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740" r:id="rId2"/>
  </p:sldMasterIdLst>
  <p:notesMasterIdLst>
    <p:notesMasterId r:id="rId29"/>
  </p:notesMasterIdLst>
  <p:sldIdLst>
    <p:sldId id="288" r:id="rId3"/>
    <p:sldId id="258" r:id="rId4"/>
    <p:sldId id="261" r:id="rId5"/>
    <p:sldId id="268" r:id="rId6"/>
    <p:sldId id="284" r:id="rId7"/>
    <p:sldId id="266" r:id="rId8"/>
    <p:sldId id="262" r:id="rId9"/>
    <p:sldId id="259" r:id="rId10"/>
    <p:sldId id="285" r:id="rId11"/>
    <p:sldId id="260" r:id="rId12"/>
    <p:sldId id="264" r:id="rId13"/>
    <p:sldId id="265" r:id="rId14"/>
    <p:sldId id="282" r:id="rId15"/>
    <p:sldId id="275" r:id="rId16"/>
    <p:sldId id="286" r:id="rId17"/>
    <p:sldId id="277" r:id="rId18"/>
    <p:sldId id="269" r:id="rId19"/>
    <p:sldId id="283" r:id="rId20"/>
    <p:sldId id="273" r:id="rId21"/>
    <p:sldId id="287" r:id="rId22"/>
    <p:sldId id="263" r:id="rId23"/>
    <p:sldId id="274" r:id="rId24"/>
    <p:sldId id="276" r:id="rId25"/>
    <p:sldId id="267" r:id="rId26"/>
    <p:sldId id="289" r:id="rId27"/>
    <p:sldId id="290" r:id="rId28"/>
  </p:sldIdLst>
  <p:sldSz cx="12192000" cy="6858000"/>
  <p:notesSz cx="6858000" cy="9144000"/>
  <p:embeddedFontLst>
    <p:embeddedFont>
      <p:font typeface="微软雅黑" panose="020B0503020204020204" pitchFamily="34" charset="-122"/>
      <p:regular r:id="rId30"/>
      <p:bold r:id="rId31"/>
    </p:embeddedFont>
    <p:embeddedFont>
      <p:font typeface="华文行楷" panose="02010800040101010101" pitchFamily="2" charset="-122"/>
      <p:regular r:id="rId32"/>
    </p:embeddedFont>
    <p:embeddedFont>
      <p:font typeface="站酷快乐体2016修订版" panose="02010600030101010101" pitchFamily="2" charset="-122"/>
      <p:regular r:id="rId33"/>
    </p:embeddedFont>
    <p:embeddedFont>
      <p:font typeface="Impact" panose="020B0806030902050204" pitchFamily="34" charset="0"/>
      <p:regular r:id="rId34"/>
    </p:embeddedFont>
    <p:embeddedFont>
      <p:font typeface="Calibri Light" panose="020F0302020204030204" pitchFamily="34" charset="0"/>
      <p:regular r:id="rId35"/>
      <p:italic r:id="rId36"/>
    </p:embeddedFont>
    <p:embeddedFont>
      <p:font typeface="等线" panose="02010600030101010101" pitchFamily="2" charset="-122"/>
      <p:regular r:id="rId37"/>
      <p:bold r:id="rId38"/>
    </p:embeddedFont>
    <p:embeddedFont>
      <p:font typeface="Calibri" panose="020F0502020204030204" pitchFamily="34" charset="0"/>
      <p:regular r:id="rId39"/>
      <p:bold r:id="rId40"/>
      <p:italic r:id="rId41"/>
      <p:boldItalic r:id="rId42"/>
    </p:embeddedFont>
  </p:embeddedFontLst>
  <p:custDataLst>
    <p:tags r:id="rId4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00" autoAdjust="0"/>
    <p:restoredTop sz="94660"/>
  </p:normalViewPr>
  <p:slideViewPr>
    <p:cSldViewPr snapToGrid="0">
      <p:cViewPr varScale="1">
        <p:scale>
          <a:sx n="86" d="100"/>
          <a:sy n="86" d="100"/>
        </p:scale>
        <p:origin x="114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font" Target="fonts/font10.fntdata"/><Relationship Id="rId21" Type="http://schemas.openxmlformats.org/officeDocument/2006/relationships/slide" Target="slides/slide19.xml"/><Relationship Id="rId34" Type="http://schemas.openxmlformats.org/officeDocument/2006/relationships/font" Target="fonts/font5.fntdata"/><Relationship Id="rId42" Type="http://schemas.openxmlformats.org/officeDocument/2006/relationships/font" Target="fonts/font13.fntdata"/><Relationship Id="rId47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font" Target="fonts/font3.fntdata"/><Relationship Id="rId37" Type="http://schemas.openxmlformats.org/officeDocument/2006/relationships/font" Target="fonts/font8.fntdata"/><Relationship Id="rId40" Type="http://schemas.openxmlformats.org/officeDocument/2006/relationships/font" Target="fonts/font11.fntdata"/><Relationship Id="rId45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font" Target="fonts/font7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2.fntdata"/><Relationship Id="rId44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font" Target="fonts/font1.fntdata"/><Relationship Id="rId35" Type="http://schemas.openxmlformats.org/officeDocument/2006/relationships/font" Target="fonts/font6.fntdata"/><Relationship Id="rId43" Type="http://schemas.openxmlformats.org/officeDocument/2006/relationships/tags" Target="tags/tag1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font" Target="fonts/font4.fntdata"/><Relationship Id="rId38" Type="http://schemas.openxmlformats.org/officeDocument/2006/relationships/font" Target="fonts/font9.fntdata"/><Relationship Id="rId46" Type="http://schemas.openxmlformats.org/officeDocument/2006/relationships/theme" Target="theme/theme1.xml"/><Relationship Id="rId20" Type="http://schemas.openxmlformats.org/officeDocument/2006/relationships/slide" Target="slides/slide18.xml"/><Relationship Id="rId41" Type="http://schemas.openxmlformats.org/officeDocument/2006/relationships/font" Target="fonts/font12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1795D0-68E7-4E46-B929-6AB7AA9649D1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CF0316-32EE-4BCB-AB16-878C10C301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27445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CF0316-32EE-4BCB-AB16-878C10C301A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860838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CF0316-32EE-4BCB-AB16-878C10C301AE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216964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CF0316-32EE-4BCB-AB16-878C10C301AE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21018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CF0316-32EE-4BCB-AB16-878C10C301AE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48785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CF0316-32EE-4BCB-AB16-878C10C301AE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608600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CF0316-32EE-4BCB-AB16-878C10C301AE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072915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CF0316-32EE-4BCB-AB16-878C10C301AE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547519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CF0316-32EE-4BCB-AB16-878C10C301AE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786166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CF0316-32EE-4BCB-AB16-878C10C301AE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303254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CF0316-32EE-4BCB-AB16-878C10C301AE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251749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CF0316-32EE-4BCB-AB16-878C10C301AE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3635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CF0316-32EE-4BCB-AB16-878C10C301A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240958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CF0316-32EE-4BCB-AB16-878C10C301AE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990673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CF0316-32EE-4BCB-AB16-878C10C301AE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736164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CF0316-32EE-4BCB-AB16-878C10C301AE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22337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CF0316-32EE-4BCB-AB16-878C10C301AE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76986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CF0316-32EE-4BCB-AB16-878C10C301AE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690961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CF0316-32EE-4BCB-AB16-878C10C301AE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3749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CF0316-32EE-4BCB-AB16-878C10C301AE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65284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CF0316-32EE-4BCB-AB16-878C10C301AE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80200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CF0316-32EE-4BCB-AB16-878C10C301AE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68368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CF0316-32EE-4BCB-AB16-878C10C301AE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94011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CF0316-32EE-4BCB-AB16-878C10C301AE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02164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CF0316-32EE-4BCB-AB16-878C10C301AE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271981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CF0316-32EE-4BCB-AB16-878C10C301AE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79160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7B8F61C-5045-4823-B3B2-A3ABCF10661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2D760727-DA65-404B-84C2-240F2FD363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1C7C24E5-3B9C-4D57-8B80-89BE6CDE14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144E0-B3BC-4995-B531-80FD2BEEE910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A5B0958-9DFA-4D3D-8549-65224827D1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944FD6D6-53A2-4D19-AD6F-F17E4A9444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764B7-8149-4C1E-B696-0942DEBF95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55337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74F642D-1533-4384-8AE8-9A9A9DABF3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CB77FF9F-0B72-4E22-8FDD-C56DD05E9D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C4E9868C-C1C7-4DCD-A91D-31C95E664B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6354A31F-7CCC-4FE5-B2F6-71246F6B9A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144E0-B3BC-4995-B531-80FD2BEEE910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FC59F742-83C8-4F39-A569-935001B24F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8AA09FCB-A946-469D-99A7-7EA5C3D27D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764B7-8149-4C1E-B696-0942DEBF95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32484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6F28D35-E999-4517-98C3-84727F7A98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7F61D818-5D01-4945-B33B-544D6B33872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DFA0BD4A-E81E-4F05-947D-FF92BD5BE5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50061914-92EB-40EF-99D6-8F1FDA724B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144E0-B3BC-4995-B531-80FD2BEEE910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B1B8700A-5D36-4B77-A05C-87C981DFC6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D47F67D0-22AC-4417-82B7-705D2C4FFD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764B7-8149-4C1E-B696-0942DEBF95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15404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ED98498-273C-4FCF-9658-4AAB99AA23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CB4A9D6B-0B0A-4BCA-8149-310BC51110E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385D09C-E058-4905-A716-D558CDF1DD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144E0-B3BC-4995-B531-80FD2BEEE910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3A002C66-5899-47A9-ABF0-CD8C8E0E99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03C2F33B-FB44-4647-BEB8-C4CDC990D7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764B7-8149-4C1E-B696-0942DEBF95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34843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44E78885-9A43-4A11-9296-45C80CFC570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9F30C63D-CF56-4528-BB97-C76E766BB77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5B813915-FE74-465E-A4DB-3888A32CEC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144E0-B3BC-4995-B531-80FD2BEEE910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2B719103-15BB-4D7D-846B-96196AF40B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0C022EB-8CBC-4D45-9D32-7DE1648C57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764B7-8149-4C1E-B696-0942DEBF95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79206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>
            <a:lvl1pPr>
              <a:defRPr sz="1200"/>
            </a:lvl1pPr>
          </a:lstStyle>
          <a:p>
            <a:fld id="{13D0CE79-49FB-443D-BEF8-6B709DE8FD0C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>
            <a:lvl1pPr>
              <a:defRPr sz="1200"/>
            </a:lvl1pPr>
          </a:lstStyle>
          <a:p>
            <a:fld id="{EF906490-237C-474C-BA2E-D98840BC1F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648402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30775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971638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100454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15842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34725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36885FB-5F0E-4F1C-B4DD-9AB4B94EAB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EF6FB2C7-9738-4D10-AD9F-BB26A7FC2D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E896CBB-4BB3-4240-97C4-6591EB5A11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144E0-B3BC-4995-B531-80FD2BEEE910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252A105F-A782-45F7-877B-8D6D985628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1E97BF7-6609-452E-A992-794C979F59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764B7-8149-4C1E-B696-0942DEBF95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86331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072322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848239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01200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297487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86510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66676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0A5D53B-79A5-4DF2-A639-D940CB4C7D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49624379-0001-4C0A-AAB5-ADF41CAE44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64292EA-DDC0-4DC6-8FCC-A82CCFC0D4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144E0-B3BC-4995-B531-80FD2BEEE910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FD21BF8B-1739-47A8-ADA9-26F0CDDDC4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19F13A3-A974-4ECD-8B98-F598B3377D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764B7-8149-4C1E-B696-0942DEBF95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22850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5CEF134-7336-4B31-8753-E314AB60A7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DD3A3EA8-FB39-4103-A4B8-F6F816D1E9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030A20B8-2242-4E67-A23C-CAC20BB066A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55CF1131-4BDF-4172-BDAA-4BF95AF63D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144E0-B3BC-4995-B531-80FD2BEEE910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CFB6DE06-46E0-49F4-AAAB-28585704F2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6D977E27-734C-429D-AE6A-BCE8EAA779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764B7-8149-4C1E-B696-0942DEBF95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91485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5E64792-5F3B-4271-A9DA-8B979ACCA6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E4A6E69B-AFB7-40B6-AC61-6E3E441CEA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2BAEBF2B-974A-4EE6-8D4D-6AA14FF352C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0EB130C9-9A4B-49B6-A0B3-4843F79DA5D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5DE9242B-1078-4CFF-8E2C-723550F0E3B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F08E3D1D-17D0-4BB7-9D1B-B700496185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144E0-B3BC-4995-B531-80FD2BEEE910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2C8BB083-2B84-4E3B-93D3-DC09B5C2A1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87249AC2-49D9-4CA0-A839-7768A2ED35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764B7-8149-4C1E-B696-0942DEBF95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46289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0075B1B-A444-4488-933C-BA7E68DA8A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77118D92-179B-4DA3-B643-2400053954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144E0-B3BC-4995-B531-80FD2BEEE910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DE0B4F12-4687-4CBC-BBD4-10BA57D682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01F3F90C-3C69-4EA6-8768-820EC87DC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764B7-8149-4C1E-B696-0942DEBF95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78252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8AE423AB-7D24-46BC-98AF-DED449AB5B8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3" t="1" r="83998" b="68384"/>
          <a:stretch/>
        </p:blipFill>
        <p:spPr>
          <a:xfrm>
            <a:off x="653144" y="325804"/>
            <a:ext cx="551542" cy="820824"/>
          </a:xfrm>
          <a:prstGeom prst="rect">
            <a:avLst/>
          </a:prstGeom>
        </p:spPr>
      </p:pic>
      <p:sp>
        <p:nvSpPr>
          <p:cNvPr id="7" name="文本占位符 6">
            <a:extLst>
              <a:ext uri="{FF2B5EF4-FFF2-40B4-BE49-F238E27FC236}">
                <a16:creationId xmlns:a16="http://schemas.microsoft.com/office/drawing/2014/main" xmlns="" id="{4ADACE7F-4D28-4644-9A30-43B3566ED6F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33930" y="441920"/>
            <a:ext cx="4615769" cy="449489"/>
          </a:xfrm>
        </p:spPr>
        <p:txBody>
          <a:bodyPr>
            <a:noAutofit/>
          </a:bodyPr>
          <a:lstStyle>
            <a:lvl1pPr marL="0" indent="0">
              <a:buNone/>
              <a:defRPr sz="31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编辑母版文本样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964A2F5F-F10F-4B72-BB5B-56722516F97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1840" y="5499100"/>
            <a:ext cx="2388903" cy="1194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88785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48D6520A-899C-44E1-A431-D46D38875D1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703" r="34992" b="804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xmlns="" id="{7A8DDC5C-AD6E-43F9-840B-9B9379407D54}"/>
              </a:ext>
            </a:extLst>
          </p:cNvPr>
          <p:cNvSpPr/>
          <p:nvPr userDrawn="1"/>
        </p:nvSpPr>
        <p:spPr>
          <a:xfrm>
            <a:off x="0" y="-1"/>
            <a:ext cx="12192000" cy="6858001"/>
          </a:xfrm>
          <a:prstGeom prst="rect">
            <a:avLst/>
          </a:prstGeom>
          <a:solidFill>
            <a:schemeClr val="bg1">
              <a:alpha val="9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0281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77D03EFE-B994-4A41-8220-3EA5B5BA921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733" t="7608" b="35789"/>
          <a:stretch/>
        </p:blipFill>
        <p:spPr>
          <a:xfrm>
            <a:off x="-12808" y="0"/>
            <a:ext cx="1220480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15443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0CBE91CE-61A5-414D-B4E6-9485E23F61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968D5208-FAED-4170-9C9A-9B389FAE93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8E2478B-FAD9-449A-B713-1818B4BBE41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3144E0-B3BC-4995-B531-80FD2BEEE910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248D324F-FF59-4661-AB63-99F8CB2E20A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532EA32-CFEA-4E5A-A642-48A348FA75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7764B7-8149-4C1E-B696-0942DEBF95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44444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738" r:id="rId8"/>
    <p:sldLayoutId id="2147483739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15562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1" r:id="rId1"/>
    <p:sldLayoutId id="2147483742" r:id="rId2"/>
    <p:sldLayoutId id="2147483743" r:id="rId3"/>
    <p:sldLayoutId id="2147483744" r:id="rId4"/>
    <p:sldLayoutId id="2147483745" r:id="rId5"/>
    <p:sldLayoutId id="2147483746" r:id="rId6"/>
    <p:sldLayoutId id="2147483747" r:id="rId7"/>
    <p:sldLayoutId id="2147483748" r:id="rId8"/>
    <p:sldLayoutId id="2147483749" r:id="rId9"/>
    <p:sldLayoutId id="2147483750" r:id="rId10"/>
    <p:sldLayoutId id="214748375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5CF28B5D-50C2-49D5-BDFF-687B21AE719F}"/>
              </a:ext>
            </a:extLst>
          </p:cNvPr>
          <p:cNvSpPr txBox="1"/>
          <p:nvPr/>
        </p:nvSpPr>
        <p:spPr>
          <a:xfrm>
            <a:off x="5468536" y="3888407"/>
            <a:ext cx="38779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chemeClr val="bg2">
                    <a:lumMod val="10000"/>
                  </a:schemeClr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啦 啦 啦 啦 </a:t>
            </a:r>
            <a:r>
              <a:rPr lang="en-US" altLang="zh-CN" sz="3600" dirty="0">
                <a:solidFill>
                  <a:schemeClr val="bg2">
                    <a:lumMod val="10000"/>
                  </a:schemeClr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……</a:t>
            </a:r>
            <a:endParaRPr lang="zh-CN" altLang="en-US" sz="3600" dirty="0">
              <a:solidFill>
                <a:schemeClr val="bg2">
                  <a:lumMod val="10000"/>
                </a:schemeClr>
              </a:solidFill>
              <a:latin typeface="站酷快乐体2016修订版" panose="02010600030101010101" pitchFamily="2" charset="-122"/>
              <a:ea typeface="站酷快乐体2016修订版" panose="02010600030101010101" pitchFamily="2" charset="-122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F164BEF6-077A-4330-ADE8-B3012B68CD94}"/>
              </a:ext>
            </a:extLst>
          </p:cNvPr>
          <p:cNvGrpSpPr/>
          <p:nvPr/>
        </p:nvGrpSpPr>
        <p:grpSpPr>
          <a:xfrm>
            <a:off x="4028161" y="1328093"/>
            <a:ext cx="4288353" cy="1389959"/>
            <a:chOff x="3990061" y="1124893"/>
            <a:chExt cx="4288353" cy="1389959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2A591DCF-7F19-4CE6-951A-B4624D355B39}"/>
                </a:ext>
              </a:extLst>
            </p:cNvPr>
            <p:cNvSpPr txBox="1"/>
            <p:nvPr/>
          </p:nvSpPr>
          <p:spPr>
            <a:xfrm rot="310124">
              <a:off x="3990061" y="1191413"/>
              <a:ext cx="4288353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000" dirty="0">
                  <a:solidFill>
                    <a:schemeClr val="bg1">
                      <a:lumMod val="65000"/>
                    </a:schemeClr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</a:rPr>
                <a:t>我们一起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="" id="{2830B8D6-AC1A-4107-8730-E328267CCEE9}"/>
                </a:ext>
              </a:extLst>
            </p:cNvPr>
            <p:cNvSpPr txBox="1"/>
            <p:nvPr/>
          </p:nvSpPr>
          <p:spPr>
            <a:xfrm rot="310124">
              <a:off x="3990061" y="1124893"/>
              <a:ext cx="4288353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000" dirty="0">
                  <a:solidFill>
                    <a:schemeClr val="bg2">
                      <a:lumMod val="10000"/>
                    </a:schemeClr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</a:rPr>
                <a:t>我们一起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8C4ECFEC-26A5-4D75-9333-FDAD47542D41}"/>
              </a:ext>
            </a:extLst>
          </p:cNvPr>
          <p:cNvGrpSpPr/>
          <p:nvPr/>
        </p:nvGrpSpPr>
        <p:grpSpPr>
          <a:xfrm>
            <a:off x="3072257" y="2539462"/>
            <a:ext cx="3644518" cy="1525771"/>
            <a:chOff x="3008757" y="2409330"/>
            <a:chExt cx="3644518" cy="1525771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E71BE795-2617-4D99-B42D-C1B872C92B0C}"/>
                </a:ext>
              </a:extLst>
            </p:cNvPr>
            <p:cNvSpPr txBox="1"/>
            <p:nvPr/>
          </p:nvSpPr>
          <p:spPr>
            <a:xfrm rot="21293607">
              <a:off x="3008757" y="2488551"/>
              <a:ext cx="3570208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800" dirty="0">
                  <a:solidFill>
                    <a:schemeClr val="bg1">
                      <a:lumMod val="65000"/>
                    </a:schemeClr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</a:rPr>
                <a:t>去旅行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xmlns="" id="{9DACB21C-4E94-4C94-B2C7-389A1466875E}"/>
                </a:ext>
              </a:extLst>
            </p:cNvPr>
            <p:cNvSpPr txBox="1"/>
            <p:nvPr/>
          </p:nvSpPr>
          <p:spPr>
            <a:xfrm rot="21293607">
              <a:off x="3083067" y="2409330"/>
              <a:ext cx="3570208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800" dirty="0">
                  <a:solidFill>
                    <a:schemeClr val="bg2">
                      <a:lumMod val="10000"/>
                    </a:schemeClr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</a:rPr>
                <a:t>去旅行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11818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click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1" fill="hold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1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8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8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8CCC59C8-57AE-4E03-861F-039253CBC9E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此处添加标题文本</a:t>
            </a:r>
          </a:p>
        </p:txBody>
      </p:sp>
      <p:sp>
        <p:nvSpPr>
          <p:cNvPr id="30" name="Freeform 18">
            <a:extLst>
              <a:ext uri="{FF2B5EF4-FFF2-40B4-BE49-F238E27FC236}">
                <a16:creationId xmlns:a16="http://schemas.microsoft.com/office/drawing/2014/main" xmlns="" id="{2F028DC5-C101-4CBC-89EE-DD392B6FB14B}"/>
              </a:ext>
            </a:extLst>
          </p:cNvPr>
          <p:cNvSpPr>
            <a:spLocks noEditPoints="1" noChangeArrowheads="1"/>
          </p:cNvSpPr>
          <p:nvPr/>
        </p:nvSpPr>
        <p:spPr bwMode="auto">
          <a:xfrm>
            <a:off x="1828663" y="1915561"/>
            <a:ext cx="811543" cy="1172395"/>
          </a:xfrm>
          <a:custGeom>
            <a:avLst/>
            <a:gdLst>
              <a:gd name="T0" fmla="*/ 157 w 657"/>
              <a:gd name="T1" fmla="*/ 35 h 559"/>
              <a:gd name="T2" fmla="*/ 325 w 657"/>
              <a:gd name="T3" fmla="*/ 33 h 559"/>
              <a:gd name="T4" fmla="*/ 488 w 657"/>
              <a:gd name="T5" fmla="*/ 54 h 559"/>
              <a:gd name="T6" fmla="*/ 596 w 657"/>
              <a:gd name="T7" fmla="*/ 107 h 559"/>
              <a:gd name="T8" fmla="*/ 264 w 657"/>
              <a:gd name="T9" fmla="*/ 83 h 559"/>
              <a:gd name="T10" fmla="*/ 349 w 657"/>
              <a:gd name="T11" fmla="*/ 94 h 559"/>
              <a:gd name="T12" fmla="*/ 117 w 657"/>
              <a:gd name="T13" fmla="*/ 104 h 559"/>
              <a:gd name="T14" fmla="*/ 614 w 657"/>
              <a:gd name="T15" fmla="*/ 144 h 559"/>
              <a:gd name="T16" fmla="*/ 279 w 657"/>
              <a:gd name="T17" fmla="*/ 119 h 559"/>
              <a:gd name="T18" fmla="*/ 459 w 657"/>
              <a:gd name="T19" fmla="*/ 138 h 559"/>
              <a:gd name="T20" fmla="*/ 55 w 657"/>
              <a:gd name="T21" fmla="*/ 135 h 559"/>
              <a:gd name="T22" fmla="*/ 93 w 657"/>
              <a:gd name="T23" fmla="*/ 138 h 559"/>
              <a:gd name="T24" fmla="*/ 75 w 657"/>
              <a:gd name="T25" fmla="*/ 142 h 559"/>
              <a:gd name="T26" fmla="*/ 134 w 657"/>
              <a:gd name="T27" fmla="*/ 147 h 559"/>
              <a:gd name="T28" fmla="*/ 206 w 657"/>
              <a:gd name="T29" fmla="*/ 155 h 559"/>
              <a:gd name="T30" fmla="*/ 87 w 657"/>
              <a:gd name="T31" fmla="*/ 164 h 559"/>
              <a:gd name="T32" fmla="*/ 104 w 657"/>
              <a:gd name="T33" fmla="*/ 169 h 559"/>
              <a:gd name="T34" fmla="*/ 549 w 657"/>
              <a:gd name="T35" fmla="*/ 184 h 559"/>
              <a:gd name="T36" fmla="*/ 161 w 657"/>
              <a:gd name="T37" fmla="*/ 175 h 559"/>
              <a:gd name="T38" fmla="*/ 533 w 657"/>
              <a:gd name="T39" fmla="*/ 178 h 559"/>
              <a:gd name="T40" fmla="*/ 51 w 657"/>
              <a:gd name="T41" fmla="*/ 186 h 559"/>
              <a:gd name="T42" fmla="*/ 110 w 657"/>
              <a:gd name="T43" fmla="*/ 191 h 559"/>
              <a:gd name="T44" fmla="*/ 333 w 657"/>
              <a:gd name="T45" fmla="*/ 192 h 559"/>
              <a:gd name="T46" fmla="*/ 626 w 657"/>
              <a:gd name="T47" fmla="*/ 204 h 559"/>
              <a:gd name="T48" fmla="*/ 273 w 657"/>
              <a:gd name="T49" fmla="*/ 204 h 559"/>
              <a:gd name="T50" fmla="*/ 566 w 657"/>
              <a:gd name="T51" fmla="*/ 212 h 559"/>
              <a:gd name="T52" fmla="*/ 145 w 657"/>
              <a:gd name="T53" fmla="*/ 215 h 559"/>
              <a:gd name="T54" fmla="*/ 292 w 657"/>
              <a:gd name="T55" fmla="*/ 216 h 559"/>
              <a:gd name="T56" fmla="*/ 573 w 657"/>
              <a:gd name="T57" fmla="*/ 226 h 559"/>
              <a:gd name="T58" fmla="*/ 329 w 657"/>
              <a:gd name="T59" fmla="*/ 234 h 559"/>
              <a:gd name="T60" fmla="*/ 131 w 657"/>
              <a:gd name="T61" fmla="*/ 231 h 559"/>
              <a:gd name="T62" fmla="*/ 507 w 657"/>
              <a:gd name="T63" fmla="*/ 240 h 559"/>
              <a:gd name="T64" fmla="*/ 600 w 657"/>
              <a:gd name="T65" fmla="*/ 268 h 559"/>
              <a:gd name="T66" fmla="*/ 540 w 657"/>
              <a:gd name="T67" fmla="*/ 249 h 559"/>
              <a:gd name="T68" fmla="*/ 509 w 657"/>
              <a:gd name="T69" fmla="*/ 260 h 559"/>
              <a:gd name="T70" fmla="*/ 406 w 657"/>
              <a:gd name="T71" fmla="*/ 257 h 559"/>
              <a:gd name="T72" fmla="*/ 372 w 657"/>
              <a:gd name="T73" fmla="*/ 260 h 559"/>
              <a:gd name="T74" fmla="*/ 246 w 657"/>
              <a:gd name="T75" fmla="*/ 270 h 559"/>
              <a:gd name="T76" fmla="*/ 152 w 657"/>
              <a:gd name="T77" fmla="*/ 274 h 559"/>
              <a:gd name="T78" fmla="*/ 507 w 657"/>
              <a:gd name="T79" fmla="*/ 280 h 559"/>
              <a:gd name="T80" fmla="*/ 189 w 657"/>
              <a:gd name="T81" fmla="*/ 283 h 559"/>
              <a:gd name="T82" fmla="*/ 314 w 657"/>
              <a:gd name="T83" fmla="*/ 285 h 559"/>
              <a:gd name="T84" fmla="*/ 504 w 657"/>
              <a:gd name="T85" fmla="*/ 289 h 559"/>
              <a:gd name="T86" fmla="*/ 479 w 657"/>
              <a:gd name="T87" fmla="*/ 294 h 559"/>
              <a:gd name="T88" fmla="*/ 483 w 657"/>
              <a:gd name="T89" fmla="*/ 300 h 559"/>
              <a:gd name="T90" fmla="*/ 485 w 657"/>
              <a:gd name="T91" fmla="*/ 312 h 559"/>
              <a:gd name="T92" fmla="*/ 409 w 657"/>
              <a:gd name="T93" fmla="*/ 314 h 559"/>
              <a:gd name="T94" fmla="*/ 269 w 657"/>
              <a:gd name="T95" fmla="*/ 318 h 559"/>
              <a:gd name="T96" fmla="*/ 460 w 657"/>
              <a:gd name="T97" fmla="*/ 323 h 559"/>
              <a:gd name="T98" fmla="*/ 387 w 657"/>
              <a:gd name="T99" fmla="*/ 334 h 559"/>
              <a:gd name="T100" fmla="*/ 67 w 657"/>
              <a:gd name="T101" fmla="*/ 334 h 559"/>
              <a:gd name="T102" fmla="*/ 50 w 657"/>
              <a:gd name="T103" fmla="*/ 338 h 559"/>
              <a:gd name="T104" fmla="*/ 410 w 657"/>
              <a:gd name="T105" fmla="*/ 351 h 559"/>
              <a:gd name="T106" fmla="*/ 157 w 657"/>
              <a:gd name="T107" fmla="*/ 363 h 559"/>
              <a:gd name="T108" fmla="*/ 315 w 657"/>
              <a:gd name="T109" fmla="*/ 358 h 559"/>
              <a:gd name="T110" fmla="*/ 321 w 657"/>
              <a:gd name="T111" fmla="*/ 364 h 559"/>
              <a:gd name="T112" fmla="*/ 232 w 657"/>
              <a:gd name="T113" fmla="*/ 367 h 559"/>
              <a:gd name="T114" fmla="*/ 101 w 657"/>
              <a:gd name="T115" fmla="*/ 391 h 559"/>
              <a:gd name="T116" fmla="*/ 402 w 657"/>
              <a:gd name="T117" fmla="*/ 382 h 559"/>
              <a:gd name="T118" fmla="*/ 72 w 657"/>
              <a:gd name="T119" fmla="*/ 403 h 559"/>
              <a:gd name="T120" fmla="*/ 157 w 657"/>
              <a:gd name="T121" fmla="*/ 399 h 559"/>
              <a:gd name="T122" fmla="*/ 392 w 657"/>
              <a:gd name="T123" fmla="*/ 416 h 559"/>
              <a:gd name="T124" fmla="*/ 115 w 657"/>
              <a:gd name="T125" fmla="*/ 440 h 559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657"/>
              <a:gd name="T190" fmla="*/ 0 h 559"/>
              <a:gd name="T191" fmla="*/ 657 w 657"/>
              <a:gd name="T192" fmla="*/ 559 h 559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657" h="559">
                <a:moveTo>
                  <a:pt x="185" y="393"/>
                </a:moveTo>
                <a:cubicBezTo>
                  <a:pt x="192" y="400"/>
                  <a:pt x="207" y="406"/>
                  <a:pt x="216" y="414"/>
                </a:cubicBezTo>
                <a:cubicBezTo>
                  <a:pt x="214" y="422"/>
                  <a:pt x="205" y="412"/>
                  <a:pt x="200" y="411"/>
                </a:cubicBezTo>
                <a:cubicBezTo>
                  <a:pt x="199" y="412"/>
                  <a:pt x="200" y="414"/>
                  <a:pt x="199" y="414"/>
                </a:cubicBezTo>
                <a:cubicBezTo>
                  <a:pt x="190" y="412"/>
                  <a:pt x="187" y="402"/>
                  <a:pt x="179" y="401"/>
                </a:cubicBezTo>
                <a:cubicBezTo>
                  <a:pt x="182" y="407"/>
                  <a:pt x="191" y="411"/>
                  <a:pt x="198" y="417"/>
                </a:cubicBezTo>
                <a:cubicBezTo>
                  <a:pt x="203" y="421"/>
                  <a:pt x="211" y="427"/>
                  <a:pt x="209" y="433"/>
                </a:cubicBezTo>
                <a:cubicBezTo>
                  <a:pt x="201" y="432"/>
                  <a:pt x="193" y="425"/>
                  <a:pt x="185" y="421"/>
                </a:cubicBezTo>
                <a:cubicBezTo>
                  <a:pt x="186" y="426"/>
                  <a:pt x="195" y="430"/>
                  <a:pt x="198" y="435"/>
                </a:cubicBezTo>
                <a:cubicBezTo>
                  <a:pt x="202" y="438"/>
                  <a:pt x="212" y="442"/>
                  <a:pt x="209" y="449"/>
                </a:cubicBezTo>
                <a:cubicBezTo>
                  <a:pt x="199" y="446"/>
                  <a:pt x="188" y="438"/>
                  <a:pt x="177" y="434"/>
                </a:cubicBezTo>
                <a:cubicBezTo>
                  <a:pt x="186" y="441"/>
                  <a:pt x="193" y="449"/>
                  <a:pt x="202" y="455"/>
                </a:cubicBezTo>
                <a:cubicBezTo>
                  <a:pt x="203" y="464"/>
                  <a:pt x="214" y="465"/>
                  <a:pt x="214" y="474"/>
                </a:cubicBezTo>
                <a:cubicBezTo>
                  <a:pt x="213" y="474"/>
                  <a:pt x="213" y="475"/>
                  <a:pt x="213" y="475"/>
                </a:cubicBezTo>
                <a:cubicBezTo>
                  <a:pt x="206" y="472"/>
                  <a:pt x="202" y="464"/>
                  <a:pt x="194" y="464"/>
                </a:cubicBezTo>
                <a:cubicBezTo>
                  <a:pt x="201" y="475"/>
                  <a:pt x="215" y="482"/>
                  <a:pt x="217" y="496"/>
                </a:cubicBezTo>
                <a:cubicBezTo>
                  <a:pt x="213" y="497"/>
                  <a:pt x="209" y="492"/>
                  <a:pt x="206" y="490"/>
                </a:cubicBezTo>
                <a:cubicBezTo>
                  <a:pt x="202" y="487"/>
                  <a:pt x="199" y="484"/>
                  <a:pt x="195" y="482"/>
                </a:cubicBezTo>
                <a:cubicBezTo>
                  <a:pt x="197" y="485"/>
                  <a:pt x="203" y="489"/>
                  <a:pt x="207" y="493"/>
                </a:cubicBezTo>
                <a:cubicBezTo>
                  <a:pt x="207" y="495"/>
                  <a:pt x="206" y="495"/>
                  <a:pt x="206" y="496"/>
                </a:cubicBezTo>
                <a:cubicBezTo>
                  <a:pt x="214" y="502"/>
                  <a:pt x="220" y="510"/>
                  <a:pt x="227" y="517"/>
                </a:cubicBezTo>
                <a:cubicBezTo>
                  <a:pt x="227" y="519"/>
                  <a:pt x="225" y="519"/>
                  <a:pt x="225" y="521"/>
                </a:cubicBezTo>
                <a:cubicBezTo>
                  <a:pt x="230" y="527"/>
                  <a:pt x="237" y="530"/>
                  <a:pt x="240" y="537"/>
                </a:cubicBezTo>
                <a:cubicBezTo>
                  <a:pt x="239" y="539"/>
                  <a:pt x="236" y="539"/>
                  <a:pt x="234" y="540"/>
                </a:cubicBezTo>
                <a:cubicBezTo>
                  <a:pt x="241" y="542"/>
                  <a:pt x="249" y="542"/>
                  <a:pt x="253" y="547"/>
                </a:cubicBezTo>
                <a:cubicBezTo>
                  <a:pt x="253" y="551"/>
                  <a:pt x="249" y="552"/>
                  <a:pt x="251" y="556"/>
                </a:cubicBezTo>
                <a:cubicBezTo>
                  <a:pt x="241" y="559"/>
                  <a:pt x="234" y="550"/>
                  <a:pt x="227" y="546"/>
                </a:cubicBezTo>
                <a:cubicBezTo>
                  <a:pt x="223" y="547"/>
                  <a:pt x="221" y="545"/>
                  <a:pt x="220" y="543"/>
                </a:cubicBezTo>
                <a:cubicBezTo>
                  <a:pt x="215" y="542"/>
                  <a:pt x="208" y="543"/>
                  <a:pt x="206" y="538"/>
                </a:cubicBezTo>
                <a:cubicBezTo>
                  <a:pt x="206" y="536"/>
                  <a:pt x="206" y="535"/>
                  <a:pt x="208" y="536"/>
                </a:cubicBezTo>
                <a:cubicBezTo>
                  <a:pt x="204" y="531"/>
                  <a:pt x="194" y="530"/>
                  <a:pt x="192" y="523"/>
                </a:cubicBezTo>
                <a:cubicBezTo>
                  <a:pt x="190" y="521"/>
                  <a:pt x="191" y="524"/>
                  <a:pt x="188" y="523"/>
                </a:cubicBezTo>
                <a:cubicBezTo>
                  <a:pt x="170" y="507"/>
                  <a:pt x="149" y="493"/>
                  <a:pt x="129" y="477"/>
                </a:cubicBezTo>
                <a:cubicBezTo>
                  <a:pt x="133" y="485"/>
                  <a:pt x="143" y="490"/>
                  <a:pt x="148" y="498"/>
                </a:cubicBezTo>
                <a:cubicBezTo>
                  <a:pt x="139" y="495"/>
                  <a:pt x="130" y="486"/>
                  <a:pt x="124" y="478"/>
                </a:cubicBezTo>
                <a:cubicBezTo>
                  <a:pt x="118" y="473"/>
                  <a:pt x="112" y="466"/>
                  <a:pt x="104" y="462"/>
                </a:cubicBezTo>
                <a:cubicBezTo>
                  <a:pt x="103" y="458"/>
                  <a:pt x="103" y="459"/>
                  <a:pt x="100" y="458"/>
                </a:cubicBezTo>
                <a:cubicBezTo>
                  <a:pt x="99" y="454"/>
                  <a:pt x="92" y="452"/>
                  <a:pt x="92" y="448"/>
                </a:cubicBezTo>
                <a:cubicBezTo>
                  <a:pt x="92" y="451"/>
                  <a:pt x="86" y="444"/>
                  <a:pt x="87" y="442"/>
                </a:cubicBezTo>
                <a:cubicBezTo>
                  <a:pt x="72" y="431"/>
                  <a:pt x="61" y="416"/>
                  <a:pt x="49" y="402"/>
                </a:cubicBezTo>
                <a:cubicBezTo>
                  <a:pt x="44" y="395"/>
                  <a:pt x="35" y="389"/>
                  <a:pt x="36" y="379"/>
                </a:cubicBezTo>
                <a:cubicBezTo>
                  <a:pt x="41" y="380"/>
                  <a:pt x="44" y="383"/>
                  <a:pt x="48" y="385"/>
                </a:cubicBezTo>
                <a:cubicBezTo>
                  <a:pt x="47" y="381"/>
                  <a:pt x="40" y="382"/>
                  <a:pt x="41" y="376"/>
                </a:cubicBezTo>
                <a:cubicBezTo>
                  <a:pt x="40" y="374"/>
                  <a:pt x="43" y="374"/>
                  <a:pt x="44" y="374"/>
                </a:cubicBezTo>
                <a:cubicBezTo>
                  <a:pt x="41" y="358"/>
                  <a:pt x="26" y="352"/>
                  <a:pt x="23" y="335"/>
                </a:cubicBezTo>
                <a:cubicBezTo>
                  <a:pt x="22" y="333"/>
                  <a:pt x="20" y="333"/>
                  <a:pt x="19" y="331"/>
                </a:cubicBezTo>
                <a:cubicBezTo>
                  <a:pt x="22" y="324"/>
                  <a:pt x="16" y="317"/>
                  <a:pt x="16" y="310"/>
                </a:cubicBezTo>
                <a:cubicBezTo>
                  <a:pt x="14" y="307"/>
                  <a:pt x="10" y="306"/>
                  <a:pt x="10" y="301"/>
                </a:cubicBezTo>
                <a:cubicBezTo>
                  <a:pt x="10" y="299"/>
                  <a:pt x="12" y="299"/>
                  <a:pt x="14" y="299"/>
                </a:cubicBezTo>
                <a:cubicBezTo>
                  <a:pt x="17" y="285"/>
                  <a:pt x="0" y="285"/>
                  <a:pt x="3" y="275"/>
                </a:cubicBezTo>
                <a:cubicBezTo>
                  <a:pt x="6" y="275"/>
                  <a:pt x="8" y="276"/>
                  <a:pt x="10" y="276"/>
                </a:cubicBezTo>
                <a:cubicBezTo>
                  <a:pt x="11" y="272"/>
                  <a:pt x="12" y="266"/>
                  <a:pt x="10" y="263"/>
                </a:cubicBezTo>
                <a:cubicBezTo>
                  <a:pt x="9" y="258"/>
                  <a:pt x="1" y="257"/>
                  <a:pt x="2" y="251"/>
                </a:cubicBezTo>
                <a:cubicBezTo>
                  <a:pt x="5" y="250"/>
                  <a:pt x="6" y="250"/>
                  <a:pt x="10" y="251"/>
                </a:cubicBezTo>
                <a:cubicBezTo>
                  <a:pt x="10" y="249"/>
                  <a:pt x="11" y="244"/>
                  <a:pt x="10" y="242"/>
                </a:cubicBezTo>
                <a:cubicBezTo>
                  <a:pt x="9" y="239"/>
                  <a:pt x="5" y="239"/>
                  <a:pt x="5" y="234"/>
                </a:cubicBezTo>
                <a:cubicBezTo>
                  <a:pt x="7" y="232"/>
                  <a:pt x="9" y="231"/>
                  <a:pt x="13" y="232"/>
                </a:cubicBezTo>
                <a:cubicBezTo>
                  <a:pt x="14" y="219"/>
                  <a:pt x="15" y="206"/>
                  <a:pt x="19" y="195"/>
                </a:cubicBezTo>
                <a:cubicBezTo>
                  <a:pt x="17" y="193"/>
                  <a:pt x="15" y="192"/>
                  <a:pt x="14" y="189"/>
                </a:cubicBezTo>
                <a:cubicBezTo>
                  <a:pt x="15" y="187"/>
                  <a:pt x="17" y="185"/>
                  <a:pt x="21" y="186"/>
                </a:cubicBezTo>
                <a:cubicBezTo>
                  <a:pt x="24" y="173"/>
                  <a:pt x="27" y="162"/>
                  <a:pt x="28" y="150"/>
                </a:cubicBezTo>
                <a:cubicBezTo>
                  <a:pt x="32" y="143"/>
                  <a:pt x="32" y="136"/>
                  <a:pt x="36" y="130"/>
                </a:cubicBezTo>
                <a:cubicBezTo>
                  <a:pt x="39" y="126"/>
                  <a:pt x="43" y="123"/>
                  <a:pt x="45" y="119"/>
                </a:cubicBezTo>
                <a:cubicBezTo>
                  <a:pt x="52" y="110"/>
                  <a:pt x="54" y="103"/>
                  <a:pt x="63" y="97"/>
                </a:cubicBezTo>
                <a:cubicBezTo>
                  <a:pt x="62" y="95"/>
                  <a:pt x="59" y="94"/>
                  <a:pt x="59" y="90"/>
                </a:cubicBezTo>
                <a:cubicBezTo>
                  <a:pt x="62" y="88"/>
                  <a:pt x="68" y="88"/>
                  <a:pt x="71" y="90"/>
                </a:cubicBezTo>
                <a:cubicBezTo>
                  <a:pt x="77" y="86"/>
                  <a:pt x="83" y="83"/>
                  <a:pt x="90" y="80"/>
                </a:cubicBezTo>
                <a:cubicBezTo>
                  <a:pt x="96" y="78"/>
                  <a:pt x="100" y="74"/>
                  <a:pt x="105" y="69"/>
                </a:cubicBezTo>
                <a:cubicBezTo>
                  <a:pt x="112" y="63"/>
                  <a:pt x="120" y="58"/>
                  <a:pt x="129" y="52"/>
                </a:cubicBezTo>
                <a:cubicBezTo>
                  <a:pt x="136" y="47"/>
                  <a:pt x="143" y="44"/>
                  <a:pt x="151" y="38"/>
                </a:cubicBezTo>
                <a:cubicBezTo>
                  <a:pt x="153" y="39"/>
                  <a:pt x="153" y="37"/>
                  <a:pt x="155" y="38"/>
                </a:cubicBezTo>
                <a:cubicBezTo>
                  <a:pt x="156" y="37"/>
                  <a:pt x="157" y="37"/>
                  <a:pt x="157" y="35"/>
                </a:cubicBezTo>
                <a:cubicBezTo>
                  <a:pt x="165" y="35"/>
                  <a:pt x="172" y="28"/>
                  <a:pt x="182" y="27"/>
                </a:cubicBezTo>
                <a:cubicBezTo>
                  <a:pt x="200" y="19"/>
                  <a:pt x="222" y="16"/>
                  <a:pt x="242" y="11"/>
                </a:cubicBezTo>
                <a:cubicBezTo>
                  <a:pt x="338" y="0"/>
                  <a:pt x="445" y="8"/>
                  <a:pt x="518" y="46"/>
                </a:cubicBezTo>
                <a:cubicBezTo>
                  <a:pt x="541" y="54"/>
                  <a:pt x="557" y="67"/>
                  <a:pt x="574" y="80"/>
                </a:cubicBezTo>
                <a:cubicBezTo>
                  <a:pt x="585" y="89"/>
                  <a:pt x="594" y="96"/>
                  <a:pt x="601" y="106"/>
                </a:cubicBezTo>
                <a:cubicBezTo>
                  <a:pt x="604" y="110"/>
                  <a:pt x="605" y="115"/>
                  <a:pt x="609" y="119"/>
                </a:cubicBezTo>
                <a:cubicBezTo>
                  <a:pt x="615" y="126"/>
                  <a:pt x="623" y="131"/>
                  <a:pt x="629" y="139"/>
                </a:cubicBezTo>
                <a:cubicBezTo>
                  <a:pt x="634" y="146"/>
                  <a:pt x="638" y="153"/>
                  <a:pt x="643" y="161"/>
                </a:cubicBezTo>
                <a:cubicBezTo>
                  <a:pt x="656" y="184"/>
                  <a:pt x="657" y="213"/>
                  <a:pt x="648" y="238"/>
                </a:cubicBezTo>
                <a:cubicBezTo>
                  <a:pt x="646" y="238"/>
                  <a:pt x="648" y="241"/>
                  <a:pt x="645" y="241"/>
                </a:cubicBezTo>
                <a:cubicBezTo>
                  <a:pt x="645" y="243"/>
                  <a:pt x="644" y="245"/>
                  <a:pt x="644" y="247"/>
                </a:cubicBezTo>
                <a:cubicBezTo>
                  <a:pt x="644" y="249"/>
                  <a:pt x="643" y="248"/>
                  <a:pt x="642" y="248"/>
                </a:cubicBezTo>
                <a:cubicBezTo>
                  <a:pt x="644" y="255"/>
                  <a:pt x="639" y="265"/>
                  <a:pt x="638" y="274"/>
                </a:cubicBezTo>
                <a:cubicBezTo>
                  <a:pt x="637" y="273"/>
                  <a:pt x="637" y="271"/>
                  <a:pt x="636" y="271"/>
                </a:cubicBezTo>
                <a:cubicBezTo>
                  <a:pt x="634" y="273"/>
                  <a:pt x="638" y="273"/>
                  <a:pt x="637" y="275"/>
                </a:cubicBezTo>
                <a:cubicBezTo>
                  <a:pt x="631" y="294"/>
                  <a:pt x="623" y="311"/>
                  <a:pt x="614" y="327"/>
                </a:cubicBezTo>
                <a:cubicBezTo>
                  <a:pt x="613" y="327"/>
                  <a:pt x="611" y="327"/>
                  <a:pt x="611" y="326"/>
                </a:cubicBezTo>
                <a:cubicBezTo>
                  <a:pt x="598" y="339"/>
                  <a:pt x="587" y="359"/>
                  <a:pt x="572" y="371"/>
                </a:cubicBezTo>
                <a:cubicBezTo>
                  <a:pt x="556" y="385"/>
                  <a:pt x="539" y="396"/>
                  <a:pt x="521" y="409"/>
                </a:cubicBezTo>
                <a:cubicBezTo>
                  <a:pt x="511" y="411"/>
                  <a:pt x="502" y="419"/>
                  <a:pt x="490" y="415"/>
                </a:cubicBezTo>
                <a:cubicBezTo>
                  <a:pt x="463" y="424"/>
                  <a:pt x="433" y="423"/>
                  <a:pt x="402" y="423"/>
                </a:cubicBezTo>
                <a:cubicBezTo>
                  <a:pt x="388" y="423"/>
                  <a:pt x="374" y="427"/>
                  <a:pt x="360" y="427"/>
                </a:cubicBezTo>
                <a:cubicBezTo>
                  <a:pt x="334" y="428"/>
                  <a:pt x="311" y="423"/>
                  <a:pt x="289" y="418"/>
                </a:cubicBezTo>
                <a:cubicBezTo>
                  <a:pt x="286" y="422"/>
                  <a:pt x="285" y="427"/>
                  <a:pt x="281" y="429"/>
                </a:cubicBezTo>
                <a:cubicBezTo>
                  <a:pt x="275" y="428"/>
                  <a:pt x="279" y="422"/>
                  <a:pt x="281" y="419"/>
                </a:cubicBezTo>
                <a:cubicBezTo>
                  <a:pt x="265" y="414"/>
                  <a:pt x="248" y="414"/>
                  <a:pt x="230" y="409"/>
                </a:cubicBezTo>
                <a:cubicBezTo>
                  <a:pt x="230" y="412"/>
                  <a:pt x="237" y="413"/>
                  <a:pt x="237" y="418"/>
                </a:cubicBezTo>
                <a:cubicBezTo>
                  <a:pt x="232" y="421"/>
                  <a:pt x="228" y="416"/>
                  <a:pt x="224" y="413"/>
                </a:cubicBezTo>
                <a:cubicBezTo>
                  <a:pt x="216" y="409"/>
                  <a:pt x="208" y="404"/>
                  <a:pt x="199" y="399"/>
                </a:cubicBezTo>
                <a:cubicBezTo>
                  <a:pt x="195" y="397"/>
                  <a:pt x="190" y="395"/>
                  <a:pt x="185" y="393"/>
                </a:cubicBezTo>
                <a:close/>
                <a:moveTo>
                  <a:pt x="481" y="34"/>
                </a:moveTo>
                <a:cubicBezTo>
                  <a:pt x="446" y="23"/>
                  <a:pt x="408" y="15"/>
                  <a:pt x="368" y="12"/>
                </a:cubicBezTo>
                <a:cubicBezTo>
                  <a:pt x="307" y="8"/>
                  <a:pt x="244" y="10"/>
                  <a:pt x="191" y="27"/>
                </a:cubicBezTo>
                <a:cubicBezTo>
                  <a:pt x="164" y="37"/>
                  <a:pt x="137" y="49"/>
                  <a:pt x="117" y="65"/>
                </a:cubicBezTo>
                <a:cubicBezTo>
                  <a:pt x="115" y="66"/>
                  <a:pt x="111" y="67"/>
                  <a:pt x="112" y="70"/>
                </a:cubicBezTo>
                <a:cubicBezTo>
                  <a:pt x="113" y="70"/>
                  <a:pt x="117" y="70"/>
                  <a:pt x="119" y="71"/>
                </a:cubicBezTo>
                <a:cubicBezTo>
                  <a:pt x="125" y="65"/>
                  <a:pt x="135" y="63"/>
                  <a:pt x="143" y="59"/>
                </a:cubicBezTo>
                <a:cubicBezTo>
                  <a:pt x="159" y="32"/>
                  <a:pt x="203" y="32"/>
                  <a:pt x="237" y="32"/>
                </a:cubicBezTo>
                <a:cubicBezTo>
                  <a:pt x="247" y="32"/>
                  <a:pt x="261" y="29"/>
                  <a:pt x="272" y="29"/>
                </a:cubicBezTo>
                <a:cubicBezTo>
                  <a:pt x="272" y="26"/>
                  <a:pt x="267" y="26"/>
                  <a:pt x="269" y="21"/>
                </a:cubicBezTo>
                <a:cubicBezTo>
                  <a:pt x="270" y="15"/>
                  <a:pt x="282" y="19"/>
                  <a:pt x="287" y="21"/>
                </a:cubicBezTo>
                <a:cubicBezTo>
                  <a:pt x="295" y="23"/>
                  <a:pt x="300" y="26"/>
                  <a:pt x="307" y="28"/>
                </a:cubicBezTo>
                <a:cubicBezTo>
                  <a:pt x="313" y="29"/>
                  <a:pt x="327" y="26"/>
                  <a:pt x="334" y="28"/>
                </a:cubicBezTo>
                <a:cubicBezTo>
                  <a:pt x="330" y="24"/>
                  <a:pt x="324" y="20"/>
                  <a:pt x="324" y="14"/>
                </a:cubicBezTo>
                <a:cubicBezTo>
                  <a:pt x="334" y="7"/>
                  <a:pt x="349" y="19"/>
                  <a:pt x="360" y="23"/>
                </a:cubicBezTo>
                <a:cubicBezTo>
                  <a:pt x="366" y="26"/>
                  <a:pt x="371" y="27"/>
                  <a:pt x="375" y="28"/>
                </a:cubicBezTo>
                <a:cubicBezTo>
                  <a:pt x="372" y="25"/>
                  <a:pt x="367" y="24"/>
                  <a:pt x="367" y="17"/>
                </a:cubicBezTo>
                <a:cubicBezTo>
                  <a:pt x="373" y="13"/>
                  <a:pt x="377" y="17"/>
                  <a:pt x="383" y="20"/>
                </a:cubicBezTo>
                <a:cubicBezTo>
                  <a:pt x="392" y="24"/>
                  <a:pt x="407" y="27"/>
                  <a:pt x="413" y="33"/>
                </a:cubicBezTo>
                <a:cubicBezTo>
                  <a:pt x="418" y="33"/>
                  <a:pt x="420" y="34"/>
                  <a:pt x="425" y="34"/>
                </a:cubicBezTo>
                <a:cubicBezTo>
                  <a:pt x="424" y="32"/>
                  <a:pt x="423" y="29"/>
                  <a:pt x="422" y="27"/>
                </a:cubicBezTo>
                <a:cubicBezTo>
                  <a:pt x="424" y="25"/>
                  <a:pt x="426" y="25"/>
                  <a:pt x="428" y="23"/>
                </a:cubicBezTo>
                <a:cubicBezTo>
                  <a:pt x="453" y="30"/>
                  <a:pt x="471" y="45"/>
                  <a:pt x="493" y="50"/>
                </a:cubicBezTo>
                <a:cubicBezTo>
                  <a:pt x="493" y="47"/>
                  <a:pt x="491" y="47"/>
                  <a:pt x="492" y="44"/>
                </a:cubicBezTo>
                <a:cubicBezTo>
                  <a:pt x="492" y="42"/>
                  <a:pt x="495" y="42"/>
                  <a:pt x="496" y="40"/>
                </a:cubicBezTo>
                <a:cubicBezTo>
                  <a:pt x="490" y="38"/>
                  <a:pt x="485" y="37"/>
                  <a:pt x="481" y="34"/>
                </a:cubicBezTo>
                <a:close/>
                <a:moveTo>
                  <a:pt x="330" y="18"/>
                </a:moveTo>
                <a:cubicBezTo>
                  <a:pt x="333" y="21"/>
                  <a:pt x="335" y="26"/>
                  <a:pt x="340" y="28"/>
                </a:cubicBezTo>
                <a:cubicBezTo>
                  <a:pt x="347" y="31"/>
                  <a:pt x="360" y="26"/>
                  <a:pt x="367" y="29"/>
                </a:cubicBezTo>
                <a:cubicBezTo>
                  <a:pt x="357" y="24"/>
                  <a:pt x="344" y="16"/>
                  <a:pt x="330" y="18"/>
                </a:cubicBezTo>
                <a:close/>
                <a:moveTo>
                  <a:pt x="374" y="22"/>
                </a:moveTo>
                <a:cubicBezTo>
                  <a:pt x="379" y="28"/>
                  <a:pt x="397" y="37"/>
                  <a:pt x="408" y="32"/>
                </a:cubicBezTo>
                <a:cubicBezTo>
                  <a:pt x="398" y="29"/>
                  <a:pt x="387" y="20"/>
                  <a:pt x="374" y="22"/>
                </a:cubicBezTo>
                <a:close/>
                <a:moveTo>
                  <a:pt x="274" y="25"/>
                </a:moveTo>
                <a:cubicBezTo>
                  <a:pt x="277" y="30"/>
                  <a:pt x="289" y="29"/>
                  <a:pt x="294" y="25"/>
                </a:cubicBezTo>
                <a:cubicBezTo>
                  <a:pt x="288" y="25"/>
                  <a:pt x="277" y="22"/>
                  <a:pt x="274" y="25"/>
                </a:cubicBezTo>
                <a:close/>
                <a:moveTo>
                  <a:pt x="428" y="30"/>
                </a:moveTo>
                <a:cubicBezTo>
                  <a:pt x="429" y="35"/>
                  <a:pt x="433" y="34"/>
                  <a:pt x="437" y="35"/>
                </a:cubicBezTo>
                <a:cubicBezTo>
                  <a:pt x="448" y="38"/>
                  <a:pt x="462" y="46"/>
                  <a:pt x="471" y="44"/>
                </a:cubicBezTo>
                <a:cubicBezTo>
                  <a:pt x="458" y="38"/>
                  <a:pt x="443" y="28"/>
                  <a:pt x="428" y="30"/>
                </a:cubicBezTo>
                <a:close/>
                <a:moveTo>
                  <a:pt x="361" y="47"/>
                </a:moveTo>
                <a:cubicBezTo>
                  <a:pt x="350" y="42"/>
                  <a:pt x="343" y="27"/>
                  <a:pt x="325" y="33"/>
                </a:cubicBezTo>
                <a:cubicBezTo>
                  <a:pt x="335" y="40"/>
                  <a:pt x="349" y="45"/>
                  <a:pt x="361" y="47"/>
                </a:cubicBezTo>
                <a:close/>
                <a:moveTo>
                  <a:pt x="371" y="48"/>
                </a:moveTo>
                <a:cubicBezTo>
                  <a:pt x="373" y="47"/>
                  <a:pt x="375" y="45"/>
                  <a:pt x="379" y="46"/>
                </a:cubicBezTo>
                <a:cubicBezTo>
                  <a:pt x="379" y="44"/>
                  <a:pt x="378" y="44"/>
                  <a:pt x="380" y="43"/>
                </a:cubicBezTo>
                <a:cubicBezTo>
                  <a:pt x="393" y="40"/>
                  <a:pt x="399" y="56"/>
                  <a:pt x="413" y="55"/>
                </a:cubicBezTo>
                <a:cubicBezTo>
                  <a:pt x="411" y="52"/>
                  <a:pt x="403" y="51"/>
                  <a:pt x="405" y="48"/>
                </a:cubicBezTo>
                <a:cubicBezTo>
                  <a:pt x="404" y="47"/>
                  <a:pt x="402" y="46"/>
                  <a:pt x="400" y="46"/>
                </a:cubicBezTo>
                <a:cubicBezTo>
                  <a:pt x="387" y="33"/>
                  <a:pt x="367" y="35"/>
                  <a:pt x="348" y="32"/>
                </a:cubicBezTo>
                <a:cubicBezTo>
                  <a:pt x="354" y="39"/>
                  <a:pt x="363" y="44"/>
                  <a:pt x="371" y="48"/>
                </a:cubicBezTo>
                <a:close/>
                <a:moveTo>
                  <a:pt x="274" y="37"/>
                </a:moveTo>
                <a:cubicBezTo>
                  <a:pt x="264" y="36"/>
                  <a:pt x="254" y="35"/>
                  <a:pt x="247" y="35"/>
                </a:cubicBezTo>
                <a:cubicBezTo>
                  <a:pt x="215" y="40"/>
                  <a:pt x="178" y="45"/>
                  <a:pt x="150" y="60"/>
                </a:cubicBezTo>
                <a:cubicBezTo>
                  <a:pt x="159" y="60"/>
                  <a:pt x="168" y="56"/>
                  <a:pt x="177" y="54"/>
                </a:cubicBezTo>
                <a:cubicBezTo>
                  <a:pt x="186" y="51"/>
                  <a:pt x="196" y="48"/>
                  <a:pt x="206" y="47"/>
                </a:cubicBezTo>
                <a:cubicBezTo>
                  <a:pt x="224" y="45"/>
                  <a:pt x="242" y="44"/>
                  <a:pt x="258" y="42"/>
                </a:cubicBezTo>
                <a:cubicBezTo>
                  <a:pt x="269" y="41"/>
                  <a:pt x="279" y="43"/>
                  <a:pt x="289" y="42"/>
                </a:cubicBezTo>
                <a:cubicBezTo>
                  <a:pt x="286" y="37"/>
                  <a:pt x="281" y="38"/>
                  <a:pt x="274" y="37"/>
                </a:cubicBezTo>
                <a:close/>
                <a:moveTo>
                  <a:pt x="316" y="35"/>
                </a:moveTo>
                <a:cubicBezTo>
                  <a:pt x="318" y="36"/>
                  <a:pt x="323" y="38"/>
                  <a:pt x="324" y="37"/>
                </a:cubicBezTo>
                <a:cubicBezTo>
                  <a:pt x="321" y="37"/>
                  <a:pt x="319" y="33"/>
                  <a:pt x="316" y="35"/>
                </a:cubicBezTo>
                <a:close/>
                <a:moveTo>
                  <a:pt x="152" y="54"/>
                </a:moveTo>
                <a:cubicBezTo>
                  <a:pt x="172" y="46"/>
                  <a:pt x="197" y="41"/>
                  <a:pt x="219" y="35"/>
                </a:cubicBezTo>
                <a:cubicBezTo>
                  <a:pt x="194" y="36"/>
                  <a:pt x="164" y="37"/>
                  <a:pt x="152" y="54"/>
                </a:cubicBezTo>
                <a:close/>
                <a:moveTo>
                  <a:pt x="437" y="43"/>
                </a:moveTo>
                <a:cubicBezTo>
                  <a:pt x="432" y="42"/>
                  <a:pt x="432" y="36"/>
                  <a:pt x="425" y="37"/>
                </a:cubicBezTo>
                <a:cubicBezTo>
                  <a:pt x="427" y="40"/>
                  <a:pt x="433" y="44"/>
                  <a:pt x="437" y="43"/>
                </a:cubicBezTo>
                <a:close/>
                <a:moveTo>
                  <a:pt x="307" y="42"/>
                </a:moveTo>
                <a:cubicBezTo>
                  <a:pt x="304" y="39"/>
                  <a:pt x="297" y="40"/>
                  <a:pt x="293" y="38"/>
                </a:cubicBezTo>
                <a:cubicBezTo>
                  <a:pt x="295" y="45"/>
                  <a:pt x="303" y="41"/>
                  <a:pt x="307" y="42"/>
                </a:cubicBezTo>
                <a:close/>
                <a:moveTo>
                  <a:pt x="408" y="45"/>
                </a:moveTo>
                <a:cubicBezTo>
                  <a:pt x="404" y="43"/>
                  <a:pt x="402" y="40"/>
                  <a:pt x="398" y="39"/>
                </a:cubicBezTo>
                <a:cubicBezTo>
                  <a:pt x="399" y="42"/>
                  <a:pt x="405" y="44"/>
                  <a:pt x="408" y="45"/>
                </a:cubicBezTo>
                <a:close/>
                <a:moveTo>
                  <a:pt x="442" y="43"/>
                </a:moveTo>
                <a:cubicBezTo>
                  <a:pt x="451" y="42"/>
                  <a:pt x="459" y="53"/>
                  <a:pt x="463" y="47"/>
                </a:cubicBezTo>
                <a:cubicBezTo>
                  <a:pt x="457" y="44"/>
                  <a:pt x="447" y="41"/>
                  <a:pt x="439" y="39"/>
                </a:cubicBezTo>
                <a:cubicBezTo>
                  <a:pt x="438" y="42"/>
                  <a:pt x="442" y="41"/>
                  <a:pt x="442" y="43"/>
                </a:cubicBezTo>
                <a:close/>
                <a:moveTo>
                  <a:pt x="412" y="44"/>
                </a:moveTo>
                <a:cubicBezTo>
                  <a:pt x="413" y="45"/>
                  <a:pt x="417" y="47"/>
                  <a:pt x="417" y="44"/>
                </a:cubicBezTo>
                <a:cubicBezTo>
                  <a:pt x="416" y="44"/>
                  <a:pt x="412" y="42"/>
                  <a:pt x="412" y="44"/>
                </a:cubicBezTo>
                <a:close/>
                <a:moveTo>
                  <a:pt x="512" y="46"/>
                </a:moveTo>
                <a:cubicBezTo>
                  <a:pt x="506" y="44"/>
                  <a:pt x="500" y="44"/>
                  <a:pt x="496" y="46"/>
                </a:cubicBezTo>
                <a:cubicBezTo>
                  <a:pt x="496" y="49"/>
                  <a:pt x="498" y="49"/>
                  <a:pt x="498" y="52"/>
                </a:cubicBezTo>
                <a:cubicBezTo>
                  <a:pt x="528" y="59"/>
                  <a:pt x="543" y="81"/>
                  <a:pt x="569" y="92"/>
                </a:cubicBezTo>
                <a:cubicBezTo>
                  <a:pt x="556" y="75"/>
                  <a:pt x="533" y="55"/>
                  <a:pt x="512" y="46"/>
                </a:cubicBezTo>
                <a:close/>
                <a:moveTo>
                  <a:pt x="266" y="48"/>
                </a:moveTo>
                <a:cubicBezTo>
                  <a:pt x="260" y="47"/>
                  <a:pt x="257" y="48"/>
                  <a:pt x="252" y="47"/>
                </a:cubicBezTo>
                <a:cubicBezTo>
                  <a:pt x="255" y="50"/>
                  <a:pt x="263" y="51"/>
                  <a:pt x="266" y="48"/>
                </a:cubicBezTo>
                <a:close/>
                <a:moveTo>
                  <a:pt x="238" y="49"/>
                </a:moveTo>
                <a:cubicBezTo>
                  <a:pt x="237" y="49"/>
                  <a:pt x="236" y="49"/>
                  <a:pt x="236" y="49"/>
                </a:cubicBezTo>
                <a:cubicBezTo>
                  <a:pt x="225" y="50"/>
                  <a:pt x="216" y="54"/>
                  <a:pt x="207" y="57"/>
                </a:cubicBezTo>
                <a:cubicBezTo>
                  <a:pt x="202" y="58"/>
                  <a:pt x="197" y="59"/>
                  <a:pt x="193" y="62"/>
                </a:cubicBezTo>
                <a:cubicBezTo>
                  <a:pt x="209" y="58"/>
                  <a:pt x="220" y="56"/>
                  <a:pt x="239" y="53"/>
                </a:cubicBezTo>
                <a:cubicBezTo>
                  <a:pt x="239" y="51"/>
                  <a:pt x="238" y="51"/>
                  <a:pt x="238" y="49"/>
                </a:cubicBezTo>
                <a:close/>
                <a:moveTo>
                  <a:pt x="295" y="51"/>
                </a:moveTo>
                <a:cubicBezTo>
                  <a:pt x="301" y="54"/>
                  <a:pt x="308" y="56"/>
                  <a:pt x="313" y="59"/>
                </a:cubicBezTo>
                <a:cubicBezTo>
                  <a:pt x="312" y="55"/>
                  <a:pt x="307" y="54"/>
                  <a:pt x="305" y="50"/>
                </a:cubicBezTo>
                <a:cubicBezTo>
                  <a:pt x="301" y="51"/>
                  <a:pt x="298" y="50"/>
                  <a:pt x="295" y="51"/>
                </a:cubicBezTo>
                <a:close/>
                <a:moveTo>
                  <a:pt x="316" y="56"/>
                </a:moveTo>
                <a:cubicBezTo>
                  <a:pt x="327" y="58"/>
                  <a:pt x="332" y="70"/>
                  <a:pt x="343" y="71"/>
                </a:cubicBezTo>
                <a:cubicBezTo>
                  <a:pt x="351" y="73"/>
                  <a:pt x="359" y="68"/>
                  <a:pt x="371" y="69"/>
                </a:cubicBezTo>
                <a:cubicBezTo>
                  <a:pt x="370" y="65"/>
                  <a:pt x="373" y="64"/>
                  <a:pt x="376" y="62"/>
                </a:cubicBezTo>
                <a:cubicBezTo>
                  <a:pt x="357" y="57"/>
                  <a:pt x="336" y="51"/>
                  <a:pt x="310" y="50"/>
                </a:cubicBezTo>
                <a:cubicBezTo>
                  <a:pt x="311" y="53"/>
                  <a:pt x="316" y="52"/>
                  <a:pt x="316" y="56"/>
                </a:cubicBezTo>
                <a:close/>
                <a:moveTo>
                  <a:pt x="454" y="60"/>
                </a:moveTo>
                <a:cubicBezTo>
                  <a:pt x="445" y="55"/>
                  <a:pt x="436" y="50"/>
                  <a:pt x="425" y="50"/>
                </a:cubicBezTo>
                <a:cubicBezTo>
                  <a:pt x="425" y="50"/>
                  <a:pt x="424" y="51"/>
                  <a:pt x="424" y="51"/>
                </a:cubicBezTo>
                <a:cubicBezTo>
                  <a:pt x="437" y="61"/>
                  <a:pt x="453" y="68"/>
                  <a:pt x="473" y="71"/>
                </a:cubicBezTo>
                <a:cubicBezTo>
                  <a:pt x="469" y="65"/>
                  <a:pt x="461" y="63"/>
                  <a:pt x="454" y="60"/>
                </a:cubicBezTo>
                <a:close/>
                <a:moveTo>
                  <a:pt x="465" y="52"/>
                </a:moveTo>
                <a:cubicBezTo>
                  <a:pt x="473" y="56"/>
                  <a:pt x="484" y="60"/>
                  <a:pt x="493" y="60"/>
                </a:cubicBezTo>
                <a:cubicBezTo>
                  <a:pt x="485" y="58"/>
                  <a:pt x="475" y="47"/>
                  <a:pt x="465" y="52"/>
                </a:cubicBezTo>
                <a:close/>
                <a:moveTo>
                  <a:pt x="488" y="54"/>
                </a:moveTo>
                <a:cubicBezTo>
                  <a:pt x="488" y="52"/>
                  <a:pt x="486" y="53"/>
                  <a:pt x="487" y="51"/>
                </a:cubicBezTo>
                <a:cubicBezTo>
                  <a:pt x="484" y="50"/>
                  <a:pt x="486" y="53"/>
                  <a:pt x="485" y="52"/>
                </a:cubicBezTo>
                <a:cubicBezTo>
                  <a:pt x="484" y="51"/>
                  <a:pt x="481" y="49"/>
                  <a:pt x="479" y="51"/>
                </a:cubicBezTo>
                <a:cubicBezTo>
                  <a:pt x="482" y="52"/>
                  <a:pt x="485" y="53"/>
                  <a:pt x="488" y="54"/>
                </a:cubicBezTo>
                <a:close/>
                <a:moveTo>
                  <a:pt x="287" y="51"/>
                </a:moveTo>
                <a:cubicBezTo>
                  <a:pt x="285" y="53"/>
                  <a:pt x="280" y="53"/>
                  <a:pt x="278" y="56"/>
                </a:cubicBezTo>
                <a:cubicBezTo>
                  <a:pt x="285" y="63"/>
                  <a:pt x="297" y="65"/>
                  <a:pt x="305" y="72"/>
                </a:cubicBezTo>
                <a:cubicBezTo>
                  <a:pt x="314" y="69"/>
                  <a:pt x="325" y="74"/>
                  <a:pt x="335" y="73"/>
                </a:cubicBezTo>
                <a:cubicBezTo>
                  <a:pt x="322" y="63"/>
                  <a:pt x="303" y="59"/>
                  <a:pt x="287" y="51"/>
                </a:cubicBezTo>
                <a:close/>
                <a:moveTo>
                  <a:pt x="361" y="55"/>
                </a:moveTo>
                <a:cubicBezTo>
                  <a:pt x="361" y="53"/>
                  <a:pt x="357" y="52"/>
                  <a:pt x="355" y="53"/>
                </a:cubicBezTo>
                <a:cubicBezTo>
                  <a:pt x="358" y="53"/>
                  <a:pt x="360" y="54"/>
                  <a:pt x="361" y="55"/>
                </a:cubicBezTo>
                <a:close/>
                <a:moveTo>
                  <a:pt x="497" y="56"/>
                </a:moveTo>
                <a:cubicBezTo>
                  <a:pt x="498" y="53"/>
                  <a:pt x="495" y="54"/>
                  <a:pt x="493" y="53"/>
                </a:cubicBezTo>
                <a:cubicBezTo>
                  <a:pt x="493" y="56"/>
                  <a:pt x="495" y="56"/>
                  <a:pt x="497" y="56"/>
                </a:cubicBezTo>
                <a:close/>
                <a:moveTo>
                  <a:pt x="251" y="55"/>
                </a:moveTo>
                <a:cubicBezTo>
                  <a:pt x="252" y="58"/>
                  <a:pt x="255" y="59"/>
                  <a:pt x="258" y="60"/>
                </a:cubicBezTo>
                <a:cubicBezTo>
                  <a:pt x="260" y="59"/>
                  <a:pt x="263" y="58"/>
                  <a:pt x="265" y="56"/>
                </a:cubicBezTo>
                <a:cubicBezTo>
                  <a:pt x="262" y="53"/>
                  <a:pt x="256" y="54"/>
                  <a:pt x="251" y="55"/>
                </a:cubicBezTo>
                <a:close/>
                <a:moveTo>
                  <a:pt x="185" y="57"/>
                </a:moveTo>
                <a:cubicBezTo>
                  <a:pt x="186" y="56"/>
                  <a:pt x="189" y="55"/>
                  <a:pt x="190" y="54"/>
                </a:cubicBezTo>
                <a:cubicBezTo>
                  <a:pt x="187" y="55"/>
                  <a:pt x="185" y="54"/>
                  <a:pt x="185" y="57"/>
                </a:cubicBezTo>
                <a:close/>
                <a:moveTo>
                  <a:pt x="241" y="56"/>
                </a:moveTo>
                <a:cubicBezTo>
                  <a:pt x="232" y="58"/>
                  <a:pt x="217" y="60"/>
                  <a:pt x="209" y="63"/>
                </a:cubicBezTo>
                <a:cubicBezTo>
                  <a:pt x="221" y="65"/>
                  <a:pt x="232" y="69"/>
                  <a:pt x="244" y="73"/>
                </a:cubicBezTo>
                <a:cubicBezTo>
                  <a:pt x="247" y="69"/>
                  <a:pt x="251" y="66"/>
                  <a:pt x="254" y="63"/>
                </a:cubicBezTo>
                <a:cubicBezTo>
                  <a:pt x="249" y="61"/>
                  <a:pt x="245" y="55"/>
                  <a:pt x="241" y="56"/>
                </a:cubicBezTo>
                <a:close/>
                <a:moveTo>
                  <a:pt x="172" y="59"/>
                </a:moveTo>
                <a:cubicBezTo>
                  <a:pt x="166" y="61"/>
                  <a:pt x="159" y="61"/>
                  <a:pt x="155" y="66"/>
                </a:cubicBezTo>
                <a:cubicBezTo>
                  <a:pt x="165" y="63"/>
                  <a:pt x="174" y="59"/>
                  <a:pt x="183" y="56"/>
                </a:cubicBezTo>
                <a:cubicBezTo>
                  <a:pt x="180" y="56"/>
                  <a:pt x="176" y="58"/>
                  <a:pt x="172" y="59"/>
                </a:cubicBezTo>
                <a:close/>
                <a:moveTo>
                  <a:pt x="261" y="63"/>
                </a:moveTo>
                <a:cubicBezTo>
                  <a:pt x="267" y="66"/>
                  <a:pt x="270" y="70"/>
                  <a:pt x="276" y="73"/>
                </a:cubicBezTo>
                <a:cubicBezTo>
                  <a:pt x="279" y="70"/>
                  <a:pt x="284" y="68"/>
                  <a:pt x="288" y="69"/>
                </a:cubicBezTo>
                <a:cubicBezTo>
                  <a:pt x="282" y="63"/>
                  <a:pt x="268" y="53"/>
                  <a:pt x="261" y="63"/>
                </a:cubicBezTo>
                <a:close/>
                <a:moveTo>
                  <a:pt x="521" y="88"/>
                </a:moveTo>
                <a:cubicBezTo>
                  <a:pt x="506" y="78"/>
                  <a:pt x="490" y="66"/>
                  <a:pt x="472" y="60"/>
                </a:cubicBezTo>
                <a:cubicBezTo>
                  <a:pt x="485" y="73"/>
                  <a:pt x="503" y="84"/>
                  <a:pt x="521" y="88"/>
                </a:cubicBezTo>
                <a:close/>
                <a:moveTo>
                  <a:pt x="540" y="78"/>
                </a:moveTo>
                <a:cubicBezTo>
                  <a:pt x="531" y="70"/>
                  <a:pt x="521" y="65"/>
                  <a:pt x="509" y="60"/>
                </a:cubicBezTo>
                <a:cubicBezTo>
                  <a:pt x="516" y="70"/>
                  <a:pt x="528" y="74"/>
                  <a:pt x="540" y="78"/>
                </a:cubicBezTo>
                <a:close/>
                <a:moveTo>
                  <a:pt x="142" y="64"/>
                </a:moveTo>
                <a:cubicBezTo>
                  <a:pt x="145" y="65"/>
                  <a:pt x="145" y="62"/>
                  <a:pt x="148" y="63"/>
                </a:cubicBezTo>
                <a:cubicBezTo>
                  <a:pt x="148" y="60"/>
                  <a:pt x="142" y="62"/>
                  <a:pt x="142" y="64"/>
                </a:cubicBezTo>
                <a:close/>
                <a:moveTo>
                  <a:pt x="428" y="67"/>
                </a:moveTo>
                <a:cubicBezTo>
                  <a:pt x="428" y="64"/>
                  <a:pt x="420" y="61"/>
                  <a:pt x="417" y="62"/>
                </a:cubicBezTo>
                <a:cubicBezTo>
                  <a:pt x="420" y="63"/>
                  <a:pt x="424" y="65"/>
                  <a:pt x="428" y="67"/>
                </a:cubicBezTo>
                <a:close/>
                <a:moveTo>
                  <a:pt x="211" y="79"/>
                </a:moveTo>
                <a:cubicBezTo>
                  <a:pt x="213" y="79"/>
                  <a:pt x="213" y="82"/>
                  <a:pt x="214" y="79"/>
                </a:cubicBezTo>
                <a:cubicBezTo>
                  <a:pt x="209" y="76"/>
                  <a:pt x="198" y="71"/>
                  <a:pt x="203" y="63"/>
                </a:cubicBezTo>
                <a:cubicBezTo>
                  <a:pt x="198" y="65"/>
                  <a:pt x="193" y="66"/>
                  <a:pt x="188" y="67"/>
                </a:cubicBezTo>
                <a:cubicBezTo>
                  <a:pt x="194" y="72"/>
                  <a:pt x="205" y="76"/>
                  <a:pt x="211" y="79"/>
                </a:cubicBezTo>
                <a:close/>
                <a:moveTo>
                  <a:pt x="150" y="67"/>
                </a:moveTo>
                <a:cubicBezTo>
                  <a:pt x="152" y="67"/>
                  <a:pt x="155" y="68"/>
                  <a:pt x="154" y="65"/>
                </a:cubicBezTo>
                <a:cubicBezTo>
                  <a:pt x="153" y="64"/>
                  <a:pt x="151" y="66"/>
                  <a:pt x="150" y="67"/>
                </a:cubicBezTo>
                <a:close/>
                <a:moveTo>
                  <a:pt x="160" y="70"/>
                </a:moveTo>
                <a:cubicBezTo>
                  <a:pt x="164" y="72"/>
                  <a:pt x="166" y="69"/>
                  <a:pt x="170" y="69"/>
                </a:cubicBezTo>
                <a:cubicBezTo>
                  <a:pt x="170" y="67"/>
                  <a:pt x="170" y="67"/>
                  <a:pt x="171" y="66"/>
                </a:cubicBezTo>
                <a:cubicBezTo>
                  <a:pt x="167" y="65"/>
                  <a:pt x="162" y="67"/>
                  <a:pt x="160" y="70"/>
                </a:cubicBezTo>
                <a:close/>
                <a:moveTo>
                  <a:pt x="526" y="88"/>
                </a:moveTo>
                <a:cubicBezTo>
                  <a:pt x="516" y="79"/>
                  <a:pt x="508" y="65"/>
                  <a:pt x="492" y="66"/>
                </a:cubicBezTo>
                <a:cubicBezTo>
                  <a:pt x="503" y="72"/>
                  <a:pt x="515" y="82"/>
                  <a:pt x="526" y="88"/>
                </a:cubicBezTo>
                <a:close/>
                <a:moveTo>
                  <a:pt x="248" y="74"/>
                </a:moveTo>
                <a:cubicBezTo>
                  <a:pt x="254" y="78"/>
                  <a:pt x="258" y="71"/>
                  <a:pt x="260" y="67"/>
                </a:cubicBezTo>
                <a:cubicBezTo>
                  <a:pt x="255" y="64"/>
                  <a:pt x="250" y="71"/>
                  <a:pt x="248" y="74"/>
                </a:cubicBezTo>
                <a:close/>
                <a:moveTo>
                  <a:pt x="209" y="69"/>
                </a:moveTo>
                <a:cubicBezTo>
                  <a:pt x="214" y="77"/>
                  <a:pt x="225" y="80"/>
                  <a:pt x="232" y="86"/>
                </a:cubicBezTo>
                <a:cubicBezTo>
                  <a:pt x="235" y="83"/>
                  <a:pt x="238" y="79"/>
                  <a:pt x="241" y="76"/>
                </a:cubicBezTo>
                <a:cubicBezTo>
                  <a:pt x="233" y="71"/>
                  <a:pt x="221" y="69"/>
                  <a:pt x="209" y="69"/>
                </a:cubicBezTo>
                <a:close/>
                <a:moveTo>
                  <a:pt x="596" y="107"/>
                </a:moveTo>
                <a:cubicBezTo>
                  <a:pt x="584" y="92"/>
                  <a:pt x="570" y="80"/>
                  <a:pt x="553" y="69"/>
                </a:cubicBezTo>
                <a:cubicBezTo>
                  <a:pt x="566" y="83"/>
                  <a:pt x="578" y="101"/>
                  <a:pt x="596" y="107"/>
                </a:cubicBezTo>
                <a:close/>
                <a:moveTo>
                  <a:pt x="194" y="79"/>
                </a:moveTo>
                <a:cubicBezTo>
                  <a:pt x="195" y="78"/>
                  <a:pt x="195" y="76"/>
                  <a:pt x="197" y="77"/>
                </a:cubicBezTo>
                <a:cubicBezTo>
                  <a:pt x="194" y="73"/>
                  <a:pt x="187" y="72"/>
                  <a:pt x="180" y="70"/>
                </a:cubicBezTo>
                <a:cubicBezTo>
                  <a:pt x="185" y="73"/>
                  <a:pt x="189" y="77"/>
                  <a:pt x="194" y="79"/>
                </a:cubicBezTo>
                <a:close/>
                <a:moveTo>
                  <a:pt x="171" y="74"/>
                </a:moveTo>
                <a:cubicBezTo>
                  <a:pt x="175" y="75"/>
                  <a:pt x="178" y="77"/>
                  <a:pt x="183" y="78"/>
                </a:cubicBezTo>
                <a:cubicBezTo>
                  <a:pt x="179" y="76"/>
                  <a:pt x="174" y="67"/>
                  <a:pt x="171" y="74"/>
                </a:cubicBezTo>
                <a:close/>
                <a:moveTo>
                  <a:pt x="259" y="79"/>
                </a:moveTo>
                <a:cubicBezTo>
                  <a:pt x="270" y="87"/>
                  <a:pt x="281" y="76"/>
                  <a:pt x="265" y="71"/>
                </a:cubicBezTo>
                <a:cubicBezTo>
                  <a:pt x="264" y="74"/>
                  <a:pt x="260" y="75"/>
                  <a:pt x="259" y="79"/>
                </a:cubicBezTo>
                <a:close/>
                <a:moveTo>
                  <a:pt x="493" y="86"/>
                </a:moveTo>
                <a:cubicBezTo>
                  <a:pt x="486" y="77"/>
                  <a:pt x="469" y="75"/>
                  <a:pt x="457" y="72"/>
                </a:cubicBezTo>
                <a:cubicBezTo>
                  <a:pt x="467" y="79"/>
                  <a:pt x="480" y="85"/>
                  <a:pt x="493" y="86"/>
                </a:cubicBezTo>
                <a:close/>
                <a:moveTo>
                  <a:pt x="146" y="75"/>
                </a:moveTo>
                <a:cubicBezTo>
                  <a:pt x="148" y="79"/>
                  <a:pt x="156" y="76"/>
                  <a:pt x="158" y="73"/>
                </a:cubicBezTo>
                <a:cubicBezTo>
                  <a:pt x="154" y="72"/>
                  <a:pt x="147" y="71"/>
                  <a:pt x="146" y="75"/>
                </a:cubicBezTo>
                <a:close/>
                <a:moveTo>
                  <a:pt x="350" y="74"/>
                </a:moveTo>
                <a:cubicBezTo>
                  <a:pt x="357" y="83"/>
                  <a:pt x="370" y="84"/>
                  <a:pt x="383" y="83"/>
                </a:cubicBezTo>
                <a:cubicBezTo>
                  <a:pt x="379" y="80"/>
                  <a:pt x="374" y="78"/>
                  <a:pt x="373" y="73"/>
                </a:cubicBezTo>
                <a:cubicBezTo>
                  <a:pt x="367" y="72"/>
                  <a:pt x="358" y="75"/>
                  <a:pt x="350" y="74"/>
                </a:cubicBezTo>
                <a:close/>
                <a:moveTo>
                  <a:pt x="132" y="76"/>
                </a:moveTo>
                <a:cubicBezTo>
                  <a:pt x="134" y="75"/>
                  <a:pt x="135" y="74"/>
                  <a:pt x="137" y="74"/>
                </a:cubicBezTo>
                <a:cubicBezTo>
                  <a:pt x="136" y="71"/>
                  <a:pt x="132" y="74"/>
                  <a:pt x="132" y="76"/>
                </a:cubicBezTo>
                <a:close/>
                <a:moveTo>
                  <a:pt x="280" y="76"/>
                </a:moveTo>
                <a:cubicBezTo>
                  <a:pt x="281" y="76"/>
                  <a:pt x="282" y="77"/>
                  <a:pt x="283" y="77"/>
                </a:cubicBezTo>
                <a:cubicBezTo>
                  <a:pt x="284" y="75"/>
                  <a:pt x="286" y="75"/>
                  <a:pt x="289" y="76"/>
                </a:cubicBezTo>
                <a:cubicBezTo>
                  <a:pt x="289" y="74"/>
                  <a:pt x="291" y="74"/>
                  <a:pt x="292" y="73"/>
                </a:cubicBezTo>
                <a:cubicBezTo>
                  <a:pt x="287" y="73"/>
                  <a:pt x="283" y="72"/>
                  <a:pt x="280" y="76"/>
                </a:cubicBezTo>
                <a:close/>
                <a:moveTo>
                  <a:pt x="583" y="124"/>
                </a:moveTo>
                <a:cubicBezTo>
                  <a:pt x="580" y="120"/>
                  <a:pt x="576" y="117"/>
                  <a:pt x="574" y="113"/>
                </a:cubicBezTo>
                <a:cubicBezTo>
                  <a:pt x="566" y="113"/>
                  <a:pt x="560" y="107"/>
                  <a:pt x="558" y="99"/>
                </a:cubicBezTo>
                <a:cubicBezTo>
                  <a:pt x="552" y="100"/>
                  <a:pt x="546" y="95"/>
                  <a:pt x="545" y="90"/>
                </a:cubicBezTo>
                <a:cubicBezTo>
                  <a:pt x="533" y="89"/>
                  <a:pt x="528" y="77"/>
                  <a:pt x="516" y="73"/>
                </a:cubicBezTo>
                <a:cubicBezTo>
                  <a:pt x="533" y="95"/>
                  <a:pt x="560" y="108"/>
                  <a:pt x="583" y="124"/>
                </a:cubicBezTo>
                <a:close/>
                <a:moveTo>
                  <a:pt x="155" y="82"/>
                </a:moveTo>
                <a:cubicBezTo>
                  <a:pt x="162" y="85"/>
                  <a:pt x="167" y="91"/>
                  <a:pt x="175" y="94"/>
                </a:cubicBezTo>
                <a:cubicBezTo>
                  <a:pt x="178" y="90"/>
                  <a:pt x="180" y="85"/>
                  <a:pt x="183" y="82"/>
                </a:cubicBezTo>
                <a:cubicBezTo>
                  <a:pt x="174" y="78"/>
                  <a:pt x="161" y="70"/>
                  <a:pt x="155" y="82"/>
                </a:cubicBezTo>
                <a:close/>
                <a:moveTo>
                  <a:pt x="337" y="76"/>
                </a:moveTo>
                <a:cubicBezTo>
                  <a:pt x="339" y="78"/>
                  <a:pt x="343" y="79"/>
                  <a:pt x="343" y="83"/>
                </a:cubicBezTo>
                <a:cubicBezTo>
                  <a:pt x="345" y="81"/>
                  <a:pt x="347" y="81"/>
                  <a:pt x="349" y="79"/>
                </a:cubicBezTo>
                <a:cubicBezTo>
                  <a:pt x="346" y="80"/>
                  <a:pt x="348" y="78"/>
                  <a:pt x="347" y="77"/>
                </a:cubicBezTo>
                <a:cubicBezTo>
                  <a:pt x="342" y="77"/>
                  <a:pt x="340" y="74"/>
                  <a:pt x="337" y="76"/>
                </a:cubicBezTo>
                <a:close/>
                <a:moveTo>
                  <a:pt x="237" y="90"/>
                </a:moveTo>
                <a:cubicBezTo>
                  <a:pt x="244" y="91"/>
                  <a:pt x="247" y="83"/>
                  <a:pt x="250" y="78"/>
                </a:cubicBezTo>
                <a:cubicBezTo>
                  <a:pt x="243" y="73"/>
                  <a:pt x="237" y="84"/>
                  <a:pt x="237" y="90"/>
                </a:cubicBezTo>
                <a:close/>
                <a:moveTo>
                  <a:pt x="286" y="79"/>
                </a:moveTo>
                <a:cubicBezTo>
                  <a:pt x="289" y="84"/>
                  <a:pt x="301" y="79"/>
                  <a:pt x="306" y="77"/>
                </a:cubicBezTo>
                <a:cubicBezTo>
                  <a:pt x="301" y="76"/>
                  <a:pt x="291" y="77"/>
                  <a:pt x="286" y="79"/>
                </a:cubicBezTo>
                <a:close/>
                <a:moveTo>
                  <a:pt x="391" y="84"/>
                </a:moveTo>
                <a:cubicBezTo>
                  <a:pt x="399" y="87"/>
                  <a:pt x="410" y="85"/>
                  <a:pt x="417" y="86"/>
                </a:cubicBezTo>
                <a:cubicBezTo>
                  <a:pt x="407" y="82"/>
                  <a:pt x="396" y="76"/>
                  <a:pt x="382" y="77"/>
                </a:cubicBezTo>
                <a:cubicBezTo>
                  <a:pt x="385" y="78"/>
                  <a:pt x="387" y="82"/>
                  <a:pt x="391" y="84"/>
                </a:cubicBezTo>
                <a:close/>
                <a:moveTo>
                  <a:pt x="137" y="79"/>
                </a:moveTo>
                <a:cubicBezTo>
                  <a:pt x="139" y="79"/>
                  <a:pt x="141" y="82"/>
                  <a:pt x="145" y="80"/>
                </a:cubicBezTo>
                <a:cubicBezTo>
                  <a:pt x="144" y="76"/>
                  <a:pt x="139" y="76"/>
                  <a:pt x="137" y="79"/>
                </a:cubicBezTo>
                <a:close/>
                <a:moveTo>
                  <a:pt x="321" y="80"/>
                </a:moveTo>
                <a:cubicBezTo>
                  <a:pt x="325" y="83"/>
                  <a:pt x="330" y="84"/>
                  <a:pt x="338" y="83"/>
                </a:cubicBezTo>
                <a:cubicBezTo>
                  <a:pt x="335" y="77"/>
                  <a:pt x="327" y="76"/>
                  <a:pt x="321" y="80"/>
                </a:cubicBezTo>
                <a:close/>
                <a:moveTo>
                  <a:pt x="202" y="78"/>
                </a:moveTo>
                <a:cubicBezTo>
                  <a:pt x="201" y="80"/>
                  <a:pt x="200" y="82"/>
                  <a:pt x="199" y="83"/>
                </a:cubicBezTo>
                <a:cubicBezTo>
                  <a:pt x="207" y="86"/>
                  <a:pt x="224" y="104"/>
                  <a:pt x="230" y="91"/>
                </a:cubicBezTo>
                <a:cubicBezTo>
                  <a:pt x="221" y="86"/>
                  <a:pt x="211" y="81"/>
                  <a:pt x="202" y="78"/>
                </a:cubicBezTo>
                <a:close/>
                <a:moveTo>
                  <a:pt x="97" y="84"/>
                </a:moveTo>
                <a:cubicBezTo>
                  <a:pt x="103" y="86"/>
                  <a:pt x="104" y="81"/>
                  <a:pt x="107" y="79"/>
                </a:cubicBezTo>
                <a:cubicBezTo>
                  <a:pt x="103" y="79"/>
                  <a:pt x="100" y="81"/>
                  <a:pt x="97" y="84"/>
                </a:cubicBezTo>
                <a:close/>
                <a:moveTo>
                  <a:pt x="122" y="80"/>
                </a:moveTo>
                <a:cubicBezTo>
                  <a:pt x="124" y="81"/>
                  <a:pt x="126" y="79"/>
                  <a:pt x="124" y="79"/>
                </a:cubicBezTo>
                <a:cubicBezTo>
                  <a:pt x="124" y="80"/>
                  <a:pt x="122" y="78"/>
                  <a:pt x="122" y="80"/>
                </a:cubicBezTo>
                <a:close/>
                <a:moveTo>
                  <a:pt x="256" y="80"/>
                </a:moveTo>
                <a:cubicBezTo>
                  <a:pt x="253" y="85"/>
                  <a:pt x="249" y="88"/>
                  <a:pt x="247" y="93"/>
                </a:cubicBezTo>
                <a:cubicBezTo>
                  <a:pt x="255" y="92"/>
                  <a:pt x="260" y="88"/>
                  <a:pt x="264" y="83"/>
                </a:cubicBezTo>
                <a:cubicBezTo>
                  <a:pt x="261" y="83"/>
                  <a:pt x="259" y="81"/>
                  <a:pt x="256" y="80"/>
                </a:cubicBezTo>
                <a:close/>
                <a:moveTo>
                  <a:pt x="277" y="84"/>
                </a:moveTo>
                <a:cubicBezTo>
                  <a:pt x="281" y="84"/>
                  <a:pt x="283" y="85"/>
                  <a:pt x="285" y="83"/>
                </a:cubicBezTo>
                <a:cubicBezTo>
                  <a:pt x="283" y="81"/>
                  <a:pt x="278" y="80"/>
                  <a:pt x="277" y="84"/>
                </a:cubicBezTo>
                <a:close/>
                <a:moveTo>
                  <a:pt x="295" y="86"/>
                </a:moveTo>
                <a:cubicBezTo>
                  <a:pt x="301" y="85"/>
                  <a:pt x="311" y="87"/>
                  <a:pt x="315" y="83"/>
                </a:cubicBezTo>
                <a:cubicBezTo>
                  <a:pt x="310" y="79"/>
                  <a:pt x="300" y="83"/>
                  <a:pt x="295" y="86"/>
                </a:cubicBezTo>
                <a:close/>
                <a:moveTo>
                  <a:pt x="127" y="83"/>
                </a:moveTo>
                <a:cubicBezTo>
                  <a:pt x="129" y="84"/>
                  <a:pt x="130" y="86"/>
                  <a:pt x="134" y="86"/>
                </a:cubicBezTo>
                <a:cubicBezTo>
                  <a:pt x="134" y="85"/>
                  <a:pt x="137" y="85"/>
                  <a:pt x="138" y="83"/>
                </a:cubicBezTo>
                <a:cubicBezTo>
                  <a:pt x="137" y="82"/>
                  <a:pt x="135" y="81"/>
                  <a:pt x="133" y="82"/>
                </a:cubicBezTo>
                <a:cubicBezTo>
                  <a:pt x="133" y="84"/>
                  <a:pt x="131" y="84"/>
                  <a:pt x="129" y="84"/>
                </a:cubicBezTo>
                <a:cubicBezTo>
                  <a:pt x="128" y="83"/>
                  <a:pt x="131" y="82"/>
                  <a:pt x="128" y="82"/>
                </a:cubicBezTo>
                <a:cubicBezTo>
                  <a:pt x="128" y="82"/>
                  <a:pt x="127" y="82"/>
                  <a:pt x="127" y="83"/>
                </a:cubicBezTo>
                <a:close/>
                <a:moveTo>
                  <a:pt x="457" y="85"/>
                </a:moveTo>
                <a:cubicBezTo>
                  <a:pt x="454" y="86"/>
                  <a:pt x="453" y="81"/>
                  <a:pt x="451" y="83"/>
                </a:cubicBezTo>
                <a:cubicBezTo>
                  <a:pt x="453" y="83"/>
                  <a:pt x="456" y="88"/>
                  <a:pt x="457" y="85"/>
                </a:cubicBezTo>
                <a:close/>
                <a:moveTo>
                  <a:pt x="591" y="130"/>
                </a:moveTo>
                <a:cubicBezTo>
                  <a:pt x="592" y="131"/>
                  <a:pt x="594" y="131"/>
                  <a:pt x="595" y="133"/>
                </a:cubicBezTo>
                <a:cubicBezTo>
                  <a:pt x="595" y="134"/>
                  <a:pt x="595" y="135"/>
                  <a:pt x="595" y="136"/>
                </a:cubicBezTo>
                <a:cubicBezTo>
                  <a:pt x="600" y="141"/>
                  <a:pt x="603" y="148"/>
                  <a:pt x="609" y="150"/>
                </a:cubicBezTo>
                <a:cubicBezTo>
                  <a:pt x="599" y="121"/>
                  <a:pt x="572" y="102"/>
                  <a:pt x="548" y="85"/>
                </a:cubicBezTo>
                <a:cubicBezTo>
                  <a:pt x="544" y="85"/>
                  <a:pt x="541" y="82"/>
                  <a:pt x="539" y="83"/>
                </a:cubicBezTo>
                <a:cubicBezTo>
                  <a:pt x="558" y="96"/>
                  <a:pt x="578" y="110"/>
                  <a:pt x="591" y="130"/>
                </a:cubicBezTo>
                <a:close/>
                <a:moveTo>
                  <a:pt x="423" y="83"/>
                </a:moveTo>
                <a:cubicBezTo>
                  <a:pt x="423" y="85"/>
                  <a:pt x="425" y="85"/>
                  <a:pt x="424" y="86"/>
                </a:cubicBezTo>
                <a:cubicBezTo>
                  <a:pt x="427" y="85"/>
                  <a:pt x="430" y="92"/>
                  <a:pt x="433" y="88"/>
                </a:cubicBezTo>
                <a:cubicBezTo>
                  <a:pt x="431" y="87"/>
                  <a:pt x="427" y="86"/>
                  <a:pt x="425" y="83"/>
                </a:cubicBezTo>
                <a:cubicBezTo>
                  <a:pt x="425" y="83"/>
                  <a:pt x="424" y="84"/>
                  <a:pt x="423" y="83"/>
                </a:cubicBezTo>
                <a:close/>
                <a:moveTo>
                  <a:pt x="185" y="95"/>
                </a:moveTo>
                <a:cubicBezTo>
                  <a:pt x="187" y="93"/>
                  <a:pt x="188" y="87"/>
                  <a:pt x="191" y="87"/>
                </a:cubicBezTo>
                <a:cubicBezTo>
                  <a:pt x="191" y="85"/>
                  <a:pt x="189" y="84"/>
                  <a:pt x="186" y="83"/>
                </a:cubicBezTo>
                <a:cubicBezTo>
                  <a:pt x="187" y="88"/>
                  <a:pt x="183" y="92"/>
                  <a:pt x="185" y="95"/>
                </a:cubicBezTo>
                <a:close/>
                <a:moveTo>
                  <a:pt x="156" y="87"/>
                </a:moveTo>
                <a:cubicBezTo>
                  <a:pt x="154" y="86"/>
                  <a:pt x="153" y="83"/>
                  <a:pt x="151" y="85"/>
                </a:cubicBezTo>
                <a:cubicBezTo>
                  <a:pt x="152" y="86"/>
                  <a:pt x="155" y="88"/>
                  <a:pt x="156" y="87"/>
                </a:cubicBezTo>
                <a:close/>
                <a:moveTo>
                  <a:pt x="115" y="91"/>
                </a:moveTo>
                <a:cubicBezTo>
                  <a:pt x="118" y="91"/>
                  <a:pt x="119" y="93"/>
                  <a:pt x="123" y="93"/>
                </a:cubicBezTo>
                <a:cubicBezTo>
                  <a:pt x="125" y="91"/>
                  <a:pt x="128" y="90"/>
                  <a:pt x="130" y="88"/>
                </a:cubicBezTo>
                <a:cubicBezTo>
                  <a:pt x="125" y="87"/>
                  <a:pt x="118" y="84"/>
                  <a:pt x="115" y="91"/>
                </a:cubicBezTo>
                <a:close/>
                <a:moveTo>
                  <a:pt x="334" y="86"/>
                </a:moveTo>
                <a:cubicBezTo>
                  <a:pt x="337" y="90"/>
                  <a:pt x="343" y="87"/>
                  <a:pt x="347" y="88"/>
                </a:cubicBezTo>
                <a:cubicBezTo>
                  <a:pt x="346" y="84"/>
                  <a:pt x="339" y="88"/>
                  <a:pt x="334" y="86"/>
                </a:cubicBezTo>
                <a:close/>
                <a:moveTo>
                  <a:pt x="79" y="94"/>
                </a:moveTo>
                <a:cubicBezTo>
                  <a:pt x="82" y="92"/>
                  <a:pt x="86" y="90"/>
                  <a:pt x="88" y="86"/>
                </a:cubicBezTo>
                <a:cubicBezTo>
                  <a:pt x="84" y="87"/>
                  <a:pt x="77" y="91"/>
                  <a:pt x="79" y="94"/>
                </a:cubicBezTo>
                <a:close/>
                <a:moveTo>
                  <a:pt x="147" y="87"/>
                </a:moveTo>
                <a:cubicBezTo>
                  <a:pt x="144" y="88"/>
                  <a:pt x="142" y="90"/>
                  <a:pt x="140" y="92"/>
                </a:cubicBezTo>
                <a:cubicBezTo>
                  <a:pt x="150" y="97"/>
                  <a:pt x="159" y="103"/>
                  <a:pt x="168" y="108"/>
                </a:cubicBezTo>
                <a:cubicBezTo>
                  <a:pt x="169" y="105"/>
                  <a:pt x="172" y="103"/>
                  <a:pt x="173" y="99"/>
                </a:cubicBezTo>
                <a:cubicBezTo>
                  <a:pt x="164" y="95"/>
                  <a:pt x="156" y="91"/>
                  <a:pt x="147" y="87"/>
                </a:cubicBezTo>
                <a:close/>
                <a:moveTo>
                  <a:pt x="313" y="88"/>
                </a:moveTo>
                <a:cubicBezTo>
                  <a:pt x="310" y="89"/>
                  <a:pt x="304" y="88"/>
                  <a:pt x="302" y="90"/>
                </a:cubicBezTo>
                <a:cubicBezTo>
                  <a:pt x="308" y="92"/>
                  <a:pt x="315" y="90"/>
                  <a:pt x="323" y="90"/>
                </a:cubicBezTo>
                <a:cubicBezTo>
                  <a:pt x="322" y="86"/>
                  <a:pt x="316" y="88"/>
                  <a:pt x="313" y="88"/>
                </a:cubicBezTo>
                <a:close/>
                <a:moveTo>
                  <a:pt x="191" y="104"/>
                </a:moveTo>
                <a:cubicBezTo>
                  <a:pt x="198" y="102"/>
                  <a:pt x="205" y="99"/>
                  <a:pt x="214" y="99"/>
                </a:cubicBezTo>
                <a:cubicBezTo>
                  <a:pt x="209" y="94"/>
                  <a:pt x="204" y="90"/>
                  <a:pt x="197" y="88"/>
                </a:cubicBezTo>
                <a:cubicBezTo>
                  <a:pt x="195" y="94"/>
                  <a:pt x="194" y="99"/>
                  <a:pt x="191" y="104"/>
                </a:cubicBezTo>
                <a:close/>
                <a:moveTo>
                  <a:pt x="504" y="102"/>
                </a:moveTo>
                <a:cubicBezTo>
                  <a:pt x="514" y="107"/>
                  <a:pt x="521" y="114"/>
                  <a:pt x="530" y="119"/>
                </a:cubicBezTo>
                <a:cubicBezTo>
                  <a:pt x="523" y="102"/>
                  <a:pt x="505" y="94"/>
                  <a:pt x="485" y="89"/>
                </a:cubicBezTo>
                <a:cubicBezTo>
                  <a:pt x="490" y="95"/>
                  <a:pt x="499" y="97"/>
                  <a:pt x="504" y="102"/>
                </a:cubicBezTo>
                <a:close/>
                <a:moveTo>
                  <a:pt x="378" y="91"/>
                </a:moveTo>
                <a:cubicBezTo>
                  <a:pt x="387" y="94"/>
                  <a:pt x="395" y="98"/>
                  <a:pt x="403" y="102"/>
                </a:cubicBezTo>
                <a:cubicBezTo>
                  <a:pt x="397" y="96"/>
                  <a:pt x="391" y="87"/>
                  <a:pt x="378" y="91"/>
                </a:cubicBezTo>
                <a:close/>
                <a:moveTo>
                  <a:pt x="516" y="96"/>
                </a:moveTo>
                <a:cubicBezTo>
                  <a:pt x="518" y="96"/>
                  <a:pt x="519" y="97"/>
                  <a:pt x="520" y="96"/>
                </a:cubicBezTo>
                <a:cubicBezTo>
                  <a:pt x="517" y="94"/>
                  <a:pt x="513" y="92"/>
                  <a:pt x="509" y="90"/>
                </a:cubicBezTo>
                <a:cubicBezTo>
                  <a:pt x="510" y="93"/>
                  <a:pt x="516" y="92"/>
                  <a:pt x="516" y="96"/>
                </a:cubicBezTo>
                <a:close/>
                <a:moveTo>
                  <a:pt x="342" y="92"/>
                </a:moveTo>
                <a:cubicBezTo>
                  <a:pt x="344" y="93"/>
                  <a:pt x="346" y="94"/>
                  <a:pt x="349" y="94"/>
                </a:cubicBezTo>
                <a:cubicBezTo>
                  <a:pt x="349" y="92"/>
                  <a:pt x="351" y="92"/>
                  <a:pt x="351" y="91"/>
                </a:cubicBezTo>
                <a:cubicBezTo>
                  <a:pt x="347" y="91"/>
                  <a:pt x="344" y="91"/>
                  <a:pt x="342" y="92"/>
                </a:cubicBezTo>
                <a:close/>
                <a:moveTo>
                  <a:pt x="379" y="94"/>
                </a:moveTo>
                <a:cubicBezTo>
                  <a:pt x="379" y="92"/>
                  <a:pt x="376" y="93"/>
                  <a:pt x="375" y="91"/>
                </a:cubicBezTo>
                <a:cubicBezTo>
                  <a:pt x="375" y="94"/>
                  <a:pt x="377" y="94"/>
                  <a:pt x="379" y="94"/>
                </a:cubicBezTo>
                <a:close/>
                <a:moveTo>
                  <a:pt x="436" y="110"/>
                </a:moveTo>
                <a:cubicBezTo>
                  <a:pt x="437" y="109"/>
                  <a:pt x="438" y="108"/>
                  <a:pt x="440" y="108"/>
                </a:cubicBezTo>
                <a:cubicBezTo>
                  <a:pt x="440" y="111"/>
                  <a:pt x="442" y="112"/>
                  <a:pt x="444" y="113"/>
                </a:cubicBezTo>
                <a:cubicBezTo>
                  <a:pt x="450" y="113"/>
                  <a:pt x="457" y="118"/>
                  <a:pt x="464" y="120"/>
                </a:cubicBezTo>
                <a:cubicBezTo>
                  <a:pt x="458" y="111"/>
                  <a:pt x="450" y="108"/>
                  <a:pt x="442" y="102"/>
                </a:cubicBezTo>
                <a:cubicBezTo>
                  <a:pt x="439" y="100"/>
                  <a:pt x="437" y="97"/>
                  <a:pt x="434" y="96"/>
                </a:cubicBezTo>
                <a:cubicBezTo>
                  <a:pt x="425" y="91"/>
                  <a:pt x="413" y="93"/>
                  <a:pt x="403" y="91"/>
                </a:cubicBezTo>
                <a:cubicBezTo>
                  <a:pt x="413" y="99"/>
                  <a:pt x="422" y="107"/>
                  <a:pt x="436" y="110"/>
                </a:cubicBezTo>
                <a:close/>
                <a:moveTo>
                  <a:pt x="233" y="94"/>
                </a:moveTo>
                <a:cubicBezTo>
                  <a:pt x="234" y="95"/>
                  <a:pt x="235" y="94"/>
                  <a:pt x="235" y="93"/>
                </a:cubicBezTo>
                <a:cubicBezTo>
                  <a:pt x="234" y="93"/>
                  <a:pt x="234" y="92"/>
                  <a:pt x="233" y="92"/>
                </a:cubicBezTo>
                <a:cubicBezTo>
                  <a:pt x="233" y="93"/>
                  <a:pt x="232" y="93"/>
                  <a:pt x="233" y="94"/>
                </a:cubicBezTo>
                <a:close/>
                <a:moveTo>
                  <a:pt x="105" y="96"/>
                </a:moveTo>
                <a:cubicBezTo>
                  <a:pt x="109" y="102"/>
                  <a:pt x="117" y="102"/>
                  <a:pt x="120" y="96"/>
                </a:cubicBezTo>
                <a:cubicBezTo>
                  <a:pt x="115" y="94"/>
                  <a:pt x="107" y="90"/>
                  <a:pt x="105" y="96"/>
                </a:cubicBezTo>
                <a:close/>
                <a:moveTo>
                  <a:pt x="133" y="98"/>
                </a:moveTo>
                <a:cubicBezTo>
                  <a:pt x="144" y="103"/>
                  <a:pt x="154" y="108"/>
                  <a:pt x="165" y="113"/>
                </a:cubicBezTo>
                <a:cubicBezTo>
                  <a:pt x="165" y="110"/>
                  <a:pt x="161" y="111"/>
                  <a:pt x="162" y="108"/>
                </a:cubicBezTo>
                <a:cubicBezTo>
                  <a:pt x="151" y="105"/>
                  <a:pt x="149" y="98"/>
                  <a:pt x="140" y="97"/>
                </a:cubicBezTo>
                <a:cubicBezTo>
                  <a:pt x="140" y="96"/>
                  <a:pt x="139" y="95"/>
                  <a:pt x="139" y="94"/>
                </a:cubicBezTo>
                <a:cubicBezTo>
                  <a:pt x="138" y="94"/>
                  <a:pt x="137" y="94"/>
                  <a:pt x="137" y="93"/>
                </a:cubicBezTo>
                <a:cubicBezTo>
                  <a:pt x="136" y="96"/>
                  <a:pt x="134" y="96"/>
                  <a:pt x="133" y="98"/>
                </a:cubicBezTo>
                <a:close/>
                <a:moveTo>
                  <a:pt x="278" y="94"/>
                </a:moveTo>
                <a:cubicBezTo>
                  <a:pt x="278" y="95"/>
                  <a:pt x="277" y="96"/>
                  <a:pt x="278" y="96"/>
                </a:cubicBezTo>
                <a:cubicBezTo>
                  <a:pt x="279" y="95"/>
                  <a:pt x="280" y="95"/>
                  <a:pt x="282" y="95"/>
                </a:cubicBezTo>
                <a:cubicBezTo>
                  <a:pt x="281" y="92"/>
                  <a:pt x="280" y="94"/>
                  <a:pt x="278" y="94"/>
                </a:cubicBezTo>
                <a:close/>
                <a:moveTo>
                  <a:pt x="253" y="99"/>
                </a:moveTo>
                <a:cubicBezTo>
                  <a:pt x="258" y="101"/>
                  <a:pt x="270" y="98"/>
                  <a:pt x="273" y="96"/>
                </a:cubicBezTo>
                <a:cubicBezTo>
                  <a:pt x="267" y="94"/>
                  <a:pt x="256" y="94"/>
                  <a:pt x="253" y="99"/>
                </a:cubicBezTo>
                <a:close/>
                <a:moveTo>
                  <a:pt x="310" y="96"/>
                </a:moveTo>
                <a:cubicBezTo>
                  <a:pt x="316" y="99"/>
                  <a:pt x="319" y="105"/>
                  <a:pt x="329" y="104"/>
                </a:cubicBezTo>
                <a:cubicBezTo>
                  <a:pt x="329" y="100"/>
                  <a:pt x="333" y="100"/>
                  <a:pt x="334" y="96"/>
                </a:cubicBezTo>
                <a:cubicBezTo>
                  <a:pt x="327" y="96"/>
                  <a:pt x="317" y="94"/>
                  <a:pt x="310" y="96"/>
                </a:cubicBezTo>
                <a:close/>
                <a:moveTo>
                  <a:pt x="311" y="104"/>
                </a:moveTo>
                <a:cubicBezTo>
                  <a:pt x="305" y="102"/>
                  <a:pt x="291" y="90"/>
                  <a:pt x="290" y="104"/>
                </a:cubicBezTo>
                <a:cubicBezTo>
                  <a:pt x="297" y="108"/>
                  <a:pt x="304" y="112"/>
                  <a:pt x="313" y="110"/>
                </a:cubicBezTo>
                <a:cubicBezTo>
                  <a:pt x="312" y="108"/>
                  <a:pt x="311" y="106"/>
                  <a:pt x="311" y="104"/>
                </a:cubicBezTo>
                <a:close/>
                <a:moveTo>
                  <a:pt x="308" y="100"/>
                </a:moveTo>
                <a:cubicBezTo>
                  <a:pt x="308" y="97"/>
                  <a:pt x="306" y="97"/>
                  <a:pt x="304" y="97"/>
                </a:cubicBezTo>
                <a:cubicBezTo>
                  <a:pt x="304" y="99"/>
                  <a:pt x="307" y="99"/>
                  <a:pt x="308" y="100"/>
                </a:cubicBezTo>
                <a:close/>
                <a:moveTo>
                  <a:pt x="388" y="99"/>
                </a:moveTo>
                <a:cubicBezTo>
                  <a:pt x="389" y="99"/>
                  <a:pt x="389" y="99"/>
                  <a:pt x="390" y="100"/>
                </a:cubicBezTo>
                <a:cubicBezTo>
                  <a:pt x="391" y="98"/>
                  <a:pt x="385" y="97"/>
                  <a:pt x="387" y="98"/>
                </a:cubicBezTo>
                <a:cubicBezTo>
                  <a:pt x="387" y="98"/>
                  <a:pt x="388" y="99"/>
                  <a:pt x="388" y="99"/>
                </a:cubicBezTo>
                <a:close/>
                <a:moveTo>
                  <a:pt x="186" y="102"/>
                </a:moveTo>
                <a:cubicBezTo>
                  <a:pt x="188" y="103"/>
                  <a:pt x="189" y="98"/>
                  <a:pt x="187" y="98"/>
                </a:cubicBezTo>
                <a:cubicBezTo>
                  <a:pt x="188" y="100"/>
                  <a:pt x="186" y="100"/>
                  <a:pt x="186" y="102"/>
                </a:cubicBezTo>
                <a:close/>
                <a:moveTo>
                  <a:pt x="356" y="99"/>
                </a:moveTo>
                <a:cubicBezTo>
                  <a:pt x="366" y="105"/>
                  <a:pt x="375" y="111"/>
                  <a:pt x="385" y="116"/>
                </a:cubicBezTo>
                <a:cubicBezTo>
                  <a:pt x="385" y="114"/>
                  <a:pt x="387" y="115"/>
                  <a:pt x="386" y="113"/>
                </a:cubicBezTo>
                <a:cubicBezTo>
                  <a:pt x="375" y="107"/>
                  <a:pt x="369" y="97"/>
                  <a:pt x="356" y="99"/>
                </a:cubicBezTo>
                <a:close/>
                <a:moveTo>
                  <a:pt x="448" y="100"/>
                </a:moveTo>
                <a:cubicBezTo>
                  <a:pt x="447" y="100"/>
                  <a:pt x="444" y="98"/>
                  <a:pt x="443" y="99"/>
                </a:cubicBezTo>
                <a:cubicBezTo>
                  <a:pt x="444" y="99"/>
                  <a:pt x="447" y="101"/>
                  <a:pt x="448" y="100"/>
                </a:cubicBezTo>
                <a:close/>
                <a:moveTo>
                  <a:pt x="98" y="102"/>
                </a:moveTo>
                <a:cubicBezTo>
                  <a:pt x="102" y="103"/>
                  <a:pt x="106" y="107"/>
                  <a:pt x="109" y="104"/>
                </a:cubicBezTo>
                <a:cubicBezTo>
                  <a:pt x="106" y="102"/>
                  <a:pt x="104" y="99"/>
                  <a:pt x="101" y="99"/>
                </a:cubicBezTo>
                <a:cubicBezTo>
                  <a:pt x="100" y="100"/>
                  <a:pt x="98" y="100"/>
                  <a:pt x="98" y="102"/>
                </a:cubicBezTo>
                <a:close/>
                <a:moveTo>
                  <a:pt x="283" y="102"/>
                </a:moveTo>
                <a:cubicBezTo>
                  <a:pt x="283" y="101"/>
                  <a:pt x="285" y="102"/>
                  <a:pt x="286" y="102"/>
                </a:cubicBezTo>
                <a:cubicBezTo>
                  <a:pt x="286" y="101"/>
                  <a:pt x="286" y="100"/>
                  <a:pt x="286" y="99"/>
                </a:cubicBezTo>
                <a:cubicBezTo>
                  <a:pt x="283" y="98"/>
                  <a:pt x="282" y="101"/>
                  <a:pt x="283" y="102"/>
                </a:cubicBezTo>
                <a:close/>
                <a:moveTo>
                  <a:pt x="332" y="104"/>
                </a:moveTo>
                <a:cubicBezTo>
                  <a:pt x="335" y="105"/>
                  <a:pt x="336" y="107"/>
                  <a:pt x="339" y="108"/>
                </a:cubicBezTo>
                <a:cubicBezTo>
                  <a:pt x="341" y="107"/>
                  <a:pt x="343" y="104"/>
                  <a:pt x="344" y="101"/>
                </a:cubicBezTo>
                <a:cubicBezTo>
                  <a:pt x="341" y="95"/>
                  <a:pt x="335" y="101"/>
                  <a:pt x="332" y="104"/>
                </a:cubicBezTo>
                <a:close/>
                <a:moveTo>
                  <a:pt x="117" y="104"/>
                </a:moveTo>
                <a:cubicBezTo>
                  <a:pt x="118" y="105"/>
                  <a:pt x="119" y="106"/>
                  <a:pt x="121" y="105"/>
                </a:cubicBezTo>
                <a:cubicBezTo>
                  <a:pt x="120" y="101"/>
                  <a:pt x="124" y="102"/>
                  <a:pt x="125" y="99"/>
                </a:cubicBezTo>
                <a:cubicBezTo>
                  <a:pt x="122" y="101"/>
                  <a:pt x="118" y="101"/>
                  <a:pt x="117" y="104"/>
                </a:cubicBezTo>
                <a:close/>
                <a:moveTo>
                  <a:pt x="484" y="105"/>
                </a:moveTo>
                <a:cubicBezTo>
                  <a:pt x="481" y="103"/>
                  <a:pt x="477" y="99"/>
                  <a:pt x="475" y="100"/>
                </a:cubicBezTo>
                <a:cubicBezTo>
                  <a:pt x="477" y="102"/>
                  <a:pt x="480" y="103"/>
                  <a:pt x="484" y="105"/>
                </a:cubicBezTo>
                <a:close/>
                <a:moveTo>
                  <a:pt x="546" y="109"/>
                </a:moveTo>
                <a:cubicBezTo>
                  <a:pt x="540" y="106"/>
                  <a:pt x="539" y="100"/>
                  <a:pt x="532" y="99"/>
                </a:cubicBezTo>
                <a:cubicBezTo>
                  <a:pt x="532" y="101"/>
                  <a:pt x="532" y="102"/>
                  <a:pt x="531" y="102"/>
                </a:cubicBezTo>
                <a:cubicBezTo>
                  <a:pt x="536" y="104"/>
                  <a:pt x="541" y="108"/>
                  <a:pt x="546" y="109"/>
                </a:cubicBezTo>
                <a:close/>
                <a:moveTo>
                  <a:pt x="586" y="111"/>
                </a:moveTo>
                <a:cubicBezTo>
                  <a:pt x="583" y="106"/>
                  <a:pt x="579" y="102"/>
                  <a:pt x="574" y="99"/>
                </a:cubicBezTo>
                <a:cubicBezTo>
                  <a:pt x="577" y="103"/>
                  <a:pt x="581" y="107"/>
                  <a:pt x="586" y="111"/>
                </a:cubicBezTo>
                <a:close/>
                <a:moveTo>
                  <a:pt x="56" y="113"/>
                </a:moveTo>
                <a:cubicBezTo>
                  <a:pt x="63" y="114"/>
                  <a:pt x="66" y="106"/>
                  <a:pt x="70" y="102"/>
                </a:cubicBezTo>
                <a:cubicBezTo>
                  <a:pt x="64" y="100"/>
                  <a:pt x="58" y="107"/>
                  <a:pt x="56" y="113"/>
                </a:cubicBezTo>
                <a:close/>
                <a:moveTo>
                  <a:pt x="123" y="108"/>
                </a:moveTo>
                <a:cubicBezTo>
                  <a:pt x="126" y="110"/>
                  <a:pt x="128" y="112"/>
                  <a:pt x="131" y="113"/>
                </a:cubicBezTo>
                <a:cubicBezTo>
                  <a:pt x="133" y="109"/>
                  <a:pt x="136" y="107"/>
                  <a:pt x="138" y="104"/>
                </a:cubicBezTo>
                <a:cubicBezTo>
                  <a:pt x="132" y="99"/>
                  <a:pt x="125" y="101"/>
                  <a:pt x="123" y="108"/>
                </a:cubicBezTo>
                <a:close/>
                <a:moveTo>
                  <a:pt x="272" y="109"/>
                </a:moveTo>
                <a:cubicBezTo>
                  <a:pt x="273" y="108"/>
                  <a:pt x="274" y="107"/>
                  <a:pt x="274" y="104"/>
                </a:cubicBezTo>
                <a:cubicBezTo>
                  <a:pt x="271" y="104"/>
                  <a:pt x="267" y="102"/>
                  <a:pt x="262" y="104"/>
                </a:cubicBezTo>
                <a:cubicBezTo>
                  <a:pt x="266" y="105"/>
                  <a:pt x="268" y="108"/>
                  <a:pt x="272" y="109"/>
                </a:cubicBezTo>
                <a:close/>
                <a:moveTo>
                  <a:pt x="89" y="110"/>
                </a:moveTo>
                <a:cubicBezTo>
                  <a:pt x="92" y="111"/>
                  <a:pt x="95" y="113"/>
                  <a:pt x="97" y="115"/>
                </a:cubicBezTo>
                <a:cubicBezTo>
                  <a:pt x="98" y="111"/>
                  <a:pt x="103" y="111"/>
                  <a:pt x="103" y="107"/>
                </a:cubicBezTo>
                <a:cubicBezTo>
                  <a:pt x="97" y="104"/>
                  <a:pt x="92" y="103"/>
                  <a:pt x="89" y="110"/>
                </a:cubicBezTo>
                <a:close/>
                <a:moveTo>
                  <a:pt x="242" y="106"/>
                </a:moveTo>
                <a:cubicBezTo>
                  <a:pt x="243" y="108"/>
                  <a:pt x="247" y="109"/>
                  <a:pt x="250" y="111"/>
                </a:cubicBezTo>
                <a:cubicBezTo>
                  <a:pt x="250" y="108"/>
                  <a:pt x="251" y="107"/>
                  <a:pt x="251" y="104"/>
                </a:cubicBezTo>
                <a:cubicBezTo>
                  <a:pt x="247" y="104"/>
                  <a:pt x="246" y="106"/>
                  <a:pt x="242" y="106"/>
                </a:cubicBezTo>
                <a:close/>
                <a:moveTo>
                  <a:pt x="70" y="112"/>
                </a:moveTo>
                <a:cubicBezTo>
                  <a:pt x="73" y="111"/>
                  <a:pt x="75" y="109"/>
                  <a:pt x="76" y="106"/>
                </a:cubicBezTo>
                <a:cubicBezTo>
                  <a:pt x="76" y="106"/>
                  <a:pt x="75" y="105"/>
                  <a:pt x="75" y="105"/>
                </a:cubicBezTo>
                <a:cubicBezTo>
                  <a:pt x="74" y="107"/>
                  <a:pt x="69" y="109"/>
                  <a:pt x="70" y="112"/>
                </a:cubicBezTo>
                <a:close/>
                <a:moveTo>
                  <a:pt x="180" y="108"/>
                </a:moveTo>
                <a:cubicBezTo>
                  <a:pt x="182" y="108"/>
                  <a:pt x="184" y="107"/>
                  <a:pt x="185" y="106"/>
                </a:cubicBezTo>
                <a:cubicBezTo>
                  <a:pt x="184" y="106"/>
                  <a:pt x="184" y="105"/>
                  <a:pt x="183" y="105"/>
                </a:cubicBezTo>
                <a:cubicBezTo>
                  <a:pt x="182" y="106"/>
                  <a:pt x="180" y="107"/>
                  <a:pt x="180" y="108"/>
                </a:cubicBezTo>
                <a:close/>
                <a:moveTo>
                  <a:pt x="479" y="111"/>
                </a:moveTo>
                <a:cubicBezTo>
                  <a:pt x="477" y="108"/>
                  <a:pt x="471" y="105"/>
                  <a:pt x="468" y="105"/>
                </a:cubicBezTo>
                <a:cubicBezTo>
                  <a:pt x="471" y="108"/>
                  <a:pt x="475" y="110"/>
                  <a:pt x="479" y="111"/>
                </a:cubicBezTo>
                <a:close/>
                <a:moveTo>
                  <a:pt x="255" y="113"/>
                </a:moveTo>
                <a:cubicBezTo>
                  <a:pt x="258" y="114"/>
                  <a:pt x="261" y="116"/>
                  <a:pt x="265" y="118"/>
                </a:cubicBezTo>
                <a:cubicBezTo>
                  <a:pt x="267" y="117"/>
                  <a:pt x="269" y="115"/>
                  <a:pt x="269" y="113"/>
                </a:cubicBezTo>
                <a:cubicBezTo>
                  <a:pt x="266" y="109"/>
                  <a:pt x="260" y="108"/>
                  <a:pt x="256" y="105"/>
                </a:cubicBezTo>
                <a:cubicBezTo>
                  <a:pt x="254" y="107"/>
                  <a:pt x="254" y="110"/>
                  <a:pt x="255" y="113"/>
                </a:cubicBezTo>
                <a:close/>
                <a:moveTo>
                  <a:pt x="414" y="114"/>
                </a:moveTo>
                <a:cubicBezTo>
                  <a:pt x="415" y="116"/>
                  <a:pt x="412" y="115"/>
                  <a:pt x="413" y="117"/>
                </a:cubicBezTo>
                <a:cubicBezTo>
                  <a:pt x="417" y="120"/>
                  <a:pt x="421" y="123"/>
                  <a:pt x="425" y="125"/>
                </a:cubicBezTo>
                <a:cubicBezTo>
                  <a:pt x="426" y="123"/>
                  <a:pt x="428" y="123"/>
                  <a:pt x="428" y="120"/>
                </a:cubicBezTo>
                <a:cubicBezTo>
                  <a:pt x="419" y="116"/>
                  <a:pt x="414" y="108"/>
                  <a:pt x="403" y="105"/>
                </a:cubicBezTo>
                <a:cubicBezTo>
                  <a:pt x="406" y="109"/>
                  <a:pt x="412" y="110"/>
                  <a:pt x="414" y="114"/>
                </a:cubicBezTo>
                <a:close/>
                <a:moveTo>
                  <a:pt x="116" y="109"/>
                </a:moveTo>
                <a:cubicBezTo>
                  <a:pt x="116" y="107"/>
                  <a:pt x="114" y="107"/>
                  <a:pt x="113" y="107"/>
                </a:cubicBezTo>
                <a:cubicBezTo>
                  <a:pt x="113" y="109"/>
                  <a:pt x="114" y="109"/>
                  <a:pt x="116" y="109"/>
                </a:cubicBezTo>
                <a:close/>
                <a:moveTo>
                  <a:pt x="140" y="119"/>
                </a:moveTo>
                <a:cubicBezTo>
                  <a:pt x="144" y="121"/>
                  <a:pt x="146" y="123"/>
                  <a:pt x="149" y="125"/>
                </a:cubicBezTo>
                <a:cubicBezTo>
                  <a:pt x="154" y="122"/>
                  <a:pt x="159" y="119"/>
                  <a:pt x="163" y="116"/>
                </a:cubicBezTo>
                <a:cubicBezTo>
                  <a:pt x="158" y="111"/>
                  <a:pt x="151" y="109"/>
                  <a:pt x="144" y="107"/>
                </a:cubicBezTo>
                <a:cubicBezTo>
                  <a:pt x="143" y="111"/>
                  <a:pt x="141" y="116"/>
                  <a:pt x="140" y="119"/>
                </a:cubicBezTo>
                <a:close/>
                <a:moveTo>
                  <a:pt x="552" y="110"/>
                </a:moveTo>
                <a:cubicBezTo>
                  <a:pt x="552" y="108"/>
                  <a:pt x="550" y="108"/>
                  <a:pt x="548" y="107"/>
                </a:cubicBezTo>
                <a:cubicBezTo>
                  <a:pt x="548" y="109"/>
                  <a:pt x="549" y="110"/>
                  <a:pt x="552" y="110"/>
                </a:cubicBezTo>
                <a:close/>
                <a:moveTo>
                  <a:pt x="244" y="112"/>
                </a:moveTo>
                <a:cubicBezTo>
                  <a:pt x="243" y="109"/>
                  <a:pt x="241" y="109"/>
                  <a:pt x="238" y="108"/>
                </a:cubicBezTo>
                <a:cubicBezTo>
                  <a:pt x="239" y="110"/>
                  <a:pt x="243" y="110"/>
                  <a:pt x="244" y="112"/>
                </a:cubicBezTo>
                <a:close/>
                <a:moveTo>
                  <a:pt x="457" y="108"/>
                </a:moveTo>
                <a:cubicBezTo>
                  <a:pt x="461" y="113"/>
                  <a:pt x="465" y="118"/>
                  <a:pt x="472" y="121"/>
                </a:cubicBezTo>
                <a:cubicBezTo>
                  <a:pt x="473" y="114"/>
                  <a:pt x="462" y="110"/>
                  <a:pt x="457" y="108"/>
                </a:cubicBezTo>
                <a:close/>
                <a:moveTo>
                  <a:pt x="614" y="144"/>
                </a:moveTo>
                <a:cubicBezTo>
                  <a:pt x="611" y="127"/>
                  <a:pt x="602" y="113"/>
                  <a:pt x="588" y="109"/>
                </a:cubicBezTo>
                <a:cubicBezTo>
                  <a:pt x="597" y="120"/>
                  <a:pt x="604" y="133"/>
                  <a:pt x="614" y="144"/>
                </a:cubicBezTo>
                <a:close/>
                <a:moveTo>
                  <a:pt x="423" y="110"/>
                </a:moveTo>
                <a:cubicBezTo>
                  <a:pt x="422" y="110"/>
                  <a:pt x="422" y="109"/>
                  <a:pt x="420" y="109"/>
                </a:cubicBezTo>
                <a:cubicBezTo>
                  <a:pt x="419" y="111"/>
                  <a:pt x="423" y="111"/>
                  <a:pt x="423" y="110"/>
                </a:cubicBezTo>
                <a:close/>
                <a:moveTo>
                  <a:pt x="358" y="111"/>
                </a:moveTo>
                <a:cubicBezTo>
                  <a:pt x="358" y="110"/>
                  <a:pt x="354" y="109"/>
                  <a:pt x="354" y="110"/>
                </a:cubicBezTo>
                <a:cubicBezTo>
                  <a:pt x="355" y="110"/>
                  <a:pt x="357" y="112"/>
                  <a:pt x="358" y="111"/>
                </a:cubicBezTo>
                <a:close/>
                <a:moveTo>
                  <a:pt x="103" y="119"/>
                </a:moveTo>
                <a:cubicBezTo>
                  <a:pt x="105" y="119"/>
                  <a:pt x="105" y="121"/>
                  <a:pt x="107" y="121"/>
                </a:cubicBezTo>
                <a:cubicBezTo>
                  <a:pt x="109" y="117"/>
                  <a:pt x="113" y="116"/>
                  <a:pt x="114" y="111"/>
                </a:cubicBezTo>
                <a:cubicBezTo>
                  <a:pt x="108" y="108"/>
                  <a:pt x="106" y="116"/>
                  <a:pt x="103" y="119"/>
                </a:cubicBezTo>
                <a:close/>
                <a:moveTo>
                  <a:pt x="81" y="116"/>
                </a:moveTo>
                <a:cubicBezTo>
                  <a:pt x="84" y="114"/>
                  <a:pt x="89" y="114"/>
                  <a:pt x="89" y="118"/>
                </a:cubicBezTo>
                <a:cubicBezTo>
                  <a:pt x="88" y="121"/>
                  <a:pt x="85" y="123"/>
                  <a:pt x="86" y="125"/>
                </a:cubicBezTo>
                <a:cubicBezTo>
                  <a:pt x="91" y="124"/>
                  <a:pt x="93" y="121"/>
                  <a:pt x="93" y="116"/>
                </a:cubicBezTo>
                <a:cubicBezTo>
                  <a:pt x="92" y="115"/>
                  <a:pt x="87" y="113"/>
                  <a:pt x="85" y="111"/>
                </a:cubicBezTo>
                <a:cubicBezTo>
                  <a:pt x="84" y="113"/>
                  <a:pt x="82" y="114"/>
                  <a:pt x="81" y="116"/>
                </a:cubicBezTo>
                <a:close/>
                <a:moveTo>
                  <a:pt x="178" y="114"/>
                </a:moveTo>
                <a:cubicBezTo>
                  <a:pt x="180" y="114"/>
                  <a:pt x="184" y="113"/>
                  <a:pt x="183" y="111"/>
                </a:cubicBezTo>
                <a:cubicBezTo>
                  <a:pt x="182" y="113"/>
                  <a:pt x="178" y="111"/>
                  <a:pt x="178" y="114"/>
                </a:cubicBezTo>
                <a:close/>
                <a:moveTo>
                  <a:pt x="227" y="118"/>
                </a:moveTo>
                <a:cubicBezTo>
                  <a:pt x="235" y="120"/>
                  <a:pt x="241" y="126"/>
                  <a:pt x="250" y="122"/>
                </a:cubicBezTo>
                <a:cubicBezTo>
                  <a:pt x="247" y="117"/>
                  <a:pt x="240" y="116"/>
                  <a:pt x="237" y="111"/>
                </a:cubicBezTo>
                <a:cubicBezTo>
                  <a:pt x="235" y="111"/>
                  <a:pt x="234" y="111"/>
                  <a:pt x="233" y="111"/>
                </a:cubicBezTo>
                <a:cubicBezTo>
                  <a:pt x="232" y="115"/>
                  <a:pt x="229" y="115"/>
                  <a:pt x="227" y="118"/>
                </a:cubicBezTo>
                <a:close/>
                <a:moveTo>
                  <a:pt x="544" y="131"/>
                </a:moveTo>
                <a:cubicBezTo>
                  <a:pt x="544" y="127"/>
                  <a:pt x="546" y="125"/>
                  <a:pt x="545" y="121"/>
                </a:cubicBezTo>
                <a:cubicBezTo>
                  <a:pt x="540" y="118"/>
                  <a:pt x="534" y="112"/>
                  <a:pt x="529" y="111"/>
                </a:cubicBezTo>
                <a:cubicBezTo>
                  <a:pt x="535" y="117"/>
                  <a:pt x="535" y="128"/>
                  <a:pt x="544" y="131"/>
                </a:cubicBezTo>
                <a:close/>
                <a:moveTo>
                  <a:pt x="547" y="116"/>
                </a:moveTo>
                <a:cubicBezTo>
                  <a:pt x="545" y="113"/>
                  <a:pt x="541" y="113"/>
                  <a:pt x="538" y="111"/>
                </a:cubicBezTo>
                <a:cubicBezTo>
                  <a:pt x="540" y="113"/>
                  <a:pt x="544" y="117"/>
                  <a:pt x="547" y="116"/>
                </a:cubicBezTo>
                <a:close/>
                <a:moveTo>
                  <a:pt x="307" y="113"/>
                </a:moveTo>
                <a:cubicBezTo>
                  <a:pt x="313" y="116"/>
                  <a:pt x="319" y="120"/>
                  <a:pt x="325" y="122"/>
                </a:cubicBezTo>
                <a:cubicBezTo>
                  <a:pt x="324" y="113"/>
                  <a:pt x="316" y="109"/>
                  <a:pt x="307" y="113"/>
                </a:cubicBezTo>
                <a:close/>
                <a:moveTo>
                  <a:pt x="498" y="124"/>
                </a:moveTo>
                <a:cubicBezTo>
                  <a:pt x="499" y="122"/>
                  <a:pt x="492" y="119"/>
                  <a:pt x="490" y="116"/>
                </a:cubicBezTo>
                <a:cubicBezTo>
                  <a:pt x="491" y="116"/>
                  <a:pt x="491" y="116"/>
                  <a:pt x="490" y="115"/>
                </a:cubicBezTo>
                <a:cubicBezTo>
                  <a:pt x="488" y="116"/>
                  <a:pt x="488" y="113"/>
                  <a:pt x="486" y="113"/>
                </a:cubicBezTo>
                <a:cubicBezTo>
                  <a:pt x="487" y="114"/>
                  <a:pt x="485" y="114"/>
                  <a:pt x="484" y="114"/>
                </a:cubicBezTo>
                <a:cubicBezTo>
                  <a:pt x="483" y="118"/>
                  <a:pt x="490" y="117"/>
                  <a:pt x="490" y="120"/>
                </a:cubicBezTo>
                <a:cubicBezTo>
                  <a:pt x="490" y="120"/>
                  <a:pt x="496" y="121"/>
                  <a:pt x="498" y="124"/>
                </a:cubicBezTo>
                <a:close/>
                <a:moveTo>
                  <a:pt x="134" y="115"/>
                </a:moveTo>
                <a:cubicBezTo>
                  <a:pt x="136" y="116"/>
                  <a:pt x="137" y="115"/>
                  <a:pt x="137" y="113"/>
                </a:cubicBezTo>
                <a:cubicBezTo>
                  <a:pt x="135" y="113"/>
                  <a:pt x="135" y="114"/>
                  <a:pt x="134" y="115"/>
                </a:cubicBezTo>
                <a:close/>
                <a:moveTo>
                  <a:pt x="350" y="116"/>
                </a:moveTo>
                <a:cubicBezTo>
                  <a:pt x="359" y="121"/>
                  <a:pt x="366" y="128"/>
                  <a:pt x="375" y="133"/>
                </a:cubicBezTo>
                <a:cubicBezTo>
                  <a:pt x="368" y="125"/>
                  <a:pt x="359" y="120"/>
                  <a:pt x="351" y="113"/>
                </a:cubicBezTo>
                <a:cubicBezTo>
                  <a:pt x="351" y="114"/>
                  <a:pt x="350" y="115"/>
                  <a:pt x="350" y="116"/>
                </a:cubicBezTo>
                <a:close/>
                <a:moveTo>
                  <a:pt x="111" y="124"/>
                </a:moveTo>
                <a:cubicBezTo>
                  <a:pt x="113" y="125"/>
                  <a:pt x="115" y="126"/>
                  <a:pt x="117" y="128"/>
                </a:cubicBezTo>
                <a:cubicBezTo>
                  <a:pt x="121" y="125"/>
                  <a:pt x="123" y="121"/>
                  <a:pt x="126" y="117"/>
                </a:cubicBezTo>
                <a:cubicBezTo>
                  <a:pt x="119" y="111"/>
                  <a:pt x="114" y="117"/>
                  <a:pt x="111" y="124"/>
                </a:cubicBezTo>
                <a:close/>
                <a:moveTo>
                  <a:pt x="306" y="121"/>
                </a:moveTo>
                <a:cubicBezTo>
                  <a:pt x="306" y="120"/>
                  <a:pt x="306" y="120"/>
                  <a:pt x="307" y="120"/>
                </a:cubicBezTo>
                <a:cubicBezTo>
                  <a:pt x="307" y="117"/>
                  <a:pt x="304" y="118"/>
                  <a:pt x="304" y="116"/>
                </a:cubicBezTo>
                <a:cubicBezTo>
                  <a:pt x="303" y="116"/>
                  <a:pt x="301" y="116"/>
                  <a:pt x="301" y="114"/>
                </a:cubicBezTo>
                <a:cubicBezTo>
                  <a:pt x="299" y="114"/>
                  <a:pt x="298" y="114"/>
                  <a:pt x="296" y="114"/>
                </a:cubicBezTo>
                <a:cubicBezTo>
                  <a:pt x="298" y="117"/>
                  <a:pt x="302" y="119"/>
                  <a:pt x="306" y="121"/>
                </a:cubicBezTo>
                <a:close/>
                <a:moveTo>
                  <a:pt x="364" y="114"/>
                </a:moveTo>
                <a:cubicBezTo>
                  <a:pt x="362" y="114"/>
                  <a:pt x="361" y="114"/>
                  <a:pt x="360" y="115"/>
                </a:cubicBezTo>
                <a:cubicBezTo>
                  <a:pt x="364" y="117"/>
                  <a:pt x="368" y="123"/>
                  <a:pt x="372" y="123"/>
                </a:cubicBezTo>
                <a:cubicBezTo>
                  <a:pt x="370" y="120"/>
                  <a:pt x="365" y="119"/>
                  <a:pt x="364" y="114"/>
                </a:cubicBezTo>
                <a:close/>
                <a:moveTo>
                  <a:pt x="521" y="137"/>
                </a:moveTo>
                <a:cubicBezTo>
                  <a:pt x="513" y="129"/>
                  <a:pt x="506" y="118"/>
                  <a:pt x="493" y="114"/>
                </a:cubicBezTo>
                <a:cubicBezTo>
                  <a:pt x="502" y="122"/>
                  <a:pt x="511" y="131"/>
                  <a:pt x="521" y="137"/>
                </a:cubicBezTo>
                <a:close/>
                <a:moveTo>
                  <a:pt x="273" y="115"/>
                </a:moveTo>
                <a:cubicBezTo>
                  <a:pt x="271" y="117"/>
                  <a:pt x="274" y="116"/>
                  <a:pt x="273" y="118"/>
                </a:cubicBezTo>
                <a:cubicBezTo>
                  <a:pt x="273" y="119"/>
                  <a:pt x="270" y="118"/>
                  <a:pt x="270" y="119"/>
                </a:cubicBezTo>
                <a:cubicBezTo>
                  <a:pt x="272" y="122"/>
                  <a:pt x="275" y="123"/>
                  <a:pt x="278" y="124"/>
                </a:cubicBezTo>
                <a:cubicBezTo>
                  <a:pt x="278" y="122"/>
                  <a:pt x="279" y="121"/>
                  <a:pt x="279" y="119"/>
                </a:cubicBezTo>
                <a:cubicBezTo>
                  <a:pt x="279" y="118"/>
                  <a:pt x="276" y="119"/>
                  <a:pt x="274" y="117"/>
                </a:cubicBezTo>
                <a:cubicBezTo>
                  <a:pt x="274" y="116"/>
                  <a:pt x="276" y="117"/>
                  <a:pt x="275" y="114"/>
                </a:cubicBezTo>
                <a:cubicBezTo>
                  <a:pt x="274" y="114"/>
                  <a:pt x="273" y="115"/>
                  <a:pt x="273" y="115"/>
                </a:cubicBezTo>
                <a:close/>
                <a:moveTo>
                  <a:pt x="440" y="115"/>
                </a:moveTo>
                <a:cubicBezTo>
                  <a:pt x="444" y="121"/>
                  <a:pt x="455" y="128"/>
                  <a:pt x="464" y="131"/>
                </a:cubicBezTo>
                <a:cubicBezTo>
                  <a:pt x="465" y="130"/>
                  <a:pt x="468" y="128"/>
                  <a:pt x="468" y="125"/>
                </a:cubicBezTo>
                <a:cubicBezTo>
                  <a:pt x="458" y="122"/>
                  <a:pt x="450" y="116"/>
                  <a:pt x="440" y="115"/>
                </a:cubicBezTo>
                <a:close/>
                <a:moveTo>
                  <a:pt x="339" y="116"/>
                </a:moveTo>
                <a:cubicBezTo>
                  <a:pt x="339" y="117"/>
                  <a:pt x="341" y="117"/>
                  <a:pt x="343" y="118"/>
                </a:cubicBezTo>
                <a:cubicBezTo>
                  <a:pt x="342" y="116"/>
                  <a:pt x="340" y="115"/>
                  <a:pt x="339" y="116"/>
                </a:cubicBezTo>
                <a:close/>
                <a:moveTo>
                  <a:pt x="517" y="117"/>
                </a:moveTo>
                <a:cubicBezTo>
                  <a:pt x="517" y="116"/>
                  <a:pt x="515" y="115"/>
                  <a:pt x="514" y="115"/>
                </a:cubicBezTo>
                <a:cubicBezTo>
                  <a:pt x="513" y="117"/>
                  <a:pt x="516" y="117"/>
                  <a:pt x="517" y="117"/>
                </a:cubicBezTo>
                <a:close/>
                <a:moveTo>
                  <a:pt x="66" y="117"/>
                </a:moveTo>
                <a:cubicBezTo>
                  <a:pt x="67" y="118"/>
                  <a:pt x="70" y="118"/>
                  <a:pt x="69" y="116"/>
                </a:cubicBezTo>
                <a:cubicBezTo>
                  <a:pt x="68" y="116"/>
                  <a:pt x="66" y="116"/>
                  <a:pt x="66" y="117"/>
                </a:cubicBezTo>
                <a:close/>
                <a:moveTo>
                  <a:pt x="188" y="121"/>
                </a:moveTo>
                <a:cubicBezTo>
                  <a:pt x="191" y="123"/>
                  <a:pt x="195" y="125"/>
                  <a:pt x="198" y="127"/>
                </a:cubicBezTo>
                <a:cubicBezTo>
                  <a:pt x="202" y="126"/>
                  <a:pt x="204" y="122"/>
                  <a:pt x="207" y="119"/>
                </a:cubicBezTo>
                <a:cubicBezTo>
                  <a:pt x="201" y="114"/>
                  <a:pt x="194" y="117"/>
                  <a:pt x="188" y="121"/>
                </a:cubicBezTo>
                <a:close/>
                <a:moveTo>
                  <a:pt x="301" y="122"/>
                </a:moveTo>
                <a:cubicBezTo>
                  <a:pt x="295" y="122"/>
                  <a:pt x="292" y="113"/>
                  <a:pt x="287" y="117"/>
                </a:cubicBezTo>
                <a:cubicBezTo>
                  <a:pt x="295" y="123"/>
                  <a:pt x="304" y="127"/>
                  <a:pt x="312" y="132"/>
                </a:cubicBezTo>
                <a:cubicBezTo>
                  <a:pt x="310" y="128"/>
                  <a:pt x="301" y="126"/>
                  <a:pt x="301" y="122"/>
                </a:cubicBezTo>
                <a:close/>
                <a:moveTo>
                  <a:pt x="390" y="121"/>
                </a:moveTo>
                <a:cubicBezTo>
                  <a:pt x="395" y="124"/>
                  <a:pt x="402" y="126"/>
                  <a:pt x="408" y="130"/>
                </a:cubicBezTo>
                <a:cubicBezTo>
                  <a:pt x="403" y="125"/>
                  <a:pt x="398" y="120"/>
                  <a:pt x="391" y="117"/>
                </a:cubicBezTo>
                <a:cubicBezTo>
                  <a:pt x="391" y="119"/>
                  <a:pt x="390" y="119"/>
                  <a:pt x="390" y="121"/>
                </a:cubicBezTo>
                <a:close/>
                <a:moveTo>
                  <a:pt x="423" y="128"/>
                </a:moveTo>
                <a:cubicBezTo>
                  <a:pt x="418" y="126"/>
                  <a:pt x="414" y="119"/>
                  <a:pt x="409" y="119"/>
                </a:cubicBezTo>
                <a:cubicBezTo>
                  <a:pt x="414" y="120"/>
                  <a:pt x="419" y="133"/>
                  <a:pt x="423" y="128"/>
                </a:cubicBezTo>
                <a:close/>
                <a:moveTo>
                  <a:pt x="487" y="122"/>
                </a:moveTo>
                <a:cubicBezTo>
                  <a:pt x="488" y="121"/>
                  <a:pt x="485" y="119"/>
                  <a:pt x="482" y="119"/>
                </a:cubicBezTo>
                <a:cubicBezTo>
                  <a:pt x="482" y="121"/>
                  <a:pt x="485" y="121"/>
                  <a:pt x="487" y="122"/>
                </a:cubicBezTo>
                <a:close/>
                <a:moveTo>
                  <a:pt x="562" y="128"/>
                </a:moveTo>
                <a:cubicBezTo>
                  <a:pt x="565" y="123"/>
                  <a:pt x="555" y="121"/>
                  <a:pt x="551" y="119"/>
                </a:cubicBezTo>
                <a:cubicBezTo>
                  <a:pt x="552" y="124"/>
                  <a:pt x="558" y="125"/>
                  <a:pt x="562" y="128"/>
                </a:cubicBezTo>
                <a:close/>
                <a:moveTo>
                  <a:pt x="121" y="131"/>
                </a:moveTo>
                <a:cubicBezTo>
                  <a:pt x="125" y="132"/>
                  <a:pt x="127" y="136"/>
                  <a:pt x="131" y="136"/>
                </a:cubicBezTo>
                <a:cubicBezTo>
                  <a:pt x="133" y="132"/>
                  <a:pt x="133" y="126"/>
                  <a:pt x="135" y="121"/>
                </a:cubicBezTo>
                <a:cubicBezTo>
                  <a:pt x="134" y="120"/>
                  <a:pt x="132" y="120"/>
                  <a:pt x="131" y="119"/>
                </a:cubicBezTo>
                <a:cubicBezTo>
                  <a:pt x="127" y="123"/>
                  <a:pt x="124" y="126"/>
                  <a:pt x="121" y="131"/>
                </a:cubicBezTo>
                <a:close/>
                <a:moveTo>
                  <a:pt x="347" y="122"/>
                </a:moveTo>
                <a:cubicBezTo>
                  <a:pt x="356" y="126"/>
                  <a:pt x="365" y="133"/>
                  <a:pt x="374" y="136"/>
                </a:cubicBezTo>
                <a:cubicBezTo>
                  <a:pt x="365" y="130"/>
                  <a:pt x="357" y="125"/>
                  <a:pt x="348" y="119"/>
                </a:cubicBezTo>
                <a:cubicBezTo>
                  <a:pt x="348" y="120"/>
                  <a:pt x="347" y="121"/>
                  <a:pt x="347" y="122"/>
                </a:cubicBezTo>
                <a:close/>
                <a:moveTo>
                  <a:pt x="79" y="122"/>
                </a:moveTo>
                <a:cubicBezTo>
                  <a:pt x="81" y="123"/>
                  <a:pt x="82" y="123"/>
                  <a:pt x="84" y="122"/>
                </a:cubicBezTo>
                <a:cubicBezTo>
                  <a:pt x="84" y="122"/>
                  <a:pt x="84" y="121"/>
                  <a:pt x="84" y="120"/>
                </a:cubicBezTo>
                <a:cubicBezTo>
                  <a:pt x="82" y="121"/>
                  <a:pt x="80" y="121"/>
                  <a:pt x="79" y="122"/>
                </a:cubicBezTo>
                <a:close/>
                <a:moveTo>
                  <a:pt x="31" y="166"/>
                </a:moveTo>
                <a:cubicBezTo>
                  <a:pt x="35" y="159"/>
                  <a:pt x="35" y="148"/>
                  <a:pt x="42" y="144"/>
                </a:cubicBezTo>
                <a:cubicBezTo>
                  <a:pt x="42" y="141"/>
                  <a:pt x="44" y="140"/>
                  <a:pt x="44" y="138"/>
                </a:cubicBezTo>
                <a:cubicBezTo>
                  <a:pt x="43" y="137"/>
                  <a:pt x="43" y="135"/>
                  <a:pt x="42" y="134"/>
                </a:cubicBezTo>
                <a:cubicBezTo>
                  <a:pt x="46" y="131"/>
                  <a:pt x="52" y="127"/>
                  <a:pt x="52" y="122"/>
                </a:cubicBezTo>
                <a:cubicBezTo>
                  <a:pt x="51" y="121"/>
                  <a:pt x="51" y="121"/>
                  <a:pt x="50" y="121"/>
                </a:cubicBezTo>
                <a:cubicBezTo>
                  <a:pt x="40" y="132"/>
                  <a:pt x="32" y="148"/>
                  <a:pt x="31" y="166"/>
                </a:cubicBezTo>
                <a:close/>
                <a:moveTo>
                  <a:pt x="60" y="122"/>
                </a:moveTo>
                <a:cubicBezTo>
                  <a:pt x="60" y="126"/>
                  <a:pt x="66" y="125"/>
                  <a:pt x="66" y="122"/>
                </a:cubicBezTo>
                <a:cubicBezTo>
                  <a:pt x="65" y="121"/>
                  <a:pt x="61" y="121"/>
                  <a:pt x="60" y="122"/>
                </a:cubicBezTo>
                <a:close/>
                <a:moveTo>
                  <a:pt x="97" y="130"/>
                </a:moveTo>
                <a:cubicBezTo>
                  <a:pt x="102" y="133"/>
                  <a:pt x="104" y="128"/>
                  <a:pt x="105" y="124"/>
                </a:cubicBezTo>
                <a:cubicBezTo>
                  <a:pt x="103" y="124"/>
                  <a:pt x="104" y="122"/>
                  <a:pt x="101" y="122"/>
                </a:cubicBezTo>
                <a:cubicBezTo>
                  <a:pt x="100" y="124"/>
                  <a:pt x="98" y="127"/>
                  <a:pt x="97" y="130"/>
                </a:cubicBezTo>
                <a:close/>
                <a:moveTo>
                  <a:pt x="204" y="132"/>
                </a:moveTo>
                <a:cubicBezTo>
                  <a:pt x="205" y="133"/>
                  <a:pt x="207" y="133"/>
                  <a:pt x="208" y="133"/>
                </a:cubicBezTo>
                <a:cubicBezTo>
                  <a:pt x="210" y="130"/>
                  <a:pt x="212" y="127"/>
                  <a:pt x="212" y="122"/>
                </a:cubicBezTo>
                <a:cubicBezTo>
                  <a:pt x="208" y="124"/>
                  <a:pt x="205" y="127"/>
                  <a:pt x="204" y="132"/>
                </a:cubicBezTo>
                <a:close/>
                <a:moveTo>
                  <a:pt x="459" y="138"/>
                </a:moveTo>
                <a:cubicBezTo>
                  <a:pt x="462" y="133"/>
                  <a:pt x="452" y="134"/>
                  <a:pt x="454" y="130"/>
                </a:cubicBezTo>
                <a:cubicBezTo>
                  <a:pt x="447" y="130"/>
                  <a:pt x="444" y="122"/>
                  <a:pt x="438" y="123"/>
                </a:cubicBezTo>
                <a:cubicBezTo>
                  <a:pt x="446" y="128"/>
                  <a:pt x="452" y="134"/>
                  <a:pt x="459" y="138"/>
                </a:cubicBezTo>
                <a:close/>
                <a:moveTo>
                  <a:pt x="532" y="127"/>
                </a:moveTo>
                <a:cubicBezTo>
                  <a:pt x="531" y="124"/>
                  <a:pt x="527" y="124"/>
                  <a:pt x="525" y="122"/>
                </a:cubicBezTo>
                <a:cubicBezTo>
                  <a:pt x="526" y="125"/>
                  <a:pt x="529" y="126"/>
                  <a:pt x="532" y="127"/>
                </a:cubicBezTo>
                <a:close/>
                <a:moveTo>
                  <a:pt x="153" y="126"/>
                </a:moveTo>
                <a:cubicBezTo>
                  <a:pt x="152" y="129"/>
                  <a:pt x="156" y="129"/>
                  <a:pt x="157" y="128"/>
                </a:cubicBezTo>
                <a:cubicBezTo>
                  <a:pt x="156" y="127"/>
                  <a:pt x="158" y="124"/>
                  <a:pt x="159" y="123"/>
                </a:cubicBezTo>
                <a:cubicBezTo>
                  <a:pt x="156" y="123"/>
                  <a:pt x="156" y="126"/>
                  <a:pt x="153" y="126"/>
                </a:cubicBezTo>
                <a:close/>
                <a:moveTo>
                  <a:pt x="286" y="124"/>
                </a:moveTo>
                <a:cubicBezTo>
                  <a:pt x="286" y="126"/>
                  <a:pt x="288" y="128"/>
                  <a:pt x="289" y="130"/>
                </a:cubicBezTo>
                <a:cubicBezTo>
                  <a:pt x="298" y="134"/>
                  <a:pt x="305" y="141"/>
                  <a:pt x="317" y="144"/>
                </a:cubicBezTo>
                <a:cubicBezTo>
                  <a:pt x="317" y="143"/>
                  <a:pt x="318" y="143"/>
                  <a:pt x="318" y="141"/>
                </a:cubicBezTo>
                <a:cubicBezTo>
                  <a:pt x="315" y="139"/>
                  <a:pt x="309" y="139"/>
                  <a:pt x="309" y="135"/>
                </a:cubicBezTo>
                <a:cubicBezTo>
                  <a:pt x="306" y="136"/>
                  <a:pt x="303" y="134"/>
                  <a:pt x="303" y="131"/>
                </a:cubicBezTo>
                <a:cubicBezTo>
                  <a:pt x="296" y="133"/>
                  <a:pt x="293" y="123"/>
                  <a:pt x="286" y="124"/>
                </a:cubicBezTo>
                <a:close/>
                <a:moveTo>
                  <a:pt x="138" y="132"/>
                </a:moveTo>
                <a:cubicBezTo>
                  <a:pt x="140" y="130"/>
                  <a:pt x="144" y="130"/>
                  <a:pt x="145" y="127"/>
                </a:cubicBezTo>
                <a:cubicBezTo>
                  <a:pt x="143" y="125"/>
                  <a:pt x="141" y="125"/>
                  <a:pt x="139" y="124"/>
                </a:cubicBezTo>
                <a:cubicBezTo>
                  <a:pt x="139" y="127"/>
                  <a:pt x="137" y="128"/>
                  <a:pt x="138" y="132"/>
                </a:cubicBezTo>
                <a:close/>
                <a:moveTo>
                  <a:pt x="509" y="147"/>
                </a:moveTo>
                <a:cubicBezTo>
                  <a:pt x="512" y="146"/>
                  <a:pt x="512" y="143"/>
                  <a:pt x="510" y="141"/>
                </a:cubicBezTo>
                <a:cubicBezTo>
                  <a:pt x="506" y="141"/>
                  <a:pt x="503" y="137"/>
                  <a:pt x="500" y="135"/>
                </a:cubicBezTo>
                <a:cubicBezTo>
                  <a:pt x="497" y="134"/>
                  <a:pt x="490" y="131"/>
                  <a:pt x="490" y="128"/>
                </a:cubicBezTo>
                <a:cubicBezTo>
                  <a:pt x="486" y="128"/>
                  <a:pt x="485" y="125"/>
                  <a:pt x="482" y="124"/>
                </a:cubicBezTo>
                <a:cubicBezTo>
                  <a:pt x="487" y="136"/>
                  <a:pt x="500" y="140"/>
                  <a:pt x="509" y="147"/>
                </a:cubicBezTo>
                <a:close/>
                <a:moveTo>
                  <a:pt x="169" y="136"/>
                </a:moveTo>
                <a:cubicBezTo>
                  <a:pt x="171" y="136"/>
                  <a:pt x="171" y="137"/>
                  <a:pt x="173" y="137"/>
                </a:cubicBezTo>
                <a:cubicBezTo>
                  <a:pt x="175" y="133"/>
                  <a:pt x="178" y="129"/>
                  <a:pt x="179" y="124"/>
                </a:cubicBezTo>
                <a:cubicBezTo>
                  <a:pt x="173" y="125"/>
                  <a:pt x="170" y="130"/>
                  <a:pt x="169" y="136"/>
                </a:cubicBezTo>
                <a:close/>
                <a:moveTo>
                  <a:pt x="248" y="127"/>
                </a:moveTo>
                <a:cubicBezTo>
                  <a:pt x="250" y="127"/>
                  <a:pt x="251" y="128"/>
                  <a:pt x="253" y="128"/>
                </a:cubicBezTo>
                <a:cubicBezTo>
                  <a:pt x="255" y="123"/>
                  <a:pt x="249" y="124"/>
                  <a:pt x="248" y="127"/>
                </a:cubicBezTo>
                <a:close/>
                <a:moveTo>
                  <a:pt x="332" y="127"/>
                </a:moveTo>
                <a:cubicBezTo>
                  <a:pt x="334" y="128"/>
                  <a:pt x="337" y="129"/>
                  <a:pt x="340" y="131"/>
                </a:cubicBezTo>
                <a:cubicBezTo>
                  <a:pt x="340" y="126"/>
                  <a:pt x="336" y="126"/>
                  <a:pt x="334" y="124"/>
                </a:cubicBezTo>
                <a:cubicBezTo>
                  <a:pt x="334" y="125"/>
                  <a:pt x="332" y="125"/>
                  <a:pt x="332" y="127"/>
                </a:cubicBezTo>
                <a:close/>
                <a:moveTo>
                  <a:pt x="581" y="131"/>
                </a:moveTo>
                <a:cubicBezTo>
                  <a:pt x="582" y="128"/>
                  <a:pt x="576" y="125"/>
                  <a:pt x="574" y="125"/>
                </a:cubicBezTo>
                <a:cubicBezTo>
                  <a:pt x="577" y="127"/>
                  <a:pt x="579" y="129"/>
                  <a:pt x="581" y="131"/>
                </a:cubicBezTo>
                <a:close/>
                <a:moveTo>
                  <a:pt x="75" y="133"/>
                </a:moveTo>
                <a:cubicBezTo>
                  <a:pt x="77" y="134"/>
                  <a:pt x="79" y="129"/>
                  <a:pt x="81" y="127"/>
                </a:cubicBezTo>
                <a:cubicBezTo>
                  <a:pt x="79" y="126"/>
                  <a:pt x="79" y="125"/>
                  <a:pt x="76" y="125"/>
                </a:cubicBezTo>
                <a:cubicBezTo>
                  <a:pt x="75" y="127"/>
                  <a:pt x="75" y="131"/>
                  <a:pt x="75" y="133"/>
                </a:cubicBezTo>
                <a:close/>
                <a:moveTo>
                  <a:pt x="524" y="133"/>
                </a:moveTo>
                <a:cubicBezTo>
                  <a:pt x="527" y="136"/>
                  <a:pt x="529" y="141"/>
                  <a:pt x="532" y="142"/>
                </a:cubicBezTo>
                <a:cubicBezTo>
                  <a:pt x="534" y="146"/>
                  <a:pt x="537" y="147"/>
                  <a:pt x="540" y="149"/>
                </a:cubicBezTo>
                <a:cubicBezTo>
                  <a:pt x="542" y="146"/>
                  <a:pt x="537" y="141"/>
                  <a:pt x="534" y="141"/>
                </a:cubicBezTo>
                <a:cubicBezTo>
                  <a:pt x="534" y="137"/>
                  <a:pt x="529" y="137"/>
                  <a:pt x="527" y="133"/>
                </a:cubicBezTo>
                <a:cubicBezTo>
                  <a:pt x="526" y="131"/>
                  <a:pt x="520" y="129"/>
                  <a:pt x="518" y="125"/>
                </a:cubicBezTo>
                <a:cubicBezTo>
                  <a:pt x="519" y="125"/>
                  <a:pt x="519" y="125"/>
                  <a:pt x="518" y="125"/>
                </a:cubicBezTo>
                <a:cubicBezTo>
                  <a:pt x="516" y="128"/>
                  <a:pt x="522" y="130"/>
                  <a:pt x="524" y="133"/>
                </a:cubicBezTo>
                <a:close/>
                <a:moveTo>
                  <a:pt x="182" y="131"/>
                </a:moveTo>
                <a:cubicBezTo>
                  <a:pt x="186" y="129"/>
                  <a:pt x="190" y="133"/>
                  <a:pt x="194" y="130"/>
                </a:cubicBezTo>
                <a:cubicBezTo>
                  <a:pt x="190" y="128"/>
                  <a:pt x="189" y="126"/>
                  <a:pt x="183" y="125"/>
                </a:cubicBezTo>
                <a:cubicBezTo>
                  <a:pt x="183" y="127"/>
                  <a:pt x="182" y="128"/>
                  <a:pt x="182" y="131"/>
                </a:cubicBezTo>
                <a:close/>
                <a:moveTo>
                  <a:pt x="549" y="135"/>
                </a:moveTo>
                <a:cubicBezTo>
                  <a:pt x="552" y="137"/>
                  <a:pt x="556" y="140"/>
                  <a:pt x="560" y="143"/>
                </a:cubicBezTo>
                <a:cubicBezTo>
                  <a:pt x="561" y="140"/>
                  <a:pt x="562" y="137"/>
                  <a:pt x="561" y="133"/>
                </a:cubicBezTo>
                <a:cubicBezTo>
                  <a:pt x="557" y="131"/>
                  <a:pt x="555" y="127"/>
                  <a:pt x="550" y="125"/>
                </a:cubicBezTo>
                <a:cubicBezTo>
                  <a:pt x="550" y="129"/>
                  <a:pt x="548" y="132"/>
                  <a:pt x="549" y="135"/>
                </a:cubicBezTo>
                <a:close/>
                <a:moveTo>
                  <a:pt x="272" y="128"/>
                </a:moveTo>
                <a:cubicBezTo>
                  <a:pt x="274" y="127"/>
                  <a:pt x="275" y="127"/>
                  <a:pt x="276" y="128"/>
                </a:cubicBezTo>
                <a:cubicBezTo>
                  <a:pt x="276" y="127"/>
                  <a:pt x="274" y="127"/>
                  <a:pt x="273" y="126"/>
                </a:cubicBezTo>
                <a:cubicBezTo>
                  <a:pt x="273" y="127"/>
                  <a:pt x="272" y="127"/>
                  <a:pt x="272" y="128"/>
                </a:cubicBezTo>
                <a:close/>
                <a:moveTo>
                  <a:pt x="388" y="128"/>
                </a:moveTo>
                <a:cubicBezTo>
                  <a:pt x="388" y="133"/>
                  <a:pt x="394" y="132"/>
                  <a:pt x="400" y="132"/>
                </a:cubicBezTo>
                <a:cubicBezTo>
                  <a:pt x="397" y="127"/>
                  <a:pt x="393" y="125"/>
                  <a:pt x="388" y="128"/>
                </a:cubicBezTo>
                <a:close/>
                <a:moveTo>
                  <a:pt x="433" y="131"/>
                </a:moveTo>
                <a:cubicBezTo>
                  <a:pt x="440" y="136"/>
                  <a:pt x="446" y="142"/>
                  <a:pt x="453" y="147"/>
                </a:cubicBezTo>
                <a:cubicBezTo>
                  <a:pt x="453" y="144"/>
                  <a:pt x="456" y="144"/>
                  <a:pt x="456" y="141"/>
                </a:cubicBezTo>
                <a:cubicBezTo>
                  <a:pt x="449" y="136"/>
                  <a:pt x="442" y="131"/>
                  <a:pt x="436" y="126"/>
                </a:cubicBezTo>
                <a:cubicBezTo>
                  <a:pt x="435" y="128"/>
                  <a:pt x="434" y="129"/>
                  <a:pt x="433" y="131"/>
                </a:cubicBezTo>
                <a:close/>
                <a:moveTo>
                  <a:pt x="55" y="135"/>
                </a:moveTo>
                <a:cubicBezTo>
                  <a:pt x="57" y="133"/>
                  <a:pt x="57" y="129"/>
                  <a:pt x="59" y="128"/>
                </a:cubicBezTo>
                <a:cubicBezTo>
                  <a:pt x="57" y="126"/>
                  <a:pt x="51" y="134"/>
                  <a:pt x="55" y="135"/>
                </a:cubicBezTo>
                <a:close/>
                <a:moveTo>
                  <a:pt x="112" y="136"/>
                </a:moveTo>
                <a:cubicBezTo>
                  <a:pt x="112" y="134"/>
                  <a:pt x="114" y="132"/>
                  <a:pt x="115" y="131"/>
                </a:cubicBezTo>
                <a:cubicBezTo>
                  <a:pt x="109" y="121"/>
                  <a:pt x="102" y="135"/>
                  <a:pt x="112" y="136"/>
                </a:cubicBezTo>
                <a:close/>
                <a:moveTo>
                  <a:pt x="78" y="135"/>
                </a:moveTo>
                <a:cubicBezTo>
                  <a:pt x="80" y="136"/>
                  <a:pt x="80" y="138"/>
                  <a:pt x="81" y="138"/>
                </a:cubicBezTo>
                <a:cubicBezTo>
                  <a:pt x="84" y="135"/>
                  <a:pt x="85" y="132"/>
                  <a:pt x="86" y="128"/>
                </a:cubicBezTo>
                <a:cubicBezTo>
                  <a:pt x="85" y="128"/>
                  <a:pt x="84" y="128"/>
                  <a:pt x="84" y="128"/>
                </a:cubicBezTo>
                <a:cubicBezTo>
                  <a:pt x="82" y="131"/>
                  <a:pt x="80" y="133"/>
                  <a:pt x="78" y="135"/>
                </a:cubicBezTo>
                <a:close/>
                <a:moveTo>
                  <a:pt x="219" y="131"/>
                </a:moveTo>
                <a:cubicBezTo>
                  <a:pt x="221" y="132"/>
                  <a:pt x="221" y="130"/>
                  <a:pt x="223" y="131"/>
                </a:cubicBezTo>
                <a:cubicBezTo>
                  <a:pt x="223" y="129"/>
                  <a:pt x="221" y="128"/>
                  <a:pt x="219" y="128"/>
                </a:cubicBezTo>
                <a:cubicBezTo>
                  <a:pt x="219" y="129"/>
                  <a:pt x="219" y="130"/>
                  <a:pt x="219" y="131"/>
                </a:cubicBezTo>
                <a:close/>
                <a:moveTo>
                  <a:pt x="236" y="130"/>
                </a:moveTo>
                <a:cubicBezTo>
                  <a:pt x="241" y="136"/>
                  <a:pt x="247" y="131"/>
                  <a:pt x="255" y="135"/>
                </a:cubicBezTo>
                <a:cubicBezTo>
                  <a:pt x="251" y="130"/>
                  <a:pt x="241" y="126"/>
                  <a:pt x="236" y="130"/>
                </a:cubicBezTo>
                <a:close/>
                <a:moveTo>
                  <a:pt x="468" y="135"/>
                </a:moveTo>
                <a:cubicBezTo>
                  <a:pt x="471" y="134"/>
                  <a:pt x="471" y="130"/>
                  <a:pt x="473" y="128"/>
                </a:cubicBezTo>
                <a:cubicBezTo>
                  <a:pt x="470" y="129"/>
                  <a:pt x="467" y="132"/>
                  <a:pt x="468" y="135"/>
                </a:cubicBezTo>
                <a:close/>
                <a:moveTo>
                  <a:pt x="149" y="128"/>
                </a:moveTo>
                <a:cubicBezTo>
                  <a:pt x="146" y="133"/>
                  <a:pt x="140" y="134"/>
                  <a:pt x="136" y="139"/>
                </a:cubicBezTo>
                <a:cubicBezTo>
                  <a:pt x="140" y="139"/>
                  <a:pt x="141" y="139"/>
                  <a:pt x="144" y="139"/>
                </a:cubicBezTo>
                <a:cubicBezTo>
                  <a:pt x="146" y="136"/>
                  <a:pt x="149" y="134"/>
                  <a:pt x="152" y="131"/>
                </a:cubicBezTo>
                <a:cubicBezTo>
                  <a:pt x="152" y="130"/>
                  <a:pt x="151" y="129"/>
                  <a:pt x="149" y="128"/>
                </a:cubicBezTo>
                <a:close/>
                <a:moveTo>
                  <a:pt x="261" y="133"/>
                </a:moveTo>
                <a:cubicBezTo>
                  <a:pt x="265" y="134"/>
                  <a:pt x="269" y="137"/>
                  <a:pt x="273" y="138"/>
                </a:cubicBezTo>
                <a:cubicBezTo>
                  <a:pt x="274" y="137"/>
                  <a:pt x="274" y="136"/>
                  <a:pt x="274" y="134"/>
                </a:cubicBezTo>
                <a:cubicBezTo>
                  <a:pt x="269" y="133"/>
                  <a:pt x="267" y="130"/>
                  <a:pt x="263" y="128"/>
                </a:cubicBezTo>
                <a:cubicBezTo>
                  <a:pt x="262" y="130"/>
                  <a:pt x="261" y="130"/>
                  <a:pt x="261" y="133"/>
                </a:cubicBezTo>
                <a:close/>
                <a:moveTo>
                  <a:pt x="324" y="133"/>
                </a:moveTo>
                <a:cubicBezTo>
                  <a:pt x="324" y="131"/>
                  <a:pt x="320" y="129"/>
                  <a:pt x="319" y="130"/>
                </a:cubicBezTo>
                <a:cubicBezTo>
                  <a:pt x="321" y="131"/>
                  <a:pt x="321" y="134"/>
                  <a:pt x="324" y="133"/>
                </a:cubicBezTo>
                <a:close/>
                <a:moveTo>
                  <a:pt x="338" y="135"/>
                </a:moveTo>
                <a:cubicBezTo>
                  <a:pt x="338" y="131"/>
                  <a:pt x="334" y="131"/>
                  <a:pt x="332" y="130"/>
                </a:cubicBezTo>
                <a:cubicBezTo>
                  <a:pt x="333" y="132"/>
                  <a:pt x="336" y="133"/>
                  <a:pt x="338" y="135"/>
                </a:cubicBezTo>
                <a:close/>
                <a:moveTo>
                  <a:pt x="623" y="157"/>
                </a:moveTo>
                <a:cubicBezTo>
                  <a:pt x="624" y="158"/>
                  <a:pt x="627" y="156"/>
                  <a:pt x="628" y="158"/>
                </a:cubicBezTo>
                <a:cubicBezTo>
                  <a:pt x="630" y="169"/>
                  <a:pt x="623" y="180"/>
                  <a:pt x="629" y="190"/>
                </a:cubicBezTo>
                <a:cubicBezTo>
                  <a:pt x="633" y="188"/>
                  <a:pt x="631" y="180"/>
                  <a:pt x="635" y="178"/>
                </a:cubicBezTo>
                <a:cubicBezTo>
                  <a:pt x="631" y="174"/>
                  <a:pt x="635" y="165"/>
                  <a:pt x="638" y="161"/>
                </a:cubicBezTo>
                <a:cubicBezTo>
                  <a:pt x="634" y="154"/>
                  <a:pt x="630" y="147"/>
                  <a:pt x="625" y="142"/>
                </a:cubicBezTo>
                <a:cubicBezTo>
                  <a:pt x="624" y="138"/>
                  <a:pt x="619" y="138"/>
                  <a:pt x="619" y="134"/>
                </a:cubicBezTo>
                <a:cubicBezTo>
                  <a:pt x="617" y="134"/>
                  <a:pt x="615" y="128"/>
                  <a:pt x="614" y="131"/>
                </a:cubicBezTo>
                <a:cubicBezTo>
                  <a:pt x="618" y="139"/>
                  <a:pt x="621" y="147"/>
                  <a:pt x="623" y="157"/>
                </a:cubicBezTo>
                <a:close/>
                <a:moveTo>
                  <a:pt x="284" y="133"/>
                </a:moveTo>
                <a:cubicBezTo>
                  <a:pt x="285" y="130"/>
                  <a:pt x="281" y="129"/>
                  <a:pt x="281" y="131"/>
                </a:cubicBezTo>
                <a:cubicBezTo>
                  <a:pt x="282" y="131"/>
                  <a:pt x="283" y="132"/>
                  <a:pt x="284" y="133"/>
                </a:cubicBezTo>
                <a:close/>
                <a:moveTo>
                  <a:pt x="351" y="136"/>
                </a:moveTo>
                <a:cubicBezTo>
                  <a:pt x="348" y="135"/>
                  <a:pt x="346" y="132"/>
                  <a:pt x="344" y="130"/>
                </a:cubicBezTo>
                <a:cubicBezTo>
                  <a:pt x="343" y="130"/>
                  <a:pt x="343" y="132"/>
                  <a:pt x="343" y="133"/>
                </a:cubicBezTo>
                <a:cubicBezTo>
                  <a:pt x="346" y="133"/>
                  <a:pt x="349" y="137"/>
                  <a:pt x="351" y="136"/>
                </a:cubicBezTo>
                <a:close/>
                <a:moveTo>
                  <a:pt x="89" y="140"/>
                </a:moveTo>
                <a:cubicBezTo>
                  <a:pt x="86" y="138"/>
                  <a:pt x="91" y="134"/>
                  <a:pt x="91" y="131"/>
                </a:cubicBezTo>
                <a:cubicBezTo>
                  <a:pt x="88" y="131"/>
                  <a:pt x="83" y="143"/>
                  <a:pt x="89" y="140"/>
                </a:cubicBezTo>
                <a:close/>
                <a:moveTo>
                  <a:pt x="163" y="133"/>
                </a:moveTo>
                <a:cubicBezTo>
                  <a:pt x="164" y="133"/>
                  <a:pt x="164" y="133"/>
                  <a:pt x="165" y="133"/>
                </a:cubicBezTo>
                <a:cubicBezTo>
                  <a:pt x="165" y="132"/>
                  <a:pt x="165" y="131"/>
                  <a:pt x="166" y="131"/>
                </a:cubicBezTo>
                <a:cubicBezTo>
                  <a:pt x="164" y="131"/>
                  <a:pt x="163" y="131"/>
                  <a:pt x="163" y="133"/>
                </a:cubicBezTo>
                <a:close/>
                <a:moveTo>
                  <a:pt x="425" y="133"/>
                </a:moveTo>
                <a:cubicBezTo>
                  <a:pt x="426" y="135"/>
                  <a:pt x="428" y="133"/>
                  <a:pt x="428" y="131"/>
                </a:cubicBezTo>
                <a:cubicBezTo>
                  <a:pt x="427" y="132"/>
                  <a:pt x="427" y="131"/>
                  <a:pt x="426" y="131"/>
                </a:cubicBezTo>
                <a:cubicBezTo>
                  <a:pt x="426" y="133"/>
                  <a:pt x="425" y="132"/>
                  <a:pt x="425" y="133"/>
                </a:cubicBezTo>
                <a:close/>
                <a:moveTo>
                  <a:pt x="473" y="138"/>
                </a:moveTo>
                <a:cubicBezTo>
                  <a:pt x="479" y="140"/>
                  <a:pt x="482" y="144"/>
                  <a:pt x="488" y="145"/>
                </a:cubicBezTo>
                <a:cubicBezTo>
                  <a:pt x="487" y="138"/>
                  <a:pt x="481" y="135"/>
                  <a:pt x="476" y="131"/>
                </a:cubicBezTo>
                <a:cubicBezTo>
                  <a:pt x="475" y="134"/>
                  <a:pt x="473" y="134"/>
                  <a:pt x="473" y="138"/>
                </a:cubicBezTo>
                <a:close/>
                <a:moveTo>
                  <a:pt x="219" y="136"/>
                </a:moveTo>
                <a:cubicBezTo>
                  <a:pt x="222" y="137"/>
                  <a:pt x="225" y="138"/>
                  <a:pt x="228" y="139"/>
                </a:cubicBezTo>
                <a:cubicBezTo>
                  <a:pt x="230" y="138"/>
                  <a:pt x="231" y="137"/>
                  <a:pt x="231" y="135"/>
                </a:cubicBezTo>
                <a:cubicBezTo>
                  <a:pt x="228" y="131"/>
                  <a:pt x="222" y="133"/>
                  <a:pt x="219" y="136"/>
                </a:cubicBezTo>
                <a:close/>
                <a:moveTo>
                  <a:pt x="93" y="138"/>
                </a:moveTo>
                <a:cubicBezTo>
                  <a:pt x="95" y="138"/>
                  <a:pt x="97" y="136"/>
                  <a:pt x="97" y="133"/>
                </a:cubicBezTo>
                <a:cubicBezTo>
                  <a:pt x="96" y="133"/>
                  <a:pt x="96" y="132"/>
                  <a:pt x="95" y="133"/>
                </a:cubicBezTo>
                <a:cubicBezTo>
                  <a:pt x="95" y="135"/>
                  <a:pt x="93" y="136"/>
                  <a:pt x="93" y="138"/>
                </a:cubicBezTo>
                <a:close/>
                <a:moveTo>
                  <a:pt x="115" y="138"/>
                </a:moveTo>
                <a:cubicBezTo>
                  <a:pt x="119" y="139"/>
                  <a:pt x="122" y="142"/>
                  <a:pt x="127" y="142"/>
                </a:cubicBezTo>
                <a:cubicBezTo>
                  <a:pt x="128" y="141"/>
                  <a:pt x="128" y="140"/>
                  <a:pt x="129" y="139"/>
                </a:cubicBezTo>
                <a:cubicBezTo>
                  <a:pt x="123" y="139"/>
                  <a:pt x="118" y="129"/>
                  <a:pt x="115" y="138"/>
                </a:cubicBezTo>
                <a:close/>
                <a:moveTo>
                  <a:pt x="580" y="139"/>
                </a:moveTo>
                <a:cubicBezTo>
                  <a:pt x="580" y="136"/>
                  <a:pt x="578" y="135"/>
                  <a:pt x="575" y="133"/>
                </a:cubicBezTo>
                <a:cubicBezTo>
                  <a:pt x="576" y="136"/>
                  <a:pt x="578" y="137"/>
                  <a:pt x="580" y="139"/>
                </a:cubicBezTo>
                <a:close/>
                <a:moveTo>
                  <a:pt x="66" y="139"/>
                </a:moveTo>
                <a:cubicBezTo>
                  <a:pt x="67" y="140"/>
                  <a:pt x="68" y="141"/>
                  <a:pt x="70" y="141"/>
                </a:cubicBezTo>
                <a:cubicBezTo>
                  <a:pt x="71" y="139"/>
                  <a:pt x="70" y="138"/>
                  <a:pt x="70" y="135"/>
                </a:cubicBezTo>
                <a:cubicBezTo>
                  <a:pt x="69" y="136"/>
                  <a:pt x="69" y="133"/>
                  <a:pt x="67" y="134"/>
                </a:cubicBezTo>
                <a:cubicBezTo>
                  <a:pt x="67" y="136"/>
                  <a:pt x="65" y="137"/>
                  <a:pt x="66" y="139"/>
                </a:cubicBezTo>
                <a:close/>
                <a:moveTo>
                  <a:pt x="312" y="150"/>
                </a:moveTo>
                <a:cubicBezTo>
                  <a:pt x="313" y="149"/>
                  <a:pt x="314" y="148"/>
                  <a:pt x="314" y="147"/>
                </a:cubicBezTo>
                <a:cubicBezTo>
                  <a:pt x="307" y="143"/>
                  <a:pt x="299" y="138"/>
                  <a:pt x="290" y="135"/>
                </a:cubicBezTo>
                <a:cubicBezTo>
                  <a:pt x="295" y="142"/>
                  <a:pt x="304" y="146"/>
                  <a:pt x="312" y="150"/>
                </a:cubicBezTo>
                <a:close/>
                <a:moveTo>
                  <a:pt x="431" y="135"/>
                </a:moveTo>
                <a:cubicBezTo>
                  <a:pt x="435" y="141"/>
                  <a:pt x="444" y="146"/>
                  <a:pt x="450" y="148"/>
                </a:cubicBezTo>
                <a:cubicBezTo>
                  <a:pt x="444" y="144"/>
                  <a:pt x="438" y="137"/>
                  <a:pt x="431" y="135"/>
                </a:cubicBezTo>
                <a:close/>
                <a:moveTo>
                  <a:pt x="181" y="138"/>
                </a:moveTo>
                <a:cubicBezTo>
                  <a:pt x="182" y="137"/>
                  <a:pt x="186" y="138"/>
                  <a:pt x="186" y="135"/>
                </a:cubicBezTo>
                <a:cubicBezTo>
                  <a:pt x="184" y="135"/>
                  <a:pt x="182" y="135"/>
                  <a:pt x="180" y="135"/>
                </a:cubicBezTo>
                <a:cubicBezTo>
                  <a:pt x="180" y="137"/>
                  <a:pt x="181" y="137"/>
                  <a:pt x="181" y="138"/>
                </a:cubicBezTo>
                <a:close/>
                <a:moveTo>
                  <a:pt x="341" y="138"/>
                </a:moveTo>
                <a:cubicBezTo>
                  <a:pt x="346" y="141"/>
                  <a:pt x="354" y="153"/>
                  <a:pt x="358" y="144"/>
                </a:cubicBezTo>
                <a:cubicBezTo>
                  <a:pt x="353" y="141"/>
                  <a:pt x="348" y="137"/>
                  <a:pt x="342" y="135"/>
                </a:cubicBezTo>
                <a:cubicBezTo>
                  <a:pt x="343" y="137"/>
                  <a:pt x="341" y="137"/>
                  <a:pt x="341" y="138"/>
                </a:cubicBezTo>
                <a:close/>
                <a:moveTo>
                  <a:pt x="510" y="138"/>
                </a:moveTo>
                <a:cubicBezTo>
                  <a:pt x="510" y="136"/>
                  <a:pt x="507" y="135"/>
                  <a:pt x="507" y="136"/>
                </a:cubicBezTo>
                <a:cubicBezTo>
                  <a:pt x="508" y="136"/>
                  <a:pt x="508" y="138"/>
                  <a:pt x="510" y="138"/>
                </a:cubicBezTo>
                <a:close/>
                <a:moveTo>
                  <a:pt x="152" y="141"/>
                </a:moveTo>
                <a:cubicBezTo>
                  <a:pt x="156" y="141"/>
                  <a:pt x="158" y="143"/>
                  <a:pt x="160" y="144"/>
                </a:cubicBezTo>
                <a:cubicBezTo>
                  <a:pt x="161" y="142"/>
                  <a:pt x="163" y="141"/>
                  <a:pt x="163" y="138"/>
                </a:cubicBezTo>
                <a:cubicBezTo>
                  <a:pt x="159" y="135"/>
                  <a:pt x="153" y="136"/>
                  <a:pt x="152" y="141"/>
                </a:cubicBezTo>
                <a:close/>
                <a:moveTo>
                  <a:pt x="183" y="142"/>
                </a:moveTo>
                <a:cubicBezTo>
                  <a:pt x="183" y="146"/>
                  <a:pt x="188" y="144"/>
                  <a:pt x="190" y="146"/>
                </a:cubicBezTo>
                <a:cubicBezTo>
                  <a:pt x="191" y="143"/>
                  <a:pt x="196" y="138"/>
                  <a:pt x="194" y="136"/>
                </a:cubicBezTo>
                <a:cubicBezTo>
                  <a:pt x="190" y="137"/>
                  <a:pt x="188" y="141"/>
                  <a:pt x="183" y="142"/>
                </a:cubicBezTo>
                <a:close/>
                <a:moveTo>
                  <a:pt x="411" y="146"/>
                </a:moveTo>
                <a:cubicBezTo>
                  <a:pt x="411" y="145"/>
                  <a:pt x="413" y="143"/>
                  <a:pt x="414" y="141"/>
                </a:cubicBezTo>
                <a:cubicBezTo>
                  <a:pt x="410" y="137"/>
                  <a:pt x="403" y="136"/>
                  <a:pt x="397" y="136"/>
                </a:cubicBezTo>
                <a:cubicBezTo>
                  <a:pt x="400" y="140"/>
                  <a:pt x="406" y="145"/>
                  <a:pt x="411" y="146"/>
                </a:cubicBezTo>
                <a:close/>
                <a:moveTo>
                  <a:pt x="335" y="142"/>
                </a:moveTo>
                <a:cubicBezTo>
                  <a:pt x="336" y="140"/>
                  <a:pt x="335" y="137"/>
                  <a:pt x="333" y="137"/>
                </a:cubicBezTo>
                <a:cubicBezTo>
                  <a:pt x="333" y="139"/>
                  <a:pt x="333" y="141"/>
                  <a:pt x="335" y="142"/>
                </a:cubicBezTo>
                <a:close/>
                <a:moveTo>
                  <a:pt x="252" y="139"/>
                </a:moveTo>
                <a:cubicBezTo>
                  <a:pt x="252" y="138"/>
                  <a:pt x="251" y="138"/>
                  <a:pt x="249" y="138"/>
                </a:cubicBezTo>
                <a:cubicBezTo>
                  <a:pt x="248" y="140"/>
                  <a:pt x="250" y="139"/>
                  <a:pt x="252" y="139"/>
                </a:cubicBezTo>
                <a:close/>
                <a:moveTo>
                  <a:pt x="278" y="138"/>
                </a:moveTo>
                <a:cubicBezTo>
                  <a:pt x="278" y="141"/>
                  <a:pt x="282" y="143"/>
                  <a:pt x="285" y="142"/>
                </a:cubicBezTo>
                <a:cubicBezTo>
                  <a:pt x="283" y="141"/>
                  <a:pt x="280" y="137"/>
                  <a:pt x="278" y="138"/>
                </a:cubicBezTo>
                <a:close/>
                <a:moveTo>
                  <a:pt x="384" y="138"/>
                </a:moveTo>
                <a:cubicBezTo>
                  <a:pt x="386" y="142"/>
                  <a:pt x="390" y="144"/>
                  <a:pt x="394" y="147"/>
                </a:cubicBezTo>
                <a:cubicBezTo>
                  <a:pt x="392" y="143"/>
                  <a:pt x="387" y="139"/>
                  <a:pt x="384" y="138"/>
                </a:cubicBezTo>
                <a:close/>
                <a:moveTo>
                  <a:pt x="467" y="141"/>
                </a:moveTo>
                <a:cubicBezTo>
                  <a:pt x="467" y="139"/>
                  <a:pt x="464" y="139"/>
                  <a:pt x="464" y="138"/>
                </a:cubicBezTo>
                <a:cubicBezTo>
                  <a:pt x="462" y="140"/>
                  <a:pt x="465" y="143"/>
                  <a:pt x="467" y="141"/>
                </a:cubicBezTo>
                <a:close/>
                <a:moveTo>
                  <a:pt x="503" y="153"/>
                </a:moveTo>
                <a:cubicBezTo>
                  <a:pt x="504" y="152"/>
                  <a:pt x="505" y="152"/>
                  <a:pt x="506" y="150"/>
                </a:cubicBezTo>
                <a:cubicBezTo>
                  <a:pt x="502" y="145"/>
                  <a:pt x="496" y="142"/>
                  <a:pt x="491" y="138"/>
                </a:cubicBezTo>
                <a:cubicBezTo>
                  <a:pt x="493" y="145"/>
                  <a:pt x="499" y="148"/>
                  <a:pt x="503" y="153"/>
                </a:cubicBezTo>
                <a:close/>
                <a:moveTo>
                  <a:pt x="566" y="147"/>
                </a:moveTo>
                <a:cubicBezTo>
                  <a:pt x="568" y="150"/>
                  <a:pt x="571" y="151"/>
                  <a:pt x="572" y="154"/>
                </a:cubicBezTo>
                <a:cubicBezTo>
                  <a:pt x="571" y="154"/>
                  <a:pt x="572" y="156"/>
                  <a:pt x="570" y="156"/>
                </a:cubicBezTo>
                <a:cubicBezTo>
                  <a:pt x="571" y="158"/>
                  <a:pt x="573" y="159"/>
                  <a:pt x="575" y="161"/>
                </a:cubicBezTo>
                <a:cubicBezTo>
                  <a:pt x="575" y="155"/>
                  <a:pt x="579" y="152"/>
                  <a:pt x="579" y="147"/>
                </a:cubicBezTo>
                <a:cubicBezTo>
                  <a:pt x="576" y="143"/>
                  <a:pt x="572" y="140"/>
                  <a:pt x="567" y="138"/>
                </a:cubicBezTo>
                <a:cubicBezTo>
                  <a:pt x="567" y="143"/>
                  <a:pt x="567" y="143"/>
                  <a:pt x="566" y="147"/>
                </a:cubicBezTo>
                <a:close/>
                <a:moveTo>
                  <a:pt x="75" y="142"/>
                </a:moveTo>
                <a:cubicBezTo>
                  <a:pt x="75" y="144"/>
                  <a:pt x="76" y="145"/>
                  <a:pt x="77" y="145"/>
                </a:cubicBezTo>
                <a:cubicBezTo>
                  <a:pt x="79" y="144"/>
                  <a:pt x="79" y="142"/>
                  <a:pt x="80" y="141"/>
                </a:cubicBezTo>
                <a:cubicBezTo>
                  <a:pt x="77" y="141"/>
                  <a:pt x="79" y="138"/>
                  <a:pt x="77" y="139"/>
                </a:cubicBezTo>
                <a:cubicBezTo>
                  <a:pt x="77" y="141"/>
                  <a:pt x="74" y="140"/>
                  <a:pt x="75" y="142"/>
                </a:cubicBezTo>
                <a:close/>
                <a:moveTo>
                  <a:pt x="233" y="140"/>
                </a:moveTo>
                <a:cubicBezTo>
                  <a:pt x="236" y="144"/>
                  <a:pt x="242" y="145"/>
                  <a:pt x="247" y="147"/>
                </a:cubicBezTo>
                <a:cubicBezTo>
                  <a:pt x="246" y="144"/>
                  <a:pt x="245" y="144"/>
                  <a:pt x="245" y="141"/>
                </a:cubicBezTo>
                <a:cubicBezTo>
                  <a:pt x="240" y="143"/>
                  <a:pt x="237" y="137"/>
                  <a:pt x="233" y="140"/>
                </a:cubicBezTo>
                <a:close/>
                <a:moveTo>
                  <a:pt x="254" y="142"/>
                </a:moveTo>
                <a:cubicBezTo>
                  <a:pt x="257" y="143"/>
                  <a:pt x="257" y="145"/>
                  <a:pt x="261" y="145"/>
                </a:cubicBezTo>
                <a:cubicBezTo>
                  <a:pt x="261" y="142"/>
                  <a:pt x="259" y="141"/>
                  <a:pt x="258" y="139"/>
                </a:cubicBezTo>
                <a:cubicBezTo>
                  <a:pt x="257" y="139"/>
                  <a:pt x="256" y="139"/>
                  <a:pt x="255" y="139"/>
                </a:cubicBezTo>
                <a:cubicBezTo>
                  <a:pt x="256" y="141"/>
                  <a:pt x="254" y="141"/>
                  <a:pt x="254" y="142"/>
                </a:cubicBezTo>
                <a:close/>
                <a:moveTo>
                  <a:pt x="99" y="149"/>
                </a:moveTo>
                <a:cubicBezTo>
                  <a:pt x="103" y="147"/>
                  <a:pt x="109" y="146"/>
                  <a:pt x="114" y="144"/>
                </a:cubicBezTo>
                <a:cubicBezTo>
                  <a:pt x="115" y="146"/>
                  <a:pt x="122" y="149"/>
                  <a:pt x="123" y="145"/>
                </a:cubicBezTo>
                <a:cubicBezTo>
                  <a:pt x="120" y="143"/>
                  <a:pt x="117" y="142"/>
                  <a:pt x="113" y="141"/>
                </a:cubicBezTo>
                <a:cubicBezTo>
                  <a:pt x="110" y="145"/>
                  <a:pt x="105" y="146"/>
                  <a:pt x="102" y="140"/>
                </a:cubicBezTo>
                <a:cubicBezTo>
                  <a:pt x="101" y="143"/>
                  <a:pt x="98" y="147"/>
                  <a:pt x="99" y="149"/>
                </a:cubicBezTo>
                <a:close/>
                <a:moveTo>
                  <a:pt x="269" y="149"/>
                </a:moveTo>
                <a:cubicBezTo>
                  <a:pt x="269" y="146"/>
                  <a:pt x="271" y="145"/>
                  <a:pt x="271" y="142"/>
                </a:cubicBezTo>
                <a:cubicBezTo>
                  <a:pt x="268" y="142"/>
                  <a:pt x="265" y="140"/>
                  <a:pt x="263" y="141"/>
                </a:cubicBezTo>
                <a:cubicBezTo>
                  <a:pt x="266" y="142"/>
                  <a:pt x="265" y="148"/>
                  <a:pt x="269" y="149"/>
                </a:cubicBezTo>
                <a:close/>
                <a:moveTo>
                  <a:pt x="165" y="146"/>
                </a:moveTo>
                <a:cubicBezTo>
                  <a:pt x="169" y="146"/>
                  <a:pt x="170" y="150"/>
                  <a:pt x="174" y="149"/>
                </a:cubicBezTo>
                <a:cubicBezTo>
                  <a:pt x="174" y="147"/>
                  <a:pt x="172" y="146"/>
                  <a:pt x="172" y="144"/>
                </a:cubicBezTo>
                <a:cubicBezTo>
                  <a:pt x="170" y="143"/>
                  <a:pt x="168" y="142"/>
                  <a:pt x="166" y="141"/>
                </a:cubicBezTo>
                <a:cubicBezTo>
                  <a:pt x="167" y="143"/>
                  <a:pt x="165" y="143"/>
                  <a:pt x="165" y="146"/>
                </a:cubicBezTo>
                <a:close/>
                <a:moveTo>
                  <a:pt x="215" y="147"/>
                </a:moveTo>
                <a:cubicBezTo>
                  <a:pt x="214" y="146"/>
                  <a:pt x="215" y="141"/>
                  <a:pt x="211" y="141"/>
                </a:cubicBezTo>
                <a:cubicBezTo>
                  <a:pt x="210" y="144"/>
                  <a:pt x="213" y="148"/>
                  <a:pt x="215" y="147"/>
                </a:cubicBezTo>
                <a:close/>
                <a:moveTo>
                  <a:pt x="227" y="145"/>
                </a:moveTo>
                <a:cubicBezTo>
                  <a:pt x="227" y="141"/>
                  <a:pt x="222" y="141"/>
                  <a:pt x="220" y="142"/>
                </a:cubicBezTo>
                <a:cubicBezTo>
                  <a:pt x="223" y="142"/>
                  <a:pt x="224" y="145"/>
                  <a:pt x="227" y="145"/>
                </a:cubicBezTo>
                <a:close/>
                <a:moveTo>
                  <a:pt x="586" y="143"/>
                </a:moveTo>
                <a:cubicBezTo>
                  <a:pt x="586" y="141"/>
                  <a:pt x="585" y="141"/>
                  <a:pt x="583" y="141"/>
                </a:cubicBezTo>
                <a:cubicBezTo>
                  <a:pt x="583" y="143"/>
                  <a:pt x="584" y="143"/>
                  <a:pt x="586" y="143"/>
                </a:cubicBezTo>
                <a:close/>
                <a:moveTo>
                  <a:pt x="342" y="145"/>
                </a:moveTo>
                <a:cubicBezTo>
                  <a:pt x="343" y="141"/>
                  <a:pt x="337" y="141"/>
                  <a:pt x="338" y="145"/>
                </a:cubicBezTo>
                <a:cubicBezTo>
                  <a:pt x="343" y="146"/>
                  <a:pt x="345" y="151"/>
                  <a:pt x="349" y="150"/>
                </a:cubicBezTo>
                <a:cubicBezTo>
                  <a:pt x="347" y="148"/>
                  <a:pt x="346" y="146"/>
                  <a:pt x="342" y="145"/>
                </a:cubicBezTo>
                <a:close/>
                <a:moveTo>
                  <a:pt x="456" y="149"/>
                </a:moveTo>
                <a:cubicBezTo>
                  <a:pt x="457" y="150"/>
                  <a:pt x="458" y="153"/>
                  <a:pt x="461" y="153"/>
                </a:cubicBezTo>
                <a:cubicBezTo>
                  <a:pt x="462" y="150"/>
                  <a:pt x="463" y="148"/>
                  <a:pt x="464" y="145"/>
                </a:cubicBezTo>
                <a:cubicBezTo>
                  <a:pt x="461" y="145"/>
                  <a:pt x="461" y="143"/>
                  <a:pt x="460" y="142"/>
                </a:cubicBezTo>
                <a:cubicBezTo>
                  <a:pt x="459" y="145"/>
                  <a:pt x="456" y="146"/>
                  <a:pt x="456" y="149"/>
                </a:cubicBezTo>
                <a:close/>
                <a:moveTo>
                  <a:pt x="470" y="143"/>
                </a:moveTo>
                <a:cubicBezTo>
                  <a:pt x="470" y="144"/>
                  <a:pt x="470" y="144"/>
                  <a:pt x="470" y="145"/>
                </a:cubicBezTo>
                <a:cubicBezTo>
                  <a:pt x="478" y="150"/>
                  <a:pt x="485" y="157"/>
                  <a:pt x="495" y="161"/>
                </a:cubicBezTo>
                <a:cubicBezTo>
                  <a:pt x="489" y="152"/>
                  <a:pt x="479" y="147"/>
                  <a:pt x="470" y="143"/>
                </a:cubicBezTo>
                <a:close/>
                <a:moveTo>
                  <a:pt x="63" y="147"/>
                </a:moveTo>
                <a:cubicBezTo>
                  <a:pt x="65" y="148"/>
                  <a:pt x="65" y="149"/>
                  <a:pt x="67" y="149"/>
                </a:cubicBezTo>
                <a:cubicBezTo>
                  <a:pt x="68" y="148"/>
                  <a:pt x="69" y="147"/>
                  <a:pt x="69" y="145"/>
                </a:cubicBezTo>
                <a:cubicBezTo>
                  <a:pt x="67" y="143"/>
                  <a:pt x="62" y="141"/>
                  <a:pt x="63" y="147"/>
                </a:cubicBezTo>
                <a:close/>
                <a:moveTo>
                  <a:pt x="81" y="147"/>
                </a:moveTo>
                <a:cubicBezTo>
                  <a:pt x="83" y="148"/>
                  <a:pt x="83" y="149"/>
                  <a:pt x="84" y="148"/>
                </a:cubicBezTo>
                <a:cubicBezTo>
                  <a:pt x="84" y="146"/>
                  <a:pt x="87" y="147"/>
                  <a:pt x="86" y="144"/>
                </a:cubicBezTo>
                <a:cubicBezTo>
                  <a:pt x="84" y="145"/>
                  <a:pt x="84" y="144"/>
                  <a:pt x="83" y="144"/>
                </a:cubicBezTo>
                <a:cubicBezTo>
                  <a:pt x="83" y="146"/>
                  <a:pt x="81" y="145"/>
                  <a:pt x="81" y="147"/>
                </a:cubicBezTo>
                <a:close/>
                <a:moveTo>
                  <a:pt x="193" y="148"/>
                </a:moveTo>
                <a:cubicBezTo>
                  <a:pt x="195" y="150"/>
                  <a:pt x="198" y="152"/>
                  <a:pt x="202" y="153"/>
                </a:cubicBezTo>
                <a:cubicBezTo>
                  <a:pt x="203" y="150"/>
                  <a:pt x="204" y="149"/>
                  <a:pt x="204" y="145"/>
                </a:cubicBezTo>
                <a:cubicBezTo>
                  <a:pt x="200" y="141"/>
                  <a:pt x="196" y="147"/>
                  <a:pt x="193" y="148"/>
                </a:cubicBezTo>
                <a:close/>
                <a:moveTo>
                  <a:pt x="319" y="147"/>
                </a:moveTo>
                <a:cubicBezTo>
                  <a:pt x="323" y="148"/>
                  <a:pt x="326" y="151"/>
                  <a:pt x="330" y="152"/>
                </a:cubicBezTo>
                <a:cubicBezTo>
                  <a:pt x="328" y="148"/>
                  <a:pt x="324" y="146"/>
                  <a:pt x="321" y="144"/>
                </a:cubicBezTo>
                <a:cubicBezTo>
                  <a:pt x="320" y="145"/>
                  <a:pt x="319" y="145"/>
                  <a:pt x="319" y="147"/>
                </a:cubicBezTo>
                <a:close/>
                <a:moveTo>
                  <a:pt x="413" y="150"/>
                </a:moveTo>
                <a:cubicBezTo>
                  <a:pt x="414" y="150"/>
                  <a:pt x="414" y="153"/>
                  <a:pt x="417" y="153"/>
                </a:cubicBezTo>
                <a:cubicBezTo>
                  <a:pt x="418" y="151"/>
                  <a:pt x="420" y="149"/>
                  <a:pt x="420" y="145"/>
                </a:cubicBezTo>
                <a:cubicBezTo>
                  <a:pt x="417" y="141"/>
                  <a:pt x="414" y="147"/>
                  <a:pt x="413" y="150"/>
                </a:cubicBezTo>
                <a:close/>
                <a:moveTo>
                  <a:pt x="134" y="147"/>
                </a:moveTo>
                <a:cubicBezTo>
                  <a:pt x="135" y="147"/>
                  <a:pt x="136" y="146"/>
                  <a:pt x="137" y="145"/>
                </a:cubicBezTo>
                <a:cubicBezTo>
                  <a:pt x="136" y="143"/>
                  <a:pt x="131" y="145"/>
                  <a:pt x="134" y="147"/>
                </a:cubicBezTo>
                <a:close/>
                <a:moveTo>
                  <a:pt x="217" y="149"/>
                </a:moveTo>
                <a:cubicBezTo>
                  <a:pt x="220" y="151"/>
                  <a:pt x="223" y="153"/>
                  <a:pt x="226" y="156"/>
                </a:cubicBezTo>
                <a:cubicBezTo>
                  <a:pt x="227" y="154"/>
                  <a:pt x="225" y="153"/>
                  <a:pt x="227" y="151"/>
                </a:cubicBezTo>
                <a:cubicBezTo>
                  <a:pt x="223" y="149"/>
                  <a:pt x="222" y="145"/>
                  <a:pt x="217" y="144"/>
                </a:cubicBezTo>
                <a:cubicBezTo>
                  <a:pt x="217" y="146"/>
                  <a:pt x="218" y="148"/>
                  <a:pt x="217" y="149"/>
                </a:cubicBezTo>
                <a:close/>
                <a:moveTo>
                  <a:pt x="230" y="147"/>
                </a:moveTo>
                <a:cubicBezTo>
                  <a:pt x="235" y="149"/>
                  <a:pt x="237" y="153"/>
                  <a:pt x="243" y="153"/>
                </a:cubicBezTo>
                <a:cubicBezTo>
                  <a:pt x="243" y="151"/>
                  <a:pt x="243" y="151"/>
                  <a:pt x="244" y="149"/>
                </a:cubicBezTo>
                <a:cubicBezTo>
                  <a:pt x="239" y="148"/>
                  <a:pt x="235" y="146"/>
                  <a:pt x="231" y="144"/>
                </a:cubicBezTo>
                <a:cubicBezTo>
                  <a:pt x="231" y="145"/>
                  <a:pt x="231" y="146"/>
                  <a:pt x="230" y="147"/>
                </a:cubicBezTo>
                <a:close/>
                <a:moveTo>
                  <a:pt x="272" y="153"/>
                </a:moveTo>
                <a:cubicBezTo>
                  <a:pt x="280" y="159"/>
                  <a:pt x="289" y="165"/>
                  <a:pt x="299" y="170"/>
                </a:cubicBezTo>
                <a:cubicBezTo>
                  <a:pt x="299" y="169"/>
                  <a:pt x="301" y="169"/>
                  <a:pt x="300" y="167"/>
                </a:cubicBezTo>
                <a:cubicBezTo>
                  <a:pt x="293" y="161"/>
                  <a:pt x="286" y="156"/>
                  <a:pt x="278" y="150"/>
                </a:cubicBezTo>
                <a:cubicBezTo>
                  <a:pt x="277" y="148"/>
                  <a:pt x="278" y="145"/>
                  <a:pt x="277" y="145"/>
                </a:cubicBezTo>
                <a:cubicBezTo>
                  <a:pt x="277" y="144"/>
                  <a:pt x="276" y="144"/>
                  <a:pt x="275" y="144"/>
                </a:cubicBezTo>
                <a:cubicBezTo>
                  <a:pt x="275" y="148"/>
                  <a:pt x="272" y="150"/>
                  <a:pt x="272" y="153"/>
                </a:cubicBezTo>
                <a:close/>
                <a:moveTo>
                  <a:pt x="42" y="167"/>
                </a:moveTo>
                <a:cubicBezTo>
                  <a:pt x="46" y="161"/>
                  <a:pt x="50" y="152"/>
                  <a:pt x="52" y="145"/>
                </a:cubicBezTo>
                <a:cubicBezTo>
                  <a:pt x="47" y="151"/>
                  <a:pt x="43" y="157"/>
                  <a:pt x="42" y="167"/>
                </a:cubicBezTo>
                <a:close/>
                <a:moveTo>
                  <a:pt x="148" y="148"/>
                </a:moveTo>
                <a:cubicBezTo>
                  <a:pt x="151" y="150"/>
                  <a:pt x="153" y="152"/>
                  <a:pt x="157" y="153"/>
                </a:cubicBezTo>
                <a:cubicBezTo>
                  <a:pt x="158" y="151"/>
                  <a:pt x="159" y="150"/>
                  <a:pt x="159" y="147"/>
                </a:cubicBezTo>
                <a:cubicBezTo>
                  <a:pt x="155" y="147"/>
                  <a:pt x="149" y="142"/>
                  <a:pt x="148" y="148"/>
                </a:cubicBezTo>
                <a:close/>
                <a:moveTo>
                  <a:pt x="380" y="147"/>
                </a:moveTo>
                <a:cubicBezTo>
                  <a:pt x="385" y="153"/>
                  <a:pt x="392" y="158"/>
                  <a:pt x="400" y="162"/>
                </a:cubicBezTo>
                <a:cubicBezTo>
                  <a:pt x="400" y="160"/>
                  <a:pt x="401" y="159"/>
                  <a:pt x="402" y="157"/>
                </a:cubicBezTo>
                <a:cubicBezTo>
                  <a:pt x="395" y="153"/>
                  <a:pt x="388" y="145"/>
                  <a:pt x="380" y="147"/>
                </a:cubicBezTo>
                <a:close/>
                <a:moveTo>
                  <a:pt x="512" y="149"/>
                </a:moveTo>
                <a:cubicBezTo>
                  <a:pt x="512" y="151"/>
                  <a:pt x="513" y="151"/>
                  <a:pt x="514" y="152"/>
                </a:cubicBezTo>
                <a:cubicBezTo>
                  <a:pt x="514" y="150"/>
                  <a:pt x="518" y="147"/>
                  <a:pt x="515" y="146"/>
                </a:cubicBezTo>
                <a:cubicBezTo>
                  <a:pt x="514" y="147"/>
                  <a:pt x="514" y="149"/>
                  <a:pt x="512" y="149"/>
                </a:cubicBezTo>
                <a:close/>
                <a:moveTo>
                  <a:pt x="250" y="147"/>
                </a:moveTo>
                <a:cubicBezTo>
                  <a:pt x="250" y="150"/>
                  <a:pt x="253" y="150"/>
                  <a:pt x="255" y="152"/>
                </a:cubicBezTo>
                <a:cubicBezTo>
                  <a:pt x="255" y="151"/>
                  <a:pt x="255" y="149"/>
                  <a:pt x="255" y="148"/>
                </a:cubicBezTo>
                <a:cubicBezTo>
                  <a:pt x="253" y="149"/>
                  <a:pt x="252" y="145"/>
                  <a:pt x="250" y="147"/>
                </a:cubicBezTo>
                <a:close/>
                <a:moveTo>
                  <a:pt x="358" y="151"/>
                </a:moveTo>
                <a:cubicBezTo>
                  <a:pt x="359" y="153"/>
                  <a:pt x="360" y="154"/>
                  <a:pt x="362" y="155"/>
                </a:cubicBezTo>
                <a:cubicBezTo>
                  <a:pt x="364" y="152"/>
                  <a:pt x="365" y="151"/>
                  <a:pt x="366" y="147"/>
                </a:cubicBezTo>
                <a:cubicBezTo>
                  <a:pt x="362" y="146"/>
                  <a:pt x="359" y="148"/>
                  <a:pt x="358" y="151"/>
                </a:cubicBezTo>
                <a:close/>
                <a:moveTo>
                  <a:pt x="93" y="152"/>
                </a:moveTo>
                <a:cubicBezTo>
                  <a:pt x="93" y="152"/>
                  <a:pt x="93" y="151"/>
                  <a:pt x="93" y="151"/>
                </a:cubicBezTo>
                <a:cubicBezTo>
                  <a:pt x="93" y="149"/>
                  <a:pt x="92" y="149"/>
                  <a:pt x="91" y="148"/>
                </a:cubicBezTo>
                <a:cubicBezTo>
                  <a:pt x="89" y="149"/>
                  <a:pt x="90" y="153"/>
                  <a:pt x="93" y="152"/>
                </a:cubicBezTo>
                <a:close/>
                <a:moveTo>
                  <a:pt x="315" y="153"/>
                </a:moveTo>
                <a:cubicBezTo>
                  <a:pt x="318" y="156"/>
                  <a:pt x="323" y="157"/>
                  <a:pt x="325" y="161"/>
                </a:cubicBezTo>
                <a:cubicBezTo>
                  <a:pt x="328" y="160"/>
                  <a:pt x="329" y="158"/>
                  <a:pt x="329" y="154"/>
                </a:cubicBezTo>
                <a:cubicBezTo>
                  <a:pt x="325" y="152"/>
                  <a:pt x="321" y="150"/>
                  <a:pt x="318" y="148"/>
                </a:cubicBezTo>
                <a:cubicBezTo>
                  <a:pt x="317" y="150"/>
                  <a:pt x="315" y="151"/>
                  <a:pt x="315" y="153"/>
                </a:cubicBezTo>
                <a:close/>
                <a:moveTo>
                  <a:pt x="445" y="156"/>
                </a:moveTo>
                <a:cubicBezTo>
                  <a:pt x="448" y="152"/>
                  <a:pt x="440" y="151"/>
                  <a:pt x="437" y="148"/>
                </a:cubicBezTo>
                <a:cubicBezTo>
                  <a:pt x="439" y="152"/>
                  <a:pt x="442" y="154"/>
                  <a:pt x="445" y="156"/>
                </a:cubicBezTo>
                <a:close/>
                <a:moveTo>
                  <a:pt x="464" y="156"/>
                </a:moveTo>
                <a:cubicBezTo>
                  <a:pt x="470" y="162"/>
                  <a:pt x="477" y="168"/>
                  <a:pt x="485" y="172"/>
                </a:cubicBezTo>
                <a:cubicBezTo>
                  <a:pt x="487" y="170"/>
                  <a:pt x="490" y="168"/>
                  <a:pt x="492" y="164"/>
                </a:cubicBezTo>
                <a:cubicBezTo>
                  <a:pt x="484" y="159"/>
                  <a:pt x="477" y="154"/>
                  <a:pt x="467" y="148"/>
                </a:cubicBezTo>
                <a:cubicBezTo>
                  <a:pt x="466" y="151"/>
                  <a:pt x="465" y="153"/>
                  <a:pt x="464" y="156"/>
                </a:cubicBezTo>
                <a:close/>
                <a:moveTo>
                  <a:pt x="517" y="155"/>
                </a:moveTo>
                <a:cubicBezTo>
                  <a:pt x="521" y="156"/>
                  <a:pt x="522" y="161"/>
                  <a:pt x="527" y="162"/>
                </a:cubicBezTo>
                <a:cubicBezTo>
                  <a:pt x="529" y="161"/>
                  <a:pt x="529" y="157"/>
                  <a:pt x="529" y="154"/>
                </a:cubicBezTo>
                <a:cubicBezTo>
                  <a:pt x="526" y="152"/>
                  <a:pt x="523" y="151"/>
                  <a:pt x="521" y="148"/>
                </a:cubicBezTo>
                <a:cubicBezTo>
                  <a:pt x="519" y="150"/>
                  <a:pt x="518" y="152"/>
                  <a:pt x="517" y="155"/>
                </a:cubicBezTo>
                <a:close/>
                <a:moveTo>
                  <a:pt x="70" y="152"/>
                </a:moveTo>
                <a:cubicBezTo>
                  <a:pt x="72" y="154"/>
                  <a:pt x="72" y="148"/>
                  <a:pt x="70" y="149"/>
                </a:cubicBezTo>
                <a:cubicBezTo>
                  <a:pt x="71" y="151"/>
                  <a:pt x="70" y="151"/>
                  <a:pt x="70" y="152"/>
                </a:cubicBezTo>
                <a:close/>
                <a:moveTo>
                  <a:pt x="206" y="155"/>
                </a:moveTo>
                <a:cubicBezTo>
                  <a:pt x="209" y="156"/>
                  <a:pt x="212" y="157"/>
                  <a:pt x="215" y="158"/>
                </a:cubicBezTo>
                <a:cubicBezTo>
                  <a:pt x="215" y="156"/>
                  <a:pt x="214" y="155"/>
                  <a:pt x="214" y="153"/>
                </a:cubicBezTo>
                <a:cubicBezTo>
                  <a:pt x="212" y="152"/>
                  <a:pt x="210" y="150"/>
                  <a:pt x="208" y="149"/>
                </a:cubicBezTo>
                <a:cubicBezTo>
                  <a:pt x="208" y="152"/>
                  <a:pt x="205" y="152"/>
                  <a:pt x="206" y="155"/>
                </a:cubicBezTo>
                <a:close/>
                <a:moveTo>
                  <a:pt x="423" y="149"/>
                </a:moveTo>
                <a:cubicBezTo>
                  <a:pt x="423" y="151"/>
                  <a:pt x="422" y="154"/>
                  <a:pt x="420" y="156"/>
                </a:cubicBezTo>
                <a:cubicBezTo>
                  <a:pt x="425" y="160"/>
                  <a:pt x="431" y="164"/>
                  <a:pt x="437" y="167"/>
                </a:cubicBezTo>
                <a:cubicBezTo>
                  <a:pt x="438" y="165"/>
                  <a:pt x="439" y="164"/>
                  <a:pt x="440" y="161"/>
                </a:cubicBezTo>
                <a:cubicBezTo>
                  <a:pt x="435" y="157"/>
                  <a:pt x="431" y="152"/>
                  <a:pt x="423" y="149"/>
                </a:cubicBezTo>
                <a:close/>
                <a:moveTo>
                  <a:pt x="160" y="156"/>
                </a:moveTo>
                <a:cubicBezTo>
                  <a:pt x="163" y="157"/>
                  <a:pt x="165" y="160"/>
                  <a:pt x="168" y="162"/>
                </a:cubicBezTo>
                <a:cubicBezTo>
                  <a:pt x="171" y="160"/>
                  <a:pt x="175" y="159"/>
                  <a:pt x="176" y="155"/>
                </a:cubicBezTo>
                <a:cubicBezTo>
                  <a:pt x="171" y="153"/>
                  <a:pt x="168" y="150"/>
                  <a:pt x="163" y="150"/>
                </a:cubicBezTo>
                <a:cubicBezTo>
                  <a:pt x="162" y="152"/>
                  <a:pt x="160" y="154"/>
                  <a:pt x="160" y="156"/>
                </a:cubicBezTo>
                <a:close/>
                <a:moveTo>
                  <a:pt x="365" y="156"/>
                </a:moveTo>
                <a:cubicBezTo>
                  <a:pt x="366" y="158"/>
                  <a:pt x="368" y="161"/>
                  <a:pt x="371" y="159"/>
                </a:cubicBezTo>
                <a:cubicBezTo>
                  <a:pt x="370" y="156"/>
                  <a:pt x="372" y="155"/>
                  <a:pt x="372" y="152"/>
                </a:cubicBezTo>
                <a:cubicBezTo>
                  <a:pt x="372" y="151"/>
                  <a:pt x="370" y="151"/>
                  <a:pt x="369" y="150"/>
                </a:cubicBezTo>
                <a:cubicBezTo>
                  <a:pt x="368" y="152"/>
                  <a:pt x="366" y="154"/>
                  <a:pt x="365" y="156"/>
                </a:cubicBezTo>
                <a:close/>
                <a:moveTo>
                  <a:pt x="578" y="164"/>
                </a:moveTo>
                <a:cubicBezTo>
                  <a:pt x="581" y="165"/>
                  <a:pt x="581" y="167"/>
                  <a:pt x="584" y="168"/>
                </a:cubicBezTo>
                <a:cubicBezTo>
                  <a:pt x="586" y="161"/>
                  <a:pt x="590" y="151"/>
                  <a:pt x="583" y="150"/>
                </a:cubicBezTo>
                <a:cubicBezTo>
                  <a:pt x="580" y="153"/>
                  <a:pt x="580" y="159"/>
                  <a:pt x="578" y="164"/>
                </a:cubicBezTo>
                <a:close/>
                <a:moveTo>
                  <a:pt x="76" y="157"/>
                </a:moveTo>
                <a:cubicBezTo>
                  <a:pt x="80" y="157"/>
                  <a:pt x="83" y="154"/>
                  <a:pt x="81" y="150"/>
                </a:cubicBezTo>
                <a:cubicBezTo>
                  <a:pt x="77" y="150"/>
                  <a:pt x="78" y="154"/>
                  <a:pt x="76" y="157"/>
                </a:cubicBezTo>
                <a:close/>
                <a:moveTo>
                  <a:pt x="104" y="152"/>
                </a:moveTo>
                <a:cubicBezTo>
                  <a:pt x="106" y="153"/>
                  <a:pt x="107" y="155"/>
                  <a:pt x="109" y="155"/>
                </a:cubicBezTo>
                <a:cubicBezTo>
                  <a:pt x="110" y="154"/>
                  <a:pt x="110" y="152"/>
                  <a:pt x="110" y="150"/>
                </a:cubicBezTo>
                <a:cubicBezTo>
                  <a:pt x="107" y="150"/>
                  <a:pt x="105" y="150"/>
                  <a:pt x="104" y="152"/>
                </a:cubicBezTo>
                <a:close/>
                <a:moveTo>
                  <a:pt x="114" y="156"/>
                </a:moveTo>
                <a:cubicBezTo>
                  <a:pt x="115" y="154"/>
                  <a:pt x="116" y="152"/>
                  <a:pt x="118" y="151"/>
                </a:cubicBezTo>
                <a:cubicBezTo>
                  <a:pt x="116" y="151"/>
                  <a:pt x="116" y="150"/>
                  <a:pt x="115" y="150"/>
                </a:cubicBezTo>
                <a:cubicBezTo>
                  <a:pt x="115" y="152"/>
                  <a:pt x="113" y="155"/>
                  <a:pt x="114" y="156"/>
                </a:cubicBezTo>
                <a:close/>
                <a:moveTo>
                  <a:pt x="294" y="154"/>
                </a:moveTo>
                <a:cubicBezTo>
                  <a:pt x="293" y="152"/>
                  <a:pt x="292" y="151"/>
                  <a:pt x="290" y="150"/>
                </a:cubicBezTo>
                <a:cubicBezTo>
                  <a:pt x="291" y="152"/>
                  <a:pt x="293" y="153"/>
                  <a:pt x="294" y="154"/>
                </a:cubicBezTo>
                <a:close/>
                <a:moveTo>
                  <a:pt x="152" y="156"/>
                </a:moveTo>
                <a:cubicBezTo>
                  <a:pt x="151" y="153"/>
                  <a:pt x="147" y="153"/>
                  <a:pt x="145" y="151"/>
                </a:cubicBezTo>
                <a:cubicBezTo>
                  <a:pt x="144" y="154"/>
                  <a:pt x="149" y="155"/>
                  <a:pt x="152" y="156"/>
                </a:cubicBezTo>
                <a:close/>
                <a:moveTo>
                  <a:pt x="245" y="155"/>
                </a:moveTo>
                <a:cubicBezTo>
                  <a:pt x="247" y="155"/>
                  <a:pt x="248" y="152"/>
                  <a:pt x="250" y="152"/>
                </a:cubicBezTo>
                <a:cubicBezTo>
                  <a:pt x="250" y="153"/>
                  <a:pt x="251" y="153"/>
                  <a:pt x="251" y="154"/>
                </a:cubicBezTo>
                <a:cubicBezTo>
                  <a:pt x="252" y="156"/>
                  <a:pt x="251" y="157"/>
                  <a:pt x="251" y="159"/>
                </a:cubicBezTo>
                <a:cubicBezTo>
                  <a:pt x="255" y="161"/>
                  <a:pt x="258" y="164"/>
                  <a:pt x="262" y="166"/>
                </a:cubicBezTo>
                <a:cubicBezTo>
                  <a:pt x="263" y="163"/>
                  <a:pt x="265" y="161"/>
                  <a:pt x="265" y="158"/>
                </a:cubicBezTo>
                <a:cubicBezTo>
                  <a:pt x="258" y="156"/>
                  <a:pt x="254" y="152"/>
                  <a:pt x="247" y="151"/>
                </a:cubicBezTo>
                <a:cubicBezTo>
                  <a:pt x="247" y="153"/>
                  <a:pt x="246" y="154"/>
                  <a:pt x="245" y="155"/>
                </a:cubicBezTo>
                <a:close/>
                <a:moveTo>
                  <a:pt x="63" y="161"/>
                </a:moveTo>
                <a:cubicBezTo>
                  <a:pt x="64" y="158"/>
                  <a:pt x="68" y="152"/>
                  <a:pt x="62" y="152"/>
                </a:cubicBezTo>
                <a:cubicBezTo>
                  <a:pt x="61" y="155"/>
                  <a:pt x="58" y="160"/>
                  <a:pt x="63" y="161"/>
                </a:cubicBezTo>
                <a:close/>
                <a:moveTo>
                  <a:pt x="548" y="154"/>
                </a:moveTo>
                <a:cubicBezTo>
                  <a:pt x="547" y="153"/>
                  <a:pt x="546" y="152"/>
                  <a:pt x="544" y="152"/>
                </a:cubicBezTo>
                <a:cubicBezTo>
                  <a:pt x="544" y="154"/>
                  <a:pt x="547" y="155"/>
                  <a:pt x="548" y="154"/>
                </a:cubicBezTo>
                <a:close/>
                <a:moveTo>
                  <a:pt x="117" y="160"/>
                </a:moveTo>
                <a:cubicBezTo>
                  <a:pt x="118" y="162"/>
                  <a:pt x="120" y="163"/>
                  <a:pt x="122" y="164"/>
                </a:cubicBezTo>
                <a:cubicBezTo>
                  <a:pt x="124" y="161"/>
                  <a:pt x="126" y="158"/>
                  <a:pt x="128" y="156"/>
                </a:cubicBezTo>
                <a:cubicBezTo>
                  <a:pt x="125" y="148"/>
                  <a:pt x="117" y="155"/>
                  <a:pt x="117" y="160"/>
                </a:cubicBezTo>
                <a:close/>
                <a:moveTo>
                  <a:pt x="506" y="156"/>
                </a:moveTo>
                <a:cubicBezTo>
                  <a:pt x="508" y="157"/>
                  <a:pt x="508" y="158"/>
                  <a:pt x="510" y="158"/>
                </a:cubicBezTo>
                <a:cubicBezTo>
                  <a:pt x="510" y="156"/>
                  <a:pt x="512" y="155"/>
                  <a:pt x="512" y="153"/>
                </a:cubicBezTo>
                <a:cubicBezTo>
                  <a:pt x="509" y="151"/>
                  <a:pt x="507" y="154"/>
                  <a:pt x="506" y="156"/>
                </a:cubicBezTo>
                <a:close/>
                <a:moveTo>
                  <a:pt x="238" y="161"/>
                </a:moveTo>
                <a:cubicBezTo>
                  <a:pt x="238" y="160"/>
                  <a:pt x="238" y="159"/>
                  <a:pt x="239" y="158"/>
                </a:cubicBezTo>
                <a:cubicBezTo>
                  <a:pt x="237" y="156"/>
                  <a:pt x="234" y="154"/>
                  <a:pt x="231" y="153"/>
                </a:cubicBezTo>
                <a:cubicBezTo>
                  <a:pt x="232" y="157"/>
                  <a:pt x="232" y="161"/>
                  <a:pt x="238" y="161"/>
                </a:cubicBezTo>
                <a:close/>
                <a:moveTo>
                  <a:pt x="609" y="159"/>
                </a:moveTo>
                <a:cubicBezTo>
                  <a:pt x="606" y="158"/>
                  <a:pt x="606" y="154"/>
                  <a:pt x="604" y="153"/>
                </a:cubicBezTo>
                <a:cubicBezTo>
                  <a:pt x="604" y="155"/>
                  <a:pt x="605" y="160"/>
                  <a:pt x="609" y="159"/>
                </a:cubicBezTo>
                <a:close/>
                <a:moveTo>
                  <a:pt x="55" y="156"/>
                </a:moveTo>
                <a:cubicBezTo>
                  <a:pt x="57" y="156"/>
                  <a:pt x="57" y="155"/>
                  <a:pt x="57" y="153"/>
                </a:cubicBezTo>
                <a:cubicBezTo>
                  <a:pt x="55" y="153"/>
                  <a:pt x="55" y="155"/>
                  <a:pt x="55" y="156"/>
                </a:cubicBezTo>
                <a:close/>
                <a:moveTo>
                  <a:pt x="621" y="169"/>
                </a:moveTo>
                <a:cubicBezTo>
                  <a:pt x="620" y="164"/>
                  <a:pt x="620" y="157"/>
                  <a:pt x="617" y="153"/>
                </a:cubicBezTo>
                <a:cubicBezTo>
                  <a:pt x="616" y="161"/>
                  <a:pt x="616" y="167"/>
                  <a:pt x="621" y="169"/>
                </a:cubicBezTo>
                <a:close/>
                <a:moveTo>
                  <a:pt x="87" y="164"/>
                </a:moveTo>
                <a:cubicBezTo>
                  <a:pt x="89" y="164"/>
                  <a:pt x="89" y="165"/>
                  <a:pt x="90" y="165"/>
                </a:cubicBezTo>
                <a:cubicBezTo>
                  <a:pt x="91" y="162"/>
                  <a:pt x="91" y="159"/>
                  <a:pt x="92" y="156"/>
                </a:cubicBezTo>
                <a:cubicBezTo>
                  <a:pt x="90" y="155"/>
                  <a:pt x="90" y="154"/>
                  <a:pt x="88" y="155"/>
                </a:cubicBezTo>
                <a:cubicBezTo>
                  <a:pt x="87" y="157"/>
                  <a:pt x="87" y="161"/>
                  <a:pt x="87" y="164"/>
                </a:cubicBezTo>
                <a:close/>
                <a:moveTo>
                  <a:pt x="200" y="157"/>
                </a:moveTo>
                <a:cubicBezTo>
                  <a:pt x="200" y="156"/>
                  <a:pt x="200" y="155"/>
                  <a:pt x="200" y="155"/>
                </a:cubicBezTo>
                <a:cubicBezTo>
                  <a:pt x="197" y="154"/>
                  <a:pt x="197" y="157"/>
                  <a:pt x="200" y="157"/>
                </a:cubicBezTo>
                <a:close/>
                <a:moveTo>
                  <a:pt x="408" y="156"/>
                </a:moveTo>
                <a:cubicBezTo>
                  <a:pt x="410" y="157"/>
                  <a:pt x="411" y="159"/>
                  <a:pt x="414" y="159"/>
                </a:cubicBezTo>
                <a:cubicBezTo>
                  <a:pt x="414" y="156"/>
                  <a:pt x="409" y="153"/>
                  <a:pt x="408" y="156"/>
                </a:cubicBezTo>
                <a:close/>
                <a:moveTo>
                  <a:pt x="65" y="161"/>
                </a:moveTo>
                <a:cubicBezTo>
                  <a:pt x="66" y="162"/>
                  <a:pt x="67" y="163"/>
                  <a:pt x="70" y="162"/>
                </a:cubicBezTo>
                <a:cubicBezTo>
                  <a:pt x="71" y="160"/>
                  <a:pt x="71" y="158"/>
                  <a:pt x="70" y="155"/>
                </a:cubicBezTo>
                <a:cubicBezTo>
                  <a:pt x="66" y="155"/>
                  <a:pt x="66" y="159"/>
                  <a:pt x="65" y="161"/>
                </a:cubicBezTo>
                <a:close/>
                <a:moveTo>
                  <a:pt x="218" y="161"/>
                </a:moveTo>
                <a:cubicBezTo>
                  <a:pt x="223" y="161"/>
                  <a:pt x="224" y="164"/>
                  <a:pt x="229" y="165"/>
                </a:cubicBezTo>
                <a:cubicBezTo>
                  <a:pt x="228" y="159"/>
                  <a:pt x="221" y="158"/>
                  <a:pt x="217" y="155"/>
                </a:cubicBezTo>
                <a:cubicBezTo>
                  <a:pt x="217" y="158"/>
                  <a:pt x="219" y="158"/>
                  <a:pt x="218" y="161"/>
                </a:cubicBezTo>
                <a:close/>
                <a:moveTo>
                  <a:pt x="303" y="162"/>
                </a:moveTo>
                <a:cubicBezTo>
                  <a:pt x="305" y="161"/>
                  <a:pt x="307" y="161"/>
                  <a:pt x="307" y="158"/>
                </a:cubicBezTo>
                <a:cubicBezTo>
                  <a:pt x="304" y="158"/>
                  <a:pt x="303" y="155"/>
                  <a:pt x="299" y="155"/>
                </a:cubicBezTo>
                <a:cubicBezTo>
                  <a:pt x="300" y="158"/>
                  <a:pt x="302" y="159"/>
                  <a:pt x="303" y="162"/>
                </a:cubicBezTo>
                <a:close/>
                <a:moveTo>
                  <a:pt x="373" y="164"/>
                </a:moveTo>
                <a:cubicBezTo>
                  <a:pt x="379" y="167"/>
                  <a:pt x="383" y="172"/>
                  <a:pt x="389" y="175"/>
                </a:cubicBezTo>
                <a:cubicBezTo>
                  <a:pt x="391" y="173"/>
                  <a:pt x="393" y="170"/>
                  <a:pt x="394" y="167"/>
                </a:cubicBezTo>
                <a:cubicBezTo>
                  <a:pt x="388" y="162"/>
                  <a:pt x="384" y="158"/>
                  <a:pt x="376" y="155"/>
                </a:cubicBezTo>
                <a:cubicBezTo>
                  <a:pt x="375" y="158"/>
                  <a:pt x="373" y="160"/>
                  <a:pt x="373" y="164"/>
                </a:cubicBezTo>
                <a:close/>
                <a:moveTo>
                  <a:pt x="107" y="159"/>
                </a:moveTo>
                <a:cubicBezTo>
                  <a:pt x="105" y="158"/>
                  <a:pt x="104" y="156"/>
                  <a:pt x="101" y="156"/>
                </a:cubicBezTo>
                <a:cubicBezTo>
                  <a:pt x="102" y="158"/>
                  <a:pt x="105" y="160"/>
                  <a:pt x="107" y="159"/>
                </a:cubicBezTo>
                <a:close/>
                <a:moveTo>
                  <a:pt x="448" y="159"/>
                </a:moveTo>
                <a:cubicBezTo>
                  <a:pt x="450" y="160"/>
                  <a:pt x="452" y="162"/>
                  <a:pt x="454" y="164"/>
                </a:cubicBezTo>
                <a:cubicBezTo>
                  <a:pt x="455" y="162"/>
                  <a:pt x="457" y="162"/>
                  <a:pt x="456" y="159"/>
                </a:cubicBezTo>
                <a:cubicBezTo>
                  <a:pt x="454" y="159"/>
                  <a:pt x="453" y="156"/>
                  <a:pt x="450" y="156"/>
                </a:cubicBezTo>
                <a:cubicBezTo>
                  <a:pt x="450" y="157"/>
                  <a:pt x="448" y="157"/>
                  <a:pt x="448" y="159"/>
                </a:cubicBezTo>
                <a:close/>
                <a:moveTo>
                  <a:pt x="513" y="161"/>
                </a:moveTo>
                <a:cubicBezTo>
                  <a:pt x="517" y="162"/>
                  <a:pt x="519" y="165"/>
                  <a:pt x="524" y="167"/>
                </a:cubicBezTo>
                <a:cubicBezTo>
                  <a:pt x="525" y="161"/>
                  <a:pt x="517" y="160"/>
                  <a:pt x="515" y="156"/>
                </a:cubicBezTo>
                <a:cubicBezTo>
                  <a:pt x="514" y="158"/>
                  <a:pt x="513" y="159"/>
                  <a:pt x="513" y="161"/>
                </a:cubicBezTo>
                <a:close/>
                <a:moveTo>
                  <a:pt x="330" y="164"/>
                </a:moveTo>
                <a:cubicBezTo>
                  <a:pt x="332" y="165"/>
                  <a:pt x="336" y="170"/>
                  <a:pt x="338" y="167"/>
                </a:cubicBezTo>
                <a:cubicBezTo>
                  <a:pt x="336" y="163"/>
                  <a:pt x="337" y="159"/>
                  <a:pt x="333" y="157"/>
                </a:cubicBezTo>
                <a:cubicBezTo>
                  <a:pt x="332" y="159"/>
                  <a:pt x="330" y="161"/>
                  <a:pt x="330" y="164"/>
                </a:cubicBezTo>
                <a:close/>
                <a:moveTo>
                  <a:pt x="171" y="164"/>
                </a:moveTo>
                <a:cubicBezTo>
                  <a:pt x="173" y="164"/>
                  <a:pt x="174" y="166"/>
                  <a:pt x="176" y="166"/>
                </a:cubicBezTo>
                <a:cubicBezTo>
                  <a:pt x="176" y="164"/>
                  <a:pt x="178" y="163"/>
                  <a:pt x="179" y="162"/>
                </a:cubicBezTo>
                <a:cubicBezTo>
                  <a:pt x="179" y="161"/>
                  <a:pt x="179" y="158"/>
                  <a:pt x="177" y="158"/>
                </a:cubicBezTo>
                <a:cubicBezTo>
                  <a:pt x="176" y="160"/>
                  <a:pt x="172" y="161"/>
                  <a:pt x="171" y="164"/>
                </a:cubicBezTo>
                <a:close/>
                <a:moveTo>
                  <a:pt x="204" y="161"/>
                </a:moveTo>
                <a:cubicBezTo>
                  <a:pt x="208" y="163"/>
                  <a:pt x="212" y="166"/>
                  <a:pt x="216" y="168"/>
                </a:cubicBezTo>
                <a:cubicBezTo>
                  <a:pt x="217" y="165"/>
                  <a:pt x="215" y="165"/>
                  <a:pt x="215" y="162"/>
                </a:cubicBezTo>
                <a:cubicBezTo>
                  <a:pt x="214" y="160"/>
                  <a:pt x="214" y="163"/>
                  <a:pt x="212" y="162"/>
                </a:cubicBezTo>
                <a:cubicBezTo>
                  <a:pt x="211" y="160"/>
                  <a:pt x="207" y="160"/>
                  <a:pt x="205" y="158"/>
                </a:cubicBezTo>
                <a:cubicBezTo>
                  <a:pt x="204" y="158"/>
                  <a:pt x="204" y="159"/>
                  <a:pt x="204" y="161"/>
                </a:cubicBezTo>
                <a:close/>
                <a:moveTo>
                  <a:pt x="593" y="178"/>
                </a:moveTo>
                <a:cubicBezTo>
                  <a:pt x="595" y="171"/>
                  <a:pt x="598" y="161"/>
                  <a:pt x="591" y="158"/>
                </a:cubicBezTo>
                <a:cubicBezTo>
                  <a:pt x="590" y="164"/>
                  <a:pt x="585" y="176"/>
                  <a:pt x="593" y="178"/>
                </a:cubicBezTo>
                <a:close/>
                <a:moveTo>
                  <a:pt x="138" y="164"/>
                </a:moveTo>
                <a:cubicBezTo>
                  <a:pt x="141" y="166"/>
                  <a:pt x="146" y="168"/>
                  <a:pt x="149" y="169"/>
                </a:cubicBezTo>
                <a:cubicBezTo>
                  <a:pt x="151" y="168"/>
                  <a:pt x="151" y="165"/>
                  <a:pt x="152" y="163"/>
                </a:cubicBezTo>
                <a:cubicBezTo>
                  <a:pt x="148" y="161"/>
                  <a:pt x="139" y="155"/>
                  <a:pt x="138" y="164"/>
                </a:cubicBezTo>
                <a:close/>
                <a:moveTo>
                  <a:pt x="99" y="170"/>
                </a:moveTo>
                <a:cubicBezTo>
                  <a:pt x="97" y="167"/>
                  <a:pt x="98" y="162"/>
                  <a:pt x="95" y="160"/>
                </a:cubicBezTo>
                <a:cubicBezTo>
                  <a:pt x="94" y="165"/>
                  <a:pt x="93" y="170"/>
                  <a:pt x="99" y="170"/>
                </a:cubicBezTo>
                <a:close/>
                <a:moveTo>
                  <a:pt x="307" y="164"/>
                </a:moveTo>
                <a:cubicBezTo>
                  <a:pt x="312" y="167"/>
                  <a:pt x="316" y="171"/>
                  <a:pt x="321" y="174"/>
                </a:cubicBezTo>
                <a:cubicBezTo>
                  <a:pt x="322" y="172"/>
                  <a:pt x="323" y="170"/>
                  <a:pt x="324" y="168"/>
                </a:cubicBezTo>
                <a:cubicBezTo>
                  <a:pt x="318" y="167"/>
                  <a:pt x="310" y="155"/>
                  <a:pt x="307" y="164"/>
                </a:cubicBezTo>
                <a:close/>
                <a:moveTo>
                  <a:pt x="428" y="167"/>
                </a:moveTo>
                <a:cubicBezTo>
                  <a:pt x="425" y="165"/>
                  <a:pt x="421" y="159"/>
                  <a:pt x="417" y="161"/>
                </a:cubicBezTo>
                <a:cubicBezTo>
                  <a:pt x="421" y="163"/>
                  <a:pt x="425" y="167"/>
                  <a:pt x="428" y="167"/>
                </a:cubicBezTo>
                <a:close/>
                <a:moveTo>
                  <a:pt x="104" y="169"/>
                </a:moveTo>
                <a:cubicBezTo>
                  <a:pt x="106" y="168"/>
                  <a:pt x="108" y="167"/>
                  <a:pt x="107" y="164"/>
                </a:cubicBezTo>
                <a:cubicBezTo>
                  <a:pt x="106" y="162"/>
                  <a:pt x="104" y="161"/>
                  <a:pt x="101" y="161"/>
                </a:cubicBezTo>
                <a:cubicBezTo>
                  <a:pt x="101" y="164"/>
                  <a:pt x="104" y="166"/>
                  <a:pt x="104" y="169"/>
                </a:cubicBezTo>
                <a:close/>
                <a:moveTo>
                  <a:pt x="269" y="161"/>
                </a:moveTo>
                <a:cubicBezTo>
                  <a:pt x="268" y="164"/>
                  <a:pt x="265" y="165"/>
                  <a:pt x="265" y="169"/>
                </a:cubicBezTo>
                <a:cubicBezTo>
                  <a:pt x="269" y="171"/>
                  <a:pt x="271" y="174"/>
                  <a:pt x="276" y="175"/>
                </a:cubicBezTo>
                <a:cubicBezTo>
                  <a:pt x="277" y="174"/>
                  <a:pt x="278" y="173"/>
                  <a:pt x="279" y="172"/>
                </a:cubicBezTo>
                <a:cubicBezTo>
                  <a:pt x="276" y="170"/>
                  <a:pt x="274" y="165"/>
                  <a:pt x="273" y="163"/>
                </a:cubicBezTo>
                <a:cubicBezTo>
                  <a:pt x="272" y="164"/>
                  <a:pt x="271" y="160"/>
                  <a:pt x="269" y="161"/>
                </a:cubicBezTo>
                <a:close/>
                <a:moveTo>
                  <a:pt x="402" y="164"/>
                </a:moveTo>
                <a:cubicBezTo>
                  <a:pt x="404" y="166"/>
                  <a:pt x="406" y="168"/>
                  <a:pt x="409" y="169"/>
                </a:cubicBezTo>
                <a:cubicBezTo>
                  <a:pt x="410" y="163"/>
                  <a:pt x="403" y="157"/>
                  <a:pt x="402" y="164"/>
                </a:cubicBezTo>
                <a:close/>
                <a:moveTo>
                  <a:pt x="572" y="172"/>
                </a:moveTo>
                <a:cubicBezTo>
                  <a:pt x="572" y="166"/>
                  <a:pt x="570" y="164"/>
                  <a:pt x="566" y="162"/>
                </a:cubicBezTo>
                <a:cubicBezTo>
                  <a:pt x="568" y="165"/>
                  <a:pt x="570" y="168"/>
                  <a:pt x="572" y="172"/>
                </a:cubicBezTo>
                <a:close/>
                <a:moveTo>
                  <a:pt x="458" y="167"/>
                </a:moveTo>
                <a:cubicBezTo>
                  <a:pt x="465" y="171"/>
                  <a:pt x="470" y="179"/>
                  <a:pt x="478" y="180"/>
                </a:cubicBezTo>
                <a:cubicBezTo>
                  <a:pt x="474" y="172"/>
                  <a:pt x="467" y="168"/>
                  <a:pt x="460" y="162"/>
                </a:cubicBezTo>
                <a:cubicBezTo>
                  <a:pt x="460" y="164"/>
                  <a:pt x="458" y="164"/>
                  <a:pt x="458" y="167"/>
                </a:cubicBezTo>
                <a:close/>
                <a:moveTo>
                  <a:pt x="504" y="167"/>
                </a:moveTo>
                <a:cubicBezTo>
                  <a:pt x="504" y="166"/>
                  <a:pt x="504" y="165"/>
                  <a:pt x="504" y="164"/>
                </a:cubicBezTo>
                <a:cubicBezTo>
                  <a:pt x="502" y="164"/>
                  <a:pt x="502" y="162"/>
                  <a:pt x="500" y="162"/>
                </a:cubicBezTo>
                <a:cubicBezTo>
                  <a:pt x="501" y="165"/>
                  <a:pt x="501" y="167"/>
                  <a:pt x="504" y="167"/>
                </a:cubicBezTo>
                <a:close/>
                <a:moveTo>
                  <a:pt x="534" y="170"/>
                </a:moveTo>
                <a:cubicBezTo>
                  <a:pt x="534" y="167"/>
                  <a:pt x="537" y="165"/>
                  <a:pt x="535" y="162"/>
                </a:cubicBezTo>
                <a:cubicBezTo>
                  <a:pt x="533" y="164"/>
                  <a:pt x="531" y="168"/>
                  <a:pt x="534" y="170"/>
                </a:cubicBezTo>
                <a:close/>
                <a:moveTo>
                  <a:pt x="608" y="175"/>
                </a:moveTo>
                <a:cubicBezTo>
                  <a:pt x="610" y="169"/>
                  <a:pt x="606" y="165"/>
                  <a:pt x="603" y="162"/>
                </a:cubicBezTo>
                <a:cubicBezTo>
                  <a:pt x="601" y="168"/>
                  <a:pt x="606" y="171"/>
                  <a:pt x="608" y="175"/>
                </a:cubicBezTo>
                <a:close/>
                <a:moveTo>
                  <a:pt x="244" y="167"/>
                </a:moveTo>
                <a:cubicBezTo>
                  <a:pt x="249" y="169"/>
                  <a:pt x="253" y="173"/>
                  <a:pt x="259" y="175"/>
                </a:cubicBezTo>
                <a:cubicBezTo>
                  <a:pt x="258" y="168"/>
                  <a:pt x="250" y="167"/>
                  <a:pt x="246" y="163"/>
                </a:cubicBezTo>
                <a:cubicBezTo>
                  <a:pt x="245" y="164"/>
                  <a:pt x="244" y="165"/>
                  <a:pt x="244" y="167"/>
                </a:cubicBezTo>
                <a:close/>
                <a:moveTo>
                  <a:pt x="77" y="165"/>
                </a:moveTo>
                <a:cubicBezTo>
                  <a:pt x="79" y="167"/>
                  <a:pt x="78" y="170"/>
                  <a:pt x="81" y="169"/>
                </a:cubicBezTo>
                <a:cubicBezTo>
                  <a:pt x="81" y="167"/>
                  <a:pt x="82" y="166"/>
                  <a:pt x="82" y="164"/>
                </a:cubicBezTo>
                <a:cubicBezTo>
                  <a:pt x="80" y="163"/>
                  <a:pt x="78" y="164"/>
                  <a:pt x="77" y="165"/>
                </a:cubicBezTo>
                <a:close/>
                <a:moveTo>
                  <a:pt x="223" y="165"/>
                </a:moveTo>
                <a:cubicBezTo>
                  <a:pt x="221" y="165"/>
                  <a:pt x="221" y="164"/>
                  <a:pt x="219" y="164"/>
                </a:cubicBezTo>
                <a:cubicBezTo>
                  <a:pt x="218" y="165"/>
                  <a:pt x="219" y="167"/>
                  <a:pt x="219" y="170"/>
                </a:cubicBezTo>
                <a:cubicBezTo>
                  <a:pt x="222" y="171"/>
                  <a:pt x="224" y="173"/>
                  <a:pt x="228" y="174"/>
                </a:cubicBezTo>
                <a:cubicBezTo>
                  <a:pt x="229" y="168"/>
                  <a:pt x="222" y="170"/>
                  <a:pt x="220" y="166"/>
                </a:cubicBezTo>
                <a:cubicBezTo>
                  <a:pt x="221" y="164"/>
                  <a:pt x="223" y="167"/>
                  <a:pt x="223" y="165"/>
                </a:cubicBezTo>
                <a:close/>
                <a:moveTo>
                  <a:pt x="343" y="167"/>
                </a:moveTo>
                <a:cubicBezTo>
                  <a:pt x="345" y="170"/>
                  <a:pt x="346" y="173"/>
                  <a:pt x="347" y="176"/>
                </a:cubicBezTo>
                <a:cubicBezTo>
                  <a:pt x="351" y="174"/>
                  <a:pt x="352" y="170"/>
                  <a:pt x="354" y="167"/>
                </a:cubicBezTo>
                <a:cubicBezTo>
                  <a:pt x="351" y="166"/>
                  <a:pt x="344" y="161"/>
                  <a:pt x="343" y="167"/>
                </a:cubicBezTo>
                <a:close/>
                <a:moveTo>
                  <a:pt x="282" y="170"/>
                </a:moveTo>
                <a:cubicBezTo>
                  <a:pt x="285" y="167"/>
                  <a:pt x="280" y="166"/>
                  <a:pt x="278" y="164"/>
                </a:cubicBezTo>
                <a:cubicBezTo>
                  <a:pt x="279" y="167"/>
                  <a:pt x="281" y="168"/>
                  <a:pt x="282" y="170"/>
                </a:cubicBezTo>
                <a:close/>
                <a:moveTo>
                  <a:pt x="366" y="169"/>
                </a:moveTo>
                <a:cubicBezTo>
                  <a:pt x="366" y="166"/>
                  <a:pt x="362" y="164"/>
                  <a:pt x="360" y="165"/>
                </a:cubicBezTo>
                <a:cubicBezTo>
                  <a:pt x="362" y="166"/>
                  <a:pt x="363" y="168"/>
                  <a:pt x="366" y="169"/>
                </a:cubicBezTo>
                <a:close/>
                <a:moveTo>
                  <a:pt x="521" y="170"/>
                </a:moveTo>
                <a:cubicBezTo>
                  <a:pt x="522" y="168"/>
                  <a:pt x="516" y="166"/>
                  <a:pt x="514" y="164"/>
                </a:cubicBezTo>
                <a:cubicBezTo>
                  <a:pt x="515" y="168"/>
                  <a:pt x="518" y="169"/>
                  <a:pt x="521" y="170"/>
                </a:cubicBezTo>
                <a:close/>
                <a:moveTo>
                  <a:pt x="179" y="169"/>
                </a:moveTo>
                <a:cubicBezTo>
                  <a:pt x="180" y="170"/>
                  <a:pt x="181" y="169"/>
                  <a:pt x="183" y="169"/>
                </a:cubicBezTo>
                <a:cubicBezTo>
                  <a:pt x="183" y="168"/>
                  <a:pt x="183" y="166"/>
                  <a:pt x="182" y="165"/>
                </a:cubicBezTo>
                <a:cubicBezTo>
                  <a:pt x="182" y="165"/>
                  <a:pt x="181" y="165"/>
                  <a:pt x="180" y="165"/>
                </a:cubicBezTo>
                <a:cubicBezTo>
                  <a:pt x="180" y="166"/>
                  <a:pt x="179" y="168"/>
                  <a:pt x="179" y="169"/>
                </a:cubicBezTo>
                <a:close/>
                <a:moveTo>
                  <a:pt x="430" y="176"/>
                </a:moveTo>
                <a:cubicBezTo>
                  <a:pt x="430" y="175"/>
                  <a:pt x="432" y="174"/>
                  <a:pt x="431" y="172"/>
                </a:cubicBezTo>
                <a:cubicBezTo>
                  <a:pt x="426" y="171"/>
                  <a:pt x="422" y="165"/>
                  <a:pt x="417" y="165"/>
                </a:cubicBezTo>
                <a:cubicBezTo>
                  <a:pt x="421" y="169"/>
                  <a:pt x="425" y="173"/>
                  <a:pt x="430" y="176"/>
                </a:cubicBezTo>
                <a:close/>
                <a:moveTo>
                  <a:pt x="440" y="170"/>
                </a:moveTo>
                <a:cubicBezTo>
                  <a:pt x="443" y="170"/>
                  <a:pt x="443" y="172"/>
                  <a:pt x="445" y="172"/>
                </a:cubicBezTo>
                <a:cubicBezTo>
                  <a:pt x="445" y="169"/>
                  <a:pt x="444" y="167"/>
                  <a:pt x="442" y="165"/>
                </a:cubicBezTo>
                <a:cubicBezTo>
                  <a:pt x="442" y="168"/>
                  <a:pt x="440" y="168"/>
                  <a:pt x="440" y="170"/>
                </a:cubicBezTo>
                <a:close/>
                <a:moveTo>
                  <a:pt x="549" y="184"/>
                </a:moveTo>
                <a:cubicBezTo>
                  <a:pt x="549" y="177"/>
                  <a:pt x="545" y="170"/>
                  <a:pt x="541" y="165"/>
                </a:cubicBezTo>
                <a:cubicBezTo>
                  <a:pt x="534" y="174"/>
                  <a:pt x="543" y="180"/>
                  <a:pt x="549" y="184"/>
                </a:cubicBezTo>
                <a:close/>
                <a:moveTo>
                  <a:pt x="108" y="177"/>
                </a:moveTo>
                <a:cubicBezTo>
                  <a:pt x="110" y="179"/>
                  <a:pt x="112" y="180"/>
                  <a:pt x="115" y="180"/>
                </a:cubicBezTo>
                <a:cubicBezTo>
                  <a:pt x="115" y="176"/>
                  <a:pt x="119" y="174"/>
                  <a:pt x="118" y="170"/>
                </a:cubicBezTo>
                <a:cubicBezTo>
                  <a:pt x="117" y="168"/>
                  <a:pt x="115" y="166"/>
                  <a:pt x="112" y="166"/>
                </a:cubicBezTo>
                <a:cubicBezTo>
                  <a:pt x="111" y="170"/>
                  <a:pt x="109" y="173"/>
                  <a:pt x="108" y="177"/>
                </a:cubicBezTo>
                <a:close/>
                <a:moveTo>
                  <a:pt x="153" y="172"/>
                </a:moveTo>
                <a:cubicBezTo>
                  <a:pt x="155" y="172"/>
                  <a:pt x="156" y="174"/>
                  <a:pt x="159" y="173"/>
                </a:cubicBezTo>
                <a:cubicBezTo>
                  <a:pt x="159" y="171"/>
                  <a:pt x="161" y="171"/>
                  <a:pt x="162" y="169"/>
                </a:cubicBezTo>
                <a:cubicBezTo>
                  <a:pt x="159" y="168"/>
                  <a:pt x="158" y="166"/>
                  <a:pt x="155" y="166"/>
                </a:cubicBezTo>
                <a:cubicBezTo>
                  <a:pt x="155" y="168"/>
                  <a:pt x="154" y="170"/>
                  <a:pt x="153" y="172"/>
                </a:cubicBezTo>
                <a:close/>
                <a:moveTo>
                  <a:pt x="191" y="169"/>
                </a:moveTo>
                <a:cubicBezTo>
                  <a:pt x="190" y="169"/>
                  <a:pt x="188" y="165"/>
                  <a:pt x="187" y="167"/>
                </a:cubicBezTo>
                <a:cubicBezTo>
                  <a:pt x="188" y="167"/>
                  <a:pt x="190" y="170"/>
                  <a:pt x="191" y="169"/>
                </a:cubicBezTo>
                <a:close/>
                <a:moveTo>
                  <a:pt x="231" y="171"/>
                </a:moveTo>
                <a:cubicBezTo>
                  <a:pt x="231" y="168"/>
                  <a:pt x="227" y="165"/>
                  <a:pt x="224" y="167"/>
                </a:cubicBezTo>
                <a:cubicBezTo>
                  <a:pt x="226" y="168"/>
                  <a:pt x="229" y="169"/>
                  <a:pt x="231" y="171"/>
                </a:cubicBezTo>
                <a:close/>
                <a:moveTo>
                  <a:pt x="86" y="172"/>
                </a:moveTo>
                <a:cubicBezTo>
                  <a:pt x="87" y="173"/>
                  <a:pt x="88" y="174"/>
                  <a:pt x="90" y="173"/>
                </a:cubicBezTo>
                <a:cubicBezTo>
                  <a:pt x="90" y="173"/>
                  <a:pt x="90" y="172"/>
                  <a:pt x="90" y="172"/>
                </a:cubicBezTo>
                <a:cubicBezTo>
                  <a:pt x="90" y="169"/>
                  <a:pt x="88" y="168"/>
                  <a:pt x="86" y="167"/>
                </a:cubicBezTo>
                <a:cubicBezTo>
                  <a:pt x="86" y="169"/>
                  <a:pt x="86" y="171"/>
                  <a:pt x="86" y="172"/>
                </a:cubicBezTo>
                <a:close/>
                <a:moveTo>
                  <a:pt x="488" y="175"/>
                </a:moveTo>
                <a:cubicBezTo>
                  <a:pt x="491" y="175"/>
                  <a:pt x="491" y="179"/>
                  <a:pt x="495" y="179"/>
                </a:cubicBezTo>
                <a:cubicBezTo>
                  <a:pt x="498" y="177"/>
                  <a:pt x="499" y="172"/>
                  <a:pt x="497" y="167"/>
                </a:cubicBezTo>
                <a:cubicBezTo>
                  <a:pt x="492" y="168"/>
                  <a:pt x="490" y="172"/>
                  <a:pt x="488" y="175"/>
                </a:cubicBezTo>
                <a:close/>
                <a:moveTo>
                  <a:pt x="507" y="168"/>
                </a:moveTo>
                <a:cubicBezTo>
                  <a:pt x="507" y="172"/>
                  <a:pt x="511" y="172"/>
                  <a:pt x="513" y="174"/>
                </a:cubicBezTo>
                <a:cubicBezTo>
                  <a:pt x="513" y="172"/>
                  <a:pt x="516" y="173"/>
                  <a:pt x="515" y="171"/>
                </a:cubicBezTo>
                <a:cubicBezTo>
                  <a:pt x="511" y="171"/>
                  <a:pt x="510" y="166"/>
                  <a:pt x="507" y="168"/>
                </a:cubicBezTo>
                <a:close/>
                <a:moveTo>
                  <a:pt x="640" y="175"/>
                </a:moveTo>
                <a:cubicBezTo>
                  <a:pt x="638" y="184"/>
                  <a:pt x="635" y="199"/>
                  <a:pt x="635" y="209"/>
                </a:cubicBezTo>
                <a:cubicBezTo>
                  <a:pt x="636" y="204"/>
                  <a:pt x="637" y="200"/>
                  <a:pt x="640" y="198"/>
                </a:cubicBezTo>
                <a:cubicBezTo>
                  <a:pt x="641" y="199"/>
                  <a:pt x="643" y="199"/>
                  <a:pt x="643" y="201"/>
                </a:cubicBezTo>
                <a:cubicBezTo>
                  <a:pt x="641" y="214"/>
                  <a:pt x="636" y="227"/>
                  <a:pt x="639" y="241"/>
                </a:cubicBezTo>
                <a:cubicBezTo>
                  <a:pt x="638" y="234"/>
                  <a:pt x="643" y="229"/>
                  <a:pt x="644" y="223"/>
                </a:cubicBezTo>
                <a:cubicBezTo>
                  <a:pt x="645" y="213"/>
                  <a:pt x="644" y="203"/>
                  <a:pt x="650" y="196"/>
                </a:cubicBezTo>
                <a:cubicBezTo>
                  <a:pt x="649" y="184"/>
                  <a:pt x="646" y="174"/>
                  <a:pt x="640" y="167"/>
                </a:cubicBezTo>
                <a:cubicBezTo>
                  <a:pt x="640" y="170"/>
                  <a:pt x="640" y="171"/>
                  <a:pt x="640" y="175"/>
                </a:cubicBezTo>
                <a:close/>
                <a:moveTo>
                  <a:pt x="52" y="175"/>
                </a:moveTo>
                <a:cubicBezTo>
                  <a:pt x="53" y="173"/>
                  <a:pt x="54" y="173"/>
                  <a:pt x="55" y="172"/>
                </a:cubicBezTo>
                <a:cubicBezTo>
                  <a:pt x="55" y="170"/>
                  <a:pt x="56" y="168"/>
                  <a:pt x="53" y="168"/>
                </a:cubicBezTo>
                <a:cubicBezTo>
                  <a:pt x="53" y="170"/>
                  <a:pt x="50" y="173"/>
                  <a:pt x="52" y="175"/>
                </a:cubicBezTo>
                <a:close/>
                <a:moveTo>
                  <a:pt x="392" y="178"/>
                </a:moveTo>
                <a:cubicBezTo>
                  <a:pt x="395" y="180"/>
                  <a:pt x="397" y="182"/>
                  <a:pt x="400" y="184"/>
                </a:cubicBezTo>
                <a:cubicBezTo>
                  <a:pt x="402" y="181"/>
                  <a:pt x="404" y="178"/>
                  <a:pt x="405" y="174"/>
                </a:cubicBezTo>
                <a:cubicBezTo>
                  <a:pt x="403" y="171"/>
                  <a:pt x="400" y="171"/>
                  <a:pt x="397" y="169"/>
                </a:cubicBezTo>
                <a:cubicBezTo>
                  <a:pt x="397" y="173"/>
                  <a:pt x="393" y="174"/>
                  <a:pt x="392" y="178"/>
                </a:cubicBezTo>
                <a:close/>
                <a:moveTo>
                  <a:pt x="69" y="174"/>
                </a:moveTo>
                <a:cubicBezTo>
                  <a:pt x="69" y="171"/>
                  <a:pt x="71" y="171"/>
                  <a:pt x="71" y="169"/>
                </a:cubicBezTo>
                <a:cubicBezTo>
                  <a:pt x="69" y="169"/>
                  <a:pt x="66" y="174"/>
                  <a:pt x="69" y="174"/>
                </a:cubicBezTo>
                <a:close/>
                <a:moveTo>
                  <a:pt x="219" y="173"/>
                </a:moveTo>
                <a:cubicBezTo>
                  <a:pt x="214" y="173"/>
                  <a:pt x="211" y="167"/>
                  <a:pt x="209" y="170"/>
                </a:cubicBezTo>
                <a:cubicBezTo>
                  <a:pt x="212" y="171"/>
                  <a:pt x="216" y="177"/>
                  <a:pt x="219" y="173"/>
                </a:cubicBezTo>
                <a:close/>
                <a:moveTo>
                  <a:pt x="358" y="182"/>
                </a:moveTo>
                <a:cubicBezTo>
                  <a:pt x="361" y="180"/>
                  <a:pt x="362" y="176"/>
                  <a:pt x="363" y="172"/>
                </a:cubicBezTo>
                <a:cubicBezTo>
                  <a:pt x="360" y="172"/>
                  <a:pt x="360" y="169"/>
                  <a:pt x="356" y="169"/>
                </a:cubicBezTo>
                <a:cubicBezTo>
                  <a:pt x="353" y="176"/>
                  <a:pt x="349" y="179"/>
                  <a:pt x="358" y="182"/>
                </a:cubicBezTo>
                <a:close/>
                <a:moveTo>
                  <a:pt x="619" y="179"/>
                </a:moveTo>
                <a:cubicBezTo>
                  <a:pt x="621" y="177"/>
                  <a:pt x="618" y="175"/>
                  <a:pt x="617" y="173"/>
                </a:cubicBezTo>
                <a:cubicBezTo>
                  <a:pt x="618" y="173"/>
                  <a:pt x="619" y="174"/>
                  <a:pt x="619" y="174"/>
                </a:cubicBezTo>
                <a:cubicBezTo>
                  <a:pt x="618" y="172"/>
                  <a:pt x="616" y="171"/>
                  <a:pt x="615" y="169"/>
                </a:cubicBezTo>
                <a:cubicBezTo>
                  <a:pt x="613" y="173"/>
                  <a:pt x="617" y="176"/>
                  <a:pt x="619" y="179"/>
                </a:cubicBezTo>
                <a:close/>
                <a:moveTo>
                  <a:pt x="69" y="176"/>
                </a:moveTo>
                <a:cubicBezTo>
                  <a:pt x="73" y="177"/>
                  <a:pt x="74" y="180"/>
                  <a:pt x="78" y="181"/>
                </a:cubicBezTo>
                <a:cubicBezTo>
                  <a:pt x="77" y="178"/>
                  <a:pt x="76" y="174"/>
                  <a:pt x="75" y="170"/>
                </a:cubicBezTo>
                <a:cubicBezTo>
                  <a:pt x="74" y="170"/>
                  <a:pt x="74" y="170"/>
                  <a:pt x="73" y="170"/>
                </a:cubicBezTo>
                <a:cubicBezTo>
                  <a:pt x="73" y="173"/>
                  <a:pt x="70" y="173"/>
                  <a:pt x="69" y="176"/>
                </a:cubicBezTo>
                <a:close/>
                <a:moveTo>
                  <a:pt x="161" y="175"/>
                </a:moveTo>
                <a:cubicBezTo>
                  <a:pt x="164" y="176"/>
                  <a:pt x="165" y="177"/>
                  <a:pt x="168" y="178"/>
                </a:cubicBezTo>
                <a:cubicBezTo>
                  <a:pt x="168" y="176"/>
                  <a:pt x="170" y="176"/>
                  <a:pt x="170" y="174"/>
                </a:cubicBezTo>
                <a:cubicBezTo>
                  <a:pt x="168" y="173"/>
                  <a:pt x="166" y="171"/>
                  <a:pt x="163" y="170"/>
                </a:cubicBezTo>
                <a:cubicBezTo>
                  <a:pt x="163" y="172"/>
                  <a:pt x="161" y="173"/>
                  <a:pt x="161" y="175"/>
                </a:cubicBezTo>
                <a:close/>
                <a:moveTo>
                  <a:pt x="306" y="173"/>
                </a:moveTo>
                <a:cubicBezTo>
                  <a:pt x="304" y="172"/>
                  <a:pt x="304" y="171"/>
                  <a:pt x="303" y="170"/>
                </a:cubicBezTo>
                <a:cubicBezTo>
                  <a:pt x="300" y="172"/>
                  <a:pt x="304" y="175"/>
                  <a:pt x="306" y="173"/>
                </a:cubicBezTo>
                <a:close/>
                <a:moveTo>
                  <a:pt x="206" y="172"/>
                </a:moveTo>
                <a:cubicBezTo>
                  <a:pt x="205" y="172"/>
                  <a:pt x="200" y="170"/>
                  <a:pt x="202" y="171"/>
                </a:cubicBezTo>
                <a:cubicBezTo>
                  <a:pt x="203" y="171"/>
                  <a:pt x="205" y="175"/>
                  <a:pt x="206" y="172"/>
                </a:cubicBezTo>
                <a:close/>
                <a:moveTo>
                  <a:pt x="427" y="179"/>
                </a:moveTo>
                <a:cubicBezTo>
                  <a:pt x="425" y="176"/>
                  <a:pt x="420" y="174"/>
                  <a:pt x="417" y="170"/>
                </a:cubicBezTo>
                <a:cubicBezTo>
                  <a:pt x="418" y="176"/>
                  <a:pt x="422" y="178"/>
                  <a:pt x="427" y="179"/>
                </a:cubicBezTo>
                <a:close/>
                <a:moveTo>
                  <a:pt x="292" y="181"/>
                </a:moveTo>
                <a:cubicBezTo>
                  <a:pt x="292" y="179"/>
                  <a:pt x="294" y="178"/>
                  <a:pt x="295" y="176"/>
                </a:cubicBezTo>
                <a:cubicBezTo>
                  <a:pt x="292" y="174"/>
                  <a:pt x="289" y="173"/>
                  <a:pt x="286" y="171"/>
                </a:cubicBezTo>
                <a:cubicBezTo>
                  <a:pt x="286" y="176"/>
                  <a:pt x="288" y="179"/>
                  <a:pt x="292" y="181"/>
                </a:cubicBezTo>
                <a:close/>
                <a:moveTo>
                  <a:pt x="324" y="177"/>
                </a:moveTo>
                <a:cubicBezTo>
                  <a:pt x="327" y="177"/>
                  <a:pt x="328" y="180"/>
                  <a:pt x="330" y="181"/>
                </a:cubicBezTo>
                <a:cubicBezTo>
                  <a:pt x="332" y="179"/>
                  <a:pt x="332" y="177"/>
                  <a:pt x="333" y="175"/>
                </a:cubicBezTo>
                <a:cubicBezTo>
                  <a:pt x="331" y="174"/>
                  <a:pt x="329" y="172"/>
                  <a:pt x="327" y="171"/>
                </a:cubicBezTo>
                <a:cubicBezTo>
                  <a:pt x="326" y="173"/>
                  <a:pt x="325" y="175"/>
                  <a:pt x="324" y="177"/>
                </a:cubicBezTo>
                <a:close/>
                <a:moveTo>
                  <a:pt x="605" y="193"/>
                </a:moveTo>
                <a:cubicBezTo>
                  <a:pt x="608" y="186"/>
                  <a:pt x="608" y="175"/>
                  <a:pt x="601" y="172"/>
                </a:cubicBezTo>
                <a:cubicBezTo>
                  <a:pt x="597" y="181"/>
                  <a:pt x="598" y="189"/>
                  <a:pt x="605" y="193"/>
                </a:cubicBezTo>
                <a:close/>
                <a:moveTo>
                  <a:pt x="100" y="178"/>
                </a:moveTo>
                <a:cubicBezTo>
                  <a:pt x="99" y="174"/>
                  <a:pt x="97" y="175"/>
                  <a:pt x="93" y="173"/>
                </a:cubicBezTo>
                <a:cubicBezTo>
                  <a:pt x="92" y="176"/>
                  <a:pt x="97" y="179"/>
                  <a:pt x="100" y="178"/>
                </a:cubicBezTo>
                <a:close/>
                <a:moveTo>
                  <a:pt x="254" y="186"/>
                </a:moveTo>
                <a:cubicBezTo>
                  <a:pt x="253" y="183"/>
                  <a:pt x="257" y="184"/>
                  <a:pt x="256" y="180"/>
                </a:cubicBezTo>
                <a:cubicBezTo>
                  <a:pt x="250" y="178"/>
                  <a:pt x="245" y="174"/>
                  <a:pt x="238" y="173"/>
                </a:cubicBezTo>
                <a:cubicBezTo>
                  <a:pt x="242" y="179"/>
                  <a:pt x="248" y="182"/>
                  <a:pt x="254" y="186"/>
                </a:cubicBezTo>
                <a:close/>
                <a:moveTo>
                  <a:pt x="504" y="186"/>
                </a:moveTo>
                <a:cubicBezTo>
                  <a:pt x="509" y="185"/>
                  <a:pt x="511" y="182"/>
                  <a:pt x="512" y="178"/>
                </a:cubicBezTo>
                <a:cubicBezTo>
                  <a:pt x="509" y="176"/>
                  <a:pt x="506" y="174"/>
                  <a:pt x="504" y="173"/>
                </a:cubicBezTo>
                <a:cubicBezTo>
                  <a:pt x="502" y="177"/>
                  <a:pt x="505" y="180"/>
                  <a:pt x="504" y="186"/>
                </a:cubicBezTo>
                <a:close/>
                <a:moveTo>
                  <a:pt x="453" y="178"/>
                </a:moveTo>
                <a:cubicBezTo>
                  <a:pt x="459" y="181"/>
                  <a:pt x="463" y="186"/>
                  <a:pt x="470" y="188"/>
                </a:cubicBezTo>
                <a:cubicBezTo>
                  <a:pt x="466" y="182"/>
                  <a:pt x="460" y="178"/>
                  <a:pt x="454" y="173"/>
                </a:cubicBezTo>
                <a:cubicBezTo>
                  <a:pt x="455" y="176"/>
                  <a:pt x="453" y="175"/>
                  <a:pt x="453" y="178"/>
                </a:cubicBezTo>
                <a:close/>
                <a:moveTo>
                  <a:pt x="60" y="178"/>
                </a:moveTo>
                <a:cubicBezTo>
                  <a:pt x="61" y="178"/>
                  <a:pt x="63" y="174"/>
                  <a:pt x="60" y="174"/>
                </a:cubicBezTo>
                <a:cubicBezTo>
                  <a:pt x="60" y="175"/>
                  <a:pt x="59" y="178"/>
                  <a:pt x="60" y="178"/>
                </a:cubicBezTo>
                <a:close/>
                <a:moveTo>
                  <a:pt x="224" y="179"/>
                </a:moveTo>
                <a:cubicBezTo>
                  <a:pt x="223" y="178"/>
                  <a:pt x="224" y="178"/>
                  <a:pt x="224" y="176"/>
                </a:cubicBezTo>
                <a:cubicBezTo>
                  <a:pt x="220" y="178"/>
                  <a:pt x="222" y="174"/>
                  <a:pt x="220" y="174"/>
                </a:cubicBezTo>
                <a:cubicBezTo>
                  <a:pt x="220" y="177"/>
                  <a:pt x="222" y="178"/>
                  <a:pt x="224" y="179"/>
                </a:cubicBezTo>
                <a:close/>
                <a:moveTo>
                  <a:pt x="582" y="184"/>
                </a:moveTo>
                <a:cubicBezTo>
                  <a:pt x="580" y="179"/>
                  <a:pt x="580" y="176"/>
                  <a:pt x="575" y="174"/>
                </a:cubicBezTo>
                <a:cubicBezTo>
                  <a:pt x="575" y="180"/>
                  <a:pt x="578" y="184"/>
                  <a:pt x="582" y="184"/>
                </a:cubicBezTo>
                <a:close/>
                <a:moveTo>
                  <a:pt x="270" y="182"/>
                </a:moveTo>
                <a:cubicBezTo>
                  <a:pt x="271" y="181"/>
                  <a:pt x="272" y="181"/>
                  <a:pt x="272" y="178"/>
                </a:cubicBezTo>
                <a:cubicBezTo>
                  <a:pt x="268" y="178"/>
                  <a:pt x="265" y="176"/>
                  <a:pt x="262" y="175"/>
                </a:cubicBezTo>
                <a:cubicBezTo>
                  <a:pt x="262" y="180"/>
                  <a:pt x="267" y="180"/>
                  <a:pt x="270" y="182"/>
                </a:cubicBezTo>
                <a:close/>
                <a:moveTo>
                  <a:pt x="473" y="184"/>
                </a:moveTo>
                <a:cubicBezTo>
                  <a:pt x="473" y="181"/>
                  <a:pt x="466" y="180"/>
                  <a:pt x="467" y="177"/>
                </a:cubicBezTo>
                <a:cubicBezTo>
                  <a:pt x="465" y="177"/>
                  <a:pt x="463" y="174"/>
                  <a:pt x="461" y="175"/>
                </a:cubicBezTo>
                <a:cubicBezTo>
                  <a:pt x="466" y="178"/>
                  <a:pt x="468" y="182"/>
                  <a:pt x="473" y="184"/>
                </a:cubicBezTo>
                <a:close/>
                <a:moveTo>
                  <a:pt x="126" y="184"/>
                </a:moveTo>
                <a:cubicBezTo>
                  <a:pt x="130" y="186"/>
                  <a:pt x="135" y="188"/>
                  <a:pt x="140" y="190"/>
                </a:cubicBezTo>
                <a:cubicBezTo>
                  <a:pt x="141" y="188"/>
                  <a:pt x="142" y="186"/>
                  <a:pt x="143" y="183"/>
                </a:cubicBezTo>
                <a:cubicBezTo>
                  <a:pt x="138" y="180"/>
                  <a:pt x="134" y="177"/>
                  <a:pt x="129" y="175"/>
                </a:cubicBezTo>
                <a:cubicBezTo>
                  <a:pt x="127" y="178"/>
                  <a:pt x="126" y="181"/>
                  <a:pt x="126" y="184"/>
                </a:cubicBezTo>
                <a:close/>
                <a:moveTo>
                  <a:pt x="318" y="179"/>
                </a:moveTo>
                <a:cubicBezTo>
                  <a:pt x="317" y="177"/>
                  <a:pt x="315" y="176"/>
                  <a:pt x="312" y="175"/>
                </a:cubicBezTo>
                <a:cubicBezTo>
                  <a:pt x="312" y="178"/>
                  <a:pt x="318" y="181"/>
                  <a:pt x="318" y="179"/>
                </a:cubicBezTo>
                <a:close/>
                <a:moveTo>
                  <a:pt x="362" y="184"/>
                </a:moveTo>
                <a:cubicBezTo>
                  <a:pt x="367" y="187"/>
                  <a:pt x="371" y="191"/>
                  <a:pt x="377" y="193"/>
                </a:cubicBezTo>
                <a:cubicBezTo>
                  <a:pt x="378" y="190"/>
                  <a:pt x="381" y="189"/>
                  <a:pt x="381" y="185"/>
                </a:cubicBezTo>
                <a:cubicBezTo>
                  <a:pt x="377" y="181"/>
                  <a:pt x="371" y="178"/>
                  <a:pt x="366" y="175"/>
                </a:cubicBezTo>
                <a:cubicBezTo>
                  <a:pt x="366" y="179"/>
                  <a:pt x="363" y="181"/>
                  <a:pt x="362" y="184"/>
                </a:cubicBezTo>
                <a:close/>
                <a:moveTo>
                  <a:pt x="432" y="178"/>
                </a:moveTo>
                <a:cubicBezTo>
                  <a:pt x="434" y="182"/>
                  <a:pt x="438" y="185"/>
                  <a:pt x="442" y="187"/>
                </a:cubicBezTo>
                <a:cubicBezTo>
                  <a:pt x="443" y="185"/>
                  <a:pt x="444" y="183"/>
                  <a:pt x="445" y="181"/>
                </a:cubicBezTo>
                <a:cubicBezTo>
                  <a:pt x="441" y="179"/>
                  <a:pt x="435" y="172"/>
                  <a:pt x="432" y="178"/>
                </a:cubicBezTo>
                <a:close/>
                <a:moveTo>
                  <a:pt x="533" y="178"/>
                </a:moveTo>
                <a:cubicBezTo>
                  <a:pt x="533" y="177"/>
                  <a:pt x="533" y="176"/>
                  <a:pt x="533" y="175"/>
                </a:cubicBezTo>
                <a:cubicBezTo>
                  <a:pt x="530" y="175"/>
                  <a:pt x="530" y="178"/>
                  <a:pt x="533" y="178"/>
                </a:cubicBezTo>
                <a:close/>
                <a:moveTo>
                  <a:pt x="198" y="176"/>
                </a:moveTo>
                <a:cubicBezTo>
                  <a:pt x="194" y="184"/>
                  <a:pt x="207" y="187"/>
                  <a:pt x="213" y="192"/>
                </a:cubicBezTo>
                <a:cubicBezTo>
                  <a:pt x="215" y="190"/>
                  <a:pt x="218" y="189"/>
                  <a:pt x="217" y="186"/>
                </a:cubicBezTo>
                <a:cubicBezTo>
                  <a:pt x="212" y="183"/>
                  <a:pt x="206" y="177"/>
                  <a:pt x="198" y="176"/>
                </a:cubicBezTo>
                <a:close/>
                <a:moveTo>
                  <a:pt x="90" y="190"/>
                </a:moveTo>
                <a:cubicBezTo>
                  <a:pt x="90" y="186"/>
                  <a:pt x="89" y="180"/>
                  <a:pt x="89" y="177"/>
                </a:cubicBezTo>
                <a:cubicBezTo>
                  <a:pt x="87" y="177"/>
                  <a:pt x="87" y="176"/>
                  <a:pt x="86" y="176"/>
                </a:cubicBezTo>
                <a:cubicBezTo>
                  <a:pt x="85" y="181"/>
                  <a:pt x="83" y="190"/>
                  <a:pt x="90" y="190"/>
                </a:cubicBezTo>
                <a:close/>
                <a:moveTo>
                  <a:pt x="299" y="176"/>
                </a:moveTo>
                <a:cubicBezTo>
                  <a:pt x="297" y="179"/>
                  <a:pt x="295" y="181"/>
                  <a:pt x="293" y="184"/>
                </a:cubicBezTo>
                <a:cubicBezTo>
                  <a:pt x="297" y="189"/>
                  <a:pt x="304" y="192"/>
                  <a:pt x="309" y="195"/>
                </a:cubicBezTo>
                <a:cubicBezTo>
                  <a:pt x="312" y="193"/>
                  <a:pt x="314" y="190"/>
                  <a:pt x="315" y="187"/>
                </a:cubicBezTo>
                <a:cubicBezTo>
                  <a:pt x="311" y="182"/>
                  <a:pt x="305" y="179"/>
                  <a:pt x="299" y="176"/>
                </a:cubicBezTo>
                <a:close/>
                <a:moveTo>
                  <a:pt x="523" y="180"/>
                </a:moveTo>
                <a:cubicBezTo>
                  <a:pt x="521" y="179"/>
                  <a:pt x="521" y="177"/>
                  <a:pt x="519" y="176"/>
                </a:cubicBezTo>
                <a:cubicBezTo>
                  <a:pt x="519" y="179"/>
                  <a:pt x="522" y="181"/>
                  <a:pt x="523" y="180"/>
                </a:cubicBezTo>
                <a:close/>
                <a:moveTo>
                  <a:pt x="555" y="184"/>
                </a:moveTo>
                <a:cubicBezTo>
                  <a:pt x="555" y="182"/>
                  <a:pt x="557" y="178"/>
                  <a:pt x="555" y="176"/>
                </a:cubicBezTo>
                <a:cubicBezTo>
                  <a:pt x="553" y="179"/>
                  <a:pt x="554" y="183"/>
                  <a:pt x="555" y="184"/>
                </a:cubicBezTo>
                <a:close/>
                <a:moveTo>
                  <a:pt x="568" y="186"/>
                </a:moveTo>
                <a:cubicBezTo>
                  <a:pt x="569" y="181"/>
                  <a:pt x="564" y="178"/>
                  <a:pt x="560" y="176"/>
                </a:cubicBezTo>
                <a:cubicBezTo>
                  <a:pt x="562" y="181"/>
                  <a:pt x="565" y="183"/>
                  <a:pt x="568" y="186"/>
                </a:cubicBezTo>
                <a:close/>
                <a:moveTo>
                  <a:pt x="171" y="180"/>
                </a:moveTo>
                <a:cubicBezTo>
                  <a:pt x="174" y="180"/>
                  <a:pt x="175" y="182"/>
                  <a:pt x="177" y="183"/>
                </a:cubicBezTo>
                <a:cubicBezTo>
                  <a:pt x="177" y="179"/>
                  <a:pt x="175" y="178"/>
                  <a:pt x="172" y="177"/>
                </a:cubicBezTo>
                <a:cubicBezTo>
                  <a:pt x="172" y="178"/>
                  <a:pt x="171" y="178"/>
                  <a:pt x="171" y="180"/>
                </a:cubicBezTo>
                <a:close/>
                <a:moveTo>
                  <a:pt x="403" y="187"/>
                </a:moveTo>
                <a:cubicBezTo>
                  <a:pt x="408" y="189"/>
                  <a:pt x="411" y="193"/>
                  <a:pt x="416" y="195"/>
                </a:cubicBezTo>
                <a:cubicBezTo>
                  <a:pt x="417" y="192"/>
                  <a:pt x="419" y="190"/>
                  <a:pt x="421" y="188"/>
                </a:cubicBezTo>
                <a:cubicBezTo>
                  <a:pt x="420" y="181"/>
                  <a:pt x="414" y="179"/>
                  <a:pt x="408" y="177"/>
                </a:cubicBezTo>
                <a:cubicBezTo>
                  <a:pt x="407" y="181"/>
                  <a:pt x="404" y="183"/>
                  <a:pt x="403" y="187"/>
                </a:cubicBezTo>
                <a:close/>
                <a:moveTo>
                  <a:pt x="63" y="183"/>
                </a:moveTo>
                <a:cubicBezTo>
                  <a:pt x="69" y="186"/>
                  <a:pt x="75" y="190"/>
                  <a:pt x="81" y="193"/>
                </a:cubicBezTo>
                <a:cubicBezTo>
                  <a:pt x="80" y="185"/>
                  <a:pt x="71" y="182"/>
                  <a:pt x="64" y="178"/>
                </a:cubicBezTo>
                <a:cubicBezTo>
                  <a:pt x="65" y="180"/>
                  <a:pt x="63" y="181"/>
                  <a:pt x="63" y="183"/>
                </a:cubicBezTo>
                <a:close/>
                <a:moveTo>
                  <a:pt x="165" y="180"/>
                </a:moveTo>
                <a:cubicBezTo>
                  <a:pt x="162" y="179"/>
                  <a:pt x="160" y="178"/>
                  <a:pt x="157" y="178"/>
                </a:cubicBezTo>
                <a:cubicBezTo>
                  <a:pt x="159" y="179"/>
                  <a:pt x="164" y="184"/>
                  <a:pt x="165" y="180"/>
                </a:cubicBezTo>
                <a:close/>
                <a:moveTo>
                  <a:pt x="288" y="185"/>
                </a:moveTo>
                <a:cubicBezTo>
                  <a:pt x="286" y="183"/>
                  <a:pt x="285" y="179"/>
                  <a:pt x="282" y="178"/>
                </a:cubicBezTo>
                <a:cubicBezTo>
                  <a:pt x="282" y="179"/>
                  <a:pt x="281" y="179"/>
                  <a:pt x="281" y="181"/>
                </a:cubicBezTo>
                <a:cubicBezTo>
                  <a:pt x="284" y="181"/>
                  <a:pt x="286" y="184"/>
                  <a:pt x="288" y="185"/>
                </a:cubicBezTo>
                <a:close/>
                <a:moveTo>
                  <a:pt x="335" y="184"/>
                </a:moveTo>
                <a:cubicBezTo>
                  <a:pt x="337" y="185"/>
                  <a:pt x="338" y="187"/>
                  <a:pt x="341" y="188"/>
                </a:cubicBezTo>
                <a:cubicBezTo>
                  <a:pt x="342" y="186"/>
                  <a:pt x="343" y="184"/>
                  <a:pt x="344" y="182"/>
                </a:cubicBezTo>
                <a:cubicBezTo>
                  <a:pt x="341" y="181"/>
                  <a:pt x="339" y="179"/>
                  <a:pt x="337" y="178"/>
                </a:cubicBezTo>
                <a:cubicBezTo>
                  <a:pt x="336" y="180"/>
                  <a:pt x="335" y="182"/>
                  <a:pt x="335" y="184"/>
                </a:cubicBezTo>
                <a:close/>
                <a:moveTo>
                  <a:pt x="498" y="182"/>
                </a:moveTo>
                <a:cubicBezTo>
                  <a:pt x="499" y="182"/>
                  <a:pt x="499" y="182"/>
                  <a:pt x="500" y="182"/>
                </a:cubicBezTo>
                <a:cubicBezTo>
                  <a:pt x="499" y="180"/>
                  <a:pt x="500" y="179"/>
                  <a:pt x="499" y="178"/>
                </a:cubicBezTo>
                <a:cubicBezTo>
                  <a:pt x="499" y="180"/>
                  <a:pt x="498" y="180"/>
                  <a:pt x="498" y="182"/>
                </a:cubicBezTo>
                <a:close/>
                <a:moveTo>
                  <a:pt x="608" y="200"/>
                </a:moveTo>
                <a:cubicBezTo>
                  <a:pt x="610" y="201"/>
                  <a:pt x="609" y="206"/>
                  <a:pt x="612" y="206"/>
                </a:cubicBezTo>
                <a:cubicBezTo>
                  <a:pt x="614" y="197"/>
                  <a:pt x="620" y="186"/>
                  <a:pt x="612" y="179"/>
                </a:cubicBezTo>
                <a:cubicBezTo>
                  <a:pt x="611" y="185"/>
                  <a:pt x="618" y="197"/>
                  <a:pt x="608" y="200"/>
                </a:cubicBezTo>
                <a:close/>
                <a:moveTo>
                  <a:pt x="544" y="185"/>
                </a:moveTo>
                <a:cubicBezTo>
                  <a:pt x="541" y="183"/>
                  <a:pt x="540" y="180"/>
                  <a:pt x="536" y="179"/>
                </a:cubicBezTo>
                <a:cubicBezTo>
                  <a:pt x="537" y="183"/>
                  <a:pt x="542" y="185"/>
                  <a:pt x="544" y="185"/>
                </a:cubicBezTo>
                <a:close/>
                <a:moveTo>
                  <a:pt x="591" y="188"/>
                </a:moveTo>
                <a:cubicBezTo>
                  <a:pt x="593" y="184"/>
                  <a:pt x="590" y="181"/>
                  <a:pt x="588" y="179"/>
                </a:cubicBezTo>
                <a:cubicBezTo>
                  <a:pt x="586" y="183"/>
                  <a:pt x="590" y="186"/>
                  <a:pt x="591" y="188"/>
                </a:cubicBezTo>
                <a:close/>
                <a:moveTo>
                  <a:pt x="556" y="189"/>
                </a:moveTo>
                <a:cubicBezTo>
                  <a:pt x="559" y="191"/>
                  <a:pt x="561" y="194"/>
                  <a:pt x="565" y="195"/>
                </a:cubicBezTo>
                <a:cubicBezTo>
                  <a:pt x="566" y="193"/>
                  <a:pt x="567" y="192"/>
                  <a:pt x="567" y="189"/>
                </a:cubicBezTo>
                <a:cubicBezTo>
                  <a:pt x="564" y="186"/>
                  <a:pt x="561" y="183"/>
                  <a:pt x="558" y="180"/>
                </a:cubicBezTo>
                <a:cubicBezTo>
                  <a:pt x="557" y="183"/>
                  <a:pt x="557" y="186"/>
                  <a:pt x="556" y="189"/>
                </a:cubicBezTo>
                <a:close/>
                <a:moveTo>
                  <a:pt x="635" y="184"/>
                </a:moveTo>
                <a:cubicBezTo>
                  <a:pt x="636" y="184"/>
                  <a:pt x="638" y="180"/>
                  <a:pt x="636" y="181"/>
                </a:cubicBezTo>
                <a:cubicBezTo>
                  <a:pt x="636" y="182"/>
                  <a:pt x="635" y="182"/>
                  <a:pt x="635" y="184"/>
                </a:cubicBezTo>
                <a:close/>
                <a:moveTo>
                  <a:pt x="51" y="186"/>
                </a:moveTo>
                <a:cubicBezTo>
                  <a:pt x="52" y="185"/>
                  <a:pt x="52" y="186"/>
                  <a:pt x="53" y="186"/>
                </a:cubicBezTo>
                <a:cubicBezTo>
                  <a:pt x="53" y="184"/>
                  <a:pt x="54" y="183"/>
                  <a:pt x="54" y="182"/>
                </a:cubicBezTo>
                <a:cubicBezTo>
                  <a:pt x="53" y="181"/>
                  <a:pt x="52" y="181"/>
                  <a:pt x="51" y="181"/>
                </a:cubicBezTo>
                <a:cubicBezTo>
                  <a:pt x="51" y="183"/>
                  <a:pt x="51" y="184"/>
                  <a:pt x="51" y="186"/>
                </a:cubicBezTo>
                <a:close/>
                <a:moveTo>
                  <a:pt x="487" y="189"/>
                </a:moveTo>
                <a:cubicBezTo>
                  <a:pt x="484" y="187"/>
                  <a:pt x="483" y="180"/>
                  <a:pt x="479" y="182"/>
                </a:cubicBezTo>
                <a:cubicBezTo>
                  <a:pt x="480" y="186"/>
                  <a:pt x="484" y="186"/>
                  <a:pt x="487" y="189"/>
                </a:cubicBezTo>
                <a:close/>
                <a:moveTo>
                  <a:pt x="39" y="192"/>
                </a:moveTo>
                <a:cubicBezTo>
                  <a:pt x="41" y="190"/>
                  <a:pt x="41" y="184"/>
                  <a:pt x="39" y="182"/>
                </a:cubicBezTo>
                <a:cubicBezTo>
                  <a:pt x="40" y="185"/>
                  <a:pt x="38" y="189"/>
                  <a:pt x="39" y="192"/>
                </a:cubicBezTo>
                <a:close/>
                <a:moveTo>
                  <a:pt x="233" y="184"/>
                </a:moveTo>
                <a:cubicBezTo>
                  <a:pt x="232" y="184"/>
                  <a:pt x="232" y="181"/>
                  <a:pt x="230" y="182"/>
                </a:cubicBezTo>
                <a:cubicBezTo>
                  <a:pt x="230" y="183"/>
                  <a:pt x="232" y="186"/>
                  <a:pt x="233" y="184"/>
                </a:cubicBezTo>
                <a:close/>
                <a:moveTo>
                  <a:pt x="55" y="188"/>
                </a:moveTo>
                <a:cubicBezTo>
                  <a:pt x="57" y="187"/>
                  <a:pt x="58" y="184"/>
                  <a:pt x="56" y="183"/>
                </a:cubicBezTo>
                <a:cubicBezTo>
                  <a:pt x="55" y="183"/>
                  <a:pt x="54" y="186"/>
                  <a:pt x="55" y="188"/>
                </a:cubicBezTo>
                <a:close/>
                <a:moveTo>
                  <a:pt x="168" y="183"/>
                </a:moveTo>
                <a:cubicBezTo>
                  <a:pt x="170" y="187"/>
                  <a:pt x="177" y="189"/>
                  <a:pt x="180" y="190"/>
                </a:cubicBezTo>
                <a:cubicBezTo>
                  <a:pt x="179" y="186"/>
                  <a:pt x="173" y="183"/>
                  <a:pt x="168" y="183"/>
                </a:cubicBezTo>
                <a:close/>
                <a:moveTo>
                  <a:pt x="188" y="187"/>
                </a:moveTo>
                <a:cubicBezTo>
                  <a:pt x="187" y="184"/>
                  <a:pt x="185" y="183"/>
                  <a:pt x="182" y="183"/>
                </a:cubicBezTo>
                <a:cubicBezTo>
                  <a:pt x="183" y="185"/>
                  <a:pt x="185" y="189"/>
                  <a:pt x="188" y="187"/>
                </a:cubicBezTo>
                <a:close/>
                <a:moveTo>
                  <a:pt x="257" y="189"/>
                </a:moveTo>
                <a:cubicBezTo>
                  <a:pt x="260" y="192"/>
                  <a:pt x="263" y="188"/>
                  <a:pt x="265" y="187"/>
                </a:cubicBezTo>
                <a:cubicBezTo>
                  <a:pt x="265" y="184"/>
                  <a:pt x="262" y="184"/>
                  <a:pt x="260" y="183"/>
                </a:cubicBezTo>
                <a:cubicBezTo>
                  <a:pt x="259" y="184"/>
                  <a:pt x="258" y="186"/>
                  <a:pt x="257" y="189"/>
                </a:cubicBezTo>
                <a:close/>
                <a:moveTo>
                  <a:pt x="397" y="188"/>
                </a:moveTo>
                <a:cubicBezTo>
                  <a:pt x="395" y="185"/>
                  <a:pt x="391" y="185"/>
                  <a:pt x="388" y="183"/>
                </a:cubicBezTo>
                <a:cubicBezTo>
                  <a:pt x="390" y="185"/>
                  <a:pt x="394" y="188"/>
                  <a:pt x="397" y="188"/>
                </a:cubicBezTo>
                <a:close/>
                <a:moveTo>
                  <a:pt x="514" y="192"/>
                </a:moveTo>
                <a:cubicBezTo>
                  <a:pt x="516" y="193"/>
                  <a:pt x="517" y="196"/>
                  <a:pt x="521" y="196"/>
                </a:cubicBezTo>
                <a:cubicBezTo>
                  <a:pt x="521" y="193"/>
                  <a:pt x="523" y="191"/>
                  <a:pt x="523" y="187"/>
                </a:cubicBezTo>
                <a:cubicBezTo>
                  <a:pt x="522" y="185"/>
                  <a:pt x="520" y="185"/>
                  <a:pt x="520" y="183"/>
                </a:cubicBezTo>
                <a:cubicBezTo>
                  <a:pt x="519" y="183"/>
                  <a:pt x="518" y="183"/>
                  <a:pt x="517" y="183"/>
                </a:cubicBezTo>
                <a:cubicBezTo>
                  <a:pt x="516" y="186"/>
                  <a:pt x="514" y="188"/>
                  <a:pt x="514" y="192"/>
                </a:cubicBezTo>
                <a:close/>
                <a:moveTo>
                  <a:pt x="276" y="187"/>
                </a:moveTo>
                <a:cubicBezTo>
                  <a:pt x="280" y="188"/>
                  <a:pt x="282" y="191"/>
                  <a:pt x="286" y="190"/>
                </a:cubicBezTo>
                <a:cubicBezTo>
                  <a:pt x="284" y="187"/>
                  <a:pt x="282" y="185"/>
                  <a:pt x="279" y="183"/>
                </a:cubicBezTo>
                <a:cubicBezTo>
                  <a:pt x="278" y="184"/>
                  <a:pt x="277" y="185"/>
                  <a:pt x="276" y="187"/>
                </a:cubicBezTo>
                <a:close/>
                <a:moveTo>
                  <a:pt x="356" y="187"/>
                </a:moveTo>
                <a:cubicBezTo>
                  <a:pt x="355" y="185"/>
                  <a:pt x="355" y="183"/>
                  <a:pt x="352" y="183"/>
                </a:cubicBezTo>
                <a:cubicBezTo>
                  <a:pt x="352" y="185"/>
                  <a:pt x="354" y="187"/>
                  <a:pt x="356" y="187"/>
                </a:cubicBezTo>
                <a:close/>
                <a:moveTo>
                  <a:pt x="445" y="190"/>
                </a:moveTo>
                <a:cubicBezTo>
                  <a:pt x="448" y="193"/>
                  <a:pt x="451" y="195"/>
                  <a:pt x="454" y="197"/>
                </a:cubicBezTo>
                <a:cubicBezTo>
                  <a:pt x="455" y="191"/>
                  <a:pt x="452" y="188"/>
                  <a:pt x="450" y="184"/>
                </a:cubicBezTo>
                <a:cubicBezTo>
                  <a:pt x="446" y="184"/>
                  <a:pt x="447" y="188"/>
                  <a:pt x="445" y="190"/>
                </a:cubicBezTo>
                <a:close/>
                <a:moveTo>
                  <a:pt x="145" y="193"/>
                </a:moveTo>
                <a:cubicBezTo>
                  <a:pt x="147" y="192"/>
                  <a:pt x="151" y="187"/>
                  <a:pt x="146" y="186"/>
                </a:cubicBezTo>
                <a:cubicBezTo>
                  <a:pt x="146" y="188"/>
                  <a:pt x="143" y="191"/>
                  <a:pt x="145" y="193"/>
                </a:cubicBezTo>
                <a:close/>
                <a:moveTo>
                  <a:pt x="344" y="190"/>
                </a:moveTo>
                <a:cubicBezTo>
                  <a:pt x="347" y="192"/>
                  <a:pt x="349" y="194"/>
                  <a:pt x="352" y="195"/>
                </a:cubicBezTo>
                <a:cubicBezTo>
                  <a:pt x="352" y="190"/>
                  <a:pt x="349" y="188"/>
                  <a:pt x="346" y="186"/>
                </a:cubicBezTo>
                <a:cubicBezTo>
                  <a:pt x="346" y="188"/>
                  <a:pt x="344" y="188"/>
                  <a:pt x="344" y="190"/>
                </a:cubicBezTo>
                <a:close/>
                <a:moveTo>
                  <a:pt x="501" y="189"/>
                </a:moveTo>
                <a:cubicBezTo>
                  <a:pt x="500" y="188"/>
                  <a:pt x="498" y="185"/>
                  <a:pt x="496" y="186"/>
                </a:cubicBezTo>
                <a:cubicBezTo>
                  <a:pt x="498" y="187"/>
                  <a:pt x="499" y="188"/>
                  <a:pt x="501" y="189"/>
                </a:cubicBezTo>
                <a:close/>
                <a:moveTo>
                  <a:pt x="535" y="189"/>
                </a:moveTo>
                <a:cubicBezTo>
                  <a:pt x="537" y="192"/>
                  <a:pt x="542" y="193"/>
                  <a:pt x="544" y="196"/>
                </a:cubicBezTo>
                <a:cubicBezTo>
                  <a:pt x="545" y="195"/>
                  <a:pt x="546" y="192"/>
                  <a:pt x="545" y="190"/>
                </a:cubicBezTo>
                <a:cubicBezTo>
                  <a:pt x="540" y="190"/>
                  <a:pt x="540" y="186"/>
                  <a:pt x="535" y="186"/>
                </a:cubicBezTo>
                <a:cubicBezTo>
                  <a:pt x="535" y="186"/>
                  <a:pt x="534" y="187"/>
                  <a:pt x="535" y="189"/>
                </a:cubicBezTo>
                <a:close/>
                <a:moveTo>
                  <a:pt x="62" y="194"/>
                </a:moveTo>
                <a:cubicBezTo>
                  <a:pt x="70" y="198"/>
                  <a:pt x="76" y="204"/>
                  <a:pt x="83" y="209"/>
                </a:cubicBezTo>
                <a:cubicBezTo>
                  <a:pt x="83" y="205"/>
                  <a:pt x="83" y="202"/>
                  <a:pt x="82" y="197"/>
                </a:cubicBezTo>
                <a:cubicBezTo>
                  <a:pt x="75" y="193"/>
                  <a:pt x="69" y="189"/>
                  <a:pt x="61" y="186"/>
                </a:cubicBezTo>
                <a:cubicBezTo>
                  <a:pt x="59" y="189"/>
                  <a:pt x="62" y="191"/>
                  <a:pt x="62" y="194"/>
                </a:cubicBezTo>
                <a:close/>
                <a:moveTo>
                  <a:pt x="439" y="192"/>
                </a:moveTo>
                <a:cubicBezTo>
                  <a:pt x="439" y="189"/>
                  <a:pt x="433" y="186"/>
                  <a:pt x="433" y="187"/>
                </a:cubicBezTo>
                <a:cubicBezTo>
                  <a:pt x="434" y="189"/>
                  <a:pt x="437" y="190"/>
                  <a:pt x="439" y="192"/>
                </a:cubicBezTo>
                <a:close/>
                <a:moveTo>
                  <a:pt x="104" y="201"/>
                </a:moveTo>
                <a:cubicBezTo>
                  <a:pt x="107" y="200"/>
                  <a:pt x="108" y="198"/>
                  <a:pt x="111" y="197"/>
                </a:cubicBezTo>
                <a:cubicBezTo>
                  <a:pt x="108" y="196"/>
                  <a:pt x="111" y="194"/>
                  <a:pt x="110" y="191"/>
                </a:cubicBezTo>
                <a:cubicBezTo>
                  <a:pt x="107" y="190"/>
                  <a:pt x="108" y="188"/>
                  <a:pt x="104" y="187"/>
                </a:cubicBezTo>
                <a:cubicBezTo>
                  <a:pt x="104" y="192"/>
                  <a:pt x="98" y="199"/>
                  <a:pt x="104" y="201"/>
                </a:cubicBezTo>
                <a:close/>
                <a:moveTo>
                  <a:pt x="485" y="193"/>
                </a:moveTo>
                <a:cubicBezTo>
                  <a:pt x="485" y="191"/>
                  <a:pt x="483" y="191"/>
                  <a:pt x="484" y="190"/>
                </a:cubicBezTo>
                <a:cubicBezTo>
                  <a:pt x="480" y="191"/>
                  <a:pt x="480" y="187"/>
                  <a:pt x="476" y="187"/>
                </a:cubicBezTo>
                <a:cubicBezTo>
                  <a:pt x="478" y="190"/>
                  <a:pt x="482" y="197"/>
                  <a:pt x="485" y="193"/>
                </a:cubicBezTo>
                <a:close/>
                <a:moveTo>
                  <a:pt x="183" y="198"/>
                </a:moveTo>
                <a:cubicBezTo>
                  <a:pt x="182" y="194"/>
                  <a:pt x="177" y="194"/>
                  <a:pt x="177" y="192"/>
                </a:cubicBezTo>
                <a:cubicBezTo>
                  <a:pt x="172" y="193"/>
                  <a:pt x="170" y="187"/>
                  <a:pt x="165" y="187"/>
                </a:cubicBezTo>
                <a:cubicBezTo>
                  <a:pt x="170" y="191"/>
                  <a:pt x="176" y="196"/>
                  <a:pt x="183" y="198"/>
                </a:cubicBezTo>
                <a:close/>
                <a:moveTo>
                  <a:pt x="496" y="194"/>
                </a:moveTo>
                <a:cubicBezTo>
                  <a:pt x="498" y="194"/>
                  <a:pt x="499" y="193"/>
                  <a:pt x="499" y="191"/>
                </a:cubicBezTo>
                <a:cubicBezTo>
                  <a:pt x="496" y="191"/>
                  <a:pt x="496" y="187"/>
                  <a:pt x="493" y="187"/>
                </a:cubicBezTo>
                <a:cubicBezTo>
                  <a:pt x="493" y="191"/>
                  <a:pt x="496" y="191"/>
                  <a:pt x="496" y="194"/>
                </a:cubicBezTo>
                <a:close/>
                <a:moveTo>
                  <a:pt x="45" y="198"/>
                </a:moveTo>
                <a:cubicBezTo>
                  <a:pt x="46" y="195"/>
                  <a:pt x="46" y="191"/>
                  <a:pt x="46" y="188"/>
                </a:cubicBezTo>
                <a:cubicBezTo>
                  <a:pt x="45" y="191"/>
                  <a:pt x="40" y="196"/>
                  <a:pt x="45" y="198"/>
                </a:cubicBezTo>
                <a:close/>
                <a:moveTo>
                  <a:pt x="379" y="195"/>
                </a:moveTo>
                <a:cubicBezTo>
                  <a:pt x="383" y="196"/>
                  <a:pt x="386" y="199"/>
                  <a:pt x="391" y="200"/>
                </a:cubicBezTo>
                <a:cubicBezTo>
                  <a:pt x="391" y="197"/>
                  <a:pt x="388" y="196"/>
                  <a:pt x="389" y="192"/>
                </a:cubicBezTo>
                <a:cubicBezTo>
                  <a:pt x="385" y="194"/>
                  <a:pt x="387" y="188"/>
                  <a:pt x="384" y="188"/>
                </a:cubicBezTo>
                <a:cubicBezTo>
                  <a:pt x="383" y="190"/>
                  <a:pt x="380" y="192"/>
                  <a:pt x="379" y="195"/>
                </a:cubicBezTo>
                <a:close/>
                <a:moveTo>
                  <a:pt x="396" y="192"/>
                </a:moveTo>
                <a:cubicBezTo>
                  <a:pt x="395" y="189"/>
                  <a:pt x="392" y="189"/>
                  <a:pt x="390" y="188"/>
                </a:cubicBezTo>
                <a:cubicBezTo>
                  <a:pt x="391" y="190"/>
                  <a:pt x="393" y="191"/>
                  <a:pt x="396" y="192"/>
                </a:cubicBezTo>
                <a:close/>
                <a:moveTo>
                  <a:pt x="265" y="192"/>
                </a:moveTo>
                <a:cubicBezTo>
                  <a:pt x="268" y="192"/>
                  <a:pt x="268" y="190"/>
                  <a:pt x="269" y="189"/>
                </a:cubicBezTo>
                <a:cubicBezTo>
                  <a:pt x="267" y="189"/>
                  <a:pt x="266" y="191"/>
                  <a:pt x="265" y="192"/>
                </a:cubicBezTo>
                <a:close/>
                <a:moveTo>
                  <a:pt x="373" y="197"/>
                </a:moveTo>
                <a:cubicBezTo>
                  <a:pt x="368" y="194"/>
                  <a:pt x="364" y="191"/>
                  <a:pt x="359" y="189"/>
                </a:cubicBezTo>
                <a:cubicBezTo>
                  <a:pt x="361" y="194"/>
                  <a:pt x="369" y="204"/>
                  <a:pt x="373" y="197"/>
                </a:cubicBezTo>
                <a:close/>
                <a:moveTo>
                  <a:pt x="137" y="196"/>
                </a:moveTo>
                <a:cubicBezTo>
                  <a:pt x="137" y="195"/>
                  <a:pt x="137" y="195"/>
                  <a:pt x="138" y="195"/>
                </a:cubicBezTo>
                <a:cubicBezTo>
                  <a:pt x="136" y="192"/>
                  <a:pt x="130" y="190"/>
                  <a:pt x="126" y="190"/>
                </a:cubicBezTo>
                <a:cubicBezTo>
                  <a:pt x="131" y="191"/>
                  <a:pt x="132" y="195"/>
                  <a:pt x="137" y="196"/>
                </a:cubicBezTo>
                <a:close/>
                <a:moveTo>
                  <a:pt x="270" y="194"/>
                </a:moveTo>
                <a:cubicBezTo>
                  <a:pt x="271" y="197"/>
                  <a:pt x="275" y="198"/>
                  <a:pt x="279" y="200"/>
                </a:cubicBezTo>
                <a:cubicBezTo>
                  <a:pt x="278" y="196"/>
                  <a:pt x="281" y="197"/>
                  <a:pt x="281" y="194"/>
                </a:cubicBezTo>
                <a:cubicBezTo>
                  <a:pt x="279" y="192"/>
                  <a:pt x="276" y="191"/>
                  <a:pt x="274" y="189"/>
                </a:cubicBezTo>
                <a:cubicBezTo>
                  <a:pt x="273" y="191"/>
                  <a:pt x="271" y="193"/>
                  <a:pt x="270" y="194"/>
                </a:cubicBezTo>
                <a:close/>
                <a:moveTo>
                  <a:pt x="526" y="200"/>
                </a:moveTo>
                <a:cubicBezTo>
                  <a:pt x="528" y="197"/>
                  <a:pt x="527" y="194"/>
                  <a:pt x="529" y="190"/>
                </a:cubicBezTo>
                <a:cubicBezTo>
                  <a:pt x="528" y="190"/>
                  <a:pt x="528" y="189"/>
                  <a:pt x="527" y="189"/>
                </a:cubicBezTo>
                <a:cubicBezTo>
                  <a:pt x="527" y="193"/>
                  <a:pt x="523" y="198"/>
                  <a:pt x="526" y="200"/>
                </a:cubicBezTo>
                <a:close/>
                <a:moveTo>
                  <a:pt x="218" y="196"/>
                </a:moveTo>
                <a:cubicBezTo>
                  <a:pt x="226" y="200"/>
                  <a:pt x="231" y="206"/>
                  <a:pt x="239" y="209"/>
                </a:cubicBezTo>
                <a:cubicBezTo>
                  <a:pt x="241" y="208"/>
                  <a:pt x="242" y="205"/>
                  <a:pt x="244" y="206"/>
                </a:cubicBezTo>
                <a:cubicBezTo>
                  <a:pt x="244" y="204"/>
                  <a:pt x="245" y="204"/>
                  <a:pt x="245" y="202"/>
                </a:cubicBezTo>
                <a:cubicBezTo>
                  <a:pt x="238" y="199"/>
                  <a:pt x="229" y="190"/>
                  <a:pt x="224" y="191"/>
                </a:cubicBezTo>
                <a:cubicBezTo>
                  <a:pt x="224" y="191"/>
                  <a:pt x="225" y="191"/>
                  <a:pt x="225" y="192"/>
                </a:cubicBezTo>
                <a:cubicBezTo>
                  <a:pt x="222" y="188"/>
                  <a:pt x="219" y="193"/>
                  <a:pt x="218" y="196"/>
                </a:cubicBezTo>
                <a:close/>
                <a:moveTo>
                  <a:pt x="460" y="198"/>
                </a:moveTo>
                <a:cubicBezTo>
                  <a:pt x="460" y="196"/>
                  <a:pt x="463" y="197"/>
                  <a:pt x="463" y="195"/>
                </a:cubicBezTo>
                <a:cubicBezTo>
                  <a:pt x="462" y="193"/>
                  <a:pt x="459" y="189"/>
                  <a:pt x="457" y="190"/>
                </a:cubicBezTo>
                <a:cubicBezTo>
                  <a:pt x="459" y="192"/>
                  <a:pt x="459" y="196"/>
                  <a:pt x="460" y="198"/>
                </a:cubicBezTo>
                <a:close/>
                <a:moveTo>
                  <a:pt x="633" y="196"/>
                </a:moveTo>
                <a:cubicBezTo>
                  <a:pt x="633" y="194"/>
                  <a:pt x="636" y="191"/>
                  <a:pt x="634" y="190"/>
                </a:cubicBezTo>
                <a:cubicBezTo>
                  <a:pt x="634" y="192"/>
                  <a:pt x="631" y="195"/>
                  <a:pt x="633" y="196"/>
                </a:cubicBezTo>
                <a:close/>
                <a:moveTo>
                  <a:pt x="293" y="195"/>
                </a:moveTo>
                <a:cubicBezTo>
                  <a:pt x="293" y="193"/>
                  <a:pt x="290" y="193"/>
                  <a:pt x="290" y="190"/>
                </a:cubicBezTo>
                <a:cubicBezTo>
                  <a:pt x="289" y="190"/>
                  <a:pt x="288" y="191"/>
                  <a:pt x="287" y="191"/>
                </a:cubicBezTo>
                <a:cubicBezTo>
                  <a:pt x="287" y="194"/>
                  <a:pt x="292" y="196"/>
                  <a:pt x="293" y="195"/>
                </a:cubicBezTo>
                <a:close/>
                <a:moveTo>
                  <a:pt x="327" y="196"/>
                </a:moveTo>
                <a:cubicBezTo>
                  <a:pt x="330" y="193"/>
                  <a:pt x="324" y="192"/>
                  <a:pt x="324" y="190"/>
                </a:cubicBezTo>
                <a:cubicBezTo>
                  <a:pt x="323" y="192"/>
                  <a:pt x="326" y="195"/>
                  <a:pt x="327" y="196"/>
                </a:cubicBezTo>
                <a:close/>
                <a:moveTo>
                  <a:pt x="433" y="201"/>
                </a:moveTo>
                <a:cubicBezTo>
                  <a:pt x="435" y="200"/>
                  <a:pt x="436" y="198"/>
                  <a:pt x="437" y="195"/>
                </a:cubicBezTo>
                <a:cubicBezTo>
                  <a:pt x="432" y="195"/>
                  <a:pt x="431" y="189"/>
                  <a:pt x="428" y="191"/>
                </a:cubicBezTo>
                <a:cubicBezTo>
                  <a:pt x="430" y="194"/>
                  <a:pt x="431" y="198"/>
                  <a:pt x="433" y="201"/>
                </a:cubicBezTo>
                <a:close/>
                <a:moveTo>
                  <a:pt x="333" y="192"/>
                </a:moveTo>
                <a:cubicBezTo>
                  <a:pt x="335" y="193"/>
                  <a:pt x="335" y="195"/>
                  <a:pt x="337" y="195"/>
                </a:cubicBezTo>
                <a:cubicBezTo>
                  <a:pt x="337" y="193"/>
                  <a:pt x="334" y="190"/>
                  <a:pt x="333" y="192"/>
                </a:cubicBezTo>
                <a:close/>
                <a:moveTo>
                  <a:pt x="417" y="198"/>
                </a:moveTo>
                <a:cubicBezTo>
                  <a:pt x="422" y="200"/>
                  <a:pt x="425" y="203"/>
                  <a:pt x="430" y="206"/>
                </a:cubicBezTo>
                <a:cubicBezTo>
                  <a:pt x="429" y="202"/>
                  <a:pt x="426" y="201"/>
                  <a:pt x="428" y="196"/>
                </a:cubicBezTo>
                <a:cubicBezTo>
                  <a:pt x="423" y="196"/>
                  <a:pt x="426" y="192"/>
                  <a:pt x="422" y="191"/>
                </a:cubicBezTo>
                <a:cubicBezTo>
                  <a:pt x="420" y="193"/>
                  <a:pt x="418" y="195"/>
                  <a:pt x="417" y="198"/>
                </a:cubicBezTo>
                <a:close/>
                <a:moveTo>
                  <a:pt x="600" y="195"/>
                </a:moveTo>
                <a:cubicBezTo>
                  <a:pt x="600" y="193"/>
                  <a:pt x="598" y="193"/>
                  <a:pt x="597" y="191"/>
                </a:cubicBezTo>
                <a:cubicBezTo>
                  <a:pt x="595" y="193"/>
                  <a:pt x="597" y="196"/>
                  <a:pt x="600" y="195"/>
                </a:cubicBezTo>
                <a:close/>
                <a:moveTo>
                  <a:pt x="149" y="195"/>
                </a:moveTo>
                <a:cubicBezTo>
                  <a:pt x="151" y="196"/>
                  <a:pt x="154" y="198"/>
                  <a:pt x="155" y="195"/>
                </a:cubicBezTo>
                <a:cubicBezTo>
                  <a:pt x="153" y="191"/>
                  <a:pt x="150" y="191"/>
                  <a:pt x="149" y="195"/>
                </a:cubicBezTo>
                <a:close/>
                <a:moveTo>
                  <a:pt x="509" y="195"/>
                </a:moveTo>
                <a:cubicBezTo>
                  <a:pt x="509" y="193"/>
                  <a:pt x="507" y="192"/>
                  <a:pt x="505" y="192"/>
                </a:cubicBezTo>
                <a:cubicBezTo>
                  <a:pt x="505" y="193"/>
                  <a:pt x="506" y="196"/>
                  <a:pt x="509" y="195"/>
                </a:cubicBezTo>
                <a:close/>
                <a:moveTo>
                  <a:pt x="189" y="195"/>
                </a:moveTo>
                <a:cubicBezTo>
                  <a:pt x="193" y="198"/>
                  <a:pt x="198" y="200"/>
                  <a:pt x="202" y="203"/>
                </a:cubicBezTo>
                <a:cubicBezTo>
                  <a:pt x="203" y="201"/>
                  <a:pt x="205" y="201"/>
                  <a:pt x="205" y="199"/>
                </a:cubicBezTo>
                <a:cubicBezTo>
                  <a:pt x="200" y="198"/>
                  <a:pt x="192" y="189"/>
                  <a:pt x="189" y="195"/>
                </a:cubicBezTo>
                <a:close/>
                <a:moveTo>
                  <a:pt x="585" y="208"/>
                </a:moveTo>
                <a:cubicBezTo>
                  <a:pt x="589" y="204"/>
                  <a:pt x="588" y="199"/>
                  <a:pt x="589" y="194"/>
                </a:cubicBezTo>
                <a:cubicBezTo>
                  <a:pt x="588" y="194"/>
                  <a:pt x="587" y="192"/>
                  <a:pt x="584" y="192"/>
                </a:cubicBezTo>
                <a:cubicBezTo>
                  <a:pt x="583" y="198"/>
                  <a:pt x="584" y="202"/>
                  <a:pt x="585" y="208"/>
                </a:cubicBezTo>
                <a:close/>
                <a:moveTo>
                  <a:pt x="177" y="213"/>
                </a:moveTo>
                <a:cubicBezTo>
                  <a:pt x="177" y="211"/>
                  <a:pt x="179" y="209"/>
                  <a:pt x="179" y="207"/>
                </a:cubicBezTo>
                <a:cubicBezTo>
                  <a:pt x="173" y="204"/>
                  <a:pt x="170" y="199"/>
                  <a:pt x="163" y="197"/>
                </a:cubicBezTo>
                <a:cubicBezTo>
                  <a:pt x="165" y="195"/>
                  <a:pt x="161" y="195"/>
                  <a:pt x="160" y="193"/>
                </a:cubicBezTo>
                <a:cubicBezTo>
                  <a:pt x="163" y="200"/>
                  <a:pt x="170" y="207"/>
                  <a:pt x="177" y="213"/>
                </a:cubicBezTo>
                <a:close/>
                <a:moveTo>
                  <a:pt x="209" y="195"/>
                </a:moveTo>
                <a:cubicBezTo>
                  <a:pt x="209" y="194"/>
                  <a:pt x="209" y="194"/>
                  <a:pt x="209" y="193"/>
                </a:cubicBezTo>
                <a:cubicBezTo>
                  <a:pt x="208" y="193"/>
                  <a:pt x="207" y="193"/>
                  <a:pt x="207" y="193"/>
                </a:cubicBezTo>
                <a:cubicBezTo>
                  <a:pt x="207" y="194"/>
                  <a:pt x="207" y="195"/>
                  <a:pt x="209" y="195"/>
                </a:cubicBezTo>
                <a:close/>
                <a:moveTo>
                  <a:pt x="399" y="193"/>
                </a:moveTo>
                <a:cubicBezTo>
                  <a:pt x="400" y="199"/>
                  <a:pt x="405" y="200"/>
                  <a:pt x="409" y="203"/>
                </a:cubicBezTo>
                <a:cubicBezTo>
                  <a:pt x="409" y="202"/>
                  <a:pt x="410" y="201"/>
                  <a:pt x="411" y="201"/>
                </a:cubicBezTo>
                <a:cubicBezTo>
                  <a:pt x="408" y="197"/>
                  <a:pt x="402" y="194"/>
                  <a:pt x="399" y="193"/>
                </a:cubicBezTo>
                <a:close/>
                <a:moveTo>
                  <a:pt x="315" y="200"/>
                </a:moveTo>
                <a:cubicBezTo>
                  <a:pt x="319" y="203"/>
                  <a:pt x="323" y="206"/>
                  <a:pt x="327" y="209"/>
                </a:cubicBezTo>
                <a:cubicBezTo>
                  <a:pt x="330" y="202"/>
                  <a:pt x="322" y="198"/>
                  <a:pt x="320" y="194"/>
                </a:cubicBezTo>
                <a:cubicBezTo>
                  <a:pt x="318" y="197"/>
                  <a:pt x="315" y="197"/>
                  <a:pt x="315" y="200"/>
                </a:cubicBezTo>
                <a:close/>
                <a:moveTo>
                  <a:pt x="530" y="204"/>
                </a:moveTo>
                <a:cubicBezTo>
                  <a:pt x="534" y="206"/>
                  <a:pt x="537" y="208"/>
                  <a:pt x="540" y="210"/>
                </a:cubicBezTo>
                <a:cubicBezTo>
                  <a:pt x="542" y="209"/>
                  <a:pt x="542" y="206"/>
                  <a:pt x="543" y="204"/>
                </a:cubicBezTo>
                <a:cubicBezTo>
                  <a:pt x="541" y="199"/>
                  <a:pt x="537" y="197"/>
                  <a:pt x="534" y="194"/>
                </a:cubicBezTo>
                <a:cubicBezTo>
                  <a:pt x="532" y="196"/>
                  <a:pt x="532" y="200"/>
                  <a:pt x="530" y="204"/>
                </a:cubicBezTo>
                <a:close/>
                <a:moveTo>
                  <a:pt x="575" y="203"/>
                </a:moveTo>
                <a:cubicBezTo>
                  <a:pt x="576" y="200"/>
                  <a:pt x="574" y="195"/>
                  <a:pt x="571" y="194"/>
                </a:cubicBezTo>
                <a:cubicBezTo>
                  <a:pt x="568" y="198"/>
                  <a:pt x="571" y="202"/>
                  <a:pt x="575" y="203"/>
                </a:cubicBezTo>
                <a:close/>
                <a:moveTo>
                  <a:pt x="614" y="214"/>
                </a:moveTo>
                <a:cubicBezTo>
                  <a:pt x="617" y="210"/>
                  <a:pt x="620" y="199"/>
                  <a:pt x="619" y="194"/>
                </a:cubicBezTo>
                <a:cubicBezTo>
                  <a:pt x="617" y="201"/>
                  <a:pt x="613" y="207"/>
                  <a:pt x="614" y="214"/>
                </a:cubicBezTo>
                <a:close/>
                <a:moveTo>
                  <a:pt x="90" y="198"/>
                </a:moveTo>
                <a:cubicBezTo>
                  <a:pt x="90" y="197"/>
                  <a:pt x="89" y="194"/>
                  <a:pt x="87" y="195"/>
                </a:cubicBezTo>
                <a:cubicBezTo>
                  <a:pt x="88" y="196"/>
                  <a:pt x="89" y="198"/>
                  <a:pt x="90" y="198"/>
                </a:cubicBezTo>
                <a:close/>
                <a:moveTo>
                  <a:pt x="547" y="199"/>
                </a:moveTo>
                <a:cubicBezTo>
                  <a:pt x="549" y="199"/>
                  <a:pt x="549" y="200"/>
                  <a:pt x="551" y="200"/>
                </a:cubicBezTo>
                <a:cubicBezTo>
                  <a:pt x="550" y="197"/>
                  <a:pt x="554" y="196"/>
                  <a:pt x="549" y="195"/>
                </a:cubicBezTo>
                <a:cubicBezTo>
                  <a:pt x="549" y="197"/>
                  <a:pt x="547" y="196"/>
                  <a:pt x="547" y="199"/>
                </a:cubicBezTo>
                <a:close/>
                <a:moveTo>
                  <a:pt x="486" y="196"/>
                </a:moveTo>
                <a:cubicBezTo>
                  <a:pt x="486" y="199"/>
                  <a:pt x="489" y="199"/>
                  <a:pt x="489" y="201"/>
                </a:cubicBezTo>
                <a:cubicBezTo>
                  <a:pt x="491" y="202"/>
                  <a:pt x="491" y="199"/>
                  <a:pt x="493" y="200"/>
                </a:cubicBezTo>
                <a:cubicBezTo>
                  <a:pt x="492" y="198"/>
                  <a:pt x="492" y="198"/>
                  <a:pt x="493" y="196"/>
                </a:cubicBezTo>
                <a:cubicBezTo>
                  <a:pt x="491" y="196"/>
                  <a:pt x="487" y="195"/>
                  <a:pt x="486" y="196"/>
                </a:cubicBezTo>
                <a:close/>
                <a:moveTo>
                  <a:pt x="140" y="200"/>
                </a:moveTo>
                <a:cubicBezTo>
                  <a:pt x="141" y="200"/>
                  <a:pt x="142" y="201"/>
                  <a:pt x="144" y="201"/>
                </a:cubicBezTo>
                <a:cubicBezTo>
                  <a:pt x="144" y="199"/>
                  <a:pt x="144" y="197"/>
                  <a:pt x="143" y="196"/>
                </a:cubicBezTo>
                <a:cubicBezTo>
                  <a:pt x="143" y="196"/>
                  <a:pt x="142" y="196"/>
                  <a:pt x="142" y="196"/>
                </a:cubicBezTo>
                <a:cubicBezTo>
                  <a:pt x="142" y="198"/>
                  <a:pt x="141" y="198"/>
                  <a:pt x="140" y="200"/>
                </a:cubicBezTo>
                <a:close/>
                <a:moveTo>
                  <a:pt x="281" y="201"/>
                </a:moveTo>
                <a:cubicBezTo>
                  <a:pt x="286" y="203"/>
                  <a:pt x="290" y="206"/>
                  <a:pt x="295" y="208"/>
                </a:cubicBezTo>
                <a:cubicBezTo>
                  <a:pt x="297" y="208"/>
                  <a:pt x="298" y="206"/>
                  <a:pt x="299" y="204"/>
                </a:cubicBezTo>
                <a:cubicBezTo>
                  <a:pt x="292" y="203"/>
                  <a:pt x="284" y="189"/>
                  <a:pt x="281" y="201"/>
                </a:cubicBezTo>
                <a:close/>
                <a:moveTo>
                  <a:pt x="626" y="204"/>
                </a:moveTo>
                <a:cubicBezTo>
                  <a:pt x="628" y="202"/>
                  <a:pt x="628" y="197"/>
                  <a:pt x="626" y="196"/>
                </a:cubicBezTo>
                <a:cubicBezTo>
                  <a:pt x="626" y="200"/>
                  <a:pt x="625" y="202"/>
                  <a:pt x="626" y="204"/>
                </a:cubicBezTo>
                <a:close/>
                <a:moveTo>
                  <a:pt x="55" y="204"/>
                </a:moveTo>
                <a:cubicBezTo>
                  <a:pt x="57" y="205"/>
                  <a:pt x="60" y="208"/>
                  <a:pt x="62" y="207"/>
                </a:cubicBezTo>
                <a:cubicBezTo>
                  <a:pt x="60" y="202"/>
                  <a:pt x="61" y="199"/>
                  <a:pt x="57" y="196"/>
                </a:cubicBezTo>
                <a:cubicBezTo>
                  <a:pt x="56" y="199"/>
                  <a:pt x="55" y="200"/>
                  <a:pt x="55" y="204"/>
                </a:cubicBezTo>
                <a:close/>
                <a:moveTo>
                  <a:pt x="462" y="202"/>
                </a:moveTo>
                <a:cubicBezTo>
                  <a:pt x="465" y="205"/>
                  <a:pt x="468" y="207"/>
                  <a:pt x="472" y="209"/>
                </a:cubicBezTo>
                <a:cubicBezTo>
                  <a:pt x="474" y="207"/>
                  <a:pt x="475" y="206"/>
                  <a:pt x="476" y="203"/>
                </a:cubicBezTo>
                <a:cubicBezTo>
                  <a:pt x="471" y="200"/>
                  <a:pt x="464" y="193"/>
                  <a:pt x="462" y="202"/>
                </a:cubicBezTo>
                <a:close/>
                <a:moveTo>
                  <a:pt x="518" y="205"/>
                </a:moveTo>
                <a:cubicBezTo>
                  <a:pt x="521" y="200"/>
                  <a:pt x="516" y="197"/>
                  <a:pt x="512" y="196"/>
                </a:cubicBezTo>
                <a:cubicBezTo>
                  <a:pt x="511" y="201"/>
                  <a:pt x="515" y="204"/>
                  <a:pt x="518" y="205"/>
                </a:cubicBezTo>
                <a:close/>
                <a:moveTo>
                  <a:pt x="145" y="203"/>
                </a:moveTo>
                <a:cubicBezTo>
                  <a:pt x="147" y="203"/>
                  <a:pt x="147" y="204"/>
                  <a:pt x="148" y="204"/>
                </a:cubicBezTo>
                <a:cubicBezTo>
                  <a:pt x="150" y="202"/>
                  <a:pt x="150" y="202"/>
                  <a:pt x="151" y="199"/>
                </a:cubicBezTo>
                <a:cubicBezTo>
                  <a:pt x="148" y="198"/>
                  <a:pt x="147" y="199"/>
                  <a:pt x="146" y="197"/>
                </a:cubicBezTo>
                <a:cubicBezTo>
                  <a:pt x="146" y="200"/>
                  <a:pt x="146" y="200"/>
                  <a:pt x="145" y="203"/>
                </a:cubicBezTo>
                <a:close/>
                <a:moveTo>
                  <a:pt x="269" y="199"/>
                </a:moveTo>
                <a:cubicBezTo>
                  <a:pt x="272" y="199"/>
                  <a:pt x="275" y="204"/>
                  <a:pt x="276" y="201"/>
                </a:cubicBezTo>
                <a:cubicBezTo>
                  <a:pt x="274" y="201"/>
                  <a:pt x="271" y="196"/>
                  <a:pt x="269" y="199"/>
                </a:cubicBezTo>
                <a:close/>
                <a:moveTo>
                  <a:pt x="444" y="216"/>
                </a:moveTo>
                <a:cubicBezTo>
                  <a:pt x="446" y="213"/>
                  <a:pt x="450" y="210"/>
                  <a:pt x="452" y="206"/>
                </a:cubicBezTo>
                <a:cubicBezTo>
                  <a:pt x="449" y="203"/>
                  <a:pt x="443" y="202"/>
                  <a:pt x="441" y="198"/>
                </a:cubicBezTo>
                <a:cubicBezTo>
                  <a:pt x="434" y="203"/>
                  <a:pt x="435" y="214"/>
                  <a:pt x="444" y="216"/>
                </a:cubicBezTo>
                <a:close/>
                <a:moveTo>
                  <a:pt x="601" y="207"/>
                </a:moveTo>
                <a:cubicBezTo>
                  <a:pt x="601" y="204"/>
                  <a:pt x="602" y="202"/>
                  <a:pt x="603" y="200"/>
                </a:cubicBezTo>
                <a:cubicBezTo>
                  <a:pt x="600" y="199"/>
                  <a:pt x="601" y="197"/>
                  <a:pt x="597" y="198"/>
                </a:cubicBezTo>
                <a:cubicBezTo>
                  <a:pt x="597" y="200"/>
                  <a:pt x="599" y="205"/>
                  <a:pt x="601" y="207"/>
                </a:cubicBezTo>
                <a:close/>
                <a:moveTo>
                  <a:pt x="334" y="204"/>
                </a:moveTo>
                <a:cubicBezTo>
                  <a:pt x="336" y="207"/>
                  <a:pt x="339" y="211"/>
                  <a:pt x="342" y="214"/>
                </a:cubicBezTo>
                <a:cubicBezTo>
                  <a:pt x="343" y="211"/>
                  <a:pt x="346" y="209"/>
                  <a:pt x="346" y="206"/>
                </a:cubicBezTo>
                <a:cubicBezTo>
                  <a:pt x="345" y="202"/>
                  <a:pt x="339" y="201"/>
                  <a:pt x="338" y="199"/>
                </a:cubicBezTo>
                <a:cubicBezTo>
                  <a:pt x="338" y="199"/>
                  <a:pt x="338" y="198"/>
                  <a:pt x="337" y="198"/>
                </a:cubicBezTo>
                <a:cubicBezTo>
                  <a:pt x="336" y="200"/>
                  <a:pt x="335" y="203"/>
                  <a:pt x="334" y="204"/>
                </a:cubicBezTo>
                <a:close/>
                <a:moveTo>
                  <a:pt x="405" y="209"/>
                </a:moveTo>
                <a:cubicBezTo>
                  <a:pt x="405" y="207"/>
                  <a:pt x="407" y="207"/>
                  <a:pt x="406" y="204"/>
                </a:cubicBezTo>
                <a:cubicBezTo>
                  <a:pt x="403" y="205"/>
                  <a:pt x="405" y="203"/>
                  <a:pt x="404" y="202"/>
                </a:cubicBezTo>
                <a:cubicBezTo>
                  <a:pt x="403" y="202"/>
                  <a:pt x="403" y="203"/>
                  <a:pt x="402" y="203"/>
                </a:cubicBezTo>
                <a:cubicBezTo>
                  <a:pt x="401" y="202"/>
                  <a:pt x="401" y="200"/>
                  <a:pt x="400" y="200"/>
                </a:cubicBezTo>
                <a:cubicBezTo>
                  <a:pt x="398" y="200"/>
                  <a:pt x="398" y="199"/>
                  <a:pt x="396" y="199"/>
                </a:cubicBezTo>
                <a:cubicBezTo>
                  <a:pt x="398" y="203"/>
                  <a:pt x="399" y="208"/>
                  <a:pt x="405" y="209"/>
                </a:cubicBezTo>
                <a:close/>
                <a:moveTo>
                  <a:pt x="505" y="202"/>
                </a:moveTo>
                <a:cubicBezTo>
                  <a:pt x="508" y="202"/>
                  <a:pt x="507" y="197"/>
                  <a:pt x="505" y="200"/>
                </a:cubicBezTo>
                <a:cubicBezTo>
                  <a:pt x="507" y="200"/>
                  <a:pt x="505" y="201"/>
                  <a:pt x="505" y="202"/>
                </a:cubicBezTo>
                <a:close/>
                <a:moveTo>
                  <a:pt x="382" y="214"/>
                </a:moveTo>
                <a:cubicBezTo>
                  <a:pt x="383" y="210"/>
                  <a:pt x="386" y="209"/>
                  <a:pt x="386" y="205"/>
                </a:cubicBezTo>
                <a:cubicBezTo>
                  <a:pt x="383" y="203"/>
                  <a:pt x="379" y="201"/>
                  <a:pt x="375" y="200"/>
                </a:cubicBezTo>
                <a:cubicBezTo>
                  <a:pt x="369" y="204"/>
                  <a:pt x="378" y="210"/>
                  <a:pt x="382" y="214"/>
                </a:cubicBezTo>
                <a:close/>
                <a:moveTo>
                  <a:pt x="553" y="203"/>
                </a:moveTo>
                <a:cubicBezTo>
                  <a:pt x="554" y="202"/>
                  <a:pt x="555" y="204"/>
                  <a:pt x="556" y="204"/>
                </a:cubicBezTo>
                <a:cubicBezTo>
                  <a:pt x="556" y="202"/>
                  <a:pt x="555" y="201"/>
                  <a:pt x="553" y="200"/>
                </a:cubicBezTo>
                <a:cubicBezTo>
                  <a:pt x="554" y="201"/>
                  <a:pt x="552" y="201"/>
                  <a:pt x="553" y="203"/>
                </a:cubicBezTo>
                <a:close/>
                <a:moveTo>
                  <a:pt x="108" y="204"/>
                </a:moveTo>
                <a:cubicBezTo>
                  <a:pt x="109" y="204"/>
                  <a:pt x="110" y="205"/>
                  <a:pt x="111" y="205"/>
                </a:cubicBezTo>
                <a:cubicBezTo>
                  <a:pt x="111" y="204"/>
                  <a:pt x="112" y="201"/>
                  <a:pt x="111" y="200"/>
                </a:cubicBezTo>
                <a:cubicBezTo>
                  <a:pt x="110" y="201"/>
                  <a:pt x="108" y="202"/>
                  <a:pt x="108" y="204"/>
                </a:cubicBezTo>
                <a:close/>
                <a:moveTo>
                  <a:pt x="83" y="219"/>
                </a:moveTo>
                <a:cubicBezTo>
                  <a:pt x="84" y="209"/>
                  <a:pt x="71" y="209"/>
                  <a:pt x="67" y="202"/>
                </a:cubicBezTo>
                <a:cubicBezTo>
                  <a:pt x="67" y="203"/>
                  <a:pt x="66" y="200"/>
                  <a:pt x="64" y="201"/>
                </a:cubicBezTo>
                <a:cubicBezTo>
                  <a:pt x="64" y="213"/>
                  <a:pt x="76" y="215"/>
                  <a:pt x="83" y="219"/>
                </a:cubicBezTo>
                <a:close/>
                <a:moveTo>
                  <a:pt x="87" y="210"/>
                </a:moveTo>
                <a:cubicBezTo>
                  <a:pt x="92" y="209"/>
                  <a:pt x="87" y="203"/>
                  <a:pt x="86" y="201"/>
                </a:cubicBezTo>
                <a:cubicBezTo>
                  <a:pt x="86" y="203"/>
                  <a:pt x="86" y="208"/>
                  <a:pt x="87" y="210"/>
                </a:cubicBezTo>
                <a:close/>
                <a:moveTo>
                  <a:pt x="194" y="203"/>
                </a:moveTo>
                <a:cubicBezTo>
                  <a:pt x="194" y="202"/>
                  <a:pt x="193" y="201"/>
                  <a:pt x="192" y="201"/>
                </a:cubicBezTo>
                <a:cubicBezTo>
                  <a:pt x="192" y="202"/>
                  <a:pt x="193" y="203"/>
                  <a:pt x="194" y="203"/>
                </a:cubicBezTo>
                <a:close/>
                <a:moveTo>
                  <a:pt x="41" y="208"/>
                </a:moveTo>
                <a:cubicBezTo>
                  <a:pt x="43" y="209"/>
                  <a:pt x="44" y="211"/>
                  <a:pt x="47" y="210"/>
                </a:cubicBezTo>
                <a:cubicBezTo>
                  <a:pt x="47" y="207"/>
                  <a:pt x="47" y="200"/>
                  <a:pt x="42" y="201"/>
                </a:cubicBezTo>
                <a:cubicBezTo>
                  <a:pt x="42" y="204"/>
                  <a:pt x="42" y="206"/>
                  <a:pt x="41" y="208"/>
                </a:cubicBezTo>
                <a:close/>
                <a:moveTo>
                  <a:pt x="273" y="204"/>
                </a:moveTo>
                <a:cubicBezTo>
                  <a:pt x="270" y="204"/>
                  <a:pt x="268" y="200"/>
                  <a:pt x="265" y="202"/>
                </a:cubicBezTo>
                <a:cubicBezTo>
                  <a:pt x="268" y="202"/>
                  <a:pt x="271" y="207"/>
                  <a:pt x="273" y="204"/>
                </a:cubicBezTo>
                <a:close/>
                <a:moveTo>
                  <a:pt x="493" y="204"/>
                </a:moveTo>
                <a:cubicBezTo>
                  <a:pt x="494" y="204"/>
                  <a:pt x="494" y="206"/>
                  <a:pt x="495" y="206"/>
                </a:cubicBezTo>
                <a:cubicBezTo>
                  <a:pt x="497" y="205"/>
                  <a:pt x="497" y="203"/>
                  <a:pt x="496" y="201"/>
                </a:cubicBezTo>
                <a:cubicBezTo>
                  <a:pt x="495" y="202"/>
                  <a:pt x="493" y="202"/>
                  <a:pt x="493" y="204"/>
                </a:cubicBezTo>
                <a:close/>
                <a:moveTo>
                  <a:pt x="151" y="207"/>
                </a:moveTo>
                <a:cubicBezTo>
                  <a:pt x="156" y="213"/>
                  <a:pt x="165" y="216"/>
                  <a:pt x="174" y="219"/>
                </a:cubicBezTo>
                <a:cubicBezTo>
                  <a:pt x="170" y="211"/>
                  <a:pt x="161" y="206"/>
                  <a:pt x="153" y="202"/>
                </a:cubicBezTo>
                <a:cubicBezTo>
                  <a:pt x="153" y="204"/>
                  <a:pt x="151" y="205"/>
                  <a:pt x="151" y="207"/>
                </a:cubicBezTo>
                <a:close/>
                <a:moveTo>
                  <a:pt x="362" y="209"/>
                </a:moveTo>
                <a:cubicBezTo>
                  <a:pt x="361" y="206"/>
                  <a:pt x="354" y="203"/>
                  <a:pt x="354" y="203"/>
                </a:cubicBezTo>
                <a:cubicBezTo>
                  <a:pt x="356" y="205"/>
                  <a:pt x="359" y="208"/>
                  <a:pt x="362" y="209"/>
                </a:cubicBezTo>
                <a:close/>
                <a:moveTo>
                  <a:pt x="368" y="206"/>
                </a:moveTo>
                <a:cubicBezTo>
                  <a:pt x="367" y="204"/>
                  <a:pt x="365" y="201"/>
                  <a:pt x="363" y="203"/>
                </a:cubicBezTo>
                <a:cubicBezTo>
                  <a:pt x="365" y="203"/>
                  <a:pt x="365" y="206"/>
                  <a:pt x="368" y="206"/>
                </a:cubicBezTo>
                <a:close/>
                <a:moveTo>
                  <a:pt x="411" y="205"/>
                </a:moveTo>
                <a:cubicBezTo>
                  <a:pt x="416" y="208"/>
                  <a:pt x="420" y="213"/>
                  <a:pt x="425" y="215"/>
                </a:cubicBezTo>
                <a:cubicBezTo>
                  <a:pt x="426" y="213"/>
                  <a:pt x="428" y="213"/>
                  <a:pt x="428" y="210"/>
                </a:cubicBezTo>
                <a:cubicBezTo>
                  <a:pt x="423" y="209"/>
                  <a:pt x="415" y="198"/>
                  <a:pt x="411" y="205"/>
                </a:cubicBezTo>
                <a:close/>
                <a:moveTo>
                  <a:pt x="562" y="205"/>
                </a:moveTo>
                <a:cubicBezTo>
                  <a:pt x="564" y="204"/>
                  <a:pt x="561" y="201"/>
                  <a:pt x="560" y="203"/>
                </a:cubicBezTo>
                <a:cubicBezTo>
                  <a:pt x="561" y="203"/>
                  <a:pt x="560" y="205"/>
                  <a:pt x="562" y="205"/>
                </a:cubicBezTo>
                <a:close/>
                <a:moveTo>
                  <a:pt x="280" y="203"/>
                </a:moveTo>
                <a:cubicBezTo>
                  <a:pt x="280" y="204"/>
                  <a:pt x="278" y="203"/>
                  <a:pt x="278" y="204"/>
                </a:cubicBezTo>
                <a:cubicBezTo>
                  <a:pt x="283" y="206"/>
                  <a:pt x="286" y="211"/>
                  <a:pt x="292" y="211"/>
                </a:cubicBezTo>
                <a:cubicBezTo>
                  <a:pt x="290" y="207"/>
                  <a:pt x="283" y="207"/>
                  <a:pt x="280" y="203"/>
                </a:cubicBezTo>
                <a:close/>
                <a:moveTo>
                  <a:pt x="510" y="206"/>
                </a:moveTo>
                <a:cubicBezTo>
                  <a:pt x="512" y="207"/>
                  <a:pt x="514" y="212"/>
                  <a:pt x="516" y="210"/>
                </a:cubicBezTo>
                <a:cubicBezTo>
                  <a:pt x="516" y="206"/>
                  <a:pt x="514" y="204"/>
                  <a:pt x="510" y="203"/>
                </a:cubicBezTo>
                <a:cubicBezTo>
                  <a:pt x="511" y="205"/>
                  <a:pt x="509" y="205"/>
                  <a:pt x="510" y="206"/>
                </a:cubicBezTo>
                <a:close/>
                <a:moveTo>
                  <a:pt x="521" y="209"/>
                </a:moveTo>
                <a:cubicBezTo>
                  <a:pt x="525" y="210"/>
                  <a:pt x="524" y="207"/>
                  <a:pt x="524" y="204"/>
                </a:cubicBezTo>
                <a:cubicBezTo>
                  <a:pt x="524" y="204"/>
                  <a:pt x="523" y="204"/>
                  <a:pt x="522" y="204"/>
                </a:cubicBezTo>
                <a:cubicBezTo>
                  <a:pt x="522" y="206"/>
                  <a:pt x="521" y="207"/>
                  <a:pt x="521" y="209"/>
                </a:cubicBezTo>
                <a:close/>
                <a:moveTo>
                  <a:pt x="119" y="207"/>
                </a:moveTo>
                <a:cubicBezTo>
                  <a:pt x="119" y="206"/>
                  <a:pt x="119" y="205"/>
                  <a:pt x="118" y="204"/>
                </a:cubicBezTo>
                <a:cubicBezTo>
                  <a:pt x="117" y="205"/>
                  <a:pt x="117" y="208"/>
                  <a:pt x="119" y="207"/>
                </a:cubicBezTo>
                <a:close/>
                <a:moveTo>
                  <a:pt x="213" y="207"/>
                </a:moveTo>
                <a:cubicBezTo>
                  <a:pt x="211" y="207"/>
                  <a:pt x="211" y="203"/>
                  <a:pt x="208" y="205"/>
                </a:cubicBezTo>
                <a:cubicBezTo>
                  <a:pt x="208" y="207"/>
                  <a:pt x="212" y="208"/>
                  <a:pt x="213" y="207"/>
                </a:cubicBezTo>
                <a:close/>
                <a:moveTo>
                  <a:pt x="245" y="215"/>
                </a:moveTo>
                <a:cubicBezTo>
                  <a:pt x="250" y="215"/>
                  <a:pt x="251" y="211"/>
                  <a:pt x="253" y="208"/>
                </a:cubicBezTo>
                <a:cubicBezTo>
                  <a:pt x="251" y="208"/>
                  <a:pt x="251" y="205"/>
                  <a:pt x="249" y="205"/>
                </a:cubicBezTo>
                <a:cubicBezTo>
                  <a:pt x="248" y="209"/>
                  <a:pt x="246" y="211"/>
                  <a:pt x="245" y="215"/>
                </a:cubicBezTo>
                <a:close/>
                <a:moveTo>
                  <a:pt x="591" y="217"/>
                </a:moveTo>
                <a:cubicBezTo>
                  <a:pt x="591" y="220"/>
                  <a:pt x="594" y="221"/>
                  <a:pt x="593" y="224"/>
                </a:cubicBezTo>
                <a:cubicBezTo>
                  <a:pt x="592" y="226"/>
                  <a:pt x="590" y="227"/>
                  <a:pt x="588" y="228"/>
                </a:cubicBezTo>
                <a:cubicBezTo>
                  <a:pt x="586" y="236"/>
                  <a:pt x="585" y="246"/>
                  <a:pt x="585" y="255"/>
                </a:cubicBezTo>
                <a:cubicBezTo>
                  <a:pt x="583" y="258"/>
                  <a:pt x="579" y="264"/>
                  <a:pt x="581" y="267"/>
                </a:cubicBezTo>
                <a:cubicBezTo>
                  <a:pt x="584" y="259"/>
                  <a:pt x="588" y="250"/>
                  <a:pt x="592" y="239"/>
                </a:cubicBezTo>
                <a:cubicBezTo>
                  <a:pt x="595" y="229"/>
                  <a:pt x="602" y="212"/>
                  <a:pt x="594" y="205"/>
                </a:cubicBezTo>
                <a:cubicBezTo>
                  <a:pt x="594" y="209"/>
                  <a:pt x="590" y="212"/>
                  <a:pt x="591" y="217"/>
                </a:cubicBezTo>
                <a:close/>
                <a:moveTo>
                  <a:pt x="607" y="223"/>
                </a:moveTo>
                <a:cubicBezTo>
                  <a:pt x="610" y="218"/>
                  <a:pt x="610" y="211"/>
                  <a:pt x="606" y="205"/>
                </a:cubicBezTo>
                <a:cubicBezTo>
                  <a:pt x="604" y="211"/>
                  <a:pt x="602" y="218"/>
                  <a:pt x="607" y="223"/>
                </a:cubicBezTo>
                <a:close/>
                <a:moveTo>
                  <a:pt x="469" y="213"/>
                </a:moveTo>
                <a:cubicBezTo>
                  <a:pt x="470" y="209"/>
                  <a:pt x="463" y="208"/>
                  <a:pt x="461" y="206"/>
                </a:cubicBezTo>
                <a:cubicBezTo>
                  <a:pt x="462" y="209"/>
                  <a:pt x="466" y="212"/>
                  <a:pt x="469" y="213"/>
                </a:cubicBezTo>
                <a:close/>
                <a:moveTo>
                  <a:pt x="543" y="212"/>
                </a:moveTo>
                <a:cubicBezTo>
                  <a:pt x="544" y="213"/>
                  <a:pt x="546" y="216"/>
                  <a:pt x="547" y="215"/>
                </a:cubicBezTo>
                <a:cubicBezTo>
                  <a:pt x="545" y="212"/>
                  <a:pt x="547" y="211"/>
                  <a:pt x="549" y="210"/>
                </a:cubicBezTo>
                <a:cubicBezTo>
                  <a:pt x="548" y="208"/>
                  <a:pt x="547" y="206"/>
                  <a:pt x="546" y="206"/>
                </a:cubicBezTo>
                <a:cubicBezTo>
                  <a:pt x="545" y="208"/>
                  <a:pt x="543" y="209"/>
                  <a:pt x="543" y="212"/>
                </a:cubicBezTo>
                <a:close/>
                <a:moveTo>
                  <a:pt x="140" y="212"/>
                </a:moveTo>
                <a:cubicBezTo>
                  <a:pt x="141" y="211"/>
                  <a:pt x="141" y="208"/>
                  <a:pt x="140" y="207"/>
                </a:cubicBezTo>
                <a:cubicBezTo>
                  <a:pt x="139" y="208"/>
                  <a:pt x="137" y="206"/>
                  <a:pt x="136" y="206"/>
                </a:cubicBezTo>
                <a:cubicBezTo>
                  <a:pt x="136" y="210"/>
                  <a:pt x="137" y="212"/>
                  <a:pt x="140" y="212"/>
                </a:cubicBezTo>
                <a:close/>
                <a:moveTo>
                  <a:pt x="556" y="212"/>
                </a:moveTo>
                <a:cubicBezTo>
                  <a:pt x="557" y="208"/>
                  <a:pt x="554" y="207"/>
                  <a:pt x="552" y="206"/>
                </a:cubicBezTo>
                <a:cubicBezTo>
                  <a:pt x="550" y="209"/>
                  <a:pt x="554" y="211"/>
                  <a:pt x="556" y="212"/>
                </a:cubicBezTo>
                <a:close/>
                <a:moveTo>
                  <a:pt x="566" y="212"/>
                </a:moveTo>
                <a:cubicBezTo>
                  <a:pt x="569" y="212"/>
                  <a:pt x="570" y="215"/>
                  <a:pt x="572" y="217"/>
                </a:cubicBezTo>
                <a:cubicBezTo>
                  <a:pt x="572" y="214"/>
                  <a:pt x="572" y="212"/>
                  <a:pt x="574" y="210"/>
                </a:cubicBezTo>
                <a:cubicBezTo>
                  <a:pt x="571" y="209"/>
                  <a:pt x="570" y="207"/>
                  <a:pt x="567" y="206"/>
                </a:cubicBezTo>
                <a:cubicBezTo>
                  <a:pt x="567" y="209"/>
                  <a:pt x="565" y="209"/>
                  <a:pt x="566" y="212"/>
                </a:cubicBezTo>
                <a:close/>
                <a:moveTo>
                  <a:pt x="476" y="212"/>
                </a:moveTo>
                <a:cubicBezTo>
                  <a:pt x="479" y="216"/>
                  <a:pt x="480" y="209"/>
                  <a:pt x="484" y="209"/>
                </a:cubicBezTo>
                <a:cubicBezTo>
                  <a:pt x="480" y="206"/>
                  <a:pt x="476" y="207"/>
                  <a:pt x="476" y="212"/>
                </a:cubicBezTo>
                <a:close/>
                <a:moveTo>
                  <a:pt x="58" y="220"/>
                </a:moveTo>
                <a:cubicBezTo>
                  <a:pt x="62" y="223"/>
                  <a:pt x="67" y="229"/>
                  <a:pt x="72" y="230"/>
                </a:cubicBezTo>
                <a:cubicBezTo>
                  <a:pt x="66" y="223"/>
                  <a:pt x="66" y="209"/>
                  <a:pt x="54" y="207"/>
                </a:cubicBezTo>
                <a:cubicBezTo>
                  <a:pt x="55" y="212"/>
                  <a:pt x="57" y="216"/>
                  <a:pt x="58" y="220"/>
                </a:cubicBezTo>
                <a:close/>
                <a:moveTo>
                  <a:pt x="351" y="207"/>
                </a:moveTo>
                <a:cubicBezTo>
                  <a:pt x="349" y="211"/>
                  <a:pt x="346" y="214"/>
                  <a:pt x="345" y="218"/>
                </a:cubicBezTo>
                <a:cubicBezTo>
                  <a:pt x="347" y="218"/>
                  <a:pt x="348" y="220"/>
                  <a:pt x="349" y="221"/>
                </a:cubicBezTo>
                <a:cubicBezTo>
                  <a:pt x="352" y="218"/>
                  <a:pt x="356" y="217"/>
                  <a:pt x="358" y="213"/>
                </a:cubicBezTo>
                <a:cubicBezTo>
                  <a:pt x="356" y="210"/>
                  <a:pt x="353" y="209"/>
                  <a:pt x="351" y="207"/>
                </a:cubicBezTo>
                <a:close/>
                <a:moveTo>
                  <a:pt x="406" y="211"/>
                </a:moveTo>
                <a:cubicBezTo>
                  <a:pt x="413" y="213"/>
                  <a:pt x="417" y="218"/>
                  <a:pt x="423" y="220"/>
                </a:cubicBezTo>
                <a:cubicBezTo>
                  <a:pt x="423" y="218"/>
                  <a:pt x="422" y="217"/>
                  <a:pt x="421" y="215"/>
                </a:cubicBezTo>
                <a:cubicBezTo>
                  <a:pt x="414" y="216"/>
                  <a:pt x="411" y="202"/>
                  <a:pt x="406" y="211"/>
                </a:cubicBezTo>
                <a:close/>
                <a:moveTo>
                  <a:pt x="628" y="215"/>
                </a:moveTo>
                <a:cubicBezTo>
                  <a:pt x="630" y="213"/>
                  <a:pt x="630" y="208"/>
                  <a:pt x="629" y="207"/>
                </a:cubicBezTo>
                <a:cubicBezTo>
                  <a:pt x="629" y="210"/>
                  <a:pt x="627" y="213"/>
                  <a:pt x="628" y="215"/>
                </a:cubicBezTo>
                <a:close/>
                <a:moveTo>
                  <a:pt x="494" y="212"/>
                </a:moveTo>
                <a:cubicBezTo>
                  <a:pt x="493" y="210"/>
                  <a:pt x="490" y="209"/>
                  <a:pt x="488" y="208"/>
                </a:cubicBezTo>
                <a:cubicBezTo>
                  <a:pt x="490" y="210"/>
                  <a:pt x="492" y="211"/>
                  <a:pt x="494" y="212"/>
                </a:cubicBezTo>
                <a:close/>
                <a:moveTo>
                  <a:pt x="527" y="215"/>
                </a:moveTo>
                <a:cubicBezTo>
                  <a:pt x="531" y="217"/>
                  <a:pt x="532" y="222"/>
                  <a:pt x="536" y="223"/>
                </a:cubicBezTo>
                <a:cubicBezTo>
                  <a:pt x="537" y="220"/>
                  <a:pt x="539" y="218"/>
                  <a:pt x="538" y="214"/>
                </a:cubicBezTo>
                <a:cubicBezTo>
                  <a:pt x="535" y="212"/>
                  <a:pt x="533" y="209"/>
                  <a:pt x="529" y="208"/>
                </a:cubicBezTo>
                <a:cubicBezTo>
                  <a:pt x="529" y="211"/>
                  <a:pt x="527" y="212"/>
                  <a:pt x="527" y="215"/>
                </a:cubicBezTo>
                <a:close/>
                <a:moveTo>
                  <a:pt x="273" y="211"/>
                </a:moveTo>
                <a:cubicBezTo>
                  <a:pt x="277" y="214"/>
                  <a:pt x="280" y="216"/>
                  <a:pt x="284" y="218"/>
                </a:cubicBezTo>
                <a:cubicBezTo>
                  <a:pt x="286" y="217"/>
                  <a:pt x="288" y="216"/>
                  <a:pt x="289" y="214"/>
                </a:cubicBezTo>
                <a:cubicBezTo>
                  <a:pt x="286" y="212"/>
                  <a:pt x="283" y="210"/>
                  <a:pt x="280" y="209"/>
                </a:cubicBezTo>
                <a:cubicBezTo>
                  <a:pt x="280" y="213"/>
                  <a:pt x="276" y="209"/>
                  <a:pt x="273" y="211"/>
                </a:cubicBezTo>
                <a:close/>
                <a:moveTo>
                  <a:pt x="385" y="217"/>
                </a:moveTo>
                <a:cubicBezTo>
                  <a:pt x="388" y="218"/>
                  <a:pt x="390" y="221"/>
                  <a:pt x="393" y="221"/>
                </a:cubicBezTo>
                <a:cubicBezTo>
                  <a:pt x="395" y="219"/>
                  <a:pt x="398" y="218"/>
                  <a:pt x="399" y="214"/>
                </a:cubicBezTo>
                <a:cubicBezTo>
                  <a:pt x="395" y="213"/>
                  <a:pt x="393" y="210"/>
                  <a:pt x="389" y="209"/>
                </a:cubicBezTo>
                <a:cubicBezTo>
                  <a:pt x="388" y="212"/>
                  <a:pt x="385" y="213"/>
                  <a:pt x="385" y="217"/>
                </a:cubicBezTo>
                <a:close/>
                <a:moveTo>
                  <a:pt x="454" y="209"/>
                </a:moveTo>
                <a:cubicBezTo>
                  <a:pt x="451" y="212"/>
                  <a:pt x="448" y="214"/>
                  <a:pt x="446" y="218"/>
                </a:cubicBezTo>
                <a:cubicBezTo>
                  <a:pt x="451" y="220"/>
                  <a:pt x="454" y="225"/>
                  <a:pt x="459" y="225"/>
                </a:cubicBezTo>
                <a:cubicBezTo>
                  <a:pt x="457" y="220"/>
                  <a:pt x="460" y="210"/>
                  <a:pt x="454" y="209"/>
                </a:cubicBezTo>
                <a:close/>
                <a:moveTo>
                  <a:pt x="233" y="214"/>
                </a:moveTo>
                <a:cubicBezTo>
                  <a:pt x="235" y="211"/>
                  <a:pt x="230" y="210"/>
                  <a:pt x="227" y="209"/>
                </a:cubicBezTo>
                <a:cubicBezTo>
                  <a:pt x="229" y="211"/>
                  <a:pt x="230" y="214"/>
                  <a:pt x="233" y="214"/>
                </a:cubicBezTo>
                <a:close/>
                <a:moveTo>
                  <a:pt x="515" y="218"/>
                </a:moveTo>
                <a:cubicBezTo>
                  <a:pt x="515" y="213"/>
                  <a:pt x="510" y="213"/>
                  <a:pt x="509" y="209"/>
                </a:cubicBezTo>
                <a:cubicBezTo>
                  <a:pt x="505" y="214"/>
                  <a:pt x="511" y="219"/>
                  <a:pt x="515" y="218"/>
                </a:cubicBezTo>
                <a:close/>
                <a:moveTo>
                  <a:pt x="180" y="216"/>
                </a:moveTo>
                <a:cubicBezTo>
                  <a:pt x="183" y="216"/>
                  <a:pt x="183" y="219"/>
                  <a:pt x="186" y="219"/>
                </a:cubicBezTo>
                <a:cubicBezTo>
                  <a:pt x="187" y="217"/>
                  <a:pt x="189" y="216"/>
                  <a:pt x="191" y="214"/>
                </a:cubicBezTo>
                <a:cubicBezTo>
                  <a:pt x="188" y="215"/>
                  <a:pt x="189" y="212"/>
                  <a:pt x="188" y="212"/>
                </a:cubicBezTo>
                <a:cubicBezTo>
                  <a:pt x="186" y="213"/>
                  <a:pt x="184" y="210"/>
                  <a:pt x="183" y="210"/>
                </a:cubicBezTo>
                <a:cubicBezTo>
                  <a:pt x="182" y="212"/>
                  <a:pt x="180" y="213"/>
                  <a:pt x="180" y="216"/>
                </a:cubicBezTo>
                <a:close/>
                <a:moveTo>
                  <a:pt x="230" y="217"/>
                </a:moveTo>
                <a:cubicBezTo>
                  <a:pt x="225" y="215"/>
                  <a:pt x="224" y="210"/>
                  <a:pt x="220" y="210"/>
                </a:cubicBezTo>
                <a:cubicBezTo>
                  <a:pt x="222" y="213"/>
                  <a:pt x="226" y="218"/>
                  <a:pt x="230" y="217"/>
                </a:cubicBezTo>
                <a:close/>
                <a:moveTo>
                  <a:pt x="649" y="219"/>
                </a:moveTo>
                <a:cubicBezTo>
                  <a:pt x="648" y="216"/>
                  <a:pt x="651" y="212"/>
                  <a:pt x="649" y="210"/>
                </a:cubicBezTo>
                <a:cubicBezTo>
                  <a:pt x="649" y="213"/>
                  <a:pt x="646" y="218"/>
                  <a:pt x="649" y="219"/>
                </a:cubicBezTo>
                <a:close/>
                <a:moveTo>
                  <a:pt x="36" y="217"/>
                </a:moveTo>
                <a:cubicBezTo>
                  <a:pt x="38" y="215"/>
                  <a:pt x="38" y="212"/>
                  <a:pt x="36" y="210"/>
                </a:cubicBezTo>
                <a:cubicBezTo>
                  <a:pt x="36" y="212"/>
                  <a:pt x="35" y="215"/>
                  <a:pt x="36" y="217"/>
                </a:cubicBezTo>
                <a:close/>
                <a:moveTo>
                  <a:pt x="145" y="215"/>
                </a:moveTo>
                <a:cubicBezTo>
                  <a:pt x="152" y="220"/>
                  <a:pt x="160" y="226"/>
                  <a:pt x="168" y="230"/>
                </a:cubicBezTo>
                <a:cubicBezTo>
                  <a:pt x="170" y="229"/>
                  <a:pt x="170" y="227"/>
                  <a:pt x="171" y="225"/>
                </a:cubicBezTo>
                <a:cubicBezTo>
                  <a:pt x="166" y="223"/>
                  <a:pt x="155" y="217"/>
                  <a:pt x="156" y="214"/>
                </a:cubicBezTo>
                <a:cubicBezTo>
                  <a:pt x="152" y="214"/>
                  <a:pt x="150" y="211"/>
                  <a:pt x="147" y="210"/>
                </a:cubicBezTo>
                <a:cubicBezTo>
                  <a:pt x="146" y="212"/>
                  <a:pt x="144" y="213"/>
                  <a:pt x="145" y="215"/>
                </a:cubicBezTo>
                <a:close/>
                <a:moveTo>
                  <a:pt x="306" y="214"/>
                </a:moveTo>
                <a:cubicBezTo>
                  <a:pt x="309" y="217"/>
                  <a:pt x="313" y="219"/>
                  <a:pt x="318" y="220"/>
                </a:cubicBezTo>
                <a:cubicBezTo>
                  <a:pt x="319" y="216"/>
                  <a:pt x="308" y="206"/>
                  <a:pt x="306" y="214"/>
                </a:cubicBezTo>
                <a:close/>
                <a:moveTo>
                  <a:pt x="99" y="217"/>
                </a:moveTo>
                <a:cubicBezTo>
                  <a:pt x="102" y="223"/>
                  <a:pt x="107" y="227"/>
                  <a:pt x="114" y="230"/>
                </a:cubicBezTo>
                <a:cubicBezTo>
                  <a:pt x="111" y="222"/>
                  <a:pt x="107" y="216"/>
                  <a:pt x="101" y="211"/>
                </a:cubicBezTo>
                <a:cubicBezTo>
                  <a:pt x="101" y="214"/>
                  <a:pt x="99" y="214"/>
                  <a:pt x="99" y="217"/>
                </a:cubicBezTo>
                <a:close/>
                <a:moveTo>
                  <a:pt x="203" y="212"/>
                </a:moveTo>
                <a:cubicBezTo>
                  <a:pt x="209" y="216"/>
                  <a:pt x="215" y="221"/>
                  <a:pt x="224" y="224"/>
                </a:cubicBezTo>
                <a:cubicBezTo>
                  <a:pt x="223" y="223"/>
                  <a:pt x="225" y="222"/>
                  <a:pt x="224" y="221"/>
                </a:cubicBezTo>
                <a:cubicBezTo>
                  <a:pt x="221" y="219"/>
                  <a:pt x="209" y="212"/>
                  <a:pt x="203" y="212"/>
                </a:cubicBezTo>
                <a:close/>
                <a:moveTo>
                  <a:pt x="481" y="216"/>
                </a:moveTo>
                <a:cubicBezTo>
                  <a:pt x="483" y="218"/>
                  <a:pt x="484" y="217"/>
                  <a:pt x="487" y="217"/>
                </a:cubicBezTo>
                <a:cubicBezTo>
                  <a:pt x="488" y="218"/>
                  <a:pt x="487" y="223"/>
                  <a:pt x="491" y="223"/>
                </a:cubicBezTo>
                <a:cubicBezTo>
                  <a:pt x="492" y="220"/>
                  <a:pt x="493" y="219"/>
                  <a:pt x="493" y="216"/>
                </a:cubicBezTo>
                <a:cubicBezTo>
                  <a:pt x="488" y="213"/>
                  <a:pt x="484" y="209"/>
                  <a:pt x="481" y="216"/>
                </a:cubicBezTo>
                <a:close/>
                <a:moveTo>
                  <a:pt x="549" y="217"/>
                </a:moveTo>
                <a:cubicBezTo>
                  <a:pt x="552" y="218"/>
                  <a:pt x="553" y="222"/>
                  <a:pt x="557" y="223"/>
                </a:cubicBezTo>
                <a:cubicBezTo>
                  <a:pt x="557" y="218"/>
                  <a:pt x="554" y="214"/>
                  <a:pt x="550" y="212"/>
                </a:cubicBezTo>
                <a:cubicBezTo>
                  <a:pt x="550" y="214"/>
                  <a:pt x="549" y="215"/>
                  <a:pt x="549" y="217"/>
                </a:cubicBezTo>
                <a:close/>
                <a:moveTo>
                  <a:pt x="575" y="218"/>
                </a:moveTo>
                <a:cubicBezTo>
                  <a:pt x="575" y="217"/>
                  <a:pt x="577" y="211"/>
                  <a:pt x="575" y="212"/>
                </a:cubicBezTo>
                <a:cubicBezTo>
                  <a:pt x="576" y="215"/>
                  <a:pt x="572" y="217"/>
                  <a:pt x="575" y="218"/>
                </a:cubicBezTo>
                <a:close/>
                <a:moveTo>
                  <a:pt x="618" y="221"/>
                </a:moveTo>
                <a:cubicBezTo>
                  <a:pt x="619" y="219"/>
                  <a:pt x="621" y="214"/>
                  <a:pt x="619" y="212"/>
                </a:cubicBezTo>
                <a:cubicBezTo>
                  <a:pt x="620" y="215"/>
                  <a:pt x="617" y="219"/>
                  <a:pt x="618" y="221"/>
                </a:cubicBezTo>
                <a:close/>
                <a:moveTo>
                  <a:pt x="251" y="218"/>
                </a:moveTo>
                <a:cubicBezTo>
                  <a:pt x="255" y="219"/>
                  <a:pt x="256" y="222"/>
                  <a:pt x="260" y="223"/>
                </a:cubicBezTo>
                <a:cubicBezTo>
                  <a:pt x="260" y="222"/>
                  <a:pt x="261" y="222"/>
                  <a:pt x="262" y="221"/>
                </a:cubicBezTo>
                <a:cubicBezTo>
                  <a:pt x="260" y="218"/>
                  <a:pt x="259" y="214"/>
                  <a:pt x="255" y="212"/>
                </a:cubicBezTo>
                <a:cubicBezTo>
                  <a:pt x="255" y="215"/>
                  <a:pt x="251" y="215"/>
                  <a:pt x="251" y="218"/>
                </a:cubicBezTo>
                <a:close/>
                <a:moveTo>
                  <a:pt x="522" y="215"/>
                </a:moveTo>
                <a:cubicBezTo>
                  <a:pt x="522" y="213"/>
                  <a:pt x="521" y="213"/>
                  <a:pt x="520" y="212"/>
                </a:cubicBezTo>
                <a:cubicBezTo>
                  <a:pt x="519" y="214"/>
                  <a:pt x="520" y="215"/>
                  <a:pt x="522" y="215"/>
                </a:cubicBezTo>
                <a:close/>
                <a:moveTo>
                  <a:pt x="132" y="215"/>
                </a:moveTo>
                <a:cubicBezTo>
                  <a:pt x="135" y="215"/>
                  <a:pt x="135" y="217"/>
                  <a:pt x="137" y="217"/>
                </a:cubicBezTo>
                <a:cubicBezTo>
                  <a:pt x="136" y="215"/>
                  <a:pt x="135" y="215"/>
                  <a:pt x="135" y="213"/>
                </a:cubicBezTo>
                <a:cubicBezTo>
                  <a:pt x="135" y="214"/>
                  <a:pt x="132" y="213"/>
                  <a:pt x="132" y="215"/>
                </a:cubicBezTo>
                <a:close/>
                <a:moveTo>
                  <a:pt x="420" y="224"/>
                </a:moveTo>
                <a:cubicBezTo>
                  <a:pt x="417" y="218"/>
                  <a:pt x="410" y="216"/>
                  <a:pt x="404" y="213"/>
                </a:cubicBezTo>
                <a:cubicBezTo>
                  <a:pt x="408" y="218"/>
                  <a:pt x="414" y="221"/>
                  <a:pt x="420" y="224"/>
                </a:cubicBezTo>
                <a:close/>
                <a:moveTo>
                  <a:pt x="43" y="220"/>
                </a:moveTo>
                <a:cubicBezTo>
                  <a:pt x="42" y="219"/>
                  <a:pt x="43" y="215"/>
                  <a:pt x="42" y="214"/>
                </a:cubicBezTo>
                <a:cubicBezTo>
                  <a:pt x="42" y="214"/>
                  <a:pt x="41" y="214"/>
                  <a:pt x="41" y="214"/>
                </a:cubicBezTo>
                <a:cubicBezTo>
                  <a:pt x="40" y="216"/>
                  <a:pt x="40" y="222"/>
                  <a:pt x="43" y="220"/>
                </a:cubicBezTo>
                <a:close/>
                <a:moveTo>
                  <a:pt x="429" y="218"/>
                </a:moveTo>
                <a:cubicBezTo>
                  <a:pt x="431" y="221"/>
                  <a:pt x="433" y="222"/>
                  <a:pt x="436" y="223"/>
                </a:cubicBezTo>
                <a:cubicBezTo>
                  <a:pt x="436" y="219"/>
                  <a:pt x="435" y="215"/>
                  <a:pt x="431" y="214"/>
                </a:cubicBezTo>
                <a:cubicBezTo>
                  <a:pt x="431" y="216"/>
                  <a:pt x="429" y="216"/>
                  <a:pt x="429" y="218"/>
                </a:cubicBezTo>
                <a:close/>
                <a:moveTo>
                  <a:pt x="475" y="218"/>
                </a:moveTo>
                <a:cubicBezTo>
                  <a:pt x="475" y="218"/>
                  <a:pt x="475" y="217"/>
                  <a:pt x="476" y="217"/>
                </a:cubicBezTo>
                <a:cubicBezTo>
                  <a:pt x="476" y="215"/>
                  <a:pt x="475" y="214"/>
                  <a:pt x="473" y="214"/>
                </a:cubicBezTo>
                <a:cubicBezTo>
                  <a:pt x="472" y="216"/>
                  <a:pt x="473" y="217"/>
                  <a:pt x="475" y="218"/>
                </a:cubicBezTo>
                <a:close/>
                <a:moveTo>
                  <a:pt x="378" y="219"/>
                </a:moveTo>
                <a:cubicBezTo>
                  <a:pt x="376" y="218"/>
                  <a:pt x="378" y="217"/>
                  <a:pt x="377" y="215"/>
                </a:cubicBezTo>
                <a:cubicBezTo>
                  <a:pt x="375" y="216"/>
                  <a:pt x="374" y="215"/>
                  <a:pt x="374" y="215"/>
                </a:cubicBezTo>
                <a:cubicBezTo>
                  <a:pt x="374" y="217"/>
                  <a:pt x="376" y="221"/>
                  <a:pt x="378" y="219"/>
                </a:cubicBezTo>
                <a:close/>
                <a:moveTo>
                  <a:pt x="83" y="238"/>
                </a:moveTo>
                <a:cubicBezTo>
                  <a:pt x="83" y="233"/>
                  <a:pt x="81" y="227"/>
                  <a:pt x="83" y="223"/>
                </a:cubicBezTo>
                <a:cubicBezTo>
                  <a:pt x="78" y="220"/>
                  <a:pt x="74" y="217"/>
                  <a:pt x="69" y="215"/>
                </a:cubicBezTo>
                <a:cubicBezTo>
                  <a:pt x="73" y="223"/>
                  <a:pt x="74" y="234"/>
                  <a:pt x="83" y="238"/>
                </a:cubicBezTo>
                <a:close/>
                <a:moveTo>
                  <a:pt x="237" y="217"/>
                </a:moveTo>
                <a:cubicBezTo>
                  <a:pt x="236" y="217"/>
                  <a:pt x="236" y="217"/>
                  <a:pt x="236" y="217"/>
                </a:cubicBezTo>
                <a:cubicBezTo>
                  <a:pt x="235" y="218"/>
                  <a:pt x="237" y="218"/>
                  <a:pt x="239" y="218"/>
                </a:cubicBezTo>
                <a:cubicBezTo>
                  <a:pt x="238" y="217"/>
                  <a:pt x="240" y="217"/>
                  <a:pt x="239" y="215"/>
                </a:cubicBezTo>
                <a:cubicBezTo>
                  <a:pt x="237" y="214"/>
                  <a:pt x="238" y="217"/>
                  <a:pt x="237" y="217"/>
                </a:cubicBezTo>
                <a:close/>
                <a:moveTo>
                  <a:pt x="462" y="221"/>
                </a:moveTo>
                <a:cubicBezTo>
                  <a:pt x="464" y="221"/>
                  <a:pt x="465" y="218"/>
                  <a:pt x="465" y="217"/>
                </a:cubicBezTo>
                <a:cubicBezTo>
                  <a:pt x="463" y="217"/>
                  <a:pt x="464" y="215"/>
                  <a:pt x="462" y="215"/>
                </a:cubicBezTo>
                <a:cubicBezTo>
                  <a:pt x="462" y="217"/>
                  <a:pt x="462" y="219"/>
                  <a:pt x="462" y="221"/>
                </a:cubicBezTo>
                <a:close/>
                <a:moveTo>
                  <a:pt x="287" y="221"/>
                </a:moveTo>
                <a:cubicBezTo>
                  <a:pt x="290" y="221"/>
                  <a:pt x="293" y="218"/>
                  <a:pt x="292" y="216"/>
                </a:cubicBezTo>
                <a:cubicBezTo>
                  <a:pt x="291" y="218"/>
                  <a:pt x="288" y="219"/>
                  <a:pt x="287" y="221"/>
                </a:cubicBezTo>
                <a:close/>
                <a:moveTo>
                  <a:pt x="363" y="217"/>
                </a:moveTo>
                <a:cubicBezTo>
                  <a:pt x="360" y="220"/>
                  <a:pt x="357" y="223"/>
                  <a:pt x="355" y="227"/>
                </a:cubicBezTo>
                <a:cubicBezTo>
                  <a:pt x="358" y="231"/>
                  <a:pt x="364" y="233"/>
                  <a:pt x="368" y="235"/>
                </a:cubicBezTo>
                <a:cubicBezTo>
                  <a:pt x="370" y="231"/>
                  <a:pt x="373" y="229"/>
                  <a:pt x="374" y="224"/>
                </a:cubicBezTo>
                <a:cubicBezTo>
                  <a:pt x="370" y="223"/>
                  <a:pt x="369" y="218"/>
                  <a:pt x="363" y="217"/>
                </a:cubicBezTo>
                <a:close/>
                <a:moveTo>
                  <a:pt x="19" y="235"/>
                </a:moveTo>
                <a:cubicBezTo>
                  <a:pt x="19" y="228"/>
                  <a:pt x="22" y="220"/>
                  <a:pt x="19" y="217"/>
                </a:cubicBezTo>
                <a:cubicBezTo>
                  <a:pt x="19" y="223"/>
                  <a:pt x="14" y="232"/>
                  <a:pt x="19" y="235"/>
                </a:cubicBezTo>
                <a:close/>
                <a:moveTo>
                  <a:pt x="315" y="224"/>
                </a:moveTo>
                <a:cubicBezTo>
                  <a:pt x="313" y="220"/>
                  <a:pt x="308" y="219"/>
                  <a:pt x="304" y="217"/>
                </a:cubicBezTo>
                <a:cubicBezTo>
                  <a:pt x="304" y="221"/>
                  <a:pt x="312" y="224"/>
                  <a:pt x="315" y="224"/>
                </a:cubicBezTo>
                <a:close/>
                <a:moveTo>
                  <a:pt x="396" y="223"/>
                </a:moveTo>
                <a:cubicBezTo>
                  <a:pt x="397" y="224"/>
                  <a:pt x="398" y="225"/>
                  <a:pt x="400" y="226"/>
                </a:cubicBezTo>
                <a:cubicBezTo>
                  <a:pt x="402" y="224"/>
                  <a:pt x="402" y="219"/>
                  <a:pt x="400" y="217"/>
                </a:cubicBezTo>
                <a:cubicBezTo>
                  <a:pt x="399" y="219"/>
                  <a:pt x="397" y="221"/>
                  <a:pt x="396" y="223"/>
                </a:cubicBezTo>
                <a:close/>
                <a:moveTo>
                  <a:pt x="538" y="227"/>
                </a:moveTo>
                <a:cubicBezTo>
                  <a:pt x="540" y="228"/>
                  <a:pt x="541" y="229"/>
                  <a:pt x="542" y="230"/>
                </a:cubicBezTo>
                <a:cubicBezTo>
                  <a:pt x="543" y="226"/>
                  <a:pt x="544" y="223"/>
                  <a:pt x="545" y="219"/>
                </a:cubicBezTo>
                <a:cubicBezTo>
                  <a:pt x="543" y="219"/>
                  <a:pt x="543" y="217"/>
                  <a:pt x="541" y="217"/>
                </a:cubicBezTo>
                <a:cubicBezTo>
                  <a:pt x="541" y="222"/>
                  <a:pt x="538" y="223"/>
                  <a:pt x="538" y="227"/>
                </a:cubicBezTo>
                <a:close/>
                <a:moveTo>
                  <a:pt x="569" y="226"/>
                </a:moveTo>
                <a:cubicBezTo>
                  <a:pt x="566" y="223"/>
                  <a:pt x="566" y="220"/>
                  <a:pt x="564" y="217"/>
                </a:cubicBezTo>
                <a:cubicBezTo>
                  <a:pt x="561" y="221"/>
                  <a:pt x="566" y="227"/>
                  <a:pt x="569" y="226"/>
                </a:cubicBezTo>
                <a:close/>
                <a:moveTo>
                  <a:pt x="481" y="222"/>
                </a:moveTo>
                <a:cubicBezTo>
                  <a:pt x="483" y="220"/>
                  <a:pt x="480" y="219"/>
                  <a:pt x="478" y="218"/>
                </a:cubicBezTo>
                <a:cubicBezTo>
                  <a:pt x="477" y="220"/>
                  <a:pt x="479" y="221"/>
                  <a:pt x="481" y="222"/>
                </a:cubicBezTo>
                <a:close/>
                <a:moveTo>
                  <a:pt x="92" y="224"/>
                </a:moveTo>
                <a:cubicBezTo>
                  <a:pt x="92" y="220"/>
                  <a:pt x="90" y="219"/>
                  <a:pt x="88" y="218"/>
                </a:cubicBezTo>
                <a:cubicBezTo>
                  <a:pt x="89" y="220"/>
                  <a:pt x="88" y="224"/>
                  <a:pt x="92" y="224"/>
                </a:cubicBezTo>
                <a:close/>
                <a:moveTo>
                  <a:pt x="166" y="237"/>
                </a:moveTo>
                <a:cubicBezTo>
                  <a:pt x="165" y="235"/>
                  <a:pt x="167" y="235"/>
                  <a:pt x="167" y="234"/>
                </a:cubicBezTo>
                <a:cubicBezTo>
                  <a:pt x="166" y="232"/>
                  <a:pt x="162" y="233"/>
                  <a:pt x="162" y="230"/>
                </a:cubicBezTo>
                <a:cubicBezTo>
                  <a:pt x="158" y="231"/>
                  <a:pt x="158" y="228"/>
                  <a:pt x="157" y="226"/>
                </a:cubicBezTo>
                <a:cubicBezTo>
                  <a:pt x="151" y="225"/>
                  <a:pt x="148" y="221"/>
                  <a:pt x="141" y="218"/>
                </a:cubicBezTo>
                <a:cubicBezTo>
                  <a:pt x="149" y="225"/>
                  <a:pt x="158" y="230"/>
                  <a:pt x="166" y="237"/>
                </a:cubicBezTo>
                <a:close/>
                <a:moveTo>
                  <a:pt x="292" y="224"/>
                </a:moveTo>
                <a:cubicBezTo>
                  <a:pt x="292" y="226"/>
                  <a:pt x="293" y="227"/>
                  <a:pt x="295" y="227"/>
                </a:cubicBezTo>
                <a:cubicBezTo>
                  <a:pt x="296" y="224"/>
                  <a:pt x="298" y="222"/>
                  <a:pt x="299" y="219"/>
                </a:cubicBezTo>
                <a:cubicBezTo>
                  <a:pt x="295" y="218"/>
                  <a:pt x="293" y="222"/>
                  <a:pt x="292" y="224"/>
                </a:cubicBezTo>
                <a:close/>
                <a:moveTo>
                  <a:pt x="517" y="222"/>
                </a:moveTo>
                <a:cubicBezTo>
                  <a:pt x="519" y="223"/>
                  <a:pt x="520" y="222"/>
                  <a:pt x="520" y="220"/>
                </a:cubicBezTo>
                <a:cubicBezTo>
                  <a:pt x="519" y="220"/>
                  <a:pt x="519" y="218"/>
                  <a:pt x="518" y="218"/>
                </a:cubicBezTo>
                <a:cubicBezTo>
                  <a:pt x="518" y="220"/>
                  <a:pt x="517" y="221"/>
                  <a:pt x="517" y="222"/>
                </a:cubicBezTo>
                <a:close/>
                <a:moveTo>
                  <a:pt x="628" y="238"/>
                </a:moveTo>
                <a:cubicBezTo>
                  <a:pt x="628" y="231"/>
                  <a:pt x="634" y="224"/>
                  <a:pt x="631" y="218"/>
                </a:cubicBezTo>
                <a:cubicBezTo>
                  <a:pt x="630" y="225"/>
                  <a:pt x="626" y="232"/>
                  <a:pt x="628" y="238"/>
                </a:cubicBezTo>
                <a:close/>
                <a:moveTo>
                  <a:pt x="278" y="224"/>
                </a:moveTo>
                <a:cubicBezTo>
                  <a:pt x="279" y="221"/>
                  <a:pt x="274" y="221"/>
                  <a:pt x="273" y="219"/>
                </a:cubicBezTo>
                <a:cubicBezTo>
                  <a:pt x="273" y="222"/>
                  <a:pt x="277" y="222"/>
                  <a:pt x="278" y="224"/>
                </a:cubicBezTo>
                <a:close/>
                <a:moveTo>
                  <a:pt x="193" y="226"/>
                </a:moveTo>
                <a:cubicBezTo>
                  <a:pt x="198" y="229"/>
                  <a:pt x="201" y="234"/>
                  <a:pt x="208" y="235"/>
                </a:cubicBezTo>
                <a:cubicBezTo>
                  <a:pt x="208" y="235"/>
                  <a:pt x="208" y="234"/>
                  <a:pt x="209" y="234"/>
                </a:cubicBezTo>
                <a:cubicBezTo>
                  <a:pt x="206" y="227"/>
                  <a:pt x="197" y="213"/>
                  <a:pt x="193" y="226"/>
                </a:cubicBezTo>
                <a:close/>
                <a:moveTo>
                  <a:pt x="611" y="237"/>
                </a:moveTo>
                <a:cubicBezTo>
                  <a:pt x="609" y="232"/>
                  <a:pt x="616" y="223"/>
                  <a:pt x="611" y="220"/>
                </a:cubicBezTo>
                <a:cubicBezTo>
                  <a:pt x="610" y="225"/>
                  <a:pt x="607" y="234"/>
                  <a:pt x="611" y="237"/>
                </a:cubicBezTo>
                <a:close/>
                <a:moveTo>
                  <a:pt x="646" y="224"/>
                </a:moveTo>
                <a:cubicBezTo>
                  <a:pt x="648" y="224"/>
                  <a:pt x="649" y="220"/>
                  <a:pt x="648" y="220"/>
                </a:cubicBezTo>
                <a:cubicBezTo>
                  <a:pt x="648" y="221"/>
                  <a:pt x="647" y="222"/>
                  <a:pt x="646" y="224"/>
                </a:cubicBezTo>
                <a:close/>
                <a:moveTo>
                  <a:pt x="495" y="226"/>
                </a:moveTo>
                <a:cubicBezTo>
                  <a:pt x="496" y="227"/>
                  <a:pt x="496" y="228"/>
                  <a:pt x="498" y="227"/>
                </a:cubicBezTo>
                <a:cubicBezTo>
                  <a:pt x="499" y="226"/>
                  <a:pt x="499" y="224"/>
                  <a:pt x="499" y="221"/>
                </a:cubicBezTo>
                <a:cubicBezTo>
                  <a:pt x="498" y="222"/>
                  <a:pt x="498" y="220"/>
                  <a:pt x="497" y="220"/>
                </a:cubicBezTo>
                <a:cubicBezTo>
                  <a:pt x="496" y="222"/>
                  <a:pt x="495" y="224"/>
                  <a:pt x="495" y="226"/>
                </a:cubicBezTo>
                <a:close/>
                <a:moveTo>
                  <a:pt x="462" y="229"/>
                </a:moveTo>
                <a:cubicBezTo>
                  <a:pt x="466" y="227"/>
                  <a:pt x="468" y="225"/>
                  <a:pt x="470" y="221"/>
                </a:cubicBezTo>
                <a:cubicBezTo>
                  <a:pt x="466" y="220"/>
                  <a:pt x="463" y="225"/>
                  <a:pt x="462" y="229"/>
                </a:cubicBezTo>
                <a:close/>
                <a:moveTo>
                  <a:pt x="56" y="227"/>
                </a:moveTo>
                <a:cubicBezTo>
                  <a:pt x="56" y="224"/>
                  <a:pt x="55" y="222"/>
                  <a:pt x="52" y="221"/>
                </a:cubicBezTo>
                <a:cubicBezTo>
                  <a:pt x="51" y="225"/>
                  <a:pt x="54" y="229"/>
                  <a:pt x="56" y="227"/>
                </a:cubicBezTo>
                <a:close/>
                <a:moveTo>
                  <a:pt x="573" y="226"/>
                </a:moveTo>
                <a:cubicBezTo>
                  <a:pt x="574" y="226"/>
                  <a:pt x="574" y="221"/>
                  <a:pt x="572" y="221"/>
                </a:cubicBezTo>
                <a:cubicBezTo>
                  <a:pt x="572" y="222"/>
                  <a:pt x="570" y="226"/>
                  <a:pt x="573" y="226"/>
                </a:cubicBezTo>
                <a:close/>
                <a:moveTo>
                  <a:pt x="244" y="225"/>
                </a:moveTo>
                <a:cubicBezTo>
                  <a:pt x="248" y="227"/>
                  <a:pt x="249" y="231"/>
                  <a:pt x="254" y="232"/>
                </a:cubicBezTo>
                <a:cubicBezTo>
                  <a:pt x="254" y="228"/>
                  <a:pt x="258" y="228"/>
                  <a:pt x="258" y="224"/>
                </a:cubicBezTo>
                <a:cubicBezTo>
                  <a:pt x="254" y="222"/>
                  <a:pt x="247" y="222"/>
                  <a:pt x="244" y="225"/>
                </a:cubicBezTo>
                <a:close/>
                <a:moveTo>
                  <a:pt x="408" y="232"/>
                </a:moveTo>
                <a:cubicBezTo>
                  <a:pt x="410" y="232"/>
                  <a:pt x="411" y="235"/>
                  <a:pt x="414" y="235"/>
                </a:cubicBezTo>
                <a:cubicBezTo>
                  <a:pt x="415" y="232"/>
                  <a:pt x="417" y="231"/>
                  <a:pt x="417" y="228"/>
                </a:cubicBezTo>
                <a:cubicBezTo>
                  <a:pt x="416" y="225"/>
                  <a:pt x="413" y="223"/>
                  <a:pt x="410" y="222"/>
                </a:cubicBezTo>
                <a:cubicBezTo>
                  <a:pt x="409" y="227"/>
                  <a:pt x="406" y="226"/>
                  <a:pt x="408" y="232"/>
                </a:cubicBezTo>
                <a:close/>
                <a:moveTo>
                  <a:pt x="433" y="227"/>
                </a:moveTo>
                <a:cubicBezTo>
                  <a:pt x="431" y="225"/>
                  <a:pt x="430" y="222"/>
                  <a:pt x="426" y="222"/>
                </a:cubicBezTo>
                <a:cubicBezTo>
                  <a:pt x="427" y="225"/>
                  <a:pt x="431" y="226"/>
                  <a:pt x="433" y="227"/>
                </a:cubicBezTo>
                <a:close/>
                <a:moveTo>
                  <a:pt x="545" y="234"/>
                </a:moveTo>
                <a:cubicBezTo>
                  <a:pt x="547" y="235"/>
                  <a:pt x="550" y="239"/>
                  <a:pt x="552" y="238"/>
                </a:cubicBezTo>
                <a:cubicBezTo>
                  <a:pt x="551" y="235"/>
                  <a:pt x="555" y="233"/>
                  <a:pt x="555" y="231"/>
                </a:cubicBezTo>
                <a:cubicBezTo>
                  <a:pt x="555" y="226"/>
                  <a:pt x="551" y="224"/>
                  <a:pt x="547" y="222"/>
                </a:cubicBezTo>
                <a:cubicBezTo>
                  <a:pt x="547" y="225"/>
                  <a:pt x="545" y="229"/>
                  <a:pt x="545" y="234"/>
                </a:cubicBezTo>
                <a:close/>
                <a:moveTo>
                  <a:pt x="274" y="227"/>
                </a:moveTo>
                <a:cubicBezTo>
                  <a:pt x="275" y="224"/>
                  <a:pt x="271" y="222"/>
                  <a:pt x="270" y="223"/>
                </a:cubicBezTo>
                <a:cubicBezTo>
                  <a:pt x="272" y="224"/>
                  <a:pt x="271" y="228"/>
                  <a:pt x="274" y="227"/>
                </a:cubicBezTo>
                <a:close/>
                <a:moveTo>
                  <a:pt x="298" y="230"/>
                </a:moveTo>
                <a:cubicBezTo>
                  <a:pt x="301" y="232"/>
                  <a:pt x="303" y="234"/>
                  <a:pt x="306" y="235"/>
                </a:cubicBezTo>
                <a:cubicBezTo>
                  <a:pt x="307" y="232"/>
                  <a:pt x="311" y="231"/>
                  <a:pt x="312" y="227"/>
                </a:cubicBezTo>
                <a:cubicBezTo>
                  <a:pt x="306" y="223"/>
                  <a:pt x="300" y="221"/>
                  <a:pt x="298" y="230"/>
                </a:cubicBezTo>
                <a:close/>
                <a:moveTo>
                  <a:pt x="120" y="229"/>
                </a:moveTo>
                <a:cubicBezTo>
                  <a:pt x="121" y="228"/>
                  <a:pt x="122" y="227"/>
                  <a:pt x="122" y="225"/>
                </a:cubicBezTo>
                <a:cubicBezTo>
                  <a:pt x="120" y="225"/>
                  <a:pt x="120" y="223"/>
                  <a:pt x="118" y="223"/>
                </a:cubicBezTo>
                <a:cubicBezTo>
                  <a:pt x="119" y="227"/>
                  <a:pt x="119" y="228"/>
                  <a:pt x="120" y="229"/>
                </a:cubicBezTo>
                <a:close/>
                <a:moveTo>
                  <a:pt x="450" y="235"/>
                </a:moveTo>
                <a:cubicBezTo>
                  <a:pt x="451" y="234"/>
                  <a:pt x="451" y="234"/>
                  <a:pt x="452" y="234"/>
                </a:cubicBezTo>
                <a:cubicBezTo>
                  <a:pt x="449" y="229"/>
                  <a:pt x="446" y="225"/>
                  <a:pt x="441" y="223"/>
                </a:cubicBezTo>
                <a:cubicBezTo>
                  <a:pt x="441" y="230"/>
                  <a:pt x="447" y="232"/>
                  <a:pt x="450" y="235"/>
                </a:cubicBezTo>
                <a:close/>
                <a:moveTo>
                  <a:pt x="486" y="224"/>
                </a:moveTo>
                <a:cubicBezTo>
                  <a:pt x="486" y="227"/>
                  <a:pt x="487" y="228"/>
                  <a:pt x="489" y="228"/>
                </a:cubicBezTo>
                <a:cubicBezTo>
                  <a:pt x="491" y="226"/>
                  <a:pt x="488" y="223"/>
                  <a:pt x="486" y="224"/>
                </a:cubicBezTo>
                <a:close/>
                <a:moveTo>
                  <a:pt x="533" y="231"/>
                </a:moveTo>
                <a:cubicBezTo>
                  <a:pt x="533" y="231"/>
                  <a:pt x="533" y="230"/>
                  <a:pt x="533" y="229"/>
                </a:cubicBezTo>
                <a:cubicBezTo>
                  <a:pt x="530" y="228"/>
                  <a:pt x="528" y="225"/>
                  <a:pt x="524" y="223"/>
                </a:cubicBezTo>
                <a:cubicBezTo>
                  <a:pt x="524" y="227"/>
                  <a:pt x="530" y="232"/>
                  <a:pt x="533" y="231"/>
                </a:cubicBezTo>
                <a:close/>
                <a:moveTo>
                  <a:pt x="44" y="232"/>
                </a:moveTo>
                <a:cubicBezTo>
                  <a:pt x="44" y="230"/>
                  <a:pt x="44" y="228"/>
                  <a:pt x="44" y="225"/>
                </a:cubicBezTo>
                <a:cubicBezTo>
                  <a:pt x="42" y="225"/>
                  <a:pt x="42" y="224"/>
                  <a:pt x="41" y="224"/>
                </a:cubicBezTo>
                <a:cubicBezTo>
                  <a:pt x="39" y="227"/>
                  <a:pt x="40" y="232"/>
                  <a:pt x="44" y="232"/>
                </a:cubicBezTo>
                <a:close/>
                <a:moveTo>
                  <a:pt x="565" y="229"/>
                </a:moveTo>
                <a:cubicBezTo>
                  <a:pt x="565" y="227"/>
                  <a:pt x="562" y="226"/>
                  <a:pt x="561" y="224"/>
                </a:cubicBezTo>
                <a:cubicBezTo>
                  <a:pt x="561" y="225"/>
                  <a:pt x="560" y="225"/>
                  <a:pt x="560" y="226"/>
                </a:cubicBezTo>
                <a:cubicBezTo>
                  <a:pt x="562" y="227"/>
                  <a:pt x="564" y="228"/>
                  <a:pt x="565" y="229"/>
                </a:cubicBezTo>
                <a:close/>
                <a:moveTo>
                  <a:pt x="578" y="239"/>
                </a:moveTo>
                <a:cubicBezTo>
                  <a:pt x="580" y="235"/>
                  <a:pt x="580" y="230"/>
                  <a:pt x="579" y="224"/>
                </a:cubicBezTo>
                <a:cubicBezTo>
                  <a:pt x="578" y="224"/>
                  <a:pt x="578" y="224"/>
                  <a:pt x="577" y="224"/>
                </a:cubicBezTo>
                <a:cubicBezTo>
                  <a:pt x="576" y="229"/>
                  <a:pt x="573" y="236"/>
                  <a:pt x="578" y="239"/>
                </a:cubicBezTo>
                <a:close/>
                <a:moveTo>
                  <a:pt x="153" y="233"/>
                </a:moveTo>
                <a:cubicBezTo>
                  <a:pt x="149" y="230"/>
                  <a:pt x="144" y="228"/>
                  <a:pt x="140" y="224"/>
                </a:cubicBezTo>
                <a:cubicBezTo>
                  <a:pt x="142" y="230"/>
                  <a:pt x="149" y="232"/>
                  <a:pt x="153" y="233"/>
                </a:cubicBezTo>
                <a:close/>
                <a:moveTo>
                  <a:pt x="229" y="227"/>
                </a:moveTo>
                <a:cubicBezTo>
                  <a:pt x="228" y="226"/>
                  <a:pt x="228" y="224"/>
                  <a:pt x="225" y="224"/>
                </a:cubicBezTo>
                <a:cubicBezTo>
                  <a:pt x="226" y="226"/>
                  <a:pt x="227" y="227"/>
                  <a:pt x="229" y="227"/>
                </a:cubicBezTo>
                <a:close/>
                <a:moveTo>
                  <a:pt x="466" y="231"/>
                </a:moveTo>
                <a:cubicBezTo>
                  <a:pt x="469" y="233"/>
                  <a:pt x="472" y="236"/>
                  <a:pt x="476" y="238"/>
                </a:cubicBezTo>
                <a:cubicBezTo>
                  <a:pt x="477" y="235"/>
                  <a:pt x="478" y="233"/>
                  <a:pt x="478" y="230"/>
                </a:cubicBezTo>
                <a:cubicBezTo>
                  <a:pt x="475" y="223"/>
                  <a:pt x="469" y="225"/>
                  <a:pt x="466" y="231"/>
                </a:cubicBezTo>
                <a:close/>
                <a:moveTo>
                  <a:pt x="591" y="265"/>
                </a:moveTo>
                <a:cubicBezTo>
                  <a:pt x="589" y="272"/>
                  <a:pt x="587" y="278"/>
                  <a:pt x="588" y="283"/>
                </a:cubicBezTo>
                <a:cubicBezTo>
                  <a:pt x="592" y="279"/>
                  <a:pt x="592" y="274"/>
                  <a:pt x="594" y="266"/>
                </a:cubicBezTo>
                <a:cubicBezTo>
                  <a:pt x="597" y="255"/>
                  <a:pt x="608" y="235"/>
                  <a:pt x="601" y="224"/>
                </a:cubicBezTo>
                <a:cubicBezTo>
                  <a:pt x="599" y="240"/>
                  <a:pt x="595" y="252"/>
                  <a:pt x="591" y="265"/>
                </a:cubicBezTo>
                <a:close/>
                <a:moveTo>
                  <a:pt x="281" y="228"/>
                </a:moveTo>
                <a:cubicBezTo>
                  <a:pt x="281" y="228"/>
                  <a:pt x="281" y="228"/>
                  <a:pt x="281" y="228"/>
                </a:cubicBezTo>
                <a:moveTo>
                  <a:pt x="318" y="226"/>
                </a:moveTo>
                <a:cubicBezTo>
                  <a:pt x="318" y="230"/>
                  <a:pt x="326" y="231"/>
                  <a:pt x="329" y="234"/>
                </a:cubicBezTo>
                <a:cubicBezTo>
                  <a:pt x="330" y="234"/>
                  <a:pt x="330" y="233"/>
                  <a:pt x="330" y="232"/>
                </a:cubicBezTo>
                <a:cubicBezTo>
                  <a:pt x="327" y="230"/>
                  <a:pt x="322" y="226"/>
                  <a:pt x="318" y="226"/>
                </a:cubicBezTo>
                <a:close/>
                <a:moveTo>
                  <a:pt x="455" y="230"/>
                </a:moveTo>
                <a:cubicBezTo>
                  <a:pt x="454" y="228"/>
                  <a:pt x="449" y="224"/>
                  <a:pt x="449" y="226"/>
                </a:cubicBezTo>
                <a:cubicBezTo>
                  <a:pt x="451" y="227"/>
                  <a:pt x="452" y="230"/>
                  <a:pt x="455" y="230"/>
                </a:cubicBezTo>
                <a:close/>
                <a:moveTo>
                  <a:pt x="502" y="231"/>
                </a:moveTo>
                <a:cubicBezTo>
                  <a:pt x="504" y="232"/>
                  <a:pt x="505" y="235"/>
                  <a:pt x="509" y="235"/>
                </a:cubicBezTo>
                <a:cubicBezTo>
                  <a:pt x="511" y="230"/>
                  <a:pt x="506" y="227"/>
                  <a:pt x="503" y="225"/>
                </a:cubicBezTo>
                <a:cubicBezTo>
                  <a:pt x="503" y="227"/>
                  <a:pt x="502" y="229"/>
                  <a:pt x="502" y="231"/>
                </a:cubicBezTo>
                <a:close/>
                <a:moveTo>
                  <a:pt x="431" y="231"/>
                </a:moveTo>
                <a:cubicBezTo>
                  <a:pt x="430" y="228"/>
                  <a:pt x="427" y="227"/>
                  <a:pt x="424" y="226"/>
                </a:cubicBezTo>
                <a:cubicBezTo>
                  <a:pt x="425" y="229"/>
                  <a:pt x="427" y="230"/>
                  <a:pt x="431" y="231"/>
                </a:cubicBezTo>
                <a:close/>
                <a:moveTo>
                  <a:pt x="256" y="234"/>
                </a:moveTo>
                <a:cubicBezTo>
                  <a:pt x="258" y="235"/>
                  <a:pt x="260" y="237"/>
                  <a:pt x="263" y="238"/>
                </a:cubicBezTo>
                <a:cubicBezTo>
                  <a:pt x="264" y="235"/>
                  <a:pt x="268" y="234"/>
                  <a:pt x="269" y="231"/>
                </a:cubicBezTo>
                <a:cubicBezTo>
                  <a:pt x="267" y="228"/>
                  <a:pt x="264" y="227"/>
                  <a:pt x="261" y="226"/>
                </a:cubicBezTo>
                <a:cubicBezTo>
                  <a:pt x="260" y="229"/>
                  <a:pt x="257" y="231"/>
                  <a:pt x="256" y="234"/>
                </a:cubicBezTo>
                <a:close/>
                <a:moveTo>
                  <a:pt x="76" y="240"/>
                </a:moveTo>
                <a:cubicBezTo>
                  <a:pt x="73" y="234"/>
                  <a:pt x="65" y="232"/>
                  <a:pt x="61" y="227"/>
                </a:cubicBezTo>
                <a:cubicBezTo>
                  <a:pt x="61" y="234"/>
                  <a:pt x="71" y="236"/>
                  <a:pt x="76" y="240"/>
                </a:cubicBezTo>
                <a:close/>
                <a:moveTo>
                  <a:pt x="123" y="233"/>
                </a:moveTo>
                <a:cubicBezTo>
                  <a:pt x="125" y="234"/>
                  <a:pt x="126" y="230"/>
                  <a:pt x="128" y="231"/>
                </a:cubicBezTo>
                <a:cubicBezTo>
                  <a:pt x="128" y="229"/>
                  <a:pt x="128" y="227"/>
                  <a:pt x="126" y="227"/>
                </a:cubicBezTo>
                <a:cubicBezTo>
                  <a:pt x="126" y="230"/>
                  <a:pt x="122" y="230"/>
                  <a:pt x="123" y="233"/>
                </a:cubicBezTo>
                <a:close/>
                <a:moveTo>
                  <a:pt x="225" y="231"/>
                </a:moveTo>
                <a:cubicBezTo>
                  <a:pt x="224" y="229"/>
                  <a:pt x="223" y="229"/>
                  <a:pt x="224" y="227"/>
                </a:cubicBezTo>
                <a:cubicBezTo>
                  <a:pt x="221" y="228"/>
                  <a:pt x="222" y="228"/>
                  <a:pt x="222" y="230"/>
                </a:cubicBezTo>
                <a:cubicBezTo>
                  <a:pt x="224" y="229"/>
                  <a:pt x="226" y="232"/>
                  <a:pt x="225" y="231"/>
                </a:cubicBezTo>
                <a:close/>
                <a:moveTo>
                  <a:pt x="372" y="238"/>
                </a:moveTo>
                <a:cubicBezTo>
                  <a:pt x="374" y="238"/>
                  <a:pt x="375" y="240"/>
                  <a:pt x="378" y="240"/>
                </a:cubicBezTo>
                <a:cubicBezTo>
                  <a:pt x="379" y="237"/>
                  <a:pt x="382" y="236"/>
                  <a:pt x="383" y="233"/>
                </a:cubicBezTo>
                <a:cubicBezTo>
                  <a:pt x="381" y="231"/>
                  <a:pt x="380" y="229"/>
                  <a:pt x="377" y="228"/>
                </a:cubicBezTo>
                <a:cubicBezTo>
                  <a:pt x="376" y="232"/>
                  <a:pt x="373" y="234"/>
                  <a:pt x="372" y="238"/>
                </a:cubicBezTo>
                <a:close/>
                <a:moveTo>
                  <a:pt x="394" y="231"/>
                </a:moveTo>
                <a:cubicBezTo>
                  <a:pt x="396" y="230"/>
                  <a:pt x="393" y="227"/>
                  <a:pt x="392" y="229"/>
                </a:cubicBezTo>
                <a:cubicBezTo>
                  <a:pt x="393" y="229"/>
                  <a:pt x="393" y="231"/>
                  <a:pt x="394" y="231"/>
                </a:cubicBezTo>
                <a:close/>
                <a:moveTo>
                  <a:pt x="622" y="239"/>
                </a:moveTo>
                <a:cubicBezTo>
                  <a:pt x="622" y="235"/>
                  <a:pt x="625" y="232"/>
                  <a:pt x="623" y="228"/>
                </a:cubicBezTo>
                <a:cubicBezTo>
                  <a:pt x="624" y="232"/>
                  <a:pt x="620" y="235"/>
                  <a:pt x="622" y="239"/>
                </a:cubicBezTo>
                <a:close/>
                <a:moveTo>
                  <a:pt x="286" y="232"/>
                </a:moveTo>
                <a:cubicBezTo>
                  <a:pt x="287" y="234"/>
                  <a:pt x="292" y="237"/>
                  <a:pt x="292" y="231"/>
                </a:cubicBezTo>
                <a:cubicBezTo>
                  <a:pt x="290" y="229"/>
                  <a:pt x="286" y="227"/>
                  <a:pt x="286" y="232"/>
                </a:cubicBezTo>
                <a:close/>
                <a:moveTo>
                  <a:pt x="496" y="232"/>
                </a:moveTo>
                <a:cubicBezTo>
                  <a:pt x="496" y="230"/>
                  <a:pt x="495" y="229"/>
                  <a:pt x="493" y="229"/>
                </a:cubicBezTo>
                <a:cubicBezTo>
                  <a:pt x="493" y="232"/>
                  <a:pt x="495" y="234"/>
                  <a:pt x="496" y="232"/>
                </a:cubicBezTo>
                <a:close/>
                <a:moveTo>
                  <a:pt x="93" y="237"/>
                </a:moveTo>
                <a:cubicBezTo>
                  <a:pt x="95" y="234"/>
                  <a:pt x="93" y="230"/>
                  <a:pt x="90" y="229"/>
                </a:cubicBezTo>
                <a:cubicBezTo>
                  <a:pt x="92" y="232"/>
                  <a:pt x="92" y="235"/>
                  <a:pt x="93" y="237"/>
                </a:cubicBezTo>
                <a:close/>
                <a:moveTo>
                  <a:pt x="276" y="230"/>
                </a:moveTo>
                <a:cubicBezTo>
                  <a:pt x="276" y="232"/>
                  <a:pt x="277" y="232"/>
                  <a:pt x="279" y="232"/>
                </a:cubicBezTo>
                <a:cubicBezTo>
                  <a:pt x="279" y="230"/>
                  <a:pt x="277" y="229"/>
                  <a:pt x="276" y="230"/>
                </a:cubicBezTo>
                <a:close/>
                <a:moveTo>
                  <a:pt x="309" y="238"/>
                </a:moveTo>
                <a:cubicBezTo>
                  <a:pt x="312" y="240"/>
                  <a:pt x="315" y="242"/>
                  <a:pt x="319" y="244"/>
                </a:cubicBezTo>
                <a:cubicBezTo>
                  <a:pt x="323" y="245"/>
                  <a:pt x="324" y="239"/>
                  <a:pt x="327" y="240"/>
                </a:cubicBezTo>
                <a:cubicBezTo>
                  <a:pt x="327" y="238"/>
                  <a:pt x="326" y="237"/>
                  <a:pt x="326" y="235"/>
                </a:cubicBezTo>
                <a:cubicBezTo>
                  <a:pt x="320" y="235"/>
                  <a:pt x="319" y="230"/>
                  <a:pt x="314" y="229"/>
                </a:cubicBezTo>
                <a:cubicBezTo>
                  <a:pt x="313" y="233"/>
                  <a:pt x="310" y="234"/>
                  <a:pt x="309" y="238"/>
                </a:cubicBezTo>
                <a:close/>
                <a:moveTo>
                  <a:pt x="238" y="231"/>
                </a:moveTo>
                <a:cubicBezTo>
                  <a:pt x="240" y="235"/>
                  <a:pt x="244" y="237"/>
                  <a:pt x="248" y="239"/>
                </a:cubicBezTo>
                <a:cubicBezTo>
                  <a:pt x="248" y="238"/>
                  <a:pt x="250" y="238"/>
                  <a:pt x="250" y="236"/>
                </a:cubicBezTo>
                <a:cubicBezTo>
                  <a:pt x="247" y="233"/>
                  <a:pt x="242" y="228"/>
                  <a:pt x="238" y="231"/>
                </a:cubicBezTo>
                <a:close/>
                <a:moveTo>
                  <a:pt x="487" y="234"/>
                </a:moveTo>
                <a:cubicBezTo>
                  <a:pt x="487" y="231"/>
                  <a:pt x="485" y="231"/>
                  <a:pt x="484" y="230"/>
                </a:cubicBezTo>
                <a:cubicBezTo>
                  <a:pt x="484" y="232"/>
                  <a:pt x="485" y="233"/>
                  <a:pt x="487" y="234"/>
                </a:cubicBezTo>
                <a:close/>
                <a:moveTo>
                  <a:pt x="521" y="234"/>
                </a:moveTo>
                <a:cubicBezTo>
                  <a:pt x="523" y="237"/>
                  <a:pt x="527" y="238"/>
                  <a:pt x="530" y="241"/>
                </a:cubicBezTo>
                <a:cubicBezTo>
                  <a:pt x="530" y="240"/>
                  <a:pt x="531" y="238"/>
                  <a:pt x="531" y="237"/>
                </a:cubicBezTo>
                <a:cubicBezTo>
                  <a:pt x="528" y="234"/>
                  <a:pt x="525" y="232"/>
                  <a:pt x="522" y="230"/>
                </a:cubicBezTo>
                <a:cubicBezTo>
                  <a:pt x="522" y="232"/>
                  <a:pt x="521" y="232"/>
                  <a:pt x="521" y="234"/>
                </a:cubicBezTo>
                <a:close/>
                <a:moveTo>
                  <a:pt x="131" y="231"/>
                </a:moveTo>
                <a:cubicBezTo>
                  <a:pt x="123" y="236"/>
                  <a:pt x="129" y="244"/>
                  <a:pt x="136" y="246"/>
                </a:cubicBezTo>
                <a:cubicBezTo>
                  <a:pt x="139" y="240"/>
                  <a:pt x="135" y="234"/>
                  <a:pt x="131" y="231"/>
                </a:cubicBezTo>
                <a:close/>
                <a:moveTo>
                  <a:pt x="356" y="235"/>
                </a:moveTo>
                <a:cubicBezTo>
                  <a:pt x="354" y="233"/>
                  <a:pt x="353" y="231"/>
                  <a:pt x="351" y="231"/>
                </a:cubicBezTo>
                <a:cubicBezTo>
                  <a:pt x="350" y="234"/>
                  <a:pt x="357" y="235"/>
                  <a:pt x="356" y="235"/>
                </a:cubicBezTo>
                <a:close/>
                <a:moveTo>
                  <a:pt x="417" y="238"/>
                </a:moveTo>
                <a:cubicBezTo>
                  <a:pt x="419" y="238"/>
                  <a:pt x="419" y="240"/>
                  <a:pt x="421" y="240"/>
                </a:cubicBezTo>
                <a:cubicBezTo>
                  <a:pt x="423" y="236"/>
                  <a:pt x="426" y="237"/>
                  <a:pt x="426" y="232"/>
                </a:cubicBezTo>
                <a:cubicBezTo>
                  <a:pt x="422" y="230"/>
                  <a:pt x="419" y="232"/>
                  <a:pt x="417" y="238"/>
                </a:cubicBezTo>
                <a:close/>
                <a:moveTo>
                  <a:pt x="439" y="237"/>
                </a:moveTo>
                <a:cubicBezTo>
                  <a:pt x="438" y="233"/>
                  <a:pt x="436" y="232"/>
                  <a:pt x="433" y="231"/>
                </a:cubicBezTo>
                <a:cubicBezTo>
                  <a:pt x="433" y="235"/>
                  <a:pt x="436" y="236"/>
                  <a:pt x="439" y="237"/>
                </a:cubicBezTo>
                <a:close/>
                <a:moveTo>
                  <a:pt x="62" y="241"/>
                </a:moveTo>
                <a:cubicBezTo>
                  <a:pt x="61" y="237"/>
                  <a:pt x="59" y="233"/>
                  <a:pt x="54" y="232"/>
                </a:cubicBezTo>
                <a:cubicBezTo>
                  <a:pt x="56" y="239"/>
                  <a:pt x="58" y="246"/>
                  <a:pt x="66" y="249"/>
                </a:cubicBezTo>
                <a:cubicBezTo>
                  <a:pt x="63" y="246"/>
                  <a:pt x="64" y="238"/>
                  <a:pt x="62" y="241"/>
                </a:cubicBezTo>
                <a:close/>
                <a:moveTo>
                  <a:pt x="202" y="241"/>
                </a:moveTo>
                <a:cubicBezTo>
                  <a:pt x="202" y="238"/>
                  <a:pt x="196" y="232"/>
                  <a:pt x="193" y="232"/>
                </a:cubicBezTo>
                <a:cubicBezTo>
                  <a:pt x="196" y="235"/>
                  <a:pt x="198" y="239"/>
                  <a:pt x="202" y="241"/>
                </a:cubicBezTo>
                <a:close/>
                <a:moveTo>
                  <a:pt x="231" y="234"/>
                </a:moveTo>
                <a:cubicBezTo>
                  <a:pt x="231" y="234"/>
                  <a:pt x="231" y="233"/>
                  <a:pt x="231" y="232"/>
                </a:cubicBezTo>
                <a:cubicBezTo>
                  <a:pt x="229" y="233"/>
                  <a:pt x="226" y="231"/>
                  <a:pt x="227" y="232"/>
                </a:cubicBezTo>
                <a:cubicBezTo>
                  <a:pt x="229" y="233"/>
                  <a:pt x="229" y="236"/>
                  <a:pt x="231" y="234"/>
                </a:cubicBezTo>
                <a:close/>
                <a:moveTo>
                  <a:pt x="560" y="245"/>
                </a:moveTo>
                <a:cubicBezTo>
                  <a:pt x="562" y="243"/>
                  <a:pt x="564" y="239"/>
                  <a:pt x="565" y="236"/>
                </a:cubicBezTo>
                <a:cubicBezTo>
                  <a:pt x="564" y="235"/>
                  <a:pt x="563" y="233"/>
                  <a:pt x="561" y="232"/>
                </a:cubicBezTo>
                <a:cubicBezTo>
                  <a:pt x="560" y="235"/>
                  <a:pt x="560" y="243"/>
                  <a:pt x="560" y="245"/>
                </a:cubicBezTo>
                <a:close/>
                <a:moveTo>
                  <a:pt x="341" y="235"/>
                </a:moveTo>
                <a:cubicBezTo>
                  <a:pt x="343" y="237"/>
                  <a:pt x="347" y="233"/>
                  <a:pt x="344" y="232"/>
                </a:cubicBezTo>
                <a:cubicBezTo>
                  <a:pt x="344" y="234"/>
                  <a:pt x="341" y="233"/>
                  <a:pt x="341" y="235"/>
                </a:cubicBezTo>
                <a:close/>
                <a:moveTo>
                  <a:pt x="541" y="237"/>
                </a:moveTo>
                <a:cubicBezTo>
                  <a:pt x="540" y="235"/>
                  <a:pt x="539" y="233"/>
                  <a:pt x="536" y="233"/>
                </a:cubicBezTo>
                <a:cubicBezTo>
                  <a:pt x="536" y="236"/>
                  <a:pt x="539" y="236"/>
                  <a:pt x="541" y="237"/>
                </a:cubicBezTo>
                <a:close/>
                <a:moveTo>
                  <a:pt x="179" y="237"/>
                </a:moveTo>
                <a:cubicBezTo>
                  <a:pt x="181" y="237"/>
                  <a:pt x="181" y="234"/>
                  <a:pt x="180" y="234"/>
                </a:cubicBezTo>
                <a:cubicBezTo>
                  <a:pt x="180" y="234"/>
                  <a:pt x="178" y="235"/>
                  <a:pt x="179" y="237"/>
                </a:cubicBezTo>
                <a:close/>
                <a:moveTo>
                  <a:pt x="225" y="242"/>
                </a:moveTo>
                <a:cubicBezTo>
                  <a:pt x="224" y="237"/>
                  <a:pt x="219" y="234"/>
                  <a:pt x="216" y="234"/>
                </a:cubicBezTo>
                <a:cubicBezTo>
                  <a:pt x="218" y="237"/>
                  <a:pt x="220" y="243"/>
                  <a:pt x="225" y="242"/>
                </a:cubicBezTo>
                <a:close/>
                <a:moveTo>
                  <a:pt x="403" y="237"/>
                </a:moveTo>
                <a:cubicBezTo>
                  <a:pt x="403" y="235"/>
                  <a:pt x="403" y="235"/>
                  <a:pt x="403" y="235"/>
                </a:cubicBezTo>
                <a:cubicBezTo>
                  <a:pt x="403" y="235"/>
                  <a:pt x="403" y="235"/>
                  <a:pt x="403" y="235"/>
                </a:cubicBezTo>
                <a:cubicBezTo>
                  <a:pt x="402" y="237"/>
                  <a:pt x="399" y="232"/>
                  <a:pt x="399" y="235"/>
                </a:cubicBezTo>
                <a:cubicBezTo>
                  <a:pt x="401" y="235"/>
                  <a:pt x="401" y="237"/>
                  <a:pt x="403" y="237"/>
                </a:cubicBezTo>
                <a:close/>
                <a:moveTo>
                  <a:pt x="101" y="241"/>
                </a:moveTo>
                <a:cubicBezTo>
                  <a:pt x="101" y="238"/>
                  <a:pt x="100" y="235"/>
                  <a:pt x="97" y="234"/>
                </a:cubicBezTo>
                <a:cubicBezTo>
                  <a:pt x="97" y="238"/>
                  <a:pt x="98" y="241"/>
                  <a:pt x="101" y="241"/>
                </a:cubicBezTo>
                <a:close/>
                <a:moveTo>
                  <a:pt x="142" y="240"/>
                </a:moveTo>
                <a:cubicBezTo>
                  <a:pt x="145" y="238"/>
                  <a:pt x="140" y="236"/>
                  <a:pt x="139" y="234"/>
                </a:cubicBezTo>
                <a:cubicBezTo>
                  <a:pt x="139" y="237"/>
                  <a:pt x="140" y="239"/>
                  <a:pt x="142" y="240"/>
                </a:cubicBezTo>
                <a:close/>
                <a:moveTo>
                  <a:pt x="266" y="240"/>
                </a:moveTo>
                <a:cubicBezTo>
                  <a:pt x="268" y="241"/>
                  <a:pt x="268" y="242"/>
                  <a:pt x="270" y="242"/>
                </a:cubicBezTo>
                <a:cubicBezTo>
                  <a:pt x="270" y="238"/>
                  <a:pt x="275" y="240"/>
                  <a:pt x="274" y="235"/>
                </a:cubicBezTo>
                <a:cubicBezTo>
                  <a:pt x="273" y="235"/>
                  <a:pt x="273" y="235"/>
                  <a:pt x="273" y="234"/>
                </a:cubicBezTo>
                <a:cubicBezTo>
                  <a:pt x="270" y="236"/>
                  <a:pt x="267" y="237"/>
                  <a:pt x="266" y="240"/>
                </a:cubicBezTo>
                <a:close/>
                <a:moveTo>
                  <a:pt x="293" y="239"/>
                </a:moveTo>
                <a:cubicBezTo>
                  <a:pt x="294" y="242"/>
                  <a:pt x="298" y="242"/>
                  <a:pt x="301" y="244"/>
                </a:cubicBezTo>
                <a:cubicBezTo>
                  <a:pt x="302" y="243"/>
                  <a:pt x="302" y="242"/>
                  <a:pt x="303" y="241"/>
                </a:cubicBezTo>
                <a:cubicBezTo>
                  <a:pt x="301" y="238"/>
                  <a:pt x="299" y="235"/>
                  <a:pt x="295" y="234"/>
                </a:cubicBezTo>
                <a:cubicBezTo>
                  <a:pt x="295" y="236"/>
                  <a:pt x="293" y="237"/>
                  <a:pt x="293" y="239"/>
                </a:cubicBezTo>
                <a:close/>
                <a:moveTo>
                  <a:pt x="461" y="237"/>
                </a:moveTo>
                <a:cubicBezTo>
                  <a:pt x="465" y="240"/>
                  <a:pt x="467" y="245"/>
                  <a:pt x="472" y="248"/>
                </a:cubicBezTo>
                <a:cubicBezTo>
                  <a:pt x="472" y="246"/>
                  <a:pt x="473" y="245"/>
                  <a:pt x="473" y="243"/>
                </a:cubicBezTo>
                <a:cubicBezTo>
                  <a:pt x="470" y="239"/>
                  <a:pt x="466" y="236"/>
                  <a:pt x="462" y="234"/>
                </a:cubicBezTo>
                <a:cubicBezTo>
                  <a:pt x="462" y="235"/>
                  <a:pt x="461" y="236"/>
                  <a:pt x="461" y="237"/>
                </a:cubicBezTo>
                <a:close/>
                <a:moveTo>
                  <a:pt x="480" y="240"/>
                </a:moveTo>
                <a:cubicBezTo>
                  <a:pt x="482" y="241"/>
                  <a:pt x="482" y="243"/>
                  <a:pt x="484" y="243"/>
                </a:cubicBezTo>
                <a:cubicBezTo>
                  <a:pt x="487" y="239"/>
                  <a:pt x="486" y="236"/>
                  <a:pt x="482" y="234"/>
                </a:cubicBezTo>
                <a:cubicBezTo>
                  <a:pt x="482" y="237"/>
                  <a:pt x="480" y="238"/>
                  <a:pt x="480" y="240"/>
                </a:cubicBezTo>
                <a:close/>
                <a:moveTo>
                  <a:pt x="43" y="249"/>
                </a:moveTo>
                <a:cubicBezTo>
                  <a:pt x="42" y="245"/>
                  <a:pt x="43" y="242"/>
                  <a:pt x="44" y="238"/>
                </a:cubicBezTo>
                <a:cubicBezTo>
                  <a:pt x="43" y="237"/>
                  <a:pt x="42" y="235"/>
                  <a:pt x="40" y="235"/>
                </a:cubicBezTo>
                <a:cubicBezTo>
                  <a:pt x="40" y="238"/>
                  <a:pt x="37" y="247"/>
                  <a:pt x="43" y="249"/>
                </a:cubicBezTo>
                <a:close/>
                <a:moveTo>
                  <a:pt x="507" y="240"/>
                </a:moveTo>
                <a:cubicBezTo>
                  <a:pt x="506" y="237"/>
                  <a:pt x="504" y="235"/>
                  <a:pt x="501" y="235"/>
                </a:cubicBezTo>
                <a:cubicBezTo>
                  <a:pt x="501" y="238"/>
                  <a:pt x="504" y="239"/>
                  <a:pt x="507" y="240"/>
                </a:cubicBezTo>
                <a:close/>
                <a:moveTo>
                  <a:pt x="182" y="239"/>
                </a:moveTo>
                <a:cubicBezTo>
                  <a:pt x="187" y="240"/>
                  <a:pt x="191" y="249"/>
                  <a:pt x="196" y="244"/>
                </a:cubicBezTo>
                <a:cubicBezTo>
                  <a:pt x="192" y="241"/>
                  <a:pt x="188" y="239"/>
                  <a:pt x="184" y="235"/>
                </a:cubicBezTo>
                <a:cubicBezTo>
                  <a:pt x="184" y="237"/>
                  <a:pt x="182" y="238"/>
                  <a:pt x="182" y="239"/>
                </a:cubicBezTo>
                <a:close/>
                <a:moveTo>
                  <a:pt x="346" y="238"/>
                </a:moveTo>
                <a:cubicBezTo>
                  <a:pt x="349" y="237"/>
                  <a:pt x="350" y="242"/>
                  <a:pt x="353" y="240"/>
                </a:cubicBezTo>
                <a:cubicBezTo>
                  <a:pt x="351" y="239"/>
                  <a:pt x="347" y="232"/>
                  <a:pt x="346" y="238"/>
                </a:cubicBezTo>
                <a:close/>
                <a:moveTo>
                  <a:pt x="286" y="243"/>
                </a:moveTo>
                <a:cubicBezTo>
                  <a:pt x="286" y="242"/>
                  <a:pt x="287" y="241"/>
                  <a:pt x="287" y="240"/>
                </a:cubicBezTo>
                <a:cubicBezTo>
                  <a:pt x="285" y="238"/>
                  <a:pt x="282" y="237"/>
                  <a:pt x="280" y="236"/>
                </a:cubicBezTo>
                <a:cubicBezTo>
                  <a:pt x="281" y="239"/>
                  <a:pt x="284" y="241"/>
                  <a:pt x="286" y="243"/>
                </a:cubicBezTo>
                <a:close/>
                <a:moveTo>
                  <a:pt x="381" y="241"/>
                </a:moveTo>
                <a:cubicBezTo>
                  <a:pt x="382" y="241"/>
                  <a:pt x="383" y="241"/>
                  <a:pt x="384" y="241"/>
                </a:cubicBezTo>
                <a:cubicBezTo>
                  <a:pt x="384" y="238"/>
                  <a:pt x="387" y="239"/>
                  <a:pt x="386" y="236"/>
                </a:cubicBezTo>
                <a:cubicBezTo>
                  <a:pt x="383" y="236"/>
                  <a:pt x="383" y="239"/>
                  <a:pt x="381" y="241"/>
                </a:cubicBezTo>
                <a:close/>
                <a:moveTo>
                  <a:pt x="423" y="243"/>
                </a:moveTo>
                <a:cubicBezTo>
                  <a:pt x="428" y="244"/>
                  <a:pt x="431" y="248"/>
                  <a:pt x="436" y="250"/>
                </a:cubicBezTo>
                <a:cubicBezTo>
                  <a:pt x="438" y="248"/>
                  <a:pt x="440" y="247"/>
                  <a:pt x="440" y="244"/>
                </a:cubicBezTo>
                <a:cubicBezTo>
                  <a:pt x="437" y="240"/>
                  <a:pt x="434" y="238"/>
                  <a:pt x="429" y="236"/>
                </a:cubicBezTo>
                <a:cubicBezTo>
                  <a:pt x="427" y="238"/>
                  <a:pt x="424" y="239"/>
                  <a:pt x="423" y="243"/>
                </a:cubicBezTo>
                <a:close/>
                <a:moveTo>
                  <a:pt x="490" y="237"/>
                </a:moveTo>
                <a:cubicBezTo>
                  <a:pt x="491" y="238"/>
                  <a:pt x="491" y="241"/>
                  <a:pt x="493" y="241"/>
                </a:cubicBezTo>
                <a:cubicBezTo>
                  <a:pt x="493" y="239"/>
                  <a:pt x="494" y="239"/>
                  <a:pt x="494" y="237"/>
                </a:cubicBezTo>
                <a:cubicBezTo>
                  <a:pt x="493" y="236"/>
                  <a:pt x="492" y="235"/>
                  <a:pt x="490" y="237"/>
                </a:cubicBezTo>
                <a:close/>
                <a:moveTo>
                  <a:pt x="631" y="239"/>
                </a:moveTo>
                <a:cubicBezTo>
                  <a:pt x="634" y="240"/>
                  <a:pt x="634" y="236"/>
                  <a:pt x="632" y="236"/>
                </a:cubicBezTo>
                <a:cubicBezTo>
                  <a:pt x="632" y="238"/>
                  <a:pt x="631" y="238"/>
                  <a:pt x="631" y="239"/>
                </a:cubicBezTo>
                <a:close/>
                <a:moveTo>
                  <a:pt x="242" y="246"/>
                </a:moveTo>
                <a:cubicBezTo>
                  <a:pt x="245" y="241"/>
                  <a:pt x="239" y="237"/>
                  <a:pt x="234" y="237"/>
                </a:cubicBezTo>
                <a:cubicBezTo>
                  <a:pt x="235" y="241"/>
                  <a:pt x="240" y="242"/>
                  <a:pt x="242" y="246"/>
                </a:cubicBezTo>
                <a:close/>
                <a:moveTo>
                  <a:pt x="91" y="267"/>
                </a:moveTo>
                <a:cubicBezTo>
                  <a:pt x="88" y="261"/>
                  <a:pt x="86" y="253"/>
                  <a:pt x="82" y="248"/>
                </a:cubicBezTo>
                <a:cubicBezTo>
                  <a:pt x="76" y="245"/>
                  <a:pt x="70" y="241"/>
                  <a:pt x="64" y="237"/>
                </a:cubicBezTo>
                <a:cubicBezTo>
                  <a:pt x="69" y="251"/>
                  <a:pt x="79" y="262"/>
                  <a:pt x="91" y="267"/>
                </a:cubicBezTo>
                <a:close/>
                <a:moveTo>
                  <a:pt x="564" y="248"/>
                </a:moveTo>
                <a:cubicBezTo>
                  <a:pt x="565" y="249"/>
                  <a:pt x="566" y="250"/>
                  <a:pt x="567" y="250"/>
                </a:cubicBezTo>
                <a:cubicBezTo>
                  <a:pt x="567" y="246"/>
                  <a:pt x="569" y="243"/>
                  <a:pt x="569" y="238"/>
                </a:cubicBezTo>
                <a:cubicBezTo>
                  <a:pt x="568" y="238"/>
                  <a:pt x="568" y="238"/>
                  <a:pt x="567" y="237"/>
                </a:cubicBezTo>
                <a:cubicBezTo>
                  <a:pt x="566" y="241"/>
                  <a:pt x="564" y="244"/>
                  <a:pt x="564" y="248"/>
                </a:cubicBezTo>
                <a:close/>
                <a:moveTo>
                  <a:pt x="405" y="246"/>
                </a:moveTo>
                <a:cubicBezTo>
                  <a:pt x="407" y="241"/>
                  <a:pt x="400" y="240"/>
                  <a:pt x="398" y="238"/>
                </a:cubicBezTo>
                <a:cubicBezTo>
                  <a:pt x="399" y="242"/>
                  <a:pt x="401" y="245"/>
                  <a:pt x="405" y="246"/>
                </a:cubicBezTo>
                <a:close/>
                <a:moveTo>
                  <a:pt x="250" y="241"/>
                </a:moveTo>
                <a:cubicBezTo>
                  <a:pt x="251" y="241"/>
                  <a:pt x="252" y="243"/>
                  <a:pt x="254" y="243"/>
                </a:cubicBezTo>
                <a:cubicBezTo>
                  <a:pt x="253" y="241"/>
                  <a:pt x="253" y="240"/>
                  <a:pt x="253" y="238"/>
                </a:cubicBezTo>
                <a:cubicBezTo>
                  <a:pt x="252" y="238"/>
                  <a:pt x="251" y="238"/>
                  <a:pt x="251" y="238"/>
                </a:cubicBezTo>
                <a:cubicBezTo>
                  <a:pt x="251" y="239"/>
                  <a:pt x="250" y="240"/>
                  <a:pt x="250" y="241"/>
                </a:cubicBezTo>
                <a:close/>
                <a:moveTo>
                  <a:pt x="532" y="243"/>
                </a:moveTo>
                <a:cubicBezTo>
                  <a:pt x="534" y="244"/>
                  <a:pt x="534" y="246"/>
                  <a:pt x="537" y="246"/>
                </a:cubicBezTo>
                <a:cubicBezTo>
                  <a:pt x="537" y="244"/>
                  <a:pt x="538" y="244"/>
                  <a:pt x="538" y="242"/>
                </a:cubicBezTo>
                <a:cubicBezTo>
                  <a:pt x="537" y="241"/>
                  <a:pt x="536" y="239"/>
                  <a:pt x="533" y="239"/>
                </a:cubicBezTo>
                <a:cubicBezTo>
                  <a:pt x="534" y="241"/>
                  <a:pt x="533" y="242"/>
                  <a:pt x="532" y="243"/>
                </a:cubicBezTo>
                <a:close/>
                <a:moveTo>
                  <a:pt x="119" y="250"/>
                </a:moveTo>
                <a:cubicBezTo>
                  <a:pt x="116" y="245"/>
                  <a:pt x="110" y="243"/>
                  <a:pt x="106" y="240"/>
                </a:cubicBezTo>
                <a:cubicBezTo>
                  <a:pt x="106" y="246"/>
                  <a:pt x="114" y="250"/>
                  <a:pt x="119" y="250"/>
                </a:cubicBezTo>
                <a:close/>
                <a:moveTo>
                  <a:pt x="157" y="245"/>
                </a:moveTo>
                <a:cubicBezTo>
                  <a:pt x="153" y="244"/>
                  <a:pt x="152" y="241"/>
                  <a:pt x="149" y="240"/>
                </a:cubicBezTo>
                <a:cubicBezTo>
                  <a:pt x="151" y="242"/>
                  <a:pt x="154" y="249"/>
                  <a:pt x="157" y="245"/>
                </a:cubicBezTo>
                <a:close/>
                <a:moveTo>
                  <a:pt x="172" y="243"/>
                </a:moveTo>
                <a:cubicBezTo>
                  <a:pt x="175" y="243"/>
                  <a:pt x="176" y="241"/>
                  <a:pt x="176" y="240"/>
                </a:cubicBezTo>
                <a:cubicBezTo>
                  <a:pt x="174" y="239"/>
                  <a:pt x="174" y="242"/>
                  <a:pt x="172" y="243"/>
                </a:cubicBezTo>
                <a:close/>
                <a:moveTo>
                  <a:pt x="273" y="244"/>
                </a:moveTo>
                <a:cubicBezTo>
                  <a:pt x="276" y="246"/>
                  <a:pt x="278" y="249"/>
                  <a:pt x="282" y="249"/>
                </a:cubicBezTo>
                <a:cubicBezTo>
                  <a:pt x="284" y="243"/>
                  <a:pt x="275" y="236"/>
                  <a:pt x="273" y="244"/>
                </a:cubicBezTo>
                <a:close/>
                <a:moveTo>
                  <a:pt x="518" y="244"/>
                </a:moveTo>
                <a:cubicBezTo>
                  <a:pt x="521" y="246"/>
                  <a:pt x="523" y="248"/>
                  <a:pt x="526" y="250"/>
                </a:cubicBezTo>
                <a:cubicBezTo>
                  <a:pt x="530" y="244"/>
                  <a:pt x="522" y="242"/>
                  <a:pt x="519" y="240"/>
                </a:cubicBezTo>
                <a:cubicBezTo>
                  <a:pt x="519" y="242"/>
                  <a:pt x="518" y="242"/>
                  <a:pt x="518" y="244"/>
                </a:cubicBezTo>
                <a:close/>
                <a:moveTo>
                  <a:pt x="598" y="268"/>
                </a:moveTo>
                <a:cubicBezTo>
                  <a:pt x="598" y="270"/>
                  <a:pt x="598" y="270"/>
                  <a:pt x="600" y="268"/>
                </a:cubicBezTo>
                <a:cubicBezTo>
                  <a:pt x="599" y="265"/>
                  <a:pt x="601" y="264"/>
                  <a:pt x="603" y="262"/>
                </a:cubicBezTo>
                <a:cubicBezTo>
                  <a:pt x="604" y="257"/>
                  <a:pt x="604" y="253"/>
                  <a:pt x="607" y="249"/>
                </a:cubicBezTo>
                <a:cubicBezTo>
                  <a:pt x="606" y="246"/>
                  <a:pt x="607" y="243"/>
                  <a:pt x="606" y="240"/>
                </a:cubicBezTo>
                <a:cubicBezTo>
                  <a:pt x="603" y="247"/>
                  <a:pt x="601" y="258"/>
                  <a:pt x="598" y="268"/>
                </a:cubicBezTo>
                <a:close/>
                <a:moveTo>
                  <a:pt x="621" y="277"/>
                </a:moveTo>
                <a:cubicBezTo>
                  <a:pt x="627" y="272"/>
                  <a:pt x="625" y="261"/>
                  <a:pt x="630" y="253"/>
                </a:cubicBezTo>
                <a:cubicBezTo>
                  <a:pt x="628" y="250"/>
                  <a:pt x="630" y="247"/>
                  <a:pt x="632" y="246"/>
                </a:cubicBezTo>
                <a:cubicBezTo>
                  <a:pt x="632" y="243"/>
                  <a:pt x="633" y="241"/>
                  <a:pt x="631" y="240"/>
                </a:cubicBezTo>
                <a:cubicBezTo>
                  <a:pt x="629" y="254"/>
                  <a:pt x="622" y="264"/>
                  <a:pt x="621" y="277"/>
                </a:cubicBezTo>
                <a:close/>
                <a:moveTo>
                  <a:pt x="219" y="248"/>
                </a:moveTo>
                <a:cubicBezTo>
                  <a:pt x="220" y="244"/>
                  <a:pt x="213" y="240"/>
                  <a:pt x="211" y="241"/>
                </a:cubicBezTo>
                <a:cubicBezTo>
                  <a:pt x="214" y="243"/>
                  <a:pt x="215" y="246"/>
                  <a:pt x="219" y="248"/>
                </a:cubicBezTo>
                <a:close/>
                <a:moveTo>
                  <a:pt x="386" y="246"/>
                </a:moveTo>
                <a:cubicBezTo>
                  <a:pt x="391" y="247"/>
                  <a:pt x="392" y="251"/>
                  <a:pt x="398" y="252"/>
                </a:cubicBezTo>
                <a:cubicBezTo>
                  <a:pt x="400" y="246"/>
                  <a:pt x="393" y="244"/>
                  <a:pt x="391" y="241"/>
                </a:cubicBezTo>
                <a:cubicBezTo>
                  <a:pt x="389" y="243"/>
                  <a:pt x="386" y="243"/>
                  <a:pt x="386" y="246"/>
                </a:cubicBezTo>
                <a:close/>
                <a:moveTo>
                  <a:pt x="468" y="248"/>
                </a:moveTo>
                <a:cubicBezTo>
                  <a:pt x="465" y="246"/>
                  <a:pt x="464" y="242"/>
                  <a:pt x="459" y="241"/>
                </a:cubicBezTo>
                <a:cubicBezTo>
                  <a:pt x="461" y="244"/>
                  <a:pt x="465" y="248"/>
                  <a:pt x="468" y="248"/>
                </a:cubicBezTo>
                <a:close/>
                <a:moveTo>
                  <a:pt x="46" y="252"/>
                </a:moveTo>
                <a:cubicBezTo>
                  <a:pt x="47" y="252"/>
                  <a:pt x="48" y="253"/>
                  <a:pt x="50" y="253"/>
                </a:cubicBezTo>
                <a:cubicBezTo>
                  <a:pt x="49" y="249"/>
                  <a:pt x="50" y="244"/>
                  <a:pt x="47" y="241"/>
                </a:cubicBezTo>
                <a:cubicBezTo>
                  <a:pt x="46" y="244"/>
                  <a:pt x="46" y="248"/>
                  <a:pt x="46" y="252"/>
                </a:cubicBezTo>
                <a:close/>
                <a:moveTo>
                  <a:pt x="209" y="246"/>
                </a:moveTo>
                <a:cubicBezTo>
                  <a:pt x="208" y="244"/>
                  <a:pt x="207" y="242"/>
                  <a:pt x="205" y="241"/>
                </a:cubicBezTo>
                <a:cubicBezTo>
                  <a:pt x="204" y="244"/>
                  <a:pt x="208" y="245"/>
                  <a:pt x="209" y="246"/>
                </a:cubicBezTo>
                <a:close/>
                <a:moveTo>
                  <a:pt x="303" y="245"/>
                </a:moveTo>
                <a:cubicBezTo>
                  <a:pt x="306" y="246"/>
                  <a:pt x="311" y="253"/>
                  <a:pt x="313" y="248"/>
                </a:cubicBezTo>
                <a:cubicBezTo>
                  <a:pt x="310" y="246"/>
                  <a:pt x="305" y="238"/>
                  <a:pt x="303" y="245"/>
                </a:cubicBezTo>
                <a:close/>
                <a:moveTo>
                  <a:pt x="326" y="249"/>
                </a:moveTo>
                <a:cubicBezTo>
                  <a:pt x="328" y="250"/>
                  <a:pt x="329" y="251"/>
                  <a:pt x="330" y="252"/>
                </a:cubicBezTo>
                <a:cubicBezTo>
                  <a:pt x="333" y="249"/>
                  <a:pt x="334" y="246"/>
                  <a:pt x="337" y="243"/>
                </a:cubicBezTo>
                <a:cubicBezTo>
                  <a:pt x="333" y="240"/>
                  <a:pt x="326" y="246"/>
                  <a:pt x="326" y="249"/>
                </a:cubicBezTo>
                <a:close/>
                <a:moveTo>
                  <a:pt x="488" y="246"/>
                </a:moveTo>
                <a:cubicBezTo>
                  <a:pt x="489" y="246"/>
                  <a:pt x="489" y="246"/>
                  <a:pt x="489" y="248"/>
                </a:cubicBezTo>
                <a:cubicBezTo>
                  <a:pt x="491" y="248"/>
                  <a:pt x="491" y="245"/>
                  <a:pt x="492" y="244"/>
                </a:cubicBezTo>
                <a:cubicBezTo>
                  <a:pt x="491" y="243"/>
                  <a:pt x="491" y="242"/>
                  <a:pt x="489" y="241"/>
                </a:cubicBezTo>
                <a:cubicBezTo>
                  <a:pt x="489" y="243"/>
                  <a:pt x="488" y="244"/>
                  <a:pt x="488" y="246"/>
                </a:cubicBezTo>
                <a:close/>
                <a:moveTo>
                  <a:pt x="177" y="246"/>
                </a:moveTo>
                <a:cubicBezTo>
                  <a:pt x="181" y="249"/>
                  <a:pt x="188" y="255"/>
                  <a:pt x="191" y="249"/>
                </a:cubicBezTo>
                <a:cubicBezTo>
                  <a:pt x="187" y="247"/>
                  <a:pt x="180" y="238"/>
                  <a:pt x="177" y="246"/>
                </a:cubicBezTo>
                <a:close/>
                <a:moveTo>
                  <a:pt x="502" y="251"/>
                </a:moveTo>
                <a:cubicBezTo>
                  <a:pt x="504" y="250"/>
                  <a:pt x="505" y="249"/>
                  <a:pt x="505" y="246"/>
                </a:cubicBezTo>
                <a:cubicBezTo>
                  <a:pt x="503" y="244"/>
                  <a:pt x="502" y="243"/>
                  <a:pt x="499" y="242"/>
                </a:cubicBezTo>
                <a:cubicBezTo>
                  <a:pt x="497" y="246"/>
                  <a:pt x="499" y="250"/>
                  <a:pt x="502" y="251"/>
                </a:cubicBezTo>
                <a:close/>
                <a:moveTo>
                  <a:pt x="573" y="254"/>
                </a:moveTo>
                <a:cubicBezTo>
                  <a:pt x="575" y="252"/>
                  <a:pt x="576" y="243"/>
                  <a:pt x="573" y="242"/>
                </a:cubicBezTo>
                <a:cubicBezTo>
                  <a:pt x="572" y="245"/>
                  <a:pt x="568" y="252"/>
                  <a:pt x="573" y="254"/>
                </a:cubicBezTo>
                <a:close/>
                <a:moveTo>
                  <a:pt x="149" y="252"/>
                </a:moveTo>
                <a:cubicBezTo>
                  <a:pt x="149" y="252"/>
                  <a:pt x="150" y="252"/>
                  <a:pt x="151" y="252"/>
                </a:cubicBezTo>
                <a:cubicBezTo>
                  <a:pt x="150" y="247"/>
                  <a:pt x="148" y="245"/>
                  <a:pt x="145" y="243"/>
                </a:cubicBezTo>
                <a:cubicBezTo>
                  <a:pt x="142" y="246"/>
                  <a:pt x="147" y="250"/>
                  <a:pt x="149" y="252"/>
                </a:cubicBezTo>
                <a:close/>
                <a:moveTo>
                  <a:pt x="290" y="243"/>
                </a:moveTo>
                <a:cubicBezTo>
                  <a:pt x="287" y="246"/>
                  <a:pt x="291" y="250"/>
                  <a:pt x="293" y="252"/>
                </a:cubicBezTo>
                <a:cubicBezTo>
                  <a:pt x="295" y="251"/>
                  <a:pt x="297" y="250"/>
                  <a:pt x="297" y="248"/>
                </a:cubicBezTo>
                <a:cubicBezTo>
                  <a:pt x="294" y="248"/>
                  <a:pt x="294" y="244"/>
                  <a:pt x="290" y="243"/>
                </a:cubicBezTo>
                <a:close/>
                <a:moveTo>
                  <a:pt x="57" y="258"/>
                </a:moveTo>
                <a:cubicBezTo>
                  <a:pt x="56" y="253"/>
                  <a:pt x="55" y="247"/>
                  <a:pt x="52" y="244"/>
                </a:cubicBezTo>
                <a:cubicBezTo>
                  <a:pt x="54" y="247"/>
                  <a:pt x="52" y="256"/>
                  <a:pt x="57" y="258"/>
                </a:cubicBezTo>
                <a:close/>
                <a:moveTo>
                  <a:pt x="230" y="245"/>
                </a:moveTo>
                <a:cubicBezTo>
                  <a:pt x="231" y="248"/>
                  <a:pt x="236" y="250"/>
                  <a:pt x="239" y="250"/>
                </a:cubicBezTo>
                <a:cubicBezTo>
                  <a:pt x="237" y="247"/>
                  <a:pt x="233" y="244"/>
                  <a:pt x="230" y="245"/>
                </a:cubicBezTo>
                <a:close/>
                <a:moveTo>
                  <a:pt x="332" y="254"/>
                </a:moveTo>
                <a:cubicBezTo>
                  <a:pt x="339" y="257"/>
                  <a:pt x="344" y="261"/>
                  <a:pt x="350" y="264"/>
                </a:cubicBezTo>
                <a:cubicBezTo>
                  <a:pt x="352" y="261"/>
                  <a:pt x="348" y="258"/>
                  <a:pt x="347" y="256"/>
                </a:cubicBezTo>
                <a:cubicBezTo>
                  <a:pt x="344" y="252"/>
                  <a:pt x="342" y="247"/>
                  <a:pt x="339" y="244"/>
                </a:cubicBezTo>
                <a:cubicBezTo>
                  <a:pt x="337" y="248"/>
                  <a:pt x="334" y="250"/>
                  <a:pt x="332" y="254"/>
                </a:cubicBezTo>
                <a:close/>
                <a:moveTo>
                  <a:pt x="452" y="245"/>
                </a:moveTo>
                <a:cubicBezTo>
                  <a:pt x="452" y="247"/>
                  <a:pt x="453" y="247"/>
                  <a:pt x="454" y="247"/>
                </a:cubicBezTo>
                <a:cubicBezTo>
                  <a:pt x="455" y="245"/>
                  <a:pt x="454" y="244"/>
                  <a:pt x="453" y="244"/>
                </a:cubicBezTo>
                <a:cubicBezTo>
                  <a:pt x="453" y="245"/>
                  <a:pt x="453" y="245"/>
                  <a:pt x="452" y="245"/>
                </a:cubicBezTo>
                <a:close/>
                <a:moveTo>
                  <a:pt x="540" y="249"/>
                </a:moveTo>
                <a:cubicBezTo>
                  <a:pt x="542" y="251"/>
                  <a:pt x="544" y="253"/>
                  <a:pt x="547" y="254"/>
                </a:cubicBezTo>
                <a:cubicBezTo>
                  <a:pt x="548" y="251"/>
                  <a:pt x="548" y="251"/>
                  <a:pt x="548" y="249"/>
                </a:cubicBezTo>
                <a:cubicBezTo>
                  <a:pt x="546" y="248"/>
                  <a:pt x="544" y="245"/>
                  <a:pt x="541" y="244"/>
                </a:cubicBezTo>
                <a:cubicBezTo>
                  <a:pt x="541" y="246"/>
                  <a:pt x="540" y="247"/>
                  <a:pt x="540" y="249"/>
                </a:cubicBezTo>
                <a:close/>
                <a:moveTo>
                  <a:pt x="240" y="252"/>
                </a:moveTo>
                <a:cubicBezTo>
                  <a:pt x="242" y="253"/>
                  <a:pt x="243" y="254"/>
                  <a:pt x="245" y="254"/>
                </a:cubicBezTo>
                <a:cubicBezTo>
                  <a:pt x="245" y="251"/>
                  <a:pt x="249" y="252"/>
                  <a:pt x="248" y="249"/>
                </a:cubicBezTo>
                <a:cubicBezTo>
                  <a:pt x="247" y="248"/>
                  <a:pt x="247" y="246"/>
                  <a:pt x="245" y="246"/>
                </a:cubicBezTo>
                <a:cubicBezTo>
                  <a:pt x="244" y="248"/>
                  <a:pt x="241" y="250"/>
                  <a:pt x="240" y="252"/>
                </a:cubicBezTo>
                <a:close/>
                <a:moveTo>
                  <a:pt x="359" y="250"/>
                </a:moveTo>
                <a:cubicBezTo>
                  <a:pt x="359" y="247"/>
                  <a:pt x="355" y="246"/>
                  <a:pt x="354" y="246"/>
                </a:cubicBezTo>
                <a:cubicBezTo>
                  <a:pt x="356" y="247"/>
                  <a:pt x="356" y="250"/>
                  <a:pt x="359" y="250"/>
                </a:cubicBezTo>
                <a:close/>
                <a:moveTo>
                  <a:pt x="370" y="248"/>
                </a:moveTo>
                <a:cubicBezTo>
                  <a:pt x="368" y="248"/>
                  <a:pt x="366" y="247"/>
                  <a:pt x="368" y="246"/>
                </a:cubicBezTo>
                <a:cubicBezTo>
                  <a:pt x="363" y="246"/>
                  <a:pt x="370" y="252"/>
                  <a:pt x="370" y="248"/>
                </a:cubicBezTo>
                <a:close/>
                <a:moveTo>
                  <a:pt x="476" y="252"/>
                </a:moveTo>
                <a:cubicBezTo>
                  <a:pt x="477" y="254"/>
                  <a:pt x="477" y="255"/>
                  <a:pt x="479" y="255"/>
                </a:cubicBezTo>
                <a:cubicBezTo>
                  <a:pt x="480" y="253"/>
                  <a:pt x="481" y="251"/>
                  <a:pt x="482" y="248"/>
                </a:cubicBezTo>
                <a:cubicBezTo>
                  <a:pt x="480" y="248"/>
                  <a:pt x="480" y="246"/>
                  <a:pt x="478" y="246"/>
                </a:cubicBezTo>
                <a:cubicBezTo>
                  <a:pt x="478" y="249"/>
                  <a:pt x="476" y="249"/>
                  <a:pt x="476" y="252"/>
                </a:cubicBezTo>
                <a:close/>
                <a:moveTo>
                  <a:pt x="614" y="268"/>
                </a:moveTo>
                <a:cubicBezTo>
                  <a:pt x="615" y="261"/>
                  <a:pt x="621" y="251"/>
                  <a:pt x="618" y="246"/>
                </a:cubicBezTo>
                <a:cubicBezTo>
                  <a:pt x="617" y="253"/>
                  <a:pt x="611" y="259"/>
                  <a:pt x="614" y="268"/>
                </a:cubicBezTo>
                <a:close/>
                <a:moveTo>
                  <a:pt x="139" y="248"/>
                </a:moveTo>
                <a:cubicBezTo>
                  <a:pt x="141" y="248"/>
                  <a:pt x="141" y="249"/>
                  <a:pt x="142" y="249"/>
                </a:cubicBezTo>
                <a:cubicBezTo>
                  <a:pt x="142" y="247"/>
                  <a:pt x="141" y="247"/>
                  <a:pt x="140" y="246"/>
                </a:cubicBezTo>
                <a:cubicBezTo>
                  <a:pt x="140" y="247"/>
                  <a:pt x="139" y="247"/>
                  <a:pt x="139" y="248"/>
                </a:cubicBezTo>
                <a:close/>
                <a:moveTo>
                  <a:pt x="197" y="249"/>
                </a:moveTo>
                <a:cubicBezTo>
                  <a:pt x="203" y="251"/>
                  <a:pt x="205" y="255"/>
                  <a:pt x="210" y="256"/>
                </a:cubicBezTo>
                <a:cubicBezTo>
                  <a:pt x="208" y="253"/>
                  <a:pt x="201" y="244"/>
                  <a:pt x="197" y="249"/>
                </a:cubicBezTo>
                <a:close/>
                <a:moveTo>
                  <a:pt x="278" y="258"/>
                </a:moveTo>
                <a:cubicBezTo>
                  <a:pt x="278" y="256"/>
                  <a:pt x="280" y="255"/>
                  <a:pt x="280" y="253"/>
                </a:cubicBezTo>
                <a:cubicBezTo>
                  <a:pt x="278" y="249"/>
                  <a:pt x="273" y="248"/>
                  <a:pt x="269" y="247"/>
                </a:cubicBezTo>
                <a:cubicBezTo>
                  <a:pt x="268" y="252"/>
                  <a:pt x="274" y="255"/>
                  <a:pt x="278" y="258"/>
                </a:cubicBezTo>
                <a:close/>
                <a:moveTo>
                  <a:pt x="410" y="252"/>
                </a:moveTo>
                <a:cubicBezTo>
                  <a:pt x="413" y="252"/>
                  <a:pt x="413" y="250"/>
                  <a:pt x="413" y="248"/>
                </a:cubicBezTo>
                <a:cubicBezTo>
                  <a:pt x="412" y="246"/>
                  <a:pt x="409" y="250"/>
                  <a:pt x="410" y="252"/>
                </a:cubicBezTo>
                <a:close/>
                <a:moveTo>
                  <a:pt x="525" y="254"/>
                </a:moveTo>
                <a:cubicBezTo>
                  <a:pt x="523" y="250"/>
                  <a:pt x="520" y="249"/>
                  <a:pt x="517" y="247"/>
                </a:cubicBezTo>
                <a:cubicBezTo>
                  <a:pt x="517" y="250"/>
                  <a:pt x="522" y="252"/>
                  <a:pt x="525" y="254"/>
                </a:cubicBezTo>
                <a:close/>
                <a:moveTo>
                  <a:pt x="308" y="254"/>
                </a:moveTo>
                <a:cubicBezTo>
                  <a:pt x="308" y="253"/>
                  <a:pt x="309" y="253"/>
                  <a:pt x="309" y="252"/>
                </a:cubicBezTo>
                <a:cubicBezTo>
                  <a:pt x="307" y="251"/>
                  <a:pt x="303" y="247"/>
                  <a:pt x="301" y="248"/>
                </a:cubicBezTo>
                <a:cubicBezTo>
                  <a:pt x="303" y="250"/>
                  <a:pt x="304" y="254"/>
                  <a:pt x="308" y="254"/>
                </a:cubicBezTo>
                <a:close/>
                <a:moveTo>
                  <a:pt x="534" y="255"/>
                </a:moveTo>
                <a:cubicBezTo>
                  <a:pt x="537" y="252"/>
                  <a:pt x="532" y="250"/>
                  <a:pt x="531" y="248"/>
                </a:cubicBezTo>
                <a:cubicBezTo>
                  <a:pt x="528" y="251"/>
                  <a:pt x="530" y="255"/>
                  <a:pt x="534" y="255"/>
                </a:cubicBezTo>
                <a:close/>
                <a:moveTo>
                  <a:pt x="233" y="255"/>
                </a:moveTo>
                <a:cubicBezTo>
                  <a:pt x="235" y="255"/>
                  <a:pt x="236" y="254"/>
                  <a:pt x="236" y="252"/>
                </a:cubicBezTo>
                <a:cubicBezTo>
                  <a:pt x="233" y="251"/>
                  <a:pt x="231" y="250"/>
                  <a:pt x="228" y="249"/>
                </a:cubicBezTo>
                <a:cubicBezTo>
                  <a:pt x="229" y="251"/>
                  <a:pt x="231" y="253"/>
                  <a:pt x="233" y="255"/>
                </a:cubicBezTo>
                <a:close/>
                <a:moveTo>
                  <a:pt x="459" y="252"/>
                </a:moveTo>
                <a:cubicBezTo>
                  <a:pt x="462" y="252"/>
                  <a:pt x="466" y="258"/>
                  <a:pt x="468" y="256"/>
                </a:cubicBezTo>
                <a:cubicBezTo>
                  <a:pt x="467" y="254"/>
                  <a:pt x="462" y="251"/>
                  <a:pt x="459" y="249"/>
                </a:cubicBezTo>
                <a:cubicBezTo>
                  <a:pt x="459" y="250"/>
                  <a:pt x="459" y="251"/>
                  <a:pt x="459" y="252"/>
                </a:cubicBezTo>
                <a:close/>
                <a:moveTo>
                  <a:pt x="256" y="252"/>
                </a:moveTo>
                <a:cubicBezTo>
                  <a:pt x="258" y="252"/>
                  <a:pt x="259" y="252"/>
                  <a:pt x="259" y="251"/>
                </a:cubicBezTo>
                <a:cubicBezTo>
                  <a:pt x="257" y="251"/>
                  <a:pt x="257" y="249"/>
                  <a:pt x="255" y="249"/>
                </a:cubicBezTo>
                <a:cubicBezTo>
                  <a:pt x="255" y="251"/>
                  <a:pt x="257" y="251"/>
                  <a:pt x="256" y="252"/>
                </a:cubicBezTo>
                <a:close/>
                <a:moveTo>
                  <a:pt x="448" y="260"/>
                </a:moveTo>
                <a:cubicBezTo>
                  <a:pt x="450" y="257"/>
                  <a:pt x="451" y="254"/>
                  <a:pt x="452" y="251"/>
                </a:cubicBezTo>
                <a:cubicBezTo>
                  <a:pt x="445" y="246"/>
                  <a:pt x="442" y="258"/>
                  <a:pt x="448" y="260"/>
                </a:cubicBezTo>
                <a:close/>
                <a:moveTo>
                  <a:pt x="414" y="254"/>
                </a:moveTo>
                <a:cubicBezTo>
                  <a:pt x="416" y="256"/>
                  <a:pt x="419" y="257"/>
                  <a:pt x="421" y="254"/>
                </a:cubicBezTo>
                <a:cubicBezTo>
                  <a:pt x="420" y="250"/>
                  <a:pt x="415" y="249"/>
                  <a:pt x="414" y="254"/>
                </a:cubicBezTo>
                <a:close/>
                <a:moveTo>
                  <a:pt x="501" y="255"/>
                </a:moveTo>
                <a:cubicBezTo>
                  <a:pt x="499" y="253"/>
                  <a:pt x="499" y="250"/>
                  <a:pt x="495" y="250"/>
                </a:cubicBezTo>
                <a:cubicBezTo>
                  <a:pt x="496" y="253"/>
                  <a:pt x="498" y="254"/>
                  <a:pt x="501" y="255"/>
                </a:cubicBezTo>
                <a:close/>
                <a:moveTo>
                  <a:pt x="509" y="260"/>
                </a:moveTo>
                <a:cubicBezTo>
                  <a:pt x="509" y="257"/>
                  <a:pt x="509" y="256"/>
                  <a:pt x="512" y="255"/>
                </a:cubicBezTo>
                <a:cubicBezTo>
                  <a:pt x="510" y="254"/>
                  <a:pt x="512" y="250"/>
                  <a:pt x="509" y="250"/>
                </a:cubicBezTo>
                <a:cubicBezTo>
                  <a:pt x="509" y="253"/>
                  <a:pt x="505" y="258"/>
                  <a:pt x="509" y="260"/>
                </a:cubicBezTo>
                <a:close/>
                <a:moveTo>
                  <a:pt x="580" y="293"/>
                </a:moveTo>
                <a:cubicBezTo>
                  <a:pt x="581" y="286"/>
                  <a:pt x="583" y="278"/>
                  <a:pt x="586" y="272"/>
                </a:cubicBezTo>
                <a:cubicBezTo>
                  <a:pt x="587" y="265"/>
                  <a:pt x="592" y="256"/>
                  <a:pt x="591" y="250"/>
                </a:cubicBezTo>
                <a:cubicBezTo>
                  <a:pt x="586" y="264"/>
                  <a:pt x="579" y="280"/>
                  <a:pt x="580" y="293"/>
                </a:cubicBezTo>
                <a:close/>
                <a:moveTo>
                  <a:pt x="74" y="269"/>
                </a:moveTo>
                <a:cubicBezTo>
                  <a:pt x="74" y="267"/>
                  <a:pt x="77" y="268"/>
                  <a:pt x="78" y="267"/>
                </a:cubicBezTo>
                <a:cubicBezTo>
                  <a:pt x="74" y="261"/>
                  <a:pt x="67" y="254"/>
                  <a:pt x="60" y="252"/>
                </a:cubicBezTo>
                <a:cubicBezTo>
                  <a:pt x="61" y="261"/>
                  <a:pt x="67" y="266"/>
                  <a:pt x="74" y="269"/>
                </a:cubicBezTo>
                <a:close/>
                <a:moveTo>
                  <a:pt x="127" y="254"/>
                </a:moveTo>
                <a:cubicBezTo>
                  <a:pt x="128" y="254"/>
                  <a:pt x="127" y="252"/>
                  <a:pt x="128" y="251"/>
                </a:cubicBezTo>
                <a:cubicBezTo>
                  <a:pt x="127" y="251"/>
                  <a:pt x="126" y="251"/>
                  <a:pt x="126" y="251"/>
                </a:cubicBezTo>
                <a:cubicBezTo>
                  <a:pt x="126" y="252"/>
                  <a:pt x="125" y="255"/>
                  <a:pt x="127" y="254"/>
                </a:cubicBezTo>
                <a:close/>
                <a:moveTo>
                  <a:pt x="190" y="254"/>
                </a:moveTo>
                <a:cubicBezTo>
                  <a:pt x="196" y="255"/>
                  <a:pt x="199" y="260"/>
                  <a:pt x="205" y="261"/>
                </a:cubicBezTo>
                <a:cubicBezTo>
                  <a:pt x="205" y="260"/>
                  <a:pt x="207" y="260"/>
                  <a:pt x="207" y="258"/>
                </a:cubicBezTo>
                <a:cubicBezTo>
                  <a:pt x="202" y="257"/>
                  <a:pt x="195" y="247"/>
                  <a:pt x="190" y="254"/>
                </a:cubicBezTo>
                <a:close/>
                <a:moveTo>
                  <a:pt x="485" y="263"/>
                </a:moveTo>
                <a:cubicBezTo>
                  <a:pt x="486" y="260"/>
                  <a:pt x="488" y="257"/>
                  <a:pt x="489" y="253"/>
                </a:cubicBezTo>
                <a:cubicBezTo>
                  <a:pt x="487" y="253"/>
                  <a:pt x="488" y="251"/>
                  <a:pt x="485" y="251"/>
                </a:cubicBezTo>
                <a:cubicBezTo>
                  <a:pt x="485" y="255"/>
                  <a:pt x="480" y="260"/>
                  <a:pt x="485" y="263"/>
                </a:cubicBezTo>
                <a:close/>
                <a:moveTo>
                  <a:pt x="39" y="255"/>
                </a:moveTo>
                <a:cubicBezTo>
                  <a:pt x="41" y="257"/>
                  <a:pt x="40" y="262"/>
                  <a:pt x="42" y="263"/>
                </a:cubicBezTo>
                <a:cubicBezTo>
                  <a:pt x="41" y="259"/>
                  <a:pt x="45" y="254"/>
                  <a:pt x="41" y="252"/>
                </a:cubicBezTo>
                <a:cubicBezTo>
                  <a:pt x="41" y="254"/>
                  <a:pt x="40" y="254"/>
                  <a:pt x="39" y="255"/>
                </a:cubicBezTo>
                <a:close/>
                <a:moveTo>
                  <a:pt x="121" y="259"/>
                </a:moveTo>
                <a:cubicBezTo>
                  <a:pt x="121" y="257"/>
                  <a:pt x="120" y="257"/>
                  <a:pt x="120" y="255"/>
                </a:cubicBezTo>
                <a:cubicBezTo>
                  <a:pt x="116" y="256"/>
                  <a:pt x="115" y="250"/>
                  <a:pt x="111" y="252"/>
                </a:cubicBezTo>
                <a:cubicBezTo>
                  <a:pt x="114" y="255"/>
                  <a:pt x="117" y="257"/>
                  <a:pt x="121" y="259"/>
                </a:cubicBezTo>
                <a:close/>
                <a:moveTo>
                  <a:pt x="299" y="259"/>
                </a:moveTo>
                <a:cubicBezTo>
                  <a:pt x="301" y="259"/>
                  <a:pt x="301" y="258"/>
                  <a:pt x="303" y="258"/>
                </a:cubicBezTo>
                <a:cubicBezTo>
                  <a:pt x="302" y="256"/>
                  <a:pt x="302" y="256"/>
                  <a:pt x="303" y="254"/>
                </a:cubicBezTo>
                <a:cubicBezTo>
                  <a:pt x="299" y="254"/>
                  <a:pt x="300" y="251"/>
                  <a:pt x="296" y="252"/>
                </a:cubicBezTo>
                <a:cubicBezTo>
                  <a:pt x="294" y="256"/>
                  <a:pt x="298" y="256"/>
                  <a:pt x="299" y="259"/>
                </a:cubicBezTo>
                <a:close/>
                <a:moveTo>
                  <a:pt x="362" y="252"/>
                </a:moveTo>
                <a:cubicBezTo>
                  <a:pt x="362" y="255"/>
                  <a:pt x="363" y="253"/>
                  <a:pt x="365" y="254"/>
                </a:cubicBezTo>
                <a:cubicBezTo>
                  <a:pt x="366" y="252"/>
                  <a:pt x="363" y="251"/>
                  <a:pt x="362" y="252"/>
                </a:cubicBezTo>
                <a:close/>
                <a:moveTo>
                  <a:pt x="566" y="255"/>
                </a:moveTo>
                <a:cubicBezTo>
                  <a:pt x="566" y="253"/>
                  <a:pt x="564" y="252"/>
                  <a:pt x="562" y="252"/>
                </a:cubicBezTo>
                <a:cubicBezTo>
                  <a:pt x="562" y="254"/>
                  <a:pt x="564" y="256"/>
                  <a:pt x="566" y="255"/>
                </a:cubicBezTo>
                <a:close/>
                <a:moveTo>
                  <a:pt x="248" y="256"/>
                </a:moveTo>
                <a:cubicBezTo>
                  <a:pt x="250" y="258"/>
                  <a:pt x="253" y="258"/>
                  <a:pt x="255" y="256"/>
                </a:cubicBezTo>
                <a:cubicBezTo>
                  <a:pt x="254" y="254"/>
                  <a:pt x="253" y="253"/>
                  <a:pt x="251" y="252"/>
                </a:cubicBezTo>
                <a:cubicBezTo>
                  <a:pt x="250" y="254"/>
                  <a:pt x="249" y="254"/>
                  <a:pt x="248" y="256"/>
                </a:cubicBezTo>
                <a:close/>
                <a:moveTo>
                  <a:pt x="550" y="257"/>
                </a:moveTo>
                <a:cubicBezTo>
                  <a:pt x="552" y="258"/>
                  <a:pt x="552" y="260"/>
                  <a:pt x="554" y="260"/>
                </a:cubicBezTo>
                <a:cubicBezTo>
                  <a:pt x="554" y="258"/>
                  <a:pt x="554" y="256"/>
                  <a:pt x="555" y="254"/>
                </a:cubicBezTo>
                <a:cubicBezTo>
                  <a:pt x="553" y="254"/>
                  <a:pt x="554" y="252"/>
                  <a:pt x="552" y="252"/>
                </a:cubicBezTo>
                <a:cubicBezTo>
                  <a:pt x="551" y="254"/>
                  <a:pt x="550" y="255"/>
                  <a:pt x="550" y="257"/>
                </a:cubicBezTo>
                <a:close/>
                <a:moveTo>
                  <a:pt x="169" y="253"/>
                </a:moveTo>
                <a:cubicBezTo>
                  <a:pt x="168" y="255"/>
                  <a:pt x="166" y="256"/>
                  <a:pt x="163" y="257"/>
                </a:cubicBezTo>
                <a:cubicBezTo>
                  <a:pt x="163" y="255"/>
                  <a:pt x="162" y="254"/>
                  <a:pt x="160" y="254"/>
                </a:cubicBezTo>
                <a:cubicBezTo>
                  <a:pt x="163" y="262"/>
                  <a:pt x="173" y="266"/>
                  <a:pt x="179" y="258"/>
                </a:cubicBezTo>
                <a:cubicBezTo>
                  <a:pt x="174" y="257"/>
                  <a:pt x="173" y="254"/>
                  <a:pt x="169" y="253"/>
                </a:cubicBezTo>
                <a:close/>
                <a:moveTo>
                  <a:pt x="375" y="255"/>
                </a:moveTo>
                <a:cubicBezTo>
                  <a:pt x="382" y="257"/>
                  <a:pt x="388" y="267"/>
                  <a:pt x="395" y="265"/>
                </a:cubicBezTo>
                <a:cubicBezTo>
                  <a:pt x="390" y="259"/>
                  <a:pt x="383" y="256"/>
                  <a:pt x="376" y="253"/>
                </a:cubicBezTo>
                <a:cubicBezTo>
                  <a:pt x="376" y="254"/>
                  <a:pt x="374" y="254"/>
                  <a:pt x="375" y="255"/>
                </a:cubicBezTo>
                <a:close/>
                <a:moveTo>
                  <a:pt x="261" y="256"/>
                </a:moveTo>
                <a:cubicBezTo>
                  <a:pt x="265" y="260"/>
                  <a:pt x="267" y="264"/>
                  <a:pt x="272" y="267"/>
                </a:cubicBezTo>
                <a:cubicBezTo>
                  <a:pt x="274" y="262"/>
                  <a:pt x="266" y="257"/>
                  <a:pt x="262" y="254"/>
                </a:cubicBezTo>
                <a:cubicBezTo>
                  <a:pt x="262" y="255"/>
                  <a:pt x="261" y="255"/>
                  <a:pt x="261" y="256"/>
                </a:cubicBezTo>
                <a:close/>
                <a:moveTo>
                  <a:pt x="355" y="256"/>
                </a:moveTo>
                <a:cubicBezTo>
                  <a:pt x="355" y="255"/>
                  <a:pt x="356" y="255"/>
                  <a:pt x="356" y="254"/>
                </a:cubicBezTo>
                <a:cubicBezTo>
                  <a:pt x="356" y="254"/>
                  <a:pt x="353" y="253"/>
                  <a:pt x="353" y="254"/>
                </a:cubicBezTo>
                <a:cubicBezTo>
                  <a:pt x="354" y="254"/>
                  <a:pt x="353" y="256"/>
                  <a:pt x="355" y="256"/>
                </a:cubicBezTo>
                <a:close/>
                <a:moveTo>
                  <a:pt x="631" y="266"/>
                </a:moveTo>
                <a:cubicBezTo>
                  <a:pt x="633" y="261"/>
                  <a:pt x="634" y="257"/>
                  <a:pt x="632" y="254"/>
                </a:cubicBezTo>
                <a:cubicBezTo>
                  <a:pt x="632" y="258"/>
                  <a:pt x="629" y="262"/>
                  <a:pt x="631" y="266"/>
                </a:cubicBezTo>
                <a:close/>
                <a:moveTo>
                  <a:pt x="236" y="259"/>
                </a:moveTo>
                <a:cubicBezTo>
                  <a:pt x="239" y="259"/>
                  <a:pt x="241" y="258"/>
                  <a:pt x="242" y="255"/>
                </a:cubicBezTo>
                <a:cubicBezTo>
                  <a:pt x="239" y="253"/>
                  <a:pt x="236" y="256"/>
                  <a:pt x="236" y="259"/>
                </a:cubicBezTo>
                <a:close/>
                <a:moveTo>
                  <a:pt x="406" y="257"/>
                </a:moveTo>
                <a:cubicBezTo>
                  <a:pt x="407" y="256"/>
                  <a:pt x="409" y="255"/>
                  <a:pt x="406" y="254"/>
                </a:cubicBezTo>
                <a:cubicBezTo>
                  <a:pt x="406" y="255"/>
                  <a:pt x="405" y="257"/>
                  <a:pt x="406" y="257"/>
                </a:cubicBezTo>
                <a:close/>
                <a:moveTo>
                  <a:pt x="200" y="266"/>
                </a:moveTo>
                <a:cubicBezTo>
                  <a:pt x="200" y="265"/>
                  <a:pt x="202" y="265"/>
                  <a:pt x="203" y="264"/>
                </a:cubicBezTo>
                <a:cubicBezTo>
                  <a:pt x="200" y="259"/>
                  <a:pt x="192" y="259"/>
                  <a:pt x="188" y="255"/>
                </a:cubicBezTo>
                <a:cubicBezTo>
                  <a:pt x="192" y="259"/>
                  <a:pt x="196" y="262"/>
                  <a:pt x="200" y="266"/>
                </a:cubicBezTo>
                <a:close/>
                <a:moveTo>
                  <a:pt x="285" y="263"/>
                </a:moveTo>
                <a:cubicBezTo>
                  <a:pt x="286" y="261"/>
                  <a:pt x="288" y="260"/>
                  <a:pt x="289" y="258"/>
                </a:cubicBezTo>
                <a:cubicBezTo>
                  <a:pt x="286" y="258"/>
                  <a:pt x="285" y="256"/>
                  <a:pt x="284" y="255"/>
                </a:cubicBezTo>
                <a:cubicBezTo>
                  <a:pt x="281" y="257"/>
                  <a:pt x="280" y="262"/>
                  <a:pt x="285" y="263"/>
                </a:cubicBezTo>
                <a:close/>
                <a:moveTo>
                  <a:pt x="399" y="258"/>
                </a:moveTo>
                <a:cubicBezTo>
                  <a:pt x="400" y="256"/>
                  <a:pt x="395" y="254"/>
                  <a:pt x="393" y="255"/>
                </a:cubicBezTo>
                <a:cubicBezTo>
                  <a:pt x="395" y="256"/>
                  <a:pt x="396" y="258"/>
                  <a:pt x="399" y="258"/>
                </a:cubicBezTo>
                <a:close/>
                <a:moveTo>
                  <a:pt x="110" y="258"/>
                </a:moveTo>
                <a:cubicBezTo>
                  <a:pt x="108" y="258"/>
                  <a:pt x="107" y="254"/>
                  <a:pt x="106" y="256"/>
                </a:cubicBezTo>
                <a:cubicBezTo>
                  <a:pt x="107" y="256"/>
                  <a:pt x="109" y="259"/>
                  <a:pt x="110" y="258"/>
                </a:cubicBezTo>
                <a:close/>
                <a:moveTo>
                  <a:pt x="455" y="264"/>
                </a:moveTo>
                <a:cubicBezTo>
                  <a:pt x="457" y="266"/>
                  <a:pt x="460" y="271"/>
                  <a:pt x="463" y="269"/>
                </a:cubicBezTo>
                <a:cubicBezTo>
                  <a:pt x="462" y="267"/>
                  <a:pt x="466" y="264"/>
                  <a:pt x="466" y="259"/>
                </a:cubicBezTo>
                <a:cubicBezTo>
                  <a:pt x="461" y="260"/>
                  <a:pt x="461" y="256"/>
                  <a:pt x="457" y="255"/>
                </a:cubicBezTo>
                <a:cubicBezTo>
                  <a:pt x="457" y="258"/>
                  <a:pt x="455" y="260"/>
                  <a:pt x="455" y="264"/>
                </a:cubicBezTo>
                <a:close/>
                <a:moveTo>
                  <a:pt x="516" y="268"/>
                </a:moveTo>
                <a:cubicBezTo>
                  <a:pt x="518" y="267"/>
                  <a:pt x="518" y="269"/>
                  <a:pt x="519" y="269"/>
                </a:cubicBezTo>
                <a:cubicBezTo>
                  <a:pt x="520" y="266"/>
                  <a:pt x="522" y="263"/>
                  <a:pt x="523" y="260"/>
                </a:cubicBezTo>
                <a:cubicBezTo>
                  <a:pt x="521" y="259"/>
                  <a:pt x="519" y="256"/>
                  <a:pt x="516" y="255"/>
                </a:cubicBezTo>
                <a:cubicBezTo>
                  <a:pt x="517" y="261"/>
                  <a:pt x="517" y="263"/>
                  <a:pt x="516" y="268"/>
                </a:cubicBezTo>
                <a:close/>
                <a:moveTo>
                  <a:pt x="528" y="258"/>
                </a:moveTo>
                <a:cubicBezTo>
                  <a:pt x="530" y="258"/>
                  <a:pt x="532" y="260"/>
                  <a:pt x="533" y="259"/>
                </a:cubicBezTo>
                <a:cubicBezTo>
                  <a:pt x="531" y="258"/>
                  <a:pt x="531" y="255"/>
                  <a:pt x="528" y="255"/>
                </a:cubicBezTo>
                <a:cubicBezTo>
                  <a:pt x="528" y="256"/>
                  <a:pt x="528" y="257"/>
                  <a:pt x="528" y="258"/>
                </a:cubicBezTo>
                <a:close/>
                <a:moveTo>
                  <a:pt x="46" y="266"/>
                </a:moveTo>
                <a:cubicBezTo>
                  <a:pt x="49" y="267"/>
                  <a:pt x="51" y="270"/>
                  <a:pt x="55" y="271"/>
                </a:cubicBezTo>
                <a:cubicBezTo>
                  <a:pt x="52" y="266"/>
                  <a:pt x="54" y="256"/>
                  <a:pt x="46" y="256"/>
                </a:cubicBezTo>
                <a:cubicBezTo>
                  <a:pt x="46" y="261"/>
                  <a:pt x="46" y="261"/>
                  <a:pt x="46" y="266"/>
                </a:cubicBezTo>
                <a:close/>
                <a:moveTo>
                  <a:pt x="330" y="257"/>
                </a:moveTo>
                <a:cubicBezTo>
                  <a:pt x="333" y="262"/>
                  <a:pt x="339" y="265"/>
                  <a:pt x="344" y="268"/>
                </a:cubicBezTo>
                <a:cubicBezTo>
                  <a:pt x="344" y="266"/>
                  <a:pt x="346" y="267"/>
                  <a:pt x="346" y="265"/>
                </a:cubicBezTo>
                <a:cubicBezTo>
                  <a:pt x="340" y="263"/>
                  <a:pt x="335" y="257"/>
                  <a:pt x="330" y="257"/>
                </a:cubicBezTo>
                <a:close/>
                <a:moveTo>
                  <a:pt x="492" y="257"/>
                </a:moveTo>
                <a:cubicBezTo>
                  <a:pt x="492" y="261"/>
                  <a:pt x="489" y="262"/>
                  <a:pt x="490" y="266"/>
                </a:cubicBezTo>
                <a:cubicBezTo>
                  <a:pt x="492" y="267"/>
                  <a:pt x="492" y="270"/>
                  <a:pt x="496" y="270"/>
                </a:cubicBezTo>
                <a:cubicBezTo>
                  <a:pt x="496" y="267"/>
                  <a:pt x="498" y="265"/>
                  <a:pt x="499" y="262"/>
                </a:cubicBezTo>
                <a:cubicBezTo>
                  <a:pt x="498" y="259"/>
                  <a:pt x="496" y="258"/>
                  <a:pt x="496" y="256"/>
                </a:cubicBezTo>
                <a:cubicBezTo>
                  <a:pt x="495" y="257"/>
                  <a:pt x="493" y="256"/>
                  <a:pt x="492" y="257"/>
                </a:cubicBezTo>
                <a:close/>
                <a:moveTo>
                  <a:pt x="572" y="259"/>
                </a:moveTo>
                <a:cubicBezTo>
                  <a:pt x="572" y="257"/>
                  <a:pt x="570" y="256"/>
                  <a:pt x="569" y="256"/>
                </a:cubicBezTo>
                <a:cubicBezTo>
                  <a:pt x="569" y="258"/>
                  <a:pt x="570" y="259"/>
                  <a:pt x="572" y="259"/>
                </a:cubicBezTo>
                <a:close/>
                <a:moveTo>
                  <a:pt x="537" y="258"/>
                </a:moveTo>
                <a:cubicBezTo>
                  <a:pt x="538" y="260"/>
                  <a:pt x="540" y="262"/>
                  <a:pt x="543" y="263"/>
                </a:cubicBezTo>
                <a:cubicBezTo>
                  <a:pt x="542" y="260"/>
                  <a:pt x="539" y="260"/>
                  <a:pt x="540" y="257"/>
                </a:cubicBezTo>
                <a:cubicBezTo>
                  <a:pt x="539" y="257"/>
                  <a:pt x="538" y="257"/>
                  <a:pt x="538" y="257"/>
                </a:cubicBezTo>
                <a:cubicBezTo>
                  <a:pt x="538" y="257"/>
                  <a:pt x="538" y="258"/>
                  <a:pt x="537" y="258"/>
                </a:cubicBezTo>
                <a:close/>
                <a:moveTo>
                  <a:pt x="239" y="263"/>
                </a:moveTo>
                <a:cubicBezTo>
                  <a:pt x="242" y="264"/>
                  <a:pt x="242" y="267"/>
                  <a:pt x="245" y="266"/>
                </a:cubicBezTo>
                <a:cubicBezTo>
                  <a:pt x="246" y="264"/>
                  <a:pt x="247" y="262"/>
                  <a:pt x="250" y="261"/>
                </a:cubicBezTo>
                <a:cubicBezTo>
                  <a:pt x="247" y="255"/>
                  <a:pt x="242" y="259"/>
                  <a:pt x="239" y="263"/>
                </a:cubicBezTo>
                <a:close/>
                <a:moveTo>
                  <a:pt x="409" y="260"/>
                </a:moveTo>
                <a:cubicBezTo>
                  <a:pt x="412" y="259"/>
                  <a:pt x="413" y="264"/>
                  <a:pt x="416" y="263"/>
                </a:cubicBezTo>
                <a:cubicBezTo>
                  <a:pt x="415" y="260"/>
                  <a:pt x="413" y="258"/>
                  <a:pt x="410" y="257"/>
                </a:cubicBezTo>
                <a:cubicBezTo>
                  <a:pt x="410" y="258"/>
                  <a:pt x="408" y="258"/>
                  <a:pt x="409" y="260"/>
                </a:cubicBezTo>
                <a:close/>
                <a:moveTo>
                  <a:pt x="138" y="261"/>
                </a:moveTo>
                <a:cubicBezTo>
                  <a:pt x="139" y="259"/>
                  <a:pt x="137" y="258"/>
                  <a:pt x="135" y="258"/>
                </a:cubicBezTo>
                <a:cubicBezTo>
                  <a:pt x="135" y="260"/>
                  <a:pt x="136" y="261"/>
                  <a:pt x="138" y="261"/>
                </a:cubicBezTo>
                <a:close/>
                <a:moveTo>
                  <a:pt x="312" y="262"/>
                </a:moveTo>
                <a:cubicBezTo>
                  <a:pt x="313" y="262"/>
                  <a:pt x="315" y="259"/>
                  <a:pt x="314" y="258"/>
                </a:cubicBezTo>
                <a:cubicBezTo>
                  <a:pt x="314" y="259"/>
                  <a:pt x="312" y="260"/>
                  <a:pt x="312" y="262"/>
                </a:cubicBezTo>
                <a:close/>
                <a:moveTo>
                  <a:pt x="316" y="267"/>
                </a:moveTo>
                <a:cubicBezTo>
                  <a:pt x="320" y="266"/>
                  <a:pt x="320" y="262"/>
                  <a:pt x="323" y="260"/>
                </a:cubicBezTo>
                <a:cubicBezTo>
                  <a:pt x="322" y="260"/>
                  <a:pt x="322" y="258"/>
                  <a:pt x="320" y="258"/>
                </a:cubicBezTo>
                <a:cubicBezTo>
                  <a:pt x="319" y="261"/>
                  <a:pt x="315" y="263"/>
                  <a:pt x="316" y="267"/>
                </a:cubicBezTo>
                <a:close/>
                <a:moveTo>
                  <a:pt x="369" y="259"/>
                </a:moveTo>
                <a:cubicBezTo>
                  <a:pt x="371" y="259"/>
                  <a:pt x="371" y="261"/>
                  <a:pt x="372" y="260"/>
                </a:cubicBezTo>
                <a:cubicBezTo>
                  <a:pt x="373" y="259"/>
                  <a:pt x="371" y="258"/>
                  <a:pt x="371" y="258"/>
                </a:cubicBezTo>
                <a:cubicBezTo>
                  <a:pt x="371" y="259"/>
                  <a:pt x="370" y="258"/>
                  <a:pt x="369" y="259"/>
                </a:cubicBezTo>
                <a:close/>
                <a:moveTo>
                  <a:pt x="558" y="263"/>
                </a:moveTo>
                <a:cubicBezTo>
                  <a:pt x="559" y="263"/>
                  <a:pt x="560" y="265"/>
                  <a:pt x="562" y="265"/>
                </a:cubicBezTo>
                <a:cubicBezTo>
                  <a:pt x="564" y="262"/>
                  <a:pt x="562" y="259"/>
                  <a:pt x="560" y="258"/>
                </a:cubicBezTo>
                <a:cubicBezTo>
                  <a:pt x="559" y="260"/>
                  <a:pt x="558" y="261"/>
                  <a:pt x="558" y="263"/>
                </a:cubicBezTo>
                <a:close/>
                <a:moveTo>
                  <a:pt x="256" y="261"/>
                </a:moveTo>
                <a:cubicBezTo>
                  <a:pt x="258" y="261"/>
                  <a:pt x="259" y="263"/>
                  <a:pt x="261" y="263"/>
                </a:cubicBezTo>
                <a:cubicBezTo>
                  <a:pt x="261" y="261"/>
                  <a:pt x="259" y="259"/>
                  <a:pt x="257" y="258"/>
                </a:cubicBezTo>
                <a:cubicBezTo>
                  <a:pt x="257" y="260"/>
                  <a:pt x="255" y="259"/>
                  <a:pt x="256" y="261"/>
                </a:cubicBezTo>
                <a:close/>
                <a:moveTo>
                  <a:pt x="165" y="266"/>
                </a:moveTo>
                <a:cubicBezTo>
                  <a:pt x="162" y="264"/>
                  <a:pt x="160" y="260"/>
                  <a:pt x="155" y="259"/>
                </a:cubicBezTo>
                <a:cubicBezTo>
                  <a:pt x="157" y="262"/>
                  <a:pt x="162" y="266"/>
                  <a:pt x="165" y="266"/>
                </a:cubicBezTo>
                <a:close/>
                <a:moveTo>
                  <a:pt x="303" y="260"/>
                </a:moveTo>
                <a:cubicBezTo>
                  <a:pt x="303" y="264"/>
                  <a:pt x="306" y="261"/>
                  <a:pt x="306" y="259"/>
                </a:cubicBezTo>
                <a:cubicBezTo>
                  <a:pt x="304" y="259"/>
                  <a:pt x="305" y="261"/>
                  <a:pt x="303" y="260"/>
                </a:cubicBezTo>
                <a:close/>
                <a:moveTo>
                  <a:pt x="288" y="265"/>
                </a:moveTo>
                <a:cubicBezTo>
                  <a:pt x="289" y="265"/>
                  <a:pt x="289" y="266"/>
                  <a:pt x="290" y="266"/>
                </a:cubicBezTo>
                <a:cubicBezTo>
                  <a:pt x="293" y="267"/>
                  <a:pt x="292" y="264"/>
                  <a:pt x="295" y="264"/>
                </a:cubicBezTo>
                <a:cubicBezTo>
                  <a:pt x="294" y="257"/>
                  <a:pt x="288" y="260"/>
                  <a:pt x="288" y="265"/>
                </a:cubicBezTo>
                <a:close/>
                <a:moveTo>
                  <a:pt x="476" y="263"/>
                </a:moveTo>
                <a:cubicBezTo>
                  <a:pt x="477" y="261"/>
                  <a:pt x="475" y="260"/>
                  <a:pt x="473" y="260"/>
                </a:cubicBezTo>
                <a:cubicBezTo>
                  <a:pt x="473" y="262"/>
                  <a:pt x="474" y="263"/>
                  <a:pt x="476" y="263"/>
                </a:cubicBezTo>
                <a:close/>
                <a:moveTo>
                  <a:pt x="592" y="310"/>
                </a:moveTo>
                <a:cubicBezTo>
                  <a:pt x="597" y="309"/>
                  <a:pt x="594" y="300"/>
                  <a:pt x="599" y="296"/>
                </a:cubicBezTo>
                <a:cubicBezTo>
                  <a:pt x="598" y="292"/>
                  <a:pt x="600" y="291"/>
                  <a:pt x="601" y="288"/>
                </a:cubicBezTo>
                <a:cubicBezTo>
                  <a:pt x="601" y="277"/>
                  <a:pt x="610" y="271"/>
                  <a:pt x="608" y="260"/>
                </a:cubicBezTo>
                <a:cubicBezTo>
                  <a:pt x="601" y="274"/>
                  <a:pt x="596" y="295"/>
                  <a:pt x="592" y="310"/>
                </a:cubicBezTo>
                <a:close/>
                <a:moveTo>
                  <a:pt x="223" y="262"/>
                </a:moveTo>
                <a:cubicBezTo>
                  <a:pt x="223" y="263"/>
                  <a:pt x="224" y="264"/>
                  <a:pt x="226" y="265"/>
                </a:cubicBezTo>
                <a:cubicBezTo>
                  <a:pt x="226" y="264"/>
                  <a:pt x="227" y="264"/>
                  <a:pt x="227" y="263"/>
                </a:cubicBezTo>
                <a:cubicBezTo>
                  <a:pt x="227" y="261"/>
                  <a:pt x="225" y="260"/>
                  <a:pt x="223" y="262"/>
                </a:cubicBezTo>
                <a:close/>
                <a:moveTo>
                  <a:pt x="389" y="271"/>
                </a:moveTo>
                <a:cubicBezTo>
                  <a:pt x="390" y="271"/>
                  <a:pt x="390" y="270"/>
                  <a:pt x="391" y="270"/>
                </a:cubicBezTo>
                <a:cubicBezTo>
                  <a:pt x="388" y="265"/>
                  <a:pt x="381" y="262"/>
                  <a:pt x="377" y="261"/>
                </a:cubicBezTo>
                <a:cubicBezTo>
                  <a:pt x="380" y="266"/>
                  <a:pt x="385" y="269"/>
                  <a:pt x="389" y="271"/>
                </a:cubicBezTo>
                <a:close/>
                <a:moveTo>
                  <a:pt x="448" y="263"/>
                </a:moveTo>
                <a:cubicBezTo>
                  <a:pt x="448" y="261"/>
                  <a:pt x="444" y="260"/>
                  <a:pt x="444" y="261"/>
                </a:cubicBezTo>
                <a:cubicBezTo>
                  <a:pt x="446" y="261"/>
                  <a:pt x="446" y="263"/>
                  <a:pt x="448" y="263"/>
                </a:cubicBezTo>
                <a:close/>
                <a:moveTo>
                  <a:pt x="175" y="266"/>
                </a:moveTo>
                <a:cubicBezTo>
                  <a:pt x="181" y="268"/>
                  <a:pt x="191" y="280"/>
                  <a:pt x="195" y="270"/>
                </a:cubicBezTo>
                <a:cubicBezTo>
                  <a:pt x="189" y="266"/>
                  <a:pt x="182" y="256"/>
                  <a:pt x="175" y="266"/>
                </a:cubicBezTo>
                <a:close/>
                <a:moveTo>
                  <a:pt x="319" y="271"/>
                </a:moveTo>
                <a:cubicBezTo>
                  <a:pt x="324" y="272"/>
                  <a:pt x="326" y="275"/>
                  <a:pt x="330" y="277"/>
                </a:cubicBezTo>
                <a:cubicBezTo>
                  <a:pt x="333" y="275"/>
                  <a:pt x="337" y="274"/>
                  <a:pt x="338" y="270"/>
                </a:cubicBezTo>
                <a:cubicBezTo>
                  <a:pt x="333" y="269"/>
                  <a:pt x="332" y="262"/>
                  <a:pt x="326" y="261"/>
                </a:cubicBezTo>
                <a:cubicBezTo>
                  <a:pt x="324" y="265"/>
                  <a:pt x="320" y="266"/>
                  <a:pt x="319" y="271"/>
                </a:cubicBezTo>
                <a:close/>
                <a:moveTo>
                  <a:pt x="209" y="263"/>
                </a:moveTo>
                <a:cubicBezTo>
                  <a:pt x="211" y="264"/>
                  <a:pt x="212" y="266"/>
                  <a:pt x="214" y="266"/>
                </a:cubicBezTo>
                <a:cubicBezTo>
                  <a:pt x="214" y="264"/>
                  <a:pt x="216" y="265"/>
                  <a:pt x="216" y="263"/>
                </a:cubicBezTo>
                <a:cubicBezTo>
                  <a:pt x="214" y="262"/>
                  <a:pt x="211" y="261"/>
                  <a:pt x="209" y="263"/>
                </a:cubicBezTo>
                <a:close/>
                <a:moveTo>
                  <a:pt x="361" y="267"/>
                </a:moveTo>
                <a:cubicBezTo>
                  <a:pt x="367" y="273"/>
                  <a:pt x="373" y="279"/>
                  <a:pt x="382" y="282"/>
                </a:cubicBezTo>
                <a:cubicBezTo>
                  <a:pt x="384" y="280"/>
                  <a:pt x="385" y="278"/>
                  <a:pt x="386" y="275"/>
                </a:cubicBezTo>
                <a:cubicBezTo>
                  <a:pt x="384" y="274"/>
                  <a:pt x="381" y="272"/>
                  <a:pt x="379" y="270"/>
                </a:cubicBezTo>
                <a:cubicBezTo>
                  <a:pt x="377" y="271"/>
                  <a:pt x="372" y="275"/>
                  <a:pt x="369" y="272"/>
                </a:cubicBezTo>
                <a:cubicBezTo>
                  <a:pt x="371" y="271"/>
                  <a:pt x="374" y="271"/>
                  <a:pt x="375" y="268"/>
                </a:cubicBezTo>
                <a:cubicBezTo>
                  <a:pt x="370" y="264"/>
                  <a:pt x="364" y="259"/>
                  <a:pt x="361" y="267"/>
                </a:cubicBezTo>
                <a:close/>
                <a:moveTo>
                  <a:pt x="551" y="270"/>
                </a:moveTo>
                <a:cubicBezTo>
                  <a:pt x="552" y="267"/>
                  <a:pt x="552" y="265"/>
                  <a:pt x="552" y="263"/>
                </a:cubicBezTo>
                <a:cubicBezTo>
                  <a:pt x="551" y="265"/>
                  <a:pt x="550" y="262"/>
                  <a:pt x="550" y="262"/>
                </a:cubicBezTo>
                <a:cubicBezTo>
                  <a:pt x="549" y="262"/>
                  <a:pt x="549" y="262"/>
                  <a:pt x="548" y="262"/>
                </a:cubicBezTo>
                <a:cubicBezTo>
                  <a:pt x="549" y="264"/>
                  <a:pt x="548" y="267"/>
                  <a:pt x="551" y="270"/>
                </a:cubicBezTo>
                <a:close/>
                <a:moveTo>
                  <a:pt x="64" y="278"/>
                </a:moveTo>
                <a:cubicBezTo>
                  <a:pt x="61" y="273"/>
                  <a:pt x="62" y="265"/>
                  <a:pt x="56" y="262"/>
                </a:cubicBezTo>
                <a:cubicBezTo>
                  <a:pt x="57" y="269"/>
                  <a:pt x="59" y="278"/>
                  <a:pt x="64" y="278"/>
                </a:cubicBezTo>
                <a:close/>
                <a:moveTo>
                  <a:pt x="120" y="265"/>
                </a:moveTo>
                <a:cubicBezTo>
                  <a:pt x="120" y="264"/>
                  <a:pt x="120" y="263"/>
                  <a:pt x="120" y="262"/>
                </a:cubicBezTo>
                <a:cubicBezTo>
                  <a:pt x="119" y="262"/>
                  <a:pt x="119" y="262"/>
                  <a:pt x="118" y="262"/>
                </a:cubicBezTo>
                <a:cubicBezTo>
                  <a:pt x="118" y="264"/>
                  <a:pt x="119" y="265"/>
                  <a:pt x="120" y="265"/>
                </a:cubicBezTo>
                <a:close/>
                <a:moveTo>
                  <a:pt x="253" y="262"/>
                </a:moveTo>
                <a:cubicBezTo>
                  <a:pt x="251" y="265"/>
                  <a:pt x="248" y="266"/>
                  <a:pt x="246" y="270"/>
                </a:cubicBezTo>
                <a:cubicBezTo>
                  <a:pt x="252" y="275"/>
                  <a:pt x="255" y="283"/>
                  <a:pt x="263" y="285"/>
                </a:cubicBezTo>
                <a:cubicBezTo>
                  <a:pt x="266" y="281"/>
                  <a:pt x="267" y="276"/>
                  <a:pt x="270" y="271"/>
                </a:cubicBezTo>
                <a:cubicBezTo>
                  <a:pt x="265" y="268"/>
                  <a:pt x="259" y="265"/>
                  <a:pt x="253" y="262"/>
                </a:cubicBezTo>
                <a:close/>
                <a:moveTo>
                  <a:pt x="522" y="272"/>
                </a:moveTo>
                <a:cubicBezTo>
                  <a:pt x="524" y="273"/>
                  <a:pt x="526" y="274"/>
                  <a:pt x="527" y="275"/>
                </a:cubicBezTo>
                <a:cubicBezTo>
                  <a:pt x="529" y="273"/>
                  <a:pt x="529" y="271"/>
                  <a:pt x="531" y="270"/>
                </a:cubicBezTo>
                <a:cubicBezTo>
                  <a:pt x="531" y="265"/>
                  <a:pt x="529" y="263"/>
                  <a:pt x="525" y="262"/>
                </a:cubicBezTo>
                <a:cubicBezTo>
                  <a:pt x="524" y="266"/>
                  <a:pt x="523" y="268"/>
                  <a:pt x="522" y="272"/>
                </a:cubicBezTo>
                <a:close/>
                <a:moveTo>
                  <a:pt x="567" y="263"/>
                </a:moveTo>
                <a:cubicBezTo>
                  <a:pt x="567" y="264"/>
                  <a:pt x="568" y="264"/>
                  <a:pt x="568" y="265"/>
                </a:cubicBezTo>
                <a:cubicBezTo>
                  <a:pt x="571" y="265"/>
                  <a:pt x="571" y="261"/>
                  <a:pt x="567" y="263"/>
                </a:cubicBezTo>
                <a:close/>
                <a:moveTo>
                  <a:pt x="637" y="270"/>
                </a:moveTo>
                <a:cubicBezTo>
                  <a:pt x="637" y="267"/>
                  <a:pt x="641" y="264"/>
                  <a:pt x="639" y="262"/>
                </a:cubicBezTo>
                <a:cubicBezTo>
                  <a:pt x="639" y="265"/>
                  <a:pt x="636" y="268"/>
                  <a:pt x="637" y="270"/>
                </a:cubicBezTo>
                <a:close/>
                <a:moveTo>
                  <a:pt x="409" y="266"/>
                </a:moveTo>
                <a:cubicBezTo>
                  <a:pt x="410" y="267"/>
                  <a:pt x="411" y="266"/>
                  <a:pt x="412" y="266"/>
                </a:cubicBezTo>
                <a:cubicBezTo>
                  <a:pt x="412" y="264"/>
                  <a:pt x="410" y="263"/>
                  <a:pt x="408" y="263"/>
                </a:cubicBezTo>
                <a:cubicBezTo>
                  <a:pt x="408" y="265"/>
                  <a:pt x="409" y="265"/>
                  <a:pt x="409" y="266"/>
                </a:cubicBezTo>
                <a:close/>
                <a:moveTo>
                  <a:pt x="293" y="269"/>
                </a:moveTo>
                <a:cubicBezTo>
                  <a:pt x="296" y="270"/>
                  <a:pt x="298" y="267"/>
                  <a:pt x="299" y="265"/>
                </a:cubicBezTo>
                <a:cubicBezTo>
                  <a:pt x="296" y="266"/>
                  <a:pt x="294" y="266"/>
                  <a:pt x="293" y="269"/>
                </a:cubicBezTo>
                <a:close/>
                <a:moveTo>
                  <a:pt x="467" y="274"/>
                </a:moveTo>
                <a:cubicBezTo>
                  <a:pt x="468" y="275"/>
                  <a:pt x="468" y="276"/>
                  <a:pt x="470" y="276"/>
                </a:cubicBezTo>
                <a:cubicBezTo>
                  <a:pt x="473" y="274"/>
                  <a:pt x="473" y="270"/>
                  <a:pt x="475" y="267"/>
                </a:cubicBezTo>
                <a:cubicBezTo>
                  <a:pt x="473" y="267"/>
                  <a:pt x="473" y="264"/>
                  <a:pt x="470" y="265"/>
                </a:cubicBezTo>
                <a:cubicBezTo>
                  <a:pt x="470" y="268"/>
                  <a:pt x="468" y="270"/>
                  <a:pt x="467" y="274"/>
                </a:cubicBezTo>
                <a:close/>
                <a:moveTo>
                  <a:pt x="203" y="269"/>
                </a:moveTo>
                <a:cubicBezTo>
                  <a:pt x="207" y="270"/>
                  <a:pt x="208" y="274"/>
                  <a:pt x="212" y="272"/>
                </a:cubicBezTo>
                <a:cubicBezTo>
                  <a:pt x="212" y="270"/>
                  <a:pt x="213" y="270"/>
                  <a:pt x="213" y="268"/>
                </a:cubicBezTo>
                <a:cubicBezTo>
                  <a:pt x="209" y="265"/>
                  <a:pt x="205" y="265"/>
                  <a:pt x="203" y="269"/>
                </a:cubicBezTo>
                <a:close/>
                <a:moveTo>
                  <a:pt x="436" y="277"/>
                </a:moveTo>
                <a:cubicBezTo>
                  <a:pt x="439" y="274"/>
                  <a:pt x="443" y="273"/>
                  <a:pt x="444" y="268"/>
                </a:cubicBezTo>
                <a:cubicBezTo>
                  <a:pt x="442" y="267"/>
                  <a:pt x="440" y="266"/>
                  <a:pt x="438" y="265"/>
                </a:cubicBezTo>
                <a:cubicBezTo>
                  <a:pt x="438" y="269"/>
                  <a:pt x="433" y="274"/>
                  <a:pt x="436" y="277"/>
                </a:cubicBezTo>
                <a:close/>
                <a:moveTo>
                  <a:pt x="218" y="268"/>
                </a:moveTo>
                <a:cubicBezTo>
                  <a:pt x="220" y="268"/>
                  <a:pt x="220" y="270"/>
                  <a:pt x="222" y="269"/>
                </a:cubicBezTo>
                <a:cubicBezTo>
                  <a:pt x="222" y="267"/>
                  <a:pt x="220" y="267"/>
                  <a:pt x="219" y="266"/>
                </a:cubicBezTo>
                <a:cubicBezTo>
                  <a:pt x="219" y="267"/>
                  <a:pt x="218" y="267"/>
                  <a:pt x="218" y="268"/>
                </a:cubicBezTo>
                <a:close/>
                <a:moveTo>
                  <a:pt x="159" y="271"/>
                </a:moveTo>
                <a:cubicBezTo>
                  <a:pt x="156" y="270"/>
                  <a:pt x="154" y="268"/>
                  <a:pt x="152" y="266"/>
                </a:cubicBezTo>
                <a:cubicBezTo>
                  <a:pt x="151" y="269"/>
                  <a:pt x="157" y="272"/>
                  <a:pt x="159" y="271"/>
                </a:cubicBezTo>
                <a:close/>
                <a:moveTo>
                  <a:pt x="123" y="268"/>
                </a:moveTo>
                <a:cubicBezTo>
                  <a:pt x="123" y="269"/>
                  <a:pt x="125" y="271"/>
                  <a:pt x="127" y="269"/>
                </a:cubicBezTo>
                <a:cubicBezTo>
                  <a:pt x="127" y="267"/>
                  <a:pt x="125" y="266"/>
                  <a:pt x="123" y="268"/>
                </a:cubicBezTo>
                <a:close/>
                <a:moveTo>
                  <a:pt x="275" y="272"/>
                </a:moveTo>
                <a:cubicBezTo>
                  <a:pt x="279" y="272"/>
                  <a:pt x="278" y="268"/>
                  <a:pt x="276" y="267"/>
                </a:cubicBezTo>
                <a:cubicBezTo>
                  <a:pt x="276" y="270"/>
                  <a:pt x="274" y="269"/>
                  <a:pt x="275" y="272"/>
                </a:cubicBezTo>
                <a:close/>
                <a:moveTo>
                  <a:pt x="461" y="273"/>
                </a:moveTo>
                <a:cubicBezTo>
                  <a:pt x="460" y="270"/>
                  <a:pt x="455" y="268"/>
                  <a:pt x="453" y="268"/>
                </a:cubicBezTo>
                <a:cubicBezTo>
                  <a:pt x="456" y="269"/>
                  <a:pt x="458" y="272"/>
                  <a:pt x="461" y="273"/>
                </a:cubicBezTo>
                <a:close/>
                <a:moveTo>
                  <a:pt x="553" y="273"/>
                </a:moveTo>
                <a:cubicBezTo>
                  <a:pt x="555" y="274"/>
                  <a:pt x="556" y="275"/>
                  <a:pt x="557" y="277"/>
                </a:cubicBezTo>
                <a:cubicBezTo>
                  <a:pt x="556" y="279"/>
                  <a:pt x="553" y="279"/>
                  <a:pt x="551" y="279"/>
                </a:cubicBezTo>
                <a:cubicBezTo>
                  <a:pt x="547" y="290"/>
                  <a:pt x="542" y="303"/>
                  <a:pt x="538" y="315"/>
                </a:cubicBezTo>
                <a:cubicBezTo>
                  <a:pt x="548" y="308"/>
                  <a:pt x="553" y="297"/>
                  <a:pt x="556" y="283"/>
                </a:cubicBezTo>
                <a:cubicBezTo>
                  <a:pt x="557" y="282"/>
                  <a:pt x="557" y="281"/>
                  <a:pt x="559" y="281"/>
                </a:cubicBezTo>
                <a:cubicBezTo>
                  <a:pt x="558" y="277"/>
                  <a:pt x="560" y="273"/>
                  <a:pt x="562" y="271"/>
                </a:cubicBezTo>
                <a:cubicBezTo>
                  <a:pt x="560" y="270"/>
                  <a:pt x="559" y="267"/>
                  <a:pt x="556" y="267"/>
                </a:cubicBezTo>
                <a:cubicBezTo>
                  <a:pt x="556" y="270"/>
                  <a:pt x="554" y="271"/>
                  <a:pt x="553" y="273"/>
                </a:cubicBezTo>
                <a:close/>
                <a:moveTo>
                  <a:pt x="80" y="290"/>
                </a:moveTo>
                <a:cubicBezTo>
                  <a:pt x="79" y="284"/>
                  <a:pt x="75" y="280"/>
                  <a:pt x="75" y="273"/>
                </a:cubicBezTo>
                <a:cubicBezTo>
                  <a:pt x="71" y="272"/>
                  <a:pt x="69" y="269"/>
                  <a:pt x="65" y="268"/>
                </a:cubicBezTo>
                <a:cubicBezTo>
                  <a:pt x="67" y="278"/>
                  <a:pt x="71" y="286"/>
                  <a:pt x="80" y="290"/>
                </a:cubicBezTo>
                <a:close/>
                <a:moveTo>
                  <a:pt x="231" y="269"/>
                </a:moveTo>
                <a:cubicBezTo>
                  <a:pt x="233" y="270"/>
                  <a:pt x="234" y="272"/>
                  <a:pt x="236" y="272"/>
                </a:cubicBezTo>
                <a:cubicBezTo>
                  <a:pt x="236" y="269"/>
                  <a:pt x="232" y="266"/>
                  <a:pt x="231" y="269"/>
                </a:cubicBezTo>
                <a:close/>
                <a:moveTo>
                  <a:pt x="100" y="286"/>
                </a:moveTo>
                <a:cubicBezTo>
                  <a:pt x="97" y="278"/>
                  <a:pt x="90" y="270"/>
                  <a:pt x="83" y="269"/>
                </a:cubicBezTo>
                <a:cubicBezTo>
                  <a:pt x="89" y="275"/>
                  <a:pt x="92" y="282"/>
                  <a:pt x="100" y="286"/>
                </a:cubicBezTo>
                <a:close/>
                <a:moveTo>
                  <a:pt x="143" y="271"/>
                </a:moveTo>
                <a:cubicBezTo>
                  <a:pt x="146" y="273"/>
                  <a:pt x="148" y="275"/>
                  <a:pt x="151" y="277"/>
                </a:cubicBezTo>
                <a:cubicBezTo>
                  <a:pt x="152" y="276"/>
                  <a:pt x="153" y="276"/>
                  <a:pt x="152" y="274"/>
                </a:cubicBezTo>
                <a:cubicBezTo>
                  <a:pt x="150" y="273"/>
                  <a:pt x="148" y="269"/>
                  <a:pt x="145" y="268"/>
                </a:cubicBezTo>
                <a:cubicBezTo>
                  <a:pt x="145" y="269"/>
                  <a:pt x="144" y="269"/>
                  <a:pt x="143" y="271"/>
                </a:cubicBezTo>
                <a:close/>
                <a:moveTo>
                  <a:pt x="185" y="280"/>
                </a:moveTo>
                <a:cubicBezTo>
                  <a:pt x="186" y="279"/>
                  <a:pt x="188" y="278"/>
                  <a:pt x="189" y="276"/>
                </a:cubicBezTo>
                <a:cubicBezTo>
                  <a:pt x="183" y="274"/>
                  <a:pt x="178" y="269"/>
                  <a:pt x="172" y="269"/>
                </a:cubicBezTo>
                <a:cubicBezTo>
                  <a:pt x="177" y="272"/>
                  <a:pt x="179" y="279"/>
                  <a:pt x="185" y="280"/>
                </a:cubicBezTo>
                <a:close/>
                <a:moveTo>
                  <a:pt x="299" y="272"/>
                </a:moveTo>
                <a:cubicBezTo>
                  <a:pt x="301" y="272"/>
                  <a:pt x="302" y="275"/>
                  <a:pt x="304" y="275"/>
                </a:cubicBezTo>
                <a:cubicBezTo>
                  <a:pt x="305" y="274"/>
                  <a:pt x="307" y="271"/>
                  <a:pt x="306" y="270"/>
                </a:cubicBezTo>
                <a:cubicBezTo>
                  <a:pt x="305" y="269"/>
                  <a:pt x="300" y="268"/>
                  <a:pt x="299" y="272"/>
                </a:cubicBezTo>
                <a:close/>
                <a:moveTo>
                  <a:pt x="430" y="272"/>
                </a:moveTo>
                <a:cubicBezTo>
                  <a:pt x="432" y="273"/>
                  <a:pt x="433" y="269"/>
                  <a:pt x="432" y="269"/>
                </a:cubicBezTo>
                <a:cubicBezTo>
                  <a:pt x="431" y="270"/>
                  <a:pt x="431" y="271"/>
                  <a:pt x="430" y="272"/>
                </a:cubicBezTo>
                <a:close/>
                <a:moveTo>
                  <a:pt x="531" y="277"/>
                </a:moveTo>
                <a:cubicBezTo>
                  <a:pt x="531" y="279"/>
                  <a:pt x="534" y="279"/>
                  <a:pt x="534" y="282"/>
                </a:cubicBezTo>
                <a:cubicBezTo>
                  <a:pt x="532" y="284"/>
                  <a:pt x="531" y="282"/>
                  <a:pt x="529" y="283"/>
                </a:cubicBezTo>
                <a:cubicBezTo>
                  <a:pt x="527" y="286"/>
                  <a:pt x="528" y="290"/>
                  <a:pt x="529" y="294"/>
                </a:cubicBezTo>
                <a:cubicBezTo>
                  <a:pt x="520" y="300"/>
                  <a:pt x="521" y="314"/>
                  <a:pt x="516" y="323"/>
                </a:cubicBezTo>
                <a:cubicBezTo>
                  <a:pt x="519" y="323"/>
                  <a:pt x="521" y="318"/>
                  <a:pt x="524" y="316"/>
                </a:cubicBezTo>
                <a:cubicBezTo>
                  <a:pt x="529" y="300"/>
                  <a:pt x="536" y="287"/>
                  <a:pt x="540" y="271"/>
                </a:cubicBezTo>
                <a:cubicBezTo>
                  <a:pt x="537" y="271"/>
                  <a:pt x="536" y="269"/>
                  <a:pt x="533" y="269"/>
                </a:cubicBezTo>
                <a:cubicBezTo>
                  <a:pt x="533" y="272"/>
                  <a:pt x="532" y="274"/>
                  <a:pt x="531" y="277"/>
                </a:cubicBezTo>
                <a:close/>
                <a:moveTo>
                  <a:pt x="401" y="272"/>
                </a:moveTo>
                <a:cubicBezTo>
                  <a:pt x="403" y="272"/>
                  <a:pt x="404" y="271"/>
                  <a:pt x="404" y="269"/>
                </a:cubicBezTo>
                <a:cubicBezTo>
                  <a:pt x="402" y="269"/>
                  <a:pt x="402" y="271"/>
                  <a:pt x="401" y="272"/>
                </a:cubicBezTo>
                <a:close/>
                <a:moveTo>
                  <a:pt x="559" y="290"/>
                </a:moveTo>
                <a:cubicBezTo>
                  <a:pt x="563" y="284"/>
                  <a:pt x="566" y="278"/>
                  <a:pt x="567" y="270"/>
                </a:cubicBezTo>
                <a:cubicBezTo>
                  <a:pt x="567" y="270"/>
                  <a:pt x="567" y="269"/>
                  <a:pt x="566" y="269"/>
                </a:cubicBezTo>
                <a:cubicBezTo>
                  <a:pt x="562" y="275"/>
                  <a:pt x="560" y="284"/>
                  <a:pt x="559" y="290"/>
                </a:cubicBezTo>
                <a:close/>
                <a:moveTo>
                  <a:pt x="287" y="274"/>
                </a:moveTo>
                <a:cubicBezTo>
                  <a:pt x="290" y="275"/>
                  <a:pt x="293" y="271"/>
                  <a:pt x="290" y="270"/>
                </a:cubicBezTo>
                <a:cubicBezTo>
                  <a:pt x="289" y="272"/>
                  <a:pt x="286" y="271"/>
                  <a:pt x="287" y="274"/>
                </a:cubicBezTo>
                <a:close/>
                <a:moveTo>
                  <a:pt x="214" y="276"/>
                </a:moveTo>
                <a:cubicBezTo>
                  <a:pt x="217" y="276"/>
                  <a:pt x="218" y="274"/>
                  <a:pt x="220" y="272"/>
                </a:cubicBezTo>
                <a:cubicBezTo>
                  <a:pt x="217" y="269"/>
                  <a:pt x="212" y="273"/>
                  <a:pt x="214" y="276"/>
                </a:cubicBezTo>
                <a:close/>
                <a:moveTo>
                  <a:pt x="502" y="277"/>
                </a:moveTo>
                <a:cubicBezTo>
                  <a:pt x="502" y="274"/>
                  <a:pt x="505" y="274"/>
                  <a:pt x="505" y="271"/>
                </a:cubicBezTo>
                <a:cubicBezTo>
                  <a:pt x="504" y="271"/>
                  <a:pt x="504" y="271"/>
                  <a:pt x="503" y="271"/>
                </a:cubicBezTo>
                <a:cubicBezTo>
                  <a:pt x="502" y="272"/>
                  <a:pt x="500" y="276"/>
                  <a:pt x="502" y="277"/>
                </a:cubicBezTo>
                <a:close/>
                <a:moveTo>
                  <a:pt x="33" y="275"/>
                </a:moveTo>
                <a:cubicBezTo>
                  <a:pt x="33" y="274"/>
                  <a:pt x="34" y="271"/>
                  <a:pt x="32" y="271"/>
                </a:cubicBezTo>
                <a:cubicBezTo>
                  <a:pt x="32" y="272"/>
                  <a:pt x="31" y="275"/>
                  <a:pt x="33" y="275"/>
                </a:cubicBezTo>
                <a:close/>
                <a:moveTo>
                  <a:pt x="56" y="280"/>
                </a:moveTo>
                <a:cubicBezTo>
                  <a:pt x="55" y="275"/>
                  <a:pt x="50" y="274"/>
                  <a:pt x="47" y="271"/>
                </a:cubicBezTo>
                <a:cubicBezTo>
                  <a:pt x="47" y="278"/>
                  <a:pt x="53" y="277"/>
                  <a:pt x="56" y="280"/>
                </a:cubicBezTo>
                <a:close/>
                <a:moveTo>
                  <a:pt x="196" y="277"/>
                </a:moveTo>
                <a:cubicBezTo>
                  <a:pt x="199" y="278"/>
                  <a:pt x="202" y="281"/>
                  <a:pt x="206" y="282"/>
                </a:cubicBezTo>
                <a:cubicBezTo>
                  <a:pt x="205" y="280"/>
                  <a:pt x="208" y="282"/>
                  <a:pt x="207" y="280"/>
                </a:cubicBezTo>
                <a:cubicBezTo>
                  <a:pt x="203" y="277"/>
                  <a:pt x="199" y="269"/>
                  <a:pt x="196" y="277"/>
                </a:cubicBezTo>
                <a:close/>
                <a:moveTo>
                  <a:pt x="361" y="276"/>
                </a:moveTo>
                <a:cubicBezTo>
                  <a:pt x="359" y="276"/>
                  <a:pt x="359" y="273"/>
                  <a:pt x="358" y="272"/>
                </a:cubicBezTo>
                <a:cubicBezTo>
                  <a:pt x="357" y="272"/>
                  <a:pt x="355" y="272"/>
                  <a:pt x="354" y="272"/>
                </a:cubicBezTo>
                <a:cubicBezTo>
                  <a:pt x="355" y="275"/>
                  <a:pt x="359" y="277"/>
                  <a:pt x="361" y="276"/>
                </a:cubicBezTo>
                <a:close/>
                <a:moveTo>
                  <a:pt x="622" y="297"/>
                </a:moveTo>
                <a:cubicBezTo>
                  <a:pt x="621" y="298"/>
                  <a:pt x="617" y="301"/>
                  <a:pt x="620" y="302"/>
                </a:cubicBezTo>
                <a:cubicBezTo>
                  <a:pt x="624" y="293"/>
                  <a:pt x="630" y="284"/>
                  <a:pt x="629" y="273"/>
                </a:cubicBezTo>
                <a:cubicBezTo>
                  <a:pt x="625" y="280"/>
                  <a:pt x="623" y="288"/>
                  <a:pt x="622" y="297"/>
                </a:cubicBezTo>
                <a:close/>
                <a:moveTo>
                  <a:pt x="86" y="276"/>
                </a:moveTo>
                <a:cubicBezTo>
                  <a:pt x="83" y="277"/>
                  <a:pt x="85" y="273"/>
                  <a:pt x="83" y="274"/>
                </a:cubicBezTo>
                <a:cubicBezTo>
                  <a:pt x="82" y="275"/>
                  <a:pt x="85" y="278"/>
                  <a:pt x="86" y="276"/>
                </a:cubicBezTo>
                <a:close/>
                <a:moveTo>
                  <a:pt x="218" y="279"/>
                </a:moveTo>
                <a:cubicBezTo>
                  <a:pt x="220" y="280"/>
                  <a:pt x="222" y="282"/>
                  <a:pt x="225" y="282"/>
                </a:cubicBezTo>
                <a:cubicBezTo>
                  <a:pt x="227" y="281"/>
                  <a:pt x="229" y="279"/>
                  <a:pt x="230" y="277"/>
                </a:cubicBezTo>
                <a:cubicBezTo>
                  <a:pt x="226" y="274"/>
                  <a:pt x="221" y="273"/>
                  <a:pt x="218" y="279"/>
                </a:cubicBezTo>
                <a:close/>
                <a:moveTo>
                  <a:pt x="272" y="277"/>
                </a:moveTo>
                <a:cubicBezTo>
                  <a:pt x="274" y="277"/>
                  <a:pt x="274" y="277"/>
                  <a:pt x="275" y="275"/>
                </a:cubicBezTo>
                <a:cubicBezTo>
                  <a:pt x="273" y="275"/>
                  <a:pt x="273" y="274"/>
                  <a:pt x="273" y="274"/>
                </a:cubicBezTo>
                <a:cubicBezTo>
                  <a:pt x="273" y="275"/>
                  <a:pt x="272" y="276"/>
                  <a:pt x="272" y="277"/>
                </a:cubicBezTo>
                <a:close/>
                <a:moveTo>
                  <a:pt x="507" y="280"/>
                </a:moveTo>
                <a:cubicBezTo>
                  <a:pt x="507" y="282"/>
                  <a:pt x="508" y="283"/>
                  <a:pt x="510" y="283"/>
                </a:cubicBezTo>
                <a:cubicBezTo>
                  <a:pt x="510" y="281"/>
                  <a:pt x="512" y="276"/>
                  <a:pt x="511" y="274"/>
                </a:cubicBezTo>
                <a:cubicBezTo>
                  <a:pt x="510" y="277"/>
                  <a:pt x="507" y="277"/>
                  <a:pt x="507" y="280"/>
                </a:cubicBezTo>
                <a:close/>
                <a:moveTo>
                  <a:pt x="536" y="300"/>
                </a:moveTo>
                <a:cubicBezTo>
                  <a:pt x="540" y="292"/>
                  <a:pt x="546" y="286"/>
                  <a:pt x="548" y="277"/>
                </a:cubicBezTo>
                <a:cubicBezTo>
                  <a:pt x="546" y="276"/>
                  <a:pt x="547" y="274"/>
                  <a:pt x="544" y="274"/>
                </a:cubicBezTo>
                <a:cubicBezTo>
                  <a:pt x="542" y="282"/>
                  <a:pt x="537" y="291"/>
                  <a:pt x="536" y="300"/>
                </a:cubicBezTo>
                <a:close/>
                <a:moveTo>
                  <a:pt x="129" y="296"/>
                </a:moveTo>
                <a:cubicBezTo>
                  <a:pt x="123" y="289"/>
                  <a:pt x="118" y="281"/>
                  <a:pt x="111" y="274"/>
                </a:cubicBezTo>
                <a:cubicBezTo>
                  <a:pt x="115" y="283"/>
                  <a:pt x="120" y="292"/>
                  <a:pt x="129" y="296"/>
                </a:cubicBezTo>
                <a:close/>
                <a:moveTo>
                  <a:pt x="291" y="278"/>
                </a:moveTo>
                <a:cubicBezTo>
                  <a:pt x="294" y="280"/>
                  <a:pt x="296" y="284"/>
                  <a:pt x="299" y="285"/>
                </a:cubicBezTo>
                <a:cubicBezTo>
                  <a:pt x="300" y="282"/>
                  <a:pt x="302" y="281"/>
                  <a:pt x="303" y="278"/>
                </a:cubicBezTo>
                <a:cubicBezTo>
                  <a:pt x="299" y="276"/>
                  <a:pt x="293" y="272"/>
                  <a:pt x="291" y="278"/>
                </a:cubicBezTo>
                <a:close/>
                <a:moveTo>
                  <a:pt x="334" y="278"/>
                </a:moveTo>
                <a:cubicBezTo>
                  <a:pt x="335" y="280"/>
                  <a:pt x="335" y="281"/>
                  <a:pt x="338" y="281"/>
                </a:cubicBezTo>
                <a:cubicBezTo>
                  <a:pt x="339" y="279"/>
                  <a:pt x="342" y="279"/>
                  <a:pt x="343" y="275"/>
                </a:cubicBezTo>
                <a:cubicBezTo>
                  <a:pt x="339" y="273"/>
                  <a:pt x="337" y="277"/>
                  <a:pt x="334" y="278"/>
                </a:cubicBezTo>
                <a:close/>
                <a:moveTo>
                  <a:pt x="447" y="285"/>
                </a:moveTo>
                <a:cubicBezTo>
                  <a:pt x="449" y="286"/>
                  <a:pt x="451" y="288"/>
                  <a:pt x="454" y="288"/>
                </a:cubicBezTo>
                <a:cubicBezTo>
                  <a:pt x="456" y="285"/>
                  <a:pt x="457" y="282"/>
                  <a:pt x="459" y="279"/>
                </a:cubicBezTo>
                <a:cubicBezTo>
                  <a:pt x="455" y="278"/>
                  <a:pt x="455" y="274"/>
                  <a:pt x="451" y="274"/>
                </a:cubicBezTo>
                <a:cubicBezTo>
                  <a:pt x="450" y="278"/>
                  <a:pt x="448" y="280"/>
                  <a:pt x="447" y="285"/>
                </a:cubicBezTo>
                <a:close/>
                <a:moveTo>
                  <a:pt x="601" y="300"/>
                </a:moveTo>
                <a:cubicBezTo>
                  <a:pt x="606" y="296"/>
                  <a:pt x="610" y="284"/>
                  <a:pt x="608" y="274"/>
                </a:cubicBezTo>
                <a:cubicBezTo>
                  <a:pt x="607" y="284"/>
                  <a:pt x="601" y="292"/>
                  <a:pt x="601" y="300"/>
                </a:cubicBezTo>
                <a:close/>
                <a:moveTo>
                  <a:pt x="175" y="290"/>
                </a:moveTo>
                <a:cubicBezTo>
                  <a:pt x="174" y="283"/>
                  <a:pt x="166" y="278"/>
                  <a:pt x="160" y="275"/>
                </a:cubicBezTo>
                <a:cubicBezTo>
                  <a:pt x="162" y="280"/>
                  <a:pt x="169" y="286"/>
                  <a:pt x="175" y="290"/>
                </a:cubicBezTo>
                <a:close/>
                <a:moveTo>
                  <a:pt x="308" y="277"/>
                </a:moveTo>
                <a:cubicBezTo>
                  <a:pt x="310" y="278"/>
                  <a:pt x="311" y="277"/>
                  <a:pt x="310" y="275"/>
                </a:cubicBezTo>
                <a:cubicBezTo>
                  <a:pt x="310" y="275"/>
                  <a:pt x="309" y="275"/>
                  <a:pt x="309" y="275"/>
                </a:cubicBezTo>
                <a:cubicBezTo>
                  <a:pt x="309" y="276"/>
                  <a:pt x="308" y="276"/>
                  <a:pt x="308" y="277"/>
                </a:cubicBezTo>
                <a:close/>
                <a:moveTo>
                  <a:pt x="515" y="280"/>
                </a:moveTo>
                <a:cubicBezTo>
                  <a:pt x="517" y="280"/>
                  <a:pt x="518" y="274"/>
                  <a:pt x="515" y="275"/>
                </a:cubicBezTo>
                <a:cubicBezTo>
                  <a:pt x="516" y="277"/>
                  <a:pt x="514" y="278"/>
                  <a:pt x="515" y="280"/>
                </a:cubicBezTo>
                <a:close/>
                <a:moveTo>
                  <a:pt x="109" y="280"/>
                </a:moveTo>
                <a:cubicBezTo>
                  <a:pt x="107" y="279"/>
                  <a:pt x="106" y="277"/>
                  <a:pt x="104" y="275"/>
                </a:cubicBezTo>
                <a:cubicBezTo>
                  <a:pt x="104" y="278"/>
                  <a:pt x="107" y="281"/>
                  <a:pt x="109" y="280"/>
                </a:cubicBezTo>
                <a:close/>
                <a:moveTo>
                  <a:pt x="351" y="277"/>
                </a:moveTo>
                <a:cubicBezTo>
                  <a:pt x="351" y="277"/>
                  <a:pt x="351" y="278"/>
                  <a:pt x="351" y="279"/>
                </a:cubicBezTo>
                <a:cubicBezTo>
                  <a:pt x="354" y="283"/>
                  <a:pt x="358" y="286"/>
                  <a:pt x="361" y="290"/>
                </a:cubicBezTo>
                <a:cubicBezTo>
                  <a:pt x="363" y="292"/>
                  <a:pt x="363" y="296"/>
                  <a:pt x="366" y="295"/>
                </a:cubicBezTo>
                <a:cubicBezTo>
                  <a:pt x="366" y="287"/>
                  <a:pt x="360" y="276"/>
                  <a:pt x="351" y="277"/>
                </a:cubicBezTo>
                <a:close/>
                <a:moveTo>
                  <a:pt x="400" y="278"/>
                </a:moveTo>
                <a:cubicBezTo>
                  <a:pt x="402" y="279"/>
                  <a:pt x="403" y="278"/>
                  <a:pt x="403" y="276"/>
                </a:cubicBezTo>
                <a:cubicBezTo>
                  <a:pt x="403" y="276"/>
                  <a:pt x="402" y="276"/>
                  <a:pt x="402" y="276"/>
                </a:cubicBezTo>
                <a:cubicBezTo>
                  <a:pt x="402" y="277"/>
                  <a:pt x="401" y="277"/>
                  <a:pt x="400" y="278"/>
                </a:cubicBezTo>
                <a:close/>
                <a:moveTo>
                  <a:pt x="427" y="278"/>
                </a:moveTo>
                <a:cubicBezTo>
                  <a:pt x="427" y="280"/>
                  <a:pt x="428" y="281"/>
                  <a:pt x="429" y="282"/>
                </a:cubicBezTo>
                <a:cubicBezTo>
                  <a:pt x="429" y="281"/>
                  <a:pt x="429" y="277"/>
                  <a:pt x="429" y="277"/>
                </a:cubicBezTo>
                <a:cubicBezTo>
                  <a:pt x="429" y="278"/>
                  <a:pt x="428" y="277"/>
                  <a:pt x="427" y="278"/>
                </a:cubicBezTo>
                <a:close/>
                <a:moveTo>
                  <a:pt x="524" y="284"/>
                </a:moveTo>
                <a:cubicBezTo>
                  <a:pt x="529" y="282"/>
                  <a:pt x="523" y="277"/>
                  <a:pt x="520" y="277"/>
                </a:cubicBezTo>
                <a:cubicBezTo>
                  <a:pt x="521" y="280"/>
                  <a:pt x="523" y="281"/>
                  <a:pt x="524" y="284"/>
                </a:cubicBezTo>
                <a:close/>
                <a:moveTo>
                  <a:pt x="311" y="280"/>
                </a:moveTo>
                <a:cubicBezTo>
                  <a:pt x="314" y="281"/>
                  <a:pt x="315" y="284"/>
                  <a:pt x="319" y="284"/>
                </a:cubicBezTo>
                <a:cubicBezTo>
                  <a:pt x="318" y="280"/>
                  <a:pt x="315" y="279"/>
                  <a:pt x="312" y="277"/>
                </a:cubicBezTo>
                <a:cubicBezTo>
                  <a:pt x="312" y="279"/>
                  <a:pt x="311" y="278"/>
                  <a:pt x="311" y="280"/>
                </a:cubicBezTo>
                <a:close/>
                <a:moveTo>
                  <a:pt x="482" y="286"/>
                </a:moveTo>
                <a:cubicBezTo>
                  <a:pt x="485" y="287"/>
                  <a:pt x="486" y="290"/>
                  <a:pt x="488" y="290"/>
                </a:cubicBezTo>
                <a:cubicBezTo>
                  <a:pt x="489" y="287"/>
                  <a:pt x="490" y="285"/>
                  <a:pt x="492" y="283"/>
                </a:cubicBezTo>
                <a:cubicBezTo>
                  <a:pt x="492" y="273"/>
                  <a:pt x="482" y="278"/>
                  <a:pt x="482" y="286"/>
                </a:cubicBezTo>
                <a:close/>
                <a:moveTo>
                  <a:pt x="565" y="306"/>
                </a:moveTo>
                <a:cubicBezTo>
                  <a:pt x="566" y="304"/>
                  <a:pt x="568" y="303"/>
                  <a:pt x="570" y="302"/>
                </a:cubicBezTo>
                <a:cubicBezTo>
                  <a:pt x="570" y="292"/>
                  <a:pt x="578" y="285"/>
                  <a:pt x="576" y="277"/>
                </a:cubicBezTo>
                <a:cubicBezTo>
                  <a:pt x="573" y="287"/>
                  <a:pt x="565" y="297"/>
                  <a:pt x="565" y="306"/>
                </a:cubicBezTo>
                <a:close/>
                <a:moveTo>
                  <a:pt x="55" y="292"/>
                </a:moveTo>
                <a:cubicBezTo>
                  <a:pt x="54" y="288"/>
                  <a:pt x="53" y="287"/>
                  <a:pt x="54" y="283"/>
                </a:cubicBezTo>
                <a:cubicBezTo>
                  <a:pt x="51" y="282"/>
                  <a:pt x="50" y="279"/>
                  <a:pt x="47" y="279"/>
                </a:cubicBezTo>
                <a:cubicBezTo>
                  <a:pt x="46" y="287"/>
                  <a:pt x="50" y="290"/>
                  <a:pt x="55" y="292"/>
                </a:cubicBezTo>
                <a:close/>
                <a:moveTo>
                  <a:pt x="154" y="280"/>
                </a:moveTo>
                <a:cubicBezTo>
                  <a:pt x="156" y="281"/>
                  <a:pt x="157" y="283"/>
                  <a:pt x="160" y="283"/>
                </a:cubicBezTo>
                <a:cubicBezTo>
                  <a:pt x="159" y="281"/>
                  <a:pt x="156" y="277"/>
                  <a:pt x="154" y="280"/>
                </a:cubicBezTo>
                <a:close/>
                <a:moveTo>
                  <a:pt x="189" y="283"/>
                </a:moveTo>
                <a:cubicBezTo>
                  <a:pt x="191" y="285"/>
                  <a:pt x="195" y="286"/>
                  <a:pt x="198" y="288"/>
                </a:cubicBezTo>
                <a:cubicBezTo>
                  <a:pt x="200" y="287"/>
                  <a:pt x="202" y="286"/>
                  <a:pt x="203" y="283"/>
                </a:cubicBezTo>
                <a:cubicBezTo>
                  <a:pt x="197" y="282"/>
                  <a:pt x="192" y="275"/>
                  <a:pt x="189" y="283"/>
                </a:cubicBezTo>
                <a:close/>
                <a:moveTo>
                  <a:pt x="268" y="286"/>
                </a:moveTo>
                <a:cubicBezTo>
                  <a:pt x="266" y="286"/>
                  <a:pt x="265" y="287"/>
                  <a:pt x="264" y="288"/>
                </a:cubicBezTo>
                <a:cubicBezTo>
                  <a:pt x="266" y="291"/>
                  <a:pt x="268" y="290"/>
                  <a:pt x="271" y="290"/>
                </a:cubicBezTo>
                <a:cubicBezTo>
                  <a:pt x="272" y="285"/>
                  <a:pt x="278" y="285"/>
                  <a:pt x="279" y="280"/>
                </a:cubicBezTo>
                <a:cubicBezTo>
                  <a:pt x="276" y="276"/>
                  <a:pt x="271" y="284"/>
                  <a:pt x="268" y="286"/>
                </a:cubicBezTo>
                <a:close/>
                <a:moveTo>
                  <a:pt x="581" y="318"/>
                </a:moveTo>
                <a:cubicBezTo>
                  <a:pt x="583" y="316"/>
                  <a:pt x="585" y="315"/>
                  <a:pt x="587" y="313"/>
                </a:cubicBezTo>
                <a:cubicBezTo>
                  <a:pt x="589" y="299"/>
                  <a:pt x="595" y="293"/>
                  <a:pt x="597" y="279"/>
                </a:cubicBezTo>
                <a:cubicBezTo>
                  <a:pt x="596" y="279"/>
                  <a:pt x="596" y="278"/>
                  <a:pt x="595" y="279"/>
                </a:cubicBezTo>
                <a:cubicBezTo>
                  <a:pt x="590" y="290"/>
                  <a:pt x="584" y="306"/>
                  <a:pt x="581" y="318"/>
                </a:cubicBezTo>
                <a:close/>
                <a:moveTo>
                  <a:pt x="125" y="286"/>
                </a:moveTo>
                <a:cubicBezTo>
                  <a:pt x="125" y="285"/>
                  <a:pt x="126" y="284"/>
                  <a:pt x="126" y="284"/>
                </a:cubicBezTo>
                <a:cubicBezTo>
                  <a:pt x="126" y="281"/>
                  <a:pt x="123" y="282"/>
                  <a:pt x="123" y="279"/>
                </a:cubicBezTo>
                <a:cubicBezTo>
                  <a:pt x="122" y="279"/>
                  <a:pt x="120" y="278"/>
                  <a:pt x="120" y="280"/>
                </a:cubicBezTo>
                <a:cubicBezTo>
                  <a:pt x="122" y="281"/>
                  <a:pt x="122" y="286"/>
                  <a:pt x="125" y="286"/>
                </a:cubicBezTo>
                <a:close/>
                <a:moveTo>
                  <a:pt x="375" y="285"/>
                </a:moveTo>
                <a:cubicBezTo>
                  <a:pt x="374" y="283"/>
                  <a:pt x="369" y="279"/>
                  <a:pt x="366" y="280"/>
                </a:cubicBezTo>
                <a:cubicBezTo>
                  <a:pt x="369" y="282"/>
                  <a:pt x="371" y="285"/>
                  <a:pt x="375" y="285"/>
                </a:cubicBezTo>
                <a:close/>
                <a:moveTo>
                  <a:pt x="229" y="285"/>
                </a:moveTo>
                <a:cubicBezTo>
                  <a:pt x="235" y="289"/>
                  <a:pt x="239" y="293"/>
                  <a:pt x="247" y="296"/>
                </a:cubicBezTo>
                <a:cubicBezTo>
                  <a:pt x="247" y="294"/>
                  <a:pt x="248" y="294"/>
                  <a:pt x="249" y="294"/>
                </a:cubicBezTo>
                <a:cubicBezTo>
                  <a:pt x="245" y="288"/>
                  <a:pt x="234" y="274"/>
                  <a:pt x="229" y="285"/>
                </a:cubicBezTo>
                <a:close/>
                <a:moveTo>
                  <a:pt x="248" y="283"/>
                </a:moveTo>
                <a:cubicBezTo>
                  <a:pt x="244" y="284"/>
                  <a:pt x="245" y="281"/>
                  <a:pt x="243" y="280"/>
                </a:cubicBezTo>
                <a:cubicBezTo>
                  <a:pt x="242" y="281"/>
                  <a:pt x="243" y="281"/>
                  <a:pt x="243" y="283"/>
                </a:cubicBezTo>
                <a:cubicBezTo>
                  <a:pt x="245" y="282"/>
                  <a:pt x="247" y="286"/>
                  <a:pt x="248" y="283"/>
                </a:cubicBezTo>
                <a:close/>
                <a:moveTo>
                  <a:pt x="420" y="285"/>
                </a:moveTo>
                <a:cubicBezTo>
                  <a:pt x="422" y="283"/>
                  <a:pt x="421" y="282"/>
                  <a:pt x="420" y="280"/>
                </a:cubicBezTo>
                <a:cubicBezTo>
                  <a:pt x="420" y="280"/>
                  <a:pt x="419" y="280"/>
                  <a:pt x="418" y="280"/>
                </a:cubicBezTo>
                <a:cubicBezTo>
                  <a:pt x="416" y="282"/>
                  <a:pt x="418" y="284"/>
                  <a:pt x="420" y="285"/>
                </a:cubicBezTo>
                <a:close/>
                <a:moveTo>
                  <a:pt x="516" y="289"/>
                </a:moveTo>
                <a:cubicBezTo>
                  <a:pt x="519" y="289"/>
                  <a:pt x="520" y="292"/>
                  <a:pt x="522" y="292"/>
                </a:cubicBezTo>
                <a:cubicBezTo>
                  <a:pt x="525" y="287"/>
                  <a:pt x="520" y="283"/>
                  <a:pt x="519" y="280"/>
                </a:cubicBezTo>
                <a:cubicBezTo>
                  <a:pt x="518" y="283"/>
                  <a:pt x="517" y="285"/>
                  <a:pt x="516" y="289"/>
                </a:cubicBezTo>
                <a:close/>
                <a:moveTo>
                  <a:pt x="26" y="287"/>
                </a:moveTo>
                <a:cubicBezTo>
                  <a:pt x="26" y="286"/>
                  <a:pt x="27" y="280"/>
                  <a:pt x="23" y="280"/>
                </a:cubicBezTo>
                <a:cubicBezTo>
                  <a:pt x="23" y="284"/>
                  <a:pt x="23" y="287"/>
                  <a:pt x="26" y="287"/>
                </a:cubicBezTo>
                <a:close/>
                <a:moveTo>
                  <a:pt x="396" y="287"/>
                </a:moveTo>
                <a:cubicBezTo>
                  <a:pt x="398" y="286"/>
                  <a:pt x="400" y="285"/>
                  <a:pt x="400" y="283"/>
                </a:cubicBezTo>
                <a:cubicBezTo>
                  <a:pt x="398" y="283"/>
                  <a:pt x="399" y="281"/>
                  <a:pt x="397" y="282"/>
                </a:cubicBezTo>
                <a:cubicBezTo>
                  <a:pt x="397" y="284"/>
                  <a:pt x="396" y="285"/>
                  <a:pt x="396" y="287"/>
                </a:cubicBezTo>
                <a:close/>
                <a:moveTo>
                  <a:pt x="434" y="285"/>
                </a:moveTo>
                <a:cubicBezTo>
                  <a:pt x="435" y="286"/>
                  <a:pt x="436" y="286"/>
                  <a:pt x="437" y="287"/>
                </a:cubicBezTo>
                <a:cubicBezTo>
                  <a:pt x="438" y="285"/>
                  <a:pt x="439" y="284"/>
                  <a:pt x="439" y="282"/>
                </a:cubicBezTo>
                <a:cubicBezTo>
                  <a:pt x="437" y="281"/>
                  <a:pt x="435" y="284"/>
                  <a:pt x="434" y="285"/>
                </a:cubicBezTo>
                <a:close/>
                <a:moveTo>
                  <a:pt x="168" y="294"/>
                </a:moveTo>
                <a:cubicBezTo>
                  <a:pt x="161" y="291"/>
                  <a:pt x="157" y="284"/>
                  <a:pt x="148" y="282"/>
                </a:cubicBezTo>
                <a:cubicBezTo>
                  <a:pt x="151" y="289"/>
                  <a:pt x="161" y="293"/>
                  <a:pt x="168" y="294"/>
                </a:cubicBezTo>
                <a:close/>
                <a:moveTo>
                  <a:pt x="332" y="287"/>
                </a:moveTo>
                <a:cubicBezTo>
                  <a:pt x="332" y="286"/>
                  <a:pt x="332" y="286"/>
                  <a:pt x="332" y="286"/>
                </a:cubicBezTo>
                <a:cubicBezTo>
                  <a:pt x="332" y="286"/>
                  <a:pt x="332" y="286"/>
                  <a:pt x="332" y="285"/>
                </a:cubicBezTo>
                <a:cubicBezTo>
                  <a:pt x="331" y="284"/>
                  <a:pt x="329" y="283"/>
                  <a:pt x="327" y="282"/>
                </a:cubicBezTo>
                <a:cubicBezTo>
                  <a:pt x="327" y="285"/>
                  <a:pt x="330" y="286"/>
                  <a:pt x="332" y="287"/>
                </a:cubicBezTo>
                <a:close/>
                <a:moveTo>
                  <a:pt x="346" y="285"/>
                </a:moveTo>
                <a:cubicBezTo>
                  <a:pt x="348" y="287"/>
                  <a:pt x="353" y="292"/>
                  <a:pt x="355" y="290"/>
                </a:cubicBezTo>
                <a:cubicBezTo>
                  <a:pt x="352" y="288"/>
                  <a:pt x="352" y="283"/>
                  <a:pt x="347" y="282"/>
                </a:cubicBezTo>
                <a:cubicBezTo>
                  <a:pt x="348" y="284"/>
                  <a:pt x="345" y="283"/>
                  <a:pt x="346" y="285"/>
                </a:cubicBezTo>
                <a:close/>
                <a:moveTo>
                  <a:pt x="103" y="309"/>
                </a:moveTo>
                <a:cubicBezTo>
                  <a:pt x="107" y="310"/>
                  <a:pt x="108" y="316"/>
                  <a:pt x="113" y="314"/>
                </a:cubicBezTo>
                <a:cubicBezTo>
                  <a:pt x="111" y="310"/>
                  <a:pt x="110" y="304"/>
                  <a:pt x="108" y="299"/>
                </a:cubicBezTo>
                <a:cubicBezTo>
                  <a:pt x="101" y="294"/>
                  <a:pt x="96" y="287"/>
                  <a:pt x="89" y="283"/>
                </a:cubicBezTo>
                <a:cubicBezTo>
                  <a:pt x="93" y="292"/>
                  <a:pt x="99" y="300"/>
                  <a:pt x="103" y="309"/>
                </a:cubicBezTo>
                <a:close/>
                <a:moveTo>
                  <a:pt x="176" y="285"/>
                </a:moveTo>
                <a:cubicBezTo>
                  <a:pt x="178" y="286"/>
                  <a:pt x="177" y="285"/>
                  <a:pt x="179" y="286"/>
                </a:cubicBezTo>
                <a:cubicBezTo>
                  <a:pt x="179" y="284"/>
                  <a:pt x="178" y="284"/>
                  <a:pt x="177" y="283"/>
                </a:cubicBezTo>
                <a:cubicBezTo>
                  <a:pt x="177" y="284"/>
                  <a:pt x="176" y="284"/>
                  <a:pt x="176" y="285"/>
                </a:cubicBezTo>
                <a:close/>
                <a:moveTo>
                  <a:pt x="304" y="288"/>
                </a:moveTo>
                <a:cubicBezTo>
                  <a:pt x="306" y="288"/>
                  <a:pt x="306" y="290"/>
                  <a:pt x="309" y="290"/>
                </a:cubicBezTo>
                <a:cubicBezTo>
                  <a:pt x="310" y="288"/>
                  <a:pt x="314" y="288"/>
                  <a:pt x="314" y="285"/>
                </a:cubicBezTo>
                <a:cubicBezTo>
                  <a:pt x="310" y="281"/>
                  <a:pt x="305" y="284"/>
                  <a:pt x="304" y="288"/>
                </a:cubicBezTo>
                <a:close/>
                <a:moveTo>
                  <a:pt x="66" y="286"/>
                </a:moveTo>
                <a:cubicBezTo>
                  <a:pt x="66" y="285"/>
                  <a:pt x="66" y="284"/>
                  <a:pt x="66" y="284"/>
                </a:cubicBezTo>
                <a:cubicBezTo>
                  <a:pt x="65" y="284"/>
                  <a:pt x="63" y="284"/>
                  <a:pt x="63" y="283"/>
                </a:cubicBezTo>
                <a:cubicBezTo>
                  <a:pt x="63" y="285"/>
                  <a:pt x="64" y="285"/>
                  <a:pt x="66" y="286"/>
                </a:cubicBezTo>
                <a:close/>
                <a:moveTo>
                  <a:pt x="93" y="299"/>
                </a:moveTo>
                <a:cubicBezTo>
                  <a:pt x="89" y="295"/>
                  <a:pt x="88" y="287"/>
                  <a:pt x="83" y="284"/>
                </a:cubicBezTo>
                <a:cubicBezTo>
                  <a:pt x="83" y="291"/>
                  <a:pt x="87" y="299"/>
                  <a:pt x="93" y="299"/>
                </a:cubicBezTo>
                <a:close/>
                <a:moveTo>
                  <a:pt x="283" y="284"/>
                </a:moveTo>
                <a:cubicBezTo>
                  <a:pt x="278" y="286"/>
                  <a:pt x="275" y="290"/>
                  <a:pt x="271" y="293"/>
                </a:cubicBezTo>
                <a:cubicBezTo>
                  <a:pt x="276" y="295"/>
                  <a:pt x="281" y="303"/>
                  <a:pt x="287" y="303"/>
                </a:cubicBezTo>
                <a:cubicBezTo>
                  <a:pt x="291" y="303"/>
                  <a:pt x="292" y="299"/>
                  <a:pt x="296" y="299"/>
                </a:cubicBezTo>
                <a:cubicBezTo>
                  <a:pt x="295" y="292"/>
                  <a:pt x="288" y="288"/>
                  <a:pt x="283" y="284"/>
                </a:cubicBezTo>
                <a:close/>
                <a:moveTo>
                  <a:pt x="414" y="288"/>
                </a:moveTo>
                <a:cubicBezTo>
                  <a:pt x="415" y="287"/>
                  <a:pt x="417" y="287"/>
                  <a:pt x="417" y="286"/>
                </a:cubicBezTo>
                <a:cubicBezTo>
                  <a:pt x="416" y="285"/>
                  <a:pt x="415" y="285"/>
                  <a:pt x="414" y="285"/>
                </a:cubicBezTo>
                <a:cubicBezTo>
                  <a:pt x="413" y="285"/>
                  <a:pt x="413" y="287"/>
                  <a:pt x="414" y="288"/>
                </a:cubicBezTo>
                <a:close/>
                <a:moveTo>
                  <a:pt x="326" y="289"/>
                </a:moveTo>
                <a:cubicBezTo>
                  <a:pt x="324" y="288"/>
                  <a:pt x="324" y="286"/>
                  <a:pt x="322" y="286"/>
                </a:cubicBezTo>
                <a:cubicBezTo>
                  <a:pt x="322" y="288"/>
                  <a:pt x="325" y="289"/>
                  <a:pt x="326" y="289"/>
                </a:cubicBezTo>
                <a:close/>
                <a:moveTo>
                  <a:pt x="563" y="293"/>
                </a:moveTo>
                <a:cubicBezTo>
                  <a:pt x="566" y="293"/>
                  <a:pt x="567" y="287"/>
                  <a:pt x="566" y="286"/>
                </a:cubicBezTo>
                <a:cubicBezTo>
                  <a:pt x="565" y="288"/>
                  <a:pt x="565" y="291"/>
                  <a:pt x="563" y="293"/>
                </a:cubicBezTo>
                <a:close/>
                <a:moveTo>
                  <a:pt x="300" y="295"/>
                </a:moveTo>
                <a:cubicBezTo>
                  <a:pt x="302" y="295"/>
                  <a:pt x="304" y="294"/>
                  <a:pt x="305" y="292"/>
                </a:cubicBezTo>
                <a:cubicBezTo>
                  <a:pt x="302" y="291"/>
                  <a:pt x="299" y="286"/>
                  <a:pt x="295" y="287"/>
                </a:cubicBezTo>
                <a:cubicBezTo>
                  <a:pt x="297" y="289"/>
                  <a:pt x="298" y="293"/>
                  <a:pt x="300" y="295"/>
                </a:cubicBezTo>
                <a:close/>
                <a:moveTo>
                  <a:pt x="371" y="292"/>
                </a:moveTo>
                <a:cubicBezTo>
                  <a:pt x="372" y="291"/>
                  <a:pt x="373" y="290"/>
                  <a:pt x="373" y="288"/>
                </a:cubicBezTo>
                <a:cubicBezTo>
                  <a:pt x="372" y="287"/>
                  <a:pt x="370" y="285"/>
                  <a:pt x="369" y="287"/>
                </a:cubicBezTo>
                <a:cubicBezTo>
                  <a:pt x="370" y="288"/>
                  <a:pt x="369" y="292"/>
                  <a:pt x="371" y="292"/>
                </a:cubicBezTo>
                <a:close/>
                <a:moveTo>
                  <a:pt x="45" y="300"/>
                </a:moveTo>
                <a:cubicBezTo>
                  <a:pt x="45" y="294"/>
                  <a:pt x="42" y="290"/>
                  <a:pt x="38" y="287"/>
                </a:cubicBezTo>
                <a:cubicBezTo>
                  <a:pt x="39" y="293"/>
                  <a:pt x="40" y="299"/>
                  <a:pt x="45" y="300"/>
                </a:cubicBezTo>
                <a:close/>
                <a:moveTo>
                  <a:pt x="202" y="291"/>
                </a:moveTo>
                <a:cubicBezTo>
                  <a:pt x="205" y="292"/>
                  <a:pt x="207" y="294"/>
                  <a:pt x="210" y="295"/>
                </a:cubicBezTo>
                <a:cubicBezTo>
                  <a:pt x="212" y="293"/>
                  <a:pt x="214" y="293"/>
                  <a:pt x="214" y="290"/>
                </a:cubicBezTo>
                <a:cubicBezTo>
                  <a:pt x="210" y="288"/>
                  <a:pt x="205" y="285"/>
                  <a:pt x="202" y="291"/>
                </a:cubicBezTo>
                <a:close/>
                <a:moveTo>
                  <a:pt x="429" y="291"/>
                </a:moveTo>
                <a:cubicBezTo>
                  <a:pt x="431" y="292"/>
                  <a:pt x="432" y="293"/>
                  <a:pt x="434" y="294"/>
                </a:cubicBezTo>
                <a:cubicBezTo>
                  <a:pt x="435" y="293"/>
                  <a:pt x="436" y="291"/>
                  <a:pt x="436" y="289"/>
                </a:cubicBezTo>
                <a:cubicBezTo>
                  <a:pt x="434" y="291"/>
                  <a:pt x="433" y="287"/>
                  <a:pt x="430" y="287"/>
                </a:cubicBezTo>
                <a:cubicBezTo>
                  <a:pt x="430" y="288"/>
                  <a:pt x="428" y="289"/>
                  <a:pt x="429" y="291"/>
                </a:cubicBezTo>
                <a:close/>
                <a:moveTo>
                  <a:pt x="442" y="290"/>
                </a:moveTo>
                <a:cubicBezTo>
                  <a:pt x="443" y="289"/>
                  <a:pt x="443" y="287"/>
                  <a:pt x="441" y="287"/>
                </a:cubicBezTo>
                <a:cubicBezTo>
                  <a:pt x="441" y="288"/>
                  <a:pt x="440" y="290"/>
                  <a:pt x="442" y="290"/>
                </a:cubicBezTo>
                <a:close/>
                <a:moveTo>
                  <a:pt x="444" y="292"/>
                </a:moveTo>
                <a:cubicBezTo>
                  <a:pt x="445" y="294"/>
                  <a:pt x="451" y="294"/>
                  <a:pt x="451" y="291"/>
                </a:cubicBezTo>
                <a:cubicBezTo>
                  <a:pt x="450" y="286"/>
                  <a:pt x="444" y="286"/>
                  <a:pt x="444" y="292"/>
                </a:cubicBezTo>
                <a:close/>
                <a:moveTo>
                  <a:pt x="459" y="293"/>
                </a:moveTo>
                <a:cubicBezTo>
                  <a:pt x="461" y="294"/>
                  <a:pt x="466" y="289"/>
                  <a:pt x="465" y="287"/>
                </a:cubicBezTo>
                <a:cubicBezTo>
                  <a:pt x="463" y="289"/>
                  <a:pt x="459" y="289"/>
                  <a:pt x="459" y="293"/>
                </a:cubicBezTo>
                <a:close/>
                <a:moveTo>
                  <a:pt x="182" y="288"/>
                </a:moveTo>
                <a:cubicBezTo>
                  <a:pt x="183" y="292"/>
                  <a:pt x="186" y="295"/>
                  <a:pt x="190" y="294"/>
                </a:cubicBezTo>
                <a:cubicBezTo>
                  <a:pt x="188" y="292"/>
                  <a:pt x="186" y="286"/>
                  <a:pt x="182" y="288"/>
                </a:cubicBezTo>
                <a:close/>
                <a:moveTo>
                  <a:pt x="617" y="293"/>
                </a:moveTo>
                <a:cubicBezTo>
                  <a:pt x="619" y="293"/>
                  <a:pt x="620" y="289"/>
                  <a:pt x="619" y="288"/>
                </a:cubicBezTo>
                <a:cubicBezTo>
                  <a:pt x="618" y="289"/>
                  <a:pt x="617" y="291"/>
                  <a:pt x="617" y="293"/>
                </a:cubicBezTo>
                <a:close/>
                <a:moveTo>
                  <a:pt x="470" y="300"/>
                </a:moveTo>
                <a:cubicBezTo>
                  <a:pt x="472" y="297"/>
                  <a:pt x="473" y="294"/>
                  <a:pt x="474" y="289"/>
                </a:cubicBezTo>
                <a:cubicBezTo>
                  <a:pt x="473" y="289"/>
                  <a:pt x="472" y="289"/>
                  <a:pt x="471" y="288"/>
                </a:cubicBezTo>
                <a:cubicBezTo>
                  <a:pt x="472" y="293"/>
                  <a:pt x="465" y="297"/>
                  <a:pt x="470" y="300"/>
                </a:cubicBezTo>
                <a:close/>
                <a:moveTo>
                  <a:pt x="496" y="296"/>
                </a:moveTo>
                <a:cubicBezTo>
                  <a:pt x="496" y="293"/>
                  <a:pt x="499" y="291"/>
                  <a:pt x="498" y="288"/>
                </a:cubicBezTo>
                <a:cubicBezTo>
                  <a:pt x="496" y="289"/>
                  <a:pt x="492" y="295"/>
                  <a:pt x="496" y="296"/>
                </a:cubicBezTo>
                <a:close/>
                <a:moveTo>
                  <a:pt x="312" y="292"/>
                </a:moveTo>
                <a:cubicBezTo>
                  <a:pt x="314" y="294"/>
                  <a:pt x="316" y="296"/>
                  <a:pt x="319" y="297"/>
                </a:cubicBezTo>
                <a:cubicBezTo>
                  <a:pt x="320" y="295"/>
                  <a:pt x="322" y="294"/>
                  <a:pt x="323" y="292"/>
                </a:cubicBezTo>
                <a:cubicBezTo>
                  <a:pt x="320" y="288"/>
                  <a:pt x="314" y="289"/>
                  <a:pt x="312" y="292"/>
                </a:cubicBezTo>
                <a:close/>
                <a:moveTo>
                  <a:pt x="504" y="302"/>
                </a:moveTo>
                <a:cubicBezTo>
                  <a:pt x="506" y="299"/>
                  <a:pt x="507" y="295"/>
                  <a:pt x="508" y="291"/>
                </a:cubicBezTo>
                <a:cubicBezTo>
                  <a:pt x="507" y="290"/>
                  <a:pt x="506" y="289"/>
                  <a:pt x="504" y="289"/>
                </a:cubicBezTo>
                <a:cubicBezTo>
                  <a:pt x="508" y="294"/>
                  <a:pt x="500" y="300"/>
                  <a:pt x="504" y="302"/>
                </a:cubicBezTo>
                <a:close/>
                <a:moveTo>
                  <a:pt x="73" y="307"/>
                </a:moveTo>
                <a:cubicBezTo>
                  <a:pt x="73" y="301"/>
                  <a:pt x="71" y="291"/>
                  <a:pt x="64" y="291"/>
                </a:cubicBezTo>
                <a:cubicBezTo>
                  <a:pt x="67" y="296"/>
                  <a:pt x="66" y="305"/>
                  <a:pt x="73" y="307"/>
                </a:cubicBezTo>
                <a:close/>
                <a:moveTo>
                  <a:pt x="131" y="291"/>
                </a:moveTo>
                <a:cubicBezTo>
                  <a:pt x="132" y="296"/>
                  <a:pt x="135" y="297"/>
                  <a:pt x="138" y="300"/>
                </a:cubicBezTo>
                <a:cubicBezTo>
                  <a:pt x="137" y="297"/>
                  <a:pt x="137" y="291"/>
                  <a:pt x="133" y="290"/>
                </a:cubicBezTo>
                <a:cubicBezTo>
                  <a:pt x="133" y="291"/>
                  <a:pt x="131" y="290"/>
                  <a:pt x="131" y="291"/>
                </a:cubicBezTo>
                <a:close/>
                <a:moveTo>
                  <a:pt x="239" y="300"/>
                </a:moveTo>
                <a:cubicBezTo>
                  <a:pt x="239" y="299"/>
                  <a:pt x="241" y="300"/>
                  <a:pt x="241" y="298"/>
                </a:cubicBezTo>
                <a:cubicBezTo>
                  <a:pt x="239" y="297"/>
                  <a:pt x="238" y="295"/>
                  <a:pt x="236" y="294"/>
                </a:cubicBezTo>
                <a:cubicBezTo>
                  <a:pt x="230" y="297"/>
                  <a:pt x="224" y="289"/>
                  <a:pt x="223" y="291"/>
                </a:cubicBezTo>
                <a:cubicBezTo>
                  <a:pt x="228" y="295"/>
                  <a:pt x="233" y="297"/>
                  <a:pt x="239" y="300"/>
                </a:cubicBezTo>
                <a:close/>
                <a:moveTo>
                  <a:pt x="423" y="294"/>
                </a:moveTo>
                <a:cubicBezTo>
                  <a:pt x="426" y="294"/>
                  <a:pt x="422" y="292"/>
                  <a:pt x="424" y="290"/>
                </a:cubicBezTo>
                <a:cubicBezTo>
                  <a:pt x="423" y="290"/>
                  <a:pt x="421" y="290"/>
                  <a:pt x="420" y="291"/>
                </a:cubicBezTo>
                <a:cubicBezTo>
                  <a:pt x="420" y="293"/>
                  <a:pt x="423" y="292"/>
                  <a:pt x="423" y="294"/>
                </a:cubicBezTo>
                <a:close/>
                <a:moveTo>
                  <a:pt x="28" y="295"/>
                </a:moveTo>
                <a:cubicBezTo>
                  <a:pt x="28" y="292"/>
                  <a:pt x="27" y="291"/>
                  <a:pt x="24" y="291"/>
                </a:cubicBezTo>
                <a:cubicBezTo>
                  <a:pt x="25" y="293"/>
                  <a:pt x="26" y="295"/>
                  <a:pt x="28" y="295"/>
                </a:cubicBezTo>
                <a:close/>
                <a:moveTo>
                  <a:pt x="177" y="294"/>
                </a:moveTo>
                <a:cubicBezTo>
                  <a:pt x="179" y="295"/>
                  <a:pt x="181" y="298"/>
                  <a:pt x="185" y="298"/>
                </a:cubicBezTo>
                <a:cubicBezTo>
                  <a:pt x="185" y="294"/>
                  <a:pt x="182" y="293"/>
                  <a:pt x="179" y="291"/>
                </a:cubicBezTo>
                <a:cubicBezTo>
                  <a:pt x="178" y="292"/>
                  <a:pt x="176" y="292"/>
                  <a:pt x="177" y="294"/>
                </a:cubicBezTo>
                <a:close/>
                <a:moveTo>
                  <a:pt x="340" y="292"/>
                </a:moveTo>
                <a:cubicBezTo>
                  <a:pt x="342" y="295"/>
                  <a:pt x="347" y="298"/>
                  <a:pt x="351" y="297"/>
                </a:cubicBezTo>
                <a:cubicBezTo>
                  <a:pt x="347" y="296"/>
                  <a:pt x="345" y="290"/>
                  <a:pt x="340" y="292"/>
                </a:cubicBezTo>
                <a:close/>
                <a:moveTo>
                  <a:pt x="395" y="294"/>
                </a:moveTo>
                <a:cubicBezTo>
                  <a:pt x="397" y="295"/>
                  <a:pt x="399" y="293"/>
                  <a:pt x="399" y="291"/>
                </a:cubicBezTo>
                <a:cubicBezTo>
                  <a:pt x="397" y="291"/>
                  <a:pt x="395" y="292"/>
                  <a:pt x="395" y="294"/>
                </a:cubicBezTo>
                <a:close/>
                <a:moveTo>
                  <a:pt x="575" y="320"/>
                </a:moveTo>
                <a:cubicBezTo>
                  <a:pt x="580" y="311"/>
                  <a:pt x="583" y="300"/>
                  <a:pt x="587" y="291"/>
                </a:cubicBezTo>
                <a:cubicBezTo>
                  <a:pt x="579" y="297"/>
                  <a:pt x="578" y="312"/>
                  <a:pt x="575" y="320"/>
                </a:cubicBezTo>
                <a:close/>
                <a:moveTo>
                  <a:pt x="165" y="299"/>
                </a:moveTo>
                <a:cubicBezTo>
                  <a:pt x="165" y="298"/>
                  <a:pt x="166" y="298"/>
                  <a:pt x="166" y="297"/>
                </a:cubicBezTo>
                <a:cubicBezTo>
                  <a:pt x="161" y="297"/>
                  <a:pt x="158" y="291"/>
                  <a:pt x="155" y="292"/>
                </a:cubicBezTo>
                <a:cubicBezTo>
                  <a:pt x="158" y="295"/>
                  <a:pt x="161" y="297"/>
                  <a:pt x="165" y="299"/>
                </a:cubicBezTo>
                <a:close/>
                <a:moveTo>
                  <a:pt x="375" y="303"/>
                </a:moveTo>
                <a:cubicBezTo>
                  <a:pt x="378" y="302"/>
                  <a:pt x="383" y="299"/>
                  <a:pt x="383" y="294"/>
                </a:cubicBezTo>
                <a:cubicBezTo>
                  <a:pt x="382" y="293"/>
                  <a:pt x="381" y="292"/>
                  <a:pt x="379" y="292"/>
                </a:cubicBezTo>
                <a:cubicBezTo>
                  <a:pt x="378" y="296"/>
                  <a:pt x="376" y="299"/>
                  <a:pt x="375" y="303"/>
                </a:cubicBezTo>
                <a:close/>
                <a:moveTo>
                  <a:pt x="406" y="302"/>
                </a:moveTo>
                <a:cubicBezTo>
                  <a:pt x="408" y="302"/>
                  <a:pt x="408" y="304"/>
                  <a:pt x="411" y="303"/>
                </a:cubicBezTo>
                <a:cubicBezTo>
                  <a:pt x="411" y="299"/>
                  <a:pt x="416" y="298"/>
                  <a:pt x="416" y="293"/>
                </a:cubicBezTo>
                <a:cubicBezTo>
                  <a:pt x="415" y="292"/>
                  <a:pt x="413" y="292"/>
                  <a:pt x="410" y="292"/>
                </a:cubicBezTo>
                <a:cubicBezTo>
                  <a:pt x="410" y="296"/>
                  <a:pt x="407" y="298"/>
                  <a:pt x="406" y="302"/>
                </a:cubicBezTo>
                <a:close/>
                <a:moveTo>
                  <a:pt x="145" y="295"/>
                </a:moveTo>
                <a:cubicBezTo>
                  <a:pt x="145" y="294"/>
                  <a:pt x="145" y="292"/>
                  <a:pt x="143" y="292"/>
                </a:cubicBezTo>
                <a:cubicBezTo>
                  <a:pt x="142" y="294"/>
                  <a:pt x="144" y="295"/>
                  <a:pt x="145" y="295"/>
                </a:cubicBezTo>
                <a:close/>
                <a:moveTo>
                  <a:pt x="118" y="299"/>
                </a:moveTo>
                <a:cubicBezTo>
                  <a:pt x="116" y="297"/>
                  <a:pt x="114" y="294"/>
                  <a:pt x="110" y="293"/>
                </a:cubicBezTo>
                <a:cubicBezTo>
                  <a:pt x="111" y="296"/>
                  <a:pt x="116" y="299"/>
                  <a:pt x="118" y="299"/>
                </a:cubicBezTo>
                <a:close/>
                <a:moveTo>
                  <a:pt x="227" y="306"/>
                </a:moveTo>
                <a:cubicBezTo>
                  <a:pt x="227" y="303"/>
                  <a:pt x="224" y="302"/>
                  <a:pt x="224" y="298"/>
                </a:cubicBezTo>
                <a:cubicBezTo>
                  <a:pt x="221" y="299"/>
                  <a:pt x="221" y="294"/>
                  <a:pt x="217" y="293"/>
                </a:cubicBezTo>
                <a:cubicBezTo>
                  <a:pt x="216" y="295"/>
                  <a:pt x="214" y="296"/>
                  <a:pt x="214" y="298"/>
                </a:cubicBezTo>
                <a:cubicBezTo>
                  <a:pt x="218" y="300"/>
                  <a:pt x="223" y="303"/>
                  <a:pt x="227" y="306"/>
                </a:cubicBezTo>
                <a:close/>
                <a:moveTo>
                  <a:pt x="349" y="304"/>
                </a:moveTo>
                <a:cubicBezTo>
                  <a:pt x="347" y="298"/>
                  <a:pt x="337" y="298"/>
                  <a:pt x="334" y="293"/>
                </a:cubicBezTo>
                <a:cubicBezTo>
                  <a:pt x="338" y="298"/>
                  <a:pt x="344" y="303"/>
                  <a:pt x="349" y="304"/>
                </a:cubicBezTo>
                <a:close/>
                <a:moveTo>
                  <a:pt x="433" y="299"/>
                </a:moveTo>
                <a:cubicBezTo>
                  <a:pt x="433" y="295"/>
                  <a:pt x="429" y="295"/>
                  <a:pt x="427" y="293"/>
                </a:cubicBezTo>
                <a:cubicBezTo>
                  <a:pt x="426" y="296"/>
                  <a:pt x="429" y="298"/>
                  <a:pt x="433" y="299"/>
                </a:cubicBezTo>
                <a:close/>
                <a:moveTo>
                  <a:pt x="438" y="297"/>
                </a:moveTo>
                <a:cubicBezTo>
                  <a:pt x="439" y="296"/>
                  <a:pt x="441" y="293"/>
                  <a:pt x="438" y="293"/>
                </a:cubicBezTo>
                <a:cubicBezTo>
                  <a:pt x="439" y="295"/>
                  <a:pt x="436" y="296"/>
                  <a:pt x="438" y="297"/>
                </a:cubicBezTo>
                <a:close/>
                <a:moveTo>
                  <a:pt x="321" y="299"/>
                </a:moveTo>
                <a:cubicBezTo>
                  <a:pt x="325" y="300"/>
                  <a:pt x="326" y="303"/>
                  <a:pt x="330" y="303"/>
                </a:cubicBezTo>
                <a:cubicBezTo>
                  <a:pt x="334" y="296"/>
                  <a:pt x="323" y="291"/>
                  <a:pt x="321" y="299"/>
                </a:cubicBezTo>
                <a:close/>
                <a:moveTo>
                  <a:pt x="479" y="300"/>
                </a:moveTo>
                <a:cubicBezTo>
                  <a:pt x="479" y="298"/>
                  <a:pt x="483" y="298"/>
                  <a:pt x="482" y="295"/>
                </a:cubicBezTo>
                <a:cubicBezTo>
                  <a:pt x="481" y="295"/>
                  <a:pt x="481" y="294"/>
                  <a:pt x="479" y="294"/>
                </a:cubicBezTo>
                <a:cubicBezTo>
                  <a:pt x="479" y="296"/>
                  <a:pt x="477" y="298"/>
                  <a:pt x="479" y="300"/>
                </a:cubicBezTo>
                <a:close/>
                <a:moveTo>
                  <a:pt x="501" y="326"/>
                </a:moveTo>
                <a:cubicBezTo>
                  <a:pt x="504" y="327"/>
                  <a:pt x="505" y="331"/>
                  <a:pt x="508" y="331"/>
                </a:cubicBezTo>
                <a:cubicBezTo>
                  <a:pt x="515" y="322"/>
                  <a:pt x="516" y="307"/>
                  <a:pt x="522" y="296"/>
                </a:cubicBezTo>
                <a:cubicBezTo>
                  <a:pt x="519" y="294"/>
                  <a:pt x="517" y="295"/>
                  <a:pt x="513" y="294"/>
                </a:cubicBezTo>
                <a:cubicBezTo>
                  <a:pt x="510" y="305"/>
                  <a:pt x="505" y="315"/>
                  <a:pt x="501" y="326"/>
                </a:cubicBezTo>
                <a:close/>
                <a:moveTo>
                  <a:pt x="304" y="298"/>
                </a:moveTo>
                <a:cubicBezTo>
                  <a:pt x="306" y="300"/>
                  <a:pt x="307" y="303"/>
                  <a:pt x="310" y="303"/>
                </a:cubicBezTo>
                <a:cubicBezTo>
                  <a:pt x="311" y="302"/>
                  <a:pt x="310" y="300"/>
                  <a:pt x="313" y="301"/>
                </a:cubicBezTo>
                <a:cubicBezTo>
                  <a:pt x="314" y="296"/>
                  <a:pt x="305" y="292"/>
                  <a:pt x="304" y="298"/>
                </a:cubicBezTo>
                <a:close/>
                <a:moveTo>
                  <a:pt x="413" y="306"/>
                </a:moveTo>
                <a:cubicBezTo>
                  <a:pt x="415" y="307"/>
                  <a:pt x="416" y="309"/>
                  <a:pt x="418" y="309"/>
                </a:cubicBezTo>
                <a:cubicBezTo>
                  <a:pt x="418" y="305"/>
                  <a:pt x="419" y="303"/>
                  <a:pt x="421" y="302"/>
                </a:cubicBezTo>
                <a:cubicBezTo>
                  <a:pt x="420" y="300"/>
                  <a:pt x="421" y="299"/>
                  <a:pt x="422" y="297"/>
                </a:cubicBezTo>
                <a:cubicBezTo>
                  <a:pt x="420" y="296"/>
                  <a:pt x="419" y="296"/>
                  <a:pt x="418" y="295"/>
                </a:cubicBezTo>
                <a:cubicBezTo>
                  <a:pt x="417" y="299"/>
                  <a:pt x="415" y="302"/>
                  <a:pt x="413" y="306"/>
                </a:cubicBezTo>
                <a:close/>
                <a:moveTo>
                  <a:pt x="200" y="302"/>
                </a:moveTo>
                <a:cubicBezTo>
                  <a:pt x="197" y="302"/>
                  <a:pt x="195" y="294"/>
                  <a:pt x="192" y="297"/>
                </a:cubicBezTo>
                <a:cubicBezTo>
                  <a:pt x="195" y="298"/>
                  <a:pt x="197" y="303"/>
                  <a:pt x="200" y="302"/>
                </a:cubicBezTo>
                <a:close/>
                <a:moveTo>
                  <a:pt x="256" y="299"/>
                </a:moveTo>
                <a:cubicBezTo>
                  <a:pt x="256" y="296"/>
                  <a:pt x="250" y="295"/>
                  <a:pt x="248" y="299"/>
                </a:cubicBezTo>
                <a:cubicBezTo>
                  <a:pt x="250" y="301"/>
                  <a:pt x="257" y="302"/>
                  <a:pt x="256" y="299"/>
                </a:cubicBezTo>
                <a:close/>
                <a:moveTo>
                  <a:pt x="551" y="310"/>
                </a:moveTo>
                <a:cubicBezTo>
                  <a:pt x="555" y="308"/>
                  <a:pt x="558" y="301"/>
                  <a:pt x="558" y="297"/>
                </a:cubicBezTo>
                <a:cubicBezTo>
                  <a:pt x="555" y="301"/>
                  <a:pt x="553" y="305"/>
                  <a:pt x="551" y="310"/>
                </a:cubicBezTo>
                <a:close/>
                <a:moveTo>
                  <a:pt x="442" y="300"/>
                </a:moveTo>
                <a:cubicBezTo>
                  <a:pt x="444" y="301"/>
                  <a:pt x="445" y="303"/>
                  <a:pt x="447" y="303"/>
                </a:cubicBezTo>
                <a:cubicBezTo>
                  <a:pt x="448" y="303"/>
                  <a:pt x="448" y="300"/>
                  <a:pt x="449" y="299"/>
                </a:cubicBezTo>
                <a:cubicBezTo>
                  <a:pt x="446" y="298"/>
                  <a:pt x="444" y="297"/>
                  <a:pt x="442" y="300"/>
                </a:cubicBezTo>
                <a:close/>
                <a:moveTo>
                  <a:pt x="89" y="319"/>
                </a:moveTo>
                <a:cubicBezTo>
                  <a:pt x="83" y="314"/>
                  <a:pt x="80" y="305"/>
                  <a:pt x="75" y="298"/>
                </a:cubicBezTo>
                <a:cubicBezTo>
                  <a:pt x="77" y="308"/>
                  <a:pt x="81" y="318"/>
                  <a:pt x="89" y="319"/>
                </a:cubicBezTo>
                <a:close/>
                <a:moveTo>
                  <a:pt x="231" y="304"/>
                </a:moveTo>
                <a:cubicBezTo>
                  <a:pt x="234" y="304"/>
                  <a:pt x="235" y="303"/>
                  <a:pt x="236" y="302"/>
                </a:cubicBezTo>
                <a:cubicBezTo>
                  <a:pt x="233" y="301"/>
                  <a:pt x="231" y="299"/>
                  <a:pt x="228" y="298"/>
                </a:cubicBezTo>
                <a:cubicBezTo>
                  <a:pt x="228" y="301"/>
                  <a:pt x="231" y="302"/>
                  <a:pt x="231" y="304"/>
                </a:cubicBezTo>
                <a:close/>
                <a:moveTo>
                  <a:pt x="279" y="308"/>
                </a:moveTo>
                <a:cubicBezTo>
                  <a:pt x="276" y="303"/>
                  <a:pt x="271" y="300"/>
                  <a:pt x="265" y="298"/>
                </a:cubicBezTo>
                <a:cubicBezTo>
                  <a:pt x="268" y="303"/>
                  <a:pt x="272" y="313"/>
                  <a:pt x="279" y="308"/>
                </a:cubicBezTo>
                <a:close/>
                <a:moveTo>
                  <a:pt x="39" y="304"/>
                </a:moveTo>
                <a:cubicBezTo>
                  <a:pt x="39" y="302"/>
                  <a:pt x="38" y="300"/>
                  <a:pt x="36" y="299"/>
                </a:cubicBezTo>
                <a:cubicBezTo>
                  <a:pt x="36" y="301"/>
                  <a:pt x="37" y="303"/>
                  <a:pt x="39" y="304"/>
                </a:cubicBezTo>
                <a:close/>
                <a:moveTo>
                  <a:pt x="186" y="300"/>
                </a:moveTo>
                <a:cubicBezTo>
                  <a:pt x="190" y="302"/>
                  <a:pt x="193" y="305"/>
                  <a:pt x="197" y="306"/>
                </a:cubicBezTo>
                <a:cubicBezTo>
                  <a:pt x="195" y="303"/>
                  <a:pt x="190" y="296"/>
                  <a:pt x="186" y="300"/>
                </a:cubicBezTo>
                <a:close/>
                <a:moveTo>
                  <a:pt x="457" y="299"/>
                </a:moveTo>
                <a:cubicBezTo>
                  <a:pt x="457" y="301"/>
                  <a:pt x="458" y="301"/>
                  <a:pt x="459" y="302"/>
                </a:cubicBezTo>
                <a:cubicBezTo>
                  <a:pt x="460" y="301"/>
                  <a:pt x="460" y="299"/>
                  <a:pt x="461" y="299"/>
                </a:cubicBezTo>
                <a:cubicBezTo>
                  <a:pt x="459" y="298"/>
                  <a:pt x="458" y="299"/>
                  <a:pt x="457" y="299"/>
                </a:cubicBezTo>
                <a:close/>
                <a:moveTo>
                  <a:pt x="60" y="305"/>
                </a:moveTo>
                <a:cubicBezTo>
                  <a:pt x="59" y="303"/>
                  <a:pt x="58" y="300"/>
                  <a:pt x="56" y="299"/>
                </a:cubicBezTo>
                <a:cubicBezTo>
                  <a:pt x="57" y="301"/>
                  <a:pt x="59" y="305"/>
                  <a:pt x="60" y="305"/>
                </a:cubicBezTo>
                <a:close/>
                <a:moveTo>
                  <a:pt x="422" y="306"/>
                </a:moveTo>
                <a:cubicBezTo>
                  <a:pt x="425" y="305"/>
                  <a:pt x="430" y="305"/>
                  <a:pt x="430" y="301"/>
                </a:cubicBezTo>
                <a:cubicBezTo>
                  <a:pt x="427" y="302"/>
                  <a:pt x="427" y="300"/>
                  <a:pt x="425" y="300"/>
                </a:cubicBezTo>
                <a:cubicBezTo>
                  <a:pt x="424" y="301"/>
                  <a:pt x="423" y="304"/>
                  <a:pt x="422" y="306"/>
                </a:cubicBezTo>
                <a:close/>
                <a:moveTo>
                  <a:pt x="149" y="306"/>
                </a:moveTo>
                <a:cubicBezTo>
                  <a:pt x="148" y="304"/>
                  <a:pt x="147" y="301"/>
                  <a:pt x="145" y="300"/>
                </a:cubicBezTo>
                <a:cubicBezTo>
                  <a:pt x="145" y="304"/>
                  <a:pt x="146" y="306"/>
                  <a:pt x="149" y="306"/>
                </a:cubicBezTo>
                <a:close/>
                <a:moveTo>
                  <a:pt x="168" y="303"/>
                </a:moveTo>
                <a:cubicBezTo>
                  <a:pt x="172" y="303"/>
                  <a:pt x="173" y="307"/>
                  <a:pt x="176" y="303"/>
                </a:cubicBezTo>
                <a:cubicBezTo>
                  <a:pt x="174" y="301"/>
                  <a:pt x="168" y="298"/>
                  <a:pt x="168" y="303"/>
                </a:cubicBezTo>
                <a:close/>
                <a:moveTo>
                  <a:pt x="242" y="303"/>
                </a:moveTo>
                <a:cubicBezTo>
                  <a:pt x="244" y="303"/>
                  <a:pt x="246" y="303"/>
                  <a:pt x="246" y="305"/>
                </a:cubicBezTo>
                <a:cubicBezTo>
                  <a:pt x="249" y="305"/>
                  <a:pt x="250" y="304"/>
                  <a:pt x="251" y="303"/>
                </a:cubicBezTo>
                <a:cubicBezTo>
                  <a:pt x="247" y="302"/>
                  <a:pt x="245" y="298"/>
                  <a:pt x="242" y="303"/>
                </a:cubicBezTo>
                <a:close/>
                <a:moveTo>
                  <a:pt x="300" y="304"/>
                </a:moveTo>
                <a:cubicBezTo>
                  <a:pt x="297" y="297"/>
                  <a:pt x="296" y="303"/>
                  <a:pt x="290" y="305"/>
                </a:cubicBezTo>
                <a:cubicBezTo>
                  <a:pt x="292" y="307"/>
                  <a:pt x="296" y="309"/>
                  <a:pt x="299" y="310"/>
                </a:cubicBezTo>
                <a:cubicBezTo>
                  <a:pt x="302" y="308"/>
                  <a:pt x="301" y="307"/>
                  <a:pt x="300" y="304"/>
                </a:cubicBezTo>
                <a:close/>
                <a:moveTo>
                  <a:pt x="481" y="308"/>
                </a:moveTo>
                <a:cubicBezTo>
                  <a:pt x="482" y="306"/>
                  <a:pt x="484" y="303"/>
                  <a:pt x="483" y="300"/>
                </a:cubicBezTo>
                <a:cubicBezTo>
                  <a:pt x="480" y="303"/>
                  <a:pt x="473" y="307"/>
                  <a:pt x="481" y="308"/>
                </a:cubicBezTo>
                <a:close/>
                <a:moveTo>
                  <a:pt x="340" y="310"/>
                </a:moveTo>
                <a:cubicBezTo>
                  <a:pt x="341" y="310"/>
                  <a:pt x="343" y="309"/>
                  <a:pt x="344" y="308"/>
                </a:cubicBezTo>
                <a:cubicBezTo>
                  <a:pt x="344" y="307"/>
                  <a:pt x="344" y="306"/>
                  <a:pt x="344" y="305"/>
                </a:cubicBezTo>
                <a:cubicBezTo>
                  <a:pt x="341" y="304"/>
                  <a:pt x="339" y="303"/>
                  <a:pt x="337" y="301"/>
                </a:cubicBezTo>
                <a:cubicBezTo>
                  <a:pt x="336" y="304"/>
                  <a:pt x="340" y="305"/>
                  <a:pt x="340" y="310"/>
                </a:cubicBezTo>
                <a:close/>
                <a:moveTo>
                  <a:pt x="84" y="306"/>
                </a:moveTo>
                <a:cubicBezTo>
                  <a:pt x="84" y="305"/>
                  <a:pt x="85" y="305"/>
                  <a:pt x="85" y="303"/>
                </a:cubicBezTo>
                <a:cubicBezTo>
                  <a:pt x="84" y="303"/>
                  <a:pt x="82" y="301"/>
                  <a:pt x="81" y="302"/>
                </a:cubicBezTo>
                <a:cubicBezTo>
                  <a:pt x="82" y="303"/>
                  <a:pt x="82" y="306"/>
                  <a:pt x="84" y="306"/>
                </a:cubicBezTo>
                <a:close/>
                <a:moveTo>
                  <a:pt x="256" y="304"/>
                </a:moveTo>
                <a:cubicBezTo>
                  <a:pt x="260" y="305"/>
                  <a:pt x="263" y="310"/>
                  <a:pt x="266" y="309"/>
                </a:cubicBezTo>
                <a:cubicBezTo>
                  <a:pt x="264" y="306"/>
                  <a:pt x="262" y="303"/>
                  <a:pt x="259" y="302"/>
                </a:cubicBezTo>
                <a:cubicBezTo>
                  <a:pt x="259" y="303"/>
                  <a:pt x="256" y="302"/>
                  <a:pt x="256" y="304"/>
                </a:cubicBezTo>
                <a:close/>
                <a:moveTo>
                  <a:pt x="312" y="305"/>
                </a:moveTo>
                <a:cubicBezTo>
                  <a:pt x="315" y="310"/>
                  <a:pt x="319" y="313"/>
                  <a:pt x="324" y="316"/>
                </a:cubicBezTo>
                <a:cubicBezTo>
                  <a:pt x="324" y="313"/>
                  <a:pt x="327" y="312"/>
                  <a:pt x="327" y="308"/>
                </a:cubicBezTo>
                <a:cubicBezTo>
                  <a:pt x="321" y="305"/>
                  <a:pt x="318" y="299"/>
                  <a:pt x="312" y="305"/>
                </a:cubicBezTo>
                <a:close/>
                <a:moveTo>
                  <a:pt x="465" y="306"/>
                </a:moveTo>
                <a:cubicBezTo>
                  <a:pt x="467" y="306"/>
                  <a:pt x="467" y="308"/>
                  <a:pt x="468" y="306"/>
                </a:cubicBezTo>
                <a:cubicBezTo>
                  <a:pt x="467" y="306"/>
                  <a:pt x="470" y="302"/>
                  <a:pt x="467" y="302"/>
                </a:cubicBezTo>
                <a:cubicBezTo>
                  <a:pt x="466" y="303"/>
                  <a:pt x="465" y="304"/>
                  <a:pt x="465" y="306"/>
                </a:cubicBezTo>
                <a:close/>
                <a:moveTo>
                  <a:pt x="388" y="311"/>
                </a:moveTo>
                <a:cubicBezTo>
                  <a:pt x="388" y="314"/>
                  <a:pt x="390" y="314"/>
                  <a:pt x="392" y="314"/>
                </a:cubicBezTo>
                <a:cubicBezTo>
                  <a:pt x="393" y="310"/>
                  <a:pt x="397" y="306"/>
                  <a:pt x="396" y="302"/>
                </a:cubicBezTo>
                <a:cubicBezTo>
                  <a:pt x="394" y="306"/>
                  <a:pt x="391" y="308"/>
                  <a:pt x="388" y="311"/>
                </a:cubicBezTo>
                <a:close/>
                <a:moveTo>
                  <a:pt x="490" y="310"/>
                </a:moveTo>
                <a:cubicBezTo>
                  <a:pt x="490" y="308"/>
                  <a:pt x="493" y="304"/>
                  <a:pt x="492" y="302"/>
                </a:cubicBezTo>
                <a:cubicBezTo>
                  <a:pt x="491" y="304"/>
                  <a:pt x="488" y="308"/>
                  <a:pt x="490" y="310"/>
                </a:cubicBezTo>
                <a:close/>
                <a:moveTo>
                  <a:pt x="47" y="310"/>
                </a:moveTo>
                <a:cubicBezTo>
                  <a:pt x="46" y="307"/>
                  <a:pt x="45" y="302"/>
                  <a:pt x="42" y="303"/>
                </a:cubicBezTo>
                <a:cubicBezTo>
                  <a:pt x="45" y="304"/>
                  <a:pt x="43" y="309"/>
                  <a:pt x="47" y="310"/>
                </a:cubicBezTo>
                <a:close/>
                <a:moveTo>
                  <a:pt x="382" y="308"/>
                </a:moveTo>
                <a:cubicBezTo>
                  <a:pt x="384" y="308"/>
                  <a:pt x="385" y="304"/>
                  <a:pt x="384" y="303"/>
                </a:cubicBezTo>
                <a:cubicBezTo>
                  <a:pt x="383" y="305"/>
                  <a:pt x="382" y="306"/>
                  <a:pt x="382" y="308"/>
                </a:cubicBezTo>
                <a:close/>
                <a:moveTo>
                  <a:pt x="445" y="307"/>
                </a:moveTo>
                <a:cubicBezTo>
                  <a:pt x="445" y="304"/>
                  <a:pt x="442" y="303"/>
                  <a:pt x="440" y="303"/>
                </a:cubicBezTo>
                <a:cubicBezTo>
                  <a:pt x="440" y="306"/>
                  <a:pt x="441" y="307"/>
                  <a:pt x="445" y="307"/>
                </a:cubicBezTo>
                <a:close/>
                <a:moveTo>
                  <a:pt x="132" y="310"/>
                </a:moveTo>
                <a:cubicBezTo>
                  <a:pt x="130" y="307"/>
                  <a:pt x="129" y="305"/>
                  <a:pt x="125" y="304"/>
                </a:cubicBezTo>
                <a:cubicBezTo>
                  <a:pt x="126" y="307"/>
                  <a:pt x="130" y="310"/>
                  <a:pt x="132" y="310"/>
                </a:cubicBezTo>
                <a:close/>
                <a:moveTo>
                  <a:pt x="234" y="307"/>
                </a:moveTo>
                <a:cubicBezTo>
                  <a:pt x="235" y="313"/>
                  <a:pt x="243" y="313"/>
                  <a:pt x="244" y="307"/>
                </a:cubicBezTo>
                <a:cubicBezTo>
                  <a:pt x="243" y="306"/>
                  <a:pt x="240" y="305"/>
                  <a:pt x="239" y="304"/>
                </a:cubicBezTo>
                <a:cubicBezTo>
                  <a:pt x="237" y="305"/>
                  <a:pt x="237" y="307"/>
                  <a:pt x="234" y="307"/>
                </a:cubicBezTo>
                <a:close/>
                <a:moveTo>
                  <a:pt x="455" y="310"/>
                </a:moveTo>
                <a:cubicBezTo>
                  <a:pt x="456" y="309"/>
                  <a:pt x="457" y="307"/>
                  <a:pt x="457" y="305"/>
                </a:cubicBezTo>
                <a:cubicBezTo>
                  <a:pt x="457" y="305"/>
                  <a:pt x="456" y="304"/>
                  <a:pt x="455" y="304"/>
                </a:cubicBezTo>
                <a:cubicBezTo>
                  <a:pt x="455" y="306"/>
                  <a:pt x="451" y="309"/>
                  <a:pt x="455" y="310"/>
                </a:cubicBezTo>
                <a:close/>
                <a:moveTo>
                  <a:pt x="354" y="308"/>
                </a:moveTo>
                <a:cubicBezTo>
                  <a:pt x="355" y="310"/>
                  <a:pt x="357" y="311"/>
                  <a:pt x="360" y="313"/>
                </a:cubicBezTo>
                <a:cubicBezTo>
                  <a:pt x="361" y="310"/>
                  <a:pt x="363" y="308"/>
                  <a:pt x="363" y="305"/>
                </a:cubicBezTo>
                <a:cubicBezTo>
                  <a:pt x="360" y="306"/>
                  <a:pt x="354" y="303"/>
                  <a:pt x="354" y="308"/>
                </a:cubicBezTo>
                <a:close/>
                <a:moveTo>
                  <a:pt x="421" y="313"/>
                </a:moveTo>
                <a:cubicBezTo>
                  <a:pt x="423" y="313"/>
                  <a:pt x="423" y="314"/>
                  <a:pt x="425" y="314"/>
                </a:cubicBezTo>
                <a:cubicBezTo>
                  <a:pt x="426" y="311"/>
                  <a:pt x="429" y="307"/>
                  <a:pt x="430" y="305"/>
                </a:cubicBezTo>
                <a:cubicBezTo>
                  <a:pt x="428" y="309"/>
                  <a:pt x="422" y="308"/>
                  <a:pt x="421" y="313"/>
                </a:cubicBezTo>
                <a:close/>
                <a:moveTo>
                  <a:pt x="557" y="314"/>
                </a:moveTo>
                <a:cubicBezTo>
                  <a:pt x="559" y="314"/>
                  <a:pt x="558" y="309"/>
                  <a:pt x="561" y="310"/>
                </a:cubicBezTo>
                <a:cubicBezTo>
                  <a:pt x="560" y="307"/>
                  <a:pt x="561" y="306"/>
                  <a:pt x="560" y="305"/>
                </a:cubicBezTo>
                <a:cubicBezTo>
                  <a:pt x="559" y="307"/>
                  <a:pt x="557" y="310"/>
                  <a:pt x="557" y="314"/>
                </a:cubicBezTo>
                <a:close/>
                <a:moveTo>
                  <a:pt x="176" y="307"/>
                </a:moveTo>
                <a:cubicBezTo>
                  <a:pt x="178" y="311"/>
                  <a:pt x="183" y="313"/>
                  <a:pt x="186" y="316"/>
                </a:cubicBezTo>
                <a:cubicBezTo>
                  <a:pt x="186" y="313"/>
                  <a:pt x="190" y="314"/>
                  <a:pt x="190" y="311"/>
                </a:cubicBezTo>
                <a:cubicBezTo>
                  <a:pt x="186" y="309"/>
                  <a:pt x="181" y="303"/>
                  <a:pt x="176" y="307"/>
                </a:cubicBezTo>
                <a:close/>
                <a:moveTo>
                  <a:pt x="428" y="317"/>
                </a:moveTo>
                <a:cubicBezTo>
                  <a:pt x="430" y="319"/>
                  <a:pt x="430" y="316"/>
                  <a:pt x="432" y="316"/>
                </a:cubicBezTo>
                <a:cubicBezTo>
                  <a:pt x="430" y="313"/>
                  <a:pt x="436" y="308"/>
                  <a:pt x="433" y="305"/>
                </a:cubicBezTo>
                <a:cubicBezTo>
                  <a:pt x="432" y="309"/>
                  <a:pt x="428" y="314"/>
                  <a:pt x="428" y="317"/>
                </a:cubicBezTo>
                <a:close/>
                <a:moveTo>
                  <a:pt x="485" y="312"/>
                </a:moveTo>
                <a:cubicBezTo>
                  <a:pt x="484" y="309"/>
                  <a:pt x="488" y="308"/>
                  <a:pt x="485" y="305"/>
                </a:cubicBezTo>
                <a:cubicBezTo>
                  <a:pt x="486" y="308"/>
                  <a:pt x="482" y="311"/>
                  <a:pt x="485" y="312"/>
                </a:cubicBezTo>
                <a:close/>
                <a:moveTo>
                  <a:pt x="164" y="310"/>
                </a:moveTo>
                <a:cubicBezTo>
                  <a:pt x="164" y="310"/>
                  <a:pt x="166" y="310"/>
                  <a:pt x="167" y="309"/>
                </a:cubicBezTo>
                <a:cubicBezTo>
                  <a:pt x="167" y="306"/>
                  <a:pt x="163" y="305"/>
                  <a:pt x="163" y="308"/>
                </a:cubicBezTo>
                <a:cubicBezTo>
                  <a:pt x="165" y="308"/>
                  <a:pt x="163" y="310"/>
                  <a:pt x="164" y="310"/>
                </a:cubicBezTo>
                <a:close/>
                <a:moveTo>
                  <a:pt x="495" y="320"/>
                </a:moveTo>
                <a:cubicBezTo>
                  <a:pt x="497" y="315"/>
                  <a:pt x="501" y="312"/>
                  <a:pt x="502" y="306"/>
                </a:cubicBezTo>
                <a:cubicBezTo>
                  <a:pt x="500" y="307"/>
                  <a:pt x="500" y="306"/>
                  <a:pt x="498" y="306"/>
                </a:cubicBezTo>
                <a:cubicBezTo>
                  <a:pt x="497" y="310"/>
                  <a:pt x="494" y="316"/>
                  <a:pt x="495" y="320"/>
                </a:cubicBezTo>
                <a:close/>
                <a:moveTo>
                  <a:pt x="526" y="326"/>
                </a:moveTo>
                <a:cubicBezTo>
                  <a:pt x="533" y="322"/>
                  <a:pt x="535" y="314"/>
                  <a:pt x="536" y="306"/>
                </a:cubicBezTo>
                <a:cubicBezTo>
                  <a:pt x="533" y="312"/>
                  <a:pt x="528" y="317"/>
                  <a:pt x="526" y="326"/>
                </a:cubicBezTo>
                <a:close/>
                <a:moveTo>
                  <a:pt x="252" y="307"/>
                </a:moveTo>
                <a:cubicBezTo>
                  <a:pt x="256" y="310"/>
                  <a:pt x="261" y="317"/>
                  <a:pt x="266" y="314"/>
                </a:cubicBezTo>
                <a:cubicBezTo>
                  <a:pt x="263" y="313"/>
                  <a:pt x="258" y="306"/>
                  <a:pt x="252" y="307"/>
                </a:cubicBezTo>
                <a:close/>
                <a:moveTo>
                  <a:pt x="569" y="314"/>
                </a:moveTo>
                <a:cubicBezTo>
                  <a:pt x="568" y="311"/>
                  <a:pt x="573" y="307"/>
                  <a:pt x="571" y="306"/>
                </a:cubicBezTo>
                <a:cubicBezTo>
                  <a:pt x="570" y="309"/>
                  <a:pt x="567" y="311"/>
                  <a:pt x="569" y="314"/>
                </a:cubicBezTo>
                <a:close/>
                <a:moveTo>
                  <a:pt x="396" y="317"/>
                </a:moveTo>
                <a:cubicBezTo>
                  <a:pt x="396" y="313"/>
                  <a:pt x="400" y="311"/>
                  <a:pt x="399" y="307"/>
                </a:cubicBezTo>
                <a:cubicBezTo>
                  <a:pt x="398" y="310"/>
                  <a:pt x="393" y="315"/>
                  <a:pt x="396" y="317"/>
                </a:cubicBezTo>
                <a:close/>
                <a:moveTo>
                  <a:pt x="111" y="336"/>
                </a:moveTo>
                <a:cubicBezTo>
                  <a:pt x="107" y="323"/>
                  <a:pt x="101" y="313"/>
                  <a:pt x="90" y="308"/>
                </a:cubicBezTo>
                <a:cubicBezTo>
                  <a:pt x="91" y="322"/>
                  <a:pt x="101" y="333"/>
                  <a:pt x="111" y="336"/>
                </a:cubicBezTo>
                <a:close/>
                <a:moveTo>
                  <a:pt x="308" y="308"/>
                </a:moveTo>
                <a:cubicBezTo>
                  <a:pt x="308" y="314"/>
                  <a:pt x="312" y="322"/>
                  <a:pt x="318" y="323"/>
                </a:cubicBezTo>
                <a:cubicBezTo>
                  <a:pt x="320" y="322"/>
                  <a:pt x="321" y="321"/>
                  <a:pt x="322" y="320"/>
                </a:cubicBezTo>
                <a:cubicBezTo>
                  <a:pt x="318" y="316"/>
                  <a:pt x="313" y="309"/>
                  <a:pt x="308" y="308"/>
                </a:cubicBezTo>
                <a:close/>
                <a:moveTo>
                  <a:pt x="399" y="320"/>
                </a:moveTo>
                <a:cubicBezTo>
                  <a:pt x="405" y="318"/>
                  <a:pt x="405" y="314"/>
                  <a:pt x="407" y="310"/>
                </a:cubicBezTo>
                <a:cubicBezTo>
                  <a:pt x="406" y="309"/>
                  <a:pt x="406" y="307"/>
                  <a:pt x="403" y="308"/>
                </a:cubicBezTo>
                <a:cubicBezTo>
                  <a:pt x="403" y="312"/>
                  <a:pt x="400" y="315"/>
                  <a:pt x="399" y="320"/>
                </a:cubicBezTo>
                <a:close/>
                <a:moveTo>
                  <a:pt x="213" y="316"/>
                </a:moveTo>
                <a:cubicBezTo>
                  <a:pt x="209" y="314"/>
                  <a:pt x="205" y="308"/>
                  <a:pt x="200" y="309"/>
                </a:cubicBezTo>
                <a:cubicBezTo>
                  <a:pt x="205" y="310"/>
                  <a:pt x="210" y="317"/>
                  <a:pt x="213" y="316"/>
                </a:cubicBezTo>
                <a:close/>
                <a:moveTo>
                  <a:pt x="474" y="312"/>
                </a:moveTo>
                <a:cubicBezTo>
                  <a:pt x="476" y="313"/>
                  <a:pt x="477" y="314"/>
                  <a:pt x="479" y="315"/>
                </a:cubicBezTo>
                <a:cubicBezTo>
                  <a:pt x="481" y="311"/>
                  <a:pt x="477" y="309"/>
                  <a:pt x="475" y="308"/>
                </a:cubicBezTo>
                <a:cubicBezTo>
                  <a:pt x="475" y="310"/>
                  <a:pt x="473" y="310"/>
                  <a:pt x="474" y="312"/>
                </a:cubicBezTo>
                <a:close/>
                <a:moveTo>
                  <a:pt x="437" y="313"/>
                </a:moveTo>
                <a:cubicBezTo>
                  <a:pt x="438" y="312"/>
                  <a:pt x="440" y="312"/>
                  <a:pt x="440" y="310"/>
                </a:cubicBezTo>
                <a:cubicBezTo>
                  <a:pt x="439" y="309"/>
                  <a:pt x="439" y="309"/>
                  <a:pt x="437" y="309"/>
                </a:cubicBezTo>
                <a:cubicBezTo>
                  <a:pt x="437" y="310"/>
                  <a:pt x="435" y="312"/>
                  <a:pt x="437" y="313"/>
                </a:cubicBezTo>
                <a:close/>
                <a:moveTo>
                  <a:pt x="242" y="315"/>
                </a:moveTo>
                <a:cubicBezTo>
                  <a:pt x="246" y="317"/>
                  <a:pt x="249" y="320"/>
                  <a:pt x="253" y="322"/>
                </a:cubicBezTo>
                <a:cubicBezTo>
                  <a:pt x="257" y="322"/>
                  <a:pt x="258" y="319"/>
                  <a:pt x="261" y="318"/>
                </a:cubicBezTo>
                <a:cubicBezTo>
                  <a:pt x="258" y="314"/>
                  <a:pt x="253" y="312"/>
                  <a:pt x="248" y="310"/>
                </a:cubicBezTo>
                <a:cubicBezTo>
                  <a:pt x="247" y="312"/>
                  <a:pt x="243" y="312"/>
                  <a:pt x="242" y="315"/>
                </a:cubicBezTo>
                <a:close/>
                <a:moveTo>
                  <a:pt x="218" y="313"/>
                </a:moveTo>
                <a:cubicBezTo>
                  <a:pt x="218" y="311"/>
                  <a:pt x="214" y="311"/>
                  <a:pt x="214" y="311"/>
                </a:cubicBezTo>
                <a:cubicBezTo>
                  <a:pt x="216" y="311"/>
                  <a:pt x="215" y="314"/>
                  <a:pt x="218" y="313"/>
                </a:cubicBezTo>
                <a:close/>
                <a:moveTo>
                  <a:pt x="278" y="313"/>
                </a:moveTo>
                <a:cubicBezTo>
                  <a:pt x="283" y="314"/>
                  <a:pt x="287" y="323"/>
                  <a:pt x="290" y="316"/>
                </a:cubicBezTo>
                <a:cubicBezTo>
                  <a:pt x="288" y="313"/>
                  <a:pt x="281" y="307"/>
                  <a:pt x="278" y="313"/>
                </a:cubicBezTo>
                <a:close/>
                <a:moveTo>
                  <a:pt x="488" y="314"/>
                </a:moveTo>
                <a:cubicBezTo>
                  <a:pt x="488" y="313"/>
                  <a:pt x="491" y="311"/>
                  <a:pt x="488" y="310"/>
                </a:cubicBezTo>
                <a:cubicBezTo>
                  <a:pt x="489" y="312"/>
                  <a:pt x="486" y="313"/>
                  <a:pt x="488" y="314"/>
                </a:cubicBezTo>
                <a:close/>
                <a:moveTo>
                  <a:pt x="42" y="313"/>
                </a:moveTo>
                <a:cubicBezTo>
                  <a:pt x="41" y="312"/>
                  <a:pt x="41" y="311"/>
                  <a:pt x="39" y="311"/>
                </a:cubicBezTo>
                <a:cubicBezTo>
                  <a:pt x="39" y="312"/>
                  <a:pt x="42" y="314"/>
                  <a:pt x="42" y="313"/>
                </a:cubicBezTo>
                <a:close/>
                <a:moveTo>
                  <a:pt x="70" y="317"/>
                </a:moveTo>
                <a:cubicBezTo>
                  <a:pt x="69" y="314"/>
                  <a:pt x="68" y="312"/>
                  <a:pt x="67" y="311"/>
                </a:cubicBezTo>
                <a:cubicBezTo>
                  <a:pt x="68" y="313"/>
                  <a:pt x="68" y="316"/>
                  <a:pt x="70" y="317"/>
                </a:cubicBezTo>
                <a:close/>
                <a:moveTo>
                  <a:pt x="167" y="313"/>
                </a:moveTo>
                <a:cubicBezTo>
                  <a:pt x="170" y="315"/>
                  <a:pt x="173" y="316"/>
                  <a:pt x="174" y="320"/>
                </a:cubicBezTo>
                <a:cubicBezTo>
                  <a:pt x="177" y="318"/>
                  <a:pt x="179" y="322"/>
                  <a:pt x="183" y="320"/>
                </a:cubicBezTo>
                <a:cubicBezTo>
                  <a:pt x="183" y="319"/>
                  <a:pt x="182" y="319"/>
                  <a:pt x="182" y="317"/>
                </a:cubicBezTo>
                <a:cubicBezTo>
                  <a:pt x="176" y="319"/>
                  <a:pt x="172" y="307"/>
                  <a:pt x="167" y="313"/>
                </a:cubicBezTo>
                <a:close/>
                <a:moveTo>
                  <a:pt x="350" y="317"/>
                </a:moveTo>
                <a:cubicBezTo>
                  <a:pt x="353" y="319"/>
                  <a:pt x="357" y="319"/>
                  <a:pt x="357" y="316"/>
                </a:cubicBezTo>
                <a:cubicBezTo>
                  <a:pt x="357" y="314"/>
                  <a:pt x="353" y="314"/>
                  <a:pt x="352" y="311"/>
                </a:cubicBezTo>
                <a:cubicBezTo>
                  <a:pt x="351" y="313"/>
                  <a:pt x="350" y="314"/>
                  <a:pt x="350" y="317"/>
                </a:cubicBezTo>
                <a:close/>
                <a:moveTo>
                  <a:pt x="409" y="314"/>
                </a:moveTo>
                <a:cubicBezTo>
                  <a:pt x="411" y="315"/>
                  <a:pt x="412" y="312"/>
                  <a:pt x="410" y="311"/>
                </a:cubicBezTo>
                <a:cubicBezTo>
                  <a:pt x="411" y="313"/>
                  <a:pt x="408" y="313"/>
                  <a:pt x="409" y="314"/>
                </a:cubicBezTo>
                <a:close/>
                <a:moveTo>
                  <a:pt x="453" y="314"/>
                </a:moveTo>
                <a:cubicBezTo>
                  <a:pt x="455" y="313"/>
                  <a:pt x="453" y="312"/>
                  <a:pt x="452" y="311"/>
                </a:cubicBezTo>
                <a:cubicBezTo>
                  <a:pt x="451" y="313"/>
                  <a:pt x="452" y="314"/>
                  <a:pt x="453" y="314"/>
                </a:cubicBezTo>
                <a:close/>
                <a:moveTo>
                  <a:pt x="220" y="317"/>
                </a:moveTo>
                <a:cubicBezTo>
                  <a:pt x="223" y="319"/>
                  <a:pt x="225" y="320"/>
                  <a:pt x="228" y="321"/>
                </a:cubicBezTo>
                <a:cubicBezTo>
                  <a:pt x="228" y="319"/>
                  <a:pt x="232" y="317"/>
                  <a:pt x="234" y="316"/>
                </a:cubicBezTo>
                <a:cubicBezTo>
                  <a:pt x="231" y="311"/>
                  <a:pt x="223" y="311"/>
                  <a:pt x="220" y="317"/>
                </a:cubicBezTo>
                <a:close/>
                <a:moveTo>
                  <a:pt x="368" y="319"/>
                </a:moveTo>
                <a:cubicBezTo>
                  <a:pt x="369" y="319"/>
                  <a:pt x="369" y="320"/>
                  <a:pt x="370" y="320"/>
                </a:cubicBezTo>
                <a:cubicBezTo>
                  <a:pt x="371" y="318"/>
                  <a:pt x="373" y="317"/>
                  <a:pt x="372" y="313"/>
                </a:cubicBezTo>
                <a:cubicBezTo>
                  <a:pt x="371" y="313"/>
                  <a:pt x="372" y="311"/>
                  <a:pt x="370" y="312"/>
                </a:cubicBezTo>
                <a:cubicBezTo>
                  <a:pt x="370" y="315"/>
                  <a:pt x="368" y="316"/>
                  <a:pt x="368" y="319"/>
                </a:cubicBezTo>
                <a:close/>
                <a:moveTo>
                  <a:pt x="530" y="333"/>
                </a:moveTo>
                <a:cubicBezTo>
                  <a:pt x="535" y="327"/>
                  <a:pt x="545" y="322"/>
                  <a:pt x="546" y="313"/>
                </a:cubicBezTo>
                <a:cubicBezTo>
                  <a:pt x="541" y="319"/>
                  <a:pt x="531" y="325"/>
                  <a:pt x="530" y="333"/>
                </a:cubicBezTo>
                <a:close/>
                <a:moveTo>
                  <a:pt x="466" y="319"/>
                </a:moveTo>
                <a:cubicBezTo>
                  <a:pt x="468" y="318"/>
                  <a:pt x="469" y="314"/>
                  <a:pt x="468" y="313"/>
                </a:cubicBezTo>
                <a:cubicBezTo>
                  <a:pt x="467" y="315"/>
                  <a:pt x="466" y="316"/>
                  <a:pt x="466" y="319"/>
                </a:cubicBezTo>
                <a:close/>
                <a:moveTo>
                  <a:pt x="63" y="322"/>
                </a:moveTo>
                <a:cubicBezTo>
                  <a:pt x="61" y="321"/>
                  <a:pt x="60" y="315"/>
                  <a:pt x="57" y="314"/>
                </a:cubicBezTo>
                <a:cubicBezTo>
                  <a:pt x="58" y="317"/>
                  <a:pt x="61" y="324"/>
                  <a:pt x="63" y="322"/>
                </a:cubicBezTo>
                <a:close/>
                <a:moveTo>
                  <a:pt x="558" y="323"/>
                </a:moveTo>
                <a:cubicBezTo>
                  <a:pt x="559" y="322"/>
                  <a:pt x="557" y="326"/>
                  <a:pt x="559" y="325"/>
                </a:cubicBezTo>
                <a:cubicBezTo>
                  <a:pt x="560" y="321"/>
                  <a:pt x="564" y="318"/>
                  <a:pt x="563" y="314"/>
                </a:cubicBezTo>
                <a:cubicBezTo>
                  <a:pt x="560" y="317"/>
                  <a:pt x="560" y="320"/>
                  <a:pt x="558" y="323"/>
                </a:cubicBezTo>
                <a:close/>
                <a:moveTo>
                  <a:pt x="189" y="318"/>
                </a:moveTo>
                <a:cubicBezTo>
                  <a:pt x="193" y="319"/>
                  <a:pt x="196" y="325"/>
                  <a:pt x="201" y="323"/>
                </a:cubicBezTo>
                <a:cubicBezTo>
                  <a:pt x="199" y="318"/>
                  <a:pt x="193" y="311"/>
                  <a:pt x="189" y="318"/>
                </a:cubicBezTo>
                <a:close/>
                <a:moveTo>
                  <a:pt x="390" y="317"/>
                </a:moveTo>
                <a:cubicBezTo>
                  <a:pt x="388" y="317"/>
                  <a:pt x="388" y="315"/>
                  <a:pt x="385" y="314"/>
                </a:cubicBezTo>
                <a:cubicBezTo>
                  <a:pt x="386" y="316"/>
                  <a:pt x="388" y="319"/>
                  <a:pt x="390" y="317"/>
                </a:cubicBezTo>
                <a:close/>
                <a:moveTo>
                  <a:pt x="433" y="319"/>
                </a:moveTo>
                <a:cubicBezTo>
                  <a:pt x="434" y="322"/>
                  <a:pt x="435" y="323"/>
                  <a:pt x="437" y="323"/>
                </a:cubicBezTo>
                <a:cubicBezTo>
                  <a:pt x="438" y="321"/>
                  <a:pt x="442" y="317"/>
                  <a:pt x="440" y="314"/>
                </a:cubicBezTo>
                <a:cubicBezTo>
                  <a:pt x="438" y="316"/>
                  <a:pt x="436" y="318"/>
                  <a:pt x="433" y="319"/>
                </a:cubicBezTo>
                <a:close/>
                <a:moveTo>
                  <a:pt x="442" y="322"/>
                </a:moveTo>
                <a:cubicBezTo>
                  <a:pt x="446" y="322"/>
                  <a:pt x="446" y="316"/>
                  <a:pt x="445" y="314"/>
                </a:cubicBezTo>
                <a:cubicBezTo>
                  <a:pt x="445" y="317"/>
                  <a:pt x="443" y="319"/>
                  <a:pt x="442" y="322"/>
                </a:cubicBezTo>
                <a:close/>
                <a:moveTo>
                  <a:pt x="481" y="317"/>
                </a:moveTo>
                <a:cubicBezTo>
                  <a:pt x="484" y="319"/>
                  <a:pt x="484" y="314"/>
                  <a:pt x="482" y="314"/>
                </a:cubicBezTo>
                <a:cubicBezTo>
                  <a:pt x="482" y="316"/>
                  <a:pt x="481" y="316"/>
                  <a:pt x="481" y="317"/>
                </a:cubicBezTo>
                <a:close/>
                <a:moveTo>
                  <a:pt x="81" y="324"/>
                </a:moveTo>
                <a:cubicBezTo>
                  <a:pt x="79" y="321"/>
                  <a:pt x="78" y="316"/>
                  <a:pt x="75" y="315"/>
                </a:cubicBezTo>
                <a:cubicBezTo>
                  <a:pt x="75" y="318"/>
                  <a:pt x="77" y="325"/>
                  <a:pt x="81" y="324"/>
                </a:cubicBezTo>
                <a:close/>
                <a:moveTo>
                  <a:pt x="148" y="328"/>
                </a:moveTo>
                <a:cubicBezTo>
                  <a:pt x="146" y="320"/>
                  <a:pt x="136" y="318"/>
                  <a:pt x="131" y="316"/>
                </a:cubicBezTo>
                <a:cubicBezTo>
                  <a:pt x="134" y="322"/>
                  <a:pt x="143" y="323"/>
                  <a:pt x="148" y="328"/>
                </a:cubicBezTo>
                <a:close/>
                <a:moveTo>
                  <a:pt x="330" y="322"/>
                </a:moveTo>
                <a:cubicBezTo>
                  <a:pt x="332" y="324"/>
                  <a:pt x="334" y="326"/>
                  <a:pt x="337" y="327"/>
                </a:cubicBezTo>
                <a:cubicBezTo>
                  <a:pt x="340" y="324"/>
                  <a:pt x="340" y="318"/>
                  <a:pt x="337" y="315"/>
                </a:cubicBezTo>
                <a:cubicBezTo>
                  <a:pt x="336" y="318"/>
                  <a:pt x="330" y="317"/>
                  <a:pt x="330" y="322"/>
                </a:cubicBezTo>
                <a:close/>
                <a:moveTo>
                  <a:pt x="405" y="324"/>
                </a:moveTo>
                <a:cubicBezTo>
                  <a:pt x="407" y="325"/>
                  <a:pt x="407" y="327"/>
                  <a:pt x="411" y="327"/>
                </a:cubicBezTo>
                <a:cubicBezTo>
                  <a:pt x="410" y="323"/>
                  <a:pt x="416" y="319"/>
                  <a:pt x="413" y="315"/>
                </a:cubicBezTo>
                <a:cubicBezTo>
                  <a:pt x="410" y="318"/>
                  <a:pt x="405" y="319"/>
                  <a:pt x="405" y="324"/>
                </a:cubicBezTo>
                <a:close/>
                <a:moveTo>
                  <a:pt x="414" y="327"/>
                </a:moveTo>
                <a:cubicBezTo>
                  <a:pt x="418" y="326"/>
                  <a:pt x="421" y="324"/>
                  <a:pt x="423" y="320"/>
                </a:cubicBezTo>
                <a:cubicBezTo>
                  <a:pt x="422" y="319"/>
                  <a:pt x="420" y="318"/>
                  <a:pt x="418" y="316"/>
                </a:cubicBezTo>
                <a:cubicBezTo>
                  <a:pt x="417" y="320"/>
                  <a:pt x="414" y="323"/>
                  <a:pt x="414" y="327"/>
                </a:cubicBezTo>
                <a:close/>
                <a:moveTo>
                  <a:pt x="470" y="322"/>
                </a:moveTo>
                <a:cubicBezTo>
                  <a:pt x="472" y="322"/>
                  <a:pt x="473" y="324"/>
                  <a:pt x="475" y="324"/>
                </a:cubicBezTo>
                <a:cubicBezTo>
                  <a:pt x="475" y="322"/>
                  <a:pt x="476" y="320"/>
                  <a:pt x="476" y="318"/>
                </a:cubicBezTo>
                <a:cubicBezTo>
                  <a:pt x="475" y="318"/>
                  <a:pt x="474" y="316"/>
                  <a:pt x="472" y="316"/>
                </a:cubicBezTo>
                <a:cubicBezTo>
                  <a:pt x="472" y="318"/>
                  <a:pt x="470" y="319"/>
                  <a:pt x="470" y="322"/>
                </a:cubicBezTo>
                <a:close/>
                <a:moveTo>
                  <a:pt x="158" y="319"/>
                </a:moveTo>
                <a:cubicBezTo>
                  <a:pt x="163" y="321"/>
                  <a:pt x="166" y="326"/>
                  <a:pt x="172" y="328"/>
                </a:cubicBezTo>
                <a:cubicBezTo>
                  <a:pt x="172" y="327"/>
                  <a:pt x="175" y="327"/>
                  <a:pt x="174" y="325"/>
                </a:cubicBezTo>
                <a:cubicBezTo>
                  <a:pt x="170" y="322"/>
                  <a:pt x="163" y="315"/>
                  <a:pt x="158" y="319"/>
                </a:cubicBezTo>
                <a:close/>
                <a:moveTo>
                  <a:pt x="273" y="320"/>
                </a:moveTo>
                <a:cubicBezTo>
                  <a:pt x="272" y="319"/>
                  <a:pt x="270" y="315"/>
                  <a:pt x="269" y="318"/>
                </a:cubicBezTo>
                <a:cubicBezTo>
                  <a:pt x="270" y="318"/>
                  <a:pt x="272" y="321"/>
                  <a:pt x="273" y="320"/>
                </a:cubicBezTo>
                <a:close/>
                <a:moveTo>
                  <a:pt x="224" y="323"/>
                </a:moveTo>
                <a:cubicBezTo>
                  <a:pt x="221" y="321"/>
                  <a:pt x="219" y="320"/>
                  <a:pt x="216" y="318"/>
                </a:cubicBezTo>
                <a:cubicBezTo>
                  <a:pt x="217" y="321"/>
                  <a:pt x="222" y="323"/>
                  <a:pt x="224" y="323"/>
                </a:cubicBezTo>
                <a:close/>
                <a:moveTo>
                  <a:pt x="50" y="332"/>
                </a:moveTo>
                <a:cubicBezTo>
                  <a:pt x="47" y="328"/>
                  <a:pt x="48" y="320"/>
                  <a:pt x="42" y="319"/>
                </a:cubicBezTo>
                <a:cubicBezTo>
                  <a:pt x="43" y="325"/>
                  <a:pt x="45" y="330"/>
                  <a:pt x="50" y="332"/>
                </a:cubicBezTo>
                <a:close/>
                <a:moveTo>
                  <a:pt x="360" y="323"/>
                </a:moveTo>
                <a:cubicBezTo>
                  <a:pt x="362" y="323"/>
                  <a:pt x="362" y="321"/>
                  <a:pt x="362" y="319"/>
                </a:cubicBezTo>
                <a:cubicBezTo>
                  <a:pt x="360" y="319"/>
                  <a:pt x="358" y="321"/>
                  <a:pt x="360" y="323"/>
                </a:cubicBezTo>
                <a:close/>
                <a:moveTo>
                  <a:pt x="597" y="334"/>
                </a:moveTo>
                <a:cubicBezTo>
                  <a:pt x="601" y="331"/>
                  <a:pt x="607" y="323"/>
                  <a:pt x="605" y="319"/>
                </a:cubicBezTo>
                <a:cubicBezTo>
                  <a:pt x="602" y="323"/>
                  <a:pt x="597" y="329"/>
                  <a:pt x="597" y="334"/>
                </a:cubicBezTo>
                <a:close/>
                <a:moveTo>
                  <a:pt x="231" y="323"/>
                </a:moveTo>
                <a:cubicBezTo>
                  <a:pt x="234" y="325"/>
                  <a:pt x="238" y="327"/>
                  <a:pt x="241" y="328"/>
                </a:cubicBezTo>
                <a:cubicBezTo>
                  <a:pt x="240" y="322"/>
                  <a:pt x="234" y="315"/>
                  <a:pt x="231" y="323"/>
                </a:cubicBezTo>
                <a:close/>
                <a:moveTo>
                  <a:pt x="258" y="325"/>
                </a:moveTo>
                <a:cubicBezTo>
                  <a:pt x="262" y="327"/>
                  <a:pt x="265" y="330"/>
                  <a:pt x="270" y="332"/>
                </a:cubicBezTo>
                <a:cubicBezTo>
                  <a:pt x="271" y="330"/>
                  <a:pt x="275" y="330"/>
                  <a:pt x="276" y="327"/>
                </a:cubicBezTo>
                <a:cubicBezTo>
                  <a:pt x="271" y="321"/>
                  <a:pt x="262" y="316"/>
                  <a:pt x="258" y="325"/>
                </a:cubicBezTo>
                <a:close/>
                <a:moveTo>
                  <a:pt x="291" y="322"/>
                </a:moveTo>
                <a:cubicBezTo>
                  <a:pt x="295" y="325"/>
                  <a:pt x="300" y="327"/>
                  <a:pt x="306" y="328"/>
                </a:cubicBezTo>
                <a:cubicBezTo>
                  <a:pt x="302" y="325"/>
                  <a:pt x="295" y="316"/>
                  <a:pt x="291" y="322"/>
                </a:cubicBezTo>
                <a:close/>
                <a:moveTo>
                  <a:pt x="385" y="328"/>
                </a:moveTo>
                <a:cubicBezTo>
                  <a:pt x="386" y="326"/>
                  <a:pt x="387" y="324"/>
                  <a:pt x="388" y="322"/>
                </a:cubicBezTo>
                <a:cubicBezTo>
                  <a:pt x="386" y="321"/>
                  <a:pt x="385" y="320"/>
                  <a:pt x="383" y="319"/>
                </a:cubicBezTo>
                <a:cubicBezTo>
                  <a:pt x="381" y="322"/>
                  <a:pt x="383" y="326"/>
                  <a:pt x="385" y="328"/>
                </a:cubicBezTo>
                <a:close/>
                <a:moveTo>
                  <a:pt x="347" y="323"/>
                </a:moveTo>
                <a:cubicBezTo>
                  <a:pt x="349" y="323"/>
                  <a:pt x="351" y="323"/>
                  <a:pt x="351" y="322"/>
                </a:cubicBezTo>
                <a:cubicBezTo>
                  <a:pt x="349" y="322"/>
                  <a:pt x="350" y="320"/>
                  <a:pt x="348" y="320"/>
                </a:cubicBezTo>
                <a:cubicBezTo>
                  <a:pt x="347" y="321"/>
                  <a:pt x="348" y="323"/>
                  <a:pt x="347" y="323"/>
                </a:cubicBezTo>
                <a:close/>
                <a:moveTo>
                  <a:pt x="479" y="328"/>
                </a:moveTo>
                <a:cubicBezTo>
                  <a:pt x="478" y="325"/>
                  <a:pt x="482" y="322"/>
                  <a:pt x="479" y="320"/>
                </a:cubicBezTo>
                <a:cubicBezTo>
                  <a:pt x="479" y="323"/>
                  <a:pt x="474" y="327"/>
                  <a:pt x="479" y="328"/>
                </a:cubicBezTo>
                <a:close/>
                <a:moveTo>
                  <a:pt x="547" y="333"/>
                </a:moveTo>
                <a:cubicBezTo>
                  <a:pt x="554" y="333"/>
                  <a:pt x="555" y="325"/>
                  <a:pt x="555" y="320"/>
                </a:cubicBezTo>
                <a:cubicBezTo>
                  <a:pt x="551" y="324"/>
                  <a:pt x="549" y="329"/>
                  <a:pt x="547" y="333"/>
                </a:cubicBezTo>
                <a:close/>
                <a:moveTo>
                  <a:pt x="245" y="326"/>
                </a:moveTo>
                <a:cubicBezTo>
                  <a:pt x="247" y="326"/>
                  <a:pt x="247" y="325"/>
                  <a:pt x="248" y="325"/>
                </a:cubicBezTo>
                <a:cubicBezTo>
                  <a:pt x="248" y="323"/>
                  <a:pt x="246" y="322"/>
                  <a:pt x="243" y="321"/>
                </a:cubicBezTo>
                <a:cubicBezTo>
                  <a:pt x="243" y="323"/>
                  <a:pt x="244" y="324"/>
                  <a:pt x="245" y="326"/>
                </a:cubicBezTo>
                <a:close/>
                <a:moveTo>
                  <a:pt x="75" y="327"/>
                </a:moveTo>
                <a:cubicBezTo>
                  <a:pt x="74" y="324"/>
                  <a:pt x="74" y="323"/>
                  <a:pt x="71" y="322"/>
                </a:cubicBezTo>
                <a:cubicBezTo>
                  <a:pt x="72" y="324"/>
                  <a:pt x="73" y="326"/>
                  <a:pt x="75" y="327"/>
                </a:cubicBezTo>
                <a:close/>
                <a:moveTo>
                  <a:pt x="134" y="333"/>
                </a:moveTo>
                <a:cubicBezTo>
                  <a:pt x="132" y="327"/>
                  <a:pt x="125" y="325"/>
                  <a:pt x="121" y="322"/>
                </a:cubicBezTo>
                <a:cubicBezTo>
                  <a:pt x="124" y="327"/>
                  <a:pt x="129" y="330"/>
                  <a:pt x="134" y="333"/>
                </a:cubicBezTo>
                <a:close/>
                <a:moveTo>
                  <a:pt x="365" y="325"/>
                </a:moveTo>
                <a:cubicBezTo>
                  <a:pt x="366" y="325"/>
                  <a:pt x="366" y="326"/>
                  <a:pt x="367" y="326"/>
                </a:cubicBezTo>
                <a:cubicBezTo>
                  <a:pt x="367" y="324"/>
                  <a:pt x="368" y="322"/>
                  <a:pt x="366" y="322"/>
                </a:cubicBezTo>
                <a:cubicBezTo>
                  <a:pt x="365" y="322"/>
                  <a:pt x="365" y="324"/>
                  <a:pt x="365" y="325"/>
                </a:cubicBezTo>
                <a:close/>
                <a:moveTo>
                  <a:pt x="566" y="329"/>
                </a:moveTo>
                <a:cubicBezTo>
                  <a:pt x="567" y="327"/>
                  <a:pt x="571" y="325"/>
                  <a:pt x="569" y="322"/>
                </a:cubicBezTo>
                <a:cubicBezTo>
                  <a:pt x="568" y="324"/>
                  <a:pt x="564" y="326"/>
                  <a:pt x="566" y="329"/>
                </a:cubicBezTo>
                <a:close/>
                <a:moveTo>
                  <a:pt x="94" y="333"/>
                </a:moveTo>
                <a:cubicBezTo>
                  <a:pt x="93" y="328"/>
                  <a:pt x="88" y="325"/>
                  <a:pt x="84" y="322"/>
                </a:cubicBezTo>
                <a:cubicBezTo>
                  <a:pt x="85" y="328"/>
                  <a:pt x="90" y="333"/>
                  <a:pt x="94" y="333"/>
                </a:cubicBezTo>
                <a:close/>
                <a:moveTo>
                  <a:pt x="217" y="328"/>
                </a:moveTo>
                <a:cubicBezTo>
                  <a:pt x="216" y="324"/>
                  <a:pt x="212" y="324"/>
                  <a:pt x="210" y="322"/>
                </a:cubicBezTo>
                <a:cubicBezTo>
                  <a:pt x="208" y="326"/>
                  <a:pt x="215" y="330"/>
                  <a:pt x="217" y="328"/>
                </a:cubicBezTo>
                <a:close/>
                <a:moveTo>
                  <a:pt x="377" y="325"/>
                </a:moveTo>
                <a:cubicBezTo>
                  <a:pt x="377" y="324"/>
                  <a:pt x="377" y="324"/>
                  <a:pt x="377" y="323"/>
                </a:cubicBezTo>
                <a:cubicBezTo>
                  <a:pt x="376" y="323"/>
                  <a:pt x="375" y="322"/>
                  <a:pt x="374" y="322"/>
                </a:cubicBezTo>
                <a:cubicBezTo>
                  <a:pt x="374" y="324"/>
                  <a:pt x="375" y="325"/>
                  <a:pt x="377" y="325"/>
                </a:cubicBezTo>
                <a:close/>
                <a:moveTo>
                  <a:pt x="446" y="330"/>
                </a:moveTo>
                <a:cubicBezTo>
                  <a:pt x="447" y="328"/>
                  <a:pt x="449" y="326"/>
                  <a:pt x="450" y="323"/>
                </a:cubicBezTo>
                <a:cubicBezTo>
                  <a:pt x="446" y="323"/>
                  <a:pt x="444" y="329"/>
                  <a:pt x="446" y="330"/>
                </a:cubicBezTo>
                <a:close/>
                <a:moveTo>
                  <a:pt x="420" y="334"/>
                </a:moveTo>
                <a:cubicBezTo>
                  <a:pt x="425" y="334"/>
                  <a:pt x="429" y="327"/>
                  <a:pt x="426" y="323"/>
                </a:cubicBezTo>
                <a:cubicBezTo>
                  <a:pt x="423" y="325"/>
                  <a:pt x="422" y="330"/>
                  <a:pt x="420" y="334"/>
                </a:cubicBezTo>
                <a:close/>
                <a:moveTo>
                  <a:pt x="454" y="337"/>
                </a:moveTo>
                <a:cubicBezTo>
                  <a:pt x="456" y="332"/>
                  <a:pt x="458" y="328"/>
                  <a:pt x="460" y="323"/>
                </a:cubicBezTo>
                <a:cubicBezTo>
                  <a:pt x="459" y="323"/>
                  <a:pt x="458" y="323"/>
                  <a:pt x="457" y="323"/>
                </a:cubicBezTo>
                <a:cubicBezTo>
                  <a:pt x="457" y="328"/>
                  <a:pt x="453" y="332"/>
                  <a:pt x="454" y="337"/>
                </a:cubicBezTo>
                <a:close/>
                <a:moveTo>
                  <a:pt x="127" y="350"/>
                </a:moveTo>
                <a:cubicBezTo>
                  <a:pt x="127" y="345"/>
                  <a:pt x="122" y="345"/>
                  <a:pt x="121" y="341"/>
                </a:cubicBezTo>
                <a:cubicBezTo>
                  <a:pt x="123" y="335"/>
                  <a:pt x="119" y="326"/>
                  <a:pt x="113" y="324"/>
                </a:cubicBezTo>
                <a:cubicBezTo>
                  <a:pt x="115" y="336"/>
                  <a:pt x="119" y="345"/>
                  <a:pt x="127" y="350"/>
                </a:cubicBezTo>
                <a:close/>
                <a:moveTo>
                  <a:pt x="52" y="326"/>
                </a:moveTo>
                <a:cubicBezTo>
                  <a:pt x="55" y="330"/>
                  <a:pt x="56" y="335"/>
                  <a:pt x="59" y="339"/>
                </a:cubicBezTo>
                <a:cubicBezTo>
                  <a:pt x="58" y="334"/>
                  <a:pt x="56" y="324"/>
                  <a:pt x="52" y="326"/>
                </a:cubicBezTo>
                <a:close/>
                <a:moveTo>
                  <a:pt x="150" y="336"/>
                </a:moveTo>
                <a:cubicBezTo>
                  <a:pt x="148" y="329"/>
                  <a:pt x="140" y="328"/>
                  <a:pt x="135" y="325"/>
                </a:cubicBezTo>
                <a:cubicBezTo>
                  <a:pt x="138" y="330"/>
                  <a:pt x="146" y="333"/>
                  <a:pt x="150" y="336"/>
                </a:cubicBezTo>
                <a:close/>
                <a:moveTo>
                  <a:pt x="349" y="338"/>
                </a:moveTo>
                <a:cubicBezTo>
                  <a:pt x="351" y="338"/>
                  <a:pt x="351" y="339"/>
                  <a:pt x="352" y="339"/>
                </a:cubicBezTo>
                <a:cubicBezTo>
                  <a:pt x="354" y="335"/>
                  <a:pt x="358" y="331"/>
                  <a:pt x="359" y="325"/>
                </a:cubicBezTo>
                <a:cubicBezTo>
                  <a:pt x="358" y="325"/>
                  <a:pt x="358" y="325"/>
                  <a:pt x="357" y="325"/>
                </a:cubicBezTo>
                <a:cubicBezTo>
                  <a:pt x="354" y="329"/>
                  <a:pt x="351" y="333"/>
                  <a:pt x="349" y="338"/>
                </a:cubicBezTo>
                <a:close/>
                <a:moveTo>
                  <a:pt x="327" y="330"/>
                </a:moveTo>
                <a:cubicBezTo>
                  <a:pt x="330" y="330"/>
                  <a:pt x="331" y="333"/>
                  <a:pt x="334" y="333"/>
                </a:cubicBezTo>
                <a:cubicBezTo>
                  <a:pt x="334" y="332"/>
                  <a:pt x="335" y="332"/>
                  <a:pt x="335" y="330"/>
                </a:cubicBezTo>
                <a:cubicBezTo>
                  <a:pt x="333" y="329"/>
                  <a:pt x="331" y="326"/>
                  <a:pt x="329" y="325"/>
                </a:cubicBezTo>
                <a:cubicBezTo>
                  <a:pt x="329" y="328"/>
                  <a:pt x="327" y="328"/>
                  <a:pt x="327" y="330"/>
                </a:cubicBezTo>
                <a:close/>
                <a:moveTo>
                  <a:pt x="513" y="337"/>
                </a:moveTo>
                <a:cubicBezTo>
                  <a:pt x="516" y="334"/>
                  <a:pt x="521" y="328"/>
                  <a:pt x="519" y="325"/>
                </a:cubicBezTo>
                <a:cubicBezTo>
                  <a:pt x="517" y="329"/>
                  <a:pt x="511" y="331"/>
                  <a:pt x="513" y="337"/>
                </a:cubicBezTo>
                <a:close/>
                <a:moveTo>
                  <a:pt x="210" y="330"/>
                </a:moveTo>
                <a:cubicBezTo>
                  <a:pt x="208" y="330"/>
                  <a:pt x="207" y="326"/>
                  <a:pt x="203" y="326"/>
                </a:cubicBezTo>
                <a:cubicBezTo>
                  <a:pt x="204" y="328"/>
                  <a:pt x="209" y="332"/>
                  <a:pt x="210" y="330"/>
                </a:cubicBezTo>
                <a:close/>
                <a:moveTo>
                  <a:pt x="430" y="329"/>
                </a:moveTo>
                <a:cubicBezTo>
                  <a:pt x="432" y="329"/>
                  <a:pt x="433" y="329"/>
                  <a:pt x="433" y="327"/>
                </a:cubicBezTo>
                <a:cubicBezTo>
                  <a:pt x="432" y="327"/>
                  <a:pt x="431" y="326"/>
                  <a:pt x="431" y="326"/>
                </a:cubicBezTo>
                <a:cubicBezTo>
                  <a:pt x="431" y="327"/>
                  <a:pt x="430" y="328"/>
                  <a:pt x="430" y="329"/>
                </a:cubicBezTo>
                <a:close/>
                <a:moveTo>
                  <a:pt x="459" y="340"/>
                </a:moveTo>
                <a:cubicBezTo>
                  <a:pt x="459" y="335"/>
                  <a:pt x="465" y="330"/>
                  <a:pt x="462" y="326"/>
                </a:cubicBezTo>
                <a:cubicBezTo>
                  <a:pt x="462" y="330"/>
                  <a:pt x="455" y="337"/>
                  <a:pt x="459" y="340"/>
                </a:cubicBezTo>
                <a:close/>
                <a:moveTo>
                  <a:pt x="572" y="336"/>
                </a:moveTo>
                <a:cubicBezTo>
                  <a:pt x="575" y="332"/>
                  <a:pt x="583" y="331"/>
                  <a:pt x="582" y="326"/>
                </a:cubicBezTo>
                <a:cubicBezTo>
                  <a:pt x="580" y="330"/>
                  <a:pt x="572" y="332"/>
                  <a:pt x="572" y="336"/>
                </a:cubicBezTo>
                <a:close/>
                <a:moveTo>
                  <a:pt x="247" y="331"/>
                </a:moveTo>
                <a:cubicBezTo>
                  <a:pt x="251" y="334"/>
                  <a:pt x="256" y="335"/>
                  <a:pt x="261" y="338"/>
                </a:cubicBezTo>
                <a:cubicBezTo>
                  <a:pt x="263" y="337"/>
                  <a:pt x="264" y="336"/>
                  <a:pt x="265" y="334"/>
                </a:cubicBezTo>
                <a:cubicBezTo>
                  <a:pt x="260" y="332"/>
                  <a:pt x="252" y="322"/>
                  <a:pt x="247" y="331"/>
                </a:cubicBezTo>
                <a:close/>
                <a:moveTo>
                  <a:pt x="374" y="329"/>
                </a:moveTo>
                <a:cubicBezTo>
                  <a:pt x="375" y="326"/>
                  <a:pt x="372" y="327"/>
                  <a:pt x="371" y="327"/>
                </a:cubicBezTo>
                <a:cubicBezTo>
                  <a:pt x="371" y="328"/>
                  <a:pt x="373" y="328"/>
                  <a:pt x="374" y="329"/>
                </a:cubicBezTo>
                <a:close/>
                <a:moveTo>
                  <a:pt x="407" y="330"/>
                </a:moveTo>
                <a:cubicBezTo>
                  <a:pt x="407" y="328"/>
                  <a:pt x="405" y="327"/>
                  <a:pt x="402" y="327"/>
                </a:cubicBezTo>
                <a:cubicBezTo>
                  <a:pt x="403" y="329"/>
                  <a:pt x="405" y="329"/>
                  <a:pt x="407" y="330"/>
                </a:cubicBezTo>
                <a:close/>
                <a:moveTo>
                  <a:pt x="345" y="335"/>
                </a:moveTo>
                <a:cubicBezTo>
                  <a:pt x="348" y="334"/>
                  <a:pt x="351" y="330"/>
                  <a:pt x="350" y="327"/>
                </a:cubicBezTo>
                <a:cubicBezTo>
                  <a:pt x="346" y="329"/>
                  <a:pt x="346" y="331"/>
                  <a:pt x="345" y="335"/>
                </a:cubicBezTo>
                <a:close/>
                <a:moveTo>
                  <a:pt x="356" y="342"/>
                </a:moveTo>
                <a:cubicBezTo>
                  <a:pt x="361" y="340"/>
                  <a:pt x="361" y="333"/>
                  <a:pt x="365" y="330"/>
                </a:cubicBezTo>
                <a:cubicBezTo>
                  <a:pt x="364" y="329"/>
                  <a:pt x="363" y="328"/>
                  <a:pt x="363" y="328"/>
                </a:cubicBezTo>
                <a:cubicBezTo>
                  <a:pt x="360" y="333"/>
                  <a:pt x="358" y="337"/>
                  <a:pt x="356" y="342"/>
                </a:cubicBezTo>
                <a:close/>
                <a:moveTo>
                  <a:pt x="391" y="336"/>
                </a:moveTo>
                <a:cubicBezTo>
                  <a:pt x="392" y="336"/>
                  <a:pt x="392" y="337"/>
                  <a:pt x="394" y="337"/>
                </a:cubicBezTo>
                <a:cubicBezTo>
                  <a:pt x="395" y="334"/>
                  <a:pt x="397" y="332"/>
                  <a:pt x="399" y="330"/>
                </a:cubicBezTo>
                <a:cubicBezTo>
                  <a:pt x="397" y="330"/>
                  <a:pt x="397" y="328"/>
                  <a:pt x="396" y="328"/>
                </a:cubicBezTo>
                <a:cubicBezTo>
                  <a:pt x="394" y="330"/>
                  <a:pt x="393" y="333"/>
                  <a:pt x="391" y="336"/>
                </a:cubicBezTo>
                <a:close/>
                <a:moveTo>
                  <a:pt x="84" y="334"/>
                </a:moveTo>
                <a:cubicBezTo>
                  <a:pt x="83" y="332"/>
                  <a:pt x="83" y="330"/>
                  <a:pt x="81" y="329"/>
                </a:cubicBezTo>
                <a:cubicBezTo>
                  <a:pt x="83" y="330"/>
                  <a:pt x="82" y="334"/>
                  <a:pt x="84" y="334"/>
                </a:cubicBezTo>
                <a:close/>
                <a:moveTo>
                  <a:pt x="186" y="331"/>
                </a:moveTo>
                <a:cubicBezTo>
                  <a:pt x="185" y="331"/>
                  <a:pt x="184" y="328"/>
                  <a:pt x="183" y="330"/>
                </a:cubicBezTo>
                <a:cubicBezTo>
                  <a:pt x="184" y="330"/>
                  <a:pt x="186" y="332"/>
                  <a:pt x="186" y="331"/>
                </a:cubicBezTo>
                <a:close/>
                <a:moveTo>
                  <a:pt x="302" y="331"/>
                </a:moveTo>
                <a:cubicBezTo>
                  <a:pt x="300" y="331"/>
                  <a:pt x="297" y="329"/>
                  <a:pt x="295" y="330"/>
                </a:cubicBezTo>
                <a:cubicBezTo>
                  <a:pt x="297" y="330"/>
                  <a:pt x="300" y="334"/>
                  <a:pt x="302" y="331"/>
                </a:cubicBezTo>
                <a:close/>
                <a:moveTo>
                  <a:pt x="387" y="334"/>
                </a:moveTo>
                <a:cubicBezTo>
                  <a:pt x="390" y="333"/>
                  <a:pt x="389" y="331"/>
                  <a:pt x="391" y="329"/>
                </a:cubicBezTo>
                <a:cubicBezTo>
                  <a:pt x="388" y="329"/>
                  <a:pt x="385" y="331"/>
                  <a:pt x="387" y="334"/>
                </a:cubicBezTo>
                <a:close/>
                <a:moveTo>
                  <a:pt x="414" y="331"/>
                </a:moveTo>
                <a:cubicBezTo>
                  <a:pt x="416" y="331"/>
                  <a:pt x="415" y="332"/>
                  <a:pt x="417" y="332"/>
                </a:cubicBezTo>
                <a:cubicBezTo>
                  <a:pt x="416" y="330"/>
                  <a:pt x="419" y="330"/>
                  <a:pt x="417" y="329"/>
                </a:cubicBezTo>
                <a:cubicBezTo>
                  <a:pt x="417" y="330"/>
                  <a:pt x="415" y="329"/>
                  <a:pt x="414" y="331"/>
                </a:cubicBezTo>
                <a:close/>
                <a:moveTo>
                  <a:pt x="179" y="330"/>
                </a:moveTo>
                <a:cubicBezTo>
                  <a:pt x="180" y="331"/>
                  <a:pt x="180" y="333"/>
                  <a:pt x="182" y="334"/>
                </a:cubicBezTo>
                <a:cubicBezTo>
                  <a:pt x="182" y="333"/>
                  <a:pt x="184" y="333"/>
                  <a:pt x="183" y="331"/>
                </a:cubicBezTo>
                <a:cubicBezTo>
                  <a:pt x="183" y="331"/>
                  <a:pt x="182" y="331"/>
                  <a:pt x="182" y="331"/>
                </a:cubicBezTo>
                <a:cubicBezTo>
                  <a:pt x="183" y="331"/>
                  <a:pt x="183" y="330"/>
                  <a:pt x="182" y="330"/>
                </a:cubicBezTo>
                <a:cubicBezTo>
                  <a:pt x="182" y="332"/>
                  <a:pt x="180" y="330"/>
                  <a:pt x="179" y="330"/>
                </a:cubicBezTo>
                <a:close/>
                <a:moveTo>
                  <a:pt x="219" y="333"/>
                </a:moveTo>
                <a:cubicBezTo>
                  <a:pt x="222" y="337"/>
                  <a:pt x="227" y="339"/>
                  <a:pt x="231" y="335"/>
                </a:cubicBezTo>
                <a:cubicBezTo>
                  <a:pt x="227" y="333"/>
                  <a:pt x="221" y="326"/>
                  <a:pt x="219" y="333"/>
                </a:cubicBezTo>
                <a:close/>
                <a:moveTo>
                  <a:pt x="462" y="342"/>
                </a:moveTo>
                <a:cubicBezTo>
                  <a:pt x="469" y="342"/>
                  <a:pt x="469" y="336"/>
                  <a:pt x="471" y="331"/>
                </a:cubicBezTo>
                <a:cubicBezTo>
                  <a:pt x="469" y="331"/>
                  <a:pt x="469" y="329"/>
                  <a:pt x="467" y="330"/>
                </a:cubicBezTo>
                <a:cubicBezTo>
                  <a:pt x="466" y="334"/>
                  <a:pt x="463" y="337"/>
                  <a:pt x="462" y="342"/>
                </a:cubicBezTo>
                <a:close/>
                <a:moveTo>
                  <a:pt x="484" y="348"/>
                </a:moveTo>
                <a:cubicBezTo>
                  <a:pt x="492" y="346"/>
                  <a:pt x="492" y="337"/>
                  <a:pt x="495" y="331"/>
                </a:cubicBezTo>
                <a:cubicBezTo>
                  <a:pt x="487" y="328"/>
                  <a:pt x="488" y="343"/>
                  <a:pt x="484" y="348"/>
                </a:cubicBezTo>
                <a:close/>
                <a:moveTo>
                  <a:pt x="284" y="341"/>
                </a:moveTo>
                <a:cubicBezTo>
                  <a:pt x="289" y="341"/>
                  <a:pt x="290" y="338"/>
                  <a:pt x="293" y="336"/>
                </a:cubicBezTo>
                <a:cubicBezTo>
                  <a:pt x="289" y="334"/>
                  <a:pt x="286" y="332"/>
                  <a:pt x="282" y="330"/>
                </a:cubicBezTo>
                <a:cubicBezTo>
                  <a:pt x="283" y="334"/>
                  <a:pt x="284" y="337"/>
                  <a:pt x="284" y="341"/>
                </a:cubicBezTo>
                <a:close/>
                <a:moveTo>
                  <a:pt x="72" y="349"/>
                </a:moveTo>
                <a:cubicBezTo>
                  <a:pt x="68" y="343"/>
                  <a:pt x="65" y="336"/>
                  <a:pt x="60" y="331"/>
                </a:cubicBezTo>
                <a:cubicBezTo>
                  <a:pt x="62" y="339"/>
                  <a:pt x="64" y="347"/>
                  <a:pt x="72" y="349"/>
                </a:cubicBezTo>
                <a:close/>
                <a:moveTo>
                  <a:pt x="273" y="334"/>
                </a:moveTo>
                <a:cubicBezTo>
                  <a:pt x="275" y="336"/>
                  <a:pt x="277" y="338"/>
                  <a:pt x="280" y="339"/>
                </a:cubicBezTo>
                <a:cubicBezTo>
                  <a:pt x="280" y="335"/>
                  <a:pt x="279" y="333"/>
                  <a:pt x="277" y="331"/>
                </a:cubicBezTo>
                <a:cubicBezTo>
                  <a:pt x="276" y="332"/>
                  <a:pt x="274" y="333"/>
                  <a:pt x="273" y="334"/>
                </a:cubicBezTo>
                <a:close/>
                <a:moveTo>
                  <a:pt x="304" y="334"/>
                </a:moveTo>
                <a:cubicBezTo>
                  <a:pt x="305" y="337"/>
                  <a:pt x="308" y="338"/>
                  <a:pt x="310" y="340"/>
                </a:cubicBezTo>
                <a:cubicBezTo>
                  <a:pt x="312" y="338"/>
                  <a:pt x="314" y="335"/>
                  <a:pt x="315" y="333"/>
                </a:cubicBezTo>
                <a:cubicBezTo>
                  <a:pt x="311" y="329"/>
                  <a:pt x="307" y="333"/>
                  <a:pt x="304" y="334"/>
                </a:cubicBezTo>
                <a:close/>
                <a:moveTo>
                  <a:pt x="399" y="334"/>
                </a:moveTo>
                <a:cubicBezTo>
                  <a:pt x="400" y="334"/>
                  <a:pt x="401" y="334"/>
                  <a:pt x="402" y="333"/>
                </a:cubicBezTo>
                <a:cubicBezTo>
                  <a:pt x="402" y="331"/>
                  <a:pt x="401" y="331"/>
                  <a:pt x="400" y="331"/>
                </a:cubicBezTo>
                <a:cubicBezTo>
                  <a:pt x="399" y="332"/>
                  <a:pt x="399" y="333"/>
                  <a:pt x="399" y="334"/>
                </a:cubicBezTo>
                <a:close/>
                <a:moveTo>
                  <a:pt x="431" y="344"/>
                </a:moveTo>
                <a:cubicBezTo>
                  <a:pt x="436" y="344"/>
                  <a:pt x="439" y="336"/>
                  <a:pt x="439" y="331"/>
                </a:cubicBezTo>
                <a:cubicBezTo>
                  <a:pt x="438" y="331"/>
                  <a:pt x="438" y="331"/>
                  <a:pt x="437" y="331"/>
                </a:cubicBezTo>
                <a:cubicBezTo>
                  <a:pt x="435" y="335"/>
                  <a:pt x="434" y="340"/>
                  <a:pt x="431" y="344"/>
                </a:cubicBezTo>
                <a:close/>
                <a:moveTo>
                  <a:pt x="363" y="341"/>
                </a:moveTo>
                <a:cubicBezTo>
                  <a:pt x="367" y="339"/>
                  <a:pt x="372" y="338"/>
                  <a:pt x="372" y="334"/>
                </a:cubicBezTo>
                <a:cubicBezTo>
                  <a:pt x="370" y="334"/>
                  <a:pt x="370" y="331"/>
                  <a:pt x="368" y="331"/>
                </a:cubicBezTo>
                <a:cubicBezTo>
                  <a:pt x="366" y="335"/>
                  <a:pt x="364" y="337"/>
                  <a:pt x="363" y="341"/>
                </a:cubicBezTo>
                <a:close/>
                <a:moveTo>
                  <a:pt x="521" y="341"/>
                </a:moveTo>
                <a:cubicBezTo>
                  <a:pt x="522" y="339"/>
                  <a:pt x="528" y="333"/>
                  <a:pt x="524" y="331"/>
                </a:cubicBezTo>
                <a:cubicBezTo>
                  <a:pt x="523" y="334"/>
                  <a:pt x="520" y="338"/>
                  <a:pt x="521" y="341"/>
                </a:cubicBezTo>
                <a:close/>
                <a:moveTo>
                  <a:pt x="425" y="339"/>
                </a:moveTo>
                <a:cubicBezTo>
                  <a:pt x="427" y="340"/>
                  <a:pt x="427" y="342"/>
                  <a:pt x="429" y="342"/>
                </a:cubicBezTo>
                <a:cubicBezTo>
                  <a:pt x="430" y="339"/>
                  <a:pt x="432" y="336"/>
                  <a:pt x="433" y="332"/>
                </a:cubicBezTo>
                <a:cubicBezTo>
                  <a:pt x="429" y="333"/>
                  <a:pt x="426" y="335"/>
                  <a:pt x="425" y="339"/>
                </a:cubicBezTo>
                <a:close/>
                <a:moveTo>
                  <a:pt x="133" y="340"/>
                </a:moveTo>
                <a:cubicBezTo>
                  <a:pt x="131" y="337"/>
                  <a:pt x="128" y="335"/>
                  <a:pt x="124" y="333"/>
                </a:cubicBezTo>
                <a:cubicBezTo>
                  <a:pt x="125" y="335"/>
                  <a:pt x="126" y="336"/>
                  <a:pt x="126" y="337"/>
                </a:cubicBezTo>
                <a:cubicBezTo>
                  <a:pt x="130" y="337"/>
                  <a:pt x="131" y="339"/>
                  <a:pt x="133" y="340"/>
                </a:cubicBezTo>
                <a:close/>
                <a:moveTo>
                  <a:pt x="190" y="334"/>
                </a:moveTo>
                <a:cubicBezTo>
                  <a:pt x="192" y="338"/>
                  <a:pt x="196" y="339"/>
                  <a:pt x="199" y="342"/>
                </a:cubicBezTo>
                <a:cubicBezTo>
                  <a:pt x="200" y="341"/>
                  <a:pt x="202" y="341"/>
                  <a:pt x="202" y="339"/>
                </a:cubicBezTo>
                <a:cubicBezTo>
                  <a:pt x="197" y="339"/>
                  <a:pt x="192" y="333"/>
                  <a:pt x="190" y="334"/>
                </a:cubicBezTo>
                <a:close/>
                <a:moveTo>
                  <a:pt x="472" y="339"/>
                </a:moveTo>
                <a:cubicBezTo>
                  <a:pt x="475" y="339"/>
                  <a:pt x="475" y="336"/>
                  <a:pt x="476" y="333"/>
                </a:cubicBezTo>
                <a:cubicBezTo>
                  <a:pt x="475" y="333"/>
                  <a:pt x="474" y="333"/>
                  <a:pt x="473" y="333"/>
                </a:cubicBezTo>
                <a:cubicBezTo>
                  <a:pt x="474" y="336"/>
                  <a:pt x="472" y="336"/>
                  <a:pt x="472" y="339"/>
                </a:cubicBezTo>
                <a:close/>
                <a:moveTo>
                  <a:pt x="559" y="339"/>
                </a:moveTo>
                <a:cubicBezTo>
                  <a:pt x="561" y="337"/>
                  <a:pt x="565" y="336"/>
                  <a:pt x="566" y="333"/>
                </a:cubicBezTo>
                <a:cubicBezTo>
                  <a:pt x="563" y="333"/>
                  <a:pt x="563" y="334"/>
                  <a:pt x="561" y="333"/>
                </a:cubicBezTo>
                <a:cubicBezTo>
                  <a:pt x="561" y="335"/>
                  <a:pt x="558" y="337"/>
                  <a:pt x="559" y="339"/>
                </a:cubicBezTo>
                <a:close/>
                <a:moveTo>
                  <a:pt x="72" y="342"/>
                </a:moveTo>
                <a:cubicBezTo>
                  <a:pt x="72" y="338"/>
                  <a:pt x="70" y="334"/>
                  <a:pt x="67" y="334"/>
                </a:cubicBezTo>
                <a:cubicBezTo>
                  <a:pt x="69" y="337"/>
                  <a:pt x="70" y="340"/>
                  <a:pt x="72" y="342"/>
                </a:cubicBezTo>
                <a:close/>
                <a:moveTo>
                  <a:pt x="111" y="346"/>
                </a:moveTo>
                <a:cubicBezTo>
                  <a:pt x="110" y="340"/>
                  <a:pt x="104" y="340"/>
                  <a:pt x="103" y="335"/>
                </a:cubicBezTo>
                <a:cubicBezTo>
                  <a:pt x="101" y="337"/>
                  <a:pt x="99" y="333"/>
                  <a:pt x="98" y="334"/>
                </a:cubicBezTo>
                <a:cubicBezTo>
                  <a:pt x="101" y="340"/>
                  <a:pt x="106" y="343"/>
                  <a:pt x="111" y="346"/>
                </a:cubicBezTo>
                <a:close/>
                <a:moveTo>
                  <a:pt x="494" y="342"/>
                </a:moveTo>
                <a:cubicBezTo>
                  <a:pt x="497" y="340"/>
                  <a:pt x="500" y="339"/>
                  <a:pt x="502" y="336"/>
                </a:cubicBezTo>
                <a:cubicBezTo>
                  <a:pt x="500" y="335"/>
                  <a:pt x="500" y="333"/>
                  <a:pt x="497" y="334"/>
                </a:cubicBezTo>
                <a:cubicBezTo>
                  <a:pt x="497" y="337"/>
                  <a:pt x="495" y="339"/>
                  <a:pt x="494" y="342"/>
                </a:cubicBezTo>
                <a:close/>
                <a:moveTo>
                  <a:pt x="537" y="334"/>
                </a:moveTo>
                <a:cubicBezTo>
                  <a:pt x="532" y="337"/>
                  <a:pt x="524" y="339"/>
                  <a:pt x="522" y="348"/>
                </a:cubicBezTo>
                <a:cubicBezTo>
                  <a:pt x="528" y="347"/>
                  <a:pt x="542" y="343"/>
                  <a:pt x="537" y="334"/>
                </a:cubicBezTo>
                <a:close/>
                <a:moveTo>
                  <a:pt x="564" y="359"/>
                </a:moveTo>
                <a:cubicBezTo>
                  <a:pt x="576" y="354"/>
                  <a:pt x="588" y="346"/>
                  <a:pt x="591" y="334"/>
                </a:cubicBezTo>
                <a:cubicBezTo>
                  <a:pt x="583" y="344"/>
                  <a:pt x="571" y="349"/>
                  <a:pt x="564" y="359"/>
                </a:cubicBezTo>
                <a:close/>
                <a:moveTo>
                  <a:pt x="101" y="353"/>
                </a:moveTo>
                <a:cubicBezTo>
                  <a:pt x="98" y="345"/>
                  <a:pt x="97" y="337"/>
                  <a:pt x="89" y="334"/>
                </a:cubicBezTo>
                <a:cubicBezTo>
                  <a:pt x="93" y="341"/>
                  <a:pt x="93" y="350"/>
                  <a:pt x="101" y="353"/>
                </a:cubicBezTo>
                <a:close/>
                <a:moveTo>
                  <a:pt x="313" y="343"/>
                </a:moveTo>
                <a:cubicBezTo>
                  <a:pt x="315" y="343"/>
                  <a:pt x="315" y="345"/>
                  <a:pt x="317" y="345"/>
                </a:cubicBezTo>
                <a:cubicBezTo>
                  <a:pt x="318" y="341"/>
                  <a:pt x="320" y="339"/>
                  <a:pt x="320" y="335"/>
                </a:cubicBezTo>
                <a:cubicBezTo>
                  <a:pt x="319" y="335"/>
                  <a:pt x="319" y="334"/>
                  <a:pt x="318" y="334"/>
                </a:cubicBezTo>
                <a:cubicBezTo>
                  <a:pt x="317" y="338"/>
                  <a:pt x="314" y="340"/>
                  <a:pt x="313" y="343"/>
                </a:cubicBezTo>
                <a:close/>
                <a:moveTo>
                  <a:pt x="438" y="345"/>
                </a:moveTo>
                <a:cubicBezTo>
                  <a:pt x="442" y="343"/>
                  <a:pt x="442" y="339"/>
                  <a:pt x="444" y="335"/>
                </a:cubicBezTo>
                <a:cubicBezTo>
                  <a:pt x="443" y="335"/>
                  <a:pt x="442" y="335"/>
                  <a:pt x="442" y="335"/>
                </a:cubicBezTo>
                <a:cubicBezTo>
                  <a:pt x="440" y="338"/>
                  <a:pt x="439" y="342"/>
                  <a:pt x="438" y="345"/>
                </a:cubicBezTo>
                <a:close/>
                <a:moveTo>
                  <a:pt x="250" y="339"/>
                </a:moveTo>
                <a:cubicBezTo>
                  <a:pt x="253" y="340"/>
                  <a:pt x="257" y="344"/>
                  <a:pt x="258" y="339"/>
                </a:cubicBezTo>
                <a:cubicBezTo>
                  <a:pt x="255" y="338"/>
                  <a:pt x="253" y="337"/>
                  <a:pt x="250" y="336"/>
                </a:cubicBezTo>
                <a:cubicBezTo>
                  <a:pt x="250" y="337"/>
                  <a:pt x="250" y="338"/>
                  <a:pt x="250" y="339"/>
                </a:cubicBezTo>
                <a:close/>
                <a:moveTo>
                  <a:pt x="154" y="350"/>
                </a:moveTo>
                <a:cubicBezTo>
                  <a:pt x="151" y="344"/>
                  <a:pt x="145" y="341"/>
                  <a:pt x="140" y="336"/>
                </a:cubicBezTo>
                <a:cubicBezTo>
                  <a:pt x="142" y="343"/>
                  <a:pt x="148" y="347"/>
                  <a:pt x="154" y="350"/>
                </a:cubicBezTo>
                <a:close/>
                <a:moveTo>
                  <a:pt x="400" y="338"/>
                </a:moveTo>
                <a:cubicBezTo>
                  <a:pt x="401" y="338"/>
                  <a:pt x="405" y="340"/>
                  <a:pt x="405" y="336"/>
                </a:cubicBezTo>
                <a:cubicBezTo>
                  <a:pt x="403" y="336"/>
                  <a:pt x="402" y="337"/>
                  <a:pt x="400" y="338"/>
                </a:cubicBezTo>
                <a:close/>
                <a:moveTo>
                  <a:pt x="228" y="340"/>
                </a:moveTo>
                <a:cubicBezTo>
                  <a:pt x="233" y="341"/>
                  <a:pt x="238" y="343"/>
                  <a:pt x="244" y="344"/>
                </a:cubicBezTo>
                <a:cubicBezTo>
                  <a:pt x="240" y="340"/>
                  <a:pt x="233" y="334"/>
                  <a:pt x="228" y="340"/>
                </a:cubicBezTo>
                <a:close/>
                <a:moveTo>
                  <a:pt x="374" y="344"/>
                </a:moveTo>
                <a:cubicBezTo>
                  <a:pt x="377" y="343"/>
                  <a:pt x="380" y="342"/>
                  <a:pt x="379" y="338"/>
                </a:cubicBezTo>
                <a:cubicBezTo>
                  <a:pt x="377" y="339"/>
                  <a:pt x="377" y="337"/>
                  <a:pt x="376" y="337"/>
                </a:cubicBezTo>
                <a:cubicBezTo>
                  <a:pt x="375" y="339"/>
                  <a:pt x="373" y="342"/>
                  <a:pt x="374" y="344"/>
                </a:cubicBezTo>
                <a:close/>
                <a:moveTo>
                  <a:pt x="266" y="340"/>
                </a:moveTo>
                <a:cubicBezTo>
                  <a:pt x="270" y="341"/>
                  <a:pt x="275" y="345"/>
                  <a:pt x="279" y="344"/>
                </a:cubicBezTo>
                <a:cubicBezTo>
                  <a:pt x="277" y="341"/>
                  <a:pt x="269" y="334"/>
                  <a:pt x="266" y="340"/>
                </a:cubicBezTo>
                <a:close/>
                <a:moveTo>
                  <a:pt x="323" y="341"/>
                </a:moveTo>
                <a:cubicBezTo>
                  <a:pt x="325" y="341"/>
                  <a:pt x="327" y="340"/>
                  <a:pt x="327" y="338"/>
                </a:cubicBezTo>
                <a:cubicBezTo>
                  <a:pt x="325" y="338"/>
                  <a:pt x="326" y="337"/>
                  <a:pt x="324" y="337"/>
                </a:cubicBezTo>
                <a:cubicBezTo>
                  <a:pt x="323" y="338"/>
                  <a:pt x="323" y="340"/>
                  <a:pt x="323" y="341"/>
                </a:cubicBezTo>
                <a:close/>
                <a:moveTo>
                  <a:pt x="408" y="341"/>
                </a:moveTo>
                <a:cubicBezTo>
                  <a:pt x="409" y="339"/>
                  <a:pt x="411" y="340"/>
                  <a:pt x="411" y="338"/>
                </a:cubicBezTo>
                <a:cubicBezTo>
                  <a:pt x="410" y="338"/>
                  <a:pt x="409" y="338"/>
                  <a:pt x="409" y="337"/>
                </a:cubicBezTo>
                <a:cubicBezTo>
                  <a:pt x="409" y="338"/>
                  <a:pt x="407" y="340"/>
                  <a:pt x="408" y="341"/>
                </a:cubicBezTo>
                <a:close/>
                <a:moveTo>
                  <a:pt x="445" y="345"/>
                </a:moveTo>
                <a:cubicBezTo>
                  <a:pt x="445" y="343"/>
                  <a:pt x="449" y="339"/>
                  <a:pt x="446" y="337"/>
                </a:cubicBezTo>
                <a:cubicBezTo>
                  <a:pt x="446" y="340"/>
                  <a:pt x="442" y="343"/>
                  <a:pt x="445" y="345"/>
                </a:cubicBezTo>
                <a:close/>
                <a:moveTo>
                  <a:pt x="477" y="354"/>
                </a:moveTo>
                <a:cubicBezTo>
                  <a:pt x="480" y="351"/>
                  <a:pt x="483" y="341"/>
                  <a:pt x="482" y="337"/>
                </a:cubicBezTo>
                <a:cubicBezTo>
                  <a:pt x="481" y="343"/>
                  <a:pt x="476" y="349"/>
                  <a:pt x="477" y="354"/>
                </a:cubicBezTo>
                <a:close/>
                <a:moveTo>
                  <a:pt x="492" y="346"/>
                </a:moveTo>
                <a:cubicBezTo>
                  <a:pt x="492" y="348"/>
                  <a:pt x="488" y="350"/>
                  <a:pt x="491" y="351"/>
                </a:cubicBezTo>
                <a:cubicBezTo>
                  <a:pt x="496" y="346"/>
                  <a:pt x="505" y="345"/>
                  <a:pt x="507" y="337"/>
                </a:cubicBezTo>
                <a:cubicBezTo>
                  <a:pt x="501" y="339"/>
                  <a:pt x="498" y="346"/>
                  <a:pt x="492" y="346"/>
                </a:cubicBezTo>
                <a:close/>
                <a:moveTo>
                  <a:pt x="549" y="348"/>
                </a:moveTo>
                <a:cubicBezTo>
                  <a:pt x="545" y="354"/>
                  <a:pt x="539" y="360"/>
                  <a:pt x="533" y="364"/>
                </a:cubicBezTo>
                <a:cubicBezTo>
                  <a:pt x="531" y="366"/>
                  <a:pt x="527" y="367"/>
                  <a:pt x="527" y="370"/>
                </a:cubicBezTo>
                <a:cubicBezTo>
                  <a:pt x="547" y="362"/>
                  <a:pt x="564" y="352"/>
                  <a:pt x="576" y="337"/>
                </a:cubicBezTo>
                <a:cubicBezTo>
                  <a:pt x="567" y="341"/>
                  <a:pt x="560" y="346"/>
                  <a:pt x="549" y="348"/>
                </a:cubicBezTo>
                <a:close/>
                <a:moveTo>
                  <a:pt x="52" y="344"/>
                </a:moveTo>
                <a:cubicBezTo>
                  <a:pt x="53" y="341"/>
                  <a:pt x="51" y="340"/>
                  <a:pt x="50" y="338"/>
                </a:cubicBezTo>
                <a:cubicBezTo>
                  <a:pt x="50" y="341"/>
                  <a:pt x="51" y="342"/>
                  <a:pt x="52" y="344"/>
                </a:cubicBezTo>
                <a:close/>
                <a:moveTo>
                  <a:pt x="210" y="339"/>
                </a:moveTo>
                <a:cubicBezTo>
                  <a:pt x="210" y="342"/>
                  <a:pt x="216" y="345"/>
                  <a:pt x="217" y="341"/>
                </a:cubicBezTo>
                <a:cubicBezTo>
                  <a:pt x="215" y="340"/>
                  <a:pt x="212" y="337"/>
                  <a:pt x="210" y="339"/>
                </a:cubicBezTo>
                <a:close/>
                <a:moveTo>
                  <a:pt x="287" y="344"/>
                </a:moveTo>
                <a:cubicBezTo>
                  <a:pt x="293" y="347"/>
                  <a:pt x="302" y="357"/>
                  <a:pt x="307" y="347"/>
                </a:cubicBezTo>
                <a:cubicBezTo>
                  <a:pt x="302" y="339"/>
                  <a:pt x="293" y="337"/>
                  <a:pt x="287" y="344"/>
                </a:cubicBezTo>
                <a:close/>
                <a:moveTo>
                  <a:pt x="397" y="340"/>
                </a:moveTo>
                <a:cubicBezTo>
                  <a:pt x="397" y="343"/>
                  <a:pt x="403" y="344"/>
                  <a:pt x="403" y="342"/>
                </a:cubicBezTo>
                <a:cubicBezTo>
                  <a:pt x="402" y="340"/>
                  <a:pt x="399" y="341"/>
                  <a:pt x="398" y="340"/>
                </a:cubicBezTo>
                <a:cubicBezTo>
                  <a:pt x="399" y="340"/>
                  <a:pt x="399" y="340"/>
                  <a:pt x="399" y="339"/>
                </a:cubicBezTo>
                <a:cubicBezTo>
                  <a:pt x="397" y="338"/>
                  <a:pt x="398" y="340"/>
                  <a:pt x="397" y="340"/>
                </a:cubicBezTo>
                <a:close/>
                <a:moveTo>
                  <a:pt x="176" y="349"/>
                </a:moveTo>
                <a:cubicBezTo>
                  <a:pt x="171" y="346"/>
                  <a:pt x="167" y="342"/>
                  <a:pt x="162" y="340"/>
                </a:cubicBezTo>
                <a:cubicBezTo>
                  <a:pt x="162" y="347"/>
                  <a:pt x="171" y="353"/>
                  <a:pt x="176" y="349"/>
                </a:cubicBezTo>
                <a:close/>
                <a:moveTo>
                  <a:pt x="347" y="341"/>
                </a:moveTo>
                <a:cubicBezTo>
                  <a:pt x="347" y="343"/>
                  <a:pt x="348" y="344"/>
                  <a:pt x="350" y="345"/>
                </a:cubicBezTo>
                <a:cubicBezTo>
                  <a:pt x="350" y="343"/>
                  <a:pt x="351" y="343"/>
                  <a:pt x="351" y="342"/>
                </a:cubicBezTo>
                <a:cubicBezTo>
                  <a:pt x="348" y="342"/>
                  <a:pt x="349" y="340"/>
                  <a:pt x="347" y="341"/>
                </a:cubicBezTo>
                <a:close/>
                <a:moveTo>
                  <a:pt x="362" y="346"/>
                </a:moveTo>
                <a:cubicBezTo>
                  <a:pt x="365" y="347"/>
                  <a:pt x="365" y="345"/>
                  <a:pt x="368" y="345"/>
                </a:cubicBezTo>
                <a:cubicBezTo>
                  <a:pt x="369" y="344"/>
                  <a:pt x="371" y="341"/>
                  <a:pt x="369" y="341"/>
                </a:cubicBezTo>
                <a:cubicBezTo>
                  <a:pt x="368" y="343"/>
                  <a:pt x="363" y="342"/>
                  <a:pt x="362" y="346"/>
                </a:cubicBezTo>
                <a:close/>
                <a:moveTo>
                  <a:pt x="329" y="351"/>
                </a:moveTo>
                <a:cubicBezTo>
                  <a:pt x="330" y="348"/>
                  <a:pt x="334" y="344"/>
                  <a:pt x="333" y="341"/>
                </a:cubicBezTo>
                <a:cubicBezTo>
                  <a:pt x="332" y="345"/>
                  <a:pt x="328" y="348"/>
                  <a:pt x="329" y="351"/>
                </a:cubicBezTo>
                <a:close/>
                <a:moveTo>
                  <a:pt x="449" y="344"/>
                </a:moveTo>
                <a:cubicBezTo>
                  <a:pt x="451" y="345"/>
                  <a:pt x="451" y="343"/>
                  <a:pt x="451" y="341"/>
                </a:cubicBezTo>
                <a:cubicBezTo>
                  <a:pt x="450" y="341"/>
                  <a:pt x="449" y="343"/>
                  <a:pt x="449" y="344"/>
                </a:cubicBezTo>
                <a:close/>
                <a:moveTo>
                  <a:pt x="543" y="347"/>
                </a:moveTo>
                <a:cubicBezTo>
                  <a:pt x="546" y="346"/>
                  <a:pt x="547" y="346"/>
                  <a:pt x="550" y="344"/>
                </a:cubicBezTo>
                <a:cubicBezTo>
                  <a:pt x="549" y="343"/>
                  <a:pt x="550" y="341"/>
                  <a:pt x="548" y="341"/>
                </a:cubicBezTo>
                <a:cubicBezTo>
                  <a:pt x="546" y="343"/>
                  <a:pt x="543" y="344"/>
                  <a:pt x="543" y="347"/>
                </a:cubicBezTo>
                <a:close/>
                <a:moveTo>
                  <a:pt x="36" y="350"/>
                </a:moveTo>
                <a:cubicBezTo>
                  <a:pt x="35" y="347"/>
                  <a:pt x="33" y="342"/>
                  <a:pt x="30" y="342"/>
                </a:cubicBezTo>
                <a:cubicBezTo>
                  <a:pt x="32" y="344"/>
                  <a:pt x="33" y="351"/>
                  <a:pt x="36" y="350"/>
                </a:cubicBezTo>
                <a:close/>
                <a:moveTo>
                  <a:pt x="261" y="343"/>
                </a:moveTo>
                <a:cubicBezTo>
                  <a:pt x="262" y="347"/>
                  <a:pt x="271" y="351"/>
                  <a:pt x="275" y="347"/>
                </a:cubicBezTo>
                <a:cubicBezTo>
                  <a:pt x="271" y="345"/>
                  <a:pt x="265" y="340"/>
                  <a:pt x="261" y="343"/>
                </a:cubicBezTo>
                <a:close/>
                <a:moveTo>
                  <a:pt x="202" y="345"/>
                </a:moveTo>
                <a:cubicBezTo>
                  <a:pt x="203" y="345"/>
                  <a:pt x="204" y="346"/>
                  <a:pt x="204" y="347"/>
                </a:cubicBezTo>
                <a:cubicBezTo>
                  <a:pt x="207" y="346"/>
                  <a:pt x="209" y="346"/>
                  <a:pt x="210" y="344"/>
                </a:cubicBezTo>
                <a:cubicBezTo>
                  <a:pt x="208" y="343"/>
                  <a:pt x="204" y="341"/>
                  <a:pt x="202" y="345"/>
                </a:cubicBezTo>
                <a:close/>
                <a:moveTo>
                  <a:pt x="509" y="347"/>
                </a:moveTo>
                <a:cubicBezTo>
                  <a:pt x="511" y="347"/>
                  <a:pt x="512" y="344"/>
                  <a:pt x="511" y="342"/>
                </a:cubicBezTo>
                <a:cubicBezTo>
                  <a:pt x="510" y="343"/>
                  <a:pt x="507" y="345"/>
                  <a:pt x="509" y="347"/>
                </a:cubicBezTo>
                <a:close/>
                <a:moveTo>
                  <a:pt x="116" y="364"/>
                </a:moveTo>
                <a:cubicBezTo>
                  <a:pt x="115" y="352"/>
                  <a:pt x="110" y="346"/>
                  <a:pt x="101" y="343"/>
                </a:cubicBezTo>
                <a:cubicBezTo>
                  <a:pt x="103" y="353"/>
                  <a:pt x="107" y="361"/>
                  <a:pt x="116" y="364"/>
                </a:cubicBezTo>
                <a:close/>
                <a:moveTo>
                  <a:pt x="405" y="346"/>
                </a:moveTo>
                <a:cubicBezTo>
                  <a:pt x="405" y="348"/>
                  <a:pt x="407" y="349"/>
                  <a:pt x="408" y="349"/>
                </a:cubicBezTo>
                <a:cubicBezTo>
                  <a:pt x="409" y="347"/>
                  <a:pt x="409" y="347"/>
                  <a:pt x="410" y="344"/>
                </a:cubicBezTo>
                <a:cubicBezTo>
                  <a:pt x="408" y="342"/>
                  <a:pt x="406" y="344"/>
                  <a:pt x="405" y="346"/>
                </a:cubicBezTo>
                <a:close/>
                <a:moveTo>
                  <a:pt x="226" y="347"/>
                </a:moveTo>
                <a:cubicBezTo>
                  <a:pt x="224" y="347"/>
                  <a:pt x="222" y="343"/>
                  <a:pt x="219" y="344"/>
                </a:cubicBezTo>
                <a:cubicBezTo>
                  <a:pt x="220" y="347"/>
                  <a:pt x="225" y="347"/>
                  <a:pt x="226" y="347"/>
                </a:cubicBezTo>
                <a:close/>
                <a:moveTo>
                  <a:pt x="334" y="350"/>
                </a:moveTo>
                <a:cubicBezTo>
                  <a:pt x="335" y="350"/>
                  <a:pt x="337" y="350"/>
                  <a:pt x="338" y="350"/>
                </a:cubicBezTo>
                <a:cubicBezTo>
                  <a:pt x="338" y="347"/>
                  <a:pt x="341" y="348"/>
                  <a:pt x="340" y="345"/>
                </a:cubicBezTo>
                <a:cubicBezTo>
                  <a:pt x="338" y="345"/>
                  <a:pt x="339" y="343"/>
                  <a:pt x="337" y="344"/>
                </a:cubicBezTo>
                <a:cubicBezTo>
                  <a:pt x="336" y="345"/>
                  <a:pt x="336" y="348"/>
                  <a:pt x="334" y="350"/>
                </a:cubicBezTo>
                <a:close/>
                <a:moveTo>
                  <a:pt x="469" y="349"/>
                </a:moveTo>
                <a:cubicBezTo>
                  <a:pt x="472" y="349"/>
                  <a:pt x="471" y="345"/>
                  <a:pt x="472" y="344"/>
                </a:cubicBezTo>
                <a:cubicBezTo>
                  <a:pt x="468" y="343"/>
                  <a:pt x="468" y="347"/>
                  <a:pt x="469" y="349"/>
                </a:cubicBezTo>
                <a:close/>
                <a:moveTo>
                  <a:pt x="322" y="347"/>
                </a:moveTo>
                <a:cubicBezTo>
                  <a:pt x="322" y="349"/>
                  <a:pt x="322" y="350"/>
                  <a:pt x="324" y="350"/>
                </a:cubicBezTo>
                <a:cubicBezTo>
                  <a:pt x="325" y="348"/>
                  <a:pt x="327" y="346"/>
                  <a:pt x="327" y="344"/>
                </a:cubicBezTo>
                <a:cubicBezTo>
                  <a:pt x="324" y="344"/>
                  <a:pt x="325" y="347"/>
                  <a:pt x="322" y="347"/>
                </a:cubicBezTo>
                <a:close/>
                <a:moveTo>
                  <a:pt x="377" y="353"/>
                </a:moveTo>
                <a:cubicBezTo>
                  <a:pt x="382" y="353"/>
                  <a:pt x="380" y="347"/>
                  <a:pt x="383" y="345"/>
                </a:cubicBezTo>
                <a:cubicBezTo>
                  <a:pt x="378" y="345"/>
                  <a:pt x="379" y="350"/>
                  <a:pt x="377" y="353"/>
                </a:cubicBezTo>
                <a:close/>
                <a:moveTo>
                  <a:pt x="410" y="351"/>
                </a:moveTo>
                <a:cubicBezTo>
                  <a:pt x="413" y="351"/>
                  <a:pt x="412" y="354"/>
                  <a:pt x="414" y="354"/>
                </a:cubicBezTo>
                <a:cubicBezTo>
                  <a:pt x="416" y="352"/>
                  <a:pt x="418" y="349"/>
                  <a:pt x="418" y="345"/>
                </a:cubicBezTo>
                <a:cubicBezTo>
                  <a:pt x="413" y="342"/>
                  <a:pt x="412" y="349"/>
                  <a:pt x="410" y="351"/>
                </a:cubicBezTo>
                <a:close/>
                <a:moveTo>
                  <a:pt x="64" y="355"/>
                </a:moveTo>
                <a:cubicBezTo>
                  <a:pt x="60" y="353"/>
                  <a:pt x="59" y="348"/>
                  <a:pt x="56" y="345"/>
                </a:cubicBezTo>
                <a:cubicBezTo>
                  <a:pt x="56" y="351"/>
                  <a:pt x="59" y="356"/>
                  <a:pt x="64" y="355"/>
                </a:cubicBezTo>
                <a:close/>
                <a:moveTo>
                  <a:pt x="134" y="346"/>
                </a:moveTo>
                <a:cubicBezTo>
                  <a:pt x="135" y="348"/>
                  <a:pt x="139" y="352"/>
                  <a:pt x="143" y="353"/>
                </a:cubicBezTo>
                <a:cubicBezTo>
                  <a:pt x="142" y="349"/>
                  <a:pt x="138" y="344"/>
                  <a:pt x="134" y="346"/>
                </a:cubicBezTo>
                <a:close/>
                <a:moveTo>
                  <a:pt x="244" y="350"/>
                </a:moveTo>
                <a:cubicBezTo>
                  <a:pt x="245" y="349"/>
                  <a:pt x="247" y="350"/>
                  <a:pt x="247" y="348"/>
                </a:cubicBezTo>
                <a:cubicBezTo>
                  <a:pt x="244" y="347"/>
                  <a:pt x="239" y="346"/>
                  <a:pt x="237" y="347"/>
                </a:cubicBezTo>
                <a:cubicBezTo>
                  <a:pt x="240" y="347"/>
                  <a:pt x="241" y="350"/>
                  <a:pt x="244" y="350"/>
                </a:cubicBezTo>
                <a:close/>
                <a:moveTo>
                  <a:pt x="212" y="347"/>
                </a:moveTo>
                <a:cubicBezTo>
                  <a:pt x="216" y="351"/>
                  <a:pt x="222" y="352"/>
                  <a:pt x="228" y="354"/>
                </a:cubicBezTo>
                <a:cubicBezTo>
                  <a:pt x="223" y="352"/>
                  <a:pt x="219" y="347"/>
                  <a:pt x="212" y="347"/>
                </a:cubicBezTo>
                <a:close/>
                <a:moveTo>
                  <a:pt x="370" y="351"/>
                </a:moveTo>
                <a:cubicBezTo>
                  <a:pt x="372" y="350"/>
                  <a:pt x="372" y="352"/>
                  <a:pt x="373" y="351"/>
                </a:cubicBezTo>
                <a:cubicBezTo>
                  <a:pt x="373" y="349"/>
                  <a:pt x="376" y="350"/>
                  <a:pt x="375" y="347"/>
                </a:cubicBezTo>
                <a:cubicBezTo>
                  <a:pt x="372" y="346"/>
                  <a:pt x="371" y="349"/>
                  <a:pt x="370" y="351"/>
                </a:cubicBezTo>
                <a:close/>
                <a:moveTo>
                  <a:pt x="227" y="348"/>
                </a:moveTo>
                <a:cubicBezTo>
                  <a:pt x="228" y="349"/>
                  <a:pt x="230" y="349"/>
                  <a:pt x="231" y="350"/>
                </a:cubicBezTo>
                <a:cubicBezTo>
                  <a:pt x="231" y="348"/>
                  <a:pt x="227" y="346"/>
                  <a:pt x="227" y="348"/>
                </a:cubicBezTo>
                <a:close/>
                <a:moveTo>
                  <a:pt x="419" y="358"/>
                </a:moveTo>
                <a:cubicBezTo>
                  <a:pt x="423" y="357"/>
                  <a:pt x="423" y="352"/>
                  <a:pt x="425" y="349"/>
                </a:cubicBezTo>
                <a:cubicBezTo>
                  <a:pt x="424" y="348"/>
                  <a:pt x="424" y="347"/>
                  <a:pt x="422" y="347"/>
                </a:cubicBezTo>
                <a:cubicBezTo>
                  <a:pt x="422" y="351"/>
                  <a:pt x="417" y="354"/>
                  <a:pt x="419" y="358"/>
                </a:cubicBezTo>
                <a:close/>
                <a:moveTo>
                  <a:pt x="445" y="364"/>
                </a:moveTo>
                <a:cubicBezTo>
                  <a:pt x="451" y="364"/>
                  <a:pt x="452" y="354"/>
                  <a:pt x="454" y="348"/>
                </a:cubicBezTo>
                <a:cubicBezTo>
                  <a:pt x="455" y="348"/>
                  <a:pt x="455" y="347"/>
                  <a:pt x="454" y="347"/>
                </a:cubicBezTo>
                <a:cubicBezTo>
                  <a:pt x="450" y="352"/>
                  <a:pt x="448" y="359"/>
                  <a:pt x="445" y="364"/>
                </a:cubicBezTo>
                <a:close/>
                <a:moveTo>
                  <a:pt x="455" y="361"/>
                </a:moveTo>
                <a:cubicBezTo>
                  <a:pt x="458" y="360"/>
                  <a:pt x="461" y="354"/>
                  <a:pt x="462" y="348"/>
                </a:cubicBezTo>
                <a:cubicBezTo>
                  <a:pt x="461" y="349"/>
                  <a:pt x="461" y="347"/>
                  <a:pt x="460" y="347"/>
                </a:cubicBezTo>
                <a:cubicBezTo>
                  <a:pt x="458" y="351"/>
                  <a:pt x="454" y="358"/>
                  <a:pt x="455" y="361"/>
                </a:cubicBezTo>
                <a:close/>
                <a:moveTo>
                  <a:pt x="586" y="351"/>
                </a:moveTo>
                <a:cubicBezTo>
                  <a:pt x="586" y="350"/>
                  <a:pt x="590" y="349"/>
                  <a:pt x="588" y="347"/>
                </a:cubicBezTo>
                <a:cubicBezTo>
                  <a:pt x="587" y="348"/>
                  <a:pt x="584" y="350"/>
                  <a:pt x="586" y="351"/>
                </a:cubicBezTo>
                <a:close/>
                <a:moveTo>
                  <a:pt x="308" y="351"/>
                </a:moveTo>
                <a:cubicBezTo>
                  <a:pt x="310" y="352"/>
                  <a:pt x="311" y="350"/>
                  <a:pt x="314" y="351"/>
                </a:cubicBezTo>
                <a:cubicBezTo>
                  <a:pt x="314" y="349"/>
                  <a:pt x="312" y="349"/>
                  <a:pt x="310" y="348"/>
                </a:cubicBezTo>
                <a:cubicBezTo>
                  <a:pt x="310" y="349"/>
                  <a:pt x="308" y="349"/>
                  <a:pt x="308" y="351"/>
                </a:cubicBezTo>
                <a:close/>
                <a:moveTo>
                  <a:pt x="341" y="350"/>
                </a:moveTo>
                <a:cubicBezTo>
                  <a:pt x="343" y="350"/>
                  <a:pt x="345" y="349"/>
                  <a:pt x="345" y="348"/>
                </a:cubicBezTo>
                <a:cubicBezTo>
                  <a:pt x="344" y="347"/>
                  <a:pt x="342" y="348"/>
                  <a:pt x="341" y="350"/>
                </a:cubicBezTo>
                <a:close/>
                <a:moveTo>
                  <a:pt x="440" y="352"/>
                </a:moveTo>
                <a:cubicBezTo>
                  <a:pt x="442" y="352"/>
                  <a:pt x="444" y="349"/>
                  <a:pt x="442" y="348"/>
                </a:cubicBezTo>
                <a:cubicBezTo>
                  <a:pt x="442" y="349"/>
                  <a:pt x="440" y="350"/>
                  <a:pt x="440" y="352"/>
                </a:cubicBezTo>
                <a:close/>
                <a:moveTo>
                  <a:pt x="502" y="348"/>
                </a:moveTo>
                <a:cubicBezTo>
                  <a:pt x="499" y="351"/>
                  <a:pt x="490" y="352"/>
                  <a:pt x="488" y="356"/>
                </a:cubicBezTo>
                <a:cubicBezTo>
                  <a:pt x="493" y="353"/>
                  <a:pt x="501" y="353"/>
                  <a:pt x="503" y="348"/>
                </a:cubicBezTo>
                <a:cubicBezTo>
                  <a:pt x="503" y="348"/>
                  <a:pt x="503" y="348"/>
                  <a:pt x="502" y="348"/>
                </a:cubicBezTo>
                <a:close/>
                <a:moveTo>
                  <a:pt x="89" y="364"/>
                </a:moveTo>
                <a:cubicBezTo>
                  <a:pt x="88" y="358"/>
                  <a:pt x="84" y="353"/>
                  <a:pt x="81" y="349"/>
                </a:cubicBezTo>
                <a:cubicBezTo>
                  <a:pt x="82" y="355"/>
                  <a:pt x="84" y="361"/>
                  <a:pt x="89" y="364"/>
                </a:cubicBezTo>
                <a:close/>
                <a:moveTo>
                  <a:pt x="358" y="351"/>
                </a:moveTo>
                <a:cubicBezTo>
                  <a:pt x="361" y="352"/>
                  <a:pt x="361" y="355"/>
                  <a:pt x="366" y="354"/>
                </a:cubicBezTo>
                <a:cubicBezTo>
                  <a:pt x="366" y="353"/>
                  <a:pt x="365" y="353"/>
                  <a:pt x="365" y="351"/>
                </a:cubicBezTo>
                <a:cubicBezTo>
                  <a:pt x="363" y="350"/>
                  <a:pt x="360" y="349"/>
                  <a:pt x="358" y="351"/>
                </a:cubicBezTo>
                <a:close/>
                <a:moveTo>
                  <a:pt x="391" y="350"/>
                </a:moveTo>
                <a:cubicBezTo>
                  <a:pt x="388" y="355"/>
                  <a:pt x="385" y="361"/>
                  <a:pt x="383" y="366"/>
                </a:cubicBezTo>
                <a:cubicBezTo>
                  <a:pt x="385" y="368"/>
                  <a:pt x="387" y="367"/>
                  <a:pt x="391" y="367"/>
                </a:cubicBezTo>
                <a:cubicBezTo>
                  <a:pt x="393" y="362"/>
                  <a:pt x="396" y="356"/>
                  <a:pt x="398" y="350"/>
                </a:cubicBezTo>
                <a:cubicBezTo>
                  <a:pt x="396" y="349"/>
                  <a:pt x="394" y="350"/>
                  <a:pt x="391" y="350"/>
                </a:cubicBezTo>
                <a:close/>
                <a:moveTo>
                  <a:pt x="422" y="361"/>
                </a:moveTo>
                <a:cubicBezTo>
                  <a:pt x="424" y="362"/>
                  <a:pt x="425" y="365"/>
                  <a:pt x="427" y="364"/>
                </a:cubicBezTo>
                <a:cubicBezTo>
                  <a:pt x="426" y="359"/>
                  <a:pt x="430" y="356"/>
                  <a:pt x="431" y="352"/>
                </a:cubicBezTo>
                <a:cubicBezTo>
                  <a:pt x="429" y="352"/>
                  <a:pt x="429" y="350"/>
                  <a:pt x="427" y="350"/>
                </a:cubicBezTo>
                <a:cubicBezTo>
                  <a:pt x="427" y="355"/>
                  <a:pt x="424" y="357"/>
                  <a:pt x="422" y="361"/>
                </a:cubicBezTo>
                <a:close/>
                <a:moveTo>
                  <a:pt x="157" y="363"/>
                </a:moveTo>
                <a:cubicBezTo>
                  <a:pt x="156" y="356"/>
                  <a:pt x="150" y="354"/>
                  <a:pt x="147" y="351"/>
                </a:cubicBezTo>
                <a:cubicBezTo>
                  <a:pt x="148" y="358"/>
                  <a:pt x="152" y="361"/>
                  <a:pt x="157" y="363"/>
                </a:cubicBezTo>
                <a:close/>
                <a:moveTo>
                  <a:pt x="202" y="353"/>
                </a:moveTo>
                <a:cubicBezTo>
                  <a:pt x="209" y="358"/>
                  <a:pt x="216" y="363"/>
                  <a:pt x="224" y="367"/>
                </a:cubicBezTo>
                <a:cubicBezTo>
                  <a:pt x="224" y="365"/>
                  <a:pt x="227" y="366"/>
                  <a:pt x="226" y="364"/>
                </a:cubicBezTo>
                <a:cubicBezTo>
                  <a:pt x="218" y="361"/>
                  <a:pt x="211" y="348"/>
                  <a:pt x="202" y="353"/>
                </a:cubicBezTo>
                <a:close/>
                <a:moveTo>
                  <a:pt x="521" y="353"/>
                </a:moveTo>
                <a:cubicBezTo>
                  <a:pt x="524" y="353"/>
                  <a:pt x="526" y="353"/>
                  <a:pt x="527" y="351"/>
                </a:cubicBezTo>
                <a:cubicBezTo>
                  <a:pt x="524" y="351"/>
                  <a:pt x="523" y="352"/>
                  <a:pt x="521" y="353"/>
                </a:cubicBezTo>
                <a:close/>
                <a:moveTo>
                  <a:pt x="132" y="354"/>
                </a:moveTo>
                <a:cubicBezTo>
                  <a:pt x="138" y="358"/>
                  <a:pt x="143" y="366"/>
                  <a:pt x="149" y="367"/>
                </a:cubicBezTo>
                <a:cubicBezTo>
                  <a:pt x="148" y="364"/>
                  <a:pt x="145" y="362"/>
                  <a:pt x="146" y="359"/>
                </a:cubicBezTo>
                <a:cubicBezTo>
                  <a:pt x="139" y="359"/>
                  <a:pt x="137" y="351"/>
                  <a:pt x="131" y="352"/>
                </a:cubicBezTo>
                <a:cubicBezTo>
                  <a:pt x="132" y="352"/>
                  <a:pt x="132" y="354"/>
                  <a:pt x="132" y="354"/>
                </a:cubicBezTo>
                <a:close/>
                <a:moveTo>
                  <a:pt x="253" y="358"/>
                </a:moveTo>
                <a:cubicBezTo>
                  <a:pt x="256" y="359"/>
                  <a:pt x="257" y="356"/>
                  <a:pt x="259" y="355"/>
                </a:cubicBezTo>
                <a:cubicBezTo>
                  <a:pt x="259" y="354"/>
                  <a:pt x="259" y="353"/>
                  <a:pt x="258" y="351"/>
                </a:cubicBezTo>
                <a:cubicBezTo>
                  <a:pt x="257" y="351"/>
                  <a:pt x="257" y="351"/>
                  <a:pt x="256" y="351"/>
                </a:cubicBezTo>
                <a:cubicBezTo>
                  <a:pt x="254" y="353"/>
                  <a:pt x="256" y="356"/>
                  <a:pt x="253" y="358"/>
                </a:cubicBezTo>
                <a:close/>
                <a:moveTo>
                  <a:pt x="73" y="359"/>
                </a:moveTo>
                <a:cubicBezTo>
                  <a:pt x="73" y="357"/>
                  <a:pt x="74" y="357"/>
                  <a:pt x="73" y="355"/>
                </a:cubicBezTo>
                <a:cubicBezTo>
                  <a:pt x="70" y="355"/>
                  <a:pt x="70" y="353"/>
                  <a:pt x="68" y="352"/>
                </a:cubicBezTo>
                <a:cubicBezTo>
                  <a:pt x="69" y="355"/>
                  <a:pt x="70" y="358"/>
                  <a:pt x="73" y="359"/>
                </a:cubicBezTo>
                <a:close/>
                <a:moveTo>
                  <a:pt x="461" y="362"/>
                </a:moveTo>
                <a:cubicBezTo>
                  <a:pt x="466" y="362"/>
                  <a:pt x="467" y="357"/>
                  <a:pt x="468" y="353"/>
                </a:cubicBezTo>
                <a:cubicBezTo>
                  <a:pt x="467" y="353"/>
                  <a:pt x="467" y="352"/>
                  <a:pt x="465" y="352"/>
                </a:cubicBezTo>
                <a:cubicBezTo>
                  <a:pt x="464" y="356"/>
                  <a:pt x="462" y="359"/>
                  <a:pt x="461" y="362"/>
                </a:cubicBezTo>
                <a:close/>
                <a:moveTo>
                  <a:pt x="171" y="359"/>
                </a:moveTo>
                <a:cubicBezTo>
                  <a:pt x="177" y="362"/>
                  <a:pt x="184" y="364"/>
                  <a:pt x="189" y="368"/>
                </a:cubicBezTo>
                <a:cubicBezTo>
                  <a:pt x="192" y="367"/>
                  <a:pt x="184" y="366"/>
                  <a:pt x="185" y="363"/>
                </a:cubicBezTo>
                <a:cubicBezTo>
                  <a:pt x="176" y="361"/>
                  <a:pt x="173" y="354"/>
                  <a:pt x="164" y="353"/>
                </a:cubicBezTo>
                <a:cubicBezTo>
                  <a:pt x="165" y="356"/>
                  <a:pt x="169" y="358"/>
                  <a:pt x="171" y="359"/>
                </a:cubicBezTo>
                <a:close/>
                <a:moveTo>
                  <a:pt x="180" y="353"/>
                </a:moveTo>
                <a:cubicBezTo>
                  <a:pt x="180" y="353"/>
                  <a:pt x="180" y="354"/>
                  <a:pt x="179" y="354"/>
                </a:cubicBezTo>
                <a:cubicBezTo>
                  <a:pt x="194" y="367"/>
                  <a:pt x="213" y="378"/>
                  <a:pt x="230" y="390"/>
                </a:cubicBezTo>
                <a:cubicBezTo>
                  <a:pt x="230" y="388"/>
                  <a:pt x="229" y="386"/>
                  <a:pt x="231" y="385"/>
                </a:cubicBezTo>
                <a:cubicBezTo>
                  <a:pt x="234" y="385"/>
                  <a:pt x="235" y="387"/>
                  <a:pt x="238" y="387"/>
                </a:cubicBezTo>
                <a:cubicBezTo>
                  <a:pt x="219" y="375"/>
                  <a:pt x="199" y="365"/>
                  <a:pt x="180" y="353"/>
                </a:cubicBezTo>
                <a:close/>
                <a:moveTo>
                  <a:pt x="269" y="353"/>
                </a:moveTo>
                <a:cubicBezTo>
                  <a:pt x="269" y="353"/>
                  <a:pt x="268" y="354"/>
                  <a:pt x="269" y="354"/>
                </a:cubicBezTo>
                <a:cubicBezTo>
                  <a:pt x="276" y="358"/>
                  <a:pt x="279" y="365"/>
                  <a:pt x="290" y="366"/>
                </a:cubicBezTo>
                <a:cubicBezTo>
                  <a:pt x="291" y="365"/>
                  <a:pt x="293" y="364"/>
                  <a:pt x="293" y="362"/>
                </a:cubicBezTo>
                <a:cubicBezTo>
                  <a:pt x="284" y="360"/>
                  <a:pt x="277" y="354"/>
                  <a:pt x="269" y="353"/>
                </a:cubicBezTo>
                <a:close/>
                <a:moveTo>
                  <a:pt x="296" y="361"/>
                </a:moveTo>
                <a:cubicBezTo>
                  <a:pt x="303" y="360"/>
                  <a:pt x="297" y="354"/>
                  <a:pt x="293" y="353"/>
                </a:cubicBezTo>
                <a:cubicBezTo>
                  <a:pt x="289" y="352"/>
                  <a:pt x="281" y="353"/>
                  <a:pt x="277" y="353"/>
                </a:cubicBezTo>
                <a:cubicBezTo>
                  <a:pt x="283" y="353"/>
                  <a:pt x="291" y="362"/>
                  <a:pt x="296" y="361"/>
                </a:cubicBezTo>
                <a:close/>
                <a:moveTo>
                  <a:pt x="342" y="353"/>
                </a:moveTo>
                <a:cubicBezTo>
                  <a:pt x="341" y="353"/>
                  <a:pt x="340" y="353"/>
                  <a:pt x="339" y="353"/>
                </a:cubicBezTo>
                <a:cubicBezTo>
                  <a:pt x="338" y="356"/>
                  <a:pt x="342" y="354"/>
                  <a:pt x="342" y="353"/>
                </a:cubicBezTo>
                <a:close/>
                <a:moveTo>
                  <a:pt x="346" y="363"/>
                </a:moveTo>
                <a:cubicBezTo>
                  <a:pt x="348" y="360"/>
                  <a:pt x="349" y="356"/>
                  <a:pt x="352" y="353"/>
                </a:cubicBezTo>
                <a:cubicBezTo>
                  <a:pt x="349" y="352"/>
                  <a:pt x="346" y="360"/>
                  <a:pt x="346" y="363"/>
                </a:cubicBezTo>
                <a:close/>
                <a:moveTo>
                  <a:pt x="368" y="357"/>
                </a:moveTo>
                <a:cubicBezTo>
                  <a:pt x="370" y="357"/>
                  <a:pt x="370" y="355"/>
                  <a:pt x="371" y="354"/>
                </a:cubicBezTo>
                <a:cubicBezTo>
                  <a:pt x="370" y="354"/>
                  <a:pt x="369" y="351"/>
                  <a:pt x="368" y="353"/>
                </a:cubicBezTo>
                <a:cubicBezTo>
                  <a:pt x="370" y="354"/>
                  <a:pt x="367" y="355"/>
                  <a:pt x="368" y="357"/>
                </a:cubicBezTo>
                <a:close/>
                <a:moveTo>
                  <a:pt x="69" y="361"/>
                </a:moveTo>
                <a:cubicBezTo>
                  <a:pt x="69" y="358"/>
                  <a:pt x="66" y="358"/>
                  <a:pt x="68" y="355"/>
                </a:cubicBezTo>
                <a:cubicBezTo>
                  <a:pt x="66" y="356"/>
                  <a:pt x="67" y="353"/>
                  <a:pt x="65" y="353"/>
                </a:cubicBezTo>
                <a:cubicBezTo>
                  <a:pt x="66" y="356"/>
                  <a:pt x="66" y="360"/>
                  <a:pt x="69" y="361"/>
                </a:cubicBezTo>
                <a:close/>
                <a:moveTo>
                  <a:pt x="332" y="356"/>
                </a:moveTo>
                <a:cubicBezTo>
                  <a:pt x="335" y="357"/>
                  <a:pt x="335" y="355"/>
                  <a:pt x="335" y="353"/>
                </a:cubicBezTo>
                <a:cubicBezTo>
                  <a:pt x="332" y="353"/>
                  <a:pt x="331" y="354"/>
                  <a:pt x="332" y="356"/>
                </a:cubicBezTo>
                <a:close/>
                <a:moveTo>
                  <a:pt x="396" y="367"/>
                </a:moveTo>
                <a:cubicBezTo>
                  <a:pt x="401" y="366"/>
                  <a:pt x="402" y="360"/>
                  <a:pt x="404" y="356"/>
                </a:cubicBezTo>
                <a:cubicBezTo>
                  <a:pt x="403" y="355"/>
                  <a:pt x="403" y="354"/>
                  <a:pt x="402" y="353"/>
                </a:cubicBezTo>
                <a:cubicBezTo>
                  <a:pt x="399" y="358"/>
                  <a:pt x="397" y="362"/>
                  <a:pt x="396" y="367"/>
                </a:cubicBezTo>
                <a:close/>
                <a:moveTo>
                  <a:pt x="516" y="372"/>
                </a:moveTo>
                <a:cubicBezTo>
                  <a:pt x="524" y="367"/>
                  <a:pt x="535" y="361"/>
                  <a:pt x="539" y="353"/>
                </a:cubicBezTo>
                <a:cubicBezTo>
                  <a:pt x="529" y="358"/>
                  <a:pt x="523" y="365"/>
                  <a:pt x="516" y="372"/>
                </a:cubicBezTo>
                <a:close/>
                <a:moveTo>
                  <a:pt x="315" y="358"/>
                </a:moveTo>
                <a:cubicBezTo>
                  <a:pt x="318" y="357"/>
                  <a:pt x="320" y="359"/>
                  <a:pt x="322" y="357"/>
                </a:cubicBezTo>
                <a:cubicBezTo>
                  <a:pt x="322" y="353"/>
                  <a:pt x="315" y="353"/>
                  <a:pt x="315" y="358"/>
                </a:cubicBezTo>
                <a:close/>
                <a:moveTo>
                  <a:pt x="56" y="362"/>
                </a:moveTo>
                <a:cubicBezTo>
                  <a:pt x="58" y="359"/>
                  <a:pt x="55" y="355"/>
                  <a:pt x="52" y="354"/>
                </a:cubicBezTo>
                <a:cubicBezTo>
                  <a:pt x="52" y="358"/>
                  <a:pt x="54" y="361"/>
                  <a:pt x="56" y="362"/>
                </a:cubicBezTo>
                <a:close/>
                <a:moveTo>
                  <a:pt x="430" y="365"/>
                </a:moveTo>
                <a:cubicBezTo>
                  <a:pt x="431" y="362"/>
                  <a:pt x="435" y="358"/>
                  <a:pt x="434" y="354"/>
                </a:cubicBezTo>
                <a:cubicBezTo>
                  <a:pt x="432" y="358"/>
                  <a:pt x="429" y="363"/>
                  <a:pt x="430" y="365"/>
                </a:cubicBezTo>
                <a:close/>
                <a:moveTo>
                  <a:pt x="128" y="372"/>
                </a:moveTo>
                <a:cubicBezTo>
                  <a:pt x="125" y="366"/>
                  <a:pt x="125" y="358"/>
                  <a:pt x="118" y="355"/>
                </a:cubicBezTo>
                <a:cubicBezTo>
                  <a:pt x="120" y="363"/>
                  <a:pt x="121" y="370"/>
                  <a:pt x="128" y="372"/>
                </a:cubicBezTo>
                <a:close/>
                <a:moveTo>
                  <a:pt x="352" y="362"/>
                </a:moveTo>
                <a:cubicBezTo>
                  <a:pt x="354" y="360"/>
                  <a:pt x="357" y="361"/>
                  <a:pt x="360" y="359"/>
                </a:cubicBezTo>
                <a:cubicBezTo>
                  <a:pt x="359" y="357"/>
                  <a:pt x="357" y="356"/>
                  <a:pt x="354" y="355"/>
                </a:cubicBezTo>
                <a:cubicBezTo>
                  <a:pt x="354" y="358"/>
                  <a:pt x="350" y="360"/>
                  <a:pt x="352" y="362"/>
                </a:cubicBezTo>
                <a:close/>
                <a:moveTo>
                  <a:pt x="338" y="359"/>
                </a:moveTo>
                <a:cubicBezTo>
                  <a:pt x="338" y="361"/>
                  <a:pt x="340" y="361"/>
                  <a:pt x="341" y="362"/>
                </a:cubicBezTo>
                <a:cubicBezTo>
                  <a:pt x="342" y="360"/>
                  <a:pt x="344" y="359"/>
                  <a:pt x="344" y="356"/>
                </a:cubicBezTo>
                <a:cubicBezTo>
                  <a:pt x="341" y="356"/>
                  <a:pt x="340" y="358"/>
                  <a:pt x="338" y="359"/>
                </a:cubicBezTo>
                <a:close/>
                <a:moveTo>
                  <a:pt x="372" y="361"/>
                </a:moveTo>
                <a:cubicBezTo>
                  <a:pt x="374" y="361"/>
                  <a:pt x="374" y="362"/>
                  <a:pt x="375" y="362"/>
                </a:cubicBezTo>
                <a:cubicBezTo>
                  <a:pt x="375" y="359"/>
                  <a:pt x="377" y="359"/>
                  <a:pt x="378" y="358"/>
                </a:cubicBezTo>
                <a:cubicBezTo>
                  <a:pt x="377" y="358"/>
                  <a:pt x="377" y="357"/>
                  <a:pt x="377" y="356"/>
                </a:cubicBezTo>
                <a:cubicBezTo>
                  <a:pt x="374" y="356"/>
                  <a:pt x="374" y="359"/>
                  <a:pt x="372" y="361"/>
                </a:cubicBezTo>
                <a:close/>
                <a:moveTo>
                  <a:pt x="259" y="359"/>
                </a:moveTo>
                <a:cubicBezTo>
                  <a:pt x="262" y="359"/>
                  <a:pt x="265" y="362"/>
                  <a:pt x="267" y="361"/>
                </a:cubicBezTo>
                <a:cubicBezTo>
                  <a:pt x="266" y="360"/>
                  <a:pt x="265" y="359"/>
                  <a:pt x="265" y="358"/>
                </a:cubicBezTo>
                <a:cubicBezTo>
                  <a:pt x="263" y="358"/>
                  <a:pt x="261" y="356"/>
                  <a:pt x="259" y="359"/>
                </a:cubicBezTo>
                <a:close/>
                <a:moveTo>
                  <a:pt x="434" y="365"/>
                </a:moveTo>
                <a:cubicBezTo>
                  <a:pt x="438" y="365"/>
                  <a:pt x="439" y="359"/>
                  <a:pt x="439" y="357"/>
                </a:cubicBezTo>
                <a:cubicBezTo>
                  <a:pt x="438" y="357"/>
                  <a:pt x="437" y="357"/>
                  <a:pt x="437" y="357"/>
                </a:cubicBezTo>
                <a:cubicBezTo>
                  <a:pt x="437" y="361"/>
                  <a:pt x="434" y="362"/>
                  <a:pt x="434" y="365"/>
                </a:cubicBezTo>
                <a:close/>
                <a:moveTo>
                  <a:pt x="508" y="359"/>
                </a:moveTo>
                <a:cubicBezTo>
                  <a:pt x="507" y="362"/>
                  <a:pt x="505" y="364"/>
                  <a:pt x="504" y="367"/>
                </a:cubicBezTo>
                <a:cubicBezTo>
                  <a:pt x="508" y="364"/>
                  <a:pt x="518" y="360"/>
                  <a:pt x="517" y="357"/>
                </a:cubicBezTo>
                <a:cubicBezTo>
                  <a:pt x="515" y="359"/>
                  <a:pt x="512" y="357"/>
                  <a:pt x="508" y="359"/>
                </a:cubicBezTo>
                <a:close/>
                <a:moveTo>
                  <a:pt x="212" y="365"/>
                </a:moveTo>
                <a:cubicBezTo>
                  <a:pt x="208" y="363"/>
                  <a:pt x="204" y="358"/>
                  <a:pt x="201" y="358"/>
                </a:cubicBezTo>
                <a:cubicBezTo>
                  <a:pt x="204" y="361"/>
                  <a:pt x="209" y="365"/>
                  <a:pt x="212" y="365"/>
                </a:cubicBezTo>
                <a:close/>
                <a:moveTo>
                  <a:pt x="230" y="362"/>
                </a:moveTo>
                <a:cubicBezTo>
                  <a:pt x="229" y="359"/>
                  <a:pt x="223" y="358"/>
                  <a:pt x="221" y="358"/>
                </a:cubicBezTo>
                <a:cubicBezTo>
                  <a:pt x="224" y="359"/>
                  <a:pt x="226" y="363"/>
                  <a:pt x="230" y="362"/>
                </a:cubicBezTo>
                <a:close/>
                <a:moveTo>
                  <a:pt x="378" y="365"/>
                </a:moveTo>
                <a:cubicBezTo>
                  <a:pt x="381" y="364"/>
                  <a:pt x="383" y="360"/>
                  <a:pt x="382" y="358"/>
                </a:cubicBezTo>
                <a:cubicBezTo>
                  <a:pt x="381" y="360"/>
                  <a:pt x="379" y="362"/>
                  <a:pt x="378" y="365"/>
                </a:cubicBezTo>
                <a:close/>
                <a:moveTo>
                  <a:pt x="402" y="367"/>
                </a:moveTo>
                <a:cubicBezTo>
                  <a:pt x="405" y="367"/>
                  <a:pt x="407" y="367"/>
                  <a:pt x="410" y="367"/>
                </a:cubicBezTo>
                <a:cubicBezTo>
                  <a:pt x="412" y="365"/>
                  <a:pt x="411" y="363"/>
                  <a:pt x="412" y="361"/>
                </a:cubicBezTo>
                <a:cubicBezTo>
                  <a:pt x="407" y="354"/>
                  <a:pt x="404" y="362"/>
                  <a:pt x="402" y="367"/>
                </a:cubicBezTo>
                <a:close/>
                <a:moveTo>
                  <a:pt x="551" y="369"/>
                </a:moveTo>
                <a:cubicBezTo>
                  <a:pt x="547" y="371"/>
                  <a:pt x="543" y="375"/>
                  <a:pt x="540" y="378"/>
                </a:cubicBezTo>
                <a:cubicBezTo>
                  <a:pt x="528" y="387"/>
                  <a:pt x="515" y="396"/>
                  <a:pt x="502" y="403"/>
                </a:cubicBezTo>
                <a:cubicBezTo>
                  <a:pt x="498" y="405"/>
                  <a:pt x="493" y="406"/>
                  <a:pt x="490" y="411"/>
                </a:cubicBezTo>
                <a:cubicBezTo>
                  <a:pt x="526" y="402"/>
                  <a:pt x="553" y="382"/>
                  <a:pt x="574" y="358"/>
                </a:cubicBezTo>
                <a:cubicBezTo>
                  <a:pt x="575" y="358"/>
                  <a:pt x="575" y="357"/>
                  <a:pt x="574" y="358"/>
                </a:cubicBezTo>
                <a:cubicBezTo>
                  <a:pt x="567" y="363"/>
                  <a:pt x="559" y="365"/>
                  <a:pt x="551" y="369"/>
                </a:cubicBezTo>
                <a:close/>
                <a:moveTo>
                  <a:pt x="313" y="360"/>
                </a:moveTo>
                <a:cubicBezTo>
                  <a:pt x="314" y="362"/>
                  <a:pt x="315" y="363"/>
                  <a:pt x="318" y="363"/>
                </a:cubicBezTo>
                <a:cubicBezTo>
                  <a:pt x="317" y="362"/>
                  <a:pt x="319" y="362"/>
                  <a:pt x="318" y="360"/>
                </a:cubicBezTo>
                <a:cubicBezTo>
                  <a:pt x="316" y="361"/>
                  <a:pt x="315" y="359"/>
                  <a:pt x="313" y="360"/>
                </a:cubicBezTo>
                <a:close/>
                <a:moveTo>
                  <a:pt x="173" y="365"/>
                </a:moveTo>
                <a:cubicBezTo>
                  <a:pt x="172" y="362"/>
                  <a:pt x="168" y="360"/>
                  <a:pt x="166" y="361"/>
                </a:cubicBezTo>
                <a:cubicBezTo>
                  <a:pt x="169" y="362"/>
                  <a:pt x="170" y="365"/>
                  <a:pt x="173" y="365"/>
                </a:cubicBezTo>
                <a:close/>
                <a:moveTo>
                  <a:pt x="254" y="362"/>
                </a:moveTo>
                <a:cubicBezTo>
                  <a:pt x="259" y="363"/>
                  <a:pt x="266" y="366"/>
                  <a:pt x="272" y="365"/>
                </a:cubicBezTo>
                <a:cubicBezTo>
                  <a:pt x="266" y="365"/>
                  <a:pt x="258" y="360"/>
                  <a:pt x="254" y="362"/>
                </a:cubicBezTo>
                <a:close/>
                <a:moveTo>
                  <a:pt x="301" y="363"/>
                </a:moveTo>
                <a:cubicBezTo>
                  <a:pt x="303" y="364"/>
                  <a:pt x="305" y="365"/>
                  <a:pt x="307" y="365"/>
                </a:cubicBezTo>
                <a:cubicBezTo>
                  <a:pt x="307" y="364"/>
                  <a:pt x="308" y="363"/>
                  <a:pt x="308" y="363"/>
                </a:cubicBezTo>
                <a:cubicBezTo>
                  <a:pt x="307" y="361"/>
                  <a:pt x="302" y="360"/>
                  <a:pt x="301" y="363"/>
                </a:cubicBezTo>
                <a:close/>
                <a:moveTo>
                  <a:pt x="106" y="368"/>
                </a:moveTo>
                <a:cubicBezTo>
                  <a:pt x="106" y="364"/>
                  <a:pt x="104" y="362"/>
                  <a:pt x="102" y="361"/>
                </a:cubicBezTo>
                <a:cubicBezTo>
                  <a:pt x="103" y="364"/>
                  <a:pt x="104" y="366"/>
                  <a:pt x="106" y="368"/>
                </a:cubicBezTo>
                <a:close/>
                <a:moveTo>
                  <a:pt x="321" y="364"/>
                </a:moveTo>
                <a:cubicBezTo>
                  <a:pt x="322" y="364"/>
                  <a:pt x="324" y="364"/>
                  <a:pt x="324" y="362"/>
                </a:cubicBezTo>
                <a:cubicBezTo>
                  <a:pt x="323" y="362"/>
                  <a:pt x="323" y="361"/>
                  <a:pt x="322" y="361"/>
                </a:cubicBezTo>
                <a:cubicBezTo>
                  <a:pt x="322" y="363"/>
                  <a:pt x="320" y="362"/>
                  <a:pt x="321" y="364"/>
                </a:cubicBezTo>
                <a:close/>
                <a:moveTo>
                  <a:pt x="490" y="365"/>
                </a:moveTo>
                <a:cubicBezTo>
                  <a:pt x="491" y="365"/>
                  <a:pt x="491" y="366"/>
                  <a:pt x="492" y="367"/>
                </a:cubicBezTo>
                <a:cubicBezTo>
                  <a:pt x="493" y="366"/>
                  <a:pt x="497" y="364"/>
                  <a:pt x="496" y="361"/>
                </a:cubicBezTo>
                <a:cubicBezTo>
                  <a:pt x="494" y="363"/>
                  <a:pt x="491" y="363"/>
                  <a:pt x="490" y="365"/>
                </a:cubicBezTo>
                <a:close/>
                <a:moveTo>
                  <a:pt x="133" y="365"/>
                </a:moveTo>
                <a:cubicBezTo>
                  <a:pt x="131" y="365"/>
                  <a:pt x="130" y="361"/>
                  <a:pt x="129" y="364"/>
                </a:cubicBezTo>
                <a:cubicBezTo>
                  <a:pt x="132" y="368"/>
                  <a:pt x="132" y="375"/>
                  <a:pt x="137" y="379"/>
                </a:cubicBezTo>
                <a:cubicBezTo>
                  <a:pt x="136" y="373"/>
                  <a:pt x="134" y="371"/>
                  <a:pt x="133" y="365"/>
                </a:cubicBezTo>
                <a:close/>
                <a:moveTo>
                  <a:pt x="233" y="365"/>
                </a:moveTo>
                <a:cubicBezTo>
                  <a:pt x="235" y="366"/>
                  <a:pt x="238" y="366"/>
                  <a:pt x="239" y="364"/>
                </a:cubicBezTo>
                <a:cubicBezTo>
                  <a:pt x="236" y="363"/>
                  <a:pt x="233" y="362"/>
                  <a:pt x="233" y="365"/>
                </a:cubicBezTo>
                <a:close/>
                <a:moveTo>
                  <a:pt x="357" y="365"/>
                </a:moveTo>
                <a:cubicBezTo>
                  <a:pt x="358" y="365"/>
                  <a:pt x="359" y="365"/>
                  <a:pt x="360" y="365"/>
                </a:cubicBezTo>
                <a:cubicBezTo>
                  <a:pt x="360" y="364"/>
                  <a:pt x="360" y="363"/>
                  <a:pt x="360" y="362"/>
                </a:cubicBezTo>
                <a:cubicBezTo>
                  <a:pt x="358" y="363"/>
                  <a:pt x="357" y="363"/>
                  <a:pt x="357" y="365"/>
                </a:cubicBezTo>
                <a:close/>
                <a:moveTo>
                  <a:pt x="364" y="365"/>
                </a:moveTo>
                <a:cubicBezTo>
                  <a:pt x="366" y="366"/>
                  <a:pt x="366" y="365"/>
                  <a:pt x="367" y="364"/>
                </a:cubicBezTo>
                <a:cubicBezTo>
                  <a:pt x="366" y="363"/>
                  <a:pt x="366" y="363"/>
                  <a:pt x="365" y="362"/>
                </a:cubicBezTo>
                <a:cubicBezTo>
                  <a:pt x="365" y="364"/>
                  <a:pt x="363" y="363"/>
                  <a:pt x="364" y="365"/>
                </a:cubicBezTo>
                <a:close/>
                <a:moveTo>
                  <a:pt x="78" y="367"/>
                </a:moveTo>
                <a:cubicBezTo>
                  <a:pt x="78" y="365"/>
                  <a:pt x="77" y="363"/>
                  <a:pt x="74" y="364"/>
                </a:cubicBezTo>
                <a:cubicBezTo>
                  <a:pt x="74" y="366"/>
                  <a:pt x="76" y="366"/>
                  <a:pt x="78" y="367"/>
                </a:cubicBezTo>
                <a:close/>
                <a:moveTo>
                  <a:pt x="414" y="366"/>
                </a:moveTo>
                <a:cubicBezTo>
                  <a:pt x="416" y="366"/>
                  <a:pt x="417" y="365"/>
                  <a:pt x="417" y="364"/>
                </a:cubicBezTo>
                <a:cubicBezTo>
                  <a:pt x="415" y="363"/>
                  <a:pt x="414" y="364"/>
                  <a:pt x="414" y="366"/>
                </a:cubicBezTo>
                <a:close/>
                <a:moveTo>
                  <a:pt x="73" y="373"/>
                </a:moveTo>
                <a:cubicBezTo>
                  <a:pt x="72" y="369"/>
                  <a:pt x="68" y="364"/>
                  <a:pt x="64" y="365"/>
                </a:cubicBezTo>
                <a:cubicBezTo>
                  <a:pt x="67" y="368"/>
                  <a:pt x="69" y="371"/>
                  <a:pt x="73" y="373"/>
                </a:cubicBezTo>
                <a:close/>
                <a:moveTo>
                  <a:pt x="160" y="373"/>
                </a:moveTo>
                <a:cubicBezTo>
                  <a:pt x="160" y="371"/>
                  <a:pt x="160" y="370"/>
                  <a:pt x="160" y="369"/>
                </a:cubicBezTo>
                <a:cubicBezTo>
                  <a:pt x="157" y="371"/>
                  <a:pt x="155" y="363"/>
                  <a:pt x="152" y="365"/>
                </a:cubicBezTo>
                <a:cubicBezTo>
                  <a:pt x="153" y="369"/>
                  <a:pt x="157" y="371"/>
                  <a:pt x="160" y="373"/>
                </a:cubicBezTo>
                <a:close/>
                <a:moveTo>
                  <a:pt x="227" y="400"/>
                </a:moveTo>
                <a:cubicBezTo>
                  <a:pt x="227" y="398"/>
                  <a:pt x="228" y="398"/>
                  <a:pt x="230" y="398"/>
                </a:cubicBezTo>
                <a:cubicBezTo>
                  <a:pt x="229" y="393"/>
                  <a:pt x="223" y="393"/>
                  <a:pt x="221" y="389"/>
                </a:cubicBezTo>
                <a:cubicBezTo>
                  <a:pt x="205" y="382"/>
                  <a:pt x="190" y="370"/>
                  <a:pt x="174" y="365"/>
                </a:cubicBezTo>
                <a:cubicBezTo>
                  <a:pt x="189" y="379"/>
                  <a:pt x="206" y="391"/>
                  <a:pt x="227" y="400"/>
                </a:cubicBezTo>
                <a:close/>
                <a:moveTo>
                  <a:pt x="326" y="370"/>
                </a:moveTo>
                <a:cubicBezTo>
                  <a:pt x="327" y="368"/>
                  <a:pt x="328" y="366"/>
                  <a:pt x="329" y="364"/>
                </a:cubicBezTo>
                <a:cubicBezTo>
                  <a:pt x="327" y="364"/>
                  <a:pt x="324" y="369"/>
                  <a:pt x="326" y="370"/>
                </a:cubicBezTo>
                <a:close/>
                <a:moveTo>
                  <a:pt x="330" y="369"/>
                </a:moveTo>
                <a:cubicBezTo>
                  <a:pt x="334" y="369"/>
                  <a:pt x="334" y="367"/>
                  <a:pt x="337" y="367"/>
                </a:cubicBezTo>
                <a:cubicBezTo>
                  <a:pt x="337" y="365"/>
                  <a:pt x="335" y="365"/>
                  <a:pt x="334" y="364"/>
                </a:cubicBezTo>
                <a:cubicBezTo>
                  <a:pt x="333" y="366"/>
                  <a:pt x="331" y="367"/>
                  <a:pt x="330" y="369"/>
                </a:cubicBezTo>
                <a:close/>
                <a:moveTo>
                  <a:pt x="518" y="365"/>
                </a:moveTo>
                <a:cubicBezTo>
                  <a:pt x="518" y="365"/>
                  <a:pt x="517" y="364"/>
                  <a:pt x="516" y="364"/>
                </a:cubicBezTo>
                <a:cubicBezTo>
                  <a:pt x="509" y="370"/>
                  <a:pt x="499" y="373"/>
                  <a:pt x="492" y="379"/>
                </a:cubicBezTo>
                <a:cubicBezTo>
                  <a:pt x="504" y="380"/>
                  <a:pt x="511" y="371"/>
                  <a:pt x="518" y="365"/>
                </a:cubicBezTo>
                <a:close/>
                <a:moveTo>
                  <a:pt x="310" y="367"/>
                </a:moveTo>
                <a:cubicBezTo>
                  <a:pt x="311" y="367"/>
                  <a:pt x="314" y="368"/>
                  <a:pt x="313" y="367"/>
                </a:cubicBezTo>
                <a:cubicBezTo>
                  <a:pt x="311" y="368"/>
                  <a:pt x="313" y="364"/>
                  <a:pt x="311" y="365"/>
                </a:cubicBezTo>
                <a:cubicBezTo>
                  <a:pt x="311" y="366"/>
                  <a:pt x="310" y="366"/>
                  <a:pt x="310" y="367"/>
                </a:cubicBezTo>
                <a:close/>
                <a:moveTo>
                  <a:pt x="470" y="371"/>
                </a:moveTo>
                <a:cubicBezTo>
                  <a:pt x="473" y="369"/>
                  <a:pt x="477" y="368"/>
                  <a:pt x="480" y="366"/>
                </a:cubicBezTo>
                <a:cubicBezTo>
                  <a:pt x="475" y="364"/>
                  <a:pt x="468" y="368"/>
                  <a:pt x="470" y="371"/>
                </a:cubicBezTo>
                <a:close/>
                <a:moveTo>
                  <a:pt x="240" y="368"/>
                </a:moveTo>
                <a:cubicBezTo>
                  <a:pt x="245" y="372"/>
                  <a:pt x="265" y="388"/>
                  <a:pt x="270" y="379"/>
                </a:cubicBezTo>
                <a:cubicBezTo>
                  <a:pt x="261" y="375"/>
                  <a:pt x="252" y="363"/>
                  <a:pt x="240" y="368"/>
                </a:cubicBezTo>
                <a:close/>
                <a:moveTo>
                  <a:pt x="305" y="368"/>
                </a:moveTo>
                <a:cubicBezTo>
                  <a:pt x="303" y="367"/>
                  <a:pt x="302" y="366"/>
                  <a:pt x="299" y="366"/>
                </a:cubicBezTo>
                <a:cubicBezTo>
                  <a:pt x="298" y="369"/>
                  <a:pt x="304" y="370"/>
                  <a:pt x="305" y="368"/>
                </a:cubicBezTo>
                <a:close/>
                <a:moveTo>
                  <a:pt x="113" y="381"/>
                </a:moveTo>
                <a:cubicBezTo>
                  <a:pt x="116" y="381"/>
                  <a:pt x="118" y="380"/>
                  <a:pt x="120" y="382"/>
                </a:cubicBezTo>
                <a:cubicBezTo>
                  <a:pt x="119" y="383"/>
                  <a:pt x="116" y="382"/>
                  <a:pt x="115" y="384"/>
                </a:cubicBezTo>
                <a:cubicBezTo>
                  <a:pt x="119" y="386"/>
                  <a:pt x="122" y="389"/>
                  <a:pt x="126" y="391"/>
                </a:cubicBezTo>
                <a:cubicBezTo>
                  <a:pt x="122" y="382"/>
                  <a:pt x="119" y="368"/>
                  <a:pt x="109" y="367"/>
                </a:cubicBezTo>
                <a:cubicBezTo>
                  <a:pt x="110" y="372"/>
                  <a:pt x="113" y="376"/>
                  <a:pt x="113" y="381"/>
                </a:cubicBezTo>
                <a:close/>
                <a:moveTo>
                  <a:pt x="228" y="368"/>
                </a:moveTo>
                <a:cubicBezTo>
                  <a:pt x="230" y="368"/>
                  <a:pt x="232" y="368"/>
                  <a:pt x="232" y="367"/>
                </a:cubicBezTo>
                <a:cubicBezTo>
                  <a:pt x="231" y="367"/>
                  <a:pt x="230" y="367"/>
                  <a:pt x="229" y="367"/>
                </a:cubicBezTo>
                <a:cubicBezTo>
                  <a:pt x="229" y="367"/>
                  <a:pt x="229" y="368"/>
                  <a:pt x="228" y="368"/>
                </a:cubicBezTo>
                <a:close/>
                <a:moveTo>
                  <a:pt x="348" y="368"/>
                </a:moveTo>
                <a:cubicBezTo>
                  <a:pt x="350" y="370"/>
                  <a:pt x="353" y="372"/>
                  <a:pt x="355" y="373"/>
                </a:cubicBezTo>
                <a:cubicBezTo>
                  <a:pt x="356" y="372"/>
                  <a:pt x="358" y="370"/>
                  <a:pt x="358" y="367"/>
                </a:cubicBezTo>
                <a:cubicBezTo>
                  <a:pt x="354" y="368"/>
                  <a:pt x="351" y="365"/>
                  <a:pt x="348" y="368"/>
                </a:cubicBezTo>
                <a:close/>
                <a:moveTo>
                  <a:pt x="495" y="371"/>
                </a:moveTo>
                <a:cubicBezTo>
                  <a:pt x="496" y="369"/>
                  <a:pt x="500" y="370"/>
                  <a:pt x="501" y="368"/>
                </a:cubicBezTo>
                <a:cubicBezTo>
                  <a:pt x="499" y="365"/>
                  <a:pt x="494" y="369"/>
                  <a:pt x="495" y="371"/>
                </a:cubicBezTo>
                <a:close/>
                <a:moveTo>
                  <a:pt x="61" y="385"/>
                </a:moveTo>
                <a:cubicBezTo>
                  <a:pt x="58" y="377"/>
                  <a:pt x="54" y="371"/>
                  <a:pt x="47" y="367"/>
                </a:cubicBezTo>
                <a:cubicBezTo>
                  <a:pt x="47" y="377"/>
                  <a:pt x="54" y="381"/>
                  <a:pt x="61" y="385"/>
                </a:cubicBezTo>
                <a:close/>
                <a:moveTo>
                  <a:pt x="171" y="371"/>
                </a:moveTo>
                <a:cubicBezTo>
                  <a:pt x="169" y="370"/>
                  <a:pt x="167" y="366"/>
                  <a:pt x="165" y="368"/>
                </a:cubicBezTo>
                <a:cubicBezTo>
                  <a:pt x="167" y="369"/>
                  <a:pt x="169" y="372"/>
                  <a:pt x="171" y="371"/>
                </a:cubicBezTo>
                <a:close/>
                <a:moveTo>
                  <a:pt x="264" y="368"/>
                </a:moveTo>
                <a:cubicBezTo>
                  <a:pt x="266" y="371"/>
                  <a:pt x="271" y="371"/>
                  <a:pt x="272" y="375"/>
                </a:cubicBezTo>
                <a:cubicBezTo>
                  <a:pt x="273" y="369"/>
                  <a:pt x="278" y="377"/>
                  <a:pt x="281" y="372"/>
                </a:cubicBezTo>
                <a:cubicBezTo>
                  <a:pt x="276" y="370"/>
                  <a:pt x="268" y="369"/>
                  <a:pt x="264" y="368"/>
                </a:cubicBezTo>
                <a:close/>
                <a:moveTo>
                  <a:pt x="434" y="370"/>
                </a:moveTo>
                <a:cubicBezTo>
                  <a:pt x="435" y="369"/>
                  <a:pt x="435" y="367"/>
                  <a:pt x="433" y="367"/>
                </a:cubicBezTo>
                <a:cubicBezTo>
                  <a:pt x="432" y="368"/>
                  <a:pt x="432" y="371"/>
                  <a:pt x="434" y="370"/>
                </a:cubicBezTo>
                <a:close/>
                <a:moveTo>
                  <a:pt x="360" y="375"/>
                </a:moveTo>
                <a:cubicBezTo>
                  <a:pt x="361" y="372"/>
                  <a:pt x="364" y="371"/>
                  <a:pt x="365" y="368"/>
                </a:cubicBezTo>
                <a:cubicBezTo>
                  <a:pt x="361" y="368"/>
                  <a:pt x="359" y="374"/>
                  <a:pt x="360" y="375"/>
                </a:cubicBezTo>
                <a:close/>
                <a:moveTo>
                  <a:pt x="467" y="375"/>
                </a:moveTo>
                <a:cubicBezTo>
                  <a:pt x="466" y="378"/>
                  <a:pt x="464" y="381"/>
                  <a:pt x="462" y="384"/>
                </a:cubicBezTo>
                <a:cubicBezTo>
                  <a:pt x="473" y="380"/>
                  <a:pt x="482" y="378"/>
                  <a:pt x="488" y="369"/>
                </a:cubicBezTo>
                <a:cubicBezTo>
                  <a:pt x="480" y="366"/>
                  <a:pt x="475" y="374"/>
                  <a:pt x="467" y="375"/>
                </a:cubicBezTo>
                <a:close/>
                <a:moveTo>
                  <a:pt x="143" y="384"/>
                </a:moveTo>
                <a:cubicBezTo>
                  <a:pt x="149" y="388"/>
                  <a:pt x="154" y="392"/>
                  <a:pt x="159" y="396"/>
                </a:cubicBezTo>
                <a:cubicBezTo>
                  <a:pt x="157" y="382"/>
                  <a:pt x="148" y="374"/>
                  <a:pt x="137" y="368"/>
                </a:cubicBezTo>
                <a:cubicBezTo>
                  <a:pt x="139" y="374"/>
                  <a:pt x="141" y="379"/>
                  <a:pt x="143" y="384"/>
                </a:cubicBezTo>
                <a:close/>
                <a:moveTo>
                  <a:pt x="365" y="375"/>
                </a:moveTo>
                <a:cubicBezTo>
                  <a:pt x="366" y="375"/>
                  <a:pt x="367" y="375"/>
                  <a:pt x="368" y="376"/>
                </a:cubicBezTo>
                <a:cubicBezTo>
                  <a:pt x="369" y="373"/>
                  <a:pt x="371" y="372"/>
                  <a:pt x="371" y="368"/>
                </a:cubicBezTo>
                <a:cubicBezTo>
                  <a:pt x="366" y="368"/>
                  <a:pt x="367" y="373"/>
                  <a:pt x="365" y="375"/>
                </a:cubicBezTo>
                <a:close/>
                <a:moveTo>
                  <a:pt x="417" y="373"/>
                </a:moveTo>
                <a:cubicBezTo>
                  <a:pt x="421" y="375"/>
                  <a:pt x="422" y="372"/>
                  <a:pt x="423" y="369"/>
                </a:cubicBezTo>
                <a:cubicBezTo>
                  <a:pt x="421" y="369"/>
                  <a:pt x="421" y="369"/>
                  <a:pt x="418" y="368"/>
                </a:cubicBezTo>
                <a:cubicBezTo>
                  <a:pt x="417" y="370"/>
                  <a:pt x="417" y="371"/>
                  <a:pt x="417" y="373"/>
                </a:cubicBezTo>
                <a:close/>
                <a:moveTo>
                  <a:pt x="388" y="372"/>
                </a:moveTo>
                <a:cubicBezTo>
                  <a:pt x="388" y="371"/>
                  <a:pt x="390" y="371"/>
                  <a:pt x="389" y="370"/>
                </a:cubicBezTo>
                <a:cubicBezTo>
                  <a:pt x="389" y="369"/>
                  <a:pt x="387" y="369"/>
                  <a:pt x="385" y="369"/>
                </a:cubicBezTo>
                <a:cubicBezTo>
                  <a:pt x="385" y="371"/>
                  <a:pt x="387" y="371"/>
                  <a:pt x="388" y="372"/>
                </a:cubicBezTo>
                <a:close/>
                <a:moveTo>
                  <a:pt x="398" y="375"/>
                </a:moveTo>
                <a:cubicBezTo>
                  <a:pt x="400" y="375"/>
                  <a:pt x="403" y="375"/>
                  <a:pt x="405" y="375"/>
                </a:cubicBezTo>
                <a:cubicBezTo>
                  <a:pt x="406" y="374"/>
                  <a:pt x="407" y="372"/>
                  <a:pt x="408" y="370"/>
                </a:cubicBezTo>
                <a:cubicBezTo>
                  <a:pt x="402" y="368"/>
                  <a:pt x="399" y="370"/>
                  <a:pt x="398" y="375"/>
                </a:cubicBezTo>
                <a:close/>
                <a:moveTo>
                  <a:pt x="411" y="375"/>
                </a:moveTo>
                <a:cubicBezTo>
                  <a:pt x="413" y="373"/>
                  <a:pt x="414" y="372"/>
                  <a:pt x="414" y="369"/>
                </a:cubicBezTo>
                <a:cubicBezTo>
                  <a:pt x="412" y="369"/>
                  <a:pt x="410" y="373"/>
                  <a:pt x="411" y="375"/>
                </a:cubicBezTo>
                <a:close/>
                <a:moveTo>
                  <a:pt x="237" y="370"/>
                </a:moveTo>
                <a:cubicBezTo>
                  <a:pt x="234" y="368"/>
                  <a:pt x="232" y="373"/>
                  <a:pt x="230" y="371"/>
                </a:cubicBezTo>
                <a:cubicBezTo>
                  <a:pt x="237" y="379"/>
                  <a:pt x="247" y="384"/>
                  <a:pt x="256" y="390"/>
                </a:cubicBezTo>
                <a:cubicBezTo>
                  <a:pt x="259" y="389"/>
                  <a:pt x="260" y="386"/>
                  <a:pt x="264" y="385"/>
                </a:cubicBezTo>
                <a:cubicBezTo>
                  <a:pt x="257" y="381"/>
                  <a:pt x="245" y="374"/>
                  <a:pt x="237" y="370"/>
                </a:cubicBezTo>
                <a:close/>
                <a:moveTo>
                  <a:pt x="374" y="375"/>
                </a:moveTo>
                <a:cubicBezTo>
                  <a:pt x="374" y="373"/>
                  <a:pt x="377" y="373"/>
                  <a:pt x="377" y="371"/>
                </a:cubicBezTo>
                <a:cubicBezTo>
                  <a:pt x="377" y="370"/>
                  <a:pt x="376" y="370"/>
                  <a:pt x="375" y="370"/>
                </a:cubicBezTo>
                <a:cubicBezTo>
                  <a:pt x="376" y="372"/>
                  <a:pt x="373" y="374"/>
                  <a:pt x="374" y="375"/>
                </a:cubicBezTo>
                <a:close/>
                <a:moveTo>
                  <a:pt x="392" y="375"/>
                </a:moveTo>
                <a:cubicBezTo>
                  <a:pt x="394" y="374"/>
                  <a:pt x="396" y="373"/>
                  <a:pt x="396" y="370"/>
                </a:cubicBezTo>
                <a:cubicBezTo>
                  <a:pt x="393" y="369"/>
                  <a:pt x="392" y="372"/>
                  <a:pt x="392" y="375"/>
                </a:cubicBezTo>
                <a:close/>
                <a:moveTo>
                  <a:pt x="453" y="374"/>
                </a:moveTo>
                <a:cubicBezTo>
                  <a:pt x="454" y="372"/>
                  <a:pt x="461" y="372"/>
                  <a:pt x="459" y="370"/>
                </a:cubicBezTo>
                <a:cubicBezTo>
                  <a:pt x="458" y="371"/>
                  <a:pt x="458" y="370"/>
                  <a:pt x="457" y="370"/>
                </a:cubicBezTo>
                <a:cubicBezTo>
                  <a:pt x="456" y="371"/>
                  <a:pt x="452" y="374"/>
                  <a:pt x="453" y="374"/>
                </a:cubicBezTo>
                <a:close/>
                <a:moveTo>
                  <a:pt x="70" y="378"/>
                </a:moveTo>
                <a:cubicBezTo>
                  <a:pt x="67" y="375"/>
                  <a:pt x="66" y="372"/>
                  <a:pt x="62" y="370"/>
                </a:cubicBezTo>
                <a:cubicBezTo>
                  <a:pt x="63" y="374"/>
                  <a:pt x="66" y="378"/>
                  <a:pt x="70" y="378"/>
                </a:cubicBezTo>
                <a:close/>
                <a:moveTo>
                  <a:pt x="101" y="391"/>
                </a:moveTo>
                <a:cubicBezTo>
                  <a:pt x="100" y="388"/>
                  <a:pt x="97" y="388"/>
                  <a:pt x="97" y="385"/>
                </a:cubicBezTo>
                <a:cubicBezTo>
                  <a:pt x="88" y="382"/>
                  <a:pt x="82" y="374"/>
                  <a:pt x="75" y="371"/>
                </a:cubicBezTo>
                <a:cubicBezTo>
                  <a:pt x="81" y="380"/>
                  <a:pt x="92" y="384"/>
                  <a:pt x="101" y="391"/>
                </a:cubicBezTo>
                <a:close/>
                <a:moveTo>
                  <a:pt x="97" y="379"/>
                </a:moveTo>
                <a:cubicBezTo>
                  <a:pt x="96" y="375"/>
                  <a:pt x="94" y="372"/>
                  <a:pt x="91" y="371"/>
                </a:cubicBezTo>
                <a:cubicBezTo>
                  <a:pt x="92" y="375"/>
                  <a:pt x="95" y="376"/>
                  <a:pt x="97" y="379"/>
                </a:cubicBezTo>
                <a:close/>
                <a:moveTo>
                  <a:pt x="333" y="373"/>
                </a:moveTo>
                <a:cubicBezTo>
                  <a:pt x="335" y="373"/>
                  <a:pt x="336" y="373"/>
                  <a:pt x="336" y="371"/>
                </a:cubicBezTo>
                <a:cubicBezTo>
                  <a:pt x="334" y="371"/>
                  <a:pt x="333" y="372"/>
                  <a:pt x="333" y="373"/>
                </a:cubicBezTo>
                <a:close/>
                <a:moveTo>
                  <a:pt x="378" y="375"/>
                </a:moveTo>
                <a:cubicBezTo>
                  <a:pt x="379" y="376"/>
                  <a:pt x="383" y="376"/>
                  <a:pt x="383" y="375"/>
                </a:cubicBezTo>
                <a:cubicBezTo>
                  <a:pt x="382" y="374"/>
                  <a:pt x="381" y="373"/>
                  <a:pt x="380" y="372"/>
                </a:cubicBezTo>
                <a:cubicBezTo>
                  <a:pt x="379" y="373"/>
                  <a:pt x="378" y="374"/>
                  <a:pt x="378" y="375"/>
                </a:cubicBezTo>
                <a:close/>
                <a:moveTo>
                  <a:pt x="181" y="383"/>
                </a:moveTo>
                <a:cubicBezTo>
                  <a:pt x="178" y="380"/>
                  <a:pt x="172" y="381"/>
                  <a:pt x="172" y="376"/>
                </a:cubicBezTo>
                <a:cubicBezTo>
                  <a:pt x="168" y="377"/>
                  <a:pt x="169" y="375"/>
                  <a:pt x="168" y="374"/>
                </a:cubicBezTo>
                <a:cubicBezTo>
                  <a:pt x="167" y="374"/>
                  <a:pt x="167" y="375"/>
                  <a:pt x="166" y="375"/>
                </a:cubicBezTo>
                <a:cubicBezTo>
                  <a:pt x="169" y="379"/>
                  <a:pt x="176" y="382"/>
                  <a:pt x="181" y="383"/>
                </a:cubicBezTo>
                <a:close/>
                <a:moveTo>
                  <a:pt x="108" y="409"/>
                </a:moveTo>
                <a:cubicBezTo>
                  <a:pt x="105" y="389"/>
                  <a:pt x="84" y="386"/>
                  <a:pt x="71" y="376"/>
                </a:cubicBezTo>
                <a:cubicBezTo>
                  <a:pt x="80" y="390"/>
                  <a:pt x="96" y="398"/>
                  <a:pt x="108" y="409"/>
                </a:cubicBezTo>
                <a:close/>
                <a:moveTo>
                  <a:pt x="439" y="381"/>
                </a:moveTo>
                <a:cubicBezTo>
                  <a:pt x="443" y="381"/>
                  <a:pt x="447" y="381"/>
                  <a:pt x="448" y="377"/>
                </a:cubicBezTo>
                <a:cubicBezTo>
                  <a:pt x="445" y="375"/>
                  <a:pt x="440" y="378"/>
                  <a:pt x="439" y="381"/>
                </a:cubicBezTo>
                <a:close/>
                <a:moveTo>
                  <a:pt x="305" y="378"/>
                </a:moveTo>
                <a:cubicBezTo>
                  <a:pt x="307" y="378"/>
                  <a:pt x="308" y="378"/>
                  <a:pt x="309" y="377"/>
                </a:cubicBezTo>
                <a:cubicBezTo>
                  <a:pt x="307" y="377"/>
                  <a:pt x="305" y="375"/>
                  <a:pt x="305" y="378"/>
                </a:cubicBezTo>
                <a:close/>
                <a:moveTo>
                  <a:pt x="347" y="378"/>
                </a:moveTo>
                <a:cubicBezTo>
                  <a:pt x="347" y="377"/>
                  <a:pt x="343" y="376"/>
                  <a:pt x="343" y="377"/>
                </a:cubicBezTo>
                <a:cubicBezTo>
                  <a:pt x="344" y="378"/>
                  <a:pt x="346" y="378"/>
                  <a:pt x="347" y="378"/>
                </a:cubicBezTo>
                <a:close/>
                <a:moveTo>
                  <a:pt x="366" y="378"/>
                </a:moveTo>
                <a:cubicBezTo>
                  <a:pt x="364" y="379"/>
                  <a:pt x="364" y="378"/>
                  <a:pt x="363" y="378"/>
                </a:cubicBezTo>
                <a:cubicBezTo>
                  <a:pt x="363" y="381"/>
                  <a:pt x="365" y="380"/>
                  <a:pt x="366" y="378"/>
                </a:cubicBezTo>
                <a:close/>
                <a:moveTo>
                  <a:pt x="413" y="379"/>
                </a:moveTo>
                <a:cubicBezTo>
                  <a:pt x="412" y="382"/>
                  <a:pt x="410" y="383"/>
                  <a:pt x="409" y="387"/>
                </a:cubicBezTo>
                <a:cubicBezTo>
                  <a:pt x="416" y="387"/>
                  <a:pt x="419" y="382"/>
                  <a:pt x="418" y="378"/>
                </a:cubicBezTo>
                <a:cubicBezTo>
                  <a:pt x="417" y="379"/>
                  <a:pt x="415" y="379"/>
                  <a:pt x="413" y="379"/>
                </a:cubicBezTo>
                <a:close/>
                <a:moveTo>
                  <a:pt x="426" y="382"/>
                </a:moveTo>
                <a:cubicBezTo>
                  <a:pt x="427" y="380"/>
                  <a:pt x="429" y="381"/>
                  <a:pt x="430" y="379"/>
                </a:cubicBezTo>
                <a:cubicBezTo>
                  <a:pt x="430" y="379"/>
                  <a:pt x="430" y="378"/>
                  <a:pt x="430" y="378"/>
                </a:cubicBezTo>
                <a:cubicBezTo>
                  <a:pt x="429" y="379"/>
                  <a:pt x="424" y="380"/>
                  <a:pt x="426" y="382"/>
                </a:cubicBezTo>
                <a:close/>
                <a:moveTo>
                  <a:pt x="311" y="382"/>
                </a:moveTo>
                <a:cubicBezTo>
                  <a:pt x="314" y="382"/>
                  <a:pt x="315" y="381"/>
                  <a:pt x="315" y="379"/>
                </a:cubicBezTo>
                <a:cubicBezTo>
                  <a:pt x="313" y="379"/>
                  <a:pt x="311" y="379"/>
                  <a:pt x="311" y="382"/>
                </a:cubicBezTo>
                <a:close/>
                <a:moveTo>
                  <a:pt x="439" y="392"/>
                </a:moveTo>
                <a:cubicBezTo>
                  <a:pt x="444" y="391"/>
                  <a:pt x="452" y="389"/>
                  <a:pt x="457" y="386"/>
                </a:cubicBezTo>
                <a:cubicBezTo>
                  <a:pt x="457" y="383"/>
                  <a:pt x="458" y="381"/>
                  <a:pt x="459" y="379"/>
                </a:cubicBezTo>
                <a:cubicBezTo>
                  <a:pt x="450" y="380"/>
                  <a:pt x="442" y="386"/>
                  <a:pt x="439" y="392"/>
                </a:cubicBezTo>
                <a:close/>
                <a:moveTo>
                  <a:pt x="323" y="384"/>
                </a:moveTo>
                <a:cubicBezTo>
                  <a:pt x="325" y="384"/>
                  <a:pt x="327" y="384"/>
                  <a:pt x="329" y="385"/>
                </a:cubicBezTo>
                <a:cubicBezTo>
                  <a:pt x="330" y="383"/>
                  <a:pt x="331" y="382"/>
                  <a:pt x="332" y="380"/>
                </a:cubicBezTo>
                <a:cubicBezTo>
                  <a:pt x="328" y="378"/>
                  <a:pt x="323" y="379"/>
                  <a:pt x="323" y="384"/>
                </a:cubicBezTo>
                <a:close/>
                <a:moveTo>
                  <a:pt x="112" y="391"/>
                </a:moveTo>
                <a:cubicBezTo>
                  <a:pt x="108" y="388"/>
                  <a:pt x="107" y="382"/>
                  <a:pt x="102" y="380"/>
                </a:cubicBezTo>
                <a:cubicBezTo>
                  <a:pt x="102" y="386"/>
                  <a:pt x="108" y="391"/>
                  <a:pt x="112" y="391"/>
                </a:cubicBezTo>
                <a:close/>
                <a:moveTo>
                  <a:pt x="139" y="401"/>
                </a:moveTo>
                <a:cubicBezTo>
                  <a:pt x="137" y="392"/>
                  <a:pt x="134" y="383"/>
                  <a:pt x="126" y="380"/>
                </a:cubicBezTo>
                <a:cubicBezTo>
                  <a:pt x="129" y="388"/>
                  <a:pt x="131" y="398"/>
                  <a:pt x="139" y="401"/>
                </a:cubicBezTo>
                <a:close/>
                <a:moveTo>
                  <a:pt x="495" y="389"/>
                </a:moveTo>
                <a:cubicBezTo>
                  <a:pt x="481" y="399"/>
                  <a:pt x="465" y="410"/>
                  <a:pt x="445" y="416"/>
                </a:cubicBezTo>
                <a:cubicBezTo>
                  <a:pt x="458" y="418"/>
                  <a:pt x="469" y="415"/>
                  <a:pt x="479" y="409"/>
                </a:cubicBezTo>
                <a:cubicBezTo>
                  <a:pt x="479" y="406"/>
                  <a:pt x="481" y="405"/>
                  <a:pt x="483" y="404"/>
                </a:cubicBezTo>
                <a:cubicBezTo>
                  <a:pt x="501" y="401"/>
                  <a:pt x="514" y="389"/>
                  <a:pt x="527" y="380"/>
                </a:cubicBezTo>
                <a:cubicBezTo>
                  <a:pt x="516" y="383"/>
                  <a:pt x="507" y="387"/>
                  <a:pt x="495" y="389"/>
                </a:cubicBezTo>
                <a:close/>
                <a:moveTo>
                  <a:pt x="350" y="386"/>
                </a:moveTo>
                <a:cubicBezTo>
                  <a:pt x="350" y="385"/>
                  <a:pt x="351" y="385"/>
                  <a:pt x="351" y="383"/>
                </a:cubicBezTo>
                <a:cubicBezTo>
                  <a:pt x="348" y="383"/>
                  <a:pt x="344" y="380"/>
                  <a:pt x="342" y="381"/>
                </a:cubicBezTo>
                <a:cubicBezTo>
                  <a:pt x="345" y="383"/>
                  <a:pt x="346" y="385"/>
                  <a:pt x="350" y="386"/>
                </a:cubicBezTo>
                <a:close/>
                <a:moveTo>
                  <a:pt x="402" y="382"/>
                </a:moveTo>
                <a:cubicBezTo>
                  <a:pt x="402" y="382"/>
                  <a:pt x="402" y="381"/>
                  <a:pt x="403" y="381"/>
                </a:cubicBezTo>
                <a:cubicBezTo>
                  <a:pt x="402" y="381"/>
                  <a:pt x="401" y="381"/>
                  <a:pt x="400" y="381"/>
                </a:cubicBezTo>
                <a:cubicBezTo>
                  <a:pt x="400" y="382"/>
                  <a:pt x="401" y="383"/>
                  <a:pt x="402" y="382"/>
                </a:cubicBezTo>
                <a:close/>
                <a:moveTo>
                  <a:pt x="386" y="387"/>
                </a:moveTo>
                <a:cubicBezTo>
                  <a:pt x="388" y="386"/>
                  <a:pt x="390" y="384"/>
                  <a:pt x="391" y="381"/>
                </a:cubicBezTo>
                <a:cubicBezTo>
                  <a:pt x="390" y="381"/>
                  <a:pt x="389" y="381"/>
                  <a:pt x="388" y="381"/>
                </a:cubicBezTo>
                <a:cubicBezTo>
                  <a:pt x="388" y="385"/>
                  <a:pt x="386" y="384"/>
                  <a:pt x="386" y="387"/>
                </a:cubicBezTo>
                <a:close/>
                <a:moveTo>
                  <a:pt x="270" y="384"/>
                </a:moveTo>
                <a:cubicBezTo>
                  <a:pt x="271" y="386"/>
                  <a:pt x="274" y="386"/>
                  <a:pt x="276" y="387"/>
                </a:cubicBezTo>
                <a:cubicBezTo>
                  <a:pt x="277" y="386"/>
                  <a:pt x="278" y="386"/>
                  <a:pt x="278" y="384"/>
                </a:cubicBezTo>
                <a:cubicBezTo>
                  <a:pt x="275" y="381"/>
                  <a:pt x="273" y="382"/>
                  <a:pt x="270" y="384"/>
                </a:cubicBezTo>
                <a:close/>
                <a:moveTo>
                  <a:pt x="374" y="385"/>
                </a:moveTo>
                <a:cubicBezTo>
                  <a:pt x="376" y="386"/>
                  <a:pt x="379" y="386"/>
                  <a:pt x="382" y="387"/>
                </a:cubicBezTo>
                <a:cubicBezTo>
                  <a:pt x="382" y="385"/>
                  <a:pt x="383" y="384"/>
                  <a:pt x="383" y="382"/>
                </a:cubicBezTo>
                <a:cubicBezTo>
                  <a:pt x="379" y="382"/>
                  <a:pt x="373" y="380"/>
                  <a:pt x="374" y="385"/>
                </a:cubicBezTo>
                <a:close/>
                <a:moveTo>
                  <a:pt x="85" y="401"/>
                </a:moveTo>
                <a:cubicBezTo>
                  <a:pt x="80" y="394"/>
                  <a:pt x="74" y="385"/>
                  <a:pt x="66" y="383"/>
                </a:cubicBezTo>
                <a:cubicBezTo>
                  <a:pt x="72" y="389"/>
                  <a:pt x="77" y="399"/>
                  <a:pt x="85" y="401"/>
                </a:cubicBezTo>
                <a:close/>
                <a:moveTo>
                  <a:pt x="391" y="388"/>
                </a:moveTo>
                <a:cubicBezTo>
                  <a:pt x="392" y="389"/>
                  <a:pt x="399" y="388"/>
                  <a:pt x="400" y="387"/>
                </a:cubicBezTo>
                <a:cubicBezTo>
                  <a:pt x="399" y="385"/>
                  <a:pt x="395" y="384"/>
                  <a:pt x="392" y="382"/>
                </a:cubicBezTo>
                <a:cubicBezTo>
                  <a:pt x="392" y="385"/>
                  <a:pt x="391" y="386"/>
                  <a:pt x="391" y="388"/>
                </a:cubicBezTo>
                <a:close/>
                <a:moveTo>
                  <a:pt x="295" y="390"/>
                </a:moveTo>
                <a:cubicBezTo>
                  <a:pt x="295" y="388"/>
                  <a:pt x="296" y="388"/>
                  <a:pt x="296" y="386"/>
                </a:cubicBezTo>
                <a:cubicBezTo>
                  <a:pt x="293" y="385"/>
                  <a:pt x="293" y="387"/>
                  <a:pt x="290" y="387"/>
                </a:cubicBezTo>
                <a:cubicBezTo>
                  <a:pt x="291" y="389"/>
                  <a:pt x="292" y="390"/>
                  <a:pt x="295" y="390"/>
                </a:cubicBezTo>
                <a:close/>
                <a:moveTo>
                  <a:pt x="295" y="383"/>
                </a:moveTo>
                <a:cubicBezTo>
                  <a:pt x="292" y="383"/>
                  <a:pt x="290" y="384"/>
                  <a:pt x="289" y="386"/>
                </a:cubicBezTo>
                <a:cubicBezTo>
                  <a:pt x="290" y="387"/>
                  <a:pt x="294" y="385"/>
                  <a:pt x="295" y="383"/>
                </a:cubicBezTo>
                <a:close/>
                <a:moveTo>
                  <a:pt x="309" y="384"/>
                </a:moveTo>
                <a:cubicBezTo>
                  <a:pt x="308" y="386"/>
                  <a:pt x="313" y="387"/>
                  <a:pt x="313" y="384"/>
                </a:cubicBezTo>
                <a:cubicBezTo>
                  <a:pt x="312" y="383"/>
                  <a:pt x="310" y="383"/>
                  <a:pt x="309" y="384"/>
                </a:cubicBezTo>
                <a:close/>
                <a:moveTo>
                  <a:pt x="337" y="385"/>
                </a:moveTo>
                <a:cubicBezTo>
                  <a:pt x="337" y="385"/>
                  <a:pt x="338" y="385"/>
                  <a:pt x="338" y="385"/>
                </a:cubicBezTo>
                <a:cubicBezTo>
                  <a:pt x="339" y="384"/>
                  <a:pt x="338" y="383"/>
                  <a:pt x="337" y="383"/>
                </a:cubicBezTo>
                <a:cubicBezTo>
                  <a:pt x="337" y="384"/>
                  <a:pt x="336" y="384"/>
                  <a:pt x="337" y="385"/>
                </a:cubicBezTo>
                <a:close/>
                <a:moveTo>
                  <a:pt x="354" y="387"/>
                </a:moveTo>
                <a:cubicBezTo>
                  <a:pt x="354" y="386"/>
                  <a:pt x="358" y="385"/>
                  <a:pt x="355" y="384"/>
                </a:cubicBezTo>
                <a:cubicBezTo>
                  <a:pt x="355" y="385"/>
                  <a:pt x="352" y="386"/>
                  <a:pt x="354" y="387"/>
                </a:cubicBezTo>
                <a:close/>
                <a:moveTo>
                  <a:pt x="161" y="389"/>
                </a:moveTo>
                <a:cubicBezTo>
                  <a:pt x="162" y="388"/>
                  <a:pt x="164" y="389"/>
                  <a:pt x="164" y="388"/>
                </a:cubicBezTo>
                <a:cubicBezTo>
                  <a:pt x="162" y="387"/>
                  <a:pt x="161" y="384"/>
                  <a:pt x="159" y="385"/>
                </a:cubicBezTo>
                <a:cubicBezTo>
                  <a:pt x="160" y="386"/>
                  <a:pt x="161" y="387"/>
                  <a:pt x="161" y="389"/>
                </a:cubicBezTo>
                <a:close/>
                <a:moveTo>
                  <a:pt x="422" y="392"/>
                </a:moveTo>
                <a:cubicBezTo>
                  <a:pt x="429" y="394"/>
                  <a:pt x="432" y="390"/>
                  <a:pt x="437" y="389"/>
                </a:cubicBezTo>
                <a:cubicBezTo>
                  <a:pt x="436" y="387"/>
                  <a:pt x="440" y="385"/>
                  <a:pt x="437" y="385"/>
                </a:cubicBezTo>
                <a:cubicBezTo>
                  <a:pt x="431" y="387"/>
                  <a:pt x="425" y="386"/>
                  <a:pt x="422" y="392"/>
                </a:cubicBezTo>
                <a:close/>
                <a:moveTo>
                  <a:pt x="479" y="387"/>
                </a:moveTo>
                <a:cubicBezTo>
                  <a:pt x="480" y="386"/>
                  <a:pt x="481" y="385"/>
                  <a:pt x="482" y="387"/>
                </a:cubicBezTo>
                <a:cubicBezTo>
                  <a:pt x="483" y="384"/>
                  <a:pt x="479" y="385"/>
                  <a:pt x="479" y="387"/>
                </a:cubicBezTo>
                <a:close/>
                <a:moveTo>
                  <a:pt x="321" y="386"/>
                </a:moveTo>
                <a:cubicBezTo>
                  <a:pt x="318" y="389"/>
                  <a:pt x="328" y="390"/>
                  <a:pt x="328" y="387"/>
                </a:cubicBezTo>
                <a:cubicBezTo>
                  <a:pt x="325" y="387"/>
                  <a:pt x="323" y="384"/>
                  <a:pt x="321" y="386"/>
                </a:cubicBezTo>
                <a:close/>
                <a:moveTo>
                  <a:pt x="358" y="388"/>
                </a:moveTo>
                <a:cubicBezTo>
                  <a:pt x="360" y="389"/>
                  <a:pt x="360" y="388"/>
                  <a:pt x="363" y="388"/>
                </a:cubicBezTo>
                <a:cubicBezTo>
                  <a:pt x="363" y="387"/>
                  <a:pt x="363" y="387"/>
                  <a:pt x="363" y="386"/>
                </a:cubicBezTo>
                <a:cubicBezTo>
                  <a:pt x="362" y="385"/>
                  <a:pt x="357" y="385"/>
                  <a:pt x="358" y="388"/>
                </a:cubicBezTo>
                <a:close/>
                <a:moveTo>
                  <a:pt x="457" y="391"/>
                </a:moveTo>
                <a:cubicBezTo>
                  <a:pt x="462" y="391"/>
                  <a:pt x="463" y="388"/>
                  <a:pt x="466" y="386"/>
                </a:cubicBezTo>
                <a:cubicBezTo>
                  <a:pt x="463" y="388"/>
                  <a:pt x="459" y="388"/>
                  <a:pt x="457" y="391"/>
                </a:cubicBezTo>
                <a:close/>
                <a:moveTo>
                  <a:pt x="260" y="392"/>
                </a:moveTo>
                <a:cubicBezTo>
                  <a:pt x="265" y="395"/>
                  <a:pt x="271" y="393"/>
                  <a:pt x="274" y="389"/>
                </a:cubicBezTo>
                <a:cubicBezTo>
                  <a:pt x="270" y="384"/>
                  <a:pt x="263" y="388"/>
                  <a:pt x="260" y="392"/>
                </a:cubicBezTo>
                <a:close/>
                <a:moveTo>
                  <a:pt x="299" y="395"/>
                </a:moveTo>
                <a:cubicBezTo>
                  <a:pt x="300" y="393"/>
                  <a:pt x="301" y="390"/>
                  <a:pt x="304" y="390"/>
                </a:cubicBezTo>
                <a:cubicBezTo>
                  <a:pt x="304" y="388"/>
                  <a:pt x="302" y="387"/>
                  <a:pt x="300" y="387"/>
                </a:cubicBezTo>
                <a:cubicBezTo>
                  <a:pt x="300" y="389"/>
                  <a:pt x="295" y="393"/>
                  <a:pt x="299" y="395"/>
                </a:cubicBezTo>
                <a:close/>
                <a:moveTo>
                  <a:pt x="44" y="389"/>
                </a:moveTo>
                <a:cubicBezTo>
                  <a:pt x="48" y="394"/>
                  <a:pt x="52" y="400"/>
                  <a:pt x="57" y="404"/>
                </a:cubicBezTo>
                <a:cubicBezTo>
                  <a:pt x="55" y="397"/>
                  <a:pt x="49" y="388"/>
                  <a:pt x="44" y="389"/>
                </a:cubicBezTo>
                <a:close/>
                <a:moveTo>
                  <a:pt x="334" y="391"/>
                </a:moveTo>
                <a:cubicBezTo>
                  <a:pt x="337" y="390"/>
                  <a:pt x="344" y="393"/>
                  <a:pt x="347" y="392"/>
                </a:cubicBezTo>
                <a:cubicBezTo>
                  <a:pt x="347" y="387"/>
                  <a:pt x="339" y="390"/>
                  <a:pt x="335" y="388"/>
                </a:cubicBezTo>
                <a:cubicBezTo>
                  <a:pt x="335" y="389"/>
                  <a:pt x="334" y="390"/>
                  <a:pt x="334" y="391"/>
                </a:cubicBezTo>
                <a:close/>
                <a:moveTo>
                  <a:pt x="72" y="403"/>
                </a:moveTo>
                <a:cubicBezTo>
                  <a:pt x="70" y="394"/>
                  <a:pt x="60" y="392"/>
                  <a:pt x="55" y="389"/>
                </a:cubicBezTo>
                <a:cubicBezTo>
                  <a:pt x="60" y="394"/>
                  <a:pt x="64" y="400"/>
                  <a:pt x="72" y="403"/>
                </a:cubicBezTo>
                <a:close/>
                <a:moveTo>
                  <a:pt x="229" y="405"/>
                </a:moveTo>
                <a:cubicBezTo>
                  <a:pt x="217" y="402"/>
                  <a:pt x="208" y="393"/>
                  <a:pt x="198" y="390"/>
                </a:cubicBezTo>
                <a:cubicBezTo>
                  <a:pt x="208" y="395"/>
                  <a:pt x="217" y="405"/>
                  <a:pt x="229" y="405"/>
                </a:cubicBezTo>
                <a:close/>
                <a:moveTo>
                  <a:pt x="236" y="391"/>
                </a:moveTo>
                <a:cubicBezTo>
                  <a:pt x="236" y="396"/>
                  <a:pt x="240" y="396"/>
                  <a:pt x="242" y="398"/>
                </a:cubicBezTo>
                <a:cubicBezTo>
                  <a:pt x="245" y="395"/>
                  <a:pt x="249" y="397"/>
                  <a:pt x="251" y="393"/>
                </a:cubicBezTo>
                <a:cubicBezTo>
                  <a:pt x="246" y="387"/>
                  <a:pt x="241" y="391"/>
                  <a:pt x="236" y="391"/>
                </a:cubicBezTo>
                <a:close/>
                <a:moveTo>
                  <a:pt x="318" y="395"/>
                </a:moveTo>
                <a:cubicBezTo>
                  <a:pt x="315" y="396"/>
                  <a:pt x="312" y="398"/>
                  <a:pt x="312" y="402"/>
                </a:cubicBezTo>
                <a:cubicBezTo>
                  <a:pt x="315" y="403"/>
                  <a:pt x="317" y="403"/>
                  <a:pt x="320" y="404"/>
                </a:cubicBezTo>
                <a:cubicBezTo>
                  <a:pt x="322" y="400"/>
                  <a:pt x="325" y="396"/>
                  <a:pt x="326" y="391"/>
                </a:cubicBezTo>
                <a:cubicBezTo>
                  <a:pt x="323" y="391"/>
                  <a:pt x="321" y="390"/>
                  <a:pt x="318" y="390"/>
                </a:cubicBezTo>
                <a:cubicBezTo>
                  <a:pt x="317" y="391"/>
                  <a:pt x="318" y="393"/>
                  <a:pt x="318" y="395"/>
                </a:cubicBezTo>
                <a:close/>
                <a:moveTo>
                  <a:pt x="302" y="399"/>
                </a:moveTo>
                <a:cubicBezTo>
                  <a:pt x="302" y="397"/>
                  <a:pt x="303" y="399"/>
                  <a:pt x="306" y="399"/>
                </a:cubicBezTo>
                <a:cubicBezTo>
                  <a:pt x="306" y="396"/>
                  <a:pt x="309" y="395"/>
                  <a:pt x="309" y="392"/>
                </a:cubicBezTo>
                <a:cubicBezTo>
                  <a:pt x="307" y="392"/>
                  <a:pt x="307" y="390"/>
                  <a:pt x="305" y="390"/>
                </a:cubicBezTo>
                <a:cubicBezTo>
                  <a:pt x="305" y="394"/>
                  <a:pt x="301" y="397"/>
                  <a:pt x="302" y="399"/>
                </a:cubicBezTo>
                <a:close/>
                <a:moveTo>
                  <a:pt x="358" y="393"/>
                </a:moveTo>
                <a:cubicBezTo>
                  <a:pt x="358" y="392"/>
                  <a:pt x="358" y="391"/>
                  <a:pt x="358" y="390"/>
                </a:cubicBezTo>
                <a:cubicBezTo>
                  <a:pt x="358" y="390"/>
                  <a:pt x="357" y="390"/>
                  <a:pt x="356" y="390"/>
                </a:cubicBezTo>
                <a:cubicBezTo>
                  <a:pt x="356" y="392"/>
                  <a:pt x="357" y="393"/>
                  <a:pt x="358" y="393"/>
                </a:cubicBezTo>
                <a:close/>
                <a:moveTo>
                  <a:pt x="367" y="396"/>
                </a:moveTo>
                <a:cubicBezTo>
                  <a:pt x="371" y="397"/>
                  <a:pt x="380" y="398"/>
                  <a:pt x="379" y="391"/>
                </a:cubicBezTo>
                <a:cubicBezTo>
                  <a:pt x="372" y="391"/>
                  <a:pt x="368" y="390"/>
                  <a:pt x="367" y="396"/>
                </a:cubicBezTo>
                <a:close/>
                <a:moveTo>
                  <a:pt x="385" y="398"/>
                </a:moveTo>
                <a:cubicBezTo>
                  <a:pt x="389" y="398"/>
                  <a:pt x="396" y="396"/>
                  <a:pt x="398" y="392"/>
                </a:cubicBezTo>
                <a:cubicBezTo>
                  <a:pt x="391" y="390"/>
                  <a:pt x="386" y="391"/>
                  <a:pt x="385" y="398"/>
                </a:cubicBezTo>
                <a:close/>
                <a:moveTo>
                  <a:pt x="446" y="406"/>
                </a:moveTo>
                <a:cubicBezTo>
                  <a:pt x="460" y="402"/>
                  <a:pt x="473" y="399"/>
                  <a:pt x="482" y="392"/>
                </a:cubicBezTo>
                <a:cubicBezTo>
                  <a:pt x="471" y="396"/>
                  <a:pt x="452" y="397"/>
                  <a:pt x="446" y="406"/>
                </a:cubicBezTo>
                <a:close/>
                <a:moveTo>
                  <a:pt x="279" y="399"/>
                </a:moveTo>
                <a:cubicBezTo>
                  <a:pt x="283" y="400"/>
                  <a:pt x="284" y="399"/>
                  <a:pt x="287" y="401"/>
                </a:cubicBezTo>
                <a:cubicBezTo>
                  <a:pt x="290" y="401"/>
                  <a:pt x="290" y="398"/>
                  <a:pt x="292" y="396"/>
                </a:cubicBezTo>
                <a:cubicBezTo>
                  <a:pt x="288" y="396"/>
                  <a:pt x="286" y="393"/>
                  <a:pt x="282" y="393"/>
                </a:cubicBezTo>
                <a:cubicBezTo>
                  <a:pt x="282" y="396"/>
                  <a:pt x="279" y="396"/>
                  <a:pt x="279" y="399"/>
                </a:cubicBezTo>
                <a:close/>
                <a:moveTo>
                  <a:pt x="332" y="393"/>
                </a:moveTo>
                <a:cubicBezTo>
                  <a:pt x="332" y="397"/>
                  <a:pt x="327" y="400"/>
                  <a:pt x="328" y="404"/>
                </a:cubicBezTo>
                <a:cubicBezTo>
                  <a:pt x="334" y="405"/>
                  <a:pt x="335" y="403"/>
                  <a:pt x="340" y="405"/>
                </a:cubicBezTo>
                <a:cubicBezTo>
                  <a:pt x="342" y="402"/>
                  <a:pt x="344" y="399"/>
                  <a:pt x="345" y="395"/>
                </a:cubicBezTo>
                <a:cubicBezTo>
                  <a:pt x="341" y="395"/>
                  <a:pt x="337" y="393"/>
                  <a:pt x="332" y="393"/>
                </a:cubicBezTo>
                <a:close/>
                <a:moveTo>
                  <a:pt x="409" y="399"/>
                </a:moveTo>
                <a:cubicBezTo>
                  <a:pt x="413" y="398"/>
                  <a:pt x="424" y="399"/>
                  <a:pt x="427" y="395"/>
                </a:cubicBezTo>
                <a:cubicBezTo>
                  <a:pt x="421" y="395"/>
                  <a:pt x="410" y="394"/>
                  <a:pt x="409" y="399"/>
                </a:cubicBezTo>
                <a:close/>
                <a:moveTo>
                  <a:pt x="114" y="400"/>
                </a:moveTo>
                <a:cubicBezTo>
                  <a:pt x="114" y="398"/>
                  <a:pt x="112" y="398"/>
                  <a:pt x="111" y="396"/>
                </a:cubicBezTo>
                <a:cubicBezTo>
                  <a:pt x="111" y="398"/>
                  <a:pt x="112" y="400"/>
                  <a:pt x="114" y="400"/>
                </a:cubicBezTo>
                <a:close/>
                <a:moveTo>
                  <a:pt x="135" y="409"/>
                </a:moveTo>
                <a:cubicBezTo>
                  <a:pt x="132" y="404"/>
                  <a:pt x="130" y="398"/>
                  <a:pt x="124" y="396"/>
                </a:cubicBezTo>
                <a:cubicBezTo>
                  <a:pt x="126" y="402"/>
                  <a:pt x="130" y="406"/>
                  <a:pt x="135" y="409"/>
                </a:cubicBezTo>
                <a:close/>
                <a:moveTo>
                  <a:pt x="166" y="423"/>
                </a:moveTo>
                <a:cubicBezTo>
                  <a:pt x="166" y="420"/>
                  <a:pt x="163" y="415"/>
                  <a:pt x="163" y="410"/>
                </a:cubicBezTo>
                <a:cubicBezTo>
                  <a:pt x="157" y="407"/>
                  <a:pt x="153" y="398"/>
                  <a:pt x="146" y="398"/>
                </a:cubicBezTo>
                <a:cubicBezTo>
                  <a:pt x="148" y="408"/>
                  <a:pt x="156" y="421"/>
                  <a:pt x="166" y="423"/>
                </a:cubicBezTo>
                <a:close/>
                <a:moveTo>
                  <a:pt x="166" y="402"/>
                </a:moveTo>
                <a:cubicBezTo>
                  <a:pt x="166" y="399"/>
                  <a:pt x="166" y="397"/>
                  <a:pt x="164" y="397"/>
                </a:cubicBezTo>
                <a:cubicBezTo>
                  <a:pt x="165" y="399"/>
                  <a:pt x="164" y="402"/>
                  <a:pt x="166" y="402"/>
                </a:cubicBezTo>
                <a:close/>
                <a:moveTo>
                  <a:pt x="294" y="401"/>
                </a:moveTo>
                <a:cubicBezTo>
                  <a:pt x="296" y="402"/>
                  <a:pt x="296" y="400"/>
                  <a:pt x="296" y="399"/>
                </a:cubicBezTo>
                <a:cubicBezTo>
                  <a:pt x="296" y="399"/>
                  <a:pt x="296" y="398"/>
                  <a:pt x="295" y="398"/>
                </a:cubicBezTo>
                <a:cubicBezTo>
                  <a:pt x="295" y="400"/>
                  <a:pt x="294" y="400"/>
                  <a:pt x="294" y="401"/>
                </a:cubicBezTo>
                <a:close/>
                <a:moveTo>
                  <a:pt x="363" y="404"/>
                </a:moveTo>
                <a:cubicBezTo>
                  <a:pt x="367" y="405"/>
                  <a:pt x="374" y="404"/>
                  <a:pt x="375" y="399"/>
                </a:cubicBezTo>
                <a:cubicBezTo>
                  <a:pt x="370" y="399"/>
                  <a:pt x="363" y="397"/>
                  <a:pt x="363" y="404"/>
                </a:cubicBezTo>
                <a:close/>
                <a:moveTo>
                  <a:pt x="114" y="421"/>
                </a:moveTo>
                <a:cubicBezTo>
                  <a:pt x="115" y="415"/>
                  <a:pt x="108" y="417"/>
                  <a:pt x="107" y="413"/>
                </a:cubicBezTo>
                <a:cubicBezTo>
                  <a:pt x="99" y="410"/>
                  <a:pt x="94" y="401"/>
                  <a:pt x="87" y="399"/>
                </a:cubicBezTo>
                <a:cubicBezTo>
                  <a:pt x="93" y="410"/>
                  <a:pt x="104" y="415"/>
                  <a:pt x="114" y="421"/>
                </a:cubicBezTo>
                <a:close/>
                <a:moveTo>
                  <a:pt x="159" y="402"/>
                </a:moveTo>
                <a:cubicBezTo>
                  <a:pt x="160" y="401"/>
                  <a:pt x="159" y="399"/>
                  <a:pt x="157" y="399"/>
                </a:cubicBezTo>
                <a:cubicBezTo>
                  <a:pt x="158" y="400"/>
                  <a:pt x="158" y="401"/>
                  <a:pt x="159" y="402"/>
                </a:cubicBezTo>
                <a:close/>
                <a:moveTo>
                  <a:pt x="65" y="403"/>
                </a:moveTo>
                <a:cubicBezTo>
                  <a:pt x="63" y="403"/>
                  <a:pt x="60" y="398"/>
                  <a:pt x="60" y="401"/>
                </a:cubicBezTo>
                <a:cubicBezTo>
                  <a:pt x="65" y="405"/>
                  <a:pt x="66" y="414"/>
                  <a:pt x="72" y="416"/>
                </a:cubicBezTo>
                <a:cubicBezTo>
                  <a:pt x="73" y="416"/>
                  <a:pt x="73" y="415"/>
                  <a:pt x="73" y="415"/>
                </a:cubicBezTo>
                <a:cubicBezTo>
                  <a:pt x="72" y="409"/>
                  <a:pt x="65" y="410"/>
                  <a:pt x="65" y="403"/>
                </a:cubicBezTo>
                <a:close/>
                <a:moveTo>
                  <a:pt x="421" y="410"/>
                </a:moveTo>
                <a:cubicBezTo>
                  <a:pt x="431" y="408"/>
                  <a:pt x="438" y="404"/>
                  <a:pt x="445" y="399"/>
                </a:cubicBezTo>
                <a:cubicBezTo>
                  <a:pt x="436" y="400"/>
                  <a:pt x="422" y="399"/>
                  <a:pt x="421" y="410"/>
                </a:cubicBezTo>
                <a:close/>
                <a:moveTo>
                  <a:pt x="299" y="402"/>
                </a:moveTo>
                <a:cubicBezTo>
                  <a:pt x="301" y="402"/>
                  <a:pt x="302" y="402"/>
                  <a:pt x="304" y="402"/>
                </a:cubicBezTo>
                <a:cubicBezTo>
                  <a:pt x="304" y="399"/>
                  <a:pt x="298" y="399"/>
                  <a:pt x="299" y="402"/>
                </a:cubicBezTo>
                <a:close/>
                <a:moveTo>
                  <a:pt x="384" y="403"/>
                </a:moveTo>
                <a:cubicBezTo>
                  <a:pt x="385" y="404"/>
                  <a:pt x="387" y="403"/>
                  <a:pt x="388" y="404"/>
                </a:cubicBezTo>
                <a:cubicBezTo>
                  <a:pt x="387" y="401"/>
                  <a:pt x="392" y="404"/>
                  <a:pt x="392" y="401"/>
                </a:cubicBezTo>
                <a:cubicBezTo>
                  <a:pt x="388" y="401"/>
                  <a:pt x="386" y="401"/>
                  <a:pt x="384" y="403"/>
                </a:cubicBezTo>
                <a:close/>
                <a:moveTo>
                  <a:pt x="195" y="422"/>
                </a:moveTo>
                <a:cubicBezTo>
                  <a:pt x="187" y="414"/>
                  <a:pt x="179" y="408"/>
                  <a:pt x="170" y="401"/>
                </a:cubicBezTo>
                <a:cubicBezTo>
                  <a:pt x="173" y="414"/>
                  <a:pt x="186" y="416"/>
                  <a:pt x="195" y="422"/>
                </a:cubicBezTo>
                <a:close/>
                <a:moveTo>
                  <a:pt x="394" y="414"/>
                </a:moveTo>
                <a:cubicBezTo>
                  <a:pt x="402" y="414"/>
                  <a:pt x="408" y="412"/>
                  <a:pt x="416" y="412"/>
                </a:cubicBezTo>
                <a:cubicBezTo>
                  <a:pt x="416" y="409"/>
                  <a:pt x="418" y="406"/>
                  <a:pt x="419" y="403"/>
                </a:cubicBezTo>
                <a:cubicBezTo>
                  <a:pt x="409" y="406"/>
                  <a:pt x="400" y="406"/>
                  <a:pt x="394" y="414"/>
                </a:cubicBezTo>
                <a:close/>
                <a:moveTo>
                  <a:pt x="267" y="407"/>
                </a:moveTo>
                <a:cubicBezTo>
                  <a:pt x="263" y="406"/>
                  <a:pt x="258" y="403"/>
                  <a:pt x="253" y="405"/>
                </a:cubicBezTo>
                <a:cubicBezTo>
                  <a:pt x="257" y="405"/>
                  <a:pt x="264" y="411"/>
                  <a:pt x="267" y="407"/>
                </a:cubicBezTo>
                <a:close/>
                <a:moveTo>
                  <a:pt x="118" y="416"/>
                </a:moveTo>
                <a:cubicBezTo>
                  <a:pt x="118" y="410"/>
                  <a:pt x="114" y="408"/>
                  <a:pt x="111" y="405"/>
                </a:cubicBezTo>
                <a:cubicBezTo>
                  <a:pt x="113" y="409"/>
                  <a:pt x="113" y="415"/>
                  <a:pt x="118" y="416"/>
                </a:cubicBezTo>
                <a:close/>
                <a:moveTo>
                  <a:pt x="308" y="407"/>
                </a:moveTo>
                <a:cubicBezTo>
                  <a:pt x="311" y="407"/>
                  <a:pt x="316" y="409"/>
                  <a:pt x="319" y="409"/>
                </a:cubicBezTo>
                <a:cubicBezTo>
                  <a:pt x="319" y="407"/>
                  <a:pt x="318" y="407"/>
                  <a:pt x="318" y="406"/>
                </a:cubicBezTo>
                <a:cubicBezTo>
                  <a:pt x="314" y="406"/>
                  <a:pt x="309" y="404"/>
                  <a:pt x="308" y="407"/>
                </a:cubicBezTo>
                <a:close/>
                <a:moveTo>
                  <a:pt x="338" y="410"/>
                </a:moveTo>
                <a:cubicBezTo>
                  <a:pt x="339" y="409"/>
                  <a:pt x="340" y="408"/>
                  <a:pt x="340" y="407"/>
                </a:cubicBezTo>
                <a:cubicBezTo>
                  <a:pt x="336" y="408"/>
                  <a:pt x="332" y="406"/>
                  <a:pt x="330" y="408"/>
                </a:cubicBezTo>
                <a:cubicBezTo>
                  <a:pt x="333" y="408"/>
                  <a:pt x="335" y="410"/>
                  <a:pt x="338" y="410"/>
                </a:cubicBezTo>
                <a:close/>
                <a:moveTo>
                  <a:pt x="346" y="410"/>
                </a:moveTo>
                <a:cubicBezTo>
                  <a:pt x="348" y="410"/>
                  <a:pt x="347" y="409"/>
                  <a:pt x="349" y="409"/>
                </a:cubicBezTo>
                <a:cubicBezTo>
                  <a:pt x="349" y="406"/>
                  <a:pt x="345" y="406"/>
                  <a:pt x="346" y="410"/>
                </a:cubicBezTo>
                <a:close/>
                <a:moveTo>
                  <a:pt x="358" y="411"/>
                </a:moveTo>
                <a:cubicBezTo>
                  <a:pt x="363" y="410"/>
                  <a:pt x="371" y="412"/>
                  <a:pt x="371" y="407"/>
                </a:cubicBezTo>
                <a:cubicBezTo>
                  <a:pt x="367" y="408"/>
                  <a:pt x="361" y="408"/>
                  <a:pt x="358" y="411"/>
                </a:cubicBezTo>
                <a:close/>
                <a:moveTo>
                  <a:pt x="144" y="414"/>
                </a:moveTo>
                <a:cubicBezTo>
                  <a:pt x="142" y="412"/>
                  <a:pt x="142" y="407"/>
                  <a:pt x="140" y="409"/>
                </a:cubicBezTo>
                <a:cubicBezTo>
                  <a:pt x="141" y="410"/>
                  <a:pt x="143" y="414"/>
                  <a:pt x="144" y="414"/>
                </a:cubicBezTo>
                <a:close/>
                <a:moveTo>
                  <a:pt x="328" y="409"/>
                </a:moveTo>
                <a:cubicBezTo>
                  <a:pt x="326" y="409"/>
                  <a:pt x="325" y="409"/>
                  <a:pt x="323" y="408"/>
                </a:cubicBezTo>
                <a:cubicBezTo>
                  <a:pt x="323" y="410"/>
                  <a:pt x="327" y="410"/>
                  <a:pt x="328" y="409"/>
                </a:cubicBezTo>
                <a:close/>
                <a:moveTo>
                  <a:pt x="146" y="439"/>
                </a:moveTo>
                <a:cubicBezTo>
                  <a:pt x="139" y="429"/>
                  <a:pt x="131" y="413"/>
                  <a:pt x="120" y="409"/>
                </a:cubicBezTo>
                <a:cubicBezTo>
                  <a:pt x="129" y="419"/>
                  <a:pt x="137" y="430"/>
                  <a:pt x="146" y="439"/>
                </a:cubicBezTo>
                <a:close/>
                <a:moveTo>
                  <a:pt x="271" y="410"/>
                </a:moveTo>
                <a:cubicBezTo>
                  <a:pt x="272" y="410"/>
                  <a:pt x="273" y="410"/>
                  <a:pt x="273" y="410"/>
                </a:cubicBezTo>
                <a:cubicBezTo>
                  <a:pt x="274" y="408"/>
                  <a:pt x="270" y="408"/>
                  <a:pt x="271" y="410"/>
                </a:cubicBezTo>
                <a:close/>
                <a:moveTo>
                  <a:pt x="298" y="412"/>
                </a:moveTo>
                <a:cubicBezTo>
                  <a:pt x="298" y="412"/>
                  <a:pt x="299" y="413"/>
                  <a:pt x="299" y="413"/>
                </a:cubicBezTo>
                <a:cubicBezTo>
                  <a:pt x="303" y="413"/>
                  <a:pt x="305" y="414"/>
                  <a:pt x="308" y="414"/>
                </a:cubicBezTo>
                <a:cubicBezTo>
                  <a:pt x="311" y="414"/>
                  <a:pt x="309" y="413"/>
                  <a:pt x="307" y="413"/>
                </a:cubicBezTo>
                <a:cubicBezTo>
                  <a:pt x="303" y="413"/>
                  <a:pt x="297" y="409"/>
                  <a:pt x="293" y="411"/>
                </a:cubicBezTo>
                <a:cubicBezTo>
                  <a:pt x="295" y="411"/>
                  <a:pt x="296" y="412"/>
                  <a:pt x="298" y="412"/>
                </a:cubicBezTo>
                <a:close/>
                <a:moveTo>
                  <a:pt x="380" y="416"/>
                </a:moveTo>
                <a:cubicBezTo>
                  <a:pt x="382" y="416"/>
                  <a:pt x="384" y="415"/>
                  <a:pt x="386" y="414"/>
                </a:cubicBezTo>
                <a:cubicBezTo>
                  <a:pt x="384" y="413"/>
                  <a:pt x="379" y="414"/>
                  <a:pt x="380" y="416"/>
                </a:cubicBezTo>
                <a:close/>
                <a:moveTo>
                  <a:pt x="76" y="418"/>
                </a:moveTo>
                <a:cubicBezTo>
                  <a:pt x="76" y="417"/>
                  <a:pt x="77" y="416"/>
                  <a:pt x="76" y="415"/>
                </a:cubicBezTo>
                <a:cubicBezTo>
                  <a:pt x="75" y="416"/>
                  <a:pt x="75" y="412"/>
                  <a:pt x="74" y="415"/>
                </a:cubicBezTo>
                <a:cubicBezTo>
                  <a:pt x="75" y="416"/>
                  <a:pt x="74" y="417"/>
                  <a:pt x="76" y="418"/>
                </a:cubicBezTo>
                <a:close/>
                <a:moveTo>
                  <a:pt x="392" y="416"/>
                </a:moveTo>
                <a:cubicBezTo>
                  <a:pt x="393" y="416"/>
                  <a:pt x="394" y="417"/>
                  <a:pt x="394" y="417"/>
                </a:cubicBezTo>
                <a:cubicBezTo>
                  <a:pt x="394" y="416"/>
                  <a:pt x="395" y="416"/>
                  <a:pt x="395" y="415"/>
                </a:cubicBezTo>
                <a:cubicBezTo>
                  <a:pt x="393" y="415"/>
                  <a:pt x="393" y="416"/>
                  <a:pt x="392" y="416"/>
                </a:cubicBezTo>
                <a:close/>
                <a:moveTo>
                  <a:pt x="374" y="418"/>
                </a:moveTo>
                <a:cubicBezTo>
                  <a:pt x="375" y="417"/>
                  <a:pt x="378" y="418"/>
                  <a:pt x="378" y="415"/>
                </a:cubicBezTo>
                <a:cubicBezTo>
                  <a:pt x="376" y="416"/>
                  <a:pt x="374" y="415"/>
                  <a:pt x="374" y="418"/>
                </a:cubicBezTo>
                <a:close/>
                <a:moveTo>
                  <a:pt x="321" y="416"/>
                </a:moveTo>
                <a:cubicBezTo>
                  <a:pt x="320" y="416"/>
                  <a:pt x="320" y="417"/>
                  <a:pt x="321" y="417"/>
                </a:cubicBezTo>
                <a:cubicBezTo>
                  <a:pt x="324" y="417"/>
                  <a:pt x="331" y="418"/>
                  <a:pt x="330" y="416"/>
                </a:cubicBezTo>
                <a:cubicBezTo>
                  <a:pt x="327" y="417"/>
                  <a:pt x="326" y="416"/>
                  <a:pt x="323" y="416"/>
                </a:cubicBezTo>
                <a:cubicBezTo>
                  <a:pt x="322" y="416"/>
                  <a:pt x="321" y="416"/>
                  <a:pt x="321" y="416"/>
                </a:cubicBezTo>
                <a:close/>
                <a:moveTo>
                  <a:pt x="83" y="421"/>
                </a:moveTo>
                <a:cubicBezTo>
                  <a:pt x="82" y="419"/>
                  <a:pt x="79" y="418"/>
                  <a:pt x="77" y="416"/>
                </a:cubicBezTo>
                <a:cubicBezTo>
                  <a:pt x="75" y="420"/>
                  <a:pt x="83" y="420"/>
                  <a:pt x="83" y="421"/>
                </a:cubicBezTo>
                <a:close/>
                <a:moveTo>
                  <a:pt x="129" y="425"/>
                </a:moveTo>
                <a:cubicBezTo>
                  <a:pt x="126" y="424"/>
                  <a:pt x="124" y="418"/>
                  <a:pt x="121" y="418"/>
                </a:cubicBezTo>
                <a:cubicBezTo>
                  <a:pt x="122" y="422"/>
                  <a:pt x="127" y="424"/>
                  <a:pt x="129" y="425"/>
                </a:cubicBezTo>
                <a:close/>
                <a:moveTo>
                  <a:pt x="417" y="421"/>
                </a:moveTo>
                <a:cubicBezTo>
                  <a:pt x="425" y="421"/>
                  <a:pt x="435" y="421"/>
                  <a:pt x="443" y="419"/>
                </a:cubicBezTo>
                <a:cubicBezTo>
                  <a:pt x="436" y="417"/>
                  <a:pt x="422" y="418"/>
                  <a:pt x="417" y="421"/>
                </a:cubicBezTo>
                <a:close/>
                <a:moveTo>
                  <a:pt x="388" y="419"/>
                </a:moveTo>
                <a:cubicBezTo>
                  <a:pt x="388" y="417"/>
                  <a:pt x="385" y="419"/>
                  <a:pt x="384" y="418"/>
                </a:cubicBezTo>
                <a:cubicBezTo>
                  <a:pt x="383" y="420"/>
                  <a:pt x="386" y="419"/>
                  <a:pt x="388" y="419"/>
                </a:cubicBezTo>
                <a:close/>
                <a:moveTo>
                  <a:pt x="160" y="426"/>
                </a:moveTo>
                <a:cubicBezTo>
                  <a:pt x="161" y="425"/>
                  <a:pt x="157" y="424"/>
                  <a:pt x="159" y="422"/>
                </a:cubicBezTo>
                <a:cubicBezTo>
                  <a:pt x="155" y="422"/>
                  <a:pt x="155" y="419"/>
                  <a:pt x="152" y="419"/>
                </a:cubicBezTo>
                <a:cubicBezTo>
                  <a:pt x="152" y="424"/>
                  <a:pt x="158" y="426"/>
                  <a:pt x="160" y="426"/>
                </a:cubicBezTo>
                <a:close/>
                <a:moveTo>
                  <a:pt x="174" y="427"/>
                </a:moveTo>
                <a:cubicBezTo>
                  <a:pt x="182" y="430"/>
                  <a:pt x="188" y="435"/>
                  <a:pt x="196" y="438"/>
                </a:cubicBezTo>
                <a:cubicBezTo>
                  <a:pt x="188" y="432"/>
                  <a:pt x="181" y="425"/>
                  <a:pt x="173" y="419"/>
                </a:cubicBezTo>
                <a:cubicBezTo>
                  <a:pt x="173" y="422"/>
                  <a:pt x="174" y="425"/>
                  <a:pt x="174" y="427"/>
                </a:cubicBezTo>
                <a:close/>
                <a:moveTo>
                  <a:pt x="347" y="422"/>
                </a:moveTo>
                <a:cubicBezTo>
                  <a:pt x="354" y="422"/>
                  <a:pt x="358" y="423"/>
                  <a:pt x="366" y="423"/>
                </a:cubicBezTo>
                <a:cubicBezTo>
                  <a:pt x="366" y="421"/>
                  <a:pt x="366" y="420"/>
                  <a:pt x="366" y="419"/>
                </a:cubicBezTo>
                <a:cubicBezTo>
                  <a:pt x="360" y="418"/>
                  <a:pt x="352" y="420"/>
                  <a:pt x="347" y="422"/>
                </a:cubicBezTo>
                <a:close/>
                <a:moveTo>
                  <a:pt x="371" y="423"/>
                </a:moveTo>
                <a:cubicBezTo>
                  <a:pt x="372" y="421"/>
                  <a:pt x="378" y="423"/>
                  <a:pt x="378" y="421"/>
                </a:cubicBezTo>
                <a:cubicBezTo>
                  <a:pt x="375" y="421"/>
                  <a:pt x="371" y="419"/>
                  <a:pt x="371" y="423"/>
                </a:cubicBezTo>
                <a:close/>
                <a:moveTo>
                  <a:pt x="89" y="426"/>
                </a:moveTo>
                <a:cubicBezTo>
                  <a:pt x="88" y="424"/>
                  <a:pt x="85" y="422"/>
                  <a:pt x="84" y="423"/>
                </a:cubicBezTo>
                <a:cubicBezTo>
                  <a:pt x="86" y="423"/>
                  <a:pt x="86" y="426"/>
                  <a:pt x="89" y="426"/>
                </a:cubicBezTo>
                <a:close/>
                <a:moveTo>
                  <a:pt x="92" y="436"/>
                </a:moveTo>
                <a:cubicBezTo>
                  <a:pt x="88" y="431"/>
                  <a:pt x="81" y="425"/>
                  <a:pt x="75" y="424"/>
                </a:cubicBezTo>
                <a:cubicBezTo>
                  <a:pt x="80" y="428"/>
                  <a:pt x="88" y="435"/>
                  <a:pt x="92" y="436"/>
                </a:cubicBezTo>
                <a:close/>
                <a:moveTo>
                  <a:pt x="119" y="426"/>
                </a:moveTo>
                <a:cubicBezTo>
                  <a:pt x="123" y="428"/>
                  <a:pt x="125" y="431"/>
                  <a:pt x="129" y="432"/>
                </a:cubicBezTo>
                <a:cubicBezTo>
                  <a:pt x="126" y="431"/>
                  <a:pt x="122" y="424"/>
                  <a:pt x="119" y="426"/>
                </a:cubicBezTo>
                <a:close/>
                <a:moveTo>
                  <a:pt x="149" y="430"/>
                </a:moveTo>
                <a:cubicBezTo>
                  <a:pt x="148" y="429"/>
                  <a:pt x="146" y="425"/>
                  <a:pt x="145" y="426"/>
                </a:cubicBezTo>
                <a:cubicBezTo>
                  <a:pt x="147" y="427"/>
                  <a:pt x="146" y="430"/>
                  <a:pt x="149" y="430"/>
                </a:cubicBezTo>
                <a:close/>
                <a:moveTo>
                  <a:pt x="169" y="472"/>
                </a:moveTo>
                <a:cubicBezTo>
                  <a:pt x="158" y="453"/>
                  <a:pt x="136" y="442"/>
                  <a:pt x="120" y="431"/>
                </a:cubicBezTo>
                <a:cubicBezTo>
                  <a:pt x="136" y="445"/>
                  <a:pt x="152" y="458"/>
                  <a:pt x="169" y="472"/>
                </a:cubicBezTo>
                <a:close/>
                <a:moveTo>
                  <a:pt x="157" y="443"/>
                </a:moveTo>
                <a:cubicBezTo>
                  <a:pt x="157" y="438"/>
                  <a:pt x="151" y="436"/>
                  <a:pt x="152" y="432"/>
                </a:cubicBezTo>
                <a:cubicBezTo>
                  <a:pt x="151" y="432"/>
                  <a:pt x="150" y="432"/>
                  <a:pt x="149" y="432"/>
                </a:cubicBezTo>
                <a:cubicBezTo>
                  <a:pt x="151" y="436"/>
                  <a:pt x="154" y="439"/>
                  <a:pt x="157" y="443"/>
                </a:cubicBezTo>
                <a:close/>
                <a:moveTo>
                  <a:pt x="176" y="464"/>
                </a:moveTo>
                <a:cubicBezTo>
                  <a:pt x="185" y="470"/>
                  <a:pt x="193" y="476"/>
                  <a:pt x="203" y="481"/>
                </a:cubicBezTo>
                <a:cubicBezTo>
                  <a:pt x="192" y="468"/>
                  <a:pt x="179" y="456"/>
                  <a:pt x="167" y="443"/>
                </a:cubicBezTo>
                <a:cubicBezTo>
                  <a:pt x="167" y="442"/>
                  <a:pt x="166" y="442"/>
                  <a:pt x="166" y="440"/>
                </a:cubicBezTo>
                <a:cubicBezTo>
                  <a:pt x="162" y="438"/>
                  <a:pt x="159" y="435"/>
                  <a:pt x="155" y="432"/>
                </a:cubicBezTo>
                <a:cubicBezTo>
                  <a:pt x="160" y="444"/>
                  <a:pt x="170" y="453"/>
                  <a:pt x="176" y="464"/>
                </a:cubicBezTo>
                <a:close/>
                <a:moveTo>
                  <a:pt x="129" y="445"/>
                </a:moveTo>
                <a:cubicBezTo>
                  <a:pt x="125" y="440"/>
                  <a:pt x="119" y="436"/>
                  <a:pt x="113" y="433"/>
                </a:cubicBezTo>
                <a:cubicBezTo>
                  <a:pt x="117" y="438"/>
                  <a:pt x="123" y="442"/>
                  <a:pt x="129" y="445"/>
                </a:cubicBezTo>
                <a:close/>
                <a:moveTo>
                  <a:pt x="185" y="449"/>
                </a:moveTo>
                <a:cubicBezTo>
                  <a:pt x="181" y="446"/>
                  <a:pt x="174" y="441"/>
                  <a:pt x="169" y="437"/>
                </a:cubicBezTo>
                <a:cubicBezTo>
                  <a:pt x="174" y="441"/>
                  <a:pt x="178" y="447"/>
                  <a:pt x="185" y="449"/>
                </a:cubicBezTo>
                <a:close/>
                <a:moveTo>
                  <a:pt x="203" y="509"/>
                </a:moveTo>
                <a:cubicBezTo>
                  <a:pt x="200" y="508"/>
                  <a:pt x="199" y="504"/>
                  <a:pt x="196" y="502"/>
                </a:cubicBezTo>
                <a:cubicBezTo>
                  <a:pt x="186" y="494"/>
                  <a:pt x="173" y="489"/>
                  <a:pt x="168" y="480"/>
                </a:cubicBezTo>
                <a:cubicBezTo>
                  <a:pt x="156" y="471"/>
                  <a:pt x="140" y="459"/>
                  <a:pt x="128" y="449"/>
                </a:cubicBezTo>
                <a:cubicBezTo>
                  <a:pt x="124" y="447"/>
                  <a:pt x="117" y="439"/>
                  <a:pt x="115" y="440"/>
                </a:cubicBezTo>
                <a:cubicBezTo>
                  <a:pt x="115" y="440"/>
                  <a:pt x="115" y="440"/>
                  <a:pt x="115" y="440"/>
                </a:cubicBezTo>
                <a:cubicBezTo>
                  <a:pt x="119" y="445"/>
                  <a:pt x="125" y="449"/>
                  <a:pt x="130" y="454"/>
                </a:cubicBezTo>
                <a:cubicBezTo>
                  <a:pt x="134" y="457"/>
                  <a:pt x="139" y="461"/>
                  <a:pt x="143" y="464"/>
                </a:cubicBezTo>
                <a:cubicBezTo>
                  <a:pt x="151" y="472"/>
                  <a:pt x="161" y="478"/>
                  <a:pt x="168" y="486"/>
                </a:cubicBezTo>
                <a:cubicBezTo>
                  <a:pt x="170" y="488"/>
                  <a:pt x="171" y="491"/>
                  <a:pt x="173" y="492"/>
                </a:cubicBezTo>
                <a:cubicBezTo>
                  <a:pt x="179" y="497"/>
                  <a:pt x="186" y="501"/>
                  <a:pt x="193" y="505"/>
                </a:cubicBezTo>
                <a:cubicBezTo>
                  <a:pt x="200" y="509"/>
                  <a:pt x="207" y="513"/>
                  <a:pt x="214" y="518"/>
                </a:cubicBezTo>
                <a:cubicBezTo>
                  <a:pt x="212" y="513"/>
                  <a:pt x="206" y="512"/>
                  <a:pt x="203" y="509"/>
                </a:cubicBezTo>
                <a:close/>
                <a:moveTo>
                  <a:pt x="162" y="448"/>
                </a:moveTo>
                <a:cubicBezTo>
                  <a:pt x="161" y="446"/>
                  <a:pt x="160" y="447"/>
                  <a:pt x="161" y="444"/>
                </a:cubicBezTo>
                <a:cubicBezTo>
                  <a:pt x="160" y="445"/>
                  <a:pt x="158" y="442"/>
                  <a:pt x="157" y="444"/>
                </a:cubicBezTo>
                <a:cubicBezTo>
                  <a:pt x="158" y="444"/>
                  <a:pt x="158" y="446"/>
                  <a:pt x="159" y="446"/>
                </a:cubicBezTo>
                <a:cubicBezTo>
                  <a:pt x="161" y="445"/>
                  <a:pt x="160" y="448"/>
                  <a:pt x="162" y="448"/>
                </a:cubicBezTo>
                <a:close/>
                <a:moveTo>
                  <a:pt x="137" y="452"/>
                </a:moveTo>
                <a:cubicBezTo>
                  <a:pt x="138" y="450"/>
                  <a:pt x="134" y="448"/>
                  <a:pt x="134" y="449"/>
                </a:cubicBezTo>
                <a:cubicBezTo>
                  <a:pt x="135" y="450"/>
                  <a:pt x="136" y="451"/>
                  <a:pt x="137" y="452"/>
                </a:cubicBezTo>
                <a:close/>
                <a:moveTo>
                  <a:pt x="142" y="455"/>
                </a:moveTo>
                <a:cubicBezTo>
                  <a:pt x="141" y="455"/>
                  <a:pt x="141" y="454"/>
                  <a:pt x="141" y="453"/>
                </a:cubicBezTo>
                <a:cubicBezTo>
                  <a:pt x="140" y="453"/>
                  <a:pt x="139" y="453"/>
                  <a:pt x="138" y="452"/>
                </a:cubicBezTo>
                <a:cubicBezTo>
                  <a:pt x="138" y="454"/>
                  <a:pt x="141" y="456"/>
                  <a:pt x="142" y="455"/>
                </a:cubicBezTo>
                <a:close/>
                <a:moveTo>
                  <a:pt x="171" y="504"/>
                </a:moveTo>
                <a:cubicBezTo>
                  <a:pt x="165" y="499"/>
                  <a:pt x="160" y="495"/>
                  <a:pt x="155" y="491"/>
                </a:cubicBezTo>
                <a:cubicBezTo>
                  <a:pt x="155" y="490"/>
                  <a:pt x="155" y="490"/>
                  <a:pt x="155" y="489"/>
                </a:cubicBezTo>
                <a:cubicBezTo>
                  <a:pt x="154" y="489"/>
                  <a:pt x="154" y="490"/>
                  <a:pt x="153" y="490"/>
                </a:cubicBezTo>
                <a:cubicBezTo>
                  <a:pt x="149" y="483"/>
                  <a:pt x="141" y="479"/>
                  <a:pt x="134" y="474"/>
                </a:cubicBezTo>
                <a:cubicBezTo>
                  <a:pt x="144" y="486"/>
                  <a:pt x="159" y="496"/>
                  <a:pt x="171" y="504"/>
                </a:cubicBezTo>
                <a:close/>
                <a:moveTo>
                  <a:pt x="204" y="501"/>
                </a:moveTo>
                <a:cubicBezTo>
                  <a:pt x="204" y="498"/>
                  <a:pt x="201" y="498"/>
                  <a:pt x="200" y="496"/>
                </a:cubicBezTo>
                <a:cubicBezTo>
                  <a:pt x="200" y="499"/>
                  <a:pt x="202" y="500"/>
                  <a:pt x="204" y="501"/>
                </a:cubicBezTo>
                <a:close/>
                <a:moveTo>
                  <a:pt x="190" y="511"/>
                </a:moveTo>
                <a:cubicBezTo>
                  <a:pt x="186" y="508"/>
                  <a:pt x="183" y="505"/>
                  <a:pt x="177" y="503"/>
                </a:cubicBezTo>
                <a:cubicBezTo>
                  <a:pt x="175" y="503"/>
                  <a:pt x="172" y="498"/>
                  <a:pt x="172" y="500"/>
                </a:cubicBezTo>
                <a:cubicBezTo>
                  <a:pt x="177" y="504"/>
                  <a:pt x="183" y="511"/>
                  <a:pt x="190" y="511"/>
                </a:cubicBezTo>
                <a:close/>
                <a:moveTo>
                  <a:pt x="233" y="539"/>
                </a:moveTo>
                <a:cubicBezTo>
                  <a:pt x="233" y="539"/>
                  <a:pt x="233" y="539"/>
                  <a:pt x="233" y="539"/>
                </a:cubicBezTo>
                <a:moveTo>
                  <a:pt x="250" y="554"/>
                </a:moveTo>
                <a:cubicBezTo>
                  <a:pt x="248" y="554"/>
                  <a:pt x="248" y="552"/>
                  <a:pt x="247" y="551"/>
                </a:cubicBezTo>
                <a:cubicBezTo>
                  <a:pt x="245" y="552"/>
                  <a:pt x="246" y="552"/>
                  <a:pt x="244" y="551"/>
                </a:cubicBezTo>
                <a:cubicBezTo>
                  <a:pt x="245" y="553"/>
                  <a:pt x="248" y="557"/>
                  <a:pt x="250" y="55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anchor="ctr"/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  <a:sym typeface="宋体" panose="02010600030101010101" pitchFamily="2" charset="-122"/>
              </a:rPr>
              <a:t>01</a:t>
            </a:r>
            <a:endParaRPr lang="zh-CN" altLang="zh-CN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  <a:sym typeface="宋体" panose="02010600030101010101" pitchFamily="2" charset="-122"/>
            </a:endParaRPr>
          </a:p>
        </p:txBody>
      </p:sp>
      <p:sp>
        <p:nvSpPr>
          <p:cNvPr id="31" name="TextBox 1">
            <a:extLst>
              <a:ext uri="{FF2B5EF4-FFF2-40B4-BE49-F238E27FC236}">
                <a16:creationId xmlns:a16="http://schemas.microsoft.com/office/drawing/2014/main" xmlns="" id="{01A0CBA7-7655-484A-9D83-0897E9E6376F}"/>
              </a:ext>
            </a:extLst>
          </p:cNvPr>
          <p:cNvSpPr txBox="1"/>
          <p:nvPr/>
        </p:nvSpPr>
        <p:spPr>
          <a:xfrm>
            <a:off x="2640206" y="2501759"/>
            <a:ext cx="2592194" cy="2354491"/>
          </a:xfrm>
          <a:prstGeom prst="rect">
            <a:avLst/>
          </a:prstGeom>
          <a:noFill/>
          <a:effectLst/>
        </p:spPr>
        <p:txBody>
          <a:bodyPr wrap="square" lIns="0" tIns="0" r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18" charset="0"/>
                <a:cs typeface="微软雅黑" pitchFamily="18" charset="0"/>
              </a:rPr>
              <a:t>请在此处添加详细文本，文本内容与标题尽量相符保持一致，语言描述简洁生动有趣。请在此处添加详细文本。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18" charset="0"/>
              <a:cs typeface="微软雅黑" pitchFamily="18" charset="0"/>
            </a:endParaRPr>
          </a:p>
        </p:txBody>
      </p:sp>
      <p:sp>
        <p:nvSpPr>
          <p:cNvPr id="32" name="Freeform 18">
            <a:extLst>
              <a:ext uri="{FF2B5EF4-FFF2-40B4-BE49-F238E27FC236}">
                <a16:creationId xmlns:a16="http://schemas.microsoft.com/office/drawing/2014/main" xmlns="" id="{E95B27A4-9DE5-4306-9B56-29677EF941A0}"/>
              </a:ext>
            </a:extLst>
          </p:cNvPr>
          <p:cNvSpPr>
            <a:spLocks noEditPoints="1" noChangeArrowheads="1"/>
          </p:cNvSpPr>
          <p:nvPr/>
        </p:nvSpPr>
        <p:spPr bwMode="auto">
          <a:xfrm>
            <a:off x="6511699" y="2017161"/>
            <a:ext cx="811543" cy="1172395"/>
          </a:xfrm>
          <a:custGeom>
            <a:avLst/>
            <a:gdLst>
              <a:gd name="T0" fmla="*/ 157 w 657"/>
              <a:gd name="T1" fmla="*/ 35 h 559"/>
              <a:gd name="T2" fmla="*/ 325 w 657"/>
              <a:gd name="T3" fmla="*/ 33 h 559"/>
              <a:gd name="T4" fmla="*/ 488 w 657"/>
              <a:gd name="T5" fmla="*/ 54 h 559"/>
              <a:gd name="T6" fmla="*/ 596 w 657"/>
              <a:gd name="T7" fmla="*/ 107 h 559"/>
              <a:gd name="T8" fmla="*/ 264 w 657"/>
              <a:gd name="T9" fmla="*/ 83 h 559"/>
              <a:gd name="T10" fmla="*/ 349 w 657"/>
              <a:gd name="T11" fmla="*/ 94 h 559"/>
              <a:gd name="T12" fmla="*/ 117 w 657"/>
              <a:gd name="T13" fmla="*/ 104 h 559"/>
              <a:gd name="T14" fmla="*/ 614 w 657"/>
              <a:gd name="T15" fmla="*/ 144 h 559"/>
              <a:gd name="T16" fmla="*/ 279 w 657"/>
              <a:gd name="T17" fmla="*/ 119 h 559"/>
              <a:gd name="T18" fmla="*/ 459 w 657"/>
              <a:gd name="T19" fmla="*/ 138 h 559"/>
              <a:gd name="T20" fmla="*/ 55 w 657"/>
              <a:gd name="T21" fmla="*/ 135 h 559"/>
              <a:gd name="T22" fmla="*/ 93 w 657"/>
              <a:gd name="T23" fmla="*/ 138 h 559"/>
              <a:gd name="T24" fmla="*/ 75 w 657"/>
              <a:gd name="T25" fmla="*/ 142 h 559"/>
              <a:gd name="T26" fmla="*/ 134 w 657"/>
              <a:gd name="T27" fmla="*/ 147 h 559"/>
              <a:gd name="T28" fmla="*/ 206 w 657"/>
              <a:gd name="T29" fmla="*/ 155 h 559"/>
              <a:gd name="T30" fmla="*/ 87 w 657"/>
              <a:gd name="T31" fmla="*/ 164 h 559"/>
              <a:gd name="T32" fmla="*/ 104 w 657"/>
              <a:gd name="T33" fmla="*/ 169 h 559"/>
              <a:gd name="T34" fmla="*/ 549 w 657"/>
              <a:gd name="T35" fmla="*/ 184 h 559"/>
              <a:gd name="T36" fmla="*/ 161 w 657"/>
              <a:gd name="T37" fmla="*/ 175 h 559"/>
              <a:gd name="T38" fmla="*/ 533 w 657"/>
              <a:gd name="T39" fmla="*/ 178 h 559"/>
              <a:gd name="T40" fmla="*/ 51 w 657"/>
              <a:gd name="T41" fmla="*/ 186 h 559"/>
              <a:gd name="T42" fmla="*/ 110 w 657"/>
              <a:gd name="T43" fmla="*/ 191 h 559"/>
              <a:gd name="T44" fmla="*/ 333 w 657"/>
              <a:gd name="T45" fmla="*/ 192 h 559"/>
              <a:gd name="T46" fmla="*/ 626 w 657"/>
              <a:gd name="T47" fmla="*/ 204 h 559"/>
              <a:gd name="T48" fmla="*/ 273 w 657"/>
              <a:gd name="T49" fmla="*/ 204 h 559"/>
              <a:gd name="T50" fmla="*/ 566 w 657"/>
              <a:gd name="T51" fmla="*/ 212 h 559"/>
              <a:gd name="T52" fmla="*/ 145 w 657"/>
              <a:gd name="T53" fmla="*/ 215 h 559"/>
              <a:gd name="T54" fmla="*/ 292 w 657"/>
              <a:gd name="T55" fmla="*/ 216 h 559"/>
              <a:gd name="T56" fmla="*/ 573 w 657"/>
              <a:gd name="T57" fmla="*/ 226 h 559"/>
              <a:gd name="T58" fmla="*/ 329 w 657"/>
              <a:gd name="T59" fmla="*/ 234 h 559"/>
              <a:gd name="T60" fmla="*/ 131 w 657"/>
              <a:gd name="T61" fmla="*/ 231 h 559"/>
              <a:gd name="T62" fmla="*/ 507 w 657"/>
              <a:gd name="T63" fmla="*/ 240 h 559"/>
              <a:gd name="T64" fmla="*/ 600 w 657"/>
              <a:gd name="T65" fmla="*/ 268 h 559"/>
              <a:gd name="T66" fmla="*/ 540 w 657"/>
              <a:gd name="T67" fmla="*/ 249 h 559"/>
              <a:gd name="T68" fmla="*/ 509 w 657"/>
              <a:gd name="T69" fmla="*/ 260 h 559"/>
              <a:gd name="T70" fmla="*/ 406 w 657"/>
              <a:gd name="T71" fmla="*/ 257 h 559"/>
              <a:gd name="T72" fmla="*/ 372 w 657"/>
              <a:gd name="T73" fmla="*/ 260 h 559"/>
              <a:gd name="T74" fmla="*/ 246 w 657"/>
              <a:gd name="T75" fmla="*/ 270 h 559"/>
              <a:gd name="T76" fmla="*/ 152 w 657"/>
              <a:gd name="T77" fmla="*/ 274 h 559"/>
              <a:gd name="T78" fmla="*/ 507 w 657"/>
              <a:gd name="T79" fmla="*/ 280 h 559"/>
              <a:gd name="T80" fmla="*/ 189 w 657"/>
              <a:gd name="T81" fmla="*/ 283 h 559"/>
              <a:gd name="T82" fmla="*/ 314 w 657"/>
              <a:gd name="T83" fmla="*/ 285 h 559"/>
              <a:gd name="T84" fmla="*/ 504 w 657"/>
              <a:gd name="T85" fmla="*/ 289 h 559"/>
              <a:gd name="T86" fmla="*/ 479 w 657"/>
              <a:gd name="T87" fmla="*/ 294 h 559"/>
              <a:gd name="T88" fmla="*/ 483 w 657"/>
              <a:gd name="T89" fmla="*/ 300 h 559"/>
              <a:gd name="T90" fmla="*/ 485 w 657"/>
              <a:gd name="T91" fmla="*/ 312 h 559"/>
              <a:gd name="T92" fmla="*/ 409 w 657"/>
              <a:gd name="T93" fmla="*/ 314 h 559"/>
              <a:gd name="T94" fmla="*/ 269 w 657"/>
              <a:gd name="T95" fmla="*/ 318 h 559"/>
              <a:gd name="T96" fmla="*/ 460 w 657"/>
              <a:gd name="T97" fmla="*/ 323 h 559"/>
              <a:gd name="T98" fmla="*/ 387 w 657"/>
              <a:gd name="T99" fmla="*/ 334 h 559"/>
              <a:gd name="T100" fmla="*/ 67 w 657"/>
              <a:gd name="T101" fmla="*/ 334 h 559"/>
              <a:gd name="T102" fmla="*/ 50 w 657"/>
              <a:gd name="T103" fmla="*/ 338 h 559"/>
              <a:gd name="T104" fmla="*/ 410 w 657"/>
              <a:gd name="T105" fmla="*/ 351 h 559"/>
              <a:gd name="T106" fmla="*/ 157 w 657"/>
              <a:gd name="T107" fmla="*/ 363 h 559"/>
              <a:gd name="T108" fmla="*/ 315 w 657"/>
              <a:gd name="T109" fmla="*/ 358 h 559"/>
              <a:gd name="T110" fmla="*/ 321 w 657"/>
              <a:gd name="T111" fmla="*/ 364 h 559"/>
              <a:gd name="T112" fmla="*/ 232 w 657"/>
              <a:gd name="T113" fmla="*/ 367 h 559"/>
              <a:gd name="T114" fmla="*/ 101 w 657"/>
              <a:gd name="T115" fmla="*/ 391 h 559"/>
              <a:gd name="T116" fmla="*/ 402 w 657"/>
              <a:gd name="T117" fmla="*/ 382 h 559"/>
              <a:gd name="T118" fmla="*/ 72 w 657"/>
              <a:gd name="T119" fmla="*/ 403 h 559"/>
              <a:gd name="T120" fmla="*/ 157 w 657"/>
              <a:gd name="T121" fmla="*/ 399 h 559"/>
              <a:gd name="T122" fmla="*/ 392 w 657"/>
              <a:gd name="T123" fmla="*/ 416 h 559"/>
              <a:gd name="T124" fmla="*/ 115 w 657"/>
              <a:gd name="T125" fmla="*/ 440 h 559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657"/>
              <a:gd name="T190" fmla="*/ 0 h 559"/>
              <a:gd name="T191" fmla="*/ 657 w 657"/>
              <a:gd name="T192" fmla="*/ 559 h 559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657" h="559">
                <a:moveTo>
                  <a:pt x="185" y="393"/>
                </a:moveTo>
                <a:cubicBezTo>
                  <a:pt x="192" y="400"/>
                  <a:pt x="207" y="406"/>
                  <a:pt x="216" y="414"/>
                </a:cubicBezTo>
                <a:cubicBezTo>
                  <a:pt x="214" y="422"/>
                  <a:pt x="205" y="412"/>
                  <a:pt x="200" y="411"/>
                </a:cubicBezTo>
                <a:cubicBezTo>
                  <a:pt x="199" y="412"/>
                  <a:pt x="200" y="414"/>
                  <a:pt x="199" y="414"/>
                </a:cubicBezTo>
                <a:cubicBezTo>
                  <a:pt x="190" y="412"/>
                  <a:pt x="187" y="402"/>
                  <a:pt x="179" y="401"/>
                </a:cubicBezTo>
                <a:cubicBezTo>
                  <a:pt x="182" y="407"/>
                  <a:pt x="191" y="411"/>
                  <a:pt x="198" y="417"/>
                </a:cubicBezTo>
                <a:cubicBezTo>
                  <a:pt x="203" y="421"/>
                  <a:pt x="211" y="427"/>
                  <a:pt x="209" y="433"/>
                </a:cubicBezTo>
                <a:cubicBezTo>
                  <a:pt x="201" y="432"/>
                  <a:pt x="193" y="425"/>
                  <a:pt x="185" y="421"/>
                </a:cubicBezTo>
                <a:cubicBezTo>
                  <a:pt x="186" y="426"/>
                  <a:pt x="195" y="430"/>
                  <a:pt x="198" y="435"/>
                </a:cubicBezTo>
                <a:cubicBezTo>
                  <a:pt x="202" y="438"/>
                  <a:pt x="212" y="442"/>
                  <a:pt x="209" y="449"/>
                </a:cubicBezTo>
                <a:cubicBezTo>
                  <a:pt x="199" y="446"/>
                  <a:pt x="188" y="438"/>
                  <a:pt x="177" y="434"/>
                </a:cubicBezTo>
                <a:cubicBezTo>
                  <a:pt x="186" y="441"/>
                  <a:pt x="193" y="449"/>
                  <a:pt x="202" y="455"/>
                </a:cubicBezTo>
                <a:cubicBezTo>
                  <a:pt x="203" y="464"/>
                  <a:pt x="214" y="465"/>
                  <a:pt x="214" y="474"/>
                </a:cubicBezTo>
                <a:cubicBezTo>
                  <a:pt x="213" y="474"/>
                  <a:pt x="213" y="475"/>
                  <a:pt x="213" y="475"/>
                </a:cubicBezTo>
                <a:cubicBezTo>
                  <a:pt x="206" y="472"/>
                  <a:pt x="202" y="464"/>
                  <a:pt x="194" y="464"/>
                </a:cubicBezTo>
                <a:cubicBezTo>
                  <a:pt x="201" y="475"/>
                  <a:pt x="215" y="482"/>
                  <a:pt x="217" y="496"/>
                </a:cubicBezTo>
                <a:cubicBezTo>
                  <a:pt x="213" y="497"/>
                  <a:pt x="209" y="492"/>
                  <a:pt x="206" y="490"/>
                </a:cubicBezTo>
                <a:cubicBezTo>
                  <a:pt x="202" y="487"/>
                  <a:pt x="199" y="484"/>
                  <a:pt x="195" y="482"/>
                </a:cubicBezTo>
                <a:cubicBezTo>
                  <a:pt x="197" y="485"/>
                  <a:pt x="203" y="489"/>
                  <a:pt x="207" y="493"/>
                </a:cubicBezTo>
                <a:cubicBezTo>
                  <a:pt x="207" y="495"/>
                  <a:pt x="206" y="495"/>
                  <a:pt x="206" y="496"/>
                </a:cubicBezTo>
                <a:cubicBezTo>
                  <a:pt x="214" y="502"/>
                  <a:pt x="220" y="510"/>
                  <a:pt x="227" y="517"/>
                </a:cubicBezTo>
                <a:cubicBezTo>
                  <a:pt x="227" y="519"/>
                  <a:pt x="225" y="519"/>
                  <a:pt x="225" y="521"/>
                </a:cubicBezTo>
                <a:cubicBezTo>
                  <a:pt x="230" y="527"/>
                  <a:pt x="237" y="530"/>
                  <a:pt x="240" y="537"/>
                </a:cubicBezTo>
                <a:cubicBezTo>
                  <a:pt x="239" y="539"/>
                  <a:pt x="236" y="539"/>
                  <a:pt x="234" y="540"/>
                </a:cubicBezTo>
                <a:cubicBezTo>
                  <a:pt x="241" y="542"/>
                  <a:pt x="249" y="542"/>
                  <a:pt x="253" y="547"/>
                </a:cubicBezTo>
                <a:cubicBezTo>
                  <a:pt x="253" y="551"/>
                  <a:pt x="249" y="552"/>
                  <a:pt x="251" y="556"/>
                </a:cubicBezTo>
                <a:cubicBezTo>
                  <a:pt x="241" y="559"/>
                  <a:pt x="234" y="550"/>
                  <a:pt x="227" y="546"/>
                </a:cubicBezTo>
                <a:cubicBezTo>
                  <a:pt x="223" y="547"/>
                  <a:pt x="221" y="545"/>
                  <a:pt x="220" y="543"/>
                </a:cubicBezTo>
                <a:cubicBezTo>
                  <a:pt x="215" y="542"/>
                  <a:pt x="208" y="543"/>
                  <a:pt x="206" y="538"/>
                </a:cubicBezTo>
                <a:cubicBezTo>
                  <a:pt x="206" y="536"/>
                  <a:pt x="206" y="535"/>
                  <a:pt x="208" y="536"/>
                </a:cubicBezTo>
                <a:cubicBezTo>
                  <a:pt x="204" y="531"/>
                  <a:pt x="194" y="530"/>
                  <a:pt x="192" y="523"/>
                </a:cubicBezTo>
                <a:cubicBezTo>
                  <a:pt x="190" y="521"/>
                  <a:pt x="191" y="524"/>
                  <a:pt x="188" y="523"/>
                </a:cubicBezTo>
                <a:cubicBezTo>
                  <a:pt x="170" y="507"/>
                  <a:pt x="149" y="493"/>
                  <a:pt x="129" y="477"/>
                </a:cubicBezTo>
                <a:cubicBezTo>
                  <a:pt x="133" y="485"/>
                  <a:pt x="143" y="490"/>
                  <a:pt x="148" y="498"/>
                </a:cubicBezTo>
                <a:cubicBezTo>
                  <a:pt x="139" y="495"/>
                  <a:pt x="130" y="486"/>
                  <a:pt x="124" y="478"/>
                </a:cubicBezTo>
                <a:cubicBezTo>
                  <a:pt x="118" y="473"/>
                  <a:pt x="112" y="466"/>
                  <a:pt x="104" y="462"/>
                </a:cubicBezTo>
                <a:cubicBezTo>
                  <a:pt x="103" y="458"/>
                  <a:pt x="103" y="459"/>
                  <a:pt x="100" y="458"/>
                </a:cubicBezTo>
                <a:cubicBezTo>
                  <a:pt x="99" y="454"/>
                  <a:pt x="92" y="452"/>
                  <a:pt x="92" y="448"/>
                </a:cubicBezTo>
                <a:cubicBezTo>
                  <a:pt x="92" y="451"/>
                  <a:pt x="86" y="444"/>
                  <a:pt x="87" y="442"/>
                </a:cubicBezTo>
                <a:cubicBezTo>
                  <a:pt x="72" y="431"/>
                  <a:pt x="61" y="416"/>
                  <a:pt x="49" y="402"/>
                </a:cubicBezTo>
                <a:cubicBezTo>
                  <a:pt x="44" y="395"/>
                  <a:pt x="35" y="389"/>
                  <a:pt x="36" y="379"/>
                </a:cubicBezTo>
                <a:cubicBezTo>
                  <a:pt x="41" y="380"/>
                  <a:pt x="44" y="383"/>
                  <a:pt x="48" y="385"/>
                </a:cubicBezTo>
                <a:cubicBezTo>
                  <a:pt x="47" y="381"/>
                  <a:pt x="40" y="382"/>
                  <a:pt x="41" y="376"/>
                </a:cubicBezTo>
                <a:cubicBezTo>
                  <a:pt x="40" y="374"/>
                  <a:pt x="43" y="374"/>
                  <a:pt x="44" y="374"/>
                </a:cubicBezTo>
                <a:cubicBezTo>
                  <a:pt x="41" y="358"/>
                  <a:pt x="26" y="352"/>
                  <a:pt x="23" y="335"/>
                </a:cubicBezTo>
                <a:cubicBezTo>
                  <a:pt x="22" y="333"/>
                  <a:pt x="20" y="333"/>
                  <a:pt x="19" y="331"/>
                </a:cubicBezTo>
                <a:cubicBezTo>
                  <a:pt x="22" y="324"/>
                  <a:pt x="16" y="317"/>
                  <a:pt x="16" y="310"/>
                </a:cubicBezTo>
                <a:cubicBezTo>
                  <a:pt x="14" y="307"/>
                  <a:pt x="10" y="306"/>
                  <a:pt x="10" y="301"/>
                </a:cubicBezTo>
                <a:cubicBezTo>
                  <a:pt x="10" y="299"/>
                  <a:pt x="12" y="299"/>
                  <a:pt x="14" y="299"/>
                </a:cubicBezTo>
                <a:cubicBezTo>
                  <a:pt x="17" y="285"/>
                  <a:pt x="0" y="285"/>
                  <a:pt x="3" y="275"/>
                </a:cubicBezTo>
                <a:cubicBezTo>
                  <a:pt x="6" y="275"/>
                  <a:pt x="8" y="276"/>
                  <a:pt x="10" y="276"/>
                </a:cubicBezTo>
                <a:cubicBezTo>
                  <a:pt x="11" y="272"/>
                  <a:pt x="12" y="266"/>
                  <a:pt x="10" y="263"/>
                </a:cubicBezTo>
                <a:cubicBezTo>
                  <a:pt x="9" y="258"/>
                  <a:pt x="1" y="257"/>
                  <a:pt x="2" y="251"/>
                </a:cubicBezTo>
                <a:cubicBezTo>
                  <a:pt x="5" y="250"/>
                  <a:pt x="6" y="250"/>
                  <a:pt x="10" y="251"/>
                </a:cubicBezTo>
                <a:cubicBezTo>
                  <a:pt x="10" y="249"/>
                  <a:pt x="11" y="244"/>
                  <a:pt x="10" y="242"/>
                </a:cubicBezTo>
                <a:cubicBezTo>
                  <a:pt x="9" y="239"/>
                  <a:pt x="5" y="239"/>
                  <a:pt x="5" y="234"/>
                </a:cubicBezTo>
                <a:cubicBezTo>
                  <a:pt x="7" y="232"/>
                  <a:pt x="9" y="231"/>
                  <a:pt x="13" y="232"/>
                </a:cubicBezTo>
                <a:cubicBezTo>
                  <a:pt x="14" y="219"/>
                  <a:pt x="15" y="206"/>
                  <a:pt x="19" y="195"/>
                </a:cubicBezTo>
                <a:cubicBezTo>
                  <a:pt x="17" y="193"/>
                  <a:pt x="15" y="192"/>
                  <a:pt x="14" y="189"/>
                </a:cubicBezTo>
                <a:cubicBezTo>
                  <a:pt x="15" y="187"/>
                  <a:pt x="17" y="185"/>
                  <a:pt x="21" y="186"/>
                </a:cubicBezTo>
                <a:cubicBezTo>
                  <a:pt x="24" y="173"/>
                  <a:pt x="27" y="162"/>
                  <a:pt x="28" y="150"/>
                </a:cubicBezTo>
                <a:cubicBezTo>
                  <a:pt x="32" y="143"/>
                  <a:pt x="32" y="136"/>
                  <a:pt x="36" y="130"/>
                </a:cubicBezTo>
                <a:cubicBezTo>
                  <a:pt x="39" y="126"/>
                  <a:pt x="43" y="123"/>
                  <a:pt x="45" y="119"/>
                </a:cubicBezTo>
                <a:cubicBezTo>
                  <a:pt x="52" y="110"/>
                  <a:pt x="54" y="103"/>
                  <a:pt x="63" y="97"/>
                </a:cubicBezTo>
                <a:cubicBezTo>
                  <a:pt x="62" y="95"/>
                  <a:pt x="59" y="94"/>
                  <a:pt x="59" y="90"/>
                </a:cubicBezTo>
                <a:cubicBezTo>
                  <a:pt x="62" y="88"/>
                  <a:pt x="68" y="88"/>
                  <a:pt x="71" y="90"/>
                </a:cubicBezTo>
                <a:cubicBezTo>
                  <a:pt x="77" y="86"/>
                  <a:pt x="83" y="83"/>
                  <a:pt x="90" y="80"/>
                </a:cubicBezTo>
                <a:cubicBezTo>
                  <a:pt x="96" y="78"/>
                  <a:pt x="100" y="74"/>
                  <a:pt x="105" y="69"/>
                </a:cubicBezTo>
                <a:cubicBezTo>
                  <a:pt x="112" y="63"/>
                  <a:pt x="120" y="58"/>
                  <a:pt x="129" y="52"/>
                </a:cubicBezTo>
                <a:cubicBezTo>
                  <a:pt x="136" y="47"/>
                  <a:pt x="143" y="44"/>
                  <a:pt x="151" y="38"/>
                </a:cubicBezTo>
                <a:cubicBezTo>
                  <a:pt x="153" y="39"/>
                  <a:pt x="153" y="37"/>
                  <a:pt x="155" y="38"/>
                </a:cubicBezTo>
                <a:cubicBezTo>
                  <a:pt x="156" y="37"/>
                  <a:pt x="157" y="37"/>
                  <a:pt x="157" y="35"/>
                </a:cubicBezTo>
                <a:cubicBezTo>
                  <a:pt x="165" y="35"/>
                  <a:pt x="172" y="28"/>
                  <a:pt x="182" y="27"/>
                </a:cubicBezTo>
                <a:cubicBezTo>
                  <a:pt x="200" y="19"/>
                  <a:pt x="222" y="16"/>
                  <a:pt x="242" y="11"/>
                </a:cubicBezTo>
                <a:cubicBezTo>
                  <a:pt x="338" y="0"/>
                  <a:pt x="445" y="8"/>
                  <a:pt x="518" y="46"/>
                </a:cubicBezTo>
                <a:cubicBezTo>
                  <a:pt x="541" y="54"/>
                  <a:pt x="557" y="67"/>
                  <a:pt x="574" y="80"/>
                </a:cubicBezTo>
                <a:cubicBezTo>
                  <a:pt x="585" y="89"/>
                  <a:pt x="594" y="96"/>
                  <a:pt x="601" y="106"/>
                </a:cubicBezTo>
                <a:cubicBezTo>
                  <a:pt x="604" y="110"/>
                  <a:pt x="605" y="115"/>
                  <a:pt x="609" y="119"/>
                </a:cubicBezTo>
                <a:cubicBezTo>
                  <a:pt x="615" y="126"/>
                  <a:pt x="623" y="131"/>
                  <a:pt x="629" y="139"/>
                </a:cubicBezTo>
                <a:cubicBezTo>
                  <a:pt x="634" y="146"/>
                  <a:pt x="638" y="153"/>
                  <a:pt x="643" y="161"/>
                </a:cubicBezTo>
                <a:cubicBezTo>
                  <a:pt x="656" y="184"/>
                  <a:pt x="657" y="213"/>
                  <a:pt x="648" y="238"/>
                </a:cubicBezTo>
                <a:cubicBezTo>
                  <a:pt x="646" y="238"/>
                  <a:pt x="648" y="241"/>
                  <a:pt x="645" y="241"/>
                </a:cubicBezTo>
                <a:cubicBezTo>
                  <a:pt x="645" y="243"/>
                  <a:pt x="644" y="245"/>
                  <a:pt x="644" y="247"/>
                </a:cubicBezTo>
                <a:cubicBezTo>
                  <a:pt x="644" y="249"/>
                  <a:pt x="643" y="248"/>
                  <a:pt x="642" y="248"/>
                </a:cubicBezTo>
                <a:cubicBezTo>
                  <a:pt x="644" y="255"/>
                  <a:pt x="639" y="265"/>
                  <a:pt x="638" y="274"/>
                </a:cubicBezTo>
                <a:cubicBezTo>
                  <a:pt x="637" y="273"/>
                  <a:pt x="637" y="271"/>
                  <a:pt x="636" y="271"/>
                </a:cubicBezTo>
                <a:cubicBezTo>
                  <a:pt x="634" y="273"/>
                  <a:pt x="638" y="273"/>
                  <a:pt x="637" y="275"/>
                </a:cubicBezTo>
                <a:cubicBezTo>
                  <a:pt x="631" y="294"/>
                  <a:pt x="623" y="311"/>
                  <a:pt x="614" y="327"/>
                </a:cubicBezTo>
                <a:cubicBezTo>
                  <a:pt x="613" y="327"/>
                  <a:pt x="611" y="327"/>
                  <a:pt x="611" y="326"/>
                </a:cubicBezTo>
                <a:cubicBezTo>
                  <a:pt x="598" y="339"/>
                  <a:pt x="587" y="359"/>
                  <a:pt x="572" y="371"/>
                </a:cubicBezTo>
                <a:cubicBezTo>
                  <a:pt x="556" y="385"/>
                  <a:pt x="539" y="396"/>
                  <a:pt x="521" y="409"/>
                </a:cubicBezTo>
                <a:cubicBezTo>
                  <a:pt x="511" y="411"/>
                  <a:pt x="502" y="419"/>
                  <a:pt x="490" y="415"/>
                </a:cubicBezTo>
                <a:cubicBezTo>
                  <a:pt x="463" y="424"/>
                  <a:pt x="433" y="423"/>
                  <a:pt x="402" y="423"/>
                </a:cubicBezTo>
                <a:cubicBezTo>
                  <a:pt x="388" y="423"/>
                  <a:pt x="374" y="427"/>
                  <a:pt x="360" y="427"/>
                </a:cubicBezTo>
                <a:cubicBezTo>
                  <a:pt x="334" y="428"/>
                  <a:pt x="311" y="423"/>
                  <a:pt x="289" y="418"/>
                </a:cubicBezTo>
                <a:cubicBezTo>
                  <a:pt x="286" y="422"/>
                  <a:pt x="285" y="427"/>
                  <a:pt x="281" y="429"/>
                </a:cubicBezTo>
                <a:cubicBezTo>
                  <a:pt x="275" y="428"/>
                  <a:pt x="279" y="422"/>
                  <a:pt x="281" y="419"/>
                </a:cubicBezTo>
                <a:cubicBezTo>
                  <a:pt x="265" y="414"/>
                  <a:pt x="248" y="414"/>
                  <a:pt x="230" y="409"/>
                </a:cubicBezTo>
                <a:cubicBezTo>
                  <a:pt x="230" y="412"/>
                  <a:pt x="237" y="413"/>
                  <a:pt x="237" y="418"/>
                </a:cubicBezTo>
                <a:cubicBezTo>
                  <a:pt x="232" y="421"/>
                  <a:pt x="228" y="416"/>
                  <a:pt x="224" y="413"/>
                </a:cubicBezTo>
                <a:cubicBezTo>
                  <a:pt x="216" y="409"/>
                  <a:pt x="208" y="404"/>
                  <a:pt x="199" y="399"/>
                </a:cubicBezTo>
                <a:cubicBezTo>
                  <a:pt x="195" y="397"/>
                  <a:pt x="190" y="395"/>
                  <a:pt x="185" y="393"/>
                </a:cubicBezTo>
                <a:close/>
                <a:moveTo>
                  <a:pt x="481" y="34"/>
                </a:moveTo>
                <a:cubicBezTo>
                  <a:pt x="446" y="23"/>
                  <a:pt x="408" y="15"/>
                  <a:pt x="368" y="12"/>
                </a:cubicBezTo>
                <a:cubicBezTo>
                  <a:pt x="307" y="8"/>
                  <a:pt x="244" y="10"/>
                  <a:pt x="191" y="27"/>
                </a:cubicBezTo>
                <a:cubicBezTo>
                  <a:pt x="164" y="37"/>
                  <a:pt x="137" y="49"/>
                  <a:pt x="117" y="65"/>
                </a:cubicBezTo>
                <a:cubicBezTo>
                  <a:pt x="115" y="66"/>
                  <a:pt x="111" y="67"/>
                  <a:pt x="112" y="70"/>
                </a:cubicBezTo>
                <a:cubicBezTo>
                  <a:pt x="113" y="70"/>
                  <a:pt x="117" y="70"/>
                  <a:pt x="119" y="71"/>
                </a:cubicBezTo>
                <a:cubicBezTo>
                  <a:pt x="125" y="65"/>
                  <a:pt x="135" y="63"/>
                  <a:pt x="143" y="59"/>
                </a:cubicBezTo>
                <a:cubicBezTo>
                  <a:pt x="159" y="32"/>
                  <a:pt x="203" y="32"/>
                  <a:pt x="237" y="32"/>
                </a:cubicBezTo>
                <a:cubicBezTo>
                  <a:pt x="247" y="32"/>
                  <a:pt x="261" y="29"/>
                  <a:pt x="272" y="29"/>
                </a:cubicBezTo>
                <a:cubicBezTo>
                  <a:pt x="272" y="26"/>
                  <a:pt x="267" y="26"/>
                  <a:pt x="269" y="21"/>
                </a:cubicBezTo>
                <a:cubicBezTo>
                  <a:pt x="270" y="15"/>
                  <a:pt x="282" y="19"/>
                  <a:pt x="287" y="21"/>
                </a:cubicBezTo>
                <a:cubicBezTo>
                  <a:pt x="295" y="23"/>
                  <a:pt x="300" y="26"/>
                  <a:pt x="307" y="28"/>
                </a:cubicBezTo>
                <a:cubicBezTo>
                  <a:pt x="313" y="29"/>
                  <a:pt x="327" y="26"/>
                  <a:pt x="334" y="28"/>
                </a:cubicBezTo>
                <a:cubicBezTo>
                  <a:pt x="330" y="24"/>
                  <a:pt x="324" y="20"/>
                  <a:pt x="324" y="14"/>
                </a:cubicBezTo>
                <a:cubicBezTo>
                  <a:pt x="334" y="7"/>
                  <a:pt x="349" y="19"/>
                  <a:pt x="360" y="23"/>
                </a:cubicBezTo>
                <a:cubicBezTo>
                  <a:pt x="366" y="26"/>
                  <a:pt x="371" y="27"/>
                  <a:pt x="375" y="28"/>
                </a:cubicBezTo>
                <a:cubicBezTo>
                  <a:pt x="372" y="25"/>
                  <a:pt x="367" y="24"/>
                  <a:pt x="367" y="17"/>
                </a:cubicBezTo>
                <a:cubicBezTo>
                  <a:pt x="373" y="13"/>
                  <a:pt x="377" y="17"/>
                  <a:pt x="383" y="20"/>
                </a:cubicBezTo>
                <a:cubicBezTo>
                  <a:pt x="392" y="24"/>
                  <a:pt x="407" y="27"/>
                  <a:pt x="413" y="33"/>
                </a:cubicBezTo>
                <a:cubicBezTo>
                  <a:pt x="418" y="33"/>
                  <a:pt x="420" y="34"/>
                  <a:pt x="425" y="34"/>
                </a:cubicBezTo>
                <a:cubicBezTo>
                  <a:pt x="424" y="32"/>
                  <a:pt x="423" y="29"/>
                  <a:pt x="422" y="27"/>
                </a:cubicBezTo>
                <a:cubicBezTo>
                  <a:pt x="424" y="25"/>
                  <a:pt x="426" y="25"/>
                  <a:pt x="428" y="23"/>
                </a:cubicBezTo>
                <a:cubicBezTo>
                  <a:pt x="453" y="30"/>
                  <a:pt x="471" y="45"/>
                  <a:pt x="493" y="50"/>
                </a:cubicBezTo>
                <a:cubicBezTo>
                  <a:pt x="493" y="47"/>
                  <a:pt x="491" y="47"/>
                  <a:pt x="492" y="44"/>
                </a:cubicBezTo>
                <a:cubicBezTo>
                  <a:pt x="492" y="42"/>
                  <a:pt x="495" y="42"/>
                  <a:pt x="496" y="40"/>
                </a:cubicBezTo>
                <a:cubicBezTo>
                  <a:pt x="490" y="38"/>
                  <a:pt x="485" y="37"/>
                  <a:pt x="481" y="34"/>
                </a:cubicBezTo>
                <a:close/>
                <a:moveTo>
                  <a:pt x="330" y="18"/>
                </a:moveTo>
                <a:cubicBezTo>
                  <a:pt x="333" y="21"/>
                  <a:pt x="335" y="26"/>
                  <a:pt x="340" y="28"/>
                </a:cubicBezTo>
                <a:cubicBezTo>
                  <a:pt x="347" y="31"/>
                  <a:pt x="360" y="26"/>
                  <a:pt x="367" y="29"/>
                </a:cubicBezTo>
                <a:cubicBezTo>
                  <a:pt x="357" y="24"/>
                  <a:pt x="344" y="16"/>
                  <a:pt x="330" y="18"/>
                </a:cubicBezTo>
                <a:close/>
                <a:moveTo>
                  <a:pt x="374" y="22"/>
                </a:moveTo>
                <a:cubicBezTo>
                  <a:pt x="379" y="28"/>
                  <a:pt x="397" y="37"/>
                  <a:pt x="408" y="32"/>
                </a:cubicBezTo>
                <a:cubicBezTo>
                  <a:pt x="398" y="29"/>
                  <a:pt x="387" y="20"/>
                  <a:pt x="374" y="22"/>
                </a:cubicBezTo>
                <a:close/>
                <a:moveTo>
                  <a:pt x="274" y="25"/>
                </a:moveTo>
                <a:cubicBezTo>
                  <a:pt x="277" y="30"/>
                  <a:pt x="289" y="29"/>
                  <a:pt x="294" y="25"/>
                </a:cubicBezTo>
                <a:cubicBezTo>
                  <a:pt x="288" y="25"/>
                  <a:pt x="277" y="22"/>
                  <a:pt x="274" y="25"/>
                </a:cubicBezTo>
                <a:close/>
                <a:moveTo>
                  <a:pt x="428" y="30"/>
                </a:moveTo>
                <a:cubicBezTo>
                  <a:pt x="429" y="35"/>
                  <a:pt x="433" y="34"/>
                  <a:pt x="437" y="35"/>
                </a:cubicBezTo>
                <a:cubicBezTo>
                  <a:pt x="448" y="38"/>
                  <a:pt x="462" y="46"/>
                  <a:pt x="471" y="44"/>
                </a:cubicBezTo>
                <a:cubicBezTo>
                  <a:pt x="458" y="38"/>
                  <a:pt x="443" y="28"/>
                  <a:pt x="428" y="30"/>
                </a:cubicBezTo>
                <a:close/>
                <a:moveTo>
                  <a:pt x="361" y="47"/>
                </a:moveTo>
                <a:cubicBezTo>
                  <a:pt x="350" y="42"/>
                  <a:pt x="343" y="27"/>
                  <a:pt x="325" y="33"/>
                </a:cubicBezTo>
                <a:cubicBezTo>
                  <a:pt x="335" y="40"/>
                  <a:pt x="349" y="45"/>
                  <a:pt x="361" y="47"/>
                </a:cubicBezTo>
                <a:close/>
                <a:moveTo>
                  <a:pt x="371" y="48"/>
                </a:moveTo>
                <a:cubicBezTo>
                  <a:pt x="373" y="47"/>
                  <a:pt x="375" y="45"/>
                  <a:pt x="379" y="46"/>
                </a:cubicBezTo>
                <a:cubicBezTo>
                  <a:pt x="379" y="44"/>
                  <a:pt x="378" y="44"/>
                  <a:pt x="380" y="43"/>
                </a:cubicBezTo>
                <a:cubicBezTo>
                  <a:pt x="393" y="40"/>
                  <a:pt x="399" y="56"/>
                  <a:pt x="413" y="55"/>
                </a:cubicBezTo>
                <a:cubicBezTo>
                  <a:pt x="411" y="52"/>
                  <a:pt x="403" y="51"/>
                  <a:pt x="405" y="48"/>
                </a:cubicBezTo>
                <a:cubicBezTo>
                  <a:pt x="404" y="47"/>
                  <a:pt x="402" y="46"/>
                  <a:pt x="400" y="46"/>
                </a:cubicBezTo>
                <a:cubicBezTo>
                  <a:pt x="387" y="33"/>
                  <a:pt x="367" y="35"/>
                  <a:pt x="348" y="32"/>
                </a:cubicBezTo>
                <a:cubicBezTo>
                  <a:pt x="354" y="39"/>
                  <a:pt x="363" y="44"/>
                  <a:pt x="371" y="48"/>
                </a:cubicBezTo>
                <a:close/>
                <a:moveTo>
                  <a:pt x="274" y="37"/>
                </a:moveTo>
                <a:cubicBezTo>
                  <a:pt x="264" y="36"/>
                  <a:pt x="254" y="35"/>
                  <a:pt x="247" y="35"/>
                </a:cubicBezTo>
                <a:cubicBezTo>
                  <a:pt x="215" y="40"/>
                  <a:pt x="178" y="45"/>
                  <a:pt x="150" y="60"/>
                </a:cubicBezTo>
                <a:cubicBezTo>
                  <a:pt x="159" y="60"/>
                  <a:pt x="168" y="56"/>
                  <a:pt x="177" y="54"/>
                </a:cubicBezTo>
                <a:cubicBezTo>
                  <a:pt x="186" y="51"/>
                  <a:pt x="196" y="48"/>
                  <a:pt x="206" y="47"/>
                </a:cubicBezTo>
                <a:cubicBezTo>
                  <a:pt x="224" y="45"/>
                  <a:pt x="242" y="44"/>
                  <a:pt x="258" y="42"/>
                </a:cubicBezTo>
                <a:cubicBezTo>
                  <a:pt x="269" y="41"/>
                  <a:pt x="279" y="43"/>
                  <a:pt x="289" y="42"/>
                </a:cubicBezTo>
                <a:cubicBezTo>
                  <a:pt x="286" y="37"/>
                  <a:pt x="281" y="38"/>
                  <a:pt x="274" y="37"/>
                </a:cubicBezTo>
                <a:close/>
                <a:moveTo>
                  <a:pt x="316" y="35"/>
                </a:moveTo>
                <a:cubicBezTo>
                  <a:pt x="318" y="36"/>
                  <a:pt x="323" y="38"/>
                  <a:pt x="324" y="37"/>
                </a:cubicBezTo>
                <a:cubicBezTo>
                  <a:pt x="321" y="37"/>
                  <a:pt x="319" y="33"/>
                  <a:pt x="316" y="35"/>
                </a:cubicBezTo>
                <a:close/>
                <a:moveTo>
                  <a:pt x="152" y="54"/>
                </a:moveTo>
                <a:cubicBezTo>
                  <a:pt x="172" y="46"/>
                  <a:pt x="197" y="41"/>
                  <a:pt x="219" y="35"/>
                </a:cubicBezTo>
                <a:cubicBezTo>
                  <a:pt x="194" y="36"/>
                  <a:pt x="164" y="37"/>
                  <a:pt x="152" y="54"/>
                </a:cubicBezTo>
                <a:close/>
                <a:moveTo>
                  <a:pt x="437" y="43"/>
                </a:moveTo>
                <a:cubicBezTo>
                  <a:pt x="432" y="42"/>
                  <a:pt x="432" y="36"/>
                  <a:pt x="425" y="37"/>
                </a:cubicBezTo>
                <a:cubicBezTo>
                  <a:pt x="427" y="40"/>
                  <a:pt x="433" y="44"/>
                  <a:pt x="437" y="43"/>
                </a:cubicBezTo>
                <a:close/>
                <a:moveTo>
                  <a:pt x="307" y="42"/>
                </a:moveTo>
                <a:cubicBezTo>
                  <a:pt x="304" y="39"/>
                  <a:pt x="297" y="40"/>
                  <a:pt x="293" y="38"/>
                </a:cubicBezTo>
                <a:cubicBezTo>
                  <a:pt x="295" y="45"/>
                  <a:pt x="303" y="41"/>
                  <a:pt x="307" y="42"/>
                </a:cubicBezTo>
                <a:close/>
                <a:moveTo>
                  <a:pt x="408" y="45"/>
                </a:moveTo>
                <a:cubicBezTo>
                  <a:pt x="404" y="43"/>
                  <a:pt x="402" y="40"/>
                  <a:pt x="398" y="39"/>
                </a:cubicBezTo>
                <a:cubicBezTo>
                  <a:pt x="399" y="42"/>
                  <a:pt x="405" y="44"/>
                  <a:pt x="408" y="45"/>
                </a:cubicBezTo>
                <a:close/>
                <a:moveTo>
                  <a:pt x="442" y="43"/>
                </a:moveTo>
                <a:cubicBezTo>
                  <a:pt x="451" y="42"/>
                  <a:pt x="459" y="53"/>
                  <a:pt x="463" y="47"/>
                </a:cubicBezTo>
                <a:cubicBezTo>
                  <a:pt x="457" y="44"/>
                  <a:pt x="447" y="41"/>
                  <a:pt x="439" y="39"/>
                </a:cubicBezTo>
                <a:cubicBezTo>
                  <a:pt x="438" y="42"/>
                  <a:pt x="442" y="41"/>
                  <a:pt x="442" y="43"/>
                </a:cubicBezTo>
                <a:close/>
                <a:moveTo>
                  <a:pt x="412" y="44"/>
                </a:moveTo>
                <a:cubicBezTo>
                  <a:pt x="413" y="45"/>
                  <a:pt x="417" y="47"/>
                  <a:pt x="417" y="44"/>
                </a:cubicBezTo>
                <a:cubicBezTo>
                  <a:pt x="416" y="44"/>
                  <a:pt x="412" y="42"/>
                  <a:pt x="412" y="44"/>
                </a:cubicBezTo>
                <a:close/>
                <a:moveTo>
                  <a:pt x="512" y="46"/>
                </a:moveTo>
                <a:cubicBezTo>
                  <a:pt x="506" y="44"/>
                  <a:pt x="500" y="44"/>
                  <a:pt x="496" y="46"/>
                </a:cubicBezTo>
                <a:cubicBezTo>
                  <a:pt x="496" y="49"/>
                  <a:pt x="498" y="49"/>
                  <a:pt x="498" y="52"/>
                </a:cubicBezTo>
                <a:cubicBezTo>
                  <a:pt x="528" y="59"/>
                  <a:pt x="543" y="81"/>
                  <a:pt x="569" y="92"/>
                </a:cubicBezTo>
                <a:cubicBezTo>
                  <a:pt x="556" y="75"/>
                  <a:pt x="533" y="55"/>
                  <a:pt x="512" y="46"/>
                </a:cubicBezTo>
                <a:close/>
                <a:moveTo>
                  <a:pt x="266" y="48"/>
                </a:moveTo>
                <a:cubicBezTo>
                  <a:pt x="260" y="47"/>
                  <a:pt x="257" y="48"/>
                  <a:pt x="252" y="47"/>
                </a:cubicBezTo>
                <a:cubicBezTo>
                  <a:pt x="255" y="50"/>
                  <a:pt x="263" y="51"/>
                  <a:pt x="266" y="48"/>
                </a:cubicBezTo>
                <a:close/>
                <a:moveTo>
                  <a:pt x="238" y="49"/>
                </a:moveTo>
                <a:cubicBezTo>
                  <a:pt x="237" y="49"/>
                  <a:pt x="236" y="49"/>
                  <a:pt x="236" y="49"/>
                </a:cubicBezTo>
                <a:cubicBezTo>
                  <a:pt x="225" y="50"/>
                  <a:pt x="216" y="54"/>
                  <a:pt x="207" y="57"/>
                </a:cubicBezTo>
                <a:cubicBezTo>
                  <a:pt x="202" y="58"/>
                  <a:pt x="197" y="59"/>
                  <a:pt x="193" y="62"/>
                </a:cubicBezTo>
                <a:cubicBezTo>
                  <a:pt x="209" y="58"/>
                  <a:pt x="220" y="56"/>
                  <a:pt x="239" y="53"/>
                </a:cubicBezTo>
                <a:cubicBezTo>
                  <a:pt x="239" y="51"/>
                  <a:pt x="238" y="51"/>
                  <a:pt x="238" y="49"/>
                </a:cubicBezTo>
                <a:close/>
                <a:moveTo>
                  <a:pt x="295" y="51"/>
                </a:moveTo>
                <a:cubicBezTo>
                  <a:pt x="301" y="54"/>
                  <a:pt x="308" y="56"/>
                  <a:pt x="313" y="59"/>
                </a:cubicBezTo>
                <a:cubicBezTo>
                  <a:pt x="312" y="55"/>
                  <a:pt x="307" y="54"/>
                  <a:pt x="305" y="50"/>
                </a:cubicBezTo>
                <a:cubicBezTo>
                  <a:pt x="301" y="51"/>
                  <a:pt x="298" y="50"/>
                  <a:pt x="295" y="51"/>
                </a:cubicBezTo>
                <a:close/>
                <a:moveTo>
                  <a:pt x="316" y="56"/>
                </a:moveTo>
                <a:cubicBezTo>
                  <a:pt x="327" y="58"/>
                  <a:pt x="332" y="70"/>
                  <a:pt x="343" y="71"/>
                </a:cubicBezTo>
                <a:cubicBezTo>
                  <a:pt x="351" y="73"/>
                  <a:pt x="359" y="68"/>
                  <a:pt x="371" y="69"/>
                </a:cubicBezTo>
                <a:cubicBezTo>
                  <a:pt x="370" y="65"/>
                  <a:pt x="373" y="64"/>
                  <a:pt x="376" y="62"/>
                </a:cubicBezTo>
                <a:cubicBezTo>
                  <a:pt x="357" y="57"/>
                  <a:pt x="336" y="51"/>
                  <a:pt x="310" y="50"/>
                </a:cubicBezTo>
                <a:cubicBezTo>
                  <a:pt x="311" y="53"/>
                  <a:pt x="316" y="52"/>
                  <a:pt x="316" y="56"/>
                </a:cubicBezTo>
                <a:close/>
                <a:moveTo>
                  <a:pt x="454" y="60"/>
                </a:moveTo>
                <a:cubicBezTo>
                  <a:pt x="445" y="55"/>
                  <a:pt x="436" y="50"/>
                  <a:pt x="425" y="50"/>
                </a:cubicBezTo>
                <a:cubicBezTo>
                  <a:pt x="425" y="50"/>
                  <a:pt x="424" y="51"/>
                  <a:pt x="424" y="51"/>
                </a:cubicBezTo>
                <a:cubicBezTo>
                  <a:pt x="437" y="61"/>
                  <a:pt x="453" y="68"/>
                  <a:pt x="473" y="71"/>
                </a:cubicBezTo>
                <a:cubicBezTo>
                  <a:pt x="469" y="65"/>
                  <a:pt x="461" y="63"/>
                  <a:pt x="454" y="60"/>
                </a:cubicBezTo>
                <a:close/>
                <a:moveTo>
                  <a:pt x="465" y="52"/>
                </a:moveTo>
                <a:cubicBezTo>
                  <a:pt x="473" y="56"/>
                  <a:pt x="484" y="60"/>
                  <a:pt x="493" y="60"/>
                </a:cubicBezTo>
                <a:cubicBezTo>
                  <a:pt x="485" y="58"/>
                  <a:pt x="475" y="47"/>
                  <a:pt x="465" y="52"/>
                </a:cubicBezTo>
                <a:close/>
                <a:moveTo>
                  <a:pt x="488" y="54"/>
                </a:moveTo>
                <a:cubicBezTo>
                  <a:pt x="488" y="52"/>
                  <a:pt x="486" y="53"/>
                  <a:pt x="487" y="51"/>
                </a:cubicBezTo>
                <a:cubicBezTo>
                  <a:pt x="484" y="50"/>
                  <a:pt x="486" y="53"/>
                  <a:pt x="485" y="52"/>
                </a:cubicBezTo>
                <a:cubicBezTo>
                  <a:pt x="484" y="51"/>
                  <a:pt x="481" y="49"/>
                  <a:pt x="479" y="51"/>
                </a:cubicBezTo>
                <a:cubicBezTo>
                  <a:pt x="482" y="52"/>
                  <a:pt x="485" y="53"/>
                  <a:pt x="488" y="54"/>
                </a:cubicBezTo>
                <a:close/>
                <a:moveTo>
                  <a:pt x="287" y="51"/>
                </a:moveTo>
                <a:cubicBezTo>
                  <a:pt x="285" y="53"/>
                  <a:pt x="280" y="53"/>
                  <a:pt x="278" y="56"/>
                </a:cubicBezTo>
                <a:cubicBezTo>
                  <a:pt x="285" y="63"/>
                  <a:pt x="297" y="65"/>
                  <a:pt x="305" y="72"/>
                </a:cubicBezTo>
                <a:cubicBezTo>
                  <a:pt x="314" y="69"/>
                  <a:pt x="325" y="74"/>
                  <a:pt x="335" y="73"/>
                </a:cubicBezTo>
                <a:cubicBezTo>
                  <a:pt x="322" y="63"/>
                  <a:pt x="303" y="59"/>
                  <a:pt x="287" y="51"/>
                </a:cubicBezTo>
                <a:close/>
                <a:moveTo>
                  <a:pt x="361" y="55"/>
                </a:moveTo>
                <a:cubicBezTo>
                  <a:pt x="361" y="53"/>
                  <a:pt x="357" y="52"/>
                  <a:pt x="355" y="53"/>
                </a:cubicBezTo>
                <a:cubicBezTo>
                  <a:pt x="358" y="53"/>
                  <a:pt x="360" y="54"/>
                  <a:pt x="361" y="55"/>
                </a:cubicBezTo>
                <a:close/>
                <a:moveTo>
                  <a:pt x="497" y="56"/>
                </a:moveTo>
                <a:cubicBezTo>
                  <a:pt x="498" y="53"/>
                  <a:pt x="495" y="54"/>
                  <a:pt x="493" y="53"/>
                </a:cubicBezTo>
                <a:cubicBezTo>
                  <a:pt x="493" y="56"/>
                  <a:pt x="495" y="56"/>
                  <a:pt x="497" y="56"/>
                </a:cubicBezTo>
                <a:close/>
                <a:moveTo>
                  <a:pt x="251" y="55"/>
                </a:moveTo>
                <a:cubicBezTo>
                  <a:pt x="252" y="58"/>
                  <a:pt x="255" y="59"/>
                  <a:pt x="258" y="60"/>
                </a:cubicBezTo>
                <a:cubicBezTo>
                  <a:pt x="260" y="59"/>
                  <a:pt x="263" y="58"/>
                  <a:pt x="265" y="56"/>
                </a:cubicBezTo>
                <a:cubicBezTo>
                  <a:pt x="262" y="53"/>
                  <a:pt x="256" y="54"/>
                  <a:pt x="251" y="55"/>
                </a:cubicBezTo>
                <a:close/>
                <a:moveTo>
                  <a:pt x="185" y="57"/>
                </a:moveTo>
                <a:cubicBezTo>
                  <a:pt x="186" y="56"/>
                  <a:pt x="189" y="55"/>
                  <a:pt x="190" y="54"/>
                </a:cubicBezTo>
                <a:cubicBezTo>
                  <a:pt x="187" y="55"/>
                  <a:pt x="185" y="54"/>
                  <a:pt x="185" y="57"/>
                </a:cubicBezTo>
                <a:close/>
                <a:moveTo>
                  <a:pt x="241" y="56"/>
                </a:moveTo>
                <a:cubicBezTo>
                  <a:pt x="232" y="58"/>
                  <a:pt x="217" y="60"/>
                  <a:pt x="209" y="63"/>
                </a:cubicBezTo>
                <a:cubicBezTo>
                  <a:pt x="221" y="65"/>
                  <a:pt x="232" y="69"/>
                  <a:pt x="244" y="73"/>
                </a:cubicBezTo>
                <a:cubicBezTo>
                  <a:pt x="247" y="69"/>
                  <a:pt x="251" y="66"/>
                  <a:pt x="254" y="63"/>
                </a:cubicBezTo>
                <a:cubicBezTo>
                  <a:pt x="249" y="61"/>
                  <a:pt x="245" y="55"/>
                  <a:pt x="241" y="56"/>
                </a:cubicBezTo>
                <a:close/>
                <a:moveTo>
                  <a:pt x="172" y="59"/>
                </a:moveTo>
                <a:cubicBezTo>
                  <a:pt x="166" y="61"/>
                  <a:pt x="159" y="61"/>
                  <a:pt x="155" y="66"/>
                </a:cubicBezTo>
                <a:cubicBezTo>
                  <a:pt x="165" y="63"/>
                  <a:pt x="174" y="59"/>
                  <a:pt x="183" y="56"/>
                </a:cubicBezTo>
                <a:cubicBezTo>
                  <a:pt x="180" y="56"/>
                  <a:pt x="176" y="58"/>
                  <a:pt x="172" y="59"/>
                </a:cubicBezTo>
                <a:close/>
                <a:moveTo>
                  <a:pt x="261" y="63"/>
                </a:moveTo>
                <a:cubicBezTo>
                  <a:pt x="267" y="66"/>
                  <a:pt x="270" y="70"/>
                  <a:pt x="276" y="73"/>
                </a:cubicBezTo>
                <a:cubicBezTo>
                  <a:pt x="279" y="70"/>
                  <a:pt x="284" y="68"/>
                  <a:pt x="288" y="69"/>
                </a:cubicBezTo>
                <a:cubicBezTo>
                  <a:pt x="282" y="63"/>
                  <a:pt x="268" y="53"/>
                  <a:pt x="261" y="63"/>
                </a:cubicBezTo>
                <a:close/>
                <a:moveTo>
                  <a:pt x="521" y="88"/>
                </a:moveTo>
                <a:cubicBezTo>
                  <a:pt x="506" y="78"/>
                  <a:pt x="490" y="66"/>
                  <a:pt x="472" y="60"/>
                </a:cubicBezTo>
                <a:cubicBezTo>
                  <a:pt x="485" y="73"/>
                  <a:pt x="503" y="84"/>
                  <a:pt x="521" y="88"/>
                </a:cubicBezTo>
                <a:close/>
                <a:moveTo>
                  <a:pt x="540" y="78"/>
                </a:moveTo>
                <a:cubicBezTo>
                  <a:pt x="531" y="70"/>
                  <a:pt x="521" y="65"/>
                  <a:pt x="509" y="60"/>
                </a:cubicBezTo>
                <a:cubicBezTo>
                  <a:pt x="516" y="70"/>
                  <a:pt x="528" y="74"/>
                  <a:pt x="540" y="78"/>
                </a:cubicBezTo>
                <a:close/>
                <a:moveTo>
                  <a:pt x="142" y="64"/>
                </a:moveTo>
                <a:cubicBezTo>
                  <a:pt x="145" y="65"/>
                  <a:pt x="145" y="62"/>
                  <a:pt x="148" y="63"/>
                </a:cubicBezTo>
                <a:cubicBezTo>
                  <a:pt x="148" y="60"/>
                  <a:pt x="142" y="62"/>
                  <a:pt x="142" y="64"/>
                </a:cubicBezTo>
                <a:close/>
                <a:moveTo>
                  <a:pt x="428" y="67"/>
                </a:moveTo>
                <a:cubicBezTo>
                  <a:pt x="428" y="64"/>
                  <a:pt x="420" y="61"/>
                  <a:pt x="417" y="62"/>
                </a:cubicBezTo>
                <a:cubicBezTo>
                  <a:pt x="420" y="63"/>
                  <a:pt x="424" y="65"/>
                  <a:pt x="428" y="67"/>
                </a:cubicBezTo>
                <a:close/>
                <a:moveTo>
                  <a:pt x="211" y="79"/>
                </a:moveTo>
                <a:cubicBezTo>
                  <a:pt x="213" y="79"/>
                  <a:pt x="213" y="82"/>
                  <a:pt x="214" y="79"/>
                </a:cubicBezTo>
                <a:cubicBezTo>
                  <a:pt x="209" y="76"/>
                  <a:pt x="198" y="71"/>
                  <a:pt x="203" y="63"/>
                </a:cubicBezTo>
                <a:cubicBezTo>
                  <a:pt x="198" y="65"/>
                  <a:pt x="193" y="66"/>
                  <a:pt x="188" y="67"/>
                </a:cubicBezTo>
                <a:cubicBezTo>
                  <a:pt x="194" y="72"/>
                  <a:pt x="205" y="76"/>
                  <a:pt x="211" y="79"/>
                </a:cubicBezTo>
                <a:close/>
                <a:moveTo>
                  <a:pt x="150" y="67"/>
                </a:moveTo>
                <a:cubicBezTo>
                  <a:pt x="152" y="67"/>
                  <a:pt x="155" y="68"/>
                  <a:pt x="154" y="65"/>
                </a:cubicBezTo>
                <a:cubicBezTo>
                  <a:pt x="153" y="64"/>
                  <a:pt x="151" y="66"/>
                  <a:pt x="150" y="67"/>
                </a:cubicBezTo>
                <a:close/>
                <a:moveTo>
                  <a:pt x="160" y="70"/>
                </a:moveTo>
                <a:cubicBezTo>
                  <a:pt x="164" y="72"/>
                  <a:pt x="166" y="69"/>
                  <a:pt x="170" y="69"/>
                </a:cubicBezTo>
                <a:cubicBezTo>
                  <a:pt x="170" y="67"/>
                  <a:pt x="170" y="67"/>
                  <a:pt x="171" y="66"/>
                </a:cubicBezTo>
                <a:cubicBezTo>
                  <a:pt x="167" y="65"/>
                  <a:pt x="162" y="67"/>
                  <a:pt x="160" y="70"/>
                </a:cubicBezTo>
                <a:close/>
                <a:moveTo>
                  <a:pt x="526" y="88"/>
                </a:moveTo>
                <a:cubicBezTo>
                  <a:pt x="516" y="79"/>
                  <a:pt x="508" y="65"/>
                  <a:pt x="492" y="66"/>
                </a:cubicBezTo>
                <a:cubicBezTo>
                  <a:pt x="503" y="72"/>
                  <a:pt x="515" y="82"/>
                  <a:pt x="526" y="88"/>
                </a:cubicBezTo>
                <a:close/>
                <a:moveTo>
                  <a:pt x="248" y="74"/>
                </a:moveTo>
                <a:cubicBezTo>
                  <a:pt x="254" y="78"/>
                  <a:pt x="258" y="71"/>
                  <a:pt x="260" y="67"/>
                </a:cubicBezTo>
                <a:cubicBezTo>
                  <a:pt x="255" y="64"/>
                  <a:pt x="250" y="71"/>
                  <a:pt x="248" y="74"/>
                </a:cubicBezTo>
                <a:close/>
                <a:moveTo>
                  <a:pt x="209" y="69"/>
                </a:moveTo>
                <a:cubicBezTo>
                  <a:pt x="214" y="77"/>
                  <a:pt x="225" y="80"/>
                  <a:pt x="232" y="86"/>
                </a:cubicBezTo>
                <a:cubicBezTo>
                  <a:pt x="235" y="83"/>
                  <a:pt x="238" y="79"/>
                  <a:pt x="241" y="76"/>
                </a:cubicBezTo>
                <a:cubicBezTo>
                  <a:pt x="233" y="71"/>
                  <a:pt x="221" y="69"/>
                  <a:pt x="209" y="69"/>
                </a:cubicBezTo>
                <a:close/>
                <a:moveTo>
                  <a:pt x="596" y="107"/>
                </a:moveTo>
                <a:cubicBezTo>
                  <a:pt x="584" y="92"/>
                  <a:pt x="570" y="80"/>
                  <a:pt x="553" y="69"/>
                </a:cubicBezTo>
                <a:cubicBezTo>
                  <a:pt x="566" y="83"/>
                  <a:pt x="578" y="101"/>
                  <a:pt x="596" y="107"/>
                </a:cubicBezTo>
                <a:close/>
                <a:moveTo>
                  <a:pt x="194" y="79"/>
                </a:moveTo>
                <a:cubicBezTo>
                  <a:pt x="195" y="78"/>
                  <a:pt x="195" y="76"/>
                  <a:pt x="197" y="77"/>
                </a:cubicBezTo>
                <a:cubicBezTo>
                  <a:pt x="194" y="73"/>
                  <a:pt x="187" y="72"/>
                  <a:pt x="180" y="70"/>
                </a:cubicBezTo>
                <a:cubicBezTo>
                  <a:pt x="185" y="73"/>
                  <a:pt x="189" y="77"/>
                  <a:pt x="194" y="79"/>
                </a:cubicBezTo>
                <a:close/>
                <a:moveTo>
                  <a:pt x="171" y="74"/>
                </a:moveTo>
                <a:cubicBezTo>
                  <a:pt x="175" y="75"/>
                  <a:pt x="178" y="77"/>
                  <a:pt x="183" y="78"/>
                </a:cubicBezTo>
                <a:cubicBezTo>
                  <a:pt x="179" y="76"/>
                  <a:pt x="174" y="67"/>
                  <a:pt x="171" y="74"/>
                </a:cubicBezTo>
                <a:close/>
                <a:moveTo>
                  <a:pt x="259" y="79"/>
                </a:moveTo>
                <a:cubicBezTo>
                  <a:pt x="270" y="87"/>
                  <a:pt x="281" y="76"/>
                  <a:pt x="265" y="71"/>
                </a:cubicBezTo>
                <a:cubicBezTo>
                  <a:pt x="264" y="74"/>
                  <a:pt x="260" y="75"/>
                  <a:pt x="259" y="79"/>
                </a:cubicBezTo>
                <a:close/>
                <a:moveTo>
                  <a:pt x="493" y="86"/>
                </a:moveTo>
                <a:cubicBezTo>
                  <a:pt x="486" y="77"/>
                  <a:pt x="469" y="75"/>
                  <a:pt x="457" y="72"/>
                </a:cubicBezTo>
                <a:cubicBezTo>
                  <a:pt x="467" y="79"/>
                  <a:pt x="480" y="85"/>
                  <a:pt x="493" y="86"/>
                </a:cubicBezTo>
                <a:close/>
                <a:moveTo>
                  <a:pt x="146" y="75"/>
                </a:moveTo>
                <a:cubicBezTo>
                  <a:pt x="148" y="79"/>
                  <a:pt x="156" y="76"/>
                  <a:pt x="158" y="73"/>
                </a:cubicBezTo>
                <a:cubicBezTo>
                  <a:pt x="154" y="72"/>
                  <a:pt x="147" y="71"/>
                  <a:pt x="146" y="75"/>
                </a:cubicBezTo>
                <a:close/>
                <a:moveTo>
                  <a:pt x="350" y="74"/>
                </a:moveTo>
                <a:cubicBezTo>
                  <a:pt x="357" y="83"/>
                  <a:pt x="370" y="84"/>
                  <a:pt x="383" y="83"/>
                </a:cubicBezTo>
                <a:cubicBezTo>
                  <a:pt x="379" y="80"/>
                  <a:pt x="374" y="78"/>
                  <a:pt x="373" y="73"/>
                </a:cubicBezTo>
                <a:cubicBezTo>
                  <a:pt x="367" y="72"/>
                  <a:pt x="358" y="75"/>
                  <a:pt x="350" y="74"/>
                </a:cubicBezTo>
                <a:close/>
                <a:moveTo>
                  <a:pt x="132" y="76"/>
                </a:moveTo>
                <a:cubicBezTo>
                  <a:pt x="134" y="75"/>
                  <a:pt x="135" y="74"/>
                  <a:pt x="137" y="74"/>
                </a:cubicBezTo>
                <a:cubicBezTo>
                  <a:pt x="136" y="71"/>
                  <a:pt x="132" y="74"/>
                  <a:pt x="132" y="76"/>
                </a:cubicBezTo>
                <a:close/>
                <a:moveTo>
                  <a:pt x="280" y="76"/>
                </a:moveTo>
                <a:cubicBezTo>
                  <a:pt x="281" y="76"/>
                  <a:pt x="282" y="77"/>
                  <a:pt x="283" y="77"/>
                </a:cubicBezTo>
                <a:cubicBezTo>
                  <a:pt x="284" y="75"/>
                  <a:pt x="286" y="75"/>
                  <a:pt x="289" y="76"/>
                </a:cubicBezTo>
                <a:cubicBezTo>
                  <a:pt x="289" y="74"/>
                  <a:pt x="291" y="74"/>
                  <a:pt x="292" y="73"/>
                </a:cubicBezTo>
                <a:cubicBezTo>
                  <a:pt x="287" y="73"/>
                  <a:pt x="283" y="72"/>
                  <a:pt x="280" y="76"/>
                </a:cubicBezTo>
                <a:close/>
                <a:moveTo>
                  <a:pt x="583" y="124"/>
                </a:moveTo>
                <a:cubicBezTo>
                  <a:pt x="580" y="120"/>
                  <a:pt x="576" y="117"/>
                  <a:pt x="574" y="113"/>
                </a:cubicBezTo>
                <a:cubicBezTo>
                  <a:pt x="566" y="113"/>
                  <a:pt x="560" y="107"/>
                  <a:pt x="558" y="99"/>
                </a:cubicBezTo>
                <a:cubicBezTo>
                  <a:pt x="552" y="100"/>
                  <a:pt x="546" y="95"/>
                  <a:pt x="545" y="90"/>
                </a:cubicBezTo>
                <a:cubicBezTo>
                  <a:pt x="533" y="89"/>
                  <a:pt x="528" y="77"/>
                  <a:pt x="516" y="73"/>
                </a:cubicBezTo>
                <a:cubicBezTo>
                  <a:pt x="533" y="95"/>
                  <a:pt x="560" y="108"/>
                  <a:pt x="583" y="124"/>
                </a:cubicBezTo>
                <a:close/>
                <a:moveTo>
                  <a:pt x="155" y="82"/>
                </a:moveTo>
                <a:cubicBezTo>
                  <a:pt x="162" y="85"/>
                  <a:pt x="167" y="91"/>
                  <a:pt x="175" y="94"/>
                </a:cubicBezTo>
                <a:cubicBezTo>
                  <a:pt x="178" y="90"/>
                  <a:pt x="180" y="85"/>
                  <a:pt x="183" y="82"/>
                </a:cubicBezTo>
                <a:cubicBezTo>
                  <a:pt x="174" y="78"/>
                  <a:pt x="161" y="70"/>
                  <a:pt x="155" y="82"/>
                </a:cubicBezTo>
                <a:close/>
                <a:moveTo>
                  <a:pt x="337" y="76"/>
                </a:moveTo>
                <a:cubicBezTo>
                  <a:pt x="339" y="78"/>
                  <a:pt x="343" y="79"/>
                  <a:pt x="343" y="83"/>
                </a:cubicBezTo>
                <a:cubicBezTo>
                  <a:pt x="345" y="81"/>
                  <a:pt x="347" y="81"/>
                  <a:pt x="349" y="79"/>
                </a:cubicBezTo>
                <a:cubicBezTo>
                  <a:pt x="346" y="80"/>
                  <a:pt x="348" y="78"/>
                  <a:pt x="347" y="77"/>
                </a:cubicBezTo>
                <a:cubicBezTo>
                  <a:pt x="342" y="77"/>
                  <a:pt x="340" y="74"/>
                  <a:pt x="337" y="76"/>
                </a:cubicBezTo>
                <a:close/>
                <a:moveTo>
                  <a:pt x="237" y="90"/>
                </a:moveTo>
                <a:cubicBezTo>
                  <a:pt x="244" y="91"/>
                  <a:pt x="247" y="83"/>
                  <a:pt x="250" y="78"/>
                </a:cubicBezTo>
                <a:cubicBezTo>
                  <a:pt x="243" y="73"/>
                  <a:pt x="237" y="84"/>
                  <a:pt x="237" y="90"/>
                </a:cubicBezTo>
                <a:close/>
                <a:moveTo>
                  <a:pt x="286" y="79"/>
                </a:moveTo>
                <a:cubicBezTo>
                  <a:pt x="289" y="84"/>
                  <a:pt x="301" y="79"/>
                  <a:pt x="306" y="77"/>
                </a:cubicBezTo>
                <a:cubicBezTo>
                  <a:pt x="301" y="76"/>
                  <a:pt x="291" y="77"/>
                  <a:pt x="286" y="79"/>
                </a:cubicBezTo>
                <a:close/>
                <a:moveTo>
                  <a:pt x="391" y="84"/>
                </a:moveTo>
                <a:cubicBezTo>
                  <a:pt x="399" y="87"/>
                  <a:pt x="410" y="85"/>
                  <a:pt x="417" y="86"/>
                </a:cubicBezTo>
                <a:cubicBezTo>
                  <a:pt x="407" y="82"/>
                  <a:pt x="396" y="76"/>
                  <a:pt x="382" y="77"/>
                </a:cubicBezTo>
                <a:cubicBezTo>
                  <a:pt x="385" y="78"/>
                  <a:pt x="387" y="82"/>
                  <a:pt x="391" y="84"/>
                </a:cubicBezTo>
                <a:close/>
                <a:moveTo>
                  <a:pt x="137" y="79"/>
                </a:moveTo>
                <a:cubicBezTo>
                  <a:pt x="139" y="79"/>
                  <a:pt x="141" y="82"/>
                  <a:pt x="145" y="80"/>
                </a:cubicBezTo>
                <a:cubicBezTo>
                  <a:pt x="144" y="76"/>
                  <a:pt x="139" y="76"/>
                  <a:pt x="137" y="79"/>
                </a:cubicBezTo>
                <a:close/>
                <a:moveTo>
                  <a:pt x="321" y="80"/>
                </a:moveTo>
                <a:cubicBezTo>
                  <a:pt x="325" y="83"/>
                  <a:pt x="330" y="84"/>
                  <a:pt x="338" y="83"/>
                </a:cubicBezTo>
                <a:cubicBezTo>
                  <a:pt x="335" y="77"/>
                  <a:pt x="327" y="76"/>
                  <a:pt x="321" y="80"/>
                </a:cubicBezTo>
                <a:close/>
                <a:moveTo>
                  <a:pt x="202" y="78"/>
                </a:moveTo>
                <a:cubicBezTo>
                  <a:pt x="201" y="80"/>
                  <a:pt x="200" y="82"/>
                  <a:pt x="199" y="83"/>
                </a:cubicBezTo>
                <a:cubicBezTo>
                  <a:pt x="207" y="86"/>
                  <a:pt x="224" y="104"/>
                  <a:pt x="230" y="91"/>
                </a:cubicBezTo>
                <a:cubicBezTo>
                  <a:pt x="221" y="86"/>
                  <a:pt x="211" y="81"/>
                  <a:pt x="202" y="78"/>
                </a:cubicBezTo>
                <a:close/>
                <a:moveTo>
                  <a:pt x="97" y="84"/>
                </a:moveTo>
                <a:cubicBezTo>
                  <a:pt x="103" y="86"/>
                  <a:pt x="104" y="81"/>
                  <a:pt x="107" y="79"/>
                </a:cubicBezTo>
                <a:cubicBezTo>
                  <a:pt x="103" y="79"/>
                  <a:pt x="100" y="81"/>
                  <a:pt x="97" y="84"/>
                </a:cubicBezTo>
                <a:close/>
                <a:moveTo>
                  <a:pt x="122" y="80"/>
                </a:moveTo>
                <a:cubicBezTo>
                  <a:pt x="124" y="81"/>
                  <a:pt x="126" y="79"/>
                  <a:pt x="124" y="79"/>
                </a:cubicBezTo>
                <a:cubicBezTo>
                  <a:pt x="124" y="80"/>
                  <a:pt x="122" y="78"/>
                  <a:pt x="122" y="80"/>
                </a:cubicBezTo>
                <a:close/>
                <a:moveTo>
                  <a:pt x="256" y="80"/>
                </a:moveTo>
                <a:cubicBezTo>
                  <a:pt x="253" y="85"/>
                  <a:pt x="249" y="88"/>
                  <a:pt x="247" y="93"/>
                </a:cubicBezTo>
                <a:cubicBezTo>
                  <a:pt x="255" y="92"/>
                  <a:pt x="260" y="88"/>
                  <a:pt x="264" y="83"/>
                </a:cubicBezTo>
                <a:cubicBezTo>
                  <a:pt x="261" y="83"/>
                  <a:pt x="259" y="81"/>
                  <a:pt x="256" y="80"/>
                </a:cubicBezTo>
                <a:close/>
                <a:moveTo>
                  <a:pt x="277" y="84"/>
                </a:moveTo>
                <a:cubicBezTo>
                  <a:pt x="281" y="84"/>
                  <a:pt x="283" y="85"/>
                  <a:pt x="285" y="83"/>
                </a:cubicBezTo>
                <a:cubicBezTo>
                  <a:pt x="283" y="81"/>
                  <a:pt x="278" y="80"/>
                  <a:pt x="277" y="84"/>
                </a:cubicBezTo>
                <a:close/>
                <a:moveTo>
                  <a:pt x="295" y="86"/>
                </a:moveTo>
                <a:cubicBezTo>
                  <a:pt x="301" y="85"/>
                  <a:pt x="311" y="87"/>
                  <a:pt x="315" y="83"/>
                </a:cubicBezTo>
                <a:cubicBezTo>
                  <a:pt x="310" y="79"/>
                  <a:pt x="300" y="83"/>
                  <a:pt x="295" y="86"/>
                </a:cubicBezTo>
                <a:close/>
                <a:moveTo>
                  <a:pt x="127" y="83"/>
                </a:moveTo>
                <a:cubicBezTo>
                  <a:pt x="129" y="84"/>
                  <a:pt x="130" y="86"/>
                  <a:pt x="134" y="86"/>
                </a:cubicBezTo>
                <a:cubicBezTo>
                  <a:pt x="134" y="85"/>
                  <a:pt x="137" y="85"/>
                  <a:pt x="138" y="83"/>
                </a:cubicBezTo>
                <a:cubicBezTo>
                  <a:pt x="137" y="82"/>
                  <a:pt x="135" y="81"/>
                  <a:pt x="133" y="82"/>
                </a:cubicBezTo>
                <a:cubicBezTo>
                  <a:pt x="133" y="84"/>
                  <a:pt x="131" y="84"/>
                  <a:pt x="129" y="84"/>
                </a:cubicBezTo>
                <a:cubicBezTo>
                  <a:pt x="128" y="83"/>
                  <a:pt x="131" y="82"/>
                  <a:pt x="128" y="82"/>
                </a:cubicBezTo>
                <a:cubicBezTo>
                  <a:pt x="128" y="82"/>
                  <a:pt x="127" y="82"/>
                  <a:pt x="127" y="83"/>
                </a:cubicBezTo>
                <a:close/>
                <a:moveTo>
                  <a:pt x="457" y="85"/>
                </a:moveTo>
                <a:cubicBezTo>
                  <a:pt x="454" y="86"/>
                  <a:pt x="453" y="81"/>
                  <a:pt x="451" y="83"/>
                </a:cubicBezTo>
                <a:cubicBezTo>
                  <a:pt x="453" y="83"/>
                  <a:pt x="456" y="88"/>
                  <a:pt x="457" y="85"/>
                </a:cubicBezTo>
                <a:close/>
                <a:moveTo>
                  <a:pt x="591" y="130"/>
                </a:moveTo>
                <a:cubicBezTo>
                  <a:pt x="592" y="131"/>
                  <a:pt x="594" y="131"/>
                  <a:pt x="595" y="133"/>
                </a:cubicBezTo>
                <a:cubicBezTo>
                  <a:pt x="595" y="134"/>
                  <a:pt x="595" y="135"/>
                  <a:pt x="595" y="136"/>
                </a:cubicBezTo>
                <a:cubicBezTo>
                  <a:pt x="600" y="141"/>
                  <a:pt x="603" y="148"/>
                  <a:pt x="609" y="150"/>
                </a:cubicBezTo>
                <a:cubicBezTo>
                  <a:pt x="599" y="121"/>
                  <a:pt x="572" y="102"/>
                  <a:pt x="548" y="85"/>
                </a:cubicBezTo>
                <a:cubicBezTo>
                  <a:pt x="544" y="85"/>
                  <a:pt x="541" y="82"/>
                  <a:pt x="539" y="83"/>
                </a:cubicBezTo>
                <a:cubicBezTo>
                  <a:pt x="558" y="96"/>
                  <a:pt x="578" y="110"/>
                  <a:pt x="591" y="130"/>
                </a:cubicBezTo>
                <a:close/>
                <a:moveTo>
                  <a:pt x="423" y="83"/>
                </a:moveTo>
                <a:cubicBezTo>
                  <a:pt x="423" y="85"/>
                  <a:pt x="425" y="85"/>
                  <a:pt x="424" y="86"/>
                </a:cubicBezTo>
                <a:cubicBezTo>
                  <a:pt x="427" y="85"/>
                  <a:pt x="430" y="92"/>
                  <a:pt x="433" y="88"/>
                </a:cubicBezTo>
                <a:cubicBezTo>
                  <a:pt x="431" y="87"/>
                  <a:pt x="427" y="86"/>
                  <a:pt x="425" y="83"/>
                </a:cubicBezTo>
                <a:cubicBezTo>
                  <a:pt x="425" y="83"/>
                  <a:pt x="424" y="84"/>
                  <a:pt x="423" y="83"/>
                </a:cubicBezTo>
                <a:close/>
                <a:moveTo>
                  <a:pt x="185" y="95"/>
                </a:moveTo>
                <a:cubicBezTo>
                  <a:pt x="187" y="93"/>
                  <a:pt x="188" y="87"/>
                  <a:pt x="191" y="87"/>
                </a:cubicBezTo>
                <a:cubicBezTo>
                  <a:pt x="191" y="85"/>
                  <a:pt x="189" y="84"/>
                  <a:pt x="186" y="83"/>
                </a:cubicBezTo>
                <a:cubicBezTo>
                  <a:pt x="187" y="88"/>
                  <a:pt x="183" y="92"/>
                  <a:pt x="185" y="95"/>
                </a:cubicBezTo>
                <a:close/>
                <a:moveTo>
                  <a:pt x="156" y="87"/>
                </a:moveTo>
                <a:cubicBezTo>
                  <a:pt x="154" y="86"/>
                  <a:pt x="153" y="83"/>
                  <a:pt x="151" y="85"/>
                </a:cubicBezTo>
                <a:cubicBezTo>
                  <a:pt x="152" y="86"/>
                  <a:pt x="155" y="88"/>
                  <a:pt x="156" y="87"/>
                </a:cubicBezTo>
                <a:close/>
                <a:moveTo>
                  <a:pt x="115" y="91"/>
                </a:moveTo>
                <a:cubicBezTo>
                  <a:pt x="118" y="91"/>
                  <a:pt x="119" y="93"/>
                  <a:pt x="123" y="93"/>
                </a:cubicBezTo>
                <a:cubicBezTo>
                  <a:pt x="125" y="91"/>
                  <a:pt x="128" y="90"/>
                  <a:pt x="130" y="88"/>
                </a:cubicBezTo>
                <a:cubicBezTo>
                  <a:pt x="125" y="87"/>
                  <a:pt x="118" y="84"/>
                  <a:pt x="115" y="91"/>
                </a:cubicBezTo>
                <a:close/>
                <a:moveTo>
                  <a:pt x="334" y="86"/>
                </a:moveTo>
                <a:cubicBezTo>
                  <a:pt x="337" y="90"/>
                  <a:pt x="343" y="87"/>
                  <a:pt x="347" y="88"/>
                </a:cubicBezTo>
                <a:cubicBezTo>
                  <a:pt x="346" y="84"/>
                  <a:pt x="339" y="88"/>
                  <a:pt x="334" y="86"/>
                </a:cubicBezTo>
                <a:close/>
                <a:moveTo>
                  <a:pt x="79" y="94"/>
                </a:moveTo>
                <a:cubicBezTo>
                  <a:pt x="82" y="92"/>
                  <a:pt x="86" y="90"/>
                  <a:pt x="88" y="86"/>
                </a:cubicBezTo>
                <a:cubicBezTo>
                  <a:pt x="84" y="87"/>
                  <a:pt x="77" y="91"/>
                  <a:pt x="79" y="94"/>
                </a:cubicBezTo>
                <a:close/>
                <a:moveTo>
                  <a:pt x="147" y="87"/>
                </a:moveTo>
                <a:cubicBezTo>
                  <a:pt x="144" y="88"/>
                  <a:pt x="142" y="90"/>
                  <a:pt x="140" y="92"/>
                </a:cubicBezTo>
                <a:cubicBezTo>
                  <a:pt x="150" y="97"/>
                  <a:pt x="159" y="103"/>
                  <a:pt x="168" y="108"/>
                </a:cubicBezTo>
                <a:cubicBezTo>
                  <a:pt x="169" y="105"/>
                  <a:pt x="172" y="103"/>
                  <a:pt x="173" y="99"/>
                </a:cubicBezTo>
                <a:cubicBezTo>
                  <a:pt x="164" y="95"/>
                  <a:pt x="156" y="91"/>
                  <a:pt x="147" y="87"/>
                </a:cubicBezTo>
                <a:close/>
                <a:moveTo>
                  <a:pt x="313" y="88"/>
                </a:moveTo>
                <a:cubicBezTo>
                  <a:pt x="310" y="89"/>
                  <a:pt x="304" y="88"/>
                  <a:pt x="302" y="90"/>
                </a:cubicBezTo>
                <a:cubicBezTo>
                  <a:pt x="308" y="92"/>
                  <a:pt x="315" y="90"/>
                  <a:pt x="323" y="90"/>
                </a:cubicBezTo>
                <a:cubicBezTo>
                  <a:pt x="322" y="86"/>
                  <a:pt x="316" y="88"/>
                  <a:pt x="313" y="88"/>
                </a:cubicBezTo>
                <a:close/>
                <a:moveTo>
                  <a:pt x="191" y="104"/>
                </a:moveTo>
                <a:cubicBezTo>
                  <a:pt x="198" y="102"/>
                  <a:pt x="205" y="99"/>
                  <a:pt x="214" y="99"/>
                </a:cubicBezTo>
                <a:cubicBezTo>
                  <a:pt x="209" y="94"/>
                  <a:pt x="204" y="90"/>
                  <a:pt x="197" y="88"/>
                </a:cubicBezTo>
                <a:cubicBezTo>
                  <a:pt x="195" y="94"/>
                  <a:pt x="194" y="99"/>
                  <a:pt x="191" y="104"/>
                </a:cubicBezTo>
                <a:close/>
                <a:moveTo>
                  <a:pt x="504" y="102"/>
                </a:moveTo>
                <a:cubicBezTo>
                  <a:pt x="514" y="107"/>
                  <a:pt x="521" y="114"/>
                  <a:pt x="530" y="119"/>
                </a:cubicBezTo>
                <a:cubicBezTo>
                  <a:pt x="523" y="102"/>
                  <a:pt x="505" y="94"/>
                  <a:pt x="485" y="89"/>
                </a:cubicBezTo>
                <a:cubicBezTo>
                  <a:pt x="490" y="95"/>
                  <a:pt x="499" y="97"/>
                  <a:pt x="504" y="102"/>
                </a:cubicBezTo>
                <a:close/>
                <a:moveTo>
                  <a:pt x="378" y="91"/>
                </a:moveTo>
                <a:cubicBezTo>
                  <a:pt x="387" y="94"/>
                  <a:pt x="395" y="98"/>
                  <a:pt x="403" y="102"/>
                </a:cubicBezTo>
                <a:cubicBezTo>
                  <a:pt x="397" y="96"/>
                  <a:pt x="391" y="87"/>
                  <a:pt x="378" y="91"/>
                </a:cubicBezTo>
                <a:close/>
                <a:moveTo>
                  <a:pt x="516" y="96"/>
                </a:moveTo>
                <a:cubicBezTo>
                  <a:pt x="518" y="96"/>
                  <a:pt x="519" y="97"/>
                  <a:pt x="520" y="96"/>
                </a:cubicBezTo>
                <a:cubicBezTo>
                  <a:pt x="517" y="94"/>
                  <a:pt x="513" y="92"/>
                  <a:pt x="509" y="90"/>
                </a:cubicBezTo>
                <a:cubicBezTo>
                  <a:pt x="510" y="93"/>
                  <a:pt x="516" y="92"/>
                  <a:pt x="516" y="96"/>
                </a:cubicBezTo>
                <a:close/>
                <a:moveTo>
                  <a:pt x="342" y="92"/>
                </a:moveTo>
                <a:cubicBezTo>
                  <a:pt x="344" y="93"/>
                  <a:pt x="346" y="94"/>
                  <a:pt x="349" y="94"/>
                </a:cubicBezTo>
                <a:cubicBezTo>
                  <a:pt x="349" y="92"/>
                  <a:pt x="351" y="92"/>
                  <a:pt x="351" y="91"/>
                </a:cubicBezTo>
                <a:cubicBezTo>
                  <a:pt x="347" y="91"/>
                  <a:pt x="344" y="91"/>
                  <a:pt x="342" y="92"/>
                </a:cubicBezTo>
                <a:close/>
                <a:moveTo>
                  <a:pt x="379" y="94"/>
                </a:moveTo>
                <a:cubicBezTo>
                  <a:pt x="379" y="92"/>
                  <a:pt x="376" y="93"/>
                  <a:pt x="375" y="91"/>
                </a:cubicBezTo>
                <a:cubicBezTo>
                  <a:pt x="375" y="94"/>
                  <a:pt x="377" y="94"/>
                  <a:pt x="379" y="94"/>
                </a:cubicBezTo>
                <a:close/>
                <a:moveTo>
                  <a:pt x="436" y="110"/>
                </a:moveTo>
                <a:cubicBezTo>
                  <a:pt x="437" y="109"/>
                  <a:pt x="438" y="108"/>
                  <a:pt x="440" y="108"/>
                </a:cubicBezTo>
                <a:cubicBezTo>
                  <a:pt x="440" y="111"/>
                  <a:pt x="442" y="112"/>
                  <a:pt x="444" y="113"/>
                </a:cubicBezTo>
                <a:cubicBezTo>
                  <a:pt x="450" y="113"/>
                  <a:pt x="457" y="118"/>
                  <a:pt x="464" y="120"/>
                </a:cubicBezTo>
                <a:cubicBezTo>
                  <a:pt x="458" y="111"/>
                  <a:pt x="450" y="108"/>
                  <a:pt x="442" y="102"/>
                </a:cubicBezTo>
                <a:cubicBezTo>
                  <a:pt x="439" y="100"/>
                  <a:pt x="437" y="97"/>
                  <a:pt x="434" y="96"/>
                </a:cubicBezTo>
                <a:cubicBezTo>
                  <a:pt x="425" y="91"/>
                  <a:pt x="413" y="93"/>
                  <a:pt x="403" y="91"/>
                </a:cubicBezTo>
                <a:cubicBezTo>
                  <a:pt x="413" y="99"/>
                  <a:pt x="422" y="107"/>
                  <a:pt x="436" y="110"/>
                </a:cubicBezTo>
                <a:close/>
                <a:moveTo>
                  <a:pt x="233" y="94"/>
                </a:moveTo>
                <a:cubicBezTo>
                  <a:pt x="234" y="95"/>
                  <a:pt x="235" y="94"/>
                  <a:pt x="235" y="93"/>
                </a:cubicBezTo>
                <a:cubicBezTo>
                  <a:pt x="234" y="93"/>
                  <a:pt x="234" y="92"/>
                  <a:pt x="233" y="92"/>
                </a:cubicBezTo>
                <a:cubicBezTo>
                  <a:pt x="233" y="93"/>
                  <a:pt x="232" y="93"/>
                  <a:pt x="233" y="94"/>
                </a:cubicBezTo>
                <a:close/>
                <a:moveTo>
                  <a:pt x="105" y="96"/>
                </a:moveTo>
                <a:cubicBezTo>
                  <a:pt x="109" y="102"/>
                  <a:pt x="117" y="102"/>
                  <a:pt x="120" y="96"/>
                </a:cubicBezTo>
                <a:cubicBezTo>
                  <a:pt x="115" y="94"/>
                  <a:pt x="107" y="90"/>
                  <a:pt x="105" y="96"/>
                </a:cubicBezTo>
                <a:close/>
                <a:moveTo>
                  <a:pt x="133" y="98"/>
                </a:moveTo>
                <a:cubicBezTo>
                  <a:pt x="144" y="103"/>
                  <a:pt x="154" y="108"/>
                  <a:pt x="165" y="113"/>
                </a:cubicBezTo>
                <a:cubicBezTo>
                  <a:pt x="165" y="110"/>
                  <a:pt x="161" y="111"/>
                  <a:pt x="162" y="108"/>
                </a:cubicBezTo>
                <a:cubicBezTo>
                  <a:pt x="151" y="105"/>
                  <a:pt x="149" y="98"/>
                  <a:pt x="140" y="97"/>
                </a:cubicBezTo>
                <a:cubicBezTo>
                  <a:pt x="140" y="96"/>
                  <a:pt x="139" y="95"/>
                  <a:pt x="139" y="94"/>
                </a:cubicBezTo>
                <a:cubicBezTo>
                  <a:pt x="138" y="94"/>
                  <a:pt x="137" y="94"/>
                  <a:pt x="137" y="93"/>
                </a:cubicBezTo>
                <a:cubicBezTo>
                  <a:pt x="136" y="96"/>
                  <a:pt x="134" y="96"/>
                  <a:pt x="133" y="98"/>
                </a:cubicBezTo>
                <a:close/>
                <a:moveTo>
                  <a:pt x="278" y="94"/>
                </a:moveTo>
                <a:cubicBezTo>
                  <a:pt x="278" y="95"/>
                  <a:pt x="277" y="96"/>
                  <a:pt x="278" y="96"/>
                </a:cubicBezTo>
                <a:cubicBezTo>
                  <a:pt x="279" y="95"/>
                  <a:pt x="280" y="95"/>
                  <a:pt x="282" y="95"/>
                </a:cubicBezTo>
                <a:cubicBezTo>
                  <a:pt x="281" y="92"/>
                  <a:pt x="280" y="94"/>
                  <a:pt x="278" y="94"/>
                </a:cubicBezTo>
                <a:close/>
                <a:moveTo>
                  <a:pt x="253" y="99"/>
                </a:moveTo>
                <a:cubicBezTo>
                  <a:pt x="258" y="101"/>
                  <a:pt x="270" y="98"/>
                  <a:pt x="273" y="96"/>
                </a:cubicBezTo>
                <a:cubicBezTo>
                  <a:pt x="267" y="94"/>
                  <a:pt x="256" y="94"/>
                  <a:pt x="253" y="99"/>
                </a:cubicBezTo>
                <a:close/>
                <a:moveTo>
                  <a:pt x="310" y="96"/>
                </a:moveTo>
                <a:cubicBezTo>
                  <a:pt x="316" y="99"/>
                  <a:pt x="319" y="105"/>
                  <a:pt x="329" y="104"/>
                </a:cubicBezTo>
                <a:cubicBezTo>
                  <a:pt x="329" y="100"/>
                  <a:pt x="333" y="100"/>
                  <a:pt x="334" y="96"/>
                </a:cubicBezTo>
                <a:cubicBezTo>
                  <a:pt x="327" y="96"/>
                  <a:pt x="317" y="94"/>
                  <a:pt x="310" y="96"/>
                </a:cubicBezTo>
                <a:close/>
                <a:moveTo>
                  <a:pt x="311" y="104"/>
                </a:moveTo>
                <a:cubicBezTo>
                  <a:pt x="305" y="102"/>
                  <a:pt x="291" y="90"/>
                  <a:pt x="290" y="104"/>
                </a:cubicBezTo>
                <a:cubicBezTo>
                  <a:pt x="297" y="108"/>
                  <a:pt x="304" y="112"/>
                  <a:pt x="313" y="110"/>
                </a:cubicBezTo>
                <a:cubicBezTo>
                  <a:pt x="312" y="108"/>
                  <a:pt x="311" y="106"/>
                  <a:pt x="311" y="104"/>
                </a:cubicBezTo>
                <a:close/>
                <a:moveTo>
                  <a:pt x="308" y="100"/>
                </a:moveTo>
                <a:cubicBezTo>
                  <a:pt x="308" y="97"/>
                  <a:pt x="306" y="97"/>
                  <a:pt x="304" y="97"/>
                </a:cubicBezTo>
                <a:cubicBezTo>
                  <a:pt x="304" y="99"/>
                  <a:pt x="307" y="99"/>
                  <a:pt x="308" y="100"/>
                </a:cubicBezTo>
                <a:close/>
                <a:moveTo>
                  <a:pt x="388" y="99"/>
                </a:moveTo>
                <a:cubicBezTo>
                  <a:pt x="389" y="99"/>
                  <a:pt x="389" y="99"/>
                  <a:pt x="390" y="100"/>
                </a:cubicBezTo>
                <a:cubicBezTo>
                  <a:pt x="391" y="98"/>
                  <a:pt x="385" y="97"/>
                  <a:pt x="387" y="98"/>
                </a:cubicBezTo>
                <a:cubicBezTo>
                  <a:pt x="387" y="98"/>
                  <a:pt x="388" y="99"/>
                  <a:pt x="388" y="99"/>
                </a:cubicBezTo>
                <a:close/>
                <a:moveTo>
                  <a:pt x="186" y="102"/>
                </a:moveTo>
                <a:cubicBezTo>
                  <a:pt x="188" y="103"/>
                  <a:pt x="189" y="98"/>
                  <a:pt x="187" y="98"/>
                </a:cubicBezTo>
                <a:cubicBezTo>
                  <a:pt x="188" y="100"/>
                  <a:pt x="186" y="100"/>
                  <a:pt x="186" y="102"/>
                </a:cubicBezTo>
                <a:close/>
                <a:moveTo>
                  <a:pt x="356" y="99"/>
                </a:moveTo>
                <a:cubicBezTo>
                  <a:pt x="366" y="105"/>
                  <a:pt x="375" y="111"/>
                  <a:pt x="385" y="116"/>
                </a:cubicBezTo>
                <a:cubicBezTo>
                  <a:pt x="385" y="114"/>
                  <a:pt x="387" y="115"/>
                  <a:pt x="386" y="113"/>
                </a:cubicBezTo>
                <a:cubicBezTo>
                  <a:pt x="375" y="107"/>
                  <a:pt x="369" y="97"/>
                  <a:pt x="356" y="99"/>
                </a:cubicBezTo>
                <a:close/>
                <a:moveTo>
                  <a:pt x="448" y="100"/>
                </a:moveTo>
                <a:cubicBezTo>
                  <a:pt x="447" y="100"/>
                  <a:pt x="444" y="98"/>
                  <a:pt x="443" y="99"/>
                </a:cubicBezTo>
                <a:cubicBezTo>
                  <a:pt x="444" y="99"/>
                  <a:pt x="447" y="101"/>
                  <a:pt x="448" y="100"/>
                </a:cubicBezTo>
                <a:close/>
                <a:moveTo>
                  <a:pt x="98" y="102"/>
                </a:moveTo>
                <a:cubicBezTo>
                  <a:pt x="102" y="103"/>
                  <a:pt x="106" y="107"/>
                  <a:pt x="109" y="104"/>
                </a:cubicBezTo>
                <a:cubicBezTo>
                  <a:pt x="106" y="102"/>
                  <a:pt x="104" y="99"/>
                  <a:pt x="101" y="99"/>
                </a:cubicBezTo>
                <a:cubicBezTo>
                  <a:pt x="100" y="100"/>
                  <a:pt x="98" y="100"/>
                  <a:pt x="98" y="102"/>
                </a:cubicBezTo>
                <a:close/>
                <a:moveTo>
                  <a:pt x="283" y="102"/>
                </a:moveTo>
                <a:cubicBezTo>
                  <a:pt x="283" y="101"/>
                  <a:pt x="285" y="102"/>
                  <a:pt x="286" y="102"/>
                </a:cubicBezTo>
                <a:cubicBezTo>
                  <a:pt x="286" y="101"/>
                  <a:pt x="286" y="100"/>
                  <a:pt x="286" y="99"/>
                </a:cubicBezTo>
                <a:cubicBezTo>
                  <a:pt x="283" y="98"/>
                  <a:pt x="282" y="101"/>
                  <a:pt x="283" y="102"/>
                </a:cubicBezTo>
                <a:close/>
                <a:moveTo>
                  <a:pt x="332" y="104"/>
                </a:moveTo>
                <a:cubicBezTo>
                  <a:pt x="335" y="105"/>
                  <a:pt x="336" y="107"/>
                  <a:pt x="339" y="108"/>
                </a:cubicBezTo>
                <a:cubicBezTo>
                  <a:pt x="341" y="107"/>
                  <a:pt x="343" y="104"/>
                  <a:pt x="344" y="101"/>
                </a:cubicBezTo>
                <a:cubicBezTo>
                  <a:pt x="341" y="95"/>
                  <a:pt x="335" y="101"/>
                  <a:pt x="332" y="104"/>
                </a:cubicBezTo>
                <a:close/>
                <a:moveTo>
                  <a:pt x="117" y="104"/>
                </a:moveTo>
                <a:cubicBezTo>
                  <a:pt x="118" y="105"/>
                  <a:pt x="119" y="106"/>
                  <a:pt x="121" y="105"/>
                </a:cubicBezTo>
                <a:cubicBezTo>
                  <a:pt x="120" y="101"/>
                  <a:pt x="124" y="102"/>
                  <a:pt x="125" y="99"/>
                </a:cubicBezTo>
                <a:cubicBezTo>
                  <a:pt x="122" y="101"/>
                  <a:pt x="118" y="101"/>
                  <a:pt x="117" y="104"/>
                </a:cubicBezTo>
                <a:close/>
                <a:moveTo>
                  <a:pt x="484" y="105"/>
                </a:moveTo>
                <a:cubicBezTo>
                  <a:pt x="481" y="103"/>
                  <a:pt x="477" y="99"/>
                  <a:pt x="475" y="100"/>
                </a:cubicBezTo>
                <a:cubicBezTo>
                  <a:pt x="477" y="102"/>
                  <a:pt x="480" y="103"/>
                  <a:pt x="484" y="105"/>
                </a:cubicBezTo>
                <a:close/>
                <a:moveTo>
                  <a:pt x="546" y="109"/>
                </a:moveTo>
                <a:cubicBezTo>
                  <a:pt x="540" y="106"/>
                  <a:pt x="539" y="100"/>
                  <a:pt x="532" y="99"/>
                </a:cubicBezTo>
                <a:cubicBezTo>
                  <a:pt x="532" y="101"/>
                  <a:pt x="532" y="102"/>
                  <a:pt x="531" y="102"/>
                </a:cubicBezTo>
                <a:cubicBezTo>
                  <a:pt x="536" y="104"/>
                  <a:pt x="541" y="108"/>
                  <a:pt x="546" y="109"/>
                </a:cubicBezTo>
                <a:close/>
                <a:moveTo>
                  <a:pt x="586" y="111"/>
                </a:moveTo>
                <a:cubicBezTo>
                  <a:pt x="583" y="106"/>
                  <a:pt x="579" y="102"/>
                  <a:pt x="574" y="99"/>
                </a:cubicBezTo>
                <a:cubicBezTo>
                  <a:pt x="577" y="103"/>
                  <a:pt x="581" y="107"/>
                  <a:pt x="586" y="111"/>
                </a:cubicBezTo>
                <a:close/>
                <a:moveTo>
                  <a:pt x="56" y="113"/>
                </a:moveTo>
                <a:cubicBezTo>
                  <a:pt x="63" y="114"/>
                  <a:pt x="66" y="106"/>
                  <a:pt x="70" y="102"/>
                </a:cubicBezTo>
                <a:cubicBezTo>
                  <a:pt x="64" y="100"/>
                  <a:pt x="58" y="107"/>
                  <a:pt x="56" y="113"/>
                </a:cubicBezTo>
                <a:close/>
                <a:moveTo>
                  <a:pt x="123" y="108"/>
                </a:moveTo>
                <a:cubicBezTo>
                  <a:pt x="126" y="110"/>
                  <a:pt x="128" y="112"/>
                  <a:pt x="131" y="113"/>
                </a:cubicBezTo>
                <a:cubicBezTo>
                  <a:pt x="133" y="109"/>
                  <a:pt x="136" y="107"/>
                  <a:pt x="138" y="104"/>
                </a:cubicBezTo>
                <a:cubicBezTo>
                  <a:pt x="132" y="99"/>
                  <a:pt x="125" y="101"/>
                  <a:pt x="123" y="108"/>
                </a:cubicBezTo>
                <a:close/>
                <a:moveTo>
                  <a:pt x="272" y="109"/>
                </a:moveTo>
                <a:cubicBezTo>
                  <a:pt x="273" y="108"/>
                  <a:pt x="274" y="107"/>
                  <a:pt x="274" y="104"/>
                </a:cubicBezTo>
                <a:cubicBezTo>
                  <a:pt x="271" y="104"/>
                  <a:pt x="267" y="102"/>
                  <a:pt x="262" y="104"/>
                </a:cubicBezTo>
                <a:cubicBezTo>
                  <a:pt x="266" y="105"/>
                  <a:pt x="268" y="108"/>
                  <a:pt x="272" y="109"/>
                </a:cubicBezTo>
                <a:close/>
                <a:moveTo>
                  <a:pt x="89" y="110"/>
                </a:moveTo>
                <a:cubicBezTo>
                  <a:pt x="92" y="111"/>
                  <a:pt x="95" y="113"/>
                  <a:pt x="97" y="115"/>
                </a:cubicBezTo>
                <a:cubicBezTo>
                  <a:pt x="98" y="111"/>
                  <a:pt x="103" y="111"/>
                  <a:pt x="103" y="107"/>
                </a:cubicBezTo>
                <a:cubicBezTo>
                  <a:pt x="97" y="104"/>
                  <a:pt x="92" y="103"/>
                  <a:pt x="89" y="110"/>
                </a:cubicBezTo>
                <a:close/>
                <a:moveTo>
                  <a:pt x="242" y="106"/>
                </a:moveTo>
                <a:cubicBezTo>
                  <a:pt x="243" y="108"/>
                  <a:pt x="247" y="109"/>
                  <a:pt x="250" y="111"/>
                </a:cubicBezTo>
                <a:cubicBezTo>
                  <a:pt x="250" y="108"/>
                  <a:pt x="251" y="107"/>
                  <a:pt x="251" y="104"/>
                </a:cubicBezTo>
                <a:cubicBezTo>
                  <a:pt x="247" y="104"/>
                  <a:pt x="246" y="106"/>
                  <a:pt x="242" y="106"/>
                </a:cubicBezTo>
                <a:close/>
                <a:moveTo>
                  <a:pt x="70" y="112"/>
                </a:moveTo>
                <a:cubicBezTo>
                  <a:pt x="73" y="111"/>
                  <a:pt x="75" y="109"/>
                  <a:pt x="76" y="106"/>
                </a:cubicBezTo>
                <a:cubicBezTo>
                  <a:pt x="76" y="106"/>
                  <a:pt x="75" y="105"/>
                  <a:pt x="75" y="105"/>
                </a:cubicBezTo>
                <a:cubicBezTo>
                  <a:pt x="74" y="107"/>
                  <a:pt x="69" y="109"/>
                  <a:pt x="70" y="112"/>
                </a:cubicBezTo>
                <a:close/>
                <a:moveTo>
                  <a:pt x="180" y="108"/>
                </a:moveTo>
                <a:cubicBezTo>
                  <a:pt x="182" y="108"/>
                  <a:pt x="184" y="107"/>
                  <a:pt x="185" y="106"/>
                </a:cubicBezTo>
                <a:cubicBezTo>
                  <a:pt x="184" y="106"/>
                  <a:pt x="184" y="105"/>
                  <a:pt x="183" y="105"/>
                </a:cubicBezTo>
                <a:cubicBezTo>
                  <a:pt x="182" y="106"/>
                  <a:pt x="180" y="107"/>
                  <a:pt x="180" y="108"/>
                </a:cubicBezTo>
                <a:close/>
                <a:moveTo>
                  <a:pt x="479" y="111"/>
                </a:moveTo>
                <a:cubicBezTo>
                  <a:pt x="477" y="108"/>
                  <a:pt x="471" y="105"/>
                  <a:pt x="468" y="105"/>
                </a:cubicBezTo>
                <a:cubicBezTo>
                  <a:pt x="471" y="108"/>
                  <a:pt x="475" y="110"/>
                  <a:pt x="479" y="111"/>
                </a:cubicBezTo>
                <a:close/>
                <a:moveTo>
                  <a:pt x="255" y="113"/>
                </a:moveTo>
                <a:cubicBezTo>
                  <a:pt x="258" y="114"/>
                  <a:pt x="261" y="116"/>
                  <a:pt x="265" y="118"/>
                </a:cubicBezTo>
                <a:cubicBezTo>
                  <a:pt x="267" y="117"/>
                  <a:pt x="269" y="115"/>
                  <a:pt x="269" y="113"/>
                </a:cubicBezTo>
                <a:cubicBezTo>
                  <a:pt x="266" y="109"/>
                  <a:pt x="260" y="108"/>
                  <a:pt x="256" y="105"/>
                </a:cubicBezTo>
                <a:cubicBezTo>
                  <a:pt x="254" y="107"/>
                  <a:pt x="254" y="110"/>
                  <a:pt x="255" y="113"/>
                </a:cubicBezTo>
                <a:close/>
                <a:moveTo>
                  <a:pt x="414" y="114"/>
                </a:moveTo>
                <a:cubicBezTo>
                  <a:pt x="415" y="116"/>
                  <a:pt x="412" y="115"/>
                  <a:pt x="413" y="117"/>
                </a:cubicBezTo>
                <a:cubicBezTo>
                  <a:pt x="417" y="120"/>
                  <a:pt x="421" y="123"/>
                  <a:pt x="425" y="125"/>
                </a:cubicBezTo>
                <a:cubicBezTo>
                  <a:pt x="426" y="123"/>
                  <a:pt x="428" y="123"/>
                  <a:pt x="428" y="120"/>
                </a:cubicBezTo>
                <a:cubicBezTo>
                  <a:pt x="419" y="116"/>
                  <a:pt x="414" y="108"/>
                  <a:pt x="403" y="105"/>
                </a:cubicBezTo>
                <a:cubicBezTo>
                  <a:pt x="406" y="109"/>
                  <a:pt x="412" y="110"/>
                  <a:pt x="414" y="114"/>
                </a:cubicBezTo>
                <a:close/>
                <a:moveTo>
                  <a:pt x="116" y="109"/>
                </a:moveTo>
                <a:cubicBezTo>
                  <a:pt x="116" y="107"/>
                  <a:pt x="114" y="107"/>
                  <a:pt x="113" y="107"/>
                </a:cubicBezTo>
                <a:cubicBezTo>
                  <a:pt x="113" y="109"/>
                  <a:pt x="114" y="109"/>
                  <a:pt x="116" y="109"/>
                </a:cubicBezTo>
                <a:close/>
                <a:moveTo>
                  <a:pt x="140" y="119"/>
                </a:moveTo>
                <a:cubicBezTo>
                  <a:pt x="144" y="121"/>
                  <a:pt x="146" y="123"/>
                  <a:pt x="149" y="125"/>
                </a:cubicBezTo>
                <a:cubicBezTo>
                  <a:pt x="154" y="122"/>
                  <a:pt x="159" y="119"/>
                  <a:pt x="163" y="116"/>
                </a:cubicBezTo>
                <a:cubicBezTo>
                  <a:pt x="158" y="111"/>
                  <a:pt x="151" y="109"/>
                  <a:pt x="144" y="107"/>
                </a:cubicBezTo>
                <a:cubicBezTo>
                  <a:pt x="143" y="111"/>
                  <a:pt x="141" y="116"/>
                  <a:pt x="140" y="119"/>
                </a:cubicBezTo>
                <a:close/>
                <a:moveTo>
                  <a:pt x="552" y="110"/>
                </a:moveTo>
                <a:cubicBezTo>
                  <a:pt x="552" y="108"/>
                  <a:pt x="550" y="108"/>
                  <a:pt x="548" y="107"/>
                </a:cubicBezTo>
                <a:cubicBezTo>
                  <a:pt x="548" y="109"/>
                  <a:pt x="549" y="110"/>
                  <a:pt x="552" y="110"/>
                </a:cubicBezTo>
                <a:close/>
                <a:moveTo>
                  <a:pt x="244" y="112"/>
                </a:moveTo>
                <a:cubicBezTo>
                  <a:pt x="243" y="109"/>
                  <a:pt x="241" y="109"/>
                  <a:pt x="238" y="108"/>
                </a:cubicBezTo>
                <a:cubicBezTo>
                  <a:pt x="239" y="110"/>
                  <a:pt x="243" y="110"/>
                  <a:pt x="244" y="112"/>
                </a:cubicBezTo>
                <a:close/>
                <a:moveTo>
                  <a:pt x="457" y="108"/>
                </a:moveTo>
                <a:cubicBezTo>
                  <a:pt x="461" y="113"/>
                  <a:pt x="465" y="118"/>
                  <a:pt x="472" y="121"/>
                </a:cubicBezTo>
                <a:cubicBezTo>
                  <a:pt x="473" y="114"/>
                  <a:pt x="462" y="110"/>
                  <a:pt x="457" y="108"/>
                </a:cubicBezTo>
                <a:close/>
                <a:moveTo>
                  <a:pt x="614" y="144"/>
                </a:moveTo>
                <a:cubicBezTo>
                  <a:pt x="611" y="127"/>
                  <a:pt x="602" y="113"/>
                  <a:pt x="588" y="109"/>
                </a:cubicBezTo>
                <a:cubicBezTo>
                  <a:pt x="597" y="120"/>
                  <a:pt x="604" y="133"/>
                  <a:pt x="614" y="144"/>
                </a:cubicBezTo>
                <a:close/>
                <a:moveTo>
                  <a:pt x="423" y="110"/>
                </a:moveTo>
                <a:cubicBezTo>
                  <a:pt x="422" y="110"/>
                  <a:pt x="422" y="109"/>
                  <a:pt x="420" y="109"/>
                </a:cubicBezTo>
                <a:cubicBezTo>
                  <a:pt x="419" y="111"/>
                  <a:pt x="423" y="111"/>
                  <a:pt x="423" y="110"/>
                </a:cubicBezTo>
                <a:close/>
                <a:moveTo>
                  <a:pt x="358" y="111"/>
                </a:moveTo>
                <a:cubicBezTo>
                  <a:pt x="358" y="110"/>
                  <a:pt x="354" y="109"/>
                  <a:pt x="354" y="110"/>
                </a:cubicBezTo>
                <a:cubicBezTo>
                  <a:pt x="355" y="110"/>
                  <a:pt x="357" y="112"/>
                  <a:pt x="358" y="111"/>
                </a:cubicBezTo>
                <a:close/>
                <a:moveTo>
                  <a:pt x="103" y="119"/>
                </a:moveTo>
                <a:cubicBezTo>
                  <a:pt x="105" y="119"/>
                  <a:pt x="105" y="121"/>
                  <a:pt x="107" y="121"/>
                </a:cubicBezTo>
                <a:cubicBezTo>
                  <a:pt x="109" y="117"/>
                  <a:pt x="113" y="116"/>
                  <a:pt x="114" y="111"/>
                </a:cubicBezTo>
                <a:cubicBezTo>
                  <a:pt x="108" y="108"/>
                  <a:pt x="106" y="116"/>
                  <a:pt x="103" y="119"/>
                </a:cubicBezTo>
                <a:close/>
                <a:moveTo>
                  <a:pt x="81" y="116"/>
                </a:moveTo>
                <a:cubicBezTo>
                  <a:pt x="84" y="114"/>
                  <a:pt x="89" y="114"/>
                  <a:pt x="89" y="118"/>
                </a:cubicBezTo>
                <a:cubicBezTo>
                  <a:pt x="88" y="121"/>
                  <a:pt x="85" y="123"/>
                  <a:pt x="86" y="125"/>
                </a:cubicBezTo>
                <a:cubicBezTo>
                  <a:pt x="91" y="124"/>
                  <a:pt x="93" y="121"/>
                  <a:pt x="93" y="116"/>
                </a:cubicBezTo>
                <a:cubicBezTo>
                  <a:pt x="92" y="115"/>
                  <a:pt x="87" y="113"/>
                  <a:pt x="85" y="111"/>
                </a:cubicBezTo>
                <a:cubicBezTo>
                  <a:pt x="84" y="113"/>
                  <a:pt x="82" y="114"/>
                  <a:pt x="81" y="116"/>
                </a:cubicBezTo>
                <a:close/>
                <a:moveTo>
                  <a:pt x="178" y="114"/>
                </a:moveTo>
                <a:cubicBezTo>
                  <a:pt x="180" y="114"/>
                  <a:pt x="184" y="113"/>
                  <a:pt x="183" y="111"/>
                </a:cubicBezTo>
                <a:cubicBezTo>
                  <a:pt x="182" y="113"/>
                  <a:pt x="178" y="111"/>
                  <a:pt x="178" y="114"/>
                </a:cubicBezTo>
                <a:close/>
                <a:moveTo>
                  <a:pt x="227" y="118"/>
                </a:moveTo>
                <a:cubicBezTo>
                  <a:pt x="235" y="120"/>
                  <a:pt x="241" y="126"/>
                  <a:pt x="250" y="122"/>
                </a:cubicBezTo>
                <a:cubicBezTo>
                  <a:pt x="247" y="117"/>
                  <a:pt x="240" y="116"/>
                  <a:pt x="237" y="111"/>
                </a:cubicBezTo>
                <a:cubicBezTo>
                  <a:pt x="235" y="111"/>
                  <a:pt x="234" y="111"/>
                  <a:pt x="233" y="111"/>
                </a:cubicBezTo>
                <a:cubicBezTo>
                  <a:pt x="232" y="115"/>
                  <a:pt x="229" y="115"/>
                  <a:pt x="227" y="118"/>
                </a:cubicBezTo>
                <a:close/>
                <a:moveTo>
                  <a:pt x="544" y="131"/>
                </a:moveTo>
                <a:cubicBezTo>
                  <a:pt x="544" y="127"/>
                  <a:pt x="546" y="125"/>
                  <a:pt x="545" y="121"/>
                </a:cubicBezTo>
                <a:cubicBezTo>
                  <a:pt x="540" y="118"/>
                  <a:pt x="534" y="112"/>
                  <a:pt x="529" y="111"/>
                </a:cubicBezTo>
                <a:cubicBezTo>
                  <a:pt x="535" y="117"/>
                  <a:pt x="535" y="128"/>
                  <a:pt x="544" y="131"/>
                </a:cubicBezTo>
                <a:close/>
                <a:moveTo>
                  <a:pt x="547" y="116"/>
                </a:moveTo>
                <a:cubicBezTo>
                  <a:pt x="545" y="113"/>
                  <a:pt x="541" y="113"/>
                  <a:pt x="538" y="111"/>
                </a:cubicBezTo>
                <a:cubicBezTo>
                  <a:pt x="540" y="113"/>
                  <a:pt x="544" y="117"/>
                  <a:pt x="547" y="116"/>
                </a:cubicBezTo>
                <a:close/>
                <a:moveTo>
                  <a:pt x="307" y="113"/>
                </a:moveTo>
                <a:cubicBezTo>
                  <a:pt x="313" y="116"/>
                  <a:pt x="319" y="120"/>
                  <a:pt x="325" y="122"/>
                </a:cubicBezTo>
                <a:cubicBezTo>
                  <a:pt x="324" y="113"/>
                  <a:pt x="316" y="109"/>
                  <a:pt x="307" y="113"/>
                </a:cubicBezTo>
                <a:close/>
                <a:moveTo>
                  <a:pt x="498" y="124"/>
                </a:moveTo>
                <a:cubicBezTo>
                  <a:pt x="499" y="122"/>
                  <a:pt x="492" y="119"/>
                  <a:pt x="490" y="116"/>
                </a:cubicBezTo>
                <a:cubicBezTo>
                  <a:pt x="491" y="116"/>
                  <a:pt x="491" y="116"/>
                  <a:pt x="490" y="115"/>
                </a:cubicBezTo>
                <a:cubicBezTo>
                  <a:pt x="488" y="116"/>
                  <a:pt x="488" y="113"/>
                  <a:pt x="486" y="113"/>
                </a:cubicBezTo>
                <a:cubicBezTo>
                  <a:pt x="487" y="114"/>
                  <a:pt x="485" y="114"/>
                  <a:pt x="484" y="114"/>
                </a:cubicBezTo>
                <a:cubicBezTo>
                  <a:pt x="483" y="118"/>
                  <a:pt x="490" y="117"/>
                  <a:pt x="490" y="120"/>
                </a:cubicBezTo>
                <a:cubicBezTo>
                  <a:pt x="490" y="120"/>
                  <a:pt x="496" y="121"/>
                  <a:pt x="498" y="124"/>
                </a:cubicBezTo>
                <a:close/>
                <a:moveTo>
                  <a:pt x="134" y="115"/>
                </a:moveTo>
                <a:cubicBezTo>
                  <a:pt x="136" y="116"/>
                  <a:pt x="137" y="115"/>
                  <a:pt x="137" y="113"/>
                </a:cubicBezTo>
                <a:cubicBezTo>
                  <a:pt x="135" y="113"/>
                  <a:pt x="135" y="114"/>
                  <a:pt x="134" y="115"/>
                </a:cubicBezTo>
                <a:close/>
                <a:moveTo>
                  <a:pt x="350" y="116"/>
                </a:moveTo>
                <a:cubicBezTo>
                  <a:pt x="359" y="121"/>
                  <a:pt x="366" y="128"/>
                  <a:pt x="375" y="133"/>
                </a:cubicBezTo>
                <a:cubicBezTo>
                  <a:pt x="368" y="125"/>
                  <a:pt x="359" y="120"/>
                  <a:pt x="351" y="113"/>
                </a:cubicBezTo>
                <a:cubicBezTo>
                  <a:pt x="351" y="114"/>
                  <a:pt x="350" y="115"/>
                  <a:pt x="350" y="116"/>
                </a:cubicBezTo>
                <a:close/>
                <a:moveTo>
                  <a:pt x="111" y="124"/>
                </a:moveTo>
                <a:cubicBezTo>
                  <a:pt x="113" y="125"/>
                  <a:pt x="115" y="126"/>
                  <a:pt x="117" y="128"/>
                </a:cubicBezTo>
                <a:cubicBezTo>
                  <a:pt x="121" y="125"/>
                  <a:pt x="123" y="121"/>
                  <a:pt x="126" y="117"/>
                </a:cubicBezTo>
                <a:cubicBezTo>
                  <a:pt x="119" y="111"/>
                  <a:pt x="114" y="117"/>
                  <a:pt x="111" y="124"/>
                </a:cubicBezTo>
                <a:close/>
                <a:moveTo>
                  <a:pt x="306" y="121"/>
                </a:moveTo>
                <a:cubicBezTo>
                  <a:pt x="306" y="120"/>
                  <a:pt x="306" y="120"/>
                  <a:pt x="307" y="120"/>
                </a:cubicBezTo>
                <a:cubicBezTo>
                  <a:pt x="307" y="117"/>
                  <a:pt x="304" y="118"/>
                  <a:pt x="304" y="116"/>
                </a:cubicBezTo>
                <a:cubicBezTo>
                  <a:pt x="303" y="116"/>
                  <a:pt x="301" y="116"/>
                  <a:pt x="301" y="114"/>
                </a:cubicBezTo>
                <a:cubicBezTo>
                  <a:pt x="299" y="114"/>
                  <a:pt x="298" y="114"/>
                  <a:pt x="296" y="114"/>
                </a:cubicBezTo>
                <a:cubicBezTo>
                  <a:pt x="298" y="117"/>
                  <a:pt x="302" y="119"/>
                  <a:pt x="306" y="121"/>
                </a:cubicBezTo>
                <a:close/>
                <a:moveTo>
                  <a:pt x="364" y="114"/>
                </a:moveTo>
                <a:cubicBezTo>
                  <a:pt x="362" y="114"/>
                  <a:pt x="361" y="114"/>
                  <a:pt x="360" y="115"/>
                </a:cubicBezTo>
                <a:cubicBezTo>
                  <a:pt x="364" y="117"/>
                  <a:pt x="368" y="123"/>
                  <a:pt x="372" y="123"/>
                </a:cubicBezTo>
                <a:cubicBezTo>
                  <a:pt x="370" y="120"/>
                  <a:pt x="365" y="119"/>
                  <a:pt x="364" y="114"/>
                </a:cubicBezTo>
                <a:close/>
                <a:moveTo>
                  <a:pt x="521" y="137"/>
                </a:moveTo>
                <a:cubicBezTo>
                  <a:pt x="513" y="129"/>
                  <a:pt x="506" y="118"/>
                  <a:pt x="493" y="114"/>
                </a:cubicBezTo>
                <a:cubicBezTo>
                  <a:pt x="502" y="122"/>
                  <a:pt x="511" y="131"/>
                  <a:pt x="521" y="137"/>
                </a:cubicBezTo>
                <a:close/>
                <a:moveTo>
                  <a:pt x="273" y="115"/>
                </a:moveTo>
                <a:cubicBezTo>
                  <a:pt x="271" y="117"/>
                  <a:pt x="274" y="116"/>
                  <a:pt x="273" y="118"/>
                </a:cubicBezTo>
                <a:cubicBezTo>
                  <a:pt x="273" y="119"/>
                  <a:pt x="270" y="118"/>
                  <a:pt x="270" y="119"/>
                </a:cubicBezTo>
                <a:cubicBezTo>
                  <a:pt x="272" y="122"/>
                  <a:pt x="275" y="123"/>
                  <a:pt x="278" y="124"/>
                </a:cubicBezTo>
                <a:cubicBezTo>
                  <a:pt x="278" y="122"/>
                  <a:pt x="279" y="121"/>
                  <a:pt x="279" y="119"/>
                </a:cubicBezTo>
                <a:cubicBezTo>
                  <a:pt x="279" y="118"/>
                  <a:pt x="276" y="119"/>
                  <a:pt x="274" y="117"/>
                </a:cubicBezTo>
                <a:cubicBezTo>
                  <a:pt x="274" y="116"/>
                  <a:pt x="276" y="117"/>
                  <a:pt x="275" y="114"/>
                </a:cubicBezTo>
                <a:cubicBezTo>
                  <a:pt x="274" y="114"/>
                  <a:pt x="273" y="115"/>
                  <a:pt x="273" y="115"/>
                </a:cubicBezTo>
                <a:close/>
                <a:moveTo>
                  <a:pt x="440" y="115"/>
                </a:moveTo>
                <a:cubicBezTo>
                  <a:pt x="444" y="121"/>
                  <a:pt x="455" y="128"/>
                  <a:pt x="464" y="131"/>
                </a:cubicBezTo>
                <a:cubicBezTo>
                  <a:pt x="465" y="130"/>
                  <a:pt x="468" y="128"/>
                  <a:pt x="468" y="125"/>
                </a:cubicBezTo>
                <a:cubicBezTo>
                  <a:pt x="458" y="122"/>
                  <a:pt x="450" y="116"/>
                  <a:pt x="440" y="115"/>
                </a:cubicBezTo>
                <a:close/>
                <a:moveTo>
                  <a:pt x="339" y="116"/>
                </a:moveTo>
                <a:cubicBezTo>
                  <a:pt x="339" y="117"/>
                  <a:pt x="341" y="117"/>
                  <a:pt x="343" y="118"/>
                </a:cubicBezTo>
                <a:cubicBezTo>
                  <a:pt x="342" y="116"/>
                  <a:pt x="340" y="115"/>
                  <a:pt x="339" y="116"/>
                </a:cubicBezTo>
                <a:close/>
                <a:moveTo>
                  <a:pt x="517" y="117"/>
                </a:moveTo>
                <a:cubicBezTo>
                  <a:pt x="517" y="116"/>
                  <a:pt x="515" y="115"/>
                  <a:pt x="514" y="115"/>
                </a:cubicBezTo>
                <a:cubicBezTo>
                  <a:pt x="513" y="117"/>
                  <a:pt x="516" y="117"/>
                  <a:pt x="517" y="117"/>
                </a:cubicBezTo>
                <a:close/>
                <a:moveTo>
                  <a:pt x="66" y="117"/>
                </a:moveTo>
                <a:cubicBezTo>
                  <a:pt x="67" y="118"/>
                  <a:pt x="70" y="118"/>
                  <a:pt x="69" y="116"/>
                </a:cubicBezTo>
                <a:cubicBezTo>
                  <a:pt x="68" y="116"/>
                  <a:pt x="66" y="116"/>
                  <a:pt x="66" y="117"/>
                </a:cubicBezTo>
                <a:close/>
                <a:moveTo>
                  <a:pt x="188" y="121"/>
                </a:moveTo>
                <a:cubicBezTo>
                  <a:pt x="191" y="123"/>
                  <a:pt x="195" y="125"/>
                  <a:pt x="198" y="127"/>
                </a:cubicBezTo>
                <a:cubicBezTo>
                  <a:pt x="202" y="126"/>
                  <a:pt x="204" y="122"/>
                  <a:pt x="207" y="119"/>
                </a:cubicBezTo>
                <a:cubicBezTo>
                  <a:pt x="201" y="114"/>
                  <a:pt x="194" y="117"/>
                  <a:pt x="188" y="121"/>
                </a:cubicBezTo>
                <a:close/>
                <a:moveTo>
                  <a:pt x="301" y="122"/>
                </a:moveTo>
                <a:cubicBezTo>
                  <a:pt x="295" y="122"/>
                  <a:pt x="292" y="113"/>
                  <a:pt x="287" y="117"/>
                </a:cubicBezTo>
                <a:cubicBezTo>
                  <a:pt x="295" y="123"/>
                  <a:pt x="304" y="127"/>
                  <a:pt x="312" y="132"/>
                </a:cubicBezTo>
                <a:cubicBezTo>
                  <a:pt x="310" y="128"/>
                  <a:pt x="301" y="126"/>
                  <a:pt x="301" y="122"/>
                </a:cubicBezTo>
                <a:close/>
                <a:moveTo>
                  <a:pt x="390" y="121"/>
                </a:moveTo>
                <a:cubicBezTo>
                  <a:pt x="395" y="124"/>
                  <a:pt x="402" y="126"/>
                  <a:pt x="408" y="130"/>
                </a:cubicBezTo>
                <a:cubicBezTo>
                  <a:pt x="403" y="125"/>
                  <a:pt x="398" y="120"/>
                  <a:pt x="391" y="117"/>
                </a:cubicBezTo>
                <a:cubicBezTo>
                  <a:pt x="391" y="119"/>
                  <a:pt x="390" y="119"/>
                  <a:pt x="390" y="121"/>
                </a:cubicBezTo>
                <a:close/>
                <a:moveTo>
                  <a:pt x="423" y="128"/>
                </a:moveTo>
                <a:cubicBezTo>
                  <a:pt x="418" y="126"/>
                  <a:pt x="414" y="119"/>
                  <a:pt x="409" y="119"/>
                </a:cubicBezTo>
                <a:cubicBezTo>
                  <a:pt x="414" y="120"/>
                  <a:pt x="419" y="133"/>
                  <a:pt x="423" y="128"/>
                </a:cubicBezTo>
                <a:close/>
                <a:moveTo>
                  <a:pt x="487" y="122"/>
                </a:moveTo>
                <a:cubicBezTo>
                  <a:pt x="488" y="121"/>
                  <a:pt x="485" y="119"/>
                  <a:pt x="482" y="119"/>
                </a:cubicBezTo>
                <a:cubicBezTo>
                  <a:pt x="482" y="121"/>
                  <a:pt x="485" y="121"/>
                  <a:pt x="487" y="122"/>
                </a:cubicBezTo>
                <a:close/>
                <a:moveTo>
                  <a:pt x="562" y="128"/>
                </a:moveTo>
                <a:cubicBezTo>
                  <a:pt x="565" y="123"/>
                  <a:pt x="555" y="121"/>
                  <a:pt x="551" y="119"/>
                </a:cubicBezTo>
                <a:cubicBezTo>
                  <a:pt x="552" y="124"/>
                  <a:pt x="558" y="125"/>
                  <a:pt x="562" y="128"/>
                </a:cubicBezTo>
                <a:close/>
                <a:moveTo>
                  <a:pt x="121" y="131"/>
                </a:moveTo>
                <a:cubicBezTo>
                  <a:pt x="125" y="132"/>
                  <a:pt x="127" y="136"/>
                  <a:pt x="131" y="136"/>
                </a:cubicBezTo>
                <a:cubicBezTo>
                  <a:pt x="133" y="132"/>
                  <a:pt x="133" y="126"/>
                  <a:pt x="135" y="121"/>
                </a:cubicBezTo>
                <a:cubicBezTo>
                  <a:pt x="134" y="120"/>
                  <a:pt x="132" y="120"/>
                  <a:pt x="131" y="119"/>
                </a:cubicBezTo>
                <a:cubicBezTo>
                  <a:pt x="127" y="123"/>
                  <a:pt x="124" y="126"/>
                  <a:pt x="121" y="131"/>
                </a:cubicBezTo>
                <a:close/>
                <a:moveTo>
                  <a:pt x="347" y="122"/>
                </a:moveTo>
                <a:cubicBezTo>
                  <a:pt x="356" y="126"/>
                  <a:pt x="365" y="133"/>
                  <a:pt x="374" y="136"/>
                </a:cubicBezTo>
                <a:cubicBezTo>
                  <a:pt x="365" y="130"/>
                  <a:pt x="357" y="125"/>
                  <a:pt x="348" y="119"/>
                </a:cubicBezTo>
                <a:cubicBezTo>
                  <a:pt x="348" y="120"/>
                  <a:pt x="347" y="121"/>
                  <a:pt x="347" y="122"/>
                </a:cubicBezTo>
                <a:close/>
                <a:moveTo>
                  <a:pt x="79" y="122"/>
                </a:moveTo>
                <a:cubicBezTo>
                  <a:pt x="81" y="123"/>
                  <a:pt x="82" y="123"/>
                  <a:pt x="84" y="122"/>
                </a:cubicBezTo>
                <a:cubicBezTo>
                  <a:pt x="84" y="122"/>
                  <a:pt x="84" y="121"/>
                  <a:pt x="84" y="120"/>
                </a:cubicBezTo>
                <a:cubicBezTo>
                  <a:pt x="82" y="121"/>
                  <a:pt x="80" y="121"/>
                  <a:pt x="79" y="122"/>
                </a:cubicBezTo>
                <a:close/>
                <a:moveTo>
                  <a:pt x="31" y="166"/>
                </a:moveTo>
                <a:cubicBezTo>
                  <a:pt x="35" y="159"/>
                  <a:pt x="35" y="148"/>
                  <a:pt x="42" y="144"/>
                </a:cubicBezTo>
                <a:cubicBezTo>
                  <a:pt x="42" y="141"/>
                  <a:pt x="44" y="140"/>
                  <a:pt x="44" y="138"/>
                </a:cubicBezTo>
                <a:cubicBezTo>
                  <a:pt x="43" y="137"/>
                  <a:pt x="43" y="135"/>
                  <a:pt x="42" y="134"/>
                </a:cubicBezTo>
                <a:cubicBezTo>
                  <a:pt x="46" y="131"/>
                  <a:pt x="52" y="127"/>
                  <a:pt x="52" y="122"/>
                </a:cubicBezTo>
                <a:cubicBezTo>
                  <a:pt x="51" y="121"/>
                  <a:pt x="51" y="121"/>
                  <a:pt x="50" y="121"/>
                </a:cubicBezTo>
                <a:cubicBezTo>
                  <a:pt x="40" y="132"/>
                  <a:pt x="32" y="148"/>
                  <a:pt x="31" y="166"/>
                </a:cubicBezTo>
                <a:close/>
                <a:moveTo>
                  <a:pt x="60" y="122"/>
                </a:moveTo>
                <a:cubicBezTo>
                  <a:pt x="60" y="126"/>
                  <a:pt x="66" y="125"/>
                  <a:pt x="66" y="122"/>
                </a:cubicBezTo>
                <a:cubicBezTo>
                  <a:pt x="65" y="121"/>
                  <a:pt x="61" y="121"/>
                  <a:pt x="60" y="122"/>
                </a:cubicBezTo>
                <a:close/>
                <a:moveTo>
                  <a:pt x="97" y="130"/>
                </a:moveTo>
                <a:cubicBezTo>
                  <a:pt x="102" y="133"/>
                  <a:pt x="104" y="128"/>
                  <a:pt x="105" y="124"/>
                </a:cubicBezTo>
                <a:cubicBezTo>
                  <a:pt x="103" y="124"/>
                  <a:pt x="104" y="122"/>
                  <a:pt x="101" y="122"/>
                </a:cubicBezTo>
                <a:cubicBezTo>
                  <a:pt x="100" y="124"/>
                  <a:pt x="98" y="127"/>
                  <a:pt x="97" y="130"/>
                </a:cubicBezTo>
                <a:close/>
                <a:moveTo>
                  <a:pt x="204" y="132"/>
                </a:moveTo>
                <a:cubicBezTo>
                  <a:pt x="205" y="133"/>
                  <a:pt x="207" y="133"/>
                  <a:pt x="208" y="133"/>
                </a:cubicBezTo>
                <a:cubicBezTo>
                  <a:pt x="210" y="130"/>
                  <a:pt x="212" y="127"/>
                  <a:pt x="212" y="122"/>
                </a:cubicBezTo>
                <a:cubicBezTo>
                  <a:pt x="208" y="124"/>
                  <a:pt x="205" y="127"/>
                  <a:pt x="204" y="132"/>
                </a:cubicBezTo>
                <a:close/>
                <a:moveTo>
                  <a:pt x="459" y="138"/>
                </a:moveTo>
                <a:cubicBezTo>
                  <a:pt x="462" y="133"/>
                  <a:pt x="452" y="134"/>
                  <a:pt x="454" y="130"/>
                </a:cubicBezTo>
                <a:cubicBezTo>
                  <a:pt x="447" y="130"/>
                  <a:pt x="444" y="122"/>
                  <a:pt x="438" y="123"/>
                </a:cubicBezTo>
                <a:cubicBezTo>
                  <a:pt x="446" y="128"/>
                  <a:pt x="452" y="134"/>
                  <a:pt x="459" y="138"/>
                </a:cubicBezTo>
                <a:close/>
                <a:moveTo>
                  <a:pt x="532" y="127"/>
                </a:moveTo>
                <a:cubicBezTo>
                  <a:pt x="531" y="124"/>
                  <a:pt x="527" y="124"/>
                  <a:pt x="525" y="122"/>
                </a:cubicBezTo>
                <a:cubicBezTo>
                  <a:pt x="526" y="125"/>
                  <a:pt x="529" y="126"/>
                  <a:pt x="532" y="127"/>
                </a:cubicBezTo>
                <a:close/>
                <a:moveTo>
                  <a:pt x="153" y="126"/>
                </a:moveTo>
                <a:cubicBezTo>
                  <a:pt x="152" y="129"/>
                  <a:pt x="156" y="129"/>
                  <a:pt x="157" y="128"/>
                </a:cubicBezTo>
                <a:cubicBezTo>
                  <a:pt x="156" y="127"/>
                  <a:pt x="158" y="124"/>
                  <a:pt x="159" y="123"/>
                </a:cubicBezTo>
                <a:cubicBezTo>
                  <a:pt x="156" y="123"/>
                  <a:pt x="156" y="126"/>
                  <a:pt x="153" y="126"/>
                </a:cubicBezTo>
                <a:close/>
                <a:moveTo>
                  <a:pt x="286" y="124"/>
                </a:moveTo>
                <a:cubicBezTo>
                  <a:pt x="286" y="126"/>
                  <a:pt x="288" y="128"/>
                  <a:pt x="289" y="130"/>
                </a:cubicBezTo>
                <a:cubicBezTo>
                  <a:pt x="298" y="134"/>
                  <a:pt x="305" y="141"/>
                  <a:pt x="317" y="144"/>
                </a:cubicBezTo>
                <a:cubicBezTo>
                  <a:pt x="317" y="143"/>
                  <a:pt x="318" y="143"/>
                  <a:pt x="318" y="141"/>
                </a:cubicBezTo>
                <a:cubicBezTo>
                  <a:pt x="315" y="139"/>
                  <a:pt x="309" y="139"/>
                  <a:pt x="309" y="135"/>
                </a:cubicBezTo>
                <a:cubicBezTo>
                  <a:pt x="306" y="136"/>
                  <a:pt x="303" y="134"/>
                  <a:pt x="303" y="131"/>
                </a:cubicBezTo>
                <a:cubicBezTo>
                  <a:pt x="296" y="133"/>
                  <a:pt x="293" y="123"/>
                  <a:pt x="286" y="124"/>
                </a:cubicBezTo>
                <a:close/>
                <a:moveTo>
                  <a:pt x="138" y="132"/>
                </a:moveTo>
                <a:cubicBezTo>
                  <a:pt x="140" y="130"/>
                  <a:pt x="144" y="130"/>
                  <a:pt x="145" y="127"/>
                </a:cubicBezTo>
                <a:cubicBezTo>
                  <a:pt x="143" y="125"/>
                  <a:pt x="141" y="125"/>
                  <a:pt x="139" y="124"/>
                </a:cubicBezTo>
                <a:cubicBezTo>
                  <a:pt x="139" y="127"/>
                  <a:pt x="137" y="128"/>
                  <a:pt x="138" y="132"/>
                </a:cubicBezTo>
                <a:close/>
                <a:moveTo>
                  <a:pt x="509" y="147"/>
                </a:moveTo>
                <a:cubicBezTo>
                  <a:pt x="512" y="146"/>
                  <a:pt x="512" y="143"/>
                  <a:pt x="510" y="141"/>
                </a:cubicBezTo>
                <a:cubicBezTo>
                  <a:pt x="506" y="141"/>
                  <a:pt x="503" y="137"/>
                  <a:pt x="500" y="135"/>
                </a:cubicBezTo>
                <a:cubicBezTo>
                  <a:pt x="497" y="134"/>
                  <a:pt x="490" y="131"/>
                  <a:pt x="490" y="128"/>
                </a:cubicBezTo>
                <a:cubicBezTo>
                  <a:pt x="486" y="128"/>
                  <a:pt x="485" y="125"/>
                  <a:pt x="482" y="124"/>
                </a:cubicBezTo>
                <a:cubicBezTo>
                  <a:pt x="487" y="136"/>
                  <a:pt x="500" y="140"/>
                  <a:pt x="509" y="147"/>
                </a:cubicBezTo>
                <a:close/>
                <a:moveTo>
                  <a:pt x="169" y="136"/>
                </a:moveTo>
                <a:cubicBezTo>
                  <a:pt x="171" y="136"/>
                  <a:pt x="171" y="137"/>
                  <a:pt x="173" y="137"/>
                </a:cubicBezTo>
                <a:cubicBezTo>
                  <a:pt x="175" y="133"/>
                  <a:pt x="178" y="129"/>
                  <a:pt x="179" y="124"/>
                </a:cubicBezTo>
                <a:cubicBezTo>
                  <a:pt x="173" y="125"/>
                  <a:pt x="170" y="130"/>
                  <a:pt x="169" y="136"/>
                </a:cubicBezTo>
                <a:close/>
                <a:moveTo>
                  <a:pt x="248" y="127"/>
                </a:moveTo>
                <a:cubicBezTo>
                  <a:pt x="250" y="127"/>
                  <a:pt x="251" y="128"/>
                  <a:pt x="253" y="128"/>
                </a:cubicBezTo>
                <a:cubicBezTo>
                  <a:pt x="255" y="123"/>
                  <a:pt x="249" y="124"/>
                  <a:pt x="248" y="127"/>
                </a:cubicBezTo>
                <a:close/>
                <a:moveTo>
                  <a:pt x="332" y="127"/>
                </a:moveTo>
                <a:cubicBezTo>
                  <a:pt x="334" y="128"/>
                  <a:pt x="337" y="129"/>
                  <a:pt x="340" y="131"/>
                </a:cubicBezTo>
                <a:cubicBezTo>
                  <a:pt x="340" y="126"/>
                  <a:pt x="336" y="126"/>
                  <a:pt x="334" y="124"/>
                </a:cubicBezTo>
                <a:cubicBezTo>
                  <a:pt x="334" y="125"/>
                  <a:pt x="332" y="125"/>
                  <a:pt x="332" y="127"/>
                </a:cubicBezTo>
                <a:close/>
                <a:moveTo>
                  <a:pt x="581" y="131"/>
                </a:moveTo>
                <a:cubicBezTo>
                  <a:pt x="582" y="128"/>
                  <a:pt x="576" y="125"/>
                  <a:pt x="574" y="125"/>
                </a:cubicBezTo>
                <a:cubicBezTo>
                  <a:pt x="577" y="127"/>
                  <a:pt x="579" y="129"/>
                  <a:pt x="581" y="131"/>
                </a:cubicBezTo>
                <a:close/>
                <a:moveTo>
                  <a:pt x="75" y="133"/>
                </a:moveTo>
                <a:cubicBezTo>
                  <a:pt x="77" y="134"/>
                  <a:pt x="79" y="129"/>
                  <a:pt x="81" y="127"/>
                </a:cubicBezTo>
                <a:cubicBezTo>
                  <a:pt x="79" y="126"/>
                  <a:pt x="79" y="125"/>
                  <a:pt x="76" y="125"/>
                </a:cubicBezTo>
                <a:cubicBezTo>
                  <a:pt x="75" y="127"/>
                  <a:pt x="75" y="131"/>
                  <a:pt x="75" y="133"/>
                </a:cubicBezTo>
                <a:close/>
                <a:moveTo>
                  <a:pt x="524" y="133"/>
                </a:moveTo>
                <a:cubicBezTo>
                  <a:pt x="527" y="136"/>
                  <a:pt x="529" y="141"/>
                  <a:pt x="532" y="142"/>
                </a:cubicBezTo>
                <a:cubicBezTo>
                  <a:pt x="534" y="146"/>
                  <a:pt x="537" y="147"/>
                  <a:pt x="540" y="149"/>
                </a:cubicBezTo>
                <a:cubicBezTo>
                  <a:pt x="542" y="146"/>
                  <a:pt x="537" y="141"/>
                  <a:pt x="534" y="141"/>
                </a:cubicBezTo>
                <a:cubicBezTo>
                  <a:pt x="534" y="137"/>
                  <a:pt x="529" y="137"/>
                  <a:pt x="527" y="133"/>
                </a:cubicBezTo>
                <a:cubicBezTo>
                  <a:pt x="526" y="131"/>
                  <a:pt x="520" y="129"/>
                  <a:pt x="518" y="125"/>
                </a:cubicBezTo>
                <a:cubicBezTo>
                  <a:pt x="519" y="125"/>
                  <a:pt x="519" y="125"/>
                  <a:pt x="518" y="125"/>
                </a:cubicBezTo>
                <a:cubicBezTo>
                  <a:pt x="516" y="128"/>
                  <a:pt x="522" y="130"/>
                  <a:pt x="524" y="133"/>
                </a:cubicBezTo>
                <a:close/>
                <a:moveTo>
                  <a:pt x="182" y="131"/>
                </a:moveTo>
                <a:cubicBezTo>
                  <a:pt x="186" y="129"/>
                  <a:pt x="190" y="133"/>
                  <a:pt x="194" y="130"/>
                </a:cubicBezTo>
                <a:cubicBezTo>
                  <a:pt x="190" y="128"/>
                  <a:pt x="189" y="126"/>
                  <a:pt x="183" y="125"/>
                </a:cubicBezTo>
                <a:cubicBezTo>
                  <a:pt x="183" y="127"/>
                  <a:pt x="182" y="128"/>
                  <a:pt x="182" y="131"/>
                </a:cubicBezTo>
                <a:close/>
                <a:moveTo>
                  <a:pt x="549" y="135"/>
                </a:moveTo>
                <a:cubicBezTo>
                  <a:pt x="552" y="137"/>
                  <a:pt x="556" y="140"/>
                  <a:pt x="560" y="143"/>
                </a:cubicBezTo>
                <a:cubicBezTo>
                  <a:pt x="561" y="140"/>
                  <a:pt x="562" y="137"/>
                  <a:pt x="561" y="133"/>
                </a:cubicBezTo>
                <a:cubicBezTo>
                  <a:pt x="557" y="131"/>
                  <a:pt x="555" y="127"/>
                  <a:pt x="550" y="125"/>
                </a:cubicBezTo>
                <a:cubicBezTo>
                  <a:pt x="550" y="129"/>
                  <a:pt x="548" y="132"/>
                  <a:pt x="549" y="135"/>
                </a:cubicBezTo>
                <a:close/>
                <a:moveTo>
                  <a:pt x="272" y="128"/>
                </a:moveTo>
                <a:cubicBezTo>
                  <a:pt x="274" y="127"/>
                  <a:pt x="275" y="127"/>
                  <a:pt x="276" y="128"/>
                </a:cubicBezTo>
                <a:cubicBezTo>
                  <a:pt x="276" y="127"/>
                  <a:pt x="274" y="127"/>
                  <a:pt x="273" y="126"/>
                </a:cubicBezTo>
                <a:cubicBezTo>
                  <a:pt x="273" y="127"/>
                  <a:pt x="272" y="127"/>
                  <a:pt x="272" y="128"/>
                </a:cubicBezTo>
                <a:close/>
                <a:moveTo>
                  <a:pt x="388" y="128"/>
                </a:moveTo>
                <a:cubicBezTo>
                  <a:pt x="388" y="133"/>
                  <a:pt x="394" y="132"/>
                  <a:pt x="400" y="132"/>
                </a:cubicBezTo>
                <a:cubicBezTo>
                  <a:pt x="397" y="127"/>
                  <a:pt x="393" y="125"/>
                  <a:pt x="388" y="128"/>
                </a:cubicBezTo>
                <a:close/>
                <a:moveTo>
                  <a:pt x="433" y="131"/>
                </a:moveTo>
                <a:cubicBezTo>
                  <a:pt x="440" y="136"/>
                  <a:pt x="446" y="142"/>
                  <a:pt x="453" y="147"/>
                </a:cubicBezTo>
                <a:cubicBezTo>
                  <a:pt x="453" y="144"/>
                  <a:pt x="456" y="144"/>
                  <a:pt x="456" y="141"/>
                </a:cubicBezTo>
                <a:cubicBezTo>
                  <a:pt x="449" y="136"/>
                  <a:pt x="442" y="131"/>
                  <a:pt x="436" y="126"/>
                </a:cubicBezTo>
                <a:cubicBezTo>
                  <a:pt x="435" y="128"/>
                  <a:pt x="434" y="129"/>
                  <a:pt x="433" y="131"/>
                </a:cubicBezTo>
                <a:close/>
                <a:moveTo>
                  <a:pt x="55" y="135"/>
                </a:moveTo>
                <a:cubicBezTo>
                  <a:pt x="57" y="133"/>
                  <a:pt x="57" y="129"/>
                  <a:pt x="59" y="128"/>
                </a:cubicBezTo>
                <a:cubicBezTo>
                  <a:pt x="57" y="126"/>
                  <a:pt x="51" y="134"/>
                  <a:pt x="55" y="135"/>
                </a:cubicBezTo>
                <a:close/>
                <a:moveTo>
                  <a:pt x="112" y="136"/>
                </a:moveTo>
                <a:cubicBezTo>
                  <a:pt x="112" y="134"/>
                  <a:pt x="114" y="132"/>
                  <a:pt x="115" y="131"/>
                </a:cubicBezTo>
                <a:cubicBezTo>
                  <a:pt x="109" y="121"/>
                  <a:pt x="102" y="135"/>
                  <a:pt x="112" y="136"/>
                </a:cubicBezTo>
                <a:close/>
                <a:moveTo>
                  <a:pt x="78" y="135"/>
                </a:moveTo>
                <a:cubicBezTo>
                  <a:pt x="80" y="136"/>
                  <a:pt x="80" y="138"/>
                  <a:pt x="81" y="138"/>
                </a:cubicBezTo>
                <a:cubicBezTo>
                  <a:pt x="84" y="135"/>
                  <a:pt x="85" y="132"/>
                  <a:pt x="86" y="128"/>
                </a:cubicBezTo>
                <a:cubicBezTo>
                  <a:pt x="85" y="128"/>
                  <a:pt x="84" y="128"/>
                  <a:pt x="84" y="128"/>
                </a:cubicBezTo>
                <a:cubicBezTo>
                  <a:pt x="82" y="131"/>
                  <a:pt x="80" y="133"/>
                  <a:pt x="78" y="135"/>
                </a:cubicBezTo>
                <a:close/>
                <a:moveTo>
                  <a:pt x="219" y="131"/>
                </a:moveTo>
                <a:cubicBezTo>
                  <a:pt x="221" y="132"/>
                  <a:pt x="221" y="130"/>
                  <a:pt x="223" y="131"/>
                </a:cubicBezTo>
                <a:cubicBezTo>
                  <a:pt x="223" y="129"/>
                  <a:pt x="221" y="128"/>
                  <a:pt x="219" y="128"/>
                </a:cubicBezTo>
                <a:cubicBezTo>
                  <a:pt x="219" y="129"/>
                  <a:pt x="219" y="130"/>
                  <a:pt x="219" y="131"/>
                </a:cubicBezTo>
                <a:close/>
                <a:moveTo>
                  <a:pt x="236" y="130"/>
                </a:moveTo>
                <a:cubicBezTo>
                  <a:pt x="241" y="136"/>
                  <a:pt x="247" y="131"/>
                  <a:pt x="255" y="135"/>
                </a:cubicBezTo>
                <a:cubicBezTo>
                  <a:pt x="251" y="130"/>
                  <a:pt x="241" y="126"/>
                  <a:pt x="236" y="130"/>
                </a:cubicBezTo>
                <a:close/>
                <a:moveTo>
                  <a:pt x="468" y="135"/>
                </a:moveTo>
                <a:cubicBezTo>
                  <a:pt x="471" y="134"/>
                  <a:pt x="471" y="130"/>
                  <a:pt x="473" y="128"/>
                </a:cubicBezTo>
                <a:cubicBezTo>
                  <a:pt x="470" y="129"/>
                  <a:pt x="467" y="132"/>
                  <a:pt x="468" y="135"/>
                </a:cubicBezTo>
                <a:close/>
                <a:moveTo>
                  <a:pt x="149" y="128"/>
                </a:moveTo>
                <a:cubicBezTo>
                  <a:pt x="146" y="133"/>
                  <a:pt x="140" y="134"/>
                  <a:pt x="136" y="139"/>
                </a:cubicBezTo>
                <a:cubicBezTo>
                  <a:pt x="140" y="139"/>
                  <a:pt x="141" y="139"/>
                  <a:pt x="144" y="139"/>
                </a:cubicBezTo>
                <a:cubicBezTo>
                  <a:pt x="146" y="136"/>
                  <a:pt x="149" y="134"/>
                  <a:pt x="152" y="131"/>
                </a:cubicBezTo>
                <a:cubicBezTo>
                  <a:pt x="152" y="130"/>
                  <a:pt x="151" y="129"/>
                  <a:pt x="149" y="128"/>
                </a:cubicBezTo>
                <a:close/>
                <a:moveTo>
                  <a:pt x="261" y="133"/>
                </a:moveTo>
                <a:cubicBezTo>
                  <a:pt x="265" y="134"/>
                  <a:pt x="269" y="137"/>
                  <a:pt x="273" y="138"/>
                </a:cubicBezTo>
                <a:cubicBezTo>
                  <a:pt x="274" y="137"/>
                  <a:pt x="274" y="136"/>
                  <a:pt x="274" y="134"/>
                </a:cubicBezTo>
                <a:cubicBezTo>
                  <a:pt x="269" y="133"/>
                  <a:pt x="267" y="130"/>
                  <a:pt x="263" y="128"/>
                </a:cubicBezTo>
                <a:cubicBezTo>
                  <a:pt x="262" y="130"/>
                  <a:pt x="261" y="130"/>
                  <a:pt x="261" y="133"/>
                </a:cubicBezTo>
                <a:close/>
                <a:moveTo>
                  <a:pt x="324" y="133"/>
                </a:moveTo>
                <a:cubicBezTo>
                  <a:pt x="324" y="131"/>
                  <a:pt x="320" y="129"/>
                  <a:pt x="319" y="130"/>
                </a:cubicBezTo>
                <a:cubicBezTo>
                  <a:pt x="321" y="131"/>
                  <a:pt x="321" y="134"/>
                  <a:pt x="324" y="133"/>
                </a:cubicBezTo>
                <a:close/>
                <a:moveTo>
                  <a:pt x="338" y="135"/>
                </a:moveTo>
                <a:cubicBezTo>
                  <a:pt x="338" y="131"/>
                  <a:pt x="334" y="131"/>
                  <a:pt x="332" y="130"/>
                </a:cubicBezTo>
                <a:cubicBezTo>
                  <a:pt x="333" y="132"/>
                  <a:pt x="336" y="133"/>
                  <a:pt x="338" y="135"/>
                </a:cubicBezTo>
                <a:close/>
                <a:moveTo>
                  <a:pt x="623" y="157"/>
                </a:moveTo>
                <a:cubicBezTo>
                  <a:pt x="624" y="158"/>
                  <a:pt x="627" y="156"/>
                  <a:pt x="628" y="158"/>
                </a:cubicBezTo>
                <a:cubicBezTo>
                  <a:pt x="630" y="169"/>
                  <a:pt x="623" y="180"/>
                  <a:pt x="629" y="190"/>
                </a:cubicBezTo>
                <a:cubicBezTo>
                  <a:pt x="633" y="188"/>
                  <a:pt x="631" y="180"/>
                  <a:pt x="635" y="178"/>
                </a:cubicBezTo>
                <a:cubicBezTo>
                  <a:pt x="631" y="174"/>
                  <a:pt x="635" y="165"/>
                  <a:pt x="638" y="161"/>
                </a:cubicBezTo>
                <a:cubicBezTo>
                  <a:pt x="634" y="154"/>
                  <a:pt x="630" y="147"/>
                  <a:pt x="625" y="142"/>
                </a:cubicBezTo>
                <a:cubicBezTo>
                  <a:pt x="624" y="138"/>
                  <a:pt x="619" y="138"/>
                  <a:pt x="619" y="134"/>
                </a:cubicBezTo>
                <a:cubicBezTo>
                  <a:pt x="617" y="134"/>
                  <a:pt x="615" y="128"/>
                  <a:pt x="614" y="131"/>
                </a:cubicBezTo>
                <a:cubicBezTo>
                  <a:pt x="618" y="139"/>
                  <a:pt x="621" y="147"/>
                  <a:pt x="623" y="157"/>
                </a:cubicBezTo>
                <a:close/>
                <a:moveTo>
                  <a:pt x="284" y="133"/>
                </a:moveTo>
                <a:cubicBezTo>
                  <a:pt x="285" y="130"/>
                  <a:pt x="281" y="129"/>
                  <a:pt x="281" y="131"/>
                </a:cubicBezTo>
                <a:cubicBezTo>
                  <a:pt x="282" y="131"/>
                  <a:pt x="283" y="132"/>
                  <a:pt x="284" y="133"/>
                </a:cubicBezTo>
                <a:close/>
                <a:moveTo>
                  <a:pt x="351" y="136"/>
                </a:moveTo>
                <a:cubicBezTo>
                  <a:pt x="348" y="135"/>
                  <a:pt x="346" y="132"/>
                  <a:pt x="344" y="130"/>
                </a:cubicBezTo>
                <a:cubicBezTo>
                  <a:pt x="343" y="130"/>
                  <a:pt x="343" y="132"/>
                  <a:pt x="343" y="133"/>
                </a:cubicBezTo>
                <a:cubicBezTo>
                  <a:pt x="346" y="133"/>
                  <a:pt x="349" y="137"/>
                  <a:pt x="351" y="136"/>
                </a:cubicBezTo>
                <a:close/>
                <a:moveTo>
                  <a:pt x="89" y="140"/>
                </a:moveTo>
                <a:cubicBezTo>
                  <a:pt x="86" y="138"/>
                  <a:pt x="91" y="134"/>
                  <a:pt x="91" y="131"/>
                </a:cubicBezTo>
                <a:cubicBezTo>
                  <a:pt x="88" y="131"/>
                  <a:pt x="83" y="143"/>
                  <a:pt x="89" y="140"/>
                </a:cubicBezTo>
                <a:close/>
                <a:moveTo>
                  <a:pt x="163" y="133"/>
                </a:moveTo>
                <a:cubicBezTo>
                  <a:pt x="164" y="133"/>
                  <a:pt x="164" y="133"/>
                  <a:pt x="165" y="133"/>
                </a:cubicBezTo>
                <a:cubicBezTo>
                  <a:pt x="165" y="132"/>
                  <a:pt x="165" y="131"/>
                  <a:pt x="166" y="131"/>
                </a:cubicBezTo>
                <a:cubicBezTo>
                  <a:pt x="164" y="131"/>
                  <a:pt x="163" y="131"/>
                  <a:pt x="163" y="133"/>
                </a:cubicBezTo>
                <a:close/>
                <a:moveTo>
                  <a:pt x="425" y="133"/>
                </a:moveTo>
                <a:cubicBezTo>
                  <a:pt x="426" y="135"/>
                  <a:pt x="428" y="133"/>
                  <a:pt x="428" y="131"/>
                </a:cubicBezTo>
                <a:cubicBezTo>
                  <a:pt x="427" y="132"/>
                  <a:pt x="427" y="131"/>
                  <a:pt x="426" y="131"/>
                </a:cubicBezTo>
                <a:cubicBezTo>
                  <a:pt x="426" y="133"/>
                  <a:pt x="425" y="132"/>
                  <a:pt x="425" y="133"/>
                </a:cubicBezTo>
                <a:close/>
                <a:moveTo>
                  <a:pt x="473" y="138"/>
                </a:moveTo>
                <a:cubicBezTo>
                  <a:pt x="479" y="140"/>
                  <a:pt x="482" y="144"/>
                  <a:pt x="488" y="145"/>
                </a:cubicBezTo>
                <a:cubicBezTo>
                  <a:pt x="487" y="138"/>
                  <a:pt x="481" y="135"/>
                  <a:pt x="476" y="131"/>
                </a:cubicBezTo>
                <a:cubicBezTo>
                  <a:pt x="475" y="134"/>
                  <a:pt x="473" y="134"/>
                  <a:pt x="473" y="138"/>
                </a:cubicBezTo>
                <a:close/>
                <a:moveTo>
                  <a:pt x="219" y="136"/>
                </a:moveTo>
                <a:cubicBezTo>
                  <a:pt x="222" y="137"/>
                  <a:pt x="225" y="138"/>
                  <a:pt x="228" y="139"/>
                </a:cubicBezTo>
                <a:cubicBezTo>
                  <a:pt x="230" y="138"/>
                  <a:pt x="231" y="137"/>
                  <a:pt x="231" y="135"/>
                </a:cubicBezTo>
                <a:cubicBezTo>
                  <a:pt x="228" y="131"/>
                  <a:pt x="222" y="133"/>
                  <a:pt x="219" y="136"/>
                </a:cubicBezTo>
                <a:close/>
                <a:moveTo>
                  <a:pt x="93" y="138"/>
                </a:moveTo>
                <a:cubicBezTo>
                  <a:pt x="95" y="138"/>
                  <a:pt x="97" y="136"/>
                  <a:pt x="97" y="133"/>
                </a:cubicBezTo>
                <a:cubicBezTo>
                  <a:pt x="96" y="133"/>
                  <a:pt x="96" y="132"/>
                  <a:pt x="95" y="133"/>
                </a:cubicBezTo>
                <a:cubicBezTo>
                  <a:pt x="95" y="135"/>
                  <a:pt x="93" y="136"/>
                  <a:pt x="93" y="138"/>
                </a:cubicBezTo>
                <a:close/>
                <a:moveTo>
                  <a:pt x="115" y="138"/>
                </a:moveTo>
                <a:cubicBezTo>
                  <a:pt x="119" y="139"/>
                  <a:pt x="122" y="142"/>
                  <a:pt x="127" y="142"/>
                </a:cubicBezTo>
                <a:cubicBezTo>
                  <a:pt x="128" y="141"/>
                  <a:pt x="128" y="140"/>
                  <a:pt x="129" y="139"/>
                </a:cubicBezTo>
                <a:cubicBezTo>
                  <a:pt x="123" y="139"/>
                  <a:pt x="118" y="129"/>
                  <a:pt x="115" y="138"/>
                </a:cubicBezTo>
                <a:close/>
                <a:moveTo>
                  <a:pt x="580" y="139"/>
                </a:moveTo>
                <a:cubicBezTo>
                  <a:pt x="580" y="136"/>
                  <a:pt x="578" y="135"/>
                  <a:pt x="575" y="133"/>
                </a:cubicBezTo>
                <a:cubicBezTo>
                  <a:pt x="576" y="136"/>
                  <a:pt x="578" y="137"/>
                  <a:pt x="580" y="139"/>
                </a:cubicBezTo>
                <a:close/>
                <a:moveTo>
                  <a:pt x="66" y="139"/>
                </a:moveTo>
                <a:cubicBezTo>
                  <a:pt x="67" y="140"/>
                  <a:pt x="68" y="141"/>
                  <a:pt x="70" y="141"/>
                </a:cubicBezTo>
                <a:cubicBezTo>
                  <a:pt x="71" y="139"/>
                  <a:pt x="70" y="138"/>
                  <a:pt x="70" y="135"/>
                </a:cubicBezTo>
                <a:cubicBezTo>
                  <a:pt x="69" y="136"/>
                  <a:pt x="69" y="133"/>
                  <a:pt x="67" y="134"/>
                </a:cubicBezTo>
                <a:cubicBezTo>
                  <a:pt x="67" y="136"/>
                  <a:pt x="65" y="137"/>
                  <a:pt x="66" y="139"/>
                </a:cubicBezTo>
                <a:close/>
                <a:moveTo>
                  <a:pt x="312" y="150"/>
                </a:moveTo>
                <a:cubicBezTo>
                  <a:pt x="313" y="149"/>
                  <a:pt x="314" y="148"/>
                  <a:pt x="314" y="147"/>
                </a:cubicBezTo>
                <a:cubicBezTo>
                  <a:pt x="307" y="143"/>
                  <a:pt x="299" y="138"/>
                  <a:pt x="290" y="135"/>
                </a:cubicBezTo>
                <a:cubicBezTo>
                  <a:pt x="295" y="142"/>
                  <a:pt x="304" y="146"/>
                  <a:pt x="312" y="150"/>
                </a:cubicBezTo>
                <a:close/>
                <a:moveTo>
                  <a:pt x="431" y="135"/>
                </a:moveTo>
                <a:cubicBezTo>
                  <a:pt x="435" y="141"/>
                  <a:pt x="444" y="146"/>
                  <a:pt x="450" y="148"/>
                </a:cubicBezTo>
                <a:cubicBezTo>
                  <a:pt x="444" y="144"/>
                  <a:pt x="438" y="137"/>
                  <a:pt x="431" y="135"/>
                </a:cubicBezTo>
                <a:close/>
                <a:moveTo>
                  <a:pt x="181" y="138"/>
                </a:moveTo>
                <a:cubicBezTo>
                  <a:pt x="182" y="137"/>
                  <a:pt x="186" y="138"/>
                  <a:pt x="186" y="135"/>
                </a:cubicBezTo>
                <a:cubicBezTo>
                  <a:pt x="184" y="135"/>
                  <a:pt x="182" y="135"/>
                  <a:pt x="180" y="135"/>
                </a:cubicBezTo>
                <a:cubicBezTo>
                  <a:pt x="180" y="137"/>
                  <a:pt x="181" y="137"/>
                  <a:pt x="181" y="138"/>
                </a:cubicBezTo>
                <a:close/>
                <a:moveTo>
                  <a:pt x="341" y="138"/>
                </a:moveTo>
                <a:cubicBezTo>
                  <a:pt x="346" y="141"/>
                  <a:pt x="354" y="153"/>
                  <a:pt x="358" y="144"/>
                </a:cubicBezTo>
                <a:cubicBezTo>
                  <a:pt x="353" y="141"/>
                  <a:pt x="348" y="137"/>
                  <a:pt x="342" y="135"/>
                </a:cubicBezTo>
                <a:cubicBezTo>
                  <a:pt x="343" y="137"/>
                  <a:pt x="341" y="137"/>
                  <a:pt x="341" y="138"/>
                </a:cubicBezTo>
                <a:close/>
                <a:moveTo>
                  <a:pt x="510" y="138"/>
                </a:moveTo>
                <a:cubicBezTo>
                  <a:pt x="510" y="136"/>
                  <a:pt x="507" y="135"/>
                  <a:pt x="507" y="136"/>
                </a:cubicBezTo>
                <a:cubicBezTo>
                  <a:pt x="508" y="136"/>
                  <a:pt x="508" y="138"/>
                  <a:pt x="510" y="138"/>
                </a:cubicBezTo>
                <a:close/>
                <a:moveTo>
                  <a:pt x="152" y="141"/>
                </a:moveTo>
                <a:cubicBezTo>
                  <a:pt x="156" y="141"/>
                  <a:pt x="158" y="143"/>
                  <a:pt x="160" y="144"/>
                </a:cubicBezTo>
                <a:cubicBezTo>
                  <a:pt x="161" y="142"/>
                  <a:pt x="163" y="141"/>
                  <a:pt x="163" y="138"/>
                </a:cubicBezTo>
                <a:cubicBezTo>
                  <a:pt x="159" y="135"/>
                  <a:pt x="153" y="136"/>
                  <a:pt x="152" y="141"/>
                </a:cubicBezTo>
                <a:close/>
                <a:moveTo>
                  <a:pt x="183" y="142"/>
                </a:moveTo>
                <a:cubicBezTo>
                  <a:pt x="183" y="146"/>
                  <a:pt x="188" y="144"/>
                  <a:pt x="190" y="146"/>
                </a:cubicBezTo>
                <a:cubicBezTo>
                  <a:pt x="191" y="143"/>
                  <a:pt x="196" y="138"/>
                  <a:pt x="194" y="136"/>
                </a:cubicBezTo>
                <a:cubicBezTo>
                  <a:pt x="190" y="137"/>
                  <a:pt x="188" y="141"/>
                  <a:pt x="183" y="142"/>
                </a:cubicBezTo>
                <a:close/>
                <a:moveTo>
                  <a:pt x="411" y="146"/>
                </a:moveTo>
                <a:cubicBezTo>
                  <a:pt x="411" y="145"/>
                  <a:pt x="413" y="143"/>
                  <a:pt x="414" y="141"/>
                </a:cubicBezTo>
                <a:cubicBezTo>
                  <a:pt x="410" y="137"/>
                  <a:pt x="403" y="136"/>
                  <a:pt x="397" y="136"/>
                </a:cubicBezTo>
                <a:cubicBezTo>
                  <a:pt x="400" y="140"/>
                  <a:pt x="406" y="145"/>
                  <a:pt x="411" y="146"/>
                </a:cubicBezTo>
                <a:close/>
                <a:moveTo>
                  <a:pt x="335" y="142"/>
                </a:moveTo>
                <a:cubicBezTo>
                  <a:pt x="336" y="140"/>
                  <a:pt x="335" y="137"/>
                  <a:pt x="333" y="137"/>
                </a:cubicBezTo>
                <a:cubicBezTo>
                  <a:pt x="333" y="139"/>
                  <a:pt x="333" y="141"/>
                  <a:pt x="335" y="142"/>
                </a:cubicBezTo>
                <a:close/>
                <a:moveTo>
                  <a:pt x="252" y="139"/>
                </a:moveTo>
                <a:cubicBezTo>
                  <a:pt x="252" y="138"/>
                  <a:pt x="251" y="138"/>
                  <a:pt x="249" y="138"/>
                </a:cubicBezTo>
                <a:cubicBezTo>
                  <a:pt x="248" y="140"/>
                  <a:pt x="250" y="139"/>
                  <a:pt x="252" y="139"/>
                </a:cubicBezTo>
                <a:close/>
                <a:moveTo>
                  <a:pt x="278" y="138"/>
                </a:moveTo>
                <a:cubicBezTo>
                  <a:pt x="278" y="141"/>
                  <a:pt x="282" y="143"/>
                  <a:pt x="285" y="142"/>
                </a:cubicBezTo>
                <a:cubicBezTo>
                  <a:pt x="283" y="141"/>
                  <a:pt x="280" y="137"/>
                  <a:pt x="278" y="138"/>
                </a:cubicBezTo>
                <a:close/>
                <a:moveTo>
                  <a:pt x="384" y="138"/>
                </a:moveTo>
                <a:cubicBezTo>
                  <a:pt x="386" y="142"/>
                  <a:pt x="390" y="144"/>
                  <a:pt x="394" y="147"/>
                </a:cubicBezTo>
                <a:cubicBezTo>
                  <a:pt x="392" y="143"/>
                  <a:pt x="387" y="139"/>
                  <a:pt x="384" y="138"/>
                </a:cubicBezTo>
                <a:close/>
                <a:moveTo>
                  <a:pt x="467" y="141"/>
                </a:moveTo>
                <a:cubicBezTo>
                  <a:pt x="467" y="139"/>
                  <a:pt x="464" y="139"/>
                  <a:pt x="464" y="138"/>
                </a:cubicBezTo>
                <a:cubicBezTo>
                  <a:pt x="462" y="140"/>
                  <a:pt x="465" y="143"/>
                  <a:pt x="467" y="141"/>
                </a:cubicBezTo>
                <a:close/>
                <a:moveTo>
                  <a:pt x="503" y="153"/>
                </a:moveTo>
                <a:cubicBezTo>
                  <a:pt x="504" y="152"/>
                  <a:pt x="505" y="152"/>
                  <a:pt x="506" y="150"/>
                </a:cubicBezTo>
                <a:cubicBezTo>
                  <a:pt x="502" y="145"/>
                  <a:pt x="496" y="142"/>
                  <a:pt x="491" y="138"/>
                </a:cubicBezTo>
                <a:cubicBezTo>
                  <a:pt x="493" y="145"/>
                  <a:pt x="499" y="148"/>
                  <a:pt x="503" y="153"/>
                </a:cubicBezTo>
                <a:close/>
                <a:moveTo>
                  <a:pt x="566" y="147"/>
                </a:moveTo>
                <a:cubicBezTo>
                  <a:pt x="568" y="150"/>
                  <a:pt x="571" y="151"/>
                  <a:pt x="572" y="154"/>
                </a:cubicBezTo>
                <a:cubicBezTo>
                  <a:pt x="571" y="154"/>
                  <a:pt x="572" y="156"/>
                  <a:pt x="570" y="156"/>
                </a:cubicBezTo>
                <a:cubicBezTo>
                  <a:pt x="571" y="158"/>
                  <a:pt x="573" y="159"/>
                  <a:pt x="575" y="161"/>
                </a:cubicBezTo>
                <a:cubicBezTo>
                  <a:pt x="575" y="155"/>
                  <a:pt x="579" y="152"/>
                  <a:pt x="579" y="147"/>
                </a:cubicBezTo>
                <a:cubicBezTo>
                  <a:pt x="576" y="143"/>
                  <a:pt x="572" y="140"/>
                  <a:pt x="567" y="138"/>
                </a:cubicBezTo>
                <a:cubicBezTo>
                  <a:pt x="567" y="143"/>
                  <a:pt x="567" y="143"/>
                  <a:pt x="566" y="147"/>
                </a:cubicBezTo>
                <a:close/>
                <a:moveTo>
                  <a:pt x="75" y="142"/>
                </a:moveTo>
                <a:cubicBezTo>
                  <a:pt x="75" y="144"/>
                  <a:pt x="76" y="145"/>
                  <a:pt x="77" y="145"/>
                </a:cubicBezTo>
                <a:cubicBezTo>
                  <a:pt x="79" y="144"/>
                  <a:pt x="79" y="142"/>
                  <a:pt x="80" y="141"/>
                </a:cubicBezTo>
                <a:cubicBezTo>
                  <a:pt x="77" y="141"/>
                  <a:pt x="79" y="138"/>
                  <a:pt x="77" y="139"/>
                </a:cubicBezTo>
                <a:cubicBezTo>
                  <a:pt x="77" y="141"/>
                  <a:pt x="74" y="140"/>
                  <a:pt x="75" y="142"/>
                </a:cubicBezTo>
                <a:close/>
                <a:moveTo>
                  <a:pt x="233" y="140"/>
                </a:moveTo>
                <a:cubicBezTo>
                  <a:pt x="236" y="144"/>
                  <a:pt x="242" y="145"/>
                  <a:pt x="247" y="147"/>
                </a:cubicBezTo>
                <a:cubicBezTo>
                  <a:pt x="246" y="144"/>
                  <a:pt x="245" y="144"/>
                  <a:pt x="245" y="141"/>
                </a:cubicBezTo>
                <a:cubicBezTo>
                  <a:pt x="240" y="143"/>
                  <a:pt x="237" y="137"/>
                  <a:pt x="233" y="140"/>
                </a:cubicBezTo>
                <a:close/>
                <a:moveTo>
                  <a:pt x="254" y="142"/>
                </a:moveTo>
                <a:cubicBezTo>
                  <a:pt x="257" y="143"/>
                  <a:pt x="257" y="145"/>
                  <a:pt x="261" y="145"/>
                </a:cubicBezTo>
                <a:cubicBezTo>
                  <a:pt x="261" y="142"/>
                  <a:pt x="259" y="141"/>
                  <a:pt x="258" y="139"/>
                </a:cubicBezTo>
                <a:cubicBezTo>
                  <a:pt x="257" y="139"/>
                  <a:pt x="256" y="139"/>
                  <a:pt x="255" y="139"/>
                </a:cubicBezTo>
                <a:cubicBezTo>
                  <a:pt x="256" y="141"/>
                  <a:pt x="254" y="141"/>
                  <a:pt x="254" y="142"/>
                </a:cubicBezTo>
                <a:close/>
                <a:moveTo>
                  <a:pt x="99" y="149"/>
                </a:moveTo>
                <a:cubicBezTo>
                  <a:pt x="103" y="147"/>
                  <a:pt x="109" y="146"/>
                  <a:pt x="114" y="144"/>
                </a:cubicBezTo>
                <a:cubicBezTo>
                  <a:pt x="115" y="146"/>
                  <a:pt x="122" y="149"/>
                  <a:pt x="123" y="145"/>
                </a:cubicBezTo>
                <a:cubicBezTo>
                  <a:pt x="120" y="143"/>
                  <a:pt x="117" y="142"/>
                  <a:pt x="113" y="141"/>
                </a:cubicBezTo>
                <a:cubicBezTo>
                  <a:pt x="110" y="145"/>
                  <a:pt x="105" y="146"/>
                  <a:pt x="102" y="140"/>
                </a:cubicBezTo>
                <a:cubicBezTo>
                  <a:pt x="101" y="143"/>
                  <a:pt x="98" y="147"/>
                  <a:pt x="99" y="149"/>
                </a:cubicBezTo>
                <a:close/>
                <a:moveTo>
                  <a:pt x="269" y="149"/>
                </a:moveTo>
                <a:cubicBezTo>
                  <a:pt x="269" y="146"/>
                  <a:pt x="271" y="145"/>
                  <a:pt x="271" y="142"/>
                </a:cubicBezTo>
                <a:cubicBezTo>
                  <a:pt x="268" y="142"/>
                  <a:pt x="265" y="140"/>
                  <a:pt x="263" y="141"/>
                </a:cubicBezTo>
                <a:cubicBezTo>
                  <a:pt x="266" y="142"/>
                  <a:pt x="265" y="148"/>
                  <a:pt x="269" y="149"/>
                </a:cubicBezTo>
                <a:close/>
                <a:moveTo>
                  <a:pt x="165" y="146"/>
                </a:moveTo>
                <a:cubicBezTo>
                  <a:pt x="169" y="146"/>
                  <a:pt x="170" y="150"/>
                  <a:pt x="174" y="149"/>
                </a:cubicBezTo>
                <a:cubicBezTo>
                  <a:pt x="174" y="147"/>
                  <a:pt x="172" y="146"/>
                  <a:pt x="172" y="144"/>
                </a:cubicBezTo>
                <a:cubicBezTo>
                  <a:pt x="170" y="143"/>
                  <a:pt x="168" y="142"/>
                  <a:pt x="166" y="141"/>
                </a:cubicBezTo>
                <a:cubicBezTo>
                  <a:pt x="167" y="143"/>
                  <a:pt x="165" y="143"/>
                  <a:pt x="165" y="146"/>
                </a:cubicBezTo>
                <a:close/>
                <a:moveTo>
                  <a:pt x="215" y="147"/>
                </a:moveTo>
                <a:cubicBezTo>
                  <a:pt x="214" y="146"/>
                  <a:pt x="215" y="141"/>
                  <a:pt x="211" y="141"/>
                </a:cubicBezTo>
                <a:cubicBezTo>
                  <a:pt x="210" y="144"/>
                  <a:pt x="213" y="148"/>
                  <a:pt x="215" y="147"/>
                </a:cubicBezTo>
                <a:close/>
                <a:moveTo>
                  <a:pt x="227" y="145"/>
                </a:moveTo>
                <a:cubicBezTo>
                  <a:pt x="227" y="141"/>
                  <a:pt x="222" y="141"/>
                  <a:pt x="220" y="142"/>
                </a:cubicBezTo>
                <a:cubicBezTo>
                  <a:pt x="223" y="142"/>
                  <a:pt x="224" y="145"/>
                  <a:pt x="227" y="145"/>
                </a:cubicBezTo>
                <a:close/>
                <a:moveTo>
                  <a:pt x="586" y="143"/>
                </a:moveTo>
                <a:cubicBezTo>
                  <a:pt x="586" y="141"/>
                  <a:pt x="585" y="141"/>
                  <a:pt x="583" y="141"/>
                </a:cubicBezTo>
                <a:cubicBezTo>
                  <a:pt x="583" y="143"/>
                  <a:pt x="584" y="143"/>
                  <a:pt x="586" y="143"/>
                </a:cubicBezTo>
                <a:close/>
                <a:moveTo>
                  <a:pt x="342" y="145"/>
                </a:moveTo>
                <a:cubicBezTo>
                  <a:pt x="343" y="141"/>
                  <a:pt x="337" y="141"/>
                  <a:pt x="338" y="145"/>
                </a:cubicBezTo>
                <a:cubicBezTo>
                  <a:pt x="343" y="146"/>
                  <a:pt x="345" y="151"/>
                  <a:pt x="349" y="150"/>
                </a:cubicBezTo>
                <a:cubicBezTo>
                  <a:pt x="347" y="148"/>
                  <a:pt x="346" y="146"/>
                  <a:pt x="342" y="145"/>
                </a:cubicBezTo>
                <a:close/>
                <a:moveTo>
                  <a:pt x="456" y="149"/>
                </a:moveTo>
                <a:cubicBezTo>
                  <a:pt x="457" y="150"/>
                  <a:pt x="458" y="153"/>
                  <a:pt x="461" y="153"/>
                </a:cubicBezTo>
                <a:cubicBezTo>
                  <a:pt x="462" y="150"/>
                  <a:pt x="463" y="148"/>
                  <a:pt x="464" y="145"/>
                </a:cubicBezTo>
                <a:cubicBezTo>
                  <a:pt x="461" y="145"/>
                  <a:pt x="461" y="143"/>
                  <a:pt x="460" y="142"/>
                </a:cubicBezTo>
                <a:cubicBezTo>
                  <a:pt x="459" y="145"/>
                  <a:pt x="456" y="146"/>
                  <a:pt x="456" y="149"/>
                </a:cubicBezTo>
                <a:close/>
                <a:moveTo>
                  <a:pt x="470" y="143"/>
                </a:moveTo>
                <a:cubicBezTo>
                  <a:pt x="470" y="144"/>
                  <a:pt x="470" y="144"/>
                  <a:pt x="470" y="145"/>
                </a:cubicBezTo>
                <a:cubicBezTo>
                  <a:pt x="478" y="150"/>
                  <a:pt x="485" y="157"/>
                  <a:pt x="495" y="161"/>
                </a:cubicBezTo>
                <a:cubicBezTo>
                  <a:pt x="489" y="152"/>
                  <a:pt x="479" y="147"/>
                  <a:pt x="470" y="143"/>
                </a:cubicBezTo>
                <a:close/>
                <a:moveTo>
                  <a:pt x="63" y="147"/>
                </a:moveTo>
                <a:cubicBezTo>
                  <a:pt x="65" y="148"/>
                  <a:pt x="65" y="149"/>
                  <a:pt x="67" y="149"/>
                </a:cubicBezTo>
                <a:cubicBezTo>
                  <a:pt x="68" y="148"/>
                  <a:pt x="69" y="147"/>
                  <a:pt x="69" y="145"/>
                </a:cubicBezTo>
                <a:cubicBezTo>
                  <a:pt x="67" y="143"/>
                  <a:pt x="62" y="141"/>
                  <a:pt x="63" y="147"/>
                </a:cubicBezTo>
                <a:close/>
                <a:moveTo>
                  <a:pt x="81" y="147"/>
                </a:moveTo>
                <a:cubicBezTo>
                  <a:pt x="83" y="148"/>
                  <a:pt x="83" y="149"/>
                  <a:pt x="84" y="148"/>
                </a:cubicBezTo>
                <a:cubicBezTo>
                  <a:pt x="84" y="146"/>
                  <a:pt x="87" y="147"/>
                  <a:pt x="86" y="144"/>
                </a:cubicBezTo>
                <a:cubicBezTo>
                  <a:pt x="84" y="145"/>
                  <a:pt x="84" y="144"/>
                  <a:pt x="83" y="144"/>
                </a:cubicBezTo>
                <a:cubicBezTo>
                  <a:pt x="83" y="146"/>
                  <a:pt x="81" y="145"/>
                  <a:pt x="81" y="147"/>
                </a:cubicBezTo>
                <a:close/>
                <a:moveTo>
                  <a:pt x="193" y="148"/>
                </a:moveTo>
                <a:cubicBezTo>
                  <a:pt x="195" y="150"/>
                  <a:pt x="198" y="152"/>
                  <a:pt x="202" y="153"/>
                </a:cubicBezTo>
                <a:cubicBezTo>
                  <a:pt x="203" y="150"/>
                  <a:pt x="204" y="149"/>
                  <a:pt x="204" y="145"/>
                </a:cubicBezTo>
                <a:cubicBezTo>
                  <a:pt x="200" y="141"/>
                  <a:pt x="196" y="147"/>
                  <a:pt x="193" y="148"/>
                </a:cubicBezTo>
                <a:close/>
                <a:moveTo>
                  <a:pt x="319" y="147"/>
                </a:moveTo>
                <a:cubicBezTo>
                  <a:pt x="323" y="148"/>
                  <a:pt x="326" y="151"/>
                  <a:pt x="330" y="152"/>
                </a:cubicBezTo>
                <a:cubicBezTo>
                  <a:pt x="328" y="148"/>
                  <a:pt x="324" y="146"/>
                  <a:pt x="321" y="144"/>
                </a:cubicBezTo>
                <a:cubicBezTo>
                  <a:pt x="320" y="145"/>
                  <a:pt x="319" y="145"/>
                  <a:pt x="319" y="147"/>
                </a:cubicBezTo>
                <a:close/>
                <a:moveTo>
                  <a:pt x="413" y="150"/>
                </a:moveTo>
                <a:cubicBezTo>
                  <a:pt x="414" y="150"/>
                  <a:pt x="414" y="153"/>
                  <a:pt x="417" y="153"/>
                </a:cubicBezTo>
                <a:cubicBezTo>
                  <a:pt x="418" y="151"/>
                  <a:pt x="420" y="149"/>
                  <a:pt x="420" y="145"/>
                </a:cubicBezTo>
                <a:cubicBezTo>
                  <a:pt x="417" y="141"/>
                  <a:pt x="414" y="147"/>
                  <a:pt x="413" y="150"/>
                </a:cubicBezTo>
                <a:close/>
                <a:moveTo>
                  <a:pt x="134" y="147"/>
                </a:moveTo>
                <a:cubicBezTo>
                  <a:pt x="135" y="147"/>
                  <a:pt x="136" y="146"/>
                  <a:pt x="137" y="145"/>
                </a:cubicBezTo>
                <a:cubicBezTo>
                  <a:pt x="136" y="143"/>
                  <a:pt x="131" y="145"/>
                  <a:pt x="134" y="147"/>
                </a:cubicBezTo>
                <a:close/>
                <a:moveTo>
                  <a:pt x="217" y="149"/>
                </a:moveTo>
                <a:cubicBezTo>
                  <a:pt x="220" y="151"/>
                  <a:pt x="223" y="153"/>
                  <a:pt x="226" y="156"/>
                </a:cubicBezTo>
                <a:cubicBezTo>
                  <a:pt x="227" y="154"/>
                  <a:pt x="225" y="153"/>
                  <a:pt x="227" y="151"/>
                </a:cubicBezTo>
                <a:cubicBezTo>
                  <a:pt x="223" y="149"/>
                  <a:pt x="222" y="145"/>
                  <a:pt x="217" y="144"/>
                </a:cubicBezTo>
                <a:cubicBezTo>
                  <a:pt x="217" y="146"/>
                  <a:pt x="218" y="148"/>
                  <a:pt x="217" y="149"/>
                </a:cubicBezTo>
                <a:close/>
                <a:moveTo>
                  <a:pt x="230" y="147"/>
                </a:moveTo>
                <a:cubicBezTo>
                  <a:pt x="235" y="149"/>
                  <a:pt x="237" y="153"/>
                  <a:pt x="243" y="153"/>
                </a:cubicBezTo>
                <a:cubicBezTo>
                  <a:pt x="243" y="151"/>
                  <a:pt x="243" y="151"/>
                  <a:pt x="244" y="149"/>
                </a:cubicBezTo>
                <a:cubicBezTo>
                  <a:pt x="239" y="148"/>
                  <a:pt x="235" y="146"/>
                  <a:pt x="231" y="144"/>
                </a:cubicBezTo>
                <a:cubicBezTo>
                  <a:pt x="231" y="145"/>
                  <a:pt x="231" y="146"/>
                  <a:pt x="230" y="147"/>
                </a:cubicBezTo>
                <a:close/>
                <a:moveTo>
                  <a:pt x="272" y="153"/>
                </a:moveTo>
                <a:cubicBezTo>
                  <a:pt x="280" y="159"/>
                  <a:pt x="289" y="165"/>
                  <a:pt x="299" y="170"/>
                </a:cubicBezTo>
                <a:cubicBezTo>
                  <a:pt x="299" y="169"/>
                  <a:pt x="301" y="169"/>
                  <a:pt x="300" y="167"/>
                </a:cubicBezTo>
                <a:cubicBezTo>
                  <a:pt x="293" y="161"/>
                  <a:pt x="286" y="156"/>
                  <a:pt x="278" y="150"/>
                </a:cubicBezTo>
                <a:cubicBezTo>
                  <a:pt x="277" y="148"/>
                  <a:pt x="278" y="145"/>
                  <a:pt x="277" y="145"/>
                </a:cubicBezTo>
                <a:cubicBezTo>
                  <a:pt x="277" y="144"/>
                  <a:pt x="276" y="144"/>
                  <a:pt x="275" y="144"/>
                </a:cubicBezTo>
                <a:cubicBezTo>
                  <a:pt x="275" y="148"/>
                  <a:pt x="272" y="150"/>
                  <a:pt x="272" y="153"/>
                </a:cubicBezTo>
                <a:close/>
                <a:moveTo>
                  <a:pt x="42" y="167"/>
                </a:moveTo>
                <a:cubicBezTo>
                  <a:pt x="46" y="161"/>
                  <a:pt x="50" y="152"/>
                  <a:pt x="52" y="145"/>
                </a:cubicBezTo>
                <a:cubicBezTo>
                  <a:pt x="47" y="151"/>
                  <a:pt x="43" y="157"/>
                  <a:pt x="42" y="167"/>
                </a:cubicBezTo>
                <a:close/>
                <a:moveTo>
                  <a:pt x="148" y="148"/>
                </a:moveTo>
                <a:cubicBezTo>
                  <a:pt x="151" y="150"/>
                  <a:pt x="153" y="152"/>
                  <a:pt x="157" y="153"/>
                </a:cubicBezTo>
                <a:cubicBezTo>
                  <a:pt x="158" y="151"/>
                  <a:pt x="159" y="150"/>
                  <a:pt x="159" y="147"/>
                </a:cubicBezTo>
                <a:cubicBezTo>
                  <a:pt x="155" y="147"/>
                  <a:pt x="149" y="142"/>
                  <a:pt x="148" y="148"/>
                </a:cubicBezTo>
                <a:close/>
                <a:moveTo>
                  <a:pt x="380" y="147"/>
                </a:moveTo>
                <a:cubicBezTo>
                  <a:pt x="385" y="153"/>
                  <a:pt x="392" y="158"/>
                  <a:pt x="400" y="162"/>
                </a:cubicBezTo>
                <a:cubicBezTo>
                  <a:pt x="400" y="160"/>
                  <a:pt x="401" y="159"/>
                  <a:pt x="402" y="157"/>
                </a:cubicBezTo>
                <a:cubicBezTo>
                  <a:pt x="395" y="153"/>
                  <a:pt x="388" y="145"/>
                  <a:pt x="380" y="147"/>
                </a:cubicBezTo>
                <a:close/>
                <a:moveTo>
                  <a:pt x="512" y="149"/>
                </a:moveTo>
                <a:cubicBezTo>
                  <a:pt x="512" y="151"/>
                  <a:pt x="513" y="151"/>
                  <a:pt x="514" y="152"/>
                </a:cubicBezTo>
                <a:cubicBezTo>
                  <a:pt x="514" y="150"/>
                  <a:pt x="518" y="147"/>
                  <a:pt x="515" y="146"/>
                </a:cubicBezTo>
                <a:cubicBezTo>
                  <a:pt x="514" y="147"/>
                  <a:pt x="514" y="149"/>
                  <a:pt x="512" y="149"/>
                </a:cubicBezTo>
                <a:close/>
                <a:moveTo>
                  <a:pt x="250" y="147"/>
                </a:moveTo>
                <a:cubicBezTo>
                  <a:pt x="250" y="150"/>
                  <a:pt x="253" y="150"/>
                  <a:pt x="255" y="152"/>
                </a:cubicBezTo>
                <a:cubicBezTo>
                  <a:pt x="255" y="151"/>
                  <a:pt x="255" y="149"/>
                  <a:pt x="255" y="148"/>
                </a:cubicBezTo>
                <a:cubicBezTo>
                  <a:pt x="253" y="149"/>
                  <a:pt x="252" y="145"/>
                  <a:pt x="250" y="147"/>
                </a:cubicBezTo>
                <a:close/>
                <a:moveTo>
                  <a:pt x="358" y="151"/>
                </a:moveTo>
                <a:cubicBezTo>
                  <a:pt x="359" y="153"/>
                  <a:pt x="360" y="154"/>
                  <a:pt x="362" y="155"/>
                </a:cubicBezTo>
                <a:cubicBezTo>
                  <a:pt x="364" y="152"/>
                  <a:pt x="365" y="151"/>
                  <a:pt x="366" y="147"/>
                </a:cubicBezTo>
                <a:cubicBezTo>
                  <a:pt x="362" y="146"/>
                  <a:pt x="359" y="148"/>
                  <a:pt x="358" y="151"/>
                </a:cubicBezTo>
                <a:close/>
                <a:moveTo>
                  <a:pt x="93" y="152"/>
                </a:moveTo>
                <a:cubicBezTo>
                  <a:pt x="93" y="152"/>
                  <a:pt x="93" y="151"/>
                  <a:pt x="93" y="151"/>
                </a:cubicBezTo>
                <a:cubicBezTo>
                  <a:pt x="93" y="149"/>
                  <a:pt x="92" y="149"/>
                  <a:pt x="91" y="148"/>
                </a:cubicBezTo>
                <a:cubicBezTo>
                  <a:pt x="89" y="149"/>
                  <a:pt x="90" y="153"/>
                  <a:pt x="93" y="152"/>
                </a:cubicBezTo>
                <a:close/>
                <a:moveTo>
                  <a:pt x="315" y="153"/>
                </a:moveTo>
                <a:cubicBezTo>
                  <a:pt x="318" y="156"/>
                  <a:pt x="323" y="157"/>
                  <a:pt x="325" y="161"/>
                </a:cubicBezTo>
                <a:cubicBezTo>
                  <a:pt x="328" y="160"/>
                  <a:pt x="329" y="158"/>
                  <a:pt x="329" y="154"/>
                </a:cubicBezTo>
                <a:cubicBezTo>
                  <a:pt x="325" y="152"/>
                  <a:pt x="321" y="150"/>
                  <a:pt x="318" y="148"/>
                </a:cubicBezTo>
                <a:cubicBezTo>
                  <a:pt x="317" y="150"/>
                  <a:pt x="315" y="151"/>
                  <a:pt x="315" y="153"/>
                </a:cubicBezTo>
                <a:close/>
                <a:moveTo>
                  <a:pt x="445" y="156"/>
                </a:moveTo>
                <a:cubicBezTo>
                  <a:pt x="448" y="152"/>
                  <a:pt x="440" y="151"/>
                  <a:pt x="437" y="148"/>
                </a:cubicBezTo>
                <a:cubicBezTo>
                  <a:pt x="439" y="152"/>
                  <a:pt x="442" y="154"/>
                  <a:pt x="445" y="156"/>
                </a:cubicBezTo>
                <a:close/>
                <a:moveTo>
                  <a:pt x="464" y="156"/>
                </a:moveTo>
                <a:cubicBezTo>
                  <a:pt x="470" y="162"/>
                  <a:pt x="477" y="168"/>
                  <a:pt x="485" y="172"/>
                </a:cubicBezTo>
                <a:cubicBezTo>
                  <a:pt x="487" y="170"/>
                  <a:pt x="490" y="168"/>
                  <a:pt x="492" y="164"/>
                </a:cubicBezTo>
                <a:cubicBezTo>
                  <a:pt x="484" y="159"/>
                  <a:pt x="477" y="154"/>
                  <a:pt x="467" y="148"/>
                </a:cubicBezTo>
                <a:cubicBezTo>
                  <a:pt x="466" y="151"/>
                  <a:pt x="465" y="153"/>
                  <a:pt x="464" y="156"/>
                </a:cubicBezTo>
                <a:close/>
                <a:moveTo>
                  <a:pt x="517" y="155"/>
                </a:moveTo>
                <a:cubicBezTo>
                  <a:pt x="521" y="156"/>
                  <a:pt x="522" y="161"/>
                  <a:pt x="527" y="162"/>
                </a:cubicBezTo>
                <a:cubicBezTo>
                  <a:pt x="529" y="161"/>
                  <a:pt x="529" y="157"/>
                  <a:pt x="529" y="154"/>
                </a:cubicBezTo>
                <a:cubicBezTo>
                  <a:pt x="526" y="152"/>
                  <a:pt x="523" y="151"/>
                  <a:pt x="521" y="148"/>
                </a:cubicBezTo>
                <a:cubicBezTo>
                  <a:pt x="519" y="150"/>
                  <a:pt x="518" y="152"/>
                  <a:pt x="517" y="155"/>
                </a:cubicBezTo>
                <a:close/>
                <a:moveTo>
                  <a:pt x="70" y="152"/>
                </a:moveTo>
                <a:cubicBezTo>
                  <a:pt x="72" y="154"/>
                  <a:pt x="72" y="148"/>
                  <a:pt x="70" y="149"/>
                </a:cubicBezTo>
                <a:cubicBezTo>
                  <a:pt x="71" y="151"/>
                  <a:pt x="70" y="151"/>
                  <a:pt x="70" y="152"/>
                </a:cubicBezTo>
                <a:close/>
                <a:moveTo>
                  <a:pt x="206" y="155"/>
                </a:moveTo>
                <a:cubicBezTo>
                  <a:pt x="209" y="156"/>
                  <a:pt x="212" y="157"/>
                  <a:pt x="215" y="158"/>
                </a:cubicBezTo>
                <a:cubicBezTo>
                  <a:pt x="215" y="156"/>
                  <a:pt x="214" y="155"/>
                  <a:pt x="214" y="153"/>
                </a:cubicBezTo>
                <a:cubicBezTo>
                  <a:pt x="212" y="152"/>
                  <a:pt x="210" y="150"/>
                  <a:pt x="208" y="149"/>
                </a:cubicBezTo>
                <a:cubicBezTo>
                  <a:pt x="208" y="152"/>
                  <a:pt x="205" y="152"/>
                  <a:pt x="206" y="155"/>
                </a:cubicBezTo>
                <a:close/>
                <a:moveTo>
                  <a:pt x="423" y="149"/>
                </a:moveTo>
                <a:cubicBezTo>
                  <a:pt x="423" y="151"/>
                  <a:pt x="422" y="154"/>
                  <a:pt x="420" y="156"/>
                </a:cubicBezTo>
                <a:cubicBezTo>
                  <a:pt x="425" y="160"/>
                  <a:pt x="431" y="164"/>
                  <a:pt x="437" y="167"/>
                </a:cubicBezTo>
                <a:cubicBezTo>
                  <a:pt x="438" y="165"/>
                  <a:pt x="439" y="164"/>
                  <a:pt x="440" y="161"/>
                </a:cubicBezTo>
                <a:cubicBezTo>
                  <a:pt x="435" y="157"/>
                  <a:pt x="431" y="152"/>
                  <a:pt x="423" y="149"/>
                </a:cubicBezTo>
                <a:close/>
                <a:moveTo>
                  <a:pt x="160" y="156"/>
                </a:moveTo>
                <a:cubicBezTo>
                  <a:pt x="163" y="157"/>
                  <a:pt x="165" y="160"/>
                  <a:pt x="168" y="162"/>
                </a:cubicBezTo>
                <a:cubicBezTo>
                  <a:pt x="171" y="160"/>
                  <a:pt x="175" y="159"/>
                  <a:pt x="176" y="155"/>
                </a:cubicBezTo>
                <a:cubicBezTo>
                  <a:pt x="171" y="153"/>
                  <a:pt x="168" y="150"/>
                  <a:pt x="163" y="150"/>
                </a:cubicBezTo>
                <a:cubicBezTo>
                  <a:pt x="162" y="152"/>
                  <a:pt x="160" y="154"/>
                  <a:pt x="160" y="156"/>
                </a:cubicBezTo>
                <a:close/>
                <a:moveTo>
                  <a:pt x="365" y="156"/>
                </a:moveTo>
                <a:cubicBezTo>
                  <a:pt x="366" y="158"/>
                  <a:pt x="368" y="161"/>
                  <a:pt x="371" y="159"/>
                </a:cubicBezTo>
                <a:cubicBezTo>
                  <a:pt x="370" y="156"/>
                  <a:pt x="372" y="155"/>
                  <a:pt x="372" y="152"/>
                </a:cubicBezTo>
                <a:cubicBezTo>
                  <a:pt x="372" y="151"/>
                  <a:pt x="370" y="151"/>
                  <a:pt x="369" y="150"/>
                </a:cubicBezTo>
                <a:cubicBezTo>
                  <a:pt x="368" y="152"/>
                  <a:pt x="366" y="154"/>
                  <a:pt x="365" y="156"/>
                </a:cubicBezTo>
                <a:close/>
                <a:moveTo>
                  <a:pt x="578" y="164"/>
                </a:moveTo>
                <a:cubicBezTo>
                  <a:pt x="581" y="165"/>
                  <a:pt x="581" y="167"/>
                  <a:pt x="584" y="168"/>
                </a:cubicBezTo>
                <a:cubicBezTo>
                  <a:pt x="586" y="161"/>
                  <a:pt x="590" y="151"/>
                  <a:pt x="583" y="150"/>
                </a:cubicBezTo>
                <a:cubicBezTo>
                  <a:pt x="580" y="153"/>
                  <a:pt x="580" y="159"/>
                  <a:pt x="578" y="164"/>
                </a:cubicBezTo>
                <a:close/>
                <a:moveTo>
                  <a:pt x="76" y="157"/>
                </a:moveTo>
                <a:cubicBezTo>
                  <a:pt x="80" y="157"/>
                  <a:pt x="83" y="154"/>
                  <a:pt x="81" y="150"/>
                </a:cubicBezTo>
                <a:cubicBezTo>
                  <a:pt x="77" y="150"/>
                  <a:pt x="78" y="154"/>
                  <a:pt x="76" y="157"/>
                </a:cubicBezTo>
                <a:close/>
                <a:moveTo>
                  <a:pt x="104" y="152"/>
                </a:moveTo>
                <a:cubicBezTo>
                  <a:pt x="106" y="153"/>
                  <a:pt x="107" y="155"/>
                  <a:pt x="109" y="155"/>
                </a:cubicBezTo>
                <a:cubicBezTo>
                  <a:pt x="110" y="154"/>
                  <a:pt x="110" y="152"/>
                  <a:pt x="110" y="150"/>
                </a:cubicBezTo>
                <a:cubicBezTo>
                  <a:pt x="107" y="150"/>
                  <a:pt x="105" y="150"/>
                  <a:pt x="104" y="152"/>
                </a:cubicBezTo>
                <a:close/>
                <a:moveTo>
                  <a:pt x="114" y="156"/>
                </a:moveTo>
                <a:cubicBezTo>
                  <a:pt x="115" y="154"/>
                  <a:pt x="116" y="152"/>
                  <a:pt x="118" y="151"/>
                </a:cubicBezTo>
                <a:cubicBezTo>
                  <a:pt x="116" y="151"/>
                  <a:pt x="116" y="150"/>
                  <a:pt x="115" y="150"/>
                </a:cubicBezTo>
                <a:cubicBezTo>
                  <a:pt x="115" y="152"/>
                  <a:pt x="113" y="155"/>
                  <a:pt x="114" y="156"/>
                </a:cubicBezTo>
                <a:close/>
                <a:moveTo>
                  <a:pt x="294" y="154"/>
                </a:moveTo>
                <a:cubicBezTo>
                  <a:pt x="293" y="152"/>
                  <a:pt x="292" y="151"/>
                  <a:pt x="290" y="150"/>
                </a:cubicBezTo>
                <a:cubicBezTo>
                  <a:pt x="291" y="152"/>
                  <a:pt x="293" y="153"/>
                  <a:pt x="294" y="154"/>
                </a:cubicBezTo>
                <a:close/>
                <a:moveTo>
                  <a:pt x="152" y="156"/>
                </a:moveTo>
                <a:cubicBezTo>
                  <a:pt x="151" y="153"/>
                  <a:pt x="147" y="153"/>
                  <a:pt x="145" y="151"/>
                </a:cubicBezTo>
                <a:cubicBezTo>
                  <a:pt x="144" y="154"/>
                  <a:pt x="149" y="155"/>
                  <a:pt x="152" y="156"/>
                </a:cubicBezTo>
                <a:close/>
                <a:moveTo>
                  <a:pt x="245" y="155"/>
                </a:moveTo>
                <a:cubicBezTo>
                  <a:pt x="247" y="155"/>
                  <a:pt x="248" y="152"/>
                  <a:pt x="250" y="152"/>
                </a:cubicBezTo>
                <a:cubicBezTo>
                  <a:pt x="250" y="153"/>
                  <a:pt x="251" y="153"/>
                  <a:pt x="251" y="154"/>
                </a:cubicBezTo>
                <a:cubicBezTo>
                  <a:pt x="252" y="156"/>
                  <a:pt x="251" y="157"/>
                  <a:pt x="251" y="159"/>
                </a:cubicBezTo>
                <a:cubicBezTo>
                  <a:pt x="255" y="161"/>
                  <a:pt x="258" y="164"/>
                  <a:pt x="262" y="166"/>
                </a:cubicBezTo>
                <a:cubicBezTo>
                  <a:pt x="263" y="163"/>
                  <a:pt x="265" y="161"/>
                  <a:pt x="265" y="158"/>
                </a:cubicBezTo>
                <a:cubicBezTo>
                  <a:pt x="258" y="156"/>
                  <a:pt x="254" y="152"/>
                  <a:pt x="247" y="151"/>
                </a:cubicBezTo>
                <a:cubicBezTo>
                  <a:pt x="247" y="153"/>
                  <a:pt x="246" y="154"/>
                  <a:pt x="245" y="155"/>
                </a:cubicBezTo>
                <a:close/>
                <a:moveTo>
                  <a:pt x="63" y="161"/>
                </a:moveTo>
                <a:cubicBezTo>
                  <a:pt x="64" y="158"/>
                  <a:pt x="68" y="152"/>
                  <a:pt x="62" y="152"/>
                </a:cubicBezTo>
                <a:cubicBezTo>
                  <a:pt x="61" y="155"/>
                  <a:pt x="58" y="160"/>
                  <a:pt x="63" y="161"/>
                </a:cubicBezTo>
                <a:close/>
                <a:moveTo>
                  <a:pt x="548" y="154"/>
                </a:moveTo>
                <a:cubicBezTo>
                  <a:pt x="547" y="153"/>
                  <a:pt x="546" y="152"/>
                  <a:pt x="544" y="152"/>
                </a:cubicBezTo>
                <a:cubicBezTo>
                  <a:pt x="544" y="154"/>
                  <a:pt x="547" y="155"/>
                  <a:pt x="548" y="154"/>
                </a:cubicBezTo>
                <a:close/>
                <a:moveTo>
                  <a:pt x="117" y="160"/>
                </a:moveTo>
                <a:cubicBezTo>
                  <a:pt x="118" y="162"/>
                  <a:pt x="120" y="163"/>
                  <a:pt x="122" y="164"/>
                </a:cubicBezTo>
                <a:cubicBezTo>
                  <a:pt x="124" y="161"/>
                  <a:pt x="126" y="158"/>
                  <a:pt x="128" y="156"/>
                </a:cubicBezTo>
                <a:cubicBezTo>
                  <a:pt x="125" y="148"/>
                  <a:pt x="117" y="155"/>
                  <a:pt x="117" y="160"/>
                </a:cubicBezTo>
                <a:close/>
                <a:moveTo>
                  <a:pt x="506" y="156"/>
                </a:moveTo>
                <a:cubicBezTo>
                  <a:pt x="508" y="157"/>
                  <a:pt x="508" y="158"/>
                  <a:pt x="510" y="158"/>
                </a:cubicBezTo>
                <a:cubicBezTo>
                  <a:pt x="510" y="156"/>
                  <a:pt x="512" y="155"/>
                  <a:pt x="512" y="153"/>
                </a:cubicBezTo>
                <a:cubicBezTo>
                  <a:pt x="509" y="151"/>
                  <a:pt x="507" y="154"/>
                  <a:pt x="506" y="156"/>
                </a:cubicBezTo>
                <a:close/>
                <a:moveTo>
                  <a:pt x="238" y="161"/>
                </a:moveTo>
                <a:cubicBezTo>
                  <a:pt x="238" y="160"/>
                  <a:pt x="238" y="159"/>
                  <a:pt x="239" y="158"/>
                </a:cubicBezTo>
                <a:cubicBezTo>
                  <a:pt x="237" y="156"/>
                  <a:pt x="234" y="154"/>
                  <a:pt x="231" y="153"/>
                </a:cubicBezTo>
                <a:cubicBezTo>
                  <a:pt x="232" y="157"/>
                  <a:pt x="232" y="161"/>
                  <a:pt x="238" y="161"/>
                </a:cubicBezTo>
                <a:close/>
                <a:moveTo>
                  <a:pt x="609" y="159"/>
                </a:moveTo>
                <a:cubicBezTo>
                  <a:pt x="606" y="158"/>
                  <a:pt x="606" y="154"/>
                  <a:pt x="604" y="153"/>
                </a:cubicBezTo>
                <a:cubicBezTo>
                  <a:pt x="604" y="155"/>
                  <a:pt x="605" y="160"/>
                  <a:pt x="609" y="159"/>
                </a:cubicBezTo>
                <a:close/>
                <a:moveTo>
                  <a:pt x="55" y="156"/>
                </a:moveTo>
                <a:cubicBezTo>
                  <a:pt x="57" y="156"/>
                  <a:pt x="57" y="155"/>
                  <a:pt x="57" y="153"/>
                </a:cubicBezTo>
                <a:cubicBezTo>
                  <a:pt x="55" y="153"/>
                  <a:pt x="55" y="155"/>
                  <a:pt x="55" y="156"/>
                </a:cubicBezTo>
                <a:close/>
                <a:moveTo>
                  <a:pt x="621" y="169"/>
                </a:moveTo>
                <a:cubicBezTo>
                  <a:pt x="620" y="164"/>
                  <a:pt x="620" y="157"/>
                  <a:pt x="617" y="153"/>
                </a:cubicBezTo>
                <a:cubicBezTo>
                  <a:pt x="616" y="161"/>
                  <a:pt x="616" y="167"/>
                  <a:pt x="621" y="169"/>
                </a:cubicBezTo>
                <a:close/>
                <a:moveTo>
                  <a:pt x="87" y="164"/>
                </a:moveTo>
                <a:cubicBezTo>
                  <a:pt x="89" y="164"/>
                  <a:pt x="89" y="165"/>
                  <a:pt x="90" y="165"/>
                </a:cubicBezTo>
                <a:cubicBezTo>
                  <a:pt x="91" y="162"/>
                  <a:pt x="91" y="159"/>
                  <a:pt x="92" y="156"/>
                </a:cubicBezTo>
                <a:cubicBezTo>
                  <a:pt x="90" y="155"/>
                  <a:pt x="90" y="154"/>
                  <a:pt x="88" y="155"/>
                </a:cubicBezTo>
                <a:cubicBezTo>
                  <a:pt x="87" y="157"/>
                  <a:pt x="87" y="161"/>
                  <a:pt x="87" y="164"/>
                </a:cubicBezTo>
                <a:close/>
                <a:moveTo>
                  <a:pt x="200" y="157"/>
                </a:moveTo>
                <a:cubicBezTo>
                  <a:pt x="200" y="156"/>
                  <a:pt x="200" y="155"/>
                  <a:pt x="200" y="155"/>
                </a:cubicBezTo>
                <a:cubicBezTo>
                  <a:pt x="197" y="154"/>
                  <a:pt x="197" y="157"/>
                  <a:pt x="200" y="157"/>
                </a:cubicBezTo>
                <a:close/>
                <a:moveTo>
                  <a:pt x="408" y="156"/>
                </a:moveTo>
                <a:cubicBezTo>
                  <a:pt x="410" y="157"/>
                  <a:pt x="411" y="159"/>
                  <a:pt x="414" y="159"/>
                </a:cubicBezTo>
                <a:cubicBezTo>
                  <a:pt x="414" y="156"/>
                  <a:pt x="409" y="153"/>
                  <a:pt x="408" y="156"/>
                </a:cubicBezTo>
                <a:close/>
                <a:moveTo>
                  <a:pt x="65" y="161"/>
                </a:moveTo>
                <a:cubicBezTo>
                  <a:pt x="66" y="162"/>
                  <a:pt x="67" y="163"/>
                  <a:pt x="70" y="162"/>
                </a:cubicBezTo>
                <a:cubicBezTo>
                  <a:pt x="71" y="160"/>
                  <a:pt x="71" y="158"/>
                  <a:pt x="70" y="155"/>
                </a:cubicBezTo>
                <a:cubicBezTo>
                  <a:pt x="66" y="155"/>
                  <a:pt x="66" y="159"/>
                  <a:pt x="65" y="161"/>
                </a:cubicBezTo>
                <a:close/>
                <a:moveTo>
                  <a:pt x="218" y="161"/>
                </a:moveTo>
                <a:cubicBezTo>
                  <a:pt x="223" y="161"/>
                  <a:pt x="224" y="164"/>
                  <a:pt x="229" y="165"/>
                </a:cubicBezTo>
                <a:cubicBezTo>
                  <a:pt x="228" y="159"/>
                  <a:pt x="221" y="158"/>
                  <a:pt x="217" y="155"/>
                </a:cubicBezTo>
                <a:cubicBezTo>
                  <a:pt x="217" y="158"/>
                  <a:pt x="219" y="158"/>
                  <a:pt x="218" y="161"/>
                </a:cubicBezTo>
                <a:close/>
                <a:moveTo>
                  <a:pt x="303" y="162"/>
                </a:moveTo>
                <a:cubicBezTo>
                  <a:pt x="305" y="161"/>
                  <a:pt x="307" y="161"/>
                  <a:pt x="307" y="158"/>
                </a:cubicBezTo>
                <a:cubicBezTo>
                  <a:pt x="304" y="158"/>
                  <a:pt x="303" y="155"/>
                  <a:pt x="299" y="155"/>
                </a:cubicBezTo>
                <a:cubicBezTo>
                  <a:pt x="300" y="158"/>
                  <a:pt x="302" y="159"/>
                  <a:pt x="303" y="162"/>
                </a:cubicBezTo>
                <a:close/>
                <a:moveTo>
                  <a:pt x="373" y="164"/>
                </a:moveTo>
                <a:cubicBezTo>
                  <a:pt x="379" y="167"/>
                  <a:pt x="383" y="172"/>
                  <a:pt x="389" y="175"/>
                </a:cubicBezTo>
                <a:cubicBezTo>
                  <a:pt x="391" y="173"/>
                  <a:pt x="393" y="170"/>
                  <a:pt x="394" y="167"/>
                </a:cubicBezTo>
                <a:cubicBezTo>
                  <a:pt x="388" y="162"/>
                  <a:pt x="384" y="158"/>
                  <a:pt x="376" y="155"/>
                </a:cubicBezTo>
                <a:cubicBezTo>
                  <a:pt x="375" y="158"/>
                  <a:pt x="373" y="160"/>
                  <a:pt x="373" y="164"/>
                </a:cubicBezTo>
                <a:close/>
                <a:moveTo>
                  <a:pt x="107" y="159"/>
                </a:moveTo>
                <a:cubicBezTo>
                  <a:pt x="105" y="158"/>
                  <a:pt x="104" y="156"/>
                  <a:pt x="101" y="156"/>
                </a:cubicBezTo>
                <a:cubicBezTo>
                  <a:pt x="102" y="158"/>
                  <a:pt x="105" y="160"/>
                  <a:pt x="107" y="159"/>
                </a:cubicBezTo>
                <a:close/>
                <a:moveTo>
                  <a:pt x="448" y="159"/>
                </a:moveTo>
                <a:cubicBezTo>
                  <a:pt x="450" y="160"/>
                  <a:pt x="452" y="162"/>
                  <a:pt x="454" y="164"/>
                </a:cubicBezTo>
                <a:cubicBezTo>
                  <a:pt x="455" y="162"/>
                  <a:pt x="457" y="162"/>
                  <a:pt x="456" y="159"/>
                </a:cubicBezTo>
                <a:cubicBezTo>
                  <a:pt x="454" y="159"/>
                  <a:pt x="453" y="156"/>
                  <a:pt x="450" y="156"/>
                </a:cubicBezTo>
                <a:cubicBezTo>
                  <a:pt x="450" y="157"/>
                  <a:pt x="448" y="157"/>
                  <a:pt x="448" y="159"/>
                </a:cubicBezTo>
                <a:close/>
                <a:moveTo>
                  <a:pt x="513" y="161"/>
                </a:moveTo>
                <a:cubicBezTo>
                  <a:pt x="517" y="162"/>
                  <a:pt x="519" y="165"/>
                  <a:pt x="524" y="167"/>
                </a:cubicBezTo>
                <a:cubicBezTo>
                  <a:pt x="525" y="161"/>
                  <a:pt x="517" y="160"/>
                  <a:pt x="515" y="156"/>
                </a:cubicBezTo>
                <a:cubicBezTo>
                  <a:pt x="514" y="158"/>
                  <a:pt x="513" y="159"/>
                  <a:pt x="513" y="161"/>
                </a:cubicBezTo>
                <a:close/>
                <a:moveTo>
                  <a:pt x="330" y="164"/>
                </a:moveTo>
                <a:cubicBezTo>
                  <a:pt x="332" y="165"/>
                  <a:pt x="336" y="170"/>
                  <a:pt x="338" y="167"/>
                </a:cubicBezTo>
                <a:cubicBezTo>
                  <a:pt x="336" y="163"/>
                  <a:pt x="337" y="159"/>
                  <a:pt x="333" y="157"/>
                </a:cubicBezTo>
                <a:cubicBezTo>
                  <a:pt x="332" y="159"/>
                  <a:pt x="330" y="161"/>
                  <a:pt x="330" y="164"/>
                </a:cubicBezTo>
                <a:close/>
                <a:moveTo>
                  <a:pt x="171" y="164"/>
                </a:moveTo>
                <a:cubicBezTo>
                  <a:pt x="173" y="164"/>
                  <a:pt x="174" y="166"/>
                  <a:pt x="176" y="166"/>
                </a:cubicBezTo>
                <a:cubicBezTo>
                  <a:pt x="176" y="164"/>
                  <a:pt x="178" y="163"/>
                  <a:pt x="179" y="162"/>
                </a:cubicBezTo>
                <a:cubicBezTo>
                  <a:pt x="179" y="161"/>
                  <a:pt x="179" y="158"/>
                  <a:pt x="177" y="158"/>
                </a:cubicBezTo>
                <a:cubicBezTo>
                  <a:pt x="176" y="160"/>
                  <a:pt x="172" y="161"/>
                  <a:pt x="171" y="164"/>
                </a:cubicBezTo>
                <a:close/>
                <a:moveTo>
                  <a:pt x="204" y="161"/>
                </a:moveTo>
                <a:cubicBezTo>
                  <a:pt x="208" y="163"/>
                  <a:pt x="212" y="166"/>
                  <a:pt x="216" y="168"/>
                </a:cubicBezTo>
                <a:cubicBezTo>
                  <a:pt x="217" y="165"/>
                  <a:pt x="215" y="165"/>
                  <a:pt x="215" y="162"/>
                </a:cubicBezTo>
                <a:cubicBezTo>
                  <a:pt x="214" y="160"/>
                  <a:pt x="214" y="163"/>
                  <a:pt x="212" y="162"/>
                </a:cubicBezTo>
                <a:cubicBezTo>
                  <a:pt x="211" y="160"/>
                  <a:pt x="207" y="160"/>
                  <a:pt x="205" y="158"/>
                </a:cubicBezTo>
                <a:cubicBezTo>
                  <a:pt x="204" y="158"/>
                  <a:pt x="204" y="159"/>
                  <a:pt x="204" y="161"/>
                </a:cubicBezTo>
                <a:close/>
                <a:moveTo>
                  <a:pt x="593" y="178"/>
                </a:moveTo>
                <a:cubicBezTo>
                  <a:pt x="595" y="171"/>
                  <a:pt x="598" y="161"/>
                  <a:pt x="591" y="158"/>
                </a:cubicBezTo>
                <a:cubicBezTo>
                  <a:pt x="590" y="164"/>
                  <a:pt x="585" y="176"/>
                  <a:pt x="593" y="178"/>
                </a:cubicBezTo>
                <a:close/>
                <a:moveTo>
                  <a:pt x="138" y="164"/>
                </a:moveTo>
                <a:cubicBezTo>
                  <a:pt x="141" y="166"/>
                  <a:pt x="146" y="168"/>
                  <a:pt x="149" y="169"/>
                </a:cubicBezTo>
                <a:cubicBezTo>
                  <a:pt x="151" y="168"/>
                  <a:pt x="151" y="165"/>
                  <a:pt x="152" y="163"/>
                </a:cubicBezTo>
                <a:cubicBezTo>
                  <a:pt x="148" y="161"/>
                  <a:pt x="139" y="155"/>
                  <a:pt x="138" y="164"/>
                </a:cubicBezTo>
                <a:close/>
                <a:moveTo>
                  <a:pt x="99" y="170"/>
                </a:moveTo>
                <a:cubicBezTo>
                  <a:pt x="97" y="167"/>
                  <a:pt x="98" y="162"/>
                  <a:pt x="95" y="160"/>
                </a:cubicBezTo>
                <a:cubicBezTo>
                  <a:pt x="94" y="165"/>
                  <a:pt x="93" y="170"/>
                  <a:pt x="99" y="170"/>
                </a:cubicBezTo>
                <a:close/>
                <a:moveTo>
                  <a:pt x="307" y="164"/>
                </a:moveTo>
                <a:cubicBezTo>
                  <a:pt x="312" y="167"/>
                  <a:pt x="316" y="171"/>
                  <a:pt x="321" y="174"/>
                </a:cubicBezTo>
                <a:cubicBezTo>
                  <a:pt x="322" y="172"/>
                  <a:pt x="323" y="170"/>
                  <a:pt x="324" y="168"/>
                </a:cubicBezTo>
                <a:cubicBezTo>
                  <a:pt x="318" y="167"/>
                  <a:pt x="310" y="155"/>
                  <a:pt x="307" y="164"/>
                </a:cubicBezTo>
                <a:close/>
                <a:moveTo>
                  <a:pt x="428" y="167"/>
                </a:moveTo>
                <a:cubicBezTo>
                  <a:pt x="425" y="165"/>
                  <a:pt x="421" y="159"/>
                  <a:pt x="417" y="161"/>
                </a:cubicBezTo>
                <a:cubicBezTo>
                  <a:pt x="421" y="163"/>
                  <a:pt x="425" y="167"/>
                  <a:pt x="428" y="167"/>
                </a:cubicBezTo>
                <a:close/>
                <a:moveTo>
                  <a:pt x="104" y="169"/>
                </a:moveTo>
                <a:cubicBezTo>
                  <a:pt x="106" y="168"/>
                  <a:pt x="108" y="167"/>
                  <a:pt x="107" y="164"/>
                </a:cubicBezTo>
                <a:cubicBezTo>
                  <a:pt x="106" y="162"/>
                  <a:pt x="104" y="161"/>
                  <a:pt x="101" y="161"/>
                </a:cubicBezTo>
                <a:cubicBezTo>
                  <a:pt x="101" y="164"/>
                  <a:pt x="104" y="166"/>
                  <a:pt x="104" y="169"/>
                </a:cubicBezTo>
                <a:close/>
                <a:moveTo>
                  <a:pt x="269" y="161"/>
                </a:moveTo>
                <a:cubicBezTo>
                  <a:pt x="268" y="164"/>
                  <a:pt x="265" y="165"/>
                  <a:pt x="265" y="169"/>
                </a:cubicBezTo>
                <a:cubicBezTo>
                  <a:pt x="269" y="171"/>
                  <a:pt x="271" y="174"/>
                  <a:pt x="276" y="175"/>
                </a:cubicBezTo>
                <a:cubicBezTo>
                  <a:pt x="277" y="174"/>
                  <a:pt x="278" y="173"/>
                  <a:pt x="279" y="172"/>
                </a:cubicBezTo>
                <a:cubicBezTo>
                  <a:pt x="276" y="170"/>
                  <a:pt x="274" y="165"/>
                  <a:pt x="273" y="163"/>
                </a:cubicBezTo>
                <a:cubicBezTo>
                  <a:pt x="272" y="164"/>
                  <a:pt x="271" y="160"/>
                  <a:pt x="269" y="161"/>
                </a:cubicBezTo>
                <a:close/>
                <a:moveTo>
                  <a:pt x="402" y="164"/>
                </a:moveTo>
                <a:cubicBezTo>
                  <a:pt x="404" y="166"/>
                  <a:pt x="406" y="168"/>
                  <a:pt x="409" y="169"/>
                </a:cubicBezTo>
                <a:cubicBezTo>
                  <a:pt x="410" y="163"/>
                  <a:pt x="403" y="157"/>
                  <a:pt x="402" y="164"/>
                </a:cubicBezTo>
                <a:close/>
                <a:moveTo>
                  <a:pt x="572" y="172"/>
                </a:moveTo>
                <a:cubicBezTo>
                  <a:pt x="572" y="166"/>
                  <a:pt x="570" y="164"/>
                  <a:pt x="566" y="162"/>
                </a:cubicBezTo>
                <a:cubicBezTo>
                  <a:pt x="568" y="165"/>
                  <a:pt x="570" y="168"/>
                  <a:pt x="572" y="172"/>
                </a:cubicBezTo>
                <a:close/>
                <a:moveTo>
                  <a:pt x="458" y="167"/>
                </a:moveTo>
                <a:cubicBezTo>
                  <a:pt x="465" y="171"/>
                  <a:pt x="470" y="179"/>
                  <a:pt x="478" y="180"/>
                </a:cubicBezTo>
                <a:cubicBezTo>
                  <a:pt x="474" y="172"/>
                  <a:pt x="467" y="168"/>
                  <a:pt x="460" y="162"/>
                </a:cubicBezTo>
                <a:cubicBezTo>
                  <a:pt x="460" y="164"/>
                  <a:pt x="458" y="164"/>
                  <a:pt x="458" y="167"/>
                </a:cubicBezTo>
                <a:close/>
                <a:moveTo>
                  <a:pt x="504" y="167"/>
                </a:moveTo>
                <a:cubicBezTo>
                  <a:pt x="504" y="166"/>
                  <a:pt x="504" y="165"/>
                  <a:pt x="504" y="164"/>
                </a:cubicBezTo>
                <a:cubicBezTo>
                  <a:pt x="502" y="164"/>
                  <a:pt x="502" y="162"/>
                  <a:pt x="500" y="162"/>
                </a:cubicBezTo>
                <a:cubicBezTo>
                  <a:pt x="501" y="165"/>
                  <a:pt x="501" y="167"/>
                  <a:pt x="504" y="167"/>
                </a:cubicBezTo>
                <a:close/>
                <a:moveTo>
                  <a:pt x="534" y="170"/>
                </a:moveTo>
                <a:cubicBezTo>
                  <a:pt x="534" y="167"/>
                  <a:pt x="537" y="165"/>
                  <a:pt x="535" y="162"/>
                </a:cubicBezTo>
                <a:cubicBezTo>
                  <a:pt x="533" y="164"/>
                  <a:pt x="531" y="168"/>
                  <a:pt x="534" y="170"/>
                </a:cubicBezTo>
                <a:close/>
                <a:moveTo>
                  <a:pt x="608" y="175"/>
                </a:moveTo>
                <a:cubicBezTo>
                  <a:pt x="610" y="169"/>
                  <a:pt x="606" y="165"/>
                  <a:pt x="603" y="162"/>
                </a:cubicBezTo>
                <a:cubicBezTo>
                  <a:pt x="601" y="168"/>
                  <a:pt x="606" y="171"/>
                  <a:pt x="608" y="175"/>
                </a:cubicBezTo>
                <a:close/>
                <a:moveTo>
                  <a:pt x="244" y="167"/>
                </a:moveTo>
                <a:cubicBezTo>
                  <a:pt x="249" y="169"/>
                  <a:pt x="253" y="173"/>
                  <a:pt x="259" y="175"/>
                </a:cubicBezTo>
                <a:cubicBezTo>
                  <a:pt x="258" y="168"/>
                  <a:pt x="250" y="167"/>
                  <a:pt x="246" y="163"/>
                </a:cubicBezTo>
                <a:cubicBezTo>
                  <a:pt x="245" y="164"/>
                  <a:pt x="244" y="165"/>
                  <a:pt x="244" y="167"/>
                </a:cubicBezTo>
                <a:close/>
                <a:moveTo>
                  <a:pt x="77" y="165"/>
                </a:moveTo>
                <a:cubicBezTo>
                  <a:pt x="79" y="167"/>
                  <a:pt x="78" y="170"/>
                  <a:pt x="81" y="169"/>
                </a:cubicBezTo>
                <a:cubicBezTo>
                  <a:pt x="81" y="167"/>
                  <a:pt x="82" y="166"/>
                  <a:pt x="82" y="164"/>
                </a:cubicBezTo>
                <a:cubicBezTo>
                  <a:pt x="80" y="163"/>
                  <a:pt x="78" y="164"/>
                  <a:pt x="77" y="165"/>
                </a:cubicBezTo>
                <a:close/>
                <a:moveTo>
                  <a:pt x="223" y="165"/>
                </a:moveTo>
                <a:cubicBezTo>
                  <a:pt x="221" y="165"/>
                  <a:pt x="221" y="164"/>
                  <a:pt x="219" y="164"/>
                </a:cubicBezTo>
                <a:cubicBezTo>
                  <a:pt x="218" y="165"/>
                  <a:pt x="219" y="167"/>
                  <a:pt x="219" y="170"/>
                </a:cubicBezTo>
                <a:cubicBezTo>
                  <a:pt x="222" y="171"/>
                  <a:pt x="224" y="173"/>
                  <a:pt x="228" y="174"/>
                </a:cubicBezTo>
                <a:cubicBezTo>
                  <a:pt x="229" y="168"/>
                  <a:pt x="222" y="170"/>
                  <a:pt x="220" y="166"/>
                </a:cubicBezTo>
                <a:cubicBezTo>
                  <a:pt x="221" y="164"/>
                  <a:pt x="223" y="167"/>
                  <a:pt x="223" y="165"/>
                </a:cubicBezTo>
                <a:close/>
                <a:moveTo>
                  <a:pt x="343" y="167"/>
                </a:moveTo>
                <a:cubicBezTo>
                  <a:pt x="345" y="170"/>
                  <a:pt x="346" y="173"/>
                  <a:pt x="347" y="176"/>
                </a:cubicBezTo>
                <a:cubicBezTo>
                  <a:pt x="351" y="174"/>
                  <a:pt x="352" y="170"/>
                  <a:pt x="354" y="167"/>
                </a:cubicBezTo>
                <a:cubicBezTo>
                  <a:pt x="351" y="166"/>
                  <a:pt x="344" y="161"/>
                  <a:pt x="343" y="167"/>
                </a:cubicBezTo>
                <a:close/>
                <a:moveTo>
                  <a:pt x="282" y="170"/>
                </a:moveTo>
                <a:cubicBezTo>
                  <a:pt x="285" y="167"/>
                  <a:pt x="280" y="166"/>
                  <a:pt x="278" y="164"/>
                </a:cubicBezTo>
                <a:cubicBezTo>
                  <a:pt x="279" y="167"/>
                  <a:pt x="281" y="168"/>
                  <a:pt x="282" y="170"/>
                </a:cubicBezTo>
                <a:close/>
                <a:moveTo>
                  <a:pt x="366" y="169"/>
                </a:moveTo>
                <a:cubicBezTo>
                  <a:pt x="366" y="166"/>
                  <a:pt x="362" y="164"/>
                  <a:pt x="360" y="165"/>
                </a:cubicBezTo>
                <a:cubicBezTo>
                  <a:pt x="362" y="166"/>
                  <a:pt x="363" y="168"/>
                  <a:pt x="366" y="169"/>
                </a:cubicBezTo>
                <a:close/>
                <a:moveTo>
                  <a:pt x="521" y="170"/>
                </a:moveTo>
                <a:cubicBezTo>
                  <a:pt x="522" y="168"/>
                  <a:pt x="516" y="166"/>
                  <a:pt x="514" y="164"/>
                </a:cubicBezTo>
                <a:cubicBezTo>
                  <a:pt x="515" y="168"/>
                  <a:pt x="518" y="169"/>
                  <a:pt x="521" y="170"/>
                </a:cubicBezTo>
                <a:close/>
                <a:moveTo>
                  <a:pt x="179" y="169"/>
                </a:moveTo>
                <a:cubicBezTo>
                  <a:pt x="180" y="170"/>
                  <a:pt x="181" y="169"/>
                  <a:pt x="183" y="169"/>
                </a:cubicBezTo>
                <a:cubicBezTo>
                  <a:pt x="183" y="168"/>
                  <a:pt x="183" y="166"/>
                  <a:pt x="182" y="165"/>
                </a:cubicBezTo>
                <a:cubicBezTo>
                  <a:pt x="182" y="165"/>
                  <a:pt x="181" y="165"/>
                  <a:pt x="180" y="165"/>
                </a:cubicBezTo>
                <a:cubicBezTo>
                  <a:pt x="180" y="166"/>
                  <a:pt x="179" y="168"/>
                  <a:pt x="179" y="169"/>
                </a:cubicBezTo>
                <a:close/>
                <a:moveTo>
                  <a:pt x="430" y="176"/>
                </a:moveTo>
                <a:cubicBezTo>
                  <a:pt x="430" y="175"/>
                  <a:pt x="432" y="174"/>
                  <a:pt x="431" y="172"/>
                </a:cubicBezTo>
                <a:cubicBezTo>
                  <a:pt x="426" y="171"/>
                  <a:pt x="422" y="165"/>
                  <a:pt x="417" y="165"/>
                </a:cubicBezTo>
                <a:cubicBezTo>
                  <a:pt x="421" y="169"/>
                  <a:pt x="425" y="173"/>
                  <a:pt x="430" y="176"/>
                </a:cubicBezTo>
                <a:close/>
                <a:moveTo>
                  <a:pt x="440" y="170"/>
                </a:moveTo>
                <a:cubicBezTo>
                  <a:pt x="443" y="170"/>
                  <a:pt x="443" y="172"/>
                  <a:pt x="445" y="172"/>
                </a:cubicBezTo>
                <a:cubicBezTo>
                  <a:pt x="445" y="169"/>
                  <a:pt x="444" y="167"/>
                  <a:pt x="442" y="165"/>
                </a:cubicBezTo>
                <a:cubicBezTo>
                  <a:pt x="442" y="168"/>
                  <a:pt x="440" y="168"/>
                  <a:pt x="440" y="170"/>
                </a:cubicBezTo>
                <a:close/>
                <a:moveTo>
                  <a:pt x="549" y="184"/>
                </a:moveTo>
                <a:cubicBezTo>
                  <a:pt x="549" y="177"/>
                  <a:pt x="545" y="170"/>
                  <a:pt x="541" y="165"/>
                </a:cubicBezTo>
                <a:cubicBezTo>
                  <a:pt x="534" y="174"/>
                  <a:pt x="543" y="180"/>
                  <a:pt x="549" y="184"/>
                </a:cubicBezTo>
                <a:close/>
                <a:moveTo>
                  <a:pt x="108" y="177"/>
                </a:moveTo>
                <a:cubicBezTo>
                  <a:pt x="110" y="179"/>
                  <a:pt x="112" y="180"/>
                  <a:pt x="115" y="180"/>
                </a:cubicBezTo>
                <a:cubicBezTo>
                  <a:pt x="115" y="176"/>
                  <a:pt x="119" y="174"/>
                  <a:pt x="118" y="170"/>
                </a:cubicBezTo>
                <a:cubicBezTo>
                  <a:pt x="117" y="168"/>
                  <a:pt x="115" y="166"/>
                  <a:pt x="112" y="166"/>
                </a:cubicBezTo>
                <a:cubicBezTo>
                  <a:pt x="111" y="170"/>
                  <a:pt x="109" y="173"/>
                  <a:pt x="108" y="177"/>
                </a:cubicBezTo>
                <a:close/>
                <a:moveTo>
                  <a:pt x="153" y="172"/>
                </a:moveTo>
                <a:cubicBezTo>
                  <a:pt x="155" y="172"/>
                  <a:pt x="156" y="174"/>
                  <a:pt x="159" y="173"/>
                </a:cubicBezTo>
                <a:cubicBezTo>
                  <a:pt x="159" y="171"/>
                  <a:pt x="161" y="171"/>
                  <a:pt x="162" y="169"/>
                </a:cubicBezTo>
                <a:cubicBezTo>
                  <a:pt x="159" y="168"/>
                  <a:pt x="158" y="166"/>
                  <a:pt x="155" y="166"/>
                </a:cubicBezTo>
                <a:cubicBezTo>
                  <a:pt x="155" y="168"/>
                  <a:pt x="154" y="170"/>
                  <a:pt x="153" y="172"/>
                </a:cubicBezTo>
                <a:close/>
                <a:moveTo>
                  <a:pt x="191" y="169"/>
                </a:moveTo>
                <a:cubicBezTo>
                  <a:pt x="190" y="169"/>
                  <a:pt x="188" y="165"/>
                  <a:pt x="187" y="167"/>
                </a:cubicBezTo>
                <a:cubicBezTo>
                  <a:pt x="188" y="167"/>
                  <a:pt x="190" y="170"/>
                  <a:pt x="191" y="169"/>
                </a:cubicBezTo>
                <a:close/>
                <a:moveTo>
                  <a:pt x="231" y="171"/>
                </a:moveTo>
                <a:cubicBezTo>
                  <a:pt x="231" y="168"/>
                  <a:pt x="227" y="165"/>
                  <a:pt x="224" y="167"/>
                </a:cubicBezTo>
                <a:cubicBezTo>
                  <a:pt x="226" y="168"/>
                  <a:pt x="229" y="169"/>
                  <a:pt x="231" y="171"/>
                </a:cubicBezTo>
                <a:close/>
                <a:moveTo>
                  <a:pt x="86" y="172"/>
                </a:moveTo>
                <a:cubicBezTo>
                  <a:pt x="87" y="173"/>
                  <a:pt x="88" y="174"/>
                  <a:pt x="90" y="173"/>
                </a:cubicBezTo>
                <a:cubicBezTo>
                  <a:pt x="90" y="173"/>
                  <a:pt x="90" y="172"/>
                  <a:pt x="90" y="172"/>
                </a:cubicBezTo>
                <a:cubicBezTo>
                  <a:pt x="90" y="169"/>
                  <a:pt x="88" y="168"/>
                  <a:pt x="86" y="167"/>
                </a:cubicBezTo>
                <a:cubicBezTo>
                  <a:pt x="86" y="169"/>
                  <a:pt x="86" y="171"/>
                  <a:pt x="86" y="172"/>
                </a:cubicBezTo>
                <a:close/>
                <a:moveTo>
                  <a:pt x="488" y="175"/>
                </a:moveTo>
                <a:cubicBezTo>
                  <a:pt x="491" y="175"/>
                  <a:pt x="491" y="179"/>
                  <a:pt x="495" y="179"/>
                </a:cubicBezTo>
                <a:cubicBezTo>
                  <a:pt x="498" y="177"/>
                  <a:pt x="499" y="172"/>
                  <a:pt x="497" y="167"/>
                </a:cubicBezTo>
                <a:cubicBezTo>
                  <a:pt x="492" y="168"/>
                  <a:pt x="490" y="172"/>
                  <a:pt x="488" y="175"/>
                </a:cubicBezTo>
                <a:close/>
                <a:moveTo>
                  <a:pt x="507" y="168"/>
                </a:moveTo>
                <a:cubicBezTo>
                  <a:pt x="507" y="172"/>
                  <a:pt x="511" y="172"/>
                  <a:pt x="513" y="174"/>
                </a:cubicBezTo>
                <a:cubicBezTo>
                  <a:pt x="513" y="172"/>
                  <a:pt x="516" y="173"/>
                  <a:pt x="515" y="171"/>
                </a:cubicBezTo>
                <a:cubicBezTo>
                  <a:pt x="511" y="171"/>
                  <a:pt x="510" y="166"/>
                  <a:pt x="507" y="168"/>
                </a:cubicBezTo>
                <a:close/>
                <a:moveTo>
                  <a:pt x="640" y="175"/>
                </a:moveTo>
                <a:cubicBezTo>
                  <a:pt x="638" y="184"/>
                  <a:pt x="635" y="199"/>
                  <a:pt x="635" y="209"/>
                </a:cubicBezTo>
                <a:cubicBezTo>
                  <a:pt x="636" y="204"/>
                  <a:pt x="637" y="200"/>
                  <a:pt x="640" y="198"/>
                </a:cubicBezTo>
                <a:cubicBezTo>
                  <a:pt x="641" y="199"/>
                  <a:pt x="643" y="199"/>
                  <a:pt x="643" y="201"/>
                </a:cubicBezTo>
                <a:cubicBezTo>
                  <a:pt x="641" y="214"/>
                  <a:pt x="636" y="227"/>
                  <a:pt x="639" y="241"/>
                </a:cubicBezTo>
                <a:cubicBezTo>
                  <a:pt x="638" y="234"/>
                  <a:pt x="643" y="229"/>
                  <a:pt x="644" y="223"/>
                </a:cubicBezTo>
                <a:cubicBezTo>
                  <a:pt x="645" y="213"/>
                  <a:pt x="644" y="203"/>
                  <a:pt x="650" y="196"/>
                </a:cubicBezTo>
                <a:cubicBezTo>
                  <a:pt x="649" y="184"/>
                  <a:pt x="646" y="174"/>
                  <a:pt x="640" y="167"/>
                </a:cubicBezTo>
                <a:cubicBezTo>
                  <a:pt x="640" y="170"/>
                  <a:pt x="640" y="171"/>
                  <a:pt x="640" y="175"/>
                </a:cubicBezTo>
                <a:close/>
                <a:moveTo>
                  <a:pt x="52" y="175"/>
                </a:moveTo>
                <a:cubicBezTo>
                  <a:pt x="53" y="173"/>
                  <a:pt x="54" y="173"/>
                  <a:pt x="55" y="172"/>
                </a:cubicBezTo>
                <a:cubicBezTo>
                  <a:pt x="55" y="170"/>
                  <a:pt x="56" y="168"/>
                  <a:pt x="53" y="168"/>
                </a:cubicBezTo>
                <a:cubicBezTo>
                  <a:pt x="53" y="170"/>
                  <a:pt x="50" y="173"/>
                  <a:pt x="52" y="175"/>
                </a:cubicBezTo>
                <a:close/>
                <a:moveTo>
                  <a:pt x="392" y="178"/>
                </a:moveTo>
                <a:cubicBezTo>
                  <a:pt x="395" y="180"/>
                  <a:pt x="397" y="182"/>
                  <a:pt x="400" y="184"/>
                </a:cubicBezTo>
                <a:cubicBezTo>
                  <a:pt x="402" y="181"/>
                  <a:pt x="404" y="178"/>
                  <a:pt x="405" y="174"/>
                </a:cubicBezTo>
                <a:cubicBezTo>
                  <a:pt x="403" y="171"/>
                  <a:pt x="400" y="171"/>
                  <a:pt x="397" y="169"/>
                </a:cubicBezTo>
                <a:cubicBezTo>
                  <a:pt x="397" y="173"/>
                  <a:pt x="393" y="174"/>
                  <a:pt x="392" y="178"/>
                </a:cubicBezTo>
                <a:close/>
                <a:moveTo>
                  <a:pt x="69" y="174"/>
                </a:moveTo>
                <a:cubicBezTo>
                  <a:pt x="69" y="171"/>
                  <a:pt x="71" y="171"/>
                  <a:pt x="71" y="169"/>
                </a:cubicBezTo>
                <a:cubicBezTo>
                  <a:pt x="69" y="169"/>
                  <a:pt x="66" y="174"/>
                  <a:pt x="69" y="174"/>
                </a:cubicBezTo>
                <a:close/>
                <a:moveTo>
                  <a:pt x="219" y="173"/>
                </a:moveTo>
                <a:cubicBezTo>
                  <a:pt x="214" y="173"/>
                  <a:pt x="211" y="167"/>
                  <a:pt x="209" y="170"/>
                </a:cubicBezTo>
                <a:cubicBezTo>
                  <a:pt x="212" y="171"/>
                  <a:pt x="216" y="177"/>
                  <a:pt x="219" y="173"/>
                </a:cubicBezTo>
                <a:close/>
                <a:moveTo>
                  <a:pt x="358" y="182"/>
                </a:moveTo>
                <a:cubicBezTo>
                  <a:pt x="361" y="180"/>
                  <a:pt x="362" y="176"/>
                  <a:pt x="363" y="172"/>
                </a:cubicBezTo>
                <a:cubicBezTo>
                  <a:pt x="360" y="172"/>
                  <a:pt x="360" y="169"/>
                  <a:pt x="356" y="169"/>
                </a:cubicBezTo>
                <a:cubicBezTo>
                  <a:pt x="353" y="176"/>
                  <a:pt x="349" y="179"/>
                  <a:pt x="358" y="182"/>
                </a:cubicBezTo>
                <a:close/>
                <a:moveTo>
                  <a:pt x="619" y="179"/>
                </a:moveTo>
                <a:cubicBezTo>
                  <a:pt x="621" y="177"/>
                  <a:pt x="618" y="175"/>
                  <a:pt x="617" y="173"/>
                </a:cubicBezTo>
                <a:cubicBezTo>
                  <a:pt x="618" y="173"/>
                  <a:pt x="619" y="174"/>
                  <a:pt x="619" y="174"/>
                </a:cubicBezTo>
                <a:cubicBezTo>
                  <a:pt x="618" y="172"/>
                  <a:pt x="616" y="171"/>
                  <a:pt x="615" y="169"/>
                </a:cubicBezTo>
                <a:cubicBezTo>
                  <a:pt x="613" y="173"/>
                  <a:pt x="617" y="176"/>
                  <a:pt x="619" y="179"/>
                </a:cubicBezTo>
                <a:close/>
                <a:moveTo>
                  <a:pt x="69" y="176"/>
                </a:moveTo>
                <a:cubicBezTo>
                  <a:pt x="73" y="177"/>
                  <a:pt x="74" y="180"/>
                  <a:pt x="78" y="181"/>
                </a:cubicBezTo>
                <a:cubicBezTo>
                  <a:pt x="77" y="178"/>
                  <a:pt x="76" y="174"/>
                  <a:pt x="75" y="170"/>
                </a:cubicBezTo>
                <a:cubicBezTo>
                  <a:pt x="74" y="170"/>
                  <a:pt x="74" y="170"/>
                  <a:pt x="73" y="170"/>
                </a:cubicBezTo>
                <a:cubicBezTo>
                  <a:pt x="73" y="173"/>
                  <a:pt x="70" y="173"/>
                  <a:pt x="69" y="176"/>
                </a:cubicBezTo>
                <a:close/>
                <a:moveTo>
                  <a:pt x="161" y="175"/>
                </a:moveTo>
                <a:cubicBezTo>
                  <a:pt x="164" y="176"/>
                  <a:pt x="165" y="177"/>
                  <a:pt x="168" y="178"/>
                </a:cubicBezTo>
                <a:cubicBezTo>
                  <a:pt x="168" y="176"/>
                  <a:pt x="170" y="176"/>
                  <a:pt x="170" y="174"/>
                </a:cubicBezTo>
                <a:cubicBezTo>
                  <a:pt x="168" y="173"/>
                  <a:pt x="166" y="171"/>
                  <a:pt x="163" y="170"/>
                </a:cubicBezTo>
                <a:cubicBezTo>
                  <a:pt x="163" y="172"/>
                  <a:pt x="161" y="173"/>
                  <a:pt x="161" y="175"/>
                </a:cubicBezTo>
                <a:close/>
                <a:moveTo>
                  <a:pt x="306" y="173"/>
                </a:moveTo>
                <a:cubicBezTo>
                  <a:pt x="304" y="172"/>
                  <a:pt x="304" y="171"/>
                  <a:pt x="303" y="170"/>
                </a:cubicBezTo>
                <a:cubicBezTo>
                  <a:pt x="300" y="172"/>
                  <a:pt x="304" y="175"/>
                  <a:pt x="306" y="173"/>
                </a:cubicBezTo>
                <a:close/>
                <a:moveTo>
                  <a:pt x="206" y="172"/>
                </a:moveTo>
                <a:cubicBezTo>
                  <a:pt x="205" y="172"/>
                  <a:pt x="200" y="170"/>
                  <a:pt x="202" y="171"/>
                </a:cubicBezTo>
                <a:cubicBezTo>
                  <a:pt x="203" y="171"/>
                  <a:pt x="205" y="175"/>
                  <a:pt x="206" y="172"/>
                </a:cubicBezTo>
                <a:close/>
                <a:moveTo>
                  <a:pt x="427" y="179"/>
                </a:moveTo>
                <a:cubicBezTo>
                  <a:pt x="425" y="176"/>
                  <a:pt x="420" y="174"/>
                  <a:pt x="417" y="170"/>
                </a:cubicBezTo>
                <a:cubicBezTo>
                  <a:pt x="418" y="176"/>
                  <a:pt x="422" y="178"/>
                  <a:pt x="427" y="179"/>
                </a:cubicBezTo>
                <a:close/>
                <a:moveTo>
                  <a:pt x="292" y="181"/>
                </a:moveTo>
                <a:cubicBezTo>
                  <a:pt x="292" y="179"/>
                  <a:pt x="294" y="178"/>
                  <a:pt x="295" y="176"/>
                </a:cubicBezTo>
                <a:cubicBezTo>
                  <a:pt x="292" y="174"/>
                  <a:pt x="289" y="173"/>
                  <a:pt x="286" y="171"/>
                </a:cubicBezTo>
                <a:cubicBezTo>
                  <a:pt x="286" y="176"/>
                  <a:pt x="288" y="179"/>
                  <a:pt x="292" y="181"/>
                </a:cubicBezTo>
                <a:close/>
                <a:moveTo>
                  <a:pt x="324" y="177"/>
                </a:moveTo>
                <a:cubicBezTo>
                  <a:pt x="327" y="177"/>
                  <a:pt x="328" y="180"/>
                  <a:pt x="330" y="181"/>
                </a:cubicBezTo>
                <a:cubicBezTo>
                  <a:pt x="332" y="179"/>
                  <a:pt x="332" y="177"/>
                  <a:pt x="333" y="175"/>
                </a:cubicBezTo>
                <a:cubicBezTo>
                  <a:pt x="331" y="174"/>
                  <a:pt x="329" y="172"/>
                  <a:pt x="327" y="171"/>
                </a:cubicBezTo>
                <a:cubicBezTo>
                  <a:pt x="326" y="173"/>
                  <a:pt x="325" y="175"/>
                  <a:pt x="324" y="177"/>
                </a:cubicBezTo>
                <a:close/>
                <a:moveTo>
                  <a:pt x="605" y="193"/>
                </a:moveTo>
                <a:cubicBezTo>
                  <a:pt x="608" y="186"/>
                  <a:pt x="608" y="175"/>
                  <a:pt x="601" y="172"/>
                </a:cubicBezTo>
                <a:cubicBezTo>
                  <a:pt x="597" y="181"/>
                  <a:pt x="598" y="189"/>
                  <a:pt x="605" y="193"/>
                </a:cubicBezTo>
                <a:close/>
                <a:moveTo>
                  <a:pt x="100" y="178"/>
                </a:moveTo>
                <a:cubicBezTo>
                  <a:pt x="99" y="174"/>
                  <a:pt x="97" y="175"/>
                  <a:pt x="93" y="173"/>
                </a:cubicBezTo>
                <a:cubicBezTo>
                  <a:pt x="92" y="176"/>
                  <a:pt x="97" y="179"/>
                  <a:pt x="100" y="178"/>
                </a:cubicBezTo>
                <a:close/>
                <a:moveTo>
                  <a:pt x="254" y="186"/>
                </a:moveTo>
                <a:cubicBezTo>
                  <a:pt x="253" y="183"/>
                  <a:pt x="257" y="184"/>
                  <a:pt x="256" y="180"/>
                </a:cubicBezTo>
                <a:cubicBezTo>
                  <a:pt x="250" y="178"/>
                  <a:pt x="245" y="174"/>
                  <a:pt x="238" y="173"/>
                </a:cubicBezTo>
                <a:cubicBezTo>
                  <a:pt x="242" y="179"/>
                  <a:pt x="248" y="182"/>
                  <a:pt x="254" y="186"/>
                </a:cubicBezTo>
                <a:close/>
                <a:moveTo>
                  <a:pt x="504" y="186"/>
                </a:moveTo>
                <a:cubicBezTo>
                  <a:pt x="509" y="185"/>
                  <a:pt x="511" y="182"/>
                  <a:pt x="512" y="178"/>
                </a:cubicBezTo>
                <a:cubicBezTo>
                  <a:pt x="509" y="176"/>
                  <a:pt x="506" y="174"/>
                  <a:pt x="504" y="173"/>
                </a:cubicBezTo>
                <a:cubicBezTo>
                  <a:pt x="502" y="177"/>
                  <a:pt x="505" y="180"/>
                  <a:pt x="504" y="186"/>
                </a:cubicBezTo>
                <a:close/>
                <a:moveTo>
                  <a:pt x="453" y="178"/>
                </a:moveTo>
                <a:cubicBezTo>
                  <a:pt x="459" y="181"/>
                  <a:pt x="463" y="186"/>
                  <a:pt x="470" y="188"/>
                </a:cubicBezTo>
                <a:cubicBezTo>
                  <a:pt x="466" y="182"/>
                  <a:pt x="460" y="178"/>
                  <a:pt x="454" y="173"/>
                </a:cubicBezTo>
                <a:cubicBezTo>
                  <a:pt x="455" y="176"/>
                  <a:pt x="453" y="175"/>
                  <a:pt x="453" y="178"/>
                </a:cubicBezTo>
                <a:close/>
                <a:moveTo>
                  <a:pt x="60" y="178"/>
                </a:moveTo>
                <a:cubicBezTo>
                  <a:pt x="61" y="178"/>
                  <a:pt x="63" y="174"/>
                  <a:pt x="60" y="174"/>
                </a:cubicBezTo>
                <a:cubicBezTo>
                  <a:pt x="60" y="175"/>
                  <a:pt x="59" y="178"/>
                  <a:pt x="60" y="178"/>
                </a:cubicBezTo>
                <a:close/>
                <a:moveTo>
                  <a:pt x="224" y="179"/>
                </a:moveTo>
                <a:cubicBezTo>
                  <a:pt x="223" y="178"/>
                  <a:pt x="224" y="178"/>
                  <a:pt x="224" y="176"/>
                </a:cubicBezTo>
                <a:cubicBezTo>
                  <a:pt x="220" y="178"/>
                  <a:pt x="222" y="174"/>
                  <a:pt x="220" y="174"/>
                </a:cubicBezTo>
                <a:cubicBezTo>
                  <a:pt x="220" y="177"/>
                  <a:pt x="222" y="178"/>
                  <a:pt x="224" y="179"/>
                </a:cubicBezTo>
                <a:close/>
                <a:moveTo>
                  <a:pt x="582" y="184"/>
                </a:moveTo>
                <a:cubicBezTo>
                  <a:pt x="580" y="179"/>
                  <a:pt x="580" y="176"/>
                  <a:pt x="575" y="174"/>
                </a:cubicBezTo>
                <a:cubicBezTo>
                  <a:pt x="575" y="180"/>
                  <a:pt x="578" y="184"/>
                  <a:pt x="582" y="184"/>
                </a:cubicBezTo>
                <a:close/>
                <a:moveTo>
                  <a:pt x="270" y="182"/>
                </a:moveTo>
                <a:cubicBezTo>
                  <a:pt x="271" y="181"/>
                  <a:pt x="272" y="181"/>
                  <a:pt x="272" y="178"/>
                </a:cubicBezTo>
                <a:cubicBezTo>
                  <a:pt x="268" y="178"/>
                  <a:pt x="265" y="176"/>
                  <a:pt x="262" y="175"/>
                </a:cubicBezTo>
                <a:cubicBezTo>
                  <a:pt x="262" y="180"/>
                  <a:pt x="267" y="180"/>
                  <a:pt x="270" y="182"/>
                </a:cubicBezTo>
                <a:close/>
                <a:moveTo>
                  <a:pt x="473" y="184"/>
                </a:moveTo>
                <a:cubicBezTo>
                  <a:pt x="473" y="181"/>
                  <a:pt x="466" y="180"/>
                  <a:pt x="467" y="177"/>
                </a:cubicBezTo>
                <a:cubicBezTo>
                  <a:pt x="465" y="177"/>
                  <a:pt x="463" y="174"/>
                  <a:pt x="461" y="175"/>
                </a:cubicBezTo>
                <a:cubicBezTo>
                  <a:pt x="466" y="178"/>
                  <a:pt x="468" y="182"/>
                  <a:pt x="473" y="184"/>
                </a:cubicBezTo>
                <a:close/>
                <a:moveTo>
                  <a:pt x="126" y="184"/>
                </a:moveTo>
                <a:cubicBezTo>
                  <a:pt x="130" y="186"/>
                  <a:pt x="135" y="188"/>
                  <a:pt x="140" y="190"/>
                </a:cubicBezTo>
                <a:cubicBezTo>
                  <a:pt x="141" y="188"/>
                  <a:pt x="142" y="186"/>
                  <a:pt x="143" y="183"/>
                </a:cubicBezTo>
                <a:cubicBezTo>
                  <a:pt x="138" y="180"/>
                  <a:pt x="134" y="177"/>
                  <a:pt x="129" y="175"/>
                </a:cubicBezTo>
                <a:cubicBezTo>
                  <a:pt x="127" y="178"/>
                  <a:pt x="126" y="181"/>
                  <a:pt x="126" y="184"/>
                </a:cubicBezTo>
                <a:close/>
                <a:moveTo>
                  <a:pt x="318" y="179"/>
                </a:moveTo>
                <a:cubicBezTo>
                  <a:pt x="317" y="177"/>
                  <a:pt x="315" y="176"/>
                  <a:pt x="312" y="175"/>
                </a:cubicBezTo>
                <a:cubicBezTo>
                  <a:pt x="312" y="178"/>
                  <a:pt x="318" y="181"/>
                  <a:pt x="318" y="179"/>
                </a:cubicBezTo>
                <a:close/>
                <a:moveTo>
                  <a:pt x="362" y="184"/>
                </a:moveTo>
                <a:cubicBezTo>
                  <a:pt x="367" y="187"/>
                  <a:pt x="371" y="191"/>
                  <a:pt x="377" y="193"/>
                </a:cubicBezTo>
                <a:cubicBezTo>
                  <a:pt x="378" y="190"/>
                  <a:pt x="381" y="189"/>
                  <a:pt x="381" y="185"/>
                </a:cubicBezTo>
                <a:cubicBezTo>
                  <a:pt x="377" y="181"/>
                  <a:pt x="371" y="178"/>
                  <a:pt x="366" y="175"/>
                </a:cubicBezTo>
                <a:cubicBezTo>
                  <a:pt x="366" y="179"/>
                  <a:pt x="363" y="181"/>
                  <a:pt x="362" y="184"/>
                </a:cubicBezTo>
                <a:close/>
                <a:moveTo>
                  <a:pt x="432" y="178"/>
                </a:moveTo>
                <a:cubicBezTo>
                  <a:pt x="434" y="182"/>
                  <a:pt x="438" y="185"/>
                  <a:pt x="442" y="187"/>
                </a:cubicBezTo>
                <a:cubicBezTo>
                  <a:pt x="443" y="185"/>
                  <a:pt x="444" y="183"/>
                  <a:pt x="445" y="181"/>
                </a:cubicBezTo>
                <a:cubicBezTo>
                  <a:pt x="441" y="179"/>
                  <a:pt x="435" y="172"/>
                  <a:pt x="432" y="178"/>
                </a:cubicBezTo>
                <a:close/>
                <a:moveTo>
                  <a:pt x="533" y="178"/>
                </a:moveTo>
                <a:cubicBezTo>
                  <a:pt x="533" y="177"/>
                  <a:pt x="533" y="176"/>
                  <a:pt x="533" y="175"/>
                </a:cubicBezTo>
                <a:cubicBezTo>
                  <a:pt x="530" y="175"/>
                  <a:pt x="530" y="178"/>
                  <a:pt x="533" y="178"/>
                </a:cubicBezTo>
                <a:close/>
                <a:moveTo>
                  <a:pt x="198" y="176"/>
                </a:moveTo>
                <a:cubicBezTo>
                  <a:pt x="194" y="184"/>
                  <a:pt x="207" y="187"/>
                  <a:pt x="213" y="192"/>
                </a:cubicBezTo>
                <a:cubicBezTo>
                  <a:pt x="215" y="190"/>
                  <a:pt x="218" y="189"/>
                  <a:pt x="217" y="186"/>
                </a:cubicBezTo>
                <a:cubicBezTo>
                  <a:pt x="212" y="183"/>
                  <a:pt x="206" y="177"/>
                  <a:pt x="198" y="176"/>
                </a:cubicBezTo>
                <a:close/>
                <a:moveTo>
                  <a:pt x="90" y="190"/>
                </a:moveTo>
                <a:cubicBezTo>
                  <a:pt x="90" y="186"/>
                  <a:pt x="89" y="180"/>
                  <a:pt x="89" y="177"/>
                </a:cubicBezTo>
                <a:cubicBezTo>
                  <a:pt x="87" y="177"/>
                  <a:pt x="87" y="176"/>
                  <a:pt x="86" y="176"/>
                </a:cubicBezTo>
                <a:cubicBezTo>
                  <a:pt x="85" y="181"/>
                  <a:pt x="83" y="190"/>
                  <a:pt x="90" y="190"/>
                </a:cubicBezTo>
                <a:close/>
                <a:moveTo>
                  <a:pt x="299" y="176"/>
                </a:moveTo>
                <a:cubicBezTo>
                  <a:pt x="297" y="179"/>
                  <a:pt x="295" y="181"/>
                  <a:pt x="293" y="184"/>
                </a:cubicBezTo>
                <a:cubicBezTo>
                  <a:pt x="297" y="189"/>
                  <a:pt x="304" y="192"/>
                  <a:pt x="309" y="195"/>
                </a:cubicBezTo>
                <a:cubicBezTo>
                  <a:pt x="312" y="193"/>
                  <a:pt x="314" y="190"/>
                  <a:pt x="315" y="187"/>
                </a:cubicBezTo>
                <a:cubicBezTo>
                  <a:pt x="311" y="182"/>
                  <a:pt x="305" y="179"/>
                  <a:pt x="299" y="176"/>
                </a:cubicBezTo>
                <a:close/>
                <a:moveTo>
                  <a:pt x="523" y="180"/>
                </a:moveTo>
                <a:cubicBezTo>
                  <a:pt x="521" y="179"/>
                  <a:pt x="521" y="177"/>
                  <a:pt x="519" y="176"/>
                </a:cubicBezTo>
                <a:cubicBezTo>
                  <a:pt x="519" y="179"/>
                  <a:pt x="522" y="181"/>
                  <a:pt x="523" y="180"/>
                </a:cubicBezTo>
                <a:close/>
                <a:moveTo>
                  <a:pt x="555" y="184"/>
                </a:moveTo>
                <a:cubicBezTo>
                  <a:pt x="555" y="182"/>
                  <a:pt x="557" y="178"/>
                  <a:pt x="555" y="176"/>
                </a:cubicBezTo>
                <a:cubicBezTo>
                  <a:pt x="553" y="179"/>
                  <a:pt x="554" y="183"/>
                  <a:pt x="555" y="184"/>
                </a:cubicBezTo>
                <a:close/>
                <a:moveTo>
                  <a:pt x="568" y="186"/>
                </a:moveTo>
                <a:cubicBezTo>
                  <a:pt x="569" y="181"/>
                  <a:pt x="564" y="178"/>
                  <a:pt x="560" y="176"/>
                </a:cubicBezTo>
                <a:cubicBezTo>
                  <a:pt x="562" y="181"/>
                  <a:pt x="565" y="183"/>
                  <a:pt x="568" y="186"/>
                </a:cubicBezTo>
                <a:close/>
                <a:moveTo>
                  <a:pt x="171" y="180"/>
                </a:moveTo>
                <a:cubicBezTo>
                  <a:pt x="174" y="180"/>
                  <a:pt x="175" y="182"/>
                  <a:pt x="177" y="183"/>
                </a:cubicBezTo>
                <a:cubicBezTo>
                  <a:pt x="177" y="179"/>
                  <a:pt x="175" y="178"/>
                  <a:pt x="172" y="177"/>
                </a:cubicBezTo>
                <a:cubicBezTo>
                  <a:pt x="172" y="178"/>
                  <a:pt x="171" y="178"/>
                  <a:pt x="171" y="180"/>
                </a:cubicBezTo>
                <a:close/>
                <a:moveTo>
                  <a:pt x="403" y="187"/>
                </a:moveTo>
                <a:cubicBezTo>
                  <a:pt x="408" y="189"/>
                  <a:pt x="411" y="193"/>
                  <a:pt x="416" y="195"/>
                </a:cubicBezTo>
                <a:cubicBezTo>
                  <a:pt x="417" y="192"/>
                  <a:pt x="419" y="190"/>
                  <a:pt x="421" y="188"/>
                </a:cubicBezTo>
                <a:cubicBezTo>
                  <a:pt x="420" y="181"/>
                  <a:pt x="414" y="179"/>
                  <a:pt x="408" y="177"/>
                </a:cubicBezTo>
                <a:cubicBezTo>
                  <a:pt x="407" y="181"/>
                  <a:pt x="404" y="183"/>
                  <a:pt x="403" y="187"/>
                </a:cubicBezTo>
                <a:close/>
                <a:moveTo>
                  <a:pt x="63" y="183"/>
                </a:moveTo>
                <a:cubicBezTo>
                  <a:pt x="69" y="186"/>
                  <a:pt x="75" y="190"/>
                  <a:pt x="81" y="193"/>
                </a:cubicBezTo>
                <a:cubicBezTo>
                  <a:pt x="80" y="185"/>
                  <a:pt x="71" y="182"/>
                  <a:pt x="64" y="178"/>
                </a:cubicBezTo>
                <a:cubicBezTo>
                  <a:pt x="65" y="180"/>
                  <a:pt x="63" y="181"/>
                  <a:pt x="63" y="183"/>
                </a:cubicBezTo>
                <a:close/>
                <a:moveTo>
                  <a:pt x="165" y="180"/>
                </a:moveTo>
                <a:cubicBezTo>
                  <a:pt x="162" y="179"/>
                  <a:pt x="160" y="178"/>
                  <a:pt x="157" y="178"/>
                </a:cubicBezTo>
                <a:cubicBezTo>
                  <a:pt x="159" y="179"/>
                  <a:pt x="164" y="184"/>
                  <a:pt x="165" y="180"/>
                </a:cubicBezTo>
                <a:close/>
                <a:moveTo>
                  <a:pt x="288" y="185"/>
                </a:moveTo>
                <a:cubicBezTo>
                  <a:pt x="286" y="183"/>
                  <a:pt x="285" y="179"/>
                  <a:pt x="282" y="178"/>
                </a:cubicBezTo>
                <a:cubicBezTo>
                  <a:pt x="282" y="179"/>
                  <a:pt x="281" y="179"/>
                  <a:pt x="281" y="181"/>
                </a:cubicBezTo>
                <a:cubicBezTo>
                  <a:pt x="284" y="181"/>
                  <a:pt x="286" y="184"/>
                  <a:pt x="288" y="185"/>
                </a:cubicBezTo>
                <a:close/>
                <a:moveTo>
                  <a:pt x="335" y="184"/>
                </a:moveTo>
                <a:cubicBezTo>
                  <a:pt x="337" y="185"/>
                  <a:pt x="338" y="187"/>
                  <a:pt x="341" y="188"/>
                </a:cubicBezTo>
                <a:cubicBezTo>
                  <a:pt x="342" y="186"/>
                  <a:pt x="343" y="184"/>
                  <a:pt x="344" y="182"/>
                </a:cubicBezTo>
                <a:cubicBezTo>
                  <a:pt x="341" y="181"/>
                  <a:pt x="339" y="179"/>
                  <a:pt x="337" y="178"/>
                </a:cubicBezTo>
                <a:cubicBezTo>
                  <a:pt x="336" y="180"/>
                  <a:pt x="335" y="182"/>
                  <a:pt x="335" y="184"/>
                </a:cubicBezTo>
                <a:close/>
                <a:moveTo>
                  <a:pt x="498" y="182"/>
                </a:moveTo>
                <a:cubicBezTo>
                  <a:pt x="499" y="182"/>
                  <a:pt x="499" y="182"/>
                  <a:pt x="500" y="182"/>
                </a:cubicBezTo>
                <a:cubicBezTo>
                  <a:pt x="499" y="180"/>
                  <a:pt x="500" y="179"/>
                  <a:pt x="499" y="178"/>
                </a:cubicBezTo>
                <a:cubicBezTo>
                  <a:pt x="499" y="180"/>
                  <a:pt x="498" y="180"/>
                  <a:pt x="498" y="182"/>
                </a:cubicBezTo>
                <a:close/>
                <a:moveTo>
                  <a:pt x="608" y="200"/>
                </a:moveTo>
                <a:cubicBezTo>
                  <a:pt x="610" y="201"/>
                  <a:pt x="609" y="206"/>
                  <a:pt x="612" y="206"/>
                </a:cubicBezTo>
                <a:cubicBezTo>
                  <a:pt x="614" y="197"/>
                  <a:pt x="620" y="186"/>
                  <a:pt x="612" y="179"/>
                </a:cubicBezTo>
                <a:cubicBezTo>
                  <a:pt x="611" y="185"/>
                  <a:pt x="618" y="197"/>
                  <a:pt x="608" y="200"/>
                </a:cubicBezTo>
                <a:close/>
                <a:moveTo>
                  <a:pt x="544" y="185"/>
                </a:moveTo>
                <a:cubicBezTo>
                  <a:pt x="541" y="183"/>
                  <a:pt x="540" y="180"/>
                  <a:pt x="536" y="179"/>
                </a:cubicBezTo>
                <a:cubicBezTo>
                  <a:pt x="537" y="183"/>
                  <a:pt x="542" y="185"/>
                  <a:pt x="544" y="185"/>
                </a:cubicBezTo>
                <a:close/>
                <a:moveTo>
                  <a:pt x="591" y="188"/>
                </a:moveTo>
                <a:cubicBezTo>
                  <a:pt x="593" y="184"/>
                  <a:pt x="590" y="181"/>
                  <a:pt x="588" y="179"/>
                </a:cubicBezTo>
                <a:cubicBezTo>
                  <a:pt x="586" y="183"/>
                  <a:pt x="590" y="186"/>
                  <a:pt x="591" y="188"/>
                </a:cubicBezTo>
                <a:close/>
                <a:moveTo>
                  <a:pt x="556" y="189"/>
                </a:moveTo>
                <a:cubicBezTo>
                  <a:pt x="559" y="191"/>
                  <a:pt x="561" y="194"/>
                  <a:pt x="565" y="195"/>
                </a:cubicBezTo>
                <a:cubicBezTo>
                  <a:pt x="566" y="193"/>
                  <a:pt x="567" y="192"/>
                  <a:pt x="567" y="189"/>
                </a:cubicBezTo>
                <a:cubicBezTo>
                  <a:pt x="564" y="186"/>
                  <a:pt x="561" y="183"/>
                  <a:pt x="558" y="180"/>
                </a:cubicBezTo>
                <a:cubicBezTo>
                  <a:pt x="557" y="183"/>
                  <a:pt x="557" y="186"/>
                  <a:pt x="556" y="189"/>
                </a:cubicBezTo>
                <a:close/>
                <a:moveTo>
                  <a:pt x="635" y="184"/>
                </a:moveTo>
                <a:cubicBezTo>
                  <a:pt x="636" y="184"/>
                  <a:pt x="638" y="180"/>
                  <a:pt x="636" y="181"/>
                </a:cubicBezTo>
                <a:cubicBezTo>
                  <a:pt x="636" y="182"/>
                  <a:pt x="635" y="182"/>
                  <a:pt x="635" y="184"/>
                </a:cubicBezTo>
                <a:close/>
                <a:moveTo>
                  <a:pt x="51" y="186"/>
                </a:moveTo>
                <a:cubicBezTo>
                  <a:pt x="52" y="185"/>
                  <a:pt x="52" y="186"/>
                  <a:pt x="53" y="186"/>
                </a:cubicBezTo>
                <a:cubicBezTo>
                  <a:pt x="53" y="184"/>
                  <a:pt x="54" y="183"/>
                  <a:pt x="54" y="182"/>
                </a:cubicBezTo>
                <a:cubicBezTo>
                  <a:pt x="53" y="181"/>
                  <a:pt x="52" y="181"/>
                  <a:pt x="51" y="181"/>
                </a:cubicBezTo>
                <a:cubicBezTo>
                  <a:pt x="51" y="183"/>
                  <a:pt x="51" y="184"/>
                  <a:pt x="51" y="186"/>
                </a:cubicBezTo>
                <a:close/>
                <a:moveTo>
                  <a:pt x="487" y="189"/>
                </a:moveTo>
                <a:cubicBezTo>
                  <a:pt x="484" y="187"/>
                  <a:pt x="483" y="180"/>
                  <a:pt x="479" y="182"/>
                </a:cubicBezTo>
                <a:cubicBezTo>
                  <a:pt x="480" y="186"/>
                  <a:pt x="484" y="186"/>
                  <a:pt x="487" y="189"/>
                </a:cubicBezTo>
                <a:close/>
                <a:moveTo>
                  <a:pt x="39" y="192"/>
                </a:moveTo>
                <a:cubicBezTo>
                  <a:pt x="41" y="190"/>
                  <a:pt x="41" y="184"/>
                  <a:pt x="39" y="182"/>
                </a:cubicBezTo>
                <a:cubicBezTo>
                  <a:pt x="40" y="185"/>
                  <a:pt x="38" y="189"/>
                  <a:pt x="39" y="192"/>
                </a:cubicBezTo>
                <a:close/>
                <a:moveTo>
                  <a:pt x="233" y="184"/>
                </a:moveTo>
                <a:cubicBezTo>
                  <a:pt x="232" y="184"/>
                  <a:pt x="232" y="181"/>
                  <a:pt x="230" y="182"/>
                </a:cubicBezTo>
                <a:cubicBezTo>
                  <a:pt x="230" y="183"/>
                  <a:pt x="232" y="186"/>
                  <a:pt x="233" y="184"/>
                </a:cubicBezTo>
                <a:close/>
                <a:moveTo>
                  <a:pt x="55" y="188"/>
                </a:moveTo>
                <a:cubicBezTo>
                  <a:pt x="57" y="187"/>
                  <a:pt x="58" y="184"/>
                  <a:pt x="56" y="183"/>
                </a:cubicBezTo>
                <a:cubicBezTo>
                  <a:pt x="55" y="183"/>
                  <a:pt x="54" y="186"/>
                  <a:pt x="55" y="188"/>
                </a:cubicBezTo>
                <a:close/>
                <a:moveTo>
                  <a:pt x="168" y="183"/>
                </a:moveTo>
                <a:cubicBezTo>
                  <a:pt x="170" y="187"/>
                  <a:pt x="177" y="189"/>
                  <a:pt x="180" y="190"/>
                </a:cubicBezTo>
                <a:cubicBezTo>
                  <a:pt x="179" y="186"/>
                  <a:pt x="173" y="183"/>
                  <a:pt x="168" y="183"/>
                </a:cubicBezTo>
                <a:close/>
                <a:moveTo>
                  <a:pt x="188" y="187"/>
                </a:moveTo>
                <a:cubicBezTo>
                  <a:pt x="187" y="184"/>
                  <a:pt x="185" y="183"/>
                  <a:pt x="182" y="183"/>
                </a:cubicBezTo>
                <a:cubicBezTo>
                  <a:pt x="183" y="185"/>
                  <a:pt x="185" y="189"/>
                  <a:pt x="188" y="187"/>
                </a:cubicBezTo>
                <a:close/>
                <a:moveTo>
                  <a:pt x="257" y="189"/>
                </a:moveTo>
                <a:cubicBezTo>
                  <a:pt x="260" y="192"/>
                  <a:pt x="263" y="188"/>
                  <a:pt x="265" y="187"/>
                </a:cubicBezTo>
                <a:cubicBezTo>
                  <a:pt x="265" y="184"/>
                  <a:pt x="262" y="184"/>
                  <a:pt x="260" y="183"/>
                </a:cubicBezTo>
                <a:cubicBezTo>
                  <a:pt x="259" y="184"/>
                  <a:pt x="258" y="186"/>
                  <a:pt x="257" y="189"/>
                </a:cubicBezTo>
                <a:close/>
                <a:moveTo>
                  <a:pt x="397" y="188"/>
                </a:moveTo>
                <a:cubicBezTo>
                  <a:pt x="395" y="185"/>
                  <a:pt x="391" y="185"/>
                  <a:pt x="388" y="183"/>
                </a:cubicBezTo>
                <a:cubicBezTo>
                  <a:pt x="390" y="185"/>
                  <a:pt x="394" y="188"/>
                  <a:pt x="397" y="188"/>
                </a:cubicBezTo>
                <a:close/>
                <a:moveTo>
                  <a:pt x="514" y="192"/>
                </a:moveTo>
                <a:cubicBezTo>
                  <a:pt x="516" y="193"/>
                  <a:pt x="517" y="196"/>
                  <a:pt x="521" y="196"/>
                </a:cubicBezTo>
                <a:cubicBezTo>
                  <a:pt x="521" y="193"/>
                  <a:pt x="523" y="191"/>
                  <a:pt x="523" y="187"/>
                </a:cubicBezTo>
                <a:cubicBezTo>
                  <a:pt x="522" y="185"/>
                  <a:pt x="520" y="185"/>
                  <a:pt x="520" y="183"/>
                </a:cubicBezTo>
                <a:cubicBezTo>
                  <a:pt x="519" y="183"/>
                  <a:pt x="518" y="183"/>
                  <a:pt x="517" y="183"/>
                </a:cubicBezTo>
                <a:cubicBezTo>
                  <a:pt x="516" y="186"/>
                  <a:pt x="514" y="188"/>
                  <a:pt x="514" y="192"/>
                </a:cubicBezTo>
                <a:close/>
                <a:moveTo>
                  <a:pt x="276" y="187"/>
                </a:moveTo>
                <a:cubicBezTo>
                  <a:pt x="280" y="188"/>
                  <a:pt x="282" y="191"/>
                  <a:pt x="286" y="190"/>
                </a:cubicBezTo>
                <a:cubicBezTo>
                  <a:pt x="284" y="187"/>
                  <a:pt x="282" y="185"/>
                  <a:pt x="279" y="183"/>
                </a:cubicBezTo>
                <a:cubicBezTo>
                  <a:pt x="278" y="184"/>
                  <a:pt x="277" y="185"/>
                  <a:pt x="276" y="187"/>
                </a:cubicBezTo>
                <a:close/>
                <a:moveTo>
                  <a:pt x="356" y="187"/>
                </a:moveTo>
                <a:cubicBezTo>
                  <a:pt x="355" y="185"/>
                  <a:pt x="355" y="183"/>
                  <a:pt x="352" y="183"/>
                </a:cubicBezTo>
                <a:cubicBezTo>
                  <a:pt x="352" y="185"/>
                  <a:pt x="354" y="187"/>
                  <a:pt x="356" y="187"/>
                </a:cubicBezTo>
                <a:close/>
                <a:moveTo>
                  <a:pt x="445" y="190"/>
                </a:moveTo>
                <a:cubicBezTo>
                  <a:pt x="448" y="193"/>
                  <a:pt x="451" y="195"/>
                  <a:pt x="454" y="197"/>
                </a:cubicBezTo>
                <a:cubicBezTo>
                  <a:pt x="455" y="191"/>
                  <a:pt x="452" y="188"/>
                  <a:pt x="450" y="184"/>
                </a:cubicBezTo>
                <a:cubicBezTo>
                  <a:pt x="446" y="184"/>
                  <a:pt x="447" y="188"/>
                  <a:pt x="445" y="190"/>
                </a:cubicBezTo>
                <a:close/>
                <a:moveTo>
                  <a:pt x="145" y="193"/>
                </a:moveTo>
                <a:cubicBezTo>
                  <a:pt x="147" y="192"/>
                  <a:pt x="151" y="187"/>
                  <a:pt x="146" y="186"/>
                </a:cubicBezTo>
                <a:cubicBezTo>
                  <a:pt x="146" y="188"/>
                  <a:pt x="143" y="191"/>
                  <a:pt x="145" y="193"/>
                </a:cubicBezTo>
                <a:close/>
                <a:moveTo>
                  <a:pt x="344" y="190"/>
                </a:moveTo>
                <a:cubicBezTo>
                  <a:pt x="347" y="192"/>
                  <a:pt x="349" y="194"/>
                  <a:pt x="352" y="195"/>
                </a:cubicBezTo>
                <a:cubicBezTo>
                  <a:pt x="352" y="190"/>
                  <a:pt x="349" y="188"/>
                  <a:pt x="346" y="186"/>
                </a:cubicBezTo>
                <a:cubicBezTo>
                  <a:pt x="346" y="188"/>
                  <a:pt x="344" y="188"/>
                  <a:pt x="344" y="190"/>
                </a:cubicBezTo>
                <a:close/>
                <a:moveTo>
                  <a:pt x="501" y="189"/>
                </a:moveTo>
                <a:cubicBezTo>
                  <a:pt x="500" y="188"/>
                  <a:pt x="498" y="185"/>
                  <a:pt x="496" y="186"/>
                </a:cubicBezTo>
                <a:cubicBezTo>
                  <a:pt x="498" y="187"/>
                  <a:pt x="499" y="188"/>
                  <a:pt x="501" y="189"/>
                </a:cubicBezTo>
                <a:close/>
                <a:moveTo>
                  <a:pt x="535" y="189"/>
                </a:moveTo>
                <a:cubicBezTo>
                  <a:pt x="537" y="192"/>
                  <a:pt x="542" y="193"/>
                  <a:pt x="544" y="196"/>
                </a:cubicBezTo>
                <a:cubicBezTo>
                  <a:pt x="545" y="195"/>
                  <a:pt x="546" y="192"/>
                  <a:pt x="545" y="190"/>
                </a:cubicBezTo>
                <a:cubicBezTo>
                  <a:pt x="540" y="190"/>
                  <a:pt x="540" y="186"/>
                  <a:pt x="535" y="186"/>
                </a:cubicBezTo>
                <a:cubicBezTo>
                  <a:pt x="535" y="186"/>
                  <a:pt x="534" y="187"/>
                  <a:pt x="535" y="189"/>
                </a:cubicBezTo>
                <a:close/>
                <a:moveTo>
                  <a:pt x="62" y="194"/>
                </a:moveTo>
                <a:cubicBezTo>
                  <a:pt x="70" y="198"/>
                  <a:pt x="76" y="204"/>
                  <a:pt x="83" y="209"/>
                </a:cubicBezTo>
                <a:cubicBezTo>
                  <a:pt x="83" y="205"/>
                  <a:pt x="83" y="202"/>
                  <a:pt x="82" y="197"/>
                </a:cubicBezTo>
                <a:cubicBezTo>
                  <a:pt x="75" y="193"/>
                  <a:pt x="69" y="189"/>
                  <a:pt x="61" y="186"/>
                </a:cubicBezTo>
                <a:cubicBezTo>
                  <a:pt x="59" y="189"/>
                  <a:pt x="62" y="191"/>
                  <a:pt x="62" y="194"/>
                </a:cubicBezTo>
                <a:close/>
                <a:moveTo>
                  <a:pt x="439" y="192"/>
                </a:moveTo>
                <a:cubicBezTo>
                  <a:pt x="439" y="189"/>
                  <a:pt x="433" y="186"/>
                  <a:pt x="433" y="187"/>
                </a:cubicBezTo>
                <a:cubicBezTo>
                  <a:pt x="434" y="189"/>
                  <a:pt x="437" y="190"/>
                  <a:pt x="439" y="192"/>
                </a:cubicBezTo>
                <a:close/>
                <a:moveTo>
                  <a:pt x="104" y="201"/>
                </a:moveTo>
                <a:cubicBezTo>
                  <a:pt x="107" y="200"/>
                  <a:pt x="108" y="198"/>
                  <a:pt x="111" y="197"/>
                </a:cubicBezTo>
                <a:cubicBezTo>
                  <a:pt x="108" y="196"/>
                  <a:pt x="111" y="194"/>
                  <a:pt x="110" y="191"/>
                </a:cubicBezTo>
                <a:cubicBezTo>
                  <a:pt x="107" y="190"/>
                  <a:pt x="108" y="188"/>
                  <a:pt x="104" y="187"/>
                </a:cubicBezTo>
                <a:cubicBezTo>
                  <a:pt x="104" y="192"/>
                  <a:pt x="98" y="199"/>
                  <a:pt x="104" y="201"/>
                </a:cubicBezTo>
                <a:close/>
                <a:moveTo>
                  <a:pt x="485" y="193"/>
                </a:moveTo>
                <a:cubicBezTo>
                  <a:pt x="485" y="191"/>
                  <a:pt x="483" y="191"/>
                  <a:pt x="484" y="190"/>
                </a:cubicBezTo>
                <a:cubicBezTo>
                  <a:pt x="480" y="191"/>
                  <a:pt x="480" y="187"/>
                  <a:pt x="476" y="187"/>
                </a:cubicBezTo>
                <a:cubicBezTo>
                  <a:pt x="478" y="190"/>
                  <a:pt x="482" y="197"/>
                  <a:pt x="485" y="193"/>
                </a:cubicBezTo>
                <a:close/>
                <a:moveTo>
                  <a:pt x="183" y="198"/>
                </a:moveTo>
                <a:cubicBezTo>
                  <a:pt x="182" y="194"/>
                  <a:pt x="177" y="194"/>
                  <a:pt x="177" y="192"/>
                </a:cubicBezTo>
                <a:cubicBezTo>
                  <a:pt x="172" y="193"/>
                  <a:pt x="170" y="187"/>
                  <a:pt x="165" y="187"/>
                </a:cubicBezTo>
                <a:cubicBezTo>
                  <a:pt x="170" y="191"/>
                  <a:pt x="176" y="196"/>
                  <a:pt x="183" y="198"/>
                </a:cubicBezTo>
                <a:close/>
                <a:moveTo>
                  <a:pt x="496" y="194"/>
                </a:moveTo>
                <a:cubicBezTo>
                  <a:pt x="498" y="194"/>
                  <a:pt x="499" y="193"/>
                  <a:pt x="499" y="191"/>
                </a:cubicBezTo>
                <a:cubicBezTo>
                  <a:pt x="496" y="191"/>
                  <a:pt x="496" y="187"/>
                  <a:pt x="493" y="187"/>
                </a:cubicBezTo>
                <a:cubicBezTo>
                  <a:pt x="493" y="191"/>
                  <a:pt x="496" y="191"/>
                  <a:pt x="496" y="194"/>
                </a:cubicBezTo>
                <a:close/>
                <a:moveTo>
                  <a:pt x="45" y="198"/>
                </a:moveTo>
                <a:cubicBezTo>
                  <a:pt x="46" y="195"/>
                  <a:pt x="46" y="191"/>
                  <a:pt x="46" y="188"/>
                </a:cubicBezTo>
                <a:cubicBezTo>
                  <a:pt x="45" y="191"/>
                  <a:pt x="40" y="196"/>
                  <a:pt x="45" y="198"/>
                </a:cubicBezTo>
                <a:close/>
                <a:moveTo>
                  <a:pt x="379" y="195"/>
                </a:moveTo>
                <a:cubicBezTo>
                  <a:pt x="383" y="196"/>
                  <a:pt x="386" y="199"/>
                  <a:pt x="391" y="200"/>
                </a:cubicBezTo>
                <a:cubicBezTo>
                  <a:pt x="391" y="197"/>
                  <a:pt x="388" y="196"/>
                  <a:pt x="389" y="192"/>
                </a:cubicBezTo>
                <a:cubicBezTo>
                  <a:pt x="385" y="194"/>
                  <a:pt x="387" y="188"/>
                  <a:pt x="384" y="188"/>
                </a:cubicBezTo>
                <a:cubicBezTo>
                  <a:pt x="383" y="190"/>
                  <a:pt x="380" y="192"/>
                  <a:pt x="379" y="195"/>
                </a:cubicBezTo>
                <a:close/>
                <a:moveTo>
                  <a:pt x="396" y="192"/>
                </a:moveTo>
                <a:cubicBezTo>
                  <a:pt x="395" y="189"/>
                  <a:pt x="392" y="189"/>
                  <a:pt x="390" y="188"/>
                </a:cubicBezTo>
                <a:cubicBezTo>
                  <a:pt x="391" y="190"/>
                  <a:pt x="393" y="191"/>
                  <a:pt x="396" y="192"/>
                </a:cubicBezTo>
                <a:close/>
                <a:moveTo>
                  <a:pt x="265" y="192"/>
                </a:moveTo>
                <a:cubicBezTo>
                  <a:pt x="268" y="192"/>
                  <a:pt x="268" y="190"/>
                  <a:pt x="269" y="189"/>
                </a:cubicBezTo>
                <a:cubicBezTo>
                  <a:pt x="267" y="189"/>
                  <a:pt x="266" y="191"/>
                  <a:pt x="265" y="192"/>
                </a:cubicBezTo>
                <a:close/>
                <a:moveTo>
                  <a:pt x="373" y="197"/>
                </a:moveTo>
                <a:cubicBezTo>
                  <a:pt x="368" y="194"/>
                  <a:pt x="364" y="191"/>
                  <a:pt x="359" y="189"/>
                </a:cubicBezTo>
                <a:cubicBezTo>
                  <a:pt x="361" y="194"/>
                  <a:pt x="369" y="204"/>
                  <a:pt x="373" y="197"/>
                </a:cubicBezTo>
                <a:close/>
                <a:moveTo>
                  <a:pt x="137" y="196"/>
                </a:moveTo>
                <a:cubicBezTo>
                  <a:pt x="137" y="195"/>
                  <a:pt x="137" y="195"/>
                  <a:pt x="138" y="195"/>
                </a:cubicBezTo>
                <a:cubicBezTo>
                  <a:pt x="136" y="192"/>
                  <a:pt x="130" y="190"/>
                  <a:pt x="126" y="190"/>
                </a:cubicBezTo>
                <a:cubicBezTo>
                  <a:pt x="131" y="191"/>
                  <a:pt x="132" y="195"/>
                  <a:pt x="137" y="196"/>
                </a:cubicBezTo>
                <a:close/>
                <a:moveTo>
                  <a:pt x="270" y="194"/>
                </a:moveTo>
                <a:cubicBezTo>
                  <a:pt x="271" y="197"/>
                  <a:pt x="275" y="198"/>
                  <a:pt x="279" y="200"/>
                </a:cubicBezTo>
                <a:cubicBezTo>
                  <a:pt x="278" y="196"/>
                  <a:pt x="281" y="197"/>
                  <a:pt x="281" y="194"/>
                </a:cubicBezTo>
                <a:cubicBezTo>
                  <a:pt x="279" y="192"/>
                  <a:pt x="276" y="191"/>
                  <a:pt x="274" y="189"/>
                </a:cubicBezTo>
                <a:cubicBezTo>
                  <a:pt x="273" y="191"/>
                  <a:pt x="271" y="193"/>
                  <a:pt x="270" y="194"/>
                </a:cubicBezTo>
                <a:close/>
                <a:moveTo>
                  <a:pt x="526" y="200"/>
                </a:moveTo>
                <a:cubicBezTo>
                  <a:pt x="528" y="197"/>
                  <a:pt x="527" y="194"/>
                  <a:pt x="529" y="190"/>
                </a:cubicBezTo>
                <a:cubicBezTo>
                  <a:pt x="528" y="190"/>
                  <a:pt x="528" y="189"/>
                  <a:pt x="527" y="189"/>
                </a:cubicBezTo>
                <a:cubicBezTo>
                  <a:pt x="527" y="193"/>
                  <a:pt x="523" y="198"/>
                  <a:pt x="526" y="200"/>
                </a:cubicBezTo>
                <a:close/>
                <a:moveTo>
                  <a:pt x="218" y="196"/>
                </a:moveTo>
                <a:cubicBezTo>
                  <a:pt x="226" y="200"/>
                  <a:pt x="231" y="206"/>
                  <a:pt x="239" y="209"/>
                </a:cubicBezTo>
                <a:cubicBezTo>
                  <a:pt x="241" y="208"/>
                  <a:pt x="242" y="205"/>
                  <a:pt x="244" y="206"/>
                </a:cubicBezTo>
                <a:cubicBezTo>
                  <a:pt x="244" y="204"/>
                  <a:pt x="245" y="204"/>
                  <a:pt x="245" y="202"/>
                </a:cubicBezTo>
                <a:cubicBezTo>
                  <a:pt x="238" y="199"/>
                  <a:pt x="229" y="190"/>
                  <a:pt x="224" y="191"/>
                </a:cubicBezTo>
                <a:cubicBezTo>
                  <a:pt x="224" y="191"/>
                  <a:pt x="225" y="191"/>
                  <a:pt x="225" y="192"/>
                </a:cubicBezTo>
                <a:cubicBezTo>
                  <a:pt x="222" y="188"/>
                  <a:pt x="219" y="193"/>
                  <a:pt x="218" y="196"/>
                </a:cubicBezTo>
                <a:close/>
                <a:moveTo>
                  <a:pt x="460" y="198"/>
                </a:moveTo>
                <a:cubicBezTo>
                  <a:pt x="460" y="196"/>
                  <a:pt x="463" y="197"/>
                  <a:pt x="463" y="195"/>
                </a:cubicBezTo>
                <a:cubicBezTo>
                  <a:pt x="462" y="193"/>
                  <a:pt x="459" y="189"/>
                  <a:pt x="457" y="190"/>
                </a:cubicBezTo>
                <a:cubicBezTo>
                  <a:pt x="459" y="192"/>
                  <a:pt x="459" y="196"/>
                  <a:pt x="460" y="198"/>
                </a:cubicBezTo>
                <a:close/>
                <a:moveTo>
                  <a:pt x="633" y="196"/>
                </a:moveTo>
                <a:cubicBezTo>
                  <a:pt x="633" y="194"/>
                  <a:pt x="636" y="191"/>
                  <a:pt x="634" y="190"/>
                </a:cubicBezTo>
                <a:cubicBezTo>
                  <a:pt x="634" y="192"/>
                  <a:pt x="631" y="195"/>
                  <a:pt x="633" y="196"/>
                </a:cubicBezTo>
                <a:close/>
                <a:moveTo>
                  <a:pt x="293" y="195"/>
                </a:moveTo>
                <a:cubicBezTo>
                  <a:pt x="293" y="193"/>
                  <a:pt x="290" y="193"/>
                  <a:pt x="290" y="190"/>
                </a:cubicBezTo>
                <a:cubicBezTo>
                  <a:pt x="289" y="190"/>
                  <a:pt x="288" y="191"/>
                  <a:pt x="287" y="191"/>
                </a:cubicBezTo>
                <a:cubicBezTo>
                  <a:pt x="287" y="194"/>
                  <a:pt x="292" y="196"/>
                  <a:pt x="293" y="195"/>
                </a:cubicBezTo>
                <a:close/>
                <a:moveTo>
                  <a:pt x="327" y="196"/>
                </a:moveTo>
                <a:cubicBezTo>
                  <a:pt x="330" y="193"/>
                  <a:pt x="324" y="192"/>
                  <a:pt x="324" y="190"/>
                </a:cubicBezTo>
                <a:cubicBezTo>
                  <a:pt x="323" y="192"/>
                  <a:pt x="326" y="195"/>
                  <a:pt x="327" y="196"/>
                </a:cubicBezTo>
                <a:close/>
                <a:moveTo>
                  <a:pt x="433" y="201"/>
                </a:moveTo>
                <a:cubicBezTo>
                  <a:pt x="435" y="200"/>
                  <a:pt x="436" y="198"/>
                  <a:pt x="437" y="195"/>
                </a:cubicBezTo>
                <a:cubicBezTo>
                  <a:pt x="432" y="195"/>
                  <a:pt x="431" y="189"/>
                  <a:pt x="428" y="191"/>
                </a:cubicBezTo>
                <a:cubicBezTo>
                  <a:pt x="430" y="194"/>
                  <a:pt x="431" y="198"/>
                  <a:pt x="433" y="201"/>
                </a:cubicBezTo>
                <a:close/>
                <a:moveTo>
                  <a:pt x="333" y="192"/>
                </a:moveTo>
                <a:cubicBezTo>
                  <a:pt x="335" y="193"/>
                  <a:pt x="335" y="195"/>
                  <a:pt x="337" y="195"/>
                </a:cubicBezTo>
                <a:cubicBezTo>
                  <a:pt x="337" y="193"/>
                  <a:pt x="334" y="190"/>
                  <a:pt x="333" y="192"/>
                </a:cubicBezTo>
                <a:close/>
                <a:moveTo>
                  <a:pt x="417" y="198"/>
                </a:moveTo>
                <a:cubicBezTo>
                  <a:pt x="422" y="200"/>
                  <a:pt x="425" y="203"/>
                  <a:pt x="430" y="206"/>
                </a:cubicBezTo>
                <a:cubicBezTo>
                  <a:pt x="429" y="202"/>
                  <a:pt x="426" y="201"/>
                  <a:pt x="428" y="196"/>
                </a:cubicBezTo>
                <a:cubicBezTo>
                  <a:pt x="423" y="196"/>
                  <a:pt x="426" y="192"/>
                  <a:pt x="422" y="191"/>
                </a:cubicBezTo>
                <a:cubicBezTo>
                  <a:pt x="420" y="193"/>
                  <a:pt x="418" y="195"/>
                  <a:pt x="417" y="198"/>
                </a:cubicBezTo>
                <a:close/>
                <a:moveTo>
                  <a:pt x="600" y="195"/>
                </a:moveTo>
                <a:cubicBezTo>
                  <a:pt x="600" y="193"/>
                  <a:pt x="598" y="193"/>
                  <a:pt x="597" y="191"/>
                </a:cubicBezTo>
                <a:cubicBezTo>
                  <a:pt x="595" y="193"/>
                  <a:pt x="597" y="196"/>
                  <a:pt x="600" y="195"/>
                </a:cubicBezTo>
                <a:close/>
                <a:moveTo>
                  <a:pt x="149" y="195"/>
                </a:moveTo>
                <a:cubicBezTo>
                  <a:pt x="151" y="196"/>
                  <a:pt x="154" y="198"/>
                  <a:pt x="155" y="195"/>
                </a:cubicBezTo>
                <a:cubicBezTo>
                  <a:pt x="153" y="191"/>
                  <a:pt x="150" y="191"/>
                  <a:pt x="149" y="195"/>
                </a:cubicBezTo>
                <a:close/>
                <a:moveTo>
                  <a:pt x="509" y="195"/>
                </a:moveTo>
                <a:cubicBezTo>
                  <a:pt x="509" y="193"/>
                  <a:pt x="507" y="192"/>
                  <a:pt x="505" y="192"/>
                </a:cubicBezTo>
                <a:cubicBezTo>
                  <a:pt x="505" y="193"/>
                  <a:pt x="506" y="196"/>
                  <a:pt x="509" y="195"/>
                </a:cubicBezTo>
                <a:close/>
                <a:moveTo>
                  <a:pt x="189" y="195"/>
                </a:moveTo>
                <a:cubicBezTo>
                  <a:pt x="193" y="198"/>
                  <a:pt x="198" y="200"/>
                  <a:pt x="202" y="203"/>
                </a:cubicBezTo>
                <a:cubicBezTo>
                  <a:pt x="203" y="201"/>
                  <a:pt x="205" y="201"/>
                  <a:pt x="205" y="199"/>
                </a:cubicBezTo>
                <a:cubicBezTo>
                  <a:pt x="200" y="198"/>
                  <a:pt x="192" y="189"/>
                  <a:pt x="189" y="195"/>
                </a:cubicBezTo>
                <a:close/>
                <a:moveTo>
                  <a:pt x="585" y="208"/>
                </a:moveTo>
                <a:cubicBezTo>
                  <a:pt x="589" y="204"/>
                  <a:pt x="588" y="199"/>
                  <a:pt x="589" y="194"/>
                </a:cubicBezTo>
                <a:cubicBezTo>
                  <a:pt x="588" y="194"/>
                  <a:pt x="587" y="192"/>
                  <a:pt x="584" y="192"/>
                </a:cubicBezTo>
                <a:cubicBezTo>
                  <a:pt x="583" y="198"/>
                  <a:pt x="584" y="202"/>
                  <a:pt x="585" y="208"/>
                </a:cubicBezTo>
                <a:close/>
                <a:moveTo>
                  <a:pt x="177" y="213"/>
                </a:moveTo>
                <a:cubicBezTo>
                  <a:pt x="177" y="211"/>
                  <a:pt x="179" y="209"/>
                  <a:pt x="179" y="207"/>
                </a:cubicBezTo>
                <a:cubicBezTo>
                  <a:pt x="173" y="204"/>
                  <a:pt x="170" y="199"/>
                  <a:pt x="163" y="197"/>
                </a:cubicBezTo>
                <a:cubicBezTo>
                  <a:pt x="165" y="195"/>
                  <a:pt x="161" y="195"/>
                  <a:pt x="160" y="193"/>
                </a:cubicBezTo>
                <a:cubicBezTo>
                  <a:pt x="163" y="200"/>
                  <a:pt x="170" y="207"/>
                  <a:pt x="177" y="213"/>
                </a:cubicBezTo>
                <a:close/>
                <a:moveTo>
                  <a:pt x="209" y="195"/>
                </a:moveTo>
                <a:cubicBezTo>
                  <a:pt x="209" y="194"/>
                  <a:pt x="209" y="194"/>
                  <a:pt x="209" y="193"/>
                </a:cubicBezTo>
                <a:cubicBezTo>
                  <a:pt x="208" y="193"/>
                  <a:pt x="207" y="193"/>
                  <a:pt x="207" y="193"/>
                </a:cubicBezTo>
                <a:cubicBezTo>
                  <a:pt x="207" y="194"/>
                  <a:pt x="207" y="195"/>
                  <a:pt x="209" y="195"/>
                </a:cubicBezTo>
                <a:close/>
                <a:moveTo>
                  <a:pt x="399" y="193"/>
                </a:moveTo>
                <a:cubicBezTo>
                  <a:pt x="400" y="199"/>
                  <a:pt x="405" y="200"/>
                  <a:pt x="409" y="203"/>
                </a:cubicBezTo>
                <a:cubicBezTo>
                  <a:pt x="409" y="202"/>
                  <a:pt x="410" y="201"/>
                  <a:pt x="411" y="201"/>
                </a:cubicBezTo>
                <a:cubicBezTo>
                  <a:pt x="408" y="197"/>
                  <a:pt x="402" y="194"/>
                  <a:pt x="399" y="193"/>
                </a:cubicBezTo>
                <a:close/>
                <a:moveTo>
                  <a:pt x="315" y="200"/>
                </a:moveTo>
                <a:cubicBezTo>
                  <a:pt x="319" y="203"/>
                  <a:pt x="323" y="206"/>
                  <a:pt x="327" y="209"/>
                </a:cubicBezTo>
                <a:cubicBezTo>
                  <a:pt x="330" y="202"/>
                  <a:pt x="322" y="198"/>
                  <a:pt x="320" y="194"/>
                </a:cubicBezTo>
                <a:cubicBezTo>
                  <a:pt x="318" y="197"/>
                  <a:pt x="315" y="197"/>
                  <a:pt x="315" y="200"/>
                </a:cubicBezTo>
                <a:close/>
                <a:moveTo>
                  <a:pt x="530" y="204"/>
                </a:moveTo>
                <a:cubicBezTo>
                  <a:pt x="534" y="206"/>
                  <a:pt x="537" y="208"/>
                  <a:pt x="540" y="210"/>
                </a:cubicBezTo>
                <a:cubicBezTo>
                  <a:pt x="542" y="209"/>
                  <a:pt x="542" y="206"/>
                  <a:pt x="543" y="204"/>
                </a:cubicBezTo>
                <a:cubicBezTo>
                  <a:pt x="541" y="199"/>
                  <a:pt x="537" y="197"/>
                  <a:pt x="534" y="194"/>
                </a:cubicBezTo>
                <a:cubicBezTo>
                  <a:pt x="532" y="196"/>
                  <a:pt x="532" y="200"/>
                  <a:pt x="530" y="204"/>
                </a:cubicBezTo>
                <a:close/>
                <a:moveTo>
                  <a:pt x="575" y="203"/>
                </a:moveTo>
                <a:cubicBezTo>
                  <a:pt x="576" y="200"/>
                  <a:pt x="574" y="195"/>
                  <a:pt x="571" y="194"/>
                </a:cubicBezTo>
                <a:cubicBezTo>
                  <a:pt x="568" y="198"/>
                  <a:pt x="571" y="202"/>
                  <a:pt x="575" y="203"/>
                </a:cubicBezTo>
                <a:close/>
                <a:moveTo>
                  <a:pt x="614" y="214"/>
                </a:moveTo>
                <a:cubicBezTo>
                  <a:pt x="617" y="210"/>
                  <a:pt x="620" y="199"/>
                  <a:pt x="619" y="194"/>
                </a:cubicBezTo>
                <a:cubicBezTo>
                  <a:pt x="617" y="201"/>
                  <a:pt x="613" y="207"/>
                  <a:pt x="614" y="214"/>
                </a:cubicBezTo>
                <a:close/>
                <a:moveTo>
                  <a:pt x="90" y="198"/>
                </a:moveTo>
                <a:cubicBezTo>
                  <a:pt x="90" y="197"/>
                  <a:pt x="89" y="194"/>
                  <a:pt x="87" y="195"/>
                </a:cubicBezTo>
                <a:cubicBezTo>
                  <a:pt x="88" y="196"/>
                  <a:pt x="89" y="198"/>
                  <a:pt x="90" y="198"/>
                </a:cubicBezTo>
                <a:close/>
                <a:moveTo>
                  <a:pt x="547" y="199"/>
                </a:moveTo>
                <a:cubicBezTo>
                  <a:pt x="549" y="199"/>
                  <a:pt x="549" y="200"/>
                  <a:pt x="551" y="200"/>
                </a:cubicBezTo>
                <a:cubicBezTo>
                  <a:pt x="550" y="197"/>
                  <a:pt x="554" y="196"/>
                  <a:pt x="549" y="195"/>
                </a:cubicBezTo>
                <a:cubicBezTo>
                  <a:pt x="549" y="197"/>
                  <a:pt x="547" y="196"/>
                  <a:pt x="547" y="199"/>
                </a:cubicBezTo>
                <a:close/>
                <a:moveTo>
                  <a:pt x="486" y="196"/>
                </a:moveTo>
                <a:cubicBezTo>
                  <a:pt x="486" y="199"/>
                  <a:pt x="489" y="199"/>
                  <a:pt x="489" y="201"/>
                </a:cubicBezTo>
                <a:cubicBezTo>
                  <a:pt x="491" y="202"/>
                  <a:pt x="491" y="199"/>
                  <a:pt x="493" y="200"/>
                </a:cubicBezTo>
                <a:cubicBezTo>
                  <a:pt x="492" y="198"/>
                  <a:pt x="492" y="198"/>
                  <a:pt x="493" y="196"/>
                </a:cubicBezTo>
                <a:cubicBezTo>
                  <a:pt x="491" y="196"/>
                  <a:pt x="487" y="195"/>
                  <a:pt x="486" y="196"/>
                </a:cubicBezTo>
                <a:close/>
                <a:moveTo>
                  <a:pt x="140" y="200"/>
                </a:moveTo>
                <a:cubicBezTo>
                  <a:pt x="141" y="200"/>
                  <a:pt x="142" y="201"/>
                  <a:pt x="144" y="201"/>
                </a:cubicBezTo>
                <a:cubicBezTo>
                  <a:pt x="144" y="199"/>
                  <a:pt x="144" y="197"/>
                  <a:pt x="143" y="196"/>
                </a:cubicBezTo>
                <a:cubicBezTo>
                  <a:pt x="143" y="196"/>
                  <a:pt x="142" y="196"/>
                  <a:pt x="142" y="196"/>
                </a:cubicBezTo>
                <a:cubicBezTo>
                  <a:pt x="142" y="198"/>
                  <a:pt x="141" y="198"/>
                  <a:pt x="140" y="200"/>
                </a:cubicBezTo>
                <a:close/>
                <a:moveTo>
                  <a:pt x="281" y="201"/>
                </a:moveTo>
                <a:cubicBezTo>
                  <a:pt x="286" y="203"/>
                  <a:pt x="290" y="206"/>
                  <a:pt x="295" y="208"/>
                </a:cubicBezTo>
                <a:cubicBezTo>
                  <a:pt x="297" y="208"/>
                  <a:pt x="298" y="206"/>
                  <a:pt x="299" y="204"/>
                </a:cubicBezTo>
                <a:cubicBezTo>
                  <a:pt x="292" y="203"/>
                  <a:pt x="284" y="189"/>
                  <a:pt x="281" y="201"/>
                </a:cubicBezTo>
                <a:close/>
                <a:moveTo>
                  <a:pt x="626" y="204"/>
                </a:moveTo>
                <a:cubicBezTo>
                  <a:pt x="628" y="202"/>
                  <a:pt x="628" y="197"/>
                  <a:pt x="626" y="196"/>
                </a:cubicBezTo>
                <a:cubicBezTo>
                  <a:pt x="626" y="200"/>
                  <a:pt x="625" y="202"/>
                  <a:pt x="626" y="204"/>
                </a:cubicBezTo>
                <a:close/>
                <a:moveTo>
                  <a:pt x="55" y="204"/>
                </a:moveTo>
                <a:cubicBezTo>
                  <a:pt x="57" y="205"/>
                  <a:pt x="60" y="208"/>
                  <a:pt x="62" y="207"/>
                </a:cubicBezTo>
                <a:cubicBezTo>
                  <a:pt x="60" y="202"/>
                  <a:pt x="61" y="199"/>
                  <a:pt x="57" y="196"/>
                </a:cubicBezTo>
                <a:cubicBezTo>
                  <a:pt x="56" y="199"/>
                  <a:pt x="55" y="200"/>
                  <a:pt x="55" y="204"/>
                </a:cubicBezTo>
                <a:close/>
                <a:moveTo>
                  <a:pt x="462" y="202"/>
                </a:moveTo>
                <a:cubicBezTo>
                  <a:pt x="465" y="205"/>
                  <a:pt x="468" y="207"/>
                  <a:pt x="472" y="209"/>
                </a:cubicBezTo>
                <a:cubicBezTo>
                  <a:pt x="474" y="207"/>
                  <a:pt x="475" y="206"/>
                  <a:pt x="476" y="203"/>
                </a:cubicBezTo>
                <a:cubicBezTo>
                  <a:pt x="471" y="200"/>
                  <a:pt x="464" y="193"/>
                  <a:pt x="462" y="202"/>
                </a:cubicBezTo>
                <a:close/>
                <a:moveTo>
                  <a:pt x="518" y="205"/>
                </a:moveTo>
                <a:cubicBezTo>
                  <a:pt x="521" y="200"/>
                  <a:pt x="516" y="197"/>
                  <a:pt x="512" y="196"/>
                </a:cubicBezTo>
                <a:cubicBezTo>
                  <a:pt x="511" y="201"/>
                  <a:pt x="515" y="204"/>
                  <a:pt x="518" y="205"/>
                </a:cubicBezTo>
                <a:close/>
                <a:moveTo>
                  <a:pt x="145" y="203"/>
                </a:moveTo>
                <a:cubicBezTo>
                  <a:pt x="147" y="203"/>
                  <a:pt x="147" y="204"/>
                  <a:pt x="148" y="204"/>
                </a:cubicBezTo>
                <a:cubicBezTo>
                  <a:pt x="150" y="202"/>
                  <a:pt x="150" y="202"/>
                  <a:pt x="151" y="199"/>
                </a:cubicBezTo>
                <a:cubicBezTo>
                  <a:pt x="148" y="198"/>
                  <a:pt x="147" y="199"/>
                  <a:pt x="146" y="197"/>
                </a:cubicBezTo>
                <a:cubicBezTo>
                  <a:pt x="146" y="200"/>
                  <a:pt x="146" y="200"/>
                  <a:pt x="145" y="203"/>
                </a:cubicBezTo>
                <a:close/>
                <a:moveTo>
                  <a:pt x="269" y="199"/>
                </a:moveTo>
                <a:cubicBezTo>
                  <a:pt x="272" y="199"/>
                  <a:pt x="275" y="204"/>
                  <a:pt x="276" y="201"/>
                </a:cubicBezTo>
                <a:cubicBezTo>
                  <a:pt x="274" y="201"/>
                  <a:pt x="271" y="196"/>
                  <a:pt x="269" y="199"/>
                </a:cubicBezTo>
                <a:close/>
                <a:moveTo>
                  <a:pt x="444" y="216"/>
                </a:moveTo>
                <a:cubicBezTo>
                  <a:pt x="446" y="213"/>
                  <a:pt x="450" y="210"/>
                  <a:pt x="452" y="206"/>
                </a:cubicBezTo>
                <a:cubicBezTo>
                  <a:pt x="449" y="203"/>
                  <a:pt x="443" y="202"/>
                  <a:pt x="441" y="198"/>
                </a:cubicBezTo>
                <a:cubicBezTo>
                  <a:pt x="434" y="203"/>
                  <a:pt x="435" y="214"/>
                  <a:pt x="444" y="216"/>
                </a:cubicBezTo>
                <a:close/>
                <a:moveTo>
                  <a:pt x="601" y="207"/>
                </a:moveTo>
                <a:cubicBezTo>
                  <a:pt x="601" y="204"/>
                  <a:pt x="602" y="202"/>
                  <a:pt x="603" y="200"/>
                </a:cubicBezTo>
                <a:cubicBezTo>
                  <a:pt x="600" y="199"/>
                  <a:pt x="601" y="197"/>
                  <a:pt x="597" y="198"/>
                </a:cubicBezTo>
                <a:cubicBezTo>
                  <a:pt x="597" y="200"/>
                  <a:pt x="599" y="205"/>
                  <a:pt x="601" y="207"/>
                </a:cubicBezTo>
                <a:close/>
                <a:moveTo>
                  <a:pt x="334" y="204"/>
                </a:moveTo>
                <a:cubicBezTo>
                  <a:pt x="336" y="207"/>
                  <a:pt x="339" y="211"/>
                  <a:pt x="342" y="214"/>
                </a:cubicBezTo>
                <a:cubicBezTo>
                  <a:pt x="343" y="211"/>
                  <a:pt x="346" y="209"/>
                  <a:pt x="346" y="206"/>
                </a:cubicBezTo>
                <a:cubicBezTo>
                  <a:pt x="345" y="202"/>
                  <a:pt x="339" y="201"/>
                  <a:pt x="338" y="199"/>
                </a:cubicBezTo>
                <a:cubicBezTo>
                  <a:pt x="338" y="199"/>
                  <a:pt x="338" y="198"/>
                  <a:pt x="337" y="198"/>
                </a:cubicBezTo>
                <a:cubicBezTo>
                  <a:pt x="336" y="200"/>
                  <a:pt x="335" y="203"/>
                  <a:pt x="334" y="204"/>
                </a:cubicBezTo>
                <a:close/>
                <a:moveTo>
                  <a:pt x="405" y="209"/>
                </a:moveTo>
                <a:cubicBezTo>
                  <a:pt x="405" y="207"/>
                  <a:pt x="407" y="207"/>
                  <a:pt x="406" y="204"/>
                </a:cubicBezTo>
                <a:cubicBezTo>
                  <a:pt x="403" y="205"/>
                  <a:pt x="405" y="203"/>
                  <a:pt x="404" y="202"/>
                </a:cubicBezTo>
                <a:cubicBezTo>
                  <a:pt x="403" y="202"/>
                  <a:pt x="403" y="203"/>
                  <a:pt x="402" y="203"/>
                </a:cubicBezTo>
                <a:cubicBezTo>
                  <a:pt x="401" y="202"/>
                  <a:pt x="401" y="200"/>
                  <a:pt x="400" y="200"/>
                </a:cubicBezTo>
                <a:cubicBezTo>
                  <a:pt x="398" y="200"/>
                  <a:pt x="398" y="199"/>
                  <a:pt x="396" y="199"/>
                </a:cubicBezTo>
                <a:cubicBezTo>
                  <a:pt x="398" y="203"/>
                  <a:pt x="399" y="208"/>
                  <a:pt x="405" y="209"/>
                </a:cubicBezTo>
                <a:close/>
                <a:moveTo>
                  <a:pt x="505" y="202"/>
                </a:moveTo>
                <a:cubicBezTo>
                  <a:pt x="508" y="202"/>
                  <a:pt x="507" y="197"/>
                  <a:pt x="505" y="200"/>
                </a:cubicBezTo>
                <a:cubicBezTo>
                  <a:pt x="507" y="200"/>
                  <a:pt x="505" y="201"/>
                  <a:pt x="505" y="202"/>
                </a:cubicBezTo>
                <a:close/>
                <a:moveTo>
                  <a:pt x="382" y="214"/>
                </a:moveTo>
                <a:cubicBezTo>
                  <a:pt x="383" y="210"/>
                  <a:pt x="386" y="209"/>
                  <a:pt x="386" y="205"/>
                </a:cubicBezTo>
                <a:cubicBezTo>
                  <a:pt x="383" y="203"/>
                  <a:pt x="379" y="201"/>
                  <a:pt x="375" y="200"/>
                </a:cubicBezTo>
                <a:cubicBezTo>
                  <a:pt x="369" y="204"/>
                  <a:pt x="378" y="210"/>
                  <a:pt x="382" y="214"/>
                </a:cubicBezTo>
                <a:close/>
                <a:moveTo>
                  <a:pt x="553" y="203"/>
                </a:moveTo>
                <a:cubicBezTo>
                  <a:pt x="554" y="202"/>
                  <a:pt x="555" y="204"/>
                  <a:pt x="556" y="204"/>
                </a:cubicBezTo>
                <a:cubicBezTo>
                  <a:pt x="556" y="202"/>
                  <a:pt x="555" y="201"/>
                  <a:pt x="553" y="200"/>
                </a:cubicBezTo>
                <a:cubicBezTo>
                  <a:pt x="554" y="201"/>
                  <a:pt x="552" y="201"/>
                  <a:pt x="553" y="203"/>
                </a:cubicBezTo>
                <a:close/>
                <a:moveTo>
                  <a:pt x="108" y="204"/>
                </a:moveTo>
                <a:cubicBezTo>
                  <a:pt x="109" y="204"/>
                  <a:pt x="110" y="205"/>
                  <a:pt x="111" y="205"/>
                </a:cubicBezTo>
                <a:cubicBezTo>
                  <a:pt x="111" y="204"/>
                  <a:pt x="112" y="201"/>
                  <a:pt x="111" y="200"/>
                </a:cubicBezTo>
                <a:cubicBezTo>
                  <a:pt x="110" y="201"/>
                  <a:pt x="108" y="202"/>
                  <a:pt x="108" y="204"/>
                </a:cubicBezTo>
                <a:close/>
                <a:moveTo>
                  <a:pt x="83" y="219"/>
                </a:moveTo>
                <a:cubicBezTo>
                  <a:pt x="84" y="209"/>
                  <a:pt x="71" y="209"/>
                  <a:pt x="67" y="202"/>
                </a:cubicBezTo>
                <a:cubicBezTo>
                  <a:pt x="67" y="203"/>
                  <a:pt x="66" y="200"/>
                  <a:pt x="64" y="201"/>
                </a:cubicBezTo>
                <a:cubicBezTo>
                  <a:pt x="64" y="213"/>
                  <a:pt x="76" y="215"/>
                  <a:pt x="83" y="219"/>
                </a:cubicBezTo>
                <a:close/>
                <a:moveTo>
                  <a:pt x="87" y="210"/>
                </a:moveTo>
                <a:cubicBezTo>
                  <a:pt x="92" y="209"/>
                  <a:pt x="87" y="203"/>
                  <a:pt x="86" y="201"/>
                </a:cubicBezTo>
                <a:cubicBezTo>
                  <a:pt x="86" y="203"/>
                  <a:pt x="86" y="208"/>
                  <a:pt x="87" y="210"/>
                </a:cubicBezTo>
                <a:close/>
                <a:moveTo>
                  <a:pt x="194" y="203"/>
                </a:moveTo>
                <a:cubicBezTo>
                  <a:pt x="194" y="202"/>
                  <a:pt x="193" y="201"/>
                  <a:pt x="192" y="201"/>
                </a:cubicBezTo>
                <a:cubicBezTo>
                  <a:pt x="192" y="202"/>
                  <a:pt x="193" y="203"/>
                  <a:pt x="194" y="203"/>
                </a:cubicBezTo>
                <a:close/>
                <a:moveTo>
                  <a:pt x="41" y="208"/>
                </a:moveTo>
                <a:cubicBezTo>
                  <a:pt x="43" y="209"/>
                  <a:pt x="44" y="211"/>
                  <a:pt x="47" y="210"/>
                </a:cubicBezTo>
                <a:cubicBezTo>
                  <a:pt x="47" y="207"/>
                  <a:pt x="47" y="200"/>
                  <a:pt x="42" y="201"/>
                </a:cubicBezTo>
                <a:cubicBezTo>
                  <a:pt x="42" y="204"/>
                  <a:pt x="42" y="206"/>
                  <a:pt x="41" y="208"/>
                </a:cubicBezTo>
                <a:close/>
                <a:moveTo>
                  <a:pt x="273" y="204"/>
                </a:moveTo>
                <a:cubicBezTo>
                  <a:pt x="270" y="204"/>
                  <a:pt x="268" y="200"/>
                  <a:pt x="265" y="202"/>
                </a:cubicBezTo>
                <a:cubicBezTo>
                  <a:pt x="268" y="202"/>
                  <a:pt x="271" y="207"/>
                  <a:pt x="273" y="204"/>
                </a:cubicBezTo>
                <a:close/>
                <a:moveTo>
                  <a:pt x="493" y="204"/>
                </a:moveTo>
                <a:cubicBezTo>
                  <a:pt x="494" y="204"/>
                  <a:pt x="494" y="206"/>
                  <a:pt x="495" y="206"/>
                </a:cubicBezTo>
                <a:cubicBezTo>
                  <a:pt x="497" y="205"/>
                  <a:pt x="497" y="203"/>
                  <a:pt x="496" y="201"/>
                </a:cubicBezTo>
                <a:cubicBezTo>
                  <a:pt x="495" y="202"/>
                  <a:pt x="493" y="202"/>
                  <a:pt x="493" y="204"/>
                </a:cubicBezTo>
                <a:close/>
                <a:moveTo>
                  <a:pt x="151" y="207"/>
                </a:moveTo>
                <a:cubicBezTo>
                  <a:pt x="156" y="213"/>
                  <a:pt x="165" y="216"/>
                  <a:pt x="174" y="219"/>
                </a:cubicBezTo>
                <a:cubicBezTo>
                  <a:pt x="170" y="211"/>
                  <a:pt x="161" y="206"/>
                  <a:pt x="153" y="202"/>
                </a:cubicBezTo>
                <a:cubicBezTo>
                  <a:pt x="153" y="204"/>
                  <a:pt x="151" y="205"/>
                  <a:pt x="151" y="207"/>
                </a:cubicBezTo>
                <a:close/>
                <a:moveTo>
                  <a:pt x="362" y="209"/>
                </a:moveTo>
                <a:cubicBezTo>
                  <a:pt x="361" y="206"/>
                  <a:pt x="354" y="203"/>
                  <a:pt x="354" y="203"/>
                </a:cubicBezTo>
                <a:cubicBezTo>
                  <a:pt x="356" y="205"/>
                  <a:pt x="359" y="208"/>
                  <a:pt x="362" y="209"/>
                </a:cubicBezTo>
                <a:close/>
                <a:moveTo>
                  <a:pt x="368" y="206"/>
                </a:moveTo>
                <a:cubicBezTo>
                  <a:pt x="367" y="204"/>
                  <a:pt x="365" y="201"/>
                  <a:pt x="363" y="203"/>
                </a:cubicBezTo>
                <a:cubicBezTo>
                  <a:pt x="365" y="203"/>
                  <a:pt x="365" y="206"/>
                  <a:pt x="368" y="206"/>
                </a:cubicBezTo>
                <a:close/>
                <a:moveTo>
                  <a:pt x="411" y="205"/>
                </a:moveTo>
                <a:cubicBezTo>
                  <a:pt x="416" y="208"/>
                  <a:pt x="420" y="213"/>
                  <a:pt x="425" y="215"/>
                </a:cubicBezTo>
                <a:cubicBezTo>
                  <a:pt x="426" y="213"/>
                  <a:pt x="428" y="213"/>
                  <a:pt x="428" y="210"/>
                </a:cubicBezTo>
                <a:cubicBezTo>
                  <a:pt x="423" y="209"/>
                  <a:pt x="415" y="198"/>
                  <a:pt x="411" y="205"/>
                </a:cubicBezTo>
                <a:close/>
                <a:moveTo>
                  <a:pt x="562" y="205"/>
                </a:moveTo>
                <a:cubicBezTo>
                  <a:pt x="564" y="204"/>
                  <a:pt x="561" y="201"/>
                  <a:pt x="560" y="203"/>
                </a:cubicBezTo>
                <a:cubicBezTo>
                  <a:pt x="561" y="203"/>
                  <a:pt x="560" y="205"/>
                  <a:pt x="562" y="205"/>
                </a:cubicBezTo>
                <a:close/>
                <a:moveTo>
                  <a:pt x="280" y="203"/>
                </a:moveTo>
                <a:cubicBezTo>
                  <a:pt x="280" y="204"/>
                  <a:pt x="278" y="203"/>
                  <a:pt x="278" y="204"/>
                </a:cubicBezTo>
                <a:cubicBezTo>
                  <a:pt x="283" y="206"/>
                  <a:pt x="286" y="211"/>
                  <a:pt x="292" y="211"/>
                </a:cubicBezTo>
                <a:cubicBezTo>
                  <a:pt x="290" y="207"/>
                  <a:pt x="283" y="207"/>
                  <a:pt x="280" y="203"/>
                </a:cubicBezTo>
                <a:close/>
                <a:moveTo>
                  <a:pt x="510" y="206"/>
                </a:moveTo>
                <a:cubicBezTo>
                  <a:pt x="512" y="207"/>
                  <a:pt x="514" y="212"/>
                  <a:pt x="516" y="210"/>
                </a:cubicBezTo>
                <a:cubicBezTo>
                  <a:pt x="516" y="206"/>
                  <a:pt x="514" y="204"/>
                  <a:pt x="510" y="203"/>
                </a:cubicBezTo>
                <a:cubicBezTo>
                  <a:pt x="511" y="205"/>
                  <a:pt x="509" y="205"/>
                  <a:pt x="510" y="206"/>
                </a:cubicBezTo>
                <a:close/>
                <a:moveTo>
                  <a:pt x="521" y="209"/>
                </a:moveTo>
                <a:cubicBezTo>
                  <a:pt x="525" y="210"/>
                  <a:pt x="524" y="207"/>
                  <a:pt x="524" y="204"/>
                </a:cubicBezTo>
                <a:cubicBezTo>
                  <a:pt x="524" y="204"/>
                  <a:pt x="523" y="204"/>
                  <a:pt x="522" y="204"/>
                </a:cubicBezTo>
                <a:cubicBezTo>
                  <a:pt x="522" y="206"/>
                  <a:pt x="521" y="207"/>
                  <a:pt x="521" y="209"/>
                </a:cubicBezTo>
                <a:close/>
                <a:moveTo>
                  <a:pt x="119" y="207"/>
                </a:moveTo>
                <a:cubicBezTo>
                  <a:pt x="119" y="206"/>
                  <a:pt x="119" y="205"/>
                  <a:pt x="118" y="204"/>
                </a:cubicBezTo>
                <a:cubicBezTo>
                  <a:pt x="117" y="205"/>
                  <a:pt x="117" y="208"/>
                  <a:pt x="119" y="207"/>
                </a:cubicBezTo>
                <a:close/>
                <a:moveTo>
                  <a:pt x="213" y="207"/>
                </a:moveTo>
                <a:cubicBezTo>
                  <a:pt x="211" y="207"/>
                  <a:pt x="211" y="203"/>
                  <a:pt x="208" y="205"/>
                </a:cubicBezTo>
                <a:cubicBezTo>
                  <a:pt x="208" y="207"/>
                  <a:pt x="212" y="208"/>
                  <a:pt x="213" y="207"/>
                </a:cubicBezTo>
                <a:close/>
                <a:moveTo>
                  <a:pt x="245" y="215"/>
                </a:moveTo>
                <a:cubicBezTo>
                  <a:pt x="250" y="215"/>
                  <a:pt x="251" y="211"/>
                  <a:pt x="253" y="208"/>
                </a:cubicBezTo>
                <a:cubicBezTo>
                  <a:pt x="251" y="208"/>
                  <a:pt x="251" y="205"/>
                  <a:pt x="249" y="205"/>
                </a:cubicBezTo>
                <a:cubicBezTo>
                  <a:pt x="248" y="209"/>
                  <a:pt x="246" y="211"/>
                  <a:pt x="245" y="215"/>
                </a:cubicBezTo>
                <a:close/>
                <a:moveTo>
                  <a:pt x="591" y="217"/>
                </a:moveTo>
                <a:cubicBezTo>
                  <a:pt x="591" y="220"/>
                  <a:pt x="594" y="221"/>
                  <a:pt x="593" y="224"/>
                </a:cubicBezTo>
                <a:cubicBezTo>
                  <a:pt x="592" y="226"/>
                  <a:pt x="590" y="227"/>
                  <a:pt x="588" y="228"/>
                </a:cubicBezTo>
                <a:cubicBezTo>
                  <a:pt x="586" y="236"/>
                  <a:pt x="585" y="246"/>
                  <a:pt x="585" y="255"/>
                </a:cubicBezTo>
                <a:cubicBezTo>
                  <a:pt x="583" y="258"/>
                  <a:pt x="579" y="264"/>
                  <a:pt x="581" y="267"/>
                </a:cubicBezTo>
                <a:cubicBezTo>
                  <a:pt x="584" y="259"/>
                  <a:pt x="588" y="250"/>
                  <a:pt x="592" y="239"/>
                </a:cubicBezTo>
                <a:cubicBezTo>
                  <a:pt x="595" y="229"/>
                  <a:pt x="602" y="212"/>
                  <a:pt x="594" y="205"/>
                </a:cubicBezTo>
                <a:cubicBezTo>
                  <a:pt x="594" y="209"/>
                  <a:pt x="590" y="212"/>
                  <a:pt x="591" y="217"/>
                </a:cubicBezTo>
                <a:close/>
                <a:moveTo>
                  <a:pt x="607" y="223"/>
                </a:moveTo>
                <a:cubicBezTo>
                  <a:pt x="610" y="218"/>
                  <a:pt x="610" y="211"/>
                  <a:pt x="606" y="205"/>
                </a:cubicBezTo>
                <a:cubicBezTo>
                  <a:pt x="604" y="211"/>
                  <a:pt x="602" y="218"/>
                  <a:pt x="607" y="223"/>
                </a:cubicBezTo>
                <a:close/>
                <a:moveTo>
                  <a:pt x="469" y="213"/>
                </a:moveTo>
                <a:cubicBezTo>
                  <a:pt x="470" y="209"/>
                  <a:pt x="463" y="208"/>
                  <a:pt x="461" y="206"/>
                </a:cubicBezTo>
                <a:cubicBezTo>
                  <a:pt x="462" y="209"/>
                  <a:pt x="466" y="212"/>
                  <a:pt x="469" y="213"/>
                </a:cubicBezTo>
                <a:close/>
                <a:moveTo>
                  <a:pt x="543" y="212"/>
                </a:moveTo>
                <a:cubicBezTo>
                  <a:pt x="544" y="213"/>
                  <a:pt x="546" y="216"/>
                  <a:pt x="547" y="215"/>
                </a:cubicBezTo>
                <a:cubicBezTo>
                  <a:pt x="545" y="212"/>
                  <a:pt x="547" y="211"/>
                  <a:pt x="549" y="210"/>
                </a:cubicBezTo>
                <a:cubicBezTo>
                  <a:pt x="548" y="208"/>
                  <a:pt x="547" y="206"/>
                  <a:pt x="546" y="206"/>
                </a:cubicBezTo>
                <a:cubicBezTo>
                  <a:pt x="545" y="208"/>
                  <a:pt x="543" y="209"/>
                  <a:pt x="543" y="212"/>
                </a:cubicBezTo>
                <a:close/>
                <a:moveTo>
                  <a:pt x="140" y="212"/>
                </a:moveTo>
                <a:cubicBezTo>
                  <a:pt x="141" y="211"/>
                  <a:pt x="141" y="208"/>
                  <a:pt x="140" y="207"/>
                </a:cubicBezTo>
                <a:cubicBezTo>
                  <a:pt x="139" y="208"/>
                  <a:pt x="137" y="206"/>
                  <a:pt x="136" y="206"/>
                </a:cubicBezTo>
                <a:cubicBezTo>
                  <a:pt x="136" y="210"/>
                  <a:pt x="137" y="212"/>
                  <a:pt x="140" y="212"/>
                </a:cubicBezTo>
                <a:close/>
                <a:moveTo>
                  <a:pt x="556" y="212"/>
                </a:moveTo>
                <a:cubicBezTo>
                  <a:pt x="557" y="208"/>
                  <a:pt x="554" y="207"/>
                  <a:pt x="552" y="206"/>
                </a:cubicBezTo>
                <a:cubicBezTo>
                  <a:pt x="550" y="209"/>
                  <a:pt x="554" y="211"/>
                  <a:pt x="556" y="212"/>
                </a:cubicBezTo>
                <a:close/>
                <a:moveTo>
                  <a:pt x="566" y="212"/>
                </a:moveTo>
                <a:cubicBezTo>
                  <a:pt x="569" y="212"/>
                  <a:pt x="570" y="215"/>
                  <a:pt x="572" y="217"/>
                </a:cubicBezTo>
                <a:cubicBezTo>
                  <a:pt x="572" y="214"/>
                  <a:pt x="572" y="212"/>
                  <a:pt x="574" y="210"/>
                </a:cubicBezTo>
                <a:cubicBezTo>
                  <a:pt x="571" y="209"/>
                  <a:pt x="570" y="207"/>
                  <a:pt x="567" y="206"/>
                </a:cubicBezTo>
                <a:cubicBezTo>
                  <a:pt x="567" y="209"/>
                  <a:pt x="565" y="209"/>
                  <a:pt x="566" y="212"/>
                </a:cubicBezTo>
                <a:close/>
                <a:moveTo>
                  <a:pt x="476" y="212"/>
                </a:moveTo>
                <a:cubicBezTo>
                  <a:pt x="479" y="216"/>
                  <a:pt x="480" y="209"/>
                  <a:pt x="484" y="209"/>
                </a:cubicBezTo>
                <a:cubicBezTo>
                  <a:pt x="480" y="206"/>
                  <a:pt x="476" y="207"/>
                  <a:pt x="476" y="212"/>
                </a:cubicBezTo>
                <a:close/>
                <a:moveTo>
                  <a:pt x="58" y="220"/>
                </a:moveTo>
                <a:cubicBezTo>
                  <a:pt x="62" y="223"/>
                  <a:pt x="67" y="229"/>
                  <a:pt x="72" y="230"/>
                </a:cubicBezTo>
                <a:cubicBezTo>
                  <a:pt x="66" y="223"/>
                  <a:pt x="66" y="209"/>
                  <a:pt x="54" y="207"/>
                </a:cubicBezTo>
                <a:cubicBezTo>
                  <a:pt x="55" y="212"/>
                  <a:pt x="57" y="216"/>
                  <a:pt x="58" y="220"/>
                </a:cubicBezTo>
                <a:close/>
                <a:moveTo>
                  <a:pt x="351" y="207"/>
                </a:moveTo>
                <a:cubicBezTo>
                  <a:pt x="349" y="211"/>
                  <a:pt x="346" y="214"/>
                  <a:pt x="345" y="218"/>
                </a:cubicBezTo>
                <a:cubicBezTo>
                  <a:pt x="347" y="218"/>
                  <a:pt x="348" y="220"/>
                  <a:pt x="349" y="221"/>
                </a:cubicBezTo>
                <a:cubicBezTo>
                  <a:pt x="352" y="218"/>
                  <a:pt x="356" y="217"/>
                  <a:pt x="358" y="213"/>
                </a:cubicBezTo>
                <a:cubicBezTo>
                  <a:pt x="356" y="210"/>
                  <a:pt x="353" y="209"/>
                  <a:pt x="351" y="207"/>
                </a:cubicBezTo>
                <a:close/>
                <a:moveTo>
                  <a:pt x="406" y="211"/>
                </a:moveTo>
                <a:cubicBezTo>
                  <a:pt x="413" y="213"/>
                  <a:pt x="417" y="218"/>
                  <a:pt x="423" y="220"/>
                </a:cubicBezTo>
                <a:cubicBezTo>
                  <a:pt x="423" y="218"/>
                  <a:pt x="422" y="217"/>
                  <a:pt x="421" y="215"/>
                </a:cubicBezTo>
                <a:cubicBezTo>
                  <a:pt x="414" y="216"/>
                  <a:pt x="411" y="202"/>
                  <a:pt x="406" y="211"/>
                </a:cubicBezTo>
                <a:close/>
                <a:moveTo>
                  <a:pt x="628" y="215"/>
                </a:moveTo>
                <a:cubicBezTo>
                  <a:pt x="630" y="213"/>
                  <a:pt x="630" y="208"/>
                  <a:pt x="629" y="207"/>
                </a:cubicBezTo>
                <a:cubicBezTo>
                  <a:pt x="629" y="210"/>
                  <a:pt x="627" y="213"/>
                  <a:pt x="628" y="215"/>
                </a:cubicBezTo>
                <a:close/>
                <a:moveTo>
                  <a:pt x="494" y="212"/>
                </a:moveTo>
                <a:cubicBezTo>
                  <a:pt x="493" y="210"/>
                  <a:pt x="490" y="209"/>
                  <a:pt x="488" y="208"/>
                </a:cubicBezTo>
                <a:cubicBezTo>
                  <a:pt x="490" y="210"/>
                  <a:pt x="492" y="211"/>
                  <a:pt x="494" y="212"/>
                </a:cubicBezTo>
                <a:close/>
                <a:moveTo>
                  <a:pt x="527" y="215"/>
                </a:moveTo>
                <a:cubicBezTo>
                  <a:pt x="531" y="217"/>
                  <a:pt x="532" y="222"/>
                  <a:pt x="536" y="223"/>
                </a:cubicBezTo>
                <a:cubicBezTo>
                  <a:pt x="537" y="220"/>
                  <a:pt x="539" y="218"/>
                  <a:pt x="538" y="214"/>
                </a:cubicBezTo>
                <a:cubicBezTo>
                  <a:pt x="535" y="212"/>
                  <a:pt x="533" y="209"/>
                  <a:pt x="529" y="208"/>
                </a:cubicBezTo>
                <a:cubicBezTo>
                  <a:pt x="529" y="211"/>
                  <a:pt x="527" y="212"/>
                  <a:pt x="527" y="215"/>
                </a:cubicBezTo>
                <a:close/>
                <a:moveTo>
                  <a:pt x="273" y="211"/>
                </a:moveTo>
                <a:cubicBezTo>
                  <a:pt x="277" y="214"/>
                  <a:pt x="280" y="216"/>
                  <a:pt x="284" y="218"/>
                </a:cubicBezTo>
                <a:cubicBezTo>
                  <a:pt x="286" y="217"/>
                  <a:pt x="288" y="216"/>
                  <a:pt x="289" y="214"/>
                </a:cubicBezTo>
                <a:cubicBezTo>
                  <a:pt x="286" y="212"/>
                  <a:pt x="283" y="210"/>
                  <a:pt x="280" y="209"/>
                </a:cubicBezTo>
                <a:cubicBezTo>
                  <a:pt x="280" y="213"/>
                  <a:pt x="276" y="209"/>
                  <a:pt x="273" y="211"/>
                </a:cubicBezTo>
                <a:close/>
                <a:moveTo>
                  <a:pt x="385" y="217"/>
                </a:moveTo>
                <a:cubicBezTo>
                  <a:pt x="388" y="218"/>
                  <a:pt x="390" y="221"/>
                  <a:pt x="393" y="221"/>
                </a:cubicBezTo>
                <a:cubicBezTo>
                  <a:pt x="395" y="219"/>
                  <a:pt x="398" y="218"/>
                  <a:pt x="399" y="214"/>
                </a:cubicBezTo>
                <a:cubicBezTo>
                  <a:pt x="395" y="213"/>
                  <a:pt x="393" y="210"/>
                  <a:pt x="389" y="209"/>
                </a:cubicBezTo>
                <a:cubicBezTo>
                  <a:pt x="388" y="212"/>
                  <a:pt x="385" y="213"/>
                  <a:pt x="385" y="217"/>
                </a:cubicBezTo>
                <a:close/>
                <a:moveTo>
                  <a:pt x="454" y="209"/>
                </a:moveTo>
                <a:cubicBezTo>
                  <a:pt x="451" y="212"/>
                  <a:pt x="448" y="214"/>
                  <a:pt x="446" y="218"/>
                </a:cubicBezTo>
                <a:cubicBezTo>
                  <a:pt x="451" y="220"/>
                  <a:pt x="454" y="225"/>
                  <a:pt x="459" y="225"/>
                </a:cubicBezTo>
                <a:cubicBezTo>
                  <a:pt x="457" y="220"/>
                  <a:pt x="460" y="210"/>
                  <a:pt x="454" y="209"/>
                </a:cubicBezTo>
                <a:close/>
                <a:moveTo>
                  <a:pt x="233" y="214"/>
                </a:moveTo>
                <a:cubicBezTo>
                  <a:pt x="235" y="211"/>
                  <a:pt x="230" y="210"/>
                  <a:pt x="227" y="209"/>
                </a:cubicBezTo>
                <a:cubicBezTo>
                  <a:pt x="229" y="211"/>
                  <a:pt x="230" y="214"/>
                  <a:pt x="233" y="214"/>
                </a:cubicBezTo>
                <a:close/>
                <a:moveTo>
                  <a:pt x="515" y="218"/>
                </a:moveTo>
                <a:cubicBezTo>
                  <a:pt x="515" y="213"/>
                  <a:pt x="510" y="213"/>
                  <a:pt x="509" y="209"/>
                </a:cubicBezTo>
                <a:cubicBezTo>
                  <a:pt x="505" y="214"/>
                  <a:pt x="511" y="219"/>
                  <a:pt x="515" y="218"/>
                </a:cubicBezTo>
                <a:close/>
                <a:moveTo>
                  <a:pt x="180" y="216"/>
                </a:moveTo>
                <a:cubicBezTo>
                  <a:pt x="183" y="216"/>
                  <a:pt x="183" y="219"/>
                  <a:pt x="186" y="219"/>
                </a:cubicBezTo>
                <a:cubicBezTo>
                  <a:pt x="187" y="217"/>
                  <a:pt x="189" y="216"/>
                  <a:pt x="191" y="214"/>
                </a:cubicBezTo>
                <a:cubicBezTo>
                  <a:pt x="188" y="215"/>
                  <a:pt x="189" y="212"/>
                  <a:pt x="188" y="212"/>
                </a:cubicBezTo>
                <a:cubicBezTo>
                  <a:pt x="186" y="213"/>
                  <a:pt x="184" y="210"/>
                  <a:pt x="183" y="210"/>
                </a:cubicBezTo>
                <a:cubicBezTo>
                  <a:pt x="182" y="212"/>
                  <a:pt x="180" y="213"/>
                  <a:pt x="180" y="216"/>
                </a:cubicBezTo>
                <a:close/>
                <a:moveTo>
                  <a:pt x="230" y="217"/>
                </a:moveTo>
                <a:cubicBezTo>
                  <a:pt x="225" y="215"/>
                  <a:pt x="224" y="210"/>
                  <a:pt x="220" y="210"/>
                </a:cubicBezTo>
                <a:cubicBezTo>
                  <a:pt x="222" y="213"/>
                  <a:pt x="226" y="218"/>
                  <a:pt x="230" y="217"/>
                </a:cubicBezTo>
                <a:close/>
                <a:moveTo>
                  <a:pt x="649" y="219"/>
                </a:moveTo>
                <a:cubicBezTo>
                  <a:pt x="648" y="216"/>
                  <a:pt x="651" y="212"/>
                  <a:pt x="649" y="210"/>
                </a:cubicBezTo>
                <a:cubicBezTo>
                  <a:pt x="649" y="213"/>
                  <a:pt x="646" y="218"/>
                  <a:pt x="649" y="219"/>
                </a:cubicBezTo>
                <a:close/>
                <a:moveTo>
                  <a:pt x="36" y="217"/>
                </a:moveTo>
                <a:cubicBezTo>
                  <a:pt x="38" y="215"/>
                  <a:pt x="38" y="212"/>
                  <a:pt x="36" y="210"/>
                </a:cubicBezTo>
                <a:cubicBezTo>
                  <a:pt x="36" y="212"/>
                  <a:pt x="35" y="215"/>
                  <a:pt x="36" y="217"/>
                </a:cubicBezTo>
                <a:close/>
                <a:moveTo>
                  <a:pt x="145" y="215"/>
                </a:moveTo>
                <a:cubicBezTo>
                  <a:pt x="152" y="220"/>
                  <a:pt x="160" y="226"/>
                  <a:pt x="168" y="230"/>
                </a:cubicBezTo>
                <a:cubicBezTo>
                  <a:pt x="170" y="229"/>
                  <a:pt x="170" y="227"/>
                  <a:pt x="171" y="225"/>
                </a:cubicBezTo>
                <a:cubicBezTo>
                  <a:pt x="166" y="223"/>
                  <a:pt x="155" y="217"/>
                  <a:pt x="156" y="214"/>
                </a:cubicBezTo>
                <a:cubicBezTo>
                  <a:pt x="152" y="214"/>
                  <a:pt x="150" y="211"/>
                  <a:pt x="147" y="210"/>
                </a:cubicBezTo>
                <a:cubicBezTo>
                  <a:pt x="146" y="212"/>
                  <a:pt x="144" y="213"/>
                  <a:pt x="145" y="215"/>
                </a:cubicBezTo>
                <a:close/>
                <a:moveTo>
                  <a:pt x="306" y="214"/>
                </a:moveTo>
                <a:cubicBezTo>
                  <a:pt x="309" y="217"/>
                  <a:pt x="313" y="219"/>
                  <a:pt x="318" y="220"/>
                </a:cubicBezTo>
                <a:cubicBezTo>
                  <a:pt x="319" y="216"/>
                  <a:pt x="308" y="206"/>
                  <a:pt x="306" y="214"/>
                </a:cubicBezTo>
                <a:close/>
                <a:moveTo>
                  <a:pt x="99" y="217"/>
                </a:moveTo>
                <a:cubicBezTo>
                  <a:pt x="102" y="223"/>
                  <a:pt x="107" y="227"/>
                  <a:pt x="114" y="230"/>
                </a:cubicBezTo>
                <a:cubicBezTo>
                  <a:pt x="111" y="222"/>
                  <a:pt x="107" y="216"/>
                  <a:pt x="101" y="211"/>
                </a:cubicBezTo>
                <a:cubicBezTo>
                  <a:pt x="101" y="214"/>
                  <a:pt x="99" y="214"/>
                  <a:pt x="99" y="217"/>
                </a:cubicBezTo>
                <a:close/>
                <a:moveTo>
                  <a:pt x="203" y="212"/>
                </a:moveTo>
                <a:cubicBezTo>
                  <a:pt x="209" y="216"/>
                  <a:pt x="215" y="221"/>
                  <a:pt x="224" y="224"/>
                </a:cubicBezTo>
                <a:cubicBezTo>
                  <a:pt x="223" y="223"/>
                  <a:pt x="225" y="222"/>
                  <a:pt x="224" y="221"/>
                </a:cubicBezTo>
                <a:cubicBezTo>
                  <a:pt x="221" y="219"/>
                  <a:pt x="209" y="212"/>
                  <a:pt x="203" y="212"/>
                </a:cubicBezTo>
                <a:close/>
                <a:moveTo>
                  <a:pt x="481" y="216"/>
                </a:moveTo>
                <a:cubicBezTo>
                  <a:pt x="483" y="218"/>
                  <a:pt x="484" y="217"/>
                  <a:pt x="487" y="217"/>
                </a:cubicBezTo>
                <a:cubicBezTo>
                  <a:pt x="488" y="218"/>
                  <a:pt x="487" y="223"/>
                  <a:pt x="491" y="223"/>
                </a:cubicBezTo>
                <a:cubicBezTo>
                  <a:pt x="492" y="220"/>
                  <a:pt x="493" y="219"/>
                  <a:pt x="493" y="216"/>
                </a:cubicBezTo>
                <a:cubicBezTo>
                  <a:pt x="488" y="213"/>
                  <a:pt x="484" y="209"/>
                  <a:pt x="481" y="216"/>
                </a:cubicBezTo>
                <a:close/>
                <a:moveTo>
                  <a:pt x="549" y="217"/>
                </a:moveTo>
                <a:cubicBezTo>
                  <a:pt x="552" y="218"/>
                  <a:pt x="553" y="222"/>
                  <a:pt x="557" y="223"/>
                </a:cubicBezTo>
                <a:cubicBezTo>
                  <a:pt x="557" y="218"/>
                  <a:pt x="554" y="214"/>
                  <a:pt x="550" y="212"/>
                </a:cubicBezTo>
                <a:cubicBezTo>
                  <a:pt x="550" y="214"/>
                  <a:pt x="549" y="215"/>
                  <a:pt x="549" y="217"/>
                </a:cubicBezTo>
                <a:close/>
                <a:moveTo>
                  <a:pt x="575" y="218"/>
                </a:moveTo>
                <a:cubicBezTo>
                  <a:pt x="575" y="217"/>
                  <a:pt x="577" y="211"/>
                  <a:pt x="575" y="212"/>
                </a:cubicBezTo>
                <a:cubicBezTo>
                  <a:pt x="576" y="215"/>
                  <a:pt x="572" y="217"/>
                  <a:pt x="575" y="218"/>
                </a:cubicBezTo>
                <a:close/>
                <a:moveTo>
                  <a:pt x="618" y="221"/>
                </a:moveTo>
                <a:cubicBezTo>
                  <a:pt x="619" y="219"/>
                  <a:pt x="621" y="214"/>
                  <a:pt x="619" y="212"/>
                </a:cubicBezTo>
                <a:cubicBezTo>
                  <a:pt x="620" y="215"/>
                  <a:pt x="617" y="219"/>
                  <a:pt x="618" y="221"/>
                </a:cubicBezTo>
                <a:close/>
                <a:moveTo>
                  <a:pt x="251" y="218"/>
                </a:moveTo>
                <a:cubicBezTo>
                  <a:pt x="255" y="219"/>
                  <a:pt x="256" y="222"/>
                  <a:pt x="260" y="223"/>
                </a:cubicBezTo>
                <a:cubicBezTo>
                  <a:pt x="260" y="222"/>
                  <a:pt x="261" y="222"/>
                  <a:pt x="262" y="221"/>
                </a:cubicBezTo>
                <a:cubicBezTo>
                  <a:pt x="260" y="218"/>
                  <a:pt x="259" y="214"/>
                  <a:pt x="255" y="212"/>
                </a:cubicBezTo>
                <a:cubicBezTo>
                  <a:pt x="255" y="215"/>
                  <a:pt x="251" y="215"/>
                  <a:pt x="251" y="218"/>
                </a:cubicBezTo>
                <a:close/>
                <a:moveTo>
                  <a:pt x="522" y="215"/>
                </a:moveTo>
                <a:cubicBezTo>
                  <a:pt x="522" y="213"/>
                  <a:pt x="521" y="213"/>
                  <a:pt x="520" y="212"/>
                </a:cubicBezTo>
                <a:cubicBezTo>
                  <a:pt x="519" y="214"/>
                  <a:pt x="520" y="215"/>
                  <a:pt x="522" y="215"/>
                </a:cubicBezTo>
                <a:close/>
                <a:moveTo>
                  <a:pt x="132" y="215"/>
                </a:moveTo>
                <a:cubicBezTo>
                  <a:pt x="135" y="215"/>
                  <a:pt x="135" y="217"/>
                  <a:pt x="137" y="217"/>
                </a:cubicBezTo>
                <a:cubicBezTo>
                  <a:pt x="136" y="215"/>
                  <a:pt x="135" y="215"/>
                  <a:pt x="135" y="213"/>
                </a:cubicBezTo>
                <a:cubicBezTo>
                  <a:pt x="135" y="214"/>
                  <a:pt x="132" y="213"/>
                  <a:pt x="132" y="215"/>
                </a:cubicBezTo>
                <a:close/>
                <a:moveTo>
                  <a:pt x="420" y="224"/>
                </a:moveTo>
                <a:cubicBezTo>
                  <a:pt x="417" y="218"/>
                  <a:pt x="410" y="216"/>
                  <a:pt x="404" y="213"/>
                </a:cubicBezTo>
                <a:cubicBezTo>
                  <a:pt x="408" y="218"/>
                  <a:pt x="414" y="221"/>
                  <a:pt x="420" y="224"/>
                </a:cubicBezTo>
                <a:close/>
                <a:moveTo>
                  <a:pt x="43" y="220"/>
                </a:moveTo>
                <a:cubicBezTo>
                  <a:pt x="42" y="219"/>
                  <a:pt x="43" y="215"/>
                  <a:pt x="42" y="214"/>
                </a:cubicBezTo>
                <a:cubicBezTo>
                  <a:pt x="42" y="214"/>
                  <a:pt x="41" y="214"/>
                  <a:pt x="41" y="214"/>
                </a:cubicBezTo>
                <a:cubicBezTo>
                  <a:pt x="40" y="216"/>
                  <a:pt x="40" y="222"/>
                  <a:pt x="43" y="220"/>
                </a:cubicBezTo>
                <a:close/>
                <a:moveTo>
                  <a:pt x="429" y="218"/>
                </a:moveTo>
                <a:cubicBezTo>
                  <a:pt x="431" y="221"/>
                  <a:pt x="433" y="222"/>
                  <a:pt x="436" y="223"/>
                </a:cubicBezTo>
                <a:cubicBezTo>
                  <a:pt x="436" y="219"/>
                  <a:pt x="435" y="215"/>
                  <a:pt x="431" y="214"/>
                </a:cubicBezTo>
                <a:cubicBezTo>
                  <a:pt x="431" y="216"/>
                  <a:pt x="429" y="216"/>
                  <a:pt x="429" y="218"/>
                </a:cubicBezTo>
                <a:close/>
                <a:moveTo>
                  <a:pt x="475" y="218"/>
                </a:moveTo>
                <a:cubicBezTo>
                  <a:pt x="475" y="218"/>
                  <a:pt x="475" y="217"/>
                  <a:pt x="476" y="217"/>
                </a:cubicBezTo>
                <a:cubicBezTo>
                  <a:pt x="476" y="215"/>
                  <a:pt x="475" y="214"/>
                  <a:pt x="473" y="214"/>
                </a:cubicBezTo>
                <a:cubicBezTo>
                  <a:pt x="472" y="216"/>
                  <a:pt x="473" y="217"/>
                  <a:pt x="475" y="218"/>
                </a:cubicBezTo>
                <a:close/>
                <a:moveTo>
                  <a:pt x="378" y="219"/>
                </a:moveTo>
                <a:cubicBezTo>
                  <a:pt x="376" y="218"/>
                  <a:pt x="378" y="217"/>
                  <a:pt x="377" y="215"/>
                </a:cubicBezTo>
                <a:cubicBezTo>
                  <a:pt x="375" y="216"/>
                  <a:pt x="374" y="215"/>
                  <a:pt x="374" y="215"/>
                </a:cubicBezTo>
                <a:cubicBezTo>
                  <a:pt x="374" y="217"/>
                  <a:pt x="376" y="221"/>
                  <a:pt x="378" y="219"/>
                </a:cubicBezTo>
                <a:close/>
                <a:moveTo>
                  <a:pt x="83" y="238"/>
                </a:moveTo>
                <a:cubicBezTo>
                  <a:pt x="83" y="233"/>
                  <a:pt x="81" y="227"/>
                  <a:pt x="83" y="223"/>
                </a:cubicBezTo>
                <a:cubicBezTo>
                  <a:pt x="78" y="220"/>
                  <a:pt x="74" y="217"/>
                  <a:pt x="69" y="215"/>
                </a:cubicBezTo>
                <a:cubicBezTo>
                  <a:pt x="73" y="223"/>
                  <a:pt x="74" y="234"/>
                  <a:pt x="83" y="238"/>
                </a:cubicBezTo>
                <a:close/>
                <a:moveTo>
                  <a:pt x="237" y="217"/>
                </a:moveTo>
                <a:cubicBezTo>
                  <a:pt x="236" y="217"/>
                  <a:pt x="236" y="217"/>
                  <a:pt x="236" y="217"/>
                </a:cubicBezTo>
                <a:cubicBezTo>
                  <a:pt x="235" y="218"/>
                  <a:pt x="237" y="218"/>
                  <a:pt x="239" y="218"/>
                </a:cubicBezTo>
                <a:cubicBezTo>
                  <a:pt x="238" y="217"/>
                  <a:pt x="240" y="217"/>
                  <a:pt x="239" y="215"/>
                </a:cubicBezTo>
                <a:cubicBezTo>
                  <a:pt x="237" y="214"/>
                  <a:pt x="238" y="217"/>
                  <a:pt x="237" y="217"/>
                </a:cubicBezTo>
                <a:close/>
                <a:moveTo>
                  <a:pt x="462" y="221"/>
                </a:moveTo>
                <a:cubicBezTo>
                  <a:pt x="464" y="221"/>
                  <a:pt x="465" y="218"/>
                  <a:pt x="465" y="217"/>
                </a:cubicBezTo>
                <a:cubicBezTo>
                  <a:pt x="463" y="217"/>
                  <a:pt x="464" y="215"/>
                  <a:pt x="462" y="215"/>
                </a:cubicBezTo>
                <a:cubicBezTo>
                  <a:pt x="462" y="217"/>
                  <a:pt x="462" y="219"/>
                  <a:pt x="462" y="221"/>
                </a:cubicBezTo>
                <a:close/>
                <a:moveTo>
                  <a:pt x="287" y="221"/>
                </a:moveTo>
                <a:cubicBezTo>
                  <a:pt x="290" y="221"/>
                  <a:pt x="293" y="218"/>
                  <a:pt x="292" y="216"/>
                </a:cubicBezTo>
                <a:cubicBezTo>
                  <a:pt x="291" y="218"/>
                  <a:pt x="288" y="219"/>
                  <a:pt x="287" y="221"/>
                </a:cubicBezTo>
                <a:close/>
                <a:moveTo>
                  <a:pt x="363" y="217"/>
                </a:moveTo>
                <a:cubicBezTo>
                  <a:pt x="360" y="220"/>
                  <a:pt x="357" y="223"/>
                  <a:pt x="355" y="227"/>
                </a:cubicBezTo>
                <a:cubicBezTo>
                  <a:pt x="358" y="231"/>
                  <a:pt x="364" y="233"/>
                  <a:pt x="368" y="235"/>
                </a:cubicBezTo>
                <a:cubicBezTo>
                  <a:pt x="370" y="231"/>
                  <a:pt x="373" y="229"/>
                  <a:pt x="374" y="224"/>
                </a:cubicBezTo>
                <a:cubicBezTo>
                  <a:pt x="370" y="223"/>
                  <a:pt x="369" y="218"/>
                  <a:pt x="363" y="217"/>
                </a:cubicBezTo>
                <a:close/>
                <a:moveTo>
                  <a:pt x="19" y="235"/>
                </a:moveTo>
                <a:cubicBezTo>
                  <a:pt x="19" y="228"/>
                  <a:pt x="22" y="220"/>
                  <a:pt x="19" y="217"/>
                </a:cubicBezTo>
                <a:cubicBezTo>
                  <a:pt x="19" y="223"/>
                  <a:pt x="14" y="232"/>
                  <a:pt x="19" y="235"/>
                </a:cubicBezTo>
                <a:close/>
                <a:moveTo>
                  <a:pt x="315" y="224"/>
                </a:moveTo>
                <a:cubicBezTo>
                  <a:pt x="313" y="220"/>
                  <a:pt x="308" y="219"/>
                  <a:pt x="304" y="217"/>
                </a:cubicBezTo>
                <a:cubicBezTo>
                  <a:pt x="304" y="221"/>
                  <a:pt x="312" y="224"/>
                  <a:pt x="315" y="224"/>
                </a:cubicBezTo>
                <a:close/>
                <a:moveTo>
                  <a:pt x="396" y="223"/>
                </a:moveTo>
                <a:cubicBezTo>
                  <a:pt x="397" y="224"/>
                  <a:pt x="398" y="225"/>
                  <a:pt x="400" y="226"/>
                </a:cubicBezTo>
                <a:cubicBezTo>
                  <a:pt x="402" y="224"/>
                  <a:pt x="402" y="219"/>
                  <a:pt x="400" y="217"/>
                </a:cubicBezTo>
                <a:cubicBezTo>
                  <a:pt x="399" y="219"/>
                  <a:pt x="397" y="221"/>
                  <a:pt x="396" y="223"/>
                </a:cubicBezTo>
                <a:close/>
                <a:moveTo>
                  <a:pt x="538" y="227"/>
                </a:moveTo>
                <a:cubicBezTo>
                  <a:pt x="540" y="228"/>
                  <a:pt x="541" y="229"/>
                  <a:pt x="542" y="230"/>
                </a:cubicBezTo>
                <a:cubicBezTo>
                  <a:pt x="543" y="226"/>
                  <a:pt x="544" y="223"/>
                  <a:pt x="545" y="219"/>
                </a:cubicBezTo>
                <a:cubicBezTo>
                  <a:pt x="543" y="219"/>
                  <a:pt x="543" y="217"/>
                  <a:pt x="541" y="217"/>
                </a:cubicBezTo>
                <a:cubicBezTo>
                  <a:pt x="541" y="222"/>
                  <a:pt x="538" y="223"/>
                  <a:pt x="538" y="227"/>
                </a:cubicBezTo>
                <a:close/>
                <a:moveTo>
                  <a:pt x="569" y="226"/>
                </a:moveTo>
                <a:cubicBezTo>
                  <a:pt x="566" y="223"/>
                  <a:pt x="566" y="220"/>
                  <a:pt x="564" y="217"/>
                </a:cubicBezTo>
                <a:cubicBezTo>
                  <a:pt x="561" y="221"/>
                  <a:pt x="566" y="227"/>
                  <a:pt x="569" y="226"/>
                </a:cubicBezTo>
                <a:close/>
                <a:moveTo>
                  <a:pt x="481" y="222"/>
                </a:moveTo>
                <a:cubicBezTo>
                  <a:pt x="483" y="220"/>
                  <a:pt x="480" y="219"/>
                  <a:pt x="478" y="218"/>
                </a:cubicBezTo>
                <a:cubicBezTo>
                  <a:pt x="477" y="220"/>
                  <a:pt x="479" y="221"/>
                  <a:pt x="481" y="222"/>
                </a:cubicBezTo>
                <a:close/>
                <a:moveTo>
                  <a:pt x="92" y="224"/>
                </a:moveTo>
                <a:cubicBezTo>
                  <a:pt x="92" y="220"/>
                  <a:pt x="90" y="219"/>
                  <a:pt x="88" y="218"/>
                </a:cubicBezTo>
                <a:cubicBezTo>
                  <a:pt x="89" y="220"/>
                  <a:pt x="88" y="224"/>
                  <a:pt x="92" y="224"/>
                </a:cubicBezTo>
                <a:close/>
                <a:moveTo>
                  <a:pt x="166" y="237"/>
                </a:moveTo>
                <a:cubicBezTo>
                  <a:pt x="165" y="235"/>
                  <a:pt x="167" y="235"/>
                  <a:pt x="167" y="234"/>
                </a:cubicBezTo>
                <a:cubicBezTo>
                  <a:pt x="166" y="232"/>
                  <a:pt x="162" y="233"/>
                  <a:pt x="162" y="230"/>
                </a:cubicBezTo>
                <a:cubicBezTo>
                  <a:pt x="158" y="231"/>
                  <a:pt x="158" y="228"/>
                  <a:pt x="157" y="226"/>
                </a:cubicBezTo>
                <a:cubicBezTo>
                  <a:pt x="151" y="225"/>
                  <a:pt x="148" y="221"/>
                  <a:pt x="141" y="218"/>
                </a:cubicBezTo>
                <a:cubicBezTo>
                  <a:pt x="149" y="225"/>
                  <a:pt x="158" y="230"/>
                  <a:pt x="166" y="237"/>
                </a:cubicBezTo>
                <a:close/>
                <a:moveTo>
                  <a:pt x="292" y="224"/>
                </a:moveTo>
                <a:cubicBezTo>
                  <a:pt x="292" y="226"/>
                  <a:pt x="293" y="227"/>
                  <a:pt x="295" y="227"/>
                </a:cubicBezTo>
                <a:cubicBezTo>
                  <a:pt x="296" y="224"/>
                  <a:pt x="298" y="222"/>
                  <a:pt x="299" y="219"/>
                </a:cubicBezTo>
                <a:cubicBezTo>
                  <a:pt x="295" y="218"/>
                  <a:pt x="293" y="222"/>
                  <a:pt x="292" y="224"/>
                </a:cubicBezTo>
                <a:close/>
                <a:moveTo>
                  <a:pt x="517" y="222"/>
                </a:moveTo>
                <a:cubicBezTo>
                  <a:pt x="519" y="223"/>
                  <a:pt x="520" y="222"/>
                  <a:pt x="520" y="220"/>
                </a:cubicBezTo>
                <a:cubicBezTo>
                  <a:pt x="519" y="220"/>
                  <a:pt x="519" y="218"/>
                  <a:pt x="518" y="218"/>
                </a:cubicBezTo>
                <a:cubicBezTo>
                  <a:pt x="518" y="220"/>
                  <a:pt x="517" y="221"/>
                  <a:pt x="517" y="222"/>
                </a:cubicBezTo>
                <a:close/>
                <a:moveTo>
                  <a:pt x="628" y="238"/>
                </a:moveTo>
                <a:cubicBezTo>
                  <a:pt x="628" y="231"/>
                  <a:pt x="634" y="224"/>
                  <a:pt x="631" y="218"/>
                </a:cubicBezTo>
                <a:cubicBezTo>
                  <a:pt x="630" y="225"/>
                  <a:pt x="626" y="232"/>
                  <a:pt x="628" y="238"/>
                </a:cubicBezTo>
                <a:close/>
                <a:moveTo>
                  <a:pt x="278" y="224"/>
                </a:moveTo>
                <a:cubicBezTo>
                  <a:pt x="279" y="221"/>
                  <a:pt x="274" y="221"/>
                  <a:pt x="273" y="219"/>
                </a:cubicBezTo>
                <a:cubicBezTo>
                  <a:pt x="273" y="222"/>
                  <a:pt x="277" y="222"/>
                  <a:pt x="278" y="224"/>
                </a:cubicBezTo>
                <a:close/>
                <a:moveTo>
                  <a:pt x="193" y="226"/>
                </a:moveTo>
                <a:cubicBezTo>
                  <a:pt x="198" y="229"/>
                  <a:pt x="201" y="234"/>
                  <a:pt x="208" y="235"/>
                </a:cubicBezTo>
                <a:cubicBezTo>
                  <a:pt x="208" y="235"/>
                  <a:pt x="208" y="234"/>
                  <a:pt x="209" y="234"/>
                </a:cubicBezTo>
                <a:cubicBezTo>
                  <a:pt x="206" y="227"/>
                  <a:pt x="197" y="213"/>
                  <a:pt x="193" y="226"/>
                </a:cubicBezTo>
                <a:close/>
                <a:moveTo>
                  <a:pt x="611" y="237"/>
                </a:moveTo>
                <a:cubicBezTo>
                  <a:pt x="609" y="232"/>
                  <a:pt x="616" y="223"/>
                  <a:pt x="611" y="220"/>
                </a:cubicBezTo>
                <a:cubicBezTo>
                  <a:pt x="610" y="225"/>
                  <a:pt x="607" y="234"/>
                  <a:pt x="611" y="237"/>
                </a:cubicBezTo>
                <a:close/>
                <a:moveTo>
                  <a:pt x="646" y="224"/>
                </a:moveTo>
                <a:cubicBezTo>
                  <a:pt x="648" y="224"/>
                  <a:pt x="649" y="220"/>
                  <a:pt x="648" y="220"/>
                </a:cubicBezTo>
                <a:cubicBezTo>
                  <a:pt x="648" y="221"/>
                  <a:pt x="647" y="222"/>
                  <a:pt x="646" y="224"/>
                </a:cubicBezTo>
                <a:close/>
                <a:moveTo>
                  <a:pt x="495" y="226"/>
                </a:moveTo>
                <a:cubicBezTo>
                  <a:pt x="496" y="227"/>
                  <a:pt x="496" y="228"/>
                  <a:pt x="498" y="227"/>
                </a:cubicBezTo>
                <a:cubicBezTo>
                  <a:pt x="499" y="226"/>
                  <a:pt x="499" y="224"/>
                  <a:pt x="499" y="221"/>
                </a:cubicBezTo>
                <a:cubicBezTo>
                  <a:pt x="498" y="222"/>
                  <a:pt x="498" y="220"/>
                  <a:pt x="497" y="220"/>
                </a:cubicBezTo>
                <a:cubicBezTo>
                  <a:pt x="496" y="222"/>
                  <a:pt x="495" y="224"/>
                  <a:pt x="495" y="226"/>
                </a:cubicBezTo>
                <a:close/>
                <a:moveTo>
                  <a:pt x="462" y="229"/>
                </a:moveTo>
                <a:cubicBezTo>
                  <a:pt x="466" y="227"/>
                  <a:pt x="468" y="225"/>
                  <a:pt x="470" y="221"/>
                </a:cubicBezTo>
                <a:cubicBezTo>
                  <a:pt x="466" y="220"/>
                  <a:pt x="463" y="225"/>
                  <a:pt x="462" y="229"/>
                </a:cubicBezTo>
                <a:close/>
                <a:moveTo>
                  <a:pt x="56" y="227"/>
                </a:moveTo>
                <a:cubicBezTo>
                  <a:pt x="56" y="224"/>
                  <a:pt x="55" y="222"/>
                  <a:pt x="52" y="221"/>
                </a:cubicBezTo>
                <a:cubicBezTo>
                  <a:pt x="51" y="225"/>
                  <a:pt x="54" y="229"/>
                  <a:pt x="56" y="227"/>
                </a:cubicBezTo>
                <a:close/>
                <a:moveTo>
                  <a:pt x="573" y="226"/>
                </a:moveTo>
                <a:cubicBezTo>
                  <a:pt x="574" y="226"/>
                  <a:pt x="574" y="221"/>
                  <a:pt x="572" y="221"/>
                </a:cubicBezTo>
                <a:cubicBezTo>
                  <a:pt x="572" y="222"/>
                  <a:pt x="570" y="226"/>
                  <a:pt x="573" y="226"/>
                </a:cubicBezTo>
                <a:close/>
                <a:moveTo>
                  <a:pt x="244" y="225"/>
                </a:moveTo>
                <a:cubicBezTo>
                  <a:pt x="248" y="227"/>
                  <a:pt x="249" y="231"/>
                  <a:pt x="254" y="232"/>
                </a:cubicBezTo>
                <a:cubicBezTo>
                  <a:pt x="254" y="228"/>
                  <a:pt x="258" y="228"/>
                  <a:pt x="258" y="224"/>
                </a:cubicBezTo>
                <a:cubicBezTo>
                  <a:pt x="254" y="222"/>
                  <a:pt x="247" y="222"/>
                  <a:pt x="244" y="225"/>
                </a:cubicBezTo>
                <a:close/>
                <a:moveTo>
                  <a:pt x="408" y="232"/>
                </a:moveTo>
                <a:cubicBezTo>
                  <a:pt x="410" y="232"/>
                  <a:pt x="411" y="235"/>
                  <a:pt x="414" y="235"/>
                </a:cubicBezTo>
                <a:cubicBezTo>
                  <a:pt x="415" y="232"/>
                  <a:pt x="417" y="231"/>
                  <a:pt x="417" y="228"/>
                </a:cubicBezTo>
                <a:cubicBezTo>
                  <a:pt x="416" y="225"/>
                  <a:pt x="413" y="223"/>
                  <a:pt x="410" y="222"/>
                </a:cubicBezTo>
                <a:cubicBezTo>
                  <a:pt x="409" y="227"/>
                  <a:pt x="406" y="226"/>
                  <a:pt x="408" y="232"/>
                </a:cubicBezTo>
                <a:close/>
                <a:moveTo>
                  <a:pt x="433" y="227"/>
                </a:moveTo>
                <a:cubicBezTo>
                  <a:pt x="431" y="225"/>
                  <a:pt x="430" y="222"/>
                  <a:pt x="426" y="222"/>
                </a:cubicBezTo>
                <a:cubicBezTo>
                  <a:pt x="427" y="225"/>
                  <a:pt x="431" y="226"/>
                  <a:pt x="433" y="227"/>
                </a:cubicBezTo>
                <a:close/>
                <a:moveTo>
                  <a:pt x="545" y="234"/>
                </a:moveTo>
                <a:cubicBezTo>
                  <a:pt x="547" y="235"/>
                  <a:pt x="550" y="239"/>
                  <a:pt x="552" y="238"/>
                </a:cubicBezTo>
                <a:cubicBezTo>
                  <a:pt x="551" y="235"/>
                  <a:pt x="555" y="233"/>
                  <a:pt x="555" y="231"/>
                </a:cubicBezTo>
                <a:cubicBezTo>
                  <a:pt x="555" y="226"/>
                  <a:pt x="551" y="224"/>
                  <a:pt x="547" y="222"/>
                </a:cubicBezTo>
                <a:cubicBezTo>
                  <a:pt x="547" y="225"/>
                  <a:pt x="545" y="229"/>
                  <a:pt x="545" y="234"/>
                </a:cubicBezTo>
                <a:close/>
                <a:moveTo>
                  <a:pt x="274" y="227"/>
                </a:moveTo>
                <a:cubicBezTo>
                  <a:pt x="275" y="224"/>
                  <a:pt x="271" y="222"/>
                  <a:pt x="270" y="223"/>
                </a:cubicBezTo>
                <a:cubicBezTo>
                  <a:pt x="272" y="224"/>
                  <a:pt x="271" y="228"/>
                  <a:pt x="274" y="227"/>
                </a:cubicBezTo>
                <a:close/>
                <a:moveTo>
                  <a:pt x="298" y="230"/>
                </a:moveTo>
                <a:cubicBezTo>
                  <a:pt x="301" y="232"/>
                  <a:pt x="303" y="234"/>
                  <a:pt x="306" y="235"/>
                </a:cubicBezTo>
                <a:cubicBezTo>
                  <a:pt x="307" y="232"/>
                  <a:pt x="311" y="231"/>
                  <a:pt x="312" y="227"/>
                </a:cubicBezTo>
                <a:cubicBezTo>
                  <a:pt x="306" y="223"/>
                  <a:pt x="300" y="221"/>
                  <a:pt x="298" y="230"/>
                </a:cubicBezTo>
                <a:close/>
                <a:moveTo>
                  <a:pt x="120" y="229"/>
                </a:moveTo>
                <a:cubicBezTo>
                  <a:pt x="121" y="228"/>
                  <a:pt x="122" y="227"/>
                  <a:pt x="122" y="225"/>
                </a:cubicBezTo>
                <a:cubicBezTo>
                  <a:pt x="120" y="225"/>
                  <a:pt x="120" y="223"/>
                  <a:pt x="118" y="223"/>
                </a:cubicBezTo>
                <a:cubicBezTo>
                  <a:pt x="119" y="227"/>
                  <a:pt x="119" y="228"/>
                  <a:pt x="120" y="229"/>
                </a:cubicBezTo>
                <a:close/>
                <a:moveTo>
                  <a:pt x="450" y="235"/>
                </a:moveTo>
                <a:cubicBezTo>
                  <a:pt x="451" y="234"/>
                  <a:pt x="451" y="234"/>
                  <a:pt x="452" y="234"/>
                </a:cubicBezTo>
                <a:cubicBezTo>
                  <a:pt x="449" y="229"/>
                  <a:pt x="446" y="225"/>
                  <a:pt x="441" y="223"/>
                </a:cubicBezTo>
                <a:cubicBezTo>
                  <a:pt x="441" y="230"/>
                  <a:pt x="447" y="232"/>
                  <a:pt x="450" y="235"/>
                </a:cubicBezTo>
                <a:close/>
                <a:moveTo>
                  <a:pt x="486" y="224"/>
                </a:moveTo>
                <a:cubicBezTo>
                  <a:pt x="486" y="227"/>
                  <a:pt x="487" y="228"/>
                  <a:pt x="489" y="228"/>
                </a:cubicBezTo>
                <a:cubicBezTo>
                  <a:pt x="491" y="226"/>
                  <a:pt x="488" y="223"/>
                  <a:pt x="486" y="224"/>
                </a:cubicBezTo>
                <a:close/>
                <a:moveTo>
                  <a:pt x="533" y="231"/>
                </a:moveTo>
                <a:cubicBezTo>
                  <a:pt x="533" y="231"/>
                  <a:pt x="533" y="230"/>
                  <a:pt x="533" y="229"/>
                </a:cubicBezTo>
                <a:cubicBezTo>
                  <a:pt x="530" y="228"/>
                  <a:pt x="528" y="225"/>
                  <a:pt x="524" y="223"/>
                </a:cubicBezTo>
                <a:cubicBezTo>
                  <a:pt x="524" y="227"/>
                  <a:pt x="530" y="232"/>
                  <a:pt x="533" y="231"/>
                </a:cubicBezTo>
                <a:close/>
                <a:moveTo>
                  <a:pt x="44" y="232"/>
                </a:moveTo>
                <a:cubicBezTo>
                  <a:pt x="44" y="230"/>
                  <a:pt x="44" y="228"/>
                  <a:pt x="44" y="225"/>
                </a:cubicBezTo>
                <a:cubicBezTo>
                  <a:pt x="42" y="225"/>
                  <a:pt x="42" y="224"/>
                  <a:pt x="41" y="224"/>
                </a:cubicBezTo>
                <a:cubicBezTo>
                  <a:pt x="39" y="227"/>
                  <a:pt x="40" y="232"/>
                  <a:pt x="44" y="232"/>
                </a:cubicBezTo>
                <a:close/>
                <a:moveTo>
                  <a:pt x="565" y="229"/>
                </a:moveTo>
                <a:cubicBezTo>
                  <a:pt x="565" y="227"/>
                  <a:pt x="562" y="226"/>
                  <a:pt x="561" y="224"/>
                </a:cubicBezTo>
                <a:cubicBezTo>
                  <a:pt x="561" y="225"/>
                  <a:pt x="560" y="225"/>
                  <a:pt x="560" y="226"/>
                </a:cubicBezTo>
                <a:cubicBezTo>
                  <a:pt x="562" y="227"/>
                  <a:pt x="564" y="228"/>
                  <a:pt x="565" y="229"/>
                </a:cubicBezTo>
                <a:close/>
                <a:moveTo>
                  <a:pt x="578" y="239"/>
                </a:moveTo>
                <a:cubicBezTo>
                  <a:pt x="580" y="235"/>
                  <a:pt x="580" y="230"/>
                  <a:pt x="579" y="224"/>
                </a:cubicBezTo>
                <a:cubicBezTo>
                  <a:pt x="578" y="224"/>
                  <a:pt x="578" y="224"/>
                  <a:pt x="577" y="224"/>
                </a:cubicBezTo>
                <a:cubicBezTo>
                  <a:pt x="576" y="229"/>
                  <a:pt x="573" y="236"/>
                  <a:pt x="578" y="239"/>
                </a:cubicBezTo>
                <a:close/>
                <a:moveTo>
                  <a:pt x="153" y="233"/>
                </a:moveTo>
                <a:cubicBezTo>
                  <a:pt x="149" y="230"/>
                  <a:pt x="144" y="228"/>
                  <a:pt x="140" y="224"/>
                </a:cubicBezTo>
                <a:cubicBezTo>
                  <a:pt x="142" y="230"/>
                  <a:pt x="149" y="232"/>
                  <a:pt x="153" y="233"/>
                </a:cubicBezTo>
                <a:close/>
                <a:moveTo>
                  <a:pt x="229" y="227"/>
                </a:moveTo>
                <a:cubicBezTo>
                  <a:pt x="228" y="226"/>
                  <a:pt x="228" y="224"/>
                  <a:pt x="225" y="224"/>
                </a:cubicBezTo>
                <a:cubicBezTo>
                  <a:pt x="226" y="226"/>
                  <a:pt x="227" y="227"/>
                  <a:pt x="229" y="227"/>
                </a:cubicBezTo>
                <a:close/>
                <a:moveTo>
                  <a:pt x="466" y="231"/>
                </a:moveTo>
                <a:cubicBezTo>
                  <a:pt x="469" y="233"/>
                  <a:pt x="472" y="236"/>
                  <a:pt x="476" y="238"/>
                </a:cubicBezTo>
                <a:cubicBezTo>
                  <a:pt x="477" y="235"/>
                  <a:pt x="478" y="233"/>
                  <a:pt x="478" y="230"/>
                </a:cubicBezTo>
                <a:cubicBezTo>
                  <a:pt x="475" y="223"/>
                  <a:pt x="469" y="225"/>
                  <a:pt x="466" y="231"/>
                </a:cubicBezTo>
                <a:close/>
                <a:moveTo>
                  <a:pt x="591" y="265"/>
                </a:moveTo>
                <a:cubicBezTo>
                  <a:pt x="589" y="272"/>
                  <a:pt x="587" y="278"/>
                  <a:pt x="588" y="283"/>
                </a:cubicBezTo>
                <a:cubicBezTo>
                  <a:pt x="592" y="279"/>
                  <a:pt x="592" y="274"/>
                  <a:pt x="594" y="266"/>
                </a:cubicBezTo>
                <a:cubicBezTo>
                  <a:pt x="597" y="255"/>
                  <a:pt x="608" y="235"/>
                  <a:pt x="601" y="224"/>
                </a:cubicBezTo>
                <a:cubicBezTo>
                  <a:pt x="599" y="240"/>
                  <a:pt x="595" y="252"/>
                  <a:pt x="591" y="265"/>
                </a:cubicBezTo>
                <a:close/>
                <a:moveTo>
                  <a:pt x="281" y="228"/>
                </a:moveTo>
                <a:cubicBezTo>
                  <a:pt x="281" y="228"/>
                  <a:pt x="281" y="228"/>
                  <a:pt x="281" y="228"/>
                </a:cubicBezTo>
                <a:moveTo>
                  <a:pt x="318" y="226"/>
                </a:moveTo>
                <a:cubicBezTo>
                  <a:pt x="318" y="230"/>
                  <a:pt x="326" y="231"/>
                  <a:pt x="329" y="234"/>
                </a:cubicBezTo>
                <a:cubicBezTo>
                  <a:pt x="330" y="234"/>
                  <a:pt x="330" y="233"/>
                  <a:pt x="330" y="232"/>
                </a:cubicBezTo>
                <a:cubicBezTo>
                  <a:pt x="327" y="230"/>
                  <a:pt x="322" y="226"/>
                  <a:pt x="318" y="226"/>
                </a:cubicBezTo>
                <a:close/>
                <a:moveTo>
                  <a:pt x="455" y="230"/>
                </a:moveTo>
                <a:cubicBezTo>
                  <a:pt x="454" y="228"/>
                  <a:pt x="449" y="224"/>
                  <a:pt x="449" y="226"/>
                </a:cubicBezTo>
                <a:cubicBezTo>
                  <a:pt x="451" y="227"/>
                  <a:pt x="452" y="230"/>
                  <a:pt x="455" y="230"/>
                </a:cubicBezTo>
                <a:close/>
                <a:moveTo>
                  <a:pt x="502" y="231"/>
                </a:moveTo>
                <a:cubicBezTo>
                  <a:pt x="504" y="232"/>
                  <a:pt x="505" y="235"/>
                  <a:pt x="509" y="235"/>
                </a:cubicBezTo>
                <a:cubicBezTo>
                  <a:pt x="511" y="230"/>
                  <a:pt x="506" y="227"/>
                  <a:pt x="503" y="225"/>
                </a:cubicBezTo>
                <a:cubicBezTo>
                  <a:pt x="503" y="227"/>
                  <a:pt x="502" y="229"/>
                  <a:pt x="502" y="231"/>
                </a:cubicBezTo>
                <a:close/>
                <a:moveTo>
                  <a:pt x="431" y="231"/>
                </a:moveTo>
                <a:cubicBezTo>
                  <a:pt x="430" y="228"/>
                  <a:pt x="427" y="227"/>
                  <a:pt x="424" y="226"/>
                </a:cubicBezTo>
                <a:cubicBezTo>
                  <a:pt x="425" y="229"/>
                  <a:pt x="427" y="230"/>
                  <a:pt x="431" y="231"/>
                </a:cubicBezTo>
                <a:close/>
                <a:moveTo>
                  <a:pt x="256" y="234"/>
                </a:moveTo>
                <a:cubicBezTo>
                  <a:pt x="258" y="235"/>
                  <a:pt x="260" y="237"/>
                  <a:pt x="263" y="238"/>
                </a:cubicBezTo>
                <a:cubicBezTo>
                  <a:pt x="264" y="235"/>
                  <a:pt x="268" y="234"/>
                  <a:pt x="269" y="231"/>
                </a:cubicBezTo>
                <a:cubicBezTo>
                  <a:pt x="267" y="228"/>
                  <a:pt x="264" y="227"/>
                  <a:pt x="261" y="226"/>
                </a:cubicBezTo>
                <a:cubicBezTo>
                  <a:pt x="260" y="229"/>
                  <a:pt x="257" y="231"/>
                  <a:pt x="256" y="234"/>
                </a:cubicBezTo>
                <a:close/>
                <a:moveTo>
                  <a:pt x="76" y="240"/>
                </a:moveTo>
                <a:cubicBezTo>
                  <a:pt x="73" y="234"/>
                  <a:pt x="65" y="232"/>
                  <a:pt x="61" y="227"/>
                </a:cubicBezTo>
                <a:cubicBezTo>
                  <a:pt x="61" y="234"/>
                  <a:pt x="71" y="236"/>
                  <a:pt x="76" y="240"/>
                </a:cubicBezTo>
                <a:close/>
                <a:moveTo>
                  <a:pt x="123" y="233"/>
                </a:moveTo>
                <a:cubicBezTo>
                  <a:pt x="125" y="234"/>
                  <a:pt x="126" y="230"/>
                  <a:pt x="128" y="231"/>
                </a:cubicBezTo>
                <a:cubicBezTo>
                  <a:pt x="128" y="229"/>
                  <a:pt x="128" y="227"/>
                  <a:pt x="126" y="227"/>
                </a:cubicBezTo>
                <a:cubicBezTo>
                  <a:pt x="126" y="230"/>
                  <a:pt x="122" y="230"/>
                  <a:pt x="123" y="233"/>
                </a:cubicBezTo>
                <a:close/>
                <a:moveTo>
                  <a:pt x="225" y="231"/>
                </a:moveTo>
                <a:cubicBezTo>
                  <a:pt x="224" y="229"/>
                  <a:pt x="223" y="229"/>
                  <a:pt x="224" y="227"/>
                </a:cubicBezTo>
                <a:cubicBezTo>
                  <a:pt x="221" y="228"/>
                  <a:pt x="222" y="228"/>
                  <a:pt x="222" y="230"/>
                </a:cubicBezTo>
                <a:cubicBezTo>
                  <a:pt x="224" y="229"/>
                  <a:pt x="226" y="232"/>
                  <a:pt x="225" y="231"/>
                </a:cubicBezTo>
                <a:close/>
                <a:moveTo>
                  <a:pt x="372" y="238"/>
                </a:moveTo>
                <a:cubicBezTo>
                  <a:pt x="374" y="238"/>
                  <a:pt x="375" y="240"/>
                  <a:pt x="378" y="240"/>
                </a:cubicBezTo>
                <a:cubicBezTo>
                  <a:pt x="379" y="237"/>
                  <a:pt x="382" y="236"/>
                  <a:pt x="383" y="233"/>
                </a:cubicBezTo>
                <a:cubicBezTo>
                  <a:pt x="381" y="231"/>
                  <a:pt x="380" y="229"/>
                  <a:pt x="377" y="228"/>
                </a:cubicBezTo>
                <a:cubicBezTo>
                  <a:pt x="376" y="232"/>
                  <a:pt x="373" y="234"/>
                  <a:pt x="372" y="238"/>
                </a:cubicBezTo>
                <a:close/>
                <a:moveTo>
                  <a:pt x="394" y="231"/>
                </a:moveTo>
                <a:cubicBezTo>
                  <a:pt x="396" y="230"/>
                  <a:pt x="393" y="227"/>
                  <a:pt x="392" y="229"/>
                </a:cubicBezTo>
                <a:cubicBezTo>
                  <a:pt x="393" y="229"/>
                  <a:pt x="393" y="231"/>
                  <a:pt x="394" y="231"/>
                </a:cubicBezTo>
                <a:close/>
                <a:moveTo>
                  <a:pt x="622" y="239"/>
                </a:moveTo>
                <a:cubicBezTo>
                  <a:pt x="622" y="235"/>
                  <a:pt x="625" y="232"/>
                  <a:pt x="623" y="228"/>
                </a:cubicBezTo>
                <a:cubicBezTo>
                  <a:pt x="624" y="232"/>
                  <a:pt x="620" y="235"/>
                  <a:pt x="622" y="239"/>
                </a:cubicBezTo>
                <a:close/>
                <a:moveTo>
                  <a:pt x="286" y="232"/>
                </a:moveTo>
                <a:cubicBezTo>
                  <a:pt x="287" y="234"/>
                  <a:pt x="292" y="237"/>
                  <a:pt x="292" y="231"/>
                </a:cubicBezTo>
                <a:cubicBezTo>
                  <a:pt x="290" y="229"/>
                  <a:pt x="286" y="227"/>
                  <a:pt x="286" y="232"/>
                </a:cubicBezTo>
                <a:close/>
                <a:moveTo>
                  <a:pt x="496" y="232"/>
                </a:moveTo>
                <a:cubicBezTo>
                  <a:pt x="496" y="230"/>
                  <a:pt x="495" y="229"/>
                  <a:pt x="493" y="229"/>
                </a:cubicBezTo>
                <a:cubicBezTo>
                  <a:pt x="493" y="232"/>
                  <a:pt x="495" y="234"/>
                  <a:pt x="496" y="232"/>
                </a:cubicBezTo>
                <a:close/>
                <a:moveTo>
                  <a:pt x="93" y="237"/>
                </a:moveTo>
                <a:cubicBezTo>
                  <a:pt x="95" y="234"/>
                  <a:pt x="93" y="230"/>
                  <a:pt x="90" y="229"/>
                </a:cubicBezTo>
                <a:cubicBezTo>
                  <a:pt x="92" y="232"/>
                  <a:pt x="92" y="235"/>
                  <a:pt x="93" y="237"/>
                </a:cubicBezTo>
                <a:close/>
                <a:moveTo>
                  <a:pt x="276" y="230"/>
                </a:moveTo>
                <a:cubicBezTo>
                  <a:pt x="276" y="232"/>
                  <a:pt x="277" y="232"/>
                  <a:pt x="279" y="232"/>
                </a:cubicBezTo>
                <a:cubicBezTo>
                  <a:pt x="279" y="230"/>
                  <a:pt x="277" y="229"/>
                  <a:pt x="276" y="230"/>
                </a:cubicBezTo>
                <a:close/>
                <a:moveTo>
                  <a:pt x="309" y="238"/>
                </a:moveTo>
                <a:cubicBezTo>
                  <a:pt x="312" y="240"/>
                  <a:pt x="315" y="242"/>
                  <a:pt x="319" y="244"/>
                </a:cubicBezTo>
                <a:cubicBezTo>
                  <a:pt x="323" y="245"/>
                  <a:pt x="324" y="239"/>
                  <a:pt x="327" y="240"/>
                </a:cubicBezTo>
                <a:cubicBezTo>
                  <a:pt x="327" y="238"/>
                  <a:pt x="326" y="237"/>
                  <a:pt x="326" y="235"/>
                </a:cubicBezTo>
                <a:cubicBezTo>
                  <a:pt x="320" y="235"/>
                  <a:pt x="319" y="230"/>
                  <a:pt x="314" y="229"/>
                </a:cubicBezTo>
                <a:cubicBezTo>
                  <a:pt x="313" y="233"/>
                  <a:pt x="310" y="234"/>
                  <a:pt x="309" y="238"/>
                </a:cubicBezTo>
                <a:close/>
                <a:moveTo>
                  <a:pt x="238" y="231"/>
                </a:moveTo>
                <a:cubicBezTo>
                  <a:pt x="240" y="235"/>
                  <a:pt x="244" y="237"/>
                  <a:pt x="248" y="239"/>
                </a:cubicBezTo>
                <a:cubicBezTo>
                  <a:pt x="248" y="238"/>
                  <a:pt x="250" y="238"/>
                  <a:pt x="250" y="236"/>
                </a:cubicBezTo>
                <a:cubicBezTo>
                  <a:pt x="247" y="233"/>
                  <a:pt x="242" y="228"/>
                  <a:pt x="238" y="231"/>
                </a:cubicBezTo>
                <a:close/>
                <a:moveTo>
                  <a:pt x="487" y="234"/>
                </a:moveTo>
                <a:cubicBezTo>
                  <a:pt x="487" y="231"/>
                  <a:pt x="485" y="231"/>
                  <a:pt x="484" y="230"/>
                </a:cubicBezTo>
                <a:cubicBezTo>
                  <a:pt x="484" y="232"/>
                  <a:pt x="485" y="233"/>
                  <a:pt x="487" y="234"/>
                </a:cubicBezTo>
                <a:close/>
                <a:moveTo>
                  <a:pt x="521" y="234"/>
                </a:moveTo>
                <a:cubicBezTo>
                  <a:pt x="523" y="237"/>
                  <a:pt x="527" y="238"/>
                  <a:pt x="530" y="241"/>
                </a:cubicBezTo>
                <a:cubicBezTo>
                  <a:pt x="530" y="240"/>
                  <a:pt x="531" y="238"/>
                  <a:pt x="531" y="237"/>
                </a:cubicBezTo>
                <a:cubicBezTo>
                  <a:pt x="528" y="234"/>
                  <a:pt x="525" y="232"/>
                  <a:pt x="522" y="230"/>
                </a:cubicBezTo>
                <a:cubicBezTo>
                  <a:pt x="522" y="232"/>
                  <a:pt x="521" y="232"/>
                  <a:pt x="521" y="234"/>
                </a:cubicBezTo>
                <a:close/>
                <a:moveTo>
                  <a:pt x="131" y="231"/>
                </a:moveTo>
                <a:cubicBezTo>
                  <a:pt x="123" y="236"/>
                  <a:pt x="129" y="244"/>
                  <a:pt x="136" y="246"/>
                </a:cubicBezTo>
                <a:cubicBezTo>
                  <a:pt x="139" y="240"/>
                  <a:pt x="135" y="234"/>
                  <a:pt x="131" y="231"/>
                </a:cubicBezTo>
                <a:close/>
                <a:moveTo>
                  <a:pt x="356" y="235"/>
                </a:moveTo>
                <a:cubicBezTo>
                  <a:pt x="354" y="233"/>
                  <a:pt x="353" y="231"/>
                  <a:pt x="351" y="231"/>
                </a:cubicBezTo>
                <a:cubicBezTo>
                  <a:pt x="350" y="234"/>
                  <a:pt x="357" y="235"/>
                  <a:pt x="356" y="235"/>
                </a:cubicBezTo>
                <a:close/>
                <a:moveTo>
                  <a:pt x="417" y="238"/>
                </a:moveTo>
                <a:cubicBezTo>
                  <a:pt x="419" y="238"/>
                  <a:pt x="419" y="240"/>
                  <a:pt x="421" y="240"/>
                </a:cubicBezTo>
                <a:cubicBezTo>
                  <a:pt x="423" y="236"/>
                  <a:pt x="426" y="237"/>
                  <a:pt x="426" y="232"/>
                </a:cubicBezTo>
                <a:cubicBezTo>
                  <a:pt x="422" y="230"/>
                  <a:pt x="419" y="232"/>
                  <a:pt x="417" y="238"/>
                </a:cubicBezTo>
                <a:close/>
                <a:moveTo>
                  <a:pt x="439" y="237"/>
                </a:moveTo>
                <a:cubicBezTo>
                  <a:pt x="438" y="233"/>
                  <a:pt x="436" y="232"/>
                  <a:pt x="433" y="231"/>
                </a:cubicBezTo>
                <a:cubicBezTo>
                  <a:pt x="433" y="235"/>
                  <a:pt x="436" y="236"/>
                  <a:pt x="439" y="237"/>
                </a:cubicBezTo>
                <a:close/>
                <a:moveTo>
                  <a:pt x="62" y="241"/>
                </a:moveTo>
                <a:cubicBezTo>
                  <a:pt x="61" y="237"/>
                  <a:pt x="59" y="233"/>
                  <a:pt x="54" y="232"/>
                </a:cubicBezTo>
                <a:cubicBezTo>
                  <a:pt x="56" y="239"/>
                  <a:pt x="58" y="246"/>
                  <a:pt x="66" y="249"/>
                </a:cubicBezTo>
                <a:cubicBezTo>
                  <a:pt x="63" y="246"/>
                  <a:pt x="64" y="238"/>
                  <a:pt x="62" y="241"/>
                </a:cubicBezTo>
                <a:close/>
                <a:moveTo>
                  <a:pt x="202" y="241"/>
                </a:moveTo>
                <a:cubicBezTo>
                  <a:pt x="202" y="238"/>
                  <a:pt x="196" y="232"/>
                  <a:pt x="193" y="232"/>
                </a:cubicBezTo>
                <a:cubicBezTo>
                  <a:pt x="196" y="235"/>
                  <a:pt x="198" y="239"/>
                  <a:pt x="202" y="241"/>
                </a:cubicBezTo>
                <a:close/>
                <a:moveTo>
                  <a:pt x="231" y="234"/>
                </a:moveTo>
                <a:cubicBezTo>
                  <a:pt x="231" y="234"/>
                  <a:pt x="231" y="233"/>
                  <a:pt x="231" y="232"/>
                </a:cubicBezTo>
                <a:cubicBezTo>
                  <a:pt x="229" y="233"/>
                  <a:pt x="226" y="231"/>
                  <a:pt x="227" y="232"/>
                </a:cubicBezTo>
                <a:cubicBezTo>
                  <a:pt x="229" y="233"/>
                  <a:pt x="229" y="236"/>
                  <a:pt x="231" y="234"/>
                </a:cubicBezTo>
                <a:close/>
                <a:moveTo>
                  <a:pt x="560" y="245"/>
                </a:moveTo>
                <a:cubicBezTo>
                  <a:pt x="562" y="243"/>
                  <a:pt x="564" y="239"/>
                  <a:pt x="565" y="236"/>
                </a:cubicBezTo>
                <a:cubicBezTo>
                  <a:pt x="564" y="235"/>
                  <a:pt x="563" y="233"/>
                  <a:pt x="561" y="232"/>
                </a:cubicBezTo>
                <a:cubicBezTo>
                  <a:pt x="560" y="235"/>
                  <a:pt x="560" y="243"/>
                  <a:pt x="560" y="245"/>
                </a:cubicBezTo>
                <a:close/>
                <a:moveTo>
                  <a:pt x="341" y="235"/>
                </a:moveTo>
                <a:cubicBezTo>
                  <a:pt x="343" y="237"/>
                  <a:pt x="347" y="233"/>
                  <a:pt x="344" y="232"/>
                </a:cubicBezTo>
                <a:cubicBezTo>
                  <a:pt x="344" y="234"/>
                  <a:pt x="341" y="233"/>
                  <a:pt x="341" y="235"/>
                </a:cubicBezTo>
                <a:close/>
                <a:moveTo>
                  <a:pt x="541" y="237"/>
                </a:moveTo>
                <a:cubicBezTo>
                  <a:pt x="540" y="235"/>
                  <a:pt x="539" y="233"/>
                  <a:pt x="536" y="233"/>
                </a:cubicBezTo>
                <a:cubicBezTo>
                  <a:pt x="536" y="236"/>
                  <a:pt x="539" y="236"/>
                  <a:pt x="541" y="237"/>
                </a:cubicBezTo>
                <a:close/>
                <a:moveTo>
                  <a:pt x="179" y="237"/>
                </a:moveTo>
                <a:cubicBezTo>
                  <a:pt x="181" y="237"/>
                  <a:pt x="181" y="234"/>
                  <a:pt x="180" y="234"/>
                </a:cubicBezTo>
                <a:cubicBezTo>
                  <a:pt x="180" y="234"/>
                  <a:pt x="178" y="235"/>
                  <a:pt x="179" y="237"/>
                </a:cubicBezTo>
                <a:close/>
                <a:moveTo>
                  <a:pt x="225" y="242"/>
                </a:moveTo>
                <a:cubicBezTo>
                  <a:pt x="224" y="237"/>
                  <a:pt x="219" y="234"/>
                  <a:pt x="216" y="234"/>
                </a:cubicBezTo>
                <a:cubicBezTo>
                  <a:pt x="218" y="237"/>
                  <a:pt x="220" y="243"/>
                  <a:pt x="225" y="242"/>
                </a:cubicBezTo>
                <a:close/>
                <a:moveTo>
                  <a:pt x="403" y="237"/>
                </a:moveTo>
                <a:cubicBezTo>
                  <a:pt x="403" y="235"/>
                  <a:pt x="403" y="235"/>
                  <a:pt x="403" y="235"/>
                </a:cubicBezTo>
                <a:cubicBezTo>
                  <a:pt x="403" y="235"/>
                  <a:pt x="403" y="235"/>
                  <a:pt x="403" y="235"/>
                </a:cubicBezTo>
                <a:cubicBezTo>
                  <a:pt x="402" y="237"/>
                  <a:pt x="399" y="232"/>
                  <a:pt x="399" y="235"/>
                </a:cubicBezTo>
                <a:cubicBezTo>
                  <a:pt x="401" y="235"/>
                  <a:pt x="401" y="237"/>
                  <a:pt x="403" y="237"/>
                </a:cubicBezTo>
                <a:close/>
                <a:moveTo>
                  <a:pt x="101" y="241"/>
                </a:moveTo>
                <a:cubicBezTo>
                  <a:pt x="101" y="238"/>
                  <a:pt x="100" y="235"/>
                  <a:pt x="97" y="234"/>
                </a:cubicBezTo>
                <a:cubicBezTo>
                  <a:pt x="97" y="238"/>
                  <a:pt x="98" y="241"/>
                  <a:pt x="101" y="241"/>
                </a:cubicBezTo>
                <a:close/>
                <a:moveTo>
                  <a:pt x="142" y="240"/>
                </a:moveTo>
                <a:cubicBezTo>
                  <a:pt x="145" y="238"/>
                  <a:pt x="140" y="236"/>
                  <a:pt x="139" y="234"/>
                </a:cubicBezTo>
                <a:cubicBezTo>
                  <a:pt x="139" y="237"/>
                  <a:pt x="140" y="239"/>
                  <a:pt x="142" y="240"/>
                </a:cubicBezTo>
                <a:close/>
                <a:moveTo>
                  <a:pt x="266" y="240"/>
                </a:moveTo>
                <a:cubicBezTo>
                  <a:pt x="268" y="241"/>
                  <a:pt x="268" y="242"/>
                  <a:pt x="270" y="242"/>
                </a:cubicBezTo>
                <a:cubicBezTo>
                  <a:pt x="270" y="238"/>
                  <a:pt x="275" y="240"/>
                  <a:pt x="274" y="235"/>
                </a:cubicBezTo>
                <a:cubicBezTo>
                  <a:pt x="273" y="235"/>
                  <a:pt x="273" y="235"/>
                  <a:pt x="273" y="234"/>
                </a:cubicBezTo>
                <a:cubicBezTo>
                  <a:pt x="270" y="236"/>
                  <a:pt x="267" y="237"/>
                  <a:pt x="266" y="240"/>
                </a:cubicBezTo>
                <a:close/>
                <a:moveTo>
                  <a:pt x="293" y="239"/>
                </a:moveTo>
                <a:cubicBezTo>
                  <a:pt x="294" y="242"/>
                  <a:pt x="298" y="242"/>
                  <a:pt x="301" y="244"/>
                </a:cubicBezTo>
                <a:cubicBezTo>
                  <a:pt x="302" y="243"/>
                  <a:pt x="302" y="242"/>
                  <a:pt x="303" y="241"/>
                </a:cubicBezTo>
                <a:cubicBezTo>
                  <a:pt x="301" y="238"/>
                  <a:pt x="299" y="235"/>
                  <a:pt x="295" y="234"/>
                </a:cubicBezTo>
                <a:cubicBezTo>
                  <a:pt x="295" y="236"/>
                  <a:pt x="293" y="237"/>
                  <a:pt x="293" y="239"/>
                </a:cubicBezTo>
                <a:close/>
                <a:moveTo>
                  <a:pt x="461" y="237"/>
                </a:moveTo>
                <a:cubicBezTo>
                  <a:pt x="465" y="240"/>
                  <a:pt x="467" y="245"/>
                  <a:pt x="472" y="248"/>
                </a:cubicBezTo>
                <a:cubicBezTo>
                  <a:pt x="472" y="246"/>
                  <a:pt x="473" y="245"/>
                  <a:pt x="473" y="243"/>
                </a:cubicBezTo>
                <a:cubicBezTo>
                  <a:pt x="470" y="239"/>
                  <a:pt x="466" y="236"/>
                  <a:pt x="462" y="234"/>
                </a:cubicBezTo>
                <a:cubicBezTo>
                  <a:pt x="462" y="235"/>
                  <a:pt x="461" y="236"/>
                  <a:pt x="461" y="237"/>
                </a:cubicBezTo>
                <a:close/>
                <a:moveTo>
                  <a:pt x="480" y="240"/>
                </a:moveTo>
                <a:cubicBezTo>
                  <a:pt x="482" y="241"/>
                  <a:pt x="482" y="243"/>
                  <a:pt x="484" y="243"/>
                </a:cubicBezTo>
                <a:cubicBezTo>
                  <a:pt x="487" y="239"/>
                  <a:pt x="486" y="236"/>
                  <a:pt x="482" y="234"/>
                </a:cubicBezTo>
                <a:cubicBezTo>
                  <a:pt x="482" y="237"/>
                  <a:pt x="480" y="238"/>
                  <a:pt x="480" y="240"/>
                </a:cubicBezTo>
                <a:close/>
                <a:moveTo>
                  <a:pt x="43" y="249"/>
                </a:moveTo>
                <a:cubicBezTo>
                  <a:pt x="42" y="245"/>
                  <a:pt x="43" y="242"/>
                  <a:pt x="44" y="238"/>
                </a:cubicBezTo>
                <a:cubicBezTo>
                  <a:pt x="43" y="237"/>
                  <a:pt x="42" y="235"/>
                  <a:pt x="40" y="235"/>
                </a:cubicBezTo>
                <a:cubicBezTo>
                  <a:pt x="40" y="238"/>
                  <a:pt x="37" y="247"/>
                  <a:pt x="43" y="249"/>
                </a:cubicBezTo>
                <a:close/>
                <a:moveTo>
                  <a:pt x="507" y="240"/>
                </a:moveTo>
                <a:cubicBezTo>
                  <a:pt x="506" y="237"/>
                  <a:pt x="504" y="235"/>
                  <a:pt x="501" y="235"/>
                </a:cubicBezTo>
                <a:cubicBezTo>
                  <a:pt x="501" y="238"/>
                  <a:pt x="504" y="239"/>
                  <a:pt x="507" y="240"/>
                </a:cubicBezTo>
                <a:close/>
                <a:moveTo>
                  <a:pt x="182" y="239"/>
                </a:moveTo>
                <a:cubicBezTo>
                  <a:pt x="187" y="240"/>
                  <a:pt x="191" y="249"/>
                  <a:pt x="196" y="244"/>
                </a:cubicBezTo>
                <a:cubicBezTo>
                  <a:pt x="192" y="241"/>
                  <a:pt x="188" y="239"/>
                  <a:pt x="184" y="235"/>
                </a:cubicBezTo>
                <a:cubicBezTo>
                  <a:pt x="184" y="237"/>
                  <a:pt x="182" y="238"/>
                  <a:pt x="182" y="239"/>
                </a:cubicBezTo>
                <a:close/>
                <a:moveTo>
                  <a:pt x="346" y="238"/>
                </a:moveTo>
                <a:cubicBezTo>
                  <a:pt x="349" y="237"/>
                  <a:pt x="350" y="242"/>
                  <a:pt x="353" y="240"/>
                </a:cubicBezTo>
                <a:cubicBezTo>
                  <a:pt x="351" y="239"/>
                  <a:pt x="347" y="232"/>
                  <a:pt x="346" y="238"/>
                </a:cubicBezTo>
                <a:close/>
                <a:moveTo>
                  <a:pt x="286" y="243"/>
                </a:moveTo>
                <a:cubicBezTo>
                  <a:pt x="286" y="242"/>
                  <a:pt x="287" y="241"/>
                  <a:pt x="287" y="240"/>
                </a:cubicBezTo>
                <a:cubicBezTo>
                  <a:pt x="285" y="238"/>
                  <a:pt x="282" y="237"/>
                  <a:pt x="280" y="236"/>
                </a:cubicBezTo>
                <a:cubicBezTo>
                  <a:pt x="281" y="239"/>
                  <a:pt x="284" y="241"/>
                  <a:pt x="286" y="243"/>
                </a:cubicBezTo>
                <a:close/>
                <a:moveTo>
                  <a:pt x="381" y="241"/>
                </a:moveTo>
                <a:cubicBezTo>
                  <a:pt x="382" y="241"/>
                  <a:pt x="383" y="241"/>
                  <a:pt x="384" y="241"/>
                </a:cubicBezTo>
                <a:cubicBezTo>
                  <a:pt x="384" y="238"/>
                  <a:pt x="387" y="239"/>
                  <a:pt x="386" y="236"/>
                </a:cubicBezTo>
                <a:cubicBezTo>
                  <a:pt x="383" y="236"/>
                  <a:pt x="383" y="239"/>
                  <a:pt x="381" y="241"/>
                </a:cubicBezTo>
                <a:close/>
                <a:moveTo>
                  <a:pt x="423" y="243"/>
                </a:moveTo>
                <a:cubicBezTo>
                  <a:pt x="428" y="244"/>
                  <a:pt x="431" y="248"/>
                  <a:pt x="436" y="250"/>
                </a:cubicBezTo>
                <a:cubicBezTo>
                  <a:pt x="438" y="248"/>
                  <a:pt x="440" y="247"/>
                  <a:pt x="440" y="244"/>
                </a:cubicBezTo>
                <a:cubicBezTo>
                  <a:pt x="437" y="240"/>
                  <a:pt x="434" y="238"/>
                  <a:pt x="429" y="236"/>
                </a:cubicBezTo>
                <a:cubicBezTo>
                  <a:pt x="427" y="238"/>
                  <a:pt x="424" y="239"/>
                  <a:pt x="423" y="243"/>
                </a:cubicBezTo>
                <a:close/>
                <a:moveTo>
                  <a:pt x="490" y="237"/>
                </a:moveTo>
                <a:cubicBezTo>
                  <a:pt x="491" y="238"/>
                  <a:pt x="491" y="241"/>
                  <a:pt x="493" y="241"/>
                </a:cubicBezTo>
                <a:cubicBezTo>
                  <a:pt x="493" y="239"/>
                  <a:pt x="494" y="239"/>
                  <a:pt x="494" y="237"/>
                </a:cubicBezTo>
                <a:cubicBezTo>
                  <a:pt x="493" y="236"/>
                  <a:pt x="492" y="235"/>
                  <a:pt x="490" y="237"/>
                </a:cubicBezTo>
                <a:close/>
                <a:moveTo>
                  <a:pt x="631" y="239"/>
                </a:moveTo>
                <a:cubicBezTo>
                  <a:pt x="634" y="240"/>
                  <a:pt x="634" y="236"/>
                  <a:pt x="632" y="236"/>
                </a:cubicBezTo>
                <a:cubicBezTo>
                  <a:pt x="632" y="238"/>
                  <a:pt x="631" y="238"/>
                  <a:pt x="631" y="239"/>
                </a:cubicBezTo>
                <a:close/>
                <a:moveTo>
                  <a:pt x="242" y="246"/>
                </a:moveTo>
                <a:cubicBezTo>
                  <a:pt x="245" y="241"/>
                  <a:pt x="239" y="237"/>
                  <a:pt x="234" y="237"/>
                </a:cubicBezTo>
                <a:cubicBezTo>
                  <a:pt x="235" y="241"/>
                  <a:pt x="240" y="242"/>
                  <a:pt x="242" y="246"/>
                </a:cubicBezTo>
                <a:close/>
                <a:moveTo>
                  <a:pt x="91" y="267"/>
                </a:moveTo>
                <a:cubicBezTo>
                  <a:pt x="88" y="261"/>
                  <a:pt x="86" y="253"/>
                  <a:pt x="82" y="248"/>
                </a:cubicBezTo>
                <a:cubicBezTo>
                  <a:pt x="76" y="245"/>
                  <a:pt x="70" y="241"/>
                  <a:pt x="64" y="237"/>
                </a:cubicBezTo>
                <a:cubicBezTo>
                  <a:pt x="69" y="251"/>
                  <a:pt x="79" y="262"/>
                  <a:pt x="91" y="267"/>
                </a:cubicBezTo>
                <a:close/>
                <a:moveTo>
                  <a:pt x="564" y="248"/>
                </a:moveTo>
                <a:cubicBezTo>
                  <a:pt x="565" y="249"/>
                  <a:pt x="566" y="250"/>
                  <a:pt x="567" y="250"/>
                </a:cubicBezTo>
                <a:cubicBezTo>
                  <a:pt x="567" y="246"/>
                  <a:pt x="569" y="243"/>
                  <a:pt x="569" y="238"/>
                </a:cubicBezTo>
                <a:cubicBezTo>
                  <a:pt x="568" y="238"/>
                  <a:pt x="568" y="238"/>
                  <a:pt x="567" y="237"/>
                </a:cubicBezTo>
                <a:cubicBezTo>
                  <a:pt x="566" y="241"/>
                  <a:pt x="564" y="244"/>
                  <a:pt x="564" y="248"/>
                </a:cubicBezTo>
                <a:close/>
                <a:moveTo>
                  <a:pt x="405" y="246"/>
                </a:moveTo>
                <a:cubicBezTo>
                  <a:pt x="407" y="241"/>
                  <a:pt x="400" y="240"/>
                  <a:pt x="398" y="238"/>
                </a:cubicBezTo>
                <a:cubicBezTo>
                  <a:pt x="399" y="242"/>
                  <a:pt x="401" y="245"/>
                  <a:pt x="405" y="246"/>
                </a:cubicBezTo>
                <a:close/>
                <a:moveTo>
                  <a:pt x="250" y="241"/>
                </a:moveTo>
                <a:cubicBezTo>
                  <a:pt x="251" y="241"/>
                  <a:pt x="252" y="243"/>
                  <a:pt x="254" y="243"/>
                </a:cubicBezTo>
                <a:cubicBezTo>
                  <a:pt x="253" y="241"/>
                  <a:pt x="253" y="240"/>
                  <a:pt x="253" y="238"/>
                </a:cubicBezTo>
                <a:cubicBezTo>
                  <a:pt x="252" y="238"/>
                  <a:pt x="251" y="238"/>
                  <a:pt x="251" y="238"/>
                </a:cubicBezTo>
                <a:cubicBezTo>
                  <a:pt x="251" y="239"/>
                  <a:pt x="250" y="240"/>
                  <a:pt x="250" y="241"/>
                </a:cubicBezTo>
                <a:close/>
                <a:moveTo>
                  <a:pt x="532" y="243"/>
                </a:moveTo>
                <a:cubicBezTo>
                  <a:pt x="534" y="244"/>
                  <a:pt x="534" y="246"/>
                  <a:pt x="537" y="246"/>
                </a:cubicBezTo>
                <a:cubicBezTo>
                  <a:pt x="537" y="244"/>
                  <a:pt x="538" y="244"/>
                  <a:pt x="538" y="242"/>
                </a:cubicBezTo>
                <a:cubicBezTo>
                  <a:pt x="537" y="241"/>
                  <a:pt x="536" y="239"/>
                  <a:pt x="533" y="239"/>
                </a:cubicBezTo>
                <a:cubicBezTo>
                  <a:pt x="534" y="241"/>
                  <a:pt x="533" y="242"/>
                  <a:pt x="532" y="243"/>
                </a:cubicBezTo>
                <a:close/>
                <a:moveTo>
                  <a:pt x="119" y="250"/>
                </a:moveTo>
                <a:cubicBezTo>
                  <a:pt x="116" y="245"/>
                  <a:pt x="110" y="243"/>
                  <a:pt x="106" y="240"/>
                </a:cubicBezTo>
                <a:cubicBezTo>
                  <a:pt x="106" y="246"/>
                  <a:pt x="114" y="250"/>
                  <a:pt x="119" y="250"/>
                </a:cubicBezTo>
                <a:close/>
                <a:moveTo>
                  <a:pt x="157" y="245"/>
                </a:moveTo>
                <a:cubicBezTo>
                  <a:pt x="153" y="244"/>
                  <a:pt x="152" y="241"/>
                  <a:pt x="149" y="240"/>
                </a:cubicBezTo>
                <a:cubicBezTo>
                  <a:pt x="151" y="242"/>
                  <a:pt x="154" y="249"/>
                  <a:pt x="157" y="245"/>
                </a:cubicBezTo>
                <a:close/>
                <a:moveTo>
                  <a:pt x="172" y="243"/>
                </a:moveTo>
                <a:cubicBezTo>
                  <a:pt x="175" y="243"/>
                  <a:pt x="176" y="241"/>
                  <a:pt x="176" y="240"/>
                </a:cubicBezTo>
                <a:cubicBezTo>
                  <a:pt x="174" y="239"/>
                  <a:pt x="174" y="242"/>
                  <a:pt x="172" y="243"/>
                </a:cubicBezTo>
                <a:close/>
                <a:moveTo>
                  <a:pt x="273" y="244"/>
                </a:moveTo>
                <a:cubicBezTo>
                  <a:pt x="276" y="246"/>
                  <a:pt x="278" y="249"/>
                  <a:pt x="282" y="249"/>
                </a:cubicBezTo>
                <a:cubicBezTo>
                  <a:pt x="284" y="243"/>
                  <a:pt x="275" y="236"/>
                  <a:pt x="273" y="244"/>
                </a:cubicBezTo>
                <a:close/>
                <a:moveTo>
                  <a:pt x="518" y="244"/>
                </a:moveTo>
                <a:cubicBezTo>
                  <a:pt x="521" y="246"/>
                  <a:pt x="523" y="248"/>
                  <a:pt x="526" y="250"/>
                </a:cubicBezTo>
                <a:cubicBezTo>
                  <a:pt x="530" y="244"/>
                  <a:pt x="522" y="242"/>
                  <a:pt x="519" y="240"/>
                </a:cubicBezTo>
                <a:cubicBezTo>
                  <a:pt x="519" y="242"/>
                  <a:pt x="518" y="242"/>
                  <a:pt x="518" y="244"/>
                </a:cubicBezTo>
                <a:close/>
                <a:moveTo>
                  <a:pt x="598" y="268"/>
                </a:moveTo>
                <a:cubicBezTo>
                  <a:pt x="598" y="270"/>
                  <a:pt x="598" y="270"/>
                  <a:pt x="600" y="268"/>
                </a:cubicBezTo>
                <a:cubicBezTo>
                  <a:pt x="599" y="265"/>
                  <a:pt x="601" y="264"/>
                  <a:pt x="603" y="262"/>
                </a:cubicBezTo>
                <a:cubicBezTo>
                  <a:pt x="604" y="257"/>
                  <a:pt x="604" y="253"/>
                  <a:pt x="607" y="249"/>
                </a:cubicBezTo>
                <a:cubicBezTo>
                  <a:pt x="606" y="246"/>
                  <a:pt x="607" y="243"/>
                  <a:pt x="606" y="240"/>
                </a:cubicBezTo>
                <a:cubicBezTo>
                  <a:pt x="603" y="247"/>
                  <a:pt x="601" y="258"/>
                  <a:pt x="598" y="268"/>
                </a:cubicBezTo>
                <a:close/>
                <a:moveTo>
                  <a:pt x="621" y="277"/>
                </a:moveTo>
                <a:cubicBezTo>
                  <a:pt x="627" y="272"/>
                  <a:pt x="625" y="261"/>
                  <a:pt x="630" y="253"/>
                </a:cubicBezTo>
                <a:cubicBezTo>
                  <a:pt x="628" y="250"/>
                  <a:pt x="630" y="247"/>
                  <a:pt x="632" y="246"/>
                </a:cubicBezTo>
                <a:cubicBezTo>
                  <a:pt x="632" y="243"/>
                  <a:pt x="633" y="241"/>
                  <a:pt x="631" y="240"/>
                </a:cubicBezTo>
                <a:cubicBezTo>
                  <a:pt x="629" y="254"/>
                  <a:pt x="622" y="264"/>
                  <a:pt x="621" y="277"/>
                </a:cubicBezTo>
                <a:close/>
                <a:moveTo>
                  <a:pt x="219" y="248"/>
                </a:moveTo>
                <a:cubicBezTo>
                  <a:pt x="220" y="244"/>
                  <a:pt x="213" y="240"/>
                  <a:pt x="211" y="241"/>
                </a:cubicBezTo>
                <a:cubicBezTo>
                  <a:pt x="214" y="243"/>
                  <a:pt x="215" y="246"/>
                  <a:pt x="219" y="248"/>
                </a:cubicBezTo>
                <a:close/>
                <a:moveTo>
                  <a:pt x="386" y="246"/>
                </a:moveTo>
                <a:cubicBezTo>
                  <a:pt x="391" y="247"/>
                  <a:pt x="392" y="251"/>
                  <a:pt x="398" y="252"/>
                </a:cubicBezTo>
                <a:cubicBezTo>
                  <a:pt x="400" y="246"/>
                  <a:pt x="393" y="244"/>
                  <a:pt x="391" y="241"/>
                </a:cubicBezTo>
                <a:cubicBezTo>
                  <a:pt x="389" y="243"/>
                  <a:pt x="386" y="243"/>
                  <a:pt x="386" y="246"/>
                </a:cubicBezTo>
                <a:close/>
                <a:moveTo>
                  <a:pt x="468" y="248"/>
                </a:moveTo>
                <a:cubicBezTo>
                  <a:pt x="465" y="246"/>
                  <a:pt x="464" y="242"/>
                  <a:pt x="459" y="241"/>
                </a:cubicBezTo>
                <a:cubicBezTo>
                  <a:pt x="461" y="244"/>
                  <a:pt x="465" y="248"/>
                  <a:pt x="468" y="248"/>
                </a:cubicBezTo>
                <a:close/>
                <a:moveTo>
                  <a:pt x="46" y="252"/>
                </a:moveTo>
                <a:cubicBezTo>
                  <a:pt x="47" y="252"/>
                  <a:pt x="48" y="253"/>
                  <a:pt x="50" y="253"/>
                </a:cubicBezTo>
                <a:cubicBezTo>
                  <a:pt x="49" y="249"/>
                  <a:pt x="50" y="244"/>
                  <a:pt x="47" y="241"/>
                </a:cubicBezTo>
                <a:cubicBezTo>
                  <a:pt x="46" y="244"/>
                  <a:pt x="46" y="248"/>
                  <a:pt x="46" y="252"/>
                </a:cubicBezTo>
                <a:close/>
                <a:moveTo>
                  <a:pt x="209" y="246"/>
                </a:moveTo>
                <a:cubicBezTo>
                  <a:pt x="208" y="244"/>
                  <a:pt x="207" y="242"/>
                  <a:pt x="205" y="241"/>
                </a:cubicBezTo>
                <a:cubicBezTo>
                  <a:pt x="204" y="244"/>
                  <a:pt x="208" y="245"/>
                  <a:pt x="209" y="246"/>
                </a:cubicBezTo>
                <a:close/>
                <a:moveTo>
                  <a:pt x="303" y="245"/>
                </a:moveTo>
                <a:cubicBezTo>
                  <a:pt x="306" y="246"/>
                  <a:pt x="311" y="253"/>
                  <a:pt x="313" y="248"/>
                </a:cubicBezTo>
                <a:cubicBezTo>
                  <a:pt x="310" y="246"/>
                  <a:pt x="305" y="238"/>
                  <a:pt x="303" y="245"/>
                </a:cubicBezTo>
                <a:close/>
                <a:moveTo>
                  <a:pt x="326" y="249"/>
                </a:moveTo>
                <a:cubicBezTo>
                  <a:pt x="328" y="250"/>
                  <a:pt x="329" y="251"/>
                  <a:pt x="330" y="252"/>
                </a:cubicBezTo>
                <a:cubicBezTo>
                  <a:pt x="333" y="249"/>
                  <a:pt x="334" y="246"/>
                  <a:pt x="337" y="243"/>
                </a:cubicBezTo>
                <a:cubicBezTo>
                  <a:pt x="333" y="240"/>
                  <a:pt x="326" y="246"/>
                  <a:pt x="326" y="249"/>
                </a:cubicBezTo>
                <a:close/>
                <a:moveTo>
                  <a:pt x="488" y="246"/>
                </a:moveTo>
                <a:cubicBezTo>
                  <a:pt x="489" y="246"/>
                  <a:pt x="489" y="246"/>
                  <a:pt x="489" y="248"/>
                </a:cubicBezTo>
                <a:cubicBezTo>
                  <a:pt x="491" y="248"/>
                  <a:pt x="491" y="245"/>
                  <a:pt x="492" y="244"/>
                </a:cubicBezTo>
                <a:cubicBezTo>
                  <a:pt x="491" y="243"/>
                  <a:pt x="491" y="242"/>
                  <a:pt x="489" y="241"/>
                </a:cubicBezTo>
                <a:cubicBezTo>
                  <a:pt x="489" y="243"/>
                  <a:pt x="488" y="244"/>
                  <a:pt x="488" y="246"/>
                </a:cubicBezTo>
                <a:close/>
                <a:moveTo>
                  <a:pt x="177" y="246"/>
                </a:moveTo>
                <a:cubicBezTo>
                  <a:pt x="181" y="249"/>
                  <a:pt x="188" y="255"/>
                  <a:pt x="191" y="249"/>
                </a:cubicBezTo>
                <a:cubicBezTo>
                  <a:pt x="187" y="247"/>
                  <a:pt x="180" y="238"/>
                  <a:pt x="177" y="246"/>
                </a:cubicBezTo>
                <a:close/>
                <a:moveTo>
                  <a:pt x="502" y="251"/>
                </a:moveTo>
                <a:cubicBezTo>
                  <a:pt x="504" y="250"/>
                  <a:pt x="505" y="249"/>
                  <a:pt x="505" y="246"/>
                </a:cubicBezTo>
                <a:cubicBezTo>
                  <a:pt x="503" y="244"/>
                  <a:pt x="502" y="243"/>
                  <a:pt x="499" y="242"/>
                </a:cubicBezTo>
                <a:cubicBezTo>
                  <a:pt x="497" y="246"/>
                  <a:pt x="499" y="250"/>
                  <a:pt x="502" y="251"/>
                </a:cubicBezTo>
                <a:close/>
                <a:moveTo>
                  <a:pt x="573" y="254"/>
                </a:moveTo>
                <a:cubicBezTo>
                  <a:pt x="575" y="252"/>
                  <a:pt x="576" y="243"/>
                  <a:pt x="573" y="242"/>
                </a:cubicBezTo>
                <a:cubicBezTo>
                  <a:pt x="572" y="245"/>
                  <a:pt x="568" y="252"/>
                  <a:pt x="573" y="254"/>
                </a:cubicBezTo>
                <a:close/>
                <a:moveTo>
                  <a:pt x="149" y="252"/>
                </a:moveTo>
                <a:cubicBezTo>
                  <a:pt x="149" y="252"/>
                  <a:pt x="150" y="252"/>
                  <a:pt x="151" y="252"/>
                </a:cubicBezTo>
                <a:cubicBezTo>
                  <a:pt x="150" y="247"/>
                  <a:pt x="148" y="245"/>
                  <a:pt x="145" y="243"/>
                </a:cubicBezTo>
                <a:cubicBezTo>
                  <a:pt x="142" y="246"/>
                  <a:pt x="147" y="250"/>
                  <a:pt x="149" y="252"/>
                </a:cubicBezTo>
                <a:close/>
                <a:moveTo>
                  <a:pt x="290" y="243"/>
                </a:moveTo>
                <a:cubicBezTo>
                  <a:pt x="287" y="246"/>
                  <a:pt x="291" y="250"/>
                  <a:pt x="293" y="252"/>
                </a:cubicBezTo>
                <a:cubicBezTo>
                  <a:pt x="295" y="251"/>
                  <a:pt x="297" y="250"/>
                  <a:pt x="297" y="248"/>
                </a:cubicBezTo>
                <a:cubicBezTo>
                  <a:pt x="294" y="248"/>
                  <a:pt x="294" y="244"/>
                  <a:pt x="290" y="243"/>
                </a:cubicBezTo>
                <a:close/>
                <a:moveTo>
                  <a:pt x="57" y="258"/>
                </a:moveTo>
                <a:cubicBezTo>
                  <a:pt x="56" y="253"/>
                  <a:pt x="55" y="247"/>
                  <a:pt x="52" y="244"/>
                </a:cubicBezTo>
                <a:cubicBezTo>
                  <a:pt x="54" y="247"/>
                  <a:pt x="52" y="256"/>
                  <a:pt x="57" y="258"/>
                </a:cubicBezTo>
                <a:close/>
                <a:moveTo>
                  <a:pt x="230" y="245"/>
                </a:moveTo>
                <a:cubicBezTo>
                  <a:pt x="231" y="248"/>
                  <a:pt x="236" y="250"/>
                  <a:pt x="239" y="250"/>
                </a:cubicBezTo>
                <a:cubicBezTo>
                  <a:pt x="237" y="247"/>
                  <a:pt x="233" y="244"/>
                  <a:pt x="230" y="245"/>
                </a:cubicBezTo>
                <a:close/>
                <a:moveTo>
                  <a:pt x="332" y="254"/>
                </a:moveTo>
                <a:cubicBezTo>
                  <a:pt x="339" y="257"/>
                  <a:pt x="344" y="261"/>
                  <a:pt x="350" y="264"/>
                </a:cubicBezTo>
                <a:cubicBezTo>
                  <a:pt x="352" y="261"/>
                  <a:pt x="348" y="258"/>
                  <a:pt x="347" y="256"/>
                </a:cubicBezTo>
                <a:cubicBezTo>
                  <a:pt x="344" y="252"/>
                  <a:pt x="342" y="247"/>
                  <a:pt x="339" y="244"/>
                </a:cubicBezTo>
                <a:cubicBezTo>
                  <a:pt x="337" y="248"/>
                  <a:pt x="334" y="250"/>
                  <a:pt x="332" y="254"/>
                </a:cubicBezTo>
                <a:close/>
                <a:moveTo>
                  <a:pt x="452" y="245"/>
                </a:moveTo>
                <a:cubicBezTo>
                  <a:pt x="452" y="247"/>
                  <a:pt x="453" y="247"/>
                  <a:pt x="454" y="247"/>
                </a:cubicBezTo>
                <a:cubicBezTo>
                  <a:pt x="455" y="245"/>
                  <a:pt x="454" y="244"/>
                  <a:pt x="453" y="244"/>
                </a:cubicBezTo>
                <a:cubicBezTo>
                  <a:pt x="453" y="245"/>
                  <a:pt x="453" y="245"/>
                  <a:pt x="452" y="245"/>
                </a:cubicBezTo>
                <a:close/>
                <a:moveTo>
                  <a:pt x="540" y="249"/>
                </a:moveTo>
                <a:cubicBezTo>
                  <a:pt x="542" y="251"/>
                  <a:pt x="544" y="253"/>
                  <a:pt x="547" y="254"/>
                </a:cubicBezTo>
                <a:cubicBezTo>
                  <a:pt x="548" y="251"/>
                  <a:pt x="548" y="251"/>
                  <a:pt x="548" y="249"/>
                </a:cubicBezTo>
                <a:cubicBezTo>
                  <a:pt x="546" y="248"/>
                  <a:pt x="544" y="245"/>
                  <a:pt x="541" y="244"/>
                </a:cubicBezTo>
                <a:cubicBezTo>
                  <a:pt x="541" y="246"/>
                  <a:pt x="540" y="247"/>
                  <a:pt x="540" y="249"/>
                </a:cubicBezTo>
                <a:close/>
                <a:moveTo>
                  <a:pt x="240" y="252"/>
                </a:moveTo>
                <a:cubicBezTo>
                  <a:pt x="242" y="253"/>
                  <a:pt x="243" y="254"/>
                  <a:pt x="245" y="254"/>
                </a:cubicBezTo>
                <a:cubicBezTo>
                  <a:pt x="245" y="251"/>
                  <a:pt x="249" y="252"/>
                  <a:pt x="248" y="249"/>
                </a:cubicBezTo>
                <a:cubicBezTo>
                  <a:pt x="247" y="248"/>
                  <a:pt x="247" y="246"/>
                  <a:pt x="245" y="246"/>
                </a:cubicBezTo>
                <a:cubicBezTo>
                  <a:pt x="244" y="248"/>
                  <a:pt x="241" y="250"/>
                  <a:pt x="240" y="252"/>
                </a:cubicBezTo>
                <a:close/>
                <a:moveTo>
                  <a:pt x="359" y="250"/>
                </a:moveTo>
                <a:cubicBezTo>
                  <a:pt x="359" y="247"/>
                  <a:pt x="355" y="246"/>
                  <a:pt x="354" y="246"/>
                </a:cubicBezTo>
                <a:cubicBezTo>
                  <a:pt x="356" y="247"/>
                  <a:pt x="356" y="250"/>
                  <a:pt x="359" y="250"/>
                </a:cubicBezTo>
                <a:close/>
                <a:moveTo>
                  <a:pt x="370" y="248"/>
                </a:moveTo>
                <a:cubicBezTo>
                  <a:pt x="368" y="248"/>
                  <a:pt x="366" y="247"/>
                  <a:pt x="368" y="246"/>
                </a:cubicBezTo>
                <a:cubicBezTo>
                  <a:pt x="363" y="246"/>
                  <a:pt x="370" y="252"/>
                  <a:pt x="370" y="248"/>
                </a:cubicBezTo>
                <a:close/>
                <a:moveTo>
                  <a:pt x="476" y="252"/>
                </a:moveTo>
                <a:cubicBezTo>
                  <a:pt x="477" y="254"/>
                  <a:pt x="477" y="255"/>
                  <a:pt x="479" y="255"/>
                </a:cubicBezTo>
                <a:cubicBezTo>
                  <a:pt x="480" y="253"/>
                  <a:pt x="481" y="251"/>
                  <a:pt x="482" y="248"/>
                </a:cubicBezTo>
                <a:cubicBezTo>
                  <a:pt x="480" y="248"/>
                  <a:pt x="480" y="246"/>
                  <a:pt x="478" y="246"/>
                </a:cubicBezTo>
                <a:cubicBezTo>
                  <a:pt x="478" y="249"/>
                  <a:pt x="476" y="249"/>
                  <a:pt x="476" y="252"/>
                </a:cubicBezTo>
                <a:close/>
                <a:moveTo>
                  <a:pt x="614" y="268"/>
                </a:moveTo>
                <a:cubicBezTo>
                  <a:pt x="615" y="261"/>
                  <a:pt x="621" y="251"/>
                  <a:pt x="618" y="246"/>
                </a:cubicBezTo>
                <a:cubicBezTo>
                  <a:pt x="617" y="253"/>
                  <a:pt x="611" y="259"/>
                  <a:pt x="614" y="268"/>
                </a:cubicBezTo>
                <a:close/>
                <a:moveTo>
                  <a:pt x="139" y="248"/>
                </a:moveTo>
                <a:cubicBezTo>
                  <a:pt x="141" y="248"/>
                  <a:pt x="141" y="249"/>
                  <a:pt x="142" y="249"/>
                </a:cubicBezTo>
                <a:cubicBezTo>
                  <a:pt x="142" y="247"/>
                  <a:pt x="141" y="247"/>
                  <a:pt x="140" y="246"/>
                </a:cubicBezTo>
                <a:cubicBezTo>
                  <a:pt x="140" y="247"/>
                  <a:pt x="139" y="247"/>
                  <a:pt x="139" y="248"/>
                </a:cubicBezTo>
                <a:close/>
                <a:moveTo>
                  <a:pt x="197" y="249"/>
                </a:moveTo>
                <a:cubicBezTo>
                  <a:pt x="203" y="251"/>
                  <a:pt x="205" y="255"/>
                  <a:pt x="210" y="256"/>
                </a:cubicBezTo>
                <a:cubicBezTo>
                  <a:pt x="208" y="253"/>
                  <a:pt x="201" y="244"/>
                  <a:pt x="197" y="249"/>
                </a:cubicBezTo>
                <a:close/>
                <a:moveTo>
                  <a:pt x="278" y="258"/>
                </a:moveTo>
                <a:cubicBezTo>
                  <a:pt x="278" y="256"/>
                  <a:pt x="280" y="255"/>
                  <a:pt x="280" y="253"/>
                </a:cubicBezTo>
                <a:cubicBezTo>
                  <a:pt x="278" y="249"/>
                  <a:pt x="273" y="248"/>
                  <a:pt x="269" y="247"/>
                </a:cubicBezTo>
                <a:cubicBezTo>
                  <a:pt x="268" y="252"/>
                  <a:pt x="274" y="255"/>
                  <a:pt x="278" y="258"/>
                </a:cubicBezTo>
                <a:close/>
                <a:moveTo>
                  <a:pt x="410" y="252"/>
                </a:moveTo>
                <a:cubicBezTo>
                  <a:pt x="413" y="252"/>
                  <a:pt x="413" y="250"/>
                  <a:pt x="413" y="248"/>
                </a:cubicBezTo>
                <a:cubicBezTo>
                  <a:pt x="412" y="246"/>
                  <a:pt x="409" y="250"/>
                  <a:pt x="410" y="252"/>
                </a:cubicBezTo>
                <a:close/>
                <a:moveTo>
                  <a:pt x="525" y="254"/>
                </a:moveTo>
                <a:cubicBezTo>
                  <a:pt x="523" y="250"/>
                  <a:pt x="520" y="249"/>
                  <a:pt x="517" y="247"/>
                </a:cubicBezTo>
                <a:cubicBezTo>
                  <a:pt x="517" y="250"/>
                  <a:pt x="522" y="252"/>
                  <a:pt x="525" y="254"/>
                </a:cubicBezTo>
                <a:close/>
                <a:moveTo>
                  <a:pt x="308" y="254"/>
                </a:moveTo>
                <a:cubicBezTo>
                  <a:pt x="308" y="253"/>
                  <a:pt x="309" y="253"/>
                  <a:pt x="309" y="252"/>
                </a:cubicBezTo>
                <a:cubicBezTo>
                  <a:pt x="307" y="251"/>
                  <a:pt x="303" y="247"/>
                  <a:pt x="301" y="248"/>
                </a:cubicBezTo>
                <a:cubicBezTo>
                  <a:pt x="303" y="250"/>
                  <a:pt x="304" y="254"/>
                  <a:pt x="308" y="254"/>
                </a:cubicBezTo>
                <a:close/>
                <a:moveTo>
                  <a:pt x="534" y="255"/>
                </a:moveTo>
                <a:cubicBezTo>
                  <a:pt x="537" y="252"/>
                  <a:pt x="532" y="250"/>
                  <a:pt x="531" y="248"/>
                </a:cubicBezTo>
                <a:cubicBezTo>
                  <a:pt x="528" y="251"/>
                  <a:pt x="530" y="255"/>
                  <a:pt x="534" y="255"/>
                </a:cubicBezTo>
                <a:close/>
                <a:moveTo>
                  <a:pt x="233" y="255"/>
                </a:moveTo>
                <a:cubicBezTo>
                  <a:pt x="235" y="255"/>
                  <a:pt x="236" y="254"/>
                  <a:pt x="236" y="252"/>
                </a:cubicBezTo>
                <a:cubicBezTo>
                  <a:pt x="233" y="251"/>
                  <a:pt x="231" y="250"/>
                  <a:pt x="228" y="249"/>
                </a:cubicBezTo>
                <a:cubicBezTo>
                  <a:pt x="229" y="251"/>
                  <a:pt x="231" y="253"/>
                  <a:pt x="233" y="255"/>
                </a:cubicBezTo>
                <a:close/>
                <a:moveTo>
                  <a:pt x="459" y="252"/>
                </a:moveTo>
                <a:cubicBezTo>
                  <a:pt x="462" y="252"/>
                  <a:pt x="466" y="258"/>
                  <a:pt x="468" y="256"/>
                </a:cubicBezTo>
                <a:cubicBezTo>
                  <a:pt x="467" y="254"/>
                  <a:pt x="462" y="251"/>
                  <a:pt x="459" y="249"/>
                </a:cubicBezTo>
                <a:cubicBezTo>
                  <a:pt x="459" y="250"/>
                  <a:pt x="459" y="251"/>
                  <a:pt x="459" y="252"/>
                </a:cubicBezTo>
                <a:close/>
                <a:moveTo>
                  <a:pt x="256" y="252"/>
                </a:moveTo>
                <a:cubicBezTo>
                  <a:pt x="258" y="252"/>
                  <a:pt x="259" y="252"/>
                  <a:pt x="259" y="251"/>
                </a:cubicBezTo>
                <a:cubicBezTo>
                  <a:pt x="257" y="251"/>
                  <a:pt x="257" y="249"/>
                  <a:pt x="255" y="249"/>
                </a:cubicBezTo>
                <a:cubicBezTo>
                  <a:pt x="255" y="251"/>
                  <a:pt x="257" y="251"/>
                  <a:pt x="256" y="252"/>
                </a:cubicBezTo>
                <a:close/>
                <a:moveTo>
                  <a:pt x="448" y="260"/>
                </a:moveTo>
                <a:cubicBezTo>
                  <a:pt x="450" y="257"/>
                  <a:pt x="451" y="254"/>
                  <a:pt x="452" y="251"/>
                </a:cubicBezTo>
                <a:cubicBezTo>
                  <a:pt x="445" y="246"/>
                  <a:pt x="442" y="258"/>
                  <a:pt x="448" y="260"/>
                </a:cubicBezTo>
                <a:close/>
                <a:moveTo>
                  <a:pt x="414" y="254"/>
                </a:moveTo>
                <a:cubicBezTo>
                  <a:pt x="416" y="256"/>
                  <a:pt x="419" y="257"/>
                  <a:pt x="421" y="254"/>
                </a:cubicBezTo>
                <a:cubicBezTo>
                  <a:pt x="420" y="250"/>
                  <a:pt x="415" y="249"/>
                  <a:pt x="414" y="254"/>
                </a:cubicBezTo>
                <a:close/>
                <a:moveTo>
                  <a:pt x="501" y="255"/>
                </a:moveTo>
                <a:cubicBezTo>
                  <a:pt x="499" y="253"/>
                  <a:pt x="499" y="250"/>
                  <a:pt x="495" y="250"/>
                </a:cubicBezTo>
                <a:cubicBezTo>
                  <a:pt x="496" y="253"/>
                  <a:pt x="498" y="254"/>
                  <a:pt x="501" y="255"/>
                </a:cubicBezTo>
                <a:close/>
                <a:moveTo>
                  <a:pt x="509" y="260"/>
                </a:moveTo>
                <a:cubicBezTo>
                  <a:pt x="509" y="257"/>
                  <a:pt x="509" y="256"/>
                  <a:pt x="512" y="255"/>
                </a:cubicBezTo>
                <a:cubicBezTo>
                  <a:pt x="510" y="254"/>
                  <a:pt x="512" y="250"/>
                  <a:pt x="509" y="250"/>
                </a:cubicBezTo>
                <a:cubicBezTo>
                  <a:pt x="509" y="253"/>
                  <a:pt x="505" y="258"/>
                  <a:pt x="509" y="260"/>
                </a:cubicBezTo>
                <a:close/>
                <a:moveTo>
                  <a:pt x="580" y="293"/>
                </a:moveTo>
                <a:cubicBezTo>
                  <a:pt x="581" y="286"/>
                  <a:pt x="583" y="278"/>
                  <a:pt x="586" y="272"/>
                </a:cubicBezTo>
                <a:cubicBezTo>
                  <a:pt x="587" y="265"/>
                  <a:pt x="592" y="256"/>
                  <a:pt x="591" y="250"/>
                </a:cubicBezTo>
                <a:cubicBezTo>
                  <a:pt x="586" y="264"/>
                  <a:pt x="579" y="280"/>
                  <a:pt x="580" y="293"/>
                </a:cubicBezTo>
                <a:close/>
                <a:moveTo>
                  <a:pt x="74" y="269"/>
                </a:moveTo>
                <a:cubicBezTo>
                  <a:pt x="74" y="267"/>
                  <a:pt x="77" y="268"/>
                  <a:pt x="78" y="267"/>
                </a:cubicBezTo>
                <a:cubicBezTo>
                  <a:pt x="74" y="261"/>
                  <a:pt x="67" y="254"/>
                  <a:pt x="60" y="252"/>
                </a:cubicBezTo>
                <a:cubicBezTo>
                  <a:pt x="61" y="261"/>
                  <a:pt x="67" y="266"/>
                  <a:pt x="74" y="269"/>
                </a:cubicBezTo>
                <a:close/>
                <a:moveTo>
                  <a:pt x="127" y="254"/>
                </a:moveTo>
                <a:cubicBezTo>
                  <a:pt x="128" y="254"/>
                  <a:pt x="127" y="252"/>
                  <a:pt x="128" y="251"/>
                </a:cubicBezTo>
                <a:cubicBezTo>
                  <a:pt x="127" y="251"/>
                  <a:pt x="126" y="251"/>
                  <a:pt x="126" y="251"/>
                </a:cubicBezTo>
                <a:cubicBezTo>
                  <a:pt x="126" y="252"/>
                  <a:pt x="125" y="255"/>
                  <a:pt x="127" y="254"/>
                </a:cubicBezTo>
                <a:close/>
                <a:moveTo>
                  <a:pt x="190" y="254"/>
                </a:moveTo>
                <a:cubicBezTo>
                  <a:pt x="196" y="255"/>
                  <a:pt x="199" y="260"/>
                  <a:pt x="205" y="261"/>
                </a:cubicBezTo>
                <a:cubicBezTo>
                  <a:pt x="205" y="260"/>
                  <a:pt x="207" y="260"/>
                  <a:pt x="207" y="258"/>
                </a:cubicBezTo>
                <a:cubicBezTo>
                  <a:pt x="202" y="257"/>
                  <a:pt x="195" y="247"/>
                  <a:pt x="190" y="254"/>
                </a:cubicBezTo>
                <a:close/>
                <a:moveTo>
                  <a:pt x="485" y="263"/>
                </a:moveTo>
                <a:cubicBezTo>
                  <a:pt x="486" y="260"/>
                  <a:pt x="488" y="257"/>
                  <a:pt x="489" y="253"/>
                </a:cubicBezTo>
                <a:cubicBezTo>
                  <a:pt x="487" y="253"/>
                  <a:pt x="488" y="251"/>
                  <a:pt x="485" y="251"/>
                </a:cubicBezTo>
                <a:cubicBezTo>
                  <a:pt x="485" y="255"/>
                  <a:pt x="480" y="260"/>
                  <a:pt x="485" y="263"/>
                </a:cubicBezTo>
                <a:close/>
                <a:moveTo>
                  <a:pt x="39" y="255"/>
                </a:moveTo>
                <a:cubicBezTo>
                  <a:pt x="41" y="257"/>
                  <a:pt x="40" y="262"/>
                  <a:pt x="42" y="263"/>
                </a:cubicBezTo>
                <a:cubicBezTo>
                  <a:pt x="41" y="259"/>
                  <a:pt x="45" y="254"/>
                  <a:pt x="41" y="252"/>
                </a:cubicBezTo>
                <a:cubicBezTo>
                  <a:pt x="41" y="254"/>
                  <a:pt x="40" y="254"/>
                  <a:pt x="39" y="255"/>
                </a:cubicBezTo>
                <a:close/>
                <a:moveTo>
                  <a:pt x="121" y="259"/>
                </a:moveTo>
                <a:cubicBezTo>
                  <a:pt x="121" y="257"/>
                  <a:pt x="120" y="257"/>
                  <a:pt x="120" y="255"/>
                </a:cubicBezTo>
                <a:cubicBezTo>
                  <a:pt x="116" y="256"/>
                  <a:pt x="115" y="250"/>
                  <a:pt x="111" y="252"/>
                </a:cubicBezTo>
                <a:cubicBezTo>
                  <a:pt x="114" y="255"/>
                  <a:pt x="117" y="257"/>
                  <a:pt x="121" y="259"/>
                </a:cubicBezTo>
                <a:close/>
                <a:moveTo>
                  <a:pt x="299" y="259"/>
                </a:moveTo>
                <a:cubicBezTo>
                  <a:pt x="301" y="259"/>
                  <a:pt x="301" y="258"/>
                  <a:pt x="303" y="258"/>
                </a:cubicBezTo>
                <a:cubicBezTo>
                  <a:pt x="302" y="256"/>
                  <a:pt x="302" y="256"/>
                  <a:pt x="303" y="254"/>
                </a:cubicBezTo>
                <a:cubicBezTo>
                  <a:pt x="299" y="254"/>
                  <a:pt x="300" y="251"/>
                  <a:pt x="296" y="252"/>
                </a:cubicBezTo>
                <a:cubicBezTo>
                  <a:pt x="294" y="256"/>
                  <a:pt x="298" y="256"/>
                  <a:pt x="299" y="259"/>
                </a:cubicBezTo>
                <a:close/>
                <a:moveTo>
                  <a:pt x="362" y="252"/>
                </a:moveTo>
                <a:cubicBezTo>
                  <a:pt x="362" y="255"/>
                  <a:pt x="363" y="253"/>
                  <a:pt x="365" y="254"/>
                </a:cubicBezTo>
                <a:cubicBezTo>
                  <a:pt x="366" y="252"/>
                  <a:pt x="363" y="251"/>
                  <a:pt x="362" y="252"/>
                </a:cubicBezTo>
                <a:close/>
                <a:moveTo>
                  <a:pt x="566" y="255"/>
                </a:moveTo>
                <a:cubicBezTo>
                  <a:pt x="566" y="253"/>
                  <a:pt x="564" y="252"/>
                  <a:pt x="562" y="252"/>
                </a:cubicBezTo>
                <a:cubicBezTo>
                  <a:pt x="562" y="254"/>
                  <a:pt x="564" y="256"/>
                  <a:pt x="566" y="255"/>
                </a:cubicBezTo>
                <a:close/>
                <a:moveTo>
                  <a:pt x="248" y="256"/>
                </a:moveTo>
                <a:cubicBezTo>
                  <a:pt x="250" y="258"/>
                  <a:pt x="253" y="258"/>
                  <a:pt x="255" y="256"/>
                </a:cubicBezTo>
                <a:cubicBezTo>
                  <a:pt x="254" y="254"/>
                  <a:pt x="253" y="253"/>
                  <a:pt x="251" y="252"/>
                </a:cubicBezTo>
                <a:cubicBezTo>
                  <a:pt x="250" y="254"/>
                  <a:pt x="249" y="254"/>
                  <a:pt x="248" y="256"/>
                </a:cubicBezTo>
                <a:close/>
                <a:moveTo>
                  <a:pt x="550" y="257"/>
                </a:moveTo>
                <a:cubicBezTo>
                  <a:pt x="552" y="258"/>
                  <a:pt x="552" y="260"/>
                  <a:pt x="554" y="260"/>
                </a:cubicBezTo>
                <a:cubicBezTo>
                  <a:pt x="554" y="258"/>
                  <a:pt x="554" y="256"/>
                  <a:pt x="555" y="254"/>
                </a:cubicBezTo>
                <a:cubicBezTo>
                  <a:pt x="553" y="254"/>
                  <a:pt x="554" y="252"/>
                  <a:pt x="552" y="252"/>
                </a:cubicBezTo>
                <a:cubicBezTo>
                  <a:pt x="551" y="254"/>
                  <a:pt x="550" y="255"/>
                  <a:pt x="550" y="257"/>
                </a:cubicBezTo>
                <a:close/>
                <a:moveTo>
                  <a:pt x="169" y="253"/>
                </a:moveTo>
                <a:cubicBezTo>
                  <a:pt x="168" y="255"/>
                  <a:pt x="166" y="256"/>
                  <a:pt x="163" y="257"/>
                </a:cubicBezTo>
                <a:cubicBezTo>
                  <a:pt x="163" y="255"/>
                  <a:pt x="162" y="254"/>
                  <a:pt x="160" y="254"/>
                </a:cubicBezTo>
                <a:cubicBezTo>
                  <a:pt x="163" y="262"/>
                  <a:pt x="173" y="266"/>
                  <a:pt x="179" y="258"/>
                </a:cubicBezTo>
                <a:cubicBezTo>
                  <a:pt x="174" y="257"/>
                  <a:pt x="173" y="254"/>
                  <a:pt x="169" y="253"/>
                </a:cubicBezTo>
                <a:close/>
                <a:moveTo>
                  <a:pt x="375" y="255"/>
                </a:moveTo>
                <a:cubicBezTo>
                  <a:pt x="382" y="257"/>
                  <a:pt x="388" y="267"/>
                  <a:pt x="395" y="265"/>
                </a:cubicBezTo>
                <a:cubicBezTo>
                  <a:pt x="390" y="259"/>
                  <a:pt x="383" y="256"/>
                  <a:pt x="376" y="253"/>
                </a:cubicBezTo>
                <a:cubicBezTo>
                  <a:pt x="376" y="254"/>
                  <a:pt x="374" y="254"/>
                  <a:pt x="375" y="255"/>
                </a:cubicBezTo>
                <a:close/>
                <a:moveTo>
                  <a:pt x="261" y="256"/>
                </a:moveTo>
                <a:cubicBezTo>
                  <a:pt x="265" y="260"/>
                  <a:pt x="267" y="264"/>
                  <a:pt x="272" y="267"/>
                </a:cubicBezTo>
                <a:cubicBezTo>
                  <a:pt x="274" y="262"/>
                  <a:pt x="266" y="257"/>
                  <a:pt x="262" y="254"/>
                </a:cubicBezTo>
                <a:cubicBezTo>
                  <a:pt x="262" y="255"/>
                  <a:pt x="261" y="255"/>
                  <a:pt x="261" y="256"/>
                </a:cubicBezTo>
                <a:close/>
                <a:moveTo>
                  <a:pt x="355" y="256"/>
                </a:moveTo>
                <a:cubicBezTo>
                  <a:pt x="355" y="255"/>
                  <a:pt x="356" y="255"/>
                  <a:pt x="356" y="254"/>
                </a:cubicBezTo>
                <a:cubicBezTo>
                  <a:pt x="356" y="254"/>
                  <a:pt x="353" y="253"/>
                  <a:pt x="353" y="254"/>
                </a:cubicBezTo>
                <a:cubicBezTo>
                  <a:pt x="354" y="254"/>
                  <a:pt x="353" y="256"/>
                  <a:pt x="355" y="256"/>
                </a:cubicBezTo>
                <a:close/>
                <a:moveTo>
                  <a:pt x="631" y="266"/>
                </a:moveTo>
                <a:cubicBezTo>
                  <a:pt x="633" y="261"/>
                  <a:pt x="634" y="257"/>
                  <a:pt x="632" y="254"/>
                </a:cubicBezTo>
                <a:cubicBezTo>
                  <a:pt x="632" y="258"/>
                  <a:pt x="629" y="262"/>
                  <a:pt x="631" y="266"/>
                </a:cubicBezTo>
                <a:close/>
                <a:moveTo>
                  <a:pt x="236" y="259"/>
                </a:moveTo>
                <a:cubicBezTo>
                  <a:pt x="239" y="259"/>
                  <a:pt x="241" y="258"/>
                  <a:pt x="242" y="255"/>
                </a:cubicBezTo>
                <a:cubicBezTo>
                  <a:pt x="239" y="253"/>
                  <a:pt x="236" y="256"/>
                  <a:pt x="236" y="259"/>
                </a:cubicBezTo>
                <a:close/>
                <a:moveTo>
                  <a:pt x="406" y="257"/>
                </a:moveTo>
                <a:cubicBezTo>
                  <a:pt x="407" y="256"/>
                  <a:pt x="409" y="255"/>
                  <a:pt x="406" y="254"/>
                </a:cubicBezTo>
                <a:cubicBezTo>
                  <a:pt x="406" y="255"/>
                  <a:pt x="405" y="257"/>
                  <a:pt x="406" y="257"/>
                </a:cubicBezTo>
                <a:close/>
                <a:moveTo>
                  <a:pt x="200" y="266"/>
                </a:moveTo>
                <a:cubicBezTo>
                  <a:pt x="200" y="265"/>
                  <a:pt x="202" y="265"/>
                  <a:pt x="203" y="264"/>
                </a:cubicBezTo>
                <a:cubicBezTo>
                  <a:pt x="200" y="259"/>
                  <a:pt x="192" y="259"/>
                  <a:pt x="188" y="255"/>
                </a:cubicBezTo>
                <a:cubicBezTo>
                  <a:pt x="192" y="259"/>
                  <a:pt x="196" y="262"/>
                  <a:pt x="200" y="266"/>
                </a:cubicBezTo>
                <a:close/>
                <a:moveTo>
                  <a:pt x="285" y="263"/>
                </a:moveTo>
                <a:cubicBezTo>
                  <a:pt x="286" y="261"/>
                  <a:pt x="288" y="260"/>
                  <a:pt x="289" y="258"/>
                </a:cubicBezTo>
                <a:cubicBezTo>
                  <a:pt x="286" y="258"/>
                  <a:pt x="285" y="256"/>
                  <a:pt x="284" y="255"/>
                </a:cubicBezTo>
                <a:cubicBezTo>
                  <a:pt x="281" y="257"/>
                  <a:pt x="280" y="262"/>
                  <a:pt x="285" y="263"/>
                </a:cubicBezTo>
                <a:close/>
                <a:moveTo>
                  <a:pt x="399" y="258"/>
                </a:moveTo>
                <a:cubicBezTo>
                  <a:pt x="400" y="256"/>
                  <a:pt x="395" y="254"/>
                  <a:pt x="393" y="255"/>
                </a:cubicBezTo>
                <a:cubicBezTo>
                  <a:pt x="395" y="256"/>
                  <a:pt x="396" y="258"/>
                  <a:pt x="399" y="258"/>
                </a:cubicBezTo>
                <a:close/>
                <a:moveTo>
                  <a:pt x="110" y="258"/>
                </a:moveTo>
                <a:cubicBezTo>
                  <a:pt x="108" y="258"/>
                  <a:pt x="107" y="254"/>
                  <a:pt x="106" y="256"/>
                </a:cubicBezTo>
                <a:cubicBezTo>
                  <a:pt x="107" y="256"/>
                  <a:pt x="109" y="259"/>
                  <a:pt x="110" y="258"/>
                </a:cubicBezTo>
                <a:close/>
                <a:moveTo>
                  <a:pt x="455" y="264"/>
                </a:moveTo>
                <a:cubicBezTo>
                  <a:pt x="457" y="266"/>
                  <a:pt x="460" y="271"/>
                  <a:pt x="463" y="269"/>
                </a:cubicBezTo>
                <a:cubicBezTo>
                  <a:pt x="462" y="267"/>
                  <a:pt x="466" y="264"/>
                  <a:pt x="466" y="259"/>
                </a:cubicBezTo>
                <a:cubicBezTo>
                  <a:pt x="461" y="260"/>
                  <a:pt x="461" y="256"/>
                  <a:pt x="457" y="255"/>
                </a:cubicBezTo>
                <a:cubicBezTo>
                  <a:pt x="457" y="258"/>
                  <a:pt x="455" y="260"/>
                  <a:pt x="455" y="264"/>
                </a:cubicBezTo>
                <a:close/>
                <a:moveTo>
                  <a:pt x="516" y="268"/>
                </a:moveTo>
                <a:cubicBezTo>
                  <a:pt x="518" y="267"/>
                  <a:pt x="518" y="269"/>
                  <a:pt x="519" y="269"/>
                </a:cubicBezTo>
                <a:cubicBezTo>
                  <a:pt x="520" y="266"/>
                  <a:pt x="522" y="263"/>
                  <a:pt x="523" y="260"/>
                </a:cubicBezTo>
                <a:cubicBezTo>
                  <a:pt x="521" y="259"/>
                  <a:pt x="519" y="256"/>
                  <a:pt x="516" y="255"/>
                </a:cubicBezTo>
                <a:cubicBezTo>
                  <a:pt x="517" y="261"/>
                  <a:pt x="517" y="263"/>
                  <a:pt x="516" y="268"/>
                </a:cubicBezTo>
                <a:close/>
                <a:moveTo>
                  <a:pt x="528" y="258"/>
                </a:moveTo>
                <a:cubicBezTo>
                  <a:pt x="530" y="258"/>
                  <a:pt x="532" y="260"/>
                  <a:pt x="533" y="259"/>
                </a:cubicBezTo>
                <a:cubicBezTo>
                  <a:pt x="531" y="258"/>
                  <a:pt x="531" y="255"/>
                  <a:pt x="528" y="255"/>
                </a:cubicBezTo>
                <a:cubicBezTo>
                  <a:pt x="528" y="256"/>
                  <a:pt x="528" y="257"/>
                  <a:pt x="528" y="258"/>
                </a:cubicBezTo>
                <a:close/>
                <a:moveTo>
                  <a:pt x="46" y="266"/>
                </a:moveTo>
                <a:cubicBezTo>
                  <a:pt x="49" y="267"/>
                  <a:pt x="51" y="270"/>
                  <a:pt x="55" y="271"/>
                </a:cubicBezTo>
                <a:cubicBezTo>
                  <a:pt x="52" y="266"/>
                  <a:pt x="54" y="256"/>
                  <a:pt x="46" y="256"/>
                </a:cubicBezTo>
                <a:cubicBezTo>
                  <a:pt x="46" y="261"/>
                  <a:pt x="46" y="261"/>
                  <a:pt x="46" y="266"/>
                </a:cubicBezTo>
                <a:close/>
                <a:moveTo>
                  <a:pt x="330" y="257"/>
                </a:moveTo>
                <a:cubicBezTo>
                  <a:pt x="333" y="262"/>
                  <a:pt x="339" y="265"/>
                  <a:pt x="344" y="268"/>
                </a:cubicBezTo>
                <a:cubicBezTo>
                  <a:pt x="344" y="266"/>
                  <a:pt x="346" y="267"/>
                  <a:pt x="346" y="265"/>
                </a:cubicBezTo>
                <a:cubicBezTo>
                  <a:pt x="340" y="263"/>
                  <a:pt x="335" y="257"/>
                  <a:pt x="330" y="257"/>
                </a:cubicBezTo>
                <a:close/>
                <a:moveTo>
                  <a:pt x="492" y="257"/>
                </a:moveTo>
                <a:cubicBezTo>
                  <a:pt x="492" y="261"/>
                  <a:pt x="489" y="262"/>
                  <a:pt x="490" y="266"/>
                </a:cubicBezTo>
                <a:cubicBezTo>
                  <a:pt x="492" y="267"/>
                  <a:pt x="492" y="270"/>
                  <a:pt x="496" y="270"/>
                </a:cubicBezTo>
                <a:cubicBezTo>
                  <a:pt x="496" y="267"/>
                  <a:pt x="498" y="265"/>
                  <a:pt x="499" y="262"/>
                </a:cubicBezTo>
                <a:cubicBezTo>
                  <a:pt x="498" y="259"/>
                  <a:pt x="496" y="258"/>
                  <a:pt x="496" y="256"/>
                </a:cubicBezTo>
                <a:cubicBezTo>
                  <a:pt x="495" y="257"/>
                  <a:pt x="493" y="256"/>
                  <a:pt x="492" y="257"/>
                </a:cubicBezTo>
                <a:close/>
                <a:moveTo>
                  <a:pt x="572" y="259"/>
                </a:moveTo>
                <a:cubicBezTo>
                  <a:pt x="572" y="257"/>
                  <a:pt x="570" y="256"/>
                  <a:pt x="569" y="256"/>
                </a:cubicBezTo>
                <a:cubicBezTo>
                  <a:pt x="569" y="258"/>
                  <a:pt x="570" y="259"/>
                  <a:pt x="572" y="259"/>
                </a:cubicBezTo>
                <a:close/>
                <a:moveTo>
                  <a:pt x="537" y="258"/>
                </a:moveTo>
                <a:cubicBezTo>
                  <a:pt x="538" y="260"/>
                  <a:pt x="540" y="262"/>
                  <a:pt x="543" y="263"/>
                </a:cubicBezTo>
                <a:cubicBezTo>
                  <a:pt x="542" y="260"/>
                  <a:pt x="539" y="260"/>
                  <a:pt x="540" y="257"/>
                </a:cubicBezTo>
                <a:cubicBezTo>
                  <a:pt x="539" y="257"/>
                  <a:pt x="538" y="257"/>
                  <a:pt x="538" y="257"/>
                </a:cubicBezTo>
                <a:cubicBezTo>
                  <a:pt x="538" y="257"/>
                  <a:pt x="538" y="258"/>
                  <a:pt x="537" y="258"/>
                </a:cubicBezTo>
                <a:close/>
                <a:moveTo>
                  <a:pt x="239" y="263"/>
                </a:moveTo>
                <a:cubicBezTo>
                  <a:pt x="242" y="264"/>
                  <a:pt x="242" y="267"/>
                  <a:pt x="245" y="266"/>
                </a:cubicBezTo>
                <a:cubicBezTo>
                  <a:pt x="246" y="264"/>
                  <a:pt x="247" y="262"/>
                  <a:pt x="250" y="261"/>
                </a:cubicBezTo>
                <a:cubicBezTo>
                  <a:pt x="247" y="255"/>
                  <a:pt x="242" y="259"/>
                  <a:pt x="239" y="263"/>
                </a:cubicBezTo>
                <a:close/>
                <a:moveTo>
                  <a:pt x="409" y="260"/>
                </a:moveTo>
                <a:cubicBezTo>
                  <a:pt x="412" y="259"/>
                  <a:pt x="413" y="264"/>
                  <a:pt x="416" y="263"/>
                </a:cubicBezTo>
                <a:cubicBezTo>
                  <a:pt x="415" y="260"/>
                  <a:pt x="413" y="258"/>
                  <a:pt x="410" y="257"/>
                </a:cubicBezTo>
                <a:cubicBezTo>
                  <a:pt x="410" y="258"/>
                  <a:pt x="408" y="258"/>
                  <a:pt x="409" y="260"/>
                </a:cubicBezTo>
                <a:close/>
                <a:moveTo>
                  <a:pt x="138" y="261"/>
                </a:moveTo>
                <a:cubicBezTo>
                  <a:pt x="139" y="259"/>
                  <a:pt x="137" y="258"/>
                  <a:pt x="135" y="258"/>
                </a:cubicBezTo>
                <a:cubicBezTo>
                  <a:pt x="135" y="260"/>
                  <a:pt x="136" y="261"/>
                  <a:pt x="138" y="261"/>
                </a:cubicBezTo>
                <a:close/>
                <a:moveTo>
                  <a:pt x="312" y="262"/>
                </a:moveTo>
                <a:cubicBezTo>
                  <a:pt x="313" y="262"/>
                  <a:pt x="315" y="259"/>
                  <a:pt x="314" y="258"/>
                </a:cubicBezTo>
                <a:cubicBezTo>
                  <a:pt x="314" y="259"/>
                  <a:pt x="312" y="260"/>
                  <a:pt x="312" y="262"/>
                </a:cubicBezTo>
                <a:close/>
                <a:moveTo>
                  <a:pt x="316" y="267"/>
                </a:moveTo>
                <a:cubicBezTo>
                  <a:pt x="320" y="266"/>
                  <a:pt x="320" y="262"/>
                  <a:pt x="323" y="260"/>
                </a:cubicBezTo>
                <a:cubicBezTo>
                  <a:pt x="322" y="260"/>
                  <a:pt x="322" y="258"/>
                  <a:pt x="320" y="258"/>
                </a:cubicBezTo>
                <a:cubicBezTo>
                  <a:pt x="319" y="261"/>
                  <a:pt x="315" y="263"/>
                  <a:pt x="316" y="267"/>
                </a:cubicBezTo>
                <a:close/>
                <a:moveTo>
                  <a:pt x="369" y="259"/>
                </a:moveTo>
                <a:cubicBezTo>
                  <a:pt x="371" y="259"/>
                  <a:pt x="371" y="261"/>
                  <a:pt x="372" y="260"/>
                </a:cubicBezTo>
                <a:cubicBezTo>
                  <a:pt x="373" y="259"/>
                  <a:pt x="371" y="258"/>
                  <a:pt x="371" y="258"/>
                </a:cubicBezTo>
                <a:cubicBezTo>
                  <a:pt x="371" y="259"/>
                  <a:pt x="370" y="258"/>
                  <a:pt x="369" y="259"/>
                </a:cubicBezTo>
                <a:close/>
                <a:moveTo>
                  <a:pt x="558" y="263"/>
                </a:moveTo>
                <a:cubicBezTo>
                  <a:pt x="559" y="263"/>
                  <a:pt x="560" y="265"/>
                  <a:pt x="562" y="265"/>
                </a:cubicBezTo>
                <a:cubicBezTo>
                  <a:pt x="564" y="262"/>
                  <a:pt x="562" y="259"/>
                  <a:pt x="560" y="258"/>
                </a:cubicBezTo>
                <a:cubicBezTo>
                  <a:pt x="559" y="260"/>
                  <a:pt x="558" y="261"/>
                  <a:pt x="558" y="263"/>
                </a:cubicBezTo>
                <a:close/>
                <a:moveTo>
                  <a:pt x="256" y="261"/>
                </a:moveTo>
                <a:cubicBezTo>
                  <a:pt x="258" y="261"/>
                  <a:pt x="259" y="263"/>
                  <a:pt x="261" y="263"/>
                </a:cubicBezTo>
                <a:cubicBezTo>
                  <a:pt x="261" y="261"/>
                  <a:pt x="259" y="259"/>
                  <a:pt x="257" y="258"/>
                </a:cubicBezTo>
                <a:cubicBezTo>
                  <a:pt x="257" y="260"/>
                  <a:pt x="255" y="259"/>
                  <a:pt x="256" y="261"/>
                </a:cubicBezTo>
                <a:close/>
                <a:moveTo>
                  <a:pt x="165" y="266"/>
                </a:moveTo>
                <a:cubicBezTo>
                  <a:pt x="162" y="264"/>
                  <a:pt x="160" y="260"/>
                  <a:pt x="155" y="259"/>
                </a:cubicBezTo>
                <a:cubicBezTo>
                  <a:pt x="157" y="262"/>
                  <a:pt x="162" y="266"/>
                  <a:pt x="165" y="266"/>
                </a:cubicBezTo>
                <a:close/>
                <a:moveTo>
                  <a:pt x="303" y="260"/>
                </a:moveTo>
                <a:cubicBezTo>
                  <a:pt x="303" y="264"/>
                  <a:pt x="306" y="261"/>
                  <a:pt x="306" y="259"/>
                </a:cubicBezTo>
                <a:cubicBezTo>
                  <a:pt x="304" y="259"/>
                  <a:pt x="305" y="261"/>
                  <a:pt x="303" y="260"/>
                </a:cubicBezTo>
                <a:close/>
                <a:moveTo>
                  <a:pt x="288" y="265"/>
                </a:moveTo>
                <a:cubicBezTo>
                  <a:pt x="289" y="265"/>
                  <a:pt x="289" y="266"/>
                  <a:pt x="290" y="266"/>
                </a:cubicBezTo>
                <a:cubicBezTo>
                  <a:pt x="293" y="267"/>
                  <a:pt x="292" y="264"/>
                  <a:pt x="295" y="264"/>
                </a:cubicBezTo>
                <a:cubicBezTo>
                  <a:pt x="294" y="257"/>
                  <a:pt x="288" y="260"/>
                  <a:pt x="288" y="265"/>
                </a:cubicBezTo>
                <a:close/>
                <a:moveTo>
                  <a:pt x="476" y="263"/>
                </a:moveTo>
                <a:cubicBezTo>
                  <a:pt x="477" y="261"/>
                  <a:pt x="475" y="260"/>
                  <a:pt x="473" y="260"/>
                </a:cubicBezTo>
                <a:cubicBezTo>
                  <a:pt x="473" y="262"/>
                  <a:pt x="474" y="263"/>
                  <a:pt x="476" y="263"/>
                </a:cubicBezTo>
                <a:close/>
                <a:moveTo>
                  <a:pt x="592" y="310"/>
                </a:moveTo>
                <a:cubicBezTo>
                  <a:pt x="597" y="309"/>
                  <a:pt x="594" y="300"/>
                  <a:pt x="599" y="296"/>
                </a:cubicBezTo>
                <a:cubicBezTo>
                  <a:pt x="598" y="292"/>
                  <a:pt x="600" y="291"/>
                  <a:pt x="601" y="288"/>
                </a:cubicBezTo>
                <a:cubicBezTo>
                  <a:pt x="601" y="277"/>
                  <a:pt x="610" y="271"/>
                  <a:pt x="608" y="260"/>
                </a:cubicBezTo>
                <a:cubicBezTo>
                  <a:pt x="601" y="274"/>
                  <a:pt x="596" y="295"/>
                  <a:pt x="592" y="310"/>
                </a:cubicBezTo>
                <a:close/>
                <a:moveTo>
                  <a:pt x="223" y="262"/>
                </a:moveTo>
                <a:cubicBezTo>
                  <a:pt x="223" y="263"/>
                  <a:pt x="224" y="264"/>
                  <a:pt x="226" y="265"/>
                </a:cubicBezTo>
                <a:cubicBezTo>
                  <a:pt x="226" y="264"/>
                  <a:pt x="227" y="264"/>
                  <a:pt x="227" y="263"/>
                </a:cubicBezTo>
                <a:cubicBezTo>
                  <a:pt x="227" y="261"/>
                  <a:pt x="225" y="260"/>
                  <a:pt x="223" y="262"/>
                </a:cubicBezTo>
                <a:close/>
                <a:moveTo>
                  <a:pt x="389" y="271"/>
                </a:moveTo>
                <a:cubicBezTo>
                  <a:pt x="390" y="271"/>
                  <a:pt x="390" y="270"/>
                  <a:pt x="391" y="270"/>
                </a:cubicBezTo>
                <a:cubicBezTo>
                  <a:pt x="388" y="265"/>
                  <a:pt x="381" y="262"/>
                  <a:pt x="377" y="261"/>
                </a:cubicBezTo>
                <a:cubicBezTo>
                  <a:pt x="380" y="266"/>
                  <a:pt x="385" y="269"/>
                  <a:pt x="389" y="271"/>
                </a:cubicBezTo>
                <a:close/>
                <a:moveTo>
                  <a:pt x="448" y="263"/>
                </a:moveTo>
                <a:cubicBezTo>
                  <a:pt x="448" y="261"/>
                  <a:pt x="444" y="260"/>
                  <a:pt x="444" y="261"/>
                </a:cubicBezTo>
                <a:cubicBezTo>
                  <a:pt x="446" y="261"/>
                  <a:pt x="446" y="263"/>
                  <a:pt x="448" y="263"/>
                </a:cubicBezTo>
                <a:close/>
                <a:moveTo>
                  <a:pt x="175" y="266"/>
                </a:moveTo>
                <a:cubicBezTo>
                  <a:pt x="181" y="268"/>
                  <a:pt x="191" y="280"/>
                  <a:pt x="195" y="270"/>
                </a:cubicBezTo>
                <a:cubicBezTo>
                  <a:pt x="189" y="266"/>
                  <a:pt x="182" y="256"/>
                  <a:pt x="175" y="266"/>
                </a:cubicBezTo>
                <a:close/>
                <a:moveTo>
                  <a:pt x="319" y="271"/>
                </a:moveTo>
                <a:cubicBezTo>
                  <a:pt x="324" y="272"/>
                  <a:pt x="326" y="275"/>
                  <a:pt x="330" y="277"/>
                </a:cubicBezTo>
                <a:cubicBezTo>
                  <a:pt x="333" y="275"/>
                  <a:pt x="337" y="274"/>
                  <a:pt x="338" y="270"/>
                </a:cubicBezTo>
                <a:cubicBezTo>
                  <a:pt x="333" y="269"/>
                  <a:pt x="332" y="262"/>
                  <a:pt x="326" y="261"/>
                </a:cubicBezTo>
                <a:cubicBezTo>
                  <a:pt x="324" y="265"/>
                  <a:pt x="320" y="266"/>
                  <a:pt x="319" y="271"/>
                </a:cubicBezTo>
                <a:close/>
                <a:moveTo>
                  <a:pt x="209" y="263"/>
                </a:moveTo>
                <a:cubicBezTo>
                  <a:pt x="211" y="264"/>
                  <a:pt x="212" y="266"/>
                  <a:pt x="214" y="266"/>
                </a:cubicBezTo>
                <a:cubicBezTo>
                  <a:pt x="214" y="264"/>
                  <a:pt x="216" y="265"/>
                  <a:pt x="216" y="263"/>
                </a:cubicBezTo>
                <a:cubicBezTo>
                  <a:pt x="214" y="262"/>
                  <a:pt x="211" y="261"/>
                  <a:pt x="209" y="263"/>
                </a:cubicBezTo>
                <a:close/>
                <a:moveTo>
                  <a:pt x="361" y="267"/>
                </a:moveTo>
                <a:cubicBezTo>
                  <a:pt x="367" y="273"/>
                  <a:pt x="373" y="279"/>
                  <a:pt x="382" y="282"/>
                </a:cubicBezTo>
                <a:cubicBezTo>
                  <a:pt x="384" y="280"/>
                  <a:pt x="385" y="278"/>
                  <a:pt x="386" y="275"/>
                </a:cubicBezTo>
                <a:cubicBezTo>
                  <a:pt x="384" y="274"/>
                  <a:pt x="381" y="272"/>
                  <a:pt x="379" y="270"/>
                </a:cubicBezTo>
                <a:cubicBezTo>
                  <a:pt x="377" y="271"/>
                  <a:pt x="372" y="275"/>
                  <a:pt x="369" y="272"/>
                </a:cubicBezTo>
                <a:cubicBezTo>
                  <a:pt x="371" y="271"/>
                  <a:pt x="374" y="271"/>
                  <a:pt x="375" y="268"/>
                </a:cubicBezTo>
                <a:cubicBezTo>
                  <a:pt x="370" y="264"/>
                  <a:pt x="364" y="259"/>
                  <a:pt x="361" y="267"/>
                </a:cubicBezTo>
                <a:close/>
                <a:moveTo>
                  <a:pt x="551" y="270"/>
                </a:moveTo>
                <a:cubicBezTo>
                  <a:pt x="552" y="267"/>
                  <a:pt x="552" y="265"/>
                  <a:pt x="552" y="263"/>
                </a:cubicBezTo>
                <a:cubicBezTo>
                  <a:pt x="551" y="265"/>
                  <a:pt x="550" y="262"/>
                  <a:pt x="550" y="262"/>
                </a:cubicBezTo>
                <a:cubicBezTo>
                  <a:pt x="549" y="262"/>
                  <a:pt x="549" y="262"/>
                  <a:pt x="548" y="262"/>
                </a:cubicBezTo>
                <a:cubicBezTo>
                  <a:pt x="549" y="264"/>
                  <a:pt x="548" y="267"/>
                  <a:pt x="551" y="270"/>
                </a:cubicBezTo>
                <a:close/>
                <a:moveTo>
                  <a:pt x="64" y="278"/>
                </a:moveTo>
                <a:cubicBezTo>
                  <a:pt x="61" y="273"/>
                  <a:pt x="62" y="265"/>
                  <a:pt x="56" y="262"/>
                </a:cubicBezTo>
                <a:cubicBezTo>
                  <a:pt x="57" y="269"/>
                  <a:pt x="59" y="278"/>
                  <a:pt x="64" y="278"/>
                </a:cubicBezTo>
                <a:close/>
                <a:moveTo>
                  <a:pt x="120" y="265"/>
                </a:moveTo>
                <a:cubicBezTo>
                  <a:pt x="120" y="264"/>
                  <a:pt x="120" y="263"/>
                  <a:pt x="120" y="262"/>
                </a:cubicBezTo>
                <a:cubicBezTo>
                  <a:pt x="119" y="262"/>
                  <a:pt x="119" y="262"/>
                  <a:pt x="118" y="262"/>
                </a:cubicBezTo>
                <a:cubicBezTo>
                  <a:pt x="118" y="264"/>
                  <a:pt x="119" y="265"/>
                  <a:pt x="120" y="265"/>
                </a:cubicBezTo>
                <a:close/>
                <a:moveTo>
                  <a:pt x="253" y="262"/>
                </a:moveTo>
                <a:cubicBezTo>
                  <a:pt x="251" y="265"/>
                  <a:pt x="248" y="266"/>
                  <a:pt x="246" y="270"/>
                </a:cubicBezTo>
                <a:cubicBezTo>
                  <a:pt x="252" y="275"/>
                  <a:pt x="255" y="283"/>
                  <a:pt x="263" y="285"/>
                </a:cubicBezTo>
                <a:cubicBezTo>
                  <a:pt x="266" y="281"/>
                  <a:pt x="267" y="276"/>
                  <a:pt x="270" y="271"/>
                </a:cubicBezTo>
                <a:cubicBezTo>
                  <a:pt x="265" y="268"/>
                  <a:pt x="259" y="265"/>
                  <a:pt x="253" y="262"/>
                </a:cubicBezTo>
                <a:close/>
                <a:moveTo>
                  <a:pt x="522" y="272"/>
                </a:moveTo>
                <a:cubicBezTo>
                  <a:pt x="524" y="273"/>
                  <a:pt x="526" y="274"/>
                  <a:pt x="527" y="275"/>
                </a:cubicBezTo>
                <a:cubicBezTo>
                  <a:pt x="529" y="273"/>
                  <a:pt x="529" y="271"/>
                  <a:pt x="531" y="270"/>
                </a:cubicBezTo>
                <a:cubicBezTo>
                  <a:pt x="531" y="265"/>
                  <a:pt x="529" y="263"/>
                  <a:pt x="525" y="262"/>
                </a:cubicBezTo>
                <a:cubicBezTo>
                  <a:pt x="524" y="266"/>
                  <a:pt x="523" y="268"/>
                  <a:pt x="522" y="272"/>
                </a:cubicBezTo>
                <a:close/>
                <a:moveTo>
                  <a:pt x="567" y="263"/>
                </a:moveTo>
                <a:cubicBezTo>
                  <a:pt x="567" y="264"/>
                  <a:pt x="568" y="264"/>
                  <a:pt x="568" y="265"/>
                </a:cubicBezTo>
                <a:cubicBezTo>
                  <a:pt x="571" y="265"/>
                  <a:pt x="571" y="261"/>
                  <a:pt x="567" y="263"/>
                </a:cubicBezTo>
                <a:close/>
                <a:moveTo>
                  <a:pt x="637" y="270"/>
                </a:moveTo>
                <a:cubicBezTo>
                  <a:pt x="637" y="267"/>
                  <a:pt x="641" y="264"/>
                  <a:pt x="639" y="262"/>
                </a:cubicBezTo>
                <a:cubicBezTo>
                  <a:pt x="639" y="265"/>
                  <a:pt x="636" y="268"/>
                  <a:pt x="637" y="270"/>
                </a:cubicBezTo>
                <a:close/>
                <a:moveTo>
                  <a:pt x="409" y="266"/>
                </a:moveTo>
                <a:cubicBezTo>
                  <a:pt x="410" y="267"/>
                  <a:pt x="411" y="266"/>
                  <a:pt x="412" y="266"/>
                </a:cubicBezTo>
                <a:cubicBezTo>
                  <a:pt x="412" y="264"/>
                  <a:pt x="410" y="263"/>
                  <a:pt x="408" y="263"/>
                </a:cubicBezTo>
                <a:cubicBezTo>
                  <a:pt x="408" y="265"/>
                  <a:pt x="409" y="265"/>
                  <a:pt x="409" y="266"/>
                </a:cubicBezTo>
                <a:close/>
                <a:moveTo>
                  <a:pt x="293" y="269"/>
                </a:moveTo>
                <a:cubicBezTo>
                  <a:pt x="296" y="270"/>
                  <a:pt x="298" y="267"/>
                  <a:pt x="299" y="265"/>
                </a:cubicBezTo>
                <a:cubicBezTo>
                  <a:pt x="296" y="266"/>
                  <a:pt x="294" y="266"/>
                  <a:pt x="293" y="269"/>
                </a:cubicBezTo>
                <a:close/>
                <a:moveTo>
                  <a:pt x="467" y="274"/>
                </a:moveTo>
                <a:cubicBezTo>
                  <a:pt x="468" y="275"/>
                  <a:pt x="468" y="276"/>
                  <a:pt x="470" y="276"/>
                </a:cubicBezTo>
                <a:cubicBezTo>
                  <a:pt x="473" y="274"/>
                  <a:pt x="473" y="270"/>
                  <a:pt x="475" y="267"/>
                </a:cubicBezTo>
                <a:cubicBezTo>
                  <a:pt x="473" y="267"/>
                  <a:pt x="473" y="264"/>
                  <a:pt x="470" y="265"/>
                </a:cubicBezTo>
                <a:cubicBezTo>
                  <a:pt x="470" y="268"/>
                  <a:pt x="468" y="270"/>
                  <a:pt x="467" y="274"/>
                </a:cubicBezTo>
                <a:close/>
                <a:moveTo>
                  <a:pt x="203" y="269"/>
                </a:moveTo>
                <a:cubicBezTo>
                  <a:pt x="207" y="270"/>
                  <a:pt x="208" y="274"/>
                  <a:pt x="212" y="272"/>
                </a:cubicBezTo>
                <a:cubicBezTo>
                  <a:pt x="212" y="270"/>
                  <a:pt x="213" y="270"/>
                  <a:pt x="213" y="268"/>
                </a:cubicBezTo>
                <a:cubicBezTo>
                  <a:pt x="209" y="265"/>
                  <a:pt x="205" y="265"/>
                  <a:pt x="203" y="269"/>
                </a:cubicBezTo>
                <a:close/>
                <a:moveTo>
                  <a:pt x="436" y="277"/>
                </a:moveTo>
                <a:cubicBezTo>
                  <a:pt x="439" y="274"/>
                  <a:pt x="443" y="273"/>
                  <a:pt x="444" y="268"/>
                </a:cubicBezTo>
                <a:cubicBezTo>
                  <a:pt x="442" y="267"/>
                  <a:pt x="440" y="266"/>
                  <a:pt x="438" y="265"/>
                </a:cubicBezTo>
                <a:cubicBezTo>
                  <a:pt x="438" y="269"/>
                  <a:pt x="433" y="274"/>
                  <a:pt x="436" y="277"/>
                </a:cubicBezTo>
                <a:close/>
                <a:moveTo>
                  <a:pt x="218" y="268"/>
                </a:moveTo>
                <a:cubicBezTo>
                  <a:pt x="220" y="268"/>
                  <a:pt x="220" y="270"/>
                  <a:pt x="222" y="269"/>
                </a:cubicBezTo>
                <a:cubicBezTo>
                  <a:pt x="222" y="267"/>
                  <a:pt x="220" y="267"/>
                  <a:pt x="219" y="266"/>
                </a:cubicBezTo>
                <a:cubicBezTo>
                  <a:pt x="219" y="267"/>
                  <a:pt x="218" y="267"/>
                  <a:pt x="218" y="268"/>
                </a:cubicBezTo>
                <a:close/>
                <a:moveTo>
                  <a:pt x="159" y="271"/>
                </a:moveTo>
                <a:cubicBezTo>
                  <a:pt x="156" y="270"/>
                  <a:pt x="154" y="268"/>
                  <a:pt x="152" y="266"/>
                </a:cubicBezTo>
                <a:cubicBezTo>
                  <a:pt x="151" y="269"/>
                  <a:pt x="157" y="272"/>
                  <a:pt x="159" y="271"/>
                </a:cubicBezTo>
                <a:close/>
                <a:moveTo>
                  <a:pt x="123" y="268"/>
                </a:moveTo>
                <a:cubicBezTo>
                  <a:pt x="123" y="269"/>
                  <a:pt x="125" y="271"/>
                  <a:pt x="127" y="269"/>
                </a:cubicBezTo>
                <a:cubicBezTo>
                  <a:pt x="127" y="267"/>
                  <a:pt x="125" y="266"/>
                  <a:pt x="123" y="268"/>
                </a:cubicBezTo>
                <a:close/>
                <a:moveTo>
                  <a:pt x="275" y="272"/>
                </a:moveTo>
                <a:cubicBezTo>
                  <a:pt x="279" y="272"/>
                  <a:pt x="278" y="268"/>
                  <a:pt x="276" y="267"/>
                </a:cubicBezTo>
                <a:cubicBezTo>
                  <a:pt x="276" y="270"/>
                  <a:pt x="274" y="269"/>
                  <a:pt x="275" y="272"/>
                </a:cubicBezTo>
                <a:close/>
                <a:moveTo>
                  <a:pt x="461" y="273"/>
                </a:moveTo>
                <a:cubicBezTo>
                  <a:pt x="460" y="270"/>
                  <a:pt x="455" y="268"/>
                  <a:pt x="453" y="268"/>
                </a:cubicBezTo>
                <a:cubicBezTo>
                  <a:pt x="456" y="269"/>
                  <a:pt x="458" y="272"/>
                  <a:pt x="461" y="273"/>
                </a:cubicBezTo>
                <a:close/>
                <a:moveTo>
                  <a:pt x="553" y="273"/>
                </a:moveTo>
                <a:cubicBezTo>
                  <a:pt x="555" y="274"/>
                  <a:pt x="556" y="275"/>
                  <a:pt x="557" y="277"/>
                </a:cubicBezTo>
                <a:cubicBezTo>
                  <a:pt x="556" y="279"/>
                  <a:pt x="553" y="279"/>
                  <a:pt x="551" y="279"/>
                </a:cubicBezTo>
                <a:cubicBezTo>
                  <a:pt x="547" y="290"/>
                  <a:pt x="542" y="303"/>
                  <a:pt x="538" y="315"/>
                </a:cubicBezTo>
                <a:cubicBezTo>
                  <a:pt x="548" y="308"/>
                  <a:pt x="553" y="297"/>
                  <a:pt x="556" y="283"/>
                </a:cubicBezTo>
                <a:cubicBezTo>
                  <a:pt x="557" y="282"/>
                  <a:pt x="557" y="281"/>
                  <a:pt x="559" y="281"/>
                </a:cubicBezTo>
                <a:cubicBezTo>
                  <a:pt x="558" y="277"/>
                  <a:pt x="560" y="273"/>
                  <a:pt x="562" y="271"/>
                </a:cubicBezTo>
                <a:cubicBezTo>
                  <a:pt x="560" y="270"/>
                  <a:pt x="559" y="267"/>
                  <a:pt x="556" y="267"/>
                </a:cubicBezTo>
                <a:cubicBezTo>
                  <a:pt x="556" y="270"/>
                  <a:pt x="554" y="271"/>
                  <a:pt x="553" y="273"/>
                </a:cubicBezTo>
                <a:close/>
                <a:moveTo>
                  <a:pt x="80" y="290"/>
                </a:moveTo>
                <a:cubicBezTo>
                  <a:pt x="79" y="284"/>
                  <a:pt x="75" y="280"/>
                  <a:pt x="75" y="273"/>
                </a:cubicBezTo>
                <a:cubicBezTo>
                  <a:pt x="71" y="272"/>
                  <a:pt x="69" y="269"/>
                  <a:pt x="65" y="268"/>
                </a:cubicBezTo>
                <a:cubicBezTo>
                  <a:pt x="67" y="278"/>
                  <a:pt x="71" y="286"/>
                  <a:pt x="80" y="290"/>
                </a:cubicBezTo>
                <a:close/>
                <a:moveTo>
                  <a:pt x="231" y="269"/>
                </a:moveTo>
                <a:cubicBezTo>
                  <a:pt x="233" y="270"/>
                  <a:pt x="234" y="272"/>
                  <a:pt x="236" y="272"/>
                </a:cubicBezTo>
                <a:cubicBezTo>
                  <a:pt x="236" y="269"/>
                  <a:pt x="232" y="266"/>
                  <a:pt x="231" y="269"/>
                </a:cubicBezTo>
                <a:close/>
                <a:moveTo>
                  <a:pt x="100" y="286"/>
                </a:moveTo>
                <a:cubicBezTo>
                  <a:pt x="97" y="278"/>
                  <a:pt x="90" y="270"/>
                  <a:pt x="83" y="269"/>
                </a:cubicBezTo>
                <a:cubicBezTo>
                  <a:pt x="89" y="275"/>
                  <a:pt x="92" y="282"/>
                  <a:pt x="100" y="286"/>
                </a:cubicBezTo>
                <a:close/>
                <a:moveTo>
                  <a:pt x="143" y="271"/>
                </a:moveTo>
                <a:cubicBezTo>
                  <a:pt x="146" y="273"/>
                  <a:pt x="148" y="275"/>
                  <a:pt x="151" y="277"/>
                </a:cubicBezTo>
                <a:cubicBezTo>
                  <a:pt x="152" y="276"/>
                  <a:pt x="153" y="276"/>
                  <a:pt x="152" y="274"/>
                </a:cubicBezTo>
                <a:cubicBezTo>
                  <a:pt x="150" y="273"/>
                  <a:pt x="148" y="269"/>
                  <a:pt x="145" y="268"/>
                </a:cubicBezTo>
                <a:cubicBezTo>
                  <a:pt x="145" y="269"/>
                  <a:pt x="144" y="269"/>
                  <a:pt x="143" y="271"/>
                </a:cubicBezTo>
                <a:close/>
                <a:moveTo>
                  <a:pt x="185" y="280"/>
                </a:moveTo>
                <a:cubicBezTo>
                  <a:pt x="186" y="279"/>
                  <a:pt x="188" y="278"/>
                  <a:pt x="189" y="276"/>
                </a:cubicBezTo>
                <a:cubicBezTo>
                  <a:pt x="183" y="274"/>
                  <a:pt x="178" y="269"/>
                  <a:pt x="172" y="269"/>
                </a:cubicBezTo>
                <a:cubicBezTo>
                  <a:pt x="177" y="272"/>
                  <a:pt x="179" y="279"/>
                  <a:pt x="185" y="280"/>
                </a:cubicBezTo>
                <a:close/>
                <a:moveTo>
                  <a:pt x="299" y="272"/>
                </a:moveTo>
                <a:cubicBezTo>
                  <a:pt x="301" y="272"/>
                  <a:pt x="302" y="275"/>
                  <a:pt x="304" y="275"/>
                </a:cubicBezTo>
                <a:cubicBezTo>
                  <a:pt x="305" y="274"/>
                  <a:pt x="307" y="271"/>
                  <a:pt x="306" y="270"/>
                </a:cubicBezTo>
                <a:cubicBezTo>
                  <a:pt x="305" y="269"/>
                  <a:pt x="300" y="268"/>
                  <a:pt x="299" y="272"/>
                </a:cubicBezTo>
                <a:close/>
                <a:moveTo>
                  <a:pt x="430" y="272"/>
                </a:moveTo>
                <a:cubicBezTo>
                  <a:pt x="432" y="273"/>
                  <a:pt x="433" y="269"/>
                  <a:pt x="432" y="269"/>
                </a:cubicBezTo>
                <a:cubicBezTo>
                  <a:pt x="431" y="270"/>
                  <a:pt x="431" y="271"/>
                  <a:pt x="430" y="272"/>
                </a:cubicBezTo>
                <a:close/>
                <a:moveTo>
                  <a:pt x="531" y="277"/>
                </a:moveTo>
                <a:cubicBezTo>
                  <a:pt x="531" y="279"/>
                  <a:pt x="534" y="279"/>
                  <a:pt x="534" y="282"/>
                </a:cubicBezTo>
                <a:cubicBezTo>
                  <a:pt x="532" y="284"/>
                  <a:pt x="531" y="282"/>
                  <a:pt x="529" y="283"/>
                </a:cubicBezTo>
                <a:cubicBezTo>
                  <a:pt x="527" y="286"/>
                  <a:pt x="528" y="290"/>
                  <a:pt x="529" y="294"/>
                </a:cubicBezTo>
                <a:cubicBezTo>
                  <a:pt x="520" y="300"/>
                  <a:pt x="521" y="314"/>
                  <a:pt x="516" y="323"/>
                </a:cubicBezTo>
                <a:cubicBezTo>
                  <a:pt x="519" y="323"/>
                  <a:pt x="521" y="318"/>
                  <a:pt x="524" y="316"/>
                </a:cubicBezTo>
                <a:cubicBezTo>
                  <a:pt x="529" y="300"/>
                  <a:pt x="536" y="287"/>
                  <a:pt x="540" y="271"/>
                </a:cubicBezTo>
                <a:cubicBezTo>
                  <a:pt x="537" y="271"/>
                  <a:pt x="536" y="269"/>
                  <a:pt x="533" y="269"/>
                </a:cubicBezTo>
                <a:cubicBezTo>
                  <a:pt x="533" y="272"/>
                  <a:pt x="532" y="274"/>
                  <a:pt x="531" y="277"/>
                </a:cubicBezTo>
                <a:close/>
                <a:moveTo>
                  <a:pt x="401" y="272"/>
                </a:moveTo>
                <a:cubicBezTo>
                  <a:pt x="403" y="272"/>
                  <a:pt x="404" y="271"/>
                  <a:pt x="404" y="269"/>
                </a:cubicBezTo>
                <a:cubicBezTo>
                  <a:pt x="402" y="269"/>
                  <a:pt x="402" y="271"/>
                  <a:pt x="401" y="272"/>
                </a:cubicBezTo>
                <a:close/>
                <a:moveTo>
                  <a:pt x="559" y="290"/>
                </a:moveTo>
                <a:cubicBezTo>
                  <a:pt x="563" y="284"/>
                  <a:pt x="566" y="278"/>
                  <a:pt x="567" y="270"/>
                </a:cubicBezTo>
                <a:cubicBezTo>
                  <a:pt x="567" y="270"/>
                  <a:pt x="567" y="269"/>
                  <a:pt x="566" y="269"/>
                </a:cubicBezTo>
                <a:cubicBezTo>
                  <a:pt x="562" y="275"/>
                  <a:pt x="560" y="284"/>
                  <a:pt x="559" y="290"/>
                </a:cubicBezTo>
                <a:close/>
                <a:moveTo>
                  <a:pt x="287" y="274"/>
                </a:moveTo>
                <a:cubicBezTo>
                  <a:pt x="290" y="275"/>
                  <a:pt x="293" y="271"/>
                  <a:pt x="290" y="270"/>
                </a:cubicBezTo>
                <a:cubicBezTo>
                  <a:pt x="289" y="272"/>
                  <a:pt x="286" y="271"/>
                  <a:pt x="287" y="274"/>
                </a:cubicBezTo>
                <a:close/>
                <a:moveTo>
                  <a:pt x="214" y="276"/>
                </a:moveTo>
                <a:cubicBezTo>
                  <a:pt x="217" y="276"/>
                  <a:pt x="218" y="274"/>
                  <a:pt x="220" y="272"/>
                </a:cubicBezTo>
                <a:cubicBezTo>
                  <a:pt x="217" y="269"/>
                  <a:pt x="212" y="273"/>
                  <a:pt x="214" y="276"/>
                </a:cubicBezTo>
                <a:close/>
                <a:moveTo>
                  <a:pt x="502" y="277"/>
                </a:moveTo>
                <a:cubicBezTo>
                  <a:pt x="502" y="274"/>
                  <a:pt x="505" y="274"/>
                  <a:pt x="505" y="271"/>
                </a:cubicBezTo>
                <a:cubicBezTo>
                  <a:pt x="504" y="271"/>
                  <a:pt x="504" y="271"/>
                  <a:pt x="503" y="271"/>
                </a:cubicBezTo>
                <a:cubicBezTo>
                  <a:pt x="502" y="272"/>
                  <a:pt x="500" y="276"/>
                  <a:pt x="502" y="277"/>
                </a:cubicBezTo>
                <a:close/>
                <a:moveTo>
                  <a:pt x="33" y="275"/>
                </a:moveTo>
                <a:cubicBezTo>
                  <a:pt x="33" y="274"/>
                  <a:pt x="34" y="271"/>
                  <a:pt x="32" y="271"/>
                </a:cubicBezTo>
                <a:cubicBezTo>
                  <a:pt x="32" y="272"/>
                  <a:pt x="31" y="275"/>
                  <a:pt x="33" y="275"/>
                </a:cubicBezTo>
                <a:close/>
                <a:moveTo>
                  <a:pt x="56" y="280"/>
                </a:moveTo>
                <a:cubicBezTo>
                  <a:pt x="55" y="275"/>
                  <a:pt x="50" y="274"/>
                  <a:pt x="47" y="271"/>
                </a:cubicBezTo>
                <a:cubicBezTo>
                  <a:pt x="47" y="278"/>
                  <a:pt x="53" y="277"/>
                  <a:pt x="56" y="280"/>
                </a:cubicBezTo>
                <a:close/>
                <a:moveTo>
                  <a:pt x="196" y="277"/>
                </a:moveTo>
                <a:cubicBezTo>
                  <a:pt x="199" y="278"/>
                  <a:pt x="202" y="281"/>
                  <a:pt x="206" y="282"/>
                </a:cubicBezTo>
                <a:cubicBezTo>
                  <a:pt x="205" y="280"/>
                  <a:pt x="208" y="282"/>
                  <a:pt x="207" y="280"/>
                </a:cubicBezTo>
                <a:cubicBezTo>
                  <a:pt x="203" y="277"/>
                  <a:pt x="199" y="269"/>
                  <a:pt x="196" y="277"/>
                </a:cubicBezTo>
                <a:close/>
                <a:moveTo>
                  <a:pt x="361" y="276"/>
                </a:moveTo>
                <a:cubicBezTo>
                  <a:pt x="359" y="276"/>
                  <a:pt x="359" y="273"/>
                  <a:pt x="358" y="272"/>
                </a:cubicBezTo>
                <a:cubicBezTo>
                  <a:pt x="357" y="272"/>
                  <a:pt x="355" y="272"/>
                  <a:pt x="354" y="272"/>
                </a:cubicBezTo>
                <a:cubicBezTo>
                  <a:pt x="355" y="275"/>
                  <a:pt x="359" y="277"/>
                  <a:pt x="361" y="276"/>
                </a:cubicBezTo>
                <a:close/>
                <a:moveTo>
                  <a:pt x="622" y="297"/>
                </a:moveTo>
                <a:cubicBezTo>
                  <a:pt x="621" y="298"/>
                  <a:pt x="617" y="301"/>
                  <a:pt x="620" y="302"/>
                </a:cubicBezTo>
                <a:cubicBezTo>
                  <a:pt x="624" y="293"/>
                  <a:pt x="630" y="284"/>
                  <a:pt x="629" y="273"/>
                </a:cubicBezTo>
                <a:cubicBezTo>
                  <a:pt x="625" y="280"/>
                  <a:pt x="623" y="288"/>
                  <a:pt x="622" y="297"/>
                </a:cubicBezTo>
                <a:close/>
                <a:moveTo>
                  <a:pt x="86" y="276"/>
                </a:moveTo>
                <a:cubicBezTo>
                  <a:pt x="83" y="277"/>
                  <a:pt x="85" y="273"/>
                  <a:pt x="83" y="274"/>
                </a:cubicBezTo>
                <a:cubicBezTo>
                  <a:pt x="82" y="275"/>
                  <a:pt x="85" y="278"/>
                  <a:pt x="86" y="276"/>
                </a:cubicBezTo>
                <a:close/>
                <a:moveTo>
                  <a:pt x="218" y="279"/>
                </a:moveTo>
                <a:cubicBezTo>
                  <a:pt x="220" y="280"/>
                  <a:pt x="222" y="282"/>
                  <a:pt x="225" y="282"/>
                </a:cubicBezTo>
                <a:cubicBezTo>
                  <a:pt x="227" y="281"/>
                  <a:pt x="229" y="279"/>
                  <a:pt x="230" y="277"/>
                </a:cubicBezTo>
                <a:cubicBezTo>
                  <a:pt x="226" y="274"/>
                  <a:pt x="221" y="273"/>
                  <a:pt x="218" y="279"/>
                </a:cubicBezTo>
                <a:close/>
                <a:moveTo>
                  <a:pt x="272" y="277"/>
                </a:moveTo>
                <a:cubicBezTo>
                  <a:pt x="274" y="277"/>
                  <a:pt x="274" y="277"/>
                  <a:pt x="275" y="275"/>
                </a:cubicBezTo>
                <a:cubicBezTo>
                  <a:pt x="273" y="275"/>
                  <a:pt x="273" y="274"/>
                  <a:pt x="273" y="274"/>
                </a:cubicBezTo>
                <a:cubicBezTo>
                  <a:pt x="273" y="275"/>
                  <a:pt x="272" y="276"/>
                  <a:pt x="272" y="277"/>
                </a:cubicBezTo>
                <a:close/>
                <a:moveTo>
                  <a:pt x="507" y="280"/>
                </a:moveTo>
                <a:cubicBezTo>
                  <a:pt x="507" y="282"/>
                  <a:pt x="508" y="283"/>
                  <a:pt x="510" y="283"/>
                </a:cubicBezTo>
                <a:cubicBezTo>
                  <a:pt x="510" y="281"/>
                  <a:pt x="512" y="276"/>
                  <a:pt x="511" y="274"/>
                </a:cubicBezTo>
                <a:cubicBezTo>
                  <a:pt x="510" y="277"/>
                  <a:pt x="507" y="277"/>
                  <a:pt x="507" y="280"/>
                </a:cubicBezTo>
                <a:close/>
                <a:moveTo>
                  <a:pt x="536" y="300"/>
                </a:moveTo>
                <a:cubicBezTo>
                  <a:pt x="540" y="292"/>
                  <a:pt x="546" y="286"/>
                  <a:pt x="548" y="277"/>
                </a:cubicBezTo>
                <a:cubicBezTo>
                  <a:pt x="546" y="276"/>
                  <a:pt x="547" y="274"/>
                  <a:pt x="544" y="274"/>
                </a:cubicBezTo>
                <a:cubicBezTo>
                  <a:pt x="542" y="282"/>
                  <a:pt x="537" y="291"/>
                  <a:pt x="536" y="300"/>
                </a:cubicBezTo>
                <a:close/>
                <a:moveTo>
                  <a:pt x="129" y="296"/>
                </a:moveTo>
                <a:cubicBezTo>
                  <a:pt x="123" y="289"/>
                  <a:pt x="118" y="281"/>
                  <a:pt x="111" y="274"/>
                </a:cubicBezTo>
                <a:cubicBezTo>
                  <a:pt x="115" y="283"/>
                  <a:pt x="120" y="292"/>
                  <a:pt x="129" y="296"/>
                </a:cubicBezTo>
                <a:close/>
                <a:moveTo>
                  <a:pt x="291" y="278"/>
                </a:moveTo>
                <a:cubicBezTo>
                  <a:pt x="294" y="280"/>
                  <a:pt x="296" y="284"/>
                  <a:pt x="299" y="285"/>
                </a:cubicBezTo>
                <a:cubicBezTo>
                  <a:pt x="300" y="282"/>
                  <a:pt x="302" y="281"/>
                  <a:pt x="303" y="278"/>
                </a:cubicBezTo>
                <a:cubicBezTo>
                  <a:pt x="299" y="276"/>
                  <a:pt x="293" y="272"/>
                  <a:pt x="291" y="278"/>
                </a:cubicBezTo>
                <a:close/>
                <a:moveTo>
                  <a:pt x="334" y="278"/>
                </a:moveTo>
                <a:cubicBezTo>
                  <a:pt x="335" y="280"/>
                  <a:pt x="335" y="281"/>
                  <a:pt x="338" y="281"/>
                </a:cubicBezTo>
                <a:cubicBezTo>
                  <a:pt x="339" y="279"/>
                  <a:pt x="342" y="279"/>
                  <a:pt x="343" y="275"/>
                </a:cubicBezTo>
                <a:cubicBezTo>
                  <a:pt x="339" y="273"/>
                  <a:pt x="337" y="277"/>
                  <a:pt x="334" y="278"/>
                </a:cubicBezTo>
                <a:close/>
                <a:moveTo>
                  <a:pt x="447" y="285"/>
                </a:moveTo>
                <a:cubicBezTo>
                  <a:pt x="449" y="286"/>
                  <a:pt x="451" y="288"/>
                  <a:pt x="454" y="288"/>
                </a:cubicBezTo>
                <a:cubicBezTo>
                  <a:pt x="456" y="285"/>
                  <a:pt x="457" y="282"/>
                  <a:pt x="459" y="279"/>
                </a:cubicBezTo>
                <a:cubicBezTo>
                  <a:pt x="455" y="278"/>
                  <a:pt x="455" y="274"/>
                  <a:pt x="451" y="274"/>
                </a:cubicBezTo>
                <a:cubicBezTo>
                  <a:pt x="450" y="278"/>
                  <a:pt x="448" y="280"/>
                  <a:pt x="447" y="285"/>
                </a:cubicBezTo>
                <a:close/>
                <a:moveTo>
                  <a:pt x="601" y="300"/>
                </a:moveTo>
                <a:cubicBezTo>
                  <a:pt x="606" y="296"/>
                  <a:pt x="610" y="284"/>
                  <a:pt x="608" y="274"/>
                </a:cubicBezTo>
                <a:cubicBezTo>
                  <a:pt x="607" y="284"/>
                  <a:pt x="601" y="292"/>
                  <a:pt x="601" y="300"/>
                </a:cubicBezTo>
                <a:close/>
                <a:moveTo>
                  <a:pt x="175" y="290"/>
                </a:moveTo>
                <a:cubicBezTo>
                  <a:pt x="174" y="283"/>
                  <a:pt x="166" y="278"/>
                  <a:pt x="160" y="275"/>
                </a:cubicBezTo>
                <a:cubicBezTo>
                  <a:pt x="162" y="280"/>
                  <a:pt x="169" y="286"/>
                  <a:pt x="175" y="290"/>
                </a:cubicBezTo>
                <a:close/>
                <a:moveTo>
                  <a:pt x="308" y="277"/>
                </a:moveTo>
                <a:cubicBezTo>
                  <a:pt x="310" y="278"/>
                  <a:pt x="311" y="277"/>
                  <a:pt x="310" y="275"/>
                </a:cubicBezTo>
                <a:cubicBezTo>
                  <a:pt x="310" y="275"/>
                  <a:pt x="309" y="275"/>
                  <a:pt x="309" y="275"/>
                </a:cubicBezTo>
                <a:cubicBezTo>
                  <a:pt x="309" y="276"/>
                  <a:pt x="308" y="276"/>
                  <a:pt x="308" y="277"/>
                </a:cubicBezTo>
                <a:close/>
                <a:moveTo>
                  <a:pt x="515" y="280"/>
                </a:moveTo>
                <a:cubicBezTo>
                  <a:pt x="517" y="280"/>
                  <a:pt x="518" y="274"/>
                  <a:pt x="515" y="275"/>
                </a:cubicBezTo>
                <a:cubicBezTo>
                  <a:pt x="516" y="277"/>
                  <a:pt x="514" y="278"/>
                  <a:pt x="515" y="280"/>
                </a:cubicBezTo>
                <a:close/>
                <a:moveTo>
                  <a:pt x="109" y="280"/>
                </a:moveTo>
                <a:cubicBezTo>
                  <a:pt x="107" y="279"/>
                  <a:pt x="106" y="277"/>
                  <a:pt x="104" y="275"/>
                </a:cubicBezTo>
                <a:cubicBezTo>
                  <a:pt x="104" y="278"/>
                  <a:pt x="107" y="281"/>
                  <a:pt x="109" y="280"/>
                </a:cubicBezTo>
                <a:close/>
                <a:moveTo>
                  <a:pt x="351" y="277"/>
                </a:moveTo>
                <a:cubicBezTo>
                  <a:pt x="351" y="277"/>
                  <a:pt x="351" y="278"/>
                  <a:pt x="351" y="279"/>
                </a:cubicBezTo>
                <a:cubicBezTo>
                  <a:pt x="354" y="283"/>
                  <a:pt x="358" y="286"/>
                  <a:pt x="361" y="290"/>
                </a:cubicBezTo>
                <a:cubicBezTo>
                  <a:pt x="363" y="292"/>
                  <a:pt x="363" y="296"/>
                  <a:pt x="366" y="295"/>
                </a:cubicBezTo>
                <a:cubicBezTo>
                  <a:pt x="366" y="287"/>
                  <a:pt x="360" y="276"/>
                  <a:pt x="351" y="277"/>
                </a:cubicBezTo>
                <a:close/>
                <a:moveTo>
                  <a:pt x="400" y="278"/>
                </a:moveTo>
                <a:cubicBezTo>
                  <a:pt x="402" y="279"/>
                  <a:pt x="403" y="278"/>
                  <a:pt x="403" y="276"/>
                </a:cubicBezTo>
                <a:cubicBezTo>
                  <a:pt x="403" y="276"/>
                  <a:pt x="402" y="276"/>
                  <a:pt x="402" y="276"/>
                </a:cubicBezTo>
                <a:cubicBezTo>
                  <a:pt x="402" y="277"/>
                  <a:pt x="401" y="277"/>
                  <a:pt x="400" y="278"/>
                </a:cubicBezTo>
                <a:close/>
                <a:moveTo>
                  <a:pt x="427" y="278"/>
                </a:moveTo>
                <a:cubicBezTo>
                  <a:pt x="427" y="280"/>
                  <a:pt x="428" y="281"/>
                  <a:pt x="429" y="282"/>
                </a:cubicBezTo>
                <a:cubicBezTo>
                  <a:pt x="429" y="281"/>
                  <a:pt x="429" y="277"/>
                  <a:pt x="429" y="277"/>
                </a:cubicBezTo>
                <a:cubicBezTo>
                  <a:pt x="429" y="278"/>
                  <a:pt x="428" y="277"/>
                  <a:pt x="427" y="278"/>
                </a:cubicBezTo>
                <a:close/>
                <a:moveTo>
                  <a:pt x="524" y="284"/>
                </a:moveTo>
                <a:cubicBezTo>
                  <a:pt x="529" y="282"/>
                  <a:pt x="523" y="277"/>
                  <a:pt x="520" y="277"/>
                </a:cubicBezTo>
                <a:cubicBezTo>
                  <a:pt x="521" y="280"/>
                  <a:pt x="523" y="281"/>
                  <a:pt x="524" y="284"/>
                </a:cubicBezTo>
                <a:close/>
                <a:moveTo>
                  <a:pt x="311" y="280"/>
                </a:moveTo>
                <a:cubicBezTo>
                  <a:pt x="314" y="281"/>
                  <a:pt x="315" y="284"/>
                  <a:pt x="319" y="284"/>
                </a:cubicBezTo>
                <a:cubicBezTo>
                  <a:pt x="318" y="280"/>
                  <a:pt x="315" y="279"/>
                  <a:pt x="312" y="277"/>
                </a:cubicBezTo>
                <a:cubicBezTo>
                  <a:pt x="312" y="279"/>
                  <a:pt x="311" y="278"/>
                  <a:pt x="311" y="280"/>
                </a:cubicBezTo>
                <a:close/>
                <a:moveTo>
                  <a:pt x="482" y="286"/>
                </a:moveTo>
                <a:cubicBezTo>
                  <a:pt x="485" y="287"/>
                  <a:pt x="486" y="290"/>
                  <a:pt x="488" y="290"/>
                </a:cubicBezTo>
                <a:cubicBezTo>
                  <a:pt x="489" y="287"/>
                  <a:pt x="490" y="285"/>
                  <a:pt x="492" y="283"/>
                </a:cubicBezTo>
                <a:cubicBezTo>
                  <a:pt x="492" y="273"/>
                  <a:pt x="482" y="278"/>
                  <a:pt x="482" y="286"/>
                </a:cubicBezTo>
                <a:close/>
                <a:moveTo>
                  <a:pt x="565" y="306"/>
                </a:moveTo>
                <a:cubicBezTo>
                  <a:pt x="566" y="304"/>
                  <a:pt x="568" y="303"/>
                  <a:pt x="570" y="302"/>
                </a:cubicBezTo>
                <a:cubicBezTo>
                  <a:pt x="570" y="292"/>
                  <a:pt x="578" y="285"/>
                  <a:pt x="576" y="277"/>
                </a:cubicBezTo>
                <a:cubicBezTo>
                  <a:pt x="573" y="287"/>
                  <a:pt x="565" y="297"/>
                  <a:pt x="565" y="306"/>
                </a:cubicBezTo>
                <a:close/>
                <a:moveTo>
                  <a:pt x="55" y="292"/>
                </a:moveTo>
                <a:cubicBezTo>
                  <a:pt x="54" y="288"/>
                  <a:pt x="53" y="287"/>
                  <a:pt x="54" y="283"/>
                </a:cubicBezTo>
                <a:cubicBezTo>
                  <a:pt x="51" y="282"/>
                  <a:pt x="50" y="279"/>
                  <a:pt x="47" y="279"/>
                </a:cubicBezTo>
                <a:cubicBezTo>
                  <a:pt x="46" y="287"/>
                  <a:pt x="50" y="290"/>
                  <a:pt x="55" y="292"/>
                </a:cubicBezTo>
                <a:close/>
                <a:moveTo>
                  <a:pt x="154" y="280"/>
                </a:moveTo>
                <a:cubicBezTo>
                  <a:pt x="156" y="281"/>
                  <a:pt x="157" y="283"/>
                  <a:pt x="160" y="283"/>
                </a:cubicBezTo>
                <a:cubicBezTo>
                  <a:pt x="159" y="281"/>
                  <a:pt x="156" y="277"/>
                  <a:pt x="154" y="280"/>
                </a:cubicBezTo>
                <a:close/>
                <a:moveTo>
                  <a:pt x="189" y="283"/>
                </a:moveTo>
                <a:cubicBezTo>
                  <a:pt x="191" y="285"/>
                  <a:pt x="195" y="286"/>
                  <a:pt x="198" y="288"/>
                </a:cubicBezTo>
                <a:cubicBezTo>
                  <a:pt x="200" y="287"/>
                  <a:pt x="202" y="286"/>
                  <a:pt x="203" y="283"/>
                </a:cubicBezTo>
                <a:cubicBezTo>
                  <a:pt x="197" y="282"/>
                  <a:pt x="192" y="275"/>
                  <a:pt x="189" y="283"/>
                </a:cubicBezTo>
                <a:close/>
                <a:moveTo>
                  <a:pt x="268" y="286"/>
                </a:moveTo>
                <a:cubicBezTo>
                  <a:pt x="266" y="286"/>
                  <a:pt x="265" y="287"/>
                  <a:pt x="264" y="288"/>
                </a:cubicBezTo>
                <a:cubicBezTo>
                  <a:pt x="266" y="291"/>
                  <a:pt x="268" y="290"/>
                  <a:pt x="271" y="290"/>
                </a:cubicBezTo>
                <a:cubicBezTo>
                  <a:pt x="272" y="285"/>
                  <a:pt x="278" y="285"/>
                  <a:pt x="279" y="280"/>
                </a:cubicBezTo>
                <a:cubicBezTo>
                  <a:pt x="276" y="276"/>
                  <a:pt x="271" y="284"/>
                  <a:pt x="268" y="286"/>
                </a:cubicBezTo>
                <a:close/>
                <a:moveTo>
                  <a:pt x="581" y="318"/>
                </a:moveTo>
                <a:cubicBezTo>
                  <a:pt x="583" y="316"/>
                  <a:pt x="585" y="315"/>
                  <a:pt x="587" y="313"/>
                </a:cubicBezTo>
                <a:cubicBezTo>
                  <a:pt x="589" y="299"/>
                  <a:pt x="595" y="293"/>
                  <a:pt x="597" y="279"/>
                </a:cubicBezTo>
                <a:cubicBezTo>
                  <a:pt x="596" y="279"/>
                  <a:pt x="596" y="278"/>
                  <a:pt x="595" y="279"/>
                </a:cubicBezTo>
                <a:cubicBezTo>
                  <a:pt x="590" y="290"/>
                  <a:pt x="584" y="306"/>
                  <a:pt x="581" y="318"/>
                </a:cubicBezTo>
                <a:close/>
                <a:moveTo>
                  <a:pt x="125" y="286"/>
                </a:moveTo>
                <a:cubicBezTo>
                  <a:pt x="125" y="285"/>
                  <a:pt x="126" y="284"/>
                  <a:pt x="126" y="284"/>
                </a:cubicBezTo>
                <a:cubicBezTo>
                  <a:pt x="126" y="281"/>
                  <a:pt x="123" y="282"/>
                  <a:pt x="123" y="279"/>
                </a:cubicBezTo>
                <a:cubicBezTo>
                  <a:pt x="122" y="279"/>
                  <a:pt x="120" y="278"/>
                  <a:pt x="120" y="280"/>
                </a:cubicBezTo>
                <a:cubicBezTo>
                  <a:pt x="122" y="281"/>
                  <a:pt x="122" y="286"/>
                  <a:pt x="125" y="286"/>
                </a:cubicBezTo>
                <a:close/>
                <a:moveTo>
                  <a:pt x="375" y="285"/>
                </a:moveTo>
                <a:cubicBezTo>
                  <a:pt x="374" y="283"/>
                  <a:pt x="369" y="279"/>
                  <a:pt x="366" y="280"/>
                </a:cubicBezTo>
                <a:cubicBezTo>
                  <a:pt x="369" y="282"/>
                  <a:pt x="371" y="285"/>
                  <a:pt x="375" y="285"/>
                </a:cubicBezTo>
                <a:close/>
                <a:moveTo>
                  <a:pt x="229" y="285"/>
                </a:moveTo>
                <a:cubicBezTo>
                  <a:pt x="235" y="289"/>
                  <a:pt x="239" y="293"/>
                  <a:pt x="247" y="296"/>
                </a:cubicBezTo>
                <a:cubicBezTo>
                  <a:pt x="247" y="294"/>
                  <a:pt x="248" y="294"/>
                  <a:pt x="249" y="294"/>
                </a:cubicBezTo>
                <a:cubicBezTo>
                  <a:pt x="245" y="288"/>
                  <a:pt x="234" y="274"/>
                  <a:pt x="229" y="285"/>
                </a:cubicBezTo>
                <a:close/>
                <a:moveTo>
                  <a:pt x="248" y="283"/>
                </a:moveTo>
                <a:cubicBezTo>
                  <a:pt x="244" y="284"/>
                  <a:pt x="245" y="281"/>
                  <a:pt x="243" y="280"/>
                </a:cubicBezTo>
                <a:cubicBezTo>
                  <a:pt x="242" y="281"/>
                  <a:pt x="243" y="281"/>
                  <a:pt x="243" y="283"/>
                </a:cubicBezTo>
                <a:cubicBezTo>
                  <a:pt x="245" y="282"/>
                  <a:pt x="247" y="286"/>
                  <a:pt x="248" y="283"/>
                </a:cubicBezTo>
                <a:close/>
                <a:moveTo>
                  <a:pt x="420" y="285"/>
                </a:moveTo>
                <a:cubicBezTo>
                  <a:pt x="422" y="283"/>
                  <a:pt x="421" y="282"/>
                  <a:pt x="420" y="280"/>
                </a:cubicBezTo>
                <a:cubicBezTo>
                  <a:pt x="420" y="280"/>
                  <a:pt x="419" y="280"/>
                  <a:pt x="418" y="280"/>
                </a:cubicBezTo>
                <a:cubicBezTo>
                  <a:pt x="416" y="282"/>
                  <a:pt x="418" y="284"/>
                  <a:pt x="420" y="285"/>
                </a:cubicBezTo>
                <a:close/>
                <a:moveTo>
                  <a:pt x="516" y="289"/>
                </a:moveTo>
                <a:cubicBezTo>
                  <a:pt x="519" y="289"/>
                  <a:pt x="520" y="292"/>
                  <a:pt x="522" y="292"/>
                </a:cubicBezTo>
                <a:cubicBezTo>
                  <a:pt x="525" y="287"/>
                  <a:pt x="520" y="283"/>
                  <a:pt x="519" y="280"/>
                </a:cubicBezTo>
                <a:cubicBezTo>
                  <a:pt x="518" y="283"/>
                  <a:pt x="517" y="285"/>
                  <a:pt x="516" y="289"/>
                </a:cubicBezTo>
                <a:close/>
                <a:moveTo>
                  <a:pt x="26" y="287"/>
                </a:moveTo>
                <a:cubicBezTo>
                  <a:pt x="26" y="286"/>
                  <a:pt x="27" y="280"/>
                  <a:pt x="23" y="280"/>
                </a:cubicBezTo>
                <a:cubicBezTo>
                  <a:pt x="23" y="284"/>
                  <a:pt x="23" y="287"/>
                  <a:pt x="26" y="287"/>
                </a:cubicBezTo>
                <a:close/>
                <a:moveTo>
                  <a:pt x="396" y="287"/>
                </a:moveTo>
                <a:cubicBezTo>
                  <a:pt x="398" y="286"/>
                  <a:pt x="400" y="285"/>
                  <a:pt x="400" y="283"/>
                </a:cubicBezTo>
                <a:cubicBezTo>
                  <a:pt x="398" y="283"/>
                  <a:pt x="399" y="281"/>
                  <a:pt x="397" y="282"/>
                </a:cubicBezTo>
                <a:cubicBezTo>
                  <a:pt x="397" y="284"/>
                  <a:pt x="396" y="285"/>
                  <a:pt x="396" y="287"/>
                </a:cubicBezTo>
                <a:close/>
                <a:moveTo>
                  <a:pt x="434" y="285"/>
                </a:moveTo>
                <a:cubicBezTo>
                  <a:pt x="435" y="286"/>
                  <a:pt x="436" y="286"/>
                  <a:pt x="437" y="287"/>
                </a:cubicBezTo>
                <a:cubicBezTo>
                  <a:pt x="438" y="285"/>
                  <a:pt x="439" y="284"/>
                  <a:pt x="439" y="282"/>
                </a:cubicBezTo>
                <a:cubicBezTo>
                  <a:pt x="437" y="281"/>
                  <a:pt x="435" y="284"/>
                  <a:pt x="434" y="285"/>
                </a:cubicBezTo>
                <a:close/>
                <a:moveTo>
                  <a:pt x="168" y="294"/>
                </a:moveTo>
                <a:cubicBezTo>
                  <a:pt x="161" y="291"/>
                  <a:pt x="157" y="284"/>
                  <a:pt x="148" y="282"/>
                </a:cubicBezTo>
                <a:cubicBezTo>
                  <a:pt x="151" y="289"/>
                  <a:pt x="161" y="293"/>
                  <a:pt x="168" y="294"/>
                </a:cubicBezTo>
                <a:close/>
                <a:moveTo>
                  <a:pt x="332" y="287"/>
                </a:moveTo>
                <a:cubicBezTo>
                  <a:pt x="332" y="286"/>
                  <a:pt x="332" y="286"/>
                  <a:pt x="332" y="286"/>
                </a:cubicBezTo>
                <a:cubicBezTo>
                  <a:pt x="332" y="286"/>
                  <a:pt x="332" y="286"/>
                  <a:pt x="332" y="285"/>
                </a:cubicBezTo>
                <a:cubicBezTo>
                  <a:pt x="331" y="284"/>
                  <a:pt x="329" y="283"/>
                  <a:pt x="327" y="282"/>
                </a:cubicBezTo>
                <a:cubicBezTo>
                  <a:pt x="327" y="285"/>
                  <a:pt x="330" y="286"/>
                  <a:pt x="332" y="287"/>
                </a:cubicBezTo>
                <a:close/>
                <a:moveTo>
                  <a:pt x="346" y="285"/>
                </a:moveTo>
                <a:cubicBezTo>
                  <a:pt x="348" y="287"/>
                  <a:pt x="353" y="292"/>
                  <a:pt x="355" y="290"/>
                </a:cubicBezTo>
                <a:cubicBezTo>
                  <a:pt x="352" y="288"/>
                  <a:pt x="352" y="283"/>
                  <a:pt x="347" y="282"/>
                </a:cubicBezTo>
                <a:cubicBezTo>
                  <a:pt x="348" y="284"/>
                  <a:pt x="345" y="283"/>
                  <a:pt x="346" y="285"/>
                </a:cubicBezTo>
                <a:close/>
                <a:moveTo>
                  <a:pt x="103" y="309"/>
                </a:moveTo>
                <a:cubicBezTo>
                  <a:pt x="107" y="310"/>
                  <a:pt x="108" y="316"/>
                  <a:pt x="113" y="314"/>
                </a:cubicBezTo>
                <a:cubicBezTo>
                  <a:pt x="111" y="310"/>
                  <a:pt x="110" y="304"/>
                  <a:pt x="108" y="299"/>
                </a:cubicBezTo>
                <a:cubicBezTo>
                  <a:pt x="101" y="294"/>
                  <a:pt x="96" y="287"/>
                  <a:pt x="89" y="283"/>
                </a:cubicBezTo>
                <a:cubicBezTo>
                  <a:pt x="93" y="292"/>
                  <a:pt x="99" y="300"/>
                  <a:pt x="103" y="309"/>
                </a:cubicBezTo>
                <a:close/>
                <a:moveTo>
                  <a:pt x="176" y="285"/>
                </a:moveTo>
                <a:cubicBezTo>
                  <a:pt x="178" y="286"/>
                  <a:pt x="177" y="285"/>
                  <a:pt x="179" y="286"/>
                </a:cubicBezTo>
                <a:cubicBezTo>
                  <a:pt x="179" y="284"/>
                  <a:pt x="178" y="284"/>
                  <a:pt x="177" y="283"/>
                </a:cubicBezTo>
                <a:cubicBezTo>
                  <a:pt x="177" y="284"/>
                  <a:pt x="176" y="284"/>
                  <a:pt x="176" y="285"/>
                </a:cubicBezTo>
                <a:close/>
                <a:moveTo>
                  <a:pt x="304" y="288"/>
                </a:moveTo>
                <a:cubicBezTo>
                  <a:pt x="306" y="288"/>
                  <a:pt x="306" y="290"/>
                  <a:pt x="309" y="290"/>
                </a:cubicBezTo>
                <a:cubicBezTo>
                  <a:pt x="310" y="288"/>
                  <a:pt x="314" y="288"/>
                  <a:pt x="314" y="285"/>
                </a:cubicBezTo>
                <a:cubicBezTo>
                  <a:pt x="310" y="281"/>
                  <a:pt x="305" y="284"/>
                  <a:pt x="304" y="288"/>
                </a:cubicBezTo>
                <a:close/>
                <a:moveTo>
                  <a:pt x="66" y="286"/>
                </a:moveTo>
                <a:cubicBezTo>
                  <a:pt x="66" y="285"/>
                  <a:pt x="66" y="284"/>
                  <a:pt x="66" y="284"/>
                </a:cubicBezTo>
                <a:cubicBezTo>
                  <a:pt x="65" y="284"/>
                  <a:pt x="63" y="284"/>
                  <a:pt x="63" y="283"/>
                </a:cubicBezTo>
                <a:cubicBezTo>
                  <a:pt x="63" y="285"/>
                  <a:pt x="64" y="285"/>
                  <a:pt x="66" y="286"/>
                </a:cubicBezTo>
                <a:close/>
                <a:moveTo>
                  <a:pt x="93" y="299"/>
                </a:moveTo>
                <a:cubicBezTo>
                  <a:pt x="89" y="295"/>
                  <a:pt x="88" y="287"/>
                  <a:pt x="83" y="284"/>
                </a:cubicBezTo>
                <a:cubicBezTo>
                  <a:pt x="83" y="291"/>
                  <a:pt x="87" y="299"/>
                  <a:pt x="93" y="299"/>
                </a:cubicBezTo>
                <a:close/>
                <a:moveTo>
                  <a:pt x="283" y="284"/>
                </a:moveTo>
                <a:cubicBezTo>
                  <a:pt x="278" y="286"/>
                  <a:pt x="275" y="290"/>
                  <a:pt x="271" y="293"/>
                </a:cubicBezTo>
                <a:cubicBezTo>
                  <a:pt x="276" y="295"/>
                  <a:pt x="281" y="303"/>
                  <a:pt x="287" y="303"/>
                </a:cubicBezTo>
                <a:cubicBezTo>
                  <a:pt x="291" y="303"/>
                  <a:pt x="292" y="299"/>
                  <a:pt x="296" y="299"/>
                </a:cubicBezTo>
                <a:cubicBezTo>
                  <a:pt x="295" y="292"/>
                  <a:pt x="288" y="288"/>
                  <a:pt x="283" y="284"/>
                </a:cubicBezTo>
                <a:close/>
                <a:moveTo>
                  <a:pt x="414" y="288"/>
                </a:moveTo>
                <a:cubicBezTo>
                  <a:pt x="415" y="287"/>
                  <a:pt x="417" y="287"/>
                  <a:pt x="417" y="286"/>
                </a:cubicBezTo>
                <a:cubicBezTo>
                  <a:pt x="416" y="285"/>
                  <a:pt x="415" y="285"/>
                  <a:pt x="414" y="285"/>
                </a:cubicBezTo>
                <a:cubicBezTo>
                  <a:pt x="413" y="285"/>
                  <a:pt x="413" y="287"/>
                  <a:pt x="414" y="288"/>
                </a:cubicBezTo>
                <a:close/>
                <a:moveTo>
                  <a:pt x="326" y="289"/>
                </a:moveTo>
                <a:cubicBezTo>
                  <a:pt x="324" y="288"/>
                  <a:pt x="324" y="286"/>
                  <a:pt x="322" y="286"/>
                </a:cubicBezTo>
                <a:cubicBezTo>
                  <a:pt x="322" y="288"/>
                  <a:pt x="325" y="289"/>
                  <a:pt x="326" y="289"/>
                </a:cubicBezTo>
                <a:close/>
                <a:moveTo>
                  <a:pt x="563" y="293"/>
                </a:moveTo>
                <a:cubicBezTo>
                  <a:pt x="566" y="293"/>
                  <a:pt x="567" y="287"/>
                  <a:pt x="566" y="286"/>
                </a:cubicBezTo>
                <a:cubicBezTo>
                  <a:pt x="565" y="288"/>
                  <a:pt x="565" y="291"/>
                  <a:pt x="563" y="293"/>
                </a:cubicBezTo>
                <a:close/>
                <a:moveTo>
                  <a:pt x="300" y="295"/>
                </a:moveTo>
                <a:cubicBezTo>
                  <a:pt x="302" y="295"/>
                  <a:pt x="304" y="294"/>
                  <a:pt x="305" y="292"/>
                </a:cubicBezTo>
                <a:cubicBezTo>
                  <a:pt x="302" y="291"/>
                  <a:pt x="299" y="286"/>
                  <a:pt x="295" y="287"/>
                </a:cubicBezTo>
                <a:cubicBezTo>
                  <a:pt x="297" y="289"/>
                  <a:pt x="298" y="293"/>
                  <a:pt x="300" y="295"/>
                </a:cubicBezTo>
                <a:close/>
                <a:moveTo>
                  <a:pt x="371" y="292"/>
                </a:moveTo>
                <a:cubicBezTo>
                  <a:pt x="372" y="291"/>
                  <a:pt x="373" y="290"/>
                  <a:pt x="373" y="288"/>
                </a:cubicBezTo>
                <a:cubicBezTo>
                  <a:pt x="372" y="287"/>
                  <a:pt x="370" y="285"/>
                  <a:pt x="369" y="287"/>
                </a:cubicBezTo>
                <a:cubicBezTo>
                  <a:pt x="370" y="288"/>
                  <a:pt x="369" y="292"/>
                  <a:pt x="371" y="292"/>
                </a:cubicBezTo>
                <a:close/>
                <a:moveTo>
                  <a:pt x="45" y="300"/>
                </a:moveTo>
                <a:cubicBezTo>
                  <a:pt x="45" y="294"/>
                  <a:pt x="42" y="290"/>
                  <a:pt x="38" y="287"/>
                </a:cubicBezTo>
                <a:cubicBezTo>
                  <a:pt x="39" y="293"/>
                  <a:pt x="40" y="299"/>
                  <a:pt x="45" y="300"/>
                </a:cubicBezTo>
                <a:close/>
                <a:moveTo>
                  <a:pt x="202" y="291"/>
                </a:moveTo>
                <a:cubicBezTo>
                  <a:pt x="205" y="292"/>
                  <a:pt x="207" y="294"/>
                  <a:pt x="210" y="295"/>
                </a:cubicBezTo>
                <a:cubicBezTo>
                  <a:pt x="212" y="293"/>
                  <a:pt x="214" y="293"/>
                  <a:pt x="214" y="290"/>
                </a:cubicBezTo>
                <a:cubicBezTo>
                  <a:pt x="210" y="288"/>
                  <a:pt x="205" y="285"/>
                  <a:pt x="202" y="291"/>
                </a:cubicBezTo>
                <a:close/>
                <a:moveTo>
                  <a:pt x="429" y="291"/>
                </a:moveTo>
                <a:cubicBezTo>
                  <a:pt x="431" y="292"/>
                  <a:pt x="432" y="293"/>
                  <a:pt x="434" y="294"/>
                </a:cubicBezTo>
                <a:cubicBezTo>
                  <a:pt x="435" y="293"/>
                  <a:pt x="436" y="291"/>
                  <a:pt x="436" y="289"/>
                </a:cubicBezTo>
                <a:cubicBezTo>
                  <a:pt x="434" y="291"/>
                  <a:pt x="433" y="287"/>
                  <a:pt x="430" y="287"/>
                </a:cubicBezTo>
                <a:cubicBezTo>
                  <a:pt x="430" y="288"/>
                  <a:pt x="428" y="289"/>
                  <a:pt x="429" y="291"/>
                </a:cubicBezTo>
                <a:close/>
                <a:moveTo>
                  <a:pt x="442" y="290"/>
                </a:moveTo>
                <a:cubicBezTo>
                  <a:pt x="443" y="289"/>
                  <a:pt x="443" y="287"/>
                  <a:pt x="441" y="287"/>
                </a:cubicBezTo>
                <a:cubicBezTo>
                  <a:pt x="441" y="288"/>
                  <a:pt x="440" y="290"/>
                  <a:pt x="442" y="290"/>
                </a:cubicBezTo>
                <a:close/>
                <a:moveTo>
                  <a:pt x="444" y="292"/>
                </a:moveTo>
                <a:cubicBezTo>
                  <a:pt x="445" y="294"/>
                  <a:pt x="451" y="294"/>
                  <a:pt x="451" y="291"/>
                </a:cubicBezTo>
                <a:cubicBezTo>
                  <a:pt x="450" y="286"/>
                  <a:pt x="444" y="286"/>
                  <a:pt x="444" y="292"/>
                </a:cubicBezTo>
                <a:close/>
                <a:moveTo>
                  <a:pt x="459" y="293"/>
                </a:moveTo>
                <a:cubicBezTo>
                  <a:pt x="461" y="294"/>
                  <a:pt x="466" y="289"/>
                  <a:pt x="465" y="287"/>
                </a:cubicBezTo>
                <a:cubicBezTo>
                  <a:pt x="463" y="289"/>
                  <a:pt x="459" y="289"/>
                  <a:pt x="459" y="293"/>
                </a:cubicBezTo>
                <a:close/>
                <a:moveTo>
                  <a:pt x="182" y="288"/>
                </a:moveTo>
                <a:cubicBezTo>
                  <a:pt x="183" y="292"/>
                  <a:pt x="186" y="295"/>
                  <a:pt x="190" y="294"/>
                </a:cubicBezTo>
                <a:cubicBezTo>
                  <a:pt x="188" y="292"/>
                  <a:pt x="186" y="286"/>
                  <a:pt x="182" y="288"/>
                </a:cubicBezTo>
                <a:close/>
                <a:moveTo>
                  <a:pt x="617" y="293"/>
                </a:moveTo>
                <a:cubicBezTo>
                  <a:pt x="619" y="293"/>
                  <a:pt x="620" y="289"/>
                  <a:pt x="619" y="288"/>
                </a:cubicBezTo>
                <a:cubicBezTo>
                  <a:pt x="618" y="289"/>
                  <a:pt x="617" y="291"/>
                  <a:pt x="617" y="293"/>
                </a:cubicBezTo>
                <a:close/>
                <a:moveTo>
                  <a:pt x="470" y="300"/>
                </a:moveTo>
                <a:cubicBezTo>
                  <a:pt x="472" y="297"/>
                  <a:pt x="473" y="294"/>
                  <a:pt x="474" y="289"/>
                </a:cubicBezTo>
                <a:cubicBezTo>
                  <a:pt x="473" y="289"/>
                  <a:pt x="472" y="289"/>
                  <a:pt x="471" y="288"/>
                </a:cubicBezTo>
                <a:cubicBezTo>
                  <a:pt x="472" y="293"/>
                  <a:pt x="465" y="297"/>
                  <a:pt x="470" y="300"/>
                </a:cubicBezTo>
                <a:close/>
                <a:moveTo>
                  <a:pt x="496" y="296"/>
                </a:moveTo>
                <a:cubicBezTo>
                  <a:pt x="496" y="293"/>
                  <a:pt x="499" y="291"/>
                  <a:pt x="498" y="288"/>
                </a:cubicBezTo>
                <a:cubicBezTo>
                  <a:pt x="496" y="289"/>
                  <a:pt x="492" y="295"/>
                  <a:pt x="496" y="296"/>
                </a:cubicBezTo>
                <a:close/>
                <a:moveTo>
                  <a:pt x="312" y="292"/>
                </a:moveTo>
                <a:cubicBezTo>
                  <a:pt x="314" y="294"/>
                  <a:pt x="316" y="296"/>
                  <a:pt x="319" y="297"/>
                </a:cubicBezTo>
                <a:cubicBezTo>
                  <a:pt x="320" y="295"/>
                  <a:pt x="322" y="294"/>
                  <a:pt x="323" y="292"/>
                </a:cubicBezTo>
                <a:cubicBezTo>
                  <a:pt x="320" y="288"/>
                  <a:pt x="314" y="289"/>
                  <a:pt x="312" y="292"/>
                </a:cubicBezTo>
                <a:close/>
                <a:moveTo>
                  <a:pt x="504" y="302"/>
                </a:moveTo>
                <a:cubicBezTo>
                  <a:pt x="506" y="299"/>
                  <a:pt x="507" y="295"/>
                  <a:pt x="508" y="291"/>
                </a:cubicBezTo>
                <a:cubicBezTo>
                  <a:pt x="507" y="290"/>
                  <a:pt x="506" y="289"/>
                  <a:pt x="504" y="289"/>
                </a:cubicBezTo>
                <a:cubicBezTo>
                  <a:pt x="508" y="294"/>
                  <a:pt x="500" y="300"/>
                  <a:pt x="504" y="302"/>
                </a:cubicBezTo>
                <a:close/>
                <a:moveTo>
                  <a:pt x="73" y="307"/>
                </a:moveTo>
                <a:cubicBezTo>
                  <a:pt x="73" y="301"/>
                  <a:pt x="71" y="291"/>
                  <a:pt x="64" y="291"/>
                </a:cubicBezTo>
                <a:cubicBezTo>
                  <a:pt x="67" y="296"/>
                  <a:pt x="66" y="305"/>
                  <a:pt x="73" y="307"/>
                </a:cubicBezTo>
                <a:close/>
                <a:moveTo>
                  <a:pt x="131" y="291"/>
                </a:moveTo>
                <a:cubicBezTo>
                  <a:pt x="132" y="296"/>
                  <a:pt x="135" y="297"/>
                  <a:pt x="138" y="300"/>
                </a:cubicBezTo>
                <a:cubicBezTo>
                  <a:pt x="137" y="297"/>
                  <a:pt x="137" y="291"/>
                  <a:pt x="133" y="290"/>
                </a:cubicBezTo>
                <a:cubicBezTo>
                  <a:pt x="133" y="291"/>
                  <a:pt x="131" y="290"/>
                  <a:pt x="131" y="291"/>
                </a:cubicBezTo>
                <a:close/>
                <a:moveTo>
                  <a:pt x="239" y="300"/>
                </a:moveTo>
                <a:cubicBezTo>
                  <a:pt x="239" y="299"/>
                  <a:pt x="241" y="300"/>
                  <a:pt x="241" y="298"/>
                </a:cubicBezTo>
                <a:cubicBezTo>
                  <a:pt x="239" y="297"/>
                  <a:pt x="238" y="295"/>
                  <a:pt x="236" y="294"/>
                </a:cubicBezTo>
                <a:cubicBezTo>
                  <a:pt x="230" y="297"/>
                  <a:pt x="224" y="289"/>
                  <a:pt x="223" y="291"/>
                </a:cubicBezTo>
                <a:cubicBezTo>
                  <a:pt x="228" y="295"/>
                  <a:pt x="233" y="297"/>
                  <a:pt x="239" y="300"/>
                </a:cubicBezTo>
                <a:close/>
                <a:moveTo>
                  <a:pt x="423" y="294"/>
                </a:moveTo>
                <a:cubicBezTo>
                  <a:pt x="426" y="294"/>
                  <a:pt x="422" y="292"/>
                  <a:pt x="424" y="290"/>
                </a:cubicBezTo>
                <a:cubicBezTo>
                  <a:pt x="423" y="290"/>
                  <a:pt x="421" y="290"/>
                  <a:pt x="420" y="291"/>
                </a:cubicBezTo>
                <a:cubicBezTo>
                  <a:pt x="420" y="293"/>
                  <a:pt x="423" y="292"/>
                  <a:pt x="423" y="294"/>
                </a:cubicBezTo>
                <a:close/>
                <a:moveTo>
                  <a:pt x="28" y="295"/>
                </a:moveTo>
                <a:cubicBezTo>
                  <a:pt x="28" y="292"/>
                  <a:pt x="27" y="291"/>
                  <a:pt x="24" y="291"/>
                </a:cubicBezTo>
                <a:cubicBezTo>
                  <a:pt x="25" y="293"/>
                  <a:pt x="26" y="295"/>
                  <a:pt x="28" y="295"/>
                </a:cubicBezTo>
                <a:close/>
                <a:moveTo>
                  <a:pt x="177" y="294"/>
                </a:moveTo>
                <a:cubicBezTo>
                  <a:pt x="179" y="295"/>
                  <a:pt x="181" y="298"/>
                  <a:pt x="185" y="298"/>
                </a:cubicBezTo>
                <a:cubicBezTo>
                  <a:pt x="185" y="294"/>
                  <a:pt x="182" y="293"/>
                  <a:pt x="179" y="291"/>
                </a:cubicBezTo>
                <a:cubicBezTo>
                  <a:pt x="178" y="292"/>
                  <a:pt x="176" y="292"/>
                  <a:pt x="177" y="294"/>
                </a:cubicBezTo>
                <a:close/>
                <a:moveTo>
                  <a:pt x="340" y="292"/>
                </a:moveTo>
                <a:cubicBezTo>
                  <a:pt x="342" y="295"/>
                  <a:pt x="347" y="298"/>
                  <a:pt x="351" y="297"/>
                </a:cubicBezTo>
                <a:cubicBezTo>
                  <a:pt x="347" y="296"/>
                  <a:pt x="345" y="290"/>
                  <a:pt x="340" y="292"/>
                </a:cubicBezTo>
                <a:close/>
                <a:moveTo>
                  <a:pt x="395" y="294"/>
                </a:moveTo>
                <a:cubicBezTo>
                  <a:pt x="397" y="295"/>
                  <a:pt x="399" y="293"/>
                  <a:pt x="399" y="291"/>
                </a:cubicBezTo>
                <a:cubicBezTo>
                  <a:pt x="397" y="291"/>
                  <a:pt x="395" y="292"/>
                  <a:pt x="395" y="294"/>
                </a:cubicBezTo>
                <a:close/>
                <a:moveTo>
                  <a:pt x="575" y="320"/>
                </a:moveTo>
                <a:cubicBezTo>
                  <a:pt x="580" y="311"/>
                  <a:pt x="583" y="300"/>
                  <a:pt x="587" y="291"/>
                </a:cubicBezTo>
                <a:cubicBezTo>
                  <a:pt x="579" y="297"/>
                  <a:pt x="578" y="312"/>
                  <a:pt x="575" y="320"/>
                </a:cubicBezTo>
                <a:close/>
                <a:moveTo>
                  <a:pt x="165" y="299"/>
                </a:moveTo>
                <a:cubicBezTo>
                  <a:pt x="165" y="298"/>
                  <a:pt x="166" y="298"/>
                  <a:pt x="166" y="297"/>
                </a:cubicBezTo>
                <a:cubicBezTo>
                  <a:pt x="161" y="297"/>
                  <a:pt x="158" y="291"/>
                  <a:pt x="155" y="292"/>
                </a:cubicBezTo>
                <a:cubicBezTo>
                  <a:pt x="158" y="295"/>
                  <a:pt x="161" y="297"/>
                  <a:pt x="165" y="299"/>
                </a:cubicBezTo>
                <a:close/>
                <a:moveTo>
                  <a:pt x="375" y="303"/>
                </a:moveTo>
                <a:cubicBezTo>
                  <a:pt x="378" y="302"/>
                  <a:pt x="383" y="299"/>
                  <a:pt x="383" y="294"/>
                </a:cubicBezTo>
                <a:cubicBezTo>
                  <a:pt x="382" y="293"/>
                  <a:pt x="381" y="292"/>
                  <a:pt x="379" y="292"/>
                </a:cubicBezTo>
                <a:cubicBezTo>
                  <a:pt x="378" y="296"/>
                  <a:pt x="376" y="299"/>
                  <a:pt x="375" y="303"/>
                </a:cubicBezTo>
                <a:close/>
                <a:moveTo>
                  <a:pt x="406" y="302"/>
                </a:moveTo>
                <a:cubicBezTo>
                  <a:pt x="408" y="302"/>
                  <a:pt x="408" y="304"/>
                  <a:pt x="411" y="303"/>
                </a:cubicBezTo>
                <a:cubicBezTo>
                  <a:pt x="411" y="299"/>
                  <a:pt x="416" y="298"/>
                  <a:pt x="416" y="293"/>
                </a:cubicBezTo>
                <a:cubicBezTo>
                  <a:pt x="415" y="292"/>
                  <a:pt x="413" y="292"/>
                  <a:pt x="410" y="292"/>
                </a:cubicBezTo>
                <a:cubicBezTo>
                  <a:pt x="410" y="296"/>
                  <a:pt x="407" y="298"/>
                  <a:pt x="406" y="302"/>
                </a:cubicBezTo>
                <a:close/>
                <a:moveTo>
                  <a:pt x="145" y="295"/>
                </a:moveTo>
                <a:cubicBezTo>
                  <a:pt x="145" y="294"/>
                  <a:pt x="145" y="292"/>
                  <a:pt x="143" y="292"/>
                </a:cubicBezTo>
                <a:cubicBezTo>
                  <a:pt x="142" y="294"/>
                  <a:pt x="144" y="295"/>
                  <a:pt x="145" y="295"/>
                </a:cubicBezTo>
                <a:close/>
                <a:moveTo>
                  <a:pt x="118" y="299"/>
                </a:moveTo>
                <a:cubicBezTo>
                  <a:pt x="116" y="297"/>
                  <a:pt x="114" y="294"/>
                  <a:pt x="110" y="293"/>
                </a:cubicBezTo>
                <a:cubicBezTo>
                  <a:pt x="111" y="296"/>
                  <a:pt x="116" y="299"/>
                  <a:pt x="118" y="299"/>
                </a:cubicBezTo>
                <a:close/>
                <a:moveTo>
                  <a:pt x="227" y="306"/>
                </a:moveTo>
                <a:cubicBezTo>
                  <a:pt x="227" y="303"/>
                  <a:pt x="224" y="302"/>
                  <a:pt x="224" y="298"/>
                </a:cubicBezTo>
                <a:cubicBezTo>
                  <a:pt x="221" y="299"/>
                  <a:pt x="221" y="294"/>
                  <a:pt x="217" y="293"/>
                </a:cubicBezTo>
                <a:cubicBezTo>
                  <a:pt x="216" y="295"/>
                  <a:pt x="214" y="296"/>
                  <a:pt x="214" y="298"/>
                </a:cubicBezTo>
                <a:cubicBezTo>
                  <a:pt x="218" y="300"/>
                  <a:pt x="223" y="303"/>
                  <a:pt x="227" y="306"/>
                </a:cubicBezTo>
                <a:close/>
                <a:moveTo>
                  <a:pt x="349" y="304"/>
                </a:moveTo>
                <a:cubicBezTo>
                  <a:pt x="347" y="298"/>
                  <a:pt x="337" y="298"/>
                  <a:pt x="334" y="293"/>
                </a:cubicBezTo>
                <a:cubicBezTo>
                  <a:pt x="338" y="298"/>
                  <a:pt x="344" y="303"/>
                  <a:pt x="349" y="304"/>
                </a:cubicBezTo>
                <a:close/>
                <a:moveTo>
                  <a:pt x="433" y="299"/>
                </a:moveTo>
                <a:cubicBezTo>
                  <a:pt x="433" y="295"/>
                  <a:pt x="429" y="295"/>
                  <a:pt x="427" y="293"/>
                </a:cubicBezTo>
                <a:cubicBezTo>
                  <a:pt x="426" y="296"/>
                  <a:pt x="429" y="298"/>
                  <a:pt x="433" y="299"/>
                </a:cubicBezTo>
                <a:close/>
                <a:moveTo>
                  <a:pt x="438" y="297"/>
                </a:moveTo>
                <a:cubicBezTo>
                  <a:pt x="439" y="296"/>
                  <a:pt x="441" y="293"/>
                  <a:pt x="438" y="293"/>
                </a:cubicBezTo>
                <a:cubicBezTo>
                  <a:pt x="439" y="295"/>
                  <a:pt x="436" y="296"/>
                  <a:pt x="438" y="297"/>
                </a:cubicBezTo>
                <a:close/>
                <a:moveTo>
                  <a:pt x="321" y="299"/>
                </a:moveTo>
                <a:cubicBezTo>
                  <a:pt x="325" y="300"/>
                  <a:pt x="326" y="303"/>
                  <a:pt x="330" y="303"/>
                </a:cubicBezTo>
                <a:cubicBezTo>
                  <a:pt x="334" y="296"/>
                  <a:pt x="323" y="291"/>
                  <a:pt x="321" y="299"/>
                </a:cubicBezTo>
                <a:close/>
                <a:moveTo>
                  <a:pt x="479" y="300"/>
                </a:moveTo>
                <a:cubicBezTo>
                  <a:pt x="479" y="298"/>
                  <a:pt x="483" y="298"/>
                  <a:pt x="482" y="295"/>
                </a:cubicBezTo>
                <a:cubicBezTo>
                  <a:pt x="481" y="295"/>
                  <a:pt x="481" y="294"/>
                  <a:pt x="479" y="294"/>
                </a:cubicBezTo>
                <a:cubicBezTo>
                  <a:pt x="479" y="296"/>
                  <a:pt x="477" y="298"/>
                  <a:pt x="479" y="300"/>
                </a:cubicBezTo>
                <a:close/>
                <a:moveTo>
                  <a:pt x="501" y="326"/>
                </a:moveTo>
                <a:cubicBezTo>
                  <a:pt x="504" y="327"/>
                  <a:pt x="505" y="331"/>
                  <a:pt x="508" y="331"/>
                </a:cubicBezTo>
                <a:cubicBezTo>
                  <a:pt x="515" y="322"/>
                  <a:pt x="516" y="307"/>
                  <a:pt x="522" y="296"/>
                </a:cubicBezTo>
                <a:cubicBezTo>
                  <a:pt x="519" y="294"/>
                  <a:pt x="517" y="295"/>
                  <a:pt x="513" y="294"/>
                </a:cubicBezTo>
                <a:cubicBezTo>
                  <a:pt x="510" y="305"/>
                  <a:pt x="505" y="315"/>
                  <a:pt x="501" y="326"/>
                </a:cubicBezTo>
                <a:close/>
                <a:moveTo>
                  <a:pt x="304" y="298"/>
                </a:moveTo>
                <a:cubicBezTo>
                  <a:pt x="306" y="300"/>
                  <a:pt x="307" y="303"/>
                  <a:pt x="310" y="303"/>
                </a:cubicBezTo>
                <a:cubicBezTo>
                  <a:pt x="311" y="302"/>
                  <a:pt x="310" y="300"/>
                  <a:pt x="313" y="301"/>
                </a:cubicBezTo>
                <a:cubicBezTo>
                  <a:pt x="314" y="296"/>
                  <a:pt x="305" y="292"/>
                  <a:pt x="304" y="298"/>
                </a:cubicBezTo>
                <a:close/>
                <a:moveTo>
                  <a:pt x="413" y="306"/>
                </a:moveTo>
                <a:cubicBezTo>
                  <a:pt x="415" y="307"/>
                  <a:pt x="416" y="309"/>
                  <a:pt x="418" y="309"/>
                </a:cubicBezTo>
                <a:cubicBezTo>
                  <a:pt x="418" y="305"/>
                  <a:pt x="419" y="303"/>
                  <a:pt x="421" y="302"/>
                </a:cubicBezTo>
                <a:cubicBezTo>
                  <a:pt x="420" y="300"/>
                  <a:pt x="421" y="299"/>
                  <a:pt x="422" y="297"/>
                </a:cubicBezTo>
                <a:cubicBezTo>
                  <a:pt x="420" y="296"/>
                  <a:pt x="419" y="296"/>
                  <a:pt x="418" y="295"/>
                </a:cubicBezTo>
                <a:cubicBezTo>
                  <a:pt x="417" y="299"/>
                  <a:pt x="415" y="302"/>
                  <a:pt x="413" y="306"/>
                </a:cubicBezTo>
                <a:close/>
                <a:moveTo>
                  <a:pt x="200" y="302"/>
                </a:moveTo>
                <a:cubicBezTo>
                  <a:pt x="197" y="302"/>
                  <a:pt x="195" y="294"/>
                  <a:pt x="192" y="297"/>
                </a:cubicBezTo>
                <a:cubicBezTo>
                  <a:pt x="195" y="298"/>
                  <a:pt x="197" y="303"/>
                  <a:pt x="200" y="302"/>
                </a:cubicBezTo>
                <a:close/>
                <a:moveTo>
                  <a:pt x="256" y="299"/>
                </a:moveTo>
                <a:cubicBezTo>
                  <a:pt x="256" y="296"/>
                  <a:pt x="250" y="295"/>
                  <a:pt x="248" y="299"/>
                </a:cubicBezTo>
                <a:cubicBezTo>
                  <a:pt x="250" y="301"/>
                  <a:pt x="257" y="302"/>
                  <a:pt x="256" y="299"/>
                </a:cubicBezTo>
                <a:close/>
                <a:moveTo>
                  <a:pt x="551" y="310"/>
                </a:moveTo>
                <a:cubicBezTo>
                  <a:pt x="555" y="308"/>
                  <a:pt x="558" y="301"/>
                  <a:pt x="558" y="297"/>
                </a:cubicBezTo>
                <a:cubicBezTo>
                  <a:pt x="555" y="301"/>
                  <a:pt x="553" y="305"/>
                  <a:pt x="551" y="310"/>
                </a:cubicBezTo>
                <a:close/>
                <a:moveTo>
                  <a:pt x="442" y="300"/>
                </a:moveTo>
                <a:cubicBezTo>
                  <a:pt x="444" y="301"/>
                  <a:pt x="445" y="303"/>
                  <a:pt x="447" y="303"/>
                </a:cubicBezTo>
                <a:cubicBezTo>
                  <a:pt x="448" y="303"/>
                  <a:pt x="448" y="300"/>
                  <a:pt x="449" y="299"/>
                </a:cubicBezTo>
                <a:cubicBezTo>
                  <a:pt x="446" y="298"/>
                  <a:pt x="444" y="297"/>
                  <a:pt x="442" y="300"/>
                </a:cubicBezTo>
                <a:close/>
                <a:moveTo>
                  <a:pt x="89" y="319"/>
                </a:moveTo>
                <a:cubicBezTo>
                  <a:pt x="83" y="314"/>
                  <a:pt x="80" y="305"/>
                  <a:pt x="75" y="298"/>
                </a:cubicBezTo>
                <a:cubicBezTo>
                  <a:pt x="77" y="308"/>
                  <a:pt x="81" y="318"/>
                  <a:pt x="89" y="319"/>
                </a:cubicBezTo>
                <a:close/>
                <a:moveTo>
                  <a:pt x="231" y="304"/>
                </a:moveTo>
                <a:cubicBezTo>
                  <a:pt x="234" y="304"/>
                  <a:pt x="235" y="303"/>
                  <a:pt x="236" y="302"/>
                </a:cubicBezTo>
                <a:cubicBezTo>
                  <a:pt x="233" y="301"/>
                  <a:pt x="231" y="299"/>
                  <a:pt x="228" y="298"/>
                </a:cubicBezTo>
                <a:cubicBezTo>
                  <a:pt x="228" y="301"/>
                  <a:pt x="231" y="302"/>
                  <a:pt x="231" y="304"/>
                </a:cubicBezTo>
                <a:close/>
                <a:moveTo>
                  <a:pt x="279" y="308"/>
                </a:moveTo>
                <a:cubicBezTo>
                  <a:pt x="276" y="303"/>
                  <a:pt x="271" y="300"/>
                  <a:pt x="265" y="298"/>
                </a:cubicBezTo>
                <a:cubicBezTo>
                  <a:pt x="268" y="303"/>
                  <a:pt x="272" y="313"/>
                  <a:pt x="279" y="308"/>
                </a:cubicBezTo>
                <a:close/>
                <a:moveTo>
                  <a:pt x="39" y="304"/>
                </a:moveTo>
                <a:cubicBezTo>
                  <a:pt x="39" y="302"/>
                  <a:pt x="38" y="300"/>
                  <a:pt x="36" y="299"/>
                </a:cubicBezTo>
                <a:cubicBezTo>
                  <a:pt x="36" y="301"/>
                  <a:pt x="37" y="303"/>
                  <a:pt x="39" y="304"/>
                </a:cubicBezTo>
                <a:close/>
                <a:moveTo>
                  <a:pt x="186" y="300"/>
                </a:moveTo>
                <a:cubicBezTo>
                  <a:pt x="190" y="302"/>
                  <a:pt x="193" y="305"/>
                  <a:pt x="197" y="306"/>
                </a:cubicBezTo>
                <a:cubicBezTo>
                  <a:pt x="195" y="303"/>
                  <a:pt x="190" y="296"/>
                  <a:pt x="186" y="300"/>
                </a:cubicBezTo>
                <a:close/>
                <a:moveTo>
                  <a:pt x="457" y="299"/>
                </a:moveTo>
                <a:cubicBezTo>
                  <a:pt x="457" y="301"/>
                  <a:pt x="458" y="301"/>
                  <a:pt x="459" y="302"/>
                </a:cubicBezTo>
                <a:cubicBezTo>
                  <a:pt x="460" y="301"/>
                  <a:pt x="460" y="299"/>
                  <a:pt x="461" y="299"/>
                </a:cubicBezTo>
                <a:cubicBezTo>
                  <a:pt x="459" y="298"/>
                  <a:pt x="458" y="299"/>
                  <a:pt x="457" y="299"/>
                </a:cubicBezTo>
                <a:close/>
                <a:moveTo>
                  <a:pt x="60" y="305"/>
                </a:moveTo>
                <a:cubicBezTo>
                  <a:pt x="59" y="303"/>
                  <a:pt x="58" y="300"/>
                  <a:pt x="56" y="299"/>
                </a:cubicBezTo>
                <a:cubicBezTo>
                  <a:pt x="57" y="301"/>
                  <a:pt x="59" y="305"/>
                  <a:pt x="60" y="305"/>
                </a:cubicBezTo>
                <a:close/>
                <a:moveTo>
                  <a:pt x="422" y="306"/>
                </a:moveTo>
                <a:cubicBezTo>
                  <a:pt x="425" y="305"/>
                  <a:pt x="430" y="305"/>
                  <a:pt x="430" y="301"/>
                </a:cubicBezTo>
                <a:cubicBezTo>
                  <a:pt x="427" y="302"/>
                  <a:pt x="427" y="300"/>
                  <a:pt x="425" y="300"/>
                </a:cubicBezTo>
                <a:cubicBezTo>
                  <a:pt x="424" y="301"/>
                  <a:pt x="423" y="304"/>
                  <a:pt x="422" y="306"/>
                </a:cubicBezTo>
                <a:close/>
                <a:moveTo>
                  <a:pt x="149" y="306"/>
                </a:moveTo>
                <a:cubicBezTo>
                  <a:pt x="148" y="304"/>
                  <a:pt x="147" y="301"/>
                  <a:pt x="145" y="300"/>
                </a:cubicBezTo>
                <a:cubicBezTo>
                  <a:pt x="145" y="304"/>
                  <a:pt x="146" y="306"/>
                  <a:pt x="149" y="306"/>
                </a:cubicBezTo>
                <a:close/>
                <a:moveTo>
                  <a:pt x="168" y="303"/>
                </a:moveTo>
                <a:cubicBezTo>
                  <a:pt x="172" y="303"/>
                  <a:pt x="173" y="307"/>
                  <a:pt x="176" y="303"/>
                </a:cubicBezTo>
                <a:cubicBezTo>
                  <a:pt x="174" y="301"/>
                  <a:pt x="168" y="298"/>
                  <a:pt x="168" y="303"/>
                </a:cubicBezTo>
                <a:close/>
                <a:moveTo>
                  <a:pt x="242" y="303"/>
                </a:moveTo>
                <a:cubicBezTo>
                  <a:pt x="244" y="303"/>
                  <a:pt x="246" y="303"/>
                  <a:pt x="246" y="305"/>
                </a:cubicBezTo>
                <a:cubicBezTo>
                  <a:pt x="249" y="305"/>
                  <a:pt x="250" y="304"/>
                  <a:pt x="251" y="303"/>
                </a:cubicBezTo>
                <a:cubicBezTo>
                  <a:pt x="247" y="302"/>
                  <a:pt x="245" y="298"/>
                  <a:pt x="242" y="303"/>
                </a:cubicBezTo>
                <a:close/>
                <a:moveTo>
                  <a:pt x="300" y="304"/>
                </a:moveTo>
                <a:cubicBezTo>
                  <a:pt x="297" y="297"/>
                  <a:pt x="296" y="303"/>
                  <a:pt x="290" y="305"/>
                </a:cubicBezTo>
                <a:cubicBezTo>
                  <a:pt x="292" y="307"/>
                  <a:pt x="296" y="309"/>
                  <a:pt x="299" y="310"/>
                </a:cubicBezTo>
                <a:cubicBezTo>
                  <a:pt x="302" y="308"/>
                  <a:pt x="301" y="307"/>
                  <a:pt x="300" y="304"/>
                </a:cubicBezTo>
                <a:close/>
                <a:moveTo>
                  <a:pt x="481" y="308"/>
                </a:moveTo>
                <a:cubicBezTo>
                  <a:pt x="482" y="306"/>
                  <a:pt x="484" y="303"/>
                  <a:pt x="483" y="300"/>
                </a:cubicBezTo>
                <a:cubicBezTo>
                  <a:pt x="480" y="303"/>
                  <a:pt x="473" y="307"/>
                  <a:pt x="481" y="308"/>
                </a:cubicBezTo>
                <a:close/>
                <a:moveTo>
                  <a:pt x="340" y="310"/>
                </a:moveTo>
                <a:cubicBezTo>
                  <a:pt x="341" y="310"/>
                  <a:pt x="343" y="309"/>
                  <a:pt x="344" y="308"/>
                </a:cubicBezTo>
                <a:cubicBezTo>
                  <a:pt x="344" y="307"/>
                  <a:pt x="344" y="306"/>
                  <a:pt x="344" y="305"/>
                </a:cubicBezTo>
                <a:cubicBezTo>
                  <a:pt x="341" y="304"/>
                  <a:pt x="339" y="303"/>
                  <a:pt x="337" y="301"/>
                </a:cubicBezTo>
                <a:cubicBezTo>
                  <a:pt x="336" y="304"/>
                  <a:pt x="340" y="305"/>
                  <a:pt x="340" y="310"/>
                </a:cubicBezTo>
                <a:close/>
                <a:moveTo>
                  <a:pt x="84" y="306"/>
                </a:moveTo>
                <a:cubicBezTo>
                  <a:pt x="84" y="305"/>
                  <a:pt x="85" y="305"/>
                  <a:pt x="85" y="303"/>
                </a:cubicBezTo>
                <a:cubicBezTo>
                  <a:pt x="84" y="303"/>
                  <a:pt x="82" y="301"/>
                  <a:pt x="81" y="302"/>
                </a:cubicBezTo>
                <a:cubicBezTo>
                  <a:pt x="82" y="303"/>
                  <a:pt x="82" y="306"/>
                  <a:pt x="84" y="306"/>
                </a:cubicBezTo>
                <a:close/>
                <a:moveTo>
                  <a:pt x="256" y="304"/>
                </a:moveTo>
                <a:cubicBezTo>
                  <a:pt x="260" y="305"/>
                  <a:pt x="263" y="310"/>
                  <a:pt x="266" y="309"/>
                </a:cubicBezTo>
                <a:cubicBezTo>
                  <a:pt x="264" y="306"/>
                  <a:pt x="262" y="303"/>
                  <a:pt x="259" y="302"/>
                </a:cubicBezTo>
                <a:cubicBezTo>
                  <a:pt x="259" y="303"/>
                  <a:pt x="256" y="302"/>
                  <a:pt x="256" y="304"/>
                </a:cubicBezTo>
                <a:close/>
                <a:moveTo>
                  <a:pt x="312" y="305"/>
                </a:moveTo>
                <a:cubicBezTo>
                  <a:pt x="315" y="310"/>
                  <a:pt x="319" y="313"/>
                  <a:pt x="324" y="316"/>
                </a:cubicBezTo>
                <a:cubicBezTo>
                  <a:pt x="324" y="313"/>
                  <a:pt x="327" y="312"/>
                  <a:pt x="327" y="308"/>
                </a:cubicBezTo>
                <a:cubicBezTo>
                  <a:pt x="321" y="305"/>
                  <a:pt x="318" y="299"/>
                  <a:pt x="312" y="305"/>
                </a:cubicBezTo>
                <a:close/>
                <a:moveTo>
                  <a:pt x="465" y="306"/>
                </a:moveTo>
                <a:cubicBezTo>
                  <a:pt x="467" y="306"/>
                  <a:pt x="467" y="308"/>
                  <a:pt x="468" y="306"/>
                </a:cubicBezTo>
                <a:cubicBezTo>
                  <a:pt x="467" y="306"/>
                  <a:pt x="470" y="302"/>
                  <a:pt x="467" y="302"/>
                </a:cubicBezTo>
                <a:cubicBezTo>
                  <a:pt x="466" y="303"/>
                  <a:pt x="465" y="304"/>
                  <a:pt x="465" y="306"/>
                </a:cubicBezTo>
                <a:close/>
                <a:moveTo>
                  <a:pt x="388" y="311"/>
                </a:moveTo>
                <a:cubicBezTo>
                  <a:pt x="388" y="314"/>
                  <a:pt x="390" y="314"/>
                  <a:pt x="392" y="314"/>
                </a:cubicBezTo>
                <a:cubicBezTo>
                  <a:pt x="393" y="310"/>
                  <a:pt x="397" y="306"/>
                  <a:pt x="396" y="302"/>
                </a:cubicBezTo>
                <a:cubicBezTo>
                  <a:pt x="394" y="306"/>
                  <a:pt x="391" y="308"/>
                  <a:pt x="388" y="311"/>
                </a:cubicBezTo>
                <a:close/>
                <a:moveTo>
                  <a:pt x="490" y="310"/>
                </a:moveTo>
                <a:cubicBezTo>
                  <a:pt x="490" y="308"/>
                  <a:pt x="493" y="304"/>
                  <a:pt x="492" y="302"/>
                </a:cubicBezTo>
                <a:cubicBezTo>
                  <a:pt x="491" y="304"/>
                  <a:pt x="488" y="308"/>
                  <a:pt x="490" y="310"/>
                </a:cubicBezTo>
                <a:close/>
                <a:moveTo>
                  <a:pt x="47" y="310"/>
                </a:moveTo>
                <a:cubicBezTo>
                  <a:pt x="46" y="307"/>
                  <a:pt x="45" y="302"/>
                  <a:pt x="42" y="303"/>
                </a:cubicBezTo>
                <a:cubicBezTo>
                  <a:pt x="45" y="304"/>
                  <a:pt x="43" y="309"/>
                  <a:pt x="47" y="310"/>
                </a:cubicBezTo>
                <a:close/>
                <a:moveTo>
                  <a:pt x="382" y="308"/>
                </a:moveTo>
                <a:cubicBezTo>
                  <a:pt x="384" y="308"/>
                  <a:pt x="385" y="304"/>
                  <a:pt x="384" y="303"/>
                </a:cubicBezTo>
                <a:cubicBezTo>
                  <a:pt x="383" y="305"/>
                  <a:pt x="382" y="306"/>
                  <a:pt x="382" y="308"/>
                </a:cubicBezTo>
                <a:close/>
                <a:moveTo>
                  <a:pt x="445" y="307"/>
                </a:moveTo>
                <a:cubicBezTo>
                  <a:pt x="445" y="304"/>
                  <a:pt x="442" y="303"/>
                  <a:pt x="440" y="303"/>
                </a:cubicBezTo>
                <a:cubicBezTo>
                  <a:pt x="440" y="306"/>
                  <a:pt x="441" y="307"/>
                  <a:pt x="445" y="307"/>
                </a:cubicBezTo>
                <a:close/>
                <a:moveTo>
                  <a:pt x="132" y="310"/>
                </a:moveTo>
                <a:cubicBezTo>
                  <a:pt x="130" y="307"/>
                  <a:pt x="129" y="305"/>
                  <a:pt x="125" y="304"/>
                </a:cubicBezTo>
                <a:cubicBezTo>
                  <a:pt x="126" y="307"/>
                  <a:pt x="130" y="310"/>
                  <a:pt x="132" y="310"/>
                </a:cubicBezTo>
                <a:close/>
                <a:moveTo>
                  <a:pt x="234" y="307"/>
                </a:moveTo>
                <a:cubicBezTo>
                  <a:pt x="235" y="313"/>
                  <a:pt x="243" y="313"/>
                  <a:pt x="244" y="307"/>
                </a:cubicBezTo>
                <a:cubicBezTo>
                  <a:pt x="243" y="306"/>
                  <a:pt x="240" y="305"/>
                  <a:pt x="239" y="304"/>
                </a:cubicBezTo>
                <a:cubicBezTo>
                  <a:pt x="237" y="305"/>
                  <a:pt x="237" y="307"/>
                  <a:pt x="234" y="307"/>
                </a:cubicBezTo>
                <a:close/>
                <a:moveTo>
                  <a:pt x="455" y="310"/>
                </a:moveTo>
                <a:cubicBezTo>
                  <a:pt x="456" y="309"/>
                  <a:pt x="457" y="307"/>
                  <a:pt x="457" y="305"/>
                </a:cubicBezTo>
                <a:cubicBezTo>
                  <a:pt x="457" y="305"/>
                  <a:pt x="456" y="304"/>
                  <a:pt x="455" y="304"/>
                </a:cubicBezTo>
                <a:cubicBezTo>
                  <a:pt x="455" y="306"/>
                  <a:pt x="451" y="309"/>
                  <a:pt x="455" y="310"/>
                </a:cubicBezTo>
                <a:close/>
                <a:moveTo>
                  <a:pt x="354" y="308"/>
                </a:moveTo>
                <a:cubicBezTo>
                  <a:pt x="355" y="310"/>
                  <a:pt x="357" y="311"/>
                  <a:pt x="360" y="313"/>
                </a:cubicBezTo>
                <a:cubicBezTo>
                  <a:pt x="361" y="310"/>
                  <a:pt x="363" y="308"/>
                  <a:pt x="363" y="305"/>
                </a:cubicBezTo>
                <a:cubicBezTo>
                  <a:pt x="360" y="306"/>
                  <a:pt x="354" y="303"/>
                  <a:pt x="354" y="308"/>
                </a:cubicBezTo>
                <a:close/>
                <a:moveTo>
                  <a:pt x="421" y="313"/>
                </a:moveTo>
                <a:cubicBezTo>
                  <a:pt x="423" y="313"/>
                  <a:pt x="423" y="314"/>
                  <a:pt x="425" y="314"/>
                </a:cubicBezTo>
                <a:cubicBezTo>
                  <a:pt x="426" y="311"/>
                  <a:pt x="429" y="307"/>
                  <a:pt x="430" y="305"/>
                </a:cubicBezTo>
                <a:cubicBezTo>
                  <a:pt x="428" y="309"/>
                  <a:pt x="422" y="308"/>
                  <a:pt x="421" y="313"/>
                </a:cubicBezTo>
                <a:close/>
                <a:moveTo>
                  <a:pt x="557" y="314"/>
                </a:moveTo>
                <a:cubicBezTo>
                  <a:pt x="559" y="314"/>
                  <a:pt x="558" y="309"/>
                  <a:pt x="561" y="310"/>
                </a:cubicBezTo>
                <a:cubicBezTo>
                  <a:pt x="560" y="307"/>
                  <a:pt x="561" y="306"/>
                  <a:pt x="560" y="305"/>
                </a:cubicBezTo>
                <a:cubicBezTo>
                  <a:pt x="559" y="307"/>
                  <a:pt x="557" y="310"/>
                  <a:pt x="557" y="314"/>
                </a:cubicBezTo>
                <a:close/>
                <a:moveTo>
                  <a:pt x="176" y="307"/>
                </a:moveTo>
                <a:cubicBezTo>
                  <a:pt x="178" y="311"/>
                  <a:pt x="183" y="313"/>
                  <a:pt x="186" y="316"/>
                </a:cubicBezTo>
                <a:cubicBezTo>
                  <a:pt x="186" y="313"/>
                  <a:pt x="190" y="314"/>
                  <a:pt x="190" y="311"/>
                </a:cubicBezTo>
                <a:cubicBezTo>
                  <a:pt x="186" y="309"/>
                  <a:pt x="181" y="303"/>
                  <a:pt x="176" y="307"/>
                </a:cubicBezTo>
                <a:close/>
                <a:moveTo>
                  <a:pt x="428" y="317"/>
                </a:moveTo>
                <a:cubicBezTo>
                  <a:pt x="430" y="319"/>
                  <a:pt x="430" y="316"/>
                  <a:pt x="432" y="316"/>
                </a:cubicBezTo>
                <a:cubicBezTo>
                  <a:pt x="430" y="313"/>
                  <a:pt x="436" y="308"/>
                  <a:pt x="433" y="305"/>
                </a:cubicBezTo>
                <a:cubicBezTo>
                  <a:pt x="432" y="309"/>
                  <a:pt x="428" y="314"/>
                  <a:pt x="428" y="317"/>
                </a:cubicBezTo>
                <a:close/>
                <a:moveTo>
                  <a:pt x="485" y="312"/>
                </a:moveTo>
                <a:cubicBezTo>
                  <a:pt x="484" y="309"/>
                  <a:pt x="488" y="308"/>
                  <a:pt x="485" y="305"/>
                </a:cubicBezTo>
                <a:cubicBezTo>
                  <a:pt x="486" y="308"/>
                  <a:pt x="482" y="311"/>
                  <a:pt x="485" y="312"/>
                </a:cubicBezTo>
                <a:close/>
                <a:moveTo>
                  <a:pt x="164" y="310"/>
                </a:moveTo>
                <a:cubicBezTo>
                  <a:pt x="164" y="310"/>
                  <a:pt x="166" y="310"/>
                  <a:pt x="167" y="309"/>
                </a:cubicBezTo>
                <a:cubicBezTo>
                  <a:pt x="167" y="306"/>
                  <a:pt x="163" y="305"/>
                  <a:pt x="163" y="308"/>
                </a:cubicBezTo>
                <a:cubicBezTo>
                  <a:pt x="165" y="308"/>
                  <a:pt x="163" y="310"/>
                  <a:pt x="164" y="310"/>
                </a:cubicBezTo>
                <a:close/>
                <a:moveTo>
                  <a:pt x="495" y="320"/>
                </a:moveTo>
                <a:cubicBezTo>
                  <a:pt x="497" y="315"/>
                  <a:pt x="501" y="312"/>
                  <a:pt x="502" y="306"/>
                </a:cubicBezTo>
                <a:cubicBezTo>
                  <a:pt x="500" y="307"/>
                  <a:pt x="500" y="306"/>
                  <a:pt x="498" y="306"/>
                </a:cubicBezTo>
                <a:cubicBezTo>
                  <a:pt x="497" y="310"/>
                  <a:pt x="494" y="316"/>
                  <a:pt x="495" y="320"/>
                </a:cubicBezTo>
                <a:close/>
                <a:moveTo>
                  <a:pt x="526" y="326"/>
                </a:moveTo>
                <a:cubicBezTo>
                  <a:pt x="533" y="322"/>
                  <a:pt x="535" y="314"/>
                  <a:pt x="536" y="306"/>
                </a:cubicBezTo>
                <a:cubicBezTo>
                  <a:pt x="533" y="312"/>
                  <a:pt x="528" y="317"/>
                  <a:pt x="526" y="326"/>
                </a:cubicBezTo>
                <a:close/>
                <a:moveTo>
                  <a:pt x="252" y="307"/>
                </a:moveTo>
                <a:cubicBezTo>
                  <a:pt x="256" y="310"/>
                  <a:pt x="261" y="317"/>
                  <a:pt x="266" y="314"/>
                </a:cubicBezTo>
                <a:cubicBezTo>
                  <a:pt x="263" y="313"/>
                  <a:pt x="258" y="306"/>
                  <a:pt x="252" y="307"/>
                </a:cubicBezTo>
                <a:close/>
                <a:moveTo>
                  <a:pt x="569" y="314"/>
                </a:moveTo>
                <a:cubicBezTo>
                  <a:pt x="568" y="311"/>
                  <a:pt x="573" y="307"/>
                  <a:pt x="571" y="306"/>
                </a:cubicBezTo>
                <a:cubicBezTo>
                  <a:pt x="570" y="309"/>
                  <a:pt x="567" y="311"/>
                  <a:pt x="569" y="314"/>
                </a:cubicBezTo>
                <a:close/>
                <a:moveTo>
                  <a:pt x="396" y="317"/>
                </a:moveTo>
                <a:cubicBezTo>
                  <a:pt x="396" y="313"/>
                  <a:pt x="400" y="311"/>
                  <a:pt x="399" y="307"/>
                </a:cubicBezTo>
                <a:cubicBezTo>
                  <a:pt x="398" y="310"/>
                  <a:pt x="393" y="315"/>
                  <a:pt x="396" y="317"/>
                </a:cubicBezTo>
                <a:close/>
                <a:moveTo>
                  <a:pt x="111" y="336"/>
                </a:moveTo>
                <a:cubicBezTo>
                  <a:pt x="107" y="323"/>
                  <a:pt x="101" y="313"/>
                  <a:pt x="90" y="308"/>
                </a:cubicBezTo>
                <a:cubicBezTo>
                  <a:pt x="91" y="322"/>
                  <a:pt x="101" y="333"/>
                  <a:pt x="111" y="336"/>
                </a:cubicBezTo>
                <a:close/>
                <a:moveTo>
                  <a:pt x="308" y="308"/>
                </a:moveTo>
                <a:cubicBezTo>
                  <a:pt x="308" y="314"/>
                  <a:pt x="312" y="322"/>
                  <a:pt x="318" y="323"/>
                </a:cubicBezTo>
                <a:cubicBezTo>
                  <a:pt x="320" y="322"/>
                  <a:pt x="321" y="321"/>
                  <a:pt x="322" y="320"/>
                </a:cubicBezTo>
                <a:cubicBezTo>
                  <a:pt x="318" y="316"/>
                  <a:pt x="313" y="309"/>
                  <a:pt x="308" y="308"/>
                </a:cubicBezTo>
                <a:close/>
                <a:moveTo>
                  <a:pt x="399" y="320"/>
                </a:moveTo>
                <a:cubicBezTo>
                  <a:pt x="405" y="318"/>
                  <a:pt x="405" y="314"/>
                  <a:pt x="407" y="310"/>
                </a:cubicBezTo>
                <a:cubicBezTo>
                  <a:pt x="406" y="309"/>
                  <a:pt x="406" y="307"/>
                  <a:pt x="403" y="308"/>
                </a:cubicBezTo>
                <a:cubicBezTo>
                  <a:pt x="403" y="312"/>
                  <a:pt x="400" y="315"/>
                  <a:pt x="399" y="320"/>
                </a:cubicBezTo>
                <a:close/>
                <a:moveTo>
                  <a:pt x="213" y="316"/>
                </a:moveTo>
                <a:cubicBezTo>
                  <a:pt x="209" y="314"/>
                  <a:pt x="205" y="308"/>
                  <a:pt x="200" y="309"/>
                </a:cubicBezTo>
                <a:cubicBezTo>
                  <a:pt x="205" y="310"/>
                  <a:pt x="210" y="317"/>
                  <a:pt x="213" y="316"/>
                </a:cubicBezTo>
                <a:close/>
                <a:moveTo>
                  <a:pt x="474" y="312"/>
                </a:moveTo>
                <a:cubicBezTo>
                  <a:pt x="476" y="313"/>
                  <a:pt x="477" y="314"/>
                  <a:pt x="479" y="315"/>
                </a:cubicBezTo>
                <a:cubicBezTo>
                  <a:pt x="481" y="311"/>
                  <a:pt x="477" y="309"/>
                  <a:pt x="475" y="308"/>
                </a:cubicBezTo>
                <a:cubicBezTo>
                  <a:pt x="475" y="310"/>
                  <a:pt x="473" y="310"/>
                  <a:pt x="474" y="312"/>
                </a:cubicBezTo>
                <a:close/>
                <a:moveTo>
                  <a:pt x="437" y="313"/>
                </a:moveTo>
                <a:cubicBezTo>
                  <a:pt x="438" y="312"/>
                  <a:pt x="440" y="312"/>
                  <a:pt x="440" y="310"/>
                </a:cubicBezTo>
                <a:cubicBezTo>
                  <a:pt x="439" y="309"/>
                  <a:pt x="439" y="309"/>
                  <a:pt x="437" y="309"/>
                </a:cubicBezTo>
                <a:cubicBezTo>
                  <a:pt x="437" y="310"/>
                  <a:pt x="435" y="312"/>
                  <a:pt x="437" y="313"/>
                </a:cubicBezTo>
                <a:close/>
                <a:moveTo>
                  <a:pt x="242" y="315"/>
                </a:moveTo>
                <a:cubicBezTo>
                  <a:pt x="246" y="317"/>
                  <a:pt x="249" y="320"/>
                  <a:pt x="253" y="322"/>
                </a:cubicBezTo>
                <a:cubicBezTo>
                  <a:pt x="257" y="322"/>
                  <a:pt x="258" y="319"/>
                  <a:pt x="261" y="318"/>
                </a:cubicBezTo>
                <a:cubicBezTo>
                  <a:pt x="258" y="314"/>
                  <a:pt x="253" y="312"/>
                  <a:pt x="248" y="310"/>
                </a:cubicBezTo>
                <a:cubicBezTo>
                  <a:pt x="247" y="312"/>
                  <a:pt x="243" y="312"/>
                  <a:pt x="242" y="315"/>
                </a:cubicBezTo>
                <a:close/>
                <a:moveTo>
                  <a:pt x="218" y="313"/>
                </a:moveTo>
                <a:cubicBezTo>
                  <a:pt x="218" y="311"/>
                  <a:pt x="214" y="311"/>
                  <a:pt x="214" y="311"/>
                </a:cubicBezTo>
                <a:cubicBezTo>
                  <a:pt x="216" y="311"/>
                  <a:pt x="215" y="314"/>
                  <a:pt x="218" y="313"/>
                </a:cubicBezTo>
                <a:close/>
                <a:moveTo>
                  <a:pt x="278" y="313"/>
                </a:moveTo>
                <a:cubicBezTo>
                  <a:pt x="283" y="314"/>
                  <a:pt x="287" y="323"/>
                  <a:pt x="290" y="316"/>
                </a:cubicBezTo>
                <a:cubicBezTo>
                  <a:pt x="288" y="313"/>
                  <a:pt x="281" y="307"/>
                  <a:pt x="278" y="313"/>
                </a:cubicBezTo>
                <a:close/>
                <a:moveTo>
                  <a:pt x="488" y="314"/>
                </a:moveTo>
                <a:cubicBezTo>
                  <a:pt x="488" y="313"/>
                  <a:pt x="491" y="311"/>
                  <a:pt x="488" y="310"/>
                </a:cubicBezTo>
                <a:cubicBezTo>
                  <a:pt x="489" y="312"/>
                  <a:pt x="486" y="313"/>
                  <a:pt x="488" y="314"/>
                </a:cubicBezTo>
                <a:close/>
                <a:moveTo>
                  <a:pt x="42" y="313"/>
                </a:moveTo>
                <a:cubicBezTo>
                  <a:pt x="41" y="312"/>
                  <a:pt x="41" y="311"/>
                  <a:pt x="39" y="311"/>
                </a:cubicBezTo>
                <a:cubicBezTo>
                  <a:pt x="39" y="312"/>
                  <a:pt x="42" y="314"/>
                  <a:pt x="42" y="313"/>
                </a:cubicBezTo>
                <a:close/>
                <a:moveTo>
                  <a:pt x="70" y="317"/>
                </a:moveTo>
                <a:cubicBezTo>
                  <a:pt x="69" y="314"/>
                  <a:pt x="68" y="312"/>
                  <a:pt x="67" y="311"/>
                </a:cubicBezTo>
                <a:cubicBezTo>
                  <a:pt x="68" y="313"/>
                  <a:pt x="68" y="316"/>
                  <a:pt x="70" y="317"/>
                </a:cubicBezTo>
                <a:close/>
                <a:moveTo>
                  <a:pt x="167" y="313"/>
                </a:moveTo>
                <a:cubicBezTo>
                  <a:pt x="170" y="315"/>
                  <a:pt x="173" y="316"/>
                  <a:pt x="174" y="320"/>
                </a:cubicBezTo>
                <a:cubicBezTo>
                  <a:pt x="177" y="318"/>
                  <a:pt x="179" y="322"/>
                  <a:pt x="183" y="320"/>
                </a:cubicBezTo>
                <a:cubicBezTo>
                  <a:pt x="183" y="319"/>
                  <a:pt x="182" y="319"/>
                  <a:pt x="182" y="317"/>
                </a:cubicBezTo>
                <a:cubicBezTo>
                  <a:pt x="176" y="319"/>
                  <a:pt x="172" y="307"/>
                  <a:pt x="167" y="313"/>
                </a:cubicBezTo>
                <a:close/>
                <a:moveTo>
                  <a:pt x="350" y="317"/>
                </a:moveTo>
                <a:cubicBezTo>
                  <a:pt x="353" y="319"/>
                  <a:pt x="357" y="319"/>
                  <a:pt x="357" y="316"/>
                </a:cubicBezTo>
                <a:cubicBezTo>
                  <a:pt x="357" y="314"/>
                  <a:pt x="353" y="314"/>
                  <a:pt x="352" y="311"/>
                </a:cubicBezTo>
                <a:cubicBezTo>
                  <a:pt x="351" y="313"/>
                  <a:pt x="350" y="314"/>
                  <a:pt x="350" y="317"/>
                </a:cubicBezTo>
                <a:close/>
                <a:moveTo>
                  <a:pt x="409" y="314"/>
                </a:moveTo>
                <a:cubicBezTo>
                  <a:pt x="411" y="315"/>
                  <a:pt x="412" y="312"/>
                  <a:pt x="410" y="311"/>
                </a:cubicBezTo>
                <a:cubicBezTo>
                  <a:pt x="411" y="313"/>
                  <a:pt x="408" y="313"/>
                  <a:pt x="409" y="314"/>
                </a:cubicBezTo>
                <a:close/>
                <a:moveTo>
                  <a:pt x="453" y="314"/>
                </a:moveTo>
                <a:cubicBezTo>
                  <a:pt x="455" y="313"/>
                  <a:pt x="453" y="312"/>
                  <a:pt x="452" y="311"/>
                </a:cubicBezTo>
                <a:cubicBezTo>
                  <a:pt x="451" y="313"/>
                  <a:pt x="452" y="314"/>
                  <a:pt x="453" y="314"/>
                </a:cubicBezTo>
                <a:close/>
                <a:moveTo>
                  <a:pt x="220" y="317"/>
                </a:moveTo>
                <a:cubicBezTo>
                  <a:pt x="223" y="319"/>
                  <a:pt x="225" y="320"/>
                  <a:pt x="228" y="321"/>
                </a:cubicBezTo>
                <a:cubicBezTo>
                  <a:pt x="228" y="319"/>
                  <a:pt x="232" y="317"/>
                  <a:pt x="234" y="316"/>
                </a:cubicBezTo>
                <a:cubicBezTo>
                  <a:pt x="231" y="311"/>
                  <a:pt x="223" y="311"/>
                  <a:pt x="220" y="317"/>
                </a:cubicBezTo>
                <a:close/>
                <a:moveTo>
                  <a:pt x="368" y="319"/>
                </a:moveTo>
                <a:cubicBezTo>
                  <a:pt x="369" y="319"/>
                  <a:pt x="369" y="320"/>
                  <a:pt x="370" y="320"/>
                </a:cubicBezTo>
                <a:cubicBezTo>
                  <a:pt x="371" y="318"/>
                  <a:pt x="373" y="317"/>
                  <a:pt x="372" y="313"/>
                </a:cubicBezTo>
                <a:cubicBezTo>
                  <a:pt x="371" y="313"/>
                  <a:pt x="372" y="311"/>
                  <a:pt x="370" y="312"/>
                </a:cubicBezTo>
                <a:cubicBezTo>
                  <a:pt x="370" y="315"/>
                  <a:pt x="368" y="316"/>
                  <a:pt x="368" y="319"/>
                </a:cubicBezTo>
                <a:close/>
                <a:moveTo>
                  <a:pt x="530" y="333"/>
                </a:moveTo>
                <a:cubicBezTo>
                  <a:pt x="535" y="327"/>
                  <a:pt x="545" y="322"/>
                  <a:pt x="546" y="313"/>
                </a:cubicBezTo>
                <a:cubicBezTo>
                  <a:pt x="541" y="319"/>
                  <a:pt x="531" y="325"/>
                  <a:pt x="530" y="333"/>
                </a:cubicBezTo>
                <a:close/>
                <a:moveTo>
                  <a:pt x="466" y="319"/>
                </a:moveTo>
                <a:cubicBezTo>
                  <a:pt x="468" y="318"/>
                  <a:pt x="469" y="314"/>
                  <a:pt x="468" y="313"/>
                </a:cubicBezTo>
                <a:cubicBezTo>
                  <a:pt x="467" y="315"/>
                  <a:pt x="466" y="316"/>
                  <a:pt x="466" y="319"/>
                </a:cubicBezTo>
                <a:close/>
                <a:moveTo>
                  <a:pt x="63" y="322"/>
                </a:moveTo>
                <a:cubicBezTo>
                  <a:pt x="61" y="321"/>
                  <a:pt x="60" y="315"/>
                  <a:pt x="57" y="314"/>
                </a:cubicBezTo>
                <a:cubicBezTo>
                  <a:pt x="58" y="317"/>
                  <a:pt x="61" y="324"/>
                  <a:pt x="63" y="322"/>
                </a:cubicBezTo>
                <a:close/>
                <a:moveTo>
                  <a:pt x="558" y="323"/>
                </a:moveTo>
                <a:cubicBezTo>
                  <a:pt x="559" y="322"/>
                  <a:pt x="557" y="326"/>
                  <a:pt x="559" y="325"/>
                </a:cubicBezTo>
                <a:cubicBezTo>
                  <a:pt x="560" y="321"/>
                  <a:pt x="564" y="318"/>
                  <a:pt x="563" y="314"/>
                </a:cubicBezTo>
                <a:cubicBezTo>
                  <a:pt x="560" y="317"/>
                  <a:pt x="560" y="320"/>
                  <a:pt x="558" y="323"/>
                </a:cubicBezTo>
                <a:close/>
                <a:moveTo>
                  <a:pt x="189" y="318"/>
                </a:moveTo>
                <a:cubicBezTo>
                  <a:pt x="193" y="319"/>
                  <a:pt x="196" y="325"/>
                  <a:pt x="201" y="323"/>
                </a:cubicBezTo>
                <a:cubicBezTo>
                  <a:pt x="199" y="318"/>
                  <a:pt x="193" y="311"/>
                  <a:pt x="189" y="318"/>
                </a:cubicBezTo>
                <a:close/>
                <a:moveTo>
                  <a:pt x="390" y="317"/>
                </a:moveTo>
                <a:cubicBezTo>
                  <a:pt x="388" y="317"/>
                  <a:pt x="388" y="315"/>
                  <a:pt x="385" y="314"/>
                </a:cubicBezTo>
                <a:cubicBezTo>
                  <a:pt x="386" y="316"/>
                  <a:pt x="388" y="319"/>
                  <a:pt x="390" y="317"/>
                </a:cubicBezTo>
                <a:close/>
                <a:moveTo>
                  <a:pt x="433" y="319"/>
                </a:moveTo>
                <a:cubicBezTo>
                  <a:pt x="434" y="322"/>
                  <a:pt x="435" y="323"/>
                  <a:pt x="437" y="323"/>
                </a:cubicBezTo>
                <a:cubicBezTo>
                  <a:pt x="438" y="321"/>
                  <a:pt x="442" y="317"/>
                  <a:pt x="440" y="314"/>
                </a:cubicBezTo>
                <a:cubicBezTo>
                  <a:pt x="438" y="316"/>
                  <a:pt x="436" y="318"/>
                  <a:pt x="433" y="319"/>
                </a:cubicBezTo>
                <a:close/>
                <a:moveTo>
                  <a:pt x="442" y="322"/>
                </a:moveTo>
                <a:cubicBezTo>
                  <a:pt x="446" y="322"/>
                  <a:pt x="446" y="316"/>
                  <a:pt x="445" y="314"/>
                </a:cubicBezTo>
                <a:cubicBezTo>
                  <a:pt x="445" y="317"/>
                  <a:pt x="443" y="319"/>
                  <a:pt x="442" y="322"/>
                </a:cubicBezTo>
                <a:close/>
                <a:moveTo>
                  <a:pt x="481" y="317"/>
                </a:moveTo>
                <a:cubicBezTo>
                  <a:pt x="484" y="319"/>
                  <a:pt x="484" y="314"/>
                  <a:pt x="482" y="314"/>
                </a:cubicBezTo>
                <a:cubicBezTo>
                  <a:pt x="482" y="316"/>
                  <a:pt x="481" y="316"/>
                  <a:pt x="481" y="317"/>
                </a:cubicBezTo>
                <a:close/>
                <a:moveTo>
                  <a:pt x="81" y="324"/>
                </a:moveTo>
                <a:cubicBezTo>
                  <a:pt x="79" y="321"/>
                  <a:pt x="78" y="316"/>
                  <a:pt x="75" y="315"/>
                </a:cubicBezTo>
                <a:cubicBezTo>
                  <a:pt x="75" y="318"/>
                  <a:pt x="77" y="325"/>
                  <a:pt x="81" y="324"/>
                </a:cubicBezTo>
                <a:close/>
                <a:moveTo>
                  <a:pt x="148" y="328"/>
                </a:moveTo>
                <a:cubicBezTo>
                  <a:pt x="146" y="320"/>
                  <a:pt x="136" y="318"/>
                  <a:pt x="131" y="316"/>
                </a:cubicBezTo>
                <a:cubicBezTo>
                  <a:pt x="134" y="322"/>
                  <a:pt x="143" y="323"/>
                  <a:pt x="148" y="328"/>
                </a:cubicBezTo>
                <a:close/>
                <a:moveTo>
                  <a:pt x="330" y="322"/>
                </a:moveTo>
                <a:cubicBezTo>
                  <a:pt x="332" y="324"/>
                  <a:pt x="334" y="326"/>
                  <a:pt x="337" y="327"/>
                </a:cubicBezTo>
                <a:cubicBezTo>
                  <a:pt x="340" y="324"/>
                  <a:pt x="340" y="318"/>
                  <a:pt x="337" y="315"/>
                </a:cubicBezTo>
                <a:cubicBezTo>
                  <a:pt x="336" y="318"/>
                  <a:pt x="330" y="317"/>
                  <a:pt x="330" y="322"/>
                </a:cubicBezTo>
                <a:close/>
                <a:moveTo>
                  <a:pt x="405" y="324"/>
                </a:moveTo>
                <a:cubicBezTo>
                  <a:pt x="407" y="325"/>
                  <a:pt x="407" y="327"/>
                  <a:pt x="411" y="327"/>
                </a:cubicBezTo>
                <a:cubicBezTo>
                  <a:pt x="410" y="323"/>
                  <a:pt x="416" y="319"/>
                  <a:pt x="413" y="315"/>
                </a:cubicBezTo>
                <a:cubicBezTo>
                  <a:pt x="410" y="318"/>
                  <a:pt x="405" y="319"/>
                  <a:pt x="405" y="324"/>
                </a:cubicBezTo>
                <a:close/>
                <a:moveTo>
                  <a:pt x="414" y="327"/>
                </a:moveTo>
                <a:cubicBezTo>
                  <a:pt x="418" y="326"/>
                  <a:pt x="421" y="324"/>
                  <a:pt x="423" y="320"/>
                </a:cubicBezTo>
                <a:cubicBezTo>
                  <a:pt x="422" y="319"/>
                  <a:pt x="420" y="318"/>
                  <a:pt x="418" y="316"/>
                </a:cubicBezTo>
                <a:cubicBezTo>
                  <a:pt x="417" y="320"/>
                  <a:pt x="414" y="323"/>
                  <a:pt x="414" y="327"/>
                </a:cubicBezTo>
                <a:close/>
                <a:moveTo>
                  <a:pt x="470" y="322"/>
                </a:moveTo>
                <a:cubicBezTo>
                  <a:pt x="472" y="322"/>
                  <a:pt x="473" y="324"/>
                  <a:pt x="475" y="324"/>
                </a:cubicBezTo>
                <a:cubicBezTo>
                  <a:pt x="475" y="322"/>
                  <a:pt x="476" y="320"/>
                  <a:pt x="476" y="318"/>
                </a:cubicBezTo>
                <a:cubicBezTo>
                  <a:pt x="475" y="318"/>
                  <a:pt x="474" y="316"/>
                  <a:pt x="472" y="316"/>
                </a:cubicBezTo>
                <a:cubicBezTo>
                  <a:pt x="472" y="318"/>
                  <a:pt x="470" y="319"/>
                  <a:pt x="470" y="322"/>
                </a:cubicBezTo>
                <a:close/>
                <a:moveTo>
                  <a:pt x="158" y="319"/>
                </a:moveTo>
                <a:cubicBezTo>
                  <a:pt x="163" y="321"/>
                  <a:pt x="166" y="326"/>
                  <a:pt x="172" y="328"/>
                </a:cubicBezTo>
                <a:cubicBezTo>
                  <a:pt x="172" y="327"/>
                  <a:pt x="175" y="327"/>
                  <a:pt x="174" y="325"/>
                </a:cubicBezTo>
                <a:cubicBezTo>
                  <a:pt x="170" y="322"/>
                  <a:pt x="163" y="315"/>
                  <a:pt x="158" y="319"/>
                </a:cubicBezTo>
                <a:close/>
                <a:moveTo>
                  <a:pt x="273" y="320"/>
                </a:moveTo>
                <a:cubicBezTo>
                  <a:pt x="272" y="319"/>
                  <a:pt x="270" y="315"/>
                  <a:pt x="269" y="318"/>
                </a:cubicBezTo>
                <a:cubicBezTo>
                  <a:pt x="270" y="318"/>
                  <a:pt x="272" y="321"/>
                  <a:pt x="273" y="320"/>
                </a:cubicBezTo>
                <a:close/>
                <a:moveTo>
                  <a:pt x="224" y="323"/>
                </a:moveTo>
                <a:cubicBezTo>
                  <a:pt x="221" y="321"/>
                  <a:pt x="219" y="320"/>
                  <a:pt x="216" y="318"/>
                </a:cubicBezTo>
                <a:cubicBezTo>
                  <a:pt x="217" y="321"/>
                  <a:pt x="222" y="323"/>
                  <a:pt x="224" y="323"/>
                </a:cubicBezTo>
                <a:close/>
                <a:moveTo>
                  <a:pt x="50" y="332"/>
                </a:moveTo>
                <a:cubicBezTo>
                  <a:pt x="47" y="328"/>
                  <a:pt x="48" y="320"/>
                  <a:pt x="42" y="319"/>
                </a:cubicBezTo>
                <a:cubicBezTo>
                  <a:pt x="43" y="325"/>
                  <a:pt x="45" y="330"/>
                  <a:pt x="50" y="332"/>
                </a:cubicBezTo>
                <a:close/>
                <a:moveTo>
                  <a:pt x="360" y="323"/>
                </a:moveTo>
                <a:cubicBezTo>
                  <a:pt x="362" y="323"/>
                  <a:pt x="362" y="321"/>
                  <a:pt x="362" y="319"/>
                </a:cubicBezTo>
                <a:cubicBezTo>
                  <a:pt x="360" y="319"/>
                  <a:pt x="358" y="321"/>
                  <a:pt x="360" y="323"/>
                </a:cubicBezTo>
                <a:close/>
                <a:moveTo>
                  <a:pt x="597" y="334"/>
                </a:moveTo>
                <a:cubicBezTo>
                  <a:pt x="601" y="331"/>
                  <a:pt x="607" y="323"/>
                  <a:pt x="605" y="319"/>
                </a:cubicBezTo>
                <a:cubicBezTo>
                  <a:pt x="602" y="323"/>
                  <a:pt x="597" y="329"/>
                  <a:pt x="597" y="334"/>
                </a:cubicBezTo>
                <a:close/>
                <a:moveTo>
                  <a:pt x="231" y="323"/>
                </a:moveTo>
                <a:cubicBezTo>
                  <a:pt x="234" y="325"/>
                  <a:pt x="238" y="327"/>
                  <a:pt x="241" y="328"/>
                </a:cubicBezTo>
                <a:cubicBezTo>
                  <a:pt x="240" y="322"/>
                  <a:pt x="234" y="315"/>
                  <a:pt x="231" y="323"/>
                </a:cubicBezTo>
                <a:close/>
                <a:moveTo>
                  <a:pt x="258" y="325"/>
                </a:moveTo>
                <a:cubicBezTo>
                  <a:pt x="262" y="327"/>
                  <a:pt x="265" y="330"/>
                  <a:pt x="270" y="332"/>
                </a:cubicBezTo>
                <a:cubicBezTo>
                  <a:pt x="271" y="330"/>
                  <a:pt x="275" y="330"/>
                  <a:pt x="276" y="327"/>
                </a:cubicBezTo>
                <a:cubicBezTo>
                  <a:pt x="271" y="321"/>
                  <a:pt x="262" y="316"/>
                  <a:pt x="258" y="325"/>
                </a:cubicBezTo>
                <a:close/>
                <a:moveTo>
                  <a:pt x="291" y="322"/>
                </a:moveTo>
                <a:cubicBezTo>
                  <a:pt x="295" y="325"/>
                  <a:pt x="300" y="327"/>
                  <a:pt x="306" y="328"/>
                </a:cubicBezTo>
                <a:cubicBezTo>
                  <a:pt x="302" y="325"/>
                  <a:pt x="295" y="316"/>
                  <a:pt x="291" y="322"/>
                </a:cubicBezTo>
                <a:close/>
                <a:moveTo>
                  <a:pt x="385" y="328"/>
                </a:moveTo>
                <a:cubicBezTo>
                  <a:pt x="386" y="326"/>
                  <a:pt x="387" y="324"/>
                  <a:pt x="388" y="322"/>
                </a:cubicBezTo>
                <a:cubicBezTo>
                  <a:pt x="386" y="321"/>
                  <a:pt x="385" y="320"/>
                  <a:pt x="383" y="319"/>
                </a:cubicBezTo>
                <a:cubicBezTo>
                  <a:pt x="381" y="322"/>
                  <a:pt x="383" y="326"/>
                  <a:pt x="385" y="328"/>
                </a:cubicBezTo>
                <a:close/>
                <a:moveTo>
                  <a:pt x="347" y="323"/>
                </a:moveTo>
                <a:cubicBezTo>
                  <a:pt x="349" y="323"/>
                  <a:pt x="351" y="323"/>
                  <a:pt x="351" y="322"/>
                </a:cubicBezTo>
                <a:cubicBezTo>
                  <a:pt x="349" y="322"/>
                  <a:pt x="350" y="320"/>
                  <a:pt x="348" y="320"/>
                </a:cubicBezTo>
                <a:cubicBezTo>
                  <a:pt x="347" y="321"/>
                  <a:pt x="348" y="323"/>
                  <a:pt x="347" y="323"/>
                </a:cubicBezTo>
                <a:close/>
                <a:moveTo>
                  <a:pt x="479" y="328"/>
                </a:moveTo>
                <a:cubicBezTo>
                  <a:pt x="478" y="325"/>
                  <a:pt x="482" y="322"/>
                  <a:pt x="479" y="320"/>
                </a:cubicBezTo>
                <a:cubicBezTo>
                  <a:pt x="479" y="323"/>
                  <a:pt x="474" y="327"/>
                  <a:pt x="479" y="328"/>
                </a:cubicBezTo>
                <a:close/>
                <a:moveTo>
                  <a:pt x="547" y="333"/>
                </a:moveTo>
                <a:cubicBezTo>
                  <a:pt x="554" y="333"/>
                  <a:pt x="555" y="325"/>
                  <a:pt x="555" y="320"/>
                </a:cubicBezTo>
                <a:cubicBezTo>
                  <a:pt x="551" y="324"/>
                  <a:pt x="549" y="329"/>
                  <a:pt x="547" y="333"/>
                </a:cubicBezTo>
                <a:close/>
                <a:moveTo>
                  <a:pt x="245" y="326"/>
                </a:moveTo>
                <a:cubicBezTo>
                  <a:pt x="247" y="326"/>
                  <a:pt x="247" y="325"/>
                  <a:pt x="248" y="325"/>
                </a:cubicBezTo>
                <a:cubicBezTo>
                  <a:pt x="248" y="323"/>
                  <a:pt x="246" y="322"/>
                  <a:pt x="243" y="321"/>
                </a:cubicBezTo>
                <a:cubicBezTo>
                  <a:pt x="243" y="323"/>
                  <a:pt x="244" y="324"/>
                  <a:pt x="245" y="326"/>
                </a:cubicBezTo>
                <a:close/>
                <a:moveTo>
                  <a:pt x="75" y="327"/>
                </a:moveTo>
                <a:cubicBezTo>
                  <a:pt x="74" y="324"/>
                  <a:pt x="74" y="323"/>
                  <a:pt x="71" y="322"/>
                </a:cubicBezTo>
                <a:cubicBezTo>
                  <a:pt x="72" y="324"/>
                  <a:pt x="73" y="326"/>
                  <a:pt x="75" y="327"/>
                </a:cubicBezTo>
                <a:close/>
                <a:moveTo>
                  <a:pt x="134" y="333"/>
                </a:moveTo>
                <a:cubicBezTo>
                  <a:pt x="132" y="327"/>
                  <a:pt x="125" y="325"/>
                  <a:pt x="121" y="322"/>
                </a:cubicBezTo>
                <a:cubicBezTo>
                  <a:pt x="124" y="327"/>
                  <a:pt x="129" y="330"/>
                  <a:pt x="134" y="333"/>
                </a:cubicBezTo>
                <a:close/>
                <a:moveTo>
                  <a:pt x="365" y="325"/>
                </a:moveTo>
                <a:cubicBezTo>
                  <a:pt x="366" y="325"/>
                  <a:pt x="366" y="326"/>
                  <a:pt x="367" y="326"/>
                </a:cubicBezTo>
                <a:cubicBezTo>
                  <a:pt x="367" y="324"/>
                  <a:pt x="368" y="322"/>
                  <a:pt x="366" y="322"/>
                </a:cubicBezTo>
                <a:cubicBezTo>
                  <a:pt x="365" y="322"/>
                  <a:pt x="365" y="324"/>
                  <a:pt x="365" y="325"/>
                </a:cubicBezTo>
                <a:close/>
                <a:moveTo>
                  <a:pt x="566" y="329"/>
                </a:moveTo>
                <a:cubicBezTo>
                  <a:pt x="567" y="327"/>
                  <a:pt x="571" y="325"/>
                  <a:pt x="569" y="322"/>
                </a:cubicBezTo>
                <a:cubicBezTo>
                  <a:pt x="568" y="324"/>
                  <a:pt x="564" y="326"/>
                  <a:pt x="566" y="329"/>
                </a:cubicBezTo>
                <a:close/>
                <a:moveTo>
                  <a:pt x="94" y="333"/>
                </a:moveTo>
                <a:cubicBezTo>
                  <a:pt x="93" y="328"/>
                  <a:pt x="88" y="325"/>
                  <a:pt x="84" y="322"/>
                </a:cubicBezTo>
                <a:cubicBezTo>
                  <a:pt x="85" y="328"/>
                  <a:pt x="90" y="333"/>
                  <a:pt x="94" y="333"/>
                </a:cubicBezTo>
                <a:close/>
                <a:moveTo>
                  <a:pt x="217" y="328"/>
                </a:moveTo>
                <a:cubicBezTo>
                  <a:pt x="216" y="324"/>
                  <a:pt x="212" y="324"/>
                  <a:pt x="210" y="322"/>
                </a:cubicBezTo>
                <a:cubicBezTo>
                  <a:pt x="208" y="326"/>
                  <a:pt x="215" y="330"/>
                  <a:pt x="217" y="328"/>
                </a:cubicBezTo>
                <a:close/>
                <a:moveTo>
                  <a:pt x="377" y="325"/>
                </a:moveTo>
                <a:cubicBezTo>
                  <a:pt x="377" y="324"/>
                  <a:pt x="377" y="324"/>
                  <a:pt x="377" y="323"/>
                </a:cubicBezTo>
                <a:cubicBezTo>
                  <a:pt x="376" y="323"/>
                  <a:pt x="375" y="322"/>
                  <a:pt x="374" y="322"/>
                </a:cubicBezTo>
                <a:cubicBezTo>
                  <a:pt x="374" y="324"/>
                  <a:pt x="375" y="325"/>
                  <a:pt x="377" y="325"/>
                </a:cubicBezTo>
                <a:close/>
                <a:moveTo>
                  <a:pt x="446" y="330"/>
                </a:moveTo>
                <a:cubicBezTo>
                  <a:pt x="447" y="328"/>
                  <a:pt x="449" y="326"/>
                  <a:pt x="450" y="323"/>
                </a:cubicBezTo>
                <a:cubicBezTo>
                  <a:pt x="446" y="323"/>
                  <a:pt x="444" y="329"/>
                  <a:pt x="446" y="330"/>
                </a:cubicBezTo>
                <a:close/>
                <a:moveTo>
                  <a:pt x="420" y="334"/>
                </a:moveTo>
                <a:cubicBezTo>
                  <a:pt x="425" y="334"/>
                  <a:pt x="429" y="327"/>
                  <a:pt x="426" y="323"/>
                </a:cubicBezTo>
                <a:cubicBezTo>
                  <a:pt x="423" y="325"/>
                  <a:pt x="422" y="330"/>
                  <a:pt x="420" y="334"/>
                </a:cubicBezTo>
                <a:close/>
                <a:moveTo>
                  <a:pt x="454" y="337"/>
                </a:moveTo>
                <a:cubicBezTo>
                  <a:pt x="456" y="332"/>
                  <a:pt x="458" y="328"/>
                  <a:pt x="460" y="323"/>
                </a:cubicBezTo>
                <a:cubicBezTo>
                  <a:pt x="459" y="323"/>
                  <a:pt x="458" y="323"/>
                  <a:pt x="457" y="323"/>
                </a:cubicBezTo>
                <a:cubicBezTo>
                  <a:pt x="457" y="328"/>
                  <a:pt x="453" y="332"/>
                  <a:pt x="454" y="337"/>
                </a:cubicBezTo>
                <a:close/>
                <a:moveTo>
                  <a:pt x="127" y="350"/>
                </a:moveTo>
                <a:cubicBezTo>
                  <a:pt x="127" y="345"/>
                  <a:pt x="122" y="345"/>
                  <a:pt x="121" y="341"/>
                </a:cubicBezTo>
                <a:cubicBezTo>
                  <a:pt x="123" y="335"/>
                  <a:pt x="119" y="326"/>
                  <a:pt x="113" y="324"/>
                </a:cubicBezTo>
                <a:cubicBezTo>
                  <a:pt x="115" y="336"/>
                  <a:pt x="119" y="345"/>
                  <a:pt x="127" y="350"/>
                </a:cubicBezTo>
                <a:close/>
                <a:moveTo>
                  <a:pt x="52" y="326"/>
                </a:moveTo>
                <a:cubicBezTo>
                  <a:pt x="55" y="330"/>
                  <a:pt x="56" y="335"/>
                  <a:pt x="59" y="339"/>
                </a:cubicBezTo>
                <a:cubicBezTo>
                  <a:pt x="58" y="334"/>
                  <a:pt x="56" y="324"/>
                  <a:pt x="52" y="326"/>
                </a:cubicBezTo>
                <a:close/>
                <a:moveTo>
                  <a:pt x="150" y="336"/>
                </a:moveTo>
                <a:cubicBezTo>
                  <a:pt x="148" y="329"/>
                  <a:pt x="140" y="328"/>
                  <a:pt x="135" y="325"/>
                </a:cubicBezTo>
                <a:cubicBezTo>
                  <a:pt x="138" y="330"/>
                  <a:pt x="146" y="333"/>
                  <a:pt x="150" y="336"/>
                </a:cubicBezTo>
                <a:close/>
                <a:moveTo>
                  <a:pt x="349" y="338"/>
                </a:moveTo>
                <a:cubicBezTo>
                  <a:pt x="351" y="338"/>
                  <a:pt x="351" y="339"/>
                  <a:pt x="352" y="339"/>
                </a:cubicBezTo>
                <a:cubicBezTo>
                  <a:pt x="354" y="335"/>
                  <a:pt x="358" y="331"/>
                  <a:pt x="359" y="325"/>
                </a:cubicBezTo>
                <a:cubicBezTo>
                  <a:pt x="358" y="325"/>
                  <a:pt x="358" y="325"/>
                  <a:pt x="357" y="325"/>
                </a:cubicBezTo>
                <a:cubicBezTo>
                  <a:pt x="354" y="329"/>
                  <a:pt x="351" y="333"/>
                  <a:pt x="349" y="338"/>
                </a:cubicBezTo>
                <a:close/>
                <a:moveTo>
                  <a:pt x="327" y="330"/>
                </a:moveTo>
                <a:cubicBezTo>
                  <a:pt x="330" y="330"/>
                  <a:pt x="331" y="333"/>
                  <a:pt x="334" y="333"/>
                </a:cubicBezTo>
                <a:cubicBezTo>
                  <a:pt x="334" y="332"/>
                  <a:pt x="335" y="332"/>
                  <a:pt x="335" y="330"/>
                </a:cubicBezTo>
                <a:cubicBezTo>
                  <a:pt x="333" y="329"/>
                  <a:pt x="331" y="326"/>
                  <a:pt x="329" y="325"/>
                </a:cubicBezTo>
                <a:cubicBezTo>
                  <a:pt x="329" y="328"/>
                  <a:pt x="327" y="328"/>
                  <a:pt x="327" y="330"/>
                </a:cubicBezTo>
                <a:close/>
                <a:moveTo>
                  <a:pt x="513" y="337"/>
                </a:moveTo>
                <a:cubicBezTo>
                  <a:pt x="516" y="334"/>
                  <a:pt x="521" y="328"/>
                  <a:pt x="519" y="325"/>
                </a:cubicBezTo>
                <a:cubicBezTo>
                  <a:pt x="517" y="329"/>
                  <a:pt x="511" y="331"/>
                  <a:pt x="513" y="337"/>
                </a:cubicBezTo>
                <a:close/>
                <a:moveTo>
                  <a:pt x="210" y="330"/>
                </a:moveTo>
                <a:cubicBezTo>
                  <a:pt x="208" y="330"/>
                  <a:pt x="207" y="326"/>
                  <a:pt x="203" y="326"/>
                </a:cubicBezTo>
                <a:cubicBezTo>
                  <a:pt x="204" y="328"/>
                  <a:pt x="209" y="332"/>
                  <a:pt x="210" y="330"/>
                </a:cubicBezTo>
                <a:close/>
                <a:moveTo>
                  <a:pt x="430" y="329"/>
                </a:moveTo>
                <a:cubicBezTo>
                  <a:pt x="432" y="329"/>
                  <a:pt x="433" y="329"/>
                  <a:pt x="433" y="327"/>
                </a:cubicBezTo>
                <a:cubicBezTo>
                  <a:pt x="432" y="327"/>
                  <a:pt x="431" y="326"/>
                  <a:pt x="431" y="326"/>
                </a:cubicBezTo>
                <a:cubicBezTo>
                  <a:pt x="431" y="327"/>
                  <a:pt x="430" y="328"/>
                  <a:pt x="430" y="329"/>
                </a:cubicBezTo>
                <a:close/>
                <a:moveTo>
                  <a:pt x="459" y="340"/>
                </a:moveTo>
                <a:cubicBezTo>
                  <a:pt x="459" y="335"/>
                  <a:pt x="465" y="330"/>
                  <a:pt x="462" y="326"/>
                </a:cubicBezTo>
                <a:cubicBezTo>
                  <a:pt x="462" y="330"/>
                  <a:pt x="455" y="337"/>
                  <a:pt x="459" y="340"/>
                </a:cubicBezTo>
                <a:close/>
                <a:moveTo>
                  <a:pt x="572" y="336"/>
                </a:moveTo>
                <a:cubicBezTo>
                  <a:pt x="575" y="332"/>
                  <a:pt x="583" y="331"/>
                  <a:pt x="582" y="326"/>
                </a:cubicBezTo>
                <a:cubicBezTo>
                  <a:pt x="580" y="330"/>
                  <a:pt x="572" y="332"/>
                  <a:pt x="572" y="336"/>
                </a:cubicBezTo>
                <a:close/>
                <a:moveTo>
                  <a:pt x="247" y="331"/>
                </a:moveTo>
                <a:cubicBezTo>
                  <a:pt x="251" y="334"/>
                  <a:pt x="256" y="335"/>
                  <a:pt x="261" y="338"/>
                </a:cubicBezTo>
                <a:cubicBezTo>
                  <a:pt x="263" y="337"/>
                  <a:pt x="264" y="336"/>
                  <a:pt x="265" y="334"/>
                </a:cubicBezTo>
                <a:cubicBezTo>
                  <a:pt x="260" y="332"/>
                  <a:pt x="252" y="322"/>
                  <a:pt x="247" y="331"/>
                </a:cubicBezTo>
                <a:close/>
                <a:moveTo>
                  <a:pt x="374" y="329"/>
                </a:moveTo>
                <a:cubicBezTo>
                  <a:pt x="375" y="326"/>
                  <a:pt x="372" y="327"/>
                  <a:pt x="371" y="327"/>
                </a:cubicBezTo>
                <a:cubicBezTo>
                  <a:pt x="371" y="328"/>
                  <a:pt x="373" y="328"/>
                  <a:pt x="374" y="329"/>
                </a:cubicBezTo>
                <a:close/>
                <a:moveTo>
                  <a:pt x="407" y="330"/>
                </a:moveTo>
                <a:cubicBezTo>
                  <a:pt x="407" y="328"/>
                  <a:pt x="405" y="327"/>
                  <a:pt x="402" y="327"/>
                </a:cubicBezTo>
                <a:cubicBezTo>
                  <a:pt x="403" y="329"/>
                  <a:pt x="405" y="329"/>
                  <a:pt x="407" y="330"/>
                </a:cubicBezTo>
                <a:close/>
                <a:moveTo>
                  <a:pt x="345" y="335"/>
                </a:moveTo>
                <a:cubicBezTo>
                  <a:pt x="348" y="334"/>
                  <a:pt x="351" y="330"/>
                  <a:pt x="350" y="327"/>
                </a:cubicBezTo>
                <a:cubicBezTo>
                  <a:pt x="346" y="329"/>
                  <a:pt x="346" y="331"/>
                  <a:pt x="345" y="335"/>
                </a:cubicBezTo>
                <a:close/>
                <a:moveTo>
                  <a:pt x="356" y="342"/>
                </a:moveTo>
                <a:cubicBezTo>
                  <a:pt x="361" y="340"/>
                  <a:pt x="361" y="333"/>
                  <a:pt x="365" y="330"/>
                </a:cubicBezTo>
                <a:cubicBezTo>
                  <a:pt x="364" y="329"/>
                  <a:pt x="363" y="328"/>
                  <a:pt x="363" y="328"/>
                </a:cubicBezTo>
                <a:cubicBezTo>
                  <a:pt x="360" y="333"/>
                  <a:pt x="358" y="337"/>
                  <a:pt x="356" y="342"/>
                </a:cubicBezTo>
                <a:close/>
                <a:moveTo>
                  <a:pt x="391" y="336"/>
                </a:moveTo>
                <a:cubicBezTo>
                  <a:pt x="392" y="336"/>
                  <a:pt x="392" y="337"/>
                  <a:pt x="394" y="337"/>
                </a:cubicBezTo>
                <a:cubicBezTo>
                  <a:pt x="395" y="334"/>
                  <a:pt x="397" y="332"/>
                  <a:pt x="399" y="330"/>
                </a:cubicBezTo>
                <a:cubicBezTo>
                  <a:pt x="397" y="330"/>
                  <a:pt x="397" y="328"/>
                  <a:pt x="396" y="328"/>
                </a:cubicBezTo>
                <a:cubicBezTo>
                  <a:pt x="394" y="330"/>
                  <a:pt x="393" y="333"/>
                  <a:pt x="391" y="336"/>
                </a:cubicBezTo>
                <a:close/>
                <a:moveTo>
                  <a:pt x="84" y="334"/>
                </a:moveTo>
                <a:cubicBezTo>
                  <a:pt x="83" y="332"/>
                  <a:pt x="83" y="330"/>
                  <a:pt x="81" y="329"/>
                </a:cubicBezTo>
                <a:cubicBezTo>
                  <a:pt x="83" y="330"/>
                  <a:pt x="82" y="334"/>
                  <a:pt x="84" y="334"/>
                </a:cubicBezTo>
                <a:close/>
                <a:moveTo>
                  <a:pt x="186" y="331"/>
                </a:moveTo>
                <a:cubicBezTo>
                  <a:pt x="185" y="331"/>
                  <a:pt x="184" y="328"/>
                  <a:pt x="183" y="330"/>
                </a:cubicBezTo>
                <a:cubicBezTo>
                  <a:pt x="184" y="330"/>
                  <a:pt x="186" y="332"/>
                  <a:pt x="186" y="331"/>
                </a:cubicBezTo>
                <a:close/>
                <a:moveTo>
                  <a:pt x="302" y="331"/>
                </a:moveTo>
                <a:cubicBezTo>
                  <a:pt x="300" y="331"/>
                  <a:pt x="297" y="329"/>
                  <a:pt x="295" y="330"/>
                </a:cubicBezTo>
                <a:cubicBezTo>
                  <a:pt x="297" y="330"/>
                  <a:pt x="300" y="334"/>
                  <a:pt x="302" y="331"/>
                </a:cubicBezTo>
                <a:close/>
                <a:moveTo>
                  <a:pt x="387" y="334"/>
                </a:moveTo>
                <a:cubicBezTo>
                  <a:pt x="390" y="333"/>
                  <a:pt x="389" y="331"/>
                  <a:pt x="391" y="329"/>
                </a:cubicBezTo>
                <a:cubicBezTo>
                  <a:pt x="388" y="329"/>
                  <a:pt x="385" y="331"/>
                  <a:pt x="387" y="334"/>
                </a:cubicBezTo>
                <a:close/>
                <a:moveTo>
                  <a:pt x="414" y="331"/>
                </a:moveTo>
                <a:cubicBezTo>
                  <a:pt x="416" y="331"/>
                  <a:pt x="415" y="332"/>
                  <a:pt x="417" y="332"/>
                </a:cubicBezTo>
                <a:cubicBezTo>
                  <a:pt x="416" y="330"/>
                  <a:pt x="419" y="330"/>
                  <a:pt x="417" y="329"/>
                </a:cubicBezTo>
                <a:cubicBezTo>
                  <a:pt x="417" y="330"/>
                  <a:pt x="415" y="329"/>
                  <a:pt x="414" y="331"/>
                </a:cubicBezTo>
                <a:close/>
                <a:moveTo>
                  <a:pt x="179" y="330"/>
                </a:moveTo>
                <a:cubicBezTo>
                  <a:pt x="180" y="331"/>
                  <a:pt x="180" y="333"/>
                  <a:pt x="182" y="334"/>
                </a:cubicBezTo>
                <a:cubicBezTo>
                  <a:pt x="182" y="333"/>
                  <a:pt x="184" y="333"/>
                  <a:pt x="183" y="331"/>
                </a:cubicBezTo>
                <a:cubicBezTo>
                  <a:pt x="183" y="331"/>
                  <a:pt x="182" y="331"/>
                  <a:pt x="182" y="331"/>
                </a:cubicBezTo>
                <a:cubicBezTo>
                  <a:pt x="183" y="331"/>
                  <a:pt x="183" y="330"/>
                  <a:pt x="182" y="330"/>
                </a:cubicBezTo>
                <a:cubicBezTo>
                  <a:pt x="182" y="332"/>
                  <a:pt x="180" y="330"/>
                  <a:pt x="179" y="330"/>
                </a:cubicBezTo>
                <a:close/>
                <a:moveTo>
                  <a:pt x="219" y="333"/>
                </a:moveTo>
                <a:cubicBezTo>
                  <a:pt x="222" y="337"/>
                  <a:pt x="227" y="339"/>
                  <a:pt x="231" y="335"/>
                </a:cubicBezTo>
                <a:cubicBezTo>
                  <a:pt x="227" y="333"/>
                  <a:pt x="221" y="326"/>
                  <a:pt x="219" y="333"/>
                </a:cubicBezTo>
                <a:close/>
                <a:moveTo>
                  <a:pt x="462" y="342"/>
                </a:moveTo>
                <a:cubicBezTo>
                  <a:pt x="469" y="342"/>
                  <a:pt x="469" y="336"/>
                  <a:pt x="471" y="331"/>
                </a:cubicBezTo>
                <a:cubicBezTo>
                  <a:pt x="469" y="331"/>
                  <a:pt x="469" y="329"/>
                  <a:pt x="467" y="330"/>
                </a:cubicBezTo>
                <a:cubicBezTo>
                  <a:pt x="466" y="334"/>
                  <a:pt x="463" y="337"/>
                  <a:pt x="462" y="342"/>
                </a:cubicBezTo>
                <a:close/>
                <a:moveTo>
                  <a:pt x="484" y="348"/>
                </a:moveTo>
                <a:cubicBezTo>
                  <a:pt x="492" y="346"/>
                  <a:pt x="492" y="337"/>
                  <a:pt x="495" y="331"/>
                </a:cubicBezTo>
                <a:cubicBezTo>
                  <a:pt x="487" y="328"/>
                  <a:pt x="488" y="343"/>
                  <a:pt x="484" y="348"/>
                </a:cubicBezTo>
                <a:close/>
                <a:moveTo>
                  <a:pt x="284" y="341"/>
                </a:moveTo>
                <a:cubicBezTo>
                  <a:pt x="289" y="341"/>
                  <a:pt x="290" y="338"/>
                  <a:pt x="293" y="336"/>
                </a:cubicBezTo>
                <a:cubicBezTo>
                  <a:pt x="289" y="334"/>
                  <a:pt x="286" y="332"/>
                  <a:pt x="282" y="330"/>
                </a:cubicBezTo>
                <a:cubicBezTo>
                  <a:pt x="283" y="334"/>
                  <a:pt x="284" y="337"/>
                  <a:pt x="284" y="341"/>
                </a:cubicBezTo>
                <a:close/>
                <a:moveTo>
                  <a:pt x="72" y="349"/>
                </a:moveTo>
                <a:cubicBezTo>
                  <a:pt x="68" y="343"/>
                  <a:pt x="65" y="336"/>
                  <a:pt x="60" y="331"/>
                </a:cubicBezTo>
                <a:cubicBezTo>
                  <a:pt x="62" y="339"/>
                  <a:pt x="64" y="347"/>
                  <a:pt x="72" y="349"/>
                </a:cubicBezTo>
                <a:close/>
                <a:moveTo>
                  <a:pt x="273" y="334"/>
                </a:moveTo>
                <a:cubicBezTo>
                  <a:pt x="275" y="336"/>
                  <a:pt x="277" y="338"/>
                  <a:pt x="280" y="339"/>
                </a:cubicBezTo>
                <a:cubicBezTo>
                  <a:pt x="280" y="335"/>
                  <a:pt x="279" y="333"/>
                  <a:pt x="277" y="331"/>
                </a:cubicBezTo>
                <a:cubicBezTo>
                  <a:pt x="276" y="332"/>
                  <a:pt x="274" y="333"/>
                  <a:pt x="273" y="334"/>
                </a:cubicBezTo>
                <a:close/>
                <a:moveTo>
                  <a:pt x="304" y="334"/>
                </a:moveTo>
                <a:cubicBezTo>
                  <a:pt x="305" y="337"/>
                  <a:pt x="308" y="338"/>
                  <a:pt x="310" y="340"/>
                </a:cubicBezTo>
                <a:cubicBezTo>
                  <a:pt x="312" y="338"/>
                  <a:pt x="314" y="335"/>
                  <a:pt x="315" y="333"/>
                </a:cubicBezTo>
                <a:cubicBezTo>
                  <a:pt x="311" y="329"/>
                  <a:pt x="307" y="333"/>
                  <a:pt x="304" y="334"/>
                </a:cubicBezTo>
                <a:close/>
                <a:moveTo>
                  <a:pt x="399" y="334"/>
                </a:moveTo>
                <a:cubicBezTo>
                  <a:pt x="400" y="334"/>
                  <a:pt x="401" y="334"/>
                  <a:pt x="402" y="333"/>
                </a:cubicBezTo>
                <a:cubicBezTo>
                  <a:pt x="402" y="331"/>
                  <a:pt x="401" y="331"/>
                  <a:pt x="400" y="331"/>
                </a:cubicBezTo>
                <a:cubicBezTo>
                  <a:pt x="399" y="332"/>
                  <a:pt x="399" y="333"/>
                  <a:pt x="399" y="334"/>
                </a:cubicBezTo>
                <a:close/>
                <a:moveTo>
                  <a:pt x="431" y="344"/>
                </a:moveTo>
                <a:cubicBezTo>
                  <a:pt x="436" y="344"/>
                  <a:pt x="439" y="336"/>
                  <a:pt x="439" y="331"/>
                </a:cubicBezTo>
                <a:cubicBezTo>
                  <a:pt x="438" y="331"/>
                  <a:pt x="438" y="331"/>
                  <a:pt x="437" y="331"/>
                </a:cubicBezTo>
                <a:cubicBezTo>
                  <a:pt x="435" y="335"/>
                  <a:pt x="434" y="340"/>
                  <a:pt x="431" y="344"/>
                </a:cubicBezTo>
                <a:close/>
                <a:moveTo>
                  <a:pt x="363" y="341"/>
                </a:moveTo>
                <a:cubicBezTo>
                  <a:pt x="367" y="339"/>
                  <a:pt x="372" y="338"/>
                  <a:pt x="372" y="334"/>
                </a:cubicBezTo>
                <a:cubicBezTo>
                  <a:pt x="370" y="334"/>
                  <a:pt x="370" y="331"/>
                  <a:pt x="368" y="331"/>
                </a:cubicBezTo>
                <a:cubicBezTo>
                  <a:pt x="366" y="335"/>
                  <a:pt x="364" y="337"/>
                  <a:pt x="363" y="341"/>
                </a:cubicBezTo>
                <a:close/>
                <a:moveTo>
                  <a:pt x="521" y="341"/>
                </a:moveTo>
                <a:cubicBezTo>
                  <a:pt x="522" y="339"/>
                  <a:pt x="528" y="333"/>
                  <a:pt x="524" y="331"/>
                </a:cubicBezTo>
                <a:cubicBezTo>
                  <a:pt x="523" y="334"/>
                  <a:pt x="520" y="338"/>
                  <a:pt x="521" y="341"/>
                </a:cubicBezTo>
                <a:close/>
                <a:moveTo>
                  <a:pt x="425" y="339"/>
                </a:moveTo>
                <a:cubicBezTo>
                  <a:pt x="427" y="340"/>
                  <a:pt x="427" y="342"/>
                  <a:pt x="429" y="342"/>
                </a:cubicBezTo>
                <a:cubicBezTo>
                  <a:pt x="430" y="339"/>
                  <a:pt x="432" y="336"/>
                  <a:pt x="433" y="332"/>
                </a:cubicBezTo>
                <a:cubicBezTo>
                  <a:pt x="429" y="333"/>
                  <a:pt x="426" y="335"/>
                  <a:pt x="425" y="339"/>
                </a:cubicBezTo>
                <a:close/>
                <a:moveTo>
                  <a:pt x="133" y="340"/>
                </a:moveTo>
                <a:cubicBezTo>
                  <a:pt x="131" y="337"/>
                  <a:pt x="128" y="335"/>
                  <a:pt x="124" y="333"/>
                </a:cubicBezTo>
                <a:cubicBezTo>
                  <a:pt x="125" y="335"/>
                  <a:pt x="126" y="336"/>
                  <a:pt x="126" y="337"/>
                </a:cubicBezTo>
                <a:cubicBezTo>
                  <a:pt x="130" y="337"/>
                  <a:pt x="131" y="339"/>
                  <a:pt x="133" y="340"/>
                </a:cubicBezTo>
                <a:close/>
                <a:moveTo>
                  <a:pt x="190" y="334"/>
                </a:moveTo>
                <a:cubicBezTo>
                  <a:pt x="192" y="338"/>
                  <a:pt x="196" y="339"/>
                  <a:pt x="199" y="342"/>
                </a:cubicBezTo>
                <a:cubicBezTo>
                  <a:pt x="200" y="341"/>
                  <a:pt x="202" y="341"/>
                  <a:pt x="202" y="339"/>
                </a:cubicBezTo>
                <a:cubicBezTo>
                  <a:pt x="197" y="339"/>
                  <a:pt x="192" y="333"/>
                  <a:pt x="190" y="334"/>
                </a:cubicBezTo>
                <a:close/>
                <a:moveTo>
                  <a:pt x="472" y="339"/>
                </a:moveTo>
                <a:cubicBezTo>
                  <a:pt x="475" y="339"/>
                  <a:pt x="475" y="336"/>
                  <a:pt x="476" y="333"/>
                </a:cubicBezTo>
                <a:cubicBezTo>
                  <a:pt x="475" y="333"/>
                  <a:pt x="474" y="333"/>
                  <a:pt x="473" y="333"/>
                </a:cubicBezTo>
                <a:cubicBezTo>
                  <a:pt x="474" y="336"/>
                  <a:pt x="472" y="336"/>
                  <a:pt x="472" y="339"/>
                </a:cubicBezTo>
                <a:close/>
                <a:moveTo>
                  <a:pt x="559" y="339"/>
                </a:moveTo>
                <a:cubicBezTo>
                  <a:pt x="561" y="337"/>
                  <a:pt x="565" y="336"/>
                  <a:pt x="566" y="333"/>
                </a:cubicBezTo>
                <a:cubicBezTo>
                  <a:pt x="563" y="333"/>
                  <a:pt x="563" y="334"/>
                  <a:pt x="561" y="333"/>
                </a:cubicBezTo>
                <a:cubicBezTo>
                  <a:pt x="561" y="335"/>
                  <a:pt x="558" y="337"/>
                  <a:pt x="559" y="339"/>
                </a:cubicBezTo>
                <a:close/>
                <a:moveTo>
                  <a:pt x="72" y="342"/>
                </a:moveTo>
                <a:cubicBezTo>
                  <a:pt x="72" y="338"/>
                  <a:pt x="70" y="334"/>
                  <a:pt x="67" y="334"/>
                </a:cubicBezTo>
                <a:cubicBezTo>
                  <a:pt x="69" y="337"/>
                  <a:pt x="70" y="340"/>
                  <a:pt x="72" y="342"/>
                </a:cubicBezTo>
                <a:close/>
                <a:moveTo>
                  <a:pt x="111" y="346"/>
                </a:moveTo>
                <a:cubicBezTo>
                  <a:pt x="110" y="340"/>
                  <a:pt x="104" y="340"/>
                  <a:pt x="103" y="335"/>
                </a:cubicBezTo>
                <a:cubicBezTo>
                  <a:pt x="101" y="337"/>
                  <a:pt x="99" y="333"/>
                  <a:pt x="98" y="334"/>
                </a:cubicBezTo>
                <a:cubicBezTo>
                  <a:pt x="101" y="340"/>
                  <a:pt x="106" y="343"/>
                  <a:pt x="111" y="346"/>
                </a:cubicBezTo>
                <a:close/>
                <a:moveTo>
                  <a:pt x="494" y="342"/>
                </a:moveTo>
                <a:cubicBezTo>
                  <a:pt x="497" y="340"/>
                  <a:pt x="500" y="339"/>
                  <a:pt x="502" y="336"/>
                </a:cubicBezTo>
                <a:cubicBezTo>
                  <a:pt x="500" y="335"/>
                  <a:pt x="500" y="333"/>
                  <a:pt x="497" y="334"/>
                </a:cubicBezTo>
                <a:cubicBezTo>
                  <a:pt x="497" y="337"/>
                  <a:pt x="495" y="339"/>
                  <a:pt x="494" y="342"/>
                </a:cubicBezTo>
                <a:close/>
                <a:moveTo>
                  <a:pt x="537" y="334"/>
                </a:moveTo>
                <a:cubicBezTo>
                  <a:pt x="532" y="337"/>
                  <a:pt x="524" y="339"/>
                  <a:pt x="522" y="348"/>
                </a:cubicBezTo>
                <a:cubicBezTo>
                  <a:pt x="528" y="347"/>
                  <a:pt x="542" y="343"/>
                  <a:pt x="537" y="334"/>
                </a:cubicBezTo>
                <a:close/>
                <a:moveTo>
                  <a:pt x="564" y="359"/>
                </a:moveTo>
                <a:cubicBezTo>
                  <a:pt x="576" y="354"/>
                  <a:pt x="588" y="346"/>
                  <a:pt x="591" y="334"/>
                </a:cubicBezTo>
                <a:cubicBezTo>
                  <a:pt x="583" y="344"/>
                  <a:pt x="571" y="349"/>
                  <a:pt x="564" y="359"/>
                </a:cubicBezTo>
                <a:close/>
                <a:moveTo>
                  <a:pt x="101" y="353"/>
                </a:moveTo>
                <a:cubicBezTo>
                  <a:pt x="98" y="345"/>
                  <a:pt x="97" y="337"/>
                  <a:pt x="89" y="334"/>
                </a:cubicBezTo>
                <a:cubicBezTo>
                  <a:pt x="93" y="341"/>
                  <a:pt x="93" y="350"/>
                  <a:pt x="101" y="353"/>
                </a:cubicBezTo>
                <a:close/>
                <a:moveTo>
                  <a:pt x="313" y="343"/>
                </a:moveTo>
                <a:cubicBezTo>
                  <a:pt x="315" y="343"/>
                  <a:pt x="315" y="345"/>
                  <a:pt x="317" y="345"/>
                </a:cubicBezTo>
                <a:cubicBezTo>
                  <a:pt x="318" y="341"/>
                  <a:pt x="320" y="339"/>
                  <a:pt x="320" y="335"/>
                </a:cubicBezTo>
                <a:cubicBezTo>
                  <a:pt x="319" y="335"/>
                  <a:pt x="319" y="334"/>
                  <a:pt x="318" y="334"/>
                </a:cubicBezTo>
                <a:cubicBezTo>
                  <a:pt x="317" y="338"/>
                  <a:pt x="314" y="340"/>
                  <a:pt x="313" y="343"/>
                </a:cubicBezTo>
                <a:close/>
                <a:moveTo>
                  <a:pt x="438" y="345"/>
                </a:moveTo>
                <a:cubicBezTo>
                  <a:pt x="442" y="343"/>
                  <a:pt x="442" y="339"/>
                  <a:pt x="444" y="335"/>
                </a:cubicBezTo>
                <a:cubicBezTo>
                  <a:pt x="443" y="335"/>
                  <a:pt x="442" y="335"/>
                  <a:pt x="442" y="335"/>
                </a:cubicBezTo>
                <a:cubicBezTo>
                  <a:pt x="440" y="338"/>
                  <a:pt x="439" y="342"/>
                  <a:pt x="438" y="345"/>
                </a:cubicBezTo>
                <a:close/>
                <a:moveTo>
                  <a:pt x="250" y="339"/>
                </a:moveTo>
                <a:cubicBezTo>
                  <a:pt x="253" y="340"/>
                  <a:pt x="257" y="344"/>
                  <a:pt x="258" y="339"/>
                </a:cubicBezTo>
                <a:cubicBezTo>
                  <a:pt x="255" y="338"/>
                  <a:pt x="253" y="337"/>
                  <a:pt x="250" y="336"/>
                </a:cubicBezTo>
                <a:cubicBezTo>
                  <a:pt x="250" y="337"/>
                  <a:pt x="250" y="338"/>
                  <a:pt x="250" y="339"/>
                </a:cubicBezTo>
                <a:close/>
                <a:moveTo>
                  <a:pt x="154" y="350"/>
                </a:moveTo>
                <a:cubicBezTo>
                  <a:pt x="151" y="344"/>
                  <a:pt x="145" y="341"/>
                  <a:pt x="140" y="336"/>
                </a:cubicBezTo>
                <a:cubicBezTo>
                  <a:pt x="142" y="343"/>
                  <a:pt x="148" y="347"/>
                  <a:pt x="154" y="350"/>
                </a:cubicBezTo>
                <a:close/>
                <a:moveTo>
                  <a:pt x="400" y="338"/>
                </a:moveTo>
                <a:cubicBezTo>
                  <a:pt x="401" y="338"/>
                  <a:pt x="405" y="340"/>
                  <a:pt x="405" y="336"/>
                </a:cubicBezTo>
                <a:cubicBezTo>
                  <a:pt x="403" y="336"/>
                  <a:pt x="402" y="337"/>
                  <a:pt x="400" y="338"/>
                </a:cubicBezTo>
                <a:close/>
                <a:moveTo>
                  <a:pt x="228" y="340"/>
                </a:moveTo>
                <a:cubicBezTo>
                  <a:pt x="233" y="341"/>
                  <a:pt x="238" y="343"/>
                  <a:pt x="244" y="344"/>
                </a:cubicBezTo>
                <a:cubicBezTo>
                  <a:pt x="240" y="340"/>
                  <a:pt x="233" y="334"/>
                  <a:pt x="228" y="340"/>
                </a:cubicBezTo>
                <a:close/>
                <a:moveTo>
                  <a:pt x="374" y="344"/>
                </a:moveTo>
                <a:cubicBezTo>
                  <a:pt x="377" y="343"/>
                  <a:pt x="380" y="342"/>
                  <a:pt x="379" y="338"/>
                </a:cubicBezTo>
                <a:cubicBezTo>
                  <a:pt x="377" y="339"/>
                  <a:pt x="377" y="337"/>
                  <a:pt x="376" y="337"/>
                </a:cubicBezTo>
                <a:cubicBezTo>
                  <a:pt x="375" y="339"/>
                  <a:pt x="373" y="342"/>
                  <a:pt x="374" y="344"/>
                </a:cubicBezTo>
                <a:close/>
                <a:moveTo>
                  <a:pt x="266" y="340"/>
                </a:moveTo>
                <a:cubicBezTo>
                  <a:pt x="270" y="341"/>
                  <a:pt x="275" y="345"/>
                  <a:pt x="279" y="344"/>
                </a:cubicBezTo>
                <a:cubicBezTo>
                  <a:pt x="277" y="341"/>
                  <a:pt x="269" y="334"/>
                  <a:pt x="266" y="340"/>
                </a:cubicBezTo>
                <a:close/>
                <a:moveTo>
                  <a:pt x="323" y="341"/>
                </a:moveTo>
                <a:cubicBezTo>
                  <a:pt x="325" y="341"/>
                  <a:pt x="327" y="340"/>
                  <a:pt x="327" y="338"/>
                </a:cubicBezTo>
                <a:cubicBezTo>
                  <a:pt x="325" y="338"/>
                  <a:pt x="326" y="337"/>
                  <a:pt x="324" y="337"/>
                </a:cubicBezTo>
                <a:cubicBezTo>
                  <a:pt x="323" y="338"/>
                  <a:pt x="323" y="340"/>
                  <a:pt x="323" y="341"/>
                </a:cubicBezTo>
                <a:close/>
                <a:moveTo>
                  <a:pt x="408" y="341"/>
                </a:moveTo>
                <a:cubicBezTo>
                  <a:pt x="409" y="339"/>
                  <a:pt x="411" y="340"/>
                  <a:pt x="411" y="338"/>
                </a:cubicBezTo>
                <a:cubicBezTo>
                  <a:pt x="410" y="338"/>
                  <a:pt x="409" y="338"/>
                  <a:pt x="409" y="337"/>
                </a:cubicBezTo>
                <a:cubicBezTo>
                  <a:pt x="409" y="338"/>
                  <a:pt x="407" y="340"/>
                  <a:pt x="408" y="341"/>
                </a:cubicBezTo>
                <a:close/>
                <a:moveTo>
                  <a:pt x="445" y="345"/>
                </a:moveTo>
                <a:cubicBezTo>
                  <a:pt x="445" y="343"/>
                  <a:pt x="449" y="339"/>
                  <a:pt x="446" y="337"/>
                </a:cubicBezTo>
                <a:cubicBezTo>
                  <a:pt x="446" y="340"/>
                  <a:pt x="442" y="343"/>
                  <a:pt x="445" y="345"/>
                </a:cubicBezTo>
                <a:close/>
                <a:moveTo>
                  <a:pt x="477" y="354"/>
                </a:moveTo>
                <a:cubicBezTo>
                  <a:pt x="480" y="351"/>
                  <a:pt x="483" y="341"/>
                  <a:pt x="482" y="337"/>
                </a:cubicBezTo>
                <a:cubicBezTo>
                  <a:pt x="481" y="343"/>
                  <a:pt x="476" y="349"/>
                  <a:pt x="477" y="354"/>
                </a:cubicBezTo>
                <a:close/>
                <a:moveTo>
                  <a:pt x="492" y="346"/>
                </a:moveTo>
                <a:cubicBezTo>
                  <a:pt x="492" y="348"/>
                  <a:pt x="488" y="350"/>
                  <a:pt x="491" y="351"/>
                </a:cubicBezTo>
                <a:cubicBezTo>
                  <a:pt x="496" y="346"/>
                  <a:pt x="505" y="345"/>
                  <a:pt x="507" y="337"/>
                </a:cubicBezTo>
                <a:cubicBezTo>
                  <a:pt x="501" y="339"/>
                  <a:pt x="498" y="346"/>
                  <a:pt x="492" y="346"/>
                </a:cubicBezTo>
                <a:close/>
                <a:moveTo>
                  <a:pt x="549" y="348"/>
                </a:moveTo>
                <a:cubicBezTo>
                  <a:pt x="545" y="354"/>
                  <a:pt x="539" y="360"/>
                  <a:pt x="533" y="364"/>
                </a:cubicBezTo>
                <a:cubicBezTo>
                  <a:pt x="531" y="366"/>
                  <a:pt x="527" y="367"/>
                  <a:pt x="527" y="370"/>
                </a:cubicBezTo>
                <a:cubicBezTo>
                  <a:pt x="547" y="362"/>
                  <a:pt x="564" y="352"/>
                  <a:pt x="576" y="337"/>
                </a:cubicBezTo>
                <a:cubicBezTo>
                  <a:pt x="567" y="341"/>
                  <a:pt x="560" y="346"/>
                  <a:pt x="549" y="348"/>
                </a:cubicBezTo>
                <a:close/>
                <a:moveTo>
                  <a:pt x="52" y="344"/>
                </a:moveTo>
                <a:cubicBezTo>
                  <a:pt x="53" y="341"/>
                  <a:pt x="51" y="340"/>
                  <a:pt x="50" y="338"/>
                </a:cubicBezTo>
                <a:cubicBezTo>
                  <a:pt x="50" y="341"/>
                  <a:pt x="51" y="342"/>
                  <a:pt x="52" y="344"/>
                </a:cubicBezTo>
                <a:close/>
                <a:moveTo>
                  <a:pt x="210" y="339"/>
                </a:moveTo>
                <a:cubicBezTo>
                  <a:pt x="210" y="342"/>
                  <a:pt x="216" y="345"/>
                  <a:pt x="217" y="341"/>
                </a:cubicBezTo>
                <a:cubicBezTo>
                  <a:pt x="215" y="340"/>
                  <a:pt x="212" y="337"/>
                  <a:pt x="210" y="339"/>
                </a:cubicBezTo>
                <a:close/>
                <a:moveTo>
                  <a:pt x="287" y="344"/>
                </a:moveTo>
                <a:cubicBezTo>
                  <a:pt x="293" y="347"/>
                  <a:pt x="302" y="357"/>
                  <a:pt x="307" y="347"/>
                </a:cubicBezTo>
                <a:cubicBezTo>
                  <a:pt x="302" y="339"/>
                  <a:pt x="293" y="337"/>
                  <a:pt x="287" y="344"/>
                </a:cubicBezTo>
                <a:close/>
                <a:moveTo>
                  <a:pt x="397" y="340"/>
                </a:moveTo>
                <a:cubicBezTo>
                  <a:pt x="397" y="343"/>
                  <a:pt x="403" y="344"/>
                  <a:pt x="403" y="342"/>
                </a:cubicBezTo>
                <a:cubicBezTo>
                  <a:pt x="402" y="340"/>
                  <a:pt x="399" y="341"/>
                  <a:pt x="398" y="340"/>
                </a:cubicBezTo>
                <a:cubicBezTo>
                  <a:pt x="399" y="340"/>
                  <a:pt x="399" y="340"/>
                  <a:pt x="399" y="339"/>
                </a:cubicBezTo>
                <a:cubicBezTo>
                  <a:pt x="397" y="338"/>
                  <a:pt x="398" y="340"/>
                  <a:pt x="397" y="340"/>
                </a:cubicBezTo>
                <a:close/>
                <a:moveTo>
                  <a:pt x="176" y="349"/>
                </a:moveTo>
                <a:cubicBezTo>
                  <a:pt x="171" y="346"/>
                  <a:pt x="167" y="342"/>
                  <a:pt x="162" y="340"/>
                </a:cubicBezTo>
                <a:cubicBezTo>
                  <a:pt x="162" y="347"/>
                  <a:pt x="171" y="353"/>
                  <a:pt x="176" y="349"/>
                </a:cubicBezTo>
                <a:close/>
                <a:moveTo>
                  <a:pt x="347" y="341"/>
                </a:moveTo>
                <a:cubicBezTo>
                  <a:pt x="347" y="343"/>
                  <a:pt x="348" y="344"/>
                  <a:pt x="350" y="345"/>
                </a:cubicBezTo>
                <a:cubicBezTo>
                  <a:pt x="350" y="343"/>
                  <a:pt x="351" y="343"/>
                  <a:pt x="351" y="342"/>
                </a:cubicBezTo>
                <a:cubicBezTo>
                  <a:pt x="348" y="342"/>
                  <a:pt x="349" y="340"/>
                  <a:pt x="347" y="341"/>
                </a:cubicBezTo>
                <a:close/>
                <a:moveTo>
                  <a:pt x="362" y="346"/>
                </a:moveTo>
                <a:cubicBezTo>
                  <a:pt x="365" y="347"/>
                  <a:pt x="365" y="345"/>
                  <a:pt x="368" y="345"/>
                </a:cubicBezTo>
                <a:cubicBezTo>
                  <a:pt x="369" y="344"/>
                  <a:pt x="371" y="341"/>
                  <a:pt x="369" y="341"/>
                </a:cubicBezTo>
                <a:cubicBezTo>
                  <a:pt x="368" y="343"/>
                  <a:pt x="363" y="342"/>
                  <a:pt x="362" y="346"/>
                </a:cubicBezTo>
                <a:close/>
                <a:moveTo>
                  <a:pt x="329" y="351"/>
                </a:moveTo>
                <a:cubicBezTo>
                  <a:pt x="330" y="348"/>
                  <a:pt x="334" y="344"/>
                  <a:pt x="333" y="341"/>
                </a:cubicBezTo>
                <a:cubicBezTo>
                  <a:pt x="332" y="345"/>
                  <a:pt x="328" y="348"/>
                  <a:pt x="329" y="351"/>
                </a:cubicBezTo>
                <a:close/>
                <a:moveTo>
                  <a:pt x="449" y="344"/>
                </a:moveTo>
                <a:cubicBezTo>
                  <a:pt x="451" y="345"/>
                  <a:pt x="451" y="343"/>
                  <a:pt x="451" y="341"/>
                </a:cubicBezTo>
                <a:cubicBezTo>
                  <a:pt x="450" y="341"/>
                  <a:pt x="449" y="343"/>
                  <a:pt x="449" y="344"/>
                </a:cubicBezTo>
                <a:close/>
                <a:moveTo>
                  <a:pt x="543" y="347"/>
                </a:moveTo>
                <a:cubicBezTo>
                  <a:pt x="546" y="346"/>
                  <a:pt x="547" y="346"/>
                  <a:pt x="550" y="344"/>
                </a:cubicBezTo>
                <a:cubicBezTo>
                  <a:pt x="549" y="343"/>
                  <a:pt x="550" y="341"/>
                  <a:pt x="548" y="341"/>
                </a:cubicBezTo>
                <a:cubicBezTo>
                  <a:pt x="546" y="343"/>
                  <a:pt x="543" y="344"/>
                  <a:pt x="543" y="347"/>
                </a:cubicBezTo>
                <a:close/>
                <a:moveTo>
                  <a:pt x="36" y="350"/>
                </a:moveTo>
                <a:cubicBezTo>
                  <a:pt x="35" y="347"/>
                  <a:pt x="33" y="342"/>
                  <a:pt x="30" y="342"/>
                </a:cubicBezTo>
                <a:cubicBezTo>
                  <a:pt x="32" y="344"/>
                  <a:pt x="33" y="351"/>
                  <a:pt x="36" y="350"/>
                </a:cubicBezTo>
                <a:close/>
                <a:moveTo>
                  <a:pt x="261" y="343"/>
                </a:moveTo>
                <a:cubicBezTo>
                  <a:pt x="262" y="347"/>
                  <a:pt x="271" y="351"/>
                  <a:pt x="275" y="347"/>
                </a:cubicBezTo>
                <a:cubicBezTo>
                  <a:pt x="271" y="345"/>
                  <a:pt x="265" y="340"/>
                  <a:pt x="261" y="343"/>
                </a:cubicBezTo>
                <a:close/>
                <a:moveTo>
                  <a:pt x="202" y="345"/>
                </a:moveTo>
                <a:cubicBezTo>
                  <a:pt x="203" y="345"/>
                  <a:pt x="204" y="346"/>
                  <a:pt x="204" y="347"/>
                </a:cubicBezTo>
                <a:cubicBezTo>
                  <a:pt x="207" y="346"/>
                  <a:pt x="209" y="346"/>
                  <a:pt x="210" y="344"/>
                </a:cubicBezTo>
                <a:cubicBezTo>
                  <a:pt x="208" y="343"/>
                  <a:pt x="204" y="341"/>
                  <a:pt x="202" y="345"/>
                </a:cubicBezTo>
                <a:close/>
                <a:moveTo>
                  <a:pt x="509" y="347"/>
                </a:moveTo>
                <a:cubicBezTo>
                  <a:pt x="511" y="347"/>
                  <a:pt x="512" y="344"/>
                  <a:pt x="511" y="342"/>
                </a:cubicBezTo>
                <a:cubicBezTo>
                  <a:pt x="510" y="343"/>
                  <a:pt x="507" y="345"/>
                  <a:pt x="509" y="347"/>
                </a:cubicBezTo>
                <a:close/>
                <a:moveTo>
                  <a:pt x="116" y="364"/>
                </a:moveTo>
                <a:cubicBezTo>
                  <a:pt x="115" y="352"/>
                  <a:pt x="110" y="346"/>
                  <a:pt x="101" y="343"/>
                </a:cubicBezTo>
                <a:cubicBezTo>
                  <a:pt x="103" y="353"/>
                  <a:pt x="107" y="361"/>
                  <a:pt x="116" y="364"/>
                </a:cubicBezTo>
                <a:close/>
                <a:moveTo>
                  <a:pt x="405" y="346"/>
                </a:moveTo>
                <a:cubicBezTo>
                  <a:pt x="405" y="348"/>
                  <a:pt x="407" y="349"/>
                  <a:pt x="408" y="349"/>
                </a:cubicBezTo>
                <a:cubicBezTo>
                  <a:pt x="409" y="347"/>
                  <a:pt x="409" y="347"/>
                  <a:pt x="410" y="344"/>
                </a:cubicBezTo>
                <a:cubicBezTo>
                  <a:pt x="408" y="342"/>
                  <a:pt x="406" y="344"/>
                  <a:pt x="405" y="346"/>
                </a:cubicBezTo>
                <a:close/>
                <a:moveTo>
                  <a:pt x="226" y="347"/>
                </a:moveTo>
                <a:cubicBezTo>
                  <a:pt x="224" y="347"/>
                  <a:pt x="222" y="343"/>
                  <a:pt x="219" y="344"/>
                </a:cubicBezTo>
                <a:cubicBezTo>
                  <a:pt x="220" y="347"/>
                  <a:pt x="225" y="347"/>
                  <a:pt x="226" y="347"/>
                </a:cubicBezTo>
                <a:close/>
                <a:moveTo>
                  <a:pt x="334" y="350"/>
                </a:moveTo>
                <a:cubicBezTo>
                  <a:pt x="335" y="350"/>
                  <a:pt x="337" y="350"/>
                  <a:pt x="338" y="350"/>
                </a:cubicBezTo>
                <a:cubicBezTo>
                  <a:pt x="338" y="347"/>
                  <a:pt x="341" y="348"/>
                  <a:pt x="340" y="345"/>
                </a:cubicBezTo>
                <a:cubicBezTo>
                  <a:pt x="338" y="345"/>
                  <a:pt x="339" y="343"/>
                  <a:pt x="337" y="344"/>
                </a:cubicBezTo>
                <a:cubicBezTo>
                  <a:pt x="336" y="345"/>
                  <a:pt x="336" y="348"/>
                  <a:pt x="334" y="350"/>
                </a:cubicBezTo>
                <a:close/>
                <a:moveTo>
                  <a:pt x="469" y="349"/>
                </a:moveTo>
                <a:cubicBezTo>
                  <a:pt x="472" y="349"/>
                  <a:pt x="471" y="345"/>
                  <a:pt x="472" y="344"/>
                </a:cubicBezTo>
                <a:cubicBezTo>
                  <a:pt x="468" y="343"/>
                  <a:pt x="468" y="347"/>
                  <a:pt x="469" y="349"/>
                </a:cubicBezTo>
                <a:close/>
                <a:moveTo>
                  <a:pt x="322" y="347"/>
                </a:moveTo>
                <a:cubicBezTo>
                  <a:pt x="322" y="349"/>
                  <a:pt x="322" y="350"/>
                  <a:pt x="324" y="350"/>
                </a:cubicBezTo>
                <a:cubicBezTo>
                  <a:pt x="325" y="348"/>
                  <a:pt x="327" y="346"/>
                  <a:pt x="327" y="344"/>
                </a:cubicBezTo>
                <a:cubicBezTo>
                  <a:pt x="324" y="344"/>
                  <a:pt x="325" y="347"/>
                  <a:pt x="322" y="347"/>
                </a:cubicBezTo>
                <a:close/>
                <a:moveTo>
                  <a:pt x="377" y="353"/>
                </a:moveTo>
                <a:cubicBezTo>
                  <a:pt x="382" y="353"/>
                  <a:pt x="380" y="347"/>
                  <a:pt x="383" y="345"/>
                </a:cubicBezTo>
                <a:cubicBezTo>
                  <a:pt x="378" y="345"/>
                  <a:pt x="379" y="350"/>
                  <a:pt x="377" y="353"/>
                </a:cubicBezTo>
                <a:close/>
                <a:moveTo>
                  <a:pt x="410" y="351"/>
                </a:moveTo>
                <a:cubicBezTo>
                  <a:pt x="413" y="351"/>
                  <a:pt x="412" y="354"/>
                  <a:pt x="414" y="354"/>
                </a:cubicBezTo>
                <a:cubicBezTo>
                  <a:pt x="416" y="352"/>
                  <a:pt x="418" y="349"/>
                  <a:pt x="418" y="345"/>
                </a:cubicBezTo>
                <a:cubicBezTo>
                  <a:pt x="413" y="342"/>
                  <a:pt x="412" y="349"/>
                  <a:pt x="410" y="351"/>
                </a:cubicBezTo>
                <a:close/>
                <a:moveTo>
                  <a:pt x="64" y="355"/>
                </a:moveTo>
                <a:cubicBezTo>
                  <a:pt x="60" y="353"/>
                  <a:pt x="59" y="348"/>
                  <a:pt x="56" y="345"/>
                </a:cubicBezTo>
                <a:cubicBezTo>
                  <a:pt x="56" y="351"/>
                  <a:pt x="59" y="356"/>
                  <a:pt x="64" y="355"/>
                </a:cubicBezTo>
                <a:close/>
                <a:moveTo>
                  <a:pt x="134" y="346"/>
                </a:moveTo>
                <a:cubicBezTo>
                  <a:pt x="135" y="348"/>
                  <a:pt x="139" y="352"/>
                  <a:pt x="143" y="353"/>
                </a:cubicBezTo>
                <a:cubicBezTo>
                  <a:pt x="142" y="349"/>
                  <a:pt x="138" y="344"/>
                  <a:pt x="134" y="346"/>
                </a:cubicBezTo>
                <a:close/>
                <a:moveTo>
                  <a:pt x="244" y="350"/>
                </a:moveTo>
                <a:cubicBezTo>
                  <a:pt x="245" y="349"/>
                  <a:pt x="247" y="350"/>
                  <a:pt x="247" y="348"/>
                </a:cubicBezTo>
                <a:cubicBezTo>
                  <a:pt x="244" y="347"/>
                  <a:pt x="239" y="346"/>
                  <a:pt x="237" y="347"/>
                </a:cubicBezTo>
                <a:cubicBezTo>
                  <a:pt x="240" y="347"/>
                  <a:pt x="241" y="350"/>
                  <a:pt x="244" y="350"/>
                </a:cubicBezTo>
                <a:close/>
                <a:moveTo>
                  <a:pt x="212" y="347"/>
                </a:moveTo>
                <a:cubicBezTo>
                  <a:pt x="216" y="351"/>
                  <a:pt x="222" y="352"/>
                  <a:pt x="228" y="354"/>
                </a:cubicBezTo>
                <a:cubicBezTo>
                  <a:pt x="223" y="352"/>
                  <a:pt x="219" y="347"/>
                  <a:pt x="212" y="347"/>
                </a:cubicBezTo>
                <a:close/>
                <a:moveTo>
                  <a:pt x="370" y="351"/>
                </a:moveTo>
                <a:cubicBezTo>
                  <a:pt x="372" y="350"/>
                  <a:pt x="372" y="352"/>
                  <a:pt x="373" y="351"/>
                </a:cubicBezTo>
                <a:cubicBezTo>
                  <a:pt x="373" y="349"/>
                  <a:pt x="376" y="350"/>
                  <a:pt x="375" y="347"/>
                </a:cubicBezTo>
                <a:cubicBezTo>
                  <a:pt x="372" y="346"/>
                  <a:pt x="371" y="349"/>
                  <a:pt x="370" y="351"/>
                </a:cubicBezTo>
                <a:close/>
                <a:moveTo>
                  <a:pt x="227" y="348"/>
                </a:moveTo>
                <a:cubicBezTo>
                  <a:pt x="228" y="349"/>
                  <a:pt x="230" y="349"/>
                  <a:pt x="231" y="350"/>
                </a:cubicBezTo>
                <a:cubicBezTo>
                  <a:pt x="231" y="348"/>
                  <a:pt x="227" y="346"/>
                  <a:pt x="227" y="348"/>
                </a:cubicBezTo>
                <a:close/>
                <a:moveTo>
                  <a:pt x="419" y="358"/>
                </a:moveTo>
                <a:cubicBezTo>
                  <a:pt x="423" y="357"/>
                  <a:pt x="423" y="352"/>
                  <a:pt x="425" y="349"/>
                </a:cubicBezTo>
                <a:cubicBezTo>
                  <a:pt x="424" y="348"/>
                  <a:pt x="424" y="347"/>
                  <a:pt x="422" y="347"/>
                </a:cubicBezTo>
                <a:cubicBezTo>
                  <a:pt x="422" y="351"/>
                  <a:pt x="417" y="354"/>
                  <a:pt x="419" y="358"/>
                </a:cubicBezTo>
                <a:close/>
                <a:moveTo>
                  <a:pt x="445" y="364"/>
                </a:moveTo>
                <a:cubicBezTo>
                  <a:pt x="451" y="364"/>
                  <a:pt x="452" y="354"/>
                  <a:pt x="454" y="348"/>
                </a:cubicBezTo>
                <a:cubicBezTo>
                  <a:pt x="455" y="348"/>
                  <a:pt x="455" y="347"/>
                  <a:pt x="454" y="347"/>
                </a:cubicBezTo>
                <a:cubicBezTo>
                  <a:pt x="450" y="352"/>
                  <a:pt x="448" y="359"/>
                  <a:pt x="445" y="364"/>
                </a:cubicBezTo>
                <a:close/>
                <a:moveTo>
                  <a:pt x="455" y="361"/>
                </a:moveTo>
                <a:cubicBezTo>
                  <a:pt x="458" y="360"/>
                  <a:pt x="461" y="354"/>
                  <a:pt x="462" y="348"/>
                </a:cubicBezTo>
                <a:cubicBezTo>
                  <a:pt x="461" y="349"/>
                  <a:pt x="461" y="347"/>
                  <a:pt x="460" y="347"/>
                </a:cubicBezTo>
                <a:cubicBezTo>
                  <a:pt x="458" y="351"/>
                  <a:pt x="454" y="358"/>
                  <a:pt x="455" y="361"/>
                </a:cubicBezTo>
                <a:close/>
                <a:moveTo>
                  <a:pt x="586" y="351"/>
                </a:moveTo>
                <a:cubicBezTo>
                  <a:pt x="586" y="350"/>
                  <a:pt x="590" y="349"/>
                  <a:pt x="588" y="347"/>
                </a:cubicBezTo>
                <a:cubicBezTo>
                  <a:pt x="587" y="348"/>
                  <a:pt x="584" y="350"/>
                  <a:pt x="586" y="351"/>
                </a:cubicBezTo>
                <a:close/>
                <a:moveTo>
                  <a:pt x="308" y="351"/>
                </a:moveTo>
                <a:cubicBezTo>
                  <a:pt x="310" y="352"/>
                  <a:pt x="311" y="350"/>
                  <a:pt x="314" y="351"/>
                </a:cubicBezTo>
                <a:cubicBezTo>
                  <a:pt x="314" y="349"/>
                  <a:pt x="312" y="349"/>
                  <a:pt x="310" y="348"/>
                </a:cubicBezTo>
                <a:cubicBezTo>
                  <a:pt x="310" y="349"/>
                  <a:pt x="308" y="349"/>
                  <a:pt x="308" y="351"/>
                </a:cubicBezTo>
                <a:close/>
                <a:moveTo>
                  <a:pt x="341" y="350"/>
                </a:moveTo>
                <a:cubicBezTo>
                  <a:pt x="343" y="350"/>
                  <a:pt x="345" y="349"/>
                  <a:pt x="345" y="348"/>
                </a:cubicBezTo>
                <a:cubicBezTo>
                  <a:pt x="344" y="347"/>
                  <a:pt x="342" y="348"/>
                  <a:pt x="341" y="350"/>
                </a:cubicBezTo>
                <a:close/>
                <a:moveTo>
                  <a:pt x="440" y="352"/>
                </a:moveTo>
                <a:cubicBezTo>
                  <a:pt x="442" y="352"/>
                  <a:pt x="444" y="349"/>
                  <a:pt x="442" y="348"/>
                </a:cubicBezTo>
                <a:cubicBezTo>
                  <a:pt x="442" y="349"/>
                  <a:pt x="440" y="350"/>
                  <a:pt x="440" y="352"/>
                </a:cubicBezTo>
                <a:close/>
                <a:moveTo>
                  <a:pt x="502" y="348"/>
                </a:moveTo>
                <a:cubicBezTo>
                  <a:pt x="499" y="351"/>
                  <a:pt x="490" y="352"/>
                  <a:pt x="488" y="356"/>
                </a:cubicBezTo>
                <a:cubicBezTo>
                  <a:pt x="493" y="353"/>
                  <a:pt x="501" y="353"/>
                  <a:pt x="503" y="348"/>
                </a:cubicBezTo>
                <a:cubicBezTo>
                  <a:pt x="503" y="348"/>
                  <a:pt x="503" y="348"/>
                  <a:pt x="502" y="348"/>
                </a:cubicBezTo>
                <a:close/>
                <a:moveTo>
                  <a:pt x="89" y="364"/>
                </a:moveTo>
                <a:cubicBezTo>
                  <a:pt x="88" y="358"/>
                  <a:pt x="84" y="353"/>
                  <a:pt x="81" y="349"/>
                </a:cubicBezTo>
                <a:cubicBezTo>
                  <a:pt x="82" y="355"/>
                  <a:pt x="84" y="361"/>
                  <a:pt x="89" y="364"/>
                </a:cubicBezTo>
                <a:close/>
                <a:moveTo>
                  <a:pt x="358" y="351"/>
                </a:moveTo>
                <a:cubicBezTo>
                  <a:pt x="361" y="352"/>
                  <a:pt x="361" y="355"/>
                  <a:pt x="366" y="354"/>
                </a:cubicBezTo>
                <a:cubicBezTo>
                  <a:pt x="366" y="353"/>
                  <a:pt x="365" y="353"/>
                  <a:pt x="365" y="351"/>
                </a:cubicBezTo>
                <a:cubicBezTo>
                  <a:pt x="363" y="350"/>
                  <a:pt x="360" y="349"/>
                  <a:pt x="358" y="351"/>
                </a:cubicBezTo>
                <a:close/>
                <a:moveTo>
                  <a:pt x="391" y="350"/>
                </a:moveTo>
                <a:cubicBezTo>
                  <a:pt x="388" y="355"/>
                  <a:pt x="385" y="361"/>
                  <a:pt x="383" y="366"/>
                </a:cubicBezTo>
                <a:cubicBezTo>
                  <a:pt x="385" y="368"/>
                  <a:pt x="387" y="367"/>
                  <a:pt x="391" y="367"/>
                </a:cubicBezTo>
                <a:cubicBezTo>
                  <a:pt x="393" y="362"/>
                  <a:pt x="396" y="356"/>
                  <a:pt x="398" y="350"/>
                </a:cubicBezTo>
                <a:cubicBezTo>
                  <a:pt x="396" y="349"/>
                  <a:pt x="394" y="350"/>
                  <a:pt x="391" y="350"/>
                </a:cubicBezTo>
                <a:close/>
                <a:moveTo>
                  <a:pt x="422" y="361"/>
                </a:moveTo>
                <a:cubicBezTo>
                  <a:pt x="424" y="362"/>
                  <a:pt x="425" y="365"/>
                  <a:pt x="427" y="364"/>
                </a:cubicBezTo>
                <a:cubicBezTo>
                  <a:pt x="426" y="359"/>
                  <a:pt x="430" y="356"/>
                  <a:pt x="431" y="352"/>
                </a:cubicBezTo>
                <a:cubicBezTo>
                  <a:pt x="429" y="352"/>
                  <a:pt x="429" y="350"/>
                  <a:pt x="427" y="350"/>
                </a:cubicBezTo>
                <a:cubicBezTo>
                  <a:pt x="427" y="355"/>
                  <a:pt x="424" y="357"/>
                  <a:pt x="422" y="361"/>
                </a:cubicBezTo>
                <a:close/>
                <a:moveTo>
                  <a:pt x="157" y="363"/>
                </a:moveTo>
                <a:cubicBezTo>
                  <a:pt x="156" y="356"/>
                  <a:pt x="150" y="354"/>
                  <a:pt x="147" y="351"/>
                </a:cubicBezTo>
                <a:cubicBezTo>
                  <a:pt x="148" y="358"/>
                  <a:pt x="152" y="361"/>
                  <a:pt x="157" y="363"/>
                </a:cubicBezTo>
                <a:close/>
                <a:moveTo>
                  <a:pt x="202" y="353"/>
                </a:moveTo>
                <a:cubicBezTo>
                  <a:pt x="209" y="358"/>
                  <a:pt x="216" y="363"/>
                  <a:pt x="224" y="367"/>
                </a:cubicBezTo>
                <a:cubicBezTo>
                  <a:pt x="224" y="365"/>
                  <a:pt x="227" y="366"/>
                  <a:pt x="226" y="364"/>
                </a:cubicBezTo>
                <a:cubicBezTo>
                  <a:pt x="218" y="361"/>
                  <a:pt x="211" y="348"/>
                  <a:pt x="202" y="353"/>
                </a:cubicBezTo>
                <a:close/>
                <a:moveTo>
                  <a:pt x="521" y="353"/>
                </a:moveTo>
                <a:cubicBezTo>
                  <a:pt x="524" y="353"/>
                  <a:pt x="526" y="353"/>
                  <a:pt x="527" y="351"/>
                </a:cubicBezTo>
                <a:cubicBezTo>
                  <a:pt x="524" y="351"/>
                  <a:pt x="523" y="352"/>
                  <a:pt x="521" y="353"/>
                </a:cubicBezTo>
                <a:close/>
                <a:moveTo>
                  <a:pt x="132" y="354"/>
                </a:moveTo>
                <a:cubicBezTo>
                  <a:pt x="138" y="358"/>
                  <a:pt x="143" y="366"/>
                  <a:pt x="149" y="367"/>
                </a:cubicBezTo>
                <a:cubicBezTo>
                  <a:pt x="148" y="364"/>
                  <a:pt x="145" y="362"/>
                  <a:pt x="146" y="359"/>
                </a:cubicBezTo>
                <a:cubicBezTo>
                  <a:pt x="139" y="359"/>
                  <a:pt x="137" y="351"/>
                  <a:pt x="131" y="352"/>
                </a:cubicBezTo>
                <a:cubicBezTo>
                  <a:pt x="132" y="352"/>
                  <a:pt x="132" y="354"/>
                  <a:pt x="132" y="354"/>
                </a:cubicBezTo>
                <a:close/>
                <a:moveTo>
                  <a:pt x="253" y="358"/>
                </a:moveTo>
                <a:cubicBezTo>
                  <a:pt x="256" y="359"/>
                  <a:pt x="257" y="356"/>
                  <a:pt x="259" y="355"/>
                </a:cubicBezTo>
                <a:cubicBezTo>
                  <a:pt x="259" y="354"/>
                  <a:pt x="259" y="353"/>
                  <a:pt x="258" y="351"/>
                </a:cubicBezTo>
                <a:cubicBezTo>
                  <a:pt x="257" y="351"/>
                  <a:pt x="257" y="351"/>
                  <a:pt x="256" y="351"/>
                </a:cubicBezTo>
                <a:cubicBezTo>
                  <a:pt x="254" y="353"/>
                  <a:pt x="256" y="356"/>
                  <a:pt x="253" y="358"/>
                </a:cubicBezTo>
                <a:close/>
                <a:moveTo>
                  <a:pt x="73" y="359"/>
                </a:moveTo>
                <a:cubicBezTo>
                  <a:pt x="73" y="357"/>
                  <a:pt x="74" y="357"/>
                  <a:pt x="73" y="355"/>
                </a:cubicBezTo>
                <a:cubicBezTo>
                  <a:pt x="70" y="355"/>
                  <a:pt x="70" y="353"/>
                  <a:pt x="68" y="352"/>
                </a:cubicBezTo>
                <a:cubicBezTo>
                  <a:pt x="69" y="355"/>
                  <a:pt x="70" y="358"/>
                  <a:pt x="73" y="359"/>
                </a:cubicBezTo>
                <a:close/>
                <a:moveTo>
                  <a:pt x="461" y="362"/>
                </a:moveTo>
                <a:cubicBezTo>
                  <a:pt x="466" y="362"/>
                  <a:pt x="467" y="357"/>
                  <a:pt x="468" y="353"/>
                </a:cubicBezTo>
                <a:cubicBezTo>
                  <a:pt x="467" y="353"/>
                  <a:pt x="467" y="352"/>
                  <a:pt x="465" y="352"/>
                </a:cubicBezTo>
                <a:cubicBezTo>
                  <a:pt x="464" y="356"/>
                  <a:pt x="462" y="359"/>
                  <a:pt x="461" y="362"/>
                </a:cubicBezTo>
                <a:close/>
                <a:moveTo>
                  <a:pt x="171" y="359"/>
                </a:moveTo>
                <a:cubicBezTo>
                  <a:pt x="177" y="362"/>
                  <a:pt x="184" y="364"/>
                  <a:pt x="189" y="368"/>
                </a:cubicBezTo>
                <a:cubicBezTo>
                  <a:pt x="192" y="367"/>
                  <a:pt x="184" y="366"/>
                  <a:pt x="185" y="363"/>
                </a:cubicBezTo>
                <a:cubicBezTo>
                  <a:pt x="176" y="361"/>
                  <a:pt x="173" y="354"/>
                  <a:pt x="164" y="353"/>
                </a:cubicBezTo>
                <a:cubicBezTo>
                  <a:pt x="165" y="356"/>
                  <a:pt x="169" y="358"/>
                  <a:pt x="171" y="359"/>
                </a:cubicBezTo>
                <a:close/>
                <a:moveTo>
                  <a:pt x="180" y="353"/>
                </a:moveTo>
                <a:cubicBezTo>
                  <a:pt x="180" y="353"/>
                  <a:pt x="180" y="354"/>
                  <a:pt x="179" y="354"/>
                </a:cubicBezTo>
                <a:cubicBezTo>
                  <a:pt x="194" y="367"/>
                  <a:pt x="213" y="378"/>
                  <a:pt x="230" y="390"/>
                </a:cubicBezTo>
                <a:cubicBezTo>
                  <a:pt x="230" y="388"/>
                  <a:pt x="229" y="386"/>
                  <a:pt x="231" y="385"/>
                </a:cubicBezTo>
                <a:cubicBezTo>
                  <a:pt x="234" y="385"/>
                  <a:pt x="235" y="387"/>
                  <a:pt x="238" y="387"/>
                </a:cubicBezTo>
                <a:cubicBezTo>
                  <a:pt x="219" y="375"/>
                  <a:pt x="199" y="365"/>
                  <a:pt x="180" y="353"/>
                </a:cubicBezTo>
                <a:close/>
                <a:moveTo>
                  <a:pt x="269" y="353"/>
                </a:moveTo>
                <a:cubicBezTo>
                  <a:pt x="269" y="353"/>
                  <a:pt x="268" y="354"/>
                  <a:pt x="269" y="354"/>
                </a:cubicBezTo>
                <a:cubicBezTo>
                  <a:pt x="276" y="358"/>
                  <a:pt x="279" y="365"/>
                  <a:pt x="290" y="366"/>
                </a:cubicBezTo>
                <a:cubicBezTo>
                  <a:pt x="291" y="365"/>
                  <a:pt x="293" y="364"/>
                  <a:pt x="293" y="362"/>
                </a:cubicBezTo>
                <a:cubicBezTo>
                  <a:pt x="284" y="360"/>
                  <a:pt x="277" y="354"/>
                  <a:pt x="269" y="353"/>
                </a:cubicBezTo>
                <a:close/>
                <a:moveTo>
                  <a:pt x="296" y="361"/>
                </a:moveTo>
                <a:cubicBezTo>
                  <a:pt x="303" y="360"/>
                  <a:pt x="297" y="354"/>
                  <a:pt x="293" y="353"/>
                </a:cubicBezTo>
                <a:cubicBezTo>
                  <a:pt x="289" y="352"/>
                  <a:pt x="281" y="353"/>
                  <a:pt x="277" y="353"/>
                </a:cubicBezTo>
                <a:cubicBezTo>
                  <a:pt x="283" y="353"/>
                  <a:pt x="291" y="362"/>
                  <a:pt x="296" y="361"/>
                </a:cubicBezTo>
                <a:close/>
                <a:moveTo>
                  <a:pt x="342" y="353"/>
                </a:moveTo>
                <a:cubicBezTo>
                  <a:pt x="341" y="353"/>
                  <a:pt x="340" y="353"/>
                  <a:pt x="339" y="353"/>
                </a:cubicBezTo>
                <a:cubicBezTo>
                  <a:pt x="338" y="356"/>
                  <a:pt x="342" y="354"/>
                  <a:pt x="342" y="353"/>
                </a:cubicBezTo>
                <a:close/>
                <a:moveTo>
                  <a:pt x="346" y="363"/>
                </a:moveTo>
                <a:cubicBezTo>
                  <a:pt x="348" y="360"/>
                  <a:pt x="349" y="356"/>
                  <a:pt x="352" y="353"/>
                </a:cubicBezTo>
                <a:cubicBezTo>
                  <a:pt x="349" y="352"/>
                  <a:pt x="346" y="360"/>
                  <a:pt x="346" y="363"/>
                </a:cubicBezTo>
                <a:close/>
                <a:moveTo>
                  <a:pt x="368" y="357"/>
                </a:moveTo>
                <a:cubicBezTo>
                  <a:pt x="370" y="357"/>
                  <a:pt x="370" y="355"/>
                  <a:pt x="371" y="354"/>
                </a:cubicBezTo>
                <a:cubicBezTo>
                  <a:pt x="370" y="354"/>
                  <a:pt x="369" y="351"/>
                  <a:pt x="368" y="353"/>
                </a:cubicBezTo>
                <a:cubicBezTo>
                  <a:pt x="370" y="354"/>
                  <a:pt x="367" y="355"/>
                  <a:pt x="368" y="357"/>
                </a:cubicBezTo>
                <a:close/>
                <a:moveTo>
                  <a:pt x="69" y="361"/>
                </a:moveTo>
                <a:cubicBezTo>
                  <a:pt x="69" y="358"/>
                  <a:pt x="66" y="358"/>
                  <a:pt x="68" y="355"/>
                </a:cubicBezTo>
                <a:cubicBezTo>
                  <a:pt x="66" y="356"/>
                  <a:pt x="67" y="353"/>
                  <a:pt x="65" y="353"/>
                </a:cubicBezTo>
                <a:cubicBezTo>
                  <a:pt x="66" y="356"/>
                  <a:pt x="66" y="360"/>
                  <a:pt x="69" y="361"/>
                </a:cubicBezTo>
                <a:close/>
                <a:moveTo>
                  <a:pt x="332" y="356"/>
                </a:moveTo>
                <a:cubicBezTo>
                  <a:pt x="335" y="357"/>
                  <a:pt x="335" y="355"/>
                  <a:pt x="335" y="353"/>
                </a:cubicBezTo>
                <a:cubicBezTo>
                  <a:pt x="332" y="353"/>
                  <a:pt x="331" y="354"/>
                  <a:pt x="332" y="356"/>
                </a:cubicBezTo>
                <a:close/>
                <a:moveTo>
                  <a:pt x="396" y="367"/>
                </a:moveTo>
                <a:cubicBezTo>
                  <a:pt x="401" y="366"/>
                  <a:pt x="402" y="360"/>
                  <a:pt x="404" y="356"/>
                </a:cubicBezTo>
                <a:cubicBezTo>
                  <a:pt x="403" y="355"/>
                  <a:pt x="403" y="354"/>
                  <a:pt x="402" y="353"/>
                </a:cubicBezTo>
                <a:cubicBezTo>
                  <a:pt x="399" y="358"/>
                  <a:pt x="397" y="362"/>
                  <a:pt x="396" y="367"/>
                </a:cubicBezTo>
                <a:close/>
                <a:moveTo>
                  <a:pt x="516" y="372"/>
                </a:moveTo>
                <a:cubicBezTo>
                  <a:pt x="524" y="367"/>
                  <a:pt x="535" y="361"/>
                  <a:pt x="539" y="353"/>
                </a:cubicBezTo>
                <a:cubicBezTo>
                  <a:pt x="529" y="358"/>
                  <a:pt x="523" y="365"/>
                  <a:pt x="516" y="372"/>
                </a:cubicBezTo>
                <a:close/>
                <a:moveTo>
                  <a:pt x="315" y="358"/>
                </a:moveTo>
                <a:cubicBezTo>
                  <a:pt x="318" y="357"/>
                  <a:pt x="320" y="359"/>
                  <a:pt x="322" y="357"/>
                </a:cubicBezTo>
                <a:cubicBezTo>
                  <a:pt x="322" y="353"/>
                  <a:pt x="315" y="353"/>
                  <a:pt x="315" y="358"/>
                </a:cubicBezTo>
                <a:close/>
                <a:moveTo>
                  <a:pt x="56" y="362"/>
                </a:moveTo>
                <a:cubicBezTo>
                  <a:pt x="58" y="359"/>
                  <a:pt x="55" y="355"/>
                  <a:pt x="52" y="354"/>
                </a:cubicBezTo>
                <a:cubicBezTo>
                  <a:pt x="52" y="358"/>
                  <a:pt x="54" y="361"/>
                  <a:pt x="56" y="362"/>
                </a:cubicBezTo>
                <a:close/>
                <a:moveTo>
                  <a:pt x="430" y="365"/>
                </a:moveTo>
                <a:cubicBezTo>
                  <a:pt x="431" y="362"/>
                  <a:pt x="435" y="358"/>
                  <a:pt x="434" y="354"/>
                </a:cubicBezTo>
                <a:cubicBezTo>
                  <a:pt x="432" y="358"/>
                  <a:pt x="429" y="363"/>
                  <a:pt x="430" y="365"/>
                </a:cubicBezTo>
                <a:close/>
                <a:moveTo>
                  <a:pt x="128" y="372"/>
                </a:moveTo>
                <a:cubicBezTo>
                  <a:pt x="125" y="366"/>
                  <a:pt x="125" y="358"/>
                  <a:pt x="118" y="355"/>
                </a:cubicBezTo>
                <a:cubicBezTo>
                  <a:pt x="120" y="363"/>
                  <a:pt x="121" y="370"/>
                  <a:pt x="128" y="372"/>
                </a:cubicBezTo>
                <a:close/>
                <a:moveTo>
                  <a:pt x="352" y="362"/>
                </a:moveTo>
                <a:cubicBezTo>
                  <a:pt x="354" y="360"/>
                  <a:pt x="357" y="361"/>
                  <a:pt x="360" y="359"/>
                </a:cubicBezTo>
                <a:cubicBezTo>
                  <a:pt x="359" y="357"/>
                  <a:pt x="357" y="356"/>
                  <a:pt x="354" y="355"/>
                </a:cubicBezTo>
                <a:cubicBezTo>
                  <a:pt x="354" y="358"/>
                  <a:pt x="350" y="360"/>
                  <a:pt x="352" y="362"/>
                </a:cubicBezTo>
                <a:close/>
                <a:moveTo>
                  <a:pt x="338" y="359"/>
                </a:moveTo>
                <a:cubicBezTo>
                  <a:pt x="338" y="361"/>
                  <a:pt x="340" y="361"/>
                  <a:pt x="341" y="362"/>
                </a:cubicBezTo>
                <a:cubicBezTo>
                  <a:pt x="342" y="360"/>
                  <a:pt x="344" y="359"/>
                  <a:pt x="344" y="356"/>
                </a:cubicBezTo>
                <a:cubicBezTo>
                  <a:pt x="341" y="356"/>
                  <a:pt x="340" y="358"/>
                  <a:pt x="338" y="359"/>
                </a:cubicBezTo>
                <a:close/>
                <a:moveTo>
                  <a:pt x="372" y="361"/>
                </a:moveTo>
                <a:cubicBezTo>
                  <a:pt x="374" y="361"/>
                  <a:pt x="374" y="362"/>
                  <a:pt x="375" y="362"/>
                </a:cubicBezTo>
                <a:cubicBezTo>
                  <a:pt x="375" y="359"/>
                  <a:pt x="377" y="359"/>
                  <a:pt x="378" y="358"/>
                </a:cubicBezTo>
                <a:cubicBezTo>
                  <a:pt x="377" y="358"/>
                  <a:pt x="377" y="357"/>
                  <a:pt x="377" y="356"/>
                </a:cubicBezTo>
                <a:cubicBezTo>
                  <a:pt x="374" y="356"/>
                  <a:pt x="374" y="359"/>
                  <a:pt x="372" y="361"/>
                </a:cubicBezTo>
                <a:close/>
                <a:moveTo>
                  <a:pt x="259" y="359"/>
                </a:moveTo>
                <a:cubicBezTo>
                  <a:pt x="262" y="359"/>
                  <a:pt x="265" y="362"/>
                  <a:pt x="267" y="361"/>
                </a:cubicBezTo>
                <a:cubicBezTo>
                  <a:pt x="266" y="360"/>
                  <a:pt x="265" y="359"/>
                  <a:pt x="265" y="358"/>
                </a:cubicBezTo>
                <a:cubicBezTo>
                  <a:pt x="263" y="358"/>
                  <a:pt x="261" y="356"/>
                  <a:pt x="259" y="359"/>
                </a:cubicBezTo>
                <a:close/>
                <a:moveTo>
                  <a:pt x="434" y="365"/>
                </a:moveTo>
                <a:cubicBezTo>
                  <a:pt x="438" y="365"/>
                  <a:pt x="439" y="359"/>
                  <a:pt x="439" y="357"/>
                </a:cubicBezTo>
                <a:cubicBezTo>
                  <a:pt x="438" y="357"/>
                  <a:pt x="437" y="357"/>
                  <a:pt x="437" y="357"/>
                </a:cubicBezTo>
                <a:cubicBezTo>
                  <a:pt x="437" y="361"/>
                  <a:pt x="434" y="362"/>
                  <a:pt x="434" y="365"/>
                </a:cubicBezTo>
                <a:close/>
                <a:moveTo>
                  <a:pt x="508" y="359"/>
                </a:moveTo>
                <a:cubicBezTo>
                  <a:pt x="507" y="362"/>
                  <a:pt x="505" y="364"/>
                  <a:pt x="504" y="367"/>
                </a:cubicBezTo>
                <a:cubicBezTo>
                  <a:pt x="508" y="364"/>
                  <a:pt x="518" y="360"/>
                  <a:pt x="517" y="357"/>
                </a:cubicBezTo>
                <a:cubicBezTo>
                  <a:pt x="515" y="359"/>
                  <a:pt x="512" y="357"/>
                  <a:pt x="508" y="359"/>
                </a:cubicBezTo>
                <a:close/>
                <a:moveTo>
                  <a:pt x="212" y="365"/>
                </a:moveTo>
                <a:cubicBezTo>
                  <a:pt x="208" y="363"/>
                  <a:pt x="204" y="358"/>
                  <a:pt x="201" y="358"/>
                </a:cubicBezTo>
                <a:cubicBezTo>
                  <a:pt x="204" y="361"/>
                  <a:pt x="209" y="365"/>
                  <a:pt x="212" y="365"/>
                </a:cubicBezTo>
                <a:close/>
                <a:moveTo>
                  <a:pt x="230" y="362"/>
                </a:moveTo>
                <a:cubicBezTo>
                  <a:pt x="229" y="359"/>
                  <a:pt x="223" y="358"/>
                  <a:pt x="221" y="358"/>
                </a:cubicBezTo>
                <a:cubicBezTo>
                  <a:pt x="224" y="359"/>
                  <a:pt x="226" y="363"/>
                  <a:pt x="230" y="362"/>
                </a:cubicBezTo>
                <a:close/>
                <a:moveTo>
                  <a:pt x="378" y="365"/>
                </a:moveTo>
                <a:cubicBezTo>
                  <a:pt x="381" y="364"/>
                  <a:pt x="383" y="360"/>
                  <a:pt x="382" y="358"/>
                </a:cubicBezTo>
                <a:cubicBezTo>
                  <a:pt x="381" y="360"/>
                  <a:pt x="379" y="362"/>
                  <a:pt x="378" y="365"/>
                </a:cubicBezTo>
                <a:close/>
                <a:moveTo>
                  <a:pt x="402" y="367"/>
                </a:moveTo>
                <a:cubicBezTo>
                  <a:pt x="405" y="367"/>
                  <a:pt x="407" y="367"/>
                  <a:pt x="410" y="367"/>
                </a:cubicBezTo>
                <a:cubicBezTo>
                  <a:pt x="412" y="365"/>
                  <a:pt x="411" y="363"/>
                  <a:pt x="412" y="361"/>
                </a:cubicBezTo>
                <a:cubicBezTo>
                  <a:pt x="407" y="354"/>
                  <a:pt x="404" y="362"/>
                  <a:pt x="402" y="367"/>
                </a:cubicBezTo>
                <a:close/>
                <a:moveTo>
                  <a:pt x="551" y="369"/>
                </a:moveTo>
                <a:cubicBezTo>
                  <a:pt x="547" y="371"/>
                  <a:pt x="543" y="375"/>
                  <a:pt x="540" y="378"/>
                </a:cubicBezTo>
                <a:cubicBezTo>
                  <a:pt x="528" y="387"/>
                  <a:pt x="515" y="396"/>
                  <a:pt x="502" y="403"/>
                </a:cubicBezTo>
                <a:cubicBezTo>
                  <a:pt x="498" y="405"/>
                  <a:pt x="493" y="406"/>
                  <a:pt x="490" y="411"/>
                </a:cubicBezTo>
                <a:cubicBezTo>
                  <a:pt x="526" y="402"/>
                  <a:pt x="553" y="382"/>
                  <a:pt x="574" y="358"/>
                </a:cubicBezTo>
                <a:cubicBezTo>
                  <a:pt x="575" y="358"/>
                  <a:pt x="575" y="357"/>
                  <a:pt x="574" y="358"/>
                </a:cubicBezTo>
                <a:cubicBezTo>
                  <a:pt x="567" y="363"/>
                  <a:pt x="559" y="365"/>
                  <a:pt x="551" y="369"/>
                </a:cubicBezTo>
                <a:close/>
                <a:moveTo>
                  <a:pt x="313" y="360"/>
                </a:moveTo>
                <a:cubicBezTo>
                  <a:pt x="314" y="362"/>
                  <a:pt x="315" y="363"/>
                  <a:pt x="318" y="363"/>
                </a:cubicBezTo>
                <a:cubicBezTo>
                  <a:pt x="317" y="362"/>
                  <a:pt x="319" y="362"/>
                  <a:pt x="318" y="360"/>
                </a:cubicBezTo>
                <a:cubicBezTo>
                  <a:pt x="316" y="361"/>
                  <a:pt x="315" y="359"/>
                  <a:pt x="313" y="360"/>
                </a:cubicBezTo>
                <a:close/>
                <a:moveTo>
                  <a:pt x="173" y="365"/>
                </a:moveTo>
                <a:cubicBezTo>
                  <a:pt x="172" y="362"/>
                  <a:pt x="168" y="360"/>
                  <a:pt x="166" y="361"/>
                </a:cubicBezTo>
                <a:cubicBezTo>
                  <a:pt x="169" y="362"/>
                  <a:pt x="170" y="365"/>
                  <a:pt x="173" y="365"/>
                </a:cubicBezTo>
                <a:close/>
                <a:moveTo>
                  <a:pt x="254" y="362"/>
                </a:moveTo>
                <a:cubicBezTo>
                  <a:pt x="259" y="363"/>
                  <a:pt x="266" y="366"/>
                  <a:pt x="272" y="365"/>
                </a:cubicBezTo>
                <a:cubicBezTo>
                  <a:pt x="266" y="365"/>
                  <a:pt x="258" y="360"/>
                  <a:pt x="254" y="362"/>
                </a:cubicBezTo>
                <a:close/>
                <a:moveTo>
                  <a:pt x="301" y="363"/>
                </a:moveTo>
                <a:cubicBezTo>
                  <a:pt x="303" y="364"/>
                  <a:pt x="305" y="365"/>
                  <a:pt x="307" y="365"/>
                </a:cubicBezTo>
                <a:cubicBezTo>
                  <a:pt x="307" y="364"/>
                  <a:pt x="308" y="363"/>
                  <a:pt x="308" y="363"/>
                </a:cubicBezTo>
                <a:cubicBezTo>
                  <a:pt x="307" y="361"/>
                  <a:pt x="302" y="360"/>
                  <a:pt x="301" y="363"/>
                </a:cubicBezTo>
                <a:close/>
                <a:moveTo>
                  <a:pt x="106" y="368"/>
                </a:moveTo>
                <a:cubicBezTo>
                  <a:pt x="106" y="364"/>
                  <a:pt x="104" y="362"/>
                  <a:pt x="102" y="361"/>
                </a:cubicBezTo>
                <a:cubicBezTo>
                  <a:pt x="103" y="364"/>
                  <a:pt x="104" y="366"/>
                  <a:pt x="106" y="368"/>
                </a:cubicBezTo>
                <a:close/>
                <a:moveTo>
                  <a:pt x="321" y="364"/>
                </a:moveTo>
                <a:cubicBezTo>
                  <a:pt x="322" y="364"/>
                  <a:pt x="324" y="364"/>
                  <a:pt x="324" y="362"/>
                </a:cubicBezTo>
                <a:cubicBezTo>
                  <a:pt x="323" y="362"/>
                  <a:pt x="323" y="361"/>
                  <a:pt x="322" y="361"/>
                </a:cubicBezTo>
                <a:cubicBezTo>
                  <a:pt x="322" y="363"/>
                  <a:pt x="320" y="362"/>
                  <a:pt x="321" y="364"/>
                </a:cubicBezTo>
                <a:close/>
                <a:moveTo>
                  <a:pt x="490" y="365"/>
                </a:moveTo>
                <a:cubicBezTo>
                  <a:pt x="491" y="365"/>
                  <a:pt x="491" y="366"/>
                  <a:pt x="492" y="367"/>
                </a:cubicBezTo>
                <a:cubicBezTo>
                  <a:pt x="493" y="366"/>
                  <a:pt x="497" y="364"/>
                  <a:pt x="496" y="361"/>
                </a:cubicBezTo>
                <a:cubicBezTo>
                  <a:pt x="494" y="363"/>
                  <a:pt x="491" y="363"/>
                  <a:pt x="490" y="365"/>
                </a:cubicBezTo>
                <a:close/>
                <a:moveTo>
                  <a:pt x="133" y="365"/>
                </a:moveTo>
                <a:cubicBezTo>
                  <a:pt x="131" y="365"/>
                  <a:pt x="130" y="361"/>
                  <a:pt x="129" y="364"/>
                </a:cubicBezTo>
                <a:cubicBezTo>
                  <a:pt x="132" y="368"/>
                  <a:pt x="132" y="375"/>
                  <a:pt x="137" y="379"/>
                </a:cubicBezTo>
                <a:cubicBezTo>
                  <a:pt x="136" y="373"/>
                  <a:pt x="134" y="371"/>
                  <a:pt x="133" y="365"/>
                </a:cubicBezTo>
                <a:close/>
                <a:moveTo>
                  <a:pt x="233" y="365"/>
                </a:moveTo>
                <a:cubicBezTo>
                  <a:pt x="235" y="366"/>
                  <a:pt x="238" y="366"/>
                  <a:pt x="239" y="364"/>
                </a:cubicBezTo>
                <a:cubicBezTo>
                  <a:pt x="236" y="363"/>
                  <a:pt x="233" y="362"/>
                  <a:pt x="233" y="365"/>
                </a:cubicBezTo>
                <a:close/>
                <a:moveTo>
                  <a:pt x="357" y="365"/>
                </a:moveTo>
                <a:cubicBezTo>
                  <a:pt x="358" y="365"/>
                  <a:pt x="359" y="365"/>
                  <a:pt x="360" y="365"/>
                </a:cubicBezTo>
                <a:cubicBezTo>
                  <a:pt x="360" y="364"/>
                  <a:pt x="360" y="363"/>
                  <a:pt x="360" y="362"/>
                </a:cubicBezTo>
                <a:cubicBezTo>
                  <a:pt x="358" y="363"/>
                  <a:pt x="357" y="363"/>
                  <a:pt x="357" y="365"/>
                </a:cubicBezTo>
                <a:close/>
                <a:moveTo>
                  <a:pt x="364" y="365"/>
                </a:moveTo>
                <a:cubicBezTo>
                  <a:pt x="366" y="366"/>
                  <a:pt x="366" y="365"/>
                  <a:pt x="367" y="364"/>
                </a:cubicBezTo>
                <a:cubicBezTo>
                  <a:pt x="366" y="363"/>
                  <a:pt x="366" y="363"/>
                  <a:pt x="365" y="362"/>
                </a:cubicBezTo>
                <a:cubicBezTo>
                  <a:pt x="365" y="364"/>
                  <a:pt x="363" y="363"/>
                  <a:pt x="364" y="365"/>
                </a:cubicBezTo>
                <a:close/>
                <a:moveTo>
                  <a:pt x="78" y="367"/>
                </a:moveTo>
                <a:cubicBezTo>
                  <a:pt x="78" y="365"/>
                  <a:pt x="77" y="363"/>
                  <a:pt x="74" y="364"/>
                </a:cubicBezTo>
                <a:cubicBezTo>
                  <a:pt x="74" y="366"/>
                  <a:pt x="76" y="366"/>
                  <a:pt x="78" y="367"/>
                </a:cubicBezTo>
                <a:close/>
                <a:moveTo>
                  <a:pt x="414" y="366"/>
                </a:moveTo>
                <a:cubicBezTo>
                  <a:pt x="416" y="366"/>
                  <a:pt x="417" y="365"/>
                  <a:pt x="417" y="364"/>
                </a:cubicBezTo>
                <a:cubicBezTo>
                  <a:pt x="415" y="363"/>
                  <a:pt x="414" y="364"/>
                  <a:pt x="414" y="366"/>
                </a:cubicBezTo>
                <a:close/>
                <a:moveTo>
                  <a:pt x="73" y="373"/>
                </a:moveTo>
                <a:cubicBezTo>
                  <a:pt x="72" y="369"/>
                  <a:pt x="68" y="364"/>
                  <a:pt x="64" y="365"/>
                </a:cubicBezTo>
                <a:cubicBezTo>
                  <a:pt x="67" y="368"/>
                  <a:pt x="69" y="371"/>
                  <a:pt x="73" y="373"/>
                </a:cubicBezTo>
                <a:close/>
                <a:moveTo>
                  <a:pt x="160" y="373"/>
                </a:moveTo>
                <a:cubicBezTo>
                  <a:pt x="160" y="371"/>
                  <a:pt x="160" y="370"/>
                  <a:pt x="160" y="369"/>
                </a:cubicBezTo>
                <a:cubicBezTo>
                  <a:pt x="157" y="371"/>
                  <a:pt x="155" y="363"/>
                  <a:pt x="152" y="365"/>
                </a:cubicBezTo>
                <a:cubicBezTo>
                  <a:pt x="153" y="369"/>
                  <a:pt x="157" y="371"/>
                  <a:pt x="160" y="373"/>
                </a:cubicBezTo>
                <a:close/>
                <a:moveTo>
                  <a:pt x="227" y="400"/>
                </a:moveTo>
                <a:cubicBezTo>
                  <a:pt x="227" y="398"/>
                  <a:pt x="228" y="398"/>
                  <a:pt x="230" y="398"/>
                </a:cubicBezTo>
                <a:cubicBezTo>
                  <a:pt x="229" y="393"/>
                  <a:pt x="223" y="393"/>
                  <a:pt x="221" y="389"/>
                </a:cubicBezTo>
                <a:cubicBezTo>
                  <a:pt x="205" y="382"/>
                  <a:pt x="190" y="370"/>
                  <a:pt x="174" y="365"/>
                </a:cubicBezTo>
                <a:cubicBezTo>
                  <a:pt x="189" y="379"/>
                  <a:pt x="206" y="391"/>
                  <a:pt x="227" y="400"/>
                </a:cubicBezTo>
                <a:close/>
                <a:moveTo>
                  <a:pt x="326" y="370"/>
                </a:moveTo>
                <a:cubicBezTo>
                  <a:pt x="327" y="368"/>
                  <a:pt x="328" y="366"/>
                  <a:pt x="329" y="364"/>
                </a:cubicBezTo>
                <a:cubicBezTo>
                  <a:pt x="327" y="364"/>
                  <a:pt x="324" y="369"/>
                  <a:pt x="326" y="370"/>
                </a:cubicBezTo>
                <a:close/>
                <a:moveTo>
                  <a:pt x="330" y="369"/>
                </a:moveTo>
                <a:cubicBezTo>
                  <a:pt x="334" y="369"/>
                  <a:pt x="334" y="367"/>
                  <a:pt x="337" y="367"/>
                </a:cubicBezTo>
                <a:cubicBezTo>
                  <a:pt x="337" y="365"/>
                  <a:pt x="335" y="365"/>
                  <a:pt x="334" y="364"/>
                </a:cubicBezTo>
                <a:cubicBezTo>
                  <a:pt x="333" y="366"/>
                  <a:pt x="331" y="367"/>
                  <a:pt x="330" y="369"/>
                </a:cubicBezTo>
                <a:close/>
                <a:moveTo>
                  <a:pt x="518" y="365"/>
                </a:moveTo>
                <a:cubicBezTo>
                  <a:pt x="518" y="365"/>
                  <a:pt x="517" y="364"/>
                  <a:pt x="516" y="364"/>
                </a:cubicBezTo>
                <a:cubicBezTo>
                  <a:pt x="509" y="370"/>
                  <a:pt x="499" y="373"/>
                  <a:pt x="492" y="379"/>
                </a:cubicBezTo>
                <a:cubicBezTo>
                  <a:pt x="504" y="380"/>
                  <a:pt x="511" y="371"/>
                  <a:pt x="518" y="365"/>
                </a:cubicBezTo>
                <a:close/>
                <a:moveTo>
                  <a:pt x="310" y="367"/>
                </a:moveTo>
                <a:cubicBezTo>
                  <a:pt x="311" y="367"/>
                  <a:pt x="314" y="368"/>
                  <a:pt x="313" y="367"/>
                </a:cubicBezTo>
                <a:cubicBezTo>
                  <a:pt x="311" y="368"/>
                  <a:pt x="313" y="364"/>
                  <a:pt x="311" y="365"/>
                </a:cubicBezTo>
                <a:cubicBezTo>
                  <a:pt x="311" y="366"/>
                  <a:pt x="310" y="366"/>
                  <a:pt x="310" y="367"/>
                </a:cubicBezTo>
                <a:close/>
                <a:moveTo>
                  <a:pt x="470" y="371"/>
                </a:moveTo>
                <a:cubicBezTo>
                  <a:pt x="473" y="369"/>
                  <a:pt x="477" y="368"/>
                  <a:pt x="480" y="366"/>
                </a:cubicBezTo>
                <a:cubicBezTo>
                  <a:pt x="475" y="364"/>
                  <a:pt x="468" y="368"/>
                  <a:pt x="470" y="371"/>
                </a:cubicBezTo>
                <a:close/>
                <a:moveTo>
                  <a:pt x="240" y="368"/>
                </a:moveTo>
                <a:cubicBezTo>
                  <a:pt x="245" y="372"/>
                  <a:pt x="265" y="388"/>
                  <a:pt x="270" y="379"/>
                </a:cubicBezTo>
                <a:cubicBezTo>
                  <a:pt x="261" y="375"/>
                  <a:pt x="252" y="363"/>
                  <a:pt x="240" y="368"/>
                </a:cubicBezTo>
                <a:close/>
                <a:moveTo>
                  <a:pt x="305" y="368"/>
                </a:moveTo>
                <a:cubicBezTo>
                  <a:pt x="303" y="367"/>
                  <a:pt x="302" y="366"/>
                  <a:pt x="299" y="366"/>
                </a:cubicBezTo>
                <a:cubicBezTo>
                  <a:pt x="298" y="369"/>
                  <a:pt x="304" y="370"/>
                  <a:pt x="305" y="368"/>
                </a:cubicBezTo>
                <a:close/>
                <a:moveTo>
                  <a:pt x="113" y="381"/>
                </a:moveTo>
                <a:cubicBezTo>
                  <a:pt x="116" y="381"/>
                  <a:pt x="118" y="380"/>
                  <a:pt x="120" y="382"/>
                </a:cubicBezTo>
                <a:cubicBezTo>
                  <a:pt x="119" y="383"/>
                  <a:pt x="116" y="382"/>
                  <a:pt x="115" y="384"/>
                </a:cubicBezTo>
                <a:cubicBezTo>
                  <a:pt x="119" y="386"/>
                  <a:pt x="122" y="389"/>
                  <a:pt x="126" y="391"/>
                </a:cubicBezTo>
                <a:cubicBezTo>
                  <a:pt x="122" y="382"/>
                  <a:pt x="119" y="368"/>
                  <a:pt x="109" y="367"/>
                </a:cubicBezTo>
                <a:cubicBezTo>
                  <a:pt x="110" y="372"/>
                  <a:pt x="113" y="376"/>
                  <a:pt x="113" y="381"/>
                </a:cubicBezTo>
                <a:close/>
                <a:moveTo>
                  <a:pt x="228" y="368"/>
                </a:moveTo>
                <a:cubicBezTo>
                  <a:pt x="230" y="368"/>
                  <a:pt x="232" y="368"/>
                  <a:pt x="232" y="367"/>
                </a:cubicBezTo>
                <a:cubicBezTo>
                  <a:pt x="231" y="367"/>
                  <a:pt x="230" y="367"/>
                  <a:pt x="229" y="367"/>
                </a:cubicBezTo>
                <a:cubicBezTo>
                  <a:pt x="229" y="367"/>
                  <a:pt x="229" y="368"/>
                  <a:pt x="228" y="368"/>
                </a:cubicBezTo>
                <a:close/>
                <a:moveTo>
                  <a:pt x="348" y="368"/>
                </a:moveTo>
                <a:cubicBezTo>
                  <a:pt x="350" y="370"/>
                  <a:pt x="353" y="372"/>
                  <a:pt x="355" y="373"/>
                </a:cubicBezTo>
                <a:cubicBezTo>
                  <a:pt x="356" y="372"/>
                  <a:pt x="358" y="370"/>
                  <a:pt x="358" y="367"/>
                </a:cubicBezTo>
                <a:cubicBezTo>
                  <a:pt x="354" y="368"/>
                  <a:pt x="351" y="365"/>
                  <a:pt x="348" y="368"/>
                </a:cubicBezTo>
                <a:close/>
                <a:moveTo>
                  <a:pt x="495" y="371"/>
                </a:moveTo>
                <a:cubicBezTo>
                  <a:pt x="496" y="369"/>
                  <a:pt x="500" y="370"/>
                  <a:pt x="501" y="368"/>
                </a:cubicBezTo>
                <a:cubicBezTo>
                  <a:pt x="499" y="365"/>
                  <a:pt x="494" y="369"/>
                  <a:pt x="495" y="371"/>
                </a:cubicBezTo>
                <a:close/>
                <a:moveTo>
                  <a:pt x="61" y="385"/>
                </a:moveTo>
                <a:cubicBezTo>
                  <a:pt x="58" y="377"/>
                  <a:pt x="54" y="371"/>
                  <a:pt x="47" y="367"/>
                </a:cubicBezTo>
                <a:cubicBezTo>
                  <a:pt x="47" y="377"/>
                  <a:pt x="54" y="381"/>
                  <a:pt x="61" y="385"/>
                </a:cubicBezTo>
                <a:close/>
                <a:moveTo>
                  <a:pt x="171" y="371"/>
                </a:moveTo>
                <a:cubicBezTo>
                  <a:pt x="169" y="370"/>
                  <a:pt x="167" y="366"/>
                  <a:pt x="165" y="368"/>
                </a:cubicBezTo>
                <a:cubicBezTo>
                  <a:pt x="167" y="369"/>
                  <a:pt x="169" y="372"/>
                  <a:pt x="171" y="371"/>
                </a:cubicBezTo>
                <a:close/>
                <a:moveTo>
                  <a:pt x="264" y="368"/>
                </a:moveTo>
                <a:cubicBezTo>
                  <a:pt x="266" y="371"/>
                  <a:pt x="271" y="371"/>
                  <a:pt x="272" y="375"/>
                </a:cubicBezTo>
                <a:cubicBezTo>
                  <a:pt x="273" y="369"/>
                  <a:pt x="278" y="377"/>
                  <a:pt x="281" y="372"/>
                </a:cubicBezTo>
                <a:cubicBezTo>
                  <a:pt x="276" y="370"/>
                  <a:pt x="268" y="369"/>
                  <a:pt x="264" y="368"/>
                </a:cubicBezTo>
                <a:close/>
                <a:moveTo>
                  <a:pt x="434" y="370"/>
                </a:moveTo>
                <a:cubicBezTo>
                  <a:pt x="435" y="369"/>
                  <a:pt x="435" y="367"/>
                  <a:pt x="433" y="367"/>
                </a:cubicBezTo>
                <a:cubicBezTo>
                  <a:pt x="432" y="368"/>
                  <a:pt x="432" y="371"/>
                  <a:pt x="434" y="370"/>
                </a:cubicBezTo>
                <a:close/>
                <a:moveTo>
                  <a:pt x="360" y="375"/>
                </a:moveTo>
                <a:cubicBezTo>
                  <a:pt x="361" y="372"/>
                  <a:pt x="364" y="371"/>
                  <a:pt x="365" y="368"/>
                </a:cubicBezTo>
                <a:cubicBezTo>
                  <a:pt x="361" y="368"/>
                  <a:pt x="359" y="374"/>
                  <a:pt x="360" y="375"/>
                </a:cubicBezTo>
                <a:close/>
                <a:moveTo>
                  <a:pt x="467" y="375"/>
                </a:moveTo>
                <a:cubicBezTo>
                  <a:pt x="466" y="378"/>
                  <a:pt x="464" y="381"/>
                  <a:pt x="462" y="384"/>
                </a:cubicBezTo>
                <a:cubicBezTo>
                  <a:pt x="473" y="380"/>
                  <a:pt x="482" y="378"/>
                  <a:pt x="488" y="369"/>
                </a:cubicBezTo>
                <a:cubicBezTo>
                  <a:pt x="480" y="366"/>
                  <a:pt x="475" y="374"/>
                  <a:pt x="467" y="375"/>
                </a:cubicBezTo>
                <a:close/>
                <a:moveTo>
                  <a:pt x="143" y="384"/>
                </a:moveTo>
                <a:cubicBezTo>
                  <a:pt x="149" y="388"/>
                  <a:pt x="154" y="392"/>
                  <a:pt x="159" y="396"/>
                </a:cubicBezTo>
                <a:cubicBezTo>
                  <a:pt x="157" y="382"/>
                  <a:pt x="148" y="374"/>
                  <a:pt x="137" y="368"/>
                </a:cubicBezTo>
                <a:cubicBezTo>
                  <a:pt x="139" y="374"/>
                  <a:pt x="141" y="379"/>
                  <a:pt x="143" y="384"/>
                </a:cubicBezTo>
                <a:close/>
                <a:moveTo>
                  <a:pt x="365" y="375"/>
                </a:moveTo>
                <a:cubicBezTo>
                  <a:pt x="366" y="375"/>
                  <a:pt x="367" y="375"/>
                  <a:pt x="368" y="376"/>
                </a:cubicBezTo>
                <a:cubicBezTo>
                  <a:pt x="369" y="373"/>
                  <a:pt x="371" y="372"/>
                  <a:pt x="371" y="368"/>
                </a:cubicBezTo>
                <a:cubicBezTo>
                  <a:pt x="366" y="368"/>
                  <a:pt x="367" y="373"/>
                  <a:pt x="365" y="375"/>
                </a:cubicBezTo>
                <a:close/>
                <a:moveTo>
                  <a:pt x="417" y="373"/>
                </a:moveTo>
                <a:cubicBezTo>
                  <a:pt x="421" y="375"/>
                  <a:pt x="422" y="372"/>
                  <a:pt x="423" y="369"/>
                </a:cubicBezTo>
                <a:cubicBezTo>
                  <a:pt x="421" y="369"/>
                  <a:pt x="421" y="369"/>
                  <a:pt x="418" y="368"/>
                </a:cubicBezTo>
                <a:cubicBezTo>
                  <a:pt x="417" y="370"/>
                  <a:pt x="417" y="371"/>
                  <a:pt x="417" y="373"/>
                </a:cubicBezTo>
                <a:close/>
                <a:moveTo>
                  <a:pt x="388" y="372"/>
                </a:moveTo>
                <a:cubicBezTo>
                  <a:pt x="388" y="371"/>
                  <a:pt x="390" y="371"/>
                  <a:pt x="389" y="370"/>
                </a:cubicBezTo>
                <a:cubicBezTo>
                  <a:pt x="389" y="369"/>
                  <a:pt x="387" y="369"/>
                  <a:pt x="385" y="369"/>
                </a:cubicBezTo>
                <a:cubicBezTo>
                  <a:pt x="385" y="371"/>
                  <a:pt x="387" y="371"/>
                  <a:pt x="388" y="372"/>
                </a:cubicBezTo>
                <a:close/>
                <a:moveTo>
                  <a:pt x="398" y="375"/>
                </a:moveTo>
                <a:cubicBezTo>
                  <a:pt x="400" y="375"/>
                  <a:pt x="403" y="375"/>
                  <a:pt x="405" y="375"/>
                </a:cubicBezTo>
                <a:cubicBezTo>
                  <a:pt x="406" y="374"/>
                  <a:pt x="407" y="372"/>
                  <a:pt x="408" y="370"/>
                </a:cubicBezTo>
                <a:cubicBezTo>
                  <a:pt x="402" y="368"/>
                  <a:pt x="399" y="370"/>
                  <a:pt x="398" y="375"/>
                </a:cubicBezTo>
                <a:close/>
                <a:moveTo>
                  <a:pt x="411" y="375"/>
                </a:moveTo>
                <a:cubicBezTo>
                  <a:pt x="413" y="373"/>
                  <a:pt x="414" y="372"/>
                  <a:pt x="414" y="369"/>
                </a:cubicBezTo>
                <a:cubicBezTo>
                  <a:pt x="412" y="369"/>
                  <a:pt x="410" y="373"/>
                  <a:pt x="411" y="375"/>
                </a:cubicBezTo>
                <a:close/>
                <a:moveTo>
                  <a:pt x="237" y="370"/>
                </a:moveTo>
                <a:cubicBezTo>
                  <a:pt x="234" y="368"/>
                  <a:pt x="232" y="373"/>
                  <a:pt x="230" y="371"/>
                </a:cubicBezTo>
                <a:cubicBezTo>
                  <a:pt x="237" y="379"/>
                  <a:pt x="247" y="384"/>
                  <a:pt x="256" y="390"/>
                </a:cubicBezTo>
                <a:cubicBezTo>
                  <a:pt x="259" y="389"/>
                  <a:pt x="260" y="386"/>
                  <a:pt x="264" y="385"/>
                </a:cubicBezTo>
                <a:cubicBezTo>
                  <a:pt x="257" y="381"/>
                  <a:pt x="245" y="374"/>
                  <a:pt x="237" y="370"/>
                </a:cubicBezTo>
                <a:close/>
                <a:moveTo>
                  <a:pt x="374" y="375"/>
                </a:moveTo>
                <a:cubicBezTo>
                  <a:pt x="374" y="373"/>
                  <a:pt x="377" y="373"/>
                  <a:pt x="377" y="371"/>
                </a:cubicBezTo>
                <a:cubicBezTo>
                  <a:pt x="377" y="370"/>
                  <a:pt x="376" y="370"/>
                  <a:pt x="375" y="370"/>
                </a:cubicBezTo>
                <a:cubicBezTo>
                  <a:pt x="376" y="372"/>
                  <a:pt x="373" y="374"/>
                  <a:pt x="374" y="375"/>
                </a:cubicBezTo>
                <a:close/>
                <a:moveTo>
                  <a:pt x="392" y="375"/>
                </a:moveTo>
                <a:cubicBezTo>
                  <a:pt x="394" y="374"/>
                  <a:pt x="396" y="373"/>
                  <a:pt x="396" y="370"/>
                </a:cubicBezTo>
                <a:cubicBezTo>
                  <a:pt x="393" y="369"/>
                  <a:pt x="392" y="372"/>
                  <a:pt x="392" y="375"/>
                </a:cubicBezTo>
                <a:close/>
                <a:moveTo>
                  <a:pt x="453" y="374"/>
                </a:moveTo>
                <a:cubicBezTo>
                  <a:pt x="454" y="372"/>
                  <a:pt x="461" y="372"/>
                  <a:pt x="459" y="370"/>
                </a:cubicBezTo>
                <a:cubicBezTo>
                  <a:pt x="458" y="371"/>
                  <a:pt x="458" y="370"/>
                  <a:pt x="457" y="370"/>
                </a:cubicBezTo>
                <a:cubicBezTo>
                  <a:pt x="456" y="371"/>
                  <a:pt x="452" y="374"/>
                  <a:pt x="453" y="374"/>
                </a:cubicBezTo>
                <a:close/>
                <a:moveTo>
                  <a:pt x="70" y="378"/>
                </a:moveTo>
                <a:cubicBezTo>
                  <a:pt x="67" y="375"/>
                  <a:pt x="66" y="372"/>
                  <a:pt x="62" y="370"/>
                </a:cubicBezTo>
                <a:cubicBezTo>
                  <a:pt x="63" y="374"/>
                  <a:pt x="66" y="378"/>
                  <a:pt x="70" y="378"/>
                </a:cubicBezTo>
                <a:close/>
                <a:moveTo>
                  <a:pt x="101" y="391"/>
                </a:moveTo>
                <a:cubicBezTo>
                  <a:pt x="100" y="388"/>
                  <a:pt x="97" y="388"/>
                  <a:pt x="97" y="385"/>
                </a:cubicBezTo>
                <a:cubicBezTo>
                  <a:pt x="88" y="382"/>
                  <a:pt x="82" y="374"/>
                  <a:pt x="75" y="371"/>
                </a:cubicBezTo>
                <a:cubicBezTo>
                  <a:pt x="81" y="380"/>
                  <a:pt x="92" y="384"/>
                  <a:pt x="101" y="391"/>
                </a:cubicBezTo>
                <a:close/>
                <a:moveTo>
                  <a:pt x="97" y="379"/>
                </a:moveTo>
                <a:cubicBezTo>
                  <a:pt x="96" y="375"/>
                  <a:pt x="94" y="372"/>
                  <a:pt x="91" y="371"/>
                </a:cubicBezTo>
                <a:cubicBezTo>
                  <a:pt x="92" y="375"/>
                  <a:pt x="95" y="376"/>
                  <a:pt x="97" y="379"/>
                </a:cubicBezTo>
                <a:close/>
                <a:moveTo>
                  <a:pt x="333" y="373"/>
                </a:moveTo>
                <a:cubicBezTo>
                  <a:pt x="335" y="373"/>
                  <a:pt x="336" y="373"/>
                  <a:pt x="336" y="371"/>
                </a:cubicBezTo>
                <a:cubicBezTo>
                  <a:pt x="334" y="371"/>
                  <a:pt x="333" y="372"/>
                  <a:pt x="333" y="373"/>
                </a:cubicBezTo>
                <a:close/>
                <a:moveTo>
                  <a:pt x="378" y="375"/>
                </a:moveTo>
                <a:cubicBezTo>
                  <a:pt x="379" y="376"/>
                  <a:pt x="383" y="376"/>
                  <a:pt x="383" y="375"/>
                </a:cubicBezTo>
                <a:cubicBezTo>
                  <a:pt x="382" y="374"/>
                  <a:pt x="381" y="373"/>
                  <a:pt x="380" y="372"/>
                </a:cubicBezTo>
                <a:cubicBezTo>
                  <a:pt x="379" y="373"/>
                  <a:pt x="378" y="374"/>
                  <a:pt x="378" y="375"/>
                </a:cubicBezTo>
                <a:close/>
                <a:moveTo>
                  <a:pt x="181" y="383"/>
                </a:moveTo>
                <a:cubicBezTo>
                  <a:pt x="178" y="380"/>
                  <a:pt x="172" y="381"/>
                  <a:pt x="172" y="376"/>
                </a:cubicBezTo>
                <a:cubicBezTo>
                  <a:pt x="168" y="377"/>
                  <a:pt x="169" y="375"/>
                  <a:pt x="168" y="374"/>
                </a:cubicBezTo>
                <a:cubicBezTo>
                  <a:pt x="167" y="374"/>
                  <a:pt x="167" y="375"/>
                  <a:pt x="166" y="375"/>
                </a:cubicBezTo>
                <a:cubicBezTo>
                  <a:pt x="169" y="379"/>
                  <a:pt x="176" y="382"/>
                  <a:pt x="181" y="383"/>
                </a:cubicBezTo>
                <a:close/>
                <a:moveTo>
                  <a:pt x="108" y="409"/>
                </a:moveTo>
                <a:cubicBezTo>
                  <a:pt x="105" y="389"/>
                  <a:pt x="84" y="386"/>
                  <a:pt x="71" y="376"/>
                </a:cubicBezTo>
                <a:cubicBezTo>
                  <a:pt x="80" y="390"/>
                  <a:pt x="96" y="398"/>
                  <a:pt x="108" y="409"/>
                </a:cubicBezTo>
                <a:close/>
                <a:moveTo>
                  <a:pt x="439" y="381"/>
                </a:moveTo>
                <a:cubicBezTo>
                  <a:pt x="443" y="381"/>
                  <a:pt x="447" y="381"/>
                  <a:pt x="448" y="377"/>
                </a:cubicBezTo>
                <a:cubicBezTo>
                  <a:pt x="445" y="375"/>
                  <a:pt x="440" y="378"/>
                  <a:pt x="439" y="381"/>
                </a:cubicBezTo>
                <a:close/>
                <a:moveTo>
                  <a:pt x="305" y="378"/>
                </a:moveTo>
                <a:cubicBezTo>
                  <a:pt x="307" y="378"/>
                  <a:pt x="308" y="378"/>
                  <a:pt x="309" y="377"/>
                </a:cubicBezTo>
                <a:cubicBezTo>
                  <a:pt x="307" y="377"/>
                  <a:pt x="305" y="375"/>
                  <a:pt x="305" y="378"/>
                </a:cubicBezTo>
                <a:close/>
                <a:moveTo>
                  <a:pt x="347" y="378"/>
                </a:moveTo>
                <a:cubicBezTo>
                  <a:pt x="347" y="377"/>
                  <a:pt x="343" y="376"/>
                  <a:pt x="343" y="377"/>
                </a:cubicBezTo>
                <a:cubicBezTo>
                  <a:pt x="344" y="378"/>
                  <a:pt x="346" y="378"/>
                  <a:pt x="347" y="378"/>
                </a:cubicBezTo>
                <a:close/>
                <a:moveTo>
                  <a:pt x="366" y="378"/>
                </a:moveTo>
                <a:cubicBezTo>
                  <a:pt x="364" y="379"/>
                  <a:pt x="364" y="378"/>
                  <a:pt x="363" y="378"/>
                </a:cubicBezTo>
                <a:cubicBezTo>
                  <a:pt x="363" y="381"/>
                  <a:pt x="365" y="380"/>
                  <a:pt x="366" y="378"/>
                </a:cubicBezTo>
                <a:close/>
                <a:moveTo>
                  <a:pt x="413" y="379"/>
                </a:moveTo>
                <a:cubicBezTo>
                  <a:pt x="412" y="382"/>
                  <a:pt x="410" y="383"/>
                  <a:pt x="409" y="387"/>
                </a:cubicBezTo>
                <a:cubicBezTo>
                  <a:pt x="416" y="387"/>
                  <a:pt x="419" y="382"/>
                  <a:pt x="418" y="378"/>
                </a:cubicBezTo>
                <a:cubicBezTo>
                  <a:pt x="417" y="379"/>
                  <a:pt x="415" y="379"/>
                  <a:pt x="413" y="379"/>
                </a:cubicBezTo>
                <a:close/>
                <a:moveTo>
                  <a:pt x="426" y="382"/>
                </a:moveTo>
                <a:cubicBezTo>
                  <a:pt x="427" y="380"/>
                  <a:pt x="429" y="381"/>
                  <a:pt x="430" y="379"/>
                </a:cubicBezTo>
                <a:cubicBezTo>
                  <a:pt x="430" y="379"/>
                  <a:pt x="430" y="378"/>
                  <a:pt x="430" y="378"/>
                </a:cubicBezTo>
                <a:cubicBezTo>
                  <a:pt x="429" y="379"/>
                  <a:pt x="424" y="380"/>
                  <a:pt x="426" y="382"/>
                </a:cubicBezTo>
                <a:close/>
                <a:moveTo>
                  <a:pt x="311" y="382"/>
                </a:moveTo>
                <a:cubicBezTo>
                  <a:pt x="314" y="382"/>
                  <a:pt x="315" y="381"/>
                  <a:pt x="315" y="379"/>
                </a:cubicBezTo>
                <a:cubicBezTo>
                  <a:pt x="313" y="379"/>
                  <a:pt x="311" y="379"/>
                  <a:pt x="311" y="382"/>
                </a:cubicBezTo>
                <a:close/>
                <a:moveTo>
                  <a:pt x="439" y="392"/>
                </a:moveTo>
                <a:cubicBezTo>
                  <a:pt x="444" y="391"/>
                  <a:pt x="452" y="389"/>
                  <a:pt x="457" y="386"/>
                </a:cubicBezTo>
                <a:cubicBezTo>
                  <a:pt x="457" y="383"/>
                  <a:pt x="458" y="381"/>
                  <a:pt x="459" y="379"/>
                </a:cubicBezTo>
                <a:cubicBezTo>
                  <a:pt x="450" y="380"/>
                  <a:pt x="442" y="386"/>
                  <a:pt x="439" y="392"/>
                </a:cubicBezTo>
                <a:close/>
                <a:moveTo>
                  <a:pt x="323" y="384"/>
                </a:moveTo>
                <a:cubicBezTo>
                  <a:pt x="325" y="384"/>
                  <a:pt x="327" y="384"/>
                  <a:pt x="329" y="385"/>
                </a:cubicBezTo>
                <a:cubicBezTo>
                  <a:pt x="330" y="383"/>
                  <a:pt x="331" y="382"/>
                  <a:pt x="332" y="380"/>
                </a:cubicBezTo>
                <a:cubicBezTo>
                  <a:pt x="328" y="378"/>
                  <a:pt x="323" y="379"/>
                  <a:pt x="323" y="384"/>
                </a:cubicBezTo>
                <a:close/>
                <a:moveTo>
                  <a:pt x="112" y="391"/>
                </a:moveTo>
                <a:cubicBezTo>
                  <a:pt x="108" y="388"/>
                  <a:pt x="107" y="382"/>
                  <a:pt x="102" y="380"/>
                </a:cubicBezTo>
                <a:cubicBezTo>
                  <a:pt x="102" y="386"/>
                  <a:pt x="108" y="391"/>
                  <a:pt x="112" y="391"/>
                </a:cubicBezTo>
                <a:close/>
                <a:moveTo>
                  <a:pt x="139" y="401"/>
                </a:moveTo>
                <a:cubicBezTo>
                  <a:pt x="137" y="392"/>
                  <a:pt x="134" y="383"/>
                  <a:pt x="126" y="380"/>
                </a:cubicBezTo>
                <a:cubicBezTo>
                  <a:pt x="129" y="388"/>
                  <a:pt x="131" y="398"/>
                  <a:pt x="139" y="401"/>
                </a:cubicBezTo>
                <a:close/>
                <a:moveTo>
                  <a:pt x="495" y="389"/>
                </a:moveTo>
                <a:cubicBezTo>
                  <a:pt x="481" y="399"/>
                  <a:pt x="465" y="410"/>
                  <a:pt x="445" y="416"/>
                </a:cubicBezTo>
                <a:cubicBezTo>
                  <a:pt x="458" y="418"/>
                  <a:pt x="469" y="415"/>
                  <a:pt x="479" y="409"/>
                </a:cubicBezTo>
                <a:cubicBezTo>
                  <a:pt x="479" y="406"/>
                  <a:pt x="481" y="405"/>
                  <a:pt x="483" y="404"/>
                </a:cubicBezTo>
                <a:cubicBezTo>
                  <a:pt x="501" y="401"/>
                  <a:pt x="514" y="389"/>
                  <a:pt x="527" y="380"/>
                </a:cubicBezTo>
                <a:cubicBezTo>
                  <a:pt x="516" y="383"/>
                  <a:pt x="507" y="387"/>
                  <a:pt x="495" y="389"/>
                </a:cubicBezTo>
                <a:close/>
                <a:moveTo>
                  <a:pt x="350" y="386"/>
                </a:moveTo>
                <a:cubicBezTo>
                  <a:pt x="350" y="385"/>
                  <a:pt x="351" y="385"/>
                  <a:pt x="351" y="383"/>
                </a:cubicBezTo>
                <a:cubicBezTo>
                  <a:pt x="348" y="383"/>
                  <a:pt x="344" y="380"/>
                  <a:pt x="342" y="381"/>
                </a:cubicBezTo>
                <a:cubicBezTo>
                  <a:pt x="345" y="383"/>
                  <a:pt x="346" y="385"/>
                  <a:pt x="350" y="386"/>
                </a:cubicBezTo>
                <a:close/>
                <a:moveTo>
                  <a:pt x="402" y="382"/>
                </a:moveTo>
                <a:cubicBezTo>
                  <a:pt x="402" y="382"/>
                  <a:pt x="402" y="381"/>
                  <a:pt x="403" y="381"/>
                </a:cubicBezTo>
                <a:cubicBezTo>
                  <a:pt x="402" y="381"/>
                  <a:pt x="401" y="381"/>
                  <a:pt x="400" y="381"/>
                </a:cubicBezTo>
                <a:cubicBezTo>
                  <a:pt x="400" y="382"/>
                  <a:pt x="401" y="383"/>
                  <a:pt x="402" y="382"/>
                </a:cubicBezTo>
                <a:close/>
                <a:moveTo>
                  <a:pt x="386" y="387"/>
                </a:moveTo>
                <a:cubicBezTo>
                  <a:pt x="388" y="386"/>
                  <a:pt x="390" y="384"/>
                  <a:pt x="391" y="381"/>
                </a:cubicBezTo>
                <a:cubicBezTo>
                  <a:pt x="390" y="381"/>
                  <a:pt x="389" y="381"/>
                  <a:pt x="388" y="381"/>
                </a:cubicBezTo>
                <a:cubicBezTo>
                  <a:pt x="388" y="385"/>
                  <a:pt x="386" y="384"/>
                  <a:pt x="386" y="387"/>
                </a:cubicBezTo>
                <a:close/>
                <a:moveTo>
                  <a:pt x="270" y="384"/>
                </a:moveTo>
                <a:cubicBezTo>
                  <a:pt x="271" y="386"/>
                  <a:pt x="274" y="386"/>
                  <a:pt x="276" y="387"/>
                </a:cubicBezTo>
                <a:cubicBezTo>
                  <a:pt x="277" y="386"/>
                  <a:pt x="278" y="386"/>
                  <a:pt x="278" y="384"/>
                </a:cubicBezTo>
                <a:cubicBezTo>
                  <a:pt x="275" y="381"/>
                  <a:pt x="273" y="382"/>
                  <a:pt x="270" y="384"/>
                </a:cubicBezTo>
                <a:close/>
                <a:moveTo>
                  <a:pt x="374" y="385"/>
                </a:moveTo>
                <a:cubicBezTo>
                  <a:pt x="376" y="386"/>
                  <a:pt x="379" y="386"/>
                  <a:pt x="382" y="387"/>
                </a:cubicBezTo>
                <a:cubicBezTo>
                  <a:pt x="382" y="385"/>
                  <a:pt x="383" y="384"/>
                  <a:pt x="383" y="382"/>
                </a:cubicBezTo>
                <a:cubicBezTo>
                  <a:pt x="379" y="382"/>
                  <a:pt x="373" y="380"/>
                  <a:pt x="374" y="385"/>
                </a:cubicBezTo>
                <a:close/>
                <a:moveTo>
                  <a:pt x="85" y="401"/>
                </a:moveTo>
                <a:cubicBezTo>
                  <a:pt x="80" y="394"/>
                  <a:pt x="74" y="385"/>
                  <a:pt x="66" y="383"/>
                </a:cubicBezTo>
                <a:cubicBezTo>
                  <a:pt x="72" y="389"/>
                  <a:pt x="77" y="399"/>
                  <a:pt x="85" y="401"/>
                </a:cubicBezTo>
                <a:close/>
                <a:moveTo>
                  <a:pt x="391" y="388"/>
                </a:moveTo>
                <a:cubicBezTo>
                  <a:pt x="392" y="389"/>
                  <a:pt x="399" y="388"/>
                  <a:pt x="400" y="387"/>
                </a:cubicBezTo>
                <a:cubicBezTo>
                  <a:pt x="399" y="385"/>
                  <a:pt x="395" y="384"/>
                  <a:pt x="392" y="382"/>
                </a:cubicBezTo>
                <a:cubicBezTo>
                  <a:pt x="392" y="385"/>
                  <a:pt x="391" y="386"/>
                  <a:pt x="391" y="388"/>
                </a:cubicBezTo>
                <a:close/>
                <a:moveTo>
                  <a:pt x="295" y="390"/>
                </a:moveTo>
                <a:cubicBezTo>
                  <a:pt x="295" y="388"/>
                  <a:pt x="296" y="388"/>
                  <a:pt x="296" y="386"/>
                </a:cubicBezTo>
                <a:cubicBezTo>
                  <a:pt x="293" y="385"/>
                  <a:pt x="293" y="387"/>
                  <a:pt x="290" y="387"/>
                </a:cubicBezTo>
                <a:cubicBezTo>
                  <a:pt x="291" y="389"/>
                  <a:pt x="292" y="390"/>
                  <a:pt x="295" y="390"/>
                </a:cubicBezTo>
                <a:close/>
                <a:moveTo>
                  <a:pt x="295" y="383"/>
                </a:moveTo>
                <a:cubicBezTo>
                  <a:pt x="292" y="383"/>
                  <a:pt x="290" y="384"/>
                  <a:pt x="289" y="386"/>
                </a:cubicBezTo>
                <a:cubicBezTo>
                  <a:pt x="290" y="387"/>
                  <a:pt x="294" y="385"/>
                  <a:pt x="295" y="383"/>
                </a:cubicBezTo>
                <a:close/>
                <a:moveTo>
                  <a:pt x="309" y="384"/>
                </a:moveTo>
                <a:cubicBezTo>
                  <a:pt x="308" y="386"/>
                  <a:pt x="313" y="387"/>
                  <a:pt x="313" y="384"/>
                </a:cubicBezTo>
                <a:cubicBezTo>
                  <a:pt x="312" y="383"/>
                  <a:pt x="310" y="383"/>
                  <a:pt x="309" y="384"/>
                </a:cubicBezTo>
                <a:close/>
                <a:moveTo>
                  <a:pt x="337" y="385"/>
                </a:moveTo>
                <a:cubicBezTo>
                  <a:pt x="337" y="385"/>
                  <a:pt x="338" y="385"/>
                  <a:pt x="338" y="385"/>
                </a:cubicBezTo>
                <a:cubicBezTo>
                  <a:pt x="339" y="384"/>
                  <a:pt x="338" y="383"/>
                  <a:pt x="337" y="383"/>
                </a:cubicBezTo>
                <a:cubicBezTo>
                  <a:pt x="337" y="384"/>
                  <a:pt x="336" y="384"/>
                  <a:pt x="337" y="385"/>
                </a:cubicBezTo>
                <a:close/>
                <a:moveTo>
                  <a:pt x="354" y="387"/>
                </a:moveTo>
                <a:cubicBezTo>
                  <a:pt x="354" y="386"/>
                  <a:pt x="358" y="385"/>
                  <a:pt x="355" y="384"/>
                </a:cubicBezTo>
                <a:cubicBezTo>
                  <a:pt x="355" y="385"/>
                  <a:pt x="352" y="386"/>
                  <a:pt x="354" y="387"/>
                </a:cubicBezTo>
                <a:close/>
                <a:moveTo>
                  <a:pt x="161" y="389"/>
                </a:moveTo>
                <a:cubicBezTo>
                  <a:pt x="162" y="388"/>
                  <a:pt x="164" y="389"/>
                  <a:pt x="164" y="388"/>
                </a:cubicBezTo>
                <a:cubicBezTo>
                  <a:pt x="162" y="387"/>
                  <a:pt x="161" y="384"/>
                  <a:pt x="159" y="385"/>
                </a:cubicBezTo>
                <a:cubicBezTo>
                  <a:pt x="160" y="386"/>
                  <a:pt x="161" y="387"/>
                  <a:pt x="161" y="389"/>
                </a:cubicBezTo>
                <a:close/>
                <a:moveTo>
                  <a:pt x="422" y="392"/>
                </a:moveTo>
                <a:cubicBezTo>
                  <a:pt x="429" y="394"/>
                  <a:pt x="432" y="390"/>
                  <a:pt x="437" y="389"/>
                </a:cubicBezTo>
                <a:cubicBezTo>
                  <a:pt x="436" y="387"/>
                  <a:pt x="440" y="385"/>
                  <a:pt x="437" y="385"/>
                </a:cubicBezTo>
                <a:cubicBezTo>
                  <a:pt x="431" y="387"/>
                  <a:pt x="425" y="386"/>
                  <a:pt x="422" y="392"/>
                </a:cubicBezTo>
                <a:close/>
                <a:moveTo>
                  <a:pt x="479" y="387"/>
                </a:moveTo>
                <a:cubicBezTo>
                  <a:pt x="480" y="386"/>
                  <a:pt x="481" y="385"/>
                  <a:pt x="482" y="387"/>
                </a:cubicBezTo>
                <a:cubicBezTo>
                  <a:pt x="483" y="384"/>
                  <a:pt x="479" y="385"/>
                  <a:pt x="479" y="387"/>
                </a:cubicBezTo>
                <a:close/>
                <a:moveTo>
                  <a:pt x="321" y="386"/>
                </a:moveTo>
                <a:cubicBezTo>
                  <a:pt x="318" y="389"/>
                  <a:pt x="328" y="390"/>
                  <a:pt x="328" y="387"/>
                </a:cubicBezTo>
                <a:cubicBezTo>
                  <a:pt x="325" y="387"/>
                  <a:pt x="323" y="384"/>
                  <a:pt x="321" y="386"/>
                </a:cubicBezTo>
                <a:close/>
                <a:moveTo>
                  <a:pt x="358" y="388"/>
                </a:moveTo>
                <a:cubicBezTo>
                  <a:pt x="360" y="389"/>
                  <a:pt x="360" y="388"/>
                  <a:pt x="363" y="388"/>
                </a:cubicBezTo>
                <a:cubicBezTo>
                  <a:pt x="363" y="387"/>
                  <a:pt x="363" y="387"/>
                  <a:pt x="363" y="386"/>
                </a:cubicBezTo>
                <a:cubicBezTo>
                  <a:pt x="362" y="385"/>
                  <a:pt x="357" y="385"/>
                  <a:pt x="358" y="388"/>
                </a:cubicBezTo>
                <a:close/>
                <a:moveTo>
                  <a:pt x="457" y="391"/>
                </a:moveTo>
                <a:cubicBezTo>
                  <a:pt x="462" y="391"/>
                  <a:pt x="463" y="388"/>
                  <a:pt x="466" y="386"/>
                </a:cubicBezTo>
                <a:cubicBezTo>
                  <a:pt x="463" y="388"/>
                  <a:pt x="459" y="388"/>
                  <a:pt x="457" y="391"/>
                </a:cubicBezTo>
                <a:close/>
                <a:moveTo>
                  <a:pt x="260" y="392"/>
                </a:moveTo>
                <a:cubicBezTo>
                  <a:pt x="265" y="395"/>
                  <a:pt x="271" y="393"/>
                  <a:pt x="274" y="389"/>
                </a:cubicBezTo>
                <a:cubicBezTo>
                  <a:pt x="270" y="384"/>
                  <a:pt x="263" y="388"/>
                  <a:pt x="260" y="392"/>
                </a:cubicBezTo>
                <a:close/>
                <a:moveTo>
                  <a:pt x="299" y="395"/>
                </a:moveTo>
                <a:cubicBezTo>
                  <a:pt x="300" y="393"/>
                  <a:pt x="301" y="390"/>
                  <a:pt x="304" y="390"/>
                </a:cubicBezTo>
                <a:cubicBezTo>
                  <a:pt x="304" y="388"/>
                  <a:pt x="302" y="387"/>
                  <a:pt x="300" y="387"/>
                </a:cubicBezTo>
                <a:cubicBezTo>
                  <a:pt x="300" y="389"/>
                  <a:pt x="295" y="393"/>
                  <a:pt x="299" y="395"/>
                </a:cubicBezTo>
                <a:close/>
                <a:moveTo>
                  <a:pt x="44" y="389"/>
                </a:moveTo>
                <a:cubicBezTo>
                  <a:pt x="48" y="394"/>
                  <a:pt x="52" y="400"/>
                  <a:pt x="57" y="404"/>
                </a:cubicBezTo>
                <a:cubicBezTo>
                  <a:pt x="55" y="397"/>
                  <a:pt x="49" y="388"/>
                  <a:pt x="44" y="389"/>
                </a:cubicBezTo>
                <a:close/>
                <a:moveTo>
                  <a:pt x="334" y="391"/>
                </a:moveTo>
                <a:cubicBezTo>
                  <a:pt x="337" y="390"/>
                  <a:pt x="344" y="393"/>
                  <a:pt x="347" y="392"/>
                </a:cubicBezTo>
                <a:cubicBezTo>
                  <a:pt x="347" y="387"/>
                  <a:pt x="339" y="390"/>
                  <a:pt x="335" y="388"/>
                </a:cubicBezTo>
                <a:cubicBezTo>
                  <a:pt x="335" y="389"/>
                  <a:pt x="334" y="390"/>
                  <a:pt x="334" y="391"/>
                </a:cubicBezTo>
                <a:close/>
                <a:moveTo>
                  <a:pt x="72" y="403"/>
                </a:moveTo>
                <a:cubicBezTo>
                  <a:pt x="70" y="394"/>
                  <a:pt x="60" y="392"/>
                  <a:pt x="55" y="389"/>
                </a:cubicBezTo>
                <a:cubicBezTo>
                  <a:pt x="60" y="394"/>
                  <a:pt x="64" y="400"/>
                  <a:pt x="72" y="403"/>
                </a:cubicBezTo>
                <a:close/>
                <a:moveTo>
                  <a:pt x="229" y="405"/>
                </a:moveTo>
                <a:cubicBezTo>
                  <a:pt x="217" y="402"/>
                  <a:pt x="208" y="393"/>
                  <a:pt x="198" y="390"/>
                </a:cubicBezTo>
                <a:cubicBezTo>
                  <a:pt x="208" y="395"/>
                  <a:pt x="217" y="405"/>
                  <a:pt x="229" y="405"/>
                </a:cubicBezTo>
                <a:close/>
                <a:moveTo>
                  <a:pt x="236" y="391"/>
                </a:moveTo>
                <a:cubicBezTo>
                  <a:pt x="236" y="396"/>
                  <a:pt x="240" y="396"/>
                  <a:pt x="242" y="398"/>
                </a:cubicBezTo>
                <a:cubicBezTo>
                  <a:pt x="245" y="395"/>
                  <a:pt x="249" y="397"/>
                  <a:pt x="251" y="393"/>
                </a:cubicBezTo>
                <a:cubicBezTo>
                  <a:pt x="246" y="387"/>
                  <a:pt x="241" y="391"/>
                  <a:pt x="236" y="391"/>
                </a:cubicBezTo>
                <a:close/>
                <a:moveTo>
                  <a:pt x="318" y="395"/>
                </a:moveTo>
                <a:cubicBezTo>
                  <a:pt x="315" y="396"/>
                  <a:pt x="312" y="398"/>
                  <a:pt x="312" y="402"/>
                </a:cubicBezTo>
                <a:cubicBezTo>
                  <a:pt x="315" y="403"/>
                  <a:pt x="317" y="403"/>
                  <a:pt x="320" y="404"/>
                </a:cubicBezTo>
                <a:cubicBezTo>
                  <a:pt x="322" y="400"/>
                  <a:pt x="325" y="396"/>
                  <a:pt x="326" y="391"/>
                </a:cubicBezTo>
                <a:cubicBezTo>
                  <a:pt x="323" y="391"/>
                  <a:pt x="321" y="390"/>
                  <a:pt x="318" y="390"/>
                </a:cubicBezTo>
                <a:cubicBezTo>
                  <a:pt x="317" y="391"/>
                  <a:pt x="318" y="393"/>
                  <a:pt x="318" y="395"/>
                </a:cubicBezTo>
                <a:close/>
                <a:moveTo>
                  <a:pt x="302" y="399"/>
                </a:moveTo>
                <a:cubicBezTo>
                  <a:pt x="302" y="397"/>
                  <a:pt x="303" y="399"/>
                  <a:pt x="306" y="399"/>
                </a:cubicBezTo>
                <a:cubicBezTo>
                  <a:pt x="306" y="396"/>
                  <a:pt x="309" y="395"/>
                  <a:pt x="309" y="392"/>
                </a:cubicBezTo>
                <a:cubicBezTo>
                  <a:pt x="307" y="392"/>
                  <a:pt x="307" y="390"/>
                  <a:pt x="305" y="390"/>
                </a:cubicBezTo>
                <a:cubicBezTo>
                  <a:pt x="305" y="394"/>
                  <a:pt x="301" y="397"/>
                  <a:pt x="302" y="399"/>
                </a:cubicBezTo>
                <a:close/>
                <a:moveTo>
                  <a:pt x="358" y="393"/>
                </a:moveTo>
                <a:cubicBezTo>
                  <a:pt x="358" y="392"/>
                  <a:pt x="358" y="391"/>
                  <a:pt x="358" y="390"/>
                </a:cubicBezTo>
                <a:cubicBezTo>
                  <a:pt x="358" y="390"/>
                  <a:pt x="357" y="390"/>
                  <a:pt x="356" y="390"/>
                </a:cubicBezTo>
                <a:cubicBezTo>
                  <a:pt x="356" y="392"/>
                  <a:pt x="357" y="393"/>
                  <a:pt x="358" y="393"/>
                </a:cubicBezTo>
                <a:close/>
                <a:moveTo>
                  <a:pt x="367" y="396"/>
                </a:moveTo>
                <a:cubicBezTo>
                  <a:pt x="371" y="397"/>
                  <a:pt x="380" y="398"/>
                  <a:pt x="379" y="391"/>
                </a:cubicBezTo>
                <a:cubicBezTo>
                  <a:pt x="372" y="391"/>
                  <a:pt x="368" y="390"/>
                  <a:pt x="367" y="396"/>
                </a:cubicBezTo>
                <a:close/>
                <a:moveTo>
                  <a:pt x="385" y="398"/>
                </a:moveTo>
                <a:cubicBezTo>
                  <a:pt x="389" y="398"/>
                  <a:pt x="396" y="396"/>
                  <a:pt x="398" y="392"/>
                </a:cubicBezTo>
                <a:cubicBezTo>
                  <a:pt x="391" y="390"/>
                  <a:pt x="386" y="391"/>
                  <a:pt x="385" y="398"/>
                </a:cubicBezTo>
                <a:close/>
                <a:moveTo>
                  <a:pt x="446" y="406"/>
                </a:moveTo>
                <a:cubicBezTo>
                  <a:pt x="460" y="402"/>
                  <a:pt x="473" y="399"/>
                  <a:pt x="482" y="392"/>
                </a:cubicBezTo>
                <a:cubicBezTo>
                  <a:pt x="471" y="396"/>
                  <a:pt x="452" y="397"/>
                  <a:pt x="446" y="406"/>
                </a:cubicBezTo>
                <a:close/>
                <a:moveTo>
                  <a:pt x="279" y="399"/>
                </a:moveTo>
                <a:cubicBezTo>
                  <a:pt x="283" y="400"/>
                  <a:pt x="284" y="399"/>
                  <a:pt x="287" y="401"/>
                </a:cubicBezTo>
                <a:cubicBezTo>
                  <a:pt x="290" y="401"/>
                  <a:pt x="290" y="398"/>
                  <a:pt x="292" y="396"/>
                </a:cubicBezTo>
                <a:cubicBezTo>
                  <a:pt x="288" y="396"/>
                  <a:pt x="286" y="393"/>
                  <a:pt x="282" y="393"/>
                </a:cubicBezTo>
                <a:cubicBezTo>
                  <a:pt x="282" y="396"/>
                  <a:pt x="279" y="396"/>
                  <a:pt x="279" y="399"/>
                </a:cubicBezTo>
                <a:close/>
                <a:moveTo>
                  <a:pt x="332" y="393"/>
                </a:moveTo>
                <a:cubicBezTo>
                  <a:pt x="332" y="397"/>
                  <a:pt x="327" y="400"/>
                  <a:pt x="328" y="404"/>
                </a:cubicBezTo>
                <a:cubicBezTo>
                  <a:pt x="334" y="405"/>
                  <a:pt x="335" y="403"/>
                  <a:pt x="340" y="405"/>
                </a:cubicBezTo>
                <a:cubicBezTo>
                  <a:pt x="342" y="402"/>
                  <a:pt x="344" y="399"/>
                  <a:pt x="345" y="395"/>
                </a:cubicBezTo>
                <a:cubicBezTo>
                  <a:pt x="341" y="395"/>
                  <a:pt x="337" y="393"/>
                  <a:pt x="332" y="393"/>
                </a:cubicBezTo>
                <a:close/>
                <a:moveTo>
                  <a:pt x="409" y="399"/>
                </a:moveTo>
                <a:cubicBezTo>
                  <a:pt x="413" y="398"/>
                  <a:pt x="424" y="399"/>
                  <a:pt x="427" y="395"/>
                </a:cubicBezTo>
                <a:cubicBezTo>
                  <a:pt x="421" y="395"/>
                  <a:pt x="410" y="394"/>
                  <a:pt x="409" y="399"/>
                </a:cubicBezTo>
                <a:close/>
                <a:moveTo>
                  <a:pt x="114" y="400"/>
                </a:moveTo>
                <a:cubicBezTo>
                  <a:pt x="114" y="398"/>
                  <a:pt x="112" y="398"/>
                  <a:pt x="111" y="396"/>
                </a:cubicBezTo>
                <a:cubicBezTo>
                  <a:pt x="111" y="398"/>
                  <a:pt x="112" y="400"/>
                  <a:pt x="114" y="400"/>
                </a:cubicBezTo>
                <a:close/>
                <a:moveTo>
                  <a:pt x="135" y="409"/>
                </a:moveTo>
                <a:cubicBezTo>
                  <a:pt x="132" y="404"/>
                  <a:pt x="130" y="398"/>
                  <a:pt x="124" y="396"/>
                </a:cubicBezTo>
                <a:cubicBezTo>
                  <a:pt x="126" y="402"/>
                  <a:pt x="130" y="406"/>
                  <a:pt x="135" y="409"/>
                </a:cubicBezTo>
                <a:close/>
                <a:moveTo>
                  <a:pt x="166" y="423"/>
                </a:moveTo>
                <a:cubicBezTo>
                  <a:pt x="166" y="420"/>
                  <a:pt x="163" y="415"/>
                  <a:pt x="163" y="410"/>
                </a:cubicBezTo>
                <a:cubicBezTo>
                  <a:pt x="157" y="407"/>
                  <a:pt x="153" y="398"/>
                  <a:pt x="146" y="398"/>
                </a:cubicBezTo>
                <a:cubicBezTo>
                  <a:pt x="148" y="408"/>
                  <a:pt x="156" y="421"/>
                  <a:pt x="166" y="423"/>
                </a:cubicBezTo>
                <a:close/>
                <a:moveTo>
                  <a:pt x="166" y="402"/>
                </a:moveTo>
                <a:cubicBezTo>
                  <a:pt x="166" y="399"/>
                  <a:pt x="166" y="397"/>
                  <a:pt x="164" y="397"/>
                </a:cubicBezTo>
                <a:cubicBezTo>
                  <a:pt x="165" y="399"/>
                  <a:pt x="164" y="402"/>
                  <a:pt x="166" y="402"/>
                </a:cubicBezTo>
                <a:close/>
                <a:moveTo>
                  <a:pt x="294" y="401"/>
                </a:moveTo>
                <a:cubicBezTo>
                  <a:pt x="296" y="402"/>
                  <a:pt x="296" y="400"/>
                  <a:pt x="296" y="399"/>
                </a:cubicBezTo>
                <a:cubicBezTo>
                  <a:pt x="296" y="399"/>
                  <a:pt x="296" y="398"/>
                  <a:pt x="295" y="398"/>
                </a:cubicBezTo>
                <a:cubicBezTo>
                  <a:pt x="295" y="400"/>
                  <a:pt x="294" y="400"/>
                  <a:pt x="294" y="401"/>
                </a:cubicBezTo>
                <a:close/>
                <a:moveTo>
                  <a:pt x="363" y="404"/>
                </a:moveTo>
                <a:cubicBezTo>
                  <a:pt x="367" y="405"/>
                  <a:pt x="374" y="404"/>
                  <a:pt x="375" y="399"/>
                </a:cubicBezTo>
                <a:cubicBezTo>
                  <a:pt x="370" y="399"/>
                  <a:pt x="363" y="397"/>
                  <a:pt x="363" y="404"/>
                </a:cubicBezTo>
                <a:close/>
                <a:moveTo>
                  <a:pt x="114" y="421"/>
                </a:moveTo>
                <a:cubicBezTo>
                  <a:pt x="115" y="415"/>
                  <a:pt x="108" y="417"/>
                  <a:pt x="107" y="413"/>
                </a:cubicBezTo>
                <a:cubicBezTo>
                  <a:pt x="99" y="410"/>
                  <a:pt x="94" y="401"/>
                  <a:pt x="87" y="399"/>
                </a:cubicBezTo>
                <a:cubicBezTo>
                  <a:pt x="93" y="410"/>
                  <a:pt x="104" y="415"/>
                  <a:pt x="114" y="421"/>
                </a:cubicBezTo>
                <a:close/>
                <a:moveTo>
                  <a:pt x="159" y="402"/>
                </a:moveTo>
                <a:cubicBezTo>
                  <a:pt x="160" y="401"/>
                  <a:pt x="159" y="399"/>
                  <a:pt x="157" y="399"/>
                </a:cubicBezTo>
                <a:cubicBezTo>
                  <a:pt x="158" y="400"/>
                  <a:pt x="158" y="401"/>
                  <a:pt x="159" y="402"/>
                </a:cubicBezTo>
                <a:close/>
                <a:moveTo>
                  <a:pt x="65" y="403"/>
                </a:moveTo>
                <a:cubicBezTo>
                  <a:pt x="63" y="403"/>
                  <a:pt x="60" y="398"/>
                  <a:pt x="60" y="401"/>
                </a:cubicBezTo>
                <a:cubicBezTo>
                  <a:pt x="65" y="405"/>
                  <a:pt x="66" y="414"/>
                  <a:pt x="72" y="416"/>
                </a:cubicBezTo>
                <a:cubicBezTo>
                  <a:pt x="73" y="416"/>
                  <a:pt x="73" y="415"/>
                  <a:pt x="73" y="415"/>
                </a:cubicBezTo>
                <a:cubicBezTo>
                  <a:pt x="72" y="409"/>
                  <a:pt x="65" y="410"/>
                  <a:pt x="65" y="403"/>
                </a:cubicBezTo>
                <a:close/>
                <a:moveTo>
                  <a:pt x="421" y="410"/>
                </a:moveTo>
                <a:cubicBezTo>
                  <a:pt x="431" y="408"/>
                  <a:pt x="438" y="404"/>
                  <a:pt x="445" y="399"/>
                </a:cubicBezTo>
                <a:cubicBezTo>
                  <a:pt x="436" y="400"/>
                  <a:pt x="422" y="399"/>
                  <a:pt x="421" y="410"/>
                </a:cubicBezTo>
                <a:close/>
                <a:moveTo>
                  <a:pt x="299" y="402"/>
                </a:moveTo>
                <a:cubicBezTo>
                  <a:pt x="301" y="402"/>
                  <a:pt x="302" y="402"/>
                  <a:pt x="304" y="402"/>
                </a:cubicBezTo>
                <a:cubicBezTo>
                  <a:pt x="304" y="399"/>
                  <a:pt x="298" y="399"/>
                  <a:pt x="299" y="402"/>
                </a:cubicBezTo>
                <a:close/>
                <a:moveTo>
                  <a:pt x="384" y="403"/>
                </a:moveTo>
                <a:cubicBezTo>
                  <a:pt x="385" y="404"/>
                  <a:pt x="387" y="403"/>
                  <a:pt x="388" y="404"/>
                </a:cubicBezTo>
                <a:cubicBezTo>
                  <a:pt x="387" y="401"/>
                  <a:pt x="392" y="404"/>
                  <a:pt x="392" y="401"/>
                </a:cubicBezTo>
                <a:cubicBezTo>
                  <a:pt x="388" y="401"/>
                  <a:pt x="386" y="401"/>
                  <a:pt x="384" y="403"/>
                </a:cubicBezTo>
                <a:close/>
                <a:moveTo>
                  <a:pt x="195" y="422"/>
                </a:moveTo>
                <a:cubicBezTo>
                  <a:pt x="187" y="414"/>
                  <a:pt x="179" y="408"/>
                  <a:pt x="170" y="401"/>
                </a:cubicBezTo>
                <a:cubicBezTo>
                  <a:pt x="173" y="414"/>
                  <a:pt x="186" y="416"/>
                  <a:pt x="195" y="422"/>
                </a:cubicBezTo>
                <a:close/>
                <a:moveTo>
                  <a:pt x="394" y="414"/>
                </a:moveTo>
                <a:cubicBezTo>
                  <a:pt x="402" y="414"/>
                  <a:pt x="408" y="412"/>
                  <a:pt x="416" y="412"/>
                </a:cubicBezTo>
                <a:cubicBezTo>
                  <a:pt x="416" y="409"/>
                  <a:pt x="418" y="406"/>
                  <a:pt x="419" y="403"/>
                </a:cubicBezTo>
                <a:cubicBezTo>
                  <a:pt x="409" y="406"/>
                  <a:pt x="400" y="406"/>
                  <a:pt x="394" y="414"/>
                </a:cubicBezTo>
                <a:close/>
                <a:moveTo>
                  <a:pt x="267" y="407"/>
                </a:moveTo>
                <a:cubicBezTo>
                  <a:pt x="263" y="406"/>
                  <a:pt x="258" y="403"/>
                  <a:pt x="253" y="405"/>
                </a:cubicBezTo>
                <a:cubicBezTo>
                  <a:pt x="257" y="405"/>
                  <a:pt x="264" y="411"/>
                  <a:pt x="267" y="407"/>
                </a:cubicBezTo>
                <a:close/>
                <a:moveTo>
                  <a:pt x="118" y="416"/>
                </a:moveTo>
                <a:cubicBezTo>
                  <a:pt x="118" y="410"/>
                  <a:pt x="114" y="408"/>
                  <a:pt x="111" y="405"/>
                </a:cubicBezTo>
                <a:cubicBezTo>
                  <a:pt x="113" y="409"/>
                  <a:pt x="113" y="415"/>
                  <a:pt x="118" y="416"/>
                </a:cubicBezTo>
                <a:close/>
                <a:moveTo>
                  <a:pt x="308" y="407"/>
                </a:moveTo>
                <a:cubicBezTo>
                  <a:pt x="311" y="407"/>
                  <a:pt x="316" y="409"/>
                  <a:pt x="319" y="409"/>
                </a:cubicBezTo>
                <a:cubicBezTo>
                  <a:pt x="319" y="407"/>
                  <a:pt x="318" y="407"/>
                  <a:pt x="318" y="406"/>
                </a:cubicBezTo>
                <a:cubicBezTo>
                  <a:pt x="314" y="406"/>
                  <a:pt x="309" y="404"/>
                  <a:pt x="308" y="407"/>
                </a:cubicBezTo>
                <a:close/>
                <a:moveTo>
                  <a:pt x="338" y="410"/>
                </a:moveTo>
                <a:cubicBezTo>
                  <a:pt x="339" y="409"/>
                  <a:pt x="340" y="408"/>
                  <a:pt x="340" y="407"/>
                </a:cubicBezTo>
                <a:cubicBezTo>
                  <a:pt x="336" y="408"/>
                  <a:pt x="332" y="406"/>
                  <a:pt x="330" y="408"/>
                </a:cubicBezTo>
                <a:cubicBezTo>
                  <a:pt x="333" y="408"/>
                  <a:pt x="335" y="410"/>
                  <a:pt x="338" y="410"/>
                </a:cubicBezTo>
                <a:close/>
                <a:moveTo>
                  <a:pt x="346" y="410"/>
                </a:moveTo>
                <a:cubicBezTo>
                  <a:pt x="348" y="410"/>
                  <a:pt x="347" y="409"/>
                  <a:pt x="349" y="409"/>
                </a:cubicBezTo>
                <a:cubicBezTo>
                  <a:pt x="349" y="406"/>
                  <a:pt x="345" y="406"/>
                  <a:pt x="346" y="410"/>
                </a:cubicBezTo>
                <a:close/>
                <a:moveTo>
                  <a:pt x="358" y="411"/>
                </a:moveTo>
                <a:cubicBezTo>
                  <a:pt x="363" y="410"/>
                  <a:pt x="371" y="412"/>
                  <a:pt x="371" y="407"/>
                </a:cubicBezTo>
                <a:cubicBezTo>
                  <a:pt x="367" y="408"/>
                  <a:pt x="361" y="408"/>
                  <a:pt x="358" y="411"/>
                </a:cubicBezTo>
                <a:close/>
                <a:moveTo>
                  <a:pt x="144" y="414"/>
                </a:moveTo>
                <a:cubicBezTo>
                  <a:pt x="142" y="412"/>
                  <a:pt x="142" y="407"/>
                  <a:pt x="140" y="409"/>
                </a:cubicBezTo>
                <a:cubicBezTo>
                  <a:pt x="141" y="410"/>
                  <a:pt x="143" y="414"/>
                  <a:pt x="144" y="414"/>
                </a:cubicBezTo>
                <a:close/>
                <a:moveTo>
                  <a:pt x="328" y="409"/>
                </a:moveTo>
                <a:cubicBezTo>
                  <a:pt x="326" y="409"/>
                  <a:pt x="325" y="409"/>
                  <a:pt x="323" y="408"/>
                </a:cubicBezTo>
                <a:cubicBezTo>
                  <a:pt x="323" y="410"/>
                  <a:pt x="327" y="410"/>
                  <a:pt x="328" y="409"/>
                </a:cubicBezTo>
                <a:close/>
                <a:moveTo>
                  <a:pt x="146" y="439"/>
                </a:moveTo>
                <a:cubicBezTo>
                  <a:pt x="139" y="429"/>
                  <a:pt x="131" y="413"/>
                  <a:pt x="120" y="409"/>
                </a:cubicBezTo>
                <a:cubicBezTo>
                  <a:pt x="129" y="419"/>
                  <a:pt x="137" y="430"/>
                  <a:pt x="146" y="439"/>
                </a:cubicBezTo>
                <a:close/>
                <a:moveTo>
                  <a:pt x="271" y="410"/>
                </a:moveTo>
                <a:cubicBezTo>
                  <a:pt x="272" y="410"/>
                  <a:pt x="273" y="410"/>
                  <a:pt x="273" y="410"/>
                </a:cubicBezTo>
                <a:cubicBezTo>
                  <a:pt x="274" y="408"/>
                  <a:pt x="270" y="408"/>
                  <a:pt x="271" y="410"/>
                </a:cubicBezTo>
                <a:close/>
                <a:moveTo>
                  <a:pt x="298" y="412"/>
                </a:moveTo>
                <a:cubicBezTo>
                  <a:pt x="298" y="412"/>
                  <a:pt x="299" y="413"/>
                  <a:pt x="299" y="413"/>
                </a:cubicBezTo>
                <a:cubicBezTo>
                  <a:pt x="303" y="413"/>
                  <a:pt x="305" y="414"/>
                  <a:pt x="308" y="414"/>
                </a:cubicBezTo>
                <a:cubicBezTo>
                  <a:pt x="311" y="414"/>
                  <a:pt x="309" y="413"/>
                  <a:pt x="307" y="413"/>
                </a:cubicBezTo>
                <a:cubicBezTo>
                  <a:pt x="303" y="413"/>
                  <a:pt x="297" y="409"/>
                  <a:pt x="293" y="411"/>
                </a:cubicBezTo>
                <a:cubicBezTo>
                  <a:pt x="295" y="411"/>
                  <a:pt x="296" y="412"/>
                  <a:pt x="298" y="412"/>
                </a:cubicBezTo>
                <a:close/>
                <a:moveTo>
                  <a:pt x="380" y="416"/>
                </a:moveTo>
                <a:cubicBezTo>
                  <a:pt x="382" y="416"/>
                  <a:pt x="384" y="415"/>
                  <a:pt x="386" y="414"/>
                </a:cubicBezTo>
                <a:cubicBezTo>
                  <a:pt x="384" y="413"/>
                  <a:pt x="379" y="414"/>
                  <a:pt x="380" y="416"/>
                </a:cubicBezTo>
                <a:close/>
                <a:moveTo>
                  <a:pt x="76" y="418"/>
                </a:moveTo>
                <a:cubicBezTo>
                  <a:pt x="76" y="417"/>
                  <a:pt x="77" y="416"/>
                  <a:pt x="76" y="415"/>
                </a:cubicBezTo>
                <a:cubicBezTo>
                  <a:pt x="75" y="416"/>
                  <a:pt x="75" y="412"/>
                  <a:pt x="74" y="415"/>
                </a:cubicBezTo>
                <a:cubicBezTo>
                  <a:pt x="75" y="416"/>
                  <a:pt x="74" y="417"/>
                  <a:pt x="76" y="418"/>
                </a:cubicBezTo>
                <a:close/>
                <a:moveTo>
                  <a:pt x="392" y="416"/>
                </a:moveTo>
                <a:cubicBezTo>
                  <a:pt x="393" y="416"/>
                  <a:pt x="394" y="417"/>
                  <a:pt x="394" y="417"/>
                </a:cubicBezTo>
                <a:cubicBezTo>
                  <a:pt x="394" y="416"/>
                  <a:pt x="395" y="416"/>
                  <a:pt x="395" y="415"/>
                </a:cubicBezTo>
                <a:cubicBezTo>
                  <a:pt x="393" y="415"/>
                  <a:pt x="393" y="416"/>
                  <a:pt x="392" y="416"/>
                </a:cubicBezTo>
                <a:close/>
                <a:moveTo>
                  <a:pt x="374" y="418"/>
                </a:moveTo>
                <a:cubicBezTo>
                  <a:pt x="375" y="417"/>
                  <a:pt x="378" y="418"/>
                  <a:pt x="378" y="415"/>
                </a:cubicBezTo>
                <a:cubicBezTo>
                  <a:pt x="376" y="416"/>
                  <a:pt x="374" y="415"/>
                  <a:pt x="374" y="418"/>
                </a:cubicBezTo>
                <a:close/>
                <a:moveTo>
                  <a:pt x="321" y="416"/>
                </a:moveTo>
                <a:cubicBezTo>
                  <a:pt x="320" y="416"/>
                  <a:pt x="320" y="417"/>
                  <a:pt x="321" y="417"/>
                </a:cubicBezTo>
                <a:cubicBezTo>
                  <a:pt x="324" y="417"/>
                  <a:pt x="331" y="418"/>
                  <a:pt x="330" y="416"/>
                </a:cubicBezTo>
                <a:cubicBezTo>
                  <a:pt x="327" y="417"/>
                  <a:pt x="326" y="416"/>
                  <a:pt x="323" y="416"/>
                </a:cubicBezTo>
                <a:cubicBezTo>
                  <a:pt x="322" y="416"/>
                  <a:pt x="321" y="416"/>
                  <a:pt x="321" y="416"/>
                </a:cubicBezTo>
                <a:close/>
                <a:moveTo>
                  <a:pt x="83" y="421"/>
                </a:moveTo>
                <a:cubicBezTo>
                  <a:pt x="82" y="419"/>
                  <a:pt x="79" y="418"/>
                  <a:pt x="77" y="416"/>
                </a:cubicBezTo>
                <a:cubicBezTo>
                  <a:pt x="75" y="420"/>
                  <a:pt x="83" y="420"/>
                  <a:pt x="83" y="421"/>
                </a:cubicBezTo>
                <a:close/>
                <a:moveTo>
                  <a:pt x="129" y="425"/>
                </a:moveTo>
                <a:cubicBezTo>
                  <a:pt x="126" y="424"/>
                  <a:pt x="124" y="418"/>
                  <a:pt x="121" y="418"/>
                </a:cubicBezTo>
                <a:cubicBezTo>
                  <a:pt x="122" y="422"/>
                  <a:pt x="127" y="424"/>
                  <a:pt x="129" y="425"/>
                </a:cubicBezTo>
                <a:close/>
                <a:moveTo>
                  <a:pt x="417" y="421"/>
                </a:moveTo>
                <a:cubicBezTo>
                  <a:pt x="425" y="421"/>
                  <a:pt x="435" y="421"/>
                  <a:pt x="443" y="419"/>
                </a:cubicBezTo>
                <a:cubicBezTo>
                  <a:pt x="436" y="417"/>
                  <a:pt x="422" y="418"/>
                  <a:pt x="417" y="421"/>
                </a:cubicBezTo>
                <a:close/>
                <a:moveTo>
                  <a:pt x="388" y="419"/>
                </a:moveTo>
                <a:cubicBezTo>
                  <a:pt x="388" y="417"/>
                  <a:pt x="385" y="419"/>
                  <a:pt x="384" y="418"/>
                </a:cubicBezTo>
                <a:cubicBezTo>
                  <a:pt x="383" y="420"/>
                  <a:pt x="386" y="419"/>
                  <a:pt x="388" y="419"/>
                </a:cubicBezTo>
                <a:close/>
                <a:moveTo>
                  <a:pt x="160" y="426"/>
                </a:moveTo>
                <a:cubicBezTo>
                  <a:pt x="161" y="425"/>
                  <a:pt x="157" y="424"/>
                  <a:pt x="159" y="422"/>
                </a:cubicBezTo>
                <a:cubicBezTo>
                  <a:pt x="155" y="422"/>
                  <a:pt x="155" y="419"/>
                  <a:pt x="152" y="419"/>
                </a:cubicBezTo>
                <a:cubicBezTo>
                  <a:pt x="152" y="424"/>
                  <a:pt x="158" y="426"/>
                  <a:pt x="160" y="426"/>
                </a:cubicBezTo>
                <a:close/>
                <a:moveTo>
                  <a:pt x="174" y="427"/>
                </a:moveTo>
                <a:cubicBezTo>
                  <a:pt x="182" y="430"/>
                  <a:pt x="188" y="435"/>
                  <a:pt x="196" y="438"/>
                </a:cubicBezTo>
                <a:cubicBezTo>
                  <a:pt x="188" y="432"/>
                  <a:pt x="181" y="425"/>
                  <a:pt x="173" y="419"/>
                </a:cubicBezTo>
                <a:cubicBezTo>
                  <a:pt x="173" y="422"/>
                  <a:pt x="174" y="425"/>
                  <a:pt x="174" y="427"/>
                </a:cubicBezTo>
                <a:close/>
                <a:moveTo>
                  <a:pt x="347" y="422"/>
                </a:moveTo>
                <a:cubicBezTo>
                  <a:pt x="354" y="422"/>
                  <a:pt x="358" y="423"/>
                  <a:pt x="366" y="423"/>
                </a:cubicBezTo>
                <a:cubicBezTo>
                  <a:pt x="366" y="421"/>
                  <a:pt x="366" y="420"/>
                  <a:pt x="366" y="419"/>
                </a:cubicBezTo>
                <a:cubicBezTo>
                  <a:pt x="360" y="418"/>
                  <a:pt x="352" y="420"/>
                  <a:pt x="347" y="422"/>
                </a:cubicBezTo>
                <a:close/>
                <a:moveTo>
                  <a:pt x="371" y="423"/>
                </a:moveTo>
                <a:cubicBezTo>
                  <a:pt x="372" y="421"/>
                  <a:pt x="378" y="423"/>
                  <a:pt x="378" y="421"/>
                </a:cubicBezTo>
                <a:cubicBezTo>
                  <a:pt x="375" y="421"/>
                  <a:pt x="371" y="419"/>
                  <a:pt x="371" y="423"/>
                </a:cubicBezTo>
                <a:close/>
                <a:moveTo>
                  <a:pt x="89" y="426"/>
                </a:moveTo>
                <a:cubicBezTo>
                  <a:pt x="88" y="424"/>
                  <a:pt x="85" y="422"/>
                  <a:pt x="84" y="423"/>
                </a:cubicBezTo>
                <a:cubicBezTo>
                  <a:pt x="86" y="423"/>
                  <a:pt x="86" y="426"/>
                  <a:pt x="89" y="426"/>
                </a:cubicBezTo>
                <a:close/>
                <a:moveTo>
                  <a:pt x="92" y="436"/>
                </a:moveTo>
                <a:cubicBezTo>
                  <a:pt x="88" y="431"/>
                  <a:pt x="81" y="425"/>
                  <a:pt x="75" y="424"/>
                </a:cubicBezTo>
                <a:cubicBezTo>
                  <a:pt x="80" y="428"/>
                  <a:pt x="88" y="435"/>
                  <a:pt x="92" y="436"/>
                </a:cubicBezTo>
                <a:close/>
                <a:moveTo>
                  <a:pt x="119" y="426"/>
                </a:moveTo>
                <a:cubicBezTo>
                  <a:pt x="123" y="428"/>
                  <a:pt x="125" y="431"/>
                  <a:pt x="129" y="432"/>
                </a:cubicBezTo>
                <a:cubicBezTo>
                  <a:pt x="126" y="431"/>
                  <a:pt x="122" y="424"/>
                  <a:pt x="119" y="426"/>
                </a:cubicBezTo>
                <a:close/>
                <a:moveTo>
                  <a:pt x="149" y="430"/>
                </a:moveTo>
                <a:cubicBezTo>
                  <a:pt x="148" y="429"/>
                  <a:pt x="146" y="425"/>
                  <a:pt x="145" y="426"/>
                </a:cubicBezTo>
                <a:cubicBezTo>
                  <a:pt x="147" y="427"/>
                  <a:pt x="146" y="430"/>
                  <a:pt x="149" y="430"/>
                </a:cubicBezTo>
                <a:close/>
                <a:moveTo>
                  <a:pt x="169" y="472"/>
                </a:moveTo>
                <a:cubicBezTo>
                  <a:pt x="158" y="453"/>
                  <a:pt x="136" y="442"/>
                  <a:pt x="120" y="431"/>
                </a:cubicBezTo>
                <a:cubicBezTo>
                  <a:pt x="136" y="445"/>
                  <a:pt x="152" y="458"/>
                  <a:pt x="169" y="472"/>
                </a:cubicBezTo>
                <a:close/>
                <a:moveTo>
                  <a:pt x="157" y="443"/>
                </a:moveTo>
                <a:cubicBezTo>
                  <a:pt x="157" y="438"/>
                  <a:pt x="151" y="436"/>
                  <a:pt x="152" y="432"/>
                </a:cubicBezTo>
                <a:cubicBezTo>
                  <a:pt x="151" y="432"/>
                  <a:pt x="150" y="432"/>
                  <a:pt x="149" y="432"/>
                </a:cubicBezTo>
                <a:cubicBezTo>
                  <a:pt x="151" y="436"/>
                  <a:pt x="154" y="439"/>
                  <a:pt x="157" y="443"/>
                </a:cubicBezTo>
                <a:close/>
                <a:moveTo>
                  <a:pt x="176" y="464"/>
                </a:moveTo>
                <a:cubicBezTo>
                  <a:pt x="185" y="470"/>
                  <a:pt x="193" y="476"/>
                  <a:pt x="203" y="481"/>
                </a:cubicBezTo>
                <a:cubicBezTo>
                  <a:pt x="192" y="468"/>
                  <a:pt x="179" y="456"/>
                  <a:pt x="167" y="443"/>
                </a:cubicBezTo>
                <a:cubicBezTo>
                  <a:pt x="167" y="442"/>
                  <a:pt x="166" y="442"/>
                  <a:pt x="166" y="440"/>
                </a:cubicBezTo>
                <a:cubicBezTo>
                  <a:pt x="162" y="438"/>
                  <a:pt x="159" y="435"/>
                  <a:pt x="155" y="432"/>
                </a:cubicBezTo>
                <a:cubicBezTo>
                  <a:pt x="160" y="444"/>
                  <a:pt x="170" y="453"/>
                  <a:pt x="176" y="464"/>
                </a:cubicBezTo>
                <a:close/>
                <a:moveTo>
                  <a:pt x="129" y="445"/>
                </a:moveTo>
                <a:cubicBezTo>
                  <a:pt x="125" y="440"/>
                  <a:pt x="119" y="436"/>
                  <a:pt x="113" y="433"/>
                </a:cubicBezTo>
                <a:cubicBezTo>
                  <a:pt x="117" y="438"/>
                  <a:pt x="123" y="442"/>
                  <a:pt x="129" y="445"/>
                </a:cubicBezTo>
                <a:close/>
                <a:moveTo>
                  <a:pt x="185" y="449"/>
                </a:moveTo>
                <a:cubicBezTo>
                  <a:pt x="181" y="446"/>
                  <a:pt x="174" y="441"/>
                  <a:pt x="169" y="437"/>
                </a:cubicBezTo>
                <a:cubicBezTo>
                  <a:pt x="174" y="441"/>
                  <a:pt x="178" y="447"/>
                  <a:pt x="185" y="449"/>
                </a:cubicBezTo>
                <a:close/>
                <a:moveTo>
                  <a:pt x="203" y="509"/>
                </a:moveTo>
                <a:cubicBezTo>
                  <a:pt x="200" y="508"/>
                  <a:pt x="199" y="504"/>
                  <a:pt x="196" y="502"/>
                </a:cubicBezTo>
                <a:cubicBezTo>
                  <a:pt x="186" y="494"/>
                  <a:pt x="173" y="489"/>
                  <a:pt x="168" y="480"/>
                </a:cubicBezTo>
                <a:cubicBezTo>
                  <a:pt x="156" y="471"/>
                  <a:pt x="140" y="459"/>
                  <a:pt x="128" y="449"/>
                </a:cubicBezTo>
                <a:cubicBezTo>
                  <a:pt x="124" y="447"/>
                  <a:pt x="117" y="439"/>
                  <a:pt x="115" y="440"/>
                </a:cubicBezTo>
                <a:cubicBezTo>
                  <a:pt x="115" y="440"/>
                  <a:pt x="115" y="440"/>
                  <a:pt x="115" y="440"/>
                </a:cubicBezTo>
                <a:cubicBezTo>
                  <a:pt x="119" y="445"/>
                  <a:pt x="125" y="449"/>
                  <a:pt x="130" y="454"/>
                </a:cubicBezTo>
                <a:cubicBezTo>
                  <a:pt x="134" y="457"/>
                  <a:pt x="139" y="461"/>
                  <a:pt x="143" y="464"/>
                </a:cubicBezTo>
                <a:cubicBezTo>
                  <a:pt x="151" y="472"/>
                  <a:pt x="161" y="478"/>
                  <a:pt x="168" y="486"/>
                </a:cubicBezTo>
                <a:cubicBezTo>
                  <a:pt x="170" y="488"/>
                  <a:pt x="171" y="491"/>
                  <a:pt x="173" y="492"/>
                </a:cubicBezTo>
                <a:cubicBezTo>
                  <a:pt x="179" y="497"/>
                  <a:pt x="186" y="501"/>
                  <a:pt x="193" y="505"/>
                </a:cubicBezTo>
                <a:cubicBezTo>
                  <a:pt x="200" y="509"/>
                  <a:pt x="207" y="513"/>
                  <a:pt x="214" y="518"/>
                </a:cubicBezTo>
                <a:cubicBezTo>
                  <a:pt x="212" y="513"/>
                  <a:pt x="206" y="512"/>
                  <a:pt x="203" y="509"/>
                </a:cubicBezTo>
                <a:close/>
                <a:moveTo>
                  <a:pt x="162" y="448"/>
                </a:moveTo>
                <a:cubicBezTo>
                  <a:pt x="161" y="446"/>
                  <a:pt x="160" y="447"/>
                  <a:pt x="161" y="444"/>
                </a:cubicBezTo>
                <a:cubicBezTo>
                  <a:pt x="160" y="445"/>
                  <a:pt x="158" y="442"/>
                  <a:pt x="157" y="444"/>
                </a:cubicBezTo>
                <a:cubicBezTo>
                  <a:pt x="158" y="444"/>
                  <a:pt x="158" y="446"/>
                  <a:pt x="159" y="446"/>
                </a:cubicBezTo>
                <a:cubicBezTo>
                  <a:pt x="161" y="445"/>
                  <a:pt x="160" y="448"/>
                  <a:pt x="162" y="448"/>
                </a:cubicBezTo>
                <a:close/>
                <a:moveTo>
                  <a:pt x="137" y="452"/>
                </a:moveTo>
                <a:cubicBezTo>
                  <a:pt x="138" y="450"/>
                  <a:pt x="134" y="448"/>
                  <a:pt x="134" y="449"/>
                </a:cubicBezTo>
                <a:cubicBezTo>
                  <a:pt x="135" y="450"/>
                  <a:pt x="136" y="451"/>
                  <a:pt x="137" y="452"/>
                </a:cubicBezTo>
                <a:close/>
                <a:moveTo>
                  <a:pt x="142" y="455"/>
                </a:moveTo>
                <a:cubicBezTo>
                  <a:pt x="141" y="455"/>
                  <a:pt x="141" y="454"/>
                  <a:pt x="141" y="453"/>
                </a:cubicBezTo>
                <a:cubicBezTo>
                  <a:pt x="140" y="453"/>
                  <a:pt x="139" y="453"/>
                  <a:pt x="138" y="452"/>
                </a:cubicBezTo>
                <a:cubicBezTo>
                  <a:pt x="138" y="454"/>
                  <a:pt x="141" y="456"/>
                  <a:pt x="142" y="455"/>
                </a:cubicBezTo>
                <a:close/>
                <a:moveTo>
                  <a:pt x="171" y="504"/>
                </a:moveTo>
                <a:cubicBezTo>
                  <a:pt x="165" y="499"/>
                  <a:pt x="160" y="495"/>
                  <a:pt x="155" y="491"/>
                </a:cubicBezTo>
                <a:cubicBezTo>
                  <a:pt x="155" y="490"/>
                  <a:pt x="155" y="490"/>
                  <a:pt x="155" y="489"/>
                </a:cubicBezTo>
                <a:cubicBezTo>
                  <a:pt x="154" y="489"/>
                  <a:pt x="154" y="490"/>
                  <a:pt x="153" y="490"/>
                </a:cubicBezTo>
                <a:cubicBezTo>
                  <a:pt x="149" y="483"/>
                  <a:pt x="141" y="479"/>
                  <a:pt x="134" y="474"/>
                </a:cubicBezTo>
                <a:cubicBezTo>
                  <a:pt x="144" y="486"/>
                  <a:pt x="159" y="496"/>
                  <a:pt x="171" y="504"/>
                </a:cubicBezTo>
                <a:close/>
                <a:moveTo>
                  <a:pt x="204" y="501"/>
                </a:moveTo>
                <a:cubicBezTo>
                  <a:pt x="204" y="498"/>
                  <a:pt x="201" y="498"/>
                  <a:pt x="200" y="496"/>
                </a:cubicBezTo>
                <a:cubicBezTo>
                  <a:pt x="200" y="499"/>
                  <a:pt x="202" y="500"/>
                  <a:pt x="204" y="501"/>
                </a:cubicBezTo>
                <a:close/>
                <a:moveTo>
                  <a:pt x="190" y="511"/>
                </a:moveTo>
                <a:cubicBezTo>
                  <a:pt x="186" y="508"/>
                  <a:pt x="183" y="505"/>
                  <a:pt x="177" y="503"/>
                </a:cubicBezTo>
                <a:cubicBezTo>
                  <a:pt x="175" y="503"/>
                  <a:pt x="172" y="498"/>
                  <a:pt x="172" y="500"/>
                </a:cubicBezTo>
                <a:cubicBezTo>
                  <a:pt x="177" y="504"/>
                  <a:pt x="183" y="511"/>
                  <a:pt x="190" y="511"/>
                </a:cubicBezTo>
                <a:close/>
                <a:moveTo>
                  <a:pt x="233" y="539"/>
                </a:moveTo>
                <a:cubicBezTo>
                  <a:pt x="233" y="539"/>
                  <a:pt x="233" y="539"/>
                  <a:pt x="233" y="539"/>
                </a:cubicBezTo>
                <a:moveTo>
                  <a:pt x="250" y="554"/>
                </a:moveTo>
                <a:cubicBezTo>
                  <a:pt x="248" y="554"/>
                  <a:pt x="248" y="552"/>
                  <a:pt x="247" y="551"/>
                </a:cubicBezTo>
                <a:cubicBezTo>
                  <a:pt x="245" y="552"/>
                  <a:pt x="246" y="552"/>
                  <a:pt x="244" y="551"/>
                </a:cubicBezTo>
                <a:cubicBezTo>
                  <a:pt x="245" y="553"/>
                  <a:pt x="248" y="557"/>
                  <a:pt x="250" y="55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anchor="ctr"/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  <a:sym typeface="宋体" panose="02010600030101010101" pitchFamily="2" charset="-122"/>
              </a:rPr>
              <a:t>02</a:t>
            </a:r>
            <a:endParaRPr lang="zh-CN" altLang="zh-CN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  <a:sym typeface="宋体" panose="02010600030101010101" pitchFamily="2" charset="-122"/>
            </a:endParaRPr>
          </a:p>
        </p:txBody>
      </p:sp>
      <p:sp>
        <p:nvSpPr>
          <p:cNvPr id="33" name="TextBox 1">
            <a:extLst>
              <a:ext uri="{FF2B5EF4-FFF2-40B4-BE49-F238E27FC236}">
                <a16:creationId xmlns:a16="http://schemas.microsoft.com/office/drawing/2014/main" xmlns="" id="{0F953AF6-7CB1-48A6-A9FD-CE1896C69917}"/>
              </a:ext>
            </a:extLst>
          </p:cNvPr>
          <p:cNvSpPr txBox="1"/>
          <p:nvPr/>
        </p:nvSpPr>
        <p:spPr>
          <a:xfrm>
            <a:off x="7323242" y="2603359"/>
            <a:ext cx="2592194" cy="2354491"/>
          </a:xfrm>
          <a:prstGeom prst="rect">
            <a:avLst/>
          </a:prstGeom>
          <a:noFill/>
          <a:effectLst/>
        </p:spPr>
        <p:txBody>
          <a:bodyPr wrap="square" lIns="0" tIns="0" r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18" charset="0"/>
                <a:cs typeface="微软雅黑" pitchFamily="18" charset="0"/>
              </a:rPr>
              <a:t>请在此处添加详细文本，文本内容与标题尽量相符保持一致，语言描述简洁生动有趣。请在此处添加详细文本。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18" charset="0"/>
              <a:cs typeface="微软雅黑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07193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click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2" presetClass="entr" presetSubtype="1" fill="hold" grpId="0" nodeType="click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1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1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1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0" grpId="0" animBg="1"/>
          <p:bldP spid="31" grpId="0"/>
          <p:bldP spid="32" grpId="0" animBg="1"/>
          <p:bldP spid="3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1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0" grpId="0" animBg="1"/>
          <p:bldP spid="31" grpId="0"/>
          <p:bldP spid="32" grpId="0" animBg="1"/>
          <p:bldP spid="33" grpId="0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4D40D88C-6E56-449A-98E3-1A5C209F448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此处添加标题文本</a:t>
            </a:r>
          </a:p>
        </p:txBody>
      </p:sp>
      <p:sp>
        <p:nvSpPr>
          <p:cNvPr id="11" name="TextBox 1">
            <a:extLst>
              <a:ext uri="{FF2B5EF4-FFF2-40B4-BE49-F238E27FC236}">
                <a16:creationId xmlns:a16="http://schemas.microsoft.com/office/drawing/2014/main" xmlns="" id="{E75DE244-CD35-4691-8ED1-E8BD9C53C7F3}"/>
              </a:ext>
            </a:extLst>
          </p:cNvPr>
          <p:cNvSpPr txBox="1"/>
          <p:nvPr/>
        </p:nvSpPr>
        <p:spPr>
          <a:xfrm>
            <a:off x="1511300" y="4311723"/>
            <a:ext cx="9994900" cy="969496"/>
          </a:xfrm>
          <a:prstGeom prst="rect">
            <a:avLst/>
          </a:prstGeom>
          <a:noFill/>
          <a:effectLst/>
        </p:spPr>
        <p:txBody>
          <a:bodyPr wrap="square" lIns="0" tIns="0" r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18" charset="0"/>
                <a:cs typeface="微软雅黑" pitchFamily="18" charset="0"/>
              </a:rPr>
              <a:t>请在此处添加详细文本，文本内容与标题尽量相符保持一致，语言描述简洁生动有趣。请在此处添加详细文本，文本内容与标题尽量相符保持一致，语言描述简洁生动有趣。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18" charset="0"/>
              <a:cs typeface="微软雅黑" pitchFamily="18" charset="0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4A3AABF3-C949-4387-A78E-B830A0D83D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1374" y="2073470"/>
            <a:ext cx="7488463" cy="1723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315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8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4D40D88C-6E56-449A-98E3-1A5C209F448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此处添加标题文本</a:t>
            </a:r>
          </a:p>
        </p:txBody>
      </p:sp>
      <p:sp>
        <p:nvSpPr>
          <p:cNvPr id="11" name="TextBox 1">
            <a:extLst>
              <a:ext uri="{FF2B5EF4-FFF2-40B4-BE49-F238E27FC236}">
                <a16:creationId xmlns:a16="http://schemas.microsoft.com/office/drawing/2014/main" xmlns="" id="{E75DE244-CD35-4691-8ED1-E8BD9C53C7F3}"/>
              </a:ext>
            </a:extLst>
          </p:cNvPr>
          <p:cNvSpPr txBox="1"/>
          <p:nvPr/>
        </p:nvSpPr>
        <p:spPr>
          <a:xfrm>
            <a:off x="1248230" y="2572281"/>
            <a:ext cx="3200400" cy="1892826"/>
          </a:xfrm>
          <a:prstGeom prst="rect">
            <a:avLst/>
          </a:prstGeom>
          <a:noFill/>
          <a:effectLst/>
        </p:spPr>
        <p:txBody>
          <a:bodyPr wrap="square" lIns="0" tIns="0" r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18" charset="0"/>
                <a:cs typeface="微软雅黑" pitchFamily="18" charset="0"/>
              </a:rPr>
              <a:t>请在此处添加详细文本，文本内容与标题尽量相符保持一致，语言描述简洁生动有趣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18" charset="0"/>
                <a:cs typeface="微软雅黑" pitchFamily="18" charset="0"/>
              </a:rPr>
              <a:t>.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9AFD72C2-475D-4A0E-8CA0-98F82E1F49F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882" t="14689" r="12642" b="10777"/>
          <a:stretch/>
        </p:blipFill>
        <p:spPr>
          <a:xfrm>
            <a:off x="4334330" y="1295401"/>
            <a:ext cx="3247570" cy="433070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BEB8E9CC-5A1B-48CA-81FC-4FF7440CA284}"/>
              </a:ext>
            </a:extLst>
          </p:cNvPr>
          <p:cNvSpPr txBox="1"/>
          <p:nvPr/>
        </p:nvSpPr>
        <p:spPr>
          <a:xfrm>
            <a:off x="1133930" y="2049061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</a:t>
            </a:r>
          </a:p>
        </p:txBody>
      </p:sp>
      <p:sp>
        <p:nvSpPr>
          <p:cNvPr id="15" name="TextBox 1">
            <a:extLst>
              <a:ext uri="{FF2B5EF4-FFF2-40B4-BE49-F238E27FC236}">
                <a16:creationId xmlns:a16="http://schemas.microsoft.com/office/drawing/2014/main" xmlns="" id="{B40D811A-D911-40C9-8F09-A0DFC4EB473D}"/>
              </a:ext>
            </a:extLst>
          </p:cNvPr>
          <p:cNvSpPr txBox="1"/>
          <p:nvPr/>
        </p:nvSpPr>
        <p:spPr>
          <a:xfrm>
            <a:off x="8144330" y="2572281"/>
            <a:ext cx="3200400" cy="1892826"/>
          </a:xfrm>
          <a:prstGeom prst="rect">
            <a:avLst/>
          </a:prstGeom>
          <a:noFill/>
          <a:effectLst/>
        </p:spPr>
        <p:txBody>
          <a:bodyPr wrap="square" lIns="0" tIns="0" r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18" charset="0"/>
                <a:cs typeface="微软雅黑" pitchFamily="18" charset="0"/>
              </a:rPr>
              <a:t>请在此处添加详细文本，文本内容与标题尽量相符保持一致，语言描述简洁生动有趣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18" charset="0"/>
                <a:cs typeface="微软雅黑" pitchFamily="18" charset="0"/>
              </a:rPr>
              <a:t>.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1E82C318-FB72-47E6-8B66-EAB250E66A5A}"/>
              </a:ext>
            </a:extLst>
          </p:cNvPr>
          <p:cNvSpPr txBox="1"/>
          <p:nvPr/>
        </p:nvSpPr>
        <p:spPr>
          <a:xfrm>
            <a:off x="8030030" y="2049061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2350185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6" grpId="0"/>
      <p:bldP spid="15" grpId="0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8CCC59C8-57AE-4E03-861F-039253CBC9E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此处添加标题文本</a:t>
            </a:r>
          </a:p>
        </p:txBody>
      </p:sp>
      <p:sp>
        <p:nvSpPr>
          <p:cNvPr id="11" name="Freeform 60">
            <a:extLst>
              <a:ext uri="{FF2B5EF4-FFF2-40B4-BE49-F238E27FC236}">
                <a16:creationId xmlns:a16="http://schemas.microsoft.com/office/drawing/2014/main" xmlns="" id="{5BE5DCB5-ADA8-4319-9A4D-518002557149}"/>
              </a:ext>
            </a:extLst>
          </p:cNvPr>
          <p:cNvSpPr>
            <a:spLocks noEditPoints="1"/>
          </p:cNvSpPr>
          <p:nvPr/>
        </p:nvSpPr>
        <p:spPr bwMode="auto">
          <a:xfrm>
            <a:off x="3815024" y="3364448"/>
            <a:ext cx="459071" cy="522008"/>
          </a:xfrm>
          <a:custGeom>
            <a:avLst/>
            <a:gdLst/>
            <a:ahLst/>
            <a:cxnLst>
              <a:cxn ang="0">
                <a:pos x="74" y="118"/>
              </a:cxn>
              <a:cxn ang="0">
                <a:pos x="36" y="141"/>
              </a:cxn>
              <a:cxn ang="0">
                <a:pos x="21" y="135"/>
              </a:cxn>
              <a:cxn ang="0">
                <a:pos x="6" y="111"/>
              </a:cxn>
              <a:cxn ang="0">
                <a:pos x="10" y="97"/>
              </a:cxn>
              <a:cxn ang="0">
                <a:pos x="32" y="76"/>
              </a:cxn>
              <a:cxn ang="0">
                <a:pos x="6" y="61"/>
              </a:cxn>
              <a:cxn ang="0">
                <a:pos x="0" y="40"/>
              </a:cxn>
              <a:cxn ang="0">
                <a:pos x="10" y="19"/>
              </a:cxn>
              <a:cxn ang="0">
                <a:pos x="34" y="0"/>
              </a:cxn>
              <a:cxn ang="0">
                <a:pos x="82" y="29"/>
              </a:cxn>
              <a:cxn ang="0">
                <a:pos x="124" y="65"/>
              </a:cxn>
              <a:cxn ang="0">
                <a:pos x="114" y="86"/>
              </a:cxn>
              <a:cxn ang="0">
                <a:pos x="95" y="48"/>
              </a:cxn>
              <a:cxn ang="0">
                <a:pos x="38" y="10"/>
              </a:cxn>
              <a:cxn ang="0">
                <a:pos x="27" y="42"/>
              </a:cxn>
              <a:cxn ang="0">
                <a:pos x="59" y="55"/>
              </a:cxn>
              <a:cxn ang="0">
                <a:pos x="76" y="65"/>
              </a:cxn>
              <a:cxn ang="0">
                <a:pos x="31" y="86"/>
              </a:cxn>
              <a:cxn ang="0">
                <a:pos x="38" y="112"/>
              </a:cxn>
              <a:cxn ang="0">
                <a:pos x="80" y="91"/>
              </a:cxn>
              <a:cxn ang="0">
                <a:pos x="112" y="59"/>
              </a:cxn>
              <a:cxn ang="0">
                <a:pos x="10" y="32"/>
              </a:cxn>
              <a:cxn ang="0">
                <a:pos x="25" y="25"/>
              </a:cxn>
              <a:cxn ang="0">
                <a:pos x="15" y="21"/>
              </a:cxn>
              <a:cxn ang="0">
                <a:pos x="10" y="32"/>
              </a:cxn>
              <a:cxn ang="0">
                <a:pos x="15" y="57"/>
              </a:cxn>
              <a:cxn ang="0">
                <a:pos x="15" y="50"/>
              </a:cxn>
              <a:cxn ang="0">
                <a:pos x="38" y="57"/>
              </a:cxn>
              <a:cxn ang="0">
                <a:pos x="44" y="61"/>
              </a:cxn>
              <a:cxn ang="0">
                <a:pos x="50" y="57"/>
              </a:cxn>
              <a:cxn ang="0">
                <a:pos x="38" y="57"/>
              </a:cxn>
              <a:cxn ang="0">
                <a:pos x="48" y="71"/>
              </a:cxn>
              <a:cxn ang="0">
                <a:pos x="48" y="67"/>
              </a:cxn>
              <a:cxn ang="0">
                <a:pos x="97" y="93"/>
              </a:cxn>
              <a:cxn ang="0">
                <a:pos x="105" y="82"/>
              </a:cxn>
              <a:cxn ang="0">
                <a:pos x="10" y="107"/>
              </a:cxn>
              <a:cxn ang="0">
                <a:pos x="13" y="112"/>
              </a:cxn>
              <a:cxn ang="0">
                <a:pos x="19" y="99"/>
              </a:cxn>
              <a:cxn ang="0">
                <a:pos x="21" y="111"/>
              </a:cxn>
              <a:cxn ang="0">
                <a:pos x="29" y="109"/>
              </a:cxn>
              <a:cxn ang="0">
                <a:pos x="21" y="111"/>
              </a:cxn>
              <a:cxn ang="0">
                <a:pos x="74" y="114"/>
              </a:cxn>
              <a:cxn ang="0">
                <a:pos x="71" y="112"/>
              </a:cxn>
              <a:cxn ang="0">
                <a:pos x="38" y="133"/>
              </a:cxn>
              <a:cxn ang="0">
                <a:pos x="55" y="122"/>
              </a:cxn>
              <a:cxn ang="0">
                <a:pos x="55" y="116"/>
              </a:cxn>
              <a:cxn ang="0">
                <a:pos x="17" y="122"/>
              </a:cxn>
              <a:cxn ang="0">
                <a:pos x="23" y="118"/>
              </a:cxn>
              <a:cxn ang="0">
                <a:pos x="17" y="120"/>
              </a:cxn>
            </a:cxnLst>
            <a:rect l="0" t="0" r="r" b="b"/>
            <a:pathLst>
              <a:path w="124" h="141">
                <a:moveTo>
                  <a:pt x="109" y="93"/>
                </a:moveTo>
                <a:lnTo>
                  <a:pt x="109" y="93"/>
                </a:lnTo>
                <a:lnTo>
                  <a:pt x="93" y="107"/>
                </a:lnTo>
                <a:lnTo>
                  <a:pt x="74" y="118"/>
                </a:lnTo>
                <a:lnTo>
                  <a:pt x="74" y="118"/>
                </a:lnTo>
                <a:lnTo>
                  <a:pt x="55" y="132"/>
                </a:lnTo>
                <a:lnTo>
                  <a:pt x="46" y="137"/>
                </a:lnTo>
                <a:lnTo>
                  <a:pt x="36" y="141"/>
                </a:lnTo>
                <a:lnTo>
                  <a:pt x="36" y="141"/>
                </a:lnTo>
                <a:lnTo>
                  <a:pt x="29" y="141"/>
                </a:lnTo>
                <a:lnTo>
                  <a:pt x="29" y="141"/>
                </a:lnTo>
                <a:lnTo>
                  <a:pt x="21" y="135"/>
                </a:lnTo>
                <a:lnTo>
                  <a:pt x="13" y="126"/>
                </a:lnTo>
                <a:lnTo>
                  <a:pt x="13" y="126"/>
                </a:lnTo>
                <a:lnTo>
                  <a:pt x="8" y="116"/>
                </a:lnTo>
                <a:lnTo>
                  <a:pt x="6" y="111"/>
                </a:lnTo>
                <a:lnTo>
                  <a:pt x="4" y="105"/>
                </a:lnTo>
                <a:lnTo>
                  <a:pt x="4" y="105"/>
                </a:lnTo>
                <a:lnTo>
                  <a:pt x="6" y="101"/>
                </a:lnTo>
                <a:lnTo>
                  <a:pt x="10" y="97"/>
                </a:lnTo>
                <a:lnTo>
                  <a:pt x="17" y="88"/>
                </a:lnTo>
                <a:lnTo>
                  <a:pt x="17" y="88"/>
                </a:lnTo>
                <a:lnTo>
                  <a:pt x="27" y="82"/>
                </a:lnTo>
                <a:lnTo>
                  <a:pt x="32" y="76"/>
                </a:lnTo>
                <a:lnTo>
                  <a:pt x="32" y="76"/>
                </a:lnTo>
                <a:lnTo>
                  <a:pt x="25" y="71"/>
                </a:lnTo>
                <a:lnTo>
                  <a:pt x="15" y="67"/>
                </a:lnTo>
                <a:lnTo>
                  <a:pt x="6" y="61"/>
                </a:lnTo>
                <a:lnTo>
                  <a:pt x="2" y="59"/>
                </a:lnTo>
                <a:lnTo>
                  <a:pt x="0" y="55"/>
                </a:lnTo>
                <a:lnTo>
                  <a:pt x="0" y="55"/>
                </a:lnTo>
                <a:lnTo>
                  <a:pt x="0" y="40"/>
                </a:lnTo>
                <a:lnTo>
                  <a:pt x="2" y="32"/>
                </a:lnTo>
                <a:lnTo>
                  <a:pt x="4" y="27"/>
                </a:lnTo>
                <a:lnTo>
                  <a:pt x="4" y="27"/>
                </a:lnTo>
                <a:lnTo>
                  <a:pt x="10" y="19"/>
                </a:lnTo>
                <a:lnTo>
                  <a:pt x="19" y="11"/>
                </a:lnTo>
                <a:lnTo>
                  <a:pt x="27" y="8"/>
                </a:lnTo>
                <a:lnTo>
                  <a:pt x="34" y="0"/>
                </a:lnTo>
                <a:lnTo>
                  <a:pt x="34" y="0"/>
                </a:lnTo>
                <a:lnTo>
                  <a:pt x="44" y="4"/>
                </a:lnTo>
                <a:lnTo>
                  <a:pt x="57" y="11"/>
                </a:lnTo>
                <a:lnTo>
                  <a:pt x="82" y="29"/>
                </a:lnTo>
                <a:lnTo>
                  <a:pt x="82" y="29"/>
                </a:lnTo>
                <a:lnTo>
                  <a:pt x="105" y="46"/>
                </a:lnTo>
                <a:lnTo>
                  <a:pt x="118" y="57"/>
                </a:lnTo>
                <a:lnTo>
                  <a:pt x="122" y="61"/>
                </a:lnTo>
                <a:lnTo>
                  <a:pt x="124" y="65"/>
                </a:lnTo>
                <a:lnTo>
                  <a:pt x="124" y="65"/>
                </a:lnTo>
                <a:lnTo>
                  <a:pt x="122" y="72"/>
                </a:lnTo>
                <a:lnTo>
                  <a:pt x="118" y="78"/>
                </a:lnTo>
                <a:lnTo>
                  <a:pt x="114" y="86"/>
                </a:lnTo>
                <a:lnTo>
                  <a:pt x="109" y="93"/>
                </a:lnTo>
                <a:lnTo>
                  <a:pt x="109" y="93"/>
                </a:lnTo>
                <a:close/>
                <a:moveTo>
                  <a:pt x="95" y="48"/>
                </a:moveTo>
                <a:lnTo>
                  <a:pt x="95" y="48"/>
                </a:lnTo>
                <a:lnTo>
                  <a:pt x="69" y="27"/>
                </a:lnTo>
                <a:lnTo>
                  <a:pt x="53" y="17"/>
                </a:lnTo>
                <a:lnTo>
                  <a:pt x="38" y="10"/>
                </a:lnTo>
                <a:lnTo>
                  <a:pt x="38" y="10"/>
                </a:lnTo>
                <a:lnTo>
                  <a:pt x="32" y="15"/>
                </a:lnTo>
                <a:lnTo>
                  <a:pt x="29" y="25"/>
                </a:lnTo>
                <a:lnTo>
                  <a:pt x="27" y="32"/>
                </a:lnTo>
                <a:lnTo>
                  <a:pt x="27" y="42"/>
                </a:lnTo>
                <a:lnTo>
                  <a:pt x="27" y="42"/>
                </a:lnTo>
                <a:lnTo>
                  <a:pt x="44" y="50"/>
                </a:lnTo>
                <a:lnTo>
                  <a:pt x="59" y="55"/>
                </a:lnTo>
                <a:lnTo>
                  <a:pt x="59" y="55"/>
                </a:lnTo>
                <a:lnTo>
                  <a:pt x="69" y="59"/>
                </a:lnTo>
                <a:lnTo>
                  <a:pt x="74" y="61"/>
                </a:lnTo>
                <a:lnTo>
                  <a:pt x="76" y="65"/>
                </a:lnTo>
                <a:lnTo>
                  <a:pt x="76" y="65"/>
                </a:lnTo>
                <a:lnTo>
                  <a:pt x="63" y="71"/>
                </a:lnTo>
                <a:lnTo>
                  <a:pt x="50" y="76"/>
                </a:lnTo>
                <a:lnTo>
                  <a:pt x="36" y="82"/>
                </a:lnTo>
                <a:lnTo>
                  <a:pt x="31" y="86"/>
                </a:lnTo>
                <a:lnTo>
                  <a:pt x="27" y="90"/>
                </a:lnTo>
                <a:lnTo>
                  <a:pt x="27" y="90"/>
                </a:lnTo>
                <a:lnTo>
                  <a:pt x="34" y="105"/>
                </a:lnTo>
                <a:lnTo>
                  <a:pt x="38" y="112"/>
                </a:lnTo>
                <a:lnTo>
                  <a:pt x="46" y="116"/>
                </a:lnTo>
                <a:lnTo>
                  <a:pt x="46" y="116"/>
                </a:lnTo>
                <a:lnTo>
                  <a:pt x="63" y="105"/>
                </a:lnTo>
                <a:lnTo>
                  <a:pt x="80" y="91"/>
                </a:lnTo>
                <a:lnTo>
                  <a:pt x="99" y="80"/>
                </a:lnTo>
                <a:lnTo>
                  <a:pt x="116" y="65"/>
                </a:lnTo>
                <a:lnTo>
                  <a:pt x="116" y="65"/>
                </a:lnTo>
                <a:lnTo>
                  <a:pt x="112" y="59"/>
                </a:lnTo>
                <a:lnTo>
                  <a:pt x="107" y="55"/>
                </a:lnTo>
                <a:lnTo>
                  <a:pt x="95" y="48"/>
                </a:lnTo>
                <a:lnTo>
                  <a:pt x="95" y="48"/>
                </a:lnTo>
                <a:close/>
                <a:moveTo>
                  <a:pt x="10" y="32"/>
                </a:moveTo>
                <a:lnTo>
                  <a:pt x="10" y="32"/>
                </a:lnTo>
                <a:lnTo>
                  <a:pt x="17" y="27"/>
                </a:lnTo>
                <a:lnTo>
                  <a:pt x="25" y="25"/>
                </a:lnTo>
                <a:lnTo>
                  <a:pt x="25" y="25"/>
                </a:lnTo>
                <a:lnTo>
                  <a:pt x="25" y="19"/>
                </a:lnTo>
                <a:lnTo>
                  <a:pt x="27" y="13"/>
                </a:lnTo>
                <a:lnTo>
                  <a:pt x="27" y="13"/>
                </a:lnTo>
                <a:lnTo>
                  <a:pt x="15" y="21"/>
                </a:lnTo>
                <a:lnTo>
                  <a:pt x="11" y="27"/>
                </a:lnTo>
                <a:lnTo>
                  <a:pt x="10" y="29"/>
                </a:lnTo>
                <a:lnTo>
                  <a:pt x="10" y="32"/>
                </a:lnTo>
                <a:lnTo>
                  <a:pt x="10" y="32"/>
                </a:lnTo>
                <a:close/>
                <a:moveTo>
                  <a:pt x="6" y="57"/>
                </a:moveTo>
                <a:lnTo>
                  <a:pt x="6" y="57"/>
                </a:lnTo>
                <a:lnTo>
                  <a:pt x="11" y="59"/>
                </a:lnTo>
                <a:lnTo>
                  <a:pt x="15" y="57"/>
                </a:lnTo>
                <a:lnTo>
                  <a:pt x="25" y="51"/>
                </a:lnTo>
                <a:lnTo>
                  <a:pt x="25" y="51"/>
                </a:lnTo>
                <a:lnTo>
                  <a:pt x="19" y="50"/>
                </a:lnTo>
                <a:lnTo>
                  <a:pt x="15" y="50"/>
                </a:lnTo>
                <a:lnTo>
                  <a:pt x="10" y="53"/>
                </a:lnTo>
                <a:lnTo>
                  <a:pt x="6" y="57"/>
                </a:lnTo>
                <a:lnTo>
                  <a:pt x="6" y="57"/>
                </a:lnTo>
                <a:close/>
                <a:moveTo>
                  <a:pt x="38" y="57"/>
                </a:moveTo>
                <a:lnTo>
                  <a:pt x="38" y="57"/>
                </a:lnTo>
                <a:lnTo>
                  <a:pt x="42" y="57"/>
                </a:lnTo>
                <a:lnTo>
                  <a:pt x="42" y="57"/>
                </a:lnTo>
                <a:lnTo>
                  <a:pt x="44" y="61"/>
                </a:lnTo>
                <a:lnTo>
                  <a:pt x="44" y="61"/>
                </a:lnTo>
                <a:lnTo>
                  <a:pt x="48" y="61"/>
                </a:lnTo>
                <a:lnTo>
                  <a:pt x="48" y="59"/>
                </a:lnTo>
                <a:lnTo>
                  <a:pt x="50" y="57"/>
                </a:lnTo>
                <a:lnTo>
                  <a:pt x="50" y="57"/>
                </a:lnTo>
                <a:lnTo>
                  <a:pt x="44" y="55"/>
                </a:lnTo>
                <a:lnTo>
                  <a:pt x="40" y="55"/>
                </a:lnTo>
                <a:lnTo>
                  <a:pt x="38" y="57"/>
                </a:lnTo>
                <a:lnTo>
                  <a:pt x="38" y="57"/>
                </a:lnTo>
                <a:close/>
                <a:moveTo>
                  <a:pt x="44" y="71"/>
                </a:moveTo>
                <a:lnTo>
                  <a:pt x="44" y="71"/>
                </a:lnTo>
                <a:lnTo>
                  <a:pt x="48" y="71"/>
                </a:lnTo>
                <a:lnTo>
                  <a:pt x="53" y="69"/>
                </a:lnTo>
                <a:lnTo>
                  <a:pt x="53" y="69"/>
                </a:lnTo>
                <a:lnTo>
                  <a:pt x="51" y="67"/>
                </a:lnTo>
                <a:lnTo>
                  <a:pt x="48" y="67"/>
                </a:lnTo>
                <a:lnTo>
                  <a:pt x="44" y="71"/>
                </a:lnTo>
                <a:lnTo>
                  <a:pt x="44" y="71"/>
                </a:lnTo>
                <a:close/>
                <a:moveTo>
                  <a:pt x="97" y="93"/>
                </a:moveTo>
                <a:lnTo>
                  <a:pt x="97" y="93"/>
                </a:lnTo>
                <a:lnTo>
                  <a:pt x="103" y="88"/>
                </a:lnTo>
                <a:lnTo>
                  <a:pt x="105" y="84"/>
                </a:lnTo>
                <a:lnTo>
                  <a:pt x="105" y="82"/>
                </a:lnTo>
                <a:lnTo>
                  <a:pt x="105" y="82"/>
                </a:lnTo>
                <a:lnTo>
                  <a:pt x="101" y="88"/>
                </a:lnTo>
                <a:lnTo>
                  <a:pt x="97" y="93"/>
                </a:lnTo>
                <a:lnTo>
                  <a:pt x="97" y="93"/>
                </a:lnTo>
                <a:close/>
                <a:moveTo>
                  <a:pt x="10" y="107"/>
                </a:moveTo>
                <a:lnTo>
                  <a:pt x="10" y="107"/>
                </a:lnTo>
                <a:lnTo>
                  <a:pt x="11" y="111"/>
                </a:lnTo>
                <a:lnTo>
                  <a:pt x="13" y="112"/>
                </a:lnTo>
                <a:lnTo>
                  <a:pt x="13" y="112"/>
                </a:lnTo>
                <a:lnTo>
                  <a:pt x="17" y="105"/>
                </a:lnTo>
                <a:lnTo>
                  <a:pt x="19" y="101"/>
                </a:lnTo>
                <a:lnTo>
                  <a:pt x="19" y="99"/>
                </a:lnTo>
                <a:lnTo>
                  <a:pt x="19" y="99"/>
                </a:lnTo>
                <a:lnTo>
                  <a:pt x="15" y="103"/>
                </a:lnTo>
                <a:lnTo>
                  <a:pt x="10" y="107"/>
                </a:lnTo>
                <a:lnTo>
                  <a:pt x="10" y="107"/>
                </a:lnTo>
                <a:close/>
                <a:moveTo>
                  <a:pt x="21" y="111"/>
                </a:moveTo>
                <a:lnTo>
                  <a:pt x="21" y="111"/>
                </a:lnTo>
                <a:lnTo>
                  <a:pt x="25" y="109"/>
                </a:lnTo>
                <a:lnTo>
                  <a:pt x="29" y="109"/>
                </a:lnTo>
                <a:lnTo>
                  <a:pt x="29" y="109"/>
                </a:lnTo>
                <a:lnTo>
                  <a:pt x="27" y="105"/>
                </a:lnTo>
                <a:lnTo>
                  <a:pt x="25" y="103"/>
                </a:lnTo>
                <a:lnTo>
                  <a:pt x="25" y="103"/>
                </a:lnTo>
                <a:lnTo>
                  <a:pt x="21" y="111"/>
                </a:lnTo>
                <a:lnTo>
                  <a:pt x="21" y="111"/>
                </a:lnTo>
                <a:close/>
                <a:moveTo>
                  <a:pt x="69" y="116"/>
                </a:moveTo>
                <a:lnTo>
                  <a:pt x="69" y="116"/>
                </a:lnTo>
                <a:lnTo>
                  <a:pt x="74" y="114"/>
                </a:lnTo>
                <a:lnTo>
                  <a:pt x="76" y="111"/>
                </a:lnTo>
                <a:lnTo>
                  <a:pt x="76" y="107"/>
                </a:lnTo>
                <a:lnTo>
                  <a:pt x="76" y="107"/>
                </a:lnTo>
                <a:lnTo>
                  <a:pt x="71" y="112"/>
                </a:lnTo>
                <a:lnTo>
                  <a:pt x="69" y="114"/>
                </a:lnTo>
                <a:lnTo>
                  <a:pt x="69" y="116"/>
                </a:lnTo>
                <a:lnTo>
                  <a:pt x="69" y="116"/>
                </a:lnTo>
                <a:close/>
                <a:moveTo>
                  <a:pt x="38" y="133"/>
                </a:moveTo>
                <a:lnTo>
                  <a:pt x="38" y="133"/>
                </a:lnTo>
                <a:lnTo>
                  <a:pt x="55" y="126"/>
                </a:lnTo>
                <a:lnTo>
                  <a:pt x="55" y="126"/>
                </a:lnTo>
                <a:lnTo>
                  <a:pt x="55" y="122"/>
                </a:lnTo>
                <a:lnTo>
                  <a:pt x="55" y="120"/>
                </a:lnTo>
                <a:lnTo>
                  <a:pt x="57" y="118"/>
                </a:lnTo>
                <a:lnTo>
                  <a:pt x="55" y="116"/>
                </a:lnTo>
                <a:lnTo>
                  <a:pt x="55" y="116"/>
                </a:lnTo>
                <a:lnTo>
                  <a:pt x="46" y="124"/>
                </a:lnTo>
                <a:lnTo>
                  <a:pt x="38" y="133"/>
                </a:lnTo>
                <a:lnTo>
                  <a:pt x="38" y="133"/>
                </a:lnTo>
                <a:close/>
                <a:moveTo>
                  <a:pt x="17" y="122"/>
                </a:moveTo>
                <a:lnTo>
                  <a:pt x="17" y="122"/>
                </a:lnTo>
                <a:lnTo>
                  <a:pt x="19" y="122"/>
                </a:lnTo>
                <a:lnTo>
                  <a:pt x="21" y="122"/>
                </a:lnTo>
                <a:lnTo>
                  <a:pt x="23" y="118"/>
                </a:lnTo>
                <a:lnTo>
                  <a:pt x="21" y="116"/>
                </a:lnTo>
                <a:lnTo>
                  <a:pt x="21" y="116"/>
                </a:lnTo>
                <a:lnTo>
                  <a:pt x="19" y="120"/>
                </a:lnTo>
                <a:lnTo>
                  <a:pt x="17" y="120"/>
                </a:lnTo>
                <a:lnTo>
                  <a:pt x="17" y="122"/>
                </a:lnTo>
                <a:lnTo>
                  <a:pt x="17" y="122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9525">
            <a:noFill/>
            <a:round/>
          </a:ln>
        </p:spPr>
        <p:txBody>
          <a:bodyPr vert="horz" wrap="square" lIns="90000" tIns="46800" rIns="90000" bIns="46800" numCol="1" anchor="t" anchorCtr="0" compatLnSpc="1">
            <a:normAutofit/>
          </a:bodyPr>
          <a:lstStyle/>
          <a:p>
            <a:endParaRPr lang="zh-CN" altLang="en-US" sz="1350"/>
          </a:p>
        </p:txBody>
      </p:sp>
      <p:sp>
        <p:nvSpPr>
          <p:cNvPr id="12" name="Freeform 60">
            <a:extLst>
              <a:ext uri="{FF2B5EF4-FFF2-40B4-BE49-F238E27FC236}">
                <a16:creationId xmlns:a16="http://schemas.microsoft.com/office/drawing/2014/main" xmlns="" id="{686348F7-63E6-47C1-9B3E-7D739E53FF8A}"/>
              </a:ext>
            </a:extLst>
          </p:cNvPr>
          <p:cNvSpPr>
            <a:spLocks noEditPoints="1"/>
          </p:cNvSpPr>
          <p:nvPr/>
        </p:nvSpPr>
        <p:spPr bwMode="auto">
          <a:xfrm>
            <a:off x="7933485" y="3315766"/>
            <a:ext cx="459071" cy="522008"/>
          </a:xfrm>
          <a:custGeom>
            <a:avLst/>
            <a:gdLst/>
            <a:ahLst/>
            <a:cxnLst>
              <a:cxn ang="0">
                <a:pos x="74" y="118"/>
              </a:cxn>
              <a:cxn ang="0">
                <a:pos x="36" y="141"/>
              </a:cxn>
              <a:cxn ang="0">
                <a:pos x="21" y="135"/>
              </a:cxn>
              <a:cxn ang="0">
                <a:pos x="6" y="111"/>
              </a:cxn>
              <a:cxn ang="0">
                <a:pos x="10" y="97"/>
              </a:cxn>
              <a:cxn ang="0">
                <a:pos x="32" y="76"/>
              </a:cxn>
              <a:cxn ang="0">
                <a:pos x="6" y="61"/>
              </a:cxn>
              <a:cxn ang="0">
                <a:pos x="0" y="40"/>
              </a:cxn>
              <a:cxn ang="0">
                <a:pos x="10" y="19"/>
              </a:cxn>
              <a:cxn ang="0">
                <a:pos x="34" y="0"/>
              </a:cxn>
              <a:cxn ang="0">
                <a:pos x="82" y="29"/>
              </a:cxn>
              <a:cxn ang="0">
                <a:pos x="124" y="65"/>
              </a:cxn>
              <a:cxn ang="0">
                <a:pos x="114" y="86"/>
              </a:cxn>
              <a:cxn ang="0">
                <a:pos x="95" y="48"/>
              </a:cxn>
              <a:cxn ang="0">
                <a:pos x="38" y="10"/>
              </a:cxn>
              <a:cxn ang="0">
                <a:pos x="27" y="42"/>
              </a:cxn>
              <a:cxn ang="0">
                <a:pos x="59" y="55"/>
              </a:cxn>
              <a:cxn ang="0">
                <a:pos x="76" y="65"/>
              </a:cxn>
              <a:cxn ang="0">
                <a:pos x="31" y="86"/>
              </a:cxn>
              <a:cxn ang="0">
                <a:pos x="38" y="112"/>
              </a:cxn>
              <a:cxn ang="0">
                <a:pos x="80" y="91"/>
              </a:cxn>
              <a:cxn ang="0">
                <a:pos x="112" y="59"/>
              </a:cxn>
              <a:cxn ang="0">
                <a:pos x="10" y="32"/>
              </a:cxn>
              <a:cxn ang="0">
                <a:pos x="25" y="25"/>
              </a:cxn>
              <a:cxn ang="0">
                <a:pos x="15" y="21"/>
              </a:cxn>
              <a:cxn ang="0">
                <a:pos x="10" y="32"/>
              </a:cxn>
              <a:cxn ang="0">
                <a:pos x="15" y="57"/>
              </a:cxn>
              <a:cxn ang="0">
                <a:pos x="15" y="50"/>
              </a:cxn>
              <a:cxn ang="0">
                <a:pos x="38" y="57"/>
              </a:cxn>
              <a:cxn ang="0">
                <a:pos x="44" y="61"/>
              </a:cxn>
              <a:cxn ang="0">
                <a:pos x="50" y="57"/>
              </a:cxn>
              <a:cxn ang="0">
                <a:pos x="38" y="57"/>
              </a:cxn>
              <a:cxn ang="0">
                <a:pos x="48" y="71"/>
              </a:cxn>
              <a:cxn ang="0">
                <a:pos x="48" y="67"/>
              </a:cxn>
              <a:cxn ang="0">
                <a:pos x="97" y="93"/>
              </a:cxn>
              <a:cxn ang="0">
                <a:pos x="105" y="82"/>
              </a:cxn>
              <a:cxn ang="0">
                <a:pos x="10" y="107"/>
              </a:cxn>
              <a:cxn ang="0">
                <a:pos x="13" y="112"/>
              </a:cxn>
              <a:cxn ang="0">
                <a:pos x="19" y="99"/>
              </a:cxn>
              <a:cxn ang="0">
                <a:pos x="21" y="111"/>
              </a:cxn>
              <a:cxn ang="0">
                <a:pos x="29" y="109"/>
              </a:cxn>
              <a:cxn ang="0">
                <a:pos x="21" y="111"/>
              </a:cxn>
              <a:cxn ang="0">
                <a:pos x="74" y="114"/>
              </a:cxn>
              <a:cxn ang="0">
                <a:pos x="71" y="112"/>
              </a:cxn>
              <a:cxn ang="0">
                <a:pos x="38" y="133"/>
              </a:cxn>
              <a:cxn ang="0">
                <a:pos x="55" y="122"/>
              </a:cxn>
              <a:cxn ang="0">
                <a:pos x="55" y="116"/>
              </a:cxn>
              <a:cxn ang="0">
                <a:pos x="17" y="122"/>
              </a:cxn>
              <a:cxn ang="0">
                <a:pos x="23" y="118"/>
              </a:cxn>
              <a:cxn ang="0">
                <a:pos x="17" y="120"/>
              </a:cxn>
            </a:cxnLst>
            <a:rect l="0" t="0" r="r" b="b"/>
            <a:pathLst>
              <a:path w="124" h="141">
                <a:moveTo>
                  <a:pt x="109" y="93"/>
                </a:moveTo>
                <a:lnTo>
                  <a:pt x="109" y="93"/>
                </a:lnTo>
                <a:lnTo>
                  <a:pt x="93" y="107"/>
                </a:lnTo>
                <a:lnTo>
                  <a:pt x="74" y="118"/>
                </a:lnTo>
                <a:lnTo>
                  <a:pt x="74" y="118"/>
                </a:lnTo>
                <a:lnTo>
                  <a:pt x="55" y="132"/>
                </a:lnTo>
                <a:lnTo>
                  <a:pt x="46" y="137"/>
                </a:lnTo>
                <a:lnTo>
                  <a:pt x="36" y="141"/>
                </a:lnTo>
                <a:lnTo>
                  <a:pt x="36" y="141"/>
                </a:lnTo>
                <a:lnTo>
                  <a:pt x="29" y="141"/>
                </a:lnTo>
                <a:lnTo>
                  <a:pt x="29" y="141"/>
                </a:lnTo>
                <a:lnTo>
                  <a:pt x="21" y="135"/>
                </a:lnTo>
                <a:lnTo>
                  <a:pt x="13" y="126"/>
                </a:lnTo>
                <a:lnTo>
                  <a:pt x="13" y="126"/>
                </a:lnTo>
                <a:lnTo>
                  <a:pt x="8" y="116"/>
                </a:lnTo>
                <a:lnTo>
                  <a:pt x="6" y="111"/>
                </a:lnTo>
                <a:lnTo>
                  <a:pt x="4" y="105"/>
                </a:lnTo>
                <a:lnTo>
                  <a:pt x="4" y="105"/>
                </a:lnTo>
                <a:lnTo>
                  <a:pt x="6" y="101"/>
                </a:lnTo>
                <a:lnTo>
                  <a:pt x="10" y="97"/>
                </a:lnTo>
                <a:lnTo>
                  <a:pt x="17" y="88"/>
                </a:lnTo>
                <a:lnTo>
                  <a:pt x="17" y="88"/>
                </a:lnTo>
                <a:lnTo>
                  <a:pt x="27" y="82"/>
                </a:lnTo>
                <a:lnTo>
                  <a:pt x="32" y="76"/>
                </a:lnTo>
                <a:lnTo>
                  <a:pt x="32" y="76"/>
                </a:lnTo>
                <a:lnTo>
                  <a:pt x="25" y="71"/>
                </a:lnTo>
                <a:lnTo>
                  <a:pt x="15" y="67"/>
                </a:lnTo>
                <a:lnTo>
                  <a:pt x="6" y="61"/>
                </a:lnTo>
                <a:lnTo>
                  <a:pt x="2" y="59"/>
                </a:lnTo>
                <a:lnTo>
                  <a:pt x="0" y="55"/>
                </a:lnTo>
                <a:lnTo>
                  <a:pt x="0" y="55"/>
                </a:lnTo>
                <a:lnTo>
                  <a:pt x="0" y="40"/>
                </a:lnTo>
                <a:lnTo>
                  <a:pt x="2" y="32"/>
                </a:lnTo>
                <a:lnTo>
                  <a:pt x="4" y="27"/>
                </a:lnTo>
                <a:lnTo>
                  <a:pt x="4" y="27"/>
                </a:lnTo>
                <a:lnTo>
                  <a:pt x="10" y="19"/>
                </a:lnTo>
                <a:lnTo>
                  <a:pt x="19" y="11"/>
                </a:lnTo>
                <a:lnTo>
                  <a:pt x="27" y="8"/>
                </a:lnTo>
                <a:lnTo>
                  <a:pt x="34" y="0"/>
                </a:lnTo>
                <a:lnTo>
                  <a:pt x="34" y="0"/>
                </a:lnTo>
                <a:lnTo>
                  <a:pt x="44" y="4"/>
                </a:lnTo>
                <a:lnTo>
                  <a:pt x="57" y="11"/>
                </a:lnTo>
                <a:lnTo>
                  <a:pt x="82" y="29"/>
                </a:lnTo>
                <a:lnTo>
                  <a:pt x="82" y="29"/>
                </a:lnTo>
                <a:lnTo>
                  <a:pt x="105" y="46"/>
                </a:lnTo>
                <a:lnTo>
                  <a:pt x="118" y="57"/>
                </a:lnTo>
                <a:lnTo>
                  <a:pt x="122" y="61"/>
                </a:lnTo>
                <a:lnTo>
                  <a:pt x="124" y="65"/>
                </a:lnTo>
                <a:lnTo>
                  <a:pt x="124" y="65"/>
                </a:lnTo>
                <a:lnTo>
                  <a:pt x="122" y="72"/>
                </a:lnTo>
                <a:lnTo>
                  <a:pt x="118" y="78"/>
                </a:lnTo>
                <a:lnTo>
                  <a:pt x="114" y="86"/>
                </a:lnTo>
                <a:lnTo>
                  <a:pt x="109" y="93"/>
                </a:lnTo>
                <a:lnTo>
                  <a:pt x="109" y="93"/>
                </a:lnTo>
                <a:close/>
                <a:moveTo>
                  <a:pt x="95" y="48"/>
                </a:moveTo>
                <a:lnTo>
                  <a:pt x="95" y="48"/>
                </a:lnTo>
                <a:lnTo>
                  <a:pt x="69" y="27"/>
                </a:lnTo>
                <a:lnTo>
                  <a:pt x="53" y="17"/>
                </a:lnTo>
                <a:lnTo>
                  <a:pt x="38" y="10"/>
                </a:lnTo>
                <a:lnTo>
                  <a:pt x="38" y="10"/>
                </a:lnTo>
                <a:lnTo>
                  <a:pt x="32" y="15"/>
                </a:lnTo>
                <a:lnTo>
                  <a:pt x="29" y="25"/>
                </a:lnTo>
                <a:lnTo>
                  <a:pt x="27" y="32"/>
                </a:lnTo>
                <a:lnTo>
                  <a:pt x="27" y="42"/>
                </a:lnTo>
                <a:lnTo>
                  <a:pt x="27" y="42"/>
                </a:lnTo>
                <a:lnTo>
                  <a:pt x="44" y="50"/>
                </a:lnTo>
                <a:lnTo>
                  <a:pt x="59" y="55"/>
                </a:lnTo>
                <a:lnTo>
                  <a:pt x="59" y="55"/>
                </a:lnTo>
                <a:lnTo>
                  <a:pt x="69" y="59"/>
                </a:lnTo>
                <a:lnTo>
                  <a:pt x="74" y="61"/>
                </a:lnTo>
                <a:lnTo>
                  <a:pt x="76" y="65"/>
                </a:lnTo>
                <a:lnTo>
                  <a:pt x="76" y="65"/>
                </a:lnTo>
                <a:lnTo>
                  <a:pt x="63" y="71"/>
                </a:lnTo>
                <a:lnTo>
                  <a:pt x="50" y="76"/>
                </a:lnTo>
                <a:lnTo>
                  <a:pt x="36" y="82"/>
                </a:lnTo>
                <a:lnTo>
                  <a:pt x="31" y="86"/>
                </a:lnTo>
                <a:lnTo>
                  <a:pt x="27" y="90"/>
                </a:lnTo>
                <a:lnTo>
                  <a:pt x="27" y="90"/>
                </a:lnTo>
                <a:lnTo>
                  <a:pt x="34" y="105"/>
                </a:lnTo>
                <a:lnTo>
                  <a:pt x="38" y="112"/>
                </a:lnTo>
                <a:lnTo>
                  <a:pt x="46" y="116"/>
                </a:lnTo>
                <a:lnTo>
                  <a:pt x="46" y="116"/>
                </a:lnTo>
                <a:lnTo>
                  <a:pt x="63" y="105"/>
                </a:lnTo>
                <a:lnTo>
                  <a:pt x="80" y="91"/>
                </a:lnTo>
                <a:lnTo>
                  <a:pt x="99" y="80"/>
                </a:lnTo>
                <a:lnTo>
                  <a:pt x="116" y="65"/>
                </a:lnTo>
                <a:lnTo>
                  <a:pt x="116" y="65"/>
                </a:lnTo>
                <a:lnTo>
                  <a:pt x="112" y="59"/>
                </a:lnTo>
                <a:lnTo>
                  <a:pt x="107" y="55"/>
                </a:lnTo>
                <a:lnTo>
                  <a:pt x="95" y="48"/>
                </a:lnTo>
                <a:lnTo>
                  <a:pt x="95" y="48"/>
                </a:lnTo>
                <a:close/>
                <a:moveTo>
                  <a:pt x="10" y="32"/>
                </a:moveTo>
                <a:lnTo>
                  <a:pt x="10" y="32"/>
                </a:lnTo>
                <a:lnTo>
                  <a:pt x="17" y="27"/>
                </a:lnTo>
                <a:lnTo>
                  <a:pt x="25" y="25"/>
                </a:lnTo>
                <a:lnTo>
                  <a:pt x="25" y="25"/>
                </a:lnTo>
                <a:lnTo>
                  <a:pt x="25" y="19"/>
                </a:lnTo>
                <a:lnTo>
                  <a:pt x="27" y="13"/>
                </a:lnTo>
                <a:lnTo>
                  <a:pt x="27" y="13"/>
                </a:lnTo>
                <a:lnTo>
                  <a:pt x="15" y="21"/>
                </a:lnTo>
                <a:lnTo>
                  <a:pt x="11" y="27"/>
                </a:lnTo>
                <a:lnTo>
                  <a:pt x="10" y="29"/>
                </a:lnTo>
                <a:lnTo>
                  <a:pt x="10" y="32"/>
                </a:lnTo>
                <a:lnTo>
                  <a:pt x="10" y="32"/>
                </a:lnTo>
                <a:close/>
                <a:moveTo>
                  <a:pt x="6" y="57"/>
                </a:moveTo>
                <a:lnTo>
                  <a:pt x="6" y="57"/>
                </a:lnTo>
                <a:lnTo>
                  <a:pt x="11" y="59"/>
                </a:lnTo>
                <a:lnTo>
                  <a:pt x="15" y="57"/>
                </a:lnTo>
                <a:lnTo>
                  <a:pt x="25" y="51"/>
                </a:lnTo>
                <a:lnTo>
                  <a:pt x="25" y="51"/>
                </a:lnTo>
                <a:lnTo>
                  <a:pt x="19" y="50"/>
                </a:lnTo>
                <a:lnTo>
                  <a:pt x="15" y="50"/>
                </a:lnTo>
                <a:lnTo>
                  <a:pt x="10" y="53"/>
                </a:lnTo>
                <a:lnTo>
                  <a:pt x="6" y="57"/>
                </a:lnTo>
                <a:lnTo>
                  <a:pt x="6" y="57"/>
                </a:lnTo>
                <a:close/>
                <a:moveTo>
                  <a:pt x="38" y="57"/>
                </a:moveTo>
                <a:lnTo>
                  <a:pt x="38" y="57"/>
                </a:lnTo>
                <a:lnTo>
                  <a:pt x="42" y="57"/>
                </a:lnTo>
                <a:lnTo>
                  <a:pt x="42" y="57"/>
                </a:lnTo>
                <a:lnTo>
                  <a:pt x="44" y="61"/>
                </a:lnTo>
                <a:lnTo>
                  <a:pt x="44" y="61"/>
                </a:lnTo>
                <a:lnTo>
                  <a:pt x="48" y="61"/>
                </a:lnTo>
                <a:lnTo>
                  <a:pt x="48" y="59"/>
                </a:lnTo>
                <a:lnTo>
                  <a:pt x="50" y="57"/>
                </a:lnTo>
                <a:lnTo>
                  <a:pt x="50" y="57"/>
                </a:lnTo>
                <a:lnTo>
                  <a:pt x="44" y="55"/>
                </a:lnTo>
                <a:lnTo>
                  <a:pt x="40" y="55"/>
                </a:lnTo>
                <a:lnTo>
                  <a:pt x="38" y="57"/>
                </a:lnTo>
                <a:lnTo>
                  <a:pt x="38" y="57"/>
                </a:lnTo>
                <a:close/>
                <a:moveTo>
                  <a:pt x="44" y="71"/>
                </a:moveTo>
                <a:lnTo>
                  <a:pt x="44" y="71"/>
                </a:lnTo>
                <a:lnTo>
                  <a:pt x="48" y="71"/>
                </a:lnTo>
                <a:lnTo>
                  <a:pt x="53" y="69"/>
                </a:lnTo>
                <a:lnTo>
                  <a:pt x="53" y="69"/>
                </a:lnTo>
                <a:lnTo>
                  <a:pt x="51" y="67"/>
                </a:lnTo>
                <a:lnTo>
                  <a:pt x="48" y="67"/>
                </a:lnTo>
                <a:lnTo>
                  <a:pt x="44" y="71"/>
                </a:lnTo>
                <a:lnTo>
                  <a:pt x="44" y="71"/>
                </a:lnTo>
                <a:close/>
                <a:moveTo>
                  <a:pt x="97" y="93"/>
                </a:moveTo>
                <a:lnTo>
                  <a:pt x="97" y="93"/>
                </a:lnTo>
                <a:lnTo>
                  <a:pt x="103" y="88"/>
                </a:lnTo>
                <a:lnTo>
                  <a:pt x="105" y="84"/>
                </a:lnTo>
                <a:lnTo>
                  <a:pt x="105" y="82"/>
                </a:lnTo>
                <a:lnTo>
                  <a:pt x="105" y="82"/>
                </a:lnTo>
                <a:lnTo>
                  <a:pt x="101" y="88"/>
                </a:lnTo>
                <a:lnTo>
                  <a:pt x="97" y="93"/>
                </a:lnTo>
                <a:lnTo>
                  <a:pt x="97" y="93"/>
                </a:lnTo>
                <a:close/>
                <a:moveTo>
                  <a:pt x="10" y="107"/>
                </a:moveTo>
                <a:lnTo>
                  <a:pt x="10" y="107"/>
                </a:lnTo>
                <a:lnTo>
                  <a:pt x="11" y="111"/>
                </a:lnTo>
                <a:lnTo>
                  <a:pt x="13" y="112"/>
                </a:lnTo>
                <a:lnTo>
                  <a:pt x="13" y="112"/>
                </a:lnTo>
                <a:lnTo>
                  <a:pt x="17" y="105"/>
                </a:lnTo>
                <a:lnTo>
                  <a:pt x="19" y="101"/>
                </a:lnTo>
                <a:lnTo>
                  <a:pt x="19" y="99"/>
                </a:lnTo>
                <a:lnTo>
                  <a:pt x="19" y="99"/>
                </a:lnTo>
                <a:lnTo>
                  <a:pt x="15" y="103"/>
                </a:lnTo>
                <a:lnTo>
                  <a:pt x="10" y="107"/>
                </a:lnTo>
                <a:lnTo>
                  <a:pt x="10" y="107"/>
                </a:lnTo>
                <a:close/>
                <a:moveTo>
                  <a:pt x="21" y="111"/>
                </a:moveTo>
                <a:lnTo>
                  <a:pt x="21" y="111"/>
                </a:lnTo>
                <a:lnTo>
                  <a:pt x="25" y="109"/>
                </a:lnTo>
                <a:lnTo>
                  <a:pt x="29" y="109"/>
                </a:lnTo>
                <a:lnTo>
                  <a:pt x="29" y="109"/>
                </a:lnTo>
                <a:lnTo>
                  <a:pt x="27" y="105"/>
                </a:lnTo>
                <a:lnTo>
                  <a:pt x="25" y="103"/>
                </a:lnTo>
                <a:lnTo>
                  <a:pt x="25" y="103"/>
                </a:lnTo>
                <a:lnTo>
                  <a:pt x="21" y="111"/>
                </a:lnTo>
                <a:lnTo>
                  <a:pt x="21" y="111"/>
                </a:lnTo>
                <a:close/>
                <a:moveTo>
                  <a:pt x="69" y="116"/>
                </a:moveTo>
                <a:lnTo>
                  <a:pt x="69" y="116"/>
                </a:lnTo>
                <a:lnTo>
                  <a:pt x="74" y="114"/>
                </a:lnTo>
                <a:lnTo>
                  <a:pt x="76" y="111"/>
                </a:lnTo>
                <a:lnTo>
                  <a:pt x="76" y="107"/>
                </a:lnTo>
                <a:lnTo>
                  <a:pt x="76" y="107"/>
                </a:lnTo>
                <a:lnTo>
                  <a:pt x="71" y="112"/>
                </a:lnTo>
                <a:lnTo>
                  <a:pt x="69" y="114"/>
                </a:lnTo>
                <a:lnTo>
                  <a:pt x="69" y="116"/>
                </a:lnTo>
                <a:lnTo>
                  <a:pt x="69" y="116"/>
                </a:lnTo>
                <a:close/>
                <a:moveTo>
                  <a:pt x="38" y="133"/>
                </a:moveTo>
                <a:lnTo>
                  <a:pt x="38" y="133"/>
                </a:lnTo>
                <a:lnTo>
                  <a:pt x="55" y="126"/>
                </a:lnTo>
                <a:lnTo>
                  <a:pt x="55" y="126"/>
                </a:lnTo>
                <a:lnTo>
                  <a:pt x="55" y="122"/>
                </a:lnTo>
                <a:lnTo>
                  <a:pt x="55" y="120"/>
                </a:lnTo>
                <a:lnTo>
                  <a:pt x="57" y="118"/>
                </a:lnTo>
                <a:lnTo>
                  <a:pt x="55" y="116"/>
                </a:lnTo>
                <a:lnTo>
                  <a:pt x="55" y="116"/>
                </a:lnTo>
                <a:lnTo>
                  <a:pt x="46" y="124"/>
                </a:lnTo>
                <a:lnTo>
                  <a:pt x="38" y="133"/>
                </a:lnTo>
                <a:lnTo>
                  <a:pt x="38" y="133"/>
                </a:lnTo>
                <a:close/>
                <a:moveTo>
                  <a:pt x="17" y="122"/>
                </a:moveTo>
                <a:lnTo>
                  <a:pt x="17" y="122"/>
                </a:lnTo>
                <a:lnTo>
                  <a:pt x="19" y="122"/>
                </a:lnTo>
                <a:lnTo>
                  <a:pt x="21" y="122"/>
                </a:lnTo>
                <a:lnTo>
                  <a:pt x="23" y="118"/>
                </a:lnTo>
                <a:lnTo>
                  <a:pt x="21" y="116"/>
                </a:lnTo>
                <a:lnTo>
                  <a:pt x="21" y="116"/>
                </a:lnTo>
                <a:lnTo>
                  <a:pt x="19" y="120"/>
                </a:lnTo>
                <a:lnTo>
                  <a:pt x="17" y="120"/>
                </a:lnTo>
                <a:lnTo>
                  <a:pt x="17" y="122"/>
                </a:lnTo>
                <a:lnTo>
                  <a:pt x="17" y="122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9525">
            <a:noFill/>
            <a:round/>
          </a:ln>
        </p:spPr>
        <p:txBody>
          <a:bodyPr vert="horz" wrap="square" lIns="90000" tIns="46800" rIns="90000" bIns="46800" numCol="1" anchor="t" anchorCtr="0" compatLnSpc="1">
            <a:normAutofit/>
          </a:bodyPr>
          <a:lstStyle/>
          <a:p>
            <a:endParaRPr lang="zh-CN" altLang="en-US" sz="1350"/>
          </a:p>
        </p:txBody>
      </p:sp>
      <p:sp>
        <p:nvSpPr>
          <p:cNvPr id="13" name="TextBox 1">
            <a:extLst>
              <a:ext uri="{FF2B5EF4-FFF2-40B4-BE49-F238E27FC236}">
                <a16:creationId xmlns:a16="http://schemas.microsoft.com/office/drawing/2014/main" xmlns="" id="{480ED519-A327-4629-AE06-FBDCACF88D21}"/>
              </a:ext>
            </a:extLst>
          </p:cNvPr>
          <p:cNvSpPr txBox="1"/>
          <p:nvPr/>
        </p:nvSpPr>
        <p:spPr>
          <a:xfrm>
            <a:off x="837894" y="2511630"/>
            <a:ext cx="2592194" cy="2354491"/>
          </a:xfrm>
          <a:prstGeom prst="rect">
            <a:avLst/>
          </a:prstGeom>
          <a:noFill/>
          <a:effectLst/>
        </p:spPr>
        <p:txBody>
          <a:bodyPr wrap="square" lIns="0" tIns="0" r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18" charset="0"/>
                <a:cs typeface="微软雅黑" pitchFamily="18" charset="0"/>
              </a:rPr>
              <a:t>请在此处添加详细文本，文本内容与标题尽量相符保持一致，语言描述简洁生动有趣。请在此处添加详细文本。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18" charset="0"/>
              <a:cs typeface="微软雅黑" pitchFamily="18" charset="0"/>
            </a:endParaRPr>
          </a:p>
        </p:txBody>
      </p:sp>
      <p:sp>
        <p:nvSpPr>
          <p:cNvPr id="14" name="TextBox 1">
            <a:extLst>
              <a:ext uri="{FF2B5EF4-FFF2-40B4-BE49-F238E27FC236}">
                <a16:creationId xmlns:a16="http://schemas.microsoft.com/office/drawing/2014/main" xmlns="" id="{0FCF6FE6-F49A-4B0A-8748-5BF780E88E10}"/>
              </a:ext>
            </a:extLst>
          </p:cNvPr>
          <p:cNvSpPr txBox="1"/>
          <p:nvPr/>
        </p:nvSpPr>
        <p:spPr>
          <a:xfrm>
            <a:off x="4679020" y="2511631"/>
            <a:ext cx="2592194" cy="2354491"/>
          </a:xfrm>
          <a:prstGeom prst="rect">
            <a:avLst/>
          </a:prstGeom>
          <a:noFill/>
          <a:effectLst/>
        </p:spPr>
        <p:txBody>
          <a:bodyPr wrap="square" lIns="0" tIns="0" r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18" charset="0"/>
                <a:cs typeface="微软雅黑" pitchFamily="18" charset="0"/>
              </a:rPr>
              <a:t>请在此处添加详细文本，文本内容与标题尽量相符保持一致，语言描述简洁生动有趣。请在此处添加详细文本。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18" charset="0"/>
              <a:cs typeface="微软雅黑" pitchFamily="18" charset="0"/>
            </a:endParaRPr>
          </a:p>
        </p:txBody>
      </p:sp>
      <p:sp>
        <p:nvSpPr>
          <p:cNvPr id="15" name="TextBox 1">
            <a:extLst>
              <a:ext uri="{FF2B5EF4-FFF2-40B4-BE49-F238E27FC236}">
                <a16:creationId xmlns:a16="http://schemas.microsoft.com/office/drawing/2014/main" xmlns="" id="{591CC5B4-0586-479F-98A0-D827141D168C}"/>
              </a:ext>
            </a:extLst>
          </p:cNvPr>
          <p:cNvSpPr txBox="1"/>
          <p:nvPr/>
        </p:nvSpPr>
        <p:spPr>
          <a:xfrm>
            <a:off x="8777492" y="2511631"/>
            <a:ext cx="2592194" cy="2354491"/>
          </a:xfrm>
          <a:prstGeom prst="rect">
            <a:avLst/>
          </a:prstGeom>
          <a:noFill/>
          <a:effectLst/>
        </p:spPr>
        <p:txBody>
          <a:bodyPr wrap="square" lIns="0" tIns="0" r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18" charset="0"/>
                <a:cs typeface="微软雅黑" pitchFamily="18" charset="0"/>
              </a:rPr>
              <a:t>请在此处添加详细文本，文本内容与标题尽量相符保持一致，语言描述简洁生动有趣。请在此处添加详细文本。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18" charset="0"/>
              <a:cs typeface="微软雅黑" pitchFamily="18" charset="0"/>
            </a:endParaRPr>
          </a:p>
        </p:txBody>
      </p:sp>
      <p:sp>
        <p:nvSpPr>
          <p:cNvPr id="16" name="Freeform 8">
            <a:extLst>
              <a:ext uri="{FF2B5EF4-FFF2-40B4-BE49-F238E27FC236}">
                <a16:creationId xmlns:a16="http://schemas.microsoft.com/office/drawing/2014/main" xmlns="" id="{A1E7AB34-B20B-420A-BEF6-B3FABFC9AFFC}"/>
              </a:ext>
            </a:extLst>
          </p:cNvPr>
          <p:cNvSpPr>
            <a:spLocks noEditPoints="1" noChangeArrowheads="1"/>
          </p:cNvSpPr>
          <p:nvPr/>
        </p:nvSpPr>
        <p:spPr bwMode="auto">
          <a:xfrm>
            <a:off x="829130" y="1557834"/>
            <a:ext cx="2689735" cy="570094"/>
          </a:xfrm>
          <a:custGeom>
            <a:avLst/>
            <a:gdLst>
              <a:gd name="T0" fmla="*/ 1789 w 2270"/>
              <a:gd name="T1" fmla="*/ 99 h 1630"/>
              <a:gd name="T2" fmla="*/ 1899 w 2270"/>
              <a:gd name="T3" fmla="*/ 223 h 1630"/>
              <a:gd name="T4" fmla="*/ 2001 w 2270"/>
              <a:gd name="T5" fmla="*/ 410 h 1630"/>
              <a:gd name="T6" fmla="*/ 2135 w 2270"/>
              <a:gd name="T7" fmla="*/ 493 h 1630"/>
              <a:gd name="T8" fmla="*/ 2163 w 2270"/>
              <a:gd name="T9" fmla="*/ 848 h 1630"/>
              <a:gd name="T10" fmla="*/ 1905 w 2270"/>
              <a:gd name="T11" fmla="*/ 1194 h 1630"/>
              <a:gd name="T12" fmla="*/ 468 w 2270"/>
              <a:gd name="T13" fmla="*/ 1406 h 1630"/>
              <a:gd name="T14" fmla="*/ 291 w 2270"/>
              <a:gd name="T15" fmla="*/ 1441 h 1630"/>
              <a:gd name="T16" fmla="*/ 1137 w 2270"/>
              <a:gd name="T17" fmla="*/ 1476 h 1630"/>
              <a:gd name="T18" fmla="*/ 1010 w 2270"/>
              <a:gd name="T19" fmla="*/ 1479 h 1630"/>
              <a:gd name="T20" fmla="*/ 1995 w 2270"/>
              <a:gd name="T21" fmla="*/ 1498 h 1630"/>
              <a:gd name="T22" fmla="*/ 1649 w 2270"/>
              <a:gd name="T23" fmla="*/ 1530 h 1630"/>
              <a:gd name="T24" fmla="*/ 1597 w 2270"/>
              <a:gd name="T25" fmla="*/ 1546 h 1630"/>
              <a:gd name="T26" fmla="*/ 404 w 2270"/>
              <a:gd name="T27" fmla="*/ 1573 h 1630"/>
              <a:gd name="T28" fmla="*/ 302 w 2270"/>
              <a:gd name="T29" fmla="*/ 1588 h 1630"/>
              <a:gd name="T30" fmla="*/ 729 w 2270"/>
              <a:gd name="T31" fmla="*/ 1585 h 1630"/>
              <a:gd name="T32" fmla="*/ 1111 w 2270"/>
              <a:gd name="T33" fmla="*/ 1604 h 1630"/>
              <a:gd name="T34" fmla="*/ 40 w 2270"/>
              <a:gd name="T35" fmla="*/ 1008 h 1630"/>
              <a:gd name="T36" fmla="*/ 59 w 2270"/>
              <a:gd name="T37" fmla="*/ 1197 h 1630"/>
              <a:gd name="T38" fmla="*/ 189 w 2270"/>
              <a:gd name="T39" fmla="*/ 1290 h 1630"/>
              <a:gd name="T40" fmla="*/ 457 w 2270"/>
              <a:gd name="T41" fmla="*/ 1454 h 1630"/>
              <a:gd name="T42" fmla="*/ 908 w 2270"/>
              <a:gd name="T43" fmla="*/ 1435 h 1630"/>
              <a:gd name="T44" fmla="*/ 1534 w 2270"/>
              <a:gd name="T45" fmla="*/ 1424 h 1630"/>
              <a:gd name="T46" fmla="*/ 1968 w 2270"/>
              <a:gd name="T47" fmla="*/ 1430 h 1630"/>
              <a:gd name="T48" fmla="*/ 1958 w 2270"/>
              <a:gd name="T49" fmla="*/ 1373 h 1630"/>
              <a:gd name="T50" fmla="*/ 1894 w 2270"/>
              <a:gd name="T51" fmla="*/ 1197 h 1630"/>
              <a:gd name="T52" fmla="*/ 2072 w 2270"/>
              <a:gd name="T53" fmla="*/ 1010 h 1630"/>
              <a:gd name="T54" fmla="*/ 2113 w 2270"/>
              <a:gd name="T55" fmla="*/ 822 h 1630"/>
              <a:gd name="T56" fmla="*/ 1977 w 2270"/>
              <a:gd name="T57" fmla="*/ 707 h 1630"/>
              <a:gd name="T58" fmla="*/ 2121 w 2270"/>
              <a:gd name="T59" fmla="*/ 529 h 1630"/>
              <a:gd name="T60" fmla="*/ 1832 w 2270"/>
              <a:gd name="T61" fmla="*/ 399 h 1630"/>
              <a:gd name="T62" fmla="*/ 1814 w 2270"/>
              <a:gd name="T63" fmla="*/ 305 h 1630"/>
              <a:gd name="T64" fmla="*/ 1883 w 2270"/>
              <a:gd name="T65" fmla="*/ 221 h 1630"/>
              <a:gd name="T66" fmla="*/ 1815 w 2270"/>
              <a:gd name="T67" fmla="*/ 87 h 1630"/>
              <a:gd name="T68" fmla="*/ 1259 w 2270"/>
              <a:gd name="T69" fmla="*/ 34 h 1630"/>
              <a:gd name="T70" fmla="*/ 694 w 2270"/>
              <a:gd name="T71" fmla="*/ 66 h 1630"/>
              <a:gd name="T72" fmla="*/ 140 w 2270"/>
              <a:gd name="T73" fmla="*/ 218 h 1630"/>
              <a:gd name="T74" fmla="*/ 134 w 2270"/>
              <a:gd name="T75" fmla="*/ 431 h 1630"/>
              <a:gd name="T76" fmla="*/ 295 w 2270"/>
              <a:gd name="T77" fmla="*/ 459 h 1630"/>
              <a:gd name="T78" fmla="*/ 36 w 2270"/>
              <a:gd name="T79" fmla="*/ 672 h 1630"/>
              <a:gd name="T80" fmla="*/ 1748 w 2270"/>
              <a:gd name="T81" fmla="*/ 253 h 1630"/>
              <a:gd name="T82" fmla="*/ 1594 w 2270"/>
              <a:gd name="T83" fmla="*/ 88 h 1630"/>
              <a:gd name="T84" fmla="*/ 361 w 2270"/>
              <a:gd name="T85" fmla="*/ 180 h 1630"/>
              <a:gd name="T86" fmla="*/ 1692 w 2270"/>
              <a:gd name="T87" fmla="*/ 264 h 1630"/>
              <a:gd name="T88" fmla="*/ 163 w 2270"/>
              <a:gd name="T89" fmla="*/ 364 h 1630"/>
              <a:gd name="T90" fmla="*/ 1916 w 2270"/>
              <a:gd name="T91" fmla="*/ 428 h 1630"/>
              <a:gd name="T92" fmla="*/ 131 w 2270"/>
              <a:gd name="T93" fmla="*/ 542 h 1630"/>
              <a:gd name="T94" fmla="*/ 158 w 2270"/>
              <a:gd name="T95" fmla="*/ 623 h 1630"/>
              <a:gd name="T96" fmla="*/ 160 w 2270"/>
              <a:gd name="T97" fmla="*/ 891 h 1630"/>
              <a:gd name="T98" fmla="*/ 1748 w 2270"/>
              <a:gd name="T99" fmla="*/ 1195 h 1630"/>
              <a:gd name="T100" fmla="*/ 1418 w 2270"/>
              <a:gd name="T101" fmla="*/ 1301 h 1630"/>
              <a:gd name="T102" fmla="*/ 1343 w 2270"/>
              <a:gd name="T103" fmla="*/ 1362 h 1630"/>
              <a:gd name="T104" fmla="*/ 962 w 2270"/>
              <a:gd name="T105" fmla="*/ 1406 h 1630"/>
              <a:gd name="T106" fmla="*/ 1504 w 2270"/>
              <a:gd name="T107" fmla="*/ 1412 h 1630"/>
              <a:gd name="T108" fmla="*/ 1685 w 2270"/>
              <a:gd name="T109" fmla="*/ 1454 h 1630"/>
              <a:gd name="T110" fmla="*/ 1895 w 2270"/>
              <a:gd name="T111" fmla="*/ 209 h 1630"/>
              <a:gd name="T112" fmla="*/ 26 w 2270"/>
              <a:gd name="T113" fmla="*/ 808 h 1630"/>
              <a:gd name="T114" fmla="*/ 365 w 2270"/>
              <a:gd name="T115" fmla="*/ 1404 h 1630"/>
              <a:gd name="T116" fmla="*/ 1298 w 2270"/>
              <a:gd name="T117" fmla="*/ 1484 h 1630"/>
              <a:gd name="T118" fmla="*/ 873 w 2270"/>
              <a:gd name="T119" fmla="*/ 1493 h 1630"/>
              <a:gd name="T120" fmla="*/ 407 w 2270"/>
              <a:gd name="T121" fmla="*/ 1474 h 1630"/>
              <a:gd name="T122" fmla="*/ 319 w 2270"/>
              <a:gd name="T123" fmla="*/ 1560 h 1630"/>
              <a:gd name="T124" fmla="*/ 368 w 2270"/>
              <a:gd name="T125" fmla="*/ 1458 h 163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270"/>
              <a:gd name="T190" fmla="*/ 0 h 1630"/>
              <a:gd name="T191" fmla="*/ 2270 w 2270"/>
              <a:gd name="T192" fmla="*/ 1630 h 1630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270" h="1630">
                <a:moveTo>
                  <a:pt x="1191" y="3"/>
                </a:moveTo>
                <a:cubicBezTo>
                  <a:pt x="1190" y="1"/>
                  <a:pt x="1196" y="0"/>
                  <a:pt x="1197" y="1"/>
                </a:cubicBezTo>
                <a:cubicBezTo>
                  <a:pt x="1198" y="2"/>
                  <a:pt x="1193" y="6"/>
                  <a:pt x="1191" y="3"/>
                </a:cubicBezTo>
                <a:close/>
                <a:moveTo>
                  <a:pt x="1234" y="23"/>
                </a:moveTo>
                <a:cubicBezTo>
                  <a:pt x="1240" y="23"/>
                  <a:pt x="1247" y="23"/>
                  <a:pt x="1247" y="17"/>
                </a:cubicBezTo>
                <a:cubicBezTo>
                  <a:pt x="1245" y="17"/>
                  <a:pt x="1242" y="17"/>
                  <a:pt x="1239" y="17"/>
                </a:cubicBezTo>
                <a:cubicBezTo>
                  <a:pt x="1239" y="19"/>
                  <a:pt x="1239" y="21"/>
                  <a:pt x="1236" y="20"/>
                </a:cubicBezTo>
                <a:cubicBezTo>
                  <a:pt x="1238" y="16"/>
                  <a:pt x="1240" y="14"/>
                  <a:pt x="1236" y="11"/>
                </a:cubicBezTo>
                <a:cubicBezTo>
                  <a:pt x="1238" y="10"/>
                  <a:pt x="1240" y="9"/>
                  <a:pt x="1241" y="7"/>
                </a:cubicBezTo>
                <a:cubicBezTo>
                  <a:pt x="1237" y="8"/>
                  <a:pt x="1229" y="5"/>
                  <a:pt x="1227" y="9"/>
                </a:cubicBezTo>
                <a:cubicBezTo>
                  <a:pt x="1233" y="11"/>
                  <a:pt x="1230" y="20"/>
                  <a:pt x="1234" y="23"/>
                </a:cubicBezTo>
                <a:close/>
                <a:moveTo>
                  <a:pt x="1172" y="15"/>
                </a:moveTo>
                <a:cubicBezTo>
                  <a:pt x="1170" y="15"/>
                  <a:pt x="1170" y="14"/>
                  <a:pt x="1167" y="14"/>
                </a:cubicBezTo>
                <a:cubicBezTo>
                  <a:pt x="1164" y="13"/>
                  <a:pt x="1156" y="13"/>
                  <a:pt x="1159" y="15"/>
                </a:cubicBezTo>
                <a:cubicBezTo>
                  <a:pt x="1167" y="13"/>
                  <a:pt x="1166" y="19"/>
                  <a:pt x="1166" y="25"/>
                </a:cubicBezTo>
                <a:cubicBezTo>
                  <a:pt x="1174" y="25"/>
                  <a:pt x="1175" y="20"/>
                  <a:pt x="1181" y="18"/>
                </a:cubicBezTo>
                <a:cubicBezTo>
                  <a:pt x="1187" y="17"/>
                  <a:pt x="1191" y="21"/>
                  <a:pt x="1194" y="18"/>
                </a:cubicBezTo>
                <a:cubicBezTo>
                  <a:pt x="1198" y="13"/>
                  <a:pt x="1191" y="13"/>
                  <a:pt x="1194" y="9"/>
                </a:cubicBezTo>
                <a:cubicBezTo>
                  <a:pt x="1187" y="9"/>
                  <a:pt x="1192" y="17"/>
                  <a:pt x="1189" y="17"/>
                </a:cubicBezTo>
                <a:cubicBezTo>
                  <a:pt x="1186" y="14"/>
                  <a:pt x="1178" y="16"/>
                  <a:pt x="1172" y="15"/>
                </a:cubicBezTo>
                <a:close/>
                <a:moveTo>
                  <a:pt x="1384" y="18"/>
                </a:moveTo>
                <a:cubicBezTo>
                  <a:pt x="1380" y="18"/>
                  <a:pt x="1376" y="18"/>
                  <a:pt x="1376" y="22"/>
                </a:cubicBezTo>
                <a:cubicBezTo>
                  <a:pt x="1380" y="23"/>
                  <a:pt x="1380" y="19"/>
                  <a:pt x="1384" y="20"/>
                </a:cubicBezTo>
                <a:cubicBezTo>
                  <a:pt x="1385" y="23"/>
                  <a:pt x="1379" y="25"/>
                  <a:pt x="1385" y="25"/>
                </a:cubicBezTo>
                <a:cubicBezTo>
                  <a:pt x="1389" y="24"/>
                  <a:pt x="1386" y="19"/>
                  <a:pt x="1387" y="17"/>
                </a:cubicBezTo>
                <a:cubicBezTo>
                  <a:pt x="1388" y="16"/>
                  <a:pt x="1392" y="15"/>
                  <a:pt x="1391" y="12"/>
                </a:cubicBezTo>
                <a:cubicBezTo>
                  <a:pt x="1387" y="12"/>
                  <a:pt x="1386" y="10"/>
                  <a:pt x="1382" y="9"/>
                </a:cubicBezTo>
                <a:cubicBezTo>
                  <a:pt x="1384" y="15"/>
                  <a:pt x="1383" y="13"/>
                  <a:pt x="1384" y="18"/>
                </a:cubicBezTo>
                <a:close/>
                <a:moveTo>
                  <a:pt x="1116" y="18"/>
                </a:moveTo>
                <a:cubicBezTo>
                  <a:pt x="1121" y="20"/>
                  <a:pt x="1120" y="16"/>
                  <a:pt x="1124" y="17"/>
                </a:cubicBezTo>
                <a:cubicBezTo>
                  <a:pt x="1122" y="19"/>
                  <a:pt x="1121" y="28"/>
                  <a:pt x="1126" y="28"/>
                </a:cubicBezTo>
                <a:cubicBezTo>
                  <a:pt x="1126" y="23"/>
                  <a:pt x="1125" y="18"/>
                  <a:pt x="1128" y="15"/>
                </a:cubicBezTo>
                <a:cubicBezTo>
                  <a:pt x="1123" y="15"/>
                  <a:pt x="1122" y="11"/>
                  <a:pt x="1118" y="11"/>
                </a:cubicBezTo>
                <a:cubicBezTo>
                  <a:pt x="1119" y="15"/>
                  <a:pt x="1115" y="15"/>
                  <a:pt x="1116" y="18"/>
                </a:cubicBezTo>
                <a:close/>
                <a:moveTo>
                  <a:pt x="1334" y="20"/>
                </a:moveTo>
                <a:cubicBezTo>
                  <a:pt x="1333" y="20"/>
                  <a:pt x="1332" y="21"/>
                  <a:pt x="1332" y="23"/>
                </a:cubicBezTo>
                <a:cubicBezTo>
                  <a:pt x="1335" y="23"/>
                  <a:pt x="1337" y="23"/>
                  <a:pt x="1339" y="22"/>
                </a:cubicBezTo>
                <a:cubicBezTo>
                  <a:pt x="1339" y="16"/>
                  <a:pt x="1337" y="16"/>
                  <a:pt x="1339" y="11"/>
                </a:cubicBezTo>
                <a:cubicBezTo>
                  <a:pt x="1336" y="10"/>
                  <a:pt x="1336" y="13"/>
                  <a:pt x="1334" y="14"/>
                </a:cubicBezTo>
                <a:cubicBezTo>
                  <a:pt x="1331" y="16"/>
                  <a:pt x="1323" y="18"/>
                  <a:pt x="1327" y="22"/>
                </a:cubicBezTo>
                <a:cubicBezTo>
                  <a:pt x="1328" y="20"/>
                  <a:pt x="1335" y="17"/>
                  <a:pt x="1334" y="20"/>
                </a:cubicBezTo>
                <a:close/>
                <a:moveTo>
                  <a:pt x="1431" y="12"/>
                </a:moveTo>
                <a:cubicBezTo>
                  <a:pt x="1430" y="12"/>
                  <a:pt x="1428" y="12"/>
                  <a:pt x="1427" y="12"/>
                </a:cubicBezTo>
                <a:cubicBezTo>
                  <a:pt x="1418" y="12"/>
                  <a:pt x="1431" y="17"/>
                  <a:pt x="1431" y="12"/>
                </a:cubicBezTo>
                <a:close/>
                <a:moveTo>
                  <a:pt x="1316" y="23"/>
                </a:moveTo>
                <a:cubicBezTo>
                  <a:pt x="1314" y="19"/>
                  <a:pt x="1319" y="20"/>
                  <a:pt x="1319" y="17"/>
                </a:cubicBezTo>
                <a:cubicBezTo>
                  <a:pt x="1316" y="16"/>
                  <a:pt x="1314" y="13"/>
                  <a:pt x="1309" y="14"/>
                </a:cubicBezTo>
                <a:cubicBezTo>
                  <a:pt x="1311" y="17"/>
                  <a:pt x="1309" y="24"/>
                  <a:pt x="1316" y="23"/>
                </a:cubicBezTo>
                <a:close/>
                <a:moveTo>
                  <a:pt x="1351" y="23"/>
                </a:moveTo>
                <a:cubicBezTo>
                  <a:pt x="1356" y="23"/>
                  <a:pt x="1363" y="25"/>
                  <a:pt x="1362" y="18"/>
                </a:cubicBezTo>
                <a:cubicBezTo>
                  <a:pt x="1357" y="17"/>
                  <a:pt x="1356" y="20"/>
                  <a:pt x="1352" y="20"/>
                </a:cubicBezTo>
                <a:cubicBezTo>
                  <a:pt x="1352" y="18"/>
                  <a:pt x="1353" y="16"/>
                  <a:pt x="1351" y="15"/>
                </a:cubicBezTo>
                <a:cubicBezTo>
                  <a:pt x="1347" y="18"/>
                  <a:pt x="1352" y="18"/>
                  <a:pt x="1351" y="23"/>
                </a:cubicBezTo>
                <a:close/>
                <a:moveTo>
                  <a:pt x="1421" y="18"/>
                </a:moveTo>
                <a:cubicBezTo>
                  <a:pt x="1426" y="18"/>
                  <a:pt x="1428" y="21"/>
                  <a:pt x="1434" y="20"/>
                </a:cubicBezTo>
                <a:cubicBezTo>
                  <a:pt x="1433" y="22"/>
                  <a:pt x="1419" y="24"/>
                  <a:pt x="1421" y="18"/>
                </a:cubicBezTo>
                <a:close/>
                <a:moveTo>
                  <a:pt x="1452" y="25"/>
                </a:moveTo>
                <a:cubicBezTo>
                  <a:pt x="1456" y="25"/>
                  <a:pt x="1458" y="24"/>
                  <a:pt x="1459" y="22"/>
                </a:cubicBezTo>
                <a:cubicBezTo>
                  <a:pt x="1456" y="22"/>
                  <a:pt x="1454" y="21"/>
                  <a:pt x="1452" y="20"/>
                </a:cubicBezTo>
                <a:cubicBezTo>
                  <a:pt x="1452" y="22"/>
                  <a:pt x="1452" y="23"/>
                  <a:pt x="1452" y="25"/>
                </a:cubicBezTo>
                <a:close/>
                <a:moveTo>
                  <a:pt x="1434" y="39"/>
                </a:moveTo>
                <a:cubicBezTo>
                  <a:pt x="1433" y="43"/>
                  <a:pt x="1428" y="42"/>
                  <a:pt x="1424" y="42"/>
                </a:cubicBezTo>
                <a:cubicBezTo>
                  <a:pt x="1425" y="39"/>
                  <a:pt x="1429" y="39"/>
                  <a:pt x="1434" y="39"/>
                </a:cubicBezTo>
                <a:close/>
                <a:moveTo>
                  <a:pt x="1439" y="39"/>
                </a:moveTo>
                <a:cubicBezTo>
                  <a:pt x="1443" y="41"/>
                  <a:pt x="1444" y="38"/>
                  <a:pt x="1449" y="41"/>
                </a:cubicBezTo>
                <a:cubicBezTo>
                  <a:pt x="1448" y="43"/>
                  <a:pt x="1436" y="44"/>
                  <a:pt x="1439" y="39"/>
                </a:cubicBezTo>
                <a:close/>
                <a:moveTo>
                  <a:pt x="1570" y="39"/>
                </a:moveTo>
                <a:cubicBezTo>
                  <a:pt x="1569" y="44"/>
                  <a:pt x="1560" y="42"/>
                  <a:pt x="1555" y="42"/>
                </a:cubicBezTo>
                <a:cubicBezTo>
                  <a:pt x="1556" y="37"/>
                  <a:pt x="1565" y="40"/>
                  <a:pt x="1570" y="39"/>
                </a:cubicBezTo>
                <a:close/>
                <a:moveTo>
                  <a:pt x="1573" y="41"/>
                </a:moveTo>
                <a:cubicBezTo>
                  <a:pt x="1575" y="37"/>
                  <a:pt x="1583" y="40"/>
                  <a:pt x="1587" y="39"/>
                </a:cubicBezTo>
                <a:cubicBezTo>
                  <a:pt x="1585" y="45"/>
                  <a:pt x="1580" y="39"/>
                  <a:pt x="1573" y="41"/>
                </a:cubicBezTo>
                <a:close/>
                <a:moveTo>
                  <a:pt x="1618" y="41"/>
                </a:moveTo>
                <a:cubicBezTo>
                  <a:pt x="1621" y="37"/>
                  <a:pt x="1631" y="40"/>
                  <a:pt x="1636" y="39"/>
                </a:cubicBezTo>
                <a:cubicBezTo>
                  <a:pt x="1634" y="43"/>
                  <a:pt x="1624" y="40"/>
                  <a:pt x="1618" y="41"/>
                </a:cubicBezTo>
                <a:close/>
                <a:moveTo>
                  <a:pt x="1470" y="42"/>
                </a:moveTo>
                <a:cubicBezTo>
                  <a:pt x="1470" y="42"/>
                  <a:pt x="1470" y="44"/>
                  <a:pt x="1470" y="44"/>
                </a:cubicBezTo>
                <a:cubicBezTo>
                  <a:pt x="1472" y="46"/>
                  <a:pt x="1479" y="42"/>
                  <a:pt x="1480" y="42"/>
                </a:cubicBezTo>
                <a:cubicBezTo>
                  <a:pt x="1482" y="42"/>
                  <a:pt x="1482" y="44"/>
                  <a:pt x="1485" y="44"/>
                </a:cubicBezTo>
                <a:cubicBezTo>
                  <a:pt x="1487" y="44"/>
                  <a:pt x="1488" y="43"/>
                  <a:pt x="1490" y="42"/>
                </a:cubicBezTo>
                <a:cubicBezTo>
                  <a:pt x="1492" y="42"/>
                  <a:pt x="1495" y="43"/>
                  <a:pt x="1495" y="41"/>
                </a:cubicBezTo>
                <a:cubicBezTo>
                  <a:pt x="1486" y="41"/>
                  <a:pt x="1476" y="41"/>
                  <a:pt x="1467" y="41"/>
                </a:cubicBezTo>
                <a:cubicBezTo>
                  <a:pt x="1466" y="41"/>
                  <a:pt x="1464" y="41"/>
                  <a:pt x="1463" y="42"/>
                </a:cubicBezTo>
                <a:cubicBezTo>
                  <a:pt x="1466" y="46"/>
                  <a:pt x="1468" y="42"/>
                  <a:pt x="1470" y="42"/>
                </a:cubicBezTo>
                <a:close/>
                <a:moveTo>
                  <a:pt x="1523" y="41"/>
                </a:moveTo>
                <a:cubicBezTo>
                  <a:pt x="1522" y="41"/>
                  <a:pt x="1520" y="41"/>
                  <a:pt x="1518" y="41"/>
                </a:cubicBezTo>
                <a:cubicBezTo>
                  <a:pt x="1517" y="41"/>
                  <a:pt x="1515" y="41"/>
                  <a:pt x="1515" y="42"/>
                </a:cubicBezTo>
                <a:cubicBezTo>
                  <a:pt x="1517" y="41"/>
                  <a:pt x="1524" y="44"/>
                  <a:pt x="1523" y="41"/>
                </a:cubicBezTo>
                <a:close/>
                <a:moveTo>
                  <a:pt x="1418" y="47"/>
                </a:moveTo>
                <a:cubicBezTo>
                  <a:pt x="1417" y="47"/>
                  <a:pt x="1415" y="47"/>
                  <a:pt x="1413" y="47"/>
                </a:cubicBezTo>
                <a:cubicBezTo>
                  <a:pt x="1412" y="47"/>
                  <a:pt x="1409" y="47"/>
                  <a:pt x="1409" y="49"/>
                </a:cubicBezTo>
                <a:cubicBezTo>
                  <a:pt x="1411" y="48"/>
                  <a:pt x="1418" y="51"/>
                  <a:pt x="1418" y="47"/>
                </a:cubicBezTo>
                <a:close/>
                <a:moveTo>
                  <a:pt x="1430" y="57"/>
                </a:moveTo>
                <a:cubicBezTo>
                  <a:pt x="1429" y="57"/>
                  <a:pt x="1428" y="57"/>
                  <a:pt x="1427" y="57"/>
                </a:cubicBezTo>
                <a:cubicBezTo>
                  <a:pt x="1418" y="56"/>
                  <a:pt x="1430" y="61"/>
                  <a:pt x="1430" y="57"/>
                </a:cubicBezTo>
                <a:close/>
                <a:moveTo>
                  <a:pt x="1373" y="60"/>
                </a:moveTo>
                <a:cubicBezTo>
                  <a:pt x="1373" y="57"/>
                  <a:pt x="1384" y="56"/>
                  <a:pt x="1382" y="61"/>
                </a:cubicBezTo>
                <a:cubicBezTo>
                  <a:pt x="1378" y="62"/>
                  <a:pt x="1378" y="58"/>
                  <a:pt x="1373" y="60"/>
                </a:cubicBezTo>
                <a:close/>
                <a:moveTo>
                  <a:pt x="1420" y="63"/>
                </a:moveTo>
                <a:cubicBezTo>
                  <a:pt x="1425" y="67"/>
                  <a:pt x="1412" y="68"/>
                  <a:pt x="1407" y="68"/>
                </a:cubicBezTo>
                <a:cubicBezTo>
                  <a:pt x="1408" y="62"/>
                  <a:pt x="1416" y="68"/>
                  <a:pt x="1420" y="63"/>
                </a:cubicBezTo>
                <a:close/>
                <a:moveTo>
                  <a:pt x="1433" y="64"/>
                </a:moveTo>
                <a:cubicBezTo>
                  <a:pt x="1434" y="64"/>
                  <a:pt x="1441" y="64"/>
                  <a:pt x="1440" y="63"/>
                </a:cubicBezTo>
                <a:cubicBezTo>
                  <a:pt x="1438" y="60"/>
                  <a:pt x="1437" y="64"/>
                  <a:pt x="1430" y="63"/>
                </a:cubicBezTo>
                <a:cubicBezTo>
                  <a:pt x="1427" y="66"/>
                  <a:pt x="1425" y="61"/>
                  <a:pt x="1423" y="66"/>
                </a:cubicBezTo>
                <a:cubicBezTo>
                  <a:pt x="1426" y="67"/>
                  <a:pt x="1430" y="65"/>
                  <a:pt x="1433" y="64"/>
                </a:cubicBezTo>
                <a:close/>
                <a:moveTo>
                  <a:pt x="1694" y="82"/>
                </a:moveTo>
                <a:cubicBezTo>
                  <a:pt x="1692" y="82"/>
                  <a:pt x="1682" y="80"/>
                  <a:pt x="1682" y="85"/>
                </a:cubicBezTo>
                <a:cubicBezTo>
                  <a:pt x="1688" y="84"/>
                  <a:pt x="1705" y="83"/>
                  <a:pt x="1694" y="82"/>
                </a:cubicBezTo>
                <a:close/>
                <a:moveTo>
                  <a:pt x="1794" y="102"/>
                </a:moveTo>
                <a:cubicBezTo>
                  <a:pt x="1798" y="102"/>
                  <a:pt x="1805" y="104"/>
                  <a:pt x="1806" y="101"/>
                </a:cubicBezTo>
                <a:cubicBezTo>
                  <a:pt x="1801" y="101"/>
                  <a:pt x="1798" y="101"/>
                  <a:pt x="1794" y="101"/>
                </a:cubicBezTo>
                <a:cubicBezTo>
                  <a:pt x="1792" y="101"/>
                  <a:pt x="1790" y="99"/>
                  <a:pt x="1789" y="99"/>
                </a:cubicBezTo>
                <a:cubicBezTo>
                  <a:pt x="1790" y="99"/>
                  <a:pt x="1788" y="101"/>
                  <a:pt x="1788" y="101"/>
                </a:cubicBezTo>
                <a:cubicBezTo>
                  <a:pt x="1782" y="102"/>
                  <a:pt x="1783" y="98"/>
                  <a:pt x="1779" y="99"/>
                </a:cubicBezTo>
                <a:cubicBezTo>
                  <a:pt x="1779" y="103"/>
                  <a:pt x="1773" y="101"/>
                  <a:pt x="1773" y="104"/>
                </a:cubicBezTo>
                <a:cubicBezTo>
                  <a:pt x="1780" y="104"/>
                  <a:pt x="1785" y="102"/>
                  <a:pt x="1794" y="102"/>
                </a:cubicBezTo>
                <a:close/>
                <a:moveTo>
                  <a:pt x="1807" y="106"/>
                </a:moveTo>
                <a:cubicBezTo>
                  <a:pt x="1814" y="106"/>
                  <a:pt x="1818" y="105"/>
                  <a:pt x="1819" y="101"/>
                </a:cubicBezTo>
                <a:cubicBezTo>
                  <a:pt x="1816" y="102"/>
                  <a:pt x="1809" y="99"/>
                  <a:pt x="1809" y="102"/>
                </a:cubicBezTo>
                <a:cubicBezTo>
                  <a:pt x="1812" y="103"/>
                  <a:pt x="1808" y="104"/>
                  <a:pt x="1807" y="106"/>
                </a:cubicBezTo>
                <a:close/>
                <a:moveTo>
                  <a:pt x="1837" y="101"/>
                </a:moveTo>
                <a:cubicBezTo>
                  <a:pt x="1836" y="101"/>
                  <a:pt x="1835" y="101"/>
                  <a:pt x="1834" y="101"/>
                </a:cubicBezTo>
                <a:cubicBezTo>
                  <a:pt x="1833" y="101"/>
                  <a:pt x="1831" y="101"/>
                  <a:pt x="1831" y="102"/>
                </a:cubicBezTo>
                <a:cubicBezTo>
                  <a:pt x="1833" y="102"/>
                  <a:pt x="1837" y="103"/>
                  <a:pt x="1837" y="101"/>
                </a:cubicBezTo>
                <a:close/>
                <a:moveTo>
                  <a:pt x="1846" y="102"/>
                </a:moveTo>
                <a:cubicBezTo>
                  <a:pt x="1844" y="102"/>
                  <a:pt x="1843" y="102"/>
                  <a:pt x="1842" y="102"/>
                </a:cubicBezTo>
                <a:cubicBezTo>
                  <a:pt x="1833" y="102"/>
                  <a:pt x="1846" y="107"/>
                  <a:pt x="1846" y="102"/>
                </a:cubicBezTo>
                <a:close/>
                <a:moveTo>
                  <a:pt x="478" y="109"/>
                </a:moveTo>
                <a:cubicBezTo>
                  <a:pt x="481" y="110"/>
                  <a:pt x="478" y="112"/>
                  <a:pt x="478" y="114"/>
                </a:cubicBezTo>
                <a:cubicBezTo>
                  <a:pt x="475" y="112"/>
                  <a:pt x="478" y="111"/>
                  <a:pt x="478" y="109"/>
                </a:cubicBezTo>
                <a:close/>
                <a:moveTo>
                  <a:pt x="1775" y="117"/>
                </a:moveTo>
                <a:cubicBezTo>
                  <a:pt x="1774" y="118"/>
                  <a:pt x="1768" y="115"/>
                  <a:pt x="1769" y="118"/>
                </a:cubicBezTo>
                <a:cubicBezTo>
                  <a:pt x="1771" y="121"/>
                  <a:pt x="1770" y="122"/>
                  <a:pt x="1775" y="122"/>
                </a:cubicBezTo>
                <a:cubicBezTo>
                  <a:pt x="1779" y="121"/>
                  <a:pt x="1781" y="119"/>
                  <a:pt x="1782" y="117"/>
                </a:cubicBezTo>
                <a:cubicBezTo>
                  <a:pt x="1779" y="114"/>
                  <a:pt x="1776" y="116"/>
                  <a:pt x="1775" y="117"/>
                </a:cubicBezTo>
                <a:close/>
                <a:moveTo>
                  <a:pt x="1797" y="118"/>
                </a:moveTo>
                <a:cubicBezTo>
                  <a:pt x="1797" y="119"/>
                  <a:pt x="1797" y="120"/>
                  <a:pt x="1799" y="120"/>
                </a:cubicBezTo>
                <a:cubicBezTo>
                  <a:pt x="1798" y="115"/>
                  <a:pt x="1803" y="124"/>
                  <a:pt x="1804" y="118"/>
                </a:cubicBezTo>
                <a:cubicBezTo>
                  <a:pt x="1801" y="118"/>
                  <a:pt x="1799" y="116"/>
                  <a:pt x="1797" y="115"/>
                </a:cubicBezTo>
                <a:cubicBezTo>
                  <a:pt x="1797" y="116"/>
                  <a:pt x="1797" y="117"/>
                  <a:pt x="1797" y="118"/>
                </a:cubicBezTo>
                <a:close/>
                <a:moveTo>
                  <a:pt x="1726" y="122"/>
                </a:moveTo>
                <a:cubicBezTo>
                  <a:pt x="1734" y="123"/>
                  <a:pt x="1749" y="122"/>
                  <a:pt x="1752" y="122"/>
                </a:cubicBezTo>
                <a:cubicBezTo>
                  <a:pt x="1754" y="121"/>
                  <a:pt x="1757" y="122"/>
                  <a:pt x="1757" y="120"/>
                </a:cubicBezTo>
                <a:cubicBezTo>
                  <a:pt x="1752" y="119"/>
                  <a:pt x="1751" y="115"/>
                  <a:pt x="1744" y="117"/>
                </a:cubicBezTo>
                <a:cubicBezTo>
                  <a:pt x="1741" y="117"/>
                  <a:pt x="1743" y="121"/>
                  <a:pt x="1739" y="120"/>
                </a:cubicBezTo>
                <a:cubicBezTo>
                  <a:pt x="1737" y="120"/>
                  <a:pt x="1738" y="119"/>
                  <a:pt x="1737" y="118"/>
                </a:cubicBezTo>
                <a:cubicBezTo>
                  <a:pt x="1734" y="114"/>
                  <a:pt x="1726" y="120"/>
                  <a:pt x="1721" y="117"/>
                </a:cubicBezTo>
                <a:cubicBezTo>
                  <a:pt x="1720" y="120"/>
                  <a:pt x="1722" y="121"/>
                  <a:pt x="1726" y="122"/>
                </a:cubicBezTo>
                <a:close/>
                <a:moveTo>
                  <a:pt x="1719" y="126"/>
                </a:moveTo>
                <a:cubicBezTo>
                  <a:pt x="1718" y="126"/>
                  <a:pt x="1717" y="126"/>
                  <a:pt x="1716" y="126"/>
                </a:cubicBezTo>
                <a:cubicBezTo>
                  <a:pt x="1706" y="126"/>
                  <a:pt x="1719" y="131"/>
                  <a:pt x="1719" y="126"/>
                </a:cubicBezTo>
                <a:close/>
                <a:moveTo>
                  <a:pt x="1745" y="126"/>
                </a:moveTo>
                <a:cubicBezTo>
                  <a:pt x="1752" y="128"/>
                  <a:pt x="1754" y="127"/>
                  <a:pt x="1762" y="128"/>
                </a:cubicBezTo>
                <a:cubicBezTo>
                  <a:pt x="1762" y="130"/>
                  <a:pt x="1744" y="132"/>
                  <a:pt x="1745" y="126"/>
                </a:cubicBezTo>
                <a:close/>
                <a:moveTo>
                  <a:pt x="413" y="164"/>
                </a:moveTo>
                <a:cubicBezTo>
                  <a:pt x="421" y="165"/>
                  <a:pt x="412" y="174"/>
                  <a:pt x="413" y="164"/>
                </a:cubicBezTo>
                <a:close/>
                <a:moveTo>
                  <a:pt x="1873" y="168"/>
                </a:moveTo>
                <a:cubicBezTo>
                  <a:pt x="1878" y="162"/>
                  <a:pt x="1878" y="172"/>
                  <a:pt x="1873" y="168"/>
                </a:cubicBezTo>
                <a:close/>
                <a:moveTo>
                  <a:pt x="1876" y="171"/>
                </a:moveTo>
                <a:cubicBezTo>
                  <a:pt x="1876" y="174"/>
                  <a:pt x="1869" y="172"/>
                  <a:pt x="1868" y="175"/>
                </a:cubicBezTo>
                <a:cubicBezTo>
                  <a:pt x="1863" y="172"/>
                  <a:pt x="1871" y="169"/>
                  <a:pt x="1876" y="171"/>
                </a:cubicBezTo>
                <a:close/>
                <a:moveTo>
                  <a:pt x="1884" y="171"/>
                </a:moveTo>
                <a:cubicBezTo>
                  <a:pt x="1891" y="170"/>
                  <a:pt x="1891" y="173"/>
                  <a:pt x="1898" y="172"/>
                </a:cubicBezTo>
                <a:cubicBezTo>
                  <a:pt x="1897" y="174"/>
                  <a:pt x="1883" y="176"/>
                  <a:pt x="1884" y="171"/>
                </a:cubicBezTo>
                <a:close/>
                <a:moveTo>
                  <a:pt x="1947" y="172"/>
                </a:moveTo>
                <a:cubicBezTo>
                  <a:pt x="1940" y="174"/>
                  <a:pt x="1939" y="170"/>
                  <a:pt x="1932" y="171"/>
                </a:cubicBezTo>
                <a:cubicBezTo>
                  <a:pt x="1934" y="177"/>
                  <a:pt x="1926" y="173"/>
                  <a:pt x="1927" y="179"/>
                </a:cubicBezTo>
                <a:cubicBezTo>
                  <a:pt x="1932" y="179"/>
                  <a:pt x="1936" y="176"/>
                  <a:pt x="1940" y="175"/>
                </a:cubicBezTo>
                <a:cubicBezTo>
                  <a:pt x="1943" y="175"/>
                  <a:pt x="1944" y="177"/>
                  <a:pt x="1947" y="177"/>
                </a:cubicBezTo>
                <a:cubicBezTo>
                  <a:pt x="1951" y="178"/>
                  <a:pt x="1956" y="177"/>
                  <a:pt x="1960" y="179"/>
                </a:cubicBezTo>
                <a:cubicBezTo>
                  <a:pt x="1962" y="174"/>
                  <a:pt x="1957" y="177"/>
                  <a:pt x="1955" y="175"/>
                </a:cubicBezTo>
                <a:cubicBezTo>
                  <a:pt x="1954" y="175"/>
                  <a:pt x="1956" y="171"/>
                  <a:pt x="1952" y="172"/>
                </a:cubicBezTo>
                <a:cubicBezTo>
                  <a:pt x="1947" y="170"/>
                  <a:pt x="1951" y="177"/>
                  <a:pt x="1945" y="175"/>
                </a:cubicBezTo>
                <a:cubicBezTo>
                  <a:pt x="1945" y="174"/>
                  <a:pt x="1947" y="174"/>
                  <a:pt x="1947" y="172"/>
                </a:cubicBezTo>
                <a:close/>
                <a:moveTo>
                  <a:pt x="2111" y="171"/>
                </a:moveTo>
                <a:cubicBezTo>
                  <a:pt x="2110" y="171"/>
                  <a:pt x="2109" y="171"/>
                  <a:pt x="2108" y="171"/>
                </a:cubicBezTo>
                <a:cubicBezTo>
                  <a:pt x="2099" y="170"/>
                  <a:pt x="2111" y="175"/>
                  <a:pt x="2111" y="171"/>
                </a:cubicBezTo>
                <a:close/>
                <a:moveTo>
                  <a:pt x="1964" y="172"/>
                </a:moveTo>
                <a:cubicBezTo>
                  <a:pt x="1963" y="172"/>
                  <a:pt x="1962" y="172"/>
                  <a:pt x="1960" y="172"/>
                </a:cubicBezTo>
                <a:cubicBezTo>
                  <a:pt x="1959" y="173"/>
                  <a:pt x="1957" y="172"/>
                  <a:pt x="1957" y="174"/>
                </a:cubicBezTo>
                <a:cubicBezTo>
                  <a:pt x="1960" y="174"/>
                  <a:pt x="1963" y="174"/>
                  <a:pt x="1964" y="172"/>
                </a:cubicBezTo>
                <a:close/>
                <a:moveTo>
                  <a:pt x="1962" y="177"/>
                </a:moveTo>
                <a:cubicBezTo>
                  <a:pt x="1966" y="177"/>
                  <a:pt x="1969" y="176"/>
                  <a:pt x="1970" y="174"/>
                </a:cubicBezTo>
                <a:cubicBezTo>
                  <a:pt x="1968" y="174"/>
                  <a:pt x="1967" y="173"/>
                  <a:pt x="1965" y="172"/>
                </a:cubicBezTo>
                <a:cubicBezTo>
                  <a:pt x="1966" y="175"/>
                  <a:pt x="1963" y="175"/>
                  <a:pt x="1962" y="177"/>
                </a:cubicBezTo>
                <a:close/>
                <a:moveTo>
                  <a:pt x="2167" y="175"/>
                </a:moveTo>
                <a:cubicBezTo>
                  <a:pt x="2168" y="173"/>
                  <a:pt x="2175" y="176"/>
                  <a:pt x="2175" y="172"/>
                </a:cubicBezTo>
                <a:cubicBezTo>
                  <a:pt x="2170" y="173"/>
                  <a:pt x="2161" y="170"/>
                  <a:pt x="2159" y="174"/>
                </a:cubicBezTo>
                <a:cubicBezTo>
                  <a:pt x="2163" y="173"/>
                  <a:pt x="2163" y="176"/>
                  <a:pt x="2167" y="175"/>
                </a:cubicBezTo>
                <a:close/>
                <a:moveTo>
                  <a:pt x="2117" y="177"/>
                </a:moveTo>
                <a:cubicBezTo>
                  <a:pt x="2118" y="177"/>
                  <a:pt x="2119" y="177"/>
                  <a:pt x="2120" y="177"/>
                </a:cubicBezTo>
                <a:cubicBezTo>
                  <a:pt x="2121" y="176"/>
                  <a:pt x="2121" y="175"/>
                  <a:pt x="2121" y="174"/>
                </a:cubicBezTo>
                <a:cubicBezTo>
                  <a:pt x="2120" y="174"/>
                  <a:pt x="2118" y="174"/>
                  <a:pt x="2117" y="174"/>
                </a:cubicBezTo>
                <a:cubicBezTo>
                  <a:pt x="2117" y="175"/>
                  <a:pt x="2117" y="176"/>
                  <a:pt x="2117" y="177"/>
                </a:cubicBezTo>
                <a:close/>
                <a:moveTo>
                  <a:pt x="1971" y="193"/>
                </a:moveTo>
                <a:cubicBezTo>
                  <a:pt x="1970" y="194"/>
                  <a:pt x="1969" y="191"/>
                  <a:pt x="1970" y="191"/>
                </a:cubicBezTo>
                <a:cubicBezTo>
                  <a:pt x="1965" y="191"/>
                  <a:pt x="1957" y="191"/>
                  <a:pt x="1951" y="191"/>
                </a:cubicBezTo>
                <a:cubicBezTo>
                  <a:pt x="1946" y="192"/>
                  <a:pt x="1947" y="192"/>
                  <a:pt x="1943" y="191"/>
                </a:cubicBezTo>
                <a:cubicBezTo>
                  <a:pt x="1942" y="191"/>
                  <a:pt x="1940" y="192"/>
                  <a:pt x="1938" y="191"/>
                </a:cubicBezTo>
                <a:cubicBezTo>
                  <a:pt x="1937" y="189"/>
                  <a:pt x="1931" y="192"/>
                  <a:pt x="1935" y="190"/>
                </a:cubicBezTo>
                <a:cubicBezTo>
                  <a:pt x="1935" y="189"/>
                  <a:pt x="1935" y="189"/>
                  <a:pt x="1935" y="188"/>
                </a:cubicBezTo>
                <a:cubicBezTo>
                  <a:pt x="1927" y="189"/>
                  <a:pt x="1914" y="186"/>
                  <a:pt x="1910" y="190"/>
                </a:cubicBezTo>
                <a:cubicBezTo>
                  <a:pt x="1913" y="191"/>
                  <a:pt x="1919" y="188"/>
                  <a:pt x="1918" y="191"/>
                </a:cubicBezTo>
                <a:cubicBezTo>
                  <a:pt x="1914" y="191"/>
                  <a:pt x="1909" y="190"/>
                  <a:pt x="1908" y="194"/>
                </a:cubicBezTo>
                <a:cubicBezTo>
                  <a:pt x="1913" y="195"/>
                  <a:pt x="1918" y="194"/>
                  <a:pt x="1923" y="194"/>
                </a:cubicBezTo>
                <a:cubicBezTo>
                  <a:pt x="1930" y="195"/>
                  <a:pt x="1931" y="195"/>
                  <a:pt x="1936" y="194"/>
                </a:cubicBezTo>
                <a:cubicBezTo>
                  <a:pt x="1943" y="194"/>
                  <a:pt x="1950" y="195"/>
                  <a:pt x="1955" y="194"/>
                </a:cubicBezTo>
                <a:cubicBezTo>
                  <a:pt x="1960" y="194"/>
                  <a:pt x="1958" y="193"/>
                  <a:pt x="1961" y="194"/>
                </a:cubicBezTo>
                <a:cubicBezTo>
                  <a:pt x="1966" y="196"/>
                  <a:pt x="1972" y="195"/>
                  <a:pt x="1974" y="193"/>
                </a:cubicBezTo>
                <a:cubicBezTo>
                  <a:pt x="1972" y="193"/>
                  <a:pt x="1973" y="191"/>
                  <a:pt x="1971" y="193"/>
                </a:cubicBezTo>
                <a:close/>
                <a:moveTo>
                  <a:pt x="1930" y="191"/>
                </a:moveTo>
                <a:cubicBezTo>
                  <a:pt x="1925" y="197"/>
                  <a:pt x="1919" y="188"/>
                  <a:pt x="1930" y="191"/>
                </a:cubicBezTo>
                <a:close/>
                <a:moveTo>
                  <a:pt x="1989" y="193"/>
                </a:moveTo>
                <a:cubicBezTo>
                  <a:pt x="1988" y="196"/>
                  <a:pt x="1980" y="194"/>
                  <a:pt x="1976" y="194"/>
                </a:cubicBezTo>
                <a:cubicBezTo>
                  <a:pt x="1978" y="188"/>
                  <a:pt x="1984" y="193"/>
                  <a:pt x="1989" y="193"/>
                </a:cubicBezTo>
                <a:close/>
                <a:moveTo>
                  <a:pt x="2014" y="193"/>
                </a:moveTo>
                <a:cubicBezTo>
                  <a:pt x="2017" y="196"/>
                  <a:pt x="2022" y="193"/>
                  <a:pt x="2026" y="193"/>
                </a:cubicBezTo>
                <a:cubicBezTo>
                  <a:pt x="2028" y="195"/>
                  <a:pt x="2039" y="196"/>
                  <a:pt x="2040" y="193"/>
                </a:cubicBezTo>
                <a:cubicBezTo>
                  <a:pt x="2039" y="193"/>
                  <a:pt x="2036" y="193"/>
                  <a:pt x="2036" y="191"/>
                </a:cubicBezTo>
                <a:cubicBezTo>
                  <a:pt x="2026" y="193"/>
                  <a:pt x="2010" y="188"/>
                  <a:pt x="2014" y="193"/>
                </a:cubicBezTo>
                <a:close/>
                <a:moveTo>
                  <a:pt x="123" y="218"/>
                </a:moveTo>
                <a:cubicBezTo>
                  <a:pt x="125" y="224"/>
                  <a:pt x="118" y="221"/>
                  <a:pt x="115" y="221"/>
                </a:cubicBezTo>
                <a:cubicBezTo>
                  <a:pt x="117" y="219"/>
                  <a:pt x="119" y="218"/>
                  <a:pt x="123" y="218"/>
                </a:cubicBezTo>
                <a:close/>
                <a:moveTo>
                  <a:pt x="1897" y="221"/>
                </a:moveTo>
                <a:cubicBezTo>
                  <a:pt x="1898" y="221"/>
                  <a:pt x="1899" y="223"/>
                  <a:pt x="1899" y="223"/>
                </a:cubicBezTo>
                <a:cubicBezTo>
                  <a:pt x="1902" y="223"/>
                  <a:pt x="1903" y="222"/>
                  <a:pt x="1906" y="221"/>
                </a:cubicBezTo>
                <a:cubicBezTo>
                  <a:pt x="1908" y="221"/>
                  <a:pt x="1912" y="222"/>
                  <a:pt x="1912" y="220"/>
                </a:cubicBezTo>
                <a:cubicBezTo>
                  <a:pt x="1907" y="220"/>
                  <a:pt x="1901" y="218"/>
                  <a:pt x="1896" y="218"/>
                </a:cubicBezTo>
                <a:cubicBezTo>
                  <a:pt x="1893" y="218"/>
                  <a:pt x="1889" y="217"/>
                  <a:pt x="1886" y="220"/>
                </a:cubicBezTo>
                <a:cubicBezTo>
                  <a:pt x="1889" y="222"/>
                  <a:pt x="1894" y="221"/>
                  <a:pt x="1897" y="221"/>
                </a:cubicBezTo>
                <a:close/>
                <a:moveTo>
                  <a:pt x="1929" y="218"/>
                </a:moveTo>
                <a:cubicBezTo>
                  <a:pt x="1924" y="218"/>
                  <a:pt x="1909" y="216"/>
                  <a:pt x="1916" y="221"/>
                </a:cubicBezTo>
                <a:cubicBezTo>
                  <a:pt x="1920" y="217"/>
                  <a:pt x="1929" y="222"/>
                  <a:pt x="1935" y="221"/>
                </a:cubicBezTo>
                <a:cubicBezTo>
                  <a:pt x="1939" y="221"/>
                  <a:pt x="1940" y="220"/>
                  <a:pt x="1942" y="220"/>
                </a:cubicBezTo>
                <a:cubicBezTo>
                  <a:pt x="1944" y="219"/>
                  <a:pt x="1948" y="221"/>
                  <a:pt x="1949" y="218"/>
                </a:cubicBezTo>
                <a:cubicBezTo>
                  <a:pt x="1944" y="219"/>
                  <a:pt x="1936" y="218"/>
                  <a:pt x="1929" y="218"/>
                </a:cubicBezTo>
                <a:close/>
                <a:moveTo>
                  <a:pt x="1957" y="221"/>
                </a:moveTo>
                <a:cubicBezTo>
                  <a:pt x="1962" y="220"/>
                  <a:pt x="1970" y="221"/>
                  <a:pt x="1972" y="218"/>
                </a:cubicBezTo>
                <a:cubicBezTo>
                  <a:pt x="1966" y="219"/>
                  <a:pt x="1955" y="216"/>
                  <a:pt x="1952" y="220"/>
                </a:cubicBezTo>
                <a:cubicBezTo>
                  <a:pt x="1954" y="220"/>
                  <a:pt x="1957" y="220"/>
                  <a:pt x="1957" y="221"/>
                </a:cubicBezTo>
                <a:close/>
                <a:moveTo>
                  <a:pt x="1985" y="218"/>
                </a:moveTo>
                <a:cubicBezTo>
                  <a:pt x="1984" y="218"/>
                  <a:pt x="1983" y="218"/>
                  <a:pt x="1982" y="218"/>
                </a:cubicBezTo>
                <a:cubicBezTo>
                  <a:pt x="1973" y="218"/>
                  <a:pt x="1985" y="223"/>
                  <a:pt x="1985" y="218"/>
                </a:cubicBezTo>
                <a:close/>
                <a:moveTo>
                  <a:pt x="2028" y="220"/>
                </a:moveTo>
                <a:cubicBezTo>
                  <a:pt x="2029" y="216"/>
                  <a:pt x="2037" y="219"/>
                  <a:pt x="2041" y="218"/>
                </a:cubicBezTo>
                <a:cubicBezTo>
                  <a:pt x="2040" y="222"/>
                  <a:pt x="2032" y="219"/>
                  <a:pt x="2028" y="220"/>
                </a:cubicBezTo>
                <a:close/>
                <a:moveTo>
                  <a:pt x="2071" y="218"/>
                </a:moveTo>
                <a:cubicBezTo>
                  <a:pt x="2070" y="218"/>
                  <a:pt x="2068" y="218"/>
                  <a:pt x="2067" y="218"/>
                </a:cubicBezTo>
                <a:cubicBezTo>
                  <a:pt x="2058" y="218"/>
                  <a:pt x="2071" y="223"/>
                  <a:pt x="2071" y="218"/>
                </a:cubicBezTo>
                <a:close/>
                <a:moveTo>
                  <a:pt x="1892" y="242"/>
                </a:moveTo>
                <a:cubicBezTo>
                  <a:pt x="1891" y="246"/>
                  <a:pt x="1886" y="245"/>
                  <a:pt x="1882" y="245"/>
                </a:cubicBezTo>
                <a:cubicBezTo>
                  <a:pt x="1884" y="241"/>
                  <a:pt x="1885" y="244"/>
                  <a:pt x="1892" y="242"/>
                </a:cubicBezTo>
                <a:close/>
                <a:moveTo>
                  <a:pt x="132" y="248"/>
                </a:moveTo>
                <a:cubicBezTo>
                  <a:pt x="122" y="248"/>
                  <a:pt x="113" y="245"/>
                  <a:pt x="107" y="250"/>
                </a:cubicBezTo>
                <a:cubicBezTo>
                  <a:pt x="110" y="254"/>
                  <a:pt x="115" y="250"/>
                  <a:pt x="120" y="250"/>
                </a:cubicBezTo>
                <a:cubicBezTo>
                  <a:pt x="127" y="250"/>
                  <a:pt x="135" y="252"/>
                  <a:pt x="138" y="248"/>
                </a:cubicBezTo>
                <a:cubicBezTo>
                  <a:pt x="134" y="248"/>
                  <a:pt x="134" y="243"/>
                  <a:pt x="130" y="244"/>
                </a:cubicBezTo>
                <a:cubicBezTo>
                  <a:pt x="130" y="246"/>
                  <a:pt x="131" y="247"/>
                  <a:pt x="132" y="248"/>
                </a:cubicBezTo>
                <a:close/>
                <a:moveTo>
                  <a:pt x="1926" y="253"/>
                </a:moveTo>
                <a:cubicBezTo>
                  <a:pt x="1923" y="256"/>
                  <a:pt x="1919" y="253"/>
                  <a:pt x="1916" y="253"/>
                </a:cubicBezTo>
                <a:cubicBezTo>
                  <a:pt x="1913" y="253"/>
                  <a:pt x="1910" y="253"/>
                  <a:pt x="1908" y="253"/>
                </a:cubicBezTo>
                <a:cubicBezTo>
                  <a:pt x="1903" y="251"/>
                  <a:pt x="1924" y="251"/>
                  <a:pt x="1926" y="253"/>
                </a:cubicBezTo>
                <a:close/>
                <a:moveTo>
                  <a:pt x="1933" y="252"/>
                </a:moveTo>
                <a:cubicBezTo>
                  <a:pt x="1932" y="254"/>
                  <a:pt x="1930" y="255"/>
                  <a:pt x="1927" y="255"/>
                </a:cubicBezTo>
                <a:cubicBezTo>
                  <a:pt x="1927" y="251"/>
                  <a:pt x="1930" y="252"/>
                  <a:pt x="1933" y="252"/>
                </a:cubicBezTo>
                <a:close/>
                <a:moveTo>
                  <a:pt x="1820" y="256"/>
                </a:moveTo>
                <a:cubicBezTo>
                  <a:pt x="1822" y="256"/>
                  <a:pt x="1823" y="256"/>
                  <a:pt x="1824" y="256"/>
                </a:cubicBezTo>
                <a:cubicBezTo>
                  <a:pt x="1824" y="255"/>
                  <a:pt x="1824" y="254"/>
                  <a:pt x="1824" y="253"/>
                </a:cubicBezTo>
                <a:cubicBezTo>
                  <a:pt x="1823" y="253"/>
                  <a:pt x="1822" y="253"/>
                  <a:pt x="1821" y="253"/>
                </a:cubicBezTo>
                <a:cubicBezTo>
                  <a:pt x="1821" y="254"/>
                  <a:pt x="1820" y="255"/>
                  <a:pt x="1820" y="256"/>
                </a:cubicBezTo>
                <a:close/>
                <a:moveTo>
                  <a:pt x="1862" y="258"/>
                </a:moveTo>
                <a:cubicBezTo>
                  <a:pt x="1867" y="256"/>
                  <a:pt x="1864" y="261"/>
                  <a:pt x="1865" y="264"/>
                </a:cubicBezTo>
                <a:cubicBezTo>
                  <a:pt x="1862" y="264"/>
                  <a:pt x="1861" y="262"/>
                  <a:pt x="1862" y="258"/>
                </a:cubicBezTo>
                <a:close/>
                <a:moveTo>
                  <a:pt x="1965" y="264"/>
                </a:moveTo>
                <a:cubicBezTo>
                  <a:pt x="1966" y="260"/>
                  <a:pt x="1968" y="266"/>
                  <a:pt x="1971" y="264"/>
                </a:cubicBezTo>
                <a:cubicBezTo>
                  <a:pt x="1971" y="268"/>
                  <a:pt x="1966" y="265"/>
                  <a:pt x="1965" y="264"/>
                </a:cubicBezTo>
                <a:close/>
                <a:moveTo>
                  <a:pt x="1848" y="266"/>
                </a:moveTo>
                <a:cubicBezTo>
                  <a:pt x="1846" y="270"/>
                  <a:pt x="1838" y="269"/>
                  <a:pt x="1832" y="269"/>
                </a:cubicBezTo>
                <a:cubicBezTo>
                  <a:pt x="1834" y="265"/>
                  <a:pt x="1842" y="266"/>
                  <a:pt x="1848" y="266"/>
                </a:cubicBezTo>
                <a:close/>
                <a:moveTo>
                  <a:pt x="1794" y="271"/>
                </a:moveTo>
                <a:cubicBezTo>
                  <a:pt x="1797" y="267"/>
                  <a:pt x="1807" y="270"/>
                  <a:pt x="1813" y="269"/>
                </a:cubicBezTo>
                <a:cubicBezTo>
                  <a:pt x="1810" y="273"/>
                  <a:pt x="1800" y="270"/>
                  <a:pt x="1794" y="271"/>
                </a:cubicBezTo>
                <a:close/>
                <a:moveTo>
                  <a:pt x="1857" y="286"/>
                </a:moveTo>
                <a:cubicBezTo>
                  <a:pt x="1860" y="286"/>
                  <a:pt x="1863" y="287"/>
                  <a:pt x="1864" y="285"/>
                </a:cubicBezTo>
                <a:cubicBezTo>
                  <a:pt x="1855" y="284"/>
                  <a:pt x="1868" y="283"/>
                  <a:pt x="1869" y="282"/>
                </a:cubicBezTo>
                <a:cubicBezTo>
                  <a:pt x="1866" y="286"/>
                  <a:pt x="1876" y="286"/>
                  <a:pt x="1875" y="283"/>
                </a:cubicBezTo>
                <a:cubicBezTo>
                  <a:pt x="1873" y="283"/>
                  <a:pt x="1871" y="284"/>
                  <a:pt x="1871" y="282"/>
                </a:cubicBezTo>
                <a:cubicBezTo>
                  <a:pt x="1872" y="281"/>
                  <a:pt x="1874" y="282"/>
                  <a:pt x="1874" y="280"/>
                </a:cubicBezTo>
                <a:cubicBezTo>
                  <a:pt x="1868" y="280"/>
                  <a:pt x="1863" y="280"/>
                  <a:pt x="1857" y="280"/>
                </a:cubicBezTo>
                <a:cubicBezTo>
                  <a:pt x="1857" y="282"/>
                  <a:pt x="1857" y="284"/>
                  <a:pt x="1857" y="286"/>
                </a:cubicBezTo>
                <a:close/>
                <a:moveTo>
                  <a:pt x="1951" y="282"/>
                </a:moveTo>
                <a:cubicBezTo>
                  <a:pt x="1949" y="282"/>
                  <a:pt x="1948" y="282"/>
                  <a:pt x="1946" y="282"/>
                </a:cubicBezTo>
                <a:cubicBezTo>
                  <a:pt x="1945" y="282"/>
                  <a:pt x="1943" y="282"/>
                  <a:pt x="1943" y="283"/>
                </a:cubicBezTo>
                <a:cubicBezTo>
                  <a:pt x="1945" y="282"/>
                  <a:pt x="1951" y="285"/>
                  <a:pt x="1951" y="282"/>
                </a:cubicBezTo>
                <a:close/>
                <a:moveTo>
                  <a:pt x="1879" y="285"/>
                </a:moveTo>
                <a:cubicBezTo>
                  <a:pt x="1886" y="286"/>
                  <a:pt x="1877" y="294"/>
                  <a:pt x="1879" y="285"/>
                </a:cubicBezTo>
                <a:close/>
                <a:moveTo>
                  <a:pt x="1862" y="291"/>
                </a:moveTo>
                <a:cubicBezTo>
                  <a:pt x="1865" y="290"/>
                  <a:pt x="1872" y="293"/>
                  <a:pt x="1872" y="290"/>
                </a:cubicBezTo>
                <a:cubicBezTo>
                  <a:pt x="1867" y="291"/>
                  <a:pt x="1868" y="287"/>
                  <a:pt x="1865" y="286"/>
                </a:cubicBezTo>
                <a:cubicBezTo>
                  <a:pt x="1865" y="289"/>
                  <a:pt x="1863" y="289"/>
                  <a:pt x="1862" y="291"/>
                </a:cubicBezTo>
                <a:close/>
                <a:moveTo>
                  <a:pt x="115" y="288"/>
                </a:moveTo>
                <a:cubicBezTo>
                  <a:pt x="114" y="290"/>
                  <a:pt x="112" y="291"/>
                  <a:pt x="109" y="291"/>
                </a:cubicBezTo>
                <a:cubicBezTo>
                  <a:pt x="109" y="288"/>
                  <a:pt x="112" y="288"/>
                  <a:pt x="115" y="288"/>
                </a:cubicBezTo>
                <a:close/>
                <a:moveTo>
                  <a:pt x="1937" y="294"/>
                </a:moveTo>
                <a:cubicBezTo>
                  <a:pt x="1938" y="299"/>
                  <a:pt x="1930" y="293"/>
                  <a:pt x="1931" y="298"/>
                </a:cubicBezTo>
                <a:cubicBezTo>
                  <a:pt x="1925" y="295"/>
                  <a:pt x="1934" y="293"/>
                  <a:pt x="1937" y="294"/>
                </a:cubicBezTo>
                <a:close/>
                <a:moveTo>
                  <a:pt x="1888" y="299"/>
                </a:moveTo>
                <a:cubicBezTo>
                  <a:pt x="1886" y="299"/>
                  <a:pt x="1885" y="299"/>
                  <a:pt x="1883" y="299"/>
                </a:cubicBezTo>
                <a:cubicBezTo>
                  <a:pt x="1873" y="299"/>
                  <a:pt x="1888" y="303"/>
                  <a:pt x="1888" y="299"/>
                </a:cubicBezTo>
                <a:close/>
                <a:moveTo>
                  <a:pt x="123" y="313"/>
                </a:moveTo>
                <a:cubicBezTo>
                  <a:pt x="129" y="314"/>
                  <a:pt x="119" y="319"/>
                  <a:pt x="125" y="320"/>
                </a:cubicBezTo>
                <a:cubicBezTo>
                  <a:pt x="122" y="326"/>
                  <a:pt x="120" y="314"/>
                  <a:pt x="123" y="313"/>
                </a:cubicBezTo>
                <a:close/>
                <a:moveTo>
                  <a:pt x="1794" y="315"/>
                </a:moveTo>
                <a:cubicBezTo>
                  <a:pt x="1797" y="315"/>
                  <a:pt x="1797" y="317"/>
                  <a:pt x="1799" y="317"/>
                </a:cubicBezTo>
                <a:cubicBezTo>
                  <a:pt x="1799" y="320"/>
                  <a:pt x="1791" y="319"/>
                  <a:pt x="1794" y="315"/>
                </a:cubicBezTo>
                <a:close/>
                <a:moveTo>
                  <a:pt x="1780" y="325"/>
                </a:moveTo>
                <a:cubicBezTo>
                  <a:pt x="1780" y="326"/>
                  <a:pt x="1778" y="328"/>
                  <a:pt x="1775" y="328"/>
                </a:cubicBezTo>
                <a:cubicBezTo>
                  <a:pt x="1775" y="324"/>
                  <a:pt x="1778" y="325"/>
                  <a:pt x="1780" y="325"/>
                </a:cubicBezTo>
                <a:close/>
                <a:moveTo>
                  <a:pt x="1803" y="325"/>
                </a:moveTo>
                <a:cubicBezTo>
                  <a:pt x="1799" y="325"/>
                  <a:pt x="1791" y="322"/>
                  <a:pt x="1792" y="328"/>
                </a:cubicBezTo>
                <a:cubicBezTo>
                  <a:pt x="1796" y="327"/>
                  <a:pt x="1801" y="326"/>
                  <a:pt x="1807" y="326"/>
                </a:cubicBezTo>
                <a:cubicBezTo>
                  <a:pt x="1810" y="326"/>
                  <a:pt x="1815" y="329"/>
                  <a:pt x="1816" y="325"/>
                </a:cubicBezTo>
                <a:cubicBezTo>
                  <a:pt x="1813" y="325"/>
                  <a:pt x="1808" y="324"/>
                  <a:pt x="1803" y="325"/>
                </a:cubicBezTo>
                <a:close/>
                <a:moveTo>
                  <a:pt x="1769" y="331"/>
                </a:moveTo>
                <a:cubicBezTo>
                  <a:pt x="1767" y="331"/>
                  <a:pt x="1765" y="331"/>
                  <a:pt x="1764" y="331"/>
                </a:cubicBezTo>
                <a:cubicBezTo>
                  <a:pt x="1762" y="331"/>
                  <a:pt x="1759" y="331"/>
                  <a:pt x="1759" y="332"/>
                </a:cubicBezTo>
                <a:cubicBezTo>
                  <a:pt x="1762" y="332"/>
                  <a:pt x="1768" y="334"/>
                  <a:pt x="1769" y="331"/>
                </a:cubicBezTo>
                <a:close/>
                <a:moveTo>
                  <a:pt x="139" y="339"/>
                </a:moveTo>
                <a:cubicBezTo>
                  <a:pt x="144" y="333"/>
                  <a:pt x="145" y="344"/>
                  <a:pt x="139" y="339"/>
                </a:cubicBezTo>
                <a:close/>
                <a:moveTo>
                  <a:pt x="2069" y="393"/>
                </a:moveTo>
                <a:cubicBezTo>
                  <a:pt x="2070" y="389"/>
                  <a:pt x="2077" y="392"/>
                  <a:pt x="2081" y="391"/>
                </a:cubicBezTo>
                <a:cubicBezTo>
                  <a:pt x="2080" y="395"/>
                  <a:pt x="2073" y="392"/>
                  <a:pt x="2069" y="393"/>
                </a:cubicBezTo>
                <a:close/>
                <a:moveTo>
                  <a:pt x="2092" y="391"/>
                </a:moveTo>
                <a:cubicBezTo>
                  <a:pt x="2091" y="391"/>
                  <a:pt x="2090" y="391"/>
                  <a:pt x="2089" y="391"/>
                </a:cubicBezTo>
                <a:cubicBezTo>
                  <a:pt x="2080" y="391"/>
                  <a:pt x="2092" y="396"/>
                  <a:pt x="2092" y="391"/>
                </a:cubicBezTo>
                <a:close/>
                <a:moveTo>
                  <a:pt x="2011" y="409"/>
                </a:moveTo>
                <a:cubicBezTo>
                  <a:pt x="2011" y="409"/>
                  <a:pt x="2011" y="406"/>
                  <a:pt x="2010" y="407"/>
                </a:cubicBezTo>
                <a:cubicBezTo>
                  <a:pt x="2011" y="411"/>
                  <a:pt x="1996" y="407"/>
                  <a:pt x="2001" y="410"/>
                </a:cubicBezTo>
                <a:cubicBezTo>
                  <a:pt x="2007" y="410"/>
                  <a:pt x="2012" y="410"/>
                  <a:pt x="2018" y="410"/>
                </a:cubicBezTo>
                <a:cubicBezTo>
                  <a:pt x="2019" y="404"/>
                  <a:pt x="2014" y="409"/>
                  <a:pt x="2011" y="409"/>
                </a:cubicBezTo>
                <a:close/>
                <a:moveTo>
                  <a:pt x="2096" y="407"/>
                </a:moveTo>
                <a:cubicBezTo>
                  <a:pt x="2078" y="408"/>
                  <a:pt x="2105" y="410"/>
                  <a:pt x="2104" y="407"/>
                </a:cubicBezTo>
                <a:cubicBezTo>
                  <a:pt x="2102" y="407"/>
                  <a:pt x="2099" y="407"/>
                  <a:pt x="2096" y="407"/>
                </a:cubicBezTo>
                <a:close/>
                <a:moveTo>
                  <a:pt x="2114" y="407"/>
                </a:moveTo>
                <a:cubicBezTo>
                  <a:pt x="2113" y="407"/>
                  <a:pt x="2112" y="407"/>
                  <a:pt x="2111" y="407"/>
                </a:cubicBezTo>
                <a:cubicBezTo>
                  <a:pt x="2102" y="407"/>
                  <a:pt x="2114" y="411"/>
                  <a:pt x="2114" y="407"/>
                </a:cubicBezTo>
                <a:close/>
                <a:moveTo>
                  <a:pt x="1997" y="409"/>
                </a:moveTo>
                <a:cubicBezTo>
                  <a:pt x="1996" y="412"/>
                  <a:pt x="1992" y="412"/>
                  <a:pt x="1988" y="412"/>
                </a:cubicBezTo>
                <a:cubicBezTo>
                  <a:pt x="1989" y="408"/>
                  <a:pt x="1993" y="408"/>
                  <a:pt x="1997" y="409"/>
                </a:cubicBezTo>
                <a:close/>
                <a:moveTo>
                  <a:pt x="1952" y="420"/>
                </a:moveTo>
                <a:cubicBezTo>
                  <a:pt x="1950" y="420"/>
                  <a:pt x="1949" y="420"/>
                  <a:pt x="1947" y="420"/>
                </a:cubicBezTo>
                <a:cubicBezTo>
                  <a:pt x="1946" y="420"/>
                  <a:pt x="1944" y="420"/>
                  <a:pt x="1944" y="421"/>
                </a:cubicBezTo>
                <a:cubicBezTo>
                  <a:pt x="1946" y="420"/>
                  <a:pt x="1952" y="423"/>
                  <a:pt x="1952" y="420"/>
                </a:cubicBezTo>
                <a:close/>
                <a:moveTo>
                  <a:pt x="1978" y="426"/>
                </a:moveTo>
                <a:cubicBezTo>
                  <a:pt x="1975" y="429"/>
                  <a:pt x="1971" y="429"/>
                  <a:pt x="1970" y="428"/>
                </a:cubicBezTo>
                <a:cubicBezTo>
                  <a:pt x="1969" y="427"/>
                  <a:pt x="1976" y="423"/>
                  <a:pt x="1978" y="426"/>
                </a:cubicBezTo>
                <a:close/>
                <a:moveTo>
                  <a:pt x="182" y="437"/>
                </a:moveTo>
                <a:cubicBezTo>
                  <a:pt x="185" y="437"/>
                  <a:pt x="188" y="435"/>
                  <a:pt x="191" y="434"/>
                </a:cubicBezTo>
                <a:cubicBezTo>
                  <a:pt x="194" y="433"/>
                  <a:pt x="197" y="435"/>
                  <a:pt x="198" y="432"/>
                </a:cubicBezTo>
                <a:cubicBezTo>
                  <a:pt x="193" y="430"/>
                  <a:pt x="179" y="429"/>
                  <a:pt x="182" y="437"/>
                </a:cubicBezTo>
                <a:close/>
                <a:moveTo>
                  <a:pt x="203" y="442"/>
                </a:moveTo>
                <a:cubicBezTo>
                  <a:pt x="205" y="442"/>
                  <a:pt x="206" y="442"/>
                  <a:pt x="208" y="442"/>
                </a:cubicBezTo>
                <a:cubicBezTo>
                  <a:pt x="208" y="440"/>
                  <a:pt x="208" y="437"/>
                  <a:pt x="206" y="437"/>
                </a:cubicBezTo>
                <a:cubicBezTo>
                  <a:pt x="206" y="439"/>
                  <a:pt x="203" y="440"/>
                  <a:pt x="203" y="442"/>
                </a:cubicBezTo>
                <a:close/>
                <a:moveTo>
                  <a:pt x="2145" y="437"/>
                </a:moveTo>
                <a:cubicBezTo>
                  <a:pt x="2145" y="441"/>
                  <a:pt x="2141" y="441"/>
                  <a:pt x="2137" y="440"/>
                </a:cubicBezTo>
                <a:cubicBezTo>
                  <a:pt x="2139" y="438"/>
                  <a:pt x="2142" y="438"/>
                  <a:pt x="2145" y="437"/>
                </a:cubicBezTo>
                <a:close/>
                <a:moveTo>
                  <a:pt x="151" y="440"/>
                </a:moveTo>
                <a:cubicBezTo>
                  <a:pt x="150" y="443"/>
                  <a:pt x="147" y="442"/>
                  <a:pt x="146" y="443"/>
                </a:cubicBezTo>
                <a:cubicBezTo>
                  <a:pt x="143" y="444"/>
                  <a:pt x="135" y="441"/>
                  <a:pt x="135" y="445"/>
                </a:cubicBezTo>
                <a:cubicBezTo>
                  <a:pt x="145" y="446"/>
                  <a:pt x="150" y="443"/>
                  <a:pt x="159" y="443"/>
                </a:cubicBezTo>
                <a:cubicBezTo>
                  <a:pt x="160" y="438"/>
                  <a:pt x="154" y="441"/>
                  <a:pt x="151" y="440"/>
                </a:cubicBezTo>
                <a:close/>
                <a:moveTo>
                  <a:pt x="167" y="440"/>
                </a:moveTo>
                <a:cubicBezTo>
                  <a:pt x="166" y="440"/>
                  <a:pt x="165" y="440"/>
                  <a:pt x="164" y="440"/>
                </a:cubicBezTo>
                <a:cubicBezTo>
                  <a:pt x="155" y="440"/>
                  <a:pt x="168" y="445"/>
                  <a:pt x="167" y="440"/>
                </a:cubicBezTo>
                <a:close/>
                <a:moveTo>
                  <a:pt x="324" y="450"/>
                </a:moveTo>
                <a:cubicBezTo>
                  <a:pt x="324" y="450"/>
                  <a:pt x="323" y="449"/>
                  <a:pt x="322" y="448"/>
                </a:cubicBezTo>
                <a:cubicBezTo>
                  <a:pt x="319" y="438"/>
                  <a:pt x="322" y="446"/>
                  <a:pt x="325" y="442"/>
                </a:cubicBezTo>
                <a:cubicBezTo>
                  <a:pt x="319" y="437"/>
                  <a:pt x="318" y="445"/>
                  <a:pt x="312" y="445"/>
                </a:cubicBezTo>
                <a:cubicBezTo>
                  <a:pt x="314" y="450"/>
                  <a:pt x="310" y="449"/>
                  <a:pt x="311" y="453"/>
                </a:cubicBezTo>
                <a:cubicBezTo>
                  <a:pt x="317" y="453"/>
                  <a:pt x="313" y="445"/>
                  <a:pt x="319" y="445"/>
                </a:cubicBezTo>
                <a:cubicBezTo>
                  <a:pt x="319" y="449"/>
                  <a:pt x="319" y="451"/>
                  <a:pt x="321" y="453"/>
                </a:cubicBezTo>
                <a:cubicBezTo>
                  <a:pt x="315" y="451"/>
                  <a:pt x="320" y="458"/>
                  <a:pt x="314" y="456"/>
                </a:cubicBezTo>
                <a:cubicBezTo>
                  <a:pt x="314" y="458"/>
                  <a:pt x="315" y="460"/>
                  <a:pt x="316" y="461"/>
                </a:cubicBezTo>
                <a:cubicBezTo>
                  <a:pt x="313" y="460"/>
                  <a:pt x="316" y="473"/>
                  <a:pt x="317" y="467"/>
                </a:cubicBezTo>
                <a:cubicBezTo>
                  <a:pt x="315" y="461"/>
                  <a:pt x="321" y="462"/>
                  <a:pt x="319" y="456"/>
                </a:cubicBezTo>
                <a:cubicBezTo>
                  <a:pt x="321" y="456"/>
                  <a:pt x="324" y="456"/>
                  <a:pt x="324" y="455"/>
                </a:cubicBezTo>
                <a:cubicBezTo>
                  <a:pt x="321" y="454"/>
                  <a:pt x="324" y="451"/>
                  <a:pt x="324" y="450"/>
                </a:cubicBezTo>
                <a:close/>
                <a:moveTo>
                  <a:pt x="2042" y="443"/>
                </a:moveTo>
                <a:cubicBezTo>
                  <a:pt x="2042" y="441"/>
                  <a:pt x="2038" y="442"/>
                  <a:pt x="2036" y="442"/>
                </a:cubicBezTo>
                <a:cubicBezTo>
                  <a:pt x="2032" y="441"/>
                  <a:pt x="2026" y="439"/>
                  <a:pt x="2023" y="443"/>
                </a:cubicBezTo>
                <a:cubicBezTo>
                  <a:pt x="2029" y="443"/>
                  <a:pt x="2036" y="443"/>
                  <a:pt x="2042" y="443"/>
                </a:cubicBezTo>
                <a:close/>
                <a:moveTo>
                  <a:pt x="2051" y="442"/>
                </a:moveTo>
                <a:cubicBezTo>
                  <a:pt x="2047" y="447"/>
                  <a:pt x="2044" y="436"/>
                  <a:pt x="2051" y="442"/>
                </a:cubicBezTo>
                <a:close/>
                <a:moveTo>
                  <a:pt x="2127" y="442"/>
                </a:moveTo>
                <a:cubicBezTo>
                  <a:pt x="2130" y="442"/>
                  <a:pt x="2131" y="440"/>
                  <a:pt x="2127" y="440"/>
                </a:cubicBezTo>
                <a:cubicBezTo>
                  <a:pt x="2122" y="440"/>
                  <a:pt x="2116" y="440"/>
                  <a:pt x="2111" y="440"/>
                </a:cubicBezTo>
                <a:cubicBezTo>
                  <a:pt x="2111" y="443"/>
                  <a:pt x="2106" y="441"/>
                  <a:pt x="2106" y="443"/>
                </a:cubicBezTo>
                <a:cubicBezTo>
                  <a:pt x="2115" y="444"/>
                  <a:pt x="2118" y="441"/>
                  <a:pt x="2127" y="442"/>
                </a:cubicBezTo>
                <a:close/>
                <a:moveTo>
                  <a:pt x="275" y="442"/>
                </a:moveTo>
                <a:cubicBezTo>
                  <a:pt x="274" y="442"/>
                  <a:pt x="273" y="442"/>
                  <a:pt x="271" y="442"/>
                </a:cubicBezTo>
                <a:cubicBezTo>
                  <a:pt x="263" y="441"/>
                  <a:pt x="275" y="446"/>
                  <a:pt x="275" y="442"/>
                </a:cubicBezTo>
                <a:close/>
                <a:moveTo>
                  <a:pt x="296" y="447"/>
                </a:moveTo>
                <a:cubicBezTo>
                  <a:pt x="297" y="444"/>
                  <a:pt x="298" y="448"/>
                  <a:pt x="298" y="450"/>
                </a:cubicBezTo>
                <a:cubicBezTo>
                  <a:pt x="297" y="453"/>
                  <a:pt x="296" y="449"/>
                  <a:pt x="296" y="447"/>
                </a:cubicBezTo>
                <a:close/>
                <a:moveTo>
                  <a:pt x="334" y="447"/>
                </a:moveTo>
                <a:cubicBezTo>
                  <a:pt x="336" y="441"/>
                  <a:pt x="338" y="449"/>
                  <a:pt x="337" y="450"/>
                </a:cubicBezTo>
                <a:cubicBezTo>
                  <a:pt x="336" y="450"/>
                  <a:pt x="335" y="446"/>
                  <a:pt x="334" y="447"/>
                </a:cubicBezTo>
                <a:close/>
                <a:moveTo>
                  <a:pt x="233" y="456"/>
                </a:moveTo>
                <a:cubicBezTo>
                  <a:pt x="237" y="450"/>
                  <a:pt x="244" y="460"/>
                  <a:pt x="233" y="456"/>
                </a:cubicBezTo>
                <a:close/>
                <a:moveTo>
                  <a:pt x="290" y="458"/>
                </a:moveTo>
                <a:cubicBezTo>
                  <a:pt x="291" y="458"/>
                  <a:pt x="292" y="458"/>
                  <a:pt x="293" y="458"/>
                </a:cubicBezTo>
                <a:cubicBezTo>
                  <a:pt x="293" y="457"/>
                  <a:pt x="293" y="456"/>
                  <a:pt x="293" y="455"/>
                </a:cubicBezTo>
                <a:cubicBezTo>
                  <a:pt x="292" y="455"/>
                  <a:pt x="291" y="455"/>
                  <a:pt x="290" y="455"/>
                </a:cubicBezTo>
                <a:cubicBezTo>
                  <a:pt x="290" y="456"/>
                  <a:pt x="290" y="457"/>
                  <a:pt x="290" y="458"/>
                </a:cubicBezTo>
                <a:close/>
                <a:moveTo>
                  <a:pt x="2153" y="458"/>
                </a:moveTo>
                <a:cubicBezTo>
                  <a:pt x="2151" y="458"/>
                  <a:pt x="2150" y="458"/>
                  <a:pt x="2149" y="458"/>
                </a:cubicBezTo>
                <a:cubicBezTo>
                  <a:pt x="2140" y="457"/>
                  <a:pt x="2153" y="462"/>
                  <a:pt x="2153" y="458"/>
                </a:cubicBezTo>
                <a:close/>
                <a:moveTo>
                  <a:pt x="189" y="461"/>
                </a:moveTo>
                <a:cubicBezTo>
                  <a:pt x="188" y="464"/>
                  <a:pt x="184" y="464"/>
                  <a:pt x="180" y="464"/>
                </a:cubicBezTo>
                <a:cubicBezTo>
                  <a:pt x="181" y="462"/>
                  <a:pt x="185" y="461"/>
                  <a:pt x="189" y="461"/>
                </a:cubicBezTo>
                <a:close/>
                <a:moveTo>
                  <a:pt x="2120" y="462"/>
                </a:moveTo>
                <a:cubicBezTo>
                  <a:pt x="2117" y="463"/>
                  <a:pt x="2114" y="462"/>
                  <a:pt x="2113" y="464"/>
                </a:cubicBezTo>
                <a:cubicBezTo>
                  <a:pt x="2120" y="464"/>
                  <a:pt x="2130" y="466"/>
                  <a:pt x="2133" y="461"/>
                </a:cubicBezTo>
                <a:cubicBezTo>
                  <a:pt x="2128" y="460"/>
                  <a:pt x="2123" y="462"/>
                  <a:pt x="2120" y="462"/>
                </a:cubicBezTo>
                <a:close/>
                <a:moveTo>
                  <a:pt x="281" y="470"/>
                </a:moveTo>
                <a:cubicBezTo>
                  <a:pt x="282" y="467"/>
                  <a:pt x="291" y="470"/>
                  <a:pt x="295" y="469"/>
                </a:cubicBezTo>
                <a:cubicBezTo>
                  <a:pt x="293" y="474"/>
                  <a:pt x="286" y="473"/>
                  <a:pt x="281" y="470"/>
                </a:cubicBezTo>
                <a:close/>
                <a:moveTo>
                  <a:pt x="353" y="477"/>
                </a:moveTo>
                <a:cubicBezTo>
                  <a:pt x="346" y="476"/>
                  <a:pt x="353" y="468"/>
                  <a:pt x="356" y="472"/>
                </a:cubicBezTo>
                <a:cubicBezTo>
                  <a:pt x="355" y="474"/>
                  <a:pt x="353" y="474"/>
                  <a:pt x="353" y="477"/>
                </a:cubicBezTo>
                <a:close/>
                <a:moveTo>
                  <a:pt x="166" y="486"/>
                </a:moveTo>
                <a:cubicBezTo>
                  <a:pt x="165" y="489"/>
                  <a:pt x="163" y="492"/>
                  <a:pt x="160" y="489"/>
                </a:cubicBezTo>
                <a:cubicBezTo>
                  <a:pt x="161" y="487"/>
                  <a:pt x="163" y="486"/>
                  <a:pt x="166" y="486"/>
                </a:cubicBezTo>
                <a:close/>
                <a:moveTo>
                  <a:pt x="168" y="488"/>
                </a:moveTo>
                <a:cubicBezTo>
                  <a:pt x="167" y="485"/>
                  <a:pt x="177" y="485"/>
                  <a:pt x="174" y="489"/>
                </a:cubicBezTo>
                <a:cubicBezTo>
                  <a:pt x="173" y="488"/>
                  <a:pt x="171" y="488"/>
                  <a:pt x="168" y="488"/>
                </a:cubicBezTo>
                <a:close/>
                <a:moveTo>
                  <a:pt x="145" y="489"/>
                </a:moveTo>
                <a:cubicBezTo>
                  <a:pt x="145" y="486"/>
                  <a:pt x="150" y="489"/>
                  <a:pt x="151" y="489"/>
                </a:cubicBezTo>
                <a:cubicBezTo>
                  <a:pt x="151" y="494"/>
                  <a:pt x="148" y="488"/>
                  <a:pt x="145" y="489"/>
                </a:cubicBezTo>
                <a:close/>
                <a:moveTo>
                  <a:pt x="2146" y="494"/>
                </a:moveTo>
                <a:cubicBezTo>
                  <a:pt x="2150" y="494"/>
                  <a:pt x="2157" y="496"/>
                  <a:pt x="2156" y="491"/>
                </a:cubicBezTo>
                <a:cubicBezTo>
                  <a:pt x="2149" y="491"/>
                  <a:pt x="2141" y="495"/>
                  <a:pt x="2136" y="491"/>
                </a:cubicBezTo>
                <a:cubicBezTo>
                  <a:pt x="2134" y="496"/>
                  <a:pt x="2142" y="494"/>
                  <a:pt x="2146" y="494"/>
                </a:cubicBezTo>
                <a:close/>
                <a:moveTo>
                  <a:pt x="2107" y="494"/>
                </a:moveTo>
                <a:cubicBezTo>
                  <a:pt x="2107" y="494"/>
                  <a:pt x="2106" y="492"/>
                  <a:pt x="2105" y="493"/>
                </a:cubicBezTo>
                <a:cubicBezTo>
                  <a:pt x="2105" y="493"/>
                  <a:pt x="2104" y="496"/>
                  <a:pt x="2103" y="496"/>
                </a:cubicBezTo>
                <a:cubicBezTo>
                  <a:pt x="2108" y="494"/>
                  <a:pt x="2119" y="499"/>
                  <a:pt x="2118" y="493"/>
                </a:cubicBezTo>
                <a:cubicBezTo>
                  <a:pt x="2113" y="492"/>
                  <a:pt x="2110" y="493"/>
                  <a:pt x="2107" y="494"/>
                </a:cubicBezTo>
                <a:close/>
                <a:moveTo>
                  <a:pt x="2123" y="494"/>
                </a:moveTo>
                <a:cubicBezTo>
                  <a:pt x="2124" y="491"/>
                  <a:pt x="2131" y="494"/>
                  <a:pt x="2135" y="493"/>
                </a:cubicBezTo>
                <a:cubicBezTo>
                  <a:pt x="2134" y="496"/>
                  <a:pt x="2126" y="493"/>
                  <a:pt x="2123" y="494"/>
                </a:cubicBezTo>
                <a:close/>
                <a:moveTo>
                  <a:pt x="172" y="507"/>
                </a:moveTo>
                <a:cubicBezTo>
                  <a:pt x="168" y="507"/>
                  <a:pt x="166" y="507"/>
                  <a:pt x="164" y="505"/>
                </a:cubicBezTo>
                <a:cubicBezTo>
                  <a:pt x="165" y="502"/>
                  <a:pt x="172" y="500"/>
                  <a:pt x="172" y="507"/>
                </a:cubicBezTo>
                <a:close/>
                <a:moveTo>
                  <a:pt x="138" y="508"/>
                </a:moveTo>
                <a:cubicBezTo>
                  <a:pt x="138" y="508"/>
                  <a:pt x="141" y="506"/>
                  <a:pt x="143" y="507"/>
                </a:cubicBezTo>
                <a:cubicBezTo>
                  <a:pt x="144" y="508"/>
                  <a:pt x="136" y="512"/>
                  <a:pt x="138" y="508"/>
                </a:cubicBezTo>
                <a:close/>
                <a:moveTo>
                  <a:pt x="2084" y="524"/>
                </a:moveTo>
                <a:cubicBezTo>
                  <a:pt x="2082" y="523"/>
                  <a:pt x="2098" y="521"/>
                  <a:pt x="2092" y="524"/>
                </a:cubicBezTo>
                <a:cubicBezTo>
                  <a:pt x="2090" y="526"/>
                  <a:pt x="2090" y="525"/>
                  <a:pt x="2084" y="524"/>
                </a:cubicBezTo>
                <a:close/>
                <a:moveTo>
                  <a:pt x="267" y="556"/>
                </a:moveTo>
                <a:cubicBezTo>
                  <a:pt x="270" y="557"/>
                  <a:pt x="267" y="559"/>
                  <a:pt x="267" y="561"/>
                </a:cubicBezTo>
                <a:cubicBezTo>
                  <a:pt x="264" y="560"/>
                  <a:pt x="266" y="558"/>
                  <a:pt x="267" y="556"/>
                </a:cubicBezTo>
                <a:close/>
                <a:moveTo>
                  <a:pt x="139" y="570"/>
                </a:moveTo>
                <a:cubicBezTo>
                  <a:pt x="141" y="571"/>
                  <a:pt x="140" y="573"/>
                  <a:pt x="143" y="573"/>
                </a:cubicBezTo>
                <a:cubicBezTo>
                  <a:pt x="142" y="578"/>
                  <a:pt x="138" y="574"/>
                  <a:pt x="139" y="570"/>
                </a:cubicBezTo>
                <a:close/>
                <a:moveTo>
                  <a:pt x="1973" y="573"/>
                </a:moveTo>
                <a:cubicBezTo>
                  <a:pt x="1972" y="573"/>
                  <a:pt x="1971" y="573"/>
                  <a:pt x="1970" y="573"/>
                </a:cubicBezTo>
                <a:cubicBezTo>
                  <a:pt x="1961" y="573"/>
                  <a:pt x="1973" y="578"/>
                  <a:pt x="1973" y="573"/>
                </a:cubicBezTo>
                <a:close/>
                <a:moveTo>
                  <a:pt x="2072" y="578"/>
                </a:moveTo>
                <a:cubicBezTo>
                  <a:pt x="2071" y="581"/>
                  <a:pt x="2064" y="581"/>
                  <a:pt x="2059" y="581"/>
                </a:cubicBezTo>
                <a:cubicBezTo>
                  <a:pt x="2061" y="578"/>
                  <a:pt x="2066" y="578"/>
                  <a:pt x="2072" y="578"/>
                </a:cubicBezTo>
                <a:close/>
                <a:moveTo>
                  <a:pt x="139" y="600"/>
                </a:moveTo>
                <a:cubicBezTo>
                  <a:pt x="141" y="600"/>
                  <a:pt x="141" y="602"/>
                  <a:pt x="142" y="602"/>
                </a:cubicBezTo>
                <a:cubicBezTo>
                  <a:pt x="142" y="600"/>
                  <a:pt x="142" y="597"/>
                  <a:pt x="139" y="597"/>
                </a:cubicBezTo>
                <a:cubicBezTo>
                  <a:pt x="139" y="598"/>
                  <a:pt x="139" y="599"/>
                  <a:pt x="139" y="600"/>
                </a:cubicBezTo>
                <a:close/>
                <a:moveTo>
                  <a:pt x="2086" y="599"/>
                </a:moveTo>
                <a:cubicBezTo>
                  <a:pt x="2084" y="599"/>
                  <a:pt x="2082" y="599"/>
                  <a:pt x="2081" y="599"/>
                </a:cubicBezTo>
                <a:cubicBezTo>
                  <a:pt x="2071" y="599"/>
                  <a:pt x="2086" y="603"/>
                  <a:pt x="2086" y="599"/>
                </a:cubicBezTo>
                <a:close/>
                <a:moveTo>
                  <a:pt x="124" y="618"/>
                </a:moveTo>
                <a:cubicBezTo>
                  <a:pt x="129" y="621"/>
                  <a:pt x="122" y="622"/>
                  <a:pt x="121" y="621"/>
                </a:cubicBezTo>
                <a:cubicBezTo>
                  <a:pt x="120" y="620"/>
                  <a:pt x="125" y="619"/>
                  <a:pt x="124" y="618"/>
                </a:cubicBezTo>
                <a:close/>
                <a:moveTo>
                  <a:pt x="132" y="623"/>
                </a:moveTo>
                <a:cubicBezTo>
                  <a:pt x="132" y="623"/>
                  <a:pt x="139" y="622"/>
                  <a:pt x="137" y="621"/>
                </a:cubicBezTo>
                <a:cubicBezTo>
                  <a:pt x="135" y="620"/>
                  <a:pt x="126" y="621"/>
                  <a:pt x="127" y="623"/>
                </a:cubicBezTo>
                <a:cubicBezTo>
                  <a:pt x="131" y="623"/>
                  <a:pt x="131" y="624"/>
                  <a:pt x="132" y="623"/>
                </a:cubicBezTo>
                <a:close/>
                <a:moveTo>
                  <a:pt x="2042" y="640"/>
                </a:moveTo>
                <a:cubicBezTo>
                  <a:pt x="2041" y="645"/>
                  <a:pt x="2032" y="644"/>
                  <a:pt x="2030" y="642"/>
                </a:cubicBezTo>
                <a:cubicBezTo>
                  <a:pt x="2034" y="639"/>
                  <a:pt x="2038" y="639"/>
                  <a:pt x="2042" y="640"/>
                </a:cubicBezTo>
                <a:close/>
                <a:moveTo>
                  <a:pt x="2047" y="653"/>
                </a:moveTo>
                <a:cubicBezTo>
                  <a:pt x="2046" y="653"/>
                  <a:pt x="2044" y="653"/>
                  <a:pt x="2043" y="653"/>
                </a:cubicBezTo>
                <a:cubicBezTo>
                  <a:pt x="2041" y="653"/>
                  <a:pt x="2038" y="653"/>
                  <a:pt x="2038" y="654"/>
                </a:cubicBezTo>
                <a:cubicBezTo>
                  <a:pt x="2041" y="653"/>
                  <a:pt x="2047" y="656"/>
                  <a:pt x="2047" y="653"/>
                </a:cubicBezTo>
                <a:close/>
                <a:moveTo>
                  <a:pt x="1988" y="673"/>
                </a:moveTo>
                <a:cubicBezTo>
                  <a:pt x="1994" y="668"/>
                  <a:pt x="1994" y="678"/>
                  <a:pt x="1988" y="673"/>
                </a:cubicBezTo>
                <a:close/>
                <a:moveTo>
                  <a:pt x="35" y="678"/>
                </a:moveTo>
                <a:cubicBezTo>
                  <a:pt x="36" y="678"/>
                  <a:pt x="37" y="678"/>
                  <a:pt x="38" y="678"/>
                </a:cubicBezTo>
                <a:cubicBezTo>
                  <a:pt x="38" y="677"/>
                  <a:pt x="38" y="676"/>
                  <a:pt x="38" y="675"/>
                </a:cubicBezTo>
                <a:cubicBezTo>
                  <a:pt x="37" y="675"/>
                  <a:pt x="36" y="675"/>
                  <a:pt x="35" y="675"/>
                </a:cubicBezTo>
                <a:cubicBezTo>
                  <a:pt x="35" y="676"/>
                  <a:pt x="35" y="677"/>
                  <a:pt x="35" y="678"/>
                </a:cubicBezTo>
                <a:close/>
                <a:moveTo>
                  <a:pt x="42" y="686"/>
                </a:moveTo>
                <a:cubicBezTo>
                  <a:pt x="42" y="689"/>
                  <a:pt x="39" y="690"/>
                  <a:pt x="36" y="689"/>
                </a:cubicBezTo>
                <a:cubicBezTo>
                  <a:pt x="37" y="687"/>
                  <a:pt x="39" y="686"/>
                  <a:pt x="42" y="686"/>
                </a:cubicBezTo>
                <a:close/>
                <a:moveTo>
                  <a:pt x="39" y="694"/>
                </a:moveTo>
                <a:cubicBezTo>
                  <a:pt x="43" y="694"/>
                  <a:pt x="44" y="695"/>
                  <a:pt x="44" y="699"/>
                </a:cubicBezTo>
                <a:cubicBezTo>
                  <a:pt x="41" y="699"/>
                  <a:pt x="39" y="697"/>
                  <a:pt x="39" y="694"/>
                </a:cubicBezTo>
                <a:close/>
                <a:moveTo>
                  <a:pt x="39" y="700"/>
                </a:moveTo>
                <a:cubicBezTo>
                  <a:pt x="44" y="699"/>
                  <a:pt x="44" y="703"/>
                  <a:pt x="48" y="702"/>
                </a:cubicBezTo>
                <a:cubicBezTo>
                  <a:pt x="48" y="705"/>
                  <a:pt x="37" y="705"/>
                  <a:pt x="39" y="700"/>
                </a:cubicBezTo>
                <a:close/>
                <a:moveTo>
                  <a:pt x="39" y="715"/>
                </a:moveTo>
                <a:cubicBezTo>
                  <a:pt x="43" y="715"/>
                  <a:pt x="43" y="711"/>
                  <a:pt x="43" y="707"/>
                </a:cubicBezTo>
                <a:cubicBezTo>
                  <a:pt x="41" y="707"/>
                  <a:pt x="40" y="707"/>
                  <a:pt x="38" y="707"/>
                </a:cubicBezTo>
                <a:cubicBezTo>
                  <a:pt x="40" y="712"/>
                  <a:pt x="39" y="710"/>
                  <a:pt x="39" y="715"/>
                </a:cubicBezTo>
                <a:close/>
                <a:moveTo>
                  <a:pt x="1990" y="711"/>
                </a:moveTo>
                <a:cubicBezTo>
                  <a:pt x="1991" y="708"/>
                  <a:pt x="1999" y="711"/>
                  <a:pt x="2003" y="710"/>
                </a:cubicBezTo>
                <a:cubicBezTo>
                  <a:pt x="2002" y="713"/>
                  <a:pt x="1994" y="710"/>
                  <a:pt x="1990" y="711"/>
                </a:cubicBezTo>
                <a:close/>
                <a:moveTo>
                  <a:pt x="51" y="729"/>
                </a:moveTo>
                <a:cubicBezTo>
                  <a:pt x="51" y="732"/>
                  <a:pt x="47" y="732"/>
                  <a:pt x="43" y="732"/>
                </a:cubicBezTo>
                <a:cubicBezTo>
                  <a:pt x="44" y="729"/>
                  <a:pt x="48" y="726"/>
                  <a:pt x="51" y="729"/>
                </a:cubicBezTo>
                <a:close/>
                <a:moveTo>
                  <a:pt x="60" y="730"/>
                </a:moveTo>
                <a:cubicBezTo>
                  <a:pt x="61" y="730"/>
                  <a:pt x="64" y="728"/>
                  <a:pt x="65" y="729"/>
                </a:cubicBezTo>
                <a:cubicBezTo>
                  <a:pt x="69" y="732"/>
                  <a:pt x="59" y="736"/>
                  <a:pt x="60" y="730"/>
                </a:cubicBezTo>
                <a:close/>
                <a:moveTo>
                  <a:pt x="73" y="732"/>
                </a:moveTo>
                <a:cubicBezTo>
                  <a:pt x="76" y="732"/>
                  <a:pt x="79" y="732"/>
                  <a:pt x="78" y="729"/>
                </a:cubicBezTo>
                <a:cubicBezTo>
                  <a:pt x="77" y="729"/>
                  <a:pt x="76" y="729"/>
                  <a:pt x="75" y="729"/>
                </a:cubicBezTo>
                <a:cubicBezTo>
                  <a:pt x="75" y="731"/>
                  <a:pt x="74" y="731"/>
                  <a:pt x="73" y="732"/>
                </a:cubicBezTo>
                <a:close/>
                <a:moveTo>
                  <a:pt x="0" y="738"/>
                </a:moveTo>
                <a:cubicBezTo>
                  <a:pt x="1" y="738"/>
                  <a:pt x="2" y="740"/>
                  <a:pt x="3" y="740"/>
                </a:cubicBezTo>
                <a:cubicBezTo>
                  <a:pt x="3" y="738"/>
                  <a:pt x="3" y="735"/>
                  <a:pt x="0" y="735"/>
                </a:cubicBezTo>
                <a:cubicBezTo>
                  <a:pt x="0" y="736"/>
                  <a:pt x="0" y="737"/>
                  <a:pt x="0" y="738"/>
                </a:cubicBezTo>
                <a:close/>
                <a:moveTo>
                  <a:pt x="47" y="757"/>
                </a:moveTo>
                <a:cubicBezTo>
                  <a:pt x="48" y="756"/>
                  <a:pt x="47" y="754"/>
                  <a:pt x="49" y="754"/>
                </a:cubicBezTo>
                <a:cubicBezTo>
                  <a:pt x="50" y="757"/>
                  <a:pt x="51" y="757"/>
                  <a:pt x="49" y="759"/>
                </a:cubicBezTo>
                <a:cubicBezTo>
                  <a:pt x="51" y="759"/>
                  <a:pt x="52" y="759"/>
                  <a:pt x="54" y="759"/>
                </a:cubicBezTo>
                <a:cubicBezTo>
                  <a:pt x="53" y="755"/>
                  <a:pt x="51" y="752"/>
                  <a:pt x="46" y="753"/>
                </a:cubicBezTo>
                <a:cubicBezTo>
                  <a:pt x="46" y="755"/>
                  <a:pt x="45" y="757"/>
                  <a:pt x="47" y="757"/>
                </a:cubicBezTo>
                <a:close/>
                <a:moveTo>
                  <a:pt x="2232" y="753"/>
                </a:moveTo>
                <a:cubicBezTo>
                  <a:pt x="2221" y="753"/>
                  <a:pt x="2233" y="754"/>
                  <a:pt x="2239" y="754"/>
                </a:cubicBezTo>
                <a:cubicBezTo>
                  <a:pt x="2243" y="754"/>
                  <a:pt x="2247" y="756"/>
                  <a:pt x="2250" y="753"/>
                </a:cubicBezTo>
                <a:cubicBezTo>
                  <a:pt x="2244" y="753"/>
                  <a:pt x="2237" y="752"/>
                  <a:pt x="2232" y="753"/>
                </a:cubicBezTo>
                <a:close/>
                <a:moveTo>
                  <a:pt x="2166" y="791"/>
                </a:moveTo>
                <a:cubicBezTo>
                  <a:pt x="2174" y="790"/>
                  <a:pt x="2185" y="793"/>
                  <a:pt x="2189" y="788"/>
                </a:cubicBezTo>
                <a:cubicBezTo>
                  <a:pt x="2181" y="789"/>
                  <a:pt x="2169" y="785"/>
                  <a:pt x="2166" y="791"/>
                </a:cubicBezTo>
                <a:close/>
                <a:moveTo>
                  <a:pt x="60" y="792"/>
                </a:moveTo>
                <a:cubicBezTo>
                  <a:pt x="60" y="795"/>
                  <a:pt x="56" y="797"/>
                  <a:pt x="53" y="797"/>
                </a:cubicBezTo>
                <a:cubicBezTo>
                  <a:pt x="52" y="792"/>
                  <a:pt x="56" y="792"/>
                  <a:pt x="60" y="792"/>
                </a:cubicBezTo>
                <a:close/>
                <a:moveTo>
                  <a:pt x="61" y="802"/>
                </a:moveTo>
                <a:cubicBezTo>
                  <a:pt x="56" y="808"/>
                  <a:pt x="55" y="797"/>
                  <a:pt x="61" y="802"/>
                </a:cubicBezTo>
                <a:close/>
                <a:moveTo>
                  <a:pt x="2161" y="819"/>
                </a:moveTo>
                <a:cubicBezTo>
                  <a:pt x="2157" y="817"/>
                  <a:pt x="2157" y="820"/>
                  <a:pt x="2150" y="819"/>
                </a:cubicBezTo>
                <a:cubicBezTo>
                  <a:pt x="2150" y="815"/>
                  <a:pt x="2163" y="814"/>
                  <a:pt x="2161" y="819"/>
                </a:cubicBezTo>
                <a:close/>
                <a:moveTo>
                  <a:pt x="43" y="827"/>
                </a:moveTo>
                <a:cubicBezTo>
                  <a:pt x="47" y="828"/>
                  <a:pt x="50" y="825"/>
                  <a:pt x="53" y="824"/>
                </a:cubicBezTo>
                <a:cubicBezTo>
                  <a:pt x="55" y="823"/>
                  <a:pt x="58" y="825"/>
                  <a:pt x="57" y="821"/>
                </a:cubicBezTo>
                <a:cubicBezTo>
                  <a:pt x="52" y="823"/>
                  <a:pt x="45" y="823"/>
                  <a:pt x="43" y="827"/>
                </a:cubicBezTo>
                <a:close/>
                <a:moveTo>
                  <a:pt x="76" y="843"/>
                </a:moveTo>
                <a:cubicBezTo>
                  <a:pt x="76" y="842"/>
                  <a:pt x="76" y="841"/>
                  <a:pt x="76" y="840"/>
                </a:cubicBezTo>
                <a:cubicBezTo>
                  <a:pt x="73" y="835"/>
                  <a:pt x="68" y="845"/>
                  <a:pt x="76" y="843"/>
                </a:cubicBezTo>
                <a:close/>
                <a:moveTo>
                  <a:pt x="2184" y="851"/>
                </a:moveTo>
                <a:cubicBezTo>
                  <a:pt x="2184" y="849"/>
                  <a:pt x="2184" y="848"/>
                  <a:pt x="2182" y="848"/>
                </a:cubicBezTo>
                <a:cubicBezTo>
                  <a:pt x="2181" y="847"/>
                  <a:pt x="2181" y="849"/>
                  <a:pt x="2181" y="849"/>
                </a:cubicBezTo>
                <a:cubicBezTo>
                  <a:pt x="2179" y="850"/>
                  <a:pt x="2179" y="848"/>
                  <a:pt x="2179" y="848"/>
                </a:cubicBezTo>
                <a:cubicBezTo>
                  <a:pt x="2175" y="847"/>
                  <a:pt x="2169" y="848"/>
                  <a:pt x="2163" y="848"/>
                </a:cubicBezTo>
                <a:cubicBezTo>
                  <a:pt x="2157" y="848"/>
                  <a:pt x="2150" y="847"/>
                  <a:pt x="2147" y="849"/>
                </a:cubicBezTo>
                <a:cubicBezTo>
                  <a:pt x="2160" y="849"/>
                  <a:pt x="2173" y="849"/>
                  <a:pt x="2184" y="851"/>
                </a:cubicBezTo>
                <a:close/>
                <a:moveTo>
                  <a:pt x="2080" y="880"/>
                </a:moveTo>
                <a:cubicBezTo>
                  <a:pt x="2081" y="880"/>
                  <a:pt x="2082" y="880"/>
                  <a:pt x="2083" y="880"/>
                </a:cubicBezTo>
                <a:cubicBezTo>
                  <a:pt x="2083" y="879"/>
                  <a:pt x="2083" y="877"/>
                  <a:pt x="2084" y="876"/>
                </a:cubicBezTo>
                <a:cubicBezTo>
                  <a:pt x="2082" y="876"/>
                  <a:pt x="2081" y="876"/>
                  <a:pt x="2080" y="876"/>
                </a:cubicBezTo>
                <a:cubicBezTo>
                  <a:pt x="2080" y="877"/>
                  <a:pt x="2080" y="879"/>
                  <a:pt x="2080" y="880"/>
                </a:cubicBezTo>
                <a:close/>
                <a:moveTo>
                  <a:pt x="51" y="881"/>
                </a:moveTo>
                <a:cubicBezTo>
                  <a:pt x="56" y="883"/>
                  <a:pt x="51" y="889"/>
                  <a:pt x="50" y="891"/>
                </a:cubicBezTo>
                <a:cubicBezTo>
                  <a:pt x="45" y="888"/>
                  <a:pt x="52" y="885"/>
                  <a:pt x="51" y="881"/>
                </a:cubicBezTo>
                <a:close/>
                <a:moveTo>
                  <a:pt x="2110" y="881"/>
                </a:moveTo>
                <a:cubicBezTo>
                  <a:pt x="2111" y="885"/>
                  <a:pt x="2103" y="880"/>
                  <a:pt x="2104" y="884"/>
                </a:cubicBezTo>
                <a:cubicBezTo>
                  <a:pt x="2109" y="883"/>
                  <a:pt x="2117" y="886"/>
                  <a:pt x="2120" y="883"/>
                </a:cubicBezTo>
                <a:cubicBezTo>
                  <a:pt x="2115" y="884"/>
                  <a:pt x="2115" y="880"/>
                  <a:pt x="2110" y="881"/>
                </a:cubicBezTo>
                <a:close/>
                <a:moveTo>
                  <a:pt x="2145" y="883"/>
                </a:moveTo>
                <a:cubicBezTo>
                  <a:pt x="2144" y="883"/>
                  <a:pt x="2142" y="883"/>
                  <a:pt x="2141" y="883"/>
                </a:cubicBezTo>
                <a:cubicBezTo>
                  <a:pt x="2139" y="883"/>
                  <a:pt x="2136" y="882"/>
                  <a:pt x="2136" y="884"/>
                </a:cubicBezTo>
                <a:cubicBezTo>
                  <a:pt x="2139" y="883"/>
                  <a:pt x="2145" y="886"/>
                  <a:pt x="2145" y="883"/>
                </a:cubicBezTo>
                <a:close/>
                <a:moveTo>
                  <a:pt x="2172" y="892"/>
                </a:moveTo>
                <a:cubicBezTo>
                  <a:pt x="2169" y="892"/>
                  <a:pt x="2167" y="891"/>
                  <a:pt x="2164" y="891"/>
                </a:cubicBezTo>
                <a:cubicBezTo>
                  <a:pt x="2162" y="891"/>
                  <a:pt x="2161" y="892"/>
                  <a:pt x="2159" y="892"/>
                </a:cubicBezTo>
                <a:cubicBezTo>
                  <a:pt x="2155" y="893"/>
                  <a:pt x="2148" y="891"/>
                  <a:pt x="2148" y="895"/>
                </a:cubicBezTo>
                <a:cubicBezTo>
                  <a:pt x="2163" y="896"/>
                  <a:pt x="2169" y="892"/>
                  <a:pt x="2183" y="895"/>
                </a:cubicBezTo>
                <a:cubicBezTo>
                  <a:pt x="2184" y="890"/>
                  <a:pt x="2176" y="893"/>
                  <a:pt x="2172" y="892"/>
                </a:cubicBezTo>
                <a:close/>
                <a:moveTo>
                  <a:pt x="16" y="905"/>
                </a:moveTo>
                <a:cubicBezTo>
                  <a:pt x="15" y="907"/>
                  <a:pt x="14" y="908"/>
                  <a:pt x="11" y="908"/>
                </a:cubicBezTo>
                <a:cubicBezTo>
                  <a:pt x="12" y="906"/>
                  <a:pt x="13" y="905"/>
                  <a:pt x="16" y="905"/>
                </a:cubicBezTo>
                <a:close/>
                <a:moveTo>
                  <a:pt x="2077" y="945"/>
                </a:moveTo>
                <a:cubicBezTo>
                  <a:pt x="2071" y="946"/>
                  <a:pt x="2077" y="946"/>
                  <a:pt x="2082" y="946"/>
                </a:cubicBezTo>
                <a:cubicBezTo>
                  <a:pt x="2084" y="946"/>
                  <a:pt x="2087" y="950"/>
                  <a:pt x="2088" y="945"/>
                </a:cubicBezTo>
                <a:cubicBezTo>
                  <a:pt x="2083" y="945"/>
                  <a:pt x="2079" y="944"/>
                  <a:pt x="2077" y="945"/>
                </a:cubicBezTo>
                <a:close/>
                <a:moveTo>
                  <a:pt x="50" y="948"/>
                </a:moveTo>
                <a:cubicBezTo>
                  <a:pt x="51" y="953"/>
                  <a:pt x="43" y="950"/>
                  <a:pt x="41" y="953"/>
                </a:cubicBezTo>
                <a:cubicBezTo>
                  <a:pt x="41" y="949"/>
                  <a:pt x="46" y="949"/>
                  <a:pt x="50" y="948"/>
                </a:cubicBezTo>
                <a:close/>
                <a:moveTo>
                  <a:pt x="2023" y="970"/>
                </a:moveTo>
                <a:cubicBezTo>
                  <a:pt x="2023" y="967"/>
                  <a:pt x="2032" y="967"/>
                  <a:pt x="2030" y="972"/>
                </a:cubicBezTo>
                <a:cubicBezTo>
                  <a:pt x="2026" y="972"/>
                  <a:pt x="2026" y="970"/>
                  <a:pt x="2023" y="970"/>
                </a:cubicBezTo>
                <a:close/>
                <a:moveTo>
                  <a:pt x="26" y="976"/>
                </a:moveTo>
                <a:cubicBezTo>
                  <a:pt x="20" y="975"/>
                  <a:pt x="22" y="976"/>
                  <a:pt x="16" y="975"/>
                </a:cubicBezTo>
                <a:cubicBezTo>
                  <a:pt x="15" y="983"/>
                  <a:pt x="26" y="979"/>
                  <a:pt x="26" y="976"/>
                </a:cubicBezTo>
                <a:close/>
                <a:moveTo>
                  <a:pt x="2064" y="983"/>
                </a:moveTo>
                <a:cubicBezTo>
                  <a:pt x="2047" y="983"/>
                  <a:pt x="2073" y="986"/>
                  <a:pt x="2072" y="983"/>
                </a:cubicBezTo>
                <a:cubicBezTo>
                  <a:pt x="2069" y="983"/>
                  <a:pt x="2067" y="983"/>
                  <a:pt x="2064" y="983"/>
                </a:cubicBezTo>
                <a:close/>
                <a:moveTo>
                  <a:pt x="2049" y="1024"/>
                </a:moveTo>
                <a:cubicBezTo>
                  <a:pt x="2048" y="1024"/>
                  <a:pt x="2046" y="1024"/>
                  <a:pt x="2045" y="1024"/>
                </a:cubicBezTo>
                <a:cubicBezTo>
                  <a:pt x="2043" y="1024"/>
                  <a:pt x="2040" y="1024"/>
                  <a:pt x="2040" y="1025"/>
                </a:cubicBezTo>
                <a:cubicBezTo>
                  <a:pt x="2043" y="1025"/>
                  <a:pt x="2049" y="1027"/>
                  <a:pt x="2049" y="1024"/>
                </a:cubicBezTo>
                <a:close/>
                <a:moveTo>
                  <a:pt x="2050" y="1038"/>
                </a:moveTo>
                <a:cubicBezTo>
                  <a:pt x="2049" y="1038"/>
                  <a:pt x="2048" y="1038"/>
                  <a:pt x="2047" y="1038"/>
                </a:cubicBezTo>
                <a:cubicBezTo>
                  <a:pt x="2039" y="1038"/>
                  <a:pt x="2051" y="1043"/>
                  <a:pt x="2050" y="1038"/>
                </a:cubicBezTo>
                <a:close/>
                <a:moveTo>
                  <a:pt x="2059" y="1049"/>
                </a:moveTo>
                <a:cubicBezTo>
                  <a:pt x="2063" y="1049"/>
                  <a:pt x="2065" y="1050"/>
                  <a:pt x="2067" y="1051"/>
                </a:cubicBezTo>
                <a:cubicBezTo>
                  <a:pt x="2067" y="1053"/>
                  <a:pt x="2057" y="1054"/>
                  <a:pt x="2059" y="1049"/>
                </a:cubicBezTo>
                <a:close/>
                <a:moveTo>
                  <a:pt x="75" y="1059"/>
                </a:moveTo>
                <a:cubicBezTo>
                  <a:pt x="85" y="1062"/>
                  <a:pt x="79" y="1053"/>
                  <a:pt x="75" y="1059"/>
                </a:cubicBezTo>
                <a:close/>
                <a:moveTo>
                  <a:pt x="10" y="1060"/>
                </a:moveTo>
                <a:cubicBezTo>
                  <a:pt x="14" y="1061"/>
                  <a:pt x="14" y="1066"/>
                  <a:pt x="12" y="1068"/>
                </a:cubicBezTo>
                <a:cubicBezTo>
                  <a:pt x="9" y="1069"/>
                  <a:pt x="11" y="1063"/>
                  <a:pt x="10" y="1060"/>
                </a:cubicBezTo>
                <a:close/>
                <a:moveTo>
                  <a:pt x="62" y="1084"/>
                </a:moveTo>
                <a:cubicBezTo>
                  <a:pt x="59" y="1086"/>
                  <a:pt x="64" y="1088"/>
                  <a:pt x="61" y="1089"/>
                </a:cubicBezTo>
                <a:cubicBezTo>
                  <a:pt x="56" y="1090"/>
                  <a:pt x="54" y="1087"/>
                  <a:pt x="51" y="1086"/>
                </a:cubicBezTo>
                <a:cubicBezTo>
                  <a:pt x="52" y="1090"/>
                  <a:pt x="48" y="1089"/>
                  <a:pt x="48" y="1092"/>
                </a:cubicBezTo>
                <a:cubicBezTo>
                  <a:pt x="59" y="1090"/>
                  <a:pt x="61" y="1091"/>
                  <a:pt x="75" y="1090"/>
                </a:cubicBezTo>
                <a:cubicBezTo>
                  <a:pt x="75" y="1088"/>
                  <a:pt x="76" y="1087"/>
                  <a:pt x="76" y="1086"/>
                </a:cubicBezTo>
                <a:cubicBezTo>
                  <a:pt x="73" y="1086"/>
                  <a:pt x="65" y="1090"/>
                  <a:pt x="64" y="1087"/>
                </a:cubicBezTo>
                <a:cubicBezTo>
                  <a:pt x="63" y="1083"/>
                  <a:pt x="73" y="1089"/>
                  <a:pt x="70" y="1083"/>
                </a:cubicBezTo>
                <a:cubicBezTo>
                  <a:pt x="66" y="1082"/>
                  <a:pt x="67" y="1085"/>
                  <a:pt x="62" y="1084"/>
                </a:cubicBezTo>
                <a:close/>
                <a:moveTo>
                  <a:pt x="45" y="1089"/>
                </a:moveTo>
                <a:cubicBezTo>
                  <a:pt x="49" y="1090"/>
                  <a:pt x="45" y="1095"/>
                  <a:pt x="40" y="1094"/>
                </a:cubicBezTo>
                <a:cubicBezTo>
                  <a:pt x="40" y="1091"/>
                  <a:pt x="46" y="1093"/>
                  <a:pt x="45" y="1089"/>
                </a:cubicBezTo>
                <a:close/>
                <a:moveTo>
                  <a:pt x="73" y="1105"/>
                </a:moveTo>
                <a:cubicBezTo>
                  <a:pt x="79" y="1107"/>
                  <a:pt x="69" y="1107"/>
                  <a:pt x="70" y="1110"/>
                </a:cubicBezTo>
                <a:cubicBezTo>
                  <a:pt x="64" y="1107"/>
                  <a:pt x="73" y="1107"/>
                  <a:pt x="73" y="1105"/>
                </a:cubicBezTo>
                <a:close/>
                <a:moveTo>
                  <a:pt x="37" y="1148"/>
                </a:moveTo>
                <a:cubicBezTo>
                  <a:pt x="43" y="1152"/>
                  <a:pt x="33" y="1153"/>
                  <a:pt x="37" y="1148"/>
                </a:cubicBezTo>
                <a:close/>
                <a:moveTo>
                  <a:pt x="1982" y="1154"/>
                </a:moveTo>
                <a:cubicBezTo>
                  <a:pt x="1985" y="1155"/>
                  <a:pt x="1987" y="1153"/>
                  <a:pt x="1988" y="1152"/>
                </a:cubicBezTo>
                <a:cubicBezTo>
                  <a:pt x="1992" y="1152"/>
                  <a:pt x="1996" y="1154"/>
                  <a:pt x="1998" y="1151"/>
                </a:cubicBezTo>
                <a:cubicBezTo>
                  <a:pt x="1994" y="1151"/>
                  <a:pt x="1990" y="1151"/>
                  <a:pt x="1985" y="1151"/>
                </a:cubicBezTo>
                <a:cubicBezTo>
                  <a:pt x="1985" y="1153"/>
                  <a:pt x="1983" y="1152"/>
                  <a:pt x="1982" y="1154"/>
                </a:cubicBezTo>
                <a:close/>
                <a:moveTo>
                  <a:pt x="1999" y="1152"/>
                </a:moveTo>
                <a:cubicBezTo>
                  <a:pt x="2002" y="1149"/>
                  <a:pt x="2010" y="1152"/>
                  <a:pt x="2015" y="1151"/>
                </a:cubicBezTo>
                <a:cubicBezTo>
                  <a:pt x="2013" y="1154"/>
                  <a:pt x="2004" y="1151"/>
                  <a:pt x="1999" y="1152"/>
                </a:cubicBezTo>
                <a:close/>
                <a:moveTo>
                  <a:pt x="71" y="1160"/>
                </a:moveTo>
                <a:cubicBezTo>
                  <a:pt x="71" y="1164"/>
                  <a:pt x="65" y="1161"/>
                  <a:pt x="63" y="1162"/>
                </a:cubicBezTo>
                <a:cubicBezTo>
                  <a:pt x="64" y="1157"/>
                  <a:pt x="67" y="1160"/>
                  <a:pt x="71" y="1160"/>
                </a:cubicBezTo>
                <a:close/>
                <a:moveTo>
                  <a:pt x="1910" y="1173"/>
                </a:moveTo>
                <a:cubicBezTo>
                  <a:pt x="1911" y="1173"/>
                  <a:pt x="1913" y="1171"/>
                  <a:pt x="1912" y="1171"/>
                </a:cubicBezTo>
                <a:cubicBezTo>
                  <a:pt x="1914" y="1171"/>
                  <a:pt x="1915" y="1173"/>
                  <a:pt x="1918" y="1173"/>
                </a:cubicBezTo>
                <a:cubicBezTo>
                  <a:pt x="1921" y="1173"/>
                  <a:pt x="1921" y="1172"/>
                  <a:pt x="1925" y="1171"/>
                </a:cubicBezTo>
                <a:cubicBezTo>
                  <a:pt x="1929" y="1171"/>
                  <a:pt x="1935" y="1172"/>
                  <a:pt x="1939" y="1171"/>
                </a:cubicBezTo>
                <a:cubicBezTo>
                  <a:pt x="1949" y="1170"/>
                  <a:pt x="1943" y="1170"/>
                  <a:pt x="1937" y="1170"/>
                </a:cubicBezTo>
                <a:cubicBezTo>
                  <a:pt x="1934" y="1170"/>
                  <a:pt x="1930" y="1170"/>
                  <a:pt x="1926" y="1170"/>
                </a:cubicBezTo>
                <a:cubicBezTo>
                  <a:pt x="1926" y="1168"/>
                  <a:pt x="1926" y="1169"/>
                  <a:pt x="1925" y="1170"/>
                </a:cubicBezTo>
                <a:cubicBezTo>
                  <a:pt x="1922" y="1173"/>
                  <a:pt x="1903" y="1165"/>
                  <a:pt x="1907" y="1173"/>
                </a:cubicBezTo>
                <a:cubicBezTo>
                  <a:pt x="1908" y="1173"/>
                  <a:pt x="1909" y="1173"/>
                  <a:pt x="1910" y="1173"/>
                </a:cubicBezTo>
                <a:close/>
                <a:moveTo>
                  <a:pt x="1943" y="1178"/>
                </a:moveTo>
                <a:cubicBezTo>
                  <a:pt x="1943" y="1178"/>
                  <a:pt x="1943" y="1179"/>
                  <a:pt x="1943" y="1179"/>
                </a:cubicBezTo>
                <a:cubicBezTo>
                  <a:pt x="1941" y="1181"/>
                  <a:pt x="1935" y="1177"/>
                  <a:pt x="1935" y="1181"/>
                </a:cubicBezTo>
                <a:cubicBezTo>
                  <a:pt x="1940" y="1183"/>
                  <a:pt x="1953" y="1178"/>
                  <a:pt x="1959" y="1182"/>
                </a:cubicBezTo>
                <a:cubicBezTo>
                  <a:pt x="1960" y="1176"/>
                  <a:pt x="1949" y="1177"/>
                  <a:pt x="1943" y="1178"/>
                </a:cubicBezTo>
                <a:close/>
                <a:moveTo>
                  <a:pt x="1964" y="1179"/>
                </a:moveTo>
                <a:cubicBezTo>
                  <a:pt x="1963" y="1177"/>
                  <a:pt x="1974" y="1176"/>
                  <a:pt x="1971" y="1181"/>
                </a:cubicBezTo>
                <a:cubicBezTo>
                  <a:pt x="1968" y="1182"/>
                  <a:pt x="1968" y="1178"/>
                  <a:pt x="1964" y="1179"/>
                </a:cubicBezTo>
                <a:close/>
                <a:moveTo>
                  <a:pt x="1979" y="1178"/>
                </a:moveTo>
                <a:cubicBezTo>
                  <a:pt x="1978" y="1178"/>
                  <a:pt x="1977" y="1178"/>
                  <a:pt x="1976" y="1178"/>
                </a:cubicBezTo>
                <a:cubicBezTo>
                  <a:pt x="1968" y="1177"/>
                  <a:pt x="1980" y="1182"/>
                  <a:pt x="1979" y="1178"/>
                </a:cubicBezTo>
                <a:close/>
                <a:moveTo>
                  <a:pt x="59" y="1195"/>
                </a:moveTo>
                <a:cubicBezTo>
                  <a:pt x="56" y="1193"/>
                  <a:pt x="52" y="1197"/>
                  <a:pt x="46" y="1195"/>
                </a:cubicBezTo>
                <a:cubicBezTo>
                  <a:pt x="46" y="1192"/>
                  <a:pt x="59" y="1189"/>
                  <a:pt x="59" y="1195"/>
                </a:cubicBezTo>
                <a:close/>
                <a:moveTo>
                  <a:pt x="1905" y="1194"/>
                </a:moveTo>
                <a:cubicBezTo>
                  <a:pt x="1906" y="1191"/>
                  <a:pt x="1909" y="1192"/>
                  <a:pt x="1911" y="1192"/>
                </a:cubicBezTo>
                <a:cubicBezTo>
                  <a:pt x="1911" y="1196"/>
                  <a:pt x="1907" y="1196"/>
                  <a:pt x="1905" y="1194"/>
                </a:cubicBezTo>
                <a:close/>
                <a:moveTo>
                  <a:pt x="1894" y="1201"/>
                </a:moveTo>
                <a:cubicBezTo>
                  <a:pt x="1889" y="1201"/>
                  <a:pt x="1884" y="1201"/>
                  <a:pt x="1880" y="1201"/>
                </a:cubicBezTo>
                <a:cubicBezTo>
                  <a:pt x="1880" y="1209"/>
                  <a:pt x="1891" y="1205"/>
                  <a:pt x="1894" y="1201"/>
                </a:cubicBezTo>
                <a:close/>
                <a:moveTo>
                  <a:pt x="2058" y="1208"/>
                </a:moveTo>
                <a:cubicBezTo>
                  <a:pt x="2057" y="1210"/>
                  <a:pt x="2056" y="1211"/>
                  <a:pt x="2053" y="1211"/>
                </a:cubicBezTo>
                <a:cubicBezTo>
                  <a:pt x="2053" y="1208"/>
                  <a:pt x="2056" y="1208"/>
                  <a:pt x="2058" y="1208"/>
                </a:cubicBezTo>
                <a:close/>
                <a:moveTo>
                  <a:pt x="216" y="1232"/>
                </a:moveTo>
                <a:cubicBezTo>
                  <a:pt x="211" y="1232"/>
                  <a:pt x="206" y="1231"/>
                  <a:pt x="203" y="1230"/>
                </a:cubicBezTo>
                <a:cubicBezTo>
                  <a:pt x="203" y="1230"/>
                  <a:pt x="201" y="1228"/>
                  <a:pt x="202" y="1228"/>
                </a:cubicBezTo>
                <a:cubicBezTo>
                  <a:pt x="200" y="1228"/>
                  <a:pt x="200" y="1230"/>
                  <a:pt x="197" y="1230"/>
                </a:cubicBezTo>
                <a:cubicBezTo>
                  <a:pt x="197" y="1230"/>
                  <a:pt x="196" y="1229"/>
                  <a:pt x="195" y="1228"/>
                </a:cubicBezTo>
                <a:cubicBezTo>
                  <a:pt x="194" y="1228"/>
                  <a:pt x="192" y="1229"/>
                  <a:pt x="192" y="1230"/>
                </a:cubicBezTo>
                <a:cubicBezTo>
                  <a:pt x="197" y="1233"/>
                  <a:pt x="212" y="1238"/>
                  <a:pt x="216" y="1232"/>
                </a:cubicBezTo>
                <a:close/>
                <a:moveTo>
                  <a:pt x="227" y="1238"/>
                </a:moveTo>
                <a:cubicBezTo>
                  <a:pt x="228" y="1236"/>
                  <a:pt x="231" y="1237"/>
                  <a:pt x="233" y="1236"/>
                </a:cubicBezTo>
                <a:cubicBezTo>
                  <a:pt x="233" y="1240"/>
                  <a:pt x="229" y="1240"/>
                  <a:pt x="227" y="1238"/>
                </a:cubicBezTo>
                <a:close/>
                <a:moveTo>
                  <a:pt x="152" y="1243"/>
                </a:moveTo>
                <a:cubicBezTo>
                  <a:pt x="149" y="1247"/>
                  <a:pt x="143" y="1241"/>
                  <a:pt x="137" y="1243"/>
                </a:cubicBezTo>
                <a:cubicBezTo>
                  <a:pt x="139" y="1237"/>
                  <a:pt x="147" y="1241"/>
                  <a:pt x="152" y="1243"/>
                </a:cubicBezTo>
                <a:close/>
                <a:moveTo>
                  <a:pt x="156" y="1255"/>
                </a:moveTo>
                <a:cubicBezTo>
                  <a:pt x="156" y="1252"/>
                  <a:pt x="164" y="1254"/>
                  <a:pt x="159" y="1257"/>
                </a:cubicBezTo>
                <a:cubicBezTo>
                  <a:pt x="158" y="1257"/>
                  <a:pt x="158" y="1255"/>
                  <a:pt x="156" y="1255"/>
                </a:cubicBezTo>
                <a:close/>
                <a:moveTo>
                  <a:pt x="258" y="1255"/>
                </a:moveTo>
                <a:cubicBezTo>
                  <a:pt x="258" y="1251"/>
                  <a:pt x="261" y="1257"/>
                  <a:pt x="264" y="1255"/>
                </a:cubicBezTo>
                <a:cubicBezTo>
                  <a:pt x="264" y="1259"/>
                  <a:pt x="259" y="1256"/>
                  <a:pt x="258" y="1255"/>
                </a:cubicBezTo>
                <a:close/>
                <a:moveTo>
                  <a:pt x="114" y="1259"/>
                </a:moveTo>
                <a:cubicBezTo>
                  <a:pt x="115" y="1259"/>
                  <a:pt x="120" y="1260"/>
                  <a:pt x="120" y="1260"/>
                </a:cubicBezTo>
                <a:cubicBezTo>
                  <a:pt x="120" y="1260"/>
                  <a:pt x="120" y="1259"/>
                  <a:pt x="120" y="1259"/>
                </a:cubicBezTo>
                <a:cubicBezTo>
                  <a:pt x="123" y="1255"/>
                  <a:pt x="133" y="1261"/>
                  <a:pt x="134" y="1260"/>
                </a:cubicBezTo>
                <a:cubicBezTo>
                  <a:pt x="135" y="1255"/>
                  <a:pt x="128" y="1257"/>
                  <a:pt x="125" y="1257"/>
                </a:cubicBezTo>
                <a:cubicBezTo>
                  <a:pt x="120" y="1257"/>
                  <a:pt x="115" y="1257"/>
                  <a:pt x="112" y="1257"/>
                </a:cubicBezTo>
                <a:cubicBezTo>
                  <a:pt x="112" y="1256"/>
                  <a:pt x="112" y="1255"/>
                  <a:pt x="111" y="1255"/>
                </a:cubicBezTo>
                <a:cubicBezTo>
                  <a:pt x="111" y="1258"/>
                  <a:pt x="112" y="1258"/>
                  <a:pt x="114" y="1259"/>
                </a:cubicBezTo>
                <a:close/>
                <a:moveTo>
                  <a:pt x="163" y="1262"/>
                </a:moveTo>
                <a:cubicBezTo>
                  <a:pt x="161" y="1262"/>
                  <a:pt x="159" y="1262"/>
                  <a:pt x="158" y="1262"/>
                </a:cubicBezTo>
                <a:cubicBezTo>
                  <a:pt x="157" y="1262"/>
                  <a:pt x="155" y="1262"/>
                  <a:pt x="155" y="1263"/>
                </a:cubicBezTo>
                <a:cubicBezTo>
                  <a:pt x="157" y="1262"/>
                  <a:pt x="163" y="1265"/>
                  <a:pt x="163" y="1262"/>
                </a:cubicBezTo>
                <a:close/>
                <a:moveTo>
                  <a:pt x="174" y="1265"/>
                </a:moveTo>
                <a:cubicBezTo>
                  <a:pt x="173" y="1262"/>
                  <a:pt x="182" y="1263"/>
                  <a:pt x="178" y="1267"/>
                </a:cubicBezTo>
                <a:cubicBezTo>
                  <a:pt x="179" y="1266"/>
                  <a:pt x="174" y="1265"/>
                  <a:pt x="174" y="1265"/>
                </a:cubicBezTo>
                <a:close/>
                <a:moveTo>
                  <a:pt x="232" y="1267"/>
                </a:moveTo>
                <a:cubicBezTo>
                  <a:pt x="231" y="1267"/>
                  <a:pt x="229" y="1267"/>
                  <a:pt x="228" y="1267"/>
                </a:cubicBezTo>
                <a:cubicBezTo>
                  <a:pt x="220" y="1266"/>
                  <a:pt x="232" y="1271"/>
                  <a:pt x="232" y="1267"/>
                </a:cubicBezTo>
                <a:close/>
                <a:moveTo>
                  <a:pt x="202" y="1268"/>
                </a:moveTo>
                <a:cubicBezTo>
                  <a:pt x="205" y="1268"/>
                  <a:pt x="205" y="1270"/>
                  <a:pt x="208" y="1270"/>
                </a:cubicBezTo>
                <a:cubicBezTo>
                  <a:pt x="209" y="1272"/>
                  <a:pt x="200" y="1273"/>
                  <a:pt x="202" y="1268"/>
                </a:cubicBezTo>
                <a:close/>
                <a:moveTo>
                  <a:pt x="85" y="1276"/>
                </a:moveTo>
                <a:cubicBezTo>
                  <a:pt x="85" y="1276"/>
                  <a:pt x="85" y="1274"/>
                  <a:pt x="83" y="1274"/>
                </a:cubicBezTo>
                <a:cubicBezTo>
                  <a:pt x="83" y="1274"/>
                  <a:pt x="83" y="1278"/>
                  <a:pt x="82" y="1278"/>
                </a:cubicBezTo>
                <a:cubicBezTo>
                  <a:pt x="86" y="1277"/>
                  <a:pt x="93" y="1280"/>
                  <a:pt x="94" y="1276"/>
                </a:cubicBezTo>
                <a:cubicBezTo>
                  <a:pt x="93" y="1275"/>
                  <a:pt x="88" y="1276"/>
                  <a:pt x="85" y="1276"/>
                </a:cubicBezTo>
                <a:close/>
                <a:moveTo>
                  <a:pt x="230" y="1308"/>
                </a:moveTo>
                <a:cubicBezTo>
                  <a:pt x="229" y="1308"/>
                  <a:pt x="227" y="1308"/>
                  <a:pt x="227" y="1309"/>
                </a:cubicBezTo>
                <a:cubicBezTo>
                  <a:pt x="230" y="1308"/>
                  <a:pt x="235" y="1311"/>
                  <a:pt x="235" y="1308"/>
                </a:cubicBezTo>
                <a:cubicBezTo>
                  <a:pt x="231" y="1307"/>
                  <a:pt x="231" y="1302"/>
                  <a:pt x="225" y="1303"/>
                </a:cubicBezTo>
                <a:cubicBezTo>
                  <a:pt x="223" y="1309"/>
                  <a:pt x="231" y="1304"/>
                  <a:pt x="230" y="1308"/>
                </a:cubicBezTo>
                <a:close/>
                <a:moveTo>
                  <a:pt x="265" y="1319"/>
                </a:moveTo>
                <a:cubicBezTo>
                  <a:pt x="265" y="1321"/>
                  <a:pt x="263" y="1322"/>
                  <a:pt x="261" y="1322"/>
                </a:cubicBezTo>
                <a:cubicBezTo>
                  <a:pt x="261" y="1320"/>
                  <a:pt x="263" y="1319"/>
                  <a:pt x="265" y="1319"/>
                </a:cubicBezTo>
                <a:close/>
                <a:moveTo>
                  <a:pt x="297" y="1324"/>
                </a:moveTo>
                <a:cubicBezTo>
                  <a:pt x="293" y="1324"/>
                  <a:pt x="291" y="1323"/>
                  <a:pt x="289" y="1322"/>
                </a:cubicBezTo>
                <a:cubicBezTo>
                  <a:pt x="292" y="1328"/>
                  <a:pt x="289" y="1325"/>
                  <a:pt x="286" y="1328"/>
                </a:cubicBezTo>
                <a:cubicBezTo>
                  <a:pt x="288" y="1332"/>
                  <a:pt x="290" y="1326"/>
                  <a:pt x="291" y="1330"/>
                </a:cubicBezTo>
                <a:cubicBezTo>
                  <a:pt x="288" y="1332"/>
                  <a:pt x="283" y="1331"/>
                  <a:pt x="282" y="1335"/>
                </a:cubicBezTo>
                <a:cubicBezTo>
                  <a:pt x="285" y="1335"/>
                  <a:pt x="288" y="1335"/>
                  <a:pt x="291" y="1335"/>
                </a:cubicBezTo>
                <a:cubicBezTo>
                  <a:pt x="291" y="1333"/>
                  <a:pt x="291" y="1332"/>
                  <a:pt x="292" y="1332"/>
                </a:cubicBezTo>
                <a:cubicBezTo>
                  <a:pt x="295" y="1330"/>
                  <a:pt x="300" y="1330"/>
                  <a:pt x="301" y="1327"/>
                </a:cubicBezTo>
                <a:cubicBezTo>
                  <a:pt x="305" y="1326"/>
                  <a:pt x="312" y="1329"/>
                  <a:pt x="312" y="1325"/>
                </a:cubicBezTo>
                <a:cubicBezTo>
                  <a:pt x="309" y="1323"/>
                  <a:pt x="301" y="1325"/>
                  <a:pt x="298" y="1322"/>
                </a:cubicBezTo>
                <a:cubicBezTo>
                  <a:pt x="300" y="1326"/>
                  <a:pt x="294" y="1330"/>
                  <a:pt x="294" y="1327"/>
                </a:cubicBezTo>
                <a:cubicBezTo>
                  <a:pt x="295" y="1326"/>
                  <a:pt x="296" y="1325"/>
                  <a:pt x="297" y="1324"/>
                </a:cubicBezTo>
                <a:close/>
                <a:moveTo>
                  <a:pt x="280" y="1330"/>
                </a:moveTo>
                <a:cubicBezTo>
                  <a:pt x="281" y="1330"/>
                  <a:pt x="282" y="1330"/>
                  <a:pt x="283" y="1330"/>
                </a:cubicBezTo>
                <a:cubicBezTo>
                  <a:pt x="283" y="1329"/>
                  <a:pt x="283" y="1328"/>
                  <a:pt x="283" y="1327"/>
                </a:cubicBezTo>
                <a:cubicBezTo>
                  <a:pt x="282" y="1327"/>
                  <a:pt x="281" y="1327"/>
                  <a:pt x="280" y="1327"/>
                </a:cubicBezTo>
                <a:cubicBezTo>
                  <a:pt x="280" y="1328"/>
                  <a:pt x="280" y="1329"/>
                  <a:pt x="280" y="1330"/>
                </a:cubicBezTo>
                <a:close/>
                <a:moveTo>
                  <a:pt x="381" y="1333"/>
                </a:moveTo>
                <a:cubicBezTo>
                  <a:pt x="382" y="1330"/>
                  <a:pt x="390" y="1332"/>
                  <a:pt x="389" y="1336"/>
                </a:cubicBezTo>
                <a:cubicBezTo>
                  <a:pt x="384" y="1337"/>
                  <a:pt x="386" y="1332"/>
                  <a:pt x="381" y="1333"/>
                </a:cubicBezTo>
                <a:close/>
                <a:moveTo>
                  <a:pt x="427" y="1338"/>
                </a:moveTo>
                <a:cubicBezTo>
                  <a:pt x="425" y="1338"/>
                  <a:pt x="424" y="1338"/>
                  <a:pt x="424" y="1339"/>
                </a:cubicBezTo>
                <a:cubicBezTo>
                  <a:pt x="430" y="1341"/>
                  <a:pt x="429" y="1336"/>
                  <a:pt x="431" y="1333"/>
                </a:cubicBezTo>
                <a:cubicBezTo>
                  <a:pt x="428" y="1333"/>
                  <a:pt x="426" y="1333"/>
                  <a:pt x="425" y="1332"/>
                </a:cubicBezTo>
                <a:cubicBezTo>
                  <a:pt x="425" y="1335"/>
                  <a:pt x="427" y="1335"/>
                  <a:pt x="427" y="1338"/>
                </a:cubicBezTo>
                <a:close/>
                <a:moveTo>
                  <a:pt x="402" y="1338"/>
                </a:moveTo>
                <a:cubicBezTo>
                  <a:pt x="408" y="1340"/>
                  <a:pt x="419" y="1341"/>
                  <a:pt x="422" y="1336"/>
                </a:cubicBezTo>
                <a:cubicBezTo>
                  <a:pt x="414" y="1338"/>
                  <a:pt x="405" y="1336"/>
                  <a:pt x="397" y="1335"/>
                </a:cubicBezTo>
                <a:cubicBezTo>
                  <a:pt x="396" y="1339"/>
                  <a:pt x="399" y="1337"/>
                  <a:pt x="402" y="1338"/>
                </a:cubicBezTo>
                <a:close/>
                <a:moveTo>
                  <a:pt x="358" y="1343"/>
                </a:moveTo>
                <a:cubicBezTo>
                  <a:pt x="360" y="1342"/>
                  <a:pt x="366" y="1344"/>
                  <a:pt x="366" y="1341"/>
                </a:cubicBezTo>
                <a:cubicBezTo>
                  <a:pt x="365" y="1341"/>
                  <a:pt x="364" y="1340"/>
                  <a:pt x="364" y="1338"/>
                </a:cubicBezTo>
                <a:cubicBezTo>
                  <a:pt x="362" y="1338"/>
                  <a:pt x="358" y="1337"/>
                  <a:pt x="358" y="1339"/>
                </a:cubicBezTo>
                <a:cubicBezTo>
                  <a:pt x="360" y="1340"/>
                  <a:pt x="359" y="1341"/>
                  <a:pt x="358" y="1343"/>
                </a:cubicBezTo>
                <a:close/>
                <a:moveTo>
                  <a:pt x="2044" y="1346"/>
                </a:moveTo>
                <a:cubicBezTo>
                  <a:pt x="2042" y="1348"/>
                  <a:pt x="2038" y="1349"/>
                  <a:pt x="2034" y="1349"/>
                </a:cubicBezTo>
                <a:cubicBezTo>
                  <a:pt x="2033" y="1343"/>
                  <a:pt x="2041" y="1347"/>
                  <a:pt x="2044" y="1346"/>
                </a:cubicBezTo>
                <a:close/>
                <a:moveTo>
                  <a:pt x="401" y="1363"/>
                </a:moveTo>
                <a:cubicBezTo>
                  <a:pt x="399" y="1365"/>
                  <a:pt x="401" y="1369"/>
                  <a:pt x="397" y="1368"/>
                </a:cubicBezTo>
                <a:cubicBezTo>
                  <a:pt x="396" y="1365"/>
                  <a:pt x="398" y="1363"/>
                  <a:pt x="401" y="1363"/>
                </a:cubicBezTo>
                <a:close/>
                <a:moveTo>
                  <a:pt x="2019" y="1366"/>
                </a:moveTo>
                <a:cubicBezTo>
                  <a:pt x="2018" y="1366"/>
                  <a:pt x="2017" y="1366"/>
                  <a:pt x="2016" y="1366"/>
                </a:cubicBezTo>
                <a:cubicBezTo>
                  <a:pt x="2008" y="1366"/>
                  <a:pt x="2020" y="1371"/>
                  <a:pt x="2019" y="1366"/>
                </a:cubicBezTo>
                <a:close/>
                <a:moveTo>
                  <a:pt x="401" y="1368"/>
                </a:moveTo>
                <a:cubicBezTo>
                  <a:pt x="404" y="1368"/>
                  <a:pt x="404" y="1370"/>
                  <a:pt x="406" y="1370"/>
                </a:cubicBezTo>
                <a:cubicBezTo>
                  <a:pt x="407" y="1373"/>
                  <a:pt x="399" y="1372"/>
                  <a:pt x="401" y="1368"/>
                </a:cubicBezTo>
                <a:close/>
                <a:moveTo>
                  <a:pt x="909" y="1401"/>
                </a:moveTo>
                <a:cubicBezTo>
                  <a:pt x="909" y="1400"/>
                  <a:pt x="909" y="1399"/>
                  <a:pt x="909" y="1398"/>
                </a:cubicBezTo>
                <a:cubicBezTo>
                  <a:pt x="906" y="1393"/>
                  <a:pt x="901" y="1403"/>
                  <a:pt x="909" y="1401"/>
                </a:cubicBezTo>
                <a:close/>
                <a:moveTo>
                  <a:pt x="486" y="1401"/>
                </a:moveTo>
                <a:cubicBezTo>
                  <a:pt x="486" y="1405"/>
                  <a:pt x="481" y="1404"/>
                  <a:pt x="477" y="1404"/>
                </a:cubicBezTo>
                <a:cubicBezTo>
                  <a:pt x="477" y="1400"/>
                  <a:pt x="482" y="1401"/>
                  <a:pt x="486" y="1401"/>
                </a:cubicBezTo>
                <a:close/>
                <a:moveTo>
                  <a:pt x="476" y="1414"/>
                </a:moveTo>
                <a:cubicBezTo>
                  <a:pt x="473" y="1412"/>
                  <a:pt x="472" y="1407"/>
                  <a:pt x="468" y="1406"/>
                </a:cubicBezTo>
                <a:cubicBezTo>
                  <a:pt x="466" y="1413"/>
                  <a:pt x="473" y="1418"/>
                  <a:pt x="476" y="1414"/>
                </a:cubicBezTo>
                <a:close/>
                <a:moveTo>
                  <a:pt x="262" y="1412"/>
                </a:moveTo>
                <a:cubicBezTo>
                  <a:pt x="265" y="1414"/>
                  <a:pt x="266" y="1420"/>
                  <a:pt x="260" y="1420"/>
                </a:cubicBezTo>
                <a:cubicBezTo>
                  <a:pt x="260" y="1417"/>
                  <a:pt x="260" y="1414"/>
                  <a:pt x="262" y="1412"/>
                </a:cubicBezTo>
                <a:close/>
                <a:moveTo>
                  <a:pt x="1955" y="1416"/>
                </a:moveTo>
                <a:cubicBezTo>
                  <a:pt x="1960" y="1418"/>
                  <a:pt x="1953" y="1420"/>
                  <a:pt x="1952" y="1419"/>
                </a:cubicBezTo>
                <a:cubicBezTo>
                  <a:pt x="1951" y="1418"/>
                  <a:pt x="1956" y="1417"/>
                  <a:pt x="1955" y="1416"/>
                </a:cubicBezTo>
                <a:close/>
                <a:moveTo>
                  <a:pt x="1706" y="1425"/>
                </a:moveTo>
                <a:cubicBezTo>
                  <a:pt x="1713" y="1423"/>
                  <a:pt x="1715" y="1426"/>
                  <a:pt x="1717" y="1424"/>
                </a:cubicBezTo>
                <a:cubicBezTo>
                  <a:pt x="1714" y="1422"/>
                  <a:pt x="1707" y="1418"/>
                  <a:pt x="1706" y="1425"/>
                </a:cubicBezTo>
                <a:close/>
                <a:moveTo>
                  <a:pt x="1727" y="1425"/>
                </a:moveTo>
                <a:cubicBezTo>
                  <a:pt x="1728" y="1425"/>
                  <a:pt x="1729" y="1425"/>
                  <a:pt x="1730" y="1425"/>
                </a:cubicBezTo>
                <a:cubicBezTo>
                  <a:pt x="1730" y="1424"/>
                  <a:pt x="1730" y="1423"/>
                  <a:pt x="1730" y="1422"/>
                </a:cubicBezTo>
                <a:cubicBezTo>
                  <a:pt x="1729" y="1422"/>
                  <a:pt x="1728" y="1422"/>
                  <a:pt x="1727" y="1422"/>
                </a:cubicBezTo>
                <a:cubicBezTo>
                  <a:pt x="1727" y="1423"/>
                  <a:pt x="1727" y="1424"/>
                  <a:pt x="1727" y="1425"/>
                </a:cubicBezTo>
                <a:close/>
                <a:moveTo>
                  <a:pt x="1644" y="1424"/>
                </a:moveTo>
                <a:cubicBezTo>
                  <a:pt x="1648" y="1423"/>
                  <a:pt x="1649" y="1425"/>
                  <a:pt x="1649" y="1428"/>
                </a:cubicBezTo>
                <a:cubicBezTo>
                  <a:pt x="1646" y="1429"/>
                  <a:pt x="1644" y="1427"/>
                  <a:pt x="1644" y="1424"/>
                </a:cubicBezTo>
                <a:close/>
                <a:moveTo>
                  <a:pt x="1694" y="1425"/>
                </a:moveTo>
                <a:cubicBezTo>
                  <a:pt x="1696" y="1425"/>
                  <a:pt x="1700" y="1425"/>
                  <a:pt x="1697" y="1424"/>
                </a:cubicBezTo>
                <a:cubicBezTo>
                  <a:pt x="1690" y="1425"/>
                  <a:pt x="1678" y="1420"/>
                  <a:pt x="1675" y="1427"/>
                </a:cubicBezTo>
                <a:cubicBezTo>
                  <a:pt x="1683" y="1425"/>
                  <a:pt x="1685" y="1427"/>
                  <a:pt x="1694" y="1425"/>
                </a:cubicBezTo>
                <a:close/>
                <a:moveTo>
                  <a:pt x="542" y="1436"/>
                </a:moveTo>
                <a:cubicBezTo>
                  <a:pt x="540" y="1436"/>
                  <a:pt x="532" y="1436"/>
                  <a:pt x="537" y="1438"/>
                </a:cubicBezTo>
                <a:cubicBezTo>
                  <a:pt x="543" y="1437"/>
                  <a:pt x="546" y="1441"/>
                  <a:pt x="553" y="1439"/>
                </a:cubicBezTo>
                <a:cubicBezTo>
                  <a:pt x="555" y="1433"/>
                  <a:pt x="546" y="1439"/>
                  <a:pt x="546" y="1435"/>
                </a:cubicBezTo>
                <a:cubicBezTo>
                  <a:pt x="544" y="1432"/>
                  <a:pt x="548" y="1429"/>
                  <a:pt x="543" y="1427"/>
                </a:cubicBezTo>
                <a:cubicBezTo>
                  <a:pt x="541" y="1429"/>
                  <a:pt x="541" y="1432"/>
                  <a:pt x="542" y="1436"/>
                </a:cubicBezTo>
                <a:close/>
                <a:moveTo>
                  <a:pt x="1444" y="1449"/>
                </a:moveTo>
                <a:cubicBezTo>
                  <a:pt x="1441" y="1449"/>
                  <a:pt x="1439" y="1448"/>
                  <a:pt x="1438" y="1446"/>
                </a:cubicBezTo>
                <a:cubicBezTo>
                  <a:pt x="1442" y="1442"/>
                  <a:pt x="1437" y="1437"/>
                  <a:pt x="1435" y="1435"/>
                </a:cubicBezTo>
                <a:cubicBezTo>
                  <a:pt x="1438" y="1442"/>
                  <a:pt x="1430" y="1445"/>
                  <a:pt x="1436" y="1450"/>
                </a:cubicBezTo>
                <a:cubicBezTo>
                  <a:pt x="1433" y="1450"/>
                  <a:pt x="1432" y="1452"/>
                  <a:pt x="1431" y="1454"/>
                </a:cubicBezTo>
                <a:cubicBezTo>
                  <a:pt x="1430" y="1454"/>
                  <a:pt x="1428" y="1455"/>
                  <a:pt x="1427" y="1457"/>
                </a:cubicBezTo>
                <a:cubicBezTo>
                  <a:pt x="1429" y="1457"/>
                  <a:pt x="1428" y="1459"/>
                  <a:pt x="1428" y="1462"/>
                </a:cubicBezTo>
                <a:cubicBezTo>
                  <a:pt x="1426" y="1461"/>
                  <a:pt x="1421" y="1463"/>
                  <a:pt x="1419" y="1462"/>
                </a:cubicBezTo>
                <a:cubicBezTo>
                  <a:pt x="1418" y="1461"/>
                  <a:pt x="1419" y="1458"/>
                  <a:pt x="1417" y="1458"/>
                </a:cubicBezTo>
                <a:cubicBezTo>
                  <a:pt x="1416" y="1461"/>
                  <a:pt x="1413" y="1462"/>
                  <a:pt x="1413" y="1465"/>
                </a:cubicBezTo>
                <a:cubicBezTo>
                  <a:pt x="1424" y="1463"/>
                  <a:pt x="1412" y="1477"/>
                  <a:pt x="1417" y="1479"/>
                </a:cubicBezTo>
                <a:cubicBezTo>
                  <a:pt x="1418" y="1478"/>
                  <a:pt x="1418" y="1476"/>
                  <a:pt x="1419" y="1474"/>
                </a:cubicBezTo>
                <a:cubicBezTo>
                  <a:pt x="1419" y="1474"/>
                  <a:pt x="1420" y="1474"/>
                  <a:pt x="1420" y="1474"/>
                </a:cubicBezTo>
                <a:cubicBezTo>
                  <a:pt x="1421" y="1472"/>
                  <a:pt x="1419" y="1466"/>
                  <a:pt x="1422" y="1465"/>
                </a:cubicBezTo>
                <a:cubicBezTo>
                  <a:pt x="1425" y="1465"/>
                  <a:pt x="1426" y="1466"/>
                  <a:pt x="1427" y="1468"/>
                </a:cubicBezTo>
                <a:cubicBezTo>
                  <a:pt x="1427" y="1472"/>
                  <a:pt x="1424" y="1473"/>
                  <a:pt x="1423" y="1476"/>
                </a:cubicBezTo>
                <a:cubicBezTo>
                  <a:pt x="1427" y="1477"/>
                  <a:pt x="1427" y="1481"/>
                  <a:pt x="1429" y="1484"/>
                </a:cubicBezTo>
                <a:cubicBezTo>
                  <a:pt x="1426" y="1484"/>
                  <a:pt x="1428" y="1491"/>
                  <a:pt x="1431" y="1490"/>
                </a:cubicBezTo>
                <a:cubicBezTo>
                  <a:pt x="1432" y="1485"/>
                  <a:pt x="1429" y="1475"/>
                  <a:pt x="1436" y="1476"/>
                </a:cubicBezTo>
                <a:cubicBezTo>
                  <a:pt x="1436" y="1472"/>
                  <a:pt x="1433" y="1472"/>
                  <a:pt x="1434" y="1468"/>
                </a:cubicBezTo>
                <a:cubicBezTo>
                  <a:pt x="1438" y="1467"/>
                  <a:pt x="1439" y="1463"/>
                  <a:pt x="1444" y="1463"/>
                </a:cubicBezTo>
                <a:cubicBezTo>
                  <a:pt x="1448" y="1465"/>
                  <a:pt x="1451" y="1469"/>
                  <a:pt x="1450" y="1477"/>
                </a:cubicBezTo>
                <a:cubicBezTo>
                  <a:pt x="1458" y="1475"/>
                  <a:pt x="1463" y="1474"/>
                  <a:pt x="1471" y="1476"/>
                </a:cubicBezTo>
                <a:cubicBezTo>
                  <a:pt x="1473" y="1473"/>
                  <a:pt x="1473" y="1469"/>
                  <a:pt x="1478" y="1470"/>
                </a:cubicBezTo>
                <a:cubicBezTo>
                  <a:pt x="1480" y="1471"/>
                  <a:pt x="1484" y="1471"/>
                  <a:pt x="1485" y="1474"/>
                </a:cubicBezTo>
                <a:cubicBezTo>
                  <a:pt x="1488" y="1477"/>
                  <a:pt x="1486" y="1484"/>
                  <a:pt x="1490" y="1485"/>
                </a:cubicBezTo>
                <a:cubicBezTo>
                  <a:pt x="1491" y="1483"/>
                  <a:pt x="1491" y="1482"/>
                  <a:pt x="1493" y="1481"/>
                </a:cubicBezTo>
                <a:cubicBezTo>
                  <a:pt x="1492" y="1489"/>
                  <a:pt x="1498" y="1481"/>
                  <a:pt x="1499" y="1487"/>
                </a:cubicBezTo>
                <a:cubicBezTo>
                  <a:pt x="1497" y="1487"/>
                  <a:pt x="1495" y="1487"/>
                  <a:pt x="1494" y="1489"/>
                </a:cubicBezTo>
                <a:cubicBezTo>
                  <a:pt x="1499" y="1489"/>
                  <a:pt x="1492" y="1491"/>
                  <a:pt x="1493" y="1493"/>
                </a:cubicBezTo>
                <a:cubicBezTo>
                  <a:pt x="1499" y="1493"/>
                  <a:pt x="1494" y="1497"/>
                  <a:pt x="1494" y="1498"/>
                </a:cubicBezTo>
                <a:cubicBezTo>
                  <a:pt x="1494" y="1497"/>
                  <a:pt x="1496" y="1501"/>
                  <a:pt x="1496" y="1501"/>
                </a:cubicBezTo>
                <a:cubicBezTo>
                  <a:pt x="1496" y="1503"/>
                  <a:pt x="1497" y="1504"/>
                  <a:pt x="1499" y="1504"/>
                </a:cubicBezTo>
                <a:cubicBezTo>
                  <a:pt x="1499" y="1499"/>
                  <a:pt x="1499" y="1494"/>
                  <a:pt x="1497" y="1490"/>
                </a:cubicBezTo>
                <a:cubicBezTo>
                  <a:pt x="1499" y="1490"/>
                  <a:pt x="1501" y="1489"/>
                  <a:pt x="1502" y="1489"/>
                </a:cubicBezTo>
                <a:cubicBezTo>
                  <a:pt x="1502" y="1495"/>
                  <a:pt x="1507" y="1498"/>
                  <a:pt x="1513" y="1495"/>
                </a:cubicBezTo>
                <a:cubicBezTo>
                  <a:pt x="1512" y="1499"/>
                  <a:pt x="1506" y="1498"/>
                  <a:pt x="1506" y="1503"/>
                </a:cubicBezTo>
                <a:cubicBezTo>
                  <a:pt x="1510" y="1503"/>
                  <a:pt x="1511" y="1506"/>
                  <a:pt x="1516" y="1504"/>
                </a:cubicBezTo>
                <a:cubicBezTo>
                  <a:pt x="1517" y="1500"/>
                  <a:pt x="1514" y="1499"/>
                  <a:pt x="1514" y="1495"/>
                </a:cubicBezTo>
                <a:cubicBezTo>
                  <a:pt x="1518" y="1495"/>
                  <a:pt x="1519" y="1494"/>
                  <a:pt x="1519" y="1490"/>
                </a:cubicBezTo>
                <a:cubicBezTo>
                  <a:pt x="1515" y="1489"/>
                  <a:pt x="1516" y="1490"/>
                  <a:pt x="1510" y="1489"/>
                </a:cubicBezTo>
                <a:cubicBezTo>
                  <a:pt x="1509" y="1490"/>
                  <a:pt x="1510" y="1493"/>
                  <a:pt x="1508" y="1493"/>
                </a:cubicBezTo>
                <a:cubicBezTo>
                  <a:pt x="1504" y="1491"/>
                  <a:pt x="1503" y="1487"/>
                  <a:pt x="1502" y="1482"/>
                </a:cubicBezTo>
                <a:cubicBezTo>
                  <a:pt x="1500" y="1482"/>
                  <a:pt x="1498" y="1481"/>
                  <a:pt x="1498" y="1479"/>
                </a:cubicBezTo>
                <a:cubicBezTo>
                  <a:pt x="1499" y="1479"/>
                  <a:pt x="1499" y="1478"/>
                  <a:pt x="1499" y="1476"/>
                </a:cubicBezTo>
                <a:cubicBezTo>
                  <a:pt x="1497" y="1476"/>
                  <a:pt x="1495" y="1476"/>
                  <a:pt x="1495" y="1474"/>
                </a:cubicBezTo>
                <a:cubicBezTo>
                  <a:pt x="1498" y="1475"/>
                  <a:pt x="1495" y="1469"/>
                  <a:pt x="1496" y="1466"/>
                </a:cubicBezTo>
                <a:cubicBezTo>
                  <a:pt x="1499" y="1466"/>
                  <a:pt x="1501" y="1465"/>
                  <a:pt x="1503" y="1463"/>
                </a:cubicBezTo>
                <a:cubicBezTo>
                  <a:pt x="1493" y="1463"/>
                  <a:pt x="1497" y="1449"/>
                  <a:pt x="1495" y="1446"/>
                </a:cubicBezTo>
                <a:cubicBezTo>
                  <a:pt x="1489" y="1445"/>
                  <a:pt x="1490" y="1451"/>
                  <a:pt x="1483" y="1449"/>
                </a:cubicBezTo>
                <a:cubicBezTo>
                  <a:pt x="1482" y="1442"/>
                  <a:pt x="1475" y="1441"/>
                  <a:pt x="1478" y="1435"/>
                </a:cubicBezTo>
                <a:cubicBezTo>
                  <a:pt x="1476" y="1435"/>
                  <a:pt x="1473" y="1435"/>
                  <a:pt x="1471" y="1435"/>
                </a:cubicBezTo>
                <a:cubicBezTo>
                  <a:pt x="1469" y="1439"/>
                  <a:pt x="1473" y="1439"/>
                  <a:pt x="1472" y="1444"/>
                </a:cubicBezTo>
                <a:cubicBezTo>
                  <a:pt x="1474" y="1444"/>
                  <a:pt x="1476" y="1444"/>
                  <a:pt x="1477" y="1446"/>
                </a:cubicBezTo>
                <a:cubicBezTo>
                  <a:pt x="1477" y="1449"/>
                  <a:pt x="1475" y="1451"/>
                  <a:pt x="1475" y="1454"/>
                </a:cubicBezTo>
                <a:cubicBezTo>
                  <a:pt x="1474" y="1458"/>
                  <a:pt x="1477" y="1463"/>
                  <a:pt x="1473" y="1466"/>
                </a:cubicBezTo>
                <a:cubicBezTo>
                  <a:pt x="1468" y="1465"/>
                  <a:pt x="1467" y="1469"/>
                  <a:pt x="1462" y="1468"/>
                </a:cubicBezTo>
                <a:cubicBezTo>
                  <a:pt x="1462" y="1466"/>
                  <a:pt x="1464" y="1466"/>
                  <a:pt x="1464" y="1463"/>
                </a:cubicBezTo>
                <a:cubicBezTo>
                  <a:pt x="1459" y="1460"/>
                  <a:pt x="1456" y="1456"/>
                  <a:pt x="1453" y="1450"/>
                </a:cubicBezTo>
                <a:cubicBezTo>
                  <a:pt x="1452" y="1449"/>
                  <a:pt x="1454" y="1446"/>
                  <a:pt x="1453" y="1444"/>
                </a:cubicBezTo>
                <a:cubicBezTo>
                  <a:pt x="1453" y="1444"/>
                  <a:pt x="1452" y="1444"/>
                  <a:pt x="1452" y="1443"/>
                </a:cubicBezTo>
                <a:cubicBezTo>
                  <a:pt x="1452" y="1442"/>
                  <a:pt x="1452" y="1440"/>
                  <a:pt x="1452" y="1439"/>
                </a:cubicBezTo>
                <a:cubicBezTo>
                  <a:pt x="1451" y="1439"/>
                  <a:pt x="1448" y="1440"/>
                  <a:pt x="1449" y="1438"/>
                </a:cubicBezTo>
                <a:cubicBezTo>
                  <a:pt x="1451" y="1438"/>
                  <a:pt x="1454" y="1432"/>
                  <a:pt x="1449" y="1433"/>
                </a:cubicBezTo>
                <a:cubicBezTo>
                  <a:pt x="1446" y="1437"/>
                  <a:pt x="1450" y="1448"/>
                  <a:pt x="1444" y="1449"/>
                </a:cubicBezTo>
                <a:close/>
                <a:moveTo>
                  <a:pt x="1481" y="1455"/>
                </a:moveTo>
                <a:cubicBezTo>
                  <a:pt x="1482" y="1456"/>
                  <a:pt x="1483" y="1457"/>
                  <a:pt x="1484" y="1457"/>
                </a:cubicBezTo>
                <a:cubicBezTo>
                  <a:pt x="1484" y="1458"/>
                  <a:pt x="1482" y="1458"/>
                  <a:pt x="1482" y="1460"/>
                </a:cubicBezTo>
                <a:cubicBezTo>
                  <a:pt x="1481" y="1460"/>
                  <a:pt x="1481" y="1458"/>
                  <a:pt x="1479" y="1458"/>
                </a:cubicBezTo>
                <a:cubicBezTo>
                  <a:pt x="1480" y="1457"/>
                  <a:pt x="1481" y="1457"/>
                  <a:pt x="1481" y="1455"/>
                </a:cubicBezTo>
                <a:close/>
                <a:moveTo>
                  <a:pt x="1482" y="1462"/>
                </a:moveTo>
                <a:cubicBezTo>
                  <a:pt x="1484" y="1462"/>
                  <a:pt x="1487" y="1462"/>
                  <a:pt x="1489" y="1462"/>
                </a:cubicBezTo>
                <a:cubicBezTo>
                  <a:pt x="1489" y="1463"/>
                  <a:pt x="1489" y="1464"/>
                  <a:pt x="1489" y="1465"/>
                </a:cubicBezTo>
                <a:cubicBezTo>
                  <a:pt x="1487" y="1465"/>
                  <a:pt x="1484" y="1465"/>
                  <a:pt x="1482" y="1465"/>
                </a:cubicBezTo>
                <a:cubicBezTo>
                  <a:pt x="1482" y="1464"/>
                  <a:pt x="1482" y="1463"/>
                  <a:pt x="1482" y="1462"/>
                </a:cubicBezTo>
                <a:close/>
                <a:moveTo>
                  <a:pt x="1612" y="1435"/>
                </a:moveTo>
                <a:cubicBezTo>
                  <a:pt x="1610" y="1435"/>
                  <a:pt x="1609" y="1435"/>
                  <a:pt x="1607" y="1435"/>
                </a:cubicBezTo>
                <a:cubicBezTo>
                  <a:pt x="1606" y="1435"/>
                  <a:pt x="1604" y="1435"/>
                  <a:pt x="1604" y="1436"/>
                </a:cubicBezTo>
                <a:cubicBezTo>
                  <a:pt x="1606" y="1435"/>
                  <a:pt x="1612" y="1438"/>
                  <a:pt x="1612" y="1435"/>
                </a:cubicBezTo>
                <a:close/>
                <a:moveTo>
                  <a:pt x="567" y="1439"/>
                </a:moveTo>
                <a:cubicBezTo>
                  <a:pt x="568" y="1439"/>
                  <a:pt x="570" y="1439"/>
                  <a:pt x="571" y="1439"/>
                </a:cubicBezTo>
                <a:cubicBezTo>
                  <a:pt x="574" y="1438"/>
                  <a:pt x="579" y="1439"/>
                  <a:pt x="581" y="1436"/>
                </a:cubicBezTo>
                <a:cubicBezTo>
                  <a:pt x="576" y="1438"/>
                  <a:pt x="566" y="1433"/>
                  <a:pt x="567" y="1439"/>
                </a:cubicBezTo>
                <a:close/>
                <a:moveTo>
                  <a:pt x="288" y="1441"/>
                </a:moveTo>
                <a:cubicBezTo>
                  <a:pt x="289" y="1441"/>
                  <a:pt x="290" y="1441"/>
                  <a:pt x="291" y="1441"/>
                </a:cubicBezTo>
                <a:cubicBezTo>
                  <a:pt x="291" y="1440"/>
                  <a:pt x="291" y="1439"/>
                  <a:pt x="291" y="1438"/>
                </a:cubicBezTo>
                <a:cubicBezTo>
                  <a:pt x="290" y="1438"/>
                  <a:pt x="289" y="1438"/>
                  <a:pt x="288" y="1438"/>
                </a:cubicBezTo>
                <a:cubicBezTo>
                  <a:pt x="288" y="1439"/>
                  <a:pt x="288" y="1440"/>
                  <a:pt x="288" y="1441"/>
                </a:cubicBezTo>
                <a:close/>
                <a:moveTo>
                  <a:pt x="697" y="1449"/>
                </a:moveTo>
                <a:cubicBezTo>
                  <a:pt x="701" y="1450"/>
                  <a:pt x="709" y="1447"/>
                  <a:pt x="705" y="1444"/>
                </a:cubicBezTo>
                <a:cubicBezTo>
                  <a:pt x="705" y="1446"/>
                  <a:pt x="702" y="1446"/>
                  <a:pt x="700" y="1446"/>
                </a:cubicBezTo>
                <a:cubicBezTo>
                  <a:pt x="700" y="1445"/>
                  <a:pt x="700" y="1444"/>
                  <a:pt x="699" y="1444"/>
                </a:cubicBezTo>
                <a:cubicBezTo>
                  <a:pt x="699" y="1446"/>
                  <a:pt x="698" y="1448"/>
                  <a:pt x="697" y="1449"/>
                </a:cubicBezTo>
                <a:close/>
                <a:moveTo>
                  <a:pt x="988" y="1446"/>
                </a:moveTo>
                <a:cubicBezTo>
                  <a:pt x="990" y="1445"/>
                  <a:pt x="991" y="1451"/>
                  <a:pt x="990" y="1452"/>
                </a:cubicBezTo>
                <a:cubicBezTo>
                  <a:pt x="989" y="1453"/>
                  <a:pt x="985" y="1448"/>
                  <a:pt x="988" y="1446"/>
                </a:cubicBezTo>
                <a:close/>
                <a:moveTo>
                  <a:pt x="1170" y="1446"/>
                </a:moveTo>
                <a:cubicBezTo>
                  <a:pt x="1177" y="1447"/>
                  <a:pt x="1168" y="1455"/>
                  <a:pt x="1170" y="1446"/>
                </a:cubicBezTo>
                <a:close/>
                <a:moveTo>
                  <a:pt x="1261" y="1446"/>
                </a:moveTo>
                <a:cubicBezTo>
                  <a:pt x="1264" y="1448"/>
                  <a:pt x="1264" y="1452"/>
                  <a:pt x="1264" y="1457"/>
                </a:cubicBezTo>
                <a:cubicBezTo>
                  <a:pt x="1262" y="1454"/>
                  <a:pt x="1257" y="1450"/>
                  <a:pt x="1261" y="1446"/>
                </a:cubicBezTo>
                <a:close/>
                <a:moveTo>
                  <a:pt x="568" y="1447"/>
                </a:moveTo>
                <a:cubicBezTo>
                  <a:pt x="571" y="1447"/>
                  <a:pt x="572" y="1456"/>
                  <a:pt x="567" y="1454"/>
                </a:cubicBezTo>
                <a:cubicBezTo>
                  <a:pt x="568" y="1452"/>
                  <a:pt x="569" y="1450"/>
                  <a:pt x="568" y="1447"/>
                </a:cubicBezTo>
                <a:close/>
                <a:moveTo>
                  <a:pt x="287" y="1449"/>
                </a:moveTo>
                <a:cubicBezTo>
                  <a:pt x="296" y="1451"/>
                  <a:pt x="281" y="1456"/>
                  <a:pt x="287" y="1449"/>
                </a:cubicBezTo>
                <a:close/>
                <a:moveTo>
                  <a:pt x="598" y="1452"/>
                </a:moveTo>
                <a:cubicBezTo>
                  <a:pt x="599" y="1452"/>
                  <a:pt x="600" y="1452"/>
                  <a:pt x="601" y="1452"/>
                </a:cubicBezTo>
                <a:cubicBezTo>
                  <a:pt x="601" y="1451"/>
                  <a:pt x="601" y="1450"/>
                  <a:pt x="601" y="1449"/>
                </a:cubicBezTo>
                <a:cubicBezTo>
                  <a:pt x="600" y="1449"/>
                  <a:pt x="599" y="1449"/>
                  <a:pt x="598" y="1449"/>
                </a:cubicBezTo>
                <a:cubicBezTo>
                  <a:pt x="598" y="1450"/>
                  <a:pt x="598" y="1451"/>
                  <a:pt x="598" y="1452"/>
                </a:cubicBezTo>
                <a:close/>
                <a:moveTo>
                  <a:pt x="1067" y="1452"/>
                </a:moveTo>
                <a:cubicBezTo>
                  <a:pt x="1068" y="1448"/>
                  <a:pt x="1074" y="1451"/>
                  <a:pt x="1075" y="1452"/>
                </a:cubicBezTo>
                <a:cubicBezTo>
                  <a:pt x="1075" y="1456"/>
                  <a:pt x="1068" y="1453"/>
                  <a:pt x="1067" y="1452"/>
                </a:cubicBezTo>
                <a:close/>
                <a:moveTo>
                  <a:pt x="1275" y="1463"/>
                </a:moveTo>
                <a:cubicBezTo>
                  <a:pt x="1274" y="1464"/>
                  <a:pt x="1265" y="1462"/>
                  <a:pt x="1270" y="1465"/>
                </a:cubicBezTo>
                <a:cubicBezTo>
                  <a:pt x="1277" y="1464"/>
                  <a:pt x="1274" y="1470"/>
                  <a:pt x="1280" y="1466"/>
                </a:cubicBezTo>
                <a:cubicBezTo>
                  <a:pt x="1280" y="1468"/>
                  <a:pt x="1281" y="1468"/>
                  <a:pt x="1281" y="1470"/>
                </a:cubicBezTo>
                <a:cubicBezTo>
                  <a:pt x="1281" y="1472"/>
                  <a:pt x="1279" y="1473"/>
                  <a:pt x="1279" y="1476"/>
                </a:cubicBezTo>
                <a:cubicBezTo>
                  <a:pt x="1281" y="1476"/>
                  <a:pt x="1284" y="1476"/>
                  <a:pt x="1284" y="1477"/>
                </a:cubicBezTo>
                <a:cubicBezTo>
                  <a:pt x="1287" y="1481"/>
                  <a:pt x="1284" y="1484"/>
                  <a:pt x="1284" y="1485"/>
                </a:cubicBezTo>
                <a:cubicBezTo>
                  <a:pt x="1284" y="1486"/>
                  <a:pt x="1287" y="1488"/>
                  <a:pt x="1287" y="1489"/>
                </a:cubicBezTo>
                <a:cubicBezTo>
                  <a:pt x="1288" y="1491"/>
                  <a:pt x="1287" y="1493"/>
                  <a:pt x="1290" y="1493"/>
                </a:cubicBezTo>
                <a:cubicBezTo>
                  <a:pt x="1287" y="1487"/>
                  <a:pt x="1292" y="1486"/>
                  <a:pt x="1293" y="1481"/>
                </a:cubicBezTo>
                <a:cubicBezTo>
                  <a:pt x="1291" y="1481"/>
                  <a:pt x="1289" y="1479"/>
                  <a:pt x="1289" y="1477"/>
                </a:cubicBezTo>
                <a:cubicBezTo>
                  <a:pt x="1293" y="1473"/>
                  <a:pt x="1293" y="1473"/>
                  <a:pt x="1292" y="1465"/>
                </a:cubicBezTo>
                <a:cubicBezTo>
                  <a:pt x="1288" y="1462"/>
                  <a:pt x="1280" y="1458"/>
                  <a:pt x="1277" y="1455"/>
                </a:cubicBezTo>
                <a:cubicBezTo>
                  <a:pt x="1276" y="1454"/>
                  <a:pt x="1277" y="1450"/>
                  <a:pt x="1275" y="1454"/>
                </a:cubicBezTo>
                <a:cubicBezTo>
                  <a:pt x="1274" y="1458"/>
                  <a:pt x="1277" y="1460"/>
                  <a:pt x="1275" y="1463"/>
                </a:cubicBezTo>
                <a:close/>
                <a:moveTo>
                  <a:pt x="288" y="1457"/>
                </a:moveTo>
                <a:cubicBezTo>
                  <a:pt x="288" y="1456"/>
                  <a:pt x="294" y="1454"/>
                  <a:pt x="295" y="1455"/>
                </a:cubicBezTo>
                <a:cubicBezTo>
                  <a:pt x="295" y="1456"/>
                  <a:pt x="291" y="1460"/>
                  <a:pt x="288" y="1457"/>
                </a:cubicBezTo>
                <a:close/>
                <a:moveTo>
                  <a:pt x="1215" y="1468"/>
                </a:moveTo>
                <a:cubicBezTo>
                  <a:pt x="1213" y="1469"/>
                  <a:pt x="1211" y="1470"/>
                  <a:pt x="1210" y="1471"/>
                </a:cubicBezTo>
                <a:cubicBezTo>
                  <a:pt x="1216" y="1470"/>
                  <a:pt x="1215" y="1478"/>
                  <a:pt x="1219" y="1479"/>
                </a:cubicBezTo>
                <a:cubicBezTo>
                  <a:pt x="1220" y="1475"/>
                  <a:pt x="1219" y="1473"/>
                  <a:pt x="1218" y="1471"/>
                </a:cubicBezTo>
                <a:cubicBezTo>
                  <a:pt x="1219" y="1468"/>
                  <a:pt x="1225" y="1471"/>
                  <a:pt x="1225" y="1468"/>
                </a:cubicBezTo>
                <a:cubicBezTo>
                  <a:pt x="1215" y="1471"/>
                  <a:pt x="1223" y="1455"/>
                  <a:pt x="1216" y="1455"/>
                </a:cubicBezTo>
                <a:cubicBezTo>
                  <a:pt x="1216" y="1460"/>
                  <a:pt x="1213" y="1462"/>
                  <a:pt x="1215" y="1468"/>
                </a:cubicBezTo>
                <a:close/>
                <a:moveTo>
                  <a:pt x="1074" y="1489"/>
                </a:moveTo>
                <a:cubicBezTo>
                  <a:pt x="1071" y="1489"/>
                  <a:pt x="1073" y="1493"/>
                  <a:pt x="1071" y="1493"/>
                </a:cubicBezTo>
                <a:cubicBezTo>
                  <a:pt x="1067" y="1493"/>
                  <a:pt x="1066" y="1491"/>
                  <a:pt x="1061" y="1492"/>
                </a:cubicBezTo>
                <a:cubicBezTo>
                  <a:pt x="1061" y="1490"/>
                  <a:pt x="1059" y="1489"/>
                  <a:pt x="1058" y="1487"/>
                </a:cubicBezTo>
                <a:cubicBezTo>
                  <a:pt x="1057" y="1486"/>
                  <a:pt x="1058" y="1483"/>
                  <a:pt x="1057" y="1482"/>
                </a:cubicBezTo>
                <a:cubicBezTo>
                  <a:pt x="1056" y="1482"/>
                  <a:pt x="1054" y="1483"/>
                  <a:pt x="1054" y="1482"/>
                </a:cubicBezTo>
                <a:cubicBezTo>
                  <a:pt x="1051" y="1479"/>
                  <a:pt x="1050" y="1474"/>
                  <a:pt x="1046" y="1471"/>
                </a:cubicBezTo>
                <a:cubicBezTo>
                  <a:pt x="1047" y="1474"/>
                  <a:pt x="1044" y="1476"/>
                  <a:pt x="1044" y="1477"/>
                </a:cubicBezTo>
                <a:cubicBezTo>
                  <a:pt x="1044" y="1479"/>
                  <a:pt x="1046" y="1479"/>
                  <a:pt x="1046" y="1479"/>
                </a:cubicBezTo>
                <a:cubicBezTo>
                  <a:pt x="1046" y="1482"/>
                  <a:pt x="1047" y="1488"/>
                  <a:pt x="1047" y="1490"/>
                </a:cubicBezTo>
                <a:cubicBezTo>
                  <a:pt x="1049" y="1493"/>
                  <a:pt x="1054" y="1493"/>
                  <a:pt x="1052" y="1496"/>
                </a:cubicBezTo>
                <a:cubicBezTo>
                  <a:pt x="1057" y="1496"/>
                  <a:pt x="1065" y="1498"/>
                  <a:pt x="1068" y="1495"/>
                </a:cubicBezTo>
                <a:cubicBezTo>
                  <a:pt x="1071" y="1499"/>
                  <a:pt x="1081" y="1496"/>
                  <a:pt x="1083" y="1493"/>
                </a:cubicBezTo>
                <a:cubicBezTo>
                  <a:pt x="1083" y="1486"/>
                  <a:pt x="1079" y="1476"/>
                  <a:pt x="1083" y="1470"/>
                </a:cubicBezTo>
                <a:cubicBezTo>
                  <a:pt x="1081" y="1468"/>
                  <a:pt x="1078" y="1467"/>
                  <a:pt x="1077" y="1465"/>
                </a:cubicBezTo>
                <a:cubicBezTo>
                  <a:pt x="1078" y="1460"/>
                  <a:pt x="1073" y="1462"/>
                  <a:pt x="1074" y="1457"/>
                </a:cubicBezTo>
                <a:cubicBezTo>
                  <a:pt x="1072" y="1457"/>
                  <a:pt x="1071" y="1457"/>
                  <a:pt x="1069" y="1457"/>
                </a:cubicBezTo>
                <a:cubicBezTo>
                  <a:pt x="1070" y="1468"/>
                  <a:pt x="1074" y="1476"/>
                  <a:pt x="1074" y="1489"/>
                </a:cubicBezTo>
                <a:close/>
                <a:moveTo>
                  <a:pt x="1170" y="1463"/>
                </a:moveTo>
                <a:cubicBezTo>
                  <a:pt x="1170" y="1465"/>
                  <a:pt x="1171" y="1464"/>
                  <a:pt x="1171" y="1465"/>
                </a:cubicBezTo>
                <a:cubicBezTo>
                  <a:pt x="1173" y="1467"/>
                  <a:pt x="1172" y="1468"/>
                  <a:pt x="1173" y="1471"/>
                </a:cubicBezTo>
                <a:cubicBezTo>
                  <a:pt x="1173" y="1474"/>
                  <a:pt x="1176" y="1475"/>
                  <a:pt x="1176" y="1477"/>
                </a:cubicBezTo>
                <a:cubicBezTo>
                  <a:pt x="1176" y="1478"/>
                  <a:pt x="1174" y="1478"/>
                  <a:pt x="1174" y="1481"/>
                </a:cubicBezTo>
                <a:cubicBezTo>
                  <a:pt x="1174" y="1481"/>
                  <a:pt x="1177" y="1483"/>
                  <a:pt x="1177" y="1484"/>
                </a:cubicBezTo>
                <a:cubicBezTo>
                  <a:pt x="1178" y="1486"/>
                  <a:pt x="1177" y="1491"/>
                  <a:pt x="1180" y="1492"/>
                </a:cubicBezTo>
                <a:cubicBezTo>
                  <a:pt x="1183" y="1487"/>
                  <a:pt x="1191" y="1488"/>
                  <a:pt x="1197" y="1487"/>
                </a:cubicBezTo>
                <a:cubicBezTo>
                  <a:pt x="1196" y="1476"/>
                  <a:pt x="1206" y="1478"/>
                  <a:pt x="1207" y="1470"/>
                </a:cubicBezTo>
                <a:cubicBezTo>
                  <a:pt x="1207" y="1466"/>
                  <a:pt x="1204" y="1466"/>
                  <a:pt x="1205" y="1462"/>
                </a:cubicBezTo>
                <a:cubicBezTo>
                  <a:pt x="1203" y="1461"/>
                  <a:pt x="1201" y="1462"/>
                  <a:pt x="1199" y="1463"/>
                </a:cubicBezTo>
                <a:cubicBezTo>
                  <a:pt x="1198" y="1464"/>
                  <a:pt x="1199" y="1467"/>
                  <a:pt x="1198" y="1468"/>
                </a:cubicBezTo>
                <a:cubicBezTo>
                  <a:pt x="1197" y="1468"/>
                  <a:pt x="1195" y="1467"/>
                  <a:pt x="1194" y="1468"/>
                </a:cubicBezTo>
                <a:cubicBezTo>
                  <a:pt x="1193" y="1470"/>
                  <a:pt x="1195" y="1475"/>
                  <a:pt x="1191" y="1474"/>
                </a:cubicBezTo>
                <a:cubicBezTo>
                  <a:pt x="1189" y="1470"/>
                  <a:pt x="1186" y="1468"/>
                  <a:pt x="1180" y="1468"/>
                </a:cubicBezTo>
                <a:cubicBezTo>
                  <a:pt x="1182" y="1462"/>
                  <a:pt x="1176" y="1465"/>
                  <a:pt x="1174" y="1463"/>
                </a:cubicBezTo>
                <a:cubicBezTo>
                  <a:pt x="1173" y="1462"/>
                  <a:pt x="1174" y="1459"/>
                  <a:pt x="1173" y="1458"/>
                </a:cubicBezTo>
                <a:cubicBezTo>
                  <a:pt x="1172" y="1458"/>
                  <a:pt x="1170" y="1459"/>
                  <a:pt x="1170" y="1458"/>
                </a:cubicBezTo>
                <a:cubicBezTo>
                  <a:pt x="1169" y="1458"/>
                  <a:pt x="1167" y="1455"/>
                  <a:pt x="1167" y="1458"/>
                </a:cubicBezTo>
                <a:cubicBezTo>
                  <a:pt x="1169" y="1459"/>
                  <a:pt x="1170" y="1460"/>
                  <a:pt x="1170" y="1463"/>
                </a:cubicBezTo>
                <a:close/>
                <a:moveTo>
                  <a:pt x="1092" y="1474"/>
                </a:moveTo>
                <a:cubicBezTo>
                  <a:pt x="1092" y="1474"/>
                  <a:pt x="1090" y="1470"/>
                  <a:pt x="1088" y="1471"/>
                </a:cubicBezTo>
                <a:cubicBezTo>
                  <a:pt x="1088" y="1472"/>
                  <a:pt x="1088" y="1473"/>
                  <a:pt x="1088" y="1474"/>
                </a:cubicBezTo>
                <a:cubicBezTo>
                  <a:pt x="1087" y="1474"/>
                  <a:pt x="1086" y="1474"/>
                  <a:pt x="1086" y="1476"/>
                </a:cubicBezTo>
                <a:cubicBezTo>
                  <a:pt x="1091" y="1481"/>
                  <a:pt x="1096" y="1473"/>
                  <a:pt x="1102" y="1473"/>
                </a:cubicBezTo>
                <a:cubicBezTo>
                  <a:pt x="1107" y="1473"/>
                  <a:pt x="1110" y="1473"/>
                  <a:pt x="1114" y="1477"/>
                </a:cubicBezTo>
                <a:cubicBezTo>
                  <a:pt x="1114" y="1480"/>
                  <a:pt x="1111" y="1479"/>
                  <a:pt x="1111" y="1481"/>
                </a:cubicBezTo>
                <a:cubicBezTo>
                  <a:pt x="1114" y="1483"/>
                  <a:pt x="1114" y="1488"/>
                  <a:pt x="1115" y="1492"/>
                </a:cubicBezTo>
                <a:cubicBezTo>
                  <a:pt x="1123" y="1490"/>
                  <a:pt x="1122" y="1481"/>
                  <a:pt x="1120" y="1474"/>
                </a:cubicBezTo>
                <a:cubicBezTo>
                  <a:pt x="1120" y="1474"/>
                  <a:pt x="1117" y="1471"/>
                  <a:pt x="1117" y="1471"/>
                </a:cubicBezTo>
                <a:cubicBezTo>
                  <a:pt x="1115" y="1468"/>
                  <a:pt x="1113" y="1466"/>
                  <a:pt x="1114" y="1462"/>
                </a:cubicBezTo>
                <a:cubicBezTo>
                  <a:pt x="1108" y="1462"/>
                  <a:pt x="1110" y="1470"/>
                  <a:pt x="1103" y="1470"/>
                </a:cubicBezTo>
                <a:cubicBezTo>
                  <a:pt x="1099" y="1470"/>
                  <a:pt x="1100" y="1457"/>
                  <a:pt x="1095" y="1463"/>
                </a:cubicBezTo>
                <a:cubicBezTo>
                  <a:pt x="1100" y="1467"/>
                  <a:pt x="1096" y="1474"/>
                  <a:pt x="1092" y="1474"/>
                </a:cubicBezTo>
                <a:close/>
                <a:moveTo>
                  <a:pt x="1137" y="1476"/>
                </a:moveTo>
                <a:cubicBezTo>
                  <a:pt x="1137" y="1478"/>
                  <a:pt x="1134" y="1482"/>
                  <a:pt x="1139" y="1481"/>
                </a:cubicBezTo>
                <a:cubicBezTo>
                  <a:pt x="1142" y="1481"/>
                  <a:pt x="1139" y="1476"/>
                  <a:pt x="1140" y="1474"/>
                </a:cubicBezTo>
                <a:cubicBezTo>
                  <a:pt x="1141" y="1473"/>
                  <a:pt x="1144" y="1475"/>
                  <a:pt x="1143" y="1473"/>
                </a:cubicBezTo>
                <a:cubicBezTo>
                  <a:pt x="1142" y="1472"/>
                  <a:pt x="1141" y="1471"/>
                  <a:pt x="1140" y="1470"/>
                </a:cubicBezTo>
                <a:cubicBezTo>
                  <a:pt x="1137" y="1466"/>
                  <a:pt x="1143" y="1462"/>
                  <a:pt x="1137" y="1462"/>
                </a:cubicBezTo>
                <a:cubicBezTo>
                  <a:pt x="1137" y="1465"/>
                  <a:pt x="1137" y="1471"/>
                  <a:pt x="1137" y="1476"/>
                </a:cubicBezTo>
                <a:close/>
                <a:moveTo>
                  <a:pt x="1241" y="1476"/>
                </a:moveTo>
                <a:cubicBezTo>
                  <a:pt x="1243" y="1476"/>
                  <a:pt x="1245" y="1477"/>
                  <a:pt x="1245" y="1479"/>
                </a:cubicBezTo>
                <a:cubicBezTo>
                  <a:pt x="1244" y="1482"/>
                  <a:pt x="1236" y="1478"/>
                  <a:pt x="1235" y="1482"/>
                </a:cubicBezTo>
                <a:cubicBezTo>
                  <a:pt x="1237" y="1482"/>
                  <a:pt x="1236" y="1486"/>
                  <a:pt x="1236" y="1489"/>
                </a:cubicBezTo>
                <a:cubicBezTo>
                  <a:pt x="1246" y="1490"/>
                  <a:pt x="1250" y="1486"/>
                  <a:pt x="1252" y="1479"/>
                </a:cubicBezTo>
                <a:cubicBezTo>
                  <a:pt x="1243" y="1478"/>
                  <a:pt x="1249" y="1472"/>
                  <a:pt x="1249" y="1468"/>
                </a:cubicBezTo>
                <a:cubicBezTo>
                  <a:pt x="1248" y="1466"/>
                  <a:pt x="1246" y="1464"/>
                  <a:pt x="1246" y="1463"/>
                </a:cubicBezTo>
                <a:cubicBezTo>
                  <a:pt x="1245" y="1462"/>
                  <a:pt x="1245" y="1461"/>
                  <a:pt x="1242" y="1462"/>
                </a:cubicBezTo>
                <a:cubicBezTo>
                  <a:pt x="1242" y="1470"/>
                  <a:pt x="1242" y="1470"/>
                  <a:pt x="1241" y="1476"/>
                </a:cubicBezTo>
                <a:close/>
                <a:moveTo>
                  <a:pt x="1252" y="1471"/>
                </a:moveTo>
                <a:cubicBezTo>
                  <a:pt x="1253" y="1477"/>
                  <a:pt x="1257" y="1483"/>
                  <a:pt x="1252" y="1487"/>
                </a:cubicBezTo>
                <a:cubicBezTo>
                  <a:pt x="1256" y="1488"/>
                  <a:pt x="1256" y="1493"/>
                  <a:pt x="1262" y="1492"/>
                </a:cubicBezTo>
                <a:cubicBezTo>
                  <a:pt x="1263" y="1487"/>
                  <a:pt x="1262" y="1481"/>
                  <a:pt x="1269" y="1482"/>
                </a:cubicBezTo>
                <a:cubicBezTo>
                  <a:pt x="1269" y="1476"/>
                  <a:pt x="1261" y="1479"/>
                  <a:pt x="1261" y="1474"/>
                </a:cubicBezTo>
                <a:cubicBezTo>
                  <a:pt x="1260" y="1471"/>
                  <a:pt x="1261" y="1468"/>
                  <a:pt x="1263" y="1466"/>
                </a:cubicBezTo>
                <a:cubicBezTo>
                  <a:pt x="1265" y="1467"/>
                  <a:pt x="1263" y="1460"/>
                  <a:pt x="1259" y="1462"/>
                </a:cubicBezTo>
                <a:cubicBezTo>
                  <a:pt x="1257" y="1465"/>
                  <a:pt x="1253" y="1469"/>
                  <a:pt x="1252" y="1471"/>
                </a:cubicBezTo>
                <a:close/>
                <a:moveTo>
                  <a:pt x="865" y="1465"/>
                </a:moveTo>
                <a:cubicBezTo>
                  <a:pt x="870" y="1466"/>
                  <a:pt x="866" y="1471"/>
                  <a:pt x="862" y="1471"/>
                </a:cubicBezTo>
                <a:cubicBezTo>
                  <a:pt x="862" y="1469"/>
                  <a:pt x="864" y="1467"/>
                  <a:pt x="865" y="1465"/>
                </a:cubicBezTo>
                <a:close/>
                <a:moveTo>
                  <a:pt x="979" y="1476"/>
                </a:moveTo>
                <a:cubicBezTo>
                  <a:pt x="978" y="1476"/>
                  <a:pt x="975" y="1476"/>
                  <a:pt x="975" y="1477"/>
                </a:cubicBezTo>
                <a:cubicBezTo>
                  <a:pt x="978" y="1478"/>
                  <a:pt x="975" y="1483"/>
                  <a:pt x="973" y="1482"/>
                </a:cubicBezTo>
                <a:cubicBezTo>
                  <a:pt x="971" y="1482"/>
                  <a:pt x="967" y="1483"/>
                  <a:pt x="967" y="1481"/>
                </a:cubicBezTo>
                <a:cubicBezTo>
                  <a:pt x="968" y="1478"/>
                  <a:pt x="972" y="1476"/>
                  <a:pt x="967" y="1474"/>
                </a:cubicBezTo>
                <a:cubicBezTo>
                  <a:pt x="965" y="1478"/>
                  <a:pt x="962" y="1479"/>
                  <a:pt x="962" y="1485"/>
                </a:cubicBezTo>
                <a:cubicBezTo>
                  <a:pt x="960" y="1488"/>
                  <a:pt x="955" y="1489"/>
                  <a:pt x="953" y="1492"/>
                </a:cubicBezTo>
                <a:cubicBezTo>
                  <a:pt x="956" y="1493"/>
                  <a:pt x="959" y="1495"/>
                  <a:pt x="958" y="1500"/>
                </a:cubicBezTo>
                <a:cubicBezTo>
                  <a:pt x="961" y="1500"/>
                  <a:pt x="962" y="1496"/>
                  <a:pt x="964" y="1495"/>
                </a:cubicBezTo>
                <a:cubicBezTo>
                  <a:pt x="966" y="1494"/>
                  <a:pt x="968" y="1494"/>
                  <a:pt x="970" y="1493"/>
                </a:cubicBezTo>
                <a:cubicBezTo>
                  <a:pt x="970" y="1493"/>
                  <a:pt x="970" y="1492"/>
                  <a:pt x="970" y="1492"/>
                </a:cubicBezTo>
                <a:cubicBezTo>
                  <a:pt x="971" y="1490"/>
                  <a:pt x="975" y="1491"/>
                  <a:pt x="976" y="1490"/>
                </a:cubicBezTo>
                <a:cubicBezTo>
                  <a:pt x="979" y="1490"/>
                  <a:pt x="978" y="1494"/>
                  <a:pt x="979" y="1495"/>
                </a:cubicBezTo>
                <a:cubicBezTo>
                  <a:pt x="980" y="1495"/>
                  <a:pt x="982" y="1495"/>
                  <a:pt x="983" y="1495"/>
                </a:cubicBezTo>
                <a:cubicBezTo>
                  <a:pt x="983" y="1495"/>
                  <a:pt x="983" y="1498"/>
                  <a:pt x="984" y="1498"/>
                </a:cubicBezTo>
                <a:cubicBezTo>
                  <a:pt x="986" y="1499"/>
                  <a:pt x="988" y="1499"/>
                  <a:pt x="990" y="1500"/>
                </a:cubicBezTo>
                <a:cubicBezTo>
                  <a:pt x="992" y="1496"/>
                  <a:pt x="993" y="1493"/>
                  <a:pt x="995" y="1490"/>
                </a:cubicBezTo>
                <a:cubicBezTo>
                  <a:pt x="989" y="1491"/>
                  <a:pt x="994" y="1487"/>
                  <a:pt x="993" y="1484"/>
                </a:cubicBezTo>
                <a:cubicBezTo>
                  <a:pt x="991" y="1482"/>
                  <a:pt x="989" y="1482"/>
                  <a:pt x="987" y="1479"/>
                </a:cubicBezTo>
                <a:cubicBezTo>
                  <a:pt x="988" y="1480"/>
                  <a:pt x="989" y="1477"/>
                  <a:pt x="989" y="1476"/>
                </a:cubicBezTo>
                <a:cubicBezTo>
                  <a:pt x="989" y="1476"/>
                  <a:pt x="986" y="1474"/>
                  <a:pt x="986" y="1474"/>
                </a:cubicBezTo>
                <a:cubicBezTo>
                  <a:pt x="985" y="1474"/>
                  <a:pt x="984" y="1472"/>
                  <a:pt x="982" y="1471"/>
                </a:cubicBezTo>
                <a:cubicBezTo>
                  <a:pt x="986" y="1471"/>
                  <a:pt x="983" y="1464"/>
                  <a:pt x="981" y="1465"/>
                </a:cubicBezTo>
                <a:cubicBezTo>
                  <a:pt x="982" y="1470"/>
                  <a:pt x="979" y="1471"/>
                  <a:pt x="979" y="1476"/>
                </a:cubicBezTo>
                <a:close/>
                <a:moveTo>
                  <a:pt x="1030" y="1466"/>
                </a:moveTo>
                <a:cubicBezTo>
                  <a:pt x="1030" y="1469"/>
                  <a:pt x="1032" y="1470"/>
                  <a:pt x="1032" y="1473"/>
                </a:cubicBezTo>
                <a:cubicBezTo>
                  <a:pt x="1029" y="1475"/>
                  <a:pt x="1030" y="1473"/>
                  <a:pt x="1026" y="1473"/>
                </a:cubicBezTo>
                <a:cubicBezTo>
                  <a:pt x="1024" y="1475"/>
                  <a:pt x="1023" y="1479"/>
                  <a:pt x="1021" y="1482"/>
                </a:cubicBezTo>
                <a:cubicBezTo>
                  <a:pt x="1027" y="1481"/>
                  <a:pt x="1031" y="1477"/>
                  <a:pt x="1035" y="1482"/>
                </a:cubicBezTo>
                <a:cubicBezTo>
                  <a:pt x="1031" y="1474"/>
                  <a:pt x="1038" y="1474"/>
                  <a:pt x="1038" y="1466"/>
                </a:cubicBezTo>
                <a:cubicBezTo>
                  <a:pt x="1036" y="1464"/>
                  <a:pt x="1032" y="1464"/>
                  <a:pt x="1030" y="1466"/>
                </a:cubicBezTo>
                <a:close/>
                <a:moveTo>
                  <a:pt x="739" y="1473"/>
                </a:moveTo>
                <a:cubicBezTo>
                  <a:pt x="739" y="1471"/>
                  <a:pt x="746" y="1468"/>
                  <a:pt x="741" y="1466"/>
                </a:cubicBezTo>
                <a:cubicBezTo>
                  <a:pt x="742" y="1472"/>
                  <a:pt x="732" y="1467"/>
                  <a:pt x="732" y="1471"/>
                </a:cubicBezTo>
                <a:cubicBezTo>
                  <a:pt x="736" y="1470"/>
                  <a:pt x="736" y="1473"/>
                  <a:pt x="739" y="1473"/>
                </a:cubicBezTo>
                <a:close/>
                <a:moveTo>
                  <a:pt x="1154" y="1485"/>
                </a:moveTo>
                <a:cubicBezTo>
                  <a:pt x="1153" y="1485"/>
                  <a:pt x="1152" y="1485"/>
                  <a:pt x="1151" y="1485"/>
                </a:cubicBezTo>
                <a:cubicBezTo>
                  <a:pt x="1152" y="1489"/>
                  <a:pt x="1152" y="1494"/>
                  <a:pt x="1157" y="1493"/>
                </a:cubicBezTo>
                <a:cubicBezTo>
                  <a:pt x="1156" y="1489"/>
                  <a:pt x="1160" y="1490"/>
                  <a:pt x="1162" y="1489"/>
                </a:cubicBezTo>
                <a:cubicBezTo>
                  <a:pt x="1162" y="1479"/>
                  <a:pt x="1155" y="1478"/>
                  <a:pt x="1159" y="1470"/>
                </a:cubicBezTo>
                <a:cubicBezTo>
                  <a:pt x="1156" y="1470"/>
                  <a:pt x="1156" y="1467"/>
                  <a:pt x="1154" y="1466"/>
                </a:cubicBezTo>
                <a:cubicBezTo>
                  <a:pt x="1153" y="1473"/>
                  <a:pt x="1152" y="1478"/>
                  <a:pt x="1154" y="1485"/>
                </a:cubicBezTo>
                <a:close/>
                <a:moveTo>
                  <a:pt x="509" y="1470"/>
                </a:moveTo>
                <a:cubicBezTo>
                  <a:pt x="509" y="1473"/>
                  <a:pt x="503" y="1468"/>
                  <a:pt x="501" y="1468"/>
                </a:cubicBezTo>
                <a:cubicBezTo>
                  <a:pt x="500" y="1475"/>
                  <a:pt x="515" y="1475"/>
                  <a:pt x="509" y="1470"/>
                </a:cubicBezTo>
                <a:close/>
                <a:moveTo>
                  <a:pt x="893" y="1468"/>
                </a:moveTo>
                <a:cubicBezTo>
                  <a:pt x="895" y="1469"/>
                  <a:pt x="896" y="1470"/>
                  <a:pt x="896" y="1473"/>
                </a:cubicBezTo>
                <a:cubicBezTo>
                  <a:pt x="894" y="1472"/>
                  <a:pt x="893" y="1471"/>
                  <a:pt x="893" y="1468"/>
                </a:cubicBezTo>
                <a:close/>
                <a:moveTo>
                  <a:pt x="569" y="1471"/>
                </a:moveTo>
                <a:cubicBezTo>
                  <a:pt x="573" y="1471"/>
                  <a:pt x="573" y="1477"/>
                  <a:pt x="571" y="1479"/>
                </a:cubicBezTo>
                <a:cubicBezTo>
                  <a:pt x="569" y="1477"/>
                  <a:pt x="567" y="1473"/>
                  <a:pt x="569" y="1471"/>
                </a:cubicBezTo>
                <a:close/>
                <a:moveTo>
                  <a:pt x="295" y="1473"/>
                </a:moveTo>
                <a:cubicBezTo>
                  <a:pt x="298" y="1473"/>
                  <a:pt x="300" y="1473"/>
                  <a:pt x="303" y="1473"/>
                </a:cubicBezTo>
                <a:cubicBezTo>
                  <a:pt x="306" y="1478"/>
                  <a:pt x="293" y="1478"/>
                  <a:pt x="295" y="1473"/>
                </a:cubicBezTo>
                <a:close/>
                <a:moveTo>
                  <a:pt x="453" y="1474"/>
                </a:moveTo>
                <a:cubicBezTo>
                  <a:pt x="455" y="1469"/>
                  <a:pt x="458" y="1475"/>
                  <a:pt x="459" y="1476"/>
                </a:cubicBezTo>
                <a:cubicBezTo>
                  <a:pt x="458" y="1481"/>
                  <a:pt x="454" y="1475"/>
                  <a:pt x="453" y="1474"/>
                </a:cubicBezTo>
                <a:close/>
                <a:moveTo>
                  <a:pt x="938" y="1482"/>
                </a:moveTo>
                <a:cubicBezTo>
                  <a:pt x="939" y="1483"/>
                  <a:pt x="936" y="1489"/>
                  <a:pt x="939" y="1489"/>
                </a:cubicBezTo>
                <a:cubicBezTo>
                  <a:pt x="943" y="1486"/>
                  <a:pt x="943" y="1481"/>
                  <a:pt x="944" y="1476"/>
                </a:cubicBezTo>
                <a:cubicBezTo>
                  <a:pt x="941" y="1476"/>
                  <a:pt x="940" y="1474"/>
                  <a:pt x="938" y="1474"/>
                </a:cubicBezTo>
                <a:cubicBezTo>
                  <a:pt x="936" y="1479"/>
                  <a:pt x="936" y="1481"/>
                  <a:pt x="938" y="1482"/>
                </a:cubicBezTo>
                <a:close/>
                <a:moveTo>
                  <a:pt x="393" y="1482"/>
                </a:moveTo>
                <a:cubicBezTo>
                  <a:pt x="393" y="1480"/>
                  <a:pt x="393" y="1478"/>
                  <a:pt x="390" y="1479"/>
                </a:cubicBezTo>
                <a:cubicBezTo>
                  <a:pt x="389" y="1483"/>
                  <a:pt x="393" y="1482"/>
                  <a:pt x="393" y="1485"/>
                </a:cubicBezTo>
                <a:cubicBezTo>
                  <a:pt x="393" y="1487"/>
                  <a:pt x="389" y="1486"/>
                  <a:pt x="387" y="1487"/>
                </a:cubicBezTo>
                <a:cubicBezTo>
                  <a:pt x="386" y="1488"/>
                  <a:pt x="388" y="1492"/>
                  <a:pt x="387" y="1493"/>
                </a:cubicBezTo>
                <a:cubicBezTo>
                  <a:pt x="387" y="1495"/>
                  <a:pt x="381" y="1492"/>
                  <a:pt x="383" y="1496"/>
                </a:cubicBezTo>
                <a:cubicBezTo>
                  <a:pt x="390" y="1499"/>
                  <a:pt x="390" y="1496"/>
                  <a:pt x="397" y="1495"/>
                </a:cubicBezTo>
                <a:cubicBezTo>
                  <a:pt x="397" y="1491"/>
                  <a:pt x="394" y="1491"/>
                  <a:pt x="395" y="1487"/>
                </a:cubicBezTo>
                <a:cubicBezTo>
                  <a:pt x="396" y="1487"/>
                  <a:pt x="397" y="1486"/>
                  <a:pt x="398" y="1485"/>
                </a:cubicBezTo>
                <a:cubicBezTo>
                  <a:pt x="403" y="1484"/>
                  <a:pt x="401" y="1490"/>
                  <a:pt x="406" y="1489"/>
                </a:cubicBezTo>
                <a:cubicBezTo>
                  <a:pt x="406" y="1483"/>
                  <a:pt x="398" y="1486"/>
                  <a:pt x="398" y="1481"/>
                </a:cubicBezTo>
                <a:cubicBezTo>
                  <a:pt x="398" y="1478"/>
                  <a:pt x="398" y="1475"/>
                  <a:pt x="395" y="1476"/>
                </a:cubicBezTo>
                <a:cubicBezTo>
                  <a:pt x="389" y="1476"/>
                  <a:pt x="399" y="1482"/>
                  <a:pt x="393" y="1482"/>
                </a:cubicBezTo>
                <a:close/>
                <a:moveTo>
                  <a:pt x="1528" y="1484"/>
                </a:moveTo>
                <a:cubicBezTo>
                  <a:pt x="1534" y="1482"/>
                  <a:pt x="1531" y="1488"/>
                  <a:pt x="1531" y="1490"/>
                </a:cubicBezTo>
                <a:cubicBezTo>
                  <a:pt x="1532" y="1491"/>
                  <a:pt x="1534" y="1491"/>
                  <a:pt x="1534" y="1492"/>
                </a:cubicBezTo>
                <a:cubicBezTo>
                  <a:pt x="1535" y="1493"/>
                  <a:pt x="1534" y="1495"/>
                  <a:pt x="1534" y="1496"/>
                </a:cubicBezTo>
                <a:cubicBezTo>
                  <a:pt x="1535" y="1498"/>
                  <a:pt x="1538" y="1497"/>
                  <a:pt x="1539" y="1498"/>
                </a:cubicBezTo>
                <a:cubicBezTo>
                  <a:pt x="1540" y="1499"/>
                  <a:pt x="1539" y="1503"/>
                  <a:pt x="1542" y="1501"/>
                </a:cubicBezTo>
                <a:cubicBezTo>
                  <a:pt x="1545" y="1498"/>
                  <a:pt x="1543" y="1495"/>
                  <a:pt x="1542" y="1492"/>
                </a:cubicBezTo>
                <a:cubicBezTo>
                  <a:pt x="1540" y="1491"/>
                  <a:pt x="1539" y="1490"/>
                  <a:pt x="1538" y="1489"/>
                </a:cubicBezTo>
                <a:cubicBezTo>
                  <a:pt x="1539" y="1483"/>
                  <a:pt x="1535" y="1482"/>
                  <a:pt x="1536" y="1477"/>
                </a:cubicBezTo>
                <a:cubicBezTo>
                  <a:pt x="1536" y="1476"/>
                  <a:pt x="1536" y="1476"/>
                  <a:pt x="1535" y="1476"/>
                </a:cubicBezTo>
                <a:cubicBezTo>
                  <a:pt x="1534" y="1479"/>
                  <a:pt x="1529" y="1479"/>
                  <a:pt x="1528" y="1484"/>
                </a:cubicBezTo>
                <a:close/>
                <a:moveTo>
                  <a:pt x="342" y="1485"/>
                </a:moveTo>
                <a:cubicBezTo>
                  <a:pt x="351" y="1486"/>
                  <a:pt x="342" y="1496"/>
                  <a:pt x="350" y="1496"/>
                </a:cubicBezTo>
                <a:cubicBezTo>
                  <a:pt x="349" y="1491"/>
                  <a:pt x="353" y="1492"/>
                  <a:pt x="353" y="1489"/>
                </a:cubicBezTo>
                <a:cubicBezTo>
                  <a:pt x="346" y="1487"/>
                  <a:pt x="350" y="1484"/>
                  <a:pt x="350" y="1477"/>
                </a:cubicBezTo>
                <a:cubicBezTo>
                  <a:pt x="348" y="1477"/>
                  <a:pt x="347" y="1477"/>
                  <a:pt x="345" y="1477"/>
                </a:cubicBezTo>
                <a:cubicBezTo>
                  <a:pt x="347" y="1482"/>
                  <a:pt x="344" y="1483"/>
                  <a:pt x="342" y="1485"/>
                </a:cubicBezTo>
                <a:close/>
                <a:moveTo>
                  <a:pt x="1010" y="1479"/>
                </a:moveTo>
                <a:cubicBezTo>
                  <a:pt x="1009" y="1488"/>
                  <a:pt x="1017" y="1480"/>
                  <a:pt x="1010" y="1479"/>
                </a:cubicBezTo>
                <a:close/>
                <a:moveTo>
                  <a:pt x="1224" y="1489"/>
                </a:moveTo>
                <a:cubicBezTo>
                  <a:pt x="1225" y="1486"/>
                  <a:pt x="1227" y="1484"/>
                  <a:pt x="1228" y="1481"/>
                </a:cubicBezTo>
                <a:cubicBezTo>
                  <a:pt x="1225" y="1481"/>
                  <a:pt x="1225" y="1479"/>
                  <a:pt x="1222" y="1479"/>
                </a:cubicBezTo>
                <a:cubicBezTo>
                  <a:pt x="1220" y="1481"/>
                  <a:pt x="1219" y="1489"/>
                  <a:pt x="1224" y="1489"/>
                </a:cubicBezTo>
                <a:close/>
                <a:moveTo>
                  <a:pt x="1366" y="1492"/>
                </a:moveTo>
                <a:cubicBezTo>
                  <a:pt x="1366" y="1495"/>
                  <a:pt x="1362" y="1494"/>
                  <a:pt x="1363" y="1498"/>
                </a:cubicBezTo>
                <a:cubicBezTo>
                  <a:pt x="1366" y="1499"/>
                  <a:pt x="1366" y="1503"/>
                  <a:pt x="1370" y="1501"/>
                </a:cubicBezTo>
                <a:cubicBezTo>
                  <a:pt x="1369" y="1496"/>
                  <a:pt x="1373" y="1497"/>
                  <a:pt x="1372" y="1492"/>
                </a:cubicBezTo>
                <a:cubicBezTo>
                  <a:pt x="1370" y="1489"/>
                  <a:pt x="1368" y="1487"/>
                  <a:pt x="1366" y="1485"/>
                </a:cubicBezTo>
                <a:cubicBezTo>
                  <a:pt x="1366" y="1482"/>
                  <a:pt x="1366" y="1479"/>
                  <a:pt x="1363" y="1479"/>
                </a:cubicBezTo>
                <a:cubicBezTo>
                  <a:pt x="1365" y="1485"/>
                  <a:pt x="1361" y="1488"/>
                  <a:pt x="1366" y="1492"/>
                </a:cubicBezTo>
                <a:close/>
                <a:moveTo>
                  <a:pt x="1450" y="1479"/>
                </a:moveTo>
                <a:cubicBezTo>
                  <a:pt x="1454" y="1477"/>
                  <a:pt x="1454" y="1486"/>
                  <a:pt x="1450" y="1484"/>
                </a:cubicBezTo>
                <a:cubicBezTo>
                  <a:pt x="1450" y="1482"/>
                  <a:pt x="1450" y="1481"/>
                  <a:pt x="1450" y="1479"/>
                </a:cubicBezTo>
                <a:close/>
                <a:moveTo>
                  <a:pt x="1460" y="1485"/>
                </a:moveTo>
                <a:cubicBezTo>
                  <a:pt x="1465" y="1484"/>
                  <a:pt x="1465" y="1484"/>
                  <a:pt x="1470" y="1485"/>
                </a:cubicBezTo>
                <a:cubicBezTo>
                  <a:pt x="1472" y="1474"/>
                  <a:pt x="1462" y="1484"/>
                  <a:pt x="1457" y="1479"/>
                </a:cubicBezTo>
                <a:cubicBezTo>
                  <a:pt x="1455" y="1484"/>
                  <a:pt x="1462" y="1480"/>
                  <a:pt x="1460" y="1485"/>
                </a:cubicBezTo>
                <a:close/>
                <a:moveTo>
                  <a:pt x="1737" y="1484"/>
                </a:moveTo>
                <a:cubicBezTo>
                  <a:pt x="1737" y="1483"/>
                  <a:pt x="1737" y="1482"/>
                  <a:pt x="1739" y="1482"/>
                </a:cubicBezTo>
                <a:cubicBezTo>
                  <a:pt x="1739" y="1480"/>
                  <a:pt x="1738" y="1478"/>
                  <a:pt x="1736" y="1479"/>
                </a:cubicBezTo>
                <a:cubicBezTo>
                  <a:pt x="1736" y="1481"/>
                  <a:pt x="1735" y="1484"/>
                  <a:pt x="1737" y="1484"/>
                </a:cubicBezTo>
                <a:close/>
                <a:moveTo>
                  <a:pt x="561" y="1492"/>
                </a:moveTo>
                <a:cubicBezTo>
                  <a:pt x="560" y="1494"/>
                  <a:pt x="557" y="1495"/>
                  <a:pt x="558" y="1496"/>
                </a:cubicBezTo>
                <a:cubicBezTo>
                  <a:pt x="558" y="1497"/>
                  <a:pt x="561" y="1498"/>
                  <a:pt x="561" y="1498"/>
                </a:cubicBezTo>
                <a:cubicBezTo>
                  <a:pt x="561" y="1499"/>
                  <a:pt x="562" y="1503"/>
                  <a:pt x="562" y="1503"/>
                </a:cubicBezTo>
                <a:cubicBezTo>
                  <a:pt x="563" y="1504"/>
                  <a:pt x="562" y="1506"/>
                  <a:pt x="563" y="1508"/>
                </a:cubicBezTo>
                <a:cubicBezTo>
                  <a:pt x="565" y="1507"/>
                  <a:pt x="571" y="1509"/>
                  <a:pt x="570" y="1506"/>
                </a:cubicBezTo>
                <a:cubicBezTo>
                  <a:pt x="562" y="1508"/>
                  <a:pt x="567" y="1500"/>
                  <a:pt x="568" y="1498"/>
                </a:cubicBezTo>
                <a:cubicBezTo>
                  <a:pt x="565" y="1498"/>
                  <a:pt x="563" y="1497"/>
                  <a:pt x="564" y="1493"/>
                </a:cubicBezTo>
                <a:cubicBezTo>
                  <a:pt x="563" y="1489"/>
                  <a:pt x="571" y="1485"/>
                  <a:pt x="566" y="1482"/>
                </a:cubicBezTo>
                <a:cubicBezTo>
                  <a:pt x="565" y="1487"/>
                  <a:pt x="562" y="1480"/>
                  <a:pt x="560" y="1481"/>
                </a:cubicBezTo>
                <a:cubicBezTo>
                  <a:pt x="556" y="1484"/>
                  <a:pt x="561" y="1488"/>
                  <a:pt x="561" y="1492"/>
                </a:cubicBezTo>
                <a:close/>
                <a:moveTo>
                  <a:pt x="1088" y="1495"/>
                </a:moveTo>
                <a:cubicBezTo>
                  <a:pt x="1093" y="1497"/>
                  <a:pt x="1089" y="1489"/>
                  <a:pt x="1092" y="1490"/>
                </a:cubicBezTo>
                <a:cubicBezTo>
                  <a:pt x="1095" y="1493"/>
                  <a:pt x="1099" y="1492"/>
                  <a:pt x="1098" y="1487"/>
                </a:cubicBezTo>
                <a:cubicBezTo>
                  <a:pt x="1091" y="1489"/>
                  <a:pt x="1092" y="1483"/>
                  <a:pt x="1089" y="1481"/>
                </a:cubicBezTo>
                <a:cubicBezTo>
                  <a:pt x="1090" y="1487"/>
                  <a:pt x="1084" y="1491"/>
                  <a:pt x="1088" y="1495"/>
                </a:cubicBezTo>
                <a:close/>
                <a:moveTo>
                  <a:pt x="1170" y="1484"/>
                </a:moveTo>
                <a:cubicBezTo>
                  <a:pt x="1170" y="1484"/>
                  <a:pt x="1170" y="1482"/>
                  <a:pt x="1170" y="1482"/>
                </a:cubicBezTo>
                <a:cubicBezTo>
                  <a:pt x="1175" y="1483"/>
                  <a:pt x="1167" y="1487"/>
                  <a:pt x="1165" y="1485"/>
                </a:cubicBezTo>
                <a:cubicBezTo>
                  <a:pt x="1164" y="1484"/>
                  <a:pt x="1169" y="1484"/>
                  <a:pt x="1170" y="1484"/>
                </a:cubicBezTo>
                <a:close/>
                <a:moveTo>
                  <a:pt x="1618" y="1492"/>
                </a:moveTo>
                <a:cubicBezTo>
                  <a:pt x="1615" y="1491"/>
                  <a:pt x="1613" y="1492"/>
                  <a:pt x="1612" y="1493"/>
                </a:cubicBezTo>
                <a:cubicBezTo>
                  <a:pt x="1611" y="1495"/>
                  <a:pt x="1605" y="1492"/>
                  <a:pt x="1605" y="1495"/>
                </a:cubicBezTo>
                <a:cubicBezTo>
                  <a:pt x="1608" y="1497"/>
                  <a:pt x="1615" y="1494"/>
                  <a:pt x="1621" y="1495"/>
                </a:cubicBezTo>
                <a:cubicBezTo>
                  <a:pt x="1621" y="1494"/>
                  <a:pt x="1621" y="1492"/>
                  <a:pt x="1623" y="1492"/>
                </a:cubicBezTo>
                <a:cubicBezTo>
                  <a:pt x="1622" y="1488"/>
                  <a:pt x="1619" y="1487"/>
                  <a:pt x="1618" y="1485"/>
                </a:cubicBezTo>
                <a:cubicBezTo>
                  <a:pt x="1617" y="1484"/>
                  <a:pt x="1621" y="1482"/>
                  <a:pt x="1617" y="1482"/>
                </a:cubicBezTo>
                <a:cubicBezTo>
                  <a:pt x="1612" y="1486"/>
                  <a:pt x="1618" y="1487"/>
                  <a:pt x="1618" y="1492"/>
                </a:cubicBezTo>
                <a:close/>
                <a:moveTo>
                  <a:pt x="381" y="1490"/>
                </a:moveTo>
                <a:cubicBezTo>
                  <a:pt x="379" y="1490"/>
                  <a:pt x="380" y="1487"/>
                  <a:pt x="381" y="1485"/>
                </a:cubicBezTo>
                <a:cubicBezTo>
                  <a:pt x="374" y="1483"/>
                  <a:pt x="379" y="1497"/>
                  <a:pt x="381" y="1490"/>
                </a:cubicBezTo>
                <a:close/>
                <a:moveTo>
                  <a:pt x="1137" y="1490"/>
                </a:moveTo>
                <a:cubicBezTo>
                  <a:pt x="1139" y="1491"/>
                  <a:pt x="1143" y="1490"/>
                  <a:pt x="1142" y="1487"/>
                </a:cubicBezTo>
                <a:cubicBezTo>
                  <a:pt x="1142" y="1484"/>
                  <a:pt x="1132" y="1484"/>
                  <a:pt x="1133" y="1487"/>
                </a:cubicBezTo>
                <a:cubicBezTo>
                  <a:pt x="1136" y="1486"/>
                  <a:pt x="1135" y="1490"/>
                  <a:pt x="1137" y="1490"/>
                </a:cubicBezTo>
                <a:close/>
                <a:moveTo>
                  <a:pt x="1456" y="1485"/>
                </a:moveTo>
                <a:cubicBezTo>
                  <a:pt x="1459" y="1486"/>
                  <a:pt x="1457" y="1491"/>
                  <a:pt x="1460" y="1490"/>
                </a:cubicBezTo>
                <a:cubicBezTo>
                  <a:pt x="1458" y="1495"/>
                  <a:pt x="1454" y="1490"/>
                  <a:pt x="1456" y="1485"/>
                </a:cubicBezTo>
                <a:close/>
                <a:moveTo>
                  <a:pt x="1021" y="1489"/>
                </a:moveTo>
                <a:cubicBezTo>
                  <a:pt x="1023" y="1493"/>
                  <a:pt x="1018" y="1491"/>
                  <a:pt x="1015" y="1492"/>
                </a:cubicBezTo>
                <a:cubicBezTo>
                  <a:pt x="1016" y="1490"/>
                  <a:pt x="1018" y="1489"/>
                  <a:pt x="1021" y="1489"/>
                </a:cubicBezTo>
                <a:close/>
                <a:moveTo>
                  <a:pt x="370" y="1490"/>
                </a:moveTo>
                <a:cubicBezTo>
                  <a:pt x="370" y="1494"/>
                  <a:pt x="365" y="1493"/>
                  <a:pt x="361" y="1493"/>
                </a:cubicBezTo>
                <a:cubicBezTo>
                  <a:pt x="361" y="1489"/>
                  <a:pt x="366" y="1490"/>
                  <a:pt x="370" y="1490"/>
                </a:cubicBezTo>
                <a:close/>
                <a:moveTo>
                  <a:pt x="950" y="1490"/>
                </a:moveTo>
                <a:cubicBezTo>
                  <a:pt x="948" y="1492"/>
                  <a:pt x="944" y="1497"/>
                  <a:pt x="941" y="1493"/>
                </a:cubicBezTo>
                <a:cubicBezTo>
                  <a:pt x="943" y="1491"/>
                  <a:pt x="946" y="1490"/>
                  <a:pt x="950" y="1490"/>
                </a:cubicBezTo>
                <a:close/>
                <a:moveTo>
                  <a:pt x="1301" y="1492"/>
                </a:moveTo>
                <a:cubicBezTo>
                  <a:pt x="1302" y="1489"/>
                  <a:pt x="1303" y="1493"/>
                  <a:pt x="1303" y="1495"/>
                </a:cubicBezTo>
                <a:cubicBezTo>
                  <a:pt x="1302" y="1498"/>
                  <a:pt x="1301" y="1494"/>
                  <a:pt x="1301" y="1492"/>
                </a:cubicBezTo>
                <a:close/>
                <a:moveTo>
                  <a:pt x="326" y="1495"/>
                </a:moveTo>
                <a:cubicBezTo>
                  <a:pt x="327" y="1495"/>
                  <a:pt x="328" y="1495"/>
                  <a:pt x="329" y="1495"/>
                </a:cubicBezTo>
                <a:cubicBezTo>
                  <a:pt x="329" y="1494"/>
                  <a:pt x="329" y="1493"/>
                  <a:pt x="329" y="1492"/>
                </a:cubicBezTo>
                <a:cubicBezTo>
                  <a:pt x="328" y="1492"/>
                  <a:pt x="327" y="1492"/>
                  <a:pt x="326" y="1492"/>
                </a:cubicBezTo>
                <a:cubicBezTo>
                  <a:pt x="326" y="1493"/>
                  <a:pt x="326" y="1494"/>
                  <a:pt x="326" y="1495"/>
                </a:cubicBezTo>
                <a:close/>
                <a:moveTo>
                  <a:pt x="1262" y="1496"/>
                </a:moveTo>
                <a:cubicBezTo>
                  <a:pt x="1263" y="1496"/>
                  <a:pt x="1264" y="1496"/>
                  <a:pt x="1265" y="1496"/>
                </a:cubicBezTo>
                <a:cubicBezTo>
                  <a:pt x="1265" y="1495"/>
                  <a:pt x="1265" y="1494"/>
                  <a:pt x="1265" y="1493"/>
                </a:cubicBezTo>
                <a:cubicBezTo>
                  <a:pt x="1264" y="1493"/>
                  <a:pt x="1263" y="1493"/>
                  <a:pt x="1262" y="1493"/>
                </a:cubicBezTo>
                <a:cubicBezTo>
                  <a:pt x="1262" y="1494"/>
                  <a:pt x="1262" y="1495"/>
                  <a:pt x="1262" y="1496"/>
                </a:cubicBezTo>
                <a:close/>
                <a:moveTo>
                  <a:pt x="1432" y="1500"/>
                </a:moveTo>
                <a:cubicBezTo>
                  <a:pt x="1433" y="1500"/>
                  <a:pt x="1434" y="1500"/>
                  <a:pt x="1435" y="1500"/>
                </a:cubicBezTo>
                <a:cubicBezTo>
                  <a:pt x="1435" y="1498"/>
                  <a:pt x="1437" y="1498"/>
                  <a:pt x="1437" y="1496"/>
                </a:cubicBezTo>
                <a:cubicBezTo>
                  <a:pt x="1435" y="1496"/>
                  <a:pt x="1435" y="1494"/>
                  <a:pt x="1432" y="1495"/>
                </a:cubicBezTo>
                <a:cubicBezTo>
                  <a:pt x="1432" y="1496"/>
                  <a:pt x="1432" y="1498"/>
                  <a:pt x="1432" y="1500"/>
                </a:cubicBezTo>
                <a:close/>
                <a:moveTo>
                  <a:pt x="316" y="1496"/>
                </a:moveTo>
                <a:cubicBezTo>
                  <a:pt x="315" y="1496"/>
                  <a:pt x="313" y="1496"/>
                  <a:pt x="312" y="1496"/>
                </a:cubicBezTo>
                <a:cubicBezTo>
                  <a:pt x="310" y="1497"/>
                  <a:pt x="307" y="1496"/>
                  <a:pt x="307" y="1498"/>
                </a:cubicBezTo>
                <a:cubicBezTo>
                  <a:pt x="310" y="1497"/>
                  <a:pt x="316" y="1500"/>
                  <a:pt x="316" y="1496"/>
                </a:cubicBezTo>
                <a:close/>
                <a:moveTo>
                  <a:pt x="1456" y="1496"/>
                </a:moveTo>
                <a:cubicBezTo>
                  <a:pt x="1455" y="1500"/>
                  <a:pt x="1452" y="1500"/>
                  <a:pt x="1448" y="1500"/>
                </a:cubicBezTo>
                <a:cubicBezTo>
                  <a:pt x="1446" y="1494"/>
                  <a:pt x="1453" y="1497"/>
                  <a:pt x="1456" y="1496"/>
                </a:cubicBezTo>
                <a:close/>
                <a:moveTo>
                  <a:pt x="2004" y="1496"/>
                </a:moveTo>
                <a:cubicBezTo>
                  <a:pt x="2011" y="1496"/>
                  <a:pt x="2010" y="1499"/>
                  <a:pt x="2015" y="1496"/>
                </a:cubicBezTo>
                <a:cubicBezTo>
                  <a:pt x="2017" y="1501"/>
                  <a:pt x="2002" y="1501"/>
                  <a:pt x="2004" y="1496"/>
                </a:cubicBezTo>
                <a:close/>
                <a:moveTo>
                  <a:pt x="2027" y="1496"/>
                </a:moveTo>
                <a:cubicBezTo>
                  <a:pt x="2026" y="1496"/>
                  <a:pt x="2024" y="1496"/>
                  <a:pt x="2023" y="1496"/>
                </a:cubicBezTo>
                <a:cubicBezTo>
                  <a:pt x="2021" y="1497"/>
                  <a:pt x="2018" y="1496"/>
                  <a:pt x="2018" y="1498"/>
                </a:cubicBezTo>
                <a:cubicBezTo>
                  <a:pt x="2021" y="1497"/>
                  <a:pt x="2027" y="1500"/>
                  <a:pt x="2027" y="1496"/>
                </a:cubicBezTo>
                <a:close/>
                <a:moveTo>
                  <a:pt x="1967" y="1498"/>
                </a:moveTo>
                <a:cubicBezTo>
                  <a:pt x="1960" y="1499"/>
                  <a:pt x="1960" y="1499"/>
                  <a:pt x="1956" y="1498"/>
                </a:cubicBezTo>
                <a:cubicBezTo>
                  <a:pt x="1951" y="1497"/>
                  <a:pt x="1948" y="1499"/>
                  <a:pt x="1945" y="1500"/>
                </a:cubicBezTo>
                <a:cubicBezTo>
                  <a:pt x="1943" y="1500"/>
                  <a:pt x="1939" y="1499"/>
                  <a:pt x="1939" y="1503"/>
                </a:cubicBezTo>
                <a:cubicBezTo>
                  <a:pt x="1946" y="1506"/>
                  <a:pt x="1953" y="1502"/>
                  <a:pt x="1959" y="1503"/>
                </a:cubicBezTo>
                <a:cubicBezTo>
                  <a:pt x="1964" y="1503"/>
                  <a:pt x="1962" y="1504"/>
                  <a:pt x="1965" y="1503"/>
                </a:cubicBezTo>
                <a:cubicBezTo>
                  <a:pt x="1966" y="1503"/>
                  <a:pt x="1967" y="1503"/>
                  <a:pt x="1968" y="1503"/>
                </a:cubicBezTo>
                <a:cubicBezTo>
                  <a:pt x="1974" y="1502"/>
                  <a:pt x="1976" y="1502"/>
                  <a:pt x="1979" y="1501"/>
                </a:cubicBezTo>
                <a:cubicBezTo>
                  <a:pt x="1981" y="1501"/>
                  <a:pt x="1980" y="1503"/>
                  <a:pt x="1981" y="1503"/>
                </a:cubicBezTo>
                <a:cubicBezTo>
                  <a:pt x="1982" y="1503"/>
                  <a:pt x="1983" y="1501"/>
                  <a:pt x="1984" y="1501"/>
                </a:cubicBezTo>
                <a:cubicBezTo>
                  <a:pt x="1988" y="1501"/>
                  <a:pt x="1992" y="1501"/>
                  <a:pt x="1995" y="1498"/>
                </a:cubicBezTo>
                <a:cubicBezTo>
                  <a:pt x="1985" y="1498"/>
                  <a:pt x="1974" y="1498"/>
                  <a:pt x="1967" y="1498"/>
                </a:cubicBezTo>
                <a:close/>
                <a:moveTo>
                  <a:pt x="2003" y="1498"/>
                </a:moveTo>
                <a:cubicBezTo>
                  <a:pt x="2002" y="1498"/>
                  <a:pt x="2000" y="1498"/>
                  <a:pt x="1999" y="1498"/>
                </a:cubicBezTo>
                <a:cubicBezTo>
                  <a:pt x="1991" y="1498"/>
                  <a:pt x="2003" y="1503"/>
                  <a:pt x="2003" y="1498"/>
                </a:cubicBezTo>
                <a:close/>
                <a:moveTo>
                  <a:pt x="1457" y="1501"/>
                </a:moveTo>
                <a:cubicBezTo>
                  <a:pt x="1455" y="1505"/>
                  <a:pt x="1449" y="1509"/>
                  <a:pt x="1446" y="1506"/>
                </a:cubicBezTo>
                <a:cubicBezTo>
                  <a:pt x="1449" y="1500"/>
                  <a:pt x="1452" y="1503"/>
                  <a:pt x="1457" y="1501"/>
                </a:cubicBezTo>
                <a:close/>
                <a:moveTo>
                  <a:pt x="1411" y="1508"/>
                </a:moveTo>
                <a:cubicBezTo>
                  <a:pt x="1410" y="1510"/>
                  <a:pt x="1407" y="1509"/>
                  <a:pt x="1404" y="1509"/>
                </a:cubicBezTo>
                <a:cubicBezTo>
                  <a:pt x="1405" y="1505"/>
                  <a:pt x="1409" y="1505"/>
                  <a:pt x="1411" y="1508"/>
                </a:cubicBezTo>
                <a:close/>
                <a:moveTo>
                  <a:pt x="1889" y="1506"/>
                </a:moveTo>
                <a:cubicBezTo>
                  <a:pt x="1888" y="1506"/>
                  <a:pt x="1887" y="1506"/>
                  <a:pt x="1886" y="1506"/>
                </a:cubicBezTo>
                <a:cubicBezTo>
                  <a:pt x="1878" y="1506"/>
                  <a:pt x="1890" y="1510"/>
                  <a:pt x="1889" y="1506"/>
                </a:cubicBezTo>
                <a:close/>
                <a:moveTo>
                  <a:pt x="1381" y="1509"/>
                </a:moveTo>
                <a:cubicBezTo>
                  <a:pt x="1381" y="1516"/>
                  <a:pt x="1386" y="1512"/>
                  <a:pt x="1389" y="1511"/>
                </a:cubicBezTo>
                <a:cubicBezTo>
                  <a:pt x="1391" y="1510"/>
                  <a:pt x="1393" y="1510"/>
                  <a:pt x="1394" y="1508"/>
                </a:cubicBezTo>
                <a:cubicBezTo>
                  <a:pt x="1386" y="1508"/>
                  <a:pt x="1388" y="1509"/>
                  <a:pt x="1381" y="1509"/>
                </a:cubicBezTo>
                <a:close/>
                <a:moveTo>
                  <a:pt x="327" y="1515"/>
                </a:moveTo>
                <a:cubicBezTo>
                  <a:pt x="328" y="1515"/>
                  <a:pt x="329" y="1515"/>
                  <a:pt x="330" y="1515"/>
                </a:cubicBezTo>
                <a:cubicBezTo>
                  <a:pt x="331" y="1515"/>
                  <a:pt x="331" y="1515"/>
                  <a:pt x="331" y="1514"/>
                </a:cubicBezTo>
                <a:cubicBezTo>
                  <a:pt x="329" y="1514"/>
                  <a:pt x="330" y="1511"/>
                  <a:pt x="328" y="1511"/>
                </a:cubicBezTo>
                <a:cubicBezTo>
                  <a:pt x="328" y="1513"/>
                  <a:pt x="326" y="1513"/>
                  <a:pt x="327" y="1515"/>
                </a:cubicBezTo>
                <a:close/>
                <a:moveTo>
                  <a:pt x="356" y="1514"/>
                </a:moveTo>
                <a:cubicBezTo>
                  <a:pt x="358" y="1514"/>
                  <a:pt x="360" y="1514"/>
                  <a:pt x="361" y="1515"/>
                </a:cubicBezTo>
                <a:cubicBezTo>
                  <a:pt x="363" y="1514"/>
                  <a:pt x="368" y="1515"/>
                  <a:pt x="370" y="1512"/>
                </a:cubicBezTo>
                <a:cubicBezTo>
                  <a:pt x="364" y="1511"/>
                  <a:pt x="359" y="1510"/>
                  <a:pt x="356" y="1514"/>
                </a:cubicBezTo>
                <a:close/>
                <a:moveTo>
                  <a:pt x="399" y="1512"/>
                </a:moveTo>
                <a:cubicBezTo>
                  <a:pt x="399" y="1516"/>
                  <a:pt x="392" y="1513"/>
                  <a:pt x="390" y="1514"/>
                </a:cubicBezTo>
                <a:cubicBezTo>
                  <a:pt x="390" y="1510"/>
                  <a:pt x="397" y="1510"/>
                  <a:pt x="399" y="1512"/>
                </a:cubicBezTo>
                <a:close/>
                <a:moveTo>
                  <a:pt x="1336" y="1512"/>
                </a:moveTo>
                <a:cubicBezTo>
                  <a:pt x="1334" y="1513"/>
                  <a:pt x="1327" y="1511"/>
                  <a:pt x="1329" y="1515"/>
                </a:cubicBezTo>
                <a:cubicBezTo>
                  <a:pt x="1336" y="1516"/>
                  <a:pt x="1338" y="1513"/>
                  <a:pt x="1342" y="1515"/>
                </a:cubicBezTo>
                <a:cubicBezTo>
                  <a:pt x="1343" y="1508"/>
                  <a:pt x="1338" y="1512"/>
                  <a:pt x="1336" y="1512"/>
                </a:cubicBezTo>
                <a:close/>
                <a:moveTo>
                  <a:pt x="303" y="1515"/>
                </a:moveTo>
                <a:cubicBezTo>
                  <a:pt x="306" y="1515"/>
                  <a:pt x="311" y="1517"/>
                  <a:pt x="309" y="1512"/>
                </a:cubicBezTo>
                <a:cubicBezTo>
                  <a:pt x="306" y="1512"/>
                  <a:pt x="303" y="1512"/>
                  <a:pt x="300" y="1512"/>
                </a:cubicBezTo>
                <a:cubicBezTo>
                  <a:pt x="299" y="1515"/>
                  <a:pt x="304" y="1519"/>
                  <a:pt x="303" y="1515"/>
                </a:cubicBezTo>
                <a:close/>
                <a:moveTo>
                  <a:pt x="1278" y="1515"/>
                </a:moveTo>
                <a:cubicBezTo>
                  <a:pt x="1277" y="1521"/>
                  <a:pt x="1271" y="1520"/>
                  <a:pt x="1265" y="1520"/>
                </a:cubicBezTo>
                <a:cubicBezTo>
                  <a:pt x="1267" y="1517"/>
                  <a:pt x="1274" y="1517"/>
                  <a:pt x="1278" y="1515"/>
                </a:cubicBezTo>
                <a:close/>
                <a:moveTo>
                  <a:pt x="1757" y="1527"/>
                </a:moveTo>
                <a:cubicBezTo>
                  <a:pt x="1757" y="1527"/>
                  <a:pt x="1755" y="1526"/>
                  <a:pt x="1754" y="1527"/>
                </a:cubicBezTo>
                <a:cubicBezTo>
                  <a:pt x="1751" y="1530"/>
                  <a:pt x="1758" y="1534"/>
                  <a:pt x="1756" y="1538"/>
                </a:cubicBezTo>
                <a:cubicBezTo>
                  <a:pt x="1761" y="1541"/>
                  <a:pt x="1759" y="1531"/>
                  <a:pt x="1760" y="1528"/>
                </a:cubicBezTo>
                <a:cubicBezTo>
                  <a:pt x="1761" y="1528"/>
                  <a:pt x="1763" y="1529"/>
                  <a:pt x="1764" y="1528"/>
                </a:cubicBezTo>
                <a:cubicBezTo>
                  <a:pt x="1767" y="1525"/>
                  <a:pt x="1761" y="1516"/>
                  <a:pt x="1759" y="1517"/>
                </a:cubicBezTo>
                <a:cubicBezTo>
                  <a:pt x="1758" y="1520"/>
                  <a:pt x="1759" y="1524"/>
                  <a:pt x="1757" y="1527"/>
                </a:cubicBezTo>
                <a:close/>
                <a:moveTo>
                  <a:pt x="1864" y="1517"/>
                </a:moveTo>
                <a:cubicBezTo>
                  <a:pt x="1870" y="1520"/>
                  <a:pt x="1861" y="1520"/>
                  <a:pt x="1861" y="1522"/>
                </a:cubicBezTo>
                <a:cubicBezTo>
                  <a:pt x="1855" y="1519"/>
                  <a:pt x="1864" y="1519"/>
                  <a:pt x="1864" y="1517"/>
                </a:cubicBezTo>
                <a:close/>
                <a:moveTo>
                  <a:pt x="1840" y="1519"/>
                </a:moveTo>
                <a:cubicBezTo>
                  <a:pt x="1841" y="1524"/>
                  <a:pt x="1835" y="1521"/>
                  <a:pt x="1832" y="1522"/>
                </a:cubicBezTo>
                <a:cubicBezTo>
                  <a:pt x="1833" y="1519"/>
                  <a:pt x="1837" y="1520"/>
                  <a:pt x="1840" y="1519"/>
                </a:cubicBezTo>
                <a:close/>
                <a:moveTo>
                  <a:pt x="1245" y="1520"/>
                </a:moveTo>
                <a:cubicBezTo>
                  <a:pt x="1245" y="1523"/>
                  <a:pt x="1243" y="1524"/>
                  <a:pt x="1239" y="1523"/>
                </a:cubicBezTo>
                <a:cubicBezTo>
                  <a:pt x="1237" y="1519"/>
                  <a:pt x="1242" y="1521"/>
                  <a:pt x="1245" y="1520"/>
                </a:cubicBezTo>
                <a:close/>
                <a:moveTo>
                  <a:pt x="1795" y="1523"/>
                </a:moveTo>
                <a:cubicBezTo>
                  <a:pt x="1792" y="1524"/>
                  <a:pt x="1787" y="1522"/>
                  <a:pt x="1787" y="1525"/>
                </a:cubicBezTo>
                <a:cubicBezTo>
                  <a:pt x="1791" y="1527"/>
                  <a:pt x="1793" y="1527"/>
                  <a:pt x="1798" y="1525"/>
                </a:cubicBezTo>
                <a:cubicBezTo>
                  <a:pt x="1798" y="1527"/>
                  <a:pt x="1798" y="1529"/>
                  <a:pt x="1801" y="1528"/>
                </a:cubicBezTo>
                <a:cubicBezTo>
                  <a:pt x="1800" y="1524"/>
                  <a:pt x="1799" y="1521"/>
                  <a:pt x="1796" y="1520"/>
                </a:cubicBezTo>
                <a:cubicBezTo>
                  <a:pt x="1796" y="1521"/>
                  <a:pt x="1796" y="1523"/>
                  <a:pt x="1795" y="1523"/>
                </a:cubicBezTo>
                <a:close/>
                <a:moveTo>
                  <a:pt x="612" y="1525"/>
                </a:moveTo>
                <a:cubicBezTo>
                  <a:pt x="613" y="1525"/>
                  <a:pt x="614" y="1525"/>
                  <a:pt x="616" y="1525"/>
                </a:cubicBezTo>
                <a:cubicBezTo>
                  <a:pt x="615" y="1524"/>
                  <a:pt x="615" y="1523"/>
                  <a:pt x="615" y="1522"/>
                </a:cubicBezTo>
                <a:cubicBezTo>
                  <a:pt x="614" y="1522"/>
                  <a:pt x="613" y="1522"/>
                  <a:pt x="612" y="1522"/>
                </a:cubicBezTo>
                <a:cubicBezTo>
                  <a:pt x="612" y="1523"/>
                  <a:pt x="612" y="1524"/>
                  <a:pt x="612" y="1525"/>
                </a:cubicBezTo>
                <a:close/>
                <a:moveTo>
                  <a:pt x="1179" y="1523"/>
                </a:moveTo>
                <a:cubicBezTo>
                  <a:pt x="1178" y="1529"/>
                  <a:pt x="1171" y="1526"/>
                  <a:pt x="1168" y="1525"/>
                </a:cubicBezTo>
                <a:cubicBezTo>
                  <a:pt x="1169" y="1523"/>
                  <a:pt x="1176" y="1521"/>
                  <a:pt x="1179" y="1523"/>
                </a:cubicBezTo>
                <a:close/>
                <a:moveTo>
                  <a:pt x="1706" y="1528"/>
                </a:moveTo>
                <a:cubicBezTo>
                  <a:pt x="1703" y="1532"/>
                  <a:pt x="1702" y="1526"/>
                  <a:pt x="1700" y="1525"/>
                </a:cubicBezTo>
                <a:cubicBezTo>
                  <a:pt x="1696" y="1524"/>
                  <a:pt x="1695" y="1524"/>
                  <a:pt x="1691" y="1525"/>
                </a:cubicBezTo>
                <a:cubicBezTo>
                  <a:pt x="1690" y="1533"/>
                  <a:pt x="1693" y="1537"/>
                  <a:pt x="1694" y="1542"/>
                </a:cubicBezTo>
                <a:cubicBezTo>
                  <a:pt x="1699" y="1543"/>
                  <a:pt x="1697" y="1535"/>
                  <a:pt x="1702" y="1535"/>
                </a:cubicBezTo>
                <a:cubicBezTo>
                  <a:pt x="1707" y="1536"/>
                  <a:pt x="1708" y="1532"/>
                  <a:pt x="1713" y="1533"/>
                </a:cubicBezTo>
                <a:cubicBezTo>
                  <a:pt x="1713" y="1532"/>
                  <a:pt x="1714" y="1531"/>
                  <a:pt x="1716" y="1531"/>
                </a:cubicBezTo>
                <a:cubicBezTo>
                  <a:pt x="1716" y="1529"/>
                  <a:pt x="1717" y="1528"/>
                  <a:pt x="1719" y="1527"/>
                </a:cubicBezTo>
                <a:cubicBezTo>
                  <a:pt x="1722" y="1527"/>
                  <a:pt x="1722" y="1525"/>
                  <a:pt x="1725" y="1525"/>
                </a:cubicBezTo>
                <a:cubicBezTo>
                  <a:pt x="1730" y="1528"/>
                  <a:pt x="1726" y="1540"/>
                  <a:pt x="1734" y="1539"/>
                </a:cubicBezTo>
                <a:cubicBezTo>
                  <a:pt x="1736" y="1536"/>
                  <a:pt x="1736" y="1530"/>
                  <a:pt x="1739" y="1528"/>
                </a:cubicBezTo>
                <a:cubicBezTo>
                  <a:pt x="1736" y="1528"/>
                  <a:pt x="1734" y="1528"/>
                  <a:pt x="1731" y="1528"/>
                </a:cubicBezTo>
                <a:cubicBezTo>
                  <a:pt x="1732" y="1524"/>
                  <a:pt x="1728" y="1525"/>
                  <a:pt x="1725" y="1523"/>
                </a:cubicBezTo>
                <a:cubicBezTo>
                  <a:pt x="1722" y="1521"/>
                  <a:pt x="1714" y="1522"/>
                  <a:pt x="1708" y="1522"/>
                </a:cubicBezTo>
                <a:cubicBezTo>
                  <a:pt x="1708" y="1524"/>
                  <a:pt x="1709" y="1528"/>
                  <a:pt x="1706" y="1528"/>
                </a:cubicBezTo>
                <a:close/>
                <a:moveTo>
                  <a:pt x="290" y="1528"/>
                </a:moveTo>
                <a:cubicBezTo>
                  <a:pt x="291" y="1528"/>
                  <a:pt x="292" y="1528"/>
                  <a:pt x="293" y="1528"/>
                </a:cubicBezTo>
                <a:cubicBezTo>
                  <a:pt x="295" y="1524"/>
                  <a:pt x="288" y="1524"/>
                  <a:pt x="288" y="1527"/>
                </a:cubicBezTo>
                <a:cubicBezTo>
                  <a:pt x="289" y="1527"/>
                  <a:pt x="290" y="1527"/>
                  <a:pt x="290" y="1528"/>
                </a:cubicBezTo>
                <a:close/>
                <a:moveTo>
                  <a:pt x="329" y="1530"/>
                </a:moveTo>
                <a:cubicBezTo>
                  <a:pt x="331" y="1532"/>
                  <a:pt x="336" y="1532"/>
                  <a:pt x="336" y="1528"/>
                </a:cubicBezTo>
                <a:cubicBezTo>
                  <a:pt x="335" y="1528"/>
                  <a:pt x="332" y="1528"/>
                  <a:pt x="332" y="1527"/>
                </a:cubicBezTo>
                <a:cubicBezTo>
                  <a:pt x="333" y="1527"/>
                  <a:pt x="333" y="1525"/>
                  <a:pt x="330" y="1525"/>
                </a:cubicBezTo>
                <a:cubicBezTo>
                  <a:pt x="330" y="1527"/>
                  <a:pt x="329" y="1528"/>
                  <a:pt x="329" y="1530"/>
                </a:cubicBezTo>
                <a:close/>
                <a:moveTo>
                  <a:pt x="1116" y="1528"/>
                </a:moveTo>
                <a:cubicBezTo>
                  <a:pt x="1110" y="1527"/>
                  <a:pt x="1107" y="1531"/>
                  <a:pt x="1105" y="1528"/>
                </a:cubicBezTo>
                <a:cubicBezTo>
                  <a:pt x="1106" y="1527"/>
                  <a:pt x="1116" y="1521"/>
                  <a:pt x="1116" y="1528"/>
                </a:cubicBezTo>
                <a:close/>
                <a:moveTo>
                  <a:pt x="1773" y="1525"/>
                </a:moveTo>
                <a:cubicBezTo>
                  <a:pt x="1773" y="1529"/>
                  <a:pt x="1770" y="1530"/>
                  <a:pt x="1771" y="1535"/>
                </a:cubicBezTo>
                <a:cubicBezTo>
                  <a:pt x="1768" y="1533"/>
                  <a:pt x="1767" y="1525"/>
                  <a:pt x="1773" y="1525"/>
                </a:cubicBezTo>
                <a:close/>
                <a:moveTo>
                  <a:pt x="1898" y="1531"/>
                </a:moveTo>
                <a:cubicBezTo>
                  <a:pt x="1902" y="1532"/>
                  <a:pt x="1905" y="1532"/>
                  <a:pt x="1906" y="1528"/>
                </a:cubicBezTo>
                <a:cubicBezTo>
                  <a:pt x="1900" y="1530"/>
                  <a:pt x="1905" y="1523"/>
                  <a:pt x="1899" y="1525"/>
                </a:cubicBezTo>
                <a:cubicBezTo>
                  <a:pt x="1900" y="1528"/>
                  <a:pt x="1898" y="1529"/>
                  <a:pt x="1898" y="1531"/>
                </a:cubicBezTo>
                <a:close/>
                <a:moveTo>
                  <a:pt x="350" y="1533"/>
                </a:moveTo>
                <a:cubicBezTo>
                  <a:pt x="354" y="1533"/>
                  <a:pt x="355" y="1530"/>
                  <a:pt x="358" y="1533"/>
                </a:cubicBezTo>
                <a:cubicBezTo>
                  <a:pt x="358" y="1530"/>
                  <a:pt x="360" y="1529"/>
                  <a:pt x="359" y="1527"/>
                </a:cubicBezTo>
                <a:cubicBezTo>
                  <a:pt x="358" y="1527"/>
                  <a:pt x="355" y="1526"/>
                  <a:pt x="355" y="1528"/>
                </a:cubicBezTo>
                <a:cubicBezTo>
                  <a:pt x="359" y="1530"/>
                  <a:pt x="350" y="1527"/>
                  <a:pt x="350" y="1533"/>
                </a:cubicBezTo>
                <a:close/>
                <a:moveTo>
                  <a:pt x="1097" y="1527"/>
                </a:moveTo>
                <a:cubicBezTo>
                  <a:pt x="1100" y="1526"/>
                  <a:pt x="1100" y="1528"/>
                  <a:pt x="1102" y="1528"/>
                </a:cubicBezTo>
                <a:cubicBezTo>
                  <a:pt x="1102" y="1531"/>
                  <a:pt x="1095" y="1530"/>
                  <a:pt x="1097" y="1527"/>
                </a:cubicBezTo>
                <a:close/>
                <a:moveTo>
                  <a:pt x="1649" y="1530"/>
                </a:moveTo>
                <a:cubicBezTo>
                  <a:pt x="1650" y="1530"/>
                  <a:pt x="1651" y="1530"/>
                  <a:pt x="1652" y="1530"/>
                </a:cubicBezTo>
                <a:cubicBezTo>
                  <a:pt x="1655" y="1526"/>
                  <a:pt x="1647" y="1525"/>
                  <a:pt x="1648" y="1528"/>
                </a:cubicBezTo>
                <a:cubicBezTo>
                  <a:pt x="1649" y="1528"/>
                  <a:pt x="1650" y="1528"/>
                  <a:pt x="1649" y="1530"/>
                </a:cubicBezTo>
                <a:close/>
                <a:moveTo>
                  <a:pt x="1660" y="1536"/>
                </a:moveTo>
                <a:cubicBezTo>
                  <a:pt x="1660" y="1535"/>
                  <a:pt x="1663" y="1539"/>
                  <a:pt x="1663" y="1539"/>
                </a:cubicBezTo>
                <a:cubicBezTo>
                  <a:pt x="1665" y="1542"/>
                  <a:pt x="1666" y="1545"/>
                  <a:pt x="1669" y="1546"/>
                </a:cubicBezTo>
                <a:cubicBezTo>
                  <a:pt x="1671" y="1546"/>
                  <a:pt x="1673" y="1545"/>
                  <a:pt x="1674" y="1544"/>
                </a:cubicBezTo>
                <a:cubicBezTo>
                  <a:pt x="1672" y="1543"/>
                  <a:pt x="1670" y="1542"/>
                  <a:pt x="1669" y="1541"/>
                </a:cubicBezTo>
                <a:cubicBezTo>
                  <a:pt x="1670" y="1535"/>
                  <a:pt x="1670" y="1536"/>
                  <a:pt x="1669" y="1533"/>
                </a:cubicBezTo>
                <a:cubicBezTo>
                  <a:pt x="1669" y="1529"/>
                  <a:pt x="1671" y="1525"/>
                  <a:pt x="1666" y="1527"/>
                </a:cubicBezTo>
                <a:cubicBezTo>
                  <a:pt x="1666" y="1531"/>
                  <a:pt x="1660" y="1533"/>
                  <a:pt x="1660" y="1536"/>
                </a:cubicBezTo>
                <a:close/>
                <a:moveTo>
                  <a:pt x="1913" y="1530"/>
                </a:moveTo>
                <a:cubicBezTo>
                  <a:pt x="1916" y="1530"/>
                  <a:pt x="1919" y="1530"/>
                  <a:pt x="1918" y="1527"/>
                </a:cubicBezTo>
                <a:cubicBezTo>
                  <a:pt x="1917" y="1527"/>
                  <a:pt x="1916" y="1527"/>
                  <a:pt x="1915" y="1527"/>
                </a:cubicBezTo>
                <a:cubicBezTo>
                  <a:pt x="1915" y="1528"/>
                  <a:pt x="1914" y="1528"/>
                  <a:pt x="1913" y="1530"/>
                </a:cubicBezTo>
                <a:close/>
                <a:moveTo>
                  <a:pt x="1034" y="1533"/>
                </a:moveTo>
                <a:cubicBezTo>
                  <a:pt x="1035" y="1533"/>
                  <a:pt x="1037" y="1533"/>
                  <a:pt x="1038" y="1533"/>
                </a:cubicBezTo>
                <a:cubicBezTo>
                  <a:pt x="1038" y="1531"/>
                  <a:pt x="1038" y="1530"/>
                  <a:pt x="1038" y="1528"/>
                </a:cubicBezTo>
                <a:cubicBezTo>
                  <a:pt x="1037" y="1528"/>
                  <a:pt x="1035" y="1528"/>
                  <a:pt x="1034" y="1528"/>
                </a:cubicBezTo>
                <a:cubicBezTo>
                  <a:pt x="1034" y="1530"/>
                  <a:pt x="1034" y="1531"/>
                  <a:pt x="1034" y="1533"/>
                </a:cubicBezTo>
                <a:close/>
                <a:moveTo>
                  <a:pt x="1635" y="1530"/>
                </a:moveTo>
                <a:cubicBezTo>
                  <a:pt x="1634" y="1533"/>
                  <a:pt x="1638" y="1534"/>
                  <a:pt x="1638" y="1536"/>
                </a:cubicBezTo>
                <a:cubicBezTo>
                  <a:pt x="1638" y="1536"/>
                  <a:pt x="1635" y="1538"/>
                  <a:pt x="1635" y="1539"/>
                </a:cubicBezTo>
                <a:cubicBezTo>
                  <a:pt x="1635" y="1540"/>
                  <a:pt x="1638" y="1541"/>
                  <a:pt x="1638" y="1542"/>
                </a:cubicBezTo>
                <a:cubicBezTo>
                  <a:pt x="1638" y="1544"/>
                  <a:pt x="1634" y="1548"/>
                  <a:pt x="1638" y="1550"/>
                </a:cubicBezTo>
                <a:cubicBezTo>
                  <a:pt x="1640" y="1544"/>
                  <a:pt x="1645" y="1535"/>
                  <a:pt x="1642" y="1528"/>
                </a:cubicBezTo>
                <a:cubicBezTo>
                  <a:pt x="1639" y="1528"/>
                  <a:pt x="1637" y="1529"/>
                  <a:pt x="1635" y="1530"/>
                </a:cubicBezTo>
                <a:close/>
                <a:moveTo>
                  <a:pt x="482" y="1536"/>
                </a:moveTo>
                <a:cubicBezTo>
                  <a:pt x="482" y="1537"/>
                  <a:pt x="481" y="1540"/>
                  <a:pt x="483" y="1539"/>
                </a:cubicBezTo>
                <a:cubicBezTo>
                  <a:pt x="483" y="1537"/>
                  <a:pt x="487" y="1538"/>
                  <a:pt x="486" y="1535"/>
                </a:cubicBezTo>
                <a:cubicBezTo>
                  <a:pt x="480" y="1537"/>
                  <a:pt x="481" y="1531"/>
                  <a:pt x="477" y="1531"/>
                </a:cubicBezTo>
                <a:cubicBezTo>
                  <a:pt x="476" y="1536"/>
                  <a:pt x="480" y="1535"/>
                  <a:pt x="482" y="1536"/>
                </a:cubicBezTo>
                <a:close/>
                <a:moveTo>
                  <a:pt x="758" y="1533"/>
                </a:moveTo>
                <a:cubicBezTo>
                  <a:pt x="756" y="1538"/>
                  <a:pt x="761" y="1536"/>
                  <a:pt x="764" y="1536"/>
                </a:cubicBezTo>
                <a:cubicBezTo>
                  <a:pt x="764" y="1535"/>
                  <a:pt x="764" y="1533"/>
                  <a:pt x="764" y="1531"/>
                </a:cubicBezTo>
                <a:cubicBezTo>
                  <a:pt x="761" y="1531"/>
                  <a:pt x="760" y="1533"/>
                  <a:pt x="758" y="1533"/>
                </a:cubicBezTo>
                <a:close/>
                <a:moveTo>
                  <a:pt x="824" y="1533"/>
                </a:moveTo>
                <a:cubicBezTo>
                  <a:pt x="823" y="1534"/>
                  <a:pt x="818" y="1532"/>
                  <a:pt x="819" y="1536"/>
                </a:cubicBezTo>
                <a:cubicBezTo>
                  <a:pt x="826" y="1535"/>
                  <a:pt x="829" y="1540"/>
                  <a:pt x="832" y="1535"/>
                </a:cubicBezTo>
                <a:cubicBezTo>
                  <a:pt x="828" y="1533"/>
                  <a:pt x="825" y="1531"/>
                  <a:pt x="824" y="1533"/>
                </a:cubicBezTo>
                <a:close/>
                <a:moveTo>
                  <a:pt x="859" y="1531"/>
                </a:moveTo>
                <a:cubicBezTo>
                  <a:pt x="859" y="1534"/>
                  <a:pt x="854" y="1532"/>
                  <a:pt x="855" y="1536"/>
                </a:cubicBezTo>
                <a:cubicBezTo>
                  <a:pt x="851" y="1535"/>
                  <a:pt x="856" y="1530"/>
                  <a:pt x="859" y="1531"/>
                </a:cubicBezTo>
                <a:close/>
                <a:moveTo>
                  <a:pt x="869" y="1533"/>
                </a:moveTo>
                <a:cubicBezTo>
                  <a:pt x="868" y="1530"/>
                  <a:pt x="877" y="1530"/>
                  <a:pt x="875" y="1535"/>
                </a:cubicBezTo>
                <a:cubicBezTo>
                  <a:pt x="872" y="1535"/>
                  <a:pt x="871" y="1533"/>
                  <a:pt x="869" y="1533"/>
                </a:cubicBezTo>
                <a:close/>
                <a:moveTo>
                  <a:pt x="900" y="1531"/>
                </a:moveTo>
                <a:cubicBezTo>
                  <a:pt x="899" y="1534"/>
                  <a:pt x="897" y="1535"/>
                  <a:pt x="893" y="1535"/>
                </a:cubicBezTo>
                <a:cubicBezTo>
                  <a:pt x="892" y="1530"/>
                  <a:pt x="897" y="1532"/>
                  <a:pt x="900" y="1531"/>
                </a:cubicBezTo>
                <a:close/>
                <a:moveTo>
                  <a:pt x="934" y="1535"/>
                </a:moveTo>
                <a:cubicBezTo>
                  <a:pt x="935" y="1535"/>
                  <a:pt x="936" y="1535"/>
                  <a:pt x="937" y="1535"/>
                </a:cubicBezTo>
                <a:cubicBezTo>
                  <a:pt x="939" y="1531"/>
                  <a:pt x="931" y="1530"/>
                  <a:pt x="932" y="1533"/>
                </a:cubicBezTo>
                <a:cubicBezTo>
                  <a:pt x="933" y="1533"/>
                  <a:pt x="934" y="1533"/>
                  <a:pt x="934" y="1535"/>
                </a:cubicBezTo>
                <a:close/>
                <a:moveTo>
                  <a:pt x="1578" y="1539"/>
                </a:moveTo>
                <a:cubicBezTo>
                  <a:pt x="1583" y="1543"/>
                  <a:pt x="1573" y="1544"/>
                  <a:pt x="1575" y="1549"/>
                </a:cubicBezTo>
                <a:cubicBezTo>
                  <a:pt x="1579" y="1549"/>
                  <a:pt x="1580" y="1546"/>
                  <a:pt x="1581" y="1544"/>
                </a:cubicBezTo>
                <a:cubicBezTo>
                  <a:pt x="1582" y="1544"/>
                  <a:pt x="1584" y="1545"/>
                  <a:pt x="1584" y="1544"/>
                </a:cubicBezTo>
                <a:cubicBezTo>
                  <a:pt x="1585" y="1542"/>
                  <a:pt x="1583" y="1538"/>
                  <a:pt x="1586" y="1538"/>
                </a:cubicBezTo>
                <a:cubicBezTo>
                  <a:pt x="1591" y="1536"/>
                  <a:pt x="1588" y="1543"/>
                  <a:pt x="1592" y="1542"/>
                </a:cubicBezTo>
                <a:cubicBezTo>
                  <a:pt x="1591" y="1537"/>
                  <a:pt x="1594" y="1535"/>
                  <a:pt x="1595" y="1531"/>
                </a:cubicBezTo>
                <a:cubicBezTo>
                  <a:pt x="1589" y="1534"/>
                  <a:pt x="1582" y="1535"/>
                  <a:pt x="1578" y="1539"/>
                </a:cubicBezTo>
                <a:close/>
                <a:moveTo>
                  <a:pt x="789" y="1536"/>
                </a:moveTo>
                <a:cubicBezTo>
                  <a:pt x="790" y="1536"/>
                  <a:pt x="790" y="1537"/>
                  <a:pt x="792" y="1538"/>
                </a:cubicBezTo>
                <a:cubicBezTo>
                  <a:pt x="791" y="1535"/>
                  <a:pt x="792" y="1532"/>
                  <a:pt x="789" y="1533"/>
                </a:cubicBezTo>
                <a:cubicBezTo>
                  <a:pt x="789" y="1534"/>
                  <a:pt x="789" y="1535"/>
                  <a:pt x="789" y="1536"/>
                </a:cubicBezTo>
                <a:close/>
                <a:moveTo>
                  <a:pt x="1629" y="1536"/>
                </a:moveTo>
                <a:cubicBezTo>
                  <a:pt x="1630" y="1536"/>
                  <a:pt x="1631" y="1536"/>
                  <a:pt x="1632" y="1536"/>
                </a:cubicBezTo>
                <a:cubicBezTo>
                  <a:pt x="1632" y="1535"/>
                  <a:pt x="1632" y="1534"/>
                  <a:pt x="1632" y="1533"/>
                </a:cubicBezTo>
                <a:cubicBezTo>
                  <a:pt x="1631" y="1533"/>
                  <a:pt x="1630" y="1533"/>
                  <a:pt x="1629" y="1533"/>
                </a:cubicBezTo>
                <a:cubicBezTo>
                  <a:pt x="1629" y="1534"/>
                  <a:pt x="1629" y="1535"/>
                  <a:pt x="1629" y="1536"/>
                </a:cubicBezTo>
                <a:close/>
                <a:moveTo>
                  <a:pt x="468" y="1535"/>
                </a:moveTo>
                <a:cubicBezTo>
                  <a:pt x="470" y="1535"/>
                  <a:pt x="471" y="1537"/>
                  <a:pt x="471" y="1539"/>
                </a:cubicBezTo>
                <a:cubicBezTo>
                  <a:pt x="469" y="1539"/>
                  <a:pt x="468" y="1537"/>
                  <a:pt x="468" y="1535"/>
                </a:cubicBezTo>
                <a:close/>
                <a:moveTo>
                  <a:pt x="504" y="1544"/>
                </a:moveTo>
                <a:cubicBezTo>
                  <a:pt x="511" y="1544"/>
                  <a:pt x="506" y="1537"/>
                  <a:pt x="503" y="1535"/>
                </a:cubicBezTo>
                <a:cubicBezTo>
                  <a:pt x="503" y="1538"/>
                  <a:pt x="503" y="1541"/>
                  <a:pt x="504" y="1544"/>
                </a:cubicBezTo>
                <a:close/>
                <a:moveTo>
                  <a:pt x="610" y="1536"/>
                </a:moveTo>
                <a:cubicBezTo>
                  <a:pt x="609" y="1540"/>
                  <a:pt x="613" y="1540"/>
                  <a:pt x="616" y="1541"/>
                </a:cubicBezTo>
                <a:cubicBezTo>
                  <a:pt x="616" y="1538"/>
                  <a:pt x="616" y="1535"/>
                  <a:pt x="614" y="1535"/>
                </a:cubicBezTo>
                <a:cubicBezTo>
                  <a:pt x="614" y="1536"/>
                  <a:pt x="612" y="1536"/>
                  <a:pt x="610" y="1536"/>
                </a:cubicBezTo>
                <a:close/>
                <a:moveTo>
                  <a:pt x="690" y="1536"/>
                </a:moveTo>
                <a:cubicBezTo>
                  <a:pt x="689" y="1540"/>
                  <a:pt x="682" y="1537"/>
                  <a:pt x="679" y="1538"/>
                </a:cubicBezTo>
                <a:cubicBezTo>
                  <a:pt x="680" y="1532"/>
                  <a:pt x="685" y="1537"/>
                  <a:pt x="690" y="1536"/>
                </a:cubicBezTo>
                <a:close/>
                <a:moveTo>
                  <a:pt x="1831" y="1538"/>
                </a:moveTo>
                <a:cubicBezTo>
                  <a:pt x="1833" y="1538"/>
                  <a:pt x="1832" y="1540"/>
                  <a:pt x="1834" y="1541"/>
                </a:cubicBezTo>
                <a:cubicBezTo>
                  <a:pt x="1835" y="1539"/>
                  <a:pt x="1837" y="1538"/>
                  <a:pt x="1837" y="1536"/>
                </a:cubicBezTo>
                <a:cubicBezTo>
                  <a:pt x="1835" y="1536"/>
                  <a:pt x="1834" y="1535"/>
                  <a:pt x="1833" y="1535"/>
                </a:cubicBezTo>
                <a:cubicBezTo>
                  <a:pt x="1833" y="1536"/>
                  <a:pt x="1831" y="1536"/>
                  <a:pt x="1831" y="1538"/>
                </a:cubicBezTo>
                <a:close/>
                <a:moveTo>
                  <a:pt x="567" y="1539"/>
                </a:moveTo>
                <a:cubicBezTo>
                  <a:pt x="568" y="1539"/>
                  <a:pt x="569" y="1539"/>
                  <a:pt x="570" y="1539"/>
                </a:cubicBezTo>
                <a:cubicBezTo>
                  <a:pt x="570" y="1538"/>
                  <a:pt x="570" y="1537"/>
                  <a:pt x="570" y="1536"/>
                </a:cubicBezTo>
                <a:cubicBezTo>
                  <a:pt x="569" y="1536"/>
                  <a:pt x="568" y="1536"/>
                  <a:pt x="566" y="1536"/>
                </a:cubicBezTo>
                <a:cubicBezTo>
                  <a:pt x="567" y="1537"/>
                  <a:pt x="567" y="1538"/>
                  <a:pt x="567" y="1539"/>
                </a:cubicBezTo>
                <a:close/>
                <a:moveTo>
                  <a:pt x="583" y="1536"/>
                </a:moveTo>
                <a:cubicBezTo>
                  <a:pt x="587" y="1540"/>
                  <a:pt x="590" y="1535"/>
                  <a:pt x="593" y="1538"/>
                </a:cubicBezTo>
                <a:cubicBezTo>
                  <a:pt x="593" y="1543"/>
                  <a:pt x="583" y="1541"/>
                  <a:pt x="583" y="1536"/>
                </a:cubicBezTo>
                <a:close/>
                <a:moveTo>
                  <a:pt x="1559" y="1547"/>
                </a:moveTo>
                <a:cubicBezTo>
                  <a:pt x="1560" y="1549"/>
                  <a:pt x="1559" y="1551"/>
                  <a:pt x="1562" y="1550"/>
                </a:cubicBezTo>
                <a:cubicBezTo>
                  <a:pt x="1565" y="1551"/>
                  <a:pt x="1563" y="1547"/>
                  <a:pt x="1564" y="1546"/>
                </a:cubicBezTo>
                <a:cubicBezTo>
                  <a:pt x="1565" y="1544"/>
                  <a:pt x="1568" y="1544"/>
                  <a:pt x="1569" y="1542"/>
                </a:cubicBezTo>
                <a:cubicBezTo>
                  <a:pt x="1563" y="1543"/>
                  <a:pt x="1564" y="1537"/>
                  <a:pt x="1560" y="1536"/>
                </a:cubicBezTo>
                <a:cubicBezTo>
                  <a:pt x="1558" y="1541"/>
                  <a:pt x="1558" y="1544"/>
                  <a:pt x="1559" y="1547"/>
                </a:cubicBezTo>
                <a:close/>
                <a:moveTo>
                  <a:pt x="1472" y="1541"/>
                </a:moveTo>
                <a:cubicBezTo>
                  <a:pt x="1471" y="1544"/>
                  <a:pt x="1468" y="1546"/>
                  <a:pt x="1467" y="1549"/>
                </a:cubicBezTo>
                <a:cubicBezTo>
                  <a:pt x="1473" y="1548"/>
                  <a:pt x="1474" y="1556"/>
                  <a:pt x="1478" y="1552"/>
                </a:cubicBezTo>
                <a:cubicBezTo>
                  <a:pt x="1478" y="1548"/>
                  <a:pt x="1477" y="1543"/>
                  <a:pt x="1481" y="1542"/>
                </a:cubicBezTo>
                <a:cubicBezTo>
                  <a:pt x="1492" y="1541"/>
                  <a:pt x="1494" y="1548"/>
                  <a:pt x="1499" y="1552"/>
                </a:cubicBezTo>
                <a:cubicBezTo>
                  <a:pt x="1502" y="1549"/>
                  <a:pt x="1498" y="1543"/>
                  <a:pt x="1496" y="1539"/>
                </a:cubicBezTo>
                <a:cubicBezTo>
                  <a:pt x="1485" y="1540"/>
                  <a:pt x="1483" y="1541"/>
                  <a:pt x="1472" y="1541"/>
                </a:cubicBezTo>
                <a:close/>
                <a:moveTo>
                  <a:pt x="1597" y="1546"/>
                </a:moveTo>
                <a:cubicBezTo>
                  <a:pt x="1598" y="1546"/>
                  <a:pt x="1600" y="1546"/>
                  <a:pt x="1601" y="1546"/>
                </a:cubicBezTo>
                <a:cubicBezTo>
                  <a:pt x="1601" y="1542"/>
                  <a:pt x="1599" y="1541"/>
                  <a:pt x="1597" y="1539"/>
                </a:cubicBezTo>
                <a:cubicBezTo>
                  <a:pt x="1597" y="1541"/>
                  <a:pt x="1597" y="1544"/>
                  <a:pt x="1597" y="1546"/>
                </a:cubicBezTo>
                <a:close/>
                <a:moveTo>
                  <a:pt x="1624" y="1550"/>
                </a:moveTo>
                <a:cubicBezTo>
                  <a:pt x="1628" y="1547"/>
                  <a:pt x="1622" y="1543"/>
                  <a:pt x="1626" y="1539"/>
                </a:cubicBezTo>
                <a:cubicBezTo>
                  <a:pt x="1624" y="1539"/>
                  <a:pt x="1622" y="1539"/>
                  <a:pt x="1620" y="1539"/>
                </a:cubicBezTo>
                <a:cubicBezTo>
                  <a:pt x="1621" y="1543"/>
                  <a:pt x="1620" y="1550"/>
                  <a:pt x="1624" y="1550"/>
                </a:cubicBezTo>
                <a:close/>
                <a:moveTo>
                  <a:pt x="1809" y="1542"/>
                </a:moveTo>
                <a:cubicBezTo>
                  <a:pt x="1801" y="1543"/>
                  <a:pt x="1808" y="1543"/>
                  <a:pt x="1808" y="1547"/>
                </a:cubicBezTo>
                <a:cubicBezTo>
                  <a:pt x="1806" y="1545"/>
                  <a:pt x="1800" y="1545"/>
                  <a:pt x="1800" y="1549"/>
                </a:cubicBezTo>
                <a:cubicBezTo>
                  <a:pt x="1805" y="1548"/>
                  <a:pt x="1805" y="1552"/>
                  <a:pt x="1811" y="1550"/>
                </a:cubicBezTo>
                <a:cubicBezTo>
                  <a:pt x="1811" y="1549"/>
                  <a:pt x="1811" y="1548"/>
                  <a:pt x="1812" y="1547"/>
                </a:cubicBezTo>
                <a:cubicBezTo>
                  <a:pt x="1816" y="1545"/>
                  <a:pt x="1820" y="1544"/>
                  <a:pt x="1822" y="1539"/>
                </a:cubicBezTo>
                <a:cubicBezTo>
                  <a:pt x="1816" y="1539"/>
                  <a:pt x="1812" y="1540"/>
                  <a:pt x="1809" y="1542"/>
                </a:cubicBezTo>
                <a:close/>
                <a:moveTo>
                  <a:pt x="1455" y="1555"/>
                </a:moveTo>
                <a:cubicBezTo>
                  <a:pt x="1456" y="1553"/>
                  <a:pt x="1456" y="1549"/>
                  <a:pt x="1461" y="1550"/>
                </a:cubicBezTo>
                <a:cubicBezTo>
                  <a:pt x="1462" y="1546"/>
                  <a:pt x="1459" y="1546"/>
                  <a:pt x="1459" y="1542"/>
                </a:cubicBezTo>
                <a:cubicBezTo>
                  <a:pt x="1454" y="1542"/>
                  <a:pt x="1455" y="1545"/>
                  <a:pt x="1452" y="1542"/>
                </a:cubicBezTo>
                <a:cubicBezTo>
                  <a:pt x="1452" y="1547"/>
                  <a:pt x="1452" y="1554"/>
                  <a:pt x="1455" y="1555"/>
                </a:cubicBezTo>
                <a:close/>
                <a:moveTo>
                  <a:pt x="281" y="1544"/>
                </a:moveTo>
                <a:cubicBezTo>
                  <a:pt x="287" y="1549"/>
                  <a:pt x="277" y="1549"/>
                  <a:pt x="281" y="1544"/>
                </a:cubicBezTo>
                <a:close/>
                <a:moveTo>
                  <a:pt x="1430" y="1554"/>
                </a:moveTo>
                <a:cubicBezTo>
                  <a:pt x="1431" y="1555"/>
                  <a:pt x="1430" y="1557"/>
                  <a:pt x="1431" y="1558"/>
                </a:cubicBezTo>
                <a:cubicBezTo>
                  <a:pt x="1433" y="1560"/>
                  <a:pt x="1435" y="1560"/>
                  <a:pt x="1438" y="1560"/>
                </a:cubicBezTo>
                <a:cubicBezTo>
                  <a:pt x="1443" y="1551"/>
                  <a:pt x="1429" y="1555"/>
                  <a:pt x="1432" y="1544"/>
                </a:cubicBezTo>
                <a:cubicBezTo>
                  <a:pt x="1430" y="1544"/>
                  <a:pt x="1427" y="1544"/>
                  <a:pt x="1425" y="1544"/>
                </a:cubicBezTo>
                <a:cubicBezTo>
                  <a:pt x="1424" y="1548"/>
                  <a:pt x="1428" y="1551"/>
                  <a:pt x="1430" y="1554"/>
                </a:cubicBezTo>
                <a:close/>
                <a:moveTo>
                  <a:pt x="1405" y="1547"/>
                </a:moveTo>
                <a:cubicBezTo>
                  <a:pt x="1404" y="1547"/>
                  <a:pt x="1402" y="1547"/>
                  <a:pt x="1401" y="1547"/>
                </a:cubicBezTo>
                <a:cubicBezTo>
                  <a:pt x="1389" y="1547"/>
                  <a:pt x="1404" y="1552"/>
                  <a:pt x="1405" y="1547"/>
                </a:cubicBezTo>
                <a:close/>
                <a:moveTo>
                  <a:pt x="1356" y="1558"/>
                </a:moveTo>
                <a:cubicBezTo>
                  <a:pt x="1356" y="1559"/>
                  <a:pt x="1353" y="1558"/>
                  <a:pt x="1353" y="1558"/>
                </a:cubicBezTo>
                <a:cubicBezTo>
                  <a:pt x="1352" y="1559"/>
                  <a:pt x="1353" y="1562"/>
                  <a:pt x="1354" y="1561"/>
                </a:cubicBezTo>
                <a:cubicBezTo>
                  <a:pt x="1355" y="1560"/>
                  <a:pt x="1357" y="1560"/>
                  <a:pt x="1359" y="1560"/>
                </a:cubicBezTo>
                <a:cubicBezTo>
                  <a:pt x="1359" y="1561"/>
                  <a:pt x="1359" y="1562"/>
                  <a:pt x="1359" y="1563"/>
                </a:cubicBezTo>
                <a:cubicBezTo>
                  <a:pt x="1362" y="1565"/>
                  <a:pt x="1364" y="1563"/>
                  <a:pt x="1365" y="1563"/>
                </a:cubicBezTo>
                <a:cubicBezTo>
                  <a:pt x="1367" y="1564"/>
                  <a:pt x="1367" y="1568"/>
                  <a:pt x="1370" y="1565"/>
                </a:cubicBezTo>
                <a:cubicBezTo>
                  <a:pt x="1370" y="1558"/>
                  <a:pt x="1367" y="1554"/>
                  <a:pt x="1365" y="1552"/>
                </a:cubicBezTo>
                <a:cubicBezTo>
                  <a:pt x="1364" y="1551"/>
                  <a:pt x="1365" y="1548"/>
                  <a:pt x="1362" y="1549"/>
                </a:cubicBezTo>
                <a:cubicBezTo>
                  <a:pt x="1360" y="1551"/>
                  <a:pt x="1358" y="1555"/>
                  <a:pt x="1356" y="1558"/>
                </a:cubicBezTo>
                <a:close/>
                <a:moveTo>
                  <a:pt x="1767" y="1557"/>
                </a:moveTo>
                <a:cubicBezTo>
                  <a:pt x="1773" y="1555"/>
                  <a:pt x="1773" y="1561"/>
                  <a:pt x="1776" y="1561"/>
                </a:cubicBezTo>
                <a:cubicBezTo>
                  <a:pt x="1777" y="1555"/>
                  <a:pt x="1774" y="1553"/>
                  <a:pt x="1778" y="1549"/>
                </a:cubicBezTo>
                <a:cubicBezTo>
                  <a:pt x="1773" y="1550"/>
                  <a:pt x="1770" y="1553"/>
                  <a:pt x="1767" y="1557"/>
                </a:cubicBezTo>
                <a:close/>
                <a:moveTo>
                  <a:pt x="1399" y="1558"/>
                </a:moveTo>
                <a:cubicBezTo>
                  <a:pt x="1401" y="1558"/>
                  <a:pt x="1403" y="1558"/>
                  <a:pt x="1405" y="1558"/>
                </a:cubicBezTo>
                <a:cubicBezTo>
                  <a:pt x="1403" y="1554"/>
                  <a:pt x="1410" y="1552"/>
                  <a:pt x="1405" y="1550"/>
                </a:cubicBezTo>
                <a:cubicBezTo>
                  <a:pt x="1403" y="1553"/>
                  <a:pt x="1400" y="1554"/>
                  <a:pt x="1399" y="1558"/>
                </a:cubicBezTo>
                <a:close/>
                <a:moveTo>
                  <a:pt x="1320" y="1563"/>
                </a:moveTo>
                <a:cubicBezTo>
                  <a:pt x="1325" y="1563"/>
                  <a:pt x="1325" y="1568"/>
                  <a:pt x="1331" y="1566"/>
                </a:cubicBezTo>
                <a:cubicBezTo>
                  <a:pt x="1333" y="1563"/>
                  <a:pt x="1330" y="1560"/>
                  <a:pt x="1334" y="1557"/>
                </a:cubicBezTo>
                <a:cubicBezTo>
                  <a:pt x="1329" y="1557"/>
                  <a:pt x="1325" y="1548"/>
                  <a:pt x="1319" y="1554"/>
                </a:cubicBezTo>
                <a:cubicBezTo>
                  <a:pt x="1322" y="1554"/>
                  <a:pt x="1320" y="1560"/>
                  <a:pt x="1320" y="1563"/>
                </a:cubicBezTo>
                <a:close/>
                <a:moveTo>
                  <a:pt x="1299" y="1555"/>
                </a:moveTo>
                <a:cubicBezTo>
                  <a:pt x="1299" y="1553"/>
                  <a:pt x="1307" y="1553"/>
                  <a:pt x="1304" y="1557"/>
                </a:cubicBezTo>
                <a:cubicBezTo>
                  <a:pt x="1304" y="1556"/>
                  <a:pt x="1299" y="1555"/>
                  <a:pt x="1299" y="1555"/>
                </a:cubicBezTo>
                <a:close/>
                <a:moveTo>
                  <a:pt x="1345" y="1557"/>
                </a:moveTo>
                <a:cubicBezTo>
                  <a:pt x="1346" y="1557"/>
                  <a:pt x="1347" y="1557"/>
                  <a:pt x="1348" y="1557"/>
                </a:cubicBezTo>
                <a:cubicBezTo>
                  <a:pt x="1348" y="1556"/>
                  <a:pt x="1348" y="1555"/>
                  <a:pt x="1348" y="1554"/>
                </a:cubicBezTo>
                <a:cubicBezTo>
                  <a:pt x="1347" y="1554"/>
                  <a:pt x="1346" y="1554"/>
                  <a:pt x="1345" y="1554"/>
                </a:cubicBezTo>
                <a:cubicBezTo>
                  <a:pt x="1345" y="1555"/>
                  <a:pt x="1345" y="1556"/>
                  <a:pt x="1345" y="1557"/>
                </a:cubicBezTo>
                <a:close/>
                <a:moveTo>
                  <a:pt x="1394" y="1554"/>
                </a:moveTo>
                <a:cubicBezTo>
                  <a:pt x="1393" y="1554"/>
                  <a:pt x="1391" y="1554"/>
                  <a:pt x="1390" y="1554"/>
                </a:cubicBezTo>
                <a:cubicBezTo>
                  <a:pt x="1378" y="1553"/>
                  <a:pt x="1394" y="1558"/>
                  <a:pt x="1394" y="1554"/>
                </a:cubicBezTo>
                <a:close/>
                <a:moveTo>
                  <a:pt x="1448" y="1558"/>
                </a:moveTo>
                <a:cubicBezTo>
                  <a:pt x="1448" y="1557"/>
                  <a:pt x="1448" y="1556"/>
                  <a:pt x="1448" y="1555"/>
                </a:cubicBezTo>
                <a:cubicBezTo>
                  <a:pt x="1446" y="1550"/>
                  <a:pt x="1441" y="1560"/>
                  <a:pt x="1448" y="1558"/>
                </a:cubicBezTo>
                <a:close/>
                <a:moveTo>
                  <a:pt x="1744" y="1557"/>
                </a:moveTo>
                <a:cubicBezTo>
                  <a:pt x="1749" y="1555"/>
                  <a:pt x="1746" y="1562"/>
                  <a:pt x="1750" y="1561"/>
                </a:cubicBezTo>
                <a:cubicBezTo>
                  <a:pt x="1749" y="1557"/>
                  <a:pt x="1752" y="1557"/>
                  <a:pt x="1752" y="1554"/>
                </a:cubicBezTo>
                <a:cubicBezTo>
                  <a:pt x="1748" y="1553"/>
                  <a:pt x="1744" y="1553"/>
                  <a:pt x="1744" y="1557"/>
                </a:cubicBezTo>
                <a:close/>
                <a:moveTo>
                  <a:pt x="1260" y="1573"/>
                </a:moveTo>
                <a:cubicBezTo>
                  <a:pt x="1263" y="1570"/>
                  <a:pt x="1265" y="1566"/>
                  <a:pt x="1265" y="1560"/>
                </a:cubicBezTo>
                <a:cubicBezTo>
                  <a:pt x="1262" y="1558"/>
                  <a:pt x="1261" y="1556"/>
                  <a:pt x="1257" y="1555"/>
                </a:cubicBezTo>
                <a:cubicBezTo>
                  <a:pt x="1255" y="1561"/>
                  <a:pt x="1255" y="1571"/>
                  <a:pt x="1260" y="1573"/>
                </a:cubicBezTo>
                <a:close/>
                <a:moveTo>
                  <a:pt x="1285" y="1560"/>
                </a:moveTo>
                <a:cubicBezTo>
                  <a:pt x="1289" y="1563"/>
                  <a:pt x="1294" y="1564"/>
                  <a:pt x="1297" y="1568"/>
                </a:cubicBezTo>
                <a:cubicBezTo>
                  <a:pt x="1297" y="1564"/>
                  <a:pt x="1298" y="1562"/>
                  <a:pt x="1299" y="1560"/>
                </a:cubicBezTo>
                <a:cubicBezTo>
                  <a:pt x="1293" y="1561"/>
                  <a:pt x="1294" y="1555"/>
                  <a:pt x="1290" y="1555"/>
                </a:cubicBezTo>
                <a:cubicBezTo>
                  <a:pt x="1291" y="1564"/>
                  <a:pt x="1286" y="1556"/>
                  <a:pt x="1285" y="1560"/>
                </a:cubicBezTo>
                <a:close/>
                <a:moveTo>
                  <a:pt x="1234" y="1569"/>
                </a:moveTo>
                <a:cubicBezTo>
                  <a:pt x="1236" y="1569"/>
                  <a:pt x="1237" y="1570"/>
                  <a:pt x="1239" y="1571"/>
                </a:cubicBezTo>
                <a:cubicBezTo>
                  <a:pt x="1240" y="1568"/>
                  <a:pt x="1242" y="1566"/>
                  <a:pt x="1243" y="1563"/>
                </a:cubicBezTo>
                <a:cubicBezTo>
                  <a:pt x="1238" y="1564"/>
                  <a:pt x="1239" y="1558"/>
                  <a:pt x="1236" y="1557"/>
                </a:cubicBezTo>
                <a:cubicBezTo>
                  <a:pt x="1236" y="1562"/>
                  <a:pt x="1233" y="1563"/>
                  <a:pt x="1234" y="1569"/>
                </a:cubicBezTo>
                <a:close/>
                <a:moveTo>
                  <a:pt x="1498" y="1558"/>
                </a:moveTo>
                <a:cubicBezTo>
                  <a:pt x="1499" y="1554"/>
                  <a:pt x="1499" y="1562"/>
                  <a:pt x="1499" y="1563"/>
                </a:cubicBezTo>
                <a:cubicBezTo>
                  <a:pt x="1498" y="1566"/>
                  <a:pt x="1496" y="1564"/>
                  <a:pt x="1498" y="1558"/>
                </a:cubicBezTo>
                <a:close/>
                <a:moveTo>
                  <a:pt x="1732" y="1558"/>
                </a:moveTo>
                <a:cubicBezTo>
                  <a:pt x="1732" y="1553"/>
                  <a:pt x="1737" y="1562"/>
                  <a:pt x="1736" y="1557"/>
                </a:cubicBezTo>
                <a:cubicBezTo>
                  <a:pt x="1742" y="1559"/>
                  <a:pt x="1733" y="1561"/>
                  <a:pt x="1732" y="1558"/>
                </a:cubicBezTo>
                <a:close/>
                <a:moveTo>
                  <a:pt x="1686" y="1558"/>
                </a:moveTo>
                <a:cubicBezTo>
                  <a:pt x="1690" y="1559"/>
                  <a:pt x="1688" y="1566"/>
                  <a:pt x="1682" y="1565"/>
                </a:cubicBezTo>
                <a:cubicBezTo>
                  <a:pt x="1683" y="1562"/>
                  <a:pt x="1685" y="1561"/>
                  <a:pt x="1686" y="1558"/>
                </a:cubicBezTo>
                <a:close/>
                <a:moveTo>
                  <a:pt x="293" y="1563"/>
                </a:moveTo>
                <a:cubicBezTo>
                  <a:pt x="294" y="1563"/>
                  <a:pt x="295" y="1563"/>
                  <a:pt x="296" y="1563"/>
                </a:cubicBezTo>
                <a:cubicBezTo>
                  <a:pt x="296" y="1562"/>
                  <a:pt x="296" y="1561"/>
                  <a:pt x="296" y="1560"/>
                </a:cubicBezTo>
                <a:cubicBezTo>
                  <a:pt x="295" y="1560"/>
                  <a:pt x="294" y="1560"/>
                  <a:pt x="293" y="1560"/>
                </a:cubicBezTo>
                <a:cubicBezTo>
                  <a:pt x="293" y="1561"/>
                  <a:pt x="293" y="1562"/>
                  <a:pt x="293" y="1563"/>
                </a:cubicBezTo>
                <a:close/>
                <a:moveTo>
                  <a:pt x="1183" y="1565"/>
                </a:moveTo>
                <a:cubicBezTo>
                  <a:pt x="1183" y="1570"/>
                  <a:pt x="1188" y="1571"/>
                  <a:pt x="1191" y="1573"/>
                </a:cubicBezTo>
                <a:cubicBezTo>
                  <a:pt x="1193" y="1575"/>
                  <a:pt x="1194" y="1577"/>
                  <a:pt x="1196" y="1579"/>
                </a:cubicBezTo>
                <a:cubicBezTo>
                  <a:pt x="1198" y="1575"/>
                  <a:pt x="1199" y="1576"/>
                  <a:pt x="1197" y="1571"/>
                </a:cubicBezTo>
                <a:cubicBezTo>
                  <a:pt x="1202" y="1570"/>
                  <a:pt x="1206" y="1568"/>
                  <a:pt x="1208" y="1565"/>
                </a:cubicBezTo>
                <a:cubicBezTo>
                  <a:pt x="1204" y="1563"/>
                  <a:pt x="1200" y="1563"/>
                  <a:pt x="1196" y="1565"/>
                </a:cubicBezTo>
                <a:cubicBezTo>
                  <a:pt x="1196" y="1562"/>
                  <a:pt x="1194" y="1561"/>
                  <a:pt x="1193" y="1560"/>
                </a:cubicBezTo>
                <a:cubicBezTo>
                  <a:pt x="1190" y="1562"/>
                  <a:pt x="1185" y="1562"/>
                  <a:pt x="1183" y="1565"/>
                </a:cubicBezTo>
                <a:close/>
                <a:moveTo>
                  <a:pt x="1350" y="1561"/>
                </a:moveTo>
                <a:cubicBezTo>
                  <a:pt x="1348" y="1564"/>
                  <a:pt x="1345" y="1564"/>
                  <a:pt x="1342" y="1565"/>
                </a:cubicBezTo>
                <a:cubicBezTo>
                  <a:pt x="1343" y="1559"/>
                  <a:pt x="1346" y="1561"/>
                  <a:pt x="1350" y="1561"/>
                </a:cubicBezTo>
                <a:close/>
                <a:moveTo>
                  <a:pt x="1713" y="1560"/>
                </a:moveTo>
                <a:cubicBezTo>
                  <a:pt x="1718" y="1562"/>
                  <a:pt x="1713" y="1567"/>
                  <a:pt x="1708" y="1565"/>
                </a:cubicBezTo>
                <a:cubicBezTo>
                  <a:pt x="1708" y="1561"/>
                  <a:pt x="1713" y="1563"/>
                  <a:pt x="1713" y="1560"/>
                </a:cubicBezTo>
                <a:close/>
                <a:moveTo>
                  <a:pt x="395" y="1568"/>
                </a:moveTo>
                <a:cubicBezTo>
                  <a:pt x="393" y="1569"/>
                  <a:pt x="392" y="1571"/>
                  <a:pt x="392" y="1574"/>
                </a:cubicBezTo>
                <a:cubicBezTo>
                  <a:pt x="397" y="1575"/>
                  <a:pt x="401" y="1574"/>
                  <a:pt x="404" y="1573"/>
                </a:cubicBezTo>
                <a:cubicBezTo>
                  <a:pt x="407" y="1573"/>
                  <a:pt x="410" y="1572"/>
                  <a:pt x="407" y="1571"/>
                </a:cubicBezTo>
                <a:cubicBezTo>
                  <a:pt x="404" y="1571"/>
                  <a:pt x="400" y="1571"/>
                  <a:pt x="397" y="1571"/>
                </a:cubicBezTo>
                <a:cubicBezTo>
                  <a:pt x="396" y="1568"/>
                  <a:pt x="399" y="1560"/>
                  <a:pt x="393" y="1561"/>
                </a:cubicBezTo>
                <a:cubicBezTo>
                  <a:pt x="390" y="1562"/>
                  <a:pt x="395" y="1566"/>
                  <a:pt x="395" y="1568"/>
                </a:cubicBezTo>
                <a:close/>
                <a:moveTo>
                  <a:pt x="1220" y="1563"/>
                </a:moveTo>
                <a:cubicBezTo>
                  <a:pt x="1221" y="1566"/>
                  <a:pt x="1221" y="1570"/>
                  <a:pt x="1223" y="1571"/>
                </a:cubicBezTo>
                <a:cubicBezTo>
                  <a:pt x="1226" y="1569"/>
                  <a:pt x="1230" y="1569"/>
                  <a:pt x="1230" y="1563"/>
                </a:cubicBezTo>
                <a:cubicBezTo>
                  <a:pt x="1226" y="1563"/>
                  <a:pt x="1223" y="1560"/>
                  <a:pt x="1220" y="1563"/>
                </a:cubicBezTo>
                <a:close/>
                <a:moveTo>
                  <a:pt x="1467" y="1561"/>
                </a:moveTo>
                <a:cubicBezTo>
                  <a:pt x="1471" y="1561"/>
                  <a:pt x="1474" y="1561"/>
                  <a:pt x="1473" y="1566"/>
                </a:cubicBezTo>
                <a:cubicBezTo>
                  <a:pt x="1470" y="1566"/>
                  <a:pt x="1466" y="1566"/>
                  <a:pt x="1467" y="1561"/>
                </a:cubicBezTo>
                <a:close/>
                <a:moveTo>
                  <a:pt x="344" y="1566"/>
                </a:moveTo>
                <a:cubicBezTo>
                  <a:pt x="344" y="1566"/>
                  <a:pt x="343" y="1563"/>
                  <a:pt x="342" y="1563"/>
                </a:cubicBezTo>
                <a:cubicBezTo>
                  <a:pt x="340" y="1562"/>
                  <a:pt x="339" y="1565"/>
                  <a:pt x="336" y="1565"/>
                </a:cubicBezTo>
                <a:cubicBezTo>
                  <a:pt x="335" y="1564"/>
                  <a:pt x="336" y="1563"/>
                  <a:pt x="333" y="1563"/>
                </a:cubicBezTo>
                <a:cubicBezTo>
                  <a:pt x="333" y="1563"/>
                  <a:pt x="332" y="1564"/>
                  <a:pt x="332" y="1565"/>
                </a:cubicBezTo>
                <a:cubicBezTo>
                  <a:pt x="331" y="1565"/>
                  <a:pt x="329" y="1565"/>
                  <a:pt x="329" y="1566"/>
                </a:cubicBezTo>
                <a:cubicBezTo>
                  <a:pt x="331" y="1569"/>
                  <a:pt x="335" y="1566"/>
                  <a:pt x="338" y="1566"/>
                </a:cubicBezTo>
                <a:cubicBezTo>
                  <a:pt x="339" y="1566"/>
                  <a:pt x="340" y="1568"/>
                  <a:pt x="341" y="1568"/>
                </a:cubicBezTo>
                <a:cubicBezTo>
                  <a:pt x="347" y="1569"/>
                  <a:pt x="349" y="1566"/>
                  <a:pt x="350" y="1563"/>
                </a:cubicBezTo>
                <a:cubicBezTo>
                  <a:pt x="347" y="1561"/>
                  <a:pt x="347" y="1566"/>
                  <a:pt x="344" y="1566"/>
                </a:cubicBezTo>
                <a:close/>
                <a:moveTo>
                  <a:pt x="701" y="1563"/>
                </a:moveTo>
                <a:cubicBezTo>
                  <a:pt x="704" y="1563"/>
                  <a:pt x="705" y="1565"/>
                  <a:pt x="707" y="1565"/>
                </a:cubicBezTo>
                <a:cubicBezTo>
                  <a:pt x="708" y="1567"/>
                  <a:pt x="699" y="1567"/>
                  <a:pt x="701" y="1563"/>
                </a:cubicBezTo>
                <a:close/>
                <a:moveTo>
                  <a:pt x="1154" y="1568"/>
                </a:moveTo>
                <a:cubicBezTo>
                  <a:pt x="1160" y="1570"/>
                  <a:pt x="1160" y="1568"/>
                  <a:pt x="1166" y="1569"/>
                </a:cubicBezTo>
                <a:cubicBezTo>
                  <a:pt x="1167" y="1567"/>
                  <a:pt x="1172" y="1569"/>
                  <a:pt x="1173" y="1566"/>
                </a:cubicBezTo>
                <a:cubicBezTo>
                  <a:pt x="1168" y="1567"/>
                  <a:pt x="1169" y="1561"/>
                  <a:pt x="1163" y="1563"/>
                </a:cubicBezTo>
                <a:cubicBezTo>
                  <a:pt x="1163" y="1565"/>
                  <a:pt x="1163" y="1567"/>
                  <a:pt x="1160" y="1566"/>
                </a:cubicBezTo>
                <a:cubicBezTo>
                  <a:pt x="1158" y="1566"/>
                  <a:pt x="1159" y="1562"/>
                  <a:pt x="1156" y="1563"/>
                </a:cubicBezTo>
                <a:cubicBezTo>
                  <a:pt x="1156" y="1565"/>
                  <a:pt x="1155" y="1567"/>
                  <a:pt x="1154" y="1568"/>
                </a:cubicBezTo>
                <a:close/>
                <a:moveTo>
                  <a:pt x="1450" y="1563"/>
                </a:moveTo>
                <a:cubicBezTo>
                  <a:pt x="1450" y="1566"/>
                  <a:pt x="1446" y="1565"/>
                  <a:pt x="1447" y="1569"/>
                </a:cubicBezTo>
                <a:cubicBezTo>
                  <a:pt x="1442" y="1569"/>
                  <a:pt x="1444" y="1562"/>
                  <a:pt x="1450" y="1563"/>
                </a:cubicBezTo>
                <a:close/>
                <a:moveTo>
                  <a:pt x="1675" y="1566"/>
                </a:moveTo>
                <a:cubicBezTo>
                  <a:pt x="1678" y="1564"/>
                  <a:pt x="1681" y="1571"/>
                  <a:pt x="1682" y="1566"/>
                </a:cubicBezTo>
                <a:cubicBezTo>
                  <a:pt x="1680" y="1566"/>
                  <a:pt x="1680" y="1564"/>
                  <a:pt x="1678" y="1563"/>
                </a:cubicBezTo>
                <a:cubicBezTo>
                  <a:pt x="1679" y="1566"/>
                  <a:pt x="1669" y="1564"/>
                  <a:pt x="1675" y="1566"/>
                </a:cubicBezTo>
                <a:close/>
                <a:moveTo>
                  <a:pt x="360" y="1571"/>
                </a:moveTo>
                <a:cubicBezTo>
                  <a:pt x="361" y="1571"/>
                  <a:pt x="365" y="1570"/>
                  <a:pt x="364" y="1566"/>
                </a:cubicBezTo>
                <a:cubicBezTo>
                  <a:pt x="360" y="1565"/>
                  <a:pt x="360" y="1568"/>
                  <a:pt x="356" y="1568"/>
                </a:cubicBezTo>
                <a:cubicBezTo>
                  <a:pt x="359" y="1564"/>
                  <a:pt x="351" y="1563"/>
                  <a:pt x="352" y="1566"/>
                </a:cubicBezTo>
                <a:cubicBezTo>
                  <a:pt x="354" y="1568"/>
                  <a:pt x="356" y="1571"/>
                  <a:pt x="360" y="1571"/>
                </a:cubicBezTo>
                <a:close/>
                <a:moveTo>
                  <a:pt x="424" y="1565"/>
                </a:moveTo>
                <a:cubicBezTo>
                  <a:pt x="419" y="1563"/>
                  <a:pt x="422" y="1570"/>
                  <a:pt x="421" y="1573"/>
                </a:cubicBezTo>
                <a:cubicBezTo>
                  <a:pt x="419" y="1573"/>
                  <a:pt x="413" y="1571"/>
                  <a:pt x="414" y="1574"/>
                </a:cubicBezTo>
                <a:cubicBezTo>
                  <a:pt x="415" y="1576"/>
                  <a:pt x="430" y="1581"/>
                  <a:pt x="429" y="1574"/>
                </a:cubicBezTo>
                <a:cubicBezTo>
                  <a:pt x="427" y="1568"/>
                  <a:pt x="424" y="1579"/>
                  <a:pt x="423" y="1574"/>
                </a:cubicBezTo>
                <a:cubicBezTo>
                  <a:pt x="426" y="1574"/>
                  <a:pt x="423" y="1567"/>
                  <a:pt x="424" y="1565"/>
                </a:cubicBezTo>
                <a:close/>
                <a:moveTo>
                  <a:pt x="1051" y="1573"/>
                </a:moveTo>
                <a:cubicBezTo>
                  <a:pt x="1053" y="1574"/>
                  <a:pt x="1057" y="1574"/>
                  <a:pt x="1056" y="1579"/>
                </a:cubicBezTo>
                <a:cubicBezTo>
                  <a:pt x="1055" y="1581"/>
                  <a:pt x="1054" y="1581"/>
                  <a:pt x="1052" y="1582"/>
                </a:cubicBezTo>
                <a:cubicBezTo>
                  <a:pt x="1045" y="1579"/>
                  <a:pt x="1039" y="1582"/>
                  <a:pt x="1036" y="1588"/>
                </a:cubicBezTo>
                <a:cubicBezTo>
                  <a:pt x="1038" y="1591"/>
                  <a:pt x="1043" y="1589"/>
                  <a:pt x="1043" y="1593"/>
                </a:cubicBezTo>
                <a:cubicBezTo>
                  <a:pt x="1045" y="1596"/>
                  <a:pt x="1043" y="1602"/>
                  <a:pt x="1048" y="1601"/>
                </a:cubicBezTo>
                <a:cubicBezTo>
                  <a:pt x="1053" y="1600"/>
                  <a:pt x="1046" y="1592"/>
                  <a:pt x="1049" y="1593"/>
                </a:cubicBezTo>
                <a:cubicBezTo>
                  <a:pt x="1056" y="1593"/>
                  <a:pt x="1059" y="1589"/>
                  <a:pt x="1060" y="1584"/>
                </a:cubicBezTo>
                <a:cubicBezTo>
                  <a:pt x="1055" y="1579"/>
                  <a:pt x="1061" y="1571"/>
                  <a:pt x="1056" y="1565"/>
                </a:cubicBezTo>
                <a:cubicBezTo>
                  <a:pt x="1054" y="1567"/>
                  <a:pt x="1052" y="1569"/>
                  <a:pt x="1051" y="1573"/>
                </a:cubicBezTo>
                <a:close/>
                <a:moveTo>
                  <a:pt x="1043" y="1585"/>
                </a:moveTo>
                <a:cubicBezTo>
                  <a:pt x="1048" y="1590"/>
                  <a:pt x="1048" y="1579"/>
                  <a:pt x="1043" y="1585"/>
                </a:cubicBezTo>
                <a:close/>
                <a:moveTo>
                  <a:pt x="1068" y="1568"/>
                </a:moveTo>
                <a:cubicBezTo>
                  <a:pt x="1066" y="1575"/>
                  <a:pt x="1067" y="1581"/>
                  <a:pt x="1068" y="1588"/>
                </a:cubicBezTo>
                <a:cubicBezTo>
                  <a:pt x="1074" y="1591"/>
                  <a:pt x="1071" y="1582"/>
                  <a:pt x="1072" y="1579"/>
                </a:cubicBezTo>
                <a:cubicBezTo>
                  <a:pt x="1073" y="1579"/>
                  <a:pt x="1074" y="1579"/>
                  <a:pt x="1074" y="1579"/>
                </a:cubicBezTo>
                <a:cubicBezTo>
                  <a:pt x="1075" y="1578"/>
                  <a:pt x="1076" y="1574"/>
                  <a:pt x="1076" y="1573"/>
                </a:cubicBezTo>
                <a:cubicBezTo>
                  <a:pt x="1076" y="1571"/>
                  <a:pt x="1074" y="1571"/>
                  <a:pt x="1074" y="1569"/>
                </a:cubicBezTo>
                <a:cubicBezTo>
                  <a:pt x="1073" y="1568"/>
                  <a:pt x="1074" y="1565"/>
                  <a:pt x="1072" y="1565"/>
                </a:cubicBezTo>
                <a:cubicBezTo>
                  <a:pt x="1072" y="1567"/>
                  <a:pt x="1070" y="1568"/>
                  <a:pt x="1068" y="1568"/>
                </a:cubicBezTo>
                <a:close/>
                <a:moveTo>
                  <a:pt x="1131" y="1573"/>
                </a:moveTo>
                <a:cubicBezTo>
                  <a:pt x="1134" y="1573"/>
                  <a:pt x="1134" y="1570"/>
                  <a:pt x="1136" y="1569"/>
                </a:cubicBezTo>
                <a:cubicBezTo>
                  <a:pt x="1138" y="1569"/>
                  <a:pt x="1143" y="1571"/>
                  <a:pt x="1142" y="1566"/>
                </a:cubicBezTo>
                <a:cubicBezTo>
                  <a:pt x="1138" y="1566"/>
                  <a:pt x="1133" y="1567"/>
                  <a:pt x="1131" y="1565"/>
                </a:cubicBezTo>
                <a:cubicBezTo>
                  <a:pt x="1130" y="1570"/>
                  <a:pt x="1130" y="1568"/>
                  <a:pt x="1131" y="1573"/>
                </a:cubicBezTo>
                <a:close/>
                <a:moveTo>
                  <a:pt x="438" y="1576"/>
                </a:moveTo>
                <a:cubicBezTo>
                  <a:pt x="440" y="1573"/>
                  <a:pt x="445" y="1574"/>
                  <a:pt x="443" y="1568"/>
                </a:cubicBezTo>
                <a:cubicBezTo>
                  <a:pt x="440" y="1568"/>
                  <a:pt x="437" y="1567"/>
                  <a:pt x="437" y="1569"/>
                </a:cubicBezTo>
                <a:cubicBezTo>
                  <a:pt x="442" y="1570"/>
                  <a:pt x="433" y="1575"/>
                  <a:pt x="438" y="1576"/>
                </a:cubicBezTo>
                <a:close/>
                <a:moveTo>
                  <a:pt x="1005" y="1579"/>
                </a:moveTo>
                <a:cubicBezTo>
                  <a:pt x="1011" y="1578"/>
                  <a:pt x="1015" y="1575"/>
                  <a:pt x="1020" y="1574"/>
                </a:cubicBezTo>
                <a:cubicBezTo>
                  <a:pt x="1022" y="1576"/>
                  <a:pt x="1024" y="1577"/>
                  <a:pt x="1026" y="1577"/>
                </a:cubicBezTo>
                <a:cubicBezTo>
                  <a:pt x="1028" y="1578"/>
                  <a:pt x="1031" y="1580"/>
                  <a:pt x="1034" y="1579"/>
                </a:cubicBezTo>
                <a:cubicBezTo>
                  <a:pt x="1032" y="1573"/>
                  <a:pt x="1038" y="1576"/>
                  <a:pt x="1039" y="1573"/>
                </a:cubicBezTo>
                <a:cubicBezTo>
                  <a:pt x="1033" y="1568"/>
                  <a:pt x="1022" y="1567"/>
                  <a:pt x="1012" y="1568"/>
                </a:cubicBezTo>
                <a:cubicBezTo>
                  <a:pt x="1007" y="1568"/>
                  <a:pt x="1002" y="1574"/>
                  <a:pt x="999" y="1569"/>
                </a:cubicBezTo>
                <a:cubicBezTo>
                  <a:pt x="999" y="1571"/>
                  <a:pt x="999" y="1573"/>
                  <a:pt x="999" y="1574"/>
                </a:cubicBezTo>
                <a:cubicBezTo>
                  <a:pt x="1003" y="1574"/>
                  <a:pt x="1006" y="1574"/>
                  <a:pt x="1005" y="1579"/>
                </a:cubicBezTo>
                <a:close/>
                <a:moveTo>
                  <a:pt x="1106" y="1568"/>
                </a:moveTo>
                <a:cubicBezTo>
                  <a:pt x="1103" y="1571"/>
                  <a:pt x="1100" y="1571"/>
                  <a:pt x="1096" y="1569"/>
                </a:cubicBezTo>
                <a:cubicBezTo>
                  <a:pt x="1093" y="1572"/>
                  <a:pt x="1097" y="1576"/>
                  <a:pt x="1097" y="1581"/>
                </a:cubicBezTo>
                <a:cubicBezTo>
                  <a:pt x="1104" y="1581"/>
                  <a:pt x="1101" y="1572"/>
                  <a:pt x="1106" y="1571"/>
                </a:cubicBezTo>
                <a:cubicBezTo>
                  <a:pt x="1108" y="1572"/>
                  <a:pt x="1106" y="1575"/>
                  <a:pt x="1106" y="1577"/>
                </a:cubicBezTo>
                <a:cubicBezTo>
                  <a:pt x="1107" y="1579"/>
                  <a:pt x="1108" y="1579"/>
                  <a:pt x="1108" y="1581"/>
                </a:cubicBezTo>
                <a:cubicBezTo>
                  <a:pt x="1108" y="1581"/>
                  <a:pt x="1106" y="1582"/>
                  <a:pt x="1106" y="1584"/>
                </a:cubicBezTo>
                <a:cubicBezTo>
                  <a:pt x="1107" y="1585"/>
                  <a:pt x="1108" y="1586"/>
                  <a:pt x="1109" y="1587"/>
                </a:cubicBezTo>
                <a:cubicBezTo>
                  <a:pt x="1112" y="1584"/>
                  <a:pt x="1112" y="1578"/>
                  <a:pt x="1114" y="1574"/>
                </a:cubicBezTo>
                <a:cubicBezTo>
                  <a:pt x="1110" y="1573"/>
                  <a:pt x="1110" y="1569"/>
                  <a:pt x="1106" y="1568"/>
                </a:cubicBezTo>
                <a:close/>
                <a:moveTo>
                  <a:pt x="1116" y="1571"/>
                </a:moveTo>
                <a:cubicBezTo>
                  <a:pt x="1117" y="1571"/>
                  <a:pt x="1118" y="1571"/>
                  <a:pt x="1119" y="1571"/>
                </a:cubicBezTo>
                <a:cubicBezTo>
                  <a:pt x="1119" y="1570"/>
                  <a:pt x="1119" y="1569"/>
                  <a:pt x="1119" y="1568"/>
                </a:cubicBezTo>
                <a:cubicBezTo>
                  <a:pt x="1118" y="1568"/>
                  <a:pt x="1117" y="1568"/>
                  <a:pt x="1116" y="1568"/>
                </a:cubicBezTo>
                <a:cubicBezTo>
                  <a:pt x="1116" y="1569"/>
                  <a:pt x="1116" y="1570"/>
                  <a:pt x="1116" y="1571"/>
                </a:cubicBezTo>
                <a:close/>
                <a:moveTo>
                  <a:pt x="1268" y="1571"/>
                </a:moveTo>
                <a:cubicBezTo>
                  <a:pt x="1269" y="1571"/>
                  <a:pt x="1270" y="1571"/>
                  <a:pt x="1271" y="1571"/>
                </a:cubicBezTo>
                <a:cubicBezTo>
                  <a:pt x="1271" y="1570"/>
                  <a:pt x="1271" y="1569"/>
                  <a:pt x="1271" y="1568"/>
                </a:cubicBezTo>
                <a:cubicBezTo>
                  <a:pt x="1270" y="1568"/>
                  <a:pt x="1269" y="1568"/>
                  <a:pt x="1268" y="1568"/>
                </a:cubicBezTo>
                <a:cubicBezTo>
                  <a:pt x="1268" y="1569"/>
                  <a:pt x="1268" y="1570"/>
                  <a:pt x="1268" y="1571"/>
                </a:cubicBezTo>
                <a:close/>
                <a:moveTo>
                  <a:pt x="296" y="1569"/>
                </a:moveTo>
                <a:cubicBezTo>
                  <a:pt x="298" y="1574"/>
                  <a:pt x="294" y="1573"/>
                  <a:pt x="294" y="1576"/>
                </a:cubicBezTo>
                <a:cubicBezTo>
                  <a:pt x="295" y="1576"/>
                  <a:pt x="296" y="1578"/>
                  <a:pt x="297" y="1579"/>
                </a:cubicBezTo>
                <a:cubicBezTo>
                  <a:pt x="298" y="1580"/>
                  <a:pt x="301" y="1580"/>
                  <a:pt x="300" y="1584"/>
                </a:cubicBezTo>
                <a:cubicBezTo>
                  <a:pt x="298" y="1584"/>
                  <a:pt x="295" y="1584"/>
                  <a:pt x="293" y="1584"/>
                </a:cubicBezTo>
                <a:cubicBezTo>
                  <a:pt x="292" y="1589"/>
                  <a:pt x="297" y="1589"/>
                  <a:pt x="302" y="1588"/>
                </a:cubicBezTo>
                <a:cubicBezTo>
                  <a:pt x="302" y="1583"/>
                  <a:pt x="310" y="1585"/>
                  <a:pt x="311" y="1581"/>
                </a:cubicBezTo>
                <a:cubicBezTo>
                  <a:pt x="309" y="1579"/>
                  <a:pt x="308" y="1576"/>
                  <a:pt x="306" y="1574"/>
                </a:cubicBezTo>
                <a:cubicBezTo>
                  <a:pt x="304" y="1574"/>
                  <a:pt x="302" y="1574"/>
                  <a:pt x="300" y="1574"/>
                </a:cubicBezTo>
                <a:cubicBezTo>
                  <a:pt x="298" y="1574"/>
                  <a:pt x="297" y="1576"/>
                  <a:pt x="297" y="1574"/>
                </a:cubicBezTo>
                <a:cubicBezTo>
                  <a:pt x="300" y="1574"/>
                  <a:pt x="300" y="1570"/>
                  <a:pt x="296" y="1569"/>
                </a:cubicBezTo>
                <a:close/>
                <a:moveTo>
                  <a:pt x="380" y="1573"/>
                </a:moveTo>
                <a:cubicBezTo>
                  <a:pt x="383" y="1573"/>
                  <a:pt x="387" y="1573"/>
                  <a:pt x="391" y="1573"/>
                </a:cubicBezTo>
                <a:cubicBezTo>
                  <a:pt x="390" y="1572"/>
                  <a:pt x="390" y="1570"/>
                  <a:pt x="390" y="1569"/>
                </a:cubicBezTo>
                <a:cubicBezTo>
                  <a:pt x="387" y="1569"/>
                  <a:pt x="383" y="1569"/>
                  <a:pt x="380" y="1569"/>
                </a:cubicBezTo>
                <a:cubicBezTo>
                  <a:pt x="380" y="1570"/>
                  <a:pt x="380" y="1572"/>
                  <a:pt x="380" y="1573"/>
                </a:cubicBezTo>
                <a:close/>
                <a:moveTo>
                  <a:pt x="712" y="1571"/>
                </a:moveTo>
                <a:cubicBezTo>
                  <a:pt x="712" y="1575"/>
                  <a:pt x="713" y="1573"/>
                  <a:pt x="715" y="1573"/>
                </a:cubicBezTo>
                <a:cubicBezTo>
                  <a:pt x="718" y="1573"/>
                  <a:pt x="723" y="1574"/>
                  <a:pt x="723" y="1571"/>
                </a:cubicBezTo>
                <a:cubicBezTo>
                  <a:pt x="720" y="1568"/>
                  <a:pt x="716" y="1570"/>
                  <a:pt x="712" y="1571"/>
                </a:cubicBezTo>
                <a:close/>
                <a:moveTo>
                  <a:pt x="831" y="1584"/>
                </a:moveTo>
                <a:cubicBezTo>
                  <a:pt x="836" y="1583"/>
                  <a:pt x="836" y="1578"/>
                  <a:pt x="839" y="1574"/>
                </a:cubicBezTo>
                <a:cubicBezTo>
                  <a:pt x="834" y="1575"/>
                  <a:pt x="837" y="1568"/>
                  <a:pt x="832" y="1569"/>
                </a:cubicBezTo>
                <a:cubicBezTo>
                  <a:pt x="829" y="1574"/>
                  <a:pt x="827" y="1579"/>
                  <a:pt x="831" y="1584"/>
                </a:cubicBezTo>
                <a:close/>
                <a:moveTo>
                  <a:pt x="846" y="1577"/>
                </a:moveTo>
                <a:cubicBezTo>
                  <a:pt x="847" y="1574"/>
                  <a:pt x="852" y="1576"/>
                  <a:pt x="851" y="1571"/>
                </a:cubicBezTo>
                <a:cubicBezTo>
                  <a:pt x="849" y="1571"/>
                  <a:pt x="849" y="1569"/>
                  <a:pt x="846" y="1569"/>
                </a:cubicBezTo>
                <a:cubicBezTo>
                  <a:pt x="848" y="1573"/>
                  <a:pt x="842" y="1576"/>
                  <a:pt x="846" y="1577"/>
                </a:cubicBezTo>
                <a:close/>
                <a:moveTo>
                  <a:pt x="940" y="1571"/>
                </a:moveTo>
                <a:cubicBezTo>
                  <a:pt x="943" y="1577"/>
                  <a:pt x="933" y="1572"/>
                  <a:pt x="934" y="1576"/>
                </a:cubicBezTo>
                <a:cubicBezTo>
                  <a:pt x="937" y="1577"/>
                  <a:pt x="932" y="1578"/>
                  <a:pt x="936" y="1581"/>
                </a:cubicBezTo>
                <a:cubicBezTo>
                  <a:pt x="934" y="1582"/>
                  <a:pt x="930" y="1582"/>
                  <a:pt x="928" y="1584"/>
                </a:cubicBezTo>
                <a:cubicBezTo>
                  <a:pt x="926" y="1580"/>
                  <a:pt x="928" y="1572"/>
                  <a:pt x="923" y="1571"/>
                </a:cubicBezTo>
                <a:cubicBezTo>
                  <a:pt x="923" y="1574"/>
                  <a:pt x="918" y="1572"/>
                  <a:pt x="919" y="1576"/>
                </a:cubicBezTo>
                <a:cubicBezTo>
                  <a:pt x="923" y="1574"/>
                  <a:pt x="920" y="1579"/>
                  <a:pt x="922" y="1581"/>
                </a:cubicBezTo>
                <a:cubicBezTo>
                  <a:pt x="924" y="1584"/>
                  <a:pt x="930" y="1586"/>
                  <a:pt x="931" y="1592"/>
                </a:cubicBezTo>
                <a:cubicBezTo>
                  <a:pt x="939" y="1596"/>
                  <a:pt x="944" y="1589"/>
                  <a:pt x="951" y="1587"/>
                </a:cubicBezTo>
                <a:cubicBezTo>
                  <a:pt x="954" y="1580"/>
                  <a:pt x="948" y="1579"/>
                  <a:pt x="951" y="1574"/>
                </a:cubicBezTo>
                <a:cubicBezTo>
                  <a:pt x="955" y="1575"/>
                  <a:pt x="954" y="1580"/>
                  <a:pt x="960" y="1579"/>
                </a:cubicBezTo>
                <a:cubicBezTo>
                  <a:pt x="961" y="1581"/>
                  <a:pt x="962" y="1583"/>
                  <a:pt x="963" y="1584"/>
                </a:cubicBezTo>
                <a:cubicBezTo>
                  <a:pt x="965" y="1579"/>
                  <a:pt x="966" y="1575"/>
                  <a:pt x="966" y="1569"/>
                </a:cubicBezTo>
                <a:cubicBezTo>
                  <a:pt x="960" y="1568"/>
                  <a:pt x="955" y="1571"/>
                  <a:pt x="954" y="1571"/>
                </a:cubicBezTo>
                <a:cubicBezTo>
                  <a:pt x="952" y="1572"/>
                  <a:pt x="952" y="1571"/>
                  <a:pt x="951" y="1573"/>
                </a:cubicBezTo>
                <a:cubicBezTo>
                  <a:pt x="947" y="1576"/>
                  <a:pt x="946" y="1569"/>
                  <a:pt x="945" y="1569"/>
                </a:cubicBezTo>
                <a:cubicBezTo>
                  <a:pt x="944" y="1571"/>
                  <a:pt x="942" y="1571"/>
                  <a:pt x="940" y="1571"/>
                </a:cubicBezTo>
                <a:close/>
                <a:moveTo>
                  <a:pt x="1333" y="1574"/>
                </a:moveTo>
                <a:cubicBezTo>
                  <a:pt x="1334" y="1574"/>
                  <a:pt x="1337" y="1574"/>
                  <a:pt x="1337" y="1576"/>
                </a:cubicBezTo>
                <a:cubicBezTo>
                  <a:pt x="1342" y="1574"/>
                  <a:pt x="1346" y="1572"/>
                  <a:pt x="1350" y="1569"/>
                </a:cubicBezTo>
                <a:cubicBezTo>
                  <a:pt x="1342" y="1569"/>
                  <a:pt x="1336" y="1570"/>
                  <a:pt x="1333" y="1574"/>
                </a:cubicBezTo>
                <a:close/>
                <a:moveTo>
                  <a:pt x="1176" y="1590"/>
                </a:moveTo>
                <a:cubicBezTo>
                  <a:pt x="1176" y="1583"/>
                  <a:pt x="1183" y="1584"/>
                  <a:pt x="1185" y="1579"/>
                </a:cubicBezTo>
                <a:cubicBezTo>
                  <a:pt x="1180" y="1580"/>
                  <a:pt x="1184" y="1572"/>
                  <a:pt x="1180" y="1571"/>
                </a:cubicBezTo>
                <a:cubicBezTo>
                  <a:pt x="1180" y="1575"/>
                  <a:pt x="1178" y="1569"/>
                  <a:pt x="1174" y="1571"/>
                </a:cubicBezTo>
                <a:cubicBezTo>
                  <a:pt x="1175" y="1577"/>
                  <a:pt x="1172" y="1587"/>
                  <a:pt x="1176" y="1590"/>
                </a:cubicBezTo>
                <a:close/>
                <a:moveTo>
                  <a:pt x="1604" y="1571"/>
                </a:moveTo>
                <a:cubicBezTo>
                  <a:pt x="1607" y="1571"/>
                  <a:pt x="1604" y="1578"/>
                  <a:pt x="1603" y="1579"/>
                </a:cubicBezTo>
                <a:cubicBezTo>
                  <a:pt x="1599" y="1578"/>
                  <a:pt x="1605" y="1575"/>
                  <a:pt x="1604" y="1571"/>
                </a:cubicBezTo>
                <a:close/>
                <a:moveTo>
                  <a:pt x="488" y="1573"/>
                </a:moveTo>
                <a:cubicBezTo>
                  <a:pt x="495" y="1574"/>
                  <a:pt x="487" y="1582"/>
                  <a:pt x="488" y="1573"/>
                </a:cubicBezTo>
                <a:close/>
                <a:moveTo>
                  <a:pt x="505" y="1582"/>
                </a:moveTo>
                <a:cubicBezTo>
                  <a:pt x="506" y="1578"/>
                  <a:pt x="516" y="1583"/>
                  <a:pt x="514" y="1576"/>
                </a:cubicBezTo>
                <a:cubicBezTo>
                  <a:pt x="507" y="1579"/>
                  <a:pt x="501" y="1571"/>
                  <a:pt x="498" y="1574"/>
                </a:cubicBezTo>
                <a:cubicBezTo>
                  <a:pt x="500" y="1574"/>
                  <a:pt x="500" y="1577"/>
                  <a:pt x="500" y="1579"/>
                </a:cubicBezTo>
                <a:cubicBezTo>
                  <a:pt x="508" y="1576"/>
                  <a:pt x="501" y="1579"/>
                  <a:pt x="505" y="1582"/>
                </a:cubicBezTo>
                <a:close/>
                <a:moveTo>
                  <a:pt x="534" y="1576"/>
                </a:moveTo>
                <a:cubicBezTo>
                  <a:pt x="530" y="1576"/>
                  <a:pt x="526" y="1575"/>
                  <a:pt x="526" y="1579"/>
                </a:cubicBezTo>
                <a:cubicBezTo>
                  <a:pt x="528" y="1580"/>
                  <a:pt x="529" y="1582"/>
                  <a:pt x="529" y="1585"/>
                </a:cubicBezTo>
                <a:cubicBezTo>
                  <a:pt x="535" y="1585"/>
                  <a:pt x="537" y="1588"/>
                  <a:pt x="543" y="1587"/>
                </a:cubicBezTo>
                <a:cubicBezTo>
                  <a:pt x="542" y="1582"/>
                  <a:pt x="545" y="1581"/>
                  <a:pt x="546" y="1579"/>
                </a:cubicBezTo>
                <a:cubicBezTo>
                  <a:pt x="544" y="1579"/>
                  <a:pt x="545" y="1575"/>
                  <a:pt x="544" y="1573"/>
                </a:cubicBezTo>
                <a:cubicBezTo>
                  <a:pt x="540" y="1572"/>
                  <a:pt x="537" y="1575"/>
                  <a:pt x="534" y="1576"/>
                </a:cubicBezTo>
                <a:close/>
                <a:moveTo>
                  <a:pt x="997" y="1579"/>
                </a:moveTo>
                <a:cubicBezTo>
                  <a:pt x="994" y="1578"/>
                  <a:pt x="996" y="1573"/>
                  <a:pt x="991" y="1574"/>
                </a:cubicBezTo>
                <a:cubicBezTo>
                  <a:pt x="993" y="1569"/>
                  <a:pt x="1002" y="1575"/>
                  <a:pt x="997" y="1579"/>
                </a:cubicBezTo>
                <a:close/>
                <a:moveTo>
                  <a:pt x="651" y="1579"/>
                </a:moveTo>
                <a:cubicBezTo>
                  <a:pt x="652" y="1582"/>
                  <a:pt x="652" y="1588"/>
                  <a:pt x="656" y="1588"/>
                </a:cubicBezTo>
                <a:cubicBezTo>
                  <a:pt x="659" y="1584"/>
                  <a:pt x="662" y="1577"/>
                  <a:pt x="655" y="1574"/>
                </a:cubicBezTo>
                <a:cubicBezTo>
                  <a:pt x="656" y="1578"/>
                  <a:pt x="654" y="1579"/>
                  <a:pt x="651" y="1579"/>
                </a:cubicBezTo>
                <a:close/>
                <a:moveTo>
                  <a:pt x="785" y="1576"/>
                </a:moveTo>
                <a:cubicBezTo>
                  <a:pt x="787" y="1581"/>
                  <a:pt x="784" y="1592"/>
                  <a:pt x="791" y="1593"/>
                </a:cubicBezTo>
                <a:cubicBezTo>
                  <a:pt x="796" y="1595"/>
                  <a:pt x="793" y="1588"/>
                  <a:pt x="797" y="1588"/>
                </a:cubicBezTo>
                <a:cubicBezTo>
                  <a:pt x="797" y="1582"/>
                  <a:pt x="794" y="1580"/>
                  <a:pt x="799" y="1576"/>
                </a:cubicBezTo>
                <a:cubicBezTo>
                  <a:pt x="793" y="1577"/>
                  <a:pt x="789" y="1572"/>
                  <a:pt x="785" y="1576"/>
                </a:cubicBezTo>
                <a:close/>
                <a:moveTo>
                  <a:pt x="817" y="1577"/>
                </a:moveTo>
                <a:cubicBezTo>
                  <a:pt x="817" y="1579"/>
                  <a:pt x="817" y="1582"/>
                  <a:pt x="817" y="1584"/>
                </a:cubicBezTo>
                <a:cubicBezTo>
                  <a:pt x="817" y="1586"/>
                  <a:pt x="813" y="1585"/>
                  <a:pt x="814" y="1588"/>
                </a:cubicBezTo>
                <a:cubicBezTo>
                  <a:pt x="816" y="1591"/>
                  <a:pt x="819" y="1592"/>
                  <a:pt x="823" y="1592"/>
                </a:cubicBezTo>
                <a:cubicBezTo>
                  <a:pt x="827" y="1585"/>
                  <a:pt x="823" y="1580"/>
                  <a:pt x="822" y="1574"/>
                </a:cubicBezTo>
                <a:cubicBezTo>
                  <a:pt x="819" y="1575"/>
                  <a:pt x="814" y="1572"/>
                  <a:pt x="814" y="1576"/>
                </a:cubicBezTo>
                <a:cubicBezTo>
                  <a:pt x="815" y="1576"/>
                  <a:pt x="817" y="1576"/>
                  <a:pt x="817" y="1577"/>
                </a:cubicBezTo>
                <a:close/>
                <a:moveTo>
                  <a:pt x="1136" y="1587"/>
                </a:moveTo>
                <a:cubicBezTo>
                  <a:pt x="1138" y="1587"/>
                  <a:pt x="1140" y="1587"/>
                  <a:pt x="1142" y="1587"/>
                </a:cubicBezTo>
                <a:cubicBezTo>
                  <a:pt x="1142" y="1585"/>
                  <a:pt x="1142" y="1584"/>
                  <a:pt x="1142" y="1582"/>
                </a:cubicBezTo>
                <a:cubicBezTo>
                  <a:pt x="1142" y="1581"/>
                  <a:pt x="1140" y="1581"/>
                  <a:pt x="1140" y="1581"/>
                </a:cubicBezTo>
                <a:cubicBezTo>
                  <a:pt x="1140" y="1578"/>
                  <a:pt x="1142" y="1573"/>
                  <a:pt x="1137" y="1574"/>
                </a:cubicBezTo>
                <a:cubicBezTo>
                  <a:pt x="1134" y="1579"/>
                  <a:pt x="1138" y="1581"/>
                  <a:pt x="1136" y="1587"/>
                </a:cubicBezTo>
                <a:close/>
                <a:moveTo>
                  <a:pt x="1157" y="1577"/>
                </a:moveTo>
                <a:cubicBezTo>
                  <a:pt x="1159" y="1580"/>
                  <a:pt x="1157" y="1587"/>
                  <a:pt x="1160" y="1588"/>
                </a:cubicBezTo>
                <a:cubicBezTo>
                  <a:pt x="1160" y="1584"/>
                  <a:pt x="1163" y="1583"/>
                  <a:pt x="1163" y="1581"/>
                </a:cubicBezTo>
                <a:cubicBezTo>
                  <a:pt x="1163" y="1581"/>
                  <a:pt x="1162" y="1579"/>
                  <a:pt x="1162" y="1577"/>
                </a:cubicBezTo>
                <a:cubicBezTo>
                  <a:pt x="1162" y="1576"/>
                  <a:pt x="1163" y="1575"/>
                  <a:pt x="1163" y="1574"/>
                </a:cubicBezTo>
                <a:cubicBezTo>
                  <a:pt x="1159" y="1573"/>
                  <a:pt x="1160" y="1577"/>
                  <a:pt x="1157" y="1577"/>
                </a:cubicBezTo>
                <a:close/>
                <a:moveTo>
                  <a:pt x="1223" y="1574"/>
                </a:moveTo>
                <a:cubicBezTo>
                  <a:pt x="1229" y="1575"/>
                  <a:pt x="1225" y="1584"/>
                  <a:pt x="1220" y="1584"/>
                </a:cubicBezTo>
                <a:cubicBezTo>
                  <a:pt x="1219" y="1579"/>
                  <a:pt x="1225" y="1580"/>
                  <a:pt x="1223" y="1574"/>
                </a:cubicBezTo>
                <a:close/>
                <a:moveTo>
                  <a:pt x="640" y="1584"/>
                </a:moveTo>
                <a:cubicBezTo>
                  <a:pt x="635" y="1582"/>
                  <a:pt x="632" y="1588"/>
                  <a:pt x="637" y="1588"/>
                </a:cubicBezTo>
                <a:cubicBezTo>
                  <a:pt x="636" y="1580"/>
                  <a:pt x="644" y="1589"/>
                  <a:pt x="645" y="1588"/>
                </a:cubicBezTo>
                <a:cubicBezTo>
                  <a:pt x="649" y="1586"/>
                  <a:pt x="643" y="1584"/>
                  <a:pt x="643" y="1582"/>
                </a:cubicBezTo>
                <a:cubicBezTo>
                  <a:pt x="645" y="1582"/>
                  <a:pt x="648" y="1582"/>
                  <a:pt x="648" y="1581"/>
                </a:cubicBezTo>
                <a:cubicBezTo>
                  <a:pt x="644" y="1581"/>
                  <a:pt x="646" y="1576"/>
                  <a:pt x="643" y="1576"/>
                </a:cubicBezTo>
                <a:cubicBezTo>
                  <a:pt x="642" y="1579"/>
                  <a:pt x="639" y="1579"/>
                  <a:pt x="640" y="1584"/>
                </a:cubicBezTo>
                <a:close/>
                <a:moveTo>
                  <a:pt x="700" y="1590"/>
                </a:moveTo>
                <a:cubicBezTo>
                  <a:pt x="702" y="1591"/>
                  <a:pt x="707" y="1589"/>
                  <a:pt x="708" y="1590"/>
                </a:cubicBezTo>
                <a:cubicBezTo>
                  <a:pt x="708" y="1590"/>
                  <a:pt x="708" y="1593"/>
                  <a:pt x="708" y="1593"/>
                </a:cubicBezTo>
                <a:cubicBezTo>
                  <a:pt x="714" y="1595"/>
                  <a:pt x="722" y="1594"/>
                  <a:pt x="728" y="1595"/>
                </a:cubicBezTo>
                <a:cubicBezTo>
                  <a:pt x="732" y="1595"/>
                  <a:pt x="734" y="1598"/>
                  <a:pt x="737" y="1596"/>
                </a:cubicBezTo>
                <a:cubicBezTo>
                  <a:pt x="737" y="1594"/>
                  <a:pt x="737" y="1591"/>
                  <a:pt x="737" y="1588"/>
                </a:cubicBezTo>
                <a:cubicBezTo>
                  <a:pt x="732" y="1590"/>
                  <a:pt x="731" y="1587"/>
                  <a:pt x="729" y="1585"/>
                </a:cubicBezTo>
                <a:cubicBezTo>
                  <a:pt x="729" y="1585"/>
                  <a:pt x="727" y="1586"/>
                  <a:pt x="726" y="1585"/>
                </a:cubicBezTo>
                <a:cubicBezTo>
                  <a:pt x="723" y="1582"/>
                  <a:pt x="722" y="1577"/>
                  <a:pt x="720" y="1576"/>
                </a:cubicBezTo>
                <a:cubicBezTo>
                  <a:pt x="719" y="1578"/>
                  <a:pt x="718" y="1575"/>
                  <a:pt x="715" y="1576"/>
                </a:cubicBezTo>
                <a:cubicBezTo>
                  <a:pt x="713" y="1577"/>
                  <a:pt x="715" y="1582"/>
                  <a:pt x="712" y="1582"/>
                </a:cubicBezTo>
                <a:cubicBezTo>
                  <a:pt x="710" y="1582"/>
                  <a:pt x="707" y="1583"/>
                  <a:pt x="706" y="1585"/>
                </a:cubicBezTo>
                <a:cubicBezTo>
                  <a:pt x="708" y="1586"/>
                  <a:pt x="709" y="1585"/>
                  <a:pt x="710" y="1587"/>
                </a:cubicBezTo>
                <a:cubicBezTo>
                  <a:pt x="705" y="1585"/>
                  <a:pt x="702" y="1585"/>
                  <a:pt x="700" y="1590"/>
                </a:cubicBezTo>
                <a:close/>
                <a:moveTo>
                  <a:pt x="713" y="1590"/>
                </a:moveTo>
                <a:cubicBezTo>
                  <a:pt x="718" y="1591"/>
                  <a:pt x="719" y="1584"/>
                  <a:pt x="714" y="1584"/>
                </a:cubicBezTo>
                <a:cubicBezTo>
                  <a:pt x="714" y="1586"/>
                  <a:pt x="712" y="1587"/>
                  <a:pt x="713" y="1590"/>
                </a:cubicBezTo>
                <a:close/>
                <a:moveTo>
                  <a:pt x="750" y="1588"/>
                </a:moveTo>
                <a:cubicBezTo>
                  <a:pt x="747" y="1582"/>
                  <a:pt x="753" y="1583"/>
                  <a:pt x="754" y="1579"/>
                </a:cubicBezTo>
                <a:cubicBezTo>
                  <a:pt x="751" y="1578"/>
                  <a:pt x="744" y="1574"/>
                  <a:pt x="743" y="1577"/>
                </a:cubicBezTo>
                <a:cubicBezTo>
                  <a:pt x="747" y="1579"/>
                  <a:pt x="745" y="1587"/>
                  <a:pt x="750" y="1588"/>
                </a:cubicBezTo>
                <a:close/>
                <a:moveTo>
                  <a:pt x="574" y="1577"/>
                </a:moveTo>
                <a:cubicBezTo>
                  <a:pt x="573" y="1581"/>
                  <a:pt x="565" y="1577"/>
                  <a:pt x="566" y="1582"/>
                </a:cubicBezTo>
                <a:cubicBezTo>
                  <a:pt x="573" y="1582"/>
                  <a:pt x="574" y="1581"/>
                  <a:pt x="577" y="1585"/>
                </a:cubicBezTo>
                <a:cubicBezTo>
                  <a:pt x="577" y="1584"/>
                  <a:pt x="575" y="1590"/>
                  <a:pt x="579" y="1588"/>
                </a:cubicBezTo>
                <a:cubicBezTo>
                  <a:pt x="581" y="1588"/>
                  <a:pt x="580" y="1584"/>
                  <a:pt x="582" y="1584"/>
                </a:cubicBezTo>
                <a:cubicBezTo>
                  <a:pt x="584" y="1584"/>
                  <a:pt x="586" y="1584"/>
                  <a:pt x="588" y="1584"/>
                </a:cubicBezTo>
                <a:cubicBezTo>
                  <a:pt x="586" y="1586"/>
                  <a:pt x="586" y="1588"/>
                  <a:pt x="588" y="1590"/>
                </a:cubicBezTo>
                <a:cubicBezTo>
                  <a:pt x="594" y="1592"/>
                  <a:pt x="594" y="1588"/>
                  <a:pt x="596" y="1587"/>
                </a:cubicBezTo>
                <a:cubicBezTo>
                  <a:pt x="597" y="1586"/>
                  <a:pt x="603" y="1586"/>
                  <a:pt x="602" y="1582"/>
                </a:cubicBezTo>
                <a:cubicBezTo>
                  <a:pt x="595" y="1578"/>
                  <a:pt x="579" y="1584"/>
                  <a:pt x="574" y="1577"/>
                </a:cubicBezTo>
                <a:close/>
                <a:moveTo>
                  <a:pt x="676" y="1585"/>
                </a:moveTo>
                <a:cubicBezTo>
                  <a:pt x="676" y="1585"/>
                  <a:pt x="679" y="1588"/>
                  <a:pt x="679" y="1588"/>
                </a:cubicBezTo>
                <a:cubicBezTo>
                  <a:pt x="680" y="1590"/>
                  <a:pt x="682" y="1590"/>
                  <a:pt x="683" y="1592"/>
                </a:cubicBezTo>
                <a:cubicBezTo>
                  <a:pt x="682" y="1588"/>
                  <a:pt x="680" y="1582"/>
                  <a:pt x="683" y="1579"/>
                </a:cubicBezTo>
                <a:cubicBezTo>
                  <a:pt x="680" y="1579"/>
                  <a:pt x="677" y="1579"/>
                  <a:pt x="675" y="1577"/>
                </a:cubicBezTo>
                <a:cubicBezTo>
                  <a:pt x="678" y="1581"/>
                  <a:pt x="675" y="1584"/>
                  <a:pt x="676" y="1585"/>
                </a:cubicBezTo>
                <a:close/>
                <a:moveTo>
                  <a:pt x="852" y="1582"/>
                </a:moveTo>
                <a:cubicBezTo>
                  <a:pt x="854" y="1582"/>
                  <a:pt x="855" y="1582"/>
                  <a:pt x="856" y="1582"/>
                </a:cubicBezTo>
                <a:cubicBezTo>
                  <a:pt x="856" y="1581"/>
                  <a:pt x="856" y="1580"/>
                  <a:pt x="856" y="1579"/>
                </a:cubicBezTo>
                <a:cubicBezTo>
                  <a:pt x="854" y="1579"/>
                  <a:pt x="853" y="1579"/>
                  <a:pt x="852" y="1579"/>
                </a:cubicBezTo>
                <a:cubicBezTo>
                  <a:pt x="852" y="1580"/>
                  <a:pt x="852" y="1581"/>
                  <a:pt x="852" y="1582"/>
                </a:cubicBezTo>
                <a:close/>
                <a:moveTo>
                  <a:pt x="1580" y="1584"/>
                </a:moveTo>
                <a:cubicBezTo>
                  <a:pt x="1581" y="1584"/>
                  <a:pt x="1582" y="1584"/>
                  <a:pt x="1583" y="1584"/>
                </a:cubicBezTo>
                <a:cubicBezTo>
                  <a:pt x="1583" y="1583"/>
                  <a:pt x="1583" y="1582"/>
                  <a:pt x="1583" y="1581"/>
                </a:cubicBezTo>
                <a:cubicBezTo>
                  <a:pt x="1582" y="1581"/>
                  <a:pt x="1581" y="1581"/>
                  <a:pt x="1580" y="1581"/>
                </a:cubicBezTo>
                <a:cubicBezTo>
                  <a:pt x="1580" y="1582"/>
                  <a:pt x="1580" y="1583"/>
                  <a:pt x="1580" y="1584"/>
                </a:cubicBezTo>
                <a:close/>
                <a:moveTo>
                  <a:pt x="312" y="1582"/>
                </a:moveTo>
                <a:cubicBezTo>
                  <a:pt x="315" y="1588"/>
                  <a:pt x="308" y="1585"/>
                  <a:pt x="310" y="1590"/>
                </a:cubicBezTo>
                <a:cubicBezTo>
                  <a:pt x="315" y="1592"/>
                  <a:pt x="318" y="1591"/>
                  <a:pt x="324" y="1592"/>
                </a:cubicBezTo>
                <a:cubicBezTo>
                  <a:pt x="326" y="1592"/>
                  <a:pt x="337" y="1597"/>
                  <a:pt x="336" y="1590"/>
                </a:cubicBezTo>
                <a:cubicBezTo>
                  <a:pt x="327" y="1590"/>
                  <a:pt x="325" y="1589"/>
                  <a:pt x="317" y="1590"/>
                </a:cubicBezTo>
                <a:cubicBezTo>
                  <a:pt x="317" y="1588"/>
                  <a:pt x="316" y="1588"/>
                  <a:pt x="316" y="1587"/>
                </a:cubicBezTo>
                <a:cubicBezTo>
                  <a:pt x="315" y="1584"/>
                  <a:pt x="318" y="1584"/>
                  <a:pt x="319" y="1582"/>
                </a:cubicBezTo>
                <a:cubicBezTo>
                  <a:pt x="317" y="1582"/>
                  <a:pt x="314" y="1582"/>
                  <a:pt x="312" y="1582"/>
                </a:cubicBezTo>
                <a:close/>
                <a:moveTo>
                  <a:pt x="1346" y="1593"/>
                </a:moveTo>
                <a:cubicBezTo>
                  <a:pt x="1347" y="1591"/>
                  <a:pt x="1345" y="1591"/>
                  <a:pt x="1345" y="1590"/>
                </a:cubicBezTo>
                <a:cubicBezTo>
                  <a:pt x="1344" y="1588"/>
                  <a:pt x="1343" y="1579"/>
                  <a:pt x="1342" y="1584"/>
                </a:cubicBezTo>
                <a:cubicBezTo>
                  <a:pt x="1342" y="1590"/>
                  <a:pt x="1338" y="1594"/>
                  <a:pt x="1346" y="1593"/>
                </a:cubicBezTo>
                <a:close/>
                <a:moveTo>
                  <a:pt x="1445" y="1584"/>
                </a:moveTo>
                <a:cubicBezTo>
                  <a:pt x="1446" y="1584"/>
                  <a:pt x="1446" y="1587"/>
                  <a:pt x="1448" y="1587"/>
                </a:cubicBezTo>
                <a:cubicBezTo>
                  <a:pt x="1447" y="1591"/>
                  <a:pt x="1443" y="1587"/>
                  <a:pt x="1445" y="1584"/>
                </a:cubicBezTo>
                <a:close/>
                <a:moveTo>
                  <a:pt x="810" y="1590"/>
                </a:moveTo>
                <a:cubicBezTo>
                  <a:pt x="809" y="1592"/>
                  <a:pt x="808" y="1593"/>
                  <a:pt x="805" y="1593"/>
                </a:cubicBezTo>
                <a:cubicBezTo>
                  <a:pt x="804" y="1590"/>
                  <a:pt x="807" y="1590"/>
                  <a:pt x="810" y="1590"/>
                </a:cubicBezTo>
                <a:close/>
                <a:moveTo>
                  <a:pt x="1532" y="1593"/>
                </a:moveTo>
                <a:cubicBezTo>
                  <a:pt x="1533" y="1593"/>
                  <a:pt x="1534" y="1593"/>
                  <a:pt x="1535" y="1593"/>
                </a:cubicBezTo>
                <a:cubicBezTo>
                  <a:pt x="1535" y="1592"/>
                  <a:pt x="1535" y="1591"/>
                  <a:pt x="1535" y="1590"/>
                </a:cubicBezTo>
                <a:cubicBezTo>
                  <a:pt x="1534" y="1590"/>
                  <a:pt x="1533" y="1590"/>
                  <a:pt x="1532" y="1590"/>
                </a:cubicBezTo>
                <a:cubicBezTo>
                  <a:pt x="1532" y="1591"/>
                  <a:pt x="1532" y="1592"/>
                  <a:pt x="1532" y="1593"/>
                </a:cubicBezTo>
                <a:close/>
                <a:moveTo>
                  <a:pt x="358" y="1598"/>
                </a:moveTo>
                <a:cubicBezTo>
                  <a:pt x="359" y="1598"/>
                  <a:pt x="360" y="1598"/>
                  <a:pt x="361" y="1598"/>
                </a:cubicBezTo>
                <a:cubicBezTo>
                  <a:pt x="361" y="1597"/>
                  <a:pt x="361" y="1596"/>
                  <a:pt x="361" y="1595"/>
                </a:cubicBezTo>
                <a:cubicBezTo>
                  <a:pt x="360" y="1595"/>
                  <a:pt x="359" y="1595"/>
                  <a:pt x="358" y="1595"/>
                </a:cubicBezTo>
                <a:cubicBezTo>
                  <a:pt x="358" y="1596"/>
                  <a:pt x="358" y="1597"/>
                  <a:pt x="358" y="1598"/>
                </a:cubicBezTo>
                <a:close/>
                <a:moveTo>
                  <a:pt x="368" y="1595"/>
                </a:moveTo>
                <a:cubicBezTo>
                  <a:pt x="371" y="1595"/>
                  <a:pt x="372" y="1598"/>
                  <a:pt x="372" y="1601"/>
                </a:cubicBezTo>
                <a:cubicBezTo>
                  <a:pt x="369" y="1601"/>
                  <a:pt x="368" y="1598"/>
                  <a:pt x="368" y="1595"/>
                </a:cubicBezTo>
                <a:close/>
                <a:moveTo>
                  <a:pt x="415" y="1598"/>
                </a:moveTo>
                <a:cubicBezTo>
                  <a:pt x="416" y="1598"/>
                  <a:pt x="417" y="1598"/>
                  <a:pt x="418" y="1598"/>
                </a:cubicBezTo>
                <a:cubicBezTo>
                  <a:pt x="418" y="1597"/>
                  <a:pt x="418" y="1596"/>
                  <a:pt x="418" y="1595"/>
                </a:cubicBezTo>
                <a:cubicBezTo>
                  <a:pt x="417" y="1595"/>
                  <a:pt x="415" y="1595"/>
                  <a:pt x="414" y="1595"/>
                </a:cubicBezTo>
                <a:cubicBezTo>
                  <a:pt x="414" y="1596"/>
                  <a:pt x="415" y="1597"/>
                  <a:pt x="415" y="1598"/>
                </a:cubicBezTo>
                <a:close/>
                <a:moveTo>
                  <a:pt x="916" y="1607"/>
                </a:moveTo>
                <a:cubicBezTo>
                  <a:pt x="923" y="1610"/>
                  <a:pt x="924" y="1604"/>
                  <a:pt x="931" y="1607"/>
                </a:cubicBezTo>
                <a:cubicBezTo>
                  <a:pt x="932" y="1602"/>
                  <a:pt x="928" y="1600"/>
                  <a:pt x="931" y="1596"/>
                </a:cubicBezTo>
                <a:cubicBezTo>
                  <a:pt x="930" y="1596"/>
                  <a:pt x="929" y="1596"/>
                  <a:pt x="928" y="1596"/>
                </a:cubicBezTo>
                <a:cubicBezTo>
                  <a:pt x="927" y="1596"/>
                  <a:pt x="926" y="1597"/>
                  <a:pt x="927" y="1598"/>
                </a:cubicBezTo>
                <a:cubicBezTo>
                  <a:pt x="932" y="1603"/>
                  <a:pt x="912" y="1598"/>
                  <a:pt x="916" y="1607"/>
                </a:cubicBezTo>
                <a:close/>
                <a:moveTo>
                  <a:pt x="748" y="1601"/>
                </a:moveTo>
                <a:cubicBezTo>
                  <a:pt x="749" y="1601"/>
                  <a:pt x="750" y="1601"/>
                  <a:pt x="751" y="1601"/>
                </a:cubicBezTo>
                <a:cubicBezTo>
                  <a:pt x="751" y="1600"/>
                  <a:pt x="751" y="1599"/>
                  <a:pt x="751" y="1598"/>
                </a:cubicBezTo>
                <a:cubicBezTo>
                  <a:pt x="750" y="1598"/>
                  <a:pt x="749" y="1598"/>
                  <a:pt x="748" y="1598"/>
                </a:cubicBezTo>
                <a:cubicBezTo>
                  <a:pt x="748" y="1599"/>
                  <a:pt x="748" y="1600"/>
                  <a:pt x="748" y="1601"/>
                </a:cubicBezTo>
                <a:close/>
                <a:moveTo>
                  <a:pt x="1176" y="1601"/>
                </a:moveTo>
                <a:cubicBezTo>
                  <a:pt x="1177" y="1601"/>
                  <a:pt x="1177" y="1602"/>
                  <a:pt x="1179" y="1603"/>
                </a:cubicBezTo>
                <a:cubicBezTo>
                  <a:pt x="1178" y="1600"/>
                  <a:pt x="1179" y="1597"/>
                  <a:pt x="1176" y="1598"/>
                </a:cubicBezTo>
                <a:cubicBezTo>
                  <a:pt x="1176" y="1599"/>
                  <a:pt x="1176" y="1600"/>
                  <a:pt x="1176" y="1601"/>
                </a:cubicBezTo>
                <a:close/>
                <a:moveTo>
                  <a:pt x="505" y="1603"/>
                </a:moveTo>
                <a:cubicBezTo>
                  <a:pt x="506" y="1603"/>
                  <a:pt x="507" y="1603"/>
                  <a:pt x="509" y="1603"/>
                </a:cubicBezTo>
                <a:cubicBezTo>
                  <a:pt x="511" y="1599"/>
                  <a:pt x="503" y="1598"/>
                  <a:pt x="504" y="1601"/>
                </a:cubicBezTo>
                <a:cubicBezTo>
                  <a:pt x="505" y="1601"/>
                  <a:pt x="506" y="1601"/>
                  <a:pt x="505" y="1603"/>
                </a:cubicBezTo>
                <a:close/>
                <a:moveTo>
                  <a:pt x="653" y="1601"/>
                </a:moveTo>
                <a:cubicBezTo>
                  <a:pt x="654" y="1597"/>
                  <a:pt x="659" y="1602"/>
                  <a:pt x="658" y="1606"/>
                </a:cubicBezTo>
                <a:cubicBezTo>
                  <a:pt x="655" y="1606"/>
                  <a:pt x="656" y="1601"/>
                  <a:pt x="653" y="1601"/>
                </a:cubicBezTo>
                <a:close/>
                <a:moveTo>
                  <a:pt x="691" y="1601"/>
                </a:moveTo>
                <a:cubicBezTo>
                  <a:pt x="694" y="1596"/>
                  <a:pt x="696" y="1603"/>
                  <a:pt x="695" y="1604"/>
                </a:cubicBezTo>
                <a:cubicBezTo>
                  <a:pt x="694" y="1605"/>
                  <a:pt x="693" y="1600"/>
                  <a:pt x="691" y="1601"/>
                </a:cubicBezTo>
                <a:close/>
                <a:moveTo>
                  <a:pt x="830" y="1607"/>
                </a:moveTo>
                <a:cubicBezTo>
                  <a:pt x="833" y="1607"/>
                  <a:pt x="840" y="1609"/>
                  <a:pt x="841" y="1606"/>
                </a:cubicBezTo>
                <a:cubicBezTo>
                  <a:pt x="835" y="1606"/>
                  <a:pt x="835" y="1601"/>
                  <a:pt x="831" y="1600"/>
                </a:cubicBezTo>
                <a:cubicBezTo>
                  <a:pt x="834" y="1605"/>
                  <a:pt x="830" y="1602"/>
                  <a:pt x="830" y="1607"/>
                </a:cubicBezTo>
                <a:close/>
                <a:moveTo>
                  <a:pt x="1011" y="1600"/>
                </a:moveTo>
                <a:cubicBezTo>
                  <a:pt x="1014" y="1600"/>
                  <a:pt x="1014" y="1604"/>
                  <a:pt x="1014" y="1607"/>
                </a:cubicBezTo>
                <a:cubicBezTo>
                  <a:pt x="1009" y="1609"/>
                  <a:pt x="1012" y="1603"/>
                  <a:pt x="1011" y="1600"/>
                </a:cubicBezTo>
                <a:close/>
                <a:moveTo>
                  <a:pt x="1100" y="1603"/>
                </a:moveTo>
                <a:cubicBezTo>
                  <a:pt x="1100" y="1605"/>
                  <a:pt x="1096" y="1604"/>
                  <a:pt x="1094" y="1604"/>
                </a:cubicBezTo>
                <a:cubicBezTo>
                  <a:pt x="1095" y="1601"/>
                  <a:pt x="1098" y="1601"/>
                  <a:pt x="1100" y="1603"/>
                </a:cubicBezTo>
                <a:close/>
                <a:moveTo>
                  <a:pt x="1108" y="1604"/>
                </a:moveTo>
                <a:cubicBezTo>
                  <a:pt x="1109" y="1604"/>
                  <a:pt x="1110" y="1604"/>
                  <a:pt x="1111" y="1604"/>
                </a:cubicBezTo>
                <a:cubicBezTo>
                  <a:pt x="1111" y="1603"/>
                  <a:pt x="1111" y="1602"/>
                  <a:pt x="1111" y="1601"/>
                </a:cubicBezTo>
                <a:cubicBezTo>
                  <a:pt x="1110" y="1601"/>
                  <a:pt x="1109" y="1601"/>
                  <a:pt x="1108" y="1601"/>
                </a:cubicBezTo>
                <a:cubicBezTo>
                  <a:pt x="1108" y="1602"/>
                  <a:pt x="1108" y="1603"/>
                  <a:pt x="1108" y="1604"/>
                </a:cubicBezTo>
                <a:close/>
                <a:moveTo>
                  <a:pt x="547" y="1603"/>
                </a:moveTo>
                <a:cubicBezTo>
                  <a:pt x="548" y="1604"/>
                  <a:pt x="550" y="1604"/>
                  <a:pt x="553" y="1604"/>
                </a:cubicBezTo>
                <a:cubicBezTo>
                  <a:pt x="554" y="1607"/>
                  <a:pt x="545" y="1607"/>
                  <a:pt x="547" y="1603"/>
                </a:cubicBezTo>
                <a:close/>
                <a:moveTo>
                  <a:pt x="810" y="1603"/>
                </a:moveTo>
                <a:cubicBezTo>
                  <a:pt x="814" y="1600"/>
                  <a:pt x="814" y="1610"/>
                  <a:pt x="810" y="1607"/>
                </a:cubicBezTo>
                <a:cubicBezTo>
                  <a:pt x="810" y="1606"/>
                  <a:pt x="810" y="1604"/>
                  <a:pt x="810" y="1603"/>
                </a:cubicBezTo>
                <a:close/>
                <a:moveTo>
                  <a:pt x="976" y="1604"/>
                </a:moveTo>
                <a:cubicBezTo>
                  <a:pt x="976" y="1605"/>
                  <a:pt x="976" y="1606"/>
                  <a:pt x="976" y="1607"/>
                </a:cubicBezTo>
                <a:cubicBezTo>
                  <a:pt x="980" y="1610"/>
                  <a:pt x="980" y="1602"/>
                  <a:pt x="977" y="1603"/>
                </a:cubicBezTo>
                <a:cubicBezTo>
                  <a:pt x="977" y="1604"/>
                  <a:pt x="977" y="1605"/>
                  <a:pt x="976" y="1604"/>
                </a:cubicBezTo>
                <a:close/>
                <a:moveTo>
                  <a:pt x="456" y="1607"/>
                </a:moveTo>
                <a:cubicBezTo>
                  <a:pt x="460" y="1612"/>
                  <a:pt x="459" y="1605"/>
                  <a:pt x="458" y="1604"/>
                </a:cubicBezTo>
                <a:cubicBezTo>
                  <a:pt x="457" y="1604"/>
                  <a:pt x="455" y="1605"/>
                  <a:pt x="455" y="1606"/>
                </a:cubicBezTo>
                <a:cubicBezTo>
                  <a:pt x="455" y="1605"/>
                  <a:pt x="457" y="1608"/>
                  <a:pt x="456" y="1607"/>
                </a:cubicBezTo>
                <a:close/>
                <a:moveTo>
                  <a:pt x="936" y="1607"/>
                </a:moveTo>
                <a:cubicBezTo>
                  <a:pt x="938" y="1607"/>
                  <a:pt x="941" y="1608"/>
                  <a:pt x="940" y="1604"/>
                </a:cubicBezTo>
                <a:cubicBezTo>
                  <a:pt x="939" y="1604"/>
                  <a:pt x="938" y="1604"/>
                  <a:pt x="937" y="1604"/>
                </a:cubicBezTo>
                <a:cubicBezTo>
                  <a:pt x="937" y="1606"/>
                  <a:pt x="936" y="1606"/>
                  <a:pt x="936" y="1607"/>
                </a:cubicBezTo>
                <a:close/>
                <a:moveTo>
                  <a:pt x="573" y="1606"/>
                </a:moveTo>
                <a:cubicBezTo>
                  <a:pt x="572" y="1606"/>
                  <a:pt x="571" y="1606"/>
                  <a:pt x="570" y="1606"/>
                </a:cubicBezTo>
                <a:cubicBezTo>
                  <a:pt x="562" y="1605"/>
                  <a:pt x="574" y="1610"/>
                  <a:pt x="573" y="1606"/>
                </a:cubicBezTo>
                <a:close/>
                <a:moveTo>
                  <a:pt x="572" y="1623"/>
                </a:moveTo>
                <a:cubicBezTo>
                  <a:pt x="566" y="1624"/>
                  <a:pt x="565" y="1621"/>
                  <a:pt x="558" y="1622"/>
                </a:cubicBezTo>
                <a:cubicBezTo>
                  <a:pt x="552" y="1621"/>
                  <a:pt x="574" y="1617"/>
                  <a:pt x="572" y="1623"/>
                </a:cubicBezTo>
                <a:close/>
                <a:moveTo>
                  <a:pt x="615" y="1628"/>
                </a:moveTo>
                <a:cubicBezTo>
                  <a:pt x="617" y="1624"/>
                  <a:pt x="625" y="1627"/>
                  <a:pt x="629" y="1626"/>
                </a:cubicBezTo>
                <a:cubicBezTo>
                  <a:pt x="627" y="1630"/>
                  <a:pt x="619" y="1627"/>
                  <a:pt x="615" y="1628"/>
                </a:cubicBezTo>
                <a:close/>
                <a:moveTo>
                  <a:pt x="20" y="781"/>
                </a:moveTo>
                <a:cubicBezTo>
                  <a:pt x="22" y="781"/>
                  <a:pt x="20" y="783"/>
                  <a:pt x="22" y="783"/>
                </a:cubicBezTo>
                <a:cubicBezTo>
                  <a:pt x="27" y="782"/>
                  <a:pt x="35" y="780"/>
                  <a:pt x="36" y="780"/>
                </a:cubicBezTo>
                <a:cubicBezTo>
                  <a:pt x="36" y="780"/>
                  <a:pt x="38" y="776"/>
                  <a:pt x="39" y="780"/>
                </a:cubicBezTo>
                <a:cubicBezTo>
                  <a:pt x="37" y="781"/>
                  <a:pt x="33" y="781"/>
                  <a:pt x="29" y="781"/>
                </a:cubicBezTo>
                <a:cubicBezTo>
                  <a:pt x="29" y="784"/>
                  <a:pt x="27" y="785"/>
                  <a:pt x="25" y="786"/>
                </a:cubicBezTo>
                <a:cubicBezTo>
                  <a:pt x="21" y="788"/>
                  <a:pt x="13" y="785"/>
                  <a:pt x="14" y="791"/>
                </a:cubicBezTo>
                <a:cubicBezTo>
                  <a:pt x="18" y="790"/>
                  <a:pt x="20" y="788"/>
                  <a:pt x="25" y="789"/>
                </a:cubicBezTo>
                <a:cubicBezTo>
                  <a:pt x="27" y="788"/>
                  <a:pt x="28" y="786"/>
                  <a:pt x="30" y="784"/>
                </a:cubicBezTo>
                <a:cubicBezTo>
                  <a:pt x="33" y="783"/>
                  <a:pt x="36" y="784"/>
                  <a:pt x="39" y="783"/>
                </a:cubicBezTo>
                <a:cubicBezTo>
                  <a:pt x="40" y="783"/>
                  <a:pt x="41" y="780"/>
                  <a:pt x="42" y="780"/>
                </a:cubicBezTo>
                <a:cubicBezTo>
                  <a:pt x="47" y="778"/>
                  <a:pt x="52" y="780"/>
                  <a:pt x="55" y="776"/>
                </a:cubicBezTo>
                <a:cubicBezTo>
                  <a:pt x="55" y="776"/>
                  <a:pt x="57" y="777"/>
                  <a:pt x="58" y="776"/>
                </a:cubicBezTo>
                <a:cubicBezTo>
                  <a:pt x="58" y="776"/>
                  <a:pt x="58" y="775"/>
                  <a:pt x="58" y="775"/>
                </a:cubicBezTo>
                <a:cubicBezTo>
                  <a:pt x="59" y="773"/>
                  <a:pt x="66" y="776"/>
                  <a:pt x="68" y="775"/>
                </a:cubicBezTo>
                <a:cubicBezTo>
                  <a:pt x="67" y="779"/>
                  <a:pt x="71" y="778"/>
                  <a:pt x="71" y="781"/>
                </a:cubicBezTo>
                <a:cubicBezTo>
                  <a:pt x="67" y="781"/>
                  <a:pt x="66" y="778"/>
                  <a:pt x="66" y="784"/>
                </a:cubicBezTo>
                <a:cubicBezTo>
                  <a:pt x="68" y="788"/>
                  <a:pt x="73" y="782"/>
                  <a:pt x="75" y="788"/>
                </a:cubicBezTo>
                <a:cubicBezTo>
                  <a:pt x="76" y="794"/>
                  <a:pt x="71" y="796"/>
                  <a:pt x="66" y="797"/>
                </a:cubicBezTo>
                <a:cubicBezTo>
                  <a:pt x="67" y="801"/>
                  <a:pt x="63" y="800"/>
                  <a:pt x="63" y="803"/>
                </a:cubicBezTo>
                <a:cubicBezTo>
                  <a:pt x="65" y="804"/>
                  <a:pt x="66" y="804"/>
                  <a:pt x="66" y="807"/>
                </a:cubicBezTo>
                <a:cubicBezTo>
                  <a:pt x="63" y="808"/>
                  <a:pt x="57" y="805"/>
                  <a:pt x="57" y="808"/>
                </a:cubicBezTo>
                <a:cubicBezTo>
                  <a:pt x="63" y="810"/>
                  <a:pt x="65" y="807"/>
                  <a:pt x="70" y="811"/>
                </a:cubicBezTo>
                <a:cubicBezTo>
                  <a:pt x="63" y="811"/>
                  <a:pt x="69" y="815"/>
                  <a:pt x="68" y="818"/>
                </a:cubicBezTo>
                <a:cubicBezTo>
                  <a:pt x="61" y="817"/>
                  <a:pt x="65" y="827"/>
                  <a:pt x="63" y="830"/>
                </a:cubicBezTo>
                <a:cubicBezTo>
                  <a:pt x="71" y="828"/>
                  <a:pt x="67" y="838"/>
                  <a:pt x="73" y="838"/>
                </a:cubicBezTo>
                <a:cubicBezTo>
                  <a:pt x="73" y="835"/>
                  <a:pt x="79" y="838"/>
                  <a:pt x="79" y="840"/>
                </a:cubicBezTo>
                <a:cubicBezTo>
                  <a:pt x="76" y="844"/>
                  <a:pt x="80" y="842"/>
                  <a:pt x="81" y="845"/>
                </a:cubicBezTo>
                <a:cubicBezTo>
                  <a:pt x="80" y="845"/>
                  <a:pt x="78" y="845"/>
                  <a:pt x="78" y="846"/>
                </a:cubicBezTo>
                <a:cubicBezTo>
                  <a:pt x="78" y="848"/>
                  <a:pt x="75" y="848"/>
                  <a:pt x="75" y="849"/>
                </a:cubicBezTo>
                <a:cubicBezTo>
                  <a:pt x="79" y="851"/>
                  <a:pt x="82" y="846"/>
                  <a:pt x="83" y="849"/>
                </a:cubicBezTo>
                <a:cubicBezTo>
                  <a:pt x="83" y="855"/>
                  <a:pt x="77" y="853"/>
                  <a:pt x="75" y="856"/>
                </a:cubicBezTo>
                <a:cubicBezTo>
                  <a:pt x="74" y="855"/>
                  <a:pt x="66" y="852"/>
                  <a:pt x="66" y="856"/>
                </a:cubicBezTo>
                <a:cubicBezTo>
                  <a:pt x="71" y="858"/>
                  <a:pt x="78" y="857"/>
                  <a:pt x="79" y="864"/>
                </a:cubicBezTo>
                <a:cubicBezTo>
                  <a:pt x="75" y="863"/>
                  <a:pt x="73" y="864"/>
                  <a:pt x="72" y="867"/>
                </a:cubicBezTo>
                <a:cubicBezTo>
                  <a:pt x="75" y="867"/>
                  <a:pt x="76" y="865"/>
                  <a:pt x="77" y="867"/>
                </a:cubicBezTo>
                <a:cubicBezTo>
                  <a:pt x="75" y="869"/>
                  <a:pt x="74" y="870"/>
                  <a:pt x="73" y="873"/>
                </a:cubicBezTo>
                <a:cubicBezTo>
                  <a:pt x="72" y="874"/>
                  <a:pt x="73" y="876"/>
                  <a:pt x="71" y="876"/>
                </a:cubicBezTo>
                <a:cubicBezTo>
                  <a:pt x="69" y="874"/>
                  <a:pt x="68" y="870"/>
                  <a:pt x="62" y="872"/>
                </a:cubicBezTo>
                <a:cubicBezTo>
                  <a:pt x="60" y="876"/>
                  <a:pt x="63" y="877"/>
                  <a:pt x="60" y="878"/>
                </a:cubicBezTo>
                <a:cubicBezTo>
                  <a:pt x="59" y="878"/>
                  <a:pt x="58" y="877"/>
                  <a:pt x="57" y="876"/>
                </a:cubicBezTo>
                <a:cubicBezTo>
                  <a:pt x="55" y="884"/>
                  <a:pt x="68" y="876"/>
                  <a:pt x="68" y="881"/>
                </a:cubicBezTo>
                <a:cubicBezTo>
                  <a:pt x="65" y="885"/>
                  <a:pt x="62" y="880"/>
                  <a:pt x="59" y="881"/>
                </a:cubicBezTo>
                <a:cubicBezTo>
                  <a:pt x="58" y="882"/>
                  <a:pt x="60" y="885"/>
                  <a:pt x="57" y="884"/>
                </a:cubicBezTo>
                <a:cubicBezTo>
                  <a:pt x="57" y="884"/>
                  <a:pt x="56" y="881"/>
                  <a:pt x="54" y="881"/>
                </a:cubicBezTo>
                <a:cubicBezTo>
                  <a:pt x="57" y="887"/>
                  <a:pt x="53" y="889"/>
                  <a:pt x="53" y="895"/>
                </a:cubicBezTo>
                <a:cubicBezTo>
                  <a:pt x="52" y="896"/>
                  <a:pt x="50" y="895"/>
                  <a:pt x="50" y="897"/>
                </a:cubicBezTo>
                <a:cubicBezTo>
                  <a:pt x="52" y="897"/>
                  <a:pt x="54" y="897"/>
                  <a:pt x="54" y="900"/>
                </a:cubicBezTo>
                <a:cubicBezTo>
                  <a:pt x="56" y="900"/>
                  <a:pt x="59" y="900"/>
                  <a:pt x="59" y="903"/>
                </a:cubicBezTo>
                <a:cubicBezTo>
                  <a:pt x="67" y="902"/>
                  <a:pt x="77" y="901"/>
                  <a:pt x="82" y="902"/>
                </a:cubicBezTo>
                <a:cubicBezTo>
                  <a:pt x="84" y="902"/>
                  <a:pt x="87" y="901"/>
                  <a:pt x="87" y="903"/>
                </a:cubicBezTo>
                <a:cubicBezTo>
                  <a:pt x="77" y="907"/>
                  <a:pt x="68" y="904"/>
                  <a:pt x="59" y="908"/>
                </a:cubicBezTo>
                <a:cubicBezTo>
                  <a:pt x="59" y="915"/>
                  <a:pt x="65" y="910"/>
                  <a:pt x="65" y="913"/>
                </a:cubicBezTo>
                <a:cubicBezTo>
                  <a:pt x="63" y="916"/>
                  <a:pt x="64" y="922"/>
                  <a:pt x="61" y="924"/>
                </a:cubicBezTo>
                <a:cubicBezTo>
                  <a:pt x="59" y="923"/>
                  <a:pt x="58" y="925"/>
                  <a:pt x="57" y="926"/>
                </a:cubicBezTo>
                <a:cubicBezTo>
                  <a:pt x="55" y="926"/>
                  <a:pt x="55" y="924"/>
                  <a:pt x="55" y="924"/>
                </a:cubicBezTo>
                <a:cubicBezTo>
                  <a:pt x="53" y="924"/>
                  <a:pt x="54" y="926"/>
                  <a:pt x="53" y="926"/>
                </a:cubicBezTo>
                <a:cubicBezTo>
                  <a:pt x="51" y="926"/>
                  <a:pt x="47" y="925"/>
                  <a:pt x="47" y="927"/>
                </a:cubicBezTo>
                <a:cubicBezTo>
                  <a:pt x="53" y="927"/>
                  <a:pt x="59" y="927"/>
                  <a:pt x="65" y="927"/>
                </a:cubicBezTo>
                <a:cubicBezTo>
                  <a:pt x="65" y="929"/>
                  <a:pt x="66" y="931"/>
                  <a:pt x="66" y="932"/>
                </a:cubicBezTo>
                <a:cubicBezTo>
                  <a:pt x="72" y="931"/>
                  <a:pt x="70" y="936"/>
                  <a:pt x="71" y="937"/>
                </a:cubicBezTo>
                <a:cubicBezTo>
                  <a:pt x="72" y="937"/>
                  <a:pt x="74" y="936"/>
                  <a:pt x="75" y="937"/>
                </a:cubicBezTo>
                <a:cubicBezTo>
                  <a:pt x="76" y="938"/>
                  <a:pt x="75" y="941"/>
                  <a:pt x="76" y="941"/>
                </a:cubicBezTo>
                <a:cubicBezTo>
                  <a:pt x="72" y="938"/>
                  <a:pt x="70" y="943"/>
                  <a:pt x="66" y="945"/>
                </a:cubicBezTo>
                <a:cubicBezTo>
                  <a:pt x="68" y="944"/>
                  <a:pt x="57" y="944"/>
                  <a:pt x="59" y="946"/>
                </a:cubicBezTo>
                <a:cubicBezTo>
                  <a:pt x="64" y="948"/>
                  <a:pt x="57" y="950"/>
                  <a:pt x="60" y="954"/>
                </a:cubicBezTo>
                <a:cubicBezTo>
                  <a:pt x="54" y="955"/>
                  <a:pt x="51" y="957"/>
                  <a:pt x="49" y="959"/>
                </a:cubicBezTo>
                <a:cubicBezTo>
                  <a:pt x="47" y="960"/>
                  <a:pt x="45" y="959"/>
                  <a:pt x="43" y="960"/>
                </a:cubicBezTo>
                <a:cubicBezTo>
                  <a:pt x="42" y="961"/>
                  <a:pt x="40" y="963"/>
                  <a:pt x="40" y="964"/>
                </a:cubicBezTo>
                <a:cubicBezTo>
                  <a:pt x="38" y="965"/>
                  <a:pt x="35" y="964"/>
                  <a:pt x="35" y="967"/>
                </a:cubicBezTo>
                <a:cubicBezTo>
                  <a:pt x="36" y="967"/>
                  <a:pt x="38" y="967"/>
                  <a:pt x="38" y="968"/>
                </a:cubicBezTo>
                <a:cubicBezTo>
                  <a:pt x="37" y="970"/>
                  <a:pt x="27" y="972"/>
                  <a:pt x="32" y="975"/>
                </a:cubicBezTo>
                <a:cubicBezTo>
                  <a:pt x="32" y="972"/>
                  <a:pt x="35" y="974"/>
                  <a:pt x="37" y="973"/>
                </a:cubicBezTo>
                <a:cubicBezTo>
                  <a:pt x="38" y="972"/>
                  <a:pt x="38" y="971"/>
                  <a:pt x="40" y="970"/>
                </a:cubicBezTo>
                <a:cubicBezTo>
                  <a:pt x="42" y="969"/>
                  <a:pt x="48" y="968"/>
                  <a:pt x="49" y="970"/>
                </a:cubicBezTo>
                <a:cubicBezTo>
                  <a:pt x="48" y="972"/>
                  <a:pt x="48" y="976"/>
                  <a:pt x="45" y="976"/>
                </a:cubicBezTo>
                <a:cubicBezTo>
                  <a:pt x="48" y="982"/>
                  <a:pt x="42" y="983"/>
                  <a:pt x="42" y="984"/>
                </a:cubicBezTo>
                <a:cubicBezTo>
                  <a:pt x="42" y="985"/>
                  <a:pt x="44" y="987"/>
                  <a:pt x="44" y="987"/>
                </a:cubicBezTo>
                <a:cubicBezTo>
                  <a:pt x="43" y="988"/>
                  <a:pt x="42" y="986"/>
                  <a:pt x="41" y="986"/>
                </a:cubicBezTo>
                <a:cubicBezTo>
                  <a:pt x="39" y="991"/>
                  <a:pt x="40" y="990"/>
                  <a:pt x="43" y="994"/>
                </a:cubicBezTo>
                <a:cubicBezTo>
                  <a:pt x="41" y="994"/>
                  <a:pt x="39" y="994"/>
                  <a:pt x="36" y="994"/>
                </a:cubicBezTo>
                <a:cubicBezTo>
                  <a:pt x="39" y="998"/>
                  <a:pt x="34" y="1003"/>
                  <a:pt x="37" y="1003"/>
                </a:cubicBezTo>
                <a:cubicBezTo>
                  <a:pt x="39" y="998"/>
                  <a:pt x="39" y="1007"/>
                  <a:pt x="40" y="1008"/>
                </a:cubicBezTo>
                <a:cubicBezTo>
                  <a:pt x="42" y="1009"/>
                  <a:pt x="47" y="1007"/>
                  <a:pt x="47" y="1010"/>
                </a:cubicBezTo>
                <a:cubicBezTo>
                  <a:pt x="44" y="1013"/>
                  <a:pt x="35" y="1011"/>
                  <a:pt x="35" y="1018"/>
                </a:cubicBezTo>
                <a:cubicBezTo>
                  <a:pt x="37" y="1018"/>
                  <a:pt x="36" y="1020"/>
                  <a:pt x="38" y="1021"/>
                </a:cubicBezTo>
                <a:cubicBezTo>
                  <a:pt x="38" y="1017"/>
                  <a:pt x="44" y="1020"/>
                  <a:pt x="46" y="1019"/>
                </a:cubicBezTo>
                <a:cubicBezTo>
                  <a:pt x="48" y="1022"/>
                  <a:pt x="53" y="1023"/>
                  <a:pt x="54" y="1027"/>
                </a:cubicBezTo>
                <a:cubicBezTo>
                  <a:pt x="59" y="1027"/>
                  <a:pt x="62" y="1030"/>
                  <a:pt x="64" y="1032"/>
                </a:cubicBezTo>
                <a:cubicBezTo>
                  <a:pt x="64" y="1031"/>
                  <a:pt x="62" y="1034"/>
                  <a:pt x="63" y="1035"/>
                </a:cubicBezTo>
                <a:cubicBezTo>
                  <a:pt x="63" y="1036"/>
                  <a:pt x="66" y="1035"/>
                  <a:pt x="66" y="1037"/>
                </a:cubicBezTo>
                <a:cubicBezTo>
                  <a:pt x="60" y="1033"/>
                  <a:pt x="59" y="1038"/>
                  <a:pt x="56" y="1038"/>
                </a:cubicBezTo>
                <a:cubicBezTo>
                  <a:pt x="57" y="1038"/>
                  <a:pt x="55" y="1036"/>
                  <a:pt x="53" y="1037"/>
                </a:cubicBezTo>
                <a:cubicBezTo>
                  <a:pt x="51" y="1037"/>
                  <a:pt x="51" y="1038"/>
                  <a:pt x="50" y="1040"/>
                </a:cubicBezTo>
                <a:cubicBezTo>
                  <a:pt x="57" y="1040"/>
                  <a:pt x="64" y="1040"/>
                  <a:pt x="71" y="1040"/>
                </a:cubicBezTo>
                <a:cubicBezTo>
                  <a:pt x="68" y="1046"/>
                  <a:pt x="71" y="1043"/>
                  <a:pt x="74" y="1046"/>
                </a:cubicBezTo>
                <a:cubicBezTo>
                  <a:pt x="72" y="1046"/>
                  <a:pt x="73" y="1049"/>
                  <a:pt x="73" y="1051"/>
                </a:cubicBezTo>
                <a:cubicBezTo>
                  <a:pt x="70" y="1048"/>
                  <a:pt x="66" y="1050"/>
                  <a:pt x="65" y="1052"/>
                </a:cubicBezTo>
                <a:cubicBezTo>
                  <a:pt x="72" y="1051"/>
                  <a:pt x="73" y="1053"/>
                  <a:pt x="79" y="1051"/>
                </a:cubicBezTo>
                <a:cubicBezTo>
                  <a:pt x="81" y="1045"/>
                  <a:pt x="75" y="1048"/>
                  <a:pt x="76" y="1043"/>
                </a:cubicBezTo>
                <a:cubicBezTo>
                  <a:pt x="81" y="1044"/>
                  <a:pt x="85" y="1050"/>
                  <a:pt x="88" y="1044"/>
                </a:cubicBezTo>
                <a:cubicBezTo>
                  <a:pt x="92" y="1048"/>
                  <a:pt x="98" y="1050"/>
                  <a:pt x="102" y="1054"/>
                </a:cubicBezTo>
                <a:cubicBezTo>
                  <a:pt x="103" y="1054"/>
                  <a:pt x="105" y="1057"/>
                  <a:pt x="106" y="1054"/>
                </a:cubicBezTo>
                <a:cubicBezTo>
                  <a:pt x="105" y="1054"/>
                  <a:pt x="104" y="1053"/>
                  <a:pt x="105" y="1051"/>
                </a:cubicBezTo>
                <a:cubicBezTo>
                  <a:pt x="103" y="1051"/>
                  <a:pt x="101" y="1050"/>
                  <a:pt x="101" y="1048"/>
                </a:cubicBezTo>
                <a:cubicBezTo>
                  <a:pt x="104" y="1049"/>
                  <a:pt x="110" y="1049"/>
                  <a:pt x="108" y="1056"/>
                </a:cubicBezTo>
                <a:cubicBezTo>
                  <a:pt x="113" y="1058"/>
                  <a:pt x="114" y="1049"/>
                  <a:pt x="117" y="1054"/>
                </a:cubicBezTo>
                <a:cubicBezTo>
                  <a:pt x="117" y="1057"/>
                  <a:pt x="110" y="1054"/>
                  <a:pt x="111" y="1059"/>
                </a:cubicBezTo>
                <a:cubicBezTo>
                  <a:pt x="115" y="1057"/>
                  <a:pt x="122" y="1058"/>
                  <a:pt x="127" y="1057"/>
                </a:cubicBezTo>
                <a:cubicBezTo>
                  <a:pt x="130" y="1057"/>
                  <a:pt x="134" y="1053"/>
                  <a:pt x="135" y="1057"/>
                </a:cubicBezTo>
                <a:cubicBezTo>
                  <a:pt x="135" y="1063"/>
                  <a:pt x="127" y="1060"/>
                  <a:pt x="124" y="1060"/>
                </a:cubicBezTo>
                <a:cubicBezTo>
                  <a:pt x="117" y="1062"/>
                  <a:pt x="111" y="1065"/>
                  <a:pt x="104" y="1065"/>
                </a:cubicBezTo>
                <a:cubicBezTo>
                  <a:pt x="102" y="1067"/>
                  <a:pt x="102" y="1070"/>
                  <a:pt x="98" y="1070"/>
                </a:cubicBezTo>
                <a:cubicBezTo>
                  <a:pt x="85" y="1069"/>
                  <a:pt x="80" y="1074"/>
                  <a:pt x="69" y="1071"/>
                </a:cubicBezTo>
                <a:cubicBezTo>
                  <a:pt x="70" y="1074"/>
                  <a:pt x="67" y="1071"/>
                  <a:pt x="66" y="1071"/>
                </a:cubicBezTo>
                <a:cubicBezTo>
                  <a:pt x="64" y="1072"/>
                  <a:pt x="65" y="1076"/>
                  <a:pt x="62" y="1076"/>
                </a:cubicBezTo>
                <a:cubicBezTo>
                  <a:pt x="57" y="1075"/>
                  <a:pt x="56" y="1078"/>
                  <a:pt x="52" y="1078"/>
                </a:cubicBezTo>
                <a:cubicBezTo>
                  <a:pt x="51" y="1078"/>
                  <a:pt x="49" y="1078"/>
                  <a:pt x="49" y="1079"/>
                </a:cubicBezTo>
                <a:cubicBezTo>
                  <a:pt x="57" y="1079"/>
                  <a:pt x="67" y="1080"/>
                  <a:pt x="73" y="1078"/>
                </a:cubicBezTo>
                <a:cubicBezTo>
                  <a:pt x="75" y="1079"/>
                  <a:pt x="74" y="1081"/>
                  <a:pt x="78" y="1081"/>
                </a:cubicBezTo>
                <a:cubicBezTo>
                  <a:pt x="80" y="1081"/>
                  <a:pt x="80" y="1078"/>
                  <a:pt x="82" y="1078"/>
                </a:cubicBezTo>
                <a:cubicBezTo>
                  <a:pt x="82" y="1078"/>
                  <a:pt x="84" y="1081"/>
                  <a:pt x="86" y="1081"/>
                </a:cubicBezTo>
                <a:cubicBezTo>
                  <a:pt x="85" y="1081"/>
                  <a:pt x="87" y="1079"/>
                  <a:pt x="87" y="1079"/>
                </a:cubicBezTo>
                <a:cubicBezTo>
                  <a:pt x="91" y="1078"/>
                  <a:pt x="95" y="1080"/>
                  <a:pt x="98" y="1079"/>
                </a:cubicBezTo>
                <a:cubicBezTo>
                  <a:pt x="100" y="1079"/>
                  <a:pt x="100" y="1078"/>
                  <a:pt x="101" y="1078"/>
                </a:cubicBezTo>
                <a:cubicBezTo>
                  <a:pt x="103" y="1078"/>
                  <a:pt x="103" y="1080"/>
                  <a:pt x="106" y="1079"/>
                </a:cubicBezTo>
                <a:cubicBezTo>
                  <a:pt x="106" y="1079"/>
                  <a:pt x="107" y="1078"/>
                  <a:pt x="108" y="1078"/>
                </a:cubicBezTo>
                <a:cubicBezTo>
                  <a:pt x="109" y="1077"/>
                  <a:pt x="111" y="1078"/>
                  <a:pt x="112" y="1078"/>
                </a:cubicBezTo>
                <a:cubicBezTo>
                  <a:pt x="113" y="1078"/>
                  <a:pt x="114" y="1079"/>
                  <a:pt x="114" y="1079"/>
                </a:cubicBezTo>
                <a:cubicBezTo>
                  <a:pt x="116" y="1080"/>
                  <a:pt x="119" y="1076"/>
                  <a:pt x="120" y="1079"/>
                </a:cubicBezTo>
                <a:cubicBezTo>
                  <a:pt x="120" y="1081"/>
                  <a:pt x="119" y="1083"/>
                  <a:pt x="117" y="1084"/>
                </a:cubicBezTo>
                <a:cubicBezTo>
                  <a:pt x="108" y="1083"/>
                  <a:pt x="97" y="1086"/>
                  <a:pt x="92" y="1084"/>
                </a:cubicBezTo>
                <a:cubicBezTo>
                  <a:pt x="90" y="1088"/>
                  <a:pt x="84" y="1087"/>
                  <a:pt x="80" y="1089"/>
                </a:cubicBezTo>
                <a:cubicBezTo>
                  <a:pt x="77" y="1089"/>
                  <a:pt x="76" y="1091"/>
                  <a:pt x="80" y="1090"/>
                </a:cubicBezTo>
                <a:cubicBezTo>
                  <a:pt x="84" y="1092"/>
                  <a:pt x="84" y="1088"/>
                  <a:pt x="88" y="1089"/>
                </a:cubicBezTo>
                <a:cubicBezTo>
                  <a:pt x="88" y="1092"/>
                  <a:pt x="93" y="1090"/>
                  <a:pt x="93" y="1094"/>
                </a:cubicBezTo>
                <a:cubicBezTo>
                  <a:pt x="87" y="1093"/>
                  <a:pt x="81" y="1094"/>
                  <a:pt x="79" y="1097"/>
                </a:cubicBezTo>
                <a:cubicBezTo>
                  <a:pt x="83" y="1097"/>
                  <a:pt x="90" y="1096"/>
                  <a:pt x="93" y="1098"/>
                </a:cubicBezTo>
                <a:cubicBezTo>
                  <a:pt x="93" y="1096"/>
                  <a:pt x="95" y="1098"/>
                  <a:pt x="96" y="1097"/>
                </a:cubicBezTo>
                <a:cubicBezTo>
                  <a:pt x="97" y="1096"/>
                  <a:pt x="98" y="1095"/>
                  <a:pt x="99" y="1094"/>
                </a:cubicBezTo>
                <a:cubicBezTo>
                  <a:pt x="100" y="1097"/>
                  <a:pt x="103" y="1099"/>
                  <a:pt x="104" y="1102"/>
                </a:cubicBezTo>
                <a:cubicBezTo>
                  <a:pt x="104" y="1101"/>
                  <a:pt x="102" y="1102"/>
                  <a:pt x="103" y="1103"/>
                </a:cubicBezTo>
                <a:cubicBezTo>
                  <a:pt x="103" y="1106"/>
                  <a:pt x="105" y="1102"/>
                  <a:pt x="106" y="1105"/>
                </a:cubicBezTo>
                <a:cubicBezTo>
                  <a:pt x="105" y="1106"/>
                  <a:pt x="104" y="1108"/>
                  <a:pt x="103" y="1108"/>
                </a:cubicBezTo>
                <a:cubicBezTo>
                  <a:pt x="97" y="1109"/>
                  <a:pt x="99" y="1105"/>
                  <a:pt x="96" y="1108"/>
                </a:cubicBezTo>
                <a:cubicBezTo>
                  <a:pt x="94" y="1111"/>
                  <a:pt x="80" y="1106"/>
                  <a:pt x="81" y="1105"/>
                </a:cubicBezTo>
                <a:cubicBezTo>
                  <a:pt x="81" y="1103"/>
                  <a:pt x="87" y="1105"/>
                  <a:pt x="87" y="1102"/>
                </a:cubicBezTo>
                <a:cubicBezTo>
                  <a:pt x="84" y="1102"/>
                  <a:pt x="81" y="1102"/>
                  <a:pt x="79" y="1102"/>
                </a:cubicBezTo>
                <a:cubicBezTo>
                  <a:pt x="79" y="1105"/>
                  <a:pt x="79" y="1108"/>
                  <a:pt x="76" y="1108"/>
                </a:cubicBezTo>
                <a:cubicBezTo>
                  <a:pt x="76" y="1112"/>
                  <a:pt x="79" y="1113"/>
                  <a:pt x="80" y="1116"/>
                </a:cubicBezTo>
                <a:cubicBezTo>
                  <a:pt x="77" y="1116"/>
                  <a:pt x="76" y="1118"/>
                  <a:pt x="73" y="1117"/>
                </a:cubicBezTo>
                <a:cubicBezTo>
                  <a:pt x="73" y="1113"/>
                  <a:pt x="71" y="1114"/>
                  <a:pt x="73" y="1111"/>
                </a:cubicBezTo>
                <a:cubicBezTo>
                  <a:pt x="68" y="1110"/>
                  <a:pt x="67" y="1113"/>
                  <a:pt x="64" y="1114"/>
                </a:cubicBezTo>
                <a:cubicBezTo>
                  <a:pt x="62" y="1115"/>
                  <a:pt x="59" y="1114"/>
                  <a:pt x="59" y="1116"/>
                </a:cubicBezTo>
                <a:cubicBezTo>
                  <a:pt x="62" y="1116"/>
                  <a:pt x="64" y="1116"/>
                  <a:pt x="65" y="1117"/>
                </a:cubicBezTo>
                <a:cubicBezTo>
                  <a:pt x="66" y="1116"/>
                  <a:pt x="66" y="1114"/>
                  <a:pt x="68" y="1114"/>
                </a:cubicBezTo>
                <a:cubicBezTo>
                  <a:pt x="69" y="1117"/>
                  <a:pt x="64" y="1116"/>
                  <a:pt x="66" y="1121"/>
                </a:cubicBezTo>
                <a:cubicBezTo>
                  <a:pt x="69" y="1120"/>
                  <a:pt x="72" y="1121"/>
                  <a:pt x="72" y="1124"/>
                </a:cubicBezTo>
                <a:cubicBezTo>
                  <a:pt x="70" y="1124"/>
                  <a:pt x="70" y="1121"/>
                  <a:pt x="69" y="1124"/>
                </a:cubicBezTo>
                <a:cubicBezTo>
                  <a:pt x="71" y="1124"/>
                  <a:pt x="71" y="1126"/>
                  <a:pt x="74" y="1125"/>
                </a:cubicBezTo>
                <a:cubicBezTo>
                  <a:pt x="74" y="1124"/>
                  <a:pt x="76" y="1123"/>
                  <a:pt x="77" y="1125"/>
                </a:cubicBezTo>
                <a:cubicBezTo>
                  <a:pt x="75" y="1129"/>
                  <a:pt x="67" y="1127"/>
                  <a:pt x="68" y="1133"/>
                </a:cubicBezTo>
                <a:cubicBezTo>
                  <a:pt x="80" y="1136"/>
                  <a:pt x="99" y="1138"/>
                  <a:pt x="112" y="1135"/>
                </a:cubicBezTo>
                <a:cubicBezTo>
                  <a:pt x="112" y="1137"/>
                  <a:pt x="116" y="1136"/>
                  <a:pt x="115" y="1140"/>
                </a:cubicBezTo>
                <a:cubicBezTo>
                  <a:pt x="109" y="1139"/>
                  <a:pt x="105" y="1141"/>
                  <a:pt x="103" y="1144"/>
                </a:cubicBezTo>
                <a:cubicBezTo>
                  <a:pt x="96" y="1144"/>
                  <a:pt x="89" y="1144"/>
                  <a:pt x="83" y="1144"/>
                </a:cubicBezTo>
                <a:cubicBezTo>
                  <a:pt x="80" y="1145"/>
                  <a:pt x="82" y="1148"/>
                  <a:pt x="78" y="1148"/>
                </a:cubicBezTo>
                <a:cubicBezTo>
                  <a:pt x="78" y="1145"/>
                  <a:pt x="77" y="1145"/>
                  <a:pt x="75" y="1144"/>
                </a:cubicBezTo>
                <a:cubicBezTo>
                  <a:pt x="69" y="1143"/>
                  <a:pt x="58" y="1145"/>
                  <a:pt x="51" y="1144"/>
                </a:cubicBezTo>
                <a:cubicBezTo>
                  <a:pt x="49" y="1151"/>
                  <a:pt x="58" y="1145"/>
                  <a:pt x="58" y="1149"/>
                </a:cubicBezTo>
                <a:cubicBezTo>
                  <a:pt x="54" y="1152"/>
                  <a:pt x="52" y="1147"/>
                  <a:pt x="52" y="1152"/>
                </a:cubicBezTo>
                <a:cubicBezTo>
                  <a:pt x="56" y="1151"/>
                  <a:pt x="58" y="1155"/>
                  <a:pt x="63" y="1156"/>
                </a:cubicBezTo>
                <a:cubicBezTo>
                  <a:pt x="67" y="1156"/>
                  <a:pt x="71" y="1155"/>
                  <a:pt x="75" y="1156"/>
                </a:cubicBezTo>
                <a:cubicBezTo>
                  <a:pt x="79" y="1156"/>
                  <a:pt x="86" y="1153"/>
                  <a:pt x="87" y="1159"/>
                </a:cubicBezTo>
                <a:cubicBezTo>
                  <a:pt x="82" y="1159"/>
                  <a:pt x="73" y="1157"/>
                  <a:pt x="73" y="1162"/>
                </a:cubicBezTo>
                <a:cubicBezTo>
                  <a:pt x="74" y="1162"/>
                  <a:pt x="76" y="1162"/>
                  <a:pt x="76" y="1163"/>
                </a:cubicBezTo>
                <a:cubicBezTo>
                  <a:pt x="71" y="1163"/>
                  <a:pt x="66" y="1163"/>
                  <a:pt x="62" y="1163"/>
                </a:cubicBezTo>
                <a:cubicBezTo>
                  <a:pt x="62" y="1161"/>
                  <a:pt x="61" y="1160"/>
                  <a:pt x="60" y="1159"/>
                </a:cubicBezTo>
                <a:cubicBezTo>
                  <a:pt x="54" y="1157"/>
                  <a:pt x="53" y="1162"/>
                  <a:pt x="50" y="1159"/>
                </a:cubicBezTo>
                <a:cubicBezTo>
                  <a:pt x="50" y="1167"/>
                  <a:pt x="55" y="1160"/>
                  <a:pt x="57" y="1163"/>
                </a:cubicBezTo>
                <a:cubicBezTo>
                  <a:pt x="57" y="1165"/>
                  <a:pt x="58" y="1165"/>
                  <a:pt x="59" y="1167"/>
                </a:cubicBezTo>
                <a:cubicBezTo>
                  <a:pt x="56" y="1167"/>
                  <a:pt x="54" y="1171"/>
                  <a:pt x="59" y="1170"/>
                </a:cubicBezTo>
                <a:cubicBezTo>
                  <a:pt x="61" y="1170"/>
                  <a:pt x="60" y="1166"/>
                  <a:pt x="63" y="1167"/>
                </a:cubicBezTo>
                <a:cubicBezTo>
                  <a:pt x="63" y="1170"/>
                  <a:pt x="60" y="1171"/>
                  <a:pt x="61" y="1175"/>
                </a:cubicBezTo>
                <a:cubicBezTo>
                  <a:pt x="66" y="1175"/>
                  <a:pt x="62" y="1179"/>
                  <a:pt x="63" y="1179"/>
                </a:cubicBezTo>
                <a:cubicBezTo>
                  <a:pt x="63" y="1180"/>
                  <a:pt x="66" y="1179"/>
                  <a:pt x="66" y="1181"/>
                </a:cubicBezTo>
                <a:cubicBezTo>
                  <a:pt x="61" y="1181"/>
                  <a:pt x="55" y="1180"/>
                  <a:pt x="55" y="1184"/>
                </a:cubicBezTo>
                <a:cubicBezTo>
                  <a:pt x="61" y="1185"/>
                  <a:pt x="62" y="1181"/>
                  <a:pt x="67" y="1182"/>
                </a:cubicBezTo>
                <a:cubicBezTo>
                  <a:pt x="67" y="1187"/>
                  <a:pt x="75" y="1187"/>
                  <a:pt x="79" y="1187"/>
                </a:cubicBezTo>
                <a:cubicBezTo>
                  <a:pt x="86" y="1188"/>
                  <a:pt x="89" y="1188"/>
                  <a:pt x="93" y="1189"/>
                </a:cubicBezTo>
                <a:cubicBezTo>
                  <a:pt x="95" y="1189"/>
                  <a:pt x="97" y="1188"/>
                  <a:pt x="98" y="1190"/>
                </a:cubicBezTo>
                <a:cubicBezTo>
                  <a:pt x="92" y="1195"/>
                  <a:pt x="81" y="1190"/>
                  <a:pt x="77" y="1190"/>
                </a:cubicBezTo>
                <a:cubicBezTo>
                  <a:pt x="75" y="1191"/>
                  <a:pt x="75" y="1192"/>
                  <a:pt x="73" y="1192"/>
                </a:cubicBezTo>
                <a:cubicBezTo>
                  <a:pt x="68" y="1193"/>
                  <a:pt x="65" y="1193"/>
                  <a:pt x="63" y="1194"/>
                </a:cubicBezTo>
                <a:cubicBezTo>
                  <a:pt x="63" y="1194"/>
                  <a:pt x="61" y="1193"/>
                  <a:pt x="60" y="1194"/>
                </a:cubicBezTo>
                <a:cubicBezTo>
                  <a:pt x="59" y="1194"/>
                  <a:pt x="61" y="1197"/>
                  <a:pt x="59" y="1197"/>
                </a:cubicBezTo>
                <a:cubicBezTo>
                  <a:pt x="54" y="1197"/>
                  <a:pt x="54" y="1201"/>
                  <a:pt x="50" y="1201"/>
                </a:cubicBezTo>
                <a:cubicBezTo>
                  <a:pt x="50" y="1205"/>
                  <a:pt x="53" y="1208"/>
                  <a:pt x="50" y="1211"/>
                </a:cubicBezTo>
                <a:cubicBezTo>
                  <a:pt x="58" y="1211"/>
                  <a:pt x="66" y="1215"/>
                  <a:pt x="74" y="1214"/>
                </a:cubicBezTo>
                <a:cubicBezTo>
                  <a:pt x="76" y="1214"/>
                  <a:pt x="76" y="1213"/>
                  <a:pt x="79" y="1213"/>
                </a:cubicBezTo>
                <a:cubicBezTo>
                  <a:pt x="81" y="1212"/>
                  <a:pt x="84" y="1212"/>
                  <a:pt x="86" y="1213"/>
                </a:cubicBezTo>
                <a:cubicBezTo>
                  <a:pt x="89" y="1213"/>
                  <a:pt x="88" y="1215"/>
                  <a:pt x="90" y="1216"/>
                </a:cubicBezTo>
                <a:cubicBezTo>
                  <a:pt x="93" y="1217"/>
                  <a:pt x="97" y="1213"/>
                  <a:pt x="98" y="1217"/>
                </a:cubicBezTo>
                <a:cubicBezTo>
                  <a:pt x="98" y="1220"/>
                  <a:pt x="94" y="1219"/>
                  <a:pt x="95" y="1222"/>
                </a:cubicBezTo>
                <a:cubicBezTo>
                  <a:pt x="98" y="1222"/>
                  <a:pt x="101" y="1220"/>
                  <a:pt x="104" y="1219"/>
                </a:cubicBezTo>
                <a:cubicBezTo>
                  <a:pt x="113" y="1224"/>
                  <a:pt x="122" y="1217"/>
                  <a:pt x="131" y="1219"/>
                </a:cubicBezTo>
                <a:cubicBezTo>
                  <a:pt x="134" y="1220"/>
                  <a:pt x="133" y="1222"/>
                  <a:pt x="137" y="1222"/>
                </a:cubicBezTo>
                <a:cubicBezTo>
                  <a:pt x="143" y="1223"/>
                  <a:pt x="148" y="1223"/>
                  <a:pt x="151" y="1224"/>
                </a:cubicBezTo>
                <a:cubicBezTo>
                  <a:pt x="154" y="1224"/>
                  <a:pt x="156" y="1223"/>
                  <a:pt x="158" y="1225"/>
                </a:cubicBezTo>
                <a:cubicBezTo>
                  <a:pt x="158" y="1226"/>
                  <a:pt x="162" y="1225"/>
                  <a:pt x="162" y="1225"/>
                </a:cubicBezTo>
                <a:cubicBezTo>
                  <a:pt x="164" y="1225"/>
                  <a:pt x="164" y="1227"/>
                  <a:pt x="164" y="1227"/>
                </a:cubicBezTo>
                <a:cubicBezTo>
                  <a:pt x="166" y="1227"/>
                  <a:pt x="169" y="1226"/>
                  <a:pt x="172" y="1227"/>
                </a:cubicBezTo>
                <a:cubicBezTo>
                  <a:pt x="174" y="1228"/>
                  <a:pt x="177" y="1230"/>
                  <a:pt x="180" y="1230"/>
                </a:cubicBezTo>
                <a:cubicBezTo>
                  <a:pt x="180" y="1229"/>
                  <a:pt x="181" y="1228"/>
                  <a:pt x="183" y="1228"/>
                </a:cubicBezTo>
                <a:cubicBezTo>
                  <a:pt x="184" y="1222"/>
                  <a:pt x="175" y="1231"/>
                  <a:pt x="175" y="1224"/>
                </a:cubicBezTo>
                <a:cubicBezTo>
                  <a:pt x="181" y="1220"/>
                  <a:pt x="192" y="1223"/>
                  <a:pt x="195" y="1224"/>
                </a:cubicBezTo>
                <a:cubicBezTo>
                  <a:pt x="200" y="1225"/>
                  <a:pt x="206" y="1224"/>
                  <a:pt x="208" y="1227"/>
                </a:cubicBezTo>
                <a:cubicBezTo>
                  <a:pt x="208" y="1227"/>
                  <a:pt x="212" y="1227"/>
                  <a:pt x="213" y="1227"/>
                </a:cubicBezTo>
                <a:cubicBezTo>
                  <a:pt x="214" y="1227"/>
                  <a:pt x="214" y="1228"/>
                  <a:pt x="214" y="1228"/>
                </a:cubicBezTo>
                <a:cubicBezTo>
                  <a:pt x="220" y="1230"/>
                  <a:pt x="225" y="1229"/>
                  <a:pt x="230" y="1230"/>
                </a:cubicBezTo>
                <a:cubicBezTo>
                  <a:pt x="233" y="1230"/>
                  <a:pt x="238" y="1233"/>
                  <a:pt x="239" y="1233"/>
                </a:cubicBezTo>
                <a:cubicBezTo>
                  <a:pt x="243" y="1234"/>
                  <a:pt x="242" y="1235"/>
                  <a:pt x="244" y="1236"/>
                </a:cubicBezTo>
                <a:cubicBezTo>
                  <a:pt x="246" y="1237"/>
                  <a:pt x="248" y="1237"/>
                  <a:pt x="249" y="1238"/>
                </a:cubicBezTo>
                <a:cubicBezTo>
                  <a:pt x="250" y="1239"/>
                  <a:pt x="251" y="1240"/>
                  <a:pt x="252" y="1241"/>
                </a:cubicBezTo>
                <a:cubicBezTo>
                  <a:pt x="254" y="1242"/>
                  <a:pt x="255" y="1242"/>
                  <a:pt x="256" y="1244"/>
                </a:cubicBezTo>
                <a:cubicBezTo>
                  <a:pt x="254" y="1244"/>
                  <a:pt x="254" y="1246"/>
                  <a:pt x="257" y="1246"/>
                </a:cubicBezTo>
                <a:cubicBezTo>
                  <a:pt x="260" y="1246"/>
                  <a:pt x="256" y="1243"/>
                  <a:pt x="259" y="1243"/>
                </a:cubicBezTo>
                <a:cubicBezTo>
                  <a:pt x="261" y="1242"/>
                  <a:pt x="262" y="1240"/>
                  <a:pt x="265" y="1241"/>
                </a:cubicBezTo>
                <a:cubicBezTo>
                  <a:pt x="261" y="1246"/>
                  <a:pt x="267" y="1243"/>
                  <a:pt x="270" y="1244"/>
                </a:cubicBezTo>
                <a:cubicBezTo>
                  <a:pt x="272" y="1245"/>
                  <a:pt x="272" y="1250"/>
                  <a:pt x="273" y="1251"/>
                </a:cubicBezTo>
                <a:cubicBezTo>
                  <a:pt x="274" y="1252"/>
                  <a:pt x="278" y="1250"/>
                  <a:pt x="278" y="1252"/>
                </a:cubicBezTo>
                <a:cubicBezTo>
                  <a:pt x="271" y="1252"/>
                  <a:pt x="277" y="1259"/>
                  <a:pt x="277" y="1262"/>
                </a:cubicBezTo>
                <a:cubicBezTo>
                  <a:pt x="272" y="1258"/>
                  <a:pt x="276" y="1264"/>
                  <a:pt x="271" y="1263"/>
                </a:cubicBezTo>
                <a:cubicBezTo>
                  <a:pt x="272" y="1258"/>
                  <a:pt x="272" y="1260"/>
                  <a:pt x="269" y="1257"/>
                </a:cubicBezTo>
                <a:cubicBezTo>
                  <a:pt x="271" y="1257"/>
                  <a:pt x="274" y="1253"/>
                  <a:pt x="269" y="1254"/>
                </a:cubicBezTo>
                <a:cubicBezTo>
                  <a:pt x="264" y="1253"/>
                  <a:pt x="270" y="1261"/>
                  <a:pt x="266" y="1260"/>
                </a:cubicBezTo>
                <a:cubicBezTo>
                  <a:pt x="265" y="1257"/>
                  <a:pt x="261" y="1259"/>
                  <a:pt x="258" y="1259"/>
                </a:cubicBezTo>
                <a:cubicBezTo>
                  <a:pt x="256" y="1258"/>
                  <a:pt x="255" y="1257"/>
                  <a:pt x="251" y="1257"/>
                </a:cubicBezTo>
                <a:cubicBezTo>
                  <a:pt x="249" y="1257"/>
                  <a:pt x="246" y="1258"/>
                  <a:pt x="247" y="1262"/>
                </a:cubicBezTo>
                <a:cubicBezTo>
                  <a:pt x="249" y="1267"/>
                  <a:pt x="259" y="1267"/>
                  <a:pt x="260" y="1263"/>
                </a:cubicBezTo>
                <a:cubicBezTo>
                  <a:pt x="260" y="1263"/>
                  <a:pt x="256" y="1263"/>
                  <a:pt x="256" y="1262"/>
                </a:cubicBezTo>
                <a:cubicBezTo>
                  <a:pt x="260" y="1263"/>
                  <a:pt x="264" y="1257"/>
                  <a:pt x="266" y="1262"/>
                </a:cubicBezTo>
                <a:cubicBezTo>
                  <a:pt x="267" y="1264"/>
                  <a:pt x="261" y="1263"/>
                  <a:pt x="261" y="1265"/>
                </a:cubicBezTo>
                <a:cubicBezTo>
                  <a:pt x="261" y="1265"/>
                  <a:pt x="267" y="1265"/>
                  <a:pt x="267" y="1265"/>
                </a:cubicBezTo>
                <a:cubicBezTo>
                  <a:pt x="269" y="1266"/>
                  <a:pt x="269" y="1269"/>
                  <a:pt x="271" y="1270"/>
                </a:cubicBezTo>
                <a:cubicBezTo>
                  <a:pt x="271" y="1268"/>
                  <a:pt x="273" y="1266"/>
                  <a:pt x="275" y="1267"/>
                </a:cubicBezTo>
                <a:cubicBezTo>
                  <a:pt x="277" y="1270"/>
                  <a:pt x="275" y="1271"/>
                  <a:pt x="280" y="1273"/>
                </a:cubicBezTo>
                <a:cubicBezTo>
                  <a:pt x="282" y="1271"/>
                  <a:pt x="281" y="1266"/>
                  <a:pt x="286" y="1267"/>
                </a:cubicBezTo>
                <a:cubicBezTo>
                  <a:pt x="286" y="1268"/>
                  <a:pt x="288" y="1271"/>
                  <a:pt x="288" y="1268"/>
                </a:cubicBezTo>
                <a:cubicBezTo>
                  <a:pt x="288" y="1266"/>
                  <a:pt x="294" y="1265"/>
                  <a:pt x="296" y="1265"/>
                </a:cubicBezTo>
                <a:cubicBezTo>
                  <a:pt x="299" y="1264"/>
                  <a:pt x="299" y="1267"/>
                  <a:pt x="302" y="1267"/>
                </a:cubicBezTo>
                <a:cubicBezTo>
                  <a:pt x="304" y="1266"/>
                  <a:pt x="304" y="1265"/>
                  <a:pt x="307" y="1265"/>
                </a:cubicBezTo>
                <a:cubicBezTo>
                  <a:pt x="310" y="1265"/>
                  <a:pt x="313" y="1268"/>
                  <a:pt x="316" y="1268"/>
                </a:cubicBezTo>
                <a:cubicBezTo>
                  <a:pt x="322" y="1269"/>
                  <a:pt x="320" y="1266"/>
                  <a:pt x="322" y="1268"/>
                </a:cubicBezTo>
                <a:cubicBezTo>
                  <a:pt x="323" y="1268"/>
                  <a:pt x="325" y="1268"/>
                  <a:pt x="325" y="1268"/>
                </a:cubicBezTo>
                <a:cubicBezTo>
                  <a:pt x="331" y="1269"/>
                  <a:pt x="335" y="1268"/>
                  <a:pt x="337" y="1271"/>
                </a:cubicBezTo>
                <a:cubicBezTo>
                  <a:pt x="333" y="1271"/>
                  <a:pt x="332" y="1274"/>
                  <a:pt x="329" y="1273"/>
                </a:cubicBezTo>
                <a:cubicBezTo>
                  <a:pt x="328" y="1273"/>
                  <a:pt x="326" y="1271"/>
                  <a:pt x="327" y="1271"/>
                </a:cubicBezTo>
                <a:cubicBezTo>
                  <a:pt x="322" y="1271"/>
                  <a:pt x="323" y="1274"/>
                  <a:pt x="321" y="1271"/>
                </a:cubicBezTo>
                <a:cubicBezTo>
                  <a:pt x="320" y="1270"/>
                  <a:pt x="308" y="1272"/>
                  <a:pt x="305" y="1271"/>
                </a:cubicBezTo>
                <a:cubicBezTo>
                  <a:pt x="303" y="1271"/>
                  <a:pt x="301" y="1269"/>
                  <a:pt x="299" y="1270"/>
                </a:cubicBezTo>
                <a:cubicBezTo>
                  <a:pt x="298" y="1270"/>
                  <a:pt x="299" y="1275"/>
                  <a:pt x="296" y="1273"/>
                </a:cubicBezTo>
                <a:cubicBezTo>
                  <a:pt x="295" y="1272"/>
                  <a:pt x="291" y="1266"/>
                  <a:pt x="290" y="1271"/>
                </a:cubicBezTo>
                <a:cubicBezTo>
                  <a:pt x="293" y="1272"/>
                  <a:pt x="289" y="1272"/>
                  <a:pt x="288" y="1273"/>
                </a:cubicBezTo>
                <a:cubicBezTo>
                  <a:pt x="287" y="1274"/>
                  <a:pt x="289" y="1278"/>
                  <a:pt x="287" y="1278"/>
                </a:cubicBezTo>
                <a:cubicBezTo>
                  <a:pt x="281" y="1275"/>
                  <a:pt x="280" y="1278"/>
                  <a:pt x="274" y="1279"/>
                </a:cubicBezTo>
                <a:cubicBezTo>
                  <a:pt x="274" y="1278"/>
                  <a:pt x="273" y="1277"/>
                  <a:pt x="273" y="1276"/>
                </a:cubicBezTo>
                <a:cubicBezTo>
                  <a:pt x="274" y="1276"/>
                  <a:pt x="276" y="1276"/>
                  <a:pt x="276" y="1274"/>
                </a:cubicBezTo>
                <a:cubicBezTo>
                  <a:pt x="269" y="1273"/>
                  <a:pt x="272" y="1281"/>
                  <a:pt x="267" y="1281"/>
                </a:cubicBezTo>
                <a:cubicBezTo>
                  <a:pt x="262" y="1279"/>
                  <a:pt x="257" y="1279"/>
                  <a:pt x="252" y="1278"/>
                </a:cubicBezTo>
                <a:cubicBezTo>
                  <a:pt x="252" y="1279"/>
                  <a:pt x="253" y="1280"/>
                  <a:pt x="253" y="1281"/>
                </a:cubicBezTo>
                <a:cubicBezTo>
                  <a:pt x="252" y="1283"/>
                  <a:pt x="250" y="1281"/>
                  <a:pt x="250" y="1282"/>
                </a:cubicBezTo>
                <a:cubicBezTo>
                  <a:pt x="249" y="1284"/>
                  <a:pt x="251" y="1288"/>
                  <a:pt x="248" y="1289"/>
                </a:cubicBezTo>
                <a:cubicBezTo>
                  <a:pt x="248" y="1287"/>
                  <a:pt x="247" y="1285"/>
                  <a:pt x="246" y="1284"/>
                </a:cubicBezTo>
                <a:cubicBezTo>
                  <a:pt x="246" y="1281"/>
                  <a:pt x="250" y="1283"/>
                  <a:pt x="249" y="1279"/>
                </a:cubicBezTo>
                <a:cubicBezTo>
                  <a:pt x="245" y="1279"/>
                  <a:pt x="240" y="1279"/>
                  <a:pt x="238" y="1281"/>
                </a:cubicBezTo>
                <a:cubicBezTo>
                  <a:pt x="236" y="1276"/>
                  <a:pt x="226" y="1278"/>
                  <a:pt x="220" y="1278"/>
                </a:cubicBezTo>
                <a:cubicBezTo>
                  <a:pt x="218" y="1278"/>
                  <a:pt x="218" y="1280"/>
                  <a:pt x="217" y="1281"/>
                </a:cubicBezTo>
                <a:cubicBezTo>
                  <a:pt x="212" y="1279"/>
                  <a:pt x="210" y="1276"/>
                  <a:pt x="205" y="1274"/>
                </a:cubicBezTo>
                <a:cubicBezTo>
                  <a:pt x="204" y="1278"/>
                  <a:pt x="196" y="1275"/>
                  <a:pt x="191" y="1276"/>
                </a:cubicBezTo>
                <a:cubicBezTo>
                  <a:pt x="194" y="1281"/>
                  <a:pt x="192" y="1281"/>
                  <a:pt x="187" y="1282"/>
                </a:cubicBezTo>
                <a:cubicBezTo>
                  <a:pt x="187" y="1277"/>
                  <a:pt x="185" y="1276"/>
                  <a:pt x="182" y="1274"/>
                </a:cubicBezTo>
                <a:cubicBezTo>
                  <a:pt x="181" y="1277"/>
                  <a:pt x="177" y="1275"/>
                  <a:pt x="176" y="1274"/>
                </a:cubicBezTo>
                <a:cubicBezTo>
                  <a:pt x="173" y="1274"/>
                  <a:pt x="170" y="1275"/>
                  <a:pt x="168" y="1274"/>
                </a:cubicBezTo>
                <a:cubicBezTo>
                  <a:pt x="166" y="1274"/>
                  <a:pt x="166" y="1273"/>
                  <a:pt x="165" y="1273"/>
                </a:cubicBezTo>
                <a:cubicBezTo>
                  <a:pt x="163" y="1273"/>
                  <a:pt x="163" y="1271"/>
                  <a:pt x="163" y="1271"/>
                </a:cubicBezTo>
                <a:cubicBezTo>
                  <a:pt x="161" y="1271"/>
                  <a:pt x="157" y="1272"/>
                  <a:pt x="154" y="1271"/>
                </a:cubicBezTo>
                <a:cubicBezTo>
                  <a:pt x="151" y="1271"/>
                  <a:pt x="151" y="1269"/>
                  <a:pt x="147" y="1270"/>
                </a:cubicBezTo>
                <a:cubicBezTo>
                  <a:pt x="146" y="1270"/>
                  <a:pt x="146" y="1271"/>
                  <a:pt x="144" y="1271"/>
                </a:cubicBezTo>
                <a:cubicBezTo>
                  <a:pt x="139" y="1272"/>
                  <a:pt x="137" y="1270"/>
                  <a:pt x="133" y="1270"/>
                </a:cubicBezTo>
                <a:cubicBezTo>
                  <a:pt x="126" y="1269"/>
                  <a:pt x="119" y="1270"/>
                  <a:pt x="111" y="1270"/>
                </a:cubicBezTo>
                <a:cubicBezTo>
                  <a:pt x="110" y="1271"/>
                  <a:pt x="111" y="1276"/>
                  <a:pt x="107" y="1274"/>
                </a:cubicBezTo>
                <a:cubicBezTo>
                  <a:pt x="105" y="1272"/>
                  <a:pt x="103" y="1270"/>
                  <a:pt x="99" y="1271"/>
                </a:cubicBezTo>
                <a:cubicBezTo>
                  <a:pt x="98" y="1271"/>
                  <a:pt x="97" y="1273"/>
                  <a:pt x="97" y="1273"/>
                </a:cubicBezTo>
                <a:cubicBezTo>
                  <a:pt x="96" y="1273"/>
                  <a:pt x="94" y="1270"/>
                  <a:pt x="93" y="1273"/>
                </a:cubicBezTo>
                <a:cubicBezTo>
                  <a:pt x="98" y="1274"/>
                  <a:pt x="95" y="1279"/>
                  <a:pt x="95" y="1282"/>
                </a:cubicBezTo>
                <a:cubicBezTo>
                  <a:pt x="98" y="1281"/>
                  <a:pt x="101" y="1285"/>
                  <a:pt x="104" y="1286"/>
                </a:cubicBezTo>
                <a:cubicBezTo>
                  <a:pt x="106" y="1286"/>
                  <a:pt x="107" y="1284"/>
                  <a:pt x="111" y="1284"/>
                </a:cubicBezTo>
                <a:cubicBezTo>
                  <a:pt x="111" y="1284"/>
                  <a:pt x="110" y="1285"/>
                  <a:pt x="111" y="1286"/>
                </a:cubicBezTo>
                <a:cubicBezTo>
                  <a:pt x="111" y="1286"/>
                  <a:pt x="113" y="1286"/>
                  <a:pt x="114" y="1286"/>
                </a:cubicBezTo>
                <a:cubicBezTo>
                  <a:pt x="116" y="1286"/>
                  <a:pt x="115" y="1289"/>
                  <a:pt x="114" y="1290"/>
                </a:cubicBezTo>
                <a:cubicBezTo>
                  <a:pt x="120" y="1292"/>
                  <a:pt x="115" y="1283"/>
                  <a:pt x="120" y="1284"/>
                </a:cubicBezTo>
                <a:cubicBezTo>
                  <a:pt x="123" y="1283"/>
                  <a:pt x="132" y="1280"/>
                  <a:pt x="136" y="1284"/>
                </a:cubicBezTo>
                <a:cubicBezTo>
                  <a:pt x="138" y="1290"/>
                  <a:pt x="131" y="1287"/>
                  <a:pt x="133" y="1292"/>
                </a:cubicBezTo>
                <a:cubicBezTo>
                  <a:pt x="138" y="1291"/>
                  <a:pt x="138" y="1295"/>
                  <a:pt x="144" y="1293"/>
                </a:cubicBezTo>
                <a:cubicBezTo>
                  <a:pt x="146" y="1292"/>
                  <a:pt x="148" y="1290"/>
                  <a:pt x="151" y="1289"/>
                </a:cubicBezTo>
                <a:cubicBezTo>
                  <a:pt x="158" y="1286"/>
                  <a:pt x="163" y="1288"/>
                  <a:pt x="166" y="1290"/>
                </a:cubicBezTo>
                <a:cubicBezTo>
                  <a:pt x="166" y="1291"/>
                  <a:pt x="168" y="1290"/>
                  <a:pt x="169" y="1290"/>
                </a:cubicBezTo>
                <a:cubicBezTo>
                  <a:pt x="176" y="1291"/>
                  <a:pt x="184" y="1287"/>
                  <a:pt x="189" y="1290"/>
                </a:cubicBezTo>
                <a:cubicBezTo>
                  <a:pt x="192" y="1289"/>
                  <a:pt x="188" y="1283"/>
                  <a:pt x="192" y="1282"/>
                </a:cubicBezTo>
                <a:cubicBezTo>
                  <a:pt x="195" y="1283"/>
                  <a:pt x="198" y="1282"/>
                  <a:pt x="200" y="1284"/>
                </a:cubicBezTo>
                <a:cubicBezTo>
                  <a:pt x="201" y="1285"/>
                  <a:pt x="200" y="1289"/>
                  <a:pt x="201" y="1290"/>
                </a:cubicBezTo>
                <a:cubicBezTo>
                  <a:pt x="202" y="1291"/>
                  <a:pt x="205" y="1290"/>
                  <a:pt x="205" y="1292"/>
                </a:cubicBezTo>
                <a:cubicBezTo>
                  <a:pt x="213" y="1293"/>
                  <a:pt x="218" y="1289"/>
                  <a:pt x="222" y="1293"/>
                </a:cubicBezTo>
                <a:cubicBezTo>
                  <a:pt x="224" y="1291"/>
                  <a:pt x="222" y="1286"/>
                  <a:pt x="226" y="1286"/>
                </a:cubicBezTo>
                <a:cubicBezTo>
                  <a:pt x="231" y="1287"/>
                  <a:pt x="234" y="1287"/>
                  <a:pt x="239" y="1286"/>
                </a:cubicBezTo>
                <a:cubicBezTo>
                  <a:pt x="239" y="1287"/>
                  <a:pt x="240" y="1287"/>
                  <a:pt x="240" y="1289"/>
                </a:cubicBezTo>
                <a:cubicBezTo>
                  <a:pt x="241" y="1292"/>
                  <a:pt x="238" y="1292"/>
                  <a:pt x="238" y="1293"/>
                </a:cubicBezTo>
                <a:cubicBezTo>
                  <a:pt x="243" y="1295"/>
                  <a:pt x="251" y="1297"/>
                  <a:pt x="256" y="1297"/>
                </a:cubicBezTo>
                <a:cubicBezTo>
                  <a:pt x="266" y="1296"/>
                  <a:pt x="255" y="1294"/>
                  <a:pt x="263" y="1293"/>
                </a:cubicBezTo>
                <a:cubicBezTo>
                  <a:pt x="265" y="1302"/>
                  <a:pt x="257" y="1298"/>
                  <a:pt x="256" y="1298"/>
                </a:cubicBezTo>
                <a:cubicBezTo>
                  <a:pt x="256" y="1298"/>
                  <a:pt x="257" y="1302"/>
                  <a:pt x="255" y="1301"/>
                </a:cubicBezTo>
                <a:cubicBezTo>
                  <a:pt x="253" y="1302"/>
                  <a:pt x="251" y="1301"/>
                  <a:pt x="250" y="1303"/>
                </a:cubicBezTo>
                <a:cubicBezTo>
                  <a:pt x="255" y="1303"/>
                  <a:pt x="259" y="1304"/>
                  <a:pt x="261" y="1301"/>
                </a:cubicBezTo>
                <a:cubicBezTo>
                  <a:pt x="261" y="1306"/>
                  <a:pt x="269" y="1303"/>
                  <a:pt x="269" y="1308"/>
                </a:cubicBezTo>
                <a:cubicBezTo>
                  <a:pt x="267" y="1308"/>
                  <a:pt x="262" y="1306"/>
                  <a:pt x="263" y="1311"/>
                </a:cubicBezTo>
                <a:cubicBezTo>
                  <a:pt x="270" y="1308"/>
                  <a:pt x="267" y="1314"/>
                  <a:pt x="267" y="1314"/>
                </a:cubicBezTo>
                <a:cubicBezTo>
                  <a:pt x="268" y="1315"/>
                  <a:pt x="271" y="1313"/>
                  <a:pt x="273" y="1314"/>
                </a:cubicBezTo>
                <a:cubicBezTo>
                  <a:pt x="272" y="1317"/>
                  <a:pt x="278" y="1320"/>
                  <a:pt x="278" y="1317"/>
                </a:cubicBezTo>
                <a:cubicBezTo>
                  <a:pt x="275" y="1318"/>
                  <a:pt x="275" y="1310"/>
                  <a:pt x="277" y="1311"/>
                </a:cubicBezTo>
                <a:cubicBezTo>
                  <a:pt x="279" y="1311"/>
                  <a:pt x="279" y="1313"/>
                  <a:pt x="281" y="1314"/>
                </a:cubicBezTo>
                <a:cubicBezTo>
                  <a:pt x="282" y="1315"/>
                  <a:pt x="284" y="1315"/>
                  <a:pt x="284" y="1317"/>
                </a:cubicBezTo>
                <a:cubicBezTo>
                  <a:pt x="289" y="1315"/>
                  <a:pt x="294" y="1316"/>
                  <a:pt x="299" y="1317"/>
                </a:cubicBezTo>
                <a:cubicBezTo>
                  <a:pt x="303" y="1317"/>
                  <a:pt x="304" y="1313"/>
                  <a:pt x="309" y="1313"/>
                </a:cubicBezTo>
                <a:cubicBezTo>
                  <a:pt x="308" y="1317"/>
                  <a:pt x="316" y="1311"/>
                  <a:pt x="315" y="1316"/>
                </a:cubicBezTo>
                <a:cubicBezTo>
                  <a:pt x="313" y="1316"/>
                  <a:pt x="313" y="1318"/>
                  <a:pt x="315" y="1319"/>
                </a:cubicBezTo>
                <a:cubicBezTo>
                  <a:pt x="315" y="1318"/>
                  <a:pt x="315" y="1316"/>
                  <a:pt x="317" y="1316"/>
                </a:cubicBezTo>
                <a:cubicBezTo>
                  <a:pt x="318" y="1316"/>
                  <a:pt x="319" y="1317"/>
                  <a:pt x="320" y="1317"/>
                </a:cubicBezTo>
                <a:cubicBezTo>
                  <a:pt x="326" y="1320"/>
                  <a:pt x="322" y="1316"/>
                  <a:pt x="327" y="1316"/>
                </a:cubicBezTo>
                <a:cubicBezTo>
                  <a:pt x="331" y="1316"/>
                  <a:pt x="330" y="1320"/>
                  <a:pt x="334" y="1319"/>
                </a:cubicBezTo>
                <a:cubicBezTo>
                  <a:pt x="336" y="1319"/>
                  <a:pt x="335" y="1316"/>
                  <a:pt x="337" y="1316"/>
                </a:cubicBezTo>
                <a:cubicBezTo>
                  <a:pt x="337" y="1319"/>
                  <a:pt x="338" y="1319"/>
                  <a:pt x="340" y="1317"/>
                </a:cubicBezTo>
                <a:cubicBezTo>
                  <a:pt x="343" y="1322"/>
                  <a:pt x="338" y="1324"/>
                  <a:pt x="345" y="1325"/>
                </a:cubicBezTo>
                <a:cubicBezTo>
                  <a:pt x="348" y="1324"/>
                  <a:pt x="347" y="1319"/>
                  <a:pt x="351" y="1319"/>
                </a:cubicBezTo>
                <a:cubicBezTo>
                  <a:pt x="354" y="1319"/>
                  <a:pt x="356" y="1319"/>
                  <a:pt x="359" y="1319"/>
                </a:cubicBezTo>
                <a:cubicBezTo>
                  <a:pt x="359" y="1321"/>
                  <a:pt x="359" y="1324"/>
                  <a:pt x="359" y="1327"/>
                </a:cubicBezTo>
                <a:cubicBezTo>
                  <a:pt x="358" y="1326"/>
                  <a:pt x="350" y="1323"/>
                  <a:pt x="350" y="1327"/>
                </a:cubicBezTo>
                <a:cubicBezTo>
                  <a:pt x="353" y="1328"/>
                  <a:pt x="358" y="1328"/>
                  <a:pt x="361" y="1330"/>
                </a:cubicBezTo>
                <a:cubicBezTo>
                  <a:pt x="360" y="1326"/>
                  <a:pt x="361" y="1324"/>
                  <a:pt x="364" y="1324"/>
                </a:cubicBezTo>
                <a:cubicBezTo>
                  <a:pt x="364" y="1326"/>
                  <a:pt x="368" y="1325"/>
                  <a:pt x="370" y="1325"/>
                </a:cubicBezTo>
                <a:cubicBezTo>
                  <a:pt x="376" y="1325"/>
                  <a:pt x="379" y="1327"/>
                  <a:pt x="383" y="1327"/>
                </a:cubicBezTo>
                <a:cubicBezTo>
                  <a:pt x="388" y="1327"/>
                  <a:pt x="388" y="1324"/>
                  <a:pt x="390" y="1327"/>
                </a:cubicBezTo>
                <a:cubicBezTo>
                  <a:pt x="391" y="1327"/>
                  <a:pt x="393" y="1327"/>
                  <a:pt x="393" y="1327"/>
                </a:cubicBezTo>
                <a:cubicBezTo>
                  <a:pt x="398" y="1327"/>
                  <a:pt x="400" y="1328"/>
                  <a:pt x="401" y="1328"/>
                </a:cubicBezTo>
                <a:cubicBezTo>
                  <a:pt x="406" y="1330"/>
                  <a:pt x="406" y="1329"/>
                  <a:pt x="409" y="1330"/>
                </a:cubicBezTo>
                <a:cubicBezTo>
                  <a:pt x="412" y="1330"/>
                  <a:pt x="411" y="1326"/>
                  <a:pt x="415" y="1327"/>
                </a:cubicBezTo>
                <a:cubicBezTo>
                  <a:pt x="420" y="1326"/>
                  <a:pt x="420" y="1330"/>
                  <a:pt x="425" y="1330"/>
                </a:cubicBezTo>
                <a:cubicBezTo>
                  <a:pt x="424" y="1326"/>
                  <a:pt x="426" y="1325"/>
                  <a:pt x="429" y="1325"/>
                </a:cubicBezTo>
                <a:cubicBezTo>
                  <a:pt x="431" y="1326"/>
                  <a:pt x="430" y="1331"/>
                  <a:pt x="433" y="1332"/>
                </a:cubicBezTo>
                <a:cubicBezTo>
                  <a:pt x="433" y="1329"/>
                  <a:pt x="432" y="1326"/>
                  <a:pt x="434" y="1325"/>
                </a:cubicBezTo>
                <a:cubicBezTo>
                  <a:pt x="439" y="1325"/>
                  <a:pt x="444" y="1324"/>
                  <a:pt x="443" y="1330"/>
                </a:cubicBezTo>
                <a:cubicBezTo>
                  <a:pt x="445" y="1330"/>
                  <a:pt x="446" y="1329"/>
                  <a:pt x="446" y="1328"/>
                </a:cubicBezTo>
                <a:cubicBezTo>
                  <a:pt x="447" y="1327"/>
                  <a:pt x="449" y="1330"/>
                  <a:pt x="448" y="1330"/>
                </a:cubicBezTo>
                <a:cubicBezTo>
                  <a:pt x="451" y="1330"/>
                  <a:pt x="452" y="1328"/>
                  <a:pt x="453" y="1330"/>
                </a:cubicBezTo>
                <a:cubicBezTo>
                  <a:pt x="454" y="1334"/>
                  <a:pt x="450" y="1333"/>
                  <a:pt x="450" y="1336"/>
                </a:cubicBezTo>
                <a:cubicBezTo>
                  <a:pt x="454" y="1336"/>
                  <a:pt x="461" y="1329"/>
                  <a:pt x="464" y="1336"/>
                </a:cubicBezTo>
                <a:cubicBezTo>
                  <a:pt x="461" y="1338"/>
                  <a:pt x="456" y="1339"/>
                  <a:pt x="452" y="1339"/>
                </a:cubicBezTo>
                <a:cubicBezTo>
                  <a:pt x="449" y="1340"/>
                  <a:pt x="449" y="1337"/>
                  <a:pt x="447" y="1339"/>
                </a:cubicBezTo>
                <a:cubicBezTo>
                  <a:pt x="444" y="1343"/>
                  <a:pt x="426" y="1334"/>
                  <a:pt x="428" y="1344"/>
                </a:cubicBezTo>
                <a:cubicBezTo>
                  <a:pt x="433" y="1343"/>
                  <a:pt x="435" y="1340"/>
                  <a:pt x="438" y="1346"/>
                </a:cubicBezTo>
                <a:cubicBezTo>
                  <a:pt x="436" y="1345"/>
                  <a:pt x="432" y="1342"/>
                  <a:pt x="433" y="1347"/>
                </a:cubicBezTo>
                <a:cubicBezTo>
                  <a:pt x="438" y="1347"/>
                  <a:pt x="441" y="1349"/>
                  <a:pt x="443" y="1352"/>
                </a:cubicBezTo>
                <a:cubicBezTo>
                  <a:pt x="435" y="1352"/>
                  <a:pt x="431" y="1355"/>
                  <a:pt x="422" y="1354"/>
                </a:cubicBezTo>
                <a:cubicBezTo>
                  <a:pt x="422" y="1356"/>
                  <a:pt x="425" y="1358"/>
                  <a:pt x="423" y="1358"/>
                </a:cubicBezTo>
                <a:cubicBezTo>
                  <a:pt x="421" y="1356"/>
                  <a:pt x="418" y="1359"/>
                  <a:pt x="415" y="1358"/>
                </a:cubicBezTo>
                <a:cubicBezTo>
                  <a:pt x="413" y="1358"/>
                  <a:pt x="412" y="1356"/>
                  <a:pt x="410" y="1355"/>
                </a:cubicBezTo>
                <a:cubicBezTo>
                  <a:pt x="409" y="1358"/>
                  <a:pt x="398" y="1360"/>
                  <a:pt x="404" y="1365"/>
                </a:cubicBezTo>
                <a:cubicBezTo>
                  <a:pt x="406" y="1362"/>
                  <a:pt x="405" y="1358"/>
                  <a:pt x="410" y="1358"/>
                </a:cubicBezTo>
                <a:cubicBezTo>
                  <a:pt x="414" y="1359"/>
                  <a:pt x="416" y="1361"/>
                  <a:pt x="418" y="1363"/>
                </a:cubicBezTo>
                <a:cubicBezTo>
                  <a:pt x="413" y="1365"/>
                  <a:pt x="413" y="1361"/>
                  <a:pt x="410" y="1360"/>
                </a:cubicBezTo>
                <a:cubicBezTo>
                  <a:pt x="409" y="1363"/>
                  <a:pt x="405" y="1363"/>
                  <a:pt x="404" y="1366"/>
                </a:cubicBezTo>
                <a:cubicBezTo>
                  <a:pt x="407" y="1367"/>
                  <a:pt x="409" y="1366"/>
                  <a:pt x="410" y="1365"/>
                </a:cubicBezTo>
                <a:cubicBezTo>
                  <a:pt x="405" y="1368"/>
                  <a:pt x="416" y="1373"/>
                  <a:pt x="411" y="1376"/>
                </a:cubicBezTo>
                <a:cubicBezTo>
                  <a:pt x="413" y="1372"/>
                  <a:pt x="405" y="1371"/>
                  <a:pt x="406" y="1374"/>
                </a:cubicBezTo>
                <a:cubicBezTo>
                  <a:pt x="410" y="1375"/>
                  <a:pt x="407" y="1381"/>
                  <a:pt x="406" y="1382"/>
                </a:cubicBezTo>
                <a:cubicBezTo>
                  <a:pt x="408" y="1383"/>
                  <a:pt x="410" y="1382"/>
                  <a:pt x="410" y="1384"/>
                </a:cubicBezTo>
                <a:cubicBezTo>
                  <a:pt x="405" y="1384"/>
                  <a:pt x="402" y="1384"/>
                  <a:pt x="400" y="1387"/>
                </a:cubicBezTo>
                <a:cubicBezTo>
                  <a:pt x="403" y="1388"/>
                  <a:pt x="409" y="1385"/>
                  <a:pt x="410" y="1389"/>
                </a:cubicBezTo>
                <a:cubicBezTo>
                  <a:pt x="407" y="1392"/>
                  <a:pt x="405" y="1387"/>
                  <a:pt x="402" y="1390"/>
                </a:cubicBezTo>
                <a:cubicBezTo>
                  <a:pt x="402" y="1393"/>
                  <a:pt x="402" y="1395"/>
                  <a:pt x="402" y="1398"/>
                </a:cubicBezTo>
                <a:cubicBezTo>
                  <a:pt x="400" y="1398"/>
                  <a:pt x="398" y="1398"/>
                  <a:pt x="396" y="1400"/>
                </a:cubicBezTo>
                <a:cubicBezTo>
                  <a:pt x="395" y="1406"/>
                  <a:pt x="404" y="1408"/>
                  <a:pt x="395" y="1406"/>
                </a:cubicBezTo>
                <a:cubicBezTo>
                  <a:pt x="393" y="1410"/>
                  <a:pt x="399" y="1408"/>
                  <a:pt x="400" y="1409"/>
                </a:cubicBezTo>
                <a:cubicBezTo>
                  <a:pt x="400" y="1410"/>
                  <a:pt x="398" y="1412"/>
                  <a:pt x="398" y="1412"/>
                </a:cubicBezTo>
                <a:cubicBezTo>
                  <a:pt x="400" y="1413"/>
                  <a:pt x="403" y="1412"/>
                  <a:pt x="404" y="1412"/>
                </a:cubicBezTo>
                <a:cubicBezTo>
                  <a:pt x="404" y="1414"/>
                  <a:pt x="406" y="1414"/>
                  <a:pt x="406" y="1416"/>
                </a:cubicBezTo>
                <a:cubicBezTo>
                  <a:pt x="406" y="1418"/>
                  <a:pt x="409" y="1418"/>
                  <a:pt x="409" y="1419"/>
                </a:cubicBezTo>
                <a:cubicBezTo>
                  <a:pt x="410" y="1420"/>
                  <a:pt x="408" y="1422"/>
                  <a:pt x="408" y="1422"/>
                </a:cubicBezTo>
                <a:cubicBezTo>
                  <a:pt x="409" y="1423"/>
                  <a:pt x="414" y="1420"/>
                  <a:pt x="414" y="1425"/>
                </a:cubicBezTo>
                <a:cubicBezTo>
                  <a:pt x="413" y="1427"/>
                  <a:pt x="413" y="1429"/>
                  <a:pt x="416" y="1430"/>
                </a:cubicBezTo>
                <a:cubicBezTo>
                  <a:pt x="414" y="1425"/>
                  <a:pt x="417" y="1424"/>
                  <a:pt x="419" y="1422"/>
                </a:cubicBezTo>
                <a:cubicBezTo>
                  <a:pt x="416" y="1422"/>
                  <a:pt x="413" y="1422"/>
                  <a:pt x="413" y="1420"/>
                </a:cubicBezTo>
                <a:cubicBezTo>
                  <a:pt x="411" y="1415"/>
                  <a:pt x="413" y="1413"/>
                  <a:pt x="414" y="1409"/>
                </a:cubicBezTo>
                <a:cubicBezTo>
                  <a:pt x="412" y="1409"/>
                  <a:pt x="412" y="1408"/>
                  <a:pt x="412" y="1406"/>
                </a:cubicBezTo>
                <a:cubicBezTo>
                  <a:pt x="411" y="1402"/>
                  <a:pt x="406" y="1403"/>
                  <a:pt x="407" y="1398"/>
                </a:cubicBezTo>
                <a:cubicBezTo>
                  <a:pt x="410" y="1398"/>
                  <a:pt x="408" y="1393"/>
                  <a:pt x="412" y="1393"/>
                </a:cubicBezTo>
                <a:cubicBezTo>
                  <a:pt x="416" y="1393"/>
                  <a:pt x="421" y="1393"/>
                  <a:pt x="423" y="1397"/>
                </a:cubicBezTo>
                <a:cubicBezTo>
                  <a:pt x="422" y="1407"/>
                  <a:pt x="431" y="1408"/>
                  <a:pt x="436" y="1412"/>
                </a:cubicBezTo>
                <a:cubicBezTo>
                  <a:pt x="435" y="1414"/>
                  <a:pt x="434" y="1416"/>
                  <a:pt x="433" y="1417"/>
                </a:cubicBezTo>
                <a:cubicBezTo>
                  <a:pt x="431" y="1416"/>
                  <a:pt x="428" y="1415"/>
                  <a:pt x="425" y="1416"/>
                </a:cubicBezTo>
                <a:cubicBezTo>
                  <a:pt x="424" y="1423"/>
                  <a:pt x="432" y="1413"/>
                  <a:pt x="433" y="1420"/>
                </a:cubicBezTo>
                <a:cubicBezTo>
                  <a:pt x="428" y="1420"/>
                  <a:pt x="428" y="1425"/>
                  <a:pt x="428" y="1430"/>
                </a:cubicBezTo>
                <a:cubicBezTo>
                  <a:pt x="424" y="1429"/>
                  <a:pt x="424" y="1433"/>
                  <a:pt x="419" y="1433"/>
                </a:cubicBezTo>
                <a:cubicBezTo>
                  <a:pt x="420" y="1438"/>
                  <a:pt x="420" y="1443"/>
                  <a:pt x="424" y="1443"/>
                </a:cubicBezTo>
                <a:cubicBezTo>
                  <a:pt x="424" y="1443"/>
                  <a:pt x="425" y="1437"/>
                  <a:pt x="426" y="1441"/>
                </a:cubicBezTo>
                <a:cubicBezTo>
                  <a:pt x="428" y="1447"/>
                  <a:pt x="419" y="1441"/>
                  <a:pt x="421" y="1447"/>
                </a:cubicBezTo>
                <a:cubicBezTo>
                  <a:pt x="431" y="1443"/>
                  <a:pt x="424" y="1456"/>
                  <a:pt x="431" y="1455"/>
                </a:cubicBezTo>
                <a:cubicBezTo>
                  <a:pt x="435" y="1454"/>
                  <a:pt x="429" y="1451"/>
                  <a:pt x="431" y="1447"/>
                </a:cubicBezTo>
                <a:cubicBezTo>
                  <a:pt x="438" y="1448"/>
                  <a:pt x="435" y="1437"/>
                  <a:pt x="443" y="1438"/>
                </a:cubicBezTo>
                <a:cubicBezTo>
                  <a:pt x="446" y="1439"/>
                  <a:pt x="446" y="1444"/>
                  <a:pt x="448" y="1447"/>
                </a:cubicBezTo>
                <a:cubicBezTo>
                  <a:pt x="449" y="1449"/>
                  <a:pt x="452" y="1448"/>
                  <a:pt x="454" y="1449"/>
                </a:cubicBezTo>
                <a:cubicBezTo>
                  <a:pt x="456" y="1450"/>
                  <a:pt x="454" y="1453"/>
                  <a:pt x="457" y="1454"/>
                </a:cubicBezTo>
                <a:cubicBezTo>
                  <a:pt x="460" y="1454"/>
                  <a:pt x="461" y="1452"/>
                  <a:pt x="462" y="1450"/>
                </a:cubicBezTo>
                <a:cubicBezTo>
                  <a:pt x="453" y="1449"/>
                  <a:pt x="464" y="1446"/>
                  <a:pt x="463" y="1443"/>
                </a:cubicBezTo>
                <a:cubicBezTo>
                  <a:pt x="456" y="1444"/>
                  <a:pt x="459" y="1437"/>
                  <a:pt x="458" y="1435"/>
                </a:cubicBezTo>
                <a:cubicBezTo>
                  <a:pt x="457" y="1433"/>
                  <a:pt x="454" y="1433"/>
                  <a:pt x="453" y="1431"/>
                </a:cubicBezTo>
                <a:cubicBezTo>
                  <a:pt x="452" y="1430"/>
                  <a:pt x="453" y="1427"/>
                  <a:pt x="451" y="1425"/>
                </a:cubicBezTo>
                <a:cubicBezTo>
                  <a:pt x="454" y="1425"/>
                  <a:pt x="453" y="1422"/>
                  <a:pt x="454" y="1422"/>
                </a:cubicBezTo>
                <a:cubicBezTo>
                  <a:pt x="456" y="1422"/>
                  <a:pt x="457" y="1420"/>
                  <a:pt x="457" y="1419"/>
                </a:cubicBezTo>
                <a:cubicBezTo>
                  <a:pt x="455" y="1419"/>
                  <a:pt x="454" y="1417"/>
                  <a:pt x="454" y="1414"/>
                </a:cubicBezTo>
                <a:cubicBezTo>
                  <a:pt x="456" y="1414"/>
                  <a:pt x="458" y="1414"/>
                  <a:pt x="460" y="1414"/>
                </a:cubicBezTo>
                <a:cubicBezTo>
                  <a:pt x="463" y="1408"/>
                  <a:pt x="461" y="1400"/>
                  <a:pt x="457" y="1397"/>
                </a:cubicBezTo>
                <a:cubicBezTo>
                  <a:pt x="459" y="1392"/>
                  <a:pt x="471" y="1392"/>
                  <a:pt x="474" y="1397"/>
                </a:cubicBezTo>
                <a:cubicBezTo>
                  <a:pt x="476" y="1391"/>
                  <a:pt x="481" y="1396"/>
                  <a:pt x="486" y="1393"/>
                </a:cubicBezTo>
                <a:cubicBezTo>
                  <a:pt x="487" y="1394"/>
                  <a:pt x="487" y="1398"/>
                  <a:pt x="488" y="1398"/>
                </a:cubicBezTo>
                <a:cubicBezTo>
                  <a:pt x="489" y="1399"/>
                  <a:pt x="492" y="1397"/>
                  <a:pt x="492" y="1398"/>
                </a:cubicBezTo>
                <a:cubicBezTo>
                  <a:pt x="494" y="1399"/>
                  <a:pt x="493" y="1402"/>
                  <a:pt x="494" y="1403"/>
                </a:cubicBezTo>
                <a:cubicBezTo>
                  <a:pt x="495" y="1404"/>
                  <a:pt x="498" y="1404"/>
                  <a:pt x="499" y="1406"/>
                </a:cubicBezTo>
                <a:cubicBezTo>
                  <a:pt x="499" y="1408"/>
                  <a:pt x="499" y="1409"/>
                  <a:pt x="499" y="1411"/>
                </a:cubicBezTo>
                <a:cubicBezTo>
                  <a:pt x="499" y="1413"/>
                  <a:pt x="497" y="1413"/>
                  <a:pt x="496" y="1414"/>
                </a:cubicBezTo>
                <a:cubicBezTo>
                  <a:pt x="495" y="1415"/>
                  <a:pt x="494" y="1416"/>
                  <a:pt x="493" y="1417"/>
                </a:cubicBezTo>
                <a:cubicBezTo>
                  <a:pt x="491" y="1417"/>
                  <a:pt x="489" y="1417"/>
                  <a:pt x="489" y="1419"/>
                </a:cubicBezTo>
                <a:cubicBezTo>
                  <a:pt x="491" y="1419"/>
                  <a:pt x="494" y="1419"/>
                  <a:pt x="493" y="1422"/>
                </a:cubicBezTo>
                <a:cubicBezTo>
                  <a:pt x="490" y="1419"/>
                  <a:pt x="491" y="1422"/>
                  <a:pt x="487" y="1422"/>
                </a:cubicBezTo>
                <a:cubicBezTo>
                  <a:pt x="487" y="1420"/>
                  <a:pt x="487" y="1417"/>
                  <a:pt x="485" y="1417"/>
                </a:cubicBezTo>
                <a:cubicBezTo>
                  <a:pt x="483" y="1424"/>
                  <a:pt x="483" y="1426"/>
                  <a:pt x="483" y="1436"/>
                </a:cubicBezTo>
                <a:cubicBezTo>
                  <a:pt x="480" y="1440"/>
                  <a:pt x="480" y="1447"/>
                  <a:pt x="482" y="1449"/>
                </a:cubicBezTo>
                <a:cubicBezTo>
                  <a:pt x="488" y="1443"/>
                  <a:pt x="490" y="1455"/>
                  <a:pt x="497" y="1452"/>
                </a:cubicBezTo>
                <a:cubicBezTo>
                  <a:pt x="497" y="1447"/>
                  <a:pt x="501" y="1447"/>
                  <a:pt x="500" y="1443"/>
                </a:cubicBezTo>
                <a:cubicBezTo>
                  <a:pt x="496" y="1443"/>
                  <a:pt x="495" y="1442"/>
                  <a:pt x="495" y="1438"/>
                </a:cubicBezTo>
                <a:cubicBezTo>
                  <a:pt x="496" y="1435"/>
                  <a:pt x="502" y="1437"/>
                  <a:pt x="501" y="1433"/>
                </a:cubicBezTo>
                <a:cubicBezTo>
                  <a:pt x="495" y="1434"/>
                  <a:pt x="493" y="1431"/>
                  <a:pt x="493" y="1425"/>
                </a:cubicBezTo>
                <a:cubicBezTo>
                  <a:pt x="498" y="1423"/>
                  <a:pt x="504" y="1426"/>
                  <a:pt x="510" y="1424"/>
                </a:cubicBezTo>
                <a:cubicBezTo>
                  <a:pt x="512" y="1425"/>
                  <a:pt x="511" y="1427"/>
                  <a:pt x="512" y="1428"/>
                </a:cubicBezTo>
                <a:cubicBezTo>
                  <a:pt x="513" y="1430"/>
                  <a:pt x="515" y="1430"/>
                  <a:pt x="515" y="1431"/>
                </a:cubicBezTo>
                <a:cubicBezTo>
                  <a:pt x="516" y="1433"/>
                  <a:pt x="515" y="1436"/>
                  <a:pt x="515" y="1438"/>
                </a:cubicBezTo>
                <a:cubicBezTo>
                  <a:pt x="519" y="1437"/>
                  <a:pt x="521" y="1438"/>
                  <a:pt x="522" y="1441"/>
                </a:cubicBezTo>
                <a:cubicBezTo>
                  <a:pt x="521" y="1443"/>
                  <a:pt x="520" y="1445"/>
                  <a:pt x="521" y="1449"/>
                </a:cubicBezTo>
                <a:cubicBezTo>
                  <a:pt x="527" y="1447"/>
                  <a:pt x="524" y="1454"/>
                  <a:pt x="528" y="1454"/>
                </a:cubicBezTo>
                <a:cubicBezTo>
                  <a:pt x="528" y="1453"/>
                  <a:pt x="529" y="1452"/>
                  <a:pt x="530" y="1452"/>
                </a:cubicBezTo>
                <a:cubicBezTo>
                  <a:pt x="531" y="1452"/>
                  <a:pt x="537" y="1448"/>
                  <a:pt x="533" y="1447"/>
                </a:cubicBezTo>
                <a:cubicBezTo>
                  <a:pt x="532" y="1451"/>
                  <a:pt x="528" y="1446"/>
                  <a:pt x="528" y="1446"/>
                </a:cubicBezTo>
                <a:cubicBezTo>
                  <a:pt x="528" y="1443"/>
                  <a:pt x="524" y="1445"/>
                  <a:pt x="523" y="1443"/>
                </a:cubicBezTo>
                <a:cubicBezTo>
                  <a:pt x="522" y="1438"/>
                  <a:pt x="525" y="1438"/>
                  <a:pt x="525" y="1435"/>
                </a:cubicBezTo>
                <a:cubicBezTo>
                  <a:pt x="523" y="1434"/>
                  <a:pt x="521" y="1433"/>
                  <a:pt x="521" y="1430"/>
                </a:cubicBezTo>
                <a:cubicBezTo>
                  <a:pt x="525" y="1425"/>
                  <a:pt x="523" y="1419"/>
                  <a:pt x="521" y="1414"/>
                </a:cubicBezTo>
                <a:cubicBezTo>
                  <a:pt x="515" y="1410"/>
                  <a:pt x="510" y="1420"/>
                  <a:pt x="505" y="1412"/>
                </a:cubicBezTo>
                <a:cubicBezTo>
                  <a:pt x="506" y="1411"/>
                  <a:pt x="509" y="1412"/>
                  <a:pt x="510" y="1411"/>
                </a:cubicBezTo>
                <a:cubicBezTo>
                  <a:pt x="511" y="1409"/>
                  <a:pt x="509" y="1404"/>
                  <a:pt x="511" y="1404"/>
                </a:cubicBezTo>
                <a:cubicBezTo>
                  <a:pt x="514" y="1405"/>
                  <a:pt x="516" y="1404"/>
                  <a:pt x="517" y="1403"/>
                </a:cubicBezTo>
                <a:cubicBezTo>
                  <a:pt x="517" y="1406"/>
                  <a:pt x="518" y="1408"/>
                  <a:pt x="519" y="1409"/>
                </a:cubicBezTo>
                <a:cubicBezTo>
                  <a:pt x="524" y="1410"/>
                  <a:pt x="526" y="1408"/>
                  <a:pt x="530" y="1408"/>
                </a:cubicBezTo>
                <a:cubicBezTo>
                  <a:pt x="528" y="1403"/>
                  <a:pt x="528" y="1397"/>
                  <a:pt x="534" y="1397"/>
                </a:cubicBezTo>
                <a:cubicBezTo>
                  <a:pt x="536" y="1397"/>
                  <a:pt x="538" y="1399"/>
                  <a:pt x="538" y="1401"/>
                </a:cubicBezTo>
                <a:cubicBezTo>
                  <a:pt x="538" y="1404"/>
                  <a:pt x="541" y="1403"/>
                  <a:pt x="542" y="1404"/>
                </a:cubicBezTo>
                <a:cubicBezTo>
                  <a:pt x="543" y="1403"/>
                  <a:pt x="544" y="1403"/>
                  <a:pt x="545" y="1403"/>
                </a:cubicBezTo>
                <a:cubicBezTo>
                  <a:pt x="545" y="1398"/>
                  <a:pt x="545" y="1393"/>
                  <a:pt x="548" y="1392"/>
                </a:cubicBezTo>
                <a:cubicBezTo>
                  <a:pt x="553" y="1394"/>
                  <a:pt x="559" y="1399"/>
                  <a:pt x="562" y="1400"/>
                </a:cubicBezTo>
                <a:cubicBezTo>
                  <a:pt x="567" y="1401"/>
                  <a:pt x="567" y="1401"/>
                  <a:pt x="569" y="1403"/>
                </a:cubicBezTo>
                <a:cubicBezTo>
                  <a:pt x="570" y="1404"/>
                  <a:pt x="572" y="1405"/>
                  <a:pt x="573" y="1406"/>
                </a:cubicBezTo>
                <a:cubicBezTo>
                  <a:pt x="573" y="1406"/>
                  <a:pt x="575" y="1404"/>
                  <a:pt x="577" y="1404"/>
                </a:cubicBezTo>
                <a:cubicBezTo>
                  <a:pt x="577" y="1405"/>
                  <a:pt x="578" y="1408"/>
                  <a:pt x="578" y="1409"/>
                </a:cubicBezTo>
                <a:cubicBezTo>
                  <a:pt x="576" y="1409"/>
                  <a:pt x="577" y="1406"/>
                  <a:pt x="575" y="1406"/>
                </a:cubicBezTo>
                <a:cubicBezTo>
                  <a:pt x="574" y="1409"/>
                  <a:pt x="572" y="1412"/>
                  <a:pt x="567" y="1411"/>
                </a:cubicBezTo>
                <a:cubicBezTo>
                  <a:pt x="566" y="1413"/>
                  <a:pt x="565" y="1416"/>
                  <a:pt x="561" y="1416"/>
                </a:cubicBezTo>
                <a:cubicBezTo>
                  <a:pt x="561" y="1417"/>
                  <a:pt x="561" y="1419"/>
                  <a:pt x="561" y="1420"/>
                </a:cubicBezTo>
                <a:cubicBezTo>
                  <a:pt x="556" y="1420"/>
                  <a:pt x="555" y="1425"/>
                  <a:pt x="551" y="1427"/>
                </a:cubicBezTo>
                <a:cubicBezTo>
                  <a:pt x="550" y="1427"/>
                  <a:pt x="548" y="1427"/>
                  <a:pt x="548" y="1428"/>
                </a:cubicBezTo>
                <a:cubicBezTo>
                  <a:pt x="551" y="1429"/>
                  <a:pt x="560" y="1425"/>
                  <a:pt x="559" y="1431"/>
                </a:cubicBezTo>
                <a:cubicBezTo>
                  <a:pt x="562" y="1432"/>
                  <a:pt x="562" y="1429"/>
                  <a:pt x="563" y="1428"/>
                </a:cubicBezTo>
                <a:cubicBezTo>
                  <a:pt x="569" y="1429"/>
                  <a:pt x="579" y="1431"/>
                  <a:pt x="582" y="1431"/>
                </a:cubicBezTo>
                <a:cubicBezTo>
                  <a:pt x="584" y="1432"/>
                  <a:pt x="583" y="1433"/>
                  <a:pt x="584" y="1433"/>
                </a:cubicBezTo>
                <a:cubicBezTo>
                  <a:pt x="589" y="1435"/>
                  <a:pt x="590" y="1432"/>
                  <a:pt x="591" y="1436"/>
                </a:cubicBezTo>
                <a:cubicBezTo>
                  <a:pt x="591" y="1436"/>
                  <a:pt x="588" y="1438"/>
                  <a:pt x="588" y="1439"/>
                </a:cubicBezTo>
                <a:cubicBezTo>
                  <a:pt x="600" y="1442"/>
                  <a:pt x="616" y="1441"/>
                  <a:pt x="627" y="1439"/>
                </a:cubicBezTo>
                <a:cubicBezTo>
                  <a:pt x="630" y="1434"/>
                  <a:pt x="621" y="1433"/>
                  <a:pt x="625" y="1431"/>
                </a:cubicBezTo>
                <a:cubicBezTo>
                  <a:pt x="626" y="1433"/>
                  <a:pt x="628" y="1433"/>
                  <a:pt x="630" y="1433"/>
                </a:cubicBezTo>
                <a:cubicBezTo>
                  <a:pt x="630" y="1434"/>
                  <a:pt x="631" y="1435"/>
                  <a:pt x="633" y="1435"/>
                </a:cubicBezTo>
                <a:cubicBezTo>
                  <a:pt x="631" y="1440"/>
                  <a:pt x="641" y="1444"/>
                  <a:pt x="637" y="1441"/>
                </a:cubicBezTo>
                <a:cubicBezTo>
                  <a:pt x="633" y="1438"/>
                  <a:pt x="636" y="1435"/>
                  <a:pt x="636" y="1431"/>
                </a:cubicBezTo>
                <a:cubicBezTo>
                  <a:pt x="639" y="1432"/>
                  <a:pt x="639" y="1429"/>
                  <a:pt x="641" y="1428"/>
                </a:cubicBezTo>
                <a:cubicBezTo>
                  <a:pt x="643" y="1427"/>
                  <a:pt x="644" y="1426"/>
                  <a:pt x="647" y="1427"/>
                </a:cubicBezTo>
                <a:cubicBezTo>
                  <a:pt x="648" y="1431"/>
                  <a:pt x="653" y="1431"/>
                  <a:pt x="653" y="1436"/>
                </a:cubicBezTo>
                <a:cubicBezTo>
                  <a:pt x="656" y="1436"/>
                  <a:pt x="658" y="1436"/>
                  <a:pt x="660" y="1436"/>
                </a:cubicBezTo>
                <a:cubicBezTo>
                  <a:pt x="660" y="1440"/>
                  <a:pt x="662" y="1441"/>
                  <a:pt x="661" y="1446"/>
                </a:cubicBezTo>
                <a:cubicBezTo>
                  <a:pt x="663" y="1446"/>
                  <a:pt x="666" y="1446"/>
                  <a:pt x="668" y="1446"/>
                </a:cubicBezTo>
                <a:cubicBezTo>
                  <a:pt x="670" y="1446"/>
                  <a:pt x="669" y="1442"/>
                  <a:pt x="672" y="1443"/>
                </a:cubicBezTo>
                <a:cubicBezTo>
                  <a:pt x="669" y="1449"/>
                  <a:pt x="677" y="1445"/>
                  <a:pt x="683" y="1446"/>
                </a:cubicBezTo>
                <a:cubicBezTo>
                  <a:pt x="682" y="1440"/>
                  <a:pt x="685" y="1438"/>
                  <a:pt x="689" y="1438"/>
                </a:cubicBezTo>
                <a:cubicBezTo>
                  <a:pt x="692" y="1438"/>
                  <a:pt x="690" y="1443"/>
                  <a:pt x="694" y="1443"/>
                </a:cubicBezTo>
                <a:cubicBezTo>
                  <a:pt x="694" y="1441"/>
                  <a:pt x="694" y="1438"/>
                  <a:pt x="695" y="1438"/>
                </a:cubicBezTo>
                <a:cubicBezTo>
                  <a:pt x="697" y="1438"/>
                  <a:pt x="697" y="1441"/>
                  <a:pt x="699" y="1441"/>
                </a:cubicBezTo>
                <a:cubicBezTo>
                  <a:pt x="698" y="1435"/>
                  <a:pt x="699" y="1431"/>
                  <a:pt x="703" y="1430"/>
                </a:cubicBezTo>
                <a:cubicBezTo>
                  <a:pt x="707" y="1430"/>
                  <a:pt x="710" y="1430"/>
                  <a:pt x="714" y="1430"/>
                </a:cubicBezTo>
                <a:cubicBezTo>
                  <a:pt x="716" y="1433"/>
                  <a:pt x="714" y="1440"/>
                  <a:pt x="719" y="1441"/>
                </a:cubicBezTo>
                <a:cubicBezTo>
                  <a:pt x="718" y="1436"/>
                  <a:pt x="720" y="1439"/>
                  <a:pt x="723" y="1439"/>
                </a:cubicBezTo>
                <a:cubicBezTo>
                  <a:pt x="723" y="1439"/>
                  <a:pt x="724" y="1437"/>
                  <a:pt x="725" y="1439"/>
                </a:cubicBezTo>
                <a:cubicBezTo>
                  <a:pt x="725" y="1441"/>
                  <a:pt x="725" y="1443"/>
                  <a:pt x="725" y="1444"/>
                </a:cubicBezTo>
                <a:cubicBezTo>
                  <a:pt x="721" y="1445"/>
                  <a:pt x="714" y="1442"/>
                  <a:pt x="713" y="1446"/>
                </a:cubicBezTo>
                <a:cubicBezTo>
                  <a:pt x="721" y="1447"/>
                  <a:pt x="725" y="1446"/>
                  <a:pt x="733" y="1447"/>
                </a:cubicBezTo>
                <a:cubicBezTo>
                  <a:pt x="736" y="1445"/>
                  <a:pt x="731" y="1443"/>
                  <a:pt x="734" y="1443"/>
                </a:cubicBezTo>
                <a:cubicBezTo>
                  <a:pt x="738" y="1442"/>
                  <a:pt x="736" y="1449"/>
                  <a:pt x="740" y="1447"/>
                </a:cubicBezTo>
                <a:cubicBezTo>
                  <a:pt x="747" y="1447"/>
                  <a:pt x="752" y="1445"/>
                  <a:pt x="756" y="1443"/>
                </a:cubicBezTo>
                <a:cubicBezTo>
                  <a:pt x="756" y="1446"/>
                  <a:pt x="762" y="1444"/>
                  <a:pt x="762" y="1447"/>
                </a:cubicBezTo>
                <a:cubicBezTo>
                  <a:pt x="775" y="1446"/>
                  <a:pt x="792" y="1450"/>
                  <a:pt x="799" y="1444"/>
                </a:cubicBezTo>
                <a:cubicBezTo>
                  <a:pt x="801" y="1447"/>
                  <a:pt x="806" y="1445"/>
                  <a:pt x="809" y="1446"/>
                </a:cubicBezTo>
                <a:cubicBezTo>
                  <a:pt x="811" y="1446"/>
                  <a:pt x="811" y="1447"/>
                  <a:pt x="813" y="1447"/>
                </a:cubicBezTo>
                <a:cubicBezTo>
                  <a:pt x="819" y="1448"/>
                  <a:pt x="821" y="1446"/>
                  <a:pt x="824" y="1446"/>
                </a:cubicBezTo>
                <a:cubicBezTo>
                  <a:pt x="841" y="1446"/>
                  <a:pt x="859" y="1449"/>
                  <a:pt x="874" y="1444"/>
                </a:cubicBezTo>
                <a:cubicBezTo>
                  <a:pt x="875" y="1446"/>
                  <a:pt x="879" y="1446"/>
                  <a:pt x="881" y="1447"/>
                </a:cubicBezTo>
                <a:cubicBezTo>
                  <a:pt x="881" y="1445"/>
                  <a:pt x="884" y="1447"/>
                  <a:pt x="886" y="1446"/>
                </a:cubicBezTo>
                <a:cubicBezTo>
                  <a:pt x="887" y="1445"/>
                  <a:pt x="887" y="1443"/>
                  <a:pt x="889" y="1443"/>
                </a:cubicBezTo>
                <a:cubicBezTo>
                  <a:pt x="891" y="1442"/>
                  <a:pt x="893" y="1443"/>
                  <a:pt x="895" y="1443"/>
                </a:cubicBezTo>
                <a:cubicBezTo>
                  <a:pt x="896" y="1440"/>
                  <a:pt x="893" y="1434"/>
                  <a:pt x="897" y="1435"/>
                </a:cubicBezTo>
                <a:cubicBezTo>
                  <a:pt x="900" y="1435"/>
                  <a:pt x="904" y="1435"/>
                  <a:pt x="908" y="1435"/>
                </a:cubicBezTo>
                <a:cubicBezTo>
                  <a:pt x="909" y="1437"/>
                  <a:pt x="911" y="1440"/>
                  <a:pt x="915" y="1439"/>
                </a:cubicBezTo>
                <a:cubicBezTo>
                  <a:pt x="917" y="1443"/>
                  <a:pt x="920" y="1445"/>
                  <a:pt x="923" y="1447"/>
                </a:cubicBezTo>
                <a:cubicBezTo>
                  <a:pt x="923" y="1445"/>
                  <a:pt x="924" y="1444"/>
                  <a:pt x="926" y="1444"/>
                </a:cubicBezTo>
                <a:cubicBezTo>
                  <a:pt x="930" y="1447"/>
                  <a:pt x="938" y="1445"/>
                  <a:pt x="943" y="1446"/>
                </a:cubicBezTo>
                <a:cubicBezTo>
                  <a:pt x="945" y="1441"/>
                  <a:pt x="947" y="1441"/>
                  <a:pt x="950" y="1439"/>
                </a:cubicBezTo>
                <a:cubicBezTo>
                  <a:pt x="951" y="1439"/>
                  <a:pt x="951" y="1435"/>
                  <a:pt x="953" y="1435"/>
                </a:cubicBezTo>
                <a:cubicBezTo>
                  <a:pt x="954" y="1434"/>
                  <a:pt x="956" y="1435"/>
                  <a:pt x="957" y="1435"/>
                </a:cubicBezTo>
                <a:cubicBezTo>
                  <a:pt x="958" y="1439"/>
                  <a:pt x="956" y="1447"/>
                  <a:pt x="961" y="1447"/>
                </a:cubicBezTo>
                <a:cubicBezTo>
                  <a:pt x="963" y="1444"/>
                  <a:pt x="960" y="1444"/>
                  <a:pt x="960" y="1439"/>
                </a:cubicBezTo>
                <a:cubicBezTo>
                  <a:pt x="966" y="1437"/>
                  <a:pt x="969" y="1434"/>
                  <a:pt x="974" y="1435"/>
                </a:cubicBezTo>
                <a:cubicBezTo>
                  <a:pt x="979" y="1435"/>
                  <a:pt x="982" y="1439"/>
                  <a:pt x="987" y="1443"/>
                </a:cubicBezTo>
                <a:cubicBezTo>
                  <a:pt x="987" y="1443"/>
                  <a:pt x="987" y="1441"/>
                  <a:pt x="987" y="1441"/>
                </a:cubicBezTo>
                <a:cubicBezTo>
                  <a:pt x="988" y="1440"/>
                  <a:pt x="989" y="1446"/>
                  <a:pt x="991" y="1444"/>
                </a:cubicBezTo>
                <a:cubicBezTo>
                  <a:pt x="992" y="1439"/>
                  <a:pt x="995" y="1436"/>
                  <a:pt x="998" y="1433"/>
                </a:cubicBezTo>
                <a:cubicBezTo>
                  <a:pt x="1002" y="1434"/>
                  <a:pt x="1010" y="1431"/>
                  <a:pt x="1010" y="1436"/>
                </a:cubicBezTo>
                <a:cubicBezTo>
                  <a:pt x="1012" y="1439"/>
                  <a:pt x="1005" y="1441"/>
                  <a:pt x="1010" y="1443"/>
                </a:cubicBezTo>
                <a:cubicBezTo>
                  <a:pt x="1013" y="1441"/>
                  <a:pt x="1010" y="1435"/>
                  <a:pt x="1015" y="1436"/>
                </a:cubicBezTo>
                <a:cubicBezTo>
                  <a:pt x="1018" y="1438"/>
                  <a:pt x="1020" y="1441"/>
                  <a:pt x="1021" y="1446"/>
                </a:cubicBezTo>
                <a:cubicBezTo>
                  <a:pt x="1024" y="1446"/>
                  <a:pt x="1024" y="1444"/>
                  <a:pt x="1026" y="1443"/>
                </a:cubicBezTo>
                <a:cubicBezTo>
                  <a:pt x="1029" y="1442"/>
                  <a:pt x="1027" y="1447"/>
                  <a:pt x="1030" y="1447"/>
                </a:cubicBezTo>
                <a:cubicBezTo>
                  <a:pt x="1030" y="1443"/>
                  <a:pt x="1035" y="1443"/>
                  <a:pt x="1036" y="1441"/>
                </a:cubicBezTo>
                <a:cubicBezTo>
                  <a:pt x="1031" y="1438"/>
                  <a:pt x="1035" y="1436"/>
                  <a:pt x="1033" y="1430"/>
                </a:cubicBezTo>
                <a:cubicBezTo>
                  <a:pt x="1037" y="1428"/>
                  <a:pt x="1040" y="1426"/>
                  <a:pt x="1046" y="1427"/>
                </a:cubicBezTo>
                <a:cubicBezTo>
                  <a:pt x="1049" y="1430"/>
                  <a:pt x="1056" y="1435"/>
                  <a:pt x="1057" y="1438"/>
                </a:cubicBezTo>
                <a:cubicBezTo>
                  <a:pt x="1057" y="1437"/>
                  <a:pt x="1049" y="1443"/>
                  <a:pt x="1055" y="1443"/>
                </a:cubicBezTo>
                <a:cubicBezTo>
                  <a:pt x="1055" y="1440"/>
                  <a:pt x="1058" y="1439"/>
                  <a:pt x="1061" y="1439"/>
                </a:cubicBezTo>
                <a:cubicBezTo>
                  <a:pt x="1064" y="1444"/>
                  <a:pt x="1075" y="1442"/>
                  <a:pt x="1078" y="1446"/>
                </a:cubicBezTo>
                <a:cubicBezTo>
                  <a:pt x="1081" y="1442"/>
                  <a:pt x="1090" y="1442"/>
                  <a:pt x="1095" y="1444"/>
                </a:cubicBezTo>
                <a:cubicBezTo>
                  <a:pt x="1099" y="1445"/>
                  <a:pt x="1097" y="1438"/>
                  <a:pt x="1102" y="1439"/>
                </a:cubicBezTo>
                <a:cubicBezTo>
                  <a:pt x="1104" y="1439"/>
                  <a:pt x="1103" y="1443"/>
                  <a:pt x="1105" y="1444"/>
                </a:cubicBezTo>
                <a:cubicBezTo>
                  <a:pt x="1105" y="1445"/>
                  <a:pt x="1108" y="1443"/>
                  <a:pt x="1109" y="1444"/>
                </a:cubicBezTo>
                <a:cubicBezTo>
                  <a:pt x="1110" y="1445"/>
                  <a:pt x="1109" y="1448"/>
                  <a:pt x="1111" y="1447"/>
                </a:cubicBezTo>
                <a:cubicBezTo>
                  <a:pt x="1111" y="1446"/>
                  <a:pt x="1112" y="1444"/>
                  <a:pt x="1112" y="1444"/>
                </a:cubicBezTo>
                <a:cubicBezTo>
                  <a:pt x="1114" y="1443"/>
                  <a:pt x="1114" y="1446"/>
                  <a:pt x="1114" y="1446"/>
                </a:cubicBezTo>
                <a:cubicBezTo>
                  <a:pt x="1116" y="1446"/>
                  <a:pt x="1115" y="1444"/>
                  <a:pt x="1115" y="1444"/>
                </a:cubicBezTo>
                <a:cubicBezTo>
                  <a:pt x="1121" y="1443"/>
                  <a:pt x="1128" y="1443"/>
                  <a:pt x="1134" y="1443"/>
                </a:cubicBezTo>
                <a:cubicBezTo>
                  <a:pt x="1135" y="1437"/>
                  <a:pt x="1139" y="1435"/>
                  <a:pt x="1142" y="1431"/>
                </a:cubicBezTo>
                <a:cubicBezTo>
                  <a:pt x="1148" y="1434"/>
                  <a:pt x="1157" y="1433"/>
                  <a:pt x="1157" y="1441"/>
                </a:cubicBezTo>
                <a:cubicBezTo>
                  <a:pt x="1168" y="1444"/>
                  <a:pt x="1177" y="1440"/>
                  <a:pt x="1188" y="1439"/>
                </a:cubicBezTo>
                <a:cubicBezTo>
                  <a:pt x="1192" y="1441"/>
                  <a:pt x="1193" y="1444"/>
                  <a:pt x="1198" y="1444"/>
                </a:cubicBezTo>
                <a:cubicBezTo>
                  <a:pt x="1199" y="1436"/>
                  <a:pt x="1202" y="1429"/>
                  <a:pt x="1207" y="1424"/>
                </a:cubicBezTo>
                <a:cubicBezTo>
                  <a:pt x="1209" y="1421"/>
                  <a:pt x="1216" y="1424"/>
                  <a:pt x="1218" y="1427"/>
                </a:cubicBezTo>
                <a:cubicBezTo>
                  <a:pt x="1216" y="1434"/>
                  <a:pt x="1222" y="1432"/>
                  <a:pt x="1221" y="1438"/>
                </a:cubicBezTo>
                <a:cubicBezTo>
                  <a:pt x="1224" y="1439"/>
                  <a:pt x="1230" y="1438"/>
                  <a:pt x="1233" y="1439"/>
                </a:cubicBezTo>
                <a:cubicBezTo>
                  <a:pt x="1235" y="1440"/>
                  <a:pt x="1235" y="1442"/>
                  <a:pt x="1236" y="1443"/>
                </a:cubicBezTo>
                <a:cubicBezTo>
                  <a:pt x="1237" y="1441"/>
                  <a:pt x="1238" y="1439"/>
                  <a:pt x="1241" y="1439"/>
                </a:cubicBezTo>
                <a:cubicBezTo>
                  <a:pt x="1244" y="1437"/>
                  <a:pt x="1244" y="1432"/>
                  <a:pt x="1249" y="1431"/>
                </a:cubicBezTo>
                <a:cubicBezTo>
                  <a:pt x="1252" y="1433"/>
                  <a:pt x="1254" y="1435"/>
                  <a:pt x="1257" y="1438"/>
                </a:cubicBezTo>
                <a:cubicBezTo>
                  <a:pt x="1259" y="1438"/>
                  <a:pt x="1262" y="1438"/>
                  <a:pt x="1264" y="1438"/>
                </a:cubicBezTo>
                <a:cubicBezTo>
                  <a:pt x="1265" y="1440"/>
                  <a:pt x="1264" y="1444"/>
                  <a:pt x="1266" y="1444"/>
                </a:cubicBezTo>
                <a:cubicBezTo>
                  <a:pt x="1266" y="1441"/>
                  <a:pt x="1267" y="1439"/>
                  <a:pt x="1270" y="1439"/>
                </a:cubicBezTo>
                <a:cubicBezTo>
                  <a:pt x="1273" y="1439"/>
                  <a:pt x="1272" y="1442"/>
                  <a:pt x="1274" y="1443"/>
                </a:cubicBezTo>
                <a:cubicBezTo>
                  <a:pt x="1274" y="1440"/>
                  <a:pt x="1278" y="1441"/>
                  <a:pt x="1278" y="1443"/>
                </a:cubicBezTo>
                <a:cubicBezTo>
                  <a:pt x="1276" y="1442"/>
                  <a:pt x="1274" y="1445"/>
                  <a:pt x="1277" y="1446"/>
                </a:cubicBezTo>
                <a:cubicBezTo>
                  <a:pt x="1277" y="1443"/>
                  <a:pt x="1278" y="1446"/>
                  <a:pt x="1280" y="1446"/>
                </a:cubicBezTo>
                <a:cubicBezTo>
                  <a:pt x="1286" y="1446"/>
                  <a:pt x="1289" y="1447"/>
                  <a:pt x="1292" y="1447"/>
                </a:cubicBezTo>
                <a:cubicBezTo>
                  <a:pt x="1297" y="1448"/>
                  <a:pt x="1301" y="1447"/>
                  <a:pt x="1304" y="1449"/>
                </a:cubicBezTo>
                <a:cubicBezTo>
                  <a:pt x="1306" y="1443"/>
                  <a:pt x="1303" y="1442"/>
                  <a:pt x="1301" y="1439"/>
                </a:cubicBezTo>
                <a:cubicBezTo>
                  <a:pt x="1308" y="1437"/>
                  <a:pt x="1314" y="1434"/>
                  <a:pt x="1323" y="1435"/>
                </a:cubicBezTo>
                <a:cubicBezTo>
                  <a:pt x="1324" y="1437"/>
                  <a:pt x="1326" y="1437"/>
                  <a:pt x="1326" y="1439"/>
                </a:cubicBezTo>
                <a:cubicBezTo>
                  <a:pt x="1323" y="1438"/>
                  <a:pt x="1319" y="1442"/>
                  <a:pt x="1325" y="1441"/>
                </a:cubicBezTo>
                <a:cubicBezTo>
                  <a:pt x="1326" y="1441"/>
                  <a:pt x="1327" y="1439"/>
                  <a:pt x="1328" y="1438"/>
                </a:cubicBezTo>
                <a:cubicBezTo>
                  <a:pt x="1330" y="1438"/>
                  <a:pt x="1329" y="1433"/>
                  <a:pt x="1331" y="1433"/>
                </a:cubicBezTo>
                <a:cubicBezTo>
                  <a:pt x="1332" y="1436"/>
                  <a:pt x="1341" y="1432"/>
                  <a:pt x="1342" y="1436"/>
                </a:cubicBezTo>
                <a:cubicBezTo>
                  <a:pt x="1342" y="1437"/>
                  <a:pt x="1342" y="1439"/>
                  <a:pt x="1343" y="1439"/>
                </a:cubicBezTo>
                <a:cubicBezTo>
                  <a:pt x="1344" y="1437"/>
                  <a:pt x="1342" y="1431"/>
                  <a:pt x="1345" y="1431"/>
                </a:cubicBezTo>
                <a:cubicBezTo>
                  <a:pt x="1349" y="1436"/>
                  <a:pt x="1355" y="1431"/>
                  <a:pt x="1360" y="1431"/>
                </a:cubicBezTo>
                <a:cubicBezTo>
                  <a:pt x="1364" y="1431"/>
                  <a:pt x="1362" y="1436"/>
                  <a:pt x="1365" y="1436"/>
                </a:cubicBezTo>
                <a:cubicBezTo>
                  <a:pt x="1365" y="1434"/>
                  <a:pt x="1369" y="1435"/>
                  <a:pt x="1371" y="1435"/>
                </a:cubicBezTo>
                <a:cubicBezTo>
                  <a:pt x="1376" y="1434"/>
                  <a:pt x="1379" y="1432"/>
                  <a:pt x="1377" y="1436"/>
                </a:cubicBezTo>
                <a:cubicBezTo>
                  <a:pt x="1381" y="1437"/>
                  <a:pt x="1386" y="1431"/>
                  <a:pt x="1387" y="1435"/>
                </a:cubicBezTo>
                <a:cubicBezTo>
                  <a:pt x="1384" y="1438"/>
                  <a:pt x="1380" y="1436"/>
                  <a:pt x="1385" y="1439"/>
                </a:cubicBezTo>
                <a:cubicBezTo>
                  <a:pt x="1380" y="1438"/>
                  <a:pt x="1378" y="1443"/>
                  <a:pt x="1374" y="1439"/>
                </a:cubicBezTo>
                <a:cubicBezTo>
                  <a:pt x="1373" y="1445"/>
                  <a:pt x="1379" y="1442"/>
                  <a:pt x="1382" y="1443"/>
                </a:cubicBezTo>
                <a:cubicBezTo>
                  <a:pt x="1381" y="1446"/>
                  <a:pt x="1385" y="1446"/>
                  <a:pt x="1383" y="1450"/>
                </a:cubicBezTo>
                <a:cubicBezTo>
                  <a:pt x="1380" y="1452"/>
                  <a:pt x="1376" y="1453"/>
                  <a:pt x="1374" y="1449"/>
                </a:cubicBezTo>
                <a:cubicBezTo>
                  <a:pt x="1375" y="1445"/>
                  <a:pt x="1377" y="1443"/>
                  <a:pt x="1371" y="1443"/>
                </a:cubicBezTo>
                <a:cubicBezTo>
                  <a:pt x="1369" y="1443"/>
                  <a:pt x="1370" y="1444"/>
                  <a:pt x="1371" y="1446"/>
                </a:cubicBezTo>
                <a:cubicBezTo>
                  <a:pt x="1373" y="1446"/>
                  <a:pt x="1373" y="1448"/>
                  <a:pt x="1373" y="1450"/>
                </a:cubicBezTo>
                <a:cubicBezTo>
                  <a:pt x="1372" y="1460"/>
                  <a:pt x="1368" y="1472"/>
                  <a:pt x="1361" y="1476"/>
                </a:cubicBezTo>
                <a:cubicBezTo>
                  <a:pt x="1358" y="1472"/>
                  <a:pt x="1346" y="1469"/>
                  <a:pt x="1351" y="1462"/>
                </a:cubicBezTo>
                <a:cubicBezTo>
                  <a:pt x="1345" y="1463"/>
                  <a:pt x="1345" y="1458"/>
                  <a:pt x="1342" y="1457"/>
                </a:cubicBezTo>
                <a:cubicBezTo>
                  <a:pt x="1342" y="1465"/>
                  <a:pt x="1345" y="1471"/>
                  <a:pt x="1348" y="1477"/>
                </a:cubicBezTo>
                <a:cubicBezTo>
                  <a:pt x="1353" y="1479"/>
                  <a:pt x="1349" y="1472"/>
                  <a:pt x="1354" y="1474"/>
                </a:cubicBezTo>
                <a:cubicBezTo>
                  <a:pt x="1355" y="1474"/>
                  <a:pt x="1355" y="1475"/>
                  <a:pt x="1355" y="1476"/>
                </a:cubicBezTo>
                <a:cubicBezTo>
                  <a:pt x="1359" y="1480"/>
                  <a:pt x="1372" y="1476"/>
                  <a:pt x="1377" y="1476"/>
                </a:cubicBezTo>
                <a:cubicBezTo>
                  <a:pt x="1381" y="1480"/>
                  <a:pt x="1394" y="1484"/>
                  <a:pt x="1397" y="1476"/>
                </a:cubicBezTo>
                <a:cubicBezTo>
                  <a:pt x="1391" y="1477"/>
                  <a:pt x="1392" y="1471"/>
                  <a:pt x="1391" y="1468"/>
                </a:cubicBezTo>
                <a:cubicBezTo>
                  <a:pt x="1391" y="1462"/>
                  <a:pt x="1395" y="1460"/>
                  <a:pt x="1394" y="1454"/>
                </a:cubicBezTo>
                <a:cubicBezTo>
                  <a:pt x="1392" y="1454"/>
                  <a:pt x="1394" y="1451"/>
                  <a:pt x="1393" y="1450"/>
                </a:cubicBezTo>
                <a:cubicBezTo>
                  <a:pt x="1392" y="1450"/>
                  <a:pt x="1390" y="1451"/>
                  <a:pt x="1390" y="1450"/>
                </a:cubicBezTo>
                <a:cubicBezTo>
                  <a:pt x="1389" y="1449"/>
                  <a:pt x="1390" y="1444"/>
                  <a:pt x="1387" y="1444"/>
                </a:cubicBezTo>
                <a:cubicBezTo>
                  <a:pt x="1387" y="1445"/>
                  <a:pt x="1385" y="1446"/>
                  <a:pt x="1385" y="1444"/>
                </a:cubicBezTo>
                <a:cubicBezTo>
                  <a:pt x="1386" y="1442"/>
                  <a:pt x="1389" y="1441"/>
                  <a:pt x="1393" y="1441"/>
                </a:cubicBezTo>
                <a:cubicBezTo>
                  <a:pt x="1395" y="1434"/>
                  <a:pt x="1396" y="1435"/>
                  <a:pt x="1395" y="1427"/>
                </a:cubicBezTo>
                <a:cubicBezTo>
                  <a:pt x="1401" y="1428"/>
                  <a:pt x="1403" y="1424"/>
                  <a:pt x="1406" y="1422"/>
                </a:cubicBezTo>
                <a:cubicBezTo>
                  <a:pt x="1403" y="1422"/>
                  <a:pt x="1405" y="1419"/>
                  <a:pt x="1407" y="1419"/>
                </a:cubicBezTo>
                <a:cubicBezTo>
                  <a:pt x="1411" y="1415"/>
                  <a:pt x="1411" y="1422"/>
                  <a:pt x="1416" y="1419"/>
                </a:cubicBezTo>
                <a:cubicBezTo>
                  <a:pt x="1415" y="1424"/>
                  <a:pt x="1419" y="1423"/>
                  <a:pt x="1419" y="1425"/>
                </a:cubicBezTo>
                <a:cubicBezTo>
                  <a:pt x="1428" y="1425"/>
                  <a:pt x="1434" y="1427"/>
                  <a:pt x="1441" y="1428"/>
                </a:cubicBezTo>
                <a:cubicBezTo>
                  <a:pt x="1442" y="1425"/>
                  <a:pt x="1444" y="1422"/>
                  <a:pt x="1449" y="1424"/>
                </a:cubicBezTo>
                <a:cubicBezTo>
                  <a:pt x="1453" y="1423"/>
                  <a:pt x="1450" y="1429"/>
                  <a:pt x="1454" y="1430"/>
                </a:cubicBezTo>
                <a:cubicBezTo>
                  <a:pt x="1454" y="1427"/>
                  <a:pt x="1458" y="1429"/>
                  <a:pt x="1458" y="1427"/>
                </a:cubicBezTo>
                <a:cubicBezTo>
                  <a:pt x="1458" y="1424"/>
                  <a:pt x="1460" y="1423"/>
                  <a:pt x="1461" y="1422"/>
                </a:cubicBezTo>
                <a:cubicBezTo>
                  <a:pt x="1462" y="1425"/>
                  <a:pt x="1463" y="1422"/>
                  <a:pt x="1466" y="1422"/>
                </a:cubicBezTo>
                <a:cubicBezTo>
                  <a:pt x="1468" y="1422"/>
                  <a:pt x="1468" y="1425"/>
                  <a:pt x="1469" y="1427"/>
                </a:cubicBezTo>
                <a:cubicBezTo>
                  <a:pt x="1478" y="1424"/>
                  <a:pt x="1481" y="1415"/>
                  <a:pt x="1493" y="1416"/>
                </a:cubicBezTo>
                <a:cubicBezTo>
                  <a:pt x="1496" y="1417"/>
                  <a:pt x="1498" y="1422"/>
                  <a:pt x="1503" y="1422"/>
                </a:cubicBezTo>
                <a:cubicBezTo>
                  <a:pt x="1505" y="1422"/>
                  <a:pt x="1505" y="1419"/>
                  <a:pt x="1506" y="1419"/>
                </a:cubicBezTo>
                <a:cubicBezTo>
                  <a:pt x="1509" y="1419"/>
                  <a:pt x="1509" y="1423"/>
                  <a:pt x="1514" y="1422"/>
                </a:cubicBezTo>
                <a:cubicBezTo>
                  <a:pt x="1514" y="1425"/>
                  <a:pt x="1515" y="1427"/>
                  <a:pt x="1517" y="1428"/>
                </a:cubicBezTo>
                <a:cubicBezTo>
                  <a:pt x="1520" y="1426"/>
                  <a:pt x="1517" y="1419"/>
                  <a:pt x="1522" y="1419"/>
                </a:cubicBezTo>
                <a:cubicBezTo>
                  <a:pt x="1529" y="1418"/>
                  <a:pt x="1532" y="1421"/>
                  <a:pt x="1534" y="1424"/>
                </a:cubicBezTo>
                <a:cubicBezTo>
                  <a:pt x="1533" y="1428"/>
                  <a:pt x="1537" y="1427"/>
                  <a:pt x="1537" y="1430"/>
                </a:cubicBezTo>
                <a:cubicBezTo>
                  <a:pt x="1537" y="1432"/>
                  <a:pt x="1534" y="1433"/>
                  <a:pt x="1537" y="1435"/>
                </a:cubicBezTo>
                <a:cubicBezTo>
                  <a:pt x="1537" y="1433"/>
                  <a:pt x="1540" y="1433"/>
                  <a:pt x="1540" y="1435"/>
                </a:cubicBezTo>
                <a:cubicBezTo>
                  <a:pt x="1540" y="1437"/>
                  <a:pt x="1540" y="1439"/>
                  <a:pt x="1540" y="1441"/>
                </a:cubicBezTo>
                <a:cubicBezTo>
                  <a:pt x="1535" y="1447"/>
                  <a:pt x="1536" y="1458"/>
                  <a:pt x="1530" y="1463"/>
                </a:cubicBezTo>
                <a:cubicBezTo>
                  <a:pt x="1538" y="1461"/>
                  <a:pt x="1528" y="1469"/>
                  <a:pt x="1533" y="1470"/>
                </a:cubicBezTo>
                <a:cubicBezTo>
                  <a:pt x="1535" y="1467"/>
                  <a:pt x="1540" y="1468"/>
                  <a:pt x="1543" y="1466"/>
                </a:cubicBezTo>
                <a:cubicBezTo>
                  <a:pt x="1545" y="1461"/>
                  <a:pt x="1543" y="1461"/>
                  <a:pt x="1543" y="1455"/>
                </a:cubicBezTo>
                <a:cubicBezTo>
                  <a:pt x="1546" y="1455"/>
                  <a:pt x="1548" y="1455"/>
                  <a:pt x="1549" y="1454"/>
                </a:cubicBezTo>
                <a:cubicBezTo>
                  <a:pt x="1553" y="1459"/>
                  <a:pt x="1558" y="1464"/>
                  <a:pt x="1560" y="1471"/>
                </a:cubicBezTo>
                <a:cubicBezTo>
                  <a:pt x="1558" y="1472"/>
                  <a:pt x="1556" y="1473"/>
                  <a:pt x="1555" y="1474"/>
                </a:cubicBezTo>
                <a:cubicBezTo>
                  <a:pt x="1557" y="1477"/>
                  <a:pt x="1559" y="1478"/>
                  <a:pt x="1559" y="1482"/>
                </a:cubicBezTo>
                <a:cubicBezTo>
                  <a:pt x="1557" y="1483"/>
                  <a:pt x="1560" y="1490"/>
                  <a:pt x="1555" y="1489"/>
                </a:cubicBezTo>
                <a:cubicBezTo>
                  <a:pt x="1550" y="1484"/>
                  <a:pt x="1559" y="1485"/>
                  <a:pt x="1558" y="1479"/>
                </a:cubicBezTo>
                <a:cubicBezTo>
                  <a:pt x="1555" y="1479"/>
                  <a:pt x="1555" y="1475"/>
                  <a:pt x="1552" y="1474"/>
                </a:cubicBezTo>
                <a:cubicBezTo>
                  <a:pt x="1551" y="1477"/>
                  <a:pt x="1554" y="1477"/>
                  <a:pt x="1555" y="1479"/>
                </a:cubicBezTo>
                <a:cubicBezTo>
                  <a:pt x="1555" y="1483"/>
                  <a:pt x="1552" y="1484"/>
                  <a:pt x="1552" y="1487"/>
                </a:cubicBezTo>
                <a:cubicBezTo>
                  <a:pt x="1553" y="1488"/>
                  <a:pt x="1555" y="1491"/>
                  <a:pt x="1556" y="1493"/>
                </a:cubicBezTo>
                <a:cubicBezTo>
                  <a:pt x="1557" y="1495"/>
                  <a:pt x="1555" y="1500"/>
                  <a:pt x="1559" y="1500"/>
                </a:cubicBezTo>
                <a:cubicBezTo>
                  <a:pt x="1561" y="1496"/>
                  <a:pt x="1569" y="1499"/>
                  <a:pt x="1573" y="1498"/>
                </a:cubicBezTo>
                <a:cubicBezTo>
                  <a:pt x="1575" y="1496"/>
                  <a:pt x="1575" y="1492"/>
                  <a:pt x="1575" y="1489"/>
                </a:cubicBezTo>
                <a:cubicBezTo>
                  <a:pt x="1578" y="1489"/>
                  <a:pt x="1581" y="1488"/>
                  <a:pt x="1582" y="1487"/>
                </a:cubicBezTo>
                <a:cubicBezTo>
                  <a:pt x="1584" y="1480"/>
                  <a:pt x="1585" y="1473"/>
                  <a:pt x="1594" y="1474"/>
                </a:cubicBezTo>
                <a:cubicBezTo>
                  <a:pt x="1592" y="1482"/>
                  <a:pt x="1600" y="1480"/>
                  <a:pt x="1598" y="1489"/>
                </a:cubicBezTo>
                <a:cubicBezTo>
                  <a:pt x="1603" y="1489"/>
                  <a:pt x="1606" y="1488"/>
                  <a:pt x="1607" y="1487"/>
                </a:cubicBezTo>
                <a:cubicBezTo>
                  <a:pt x="1609" y="1485"/>
                  <a:pt x="1616" y="1490"/>
                  <a:pt x="1613" y="1484"/>
                </a:cubicBezTo>
                <a:cubicBezTo>
                  <a:pt x="1609" y="1482"/>
                  <a:pt x="1609" y="1486"/>
                  <a:pt x="1606" y="1485"/>
                </a:cubicBezTo>
                <a:cubicBezTo>
                  <a:pt x="1606" y="1483"/>
                  <a:pt x="1602" y="1482"/>
                  <a:pt x="1603" y="1481"/>
                </a:cubicBezTo>
                <a:cubicBezTo>
                  <a:pt x="1603" y="1480"/>
                  <a:pt x="1605" y="1481"/>
                  <a:pt x="1604" y="1479"/>
                </a:cubicBezTo>
                <a:cubicBezTo>
                  <a:pt x="1603" y="1476"/>
                  <a:pt x="1598" y="1477"/>
                  <a:pt x="1601" y="1474"/>
                </a:cubicBezTo>
                <a:cubicBezTo>
                  <a:pt x="1602" y="1473"/>
                  <a:pt x="1600" y="1473"/>
                  <a:pt x="1600" y="1473"/>
                </a:cubicBezTo>
                <a:cubicBezTo>
                  <a:pt x="1597" y="1467"/>
                  <a:pt x="1599" y="1464"/>
                  <a:pt x="1597" y="1457"/>
                </a:cubicBezTo>
                <a:cubicBezTo>
                  <a:pt x="1600" y="1457"/>
                  <a:pt x="1603" y="1457"/>
                  <a:pt x="1606" y="1457"/>
                </a:cubicBezTo>
                <a:cubicBezTo>
                  <a:pt x="1608" y="1454"/>
                  <a:pt x="1608" y="1449"/>
                  <a:pt x="1614" y="1450"/>
                </a:cubicBezTo>
                <a:cubicBezTo>
                  <a:pt x="1615" y="1455"/>
                  <a:pt x="1609" y="1459"/>
                  <a:pt x="1614" y="1462"/>
                </a:cubicBezTo>
                <a:cubicBezTo>
                  <a:pt x="1613" y="1456"/>
                  <a:pt x="1620" y="1460"/>
                  <a:pt x="1619" y="1463"/>
                </a:cubicBezTo>
                <a:cubicBezTo>
                  <a:pt x="1618" y="1465"/>
                  <a:pt x="1617" y="1464"/>
                  <a:pt x="1616" y="1463"/>
                </a:cubicBezTo>
                <a:cubicBezTo>
                  <a:pt x="1615" y="1468"/>
                  <a:pt x="1621" y="1469"/>
                  <a:pt x="1617" y="1473"/>
                </a:cubicBezTo>
                <a:cubicBezTo>
                  <a:pt x="1625" y="1471"/>
                  <a:pt x="1623" y="1478"/>
                  <a:pt x="1620" y="1481"/>
                </a:cubicBezTo>
                <a:cubicBezTo>
                  <a:pt x="1625" y="1482"/>
                  <a:pt x="1631" y="1483"/>
                  <a:pt x="1637" y="1484"/>
                </a:cubicBezTo>
                <a:cubicBezTo>
                  <a:pt x="1639" y="1486"/>
                  <a:pt x="1637" y="1491"/>
                  <a:pt x="1640" y="1493"/>
                </a:cubicBezTo>
                <a:cubicBezTo>
                  <a:pt x="1643" y="1494"/>
                  <a:pt x="1647" y="1494"/>
                  <a:pt x="1647" y="1490"/>
                </a:cubicBezTo>
                <a:cubicBezTo>
                  <a:pt x="1644" y="1490"/>
                  <a:pt x="1644" y="1489"/>
                  <a:pt x="1644" y="1485"/>
                </a:cubicBezTo>
                <a:cubicBezTo>
                  <a:pt x="1644" y="1481"/>
                  <a:pt x="1648" y="1474"/>
                  <a:pt x="1649" y="1473"/>
                </a:cubicBezTo>
                <a:cubicBezTo>
                  <a:pt x="1651" y="1471"/>
                  <a:pt x="1649" y="1466"/>
                  <a:pt x="1654" y="1468"/>
                </a:cubicBezTo>
                <a:cubicBezTo>
                  <a:pt x="1657" y="1470"/>
                  <a:pt x="1660" y="1472"/>
                  <a:pt x="1662" y="1474"/>
                </a:cubicBezTo>
                <a:cubicBezTo>
                  <a:pt x="1663" y="1475"/>
                  <a:pt x="1662" y="1478"/>
                  <a:pt x="1663" y="1479"/>
                </a:cubicBezTo>
                <a:cubicBezTo>
                  <a:pt x="1664" y="1479"/>
                  <a:pt x="1666" y="1479"/>
                  <a:pt x="1666" y="1479"/>
                </a:cubicBezTo>
                <a:cubicBezTo>
                  <a:pt x="1667" y="1480"/>
                  <a:pt x="1668" y="1483"/>
                  <a:pt x="1668" y="1485"/>
                </a:cubicBezTo>
                <a:cubicBezTo>
                  <a:pt x="1674" y="1483"/>
                  <a:pt x="1671" y="1491"/>
                  <a:pt x="1677" y="1490"/>
                </a:cubicBezTo>
                <a:cubicBezTo>
                  <a:pt x="1678" y="1485"/>
                  <a:pt x="1672" y="1488"/>
                  <a:pt x="1672" y="1484"/>
                </a:cubicBezTo>
                <a:cubicBezTo>
                  <a:pt x="1673" y="1481"/>
                  <a:pt x="1677" y="1481"/>
                  <a:pt x="1677" y="1477"/>
                </a:cubicBezTo>
                <a:cubicBezTo>
                  <a:pt x="1673" y="1478"/>
                  <a:pt x="1670" y="1477"/>
                  <a:pt x="1671" y="1473"/>
                </a:cubicBezTo>
                <a:cubicBezTo>
                  <a:pt x="1679" y="1475"/>
                  <a:pt x="1672" y="1469"/>
                  <a:pt x="1674" y="1468"/>
                </a:cubicBezTo>
                <a:cubicBezTo>
                  <a:pt x="1677" y="1466"/>
                  <a:pt x="1688" y="1470"/>
                  <a:pt x="1682" y="1466"/>
                </a:cubicBezTo>
                <a:cubicBezTo>
                  <a:pt x="1680" y="1466"/>
                  <a:pt x="1676" y="1467"/>
                  <a:pt x="1676" y="1465"/>
                </a:cubicBezTo>
                <a:cubicBezTo>
                  <a:pt x="1674" y="1464"/>
                  <a:pt x="1668" y="1467"/>
                  <a:pt x="1668" y="1463"/>
                </a:cubicBezTo>
                <a:cubicBezTo>
                  <a:pt x="1668" y="1457"/>
                  <a:pt x="1674" y="1458"/>
                  <a:pt x="1679" y="1458"/>
                </a:cubicBezTo>
                <a:cubicBezTo>
                  <a:pt x="1681" y="1459"/>
                  <a:pt x="1681" y="1461"/>
                  <a:pt x="1682" y="1462"/>
                </a:cubicBezTo>
                <a:cubicBezTo>
                  <a:pt x="1684" y="1463"/>
                  <a:pt x="1688" y="1460"/>
                  <a:pt x="1688" y="1463"/>
                </a:cubicBezTo>
                <a:cubicBezTo>
                  <a:pt x="1689" y="1466"/>
                  <a:pt x="1686" y="1466"/>
                  <a:pt x="1685" y="1468"/>
                </a:cubicBezTo>
                <a:cubicBezTo>
                  <a:pt x="1687" y="1468"/>
                  <a:pt x="1689" y="1468"/>
                  <a:pt x="1690" y="1470"/>
                </a:cubicBezTo>
                <a:cubicBezTo>
                  <a:pt x="1692" y="1474"/>
                  <a:pt x="1690" y="1484"/>
                  <a:pt x="1689" y="1487"/>
                </a:cubicBezTo>
                <a:cubicBezTo>
                  <a:pt x="1696" y="1486"/>
                  <a:pt x="1695" y="1485"/>
                  <a:pt x="1694" y="1479"/>
                </a:cubicBezTo>
                <a:cubicBezTo>
                  <a:pt x="1696" y="1478"/>
                  <a:pt x="1698" y="1477"/>
                  <a:pt x="1702" y="1477"/>
                </a:cubicBezTo>
                <a:cubicBezTo>
                  <a:pt x="1702" y="1480"/>
                  <a:pt x="1700" y="1481"/>
                  <a:pt x="1700" y="1484"/>
                </a:cubicBezTo>
                <a:cubicBezTo>
                  <a:pt x="1702" y="1483"/>
                  <a:pt x="1708" y="1486"/>
                  <a:pt x="1708" y="1482"/>
                </a:cubicBezTo>
                <a:cubicBezTo>
                  <a:pt x="1711" y="1480"/>
                  <a:pt x="1713" y="1482"/>
                  <a:pt x="1714" y="1479"/>
                </a:cubicBezTo>
                <a:cubicBezTo>
                  <a:pt x="1714" y="1480"/>
                  <a:pt x="1713" y="1478"/>
                  <a:pt x="1713" y="1477"/>
                </a:cubicBezTo>
                <a:cubicBezTo>
                  <a:pt x="1713" y="1476"/>
                  <a:pt x="1714" y="1476"/>
                  <a:pt x="1714" y="1474"/>
                </a:cubicBezTo>
                <a:cubicBezTo>
                  <a:pt x="1715" y="1475"/>
                  <a:pt x="1722" y="1478"/>
                  <a:pt x="1721" y="1473"/>
                </a:cubicBezTo>
                <a:cubicBezTo>
                  <a:pt x="1716" y="1471"/>
                  <a:pt x="1711" y="1478"/>
                  <a:pt x="1708" y="1473"/>
                </a:cubicBezTo>
                <a:cubicBezTo>
                  <a:pt x="1709" y="1468"/>
                  <a:pt x="1715" y="1471"/>
                  <a:pt x="1719" y="1470"/>
                </a:cubicBezTo>
                <a:cubicBezTo>
                  <a:pt x="1721" y="1469"/>
                  <a:pt x="1723" y="1465"/>
                  <a:pt x="1725" y="1466"/>
                </a:cubicBezTo>
                <a:cubicBezTo>
                  <a:pt x="1728" y="1469"/>
                  <a:pt x="1732" y="1470"/>
                  <a:pt x="1734" y="1473"/>
                </a:cubicBezTo>
                <a:cubicBezTo>
                  <a:pt x="1735" y="1474"/>
                  <a:pt x="1732" y="1475"/>
                  <a:pt x="1734" y="1476"/>
                </a:cubicBezTo>
                <a:cubicBezTo>
                  <a:pt x="1734" y="1474"/>
                  <a:pt x="1736" y="1475"/>
                  <a:pt x="1738" y="1474"/>
                </a:cubicBezTo>
                <a:cubicBezTo>
                  <a:pt x="1741" y="1472"/>
                  <a:pt x="1738" y="1465"/>
                  <a:pt x="1744" y="1466"/>
                </a:cubicBezTo>
                <a:cubicBezTo>
                  <a:pt x="1746" y="1466"/>
                  <a:pt x="1749" y="1468"/>
                  <a:pt x="1748" y="1470"/>
                </a:cubicBezTo>
                <a:cubicBezTo>
                  <a:pt x="1748" y="1472"/>
                  <a:pt x="1746" y="1472"/>
                  <a:pt x="1750" y="1473"/>
                </a:cubicBezTo>
                <a:cubicBezTo>
                  <a:pt x="1754" y="1474"/>
                  <a:pt x="1753" y="1482"/>
                  <a:pt x="1757" y="1481"/>
                </a:cubicBezTo>
                <a:cubicBezTo>
                  <a:pt x="1760" y="1481"/>
                  <a:pt x="1758" y="1476"/>
                  <a:pt x="1761" y="1476"/>
                </a:cubicBezTo>
                <a:cubicBezTo>
                  <a:pt x="1765" y="1477"/>
                  <a:pt x="1767" y="1477"/>
                  <a:pt x="1772" y="1476"/>
                </a:cubicBezTo>
                <a:cubicBezTo>
                  <a:pt x="1770" y="1481"/>
                  <a:pt x="1775" y="1479"/>
                  <a:pt x="1778" y="1479"/>
                </a:cubicBezTo>
                <a:cubicBezTo>
                  <a:pt x="1781" y="1476"/>
                  <a:pt x="1777" y="1476"/>
                  <a:pt x="1778" y="1471"/>
                </a:cubicBezTo>
                <a:cubicBezTo>
                  <a:pt x="1781" y="1468"/>
                  <a:pt x="1783" y="1468"/>
                  <a:pt x="1781" y="1463"/>
                </a:cubicBezTo>
                <a:cubicBezTo>
                  <a:pt x="1789" y="1461"/>
                  <a:pt x="1796" y="1463"/>
                  <a:pt x="1801" y="1466"/>
                </a:cubicBezTo>
                <a:cubicBezTo>
                  <a:pt x="1802" y="1465"/>
                  <a:pt x="1801" y="1463"/>
                  <a:pt x="1803" y="1463"/>
                </a:cubicBezTo>
                <a:cubicBezTo>
                  <a:pt x="1806" y="1468"/>
                  <a:pt x="1807" y="1464"/>
                  <a:pt x="1811" y="1465"/>
                </a:cubicBezTo>
                <a:cubicBezTo>
                  <a:pt x="1811" y="1465"/>
                  <a:pt x="1810" y="1466"/>
                  <a:pt x="1811" y="1466"/>
                </a:cubicBezTo>
                <a:cubicBezTo>
                  <a:pt x="1811" y="1467"/>
                  <a:pt x="1813" y="1466"/>
                  <a:pt x="1814" y="1466"/>
                </a:cubicBezTo>
                <a:cubicBezTo>
                  <a:pt x="1823" y="1467"/>
                  <a:pt x="1835" y="1466"/>
                  <a:pt x="1845" y="1466"/>
                </a:cubicBezTo>
                <a:cubicBezTo>
                  <a:pt x="1845" y="1464"/>
                  <a:pt x="1846" y="1463"/>
                  <a:pt x="1848" y="1462"/>
                </a:cubicBezTo>
                <a:cubicBezTo>
                  <a:pt x="1852" y="1464"/>
                  <a:pt x="1860" y="1463"/>
                  <a:pt x="1866" y="1463"/>
                </a:cubicBezTo>
                <a:cubicBezTo>
                  <a:pt x="1865" y="1458"/>
                  <a:pt x="1871" y="1460"/>
                  <a:pt x="1873" y="1460"/>
                </a:cubicBezTo>
                <a:cubicBezTo>
                  <a:pt x="1876" y="1460"/>
                  <a:pt x="1876" y="1459"/>
                  <a:pt x="1877" y="1460"/>
                </a:cubicBezTo>
                <a:cubicBezTo>
                  <a:pt x="1879" y="1463"/>
                  <a:pt x="1890" y="1458"/>
                  <a:pt x="1890" y="1458"/>
                </a:cubicBezTo>
                <a:cubicBezTo>
                  <a:pt x="1895" y="1457"/>
                  <a:pt x="1897" y="1457"/>
                  <a:pt x="1898" y="1458"/>
                </a:cubicBezTo>
                <a:cubicBezTo>
                  <a:pt x="1899" y="1460"/>
                  <a:pt x="1903" y="1457"/>
                  <a:pt x="1904" y="1457"/>
                </a:cubicBezTo>
                <a:cubicBezTo>
                  <a:pt x="1907" y="1456"/>
                  <a:pt x="1908" y="1457"/>
                  <a:pt x="1910" y="1455"/>
                </a:cubicBezTo>
                <a:cubicBezTo>
                  <a:pt x="1910" y="1455"/>
                  <a:pt x="1913" y="1455"/>
                  <a:pt x="1913" y="1455"/>
                </a:cubicBezTo>
                <a:cubicBezTo>
                  <a:pt x="1924" y="1454"/>
                  <a:pt x="1938" y="1456"/>
                  <a:pt x="1946" y="1454"/>
                </a:cubicBezTo>
                <a:cubicBezTo>
                  <a:pt x="1949" y="1456"/>
                  <a:pt x="1956" y="1456"/>
                  <a:pt x="1959" y="1458"/>
                </a:cubicBezTo>
                <a:cubicBezTo>
                  <a:pt x="1959" y="1456"/>
                  <a:pt x="1962" y="1458"/>
                  <a:pt x="1963" y="1457"/>
                </a:cubicBezTo>
                <a:cubicBezTo>
                  <a:pt x="1963" y="1456"/>
                  <a:pt x="1962" y="1454"/>
                  <a:pt x="1963" y="1454"/>
                </a:cubicBezTo>
                <a:cubicBezTo>
                  <a:pt x="1964" y="1452"/>
                  <a:pt x="1966" y="1452"/>
                  <a:pt x="1968" y="1450"/>
                </a:cubicBezTo>
                <a:cubicBezTo>
                  <a:pt x="1975" y="1449"/>
                  <a:pt x="1981" y="1447"/>
                  <a:pt x="1985" y="1443"/>
                </a:cubicBezTo>
                <a:cubicBezTo>
                  <a:pt x="1983" y="1442"/>
                  <a:pt x="1981" y="1442"/>
                  <a:pt x="1982" y="1439"/>
                </a:cubicBezTo>
                <a:cubicBezTo>
                  <a:pt x="1988" y="1439"/>
                  <a:pt x="1990" y="1436"/>
                  <a:pt x="1993" y="1433"/>
                </a:cubicBezTo>
                <a:cubicBezTo>
                  <a:pt x="1988" y="1433"/>
                  <a:pt x="1984" y="1433"/>
                  <a:pt x="1979" y="1433"/>
                </a:cubicBezTo>
                <a:cubicBezTo>
                  <a:pt x="1977" y="1433"/>
                  <a:pt x="1976" y="1431"/>
                  <a:pt x="1973" y="1430"/>
                </a:cubicBezTo>
                <a:cubicBezTo>
                  <a:pt x="1974" y="1430"/>
                  <a:pt x="1972" y="1431"/>
                  <a:pt x="1971" y="1431"/>
                </a:cubicBezTo>
                <a:cubicBezTo>
                  <a:pt x="1971" y="1431"/>
                  <a:pt x="1971" y="1430"/>
                  <a:pt x="1968" y="1430"/>
                </a:cubicBezTo>
                <a:cubicBezTo>
                  <a:pt x="1966" y="1430"/>
                  <a:pt x="1966" y="1432"/>
                  <a:pt x="1964" y="1430"/>
                </a:cubicBezTo>
                <a:cubicBezTo>
                  <a:pt x="1962" y="1427"/>
                  <a:pt x="1950" y="1431"/>
                  <a:pt x="1950" y="1431"/>
                </a:cubicBezTo>
                <a:cubicBezTo>
                  <a:pt x="1941" y="1432"/>
                  <a:pt x="1929" y="1431"/>
                  <a:pt x="1923" y="1433"/>
                </a:cubicBezTo>
                <a:cubicBezTo>
                  <a:pt x="1919" y="1434"/>
                  <a:pt x="1914" y="1434"/>
                  <a:pt x="1909" y="1435"/>
                </a:cubicBezTo>
                <a:cubicBezTo>
                  <a:pt x="1907" y="1435"/>
                  <a:pt x="1907" y="1436"/>
                  <a:pt x="1905" y="1436"/>
                </a:cubicBezTo>
                <a:cubicBezTo>
                  <a:pt x="1896" y="1437"/>
                  <a:pt x="1890" y="1437"/>
                  <a:pt x="1886" y="1438"/>
                </a:cubicBezTo>
                <a:cubicBezTo>
                  <a:pt x="1882" y="1438"/>
                  <a:pt x="1876" y="1439"/>
                  <a:pt x="1874" y="1438"/>
                </a:cubicBezTo>
                <a:cubicBezTo>
                  <a:pt x="1873" y="1438"/>
                  <a:pt x="1874" y="1435"/>
                  <a:pt x="1874" y="1435"/>
                </a:cubicBezTo>
                <a:cubicBezTo>
                  <a:pt x="1873" y="1434"/>
                  <a:pt x="1871" y="1435"/>
                  <a:pt x="1871" y="1435"/>
                </a:cubicBezTo>
                <a:cubicBezTo>
                  <a:pt x="1867" y="1434"/>
                  <a:pt x="1862" y="1438"/>
                  <a:pt x="1860" y="1433"/>
                </a:cubicBezTo>
                <a:cubicBezTo>
                  <a:pt x="1864" y="1431"/>
                  <a:pt x="1869" y="1432"/>
                  <a:pt x="1871" y="1430"/>
                </a:cubicBezTo>
                <a:cubicBezTo>
                  <a:pt x="1871" y="1429"/>
                  <a:pt x="1873" y="1430"/>
                  <a:pt x="1874" y="1430"/>
                </a:cubicBezTo>
                <a:cubicBezTo>
                  <a:pt x="1877" y="1429"/>
                  <a:pt x="1880" y="1427"/>
                  <a:pt x="1882" y="1430"/>
                </a:cubicBezTo>
                <a:cubicBezTo>
                  <a:pt x="1880" y="1425"/>
                  <a:pt x="1884" y="1426"/>
                  <a:pt x="1883" y="1422"/>
                </a:cubicBezTo>
                <a:cubicBezTo>
                  <a:pt x="1880" y="1421"/>
                  <a:pt x="1878" y="1419"/>
                  <a:pt x="1873" y="1420"/>
                </a:cubicBezTo>
                <a:cubicBezTo>
                  <a:pt x="1870" y="1423"/>
                  <a:pt x="1864" y="1423"/>
                  <a:pt x="1865" y="1417"/>
                </a:cubicBezTo>
                <a:cubicBezTo>
                  <a:pt x="1872" y="1417"/>
                  <a:pt x="1881" y="1419"/>
                  <a:pt x="1882" y="1412"/>
                </a:cubicBezTo>
                <a:cubicBezTo>
                  <a:pt x="1879" y="1410"/>
                  <a:pt x="1875" y="1416"/>
                  <a:pt x="1875" y="1412"/>
                </a:cubicBezTo>
                <a:cubicBezTo>
                  <a:pt x="1876" y="1412"/>
                  <a:pt x="1878" y="1410"/>
                  <a:pt x="1876" y="1409"/>
                </a:cubicBezTo>
                <a:cubicBezTo>
                  <a:pt x="1875" y="1412"/>
                  <a:pt x="1874" y="1412"/>
                  <a:pt x="1871" y="1414"/>
                </a:cubicBezTo>
                <a:cubicBezTo>
                  <a:pt x="1872" y="1414"/>
                  <a:pt x="1871" y="1412"/>
                  <a:pt x="1870" y="1412"/>
                </a:cubicBezTo>
                <a:cubicBezTo>
                  <a:pt x="1869" y="1413"/>
                  <a:pt x="1868" y="1415"/>
                  <a:pt x="1867" y="1416"/>
                </a:cubicBezTo>
                <a:cubicBezTo>
                  <a:pt x="1865" y="1416"/>
                  <a:pt x="1863" y="1415"/>
                  <a:pt x="1862" y="1416"/>
                </a:cubicBezTo>
                <a:cubicBezTo>
                  <a:pt x="1864" y="1423"/>
                  <a:pt x="1855" y="1426"/>
                  <a:pt x="1852" y="1422"/>
                </a:cubicBezTo>
                <a:cubicBezTo>
                  <a:pt x="1853" y="1420"/>
                  <a:pt x="1855" y="1419"/>
                  <a:pt x="1856" y="1417"/>
                </a:cubicBezTo>
                <a:cubicBezTo>
                  <a:pt x="1844" y="1414"/>
                  <a:pt x="1829" y="1418"/>
                  <a:pt x="1817" y="1419"/>
                </a:cubicBezTo>
                <a:cubicBezTo>
                  <a:pt x="1814" y="1419"/>
                  <a:pt x="1814" y="1417"/>
                  <a:pt x="1812" y="1419"/>
                </a:cubicBezTo>
                <a:cubicBezTo>
                  <a:pt x="1810" y="1421"/>
                  <a:pt x="1806" y="1418"/>
                  <a:pt x="1804" y="1420"/>
                </a:cubicBezTo>
                <a:cubicBezTo>
                  <a:pt x="1804" y="1421"/>
                  <a:pt x="1802" y="1419"/>
                  <a:pt x="1803" y="1419"/>
                </a:cubicBezTo>
                <a:cubicBezTo>
                  <a:pt x="1801" y="1419"/>
                  <a:pt x="1801" y="1421"/>
                  <a:pt x="1798" y="1420"/>
                </a:cubicBezTo>
                <a:cubicBezTo>
                  <a:pt x="1796" y="1419"/>
                  <a:pt x="1794" y="1419"/>
                  <a:pt x="1793" y="1422"/>
                </a:cubicBezTo>
                <a:cubicBezTo>
                  <a:pt x="1795" y="1422"/>
                  <a:pt x="1798" y="1422"/>
                  <a:pt x="1798" y="1424"/>
                </a:cubicBezTo>
                <a:cubicBezTo>
                  <a:pt x="1793" y="1423"/>
                  <a:pt x="1789" y="1421"/>
                  <a:pt x="1784" y="1420"/>
                </a:cubicBezTo>
                <a:cubicBezTo>
                  <a:pt x="1784" y="1425"/>
                  <a:pt x="1780" y="1421"/>
                  <a:pt x="1778" y="1424"/>
                </a:cubicBezTo>
                <a:cubicBezTo>
                  <a:pt x="1773" y="1428"/>
                  <a:pt x="1761" y="1423"/>
                  <a:pt x="1755" y="1424"/>
                </a:cubicBezTo>
                <a:cubicBezTo>
                  <a:pt x="1755" y="1422"/>
                  <a:pt x="1756" y="1422"/>
                  <a:pt x="1756" y="1420"/>
                </a:cubicBezTo>
                <a:cubicBezTo>
                  <a:pt x="1752" y="1420"/>
                  <a:pt x="1748" y="1421"/>
                  <a:pt x="1747" y="1424"/>
                </a:cubicBezTo>
                <a:cubicBezTo>
                  <a:pt x="1750" y="1423"/>
                  <a:pt x="1752" y="1425"/>
                  <a:pt x="1751" y="1428"/>
                </a:cubicBezTo>
                <a:cubicBezTo>
                  <a:pt x="1743" y="1426"/>
                  <a:pt x="1750" y="1437"/>
                  <a:pt x="1746" y="1438"/>
                </a:cubicBezTo>
                <a:cubicBezTo>
                  <a:pt x="1745" y="1438"/>
                  <a:pt x="1743" y="1438"/>
                  <a:pt x="1742" y="1438"/>
                </a:cubicBezTo>
                <a:cubicBezTo>
                  <a:pt x="1739" y="1434"/>
                  <a:pt x="1744" y="1431"/>
                  <a:pt x="1741" y="1428"/>
                </a:cubicBezTo>
                <a:cubicBezTo>
                  <a:pt x="1740" y="1431"/>
                  <a:pt x="1737" y="1429"/>
                  <a:pt x="1736" y="1428"/>
                </a:cubicBezTo>
                <a:cubicBezTo>
                  <a:pt x="1735" y="1433"/>
                  <a:pt x="1734" y="1438"/>
                  <a:pt x="1729" y="1438"/>
                </a:cubicBezTo>
                <a:cubicBezTo>
                  <a:pt x="1731" y="1431"/>
                  <a:pt x="1724" y="1433"/>
                  <a:pt x="1723" y="1428"/>
                </a:cubicBezTo>
                <a:cubicBezTo>
                  <a:pt x="1720" y="1428"/>
                  <a:pt x="1717" y="1428"/>
                  <a:pt x="1714" y="1428"/>
                </a:cubicBezTo>
                <a:cubicBezTo>
                  <a:pt x="1714" y="1430"/>
                  <a:pt x="1714" y="1433"/>
                  <a:pt x="1712" y="1433"/>
                </a:cubicBezTo>
                <a:cubicBezTo>
                  <a:pt x="1711" y="1436"/>
                  <a:pt x="1717" y="1440"/>
                  <a:pt x="1712" y="1441"/>
                </a:cubicBezTo>
                <a:cubicBezTo>
                  <a:pt x="1709" y="1440"/>
                  <a:pt x="1705" y="1439"/>
                  <a:pt x="1700" y="1439"/>
                </a:cubicBezTo>
                <a:cubicBezTo>
                  <a:pt x="1698" y="1438"/>
                  <a:pt x="1698" y="1434"/>
                  <a:pt x="1699" y="1430"/>
                </a:cubicBezTo>
                <a:cubicBezTo>
                  <a:pt x="1689" y="1430"/>
                  <a:pt x="1680" y="1430"/>
                  <a:pt x="1671" y="1430"/>
                </a:cubicBezTo>
                <a:cubicBezTo>
                  <a:pt x="1668" y="1434"/>
                  <a:pt x="1667" y="1440"/>
                  <a:pt x="1664" y="1444"/>
                </a:cubicBezTo>
                <a:cubicBezTo>
                  <a:pt x="1656" y="1445"/>
                  <a:pt x="1658" y="1440"/>
                  <a:pt x="1657" y="1436"/>
                </a:cubicBezTo>
                <a:cubicBezTo>
                  <a:pt x="1654" y="1437"/>
                  <a:pt x="1653" y="1434"/>
                  <a:pt x="1650" y="1435"/>
                </a:cubicBezTo>
                <a:cubicBezTo>
                  <a:pt x="1652" y="1432"/>
                  <a:pt x="1643" y="1432"/>
                  <a:pt x="1644" y="1435"/>
                </a:cubicBezTo>
                <a:cubicBezTo>
                  <a:pt x="1650" y="1433"/>
                  <a:pt x="1646" y="1439"/>
                  <a:pt x="1647" y="1441"/>
                </a:cubicBezTo>
                <a:cubicBezTo>
                  <a:pt x="1648" y="1442"/>
                  <a:pt x="1651" y="1441"/>
                  <a:pt x="1650" y="1443"/>
                </a:cubicBezTo>
                <a:cubicBezTo>
                  <a:pt x="1648" y="1443"/>
                  <a:pt x="1649" y="1446"/>
                  <a:pt x="1650" y="1447"/>
                </a:cubicBezTo>
                <a:cubicBezTo>
                  <a:pt x="1648" y="1447"/>
                  <a:pt x="1648" y="1445"/>
                  <a:pt x="1645" y="1446"/>
                </a:cubicBezTo>
                <a:cubicBezTo>
                  <a:pt x="1646" y="1449"/>
                  <a:pt x="1648" y="1452"/>
                  <a:pt x="1647" y="1457"/>
                </a:cubicBezTo>
                <a:cubicBezTo>
                  <a:pt x="1643" y="1456"/>
                  <a:pt x="1638" y="1463"/>
                  <a:pt x="1634" y="1458"/>
                </a:cubicBezTo>
                <a:cubicBezTo>
                  <a:pt x="1636" y="1455"/>
                  <a:pt x="1641" y="1455"/>
                  <a:pt x="1644" y="1452"/>
                </a:cubicBezTo>
                <a:cubicBezTo>
                  <a:pt x="1639" y="1451"/>
                  <a:pt x="1629" y="1455"/>
                  <a:pt x="1630" y="1449"/>
                </a:cubicBezTo>
                <a:cubicBezTo>
                  <a:pt x="1632" y="1444"/>
                  <a:pt x="1644" y="1451"/>
                  <a:pt x="1644" y="1444"/>
                </a:cubicBezTo>
                <a:cubicBezTo>
                  <a:pt x="1638" y="1444"/>
                  <a:pt x="1629" y="1449"/>
                  <a:pt x="1624" y="1444"/>
                </a:cubicBezTo>
                <a:cubicBezTo>
                  <a:pt x="1621" y="1436"/>
                  <a:pt x="1631" y="1440"/>
                  <a:pt x="1633" y="1436"/>
                </a:cubicBezTo>
                <a:cubicBezTo>
                  <a:pt x="1629" y="1433"/>
                  <a:pt x="1628" y="1438"/>
                  <a:pt x="1626" y="1435"/>
                </a:cubicBezTo>
                <a:cubicBezTo>
                  <a:pt x="1623" y="1431"/>
                  <a:pt x="1626" y="1433"/>
                  <a:pt x="1626" y="1428"/>
                </a:cubicBezTo>
                <a:cubicBezTo>
                  <a:pt x="1623" y="1428"/>
                  <a:pt x="1622" y="1426"/>
                  <a:pt x="1623" y="1422"/>
                </a:cubicBezTo>
                <a:cubicBezTo>
                  <a:pt x="1626" y="1422"/>
                  <a:pt x="1626" y="1420"/>
                  <a:pt x="1629" y="1420"/>
                </a:cubicBezTo>
                <a:cubicBezTo>
                  <a:pt x="1629" y="1417"/>
                  <a:pt x="1630" y="1414"/>
                  <a:pt x="1632" y="1414"/>
                </a:cubicBezTo>
                <a:cubicBezTo>
                  <a:pt x="1635" y="1415"/>
                  <a:pt x="1636" y="1412"/>
                  <a:pt x="1639" y="1412"/>
                </a:cubicBezTo>
                <a:cubicBezTo>
                  <a:pt x="1643" y="1413"/>
                  <a:pt x="1640" y="1417"/>
                  <a:pt x="1643" y="1414"/>
                </a:cubicBezTo>
                <a:cubicBezTo>
                  <a:pt x="1648" y="1410"/>
                  <a:pt x="1657" y="1413"/>
                  <a:pt x="1663" y="1414"/>
                </a:cubicBezTo>
                <a:cubicBezTo>
                  <a:pt x="1666" y="1414"/>
                  <a:pt x="1669" y="1413"/>
                  <a:pt x="1671" y="1414"/>
                </a:cubicBezTo>
                <a:cubicBezTo>
                  <a:pt x="1675" y="1415"/>
                  <a:pt x="1679" y="1416"/>
                  <a:pt x="1680" y="1419"/>
                </a:cubicBezTo>
                <a:cubicBezTo>
                  <a:pt x="1682" y="1415"/>
                  <a:pt x="1688" y="1415"/>
                  <a:pt x="1691" y="1414"/>
                </a:cubicBezTo>
                <a:cubicBezTo>
                  <a:pt x="1712" y="1411"/>
                  <a:pt x="1741" y="1415"/>
                  <a:pt x="1763" y="1412"/>
                </a:cubicBezTo>
                <a:cubicBezTo>
                  <a:pt x="1765" y="1412"/>
                  <a:pt x="1768" y="1409"/>
                  <a:pt x="1771" y="1411"/>
                </a:cubicBezTo>
                <a:cubicBezTo>
                  <a:pt x="1774" y="1412"/>
                  <a:pt x="1775" y="1416"/>
                  <a:pt x="1780" y="1416"/>
                </a:cubicBezTo>
                <a:cubicBezTo>
                  <a:pt x="1780" y="1413"/>
                  <a:pt x="1781" y="1412"/>
                  <a:pt x="1783" y="1411"/>
                </a:cubicBezTo>
                <a:cubicBezTo>
                  <a:pt x="1789" y="1412"/>
                  <a:pt x="1797" y="1409"/>
                  <a:pt x="1799" y="1409"/>
                </a:cubicBezTo>
                <a:cubicBezTo>
                  <a:pt x="1801" y="1409"/>
                  <a:pt x="1801" y="1411"/>
                  <a:pt x="1803" y="1411"/>
                </a:cubicBezTo>
                <a:cubicBezTo>
                  <a:pt x="1805" y="1411"/>
                  <a:pt x="1806" y="1408"/>
                  <a:pt x="1808" y="1408"/>
                </a:cubicBezTo>
                <a:cubicBezTo>
                  <a:pt x="1807" y="1408"/>
                  <a:pt x="1810" y="1409"/>
                  <a:pt x="1811" y="1409"/>
                </a:cubicBezTo>
                <a:cubicBezTo>
                  <a:pt x="1816" y="1410"/>
                  <a:pt x="1817" y="1408"/>
                  <a:pt x="1820" y="1408"/>
                </a:cubicBezTo>
                <a:cubicBezTo>
                  <a:pt x="1824" y="1407"/>
                  <a:pt x="1829" y="1408"/>
                  <a:pt x="1833" y="1406"/>
                </a:cubicBezTo>
                <a:cubicBezTo>
                  <a:pt x="1834" y="1409"/>
                  <a:pt x="1837" y="1410"/>
                  <a:pt x="1839" y="1408"/>
                </a:cubicBezTo>
                <a:cubicBezTo>
                  <a:pt x="1839" y="1409"/>
                  <a:pt x="1839" y="1411"/>
                  <a:pt x="1840" y="1411"/>
                </a:cubicBezTo>
                <a:cubicBezTo>
                  <a:pt x="1841" y="1409"/>
                  <a:pt x="1840" y="1406"/>
                  <a:pt x="1842" y="1406"/>
                </a:cubicBezTo>
                <a:cubicBezTo>
                  <a:pt x="1864" y="1406"/>
                  <a:pt x="1880" y="1400"/>
                  <a:pt x="1901" y="1400"/>
                </a:cubicBezTo>
                <a:cubicBezTo>
                  <a:pt x="1904" y="1397"/>
                  <a:pt x="1909" y="1397"/>
                  <a:pt x="1912" y="1397"/>
                </a:cubicBezTo>
                <a:cubicBezTo>
                  <a:pt x="1915" y="1396"/>
                  <a:pt x="1914" y="1395"/>
                  <a:pt x="1916" y="1397"/>
                </a:cubicBezTo>
                <a:cubicBezTo>
                  <a:pt x="1916" y="1397"/>
                  <a:pt x="1918" y="1397"/>
                  <a:pt x="1919" y="1397"/>
                </a:cubicBezTo>
                <a:cubicBezTo>
                  <a:pt x="1921" y="1397"/>
                  <a:pt x="1922" y="1397"/>
                  <a:pt x="1923" y="1398"/>
                </a:cubicBezTo>
                <a:cubicBezTo>
                  <a:pt x="1924" y="1399"/>
                  <a:pt x="1928" y="1398"/>
                  <a:pt x="1929" y="1398"/>
                </a:cubicBezTo>
                <a:cubicBezTo>
                  <a:pt x="1930" y="1398"/>
                  <a:pt x="1929" y="1401"/>
                  <a:pt x="1929" y="1401"/>
                </a:cubicBezTo>
                <a:cubicBezTo>
                  <a:pt x="1930" y="1402"/>
                  <a:pt x="1932" y="1401"/>
                  <a:pt x="1932" y="1401"/>
                </a:cubicBezTo>
                <a:cubicBezTo>
                  <a:pt x="1934" y="1402"/>
                  <a:pt x="1934" y="1402"/>
                  <a:pt x="1935" y="1403"/>
                </a:cubicBezTo>
                <a:cubicBezTo>
                  <a:pt x="1935" y="1406"/>
                  <a:pt x="1940" y="1404"/>
                  <a:pt x="1940" y="1406"/>
                </a:cubicBezTo>
                <a:cubicBezTo>
                  <a:pt x="1938" y="1407"/>
                  <a:pt x="1932" y="1404"/>
                  <a:pt x="1932" y="1408"/>
                </a:cubicBezTo>
                <a:cubicBezTo>
                  <a:pt x="1938" y="1408"/>
                  <a:pt x="1929" y="1413"/>
                  <a:pt x="1933" y="1412"/>
                </a:cubicBezTo>
                <a:cubicBezTo>
                  <a:pt x="1934" y="1408"/>
                  <a:pt x="1941" y="1408"/>
                  <a:pt x="1941" y="1412"/>
                </a:cubicBezTo>
                <a:cubicBezTo>
                  <a:pt x="1938" y="1413"/>
                  <a:pt x="1937" y="1408"/>
                  <a:pt x="1937" y="1414"/>
                </a:cubicBezTo>
                <a:cubicBezTo>
                  <a:pt x="1941" y="1414"/>
                  <a:pt x="1945" y="1414"/>
                  <a:pt x="1949" y="1414"/>
                </a:cubicBezTo>
                <a:cubicBezTo>
                  <a:pt x="1949" y="1413"/>
                  <a:pt x="1950" y="1412"/>
                  <a:pt x="1952" y="1412"/>
                </a:cubicBezTo>
                <a:cubicBezTo>
                  <a:pt x="1954" y="1410"/>
                  <a:pt x="1955" y="1408"/>
                  <a:pt x="1957" y="1406"/>
                </a:cubicBezTo>
                <a:cubicBezTo>
                  <a:pt x="1958" y="1403"/>
                  <a:pt x="1964" y="1406"/>
                  <a:pt x="1965" y="1403"/>
                </a:cubicBezTo>
                <a:cubicBezTo>
                  <a:pt x="1961" y="1402"/>
                  <a:pt x="1955" y="1400"/>
                  <a:pt x="1950" y="1400"/>
                </a:cubicBezTo>
                <a:cubicBezTo>
                  <a:pt x="1943" y="1399"/>
                  <a:pt x="1936" y="1402"/>
                  <a:pt x="1933" y="1398"/>
                </a:cubicBezTo>
                <a:cubicBezTo>
                  <a:pt x="1938" y="1388"/>
                  <a:pt x="1954" y="1397"/>
                  <a:pt x="1959" y="1389"/>
                </a:cubicBezTo>
                <a:cubicBezTo>
                  <a:pt x="1955" y="1388"/>
                  <a:pt x="1957" y="1381"/>
                  <a:pt x="1954" y="1379"/>
                </a:cubicBezTo>
                <a:cubicBezTo>
                  <a:pt x="1955" y="1379"/>
                  <a:pt x="1955" y="1377"/>
                  <a:pt x="1955" y="1374"/>
                </a:cubicBezTo>
                <a:cubicBezTo>
                  <a:pt x="1957" y="1374"/>
                  <a:pt x="1957" y="1373"/>
                  <a:pt x="1958" y="1373"/>
                </a:cubicBezTo>
                <a:cubicBezTo>
                  <a:pt x="1971" y="1373"/>
                  <a:pt x="1982" y="1372"/>
                  <a:pt x="1993" y="1370"/>
                </a:cubicBezTo>
                <a:cubicBezTo>
                  <a:pt x="1995" y="1370"/>
                  <a:pt x="2002" y="1369"/>
                  <a:pt x="1998" y="1368"/>
                </a:cubicBezTo>
                <a:cubicBezTo>
                  <a:pt x="1991" y="1368"/>
                  <a:pt x="1985" y="1367"/>
                  <a:pt x="1980" y="1368"/>
                </a:cubicBezTo>
                <a:cubicBezTo>
                  <a:pt x="1977" y="1368"/>
                  <a:pt x="1977" y="1369"/>
                  <a:pt x="1976" y="1368"/>
                </a:cubicBezTo>
                <a:cubicBezTo>
                  <a:pt x="1976" y="1368"/>
                  <a:pt x="1973" y="1368"/>
                  <a:pt x="1973" y="1368"/>
                </a:cubicBezTo>
                <a:cubicBezTo>
                  <a:pt x="1970" y="1368"/>
                  <a:pt x="1969" y="1368"/>
                  <a:pt x="1968" y="1366"/>
                </a:cubicBezTo>
                <a:cubicBezTo>
                  <a:pt x="1967" y="1365"/>
                  <a:pt x="1961" y="1368"/>
                  <a:pt x="1962" y="1365"/>
                </a:cubicBezTo>
                <a:cubicBezTo>
                  <a:pt x="1965" y="1362"/>
                  <a:pt x="1969" y="1361"/>
                  <a:pt x="1975" y="1362"/>
                </a:cubicBezTo>
                <a:cubicBezTo>
                  <a:pt x="1975" y="1359"/>
                  <a:pt x="1975" y="1356"/>
                  <a:pt x="1975" y="1354"/>
                </a:cubicBezTo>
                <a:cubicBezTo>
                  <a:pt x="1977" y="1354"/>
                  <a:pt x="1978" y="1353"/>
                  <a:pt x="1980" y="1352"/>
                </a:cubicBezTo>
                <a:cubicBezTo>
                  <a:pt x="1992" y="1353"/>
                  <a:pt x="2006" y="1350"/>
                  <a:pt x="2017" y="1349"/>
                </a:cubicBezTo>
                <a:cubicBezTo>
                  <a:pt x="2018" y="1349"/>
                  <a:pt x="2021" y="1349"/>
                  <a:pt x="2022" y="1349"/>
                </a:cubicBezTo>
                <a:cubicBezTo>
                  <a:pt x="2025" y="1350"/>
                  <a:pt x="2023" y="1350"/>
                  <a:pt x="2026" y="1349"/>
                </a:cubicBezTo>
                <a:cubicBezTo>
                  <a:pt x="2030" y="1348"/>
                  <a:pt x="2034" y="1351"/>
                  <a:pt x="2033" y="1346"/>
                </a:cubicBezTo>
                <a:cubicBezTo>
                  <a:pt x="2026" y="1350"/>
                  <a:pt x="2018" y="1346"/>
                  <a:pt x="2014" y="1346"/>
                </a:cubicBezTo>
                <a:cubicBezTo>
                  <a:pt x="2009" y="1346"/>
                  <a:pt x="2010" y="1349"/>
                  <a:pt x="2008" y="1346"/>
                </a:cubicBezTo>
                <a:cubicBezTo>
                  <a:pt x="2008" y="1346"/>
                  <a:pt x="2005" y="1346"/>
                  <a:pt x="2005" y="1346"/>
                </a:cubicBezTo>
                <a:cubicBezTo>
                  <a:pt x="1996" y="1345"/>
                  <a:pt x="1986" y="1345"/>
                  <a:pt x="1977" y="1346"/>
                </a:cubicBezTo>
                <a:cubicBezTo>
                  <a:pt x="1974" y="1346"/>
                  <a:pt x="1967" y="1350"/>
                  <a:pt x="1964" y="1346"/>
                </a:cubicBezTo>
                <a:cubicBezTo>
                  <a:pt x="1964" y="1340"/>
                  <a:pt x="1973" y="1342"/>
                  <a:pt x="1973" y="1336"/>
                </a:cubicBezTo>
                <a:cubicBezTo>
                  <a:pt x="1970" y="1336"/>
                  <a:pt x="1967" y="1337"/>
                  <a:pt x="1968" y="1333"/>
                </a:cubicBezTo>
                <a:cubicBezTo>
                  <a:pt x="1962" y="1333"/>
                  <a:pt x="1955" y="1334"/>
                  <a:pt x="1956" y="1328"/>
                </a:cubicBezTo>
                <a:cubicBezTo>
                  <a:pt x="1959" y="1328"/>
                  <a:pt x="1962" y="1328"/>
                  <a:pt x="1965" y="1328"/>
                </a:cubicBezTo>
                <a:cubicBezTo>
                  <a:pt x="1968" y="1327"/>
                  <a:pt x="1969" y="1325"/>
                  <a:pt x="1973" y="1324"/>
                </a:cubicBezTo>
                <a:cubicBezTo>
                  <a:pt x="1975" y="1323"/>
                  <a:pt x="1975" y="1325"/>
                  <a:pt x="1976" y="1325"/>
                </a:cubicBezTo>
                <a:cubicBezTo>
                  <a:pt x="1976" y="1325"/>
                  <a:pt x="1977" y="1324"/>
                  <a:pt x="1978" y="1324"/>
                </a:cubicBezTo>
                <a:cubicBezTo>
                  <a:pt x="1983" y="1322"/>
                  <a:pt x="1988" y="1324"/>
                  <a:pt x="1992" y="1324"/>
                </a:cubicBezTo>
                <a:cubicBezTo>
                  <a:pt x="1993" y="1323"/>
                  <a:pt x="1994" y="1322"/>
                  <a:pt x="1995" y="1322"/>
                </a:cubicBezTo>
                <a:cubicBezTo>
                  <a:pt x="1997" y="1322"/>
                  <a:pt x="1996" y="1323"/>
                  <a:pt x="1996" y="1324"/>
                </a:cubicBezTo>
                <a:cubicBezTo>
                  <a:pt x="1998" y="1324"/>
                  <a:pt x="1999" y="1322"/>
                  <a:pt x="2000" y="1322"/>
                </a:cubicBezTo>
                <a:cubicBezTo>
                  <a:pt x="2007" y="1322"/>
                  <a:pt x="2012" y="1322"/>
                  <a:pt x="2015" y="1319"/>
                </a:cubicBezTo>
                <a:cubicBezTo>
                  <a:pt x="2002" y="1321"/>
                  <a:pt x="1986" y="1319"/>
                  <a:pt x="1973" y="1320"/>
                </a:cubicBezTo>
                <a:cubicBezTo>
                  <a:pt x="1971" y="1321"/>
                  <a:pt x="1971" y="1322"/>
                  <a:pt x="1968" y="1322"/>
                </a:cubicBezTo>
                <a:cubicBezTo>
                  <a:pt x="1966" y="1322"/>
                  <a:pt x="1965" y="1321"/>
                  <a:pt x="1962" y="1320"/>
                </a:cubicBezTo>
                <a:cubicBezTo>
                  <a:pt x="1960" y="1320"/>
                  <a:pt x="1960" y="1322"/>
                  <a:pt x="1958" y="1322"/>
                </a:cubicBezTo>
                <a:cubicBezTo>
                  <a:pt x="1958" y="1322"/>
                  <a:pt x="1957" y="1321"/>
                  <a:pt x="1956" y="1320"/>
                </a:cubicBezTo>
                <a:cubicBezTo>
                  <a:pt x="1952" y="1319"/>
                  <a:pt x="1950" y="1322"/>
                  <a:pt x="1948" y="1322"/>
                </a:cubicBezTo>
                <a:cubicBezTo>
                  <a:pt x="1946" y="1322"/>
                  <a:pt x="1947" y="1321"/>
                  <a:pt x="1947" y="1320"/>
                </a:cubicBezTo>
                <a:cubicBezTo>
                  <a:pt x="1946" y="1320"/>
                  <a:pt x="1943" y="1322"/>
                  <a:pt x="1944" y="1322"/>
                </a:cubicBezTo>
                <a:cubicBezTo>
                  <a:pt x="1940" y="1321"/>
                  <a:pt x="1938" y="1321"/>
                  <a:pt x="1939" y="1317"/>
                </a:cubicBezTo>
                <a:cubicBezTo>
                  <a:pt x="1944" y="1315"/>
                  <a:pt x="1945" y="1318"/>
                  <a:pt x="1952" y="1317"/>
                </a:cubicBezTo>
                <a:cubicBezTo>
                  <a:pt x="1953" y="1317"/>
                  <a:pt x="1955" y="1315"/>
                  <a:pt x="1958" y="1314"/>
                </a:cubicBezTo>
                <a:cubicBezTo>
                  <a:pt x="1958" y="1314"/>
                  <a:pt x="1960" y="1316"/>
                  <a:pt x="1961" y="1316"/>
                </a:cubicBezTo>
                <a:cubicBezTo>
                  <a:pt x="1963" y="1316"/>
                  <a:pt x="1963" y="1314"/>
                  <a:pt x="1966" y="1314"/>
                </a:cubicBezTo>
                <a:cubicBezTo>
                  <a:pt x="1970" y="1314"/>
                  <a:pt x="1976" y="1316"/>
                  <a:pt x="1978" y="1311"/>
                </a:cubicBezTo>
                <a:cubicBezTo>
                  <a:pt x="1974" y="1305"/>
                  <a:pt x="1963" y="1305"/>
                  <a:pt x="1954" y="1305"/>
                </a:cubicBezTo>
                <a:cubicBezTo>
                  <a:pt x="1954" y="1302"/>
                  <a:pt x="1954" y="1301"/>
                  <a:pt x="1955" y="1300"/>
                </a:cubicBezTo>
                <a:cubicBezTo>
                  <a:pt x="1953" y="1300"/>
                  <a:pt x="1950" y="1300"/>
                  <a:pt x="1949" y="1298"/>
                </a:cubicBezTo>
                <a:cubicBezTo>
                  <a:pt x="1944" y="1298"/>
                  <a:pt x="1937" y="1299"/>
                  <a:pt x="1932" y="1298"/>
                </a:cubicBezTo>
                <a:cubicBezTo>
                  <a:pt x="1931" y="1298"/>
                  <a:pt x="1930" y="1297"/>
                  <a:pt x="1931" y="1297"/>
                </a:cubicBezTo>
                <a:cubicBezTo>
                  <a:pt x="1927" y="1296"/>
                  <a:pt x="1921" y="1298"/>
                  <a:pt x="1921" y="1293"/>
                </a:cubicBezTo>
                <a:cubicBezTo>
                  <a:pt x="1928" y="1290"/>
                  <a:pt x="1941" y="1292"/>
                  <a:pt x="1947" y="1287"/>
                </a:cubicBezTo>
                <a:cubicBezTo>
                  <a:pt x="1939" y="1284"/>
                  <a:pt x="1931" y="1284"/>
                  <a:pt x="1922" y="1286"/>
                </a:cubicBezTo>
                <a:cubicBezTo>
                  <a:pt x="1920" y="1284"/>
                  <a:pt x="1917" y="1283"/>
                  <a:pt x="1919" y="1278"/>
                </a:cubicBezTo>
                <a:cubicBezTo>
                  <a:pt x="1915" y="1278"/>
                  <a:pt x="1916" y="1275"/>
                  <a:pt x="1911" y="1276"/>
                </a:cubicBezTo>
                <a:cubicBezTo>
                  <a:pt x="1915" y="1273"/>
                  <a:pt x="1909" y="1272"/>
                  <a:pt x="1908" y="1270"/>
                </a:cubicBezTo>
                <a:cubicBezTo>
                  <a:pt x="1908" y="1266"/>
                  <a:pt x="1912" y="1263"/>
                  <a:pt x="1909" y="1260"/>
                </a:cubicBezTo>
                <a:cubicBezTo>
                  <a:pt x="1911" y="1260"/>
                  <a:pt x="1911" y="1258"/>
                  <a:pt x="1913" y="1257"/>
                </a:cubicBezTo>
                <a:cubicBezTo>
                  <a:pt x="1920" y="1258"/>
                  <a:pt x="1928" y="1256"/>
                  <a:pt x="1931" y="1255"/>
                </a:cubicBezTo>
                <a:cubicBezTo>
                  <a:pt x="1938" y="1254"/>
                  <a:pt x="1948" y="1254"/>
                  <a:pt x="1956" y="1254"/>
                </a:cubicBezTo>
                <a:cubicBezTo>
                  <a:pt x="1957" y="1254"/>
                  <a:pt x="1958" y="1252"/>
                  <a:pt x="1959" y="1252"/>
                </a:cubicBezTo>
                <a:cubicBezTo>
                  <a:pt x="1960" y="1252"/>
                  <a:pt x="1960" y="1254"/>
                  <a:pt x="1962" y="1254"/>
                </a:cubicBezTo>
                <a:cubicBezTo>
                  <a:pt x="1963" y="1254"/>
                  <a:pt x="1963" y="1251"/>
                  <a:pt x="1965" y="1252"/>
                </a:cubicBezTo>
                <a:cubicBezTo>
                  <a:pt x="1967" y="1252"/>
                  <a:pt x="1971" y="1252"/>
                  <a:pt x="1968" y="1251"/>
                </a:cubicBezTo>
                <a:cubicBezTo>
                  <a:pt x="1958" y="1250"/>
                  <a:pt x="1945" y="1252"/>
                  <a:pt x="1940" y="1252"/>
                </a:cubicBezTo>
                <a:cubicBezTo>
                  <a:pt x="1935" y="1253"/>
                  <a:pt x="1931" y="1250"/>
                  <a:pt x="1928" y="1251"/>
                </a:cubicBezTo>
                <a:cubicBezTo>
                  <a:pt x="1924" y="1251"/>
                  <a:pt x="1923" y="1256"/>
                  <a:pt x="1920" y="1254"/>
                </a:cubicBezTo>
                <a:cubicBezTo>
                  <a:pt x="1921" y="1249"/>
                  <a:pt x="1916" y="1251"/>
                  <a:pt x="1917" y="1246"/>
                </a:cubicBezTo>
                <a:cubicBezTo>
                  <a:pt x="1925" y="1245"/>
                  <a:pt x="1934" y="1243"/>
                  <a:pt x="1942" y="1243"/>
                </a:cubicBezTo>
                <a:cubicBezTo>
                  <a:pt x="1944" y="1243"/>
                  <a:pt x="1945" y="1244"/>
                  <a:pt x="1947" y="1244"/>
                </a:cubicBezTo>
                <a:cubicBezTo>
                  <a:pt x="1950" y="1245"/>
                  <a:pt x="1955" y="1246"/>
                  <a:pt x="1956" y="1241"/>
                </a:cubicBezTo>
                <a:cubicBezTo>
                  <a:pt x="1950" y="1243"/>
                  <a:pt x="1942" y="1243"/>
                  <a:pt x="1938" y="1240"/>
                </a:cubicBezTo>
                <a:cubicBezTo>
                  <a:pt x="1935" y="1228"/>
                  <a:pt x="1947" y="1232"/>
                  <a:pt x="1955" y="1232"/>
                </a:cubicBezTo>
                <a:cubicBezTo>
                  <a:pt x="1959" y="1229"/>
                  <a:pt x="1953" y="1228"/>
                  <a:pt x="1957" y="1227"/>
                </a:cubicBezTo>
                <a:cubicBezTo>
                  <a:pt x="1963" y="1226"/>
                  <a:pt x="1971" y="1225"/>
                  <a:pt x="1977" y="1225"/>
                </a:cubicBezTo>
                <a:cubicBezTo>
                  <a:pt x="1981" y="1225"/>
                  <a:pt x="1986" y="1227"/>
                  <a:pt x="1988" y="1224"/>
                </a:cubicBezTo>
                <a:cubicBezTo>
                  <a:pt x="1986" y="1224"/>
                  <a:pt x="1985" y="1223"/>
                  <a:pt x="1985" y="1221"/>
                </a:cubicBezTo>
                <a:cubicBezTo>
                  <a:pt x="1989" y="1222"/>
                  <a:pt x="1993" y="1222"/>
                  <a:pt x="1995" y="1221"/>
                </a:cubicBezTo>
                <a:cubicBezTo>
                  <a:pt x="1998" y="1219"/>
                  <a:pt x="2001" y="1220"/>
                  <a:pt x="2004" y="1219"/>
                </a:cubicBezTo>
                <a:cubicBezTo>
                  <a:pt x="2005" y="1218"/>
                  <a:pt x="2004" y="1214"/>
                  <a:pt x="2008" y="1216"/>
                </a:cubicBezTo>
                <a:cubicBezTo>
                  <a:pt x="2011" y="1215"/>
                  <a:pt x="2011" y="1219"/>
                  <a:pt x="2015" y="1217"/>
                </a:cubicBezTo>
                <a:cubicBezTo>
                  <a:pt x="2018" y="1214"/>
                  <a:pt x="2023" y="1214"/>
                  <a:pt x="2028" y="1213"/>
                </a:cubicBezTo>
                <a:cubicBezTo>
                  <a:pt x="2034" y="1214"/>
                  <a:pt x="2036" y="1218"/>
                  <a:pt x="2039" y="1211"/>
                </a:cubicBezTo>
                <a:cubicBezTo>
                  <a:pt x="2038" y="1209"/>
                  <a:pt x="2035" y="1211"/>
                  <a:pt x="2033" y="1211"/>
                </a:cubicBezTo>
                <a:cubicBezTo>
                  <a:pt x="2021" y="1212"/>
                  <a:pt x="2006" y="1212"/>
                  <a:pt x="1998" y="1213"/>
                </a:cubicBezTo>
                <a:cubicBezTo>
                  <a:pt x="1993" y="1213"/>
                  <a:pt x="1987" y="1212"/>
                  <a:pt x="1986" y="1211"/>
                </a:cubicBezTo>
                <a:cubicBezTo>
                  <a:pt x="1984" y="1210"/>
                  <a:pt x="1983" y="1210"/>
                  <a:pt x="1983" y="1208"/>
                </a:cubicBezTo>
                <a:cubicBezTo>
                  <a:pt x="1983" y="1205"/>
                  <a:pt x="1997" y="1208"/>
                  <a:pt x="1992" y="1205"/>
                </a:cubicBezTo>
                <a:cubicBezTo>
                  <a:pt x="1988" y="1205"/>
                  <a:pt x="1984" y="1205"/>
                  <a:pt x="1980" y="1205"/>
                </a:cubicBezTo>
                <a:cubicBezTo>
                  <a:pt x="1980" y="1212"/>
                  <a:pt x="1971" y="1211"/>
                  <a:pt x="1964" y="1211"/>
                </a:cubicBezTo>
                <a:cubicBezTo>
                  <a:pt x="1965" y="1208"/>
                  <a:pt x="1966" y="1209"/>
                  <a:pt x="1962" y="1208"/>
                </a:cubicBezTo>
                <a:cubicBezTo>
                  <a:pt x="1959" y="1207"/>
                  <a:pt x="1953" y="1205"/>
                  <a:pt x="1948" y="1206"/>
                </a:cubicBezTo>
                <a:cubicBezTo>
                  <a:pt x="1948" y="1208"/>
                  <a:pt x="1948" y="1211"/>
                  <a:pt x="1947" y="1211"/>
                </a:cubicBezTo>
                <a:cubicBezTo>
                  <a:pt x="1944" y="1207"/>
                  <a:pt x="1932" y="1212"/>
                  <a:pt x="1929" y="1208"/>
                </a:cubicBezTo>
                <a:cubicBezTo>
                  <a:pt x="1928" y="1210"/>
                  <a:pt x="1928" y="1215"/>
                  <a:pt x="1923" y="1214"/>
                </a:cubicBezTo>
                <a:cubicBezTo>
                  <a:pt x="1918" y="1214"/>
                  <a:pt x="1917" y="1209"/>
                  <a:pt x="1912" y="1208"/>
                </a:cubicBezTo>
                <a:cubicBezTo>
                  <a:pt x="1908" y="1211"/>
                  <a:pt x="1902" y="1209"/>
                  <a:pt x="1898" y="1209"/>
                </a:cubicBezTo>
                <a:cubicBezTo>
                  <a:pt x="1896" y="1210"/>
                  <a:pt x="1896" y="1211"/>
                  <a:pt x="1893" y="1211"/>
                </a:cubicBezTo>
                <a:cubicBezTo>
                  <a:pt x="1890" y="1211"/>
                  <a:pt x="1889" y="1209"/>
                  <a:pt x="1887" y="1209"/>
                </a:cubicBezTo>
                <a:cubicBezTo>
                  <a:pt x="1888" y="1209"/>
                  <a:pt x="1886" y="1211"/>
                  <a:pt x="1885" y="1211"/>
                </a:cubicBezTo>
                <a:cubicBezTo>
                  <a:pt x="1882" y="1212"/>
                  <a:pt x="1879" y="1211"/>
                  <a:pt x="1876" y="1211"/>
                </a:cubicBezTo>
                <a:cubicBezTo>
                  <a:pt x="1875" y="1211"/>
                  <a:pt x="1874" y="1213"/>
                  <a:pt x="1873" y="1213"/>
                </a:cubicBezTo>
                <a:cubicBezTo>
                  <a:pt x="1871" y="1213"/>
                  <a:pt x="1870" y="1211"/>
                  <a:pt x="1868" y="1211"/>
                </a:cubicBezTo>
                <a:cubicBezTo>
                  <a:pt x="1865" y="1211"/>
                  <a:pt x="1859" y="1212"/>
                  <a:pt x="1857" y="1208"/>
                </a:cubicBezTo>
                <a:cubicBezTo>
                  <a:pt x="1859" y="1208"/>
                  <a:pt x="1862" y="1208"/>
                  <a:pt x="1864" y="1208"/>
                </a:cubicBezTo>
                <a:cubicBezTo>
                  <a:pt x="1865" y="1208"/>
                  <a:pt x="1865" y="1206"/>
                  <a:pt x="1865" y="1206"/>
                </a:cubicBezTo>
                <a:cubicBezTo>
                  <a:pt x="1867" y="1206"/>
                  <a:pt x="1872" y="1211"/>
                  <a:pt x="1872" y="1205"/>
                </a:cubicBezTo>
                <a:cubicBezTo>
                  <a:pt x="1869" y="1202"/>
                  <a:pt x="1863" y="1203"/>
                  <a:pt x="1857" y="1203"/>
                </a:cubicBezTo>
                <a:cubicBezTo>
                  <a:pt x="1852" y="1203"/>
                  <a:pt x="1846" y="1205"/>
                  <a:pt x="1843" y="1201"/>
                </a:cubicBezTo>
                <a:cubicBezTo>
                  <a:pt x="1845" y="1200"/>
                  <a:pt x="1850" y="1199"/>
                  <a:pt x="1853" y="1198"/>
                </a:cubicBezTo>
                <a:cubicBezTo>
                  <a:pt x="1860" y="1198"/>
                  <a:pt x="1869" y="1199"/>
                  <a:pt x="1877" y="1198"/>
                </a:cubicBezTo>
                <a:cubicBezTo>
                  <a:pt x="1879" y="1198"/>
                  <a:pt x="1879" y="1197"/>
                  <a:pt x="1881" y="1197"/>
                </a:cubicBezTo>
                <a:cubicBezTo>
                  <a:pt x="1886" y="1196"/>
                  <a:pt x="1890" y="1197"/>
                  <a:pt x="1894" y="1197"/>
                </a:cubicBezTo>
                <a:cubicBezTo>
                  <a:pt x="1892" y="1191"/>
                  <a:pt x="1901" y="1196"/>
                  <a:pt x="1900" y="1192"/>
                </a:cubicBezTo>
                <a:cubicBezTo>
                  <a:pt x="1898" y="1192"/>
                  <a:pt x="1897" y="1192"/>
                  <a:pt x="1897" y="1189"/>
                </a:cubicBezTo>
                <a:cubicBezTo>
                  <a:pt x="1900" y="1186"/>
                  <a:pt x="1908" y="1188"/>
                  <a:pt x="1913" y="1187"/>
                </a:cubicBezTo>
                <a:cubicBezTo>
                  <a:pt x="1914" y="1185"/>
                  <a:pt x="1915" y="1184"/>
                  <a:pt x="1916" y="1182"/>
                </a:cubicBezTo>
                <a:cubicBezTo>
                  <a:pt x="1919" y="1186"/>
                  <a:pt x="1924" y="1186"/>
                  <a:pt x="1930" y="1186"/>
                </a:cubicBezTo>
                <a:cubicBezTo>
                  <a:pt x="1930" y="1184"/>
                  <a:pt x="1931" y="1181"/>
                  <a:pt x="1931" y="1179"/>
                </a:cubicBezTo>
                <a:cubicBezTo>
                  <a:pt x="1922" y="1177"/>
                  <a:pt x="1909" y="1179"/>
                  <a:pt x="1901" y="1176"/>
                </a:cubicBezTo>
                <a:cubicBezTo>
                  <a:pt x="1902" y="1174"/>
                  <a:pt x="1903" y="1173"/>
                  <a:pt x="1903" y="1170"/>
                </a:cubicBezTo>
                <a:cubicBezTo>
                  <a:pt x="1898" y="1170"/>
                  <a:pt x="1894" y="1169"/>
                  <a:pt x="1892" y="1167"/>
                </a:cubicBezTo>
                <a:cubicBezTo>
                  <a:pt x="1900" y="1164"/>
                  <a:pt x="1910" y="1156"/>
                  <a:pt x="1920" y="1160"/>
                </a:cubicBezTo>
                <a:cubicBezTo>
                  <a:pt x="1922" y="1158"/>
                  <a:pt x="1924" y="1158"/>
                  <a:pt x="1927" y="1157"/>
                </a:cubicBezTo>
                <a:cubicBezTo>
                  <a:pt x="1936" y="1155"/>
                  <a:pt x="1950" y="1157"/>
                  <a:pt x="1958" y="1154"/>
                </a:cubicBezTo>
                <a:cubicBezTo>
                  <a:pt x="1960" y="1154"/>
                  <a:pt x="1963" y="1154"/>
                  <a:pt x="1963" y="1152"/>
                </a:cubicBezTo>
                <a:cubicBezTo>
                  <a:pt x="1961" y="1152"/>
                  <a:pt x="1959" y="1152"/>
                  <a:pt x="1957" y="1152"/>
                </a:cubicBezTo>
                <a:cubicBezTo>
                  <a:pt x="1949" y="1153"/>
                  <a:pt x="1942" y="1151"/>
                  <a:pt x="1938" y="1151"/>
                </a:cubicBezTo>
                <a:cubicBezTo>
                  <a:pt x="1933" y="1150"/>
                  <a:pt x="1926" y="1150"/>
                  <a:pt x="1922" y="1151"/>
                </a:cubicBezTo>
                <a:cubicBezTo>
                  <a:pt x="1920" y="1151"/>
                  <a:pt x="1919" y="1153"/>
                  <a:pt x="1918" y="1151"/>
                </a:cubicBezTo>
                <a:cubicBezTo>
                  <a:pt x="1917" y="1150"/>
                  <a:pt x="1916" y="1152"/>
                  <a:pt x="1916" y="1152"/>
                </a:cubicBezTo>
                <a:cubicBezTo>
                  <a:pt x="1914" y="1152"/>
                  <a:pt x="1914" y="1151"/>
                  <a:pt x="1911" y="1151"/>
                </a:cubicBezTo>
                <a:cubicBezTo>
                  <a:pt x="1909" y="1150"/>
                  <a:pt x="1905" y="1152"/>
                  <a:pt x="1904" y="1149"/>
                </a:cubicBezTo>
                <a:cubicBezTo>
                  <a:pt x="1904" y="1147"/>
                  <a:pt x="1906" y="1148"/>
                  <a:pt x="1908" y="1148"/>
                </a:cubicBezTo>
                <a:cubicBezTo>
                  <a:pt x="1913" y="1147"/>
                  <a:pt x="1917" y="1146"/>
                  <a:pt x="1923" y="1146"/>
                </a:cubicBezTo>
                <a:cubicBezTo>
                  <a:pt x="1924" y="1146"/>
                  <a:pt x="1925" y="1144"/>
                  <a:pt x="1926" y="1144"/>
                </a:cubicBezTo>
                <a:cubicBezTo>
                  <a:pt x="1927" y="1144"/>
                  <a:pt x="1926" y="1146"/>
                  <a:pt x="1929" y="1146"/>
                </a:cubicBezTo>
                <a:cubicBezTo>
                  <a:pt x="1929" y="1146"/>
                  <a:pt x="1929" y="1145"/>
                  <a:pt x="1929" y="1144"/>
                </a:cubicBezTo>
                <a:cubicBezTo>
                  <a:pt x="1930" y="1144"/>
                  <a:pt x="1934" y="1143"/>
                  <a:pt x="1935" y="1143"/>
                </a:cubicBezTo>
                <a:cubicBezTo>
                  <a:pt x="1939" y="1143"/>
                  <a:pt x="1943" y="1146"/>
                  <a:pt x="1948" y="1144"/>
                </a:cubicBezTo>
                <a:cubicBezTo>
                  <a:pt x="1953" y="1142"/>
                  <a:pt x="1960" y="1139"/>
                  <a:pt x="1969" y="1138"/>
                </a:cubicBezTo>
                <a:cubicBezTo>
                  <a:pt x="1971" y="1138"/>
                  <a:pt x="1975" y="1139"/>
                  <a:pt x="1978" y="1138"/>
                </a:cubicBezTo>
                <a:cubicBezTo>
                  <a:pt x="1980" y="1138"/>
                  <a:pt x="1980" y="1137"/>
                  <a:pt x="1983" y="1136"/>
                </a:cubicBezTo>
                <a:cubicBezTo>
                  <a:pt x="1989" y="1136"/>
                  <a:pt x="1997" y="1137"/>
                  <a:pt x="2003" y="1136"/>
                </a:cubicBezTo>
                <a:cubicBezTo>
                  <a:pt x="2005" y="1136"/>
                  <a:pt x="2005" y="1135"/>
                  <a:pt x="2006" y="1135"/>
                </a:cubicBezTo>
                <a:cubicBezTo>
                  <a:pt x="2008" y="1134"/>
                  <a:pt x="2011" y="1136"/>
                  <a:pt x="2013" y="1135"/>
                </a:cubicBezTo>
                <a:cubicBezTo>
                  <a:pt x="2014" y="1134"/>
                  <a:pt x="2014" y="1130"/>
                  <a:pt x="2016" y="1130"/>
                </a:cubicBezTo>
                <a:cubicBezTo>
                  <a:pt x="2019" y="1130"/>
                  <a:pt x="2024" y="1132"/>
                  <a:pt x="2023" y="1127"/>
                </a:cubicBezTo>
                <a:cubicBezTo>
                  <a:pt x="2013" y="1126"/>
                  <a:pt x="2000" y="1127"/>
                  <a:pt x="1994" y="1129"/>
                </a:cubicBezTo>
                <a:cubicBezTo>
                  <a:pt x="1993" y="1129"/>
                  <a:pt x="1993" y="1130"/>
                  <a:pt x="1993" y="1130"/>
                </a:cubicBezTo>
                <a:cubicBezTo>
                  <a:pt x="1991" y="1131"/>
                  <a:pt x="1990" y="1129"/>
                  <a:pt x="1989" y="1129"/>
                </a:cubicBezTo>
                <a:cubicBezTo>
                  <a:pt x="1991" y="1129"/>
                  <a:pt x="1993" y="1128"/>
                  <a:pt x="1993" y="1127"/>
                </a:cubicBezTo>
                <a:cubicBezTo>
                  <a:pt x="1989" y="1127"/>
                  <a:pt x="1985" y="1127"/>
                  <a:pt x="1982" y="1127"/>
                </a:cubicBezTo>
                <a:cubicBezTo>
                  <a:pt x="1981" y="1126"/>
                  <a:pt x="1980" y="1125"/>
                  <a:pt x="1979" y="1125"/>
                </a:cubicBezTo>
                <a:cubicBezTo>
                  <a:pt x="1977" y="1123"/>
                  <a:pt x="1977" y="1119"/>
                  <a:pt x="1974" y="1119"/>
                </a:cubicBezTo>
                <a:cubicBezTo>
                  <a:pt x="1972" y="1121"/>
                  <a:pt x="1963" y="1124"/>
                  <a:pt x="1960" y="1121"/>
                </a:cubicBezTo>
                <a:cubicBezTo>
                  <a:pt x="1970" y="1113"/>
                  <a:pt x="1989" y="1117"/>
                  <a:pt x="2006" y="1116"/>
                </a:cubicBezTo>
                <a:cubicBezTo>
                  <a:pt x="2007" y="1116"/>
                  <a:pt x="2008" y="1114"/>
                  <a:pt x="2009" y="1114"/>
                </a:cubicBezTo>
                <a:cubicBezTo>
                  <a:pt x="2011" y="1114"/>
                  <a:pt x="2011" y="1116"/>
                  <a:pt x="2012" y="1116"/>
                </a:cubicBezTo>
                <a:cubicBezTo>
                  <a:pt x="2012" y="1116"/>
                  <a:pt x="2013" y="1114"/>
                  <a:pt x="2014" y="1114"/>
                </a:cubicBezTo>
                <a:cubicBezTo>
                  <a:pt x="2021" y="1113"/>
                  <a:pt x="2020" y="1118"/>
                  <a:pt x="2023" y="1114"/>
                </a:cubicBezTo>
                <a:cubicBezTo>
                  <a:pt x="2026" y="1111"/>
                  <a:pt x="2046" y="1115"/>
                  <a:pt x="2050" y="1114"/>
                </a:cubicBezTo>
                <a:cubicBezTo>
                  <a:pt x="2051" y="1114"/>
                  <a:pt x="2051" y="1113"/>
                  <a:pt x="2052" y="1113"/>
                </a:cubicBezTo>
                <a:cubicBezTo>
                  <a:pt x="2053" y="1112"/>
                  <a:pt x="2053" y="1114"/>
                  <a:pt x="2055" y="1114"/>
                </a:cubicBezTo>
                <a:cubicBezTo>
                  <a:pt x="2055" y="1114"/>
                  <a:pt x="2055" y="1113"/>
                  <a:pt x="2055" y="1113"/>
                </a:cubicBezTo>
                <a:cubicBezTo>
                  <a:pt x="2057" y="1111"/>
                  <a:pt x="2061" y="1113"/>
                  <a:pt x="2063" y="1111"/>
                </a:cubicBezTo>
                <a:cubicBezTo>
                  <a:pt x="2068" y="1106"/>
                  <a:pt x="2082" y="1112"/>
                  <a:pt x="2090" y="1110"/>
                </a:cubicBezTo>
                <a:cubicBezTo>
                  <a:pt x="2091" y="1105"/>
                  <a:pt x="2085" y="1107"/>
                  <a:pt x="2083" y="1106"/>
                </a:cubicBezTo>
                <a:cubicBezTo>
                  <a:pt x="2078" y="1106"/>
                  <a:pt x="2072" y="1108"/>
                  <a:pt x="2071" y="1108"/>
                </a:cubicBezTo>
                <a:cubicBezTo>
                  <a:pt x="2071" y="1108"/>
                  <a:pt x="2071" y="1106"/>
                  <a:pt x="2069" y="1106"/>
                </a:cubicBezTo>
                <a:cubicBezTo>
                  <a:pt x="2069" y="1106"/>
                  <a:pt x="2069" y="1108"/>
                  <a:pt x="2068" y="1108"/>
                </a:cubicBezTo>
                <a:cubicBezTo>
                  <a:pt x="2066" y="1108"/>
                  <a:pt x="2065" y="1107"/>
                  <a:pt x="2063" y="1106"/>
                </a:cubicBezTo>
                <a:cubicBezTo>
                  <a:pt x="2057" y="1106"/>
                  <a:pt x="2055" y="1105"/>
                  <a:pt x="2052" y="1105"/>
                </a:cubicBezTo>
                <a:cubicBezTo>
                  <a:pt x="2046" y="1104"/>
                  <a:pt x="2047" y="1107"/>
                  <a:pt x="2046" y="1105"/>
                </a:cubicBezTo>
                <a:cubicBezTo>
                  <a:pt x="2045" y="1104"/>
                  <a:pt x="2039" y="1105"/>
                  <a:pt x="2038" y="1105"/>
                </a:cubicBezTo>
                <a:cubicBezTo>
                  <a:pt x="2033" y="1105"/>
                  <a:pt x="2033" y="1106"/>
                  <a:pt x="2030" y="1105"/>
                </a:cubicBezTo>
                <a:cubicBezTo>
                  <a:pt x="2024" y="1103"/>
                  <a:pt x="2020" y="1104"/>
                  <a:pt x="2019" y="1105"/>
                </a:cubicBezTo>
                <a:cubicBezTo>
                  <a:pt x="2018" y="1105"/>
                  <a:pt x="2017" y="1105"/>
                  <a:pt x="2016" y="1105"/>
                </a:cubicBezTo>
                <a:cubicBezTo>
                  <a:pt x="2010" y="1105"/>
                  <a:pt x="2006" y="1107"/>
                  <a:pt x="2005" y="1105"/>
                </a:cubicBezTo>
                <a:cubicBezTo>
                  <a:pt x="2004" y="1103"/>
                  <a:pt x="1992" y="1105"/>
                  <a:pt x="1990" y="1105"/>
                </a:cubicBezTo>
                <a:cubicBezTo>
                  <a:pt x="1987" y="1105"/>
                  <a:pt x="1984" y="1106"/>
                  <a:pt x="1981" y="1105"/>
                </a:cubicBezTo>
                <a:cubicBezTo>
                  <a:pt x="1983" y="1104"/>
                  <a:pt x="1982" y="1099"/>
                  <a:pt x="1984" y="1098"/>
                </a:cubicBezTo>
                <a:cubicBezTo>
                  <a:pt x="1992" y="1097"/>
                  <a:pt x="1992" y="1101"/>
                  <a:pt x="1997" y="1102"/>
                </a:cubicBezTo>
                <a:cubicBezTo>
                  <a:pt x="2001" y="1102"/>
                  <a:pt x="1999" y="1097"/>
                  <a:pt x="2002" y="1097"/>
                </a:cubicBezTo>
                <a:cubicBezTo>
                  <a:pt x="2005" y="1097"/>
                  <a:pt x="2005" y="1095"/>
                  <a:pt x="2008" y="1095"/>
                </a:cubicBezTo>
                <a:cubicBezTo>
                  <a:pt x="2014" y="1098"/>
                  <a:pt x="2019" y="1096"/>
                  <a:pt x="2024" y="1095"/>
                </a:cubicBezTo>
                <a:cubicBezTo>
                  <a:pt x="2030" y="1095"/>
                  <a:pt x="2037" y="1096"/>
                  <a:pt x="2041" y="1095"/>
                </a:cubicBezTo>
                <a:cubicBezTo>
                  <a:pt x="2044" y="1095"/>
                  <a:pt x="2044" y="1092"/>
                  <a:pt x="2046" y="1092"/>
                </a:cubicBezTo>
                <a:cubicBezTo>
                  <a:pt x="2046" y="1092"/>
                  <a:pt x="2049" y="1095"/>
                  <a:pt x="2051" y="1094"/>
                </a:cubicBezTo>
                <a:cubicBezTo>
                  <a:pt x="2051" y="1088"/>
                  <a:pt x="2045" y="1090"/>
                  <a:pt x="2042" y="1090"/>
                </a:cubicBezTo>
                <a:cubicBezTo>
                  <a:pt x="2036" y="1092"/>
                  <a:pt x="2026" y="1093"/>
                  <a:pt x="2018" y="1092"/>
                </a:cubicBezTo>
                <a:cubicBezTo>
                  <a:pt x="2016" y="1092"/>
                  <a:pt x="2016" y="1090"/>
                  <a:pt x="2013" y="1090"/>
                </a:cubicBezTo>
                <a:cubicBezTo>
                  <a:pt x="2011" y="1090"/>
                  <a:pt x="2011" y="1092"/>
                  <a:pt x="2008" y="1092"/>
                </a:cubicBezTo>
                <a:cubicBezTo>
                  <a:pt x="2005" y="1093"/>
                  <a:pt x="2001" y="1092"/>
                  <a:pt x="1997" y="1092"/>
                </a:cubicBezTo>
                <a:cubicBezTo>
                  <a:pt x="1995" y="1092"/>
                  <a:pt x="1988" y="1094"/>
                  <a:pt x="1990" y="1089"/>
                </a:cubicBezTo>
                <a:cubicBezTo>
                  <a:pt x="1992" y="1085"/>
                  <a:pt x="1997" y="1088"/>
                  <a:pt x="2001" y="1087"/>
                </a:cubicBezTo>
                <a:cubicBezTo>
                  <a:pt x="2003" y="1087"/>
                  <a:pt x="2003" y="1086"/>
                  <a:pt x="2006" y="1086"/>
                </a:cubicBezTo>
                <a:cubicBezTo>
                  <a:pt x="2014" y="1085"/>
                  <a:pt x="2022" y="1085"/>
                  <a:pt x="2026" y="1084"/>
                </a:cubicBezTo>
                <a:cubicBezTo>
                  <a:pt x="2032" y="1083"/>
                  <a:pt x="2038" y="1084"/>
                  <a:pt x="2042" y="1083"/>
                </a:cubicBezTo>
                <a:cubicBezTo>
                  <a:pt x="2043" y="1082"/>
                  <a:pt x="2045" y="1080"/>
                  <a:pt x="2045" y="1079"/>
                </a:cubicBezTo>
                <a:cubicBezTo>
                  <a:pt x="2047" y="1079"/>
                  <a:pt x="2050" y="1080"/>
                  <a:pt x="2050" y="1078"/>
                </a:cubicBezTo>
                <a:cubicBezTo>
                  <a:pt x="2047" y="1075"/>
                  <a:pt x="2040" y="1077"/>
                  <a:pt x="2034" y="1076"/>
                </a:cubicBezTo>
                <a:cubicBezTo>
                  <a:pt x="2031" y="1076"/>
                  <a:pt x="2032" y="1071"/>
                  <a:pt x="2027" y="1071"/>
                </a:cubicBezTo>
                <a:cubicBezTo>
                  <a:pt x="2019" y="1075"/>
                  <a:pt x="2008" y="1072"/>
                  <a:pt x="1998" y="1071"/>
                </a:cubicBezTo>
                <a:cubicBezTo>
                  <a:pt x="1993" y="1071"/>
                  <a:pt x="1984" y="1074"/>
                  <a:pt x="1981" y="1068"/>
                </a:cubicBezTo>
                <a:cubicBezTo>
                  <a:pt x="1986" y="1067"/>
                  <a:pt x="1992" y="1064"/>
                  <a:pt x="1999" y="1064"/>
                </a:cubicBezTo>
                <a:cubicBezTo>
                  <a:pt x="2009" y="1062"/>
                  <a:pt x="2019" y="1064"/>
                  <a:pt x="2026" y="1062"/>
                </a:cubicBezTo>
                <a:cubicBezTo>
                  <a:pt x="2029" y="1061"/>
                  <a:pt x="2034" y="1058"/>
                  <a:pt x="2038" y="1059"/>
                </a:cubicBezTo>
                <a:cubicBezTo>
                  <a:pt x="2039" y="1052"/>
                  <a:pt x="2050" y="1055"/>
                  <a:pt x="2051" y="1049"/>
                </a:cubicBezTo>
                <a:cubicBezTo>
                  <a:pt x="2044" y="1049"/>
                  <a:pt x="2035" y="1052"/>
                  <a:pt x="2029" y="1049"/>
                </a:cubicBezTo>
                <a:cubicBezTo>
                  <a:pt x="2028" y="1049"/>
                  <a:pt x="2030" y="1044"/>
                  <a:pt x="2026" y="1046"/>
                </a:cubicBezTo>
                <a:cubicBezTo>
                  <a:pt x="2015" y="1048"/>
                  <a:pt x="1994" y="1048"/>
                  <a:pt x="1982" y="1048"/>
                </a:cubicBezTo>
                <a:cubicBezTo>
                  <a:pt x="1979" y="1047"/>
                  <a:pt x="1972" y="1050"/>
                  <a:pt x="1973" y="1044"/>
                </a:cubicBezTo>
                <a:cubicBezTo>
                  <a:pt x="1981" y="1043"/>
                  <a:pt x="1991" y="1044"/>
                  <a:pt x="2001" y="1043"/>
                </a:cubicBezTo>
                <a:cubicBezTo>
                  <a:pt x="2003" y="1043"/>
                  <a:pt x="2003" y="1041"/>
                  <a:pt x="2006" y="1041"/>
                </a:cubicBezTo>
                <a:cubicBezTo>
                  <a:pt x="2018" y="1041"/>
                  <a:pt x="2031" y="1043"/>
                  <a:pt x="2036" y="1038"/>
                </a:cubicBezTo>
                <a:cubicBezTo>
                  <a:pt x="2031" y="1035"/>
                  <a:pt x="2030" y="1039"/>
                  <a:pt x="2025" y="1040"/>
                </a:cubicBezTo>
                <a:cubicBezTo>
                  <a:pt x="2025" y="1038"/>
                  <a:pt x="2025" y="1037"/>
                  <a:pt x="2025" y="1035"/>
                </a:cubicBezTo>
                <a:cubicBezTo>
                  <a:pt x="2018" y="1034"/>
                  <a:pt x="2004" y="1038"/>
                  <a:pt x="2002" y="1032"/>
                </a:cubicBezTo>
                <a:cubicBezTo>
                  <a:pt x="2012" y="1029"/>
                  <a:pt x="2026" y="1029"/>
                  <a:pt x="2038" y="1027"/>
                </a:cubicBezTo>
                <a:cubicBezTo>
                  <a:pt x="2040" y="1022"/>
                  <a:pt x="2032" y="1025"/>
                  <a:pt x="2034" y="1019"/>
                </a:cubicBezTo>
                <a:cubicBezTo>
                  <a:pt x="2040" y="1018"/>
                  <a:pt x="2040" y="1018"/>
                  <a:pt x="2047" y="1019"/>
                </a:cubicBezTo>
                <a:cubicBezTo>
                  <a:pt x="2049" y="1017"/>
                  <a:pt x="2053" y="1016"/>
                  <a:pt x="2056" y="1014"/>
                </a:cubicBezTo>
                <a:cubicBezTo>
                  <a:pt x="2069" y="1014"/>
                  <a:pt x="2086" y="1016"/>
                  <a:pt x="2091" y="1011"/>
                </a:cubicBezTo>
                <a:cubicBezTo>
                  <a:pt x="2086" y="1012"/>
                  <a:pt x="2082" y="1010"/>
                  <a:pt x="2077" y="1010"/>
                </a:cubicBezTo>
                <a:cubicBezTo>
                  <a:pt x="2074" y="1009"/>
                  <a:pt x="2074" y="1011"/>
                  <a:pt x="2072" y="1010"/>
                </a:cubicBezTo>
                <a:cubicBezTo>
                  <a:pt x="2072" y="1009"/>
                  <a:pt x="2067" y="1010"/>
                  <a:pt x="2066" y="1010"/>
                </a:cubicBezTo>
                <a:cubicBezTo>
                  <a:pt x="2058" y="1008"/>
                  <a:pt x="2049" y="1008"/>
                  <a:pt x="2039" y="1006"/>
                </a:cubicBezTo>
                <a:cubicBezTo>
                  <a:pt x="2042" y="999"/>
                  <a:pt x="2035" y="1000"/>
                  <a:pt x="2035" y="995"/>
                </a:cubicBezTo>
                <a:cubicBezTo>
                  <a:pt x="2027" y="992"/>
                  <a:pt x="2023" y="1002"/>
                  <a:pt x="2017" y="997"/>
                </a:cubicBezTo>
                <a:cubicBezTo>
                  <a:pt x="2021" y="992"/>
                  <a:pt x="2026" y="989"/>
                  <a:pt x="2034" y="989"/>
                </a:cubicBezTo>
                <a:cubicBezTo>
                  <a:pt x="2034" y="986"/>
                  <a:pt x="2034" y="983"/>
                  <a:pt x="2037" y="984"/>
                </a:cubicBezTo>
                <a:cubicBezTo>
                  <a:pt x="2041" y="984"/>
                  <a:pt x="2038" y="990"/>
                  <a:pt x="2042" y="991"/>
                </a:cubicBezTo>
                <a:cubicBezTo>
                  <a:pt x="2044" y="988"/>
                  <a:pt x="2048" y="986"/>
                  <a:pt x="2051" y="984"/>
                </a:cubicBezTo>
                <a:cubicBezTo>
                  <a:pt x="2053" y="984"/>
                  <a:pt x="2054" y="984"/>
                  <a:pt x="2055" y="983"/>
                </a:cubicBezTo>
                <a:cubicBezTo>
                  <a:pt x="2046" y="982"/>
                  <a:pt x="2033" y="984"/>
                  <a:pt x="2031" y="981"/>
                </a:cubicBezTo>
                <a:cubicBezTo>
                  <a:pt x="2030" y="980"/>
                  <a:pt x="2026" y="980"/>
                  <a:pt x="2025" y="979"/>
                </a:cubicBezTo>
                <a:cubicBezTo>
                  <a:pt x="2019" y="979"/>
                  <a:pt x="2010" y="984"/>
                  <a:pt x="2007" y="978"/>
                </a:cubicBezTo>
                <a:cubicBezTo>
                  <a:pt x="2011" y="978"/>
                  <a:pt x="2011" y="973"/>
                  <a:pt x="2014" y="972"/>
                </a:cubicBezTo>
                <a:cubicBezTo>
                  <a:pt x="2012" y="978"/>
                  <a:pt x="2021" y="974"/>
                  <a:pt x="2025" y="975"/>
                </a:cubicBezTo>
                <a:cubicBezTo>
                  <a:pt x="2025" y="967"/>
                  <a:pt x="2017" y="977"/>
                  <a:pt x="2017" y="970"/>
                </a:cubicBezTo>
                <a:cubicBezTo>
                  <a:pt x="2020" y="968"/>
                  <a:pt x="2019" y="962"/>
                  <a:pt x="2024" y="962"/>
                </a:cubicBezTo>
                <a:cubicBezTo>
                  <a:pt x="2029" y="966"/>
                  <a:pt x="2034" y="960"/>
                  <a:pt x="2040" y="959"/>
                </a:cubicBezTo>
                <a:cubicBezTo>
                  <a:pt x="2046" y="959"/>
                  <a:pt x="2052" y="959"/>
                  <a:pt x="2056" y="957"/>
                </a:cubicBezTo>
                <a:cubicBezTo>
                  <a:pt x="2067" y="956"/>
                  <a:pt x="2054" y="957"/>
                  <a:pt x="2053" y="954"/>
                </a:cubicBezTo>
                <a:cubicBezTo>
                  <a:pt x="2053" y="952"/>
                  <a:pt x="2055" y="952"/>
                  <a:pt x="2058" y="953"/>
                </a:cubicBezTo>
                <a:cubicBezTo>
                  <a:pt x="2056" y="943"/>
                  <a:pt x="2072" y="953"/>
                  <a:pt x="2072" y="945"/>
                </a:cubicBezTo>
                <a:cubicBezTo>
                  <a:pt x="2064" y="945"/>
                  <a:pt x="2064" y="945"/>
                  <a:pt x="2058" y="946"/>
                </a:cubicBezTo>
                <a:cubicBezTo>
                  <a:pt x="2056" y="946"/>
                  <a:pt x="2055" y="944"/>
                  <a:pt x="2055" y="941"/>
                </a:cubicBezTo>
                <a:cubicBezTo>
                  <a:pt x="2057" y="941"/>
                  <a:pt x="2058" y="941"/>
                  <a:pt x="2060" y="940"/>
                </a:cubicBezTo>
                <a:cubicBezTo>
                  <a:pt x="2065" y="941"/>
                  <a:pt x="2070" y="939"/>
                  <a:pt x="2071" y="938"/>
                </a:cubicBezTo>
                <a:cubicBezTo>
                  <a:pt x="2073" y="938"/>
                  <a:pt x="2074" y="938"/>
                  <a:pt x="2076" y="937"/>
                </a:cubicBezTo>
                <a:cubicBezTo>
                  <a:pt x="2079" y="934"/>
                  <a:pt x="2082" y="936"/>
                  <a:pt x="2085" y="935"/>
                </a:cubicBezTo>
                <a:cubicBezTo>
                  <a:pt x="2088" y="935"/>
                  <a:pt x="2088" y="934"/>
                  <a:pt x="2090" y="933"/>
                </a:cubicBezTo>
                <a:cubicBezTo>
                  <a:pt x="2092" y="933"/>
                  <a:pt x="2093" y="935"/>
                  <a:pt x="2095" y="935"/>
                </a:cubicBezTo>
                <a:cubicBezTo>
                  <a:pt x="2102" y="936"/>
                  <a:pt x="2110" y="934"/>
                  <a:pt x="2113" y="933"/>
                </a:cubicBezTo>
                <a:cubicBezTo>
                  <a:pt x="2118" y="932"/>
                  <a:pt x="2117" y="933"/>
                  <a:pt x="2119" y="930"/>
                </a:cubicBezTo>
                <a:cubicBezTo>
                  <a:pt x="2126" y="931"/>
                  <a:pt x="2134" y="935"/>
                  <a:pt x="2137" y="927"/>
                </a:cubicBezTo>
                <a:cubicBezTo>
                  <a:pt x="2131" y="926"/>
                  <a:pt x="2121" y="933"/>
                  <a:pt x="2121" y="924"/>
                </a:cubicBezTo>
                <a:cubicBezTo>
                  <a:pt x="2123" y="922"/>
                  <a:pt x="2129" y="923"/>
                  <a:pt x="2134" y="922"/>
                </a:cubicBezTo>
                <a:cubicBezTo>
                  <a:pt x="2143" y="923"/>
                  <a:pt x="2136" y="920"/>
                  <a:pt x="2131" y="921"/>
                </a:cubicBezTo>
                <a:cubicBezTo>
                  <a:pt x="2128" y="917"/>
                  <a:pt x="2124" y="921"/>
                  <a:pt x="2123" y="921"/>
                </a:cubicBezTo>
                <a:cubicBezTo>
                  <a:pt x="2123" y="921"/>
                  <a:pt x="2122" y="919"/>
                  <a:pt x="2121" y="919"/>
                </a:cubicBezTo>
                <a:cubicBezTo>
                  <a:pt x="2114" y="917"/>
                  <a:pt x="2107" y="921"/>
                  <a:pt x="2104" y="921"/>
                </a:cubicBezTo>
                <a:cubicBezTo>
                  <a:pt x="2099" y="921"/>
                  <a:pt x="2094" y="921"/>
                  <a:pt x="2089" y="921"/>
                </a:cubicBezTo>
                <a:cubicBezTo>
                  <a:pt x="2086" y="920"/>
                  <a:pt x="2079" y="922"/>
                  <a:pt x="2080" y="916"/>
                </a:cubicBezTo>
                <a:cubicBezTo>
                  <a:pt x="2088" y="915"/>
                  <a:pt x="2089" y="919"/>
                  <a:pt x="2093" y="916"/>
                </a:cubicBezTo>
                <a:cubicBezTo>
                  <a:pt x="2097" y="912"/>
                  <a:pt x="2102" y="916"/>
                  <a:pt x="2105" y="916"/>
                </a:cubicBezTo>
                <a:cubicBezTo>
                  <a:pt x="2111" y="916"/>
                  <a:pt x="2117" y="915"/>
                  <a:pt x="2120" y="911"/>
                </a:cubicBezTo>
                <a:cubicBezTo>
                  <a:pt x="2120" y="912"/>
                  <a:pt x="2118" y="910"/>
                  <a:pt x="2120" y="910"/>
                </a:cubicBezTo>
                <a:cubicBezTo>
                  <a:pt x="2127" y="906"/>
                  <a:pt x="2135" y="914"/>
                  <a:pt x="2139" y="907"/>
                </a:cubicBezTo>
                <a:cubicBezTo>
                  <a:pt x="2129" y="905"/>
                  <a:pt x="2117" y="904"/>
                  <a:pt x="2106" y="905"/>
                </a:cubicBezTo>
                <a:cubicBezTo>
                  <a:pt x="2104" y="905"/>
                  <a:pt x="2103" y="907"/>
                  <a:pt x="2100" y="907"/>
                </a:cubicBezTo>
                <a:cubicBezTo>
                  <a:pt x="2097" y="906"/>
                  <a:pt x="2096" y="905"/>
                  <a:pt x="2093" y="905"/>
                </a:cubicBezTo>
                <a:cubicBezTo>
                  <a:pt x="2090" y="905"/>
                  <a:pt x="2086" y="905"/>
                  <a:pt x="2082" y="905"/>
                </a:cubicBezTo>
                <a:cubicBezTo>
                  <a:pt x="2081" y="905"/>
                  <a:pt x="2080" y="903"/>
                  <a:pt x="2081" y="903"/>
                </a:cubicBezTo>
                <a:cubicBezTo>
                  <a:pt x="2077" y="903"/>
                  <a:pt x="2070" y="905"/>
                  <a:pt x="2071" y="899"/>
                </a:cubicBezTo>
                <a:cubicBezTo>
                  <a:pt x="2085" y="897"/>
                  <a:pt x="2100" y="898"/>
                  <a:pt x="2114" y="897"/>
                </a:cubicBezTo>
                <a:cubicBezTo>
                  <a:pt x="2116" y="897"/>
                  <a:pt x="2117" y="896"/>
                  <a:pt x="2119" y="895"/>
                </a:cubicBezTo>
                <a:cubicBezTo>
                  <a:pt x="2123" y="895"/>
                  <a:pt x="2127" y="896"/>
                  <a:pt x="2130" y="895"/>
                </a:cubicBezTo>
                <a:cubicBezTo>
                  <a:pt x="2134" y="895"/>
                  <a:pt x="2138" y="897"/>
                  <a:pt x="2140" y="894"/>
                </a:cubicBezTo>
                <a:cubicBezTo>
                  <a:pt x="2134" y="895"/>
                  <a:pt x="2131" y="890"/>
                  <a:pt x="2124" y="889"/>
                </a:cubicBezTo>
                <a:cubicBezTo>
                  <a:pt x="2121" y="889"/>
                  <a:pt x="2118" y="890"/>
                  <a:pt x="2115" y="891"/>
                </a:cubicBezTo>
                <a:cubicBezTo>
                  <a:pt x="2111" y="891"/>
                  <a:pt x="2099" y="892"/>
                  <a:pt x="2099" y="892"/>
                </a:cubicBezTo>
                <a:cubicBezTo>
                  <a:pt x="2097" y="890"/>
                  <a:pt x="2095" y="891"/>
                  <a:pt x="2092" y="889"/>
                </a:cubicBezTo>
                <a:cubicBezTo>
                  <a:pt x="2089" y="887"/>
                  <a:pt x="2084" y="889"/>
                  <a:pt x="2081" y="886"/>
                </a:cubicBezTo>
                <a:cubicBezTo>
                  <a:pt x="2083" y="881"/>
                  <a:pt x="2095" y="887"/>
                  <a:pt x="2096" y="883"/>
                </a:cubicBezTo>
                <a:cubicBezTo>
                  <a:pt x="2089" y="880"/>
                  <a:pt x="2085" y="883"/>
                  <a:pt x="2077" y="883"/>
                </a:cubicBezTo>
                <a:cubicBezTo>
                  <a:pt x="2077" y="881"/>
                  <a:pt x="2078" y="881"/>
                  <a:pt x="2079" y="880"/>
                </a:cubicBezTo>
                <a:cubicBezTo>
                  <a:pt x="2076" y="881"/>
                  <a:pt x="2062" y="885"/>
                  <a:pt x="2062" y="883"/>
                </a:cubicBezTo>
                <a:cubicBezTo>
                  <a:pt x="2063" y="881"/>
                  <a:pt x="2063" y="880"/>
                  <a:pt x="2063" y="878"/>
                </a:cubicBezTo>
                <a:cubicBezTo>
                  <a:pt x="2068" y="878"/>
                  <a:pt x="2073" y="878"/>
                  <a:pt x="2079" y="878"/>
                </a:cubicBezTo>
                <a:cubicBezTo>
                  <a:pt x="2079" y="876"/>
                  <a:pt x="2079" y="875"/>
                  <a:pt x="2080" y="875"/>
                </a:cubicBezTo>
                <a:cubicBezTo>
                  <a:pt x="2086" y="872"/>
                  <a:pt x="2097" y="872"/>
                  <a:pt x="2108" y="872"/>
                </a:cubicBezTo>
                <a:cubicBezTo>
                  <a:pt x="2110" y="872"/>
                  <a:pt x="2115" y="875"/>
                  <a:pt x="2116" y="870"/>
                </a:cubicBezTo>
                <a:cubicBezTo>
                  <a:pt x="2106" y="868"/>
                  <a:pt x="2096" y="867"/>
                  <a:pt x="2087" y="868"/>
                </a:cubicBezTo>
                <a:cubicBezTo>
                  <a:pt x="2085" y="869"/>
                  <a:pt x="2085" y="870"/>
                  <a:pt x="2082" y="870"/>
                </a:cubicBezTo>
                <a:cubicBezTo>
                  <a:pt x="2083" y="870"/>
                  <a:pt x="2081" y="869"/>
                  <a:pt x="2081" y="868"/>
                </a:cubicBezTo>
                <a:cubicBezTo>
                  <a:pt x="2073" y="866"/>
                  <a:pt x="2071" y="868"/>
                  <a:pt x="2066" y="868"/>
                </a:cubicBezTo>
                <a:cubicBezTo>
                  <a:pt x="2061" y="869"/>
                  <a:pt x="2051" y="869"/>
                  <a:pt x="2050" y="867"/>
                </a:cubicBezTo>
                <a:cubicBezTo>
                  <a:pt x="2046" y="867"/>
                  <a:pt x="2046" y="872"/>
                  <a:pt x="2039" y="870"/>
                </a:cubicBezTo>
                <a:cubicBezTo>
                  <a:pt x="2041" y="868"/>
                  <a:pt x="2041" y="863"/>
                  <a:pt x="2041" y="859"/>
                </a:cubicBezTo>
                <a:cubicBezTo>
                  <a:pt x="2046" y="855"/>
                  <a:pt x="2050" y="857"/>
                  <a:pt x="2054" y="857"/>
                </a:cubicBezTo>
                <a:cubicBezTo>
                  <a:pt x="2057" y="858"/>
                  <a:pt x="2063" y="858"/>
                  <a:pt x="2067" y="857"/>
                </a:cubicBezTo>
                <a:cubicBezTo>
                  <a:pt x="2071" y="856"/>
                  <a:pt x="2070" y="857"/>
                  <a:pt x="2073" y="857"/>
                </a:cubicBezTo>
                <a:cubicBezTo>
                  <a:pt x="2081" y="859"/>
                  <a:pt x="2084" y="855"/>
                  <a:pt x="2089" y="854"/>
                </a:cubicBezTo>
                <a:cubicBezTo>
                  <a:pt x="2095" y="853"/>
                  <a:pt x="2102" y="855"/>
                  <a:pt x="2109" y="854"/>
                </a:cubicBezTo>
                <a:cubicBezTo>
                  <a:pt x="2113" y="854"/>
                  <a:pt x="2116" y="851"/>
                  <a:pt x="2120" y="851"/>
                </a:cubicBezTo>
                <a:cubicBezTo>
                  <a:pt x="2127" y="850"/>
                  <a:pt x="2132" y="850"/>
                  <a:pt x="2136" y="849"/>
                </a:cubicBezTo>
                <a:cubicBezTo>
                  <a:pt x="2139" y="849"/>
                  <a:pt x="2142" y="851"/>
                  <a:pt x="2144" y="848"/>
                </a:cubicBezTo>
                <a:cubicBezTo>
                  <a:pt x="2140" y="847"/>
                  <a:pt x="2132" y="848"/>
                  <a:pt x="2130" y="848"/>
                </a:cubicBezTo>
                <a:cubicBezTo>
                  <a:pt x="2129" y="848"/>
                  <a:pt x="2128" y="846"/>
                  <a:pt x="2128" y="846"/>
                </a:cubicBezTo>
                <a:cubicBezTo>
                  <a:pt x="2126" y="846"/>
                  <a:pt x="2123" y="848"/>
                  <a:pt x="2120" y="848"/>
                </a:cubicBezTo>
                <a:cubicBezTo>
                  <a:pt x="2118" y="848"/>
                  <a:pt x="2118" y="846"/>
                  <a:pt x="2115" y="846"/>
                </a:cubicBezTo>
                <a:cubicBezTo>
                  <a:pt x="2113" y="846"/>
                  <a:pt x="2112" y="848"/>
                  <a:pt x="2110" y="848"/>
                </a:cubicBezTo>
                <a:cubicBezTo>
                  <a:pt x="2111" y="848"/>
                  <a:pt x="2110" y="846"/>
                  <a:pt x="2109" y="846"/>
                </a:cubicBezTo>
                <a:cubicBezTo>
                  <a:pt x="2108" y="846"/>
                  <a:pt x="2107" y="846"/>
                  <a:pt x="2106" y="846"/>
                </a:cubicBezTo>
                <a:cubicBezTo>
                  <a:pt x="2097" y="846"/>
                  <a:pt x="2089" y="845"/>
                  <a:pt x="2085" y="845"/>
                </a:cubicBezTo>
                <a:cubicBezTo>
                  <a:pt x="2082" y="844"/>
                  <a:pt x="2077" y="845"/>
                  <a:pt x="2076" y="842"/>
                </a:cubicBezTo>
                <a:cubicBezTo>
                  <a:pt x="2077" y="834"/>
                  <a:pt x="2083" y="843"/>
                  <a:pt x="2085" y="838"/>
                </a:cubicBezTo>
                <a:cubicBezTo>
                  <a:pt x="2082" y="838"/>
                  <a:pt x="2082" y="834"/>
                  <a:pt x="2083" y="830"/>
                </a:cubicBezTo>
                <a:cubicBezTo>
                  <a:pt x="2086" y="830"/>
                  <a:pt x="2090" y="830"/>
                  <a:pt x="2094" y="830"/>
                </a:cubicBezTo>
                <a:cubicBezTo>
                  <a:pt x="2093" y="833"/>
                  <a:pt x="2090" y="834"/>
                  <a:pt x="2090" y="838"/>
                </a:cubicBezTo>
                <a:cubicBezTo>
                  <a:pt x="2095" y="837"/>
                  <a:pt x="2093" y="842"/>
                  <a:pt x="2096" y="843"/>
                </a:cubicBezTo>
                <a:cubicBezTo>
                  <a:pt x="2096" y="838"/>
                  <a:pt x="2113" y="842"/>
                  <a:pt x="2109" y="838"/>
                </a:cubicBezTo>
                <a:cubicBezTo>
                  <a:pt x="2103" y="839"/>
                  <a:pt x="2102" y="836"/>
                  <a:pt x="2103" y="830"/>
                </a:cubicBezTo>
                <a:cubicBezTo>
                  <a:pt x="2113" y="827"/>
                  <a:pt x="2135" y="831"/>
                  <a:pt x="2147" y="826"/>
                </a:cubicBezTo>
                <a:cubicBezTo>
                  <a:pt x="2147" y="826"/>
                  <a:pt x="2145" y="829"/>
                  <a:pt x="2145" y="829"/>
                </a:cubicBezTo>
                <a:cubicBezTo>
                  <a:pt x="2150" y="831"/>
                  <a:pt x="2159" y="829"/>
                  <a:pt x="2159" y="829"/>
                </a:cubicBezTo>
                <a:cubicBezTo>
                  <a:pt x="2161" y="828"/>
                  <a:pt x="2163" y="829"/>
                  <a:pt x="2164" y="829"/>
                </a:cubicBezTo>
                <a:cubicBezTo>
                  <a:pt x="2168" y="828"/>
                  <a:pt x="2171" y="827"/>
                  <a:pt x="2175" y="827"/>
                </a:cubicBezTo>
                <a:cubicBezTo>
                  <a:pt x="2181" y="828"/>
                  <a:pt x="2180" y="829"/>
                  <a:pt x="2182" y="827"/>
                </a:cubicBezTo>
                <a:cubicBezTo>
                  <a:pt x="2182" y="827"/>
                  <a:pt x="2185" y="827"/>
                  <a:pt x="2185" y="827"/>
                </a:cubicBezTo>
                <a:cubicBezTo>
                  <a:pt x="2191" y="827"/>
                  <a:pt x="2191" y="826"/>
                  <a:pt x="2196" y="826"/>
                </a:cubicBezTo>
                <a:cubicBezTo>
                  <a:pt x="2203" y="825"/>
                  <a:pt x="2207" y="831"/>
                  <a:pt x="2211" y="824"/>
                </a:cubicBezTo>
                <a:cubicBezTo>
                  <a:pt x="2195" y="825"/>
                  <a:pt x="2175" y="824"/>
                  <a:pt x="2165" y="822"/>
                </a:cubicBezTo>
                <a:cubicBezTo>
                  <a:pt x="2159" y="822"/>
                  <a:pt x="2156" y="824"/>
                  <a:pt x="2150" y="824"/>
                </a:cubicBezTo>
                <a:cubicBezTo>
                  <a:pt x="2141" y="825"/>
                  <a:pt x="2130" y="825"/>
                  <a:pt x="2121" y="824"/>
                </a:cubicBezTo>
                <a:cubicBezTo>
                  <a:pt x="2118" y="824"/>
                  <a:pt x="2116" y="822"/>
                  <a:pt x="2113" y="822"/>
                </a:cubicBezTo>
                <a:cubicBezTo>
                  <a:pt x="2110" y="823"/>
                  <a:pt x="2108" y="824"/>
                  <a:pt x="2105" y="824"/>
                </a:cubicBezTo>
                <a:cubicBezTo>
                  <a:pt x="2103" y="824"/>
                  <a:pt x="2100" y="823"/>
                  <a:pt x="2097" y="822"/>
                </a:cubicBezTo>
                <a:cubicBezTo>
                  <a:pt x="2094" y="822"/>
                  <a:pt x="2090" y="823"/>
                  <a:pt x="2086" y="822"/>
                </a:cubicBezTo>
                <a:cubicBezTo>
                  <a:pt x="2085" y="822"/>
                  <a:pt x="2077" y="825"/>
                  <a:pt x="2078" y="819"/>
                </a:cubicBezTo>
                <a:cubicBezTo>
                  <a:pt x="2092" y="817"/>
                  <a:pt x="2113" y="818"/>
                  <a:pt x="2126" y="818"/>
                </a:cubicBezTo>
                <a:cubicBezTo>
                  <a:pt x="2130" y="818"/>
                  <a:pt x="2134" y="819"/>
                  <a:pt x="2136" y="816"/>
                </a:cubicBezTo>
                <a:cubicBezTo>
                  <a:pt x="2135" y="816"/>
                  <a:pt x="2134" y="815"/>
                  <a:pt x="2135" y="813"/>
                </a:cubicBezTo>
                <a:cubicBezTo>
                  <a:pt x="2131" y="811"/>
                  <a:pt x="2130" y="816"/>
                  <a:pt x="2128" y="816"/>
                </a:cubicBezTo>
                <a:cubicBezTo>
                  <a:pt x="2126" y="817"/>
                  <a:pt x="2125" y="815"/>
                  <a:pt x="2123" y="815"/>
                </a:cubicBezTo>
                <a:cubicBezTo>
                  <a:pt x="2122" y="814"/>
                  <a:pt x="2121" y="817"/>
                  <a:pt x="2120" y="815"/>
                </a:cubicBezTo>
                <a:cubicBezTo>
                  <a:pt x="2124" y="815"/>
                  <a:pt x="2122" y="810"/>
                  <a:pt x="2125" y="810"/>
                </a:cubicBezTo>
                <a:cubicBezTo>
                  <a:pt x="2130" y="808"/>
                  <a:pt x="2135" y="808"/>
                  <a:pt x="2140" y="810"/>
                </a:cubicBezTo>
                <a:cubicBezTo>
                  <a:pt x="2140" y="808"/>
                  <a:pt x="2141" y="808"/>
                  <a:pt x="2143" y="808"/>
                </a:cubicBezTo>
                <a:cubicBezTo>
                  <a:pt x="2150" y="807"/>
                  <a:pt x="2152" y="808"/>
                  <a:pt x="2154" y="808"/>
                </a:cubicBezTo>
                <a:cubicBezTo>
                  <a:pt x="2161" y="810"/>
                  <a:pt x="2174" y="809"/>
                  <a:pt x="2181" y="808"/>
                </a:cubicBezTo>
                <a:cubicBezTo>
                  <a:pt x="2183" y="808"/>
                  <a:pt x="2183" y="807"/>
                  <a:pt x="2185" y="807"/>
                </a:cubicBezTo>
                <a:cubicBezTo>
                  <a:pt x="2186" y="807"/>
                  <a:pt x="2187" y="808"/>
                  <a:pt x="2189" y="808"/>
                </a:cubicBezTo>
                <a:cubicBezTo>
                  <a:pt x="2202" y="809"/>
                  <a:pt x="2218" y="809"/>
                  <a:pt x="2229" y="808"/>
                </a:cubicBezTo>
                <a:cubicBezTo>
                  <a:pt x="2231" y="808"/>
                  <a:pt x="2233" y="807"/>
                  <a:pt x="2234" y="807"/>
                </a:cubicBezTo>
                <a:cubicBezTo>
                  <a:pt x="2236" y="807"/>
                  <a:pt x="2236" y="808"/>
                  <a:pt x="2239" y="808"/>
                </a:cubicBezTo>
                <a:cubicBezTo>
                  <a:pt x="2247" y="809"/>
                  <a:pt x="2240" y="806"/>
                  <a:pt x="2244" y="805"/>
                </a:cubicBezTo>
                <a:cubicBezTo>
                  <a:pt x="2248" y="809"/>
                  <a:pt x="2258" y="808"/>
                  <a:pt x="2266" y="808"/>
                </a:cubicBezTo>
                <a:cubicBezTo>
                  <a:pt x="2266" y="805"/>
                  <a:pt x="2268" y="805"/>
                  <a:pt x="2270" y="803"/>
                </a:cubicBezTo>
                <a:cubicBezTo>
                  <a:pt x="2263" y="805"/>
                  <a:pt x="2259" y="802"/>
                  <a:pt x="2254" y="802"/>
                </a:cubicBezTo>
                <a:cubicBezTo>
                  <a:pt x="2254" y="802"/>
                  <a:pt x="2254" y="803"/>
                  <a:pt x="2254" y="803"/>
                </a:cubicBezTo>
                <a:cubicBezTo>
                  <a:pt x="2253" y="804"/>
                  <a:pt x="2252" y="802"/>
                  <a:pt x="2252" y="802"/>
                </a:cubicBezTo>
                <a:cubicBezTo>
                  <a:pt x="2251" y="802"/>
                  <a:pt x="2250" y="804"/>
                  <a:pt x="2249" y="803"/>
                </a:cubicBezTo>
                <a:cubicBezTo>
                  <a:pt x="2246" y="803"/>
                  <a:pt x="2247" y="802"/>
                  <a:pt x="2246" y="803"/>
                </a:cubicBezTo>
                <a:cubicBezTo>
                  <a:pt x="2243" y="806"/>
                  <a:pt x="2231" y="802"/>
                  <a:pt x="2231" y="802"/>
                </a:cubicBezTo>
                <a:cubicBezTo>
                  <a:pt x="2229" y="801"/>
                  <a:pt x="2223" y="801"/>
                  <a:pt x="2220" y="802"/>
                </a:cubicBezTo>
                <a:cubicBezTo>
                  <a:pt x="2219" y="802"/>
                  <a:pt x="2220" y="806"/>
                  <a:pt x="2218" y="805"/>
                </a:cubicBezTo>
                <a:cubicBezTo>
                  <a:pt x="2221" y="800"/>
                  <a:pt x="2216" y="804"/>
                  <a:pt x="2214" y="803"/>
                </a:cubicBezTo>
                <a:cubicBezTo>
                  <a:pt x="2210" y="803"/>
                  <a:pt x="2207" y="801"/>
                  <a:pt x="2202" y="802"/>
                </a:cubicBezTo>
                <a:cubicBezTo>
                  <a:pt x="2199" y="802"/>
                  <a:pt x="2197" y="806"/>
                  <a:pt x="2194" y="805"/>
                </a:cubicBezTo>
                <a:cubicBezTo>
                  <a:pt x="2191" y="803"/>
                  <a:pt x="2188" y="800"/>
                  <a:pt x="2185" y="800"/>
                </a:cubicBezTo>
                <a:cubicBezTo>
                  <a:pt x="2184" y="800"/>
                  <a:pt x="2184" y="799"/>
                  <a:pt x="2183" y="799"/>
                </a:cubicBezTo>
                <a:cubicBezTo>
                  <a:pt x="2177" y="797"/>
                  <a:pt x="2171" y="800"/>
                  <a:pt x="2166" y="800"/>
                </a:cubicBezTo>
                <a:cubicBezTo>
                  <a:pt x="2163" y="800"/>
                  <a:pt x="2162" y="799"/>
                  <a:pt x="2159" y="799"/>
                </a:cubicBezTo>
                <a:cubicBezTo>
                  <a:pt x="2154" y="798"/>
                  <a:pt x="2148" y="799"/>
                  <a:pt x="2142" y="799"/>
                </a:cubicBezTo>
                <a:cubicBezTo>
                  <a:pt x="2139" y="798"/>
                  <a:pt x="2138" y="797"/>
                  <a:pt x="2137" y="799"/>
                </a:cubicBezTo>
                <a:cubicBezTo>
                  <a:pt x="2136" y="800"/>
                  <a:pt x="2131" y="797"/>
                  <a:pt x="2131" y="797"/>
                </a:cubicBezTo>
                <a:cubicBezTo>
                  <a:pt x="2131" y="797"/>
                  <a:pt x="2130" y="798"/>
                  <a:pt x="2129" y="799"/>
                </a:cubicBezTo>
                <a:cubicBezTo>
                  <a:pt x="2124" y="800"/>
                  <a:pt x="2123" y="797"/>
                  <a:pt x="2121" y="797"/>
                </a:cubicBezTo>
                <a:cubicBezTo>
                  <a:pt x="2121" y="797"/>
                  <a:pt x="2120" y="799"/>
                  <a:pt x="2119" y="799"/>
                </a:cubicBezTo>
                <a:cubicBezTo>
                  <a:pt x="2113" y="801"/>
                  <a:pt x="2105" y="797"/>
                  <a:pt x="2103" y="797"/>
                </a:cubicBezTo>
                <a:cubicBezTo>
                  <a:pt x="2098" y="796"/>
                  <a:pt x="2095" y="798"/>
                  <a:pt x="2092" y="799"/>
                </a:cubicBezTo>
                <a:cubicBezTo>
                  <a:pt x="2084" y="800"/>
                  <a:pt x="2072" y="798"/>
                  <a:pt x="2068" y="797"/>
                </a:cubicBezTo>
                <a:cubicBezTo>
                  <a:pt x="2066" y="797"/>
                  <a:pt x="2060" y="799"/>
                  <a:pt x="2062" y="794"/>
                </a:cubicBezTo>
                <a:cubicBezTo>
                  <a:pt x="2065" y="790"/>
                  <a:pt x="2071" y="794"/>
                  <a:pt x="2075" y="794"/>
                </a:cubicBezTo>
                <a:cubicBezTo>
                  <a:pt x="2078" y="794"/>
                  <a:pt x="2081" y="794"/>
                  <a:pt x="2084" y="794"/>
                </a:cubicBezTo>
                <a:cubicBezTo>
                  <a:pt x="2085" y="791"/>
                  <a:pt x="2082" y="790"/>
                  <a:pt x="2085" y="789"/>
                </a:cubicBezTo>
                <a:cubicBezTo>
                  <a:pt x="2085" y="791"/>
                  <a:pt x="2087" y="790"/>
                  <a:pt x="2089" y="791"/>
                </a:cubicBezTo>
                <a:cubicBezTo>
                  <a:pt x="2096" y="792"/>
                  <a:pt x="2095" y="791"/>
                  <a:pt x="2100" y="791"/>
                </a:cubicBezTo>
                <a:cubicBezTo>
                  <a:pt x="2110" y="790"/>
                  <a:pt x="2125" y="791"/>
                  <a:pt x="2129" y="792"/>
                </a:cubicBezTo>
                <a:cubicBezTo>
                  <a:pt x="2136" y="794"/>
                  <a:pt x="2138" y="789"/>
                  <a:pt x="2142" y="789"/>
                </a:cubicBezTo>
                <a:cubicBezTo>
                  <a:pt x="2142" y="789"/>
                  <a:pt x="2144" y="791"/>
                  <a:pt x="2145" y="791"/>
                </a:cubicBezTo>
                <a:cubicBezTo>
                  <a:pt x="2152" y="792"/>
                  <a:pt x="2159" y="790"/>
                  <a:pt x="2165" y="791"/>
                </a:cubicBezTo>
                <a:cubicBezTo>
                  <a:pt x="2165" y="785"/>
                  <a:pt x="2158" y="788"/>
                  <a:pt x="2155" y="788"/>
                </a:cubicBezTo>
                <a:cubicBezTo>
                  <a:pt x="2147" y="787"/>
                  <a:pt x="2140" y="787"/>
                  <a:pt x="2136" y="786"/>
                </a:cubicBezTo>
                <a:cubicBezTo>
                  <a:pt x="2129" y="785"/>
                  <a:pt x="2126" y="788"/>
                  <a:pt x="2121" y="788"/>
                </a:cubicBezTo>
                <a:cubicBezTo>
                  <a:pt x="2118" y="788"/>
                  <a:pt x="2118" y="786"/>
                  <a:pt x="2115" y="786"/>
                </a:cubicBezTo>
                <a:cubicBezTo>
                  <a:pt x="2110" y="785"/>
                  <a:pt x="2103" y="785"/>
                  <a:pt x="2097" y="786"/>
                </a:cubicBezTo>
                <a:cubicBezTo>
                  <a:pt x="2095" y="786"/>
                  <a:pt x="2095" y="788"/>
                  <a:pt x="2093" y="788"/>
                </a:cubicBezTo>
                <a:cubicBezTo>
                  <a:pt x="2087" y="787"/>
                  <a:pt x="2082" y="785"/>
                  <a:pt x="2077" y="784"/>
                </a:cubicBezTo>
                <a:cubicBezTo>
                  <a:pt x="2073" y="784"/>
                  <a:pt x="2068" y="784"/>
                  <a:pt x="2064" y="784"/>
                </a:cubicBezTo>
                <a:cubicBezTo>
                  <a:pt x="2062" y="784"/>
                  <a:pt x="2054" y="787"/>
                  <a:pt x="2056" y="781"/>
                </a:cubicBezTo>
                <a:cubicBezTo>
                  <a:pt x="2066" y="779"/>
                  <a:pt x="2078" y="781"/>
                  <a:pt x="2082" y="776"/>
                </a:cubicBezTo>
                <a:cubicBezTo>
                  <a:pt x="2075" y="775"/>
                  <a:pt x="2065" y="779"/>
                  <a:pt x="2061" y="775"/>
                </a:cubicBezTo>
                <a:cubicBezTo>
                  <a:pt x="2062" y="773"/>
                  <a:pt x="2065" y="773"/>
                  <a:pt x="2066" y="772"/>
                </a:cubicBezTo>
                <a:cubicBezTo>
                  <a:pt x="2089" y="770"/>
                  <a:pt x="2099" y="771"/>
                  <a:pt x="2121" y="770"/>
                </a:cubicBezTo>
                <a:cubicBezTo>
                  <a:pt x="2121" y="765"/>
                  <a:pt x="2114" y="767"/>
                  <a:pt x="2111" y="767"/>
                </a:cubicBezTo>
                <a:cubicBezTo>
                  <a:pt x="2106" y="767"/>
                  <a:pt x="2102" y="767"/>
                  <a:pt x="2097" y="767"/>
                </a:cubicBezTo>
                <a:cubicBezTo>
                  <a:pt x="2095" y="767"/>
                  <a:pt x="2095" y="766"/>
                  <a:pt x="2092" y="765"/>
                </a:cubicBezTo>
                <a:cubicBezTo>
                  <a:pt x="2085" y="765"/>
                  <a:pt x="2072" y="766"/>
                  <a:pt x="2071" y="759"/>
                </a:cubicBezTo>
                <a:cubicBezTo>
                  <a:pt x="2094" y="756"/>
                  <a:pt x="2126" y="757"/>
                  <a:pt x="2149" y="759"/>
                </a:cubicBezTo>
                <a:cubicBezTo>
                  <a:pt x="2150" y="757"/>
                  <a:pt x="2152" y="756"/>
                  <a:pt x="2154" y="754"/>
                </a:cubicBezTo>
                <a:cubicBezTo>
                  <a:pt x="2180" y="754"/>
                  <a:pt x="2198" y="757"/>
                  <a:pt x="2221" y="754"/>
                </a:cubicBezTo>
                <a:cubicBezTo>
                  <a:pt x="2223" y="754"/>
                  <a:pt x="2226" y="755"/>
                  <a:pt x="2226" y="753"/>
                </a:cubicBezTo>
                <a:cubicBezTo>
                  <a:pt x="2214" y="752"/>
                  <a:pt x="2201" y="754"/>
                  <a:pt x="2189" y="753"/>
                </a:cubicBezTo>
                <a:cubicBezTo>
                  <a:pt x="2183" y="752"/>
                  <a:pt x="2186" y="752"/>
                  <a:pt x="2183" y="753"/>
                </a:cubicBezTo>
                <a:cubicBezTo>
                  <a:pt x="2172" y="755"/>
                  <a:pt x="2158" y="752"/>
                  <a:pt x="2152" y="751"/>
                </a:cubicBezTo>
                <a:cubicBezTo>
                  <a:pt x="2144" y="750"/>
                  <a:pt x="2136" y="751"/>
                  <a:pt x="2128" y="751"/>
                </a:cubicBezTo>
                <a:cubicBezTo>
                  <a:pt x="2126" y="751"/>
                  <a:pt x="2126" y="750"/>
                  <a:pt x="2123" y="750"/>
                </a:cubicBezTo>
                <a:cubicBezTo>
                  <a:pt x="2116" y="748"/>
                  <a:pt x="2113" y="752"/>
                  <a:pt x="2110" y="750"/>
                </a:cubicBezTo>
                <a:cubicBezTo>
                  <a:pt x="2108" y="746"/>
                  <a:pt x="2097" y="753"/>
                  <a:pt x="2101" y="745"/>
                </a:cubicBezTo>
                <a:cubicBezTo>
                  <a:pt x="2109" y="745"/>
                  <a:pt x="2117" y="745"/>
                  <a:pt x="2125" y="745"/>
                </a:cubicBezTo>
                <a:cubicBezTo>
                  <a:pt x="2127" y="745"/>
                  <a:pt x="2131" y="744"/>
                  <a:pt x="2128" y="743"/>
                </a:cubicBezTo>
                <a:cubicBezTo>
                  <a:pt x="2126" y="743"/>
                  <a:pt x="2124" y="743"/>
                  <a:pt x="2122" y="743"/>
                </a:cubicBezTo>
                <a:cubicBezTo>
                  <a:pt x="2122" y="740"/>
                  <a:pt x="2121" y="741"/>
                  <a:pt x="2119" y="740"/>
                </a:cubicBezTo>
                <a:cubicBezTo>
                  <a:pt x="2115" y="739"/>
                  <a:pt x="2110" y="739"/>
                  <a:pt x="2105" y="738"/>
                </a:cubicBezTo>
                <a:cubicBezTo>
                  <a:pt x="2102" y="738"/>
                  <a:pt x="2102" y="737"/>
                  <a:pt x="2098" y="737"/>
                </a:cubicBezTo>
                <a:cubicBezTo>
                  <a:pt x="2095" y="737"/>
                  <a:pt x="2091" y="739"/>
                  <a:pt x="2089" y="738"/>
                </a:cubicBezTo>
                <a:cubicBezTo>
                  <a:pt x="2087" y="738"/>
                  <a:pt x="2086" y="737"/>
                  <a:pt x="2084" y="737"/>
                </a:cubicBezTo>
                <a:cubicBezTo>
                  <a:pt x="2081" y="736"/>
                  <a:pt x="2078" y="735"/>
                  <a:pt x="2076" y="735"/>
                </a:cubicBezTo>
                <a:cubicBezTo>
                  <a:pt x="2074" y="735"/>
                  <a:pt x="2072" y="737"/>
                  <a:pt x="2071" y="737"/>
                </a:cubicBezTo>
                <a:cubicBezTo>
                  <a:pt x="2071" y="737"/>
                  <a:pt x="2069" y="734"/>
                  <a:pt x="2066" y="735"/>
                </a:cubicBezTo>
                <a:cubicBezTo>
                  <a:pt x="2065" y="739"/>
                  <a:pt x="2071" y="740"/>
                  <a:pt x="2064" y="740"/>
                </a:cubicBezTo>
                <a:cubicBezTo>
                  <a:pt x="2062" y="741"/>
                  <a:pt x="2065" y="737"/>
                  <a:pt x="2065" y="737"/>
                </a:cubicBezTo>
                <a:cubicBezTo>
                  <a:pt x="2062" y="735"/>
                  <a:pt x="2058" y="737"/>
                  <a:pt x="2055" y="735"/>
                </a:cubicBezTo>
                <a:cubicBezTo>
                  <a:pt x="2055" y="735"/>
                  <a:pt x="2055" y="732"/>
                  <a:pt x="2055" y="732"/>
                </a:cubicBezTo>
                <a:cubicBezTo>
                  <a:pt x="2055" y="732"/>
                  <a:pt x="2053" y="732"/>
                  <a:pt x="2052" y="732"/>
                </a:cubicBezTo>
                <a:cubicBezTo>
                  <a:pt x="2050" y="732"/>
                  <a:pt x="2049" y="731"/>
                  <a:pt x="2047" y="730"/>
                </a:cubicBezTo>
                <a:cubicBezTo>
                  <a:pt x="2044" y="730"/>
                  <a:pt x="2047" y="727"/>
                  <a:pt x="2046" y="724"/>
                </a:cubicBezTo>
                <a:cubicBezTo>
                  <a:pt x="2045" y="723"/>
                  <a:pt x="2042" y="724"/>
                  <a:pt x="2043" y="723"/>
                </a:cubicBezTo>
                <a:cubicBezTo>
                  <a:pt x="2047" y="722"/>
                  <a:pt x="2050" y="722"/>
                  <a:pt x="2052" y="719"/>
                </a:cubicBezTo>
                <a:cubicBezTo>
                  <a:pt x="2046" y="719"/>
                  <a:pt x="2040" y="719"/>
                  <a:pt x="2033" y="719"/>
                </a:cubicBezTo>
                <a:cubicBezTo>
                  <a:pt x="2029" y="725"/>
                  <a:pt x="2022" y="723"/>
                  <a:pt x="2014" y="724"/>
                </a:cubicBezTo>
                <a:cubicBezTo>
                  <a:pt x="2012" y="725"/>
                  <a:pt x="2011" y="726"/>
                  <a:pt x="2009" y="726"/>
                </a:cubicBezTo>
                <a:cubicBezTo>
                  <a:pt x="2006" y="726"/>
                  <a:pt x="2005" y="725"/>
                  <a:pt x="2002" y="724"/>
                </a:cubicBezTo>
                <a:cubicBezTo>
                  <a:pt x="2000" y="724"/>
                  <a:pt x="1996" y="725"/>
                  <a:pt x="1996" y="723"/>
                </a:cubicBezTo>
                <a:cubicBezTo>
                  <a:pt x="1999" y="718"/>
                  <a:pt x="2012" y="721"/>
                  <a:pt x="2016" y="718"/>
                </a:cubicBezTo>
                <a:cubicBezTo>
                  <a:pt x="2005" y="715"/>
                  <a:pt x="1991" y="716"/>
                  <a:pt x="1979" y="715"/>
                </a:cubicBezTo>
                <a:cubicBezTo>
                  <a:pt x="1981" y="710"/>
                  <a:pt x="1980" y="710"/>
                  <a:pt x="1977" y="707"/>
                </a:cubicBezTo>
                <a:cubicBezTo>
                  <a:pt x="1984" y="705"/>
                  <a:pt x="1990" y="703"/>
                  <a:pt x="1997" y="702"/>
                </a:cubicBezTo>
                <a:cubicBezTo>
                  <a:pt x="1998" y="702"/>
                  <a:pt x="2000" y="702"/>
                  <a:pt x="2000" y="700"/>
                </a:cubicBezTo>
                <a:cubicBezTo>
                  <a:pt x="1989" y="703"/>
                  <a:pt x="1976" y="702"/>
                  <a:pt x="1965" y="704"/>
                </a:cubicBezTo>
                <a:cubicBezTo>
                  <a:pt x="1963" y="704"/>
                  <a:pt x="1963" y="705"/>
                  <a:pt x="1961" y="705"/>
                </a:cubicBezTo>
                <a:cubicBezTo>
                  <a:pt x="1958" y="706"/>
                  <a:pt x="1957" y="705"/>
                  <a:pt x="1955" y="707"/>
                </a:cubicBezTo>
                <a:cubicBezTo>
                  <a:pt x="1952" y="710"/>
                  <a:pt x="1939" y="705"/>
                  <a:pt x="1939" y="705"/>
                </a:cubicBezTo>
                <a:cubicBezTo>
                  <a:pt x="1936" y="705"/>
                  <a:pt x="1932" y="706"/>
                  <a:pt x="1929" y="704"/>
                </a:cubicBezTo>
                <a:cubicBezTo>
                  <a:pt x="1921" y="711"/>
                  <a:pt x="1908" y="704"/>
                  <a:pt x="1897" y="707"/>
                </a:cubicBezTo>
                <a:cubicBezTo>
                  <a:pt x="1897" y="705"/>
                  <a:pt x="1896" y="705"/>
                  <a:pt x="1894" y="705"/>
                </a:cubicBezTo>
                <a:cubicBezTo>
                  <a:pt x="1894" y="703"/>
                  <a:pt x="1894" y="701"/>
                  <a:pt x="1894" y="699"/>
                </a:cubicBezTo>
                <a:cubicBezTo>
                  <a:pt x="1892" y="699"/>
                  <a:pt x="1889" y="699"/>
                  <a:pt x="1889" y="697"/>
                </a:cubicBezTo>
                <a:cubicBezTo>
                  <a:pt x="1898" y="696"/>
                  <a:pt x="1899" y="702"/>
                  <a:pt x="1908" y="700"/>
                </a:cubicBezTo>
                <a:cubicBezTo>
                  <a:pt x="1909" y="698"/>
                  <a:pt x="1908" y="696"/>
                  <a:pt x="1910" y="696"/>
                </a:cubicBezTo>
                <a:cubicBezTo>
                  <a:pt x="1913" y="695"/>
                  <a:pt x="1914" y="697"/>
                  <a:pt x="1917" y="697"/>
                </a:cubicBezTo>
                <a:cubicBezTo>
                  <a:pt x="1917" y="697"/>
                  <a:pt x="1917" y="694"/>
                  <a:pt x="1918" y="694"/>
                </a:cubicBezTo>
                <a:cubicBezTo>
                  <a:pt x="1918" y="694"/>
                  <a:pt x="1919" y="695"/>
                  <a:pt x="1920" y="696"/>
                </a:cubicBezTo>
                <a:cubicBezTo>
                  <a:pt x="1924" y="697"/>
                  <a:pt x="1925" y="694"/>
                  <a:pt x="1928" y="694"/>
                </a:cubicBezTo>
                <a:cubicBezTo>
                  <a:pt x="1931" y="694"/>
                  <a:pt x="1935" y="696"/>
                  <a:pt x="1938" y="692"/>
                </a:cubicBezTo>
                <a:cubicBezTo>
                  <a:pt x="1937" y="692"/>
                  <a:pt x="1936" y="691"/>
                  <a:pt x="1936" y="689"/>
                </a:cubicBezTo>
                <a:cubicBezTo>
                  <a:pt x="1940" y="692"/>
                  <a:pt x="1942" y="688"/>
                  <a:pt x="1943" y="686"/>
                </a:cubicBezTo>
                <a:cubicBezTo>
                  <a:pt x="1945" y="682"/>
                  <a:pt x="1947" y="685"/>
                  <a:pt x="1949" y="683"/>
                </a:cubicBezTo>
                <a:cubicBezTo>
                  <a:pt x="1950" y="682"/>
                  <a:pt x="1949" y="679"/>
                  <a:pt x="1951" y="680"/>
                </a:cubicBezTo>
                <a:cubicBezTo>
                  <a:pt x="1957" y="680"/>
                  <a:pt x="1960" y="679"/>
                  <a:pt x="1964" y="678"/>
                </a:cubicBezTo>
                <a:cubicBezTo>
                  <a:pt x="1965" y="674"/>
                  <a:pt x="1962" y="673"/>
                  <a:pt x="1961" y="670"/>
                </a:cubicBezTo>
                <a:cubicBezTo>
                  <a:pt x="1974" y="667"/>
                  <a:pt x="1984" y="663"/>
                  <a:pt x="1999" y="662"/>
                </a:cubicBezTo>
                <a:cubicBezTo>
                  <a:pt x="1998" y="658"/>
                  <a:pt x="2005" y="661"/>
                  <a:pt x="2005" y="658"/>
                </a:cubicBezTo>
                <a:cubicBezTo>
                  <a:pt x="1998" y="659"/>
                  <a:pt x="1990" y="661"/>
                  <a:pt x="1983" y="661"/>
                </a:cubicBezTo>
                <a:cubicBezTo>
                  <a:pt x="1980" y="661"/>
                  <a:pt x="1976" y="662"/>
                  <a:pt x="1975" y="659"/>
                </a:cubicBezTo>
                <a:cubicBezTo>
                  <a:pt x="1979" y="654"/>
                  <a:pt x="1993" y="656"/>
                  <a:pt x="1996" y="653"/>
                </a:cubicBezTo>
                <a:cubicBezTo>
                  <a:pt x="1996" y="652"/>
                  <a:pt x="1999" y="653"/>
                  <a:pt x="1999" y="653"/>
                </a:cubicBezTo>
                <a:cubicBezTo>
                  <a:pt x="2003" y="652"/>
                  <a:pt x="2010" y="650"/>
                  <a:pt x="2012" y="650"/>
                </a:cubicBezTo>
                <a:cubicBezTo>
                  <a:pt x="2013" y="649"/>
                  <a:pt x="2015" y="650"/>
                  <a:pt x="2015" y="648"/>
                </a:cubicBezTo>
                <a:cubicBezTo>
                  <a:pt x="2012" y="647"/>
                  <a:pt x="2017" y="646"/>
                  <a:pt x="2017" y="645"/>
                </a:cubicBezTo>
                <a:cubicBezTo>
                  <a:pt x="2018" y="643"/>
                  <a:pt x="2016" y="641"/>
                  <a:pt x="2016" y="640"/>
                </a:cubicBezTo>
                <a:cubicBezTo>
                  <a:pt x="2016" y="640"/>
                  <a:pt x="2019" y="638"/>
                  <a:pt x="2018" y="635"/>
                </a:cubicBezTo>
                <a:cubicBezTo>
                  <a:pt x="2014" y="635"/>
                  <a:pt x="2014" y="637"/>
                  <a:pt x="2013" y="639"/>
                </a:cubicBezTo>
                <a:cubicBezTo>
                  <a:pt x="2008" y="635"/>
                  <a:pt x="1999" y="638"/>
                  <a:pt x="1996" y="639"/>
                </a:cubicBezTo>
                <a:cubicBezTo>
                  <a:pt x="1993" y="639"/>
                  <a:pt x="1992" y="638"/>
                  <a:pt x="1990" y="640"/>
                </a:cubicBezTo>
                <a:cubicBezTo>
                  <a:pt x="1988" y="642"/>
                  <a:pt x="1976" y="641"/>
                  <a:pt x="1977" y="637"/>
                </a:cubicBezTo>
                <a:cubicBezTo>
                  <a:pt x="1983" y="635"/>
                  <a:pt x="1998" y="634"/>
                  <a:pt x="2003" y="632"/>
                </a:cubicBezTo>
                <a:cubicBezTo>
                  <a:pt x="2007" y="631"/>
                  <a:pt x="2010" y="630"/>
                  <a:pt x="2013" y="629"/>
                </a:cubicBezTo>
                <a:cubicBezTo>
                  <a:pt x="2015" y="629"/>
                  <a:pt x="2015" y="631"/>
                  <a:pt x="2018" y="631"/>
                </a:cubicBezTo>
                <a:cubicBezTo>
                  <a:pt x="2018" y="631"/>
                  <a:pt x="2018" y="629"/>
                  <a:pt x="2019" y="629"/>
                </a:cubicBezTo>
                <a:cubicBezTo>
                  <a:pt x="2022" y="628"/>
                  <a:pt x="2023" y="628"/>
                  <a:pt x="2024" y="627"/>
                </a:cubicBezTo>
                <a:cubicBezTo>
                  <a:pt x="2027" y="626"/>
                  <a:pt x="2031" y="625"/>
                  <a:pt x="2033" y="624"/>
                </a:cubicBezTo>
                <a:cubicBezTo>
                  <a:pt x="2042" y="622"/>
                  <a:pt x="2034" y="625"/>
                  <a:pt x="2033" y="621"/>
                </a:cubicBezTo>
                <a:cubicBezTo>
                  <a:pt x="2043" y="625"/>
                  <a:pt x="2053" y="621"/>
                  <a:pt x="2065" y="621"/>
                </a:cubicBezTo>
                <a:cubicBezTo>
                  <a:pt x="2067" y="619"/>
                  <a:pt x="2071" y="618"/>
                  <a:pt x="2070" y="613"/>
                </a:cubicBezTo>
                <a:cubicBezTo>
                  <a:pt x="2050" y="617"/>
                  <a:pt x="2020" y="619"/>
                  <a:pt x="2004" y="623"/>
                </a:cubicBezTo>
                <a:cubicBezTo>
                  <a:pt x="2002" y="623"/>
                  <a:pt x="2000" y="622"/>
                  <a:pt x="1999" y="623"/>
                </a:cubicBezTo>
                <a:cubicBezTo>
                  <a:pt x="1996" y="623"/>
                  <a:pt x="1997" y="624"/>
                  <a:pt x="1996" y="623"/>
                </a:cubicBezTo>
                <a:cubicBezTo>
                  <a:pt x="1994" y="622"/>
                  <a:pt x="1990" y="624"/>
                  <a:pt x="1991" y="621"/>
                </a:cubicBezTo>
                <a:cubicBezTo>
                  <a:pt x="1991" y="616"/>
                  <a:pt x="1997" y="619"/>
                  <a:pt x="1999" y="618"/>
                </a:cubicBezTo>
                <a:cubicBezTo>
                  <a:pt x="1999" y="618"/>
                  <a:pt x="1999" y="616"/>
                  <a:pt x="1999" y="616"/>
                </a:cubicBezTo>
                <a:cubicBezTo>
                  <a:pt x="1999" y="616"/>
                  <a:pt x="2002" y="616"/>
                  <a:pt x="2002" y="616"/>
                </a:cubicBezTo>
                <a:cubicBezTo>
                  <a:pt x="2007" y="615"/>
                  <a:pt x="2015" y="615"/>
                  <a:pt x="2017" y="613"/>
                </a:cubicBezTo>
                <a:cubicBezTo>
                  <a:pt x="2021" y="611"/>
                  <a:pt x="2021" y="614"/>
                  <a:pt x="2023" y="613"/>
                </a:cubicBezTo>
                <a:cubicBezTo>
                  <a:pt x="2024" y="613"/>
                  <a:pt x="2025" y="610"/>
                  <a:pt x="2027" y="610"/>
                </a:cubicBezTo>
                <a:cubicBezTo>
                  <a:pt x="2032" y="609"/>
                  <a:pt x="2040" y="609"/>
                  <a:pt x="2042" y="607"/>
                </a:cubicBezTo>
                <a:cubicBezTo>
                  <a:pt x="2044" y="604"/>
                  <a:pt x="2054" y="609"/>
                  <a:pt x="2058" y="607"/>
                </a:cubicBezTo>
                <a:cubicBezTo>
                  <a:pt x="2058" y="604"/>
                  <a:pt x="2063" y="606"/>
                  <a:pt x="2063" y="602"/>
                </a:cubicBezTo>
                <a:cubicBezTo>
                  <a:pt x="2055" y="600"/>
                  <a:pt x="2047" y="605"/>
                  <a:pt x="2042" y="604"/>
                </a:cubicBezTo>
                <a:cubicBezTo>
                  <a:pt x="2038" y="603"/>
                  <a:pt x="2040" y="603"/>
                  <a:pt x="2037" y="604"/>
                </a:cubicBezTo>
                <a:cubicBezTo>
                  <a:pt x="2033" y="604"/>
                  <a:pt x="2035" y="602"/>
                  <a:pt x="2034" y="600"/>
                </a:cubicBezTo>
                <a:cubicBezTo>
                  <a:pt x="2033" y="600"/>
                  <a:pt x="2031" y="601"/>
                  <a:pt x="2030" y="600"/>
                </a:cubicBezTo>
                <a:cubicBezTo>
                  <a:pt x="2025" y="600"/>
                  <a:pt x="2025" y="603"/>
                  <a:pt x="2022" y="600"/>
                </a:cubicBezTo>
                <a:cubicBezTo>
                  <a:pt x="2022" y="600"/>
                  <a:pt x="2020" y="601"/>
                  <a:pt x="2019" y="600"/>
                </a:cubicBezTo>
                <a:cubicBezTo>
                  <a:pt x="2014" y="600"/>
                  <a:pt x="2013" y="599"/>
                  <a:pt x="2009" y="599"/>
                </a:cubicBezTo>
                <a:cubicBezTo>
                  <a:pt x="2003" y="598"/>
                  <a:pt x="1998" y="600"/>
                  <a:pt x="1995" y="600"/>
                </a:cubicBezTo>
                <a:cubicBezTo>
                  <a:pt x="1992" y="601"/>
                  <a:pt x="1988" y="602"/>
                  <a:pt x="1985" y="599"/>
                </a:cubicBezTo>
                <a:cubicBezTo>
                  <a:pt x="1987" y="596"/>
                  <a:pt x="1989" y="594"/>
                  <a:pt x="1992" y="593"/>
                </a:cubicBezTo>
                <a:cubicBezTo>
                  <a:pt x="1993" y="596"/>
                  <a:pt x="2000" y="593"/>
                  <a:pt x="2003" y="594"/>
                </a:cubicBezTo>
                <a:cubicBezTo>
                  <a:pt x="2006" y="590"/>
                  <a:pt x="1995" y="590"/>
                  <a:pt x="2000" y="588"/>
                </a:cubicBezTo>
                <a:cubicBezTo>
                  <a:pt x="2004" y="592"/>
                  <a:pt x="2008" y="587"/>
                  <a:pt x="2012" y="588"/>
                </a:cubicBezTo>
                <a:cubicBezTo>
                  <a:pt x="2012" y="588"/>
                  <a:pt x="2011" y="593"/>
                  <a:pt x="2015" y="591"/>
                </a:cubicBezTo>
                <a:cubicBezTo>
                  <a:pt x="2020" y="590"/>
                  <a:pt x="2015" y="587"/>
                  <a:pt x="2018" y="586"/>
                </a:cubicBezTo>
                <a:cubicBezTo>
                  <a:pt x="2032" y="587"/>
                  <a:pt x="2041" y="583"/>
                  <a:pt x="2052" y="581"/>
                </a:cubicBezTo>
                <a:cubicBezTo>
                  <a:pt x="2055" y="582"/>
                  <a:pt x="2059" y="581"/>
                  <a:pt x="2056" y="580"/>
                </a:cubicBezTo>
                <a:cubicBezTo>
                  <a:pt x="2045" y="579"/>
                  <a:pt x="2040" y="582"/>
                  <a:pt x="2033" y="583"/>
                </a:cubicBezTo>
                <a:cubicBezTo>
                  <a:pt x="2030" y="583"/>
                  <a:pt x="2027" y="583"/>
                  <a:pt x="2025" y="583"/>
                </a:cubicBezTo>
                <a:cubicBezTo>
                  <a:pt x="2023" y="583"/>
                  <a:pt x="2023" y="585"/>
                  <a:pt x="2021" y="585"/>
                </a:cubicBezTo>
                <a:cubicBezTo>
                  <a:pt x="2021" y="585"/>
                  <a:pt x="2021" y="583"/>
                  <a:pt x="2018" y="583"/>
                </a:cubicBezTo>
                <a:cubicBezTo>
                  <a:pt x="2018" y="583"/>
                  <a:pt x="2018" y="584"/>
                  <a:pt x="2018" y="585"/>
                </a:cubicBezTo>
                <a:cubicBezTo>
                  <a:pt x="2018" y="585"/>
                  <a:pt x="2016" y="584"/>
                  <a:pt x="2015" y="585"/>
                </a:cubicBezTo>
                <a:cubicBezTo>
                  <a:pt x="2010" y="586"/>
                  <a:pt x="2008" y="585"/>
                  <a:pt x="2007" y="586"/>
                </a:cubicBezTo>
                <a:cubicBezTo>
                  <a:pt x="2007" y="586"/>
                  <a:pt x="2004" y="586"/>
                  <a:pt x="2004" y="586"/>
                </a:cubicBezTo>
                <a:cubicBezTo>
                  <a:pt x="1997" y="587"/>
                  <a:pt x="1994" y="587"/>
                  <a:pt x="1991" y="588"/>
                </a:cubicBezTo>
                <a:cubicBezTo>
                  <a:pt x="1984" y="588"/>
                  <a:pt x="1978" y="589"/>
                  <a:pt x="1974" y="589"/>
                </a:cubicBezTo>
                <a:cubicBezTo>
                  <a:pt x="1972" y="590"/>
                  <a:pt x="1967" y="589"/>
                  <a:pt x="1965" y="589"/>
                </a:cubicBezTo>
                <a:cubicBezTo>
                  <a:pt x="1961" y="589"/>
                  <a:pt x="1957" y="591"/>
                  <a:pt x="1955" y="588"/>
                </a:cubicBezTo>
                <a:cubicBezTo>
                  <a:pt x="1958" y="584"/>
                  <a:pt x="1968" y="586"/>
                  <a:pt x="1971" y="581"/>
                </a:cubicBezTo>
                <a:cubicBezTo>
                  <a:pt x="1966" y="581"/>
                  <a:pt x="1957" y="584"/>
                  <a:pt x="1957" y="578"/>
                </a:cubicBezTo>
                <a:cubicBezTo>
                  <a:pt x="1962" y="577"/>
                  <a:pt x="1960" y="577"/>
                  <a:pt x="1963" y="580"/>
                </a:cubicBezTo>
                <a:cubicBezTo>
                  <a:pt x="1965" y="573"/>
                  <a:pt x="1956" y="576"/>
                  <a:pt x="1951" y="575"/>
                </a:cubicBezTo>
                <a:cubicBezTo>
                  <a:pt x="1947" y="577"/>
                  <a:pt x="1952" y="579"/>
                  <a:pt x="1949" y="580"/>
                </a:cubicBezTo>
                <a:cubicBezTo>
                  <a:pt x="1948" y="579"/>
                  <a:pt x="1947" y="579"/>
                  <a:pt x="1947" y="577"/>
                </a:cubicBezTo>
                <a:cubicBezTo>
                  <a:pt x="1945" y="576"/>
                  <a:pt x="1939" y="579"/>
                  <a:pt x="1939" y="575"/>
                </a:cubicBezTo>
                <a:cubicBezTo>
                  <a:pt x="1945" y="569"/>
                  <a:pt x="1955" y="572"/>
                  <a:pt x="1964" y="570"/>
                </a:cubicBezTo>
                <a:cubicBezTo>
                  <a:pt x="1967" y="570"/>
                  <a:pt x="1971" y="568"/>
                  <a:pt x="1975" y="567"/>
                </a:cubicBezTo>
                <a:cubicBezTo>
                  <a:pt x="1983" y="566"/>
                  <a:pt x="1991" y="567"/>
                  <a:pt x="1998" y="566"/>
                </a:cubicBezTo>
                <a:cubicBezTo>
                  <a:pt x="2001" y="563"/>
                  <a:pt x="2003" y="561"/>
                  <a:pt x="2006" y="559"/>
                </a:cubicBezTo>
                <a:cubicBezTo>
                  <a:pt x="2012" y="559"/>
                  <a:pt x="2021" y="553"/>
                  <a:pt x="2026" y="558"/>
                </a:cubicBezTo>
                <a:cubicBezTo>
                  <a:pt x="2025" y="558"/>
                  <a:pt x="2024" y="559"/>
                  <a:pt x="2026" y="559"/>
                </a:cubicBezTo>
                <a:cubicBezTo>
                  <a:pt x="2028" y="556"/>
                  <a:pt x="2025" y="555"/>
                  <a:pt x="2028" y="550"/>
                </a:cubicBezTo>
                <a:cubicBezTo>
                  <a:pt x="2035" y="547"/>
                  <a:pt x="2043" y="547"/>
                  <a:pt x="2051" y="547"/>
                </a:cubicBezTo>
                <a:cubicBezTo>
                  <a:pt x="2054" y="546"/>
                  <a:pt x="2061" y="544"/>
                  <a:pt x="2062" y="543"/>
                </a:cubicBezTo>
                <a:cubicBezTo>
                  <a:pt x="2065" y="543"/>
                  <a:pt x="2066" y="543"/>
                  <a:pt x="2067" y="542"/>
                </a:cubicBezTo>
                <a:cubicBezTo>
                  <a:pt x="2074" y="538"/>
                  <a:pt x="2084" y="540"/>
                  <a:pt x="2092" y="539"/>
                </a:cubicBezTo>
                <a:cubicBezTo>
                  <a:pt x="2095" y="538"/>
                  <a:pt x="2097" y="536"/>
                  <a:pt x="2100" y="535"/>
                </a:cubicBezTo>
                <a:cubicBezTo>
                  <a:pt x="2103" y="535"/>
                  <a:pt x="2108" y="536"/>
                  <a:pt x="2111" y="535"/>
                </a:cubicBezTo>
                <a:cubicBezTo>
                  <a:pt x="2112" y="535"/>
                  <a:pt x="2114" y="533"/>
                  <a:pt x="2115" y="532"/>
                </a:cubicBezTo>
                <a:cubicBezTo>
                  <a:pt x="2117" y="531"/>
                  <a:pt x="2119" y="532"/>
                  <a:pt x="2121" y="531"/>
                </a:cubicBezTo>
                <a:cubicBezTo>
                  <a:pt x="2122" y="531"/>
                  <a:pt x="2123" y="529"/>
                  <a:pt x="2121" y="529"/>
                </a:cubicBezTo>
                <a:cubicBezTo>
                  <a:pt x="2112" y="531"/>
                  <a:pt x="2097" y="533"/>
                  <a:pt x="2090" y="534"/>
                </a:cubicBezTo>
                <a:cubicBezTo>
                  <a:pt x="2084" y="535"/>
                  <a:pt x="2080" y="535"/>
                  <a:pt x="2077" y="535"/>
                </a:cubicBezTo>
                <a:cubicBezTo>
                  <a:pt x="2070" y="536"/>
                  <a:pt x="2062" y="535"/>
                  <a:pt x="2056" y="535"/>
                </a:cubicBezTo>
                <a:cubicBezTo>
                  <a:pt x="2053" y="536"/>
                  <a:pt x="2052" y="539"/>
                  <a:pt x="2050" y="535"/>
                </a:cubicBezTo>
                <a:cubicBezTo>
                  <a:pt x="2051" y="531"/>
                  <a:pt x="2062" y="530"/>
                  <a:pt x="2065" y="529"/>
                </a:cubicBezTo>
                <a:cubicBezTo>
                  <a:pt x="2069" y="527"/>
                  <a:pt x="2076" y="527"/>
                  <a:pt x="2079" y="526"/>
                </a:cubicBezTo>
                <a:cubicBezTo>
                  <a:pt x="2081" y="525"/>
                  <a:pt x="2084" y="525"/>
                  <a:pt x="2081" y="523"/>
                </a:cubicBezTo>
                <a:cubicBezTo>
                  <a:pt x="2079" y="526"/>
                  <a:pt x="2075" y="524"/>
                  <a:pt x="2071" y="524"/>
                </a:cubicBezTo>
                <a:cubicBezTo>
                  <a:pt x="2067" y="525"/>
                  <a:pt x="2061" y="529"/>
                  <a:pt x="2058" y="524"/>
                </a:cubicBezTo>
                <a:cubicBezTo>
                  <a:pt x="2061" y="519"/>
                  <a:pt x="2067" y="522"/>
                  <a:pt x="2071" y="521"/>
                </a:cubicBezTo>
                <a:cubicBezTo>
                  <a:pt x="2073" y="521"/>
                  <a:pt x="2074" y="520"/>
                  <a:pt x="2076" y="520"/>
                </a:cubicBezTo>
                <a:cubicBezTo>
                  <a:pt x="2083" y="518"/>
                  <a:pt x="2088" y="519"/>
                  <a:pt x="2094" y="518"/>
                </a:cubicBezTo>
                <a:cubicBezTo>
                  <a:pt x="2096" y="518"/>
                  <a:pt x="2097" y="517"/>
                  <a:pt x="2099" y="516"/>
                </a:cubicBezTo>
                <a:cubicBezTo>
                  <a:pt x="2106" y="516"/>
                  <a:pt x="2110" y="516"/>
                  <a:pt x="2114" y="515"/>
                </a:cubicBezTo>
                <a:cubicBezTo>
                  <a:pt x="2115" y="515"/>
                  <a:pt x="2117" y="515"/>
                  <a:pt x="2119" y="515"/>
                </a:cubicBezTo>
                <a:cubicBezTo>
                  <a:pt x="2120" y="515"/>
                  <a:pt x="2121" y="513"/>
                  <a:pt x="2122" y="513"/>
                </a:cubicBezTo>
                <a:cubicBezTo>
                  <a:pt x="2125" y="513"/>
                  <a:pt x="2124" y="516"/>
                  <a:pt x="2127" y="513"/>
                </a:cubicBezTo>
                <a:cubicBezTo>
                  <a:pt x="2127" y="513"/>
                  <a:pt x="2130" y="513"/>
                  <a:pt x="2130" y="513"/>
                </a:cubicBezTo>
                <a:cubicBezTo>
                  <a:pt x="2133" y="513"/>
                  <a:pt x="2134" y="513"/>
                  <a:pt x="2135" y="512"/>
                </a:cubicBezTo>
                <a:cubicBezTo>
                  <a:pt x="2136" y="511"/>
                  <a:pt x="2138" y="512"/>
                  <a:pt x="2138" y="512"/>
                </a:cubicBezTo>
                <a:cubicBezTo>
                  <a:pt x="2144" y="510"/>
                  <a:pt x="2151" y="511"/>
                  <a:pt x="2155" y="507"/>
                </a:cubicBezTo>
                <a:cubicBezTo>
                  <a:pt x="2138" y="509"/>
                  <a:pt x="2121" y="507"/>
                  <a:pt x="2104" y="508"/>
                </a:cubicBezTo>
                <a:cubicBezTo>
                  <a:pt x="2102" y="509"/>
                  <a:pt x="2101" y="510"/>
                  <a:pt x="2098" y="510"/>
                </a:cubicBezTo>
                <a:cubicBezTo>
                  <a:pt x="2095" y="510"/>
                  <a:pt x="2094" y="509"/>
                  <a:pt x="2091" y="508"/>
                </a:cubicBezTo>
                <a:cubicBezTo>
                  <a:pt x="2085" y="508"/>
                  <a:pt x="2080" y="510"/>
                  <a:pt x="2078" y="510"/>
                </a:cubicBezTo>
                <a:cubicBezTo>
                  <a:pt x="2076" y="510"/>
                  <a:pt x="2077" y="508"/>
                  <a:pt x="2075" y="510"/>
                </a:cubicBezTo>
                <a:cubicBezTo>
                  <a:pt x="2075" y="510"/>
                  <a:pt x="2072" y="510"/>
                  <a:pt x="2072" y="510"/>
                </a:cubicBezTo>
                <a:cubicBezTo>
                  <a:pt x="2065" y="510"/>
                  <a:pt x="2060" y="511"/>
                  <a:pt x="2057" y="512"/>
                </a:cubicBezTo>
                <a:cubicBezTo>
                  <a:pt x="2052" y="513"/>
                  <a:pt x="2048" y="513"/>
                  <a:pt x="2048" y="507"/>
                </a:cubicBezTo>
                <a:cubicBezTo>
                  <a:pt x="2056" y="503"/>
                  <a:pt x="2065" y="505"/>
                  <a:pt x="2074" y="504"/>
                </a:cubicBezTo>
                <a:cubicBezTo>
                  <a:pt x="2082" y="502"/>
                  <a:pt x="2089" y="498"/>
                  <a:pt x="2097" y="497"/>
                </a:cubicBezTo>
                <a:cubicBezTo>
                  <a:pt x="2097" y="488"/>
                  <a:pt x="2078" y="496"/>
                  <a:pt x="2073" y="491"/>
                </a:cubicBezTo>
                <a:cubicBezTo>
                  <a:pt x="2073" y="488"/>
                  <a:pt x="2077" y="489"/>
                  <a:pt x="2076" y="485"/>
                </a:cubicBezTo>
                <a:cubicBezTo>
                  <a:pt x="2072" y="483"/>
                  <a:pt x="2066" y="486"/>
                  <a:pt x="2062" y="486"/>
                </a:cubicBezTo>
                <a:cubicBezTo>
                  <a:pt x="2058" y="486"/>
                  <a:pt x="2050" y="489"/>
                  <a:pt x="2050" y="483"/>
                </a:cubicBezTo>
                <a:cubicBezTo>
                  <a:pt x="2051" y="481"/>
                  <a:pt x="2052" y="482"/>
                  <a:pt x="2054" y="482"/>
                </a:cubicBezTo>
                <a:cubicBezTo>
                  <a:pt x="2058" y="480"/>
                  <a:pt x="2062" y="479"/>
                  <a:pt x="2067" y="480"/>
                </a:cubicBezTo>
                <a:cubicBezTo>
                  <a:pt x="2068" y="474"/>
                  <a:pt x="2076" y="476"/>
                  <a:pt x="2080" y="475"/>
                </a:cubicBezTo>
                <a:cubicBezTo>
                  <a:pt x="2081" y="475"/>
                  <a:pt x="2082" y="472"/>
                  <a:pt x="2083" y="472"/>
                </a:cubicBezTo>
                <a:cubicBezTo>
                  <a:pt x="2086" y="471"/>
                  <a:pt x="2091" y="473"/>
                  <a:pt x="2090" y="469"/>
                </a:cubicBezTo>
                <a:cubicBezTo>
                  <a:pt x="2087" y="470"/>
                  <a:pt x="2080" y="471"/>
                  <a:pt x="2079" y="472"/>
                </a:cubicBezTo>
                <a:cubicBezTo>
                  <a:pt x="2074" y="476"/>
                  <a:pt x="2070" y="471"/>
                  <a:pt x="2067" y="474"/>
                </a:cubicBezTo>
                <a:cubicBezTo>
                  <a:pt x="2067" y="474"/>
                  <a:pt x="2064" y="473"/>
                  <a:pt x="2064" y="474"/>
                </a:cubicBezTo>
                <a:cubicBezTo>
                  <a:pt x="2059" y="475"/>
                  <a:pt x="2060" y="474"/>
                  <a:pt x="2057" y="474"/>
                </a:cubicBezTo>
                <a:cubicBezTo>
                  <a:pt x="2049" y="472"/>
                  <a:pt x="2037" y="475"/>
                  <a:pt x="2033" y="475"/>
                </a:cubicBezTo>
                <a:cubicBezTo>
                  <a:pt x="2030" y="476"/>
                  <a:pt x="2027" y="475"/>
                  <a:pt x="2025" y="475"/>
                </a:cubicBezTo>
                <a:cubicBezTo>
                  <a:pt x="2017" y="476"/>
                  <a:pt x="2004" y="480"/>
                  <a:pt x="2000" y="474"/>
                </a:cubicBezTo>
                <a:cubicBezTo>
                  <a:pt x="2005" y="474"/>
                  <a:pt x="2009" y="471"/>
                  <a:pt x="2013" y="470"/>
                </a:cubicBezTo>
                <a:cubicBezTo>
                  <a:pt x="2018" y="470"/>
                  <a:pt x="2022" y="471"/>
                  <a:pt x="2027" y="470"/>
                </a:cubicBezTo>
                <a:cubicBezTo>
                  <a:pt x="2028" y="470"/>
                  <a:pt x="2028" y="469"/>
                  <a:pt x="2030" y="469"/>
                </a:cubicBezTo>
                <a:cubicBezTo>
                  <a:pt x="2043" y="466"/>
                  <a:pt x="2058" y="468"/>
                  <a:pt x="2074" y="467"/>
                </a:cubicBezTo>
                <a:cubicBezTo>
                  <a:pt x="2074" y="464"/>
                  <a:pt x="2080" y="466"/>
                  <a:pt x="2081" y="462"/>
                </a:cubicBezTo>
                <a:cubicBezTo>
                  <a:pt x="2077" y="459"/>
                  <a:pt x="2066" y="463"/>
                  <a:pt x="2063" y="459"/>
                </a:cubicBezTo>
                <a:cubicBezTo>
                  <a:pt x="2063" y="455"/>
                  <a:pt x="2066" y="454"/>
                  <a:pt x="2068" y="451"/>
                </a:cubicBezTo>
                <a:cubicBezTo>
                  <a:pt x="2078" y="451"/>
                  <a:pt x="2091" y="453"/>
                  <a:pt x="2093" y="445"/>
                </a:cubicBezTo>
                <a:cubicBezTo>
                  <a:pt x="2084" y="445"/>
                  <a:pt x="2071" y="448"/>
                  <a:pt x="2065" y="448"/>
                </a:cubicBezTo>
                <a:cubicBezTo>
                  <a:pt x="2058" y="449"/>
                  <a:pt x="2051" y="448"/>
                  <a:pt x="2044" y="448"/>
                </a:cubicBezTo>
                <a:cubicBezTo>
                  <a:pt x="2042" y="448"/>
                  <a:pt x="2041" y="450"/>
                  <a:pt x="2039" y="450"/>
                </a:cubicBezTo>
                <a:cubicBezTo>
                  <a:pt x="2025" y="451"/>
                  <a:pt x="2011" y="450"/>
                  <a:pt x="2000" y="450"/>
                </a:cubicBezTo>
                <a:cubicBezTo>
                  <a:pt x="1997" y="450"/>
                  <a:pt x="1988" y="452"/>
                  <a:pt x="1988" y="447"/>
                </a:cubicBezTo>
                <a:cubicBezTo>
                  <a:pt x="1992" y="443"/>
                  <a:pt x="1999" y="445"/>
                  <a:pt x="2005" y="445"/>
                </a:cubicBezTo>
                <a:cubicBezTo>
                  <a:pt x="2011" y="445"/>
                  <a:pt x="2017" y="446"/>
                  <a:pt x="2020" y="442"/>
                </a:cubicBezTo>
                <a:cubicBezTo>
                  <a:pt x="2013" y="440"/>
                  <a:pt x="2007" y="440"/>
                  <a:pt x="2002" y="440"/>
                </a:cubicBezTo>
                <a:cubicBezTo>
                  <a:pt x="1995" y="441"/>
                  <a:pt x="1997" y="441"/>
                  <a:pt x="1994" y="440"/>
                </a:cubicBezTo>
                <a:cubicBezTo>
                  <a:pt x="1987" y="439"/>
                  <a:pt x="1980" y="441"/>
                  <a:pt x="1974" y="440"/>
                </a:cubicBezTo>
                <a:cubicBezTo>
                  <a:pt x="1972" y="440"/>
                  <a:pt x="1971" y="439"/>
                  <a:pt x="1968" y="439"/>
                </a:cubicBezTo>
                <a:cubicBezTo>
                  <a:pt x="1964" y="439"/>
                  <a:pt x="1962" y="440"/>
                  <a:pt x="1959" y="440"/>
                </a:cubicBezTo>
                <a:cubicBezTo>
                  <a:pt x="1953" y="441"/>
                  <a:pt x="1947" y="439"/>
                  <a:pt x="1940" y="439"/>
                </a:cubicBezTo>
                <a:cubicBezTo>
                  <a:pt x="1937" y="439"/>
                  <a:pt x="1935" y="440"/>
                  <a:pt x="1932" y="440"/>
                </a:cubicBezTo>
                <a:cubicBezTo>
                  <a:pt x="1929" y="440"/>
                  <a:pt x="1926" y="439"/>
                  <a:pt x="1924" y="439"/>
                </a:cubicBezTo>
                <a:cubicBezTo>
                  <a:pt x="1913" y="438"/>
                  <a:pt x="1900" y="438"/>
                  <a:pt x="1891" y="439"/>
                </a:cubicBezTo>
                <a:cubicBezTo>
                  <a:pt x="1888" y="439"/>
                  <a:pt x="1886" y="441"/>
                  <a:pt x="1883" y="440"/>
                </a:cubicBezTo>
                <a:cubicBezTo>
                  <a:pt x="1880" y="440"/>
                  <a:pt x="1876" y="439"/>
                  <a:pt x="1875" y="436"/>
                </a:cubicBezTo>
                <a:cubicBezTo>
                  <a:pt x="1876" y="435"/>
                  <a:pt x="1877" y="434"/>
                  <a:pt x="1876" y="432"/>
                </a:cubicBezTo>
                <a:cubicBezTo>
                  <a:pt x="1880" y="433"/>
                  <a:pt x="1885" y="434"/>
                  <a:pt x="1889" y="434"/>
                </a:cubicBezTo>
                <a:cubicBezTo>
                  <a:pt x="1893" y="434"/>
                  <a:pt x="1893" y="432"/>
                  <a:pt x="1894" y="434"/>
                </a:cubicBezTo>
                <a:cubicBezTo>
                  <a:pt x="1897" y="437"/>
                  <a:pt x="1909" y="432"/>
                  <a:pt x="1909" y="432"/>
                </a:cubicBezTo>
                <a:cubicBezTo>
                  <a:pt x="1914" y="432"/>
                  <a:pt x="1916" y="431"/>
                  <a:pt x="1917" y="431"/>
                </a:cubicBezTo>
                <a:cubicBezTo>
                  <a:pt x="1927" y="429"/>
                  <a:pt x="1936" y="429"/>
                  <a:pt x="1945" y="428"/>
                </a:cubicBezTo>
                <a:cubicBezTo>
                  <a:pt x="1948" y="421"/>
                  <a:pt x="1938" y="427"/>
                  <a:pt x="1939" y="423"/>
                </a:cubicBezTo>
                <a:cubicBezTo>
                  <a:pt x="1940" y="422"/>
                  <a:pt x="1942" y="423"/>
                  <a:pt x="1942" y="421"/>
                </a:cubicBezTo>
                <a:cubicBezTo>
                  <a:pt x="1940" y="421"/>
                  <a:pt x="1938" y="421"/>
                  <a:pt x="1939" y="418"/>
                </a:cubicBezTo>
                <a:cubicBezTo>
                  <a:pt x="1933" y="416"/>
                  <a:pt x="1938" y="423"/>
                  <a:pt x="1934" y="423"/>
                </a:cubicBezTo>
                <a:cubicBezTo>
                  <a:pt x="1932" y="419"/>
                  <a:pt x="1925" y="420"/>
                  <a:pt x="1926" y="413"/>
                </a:cubicBezTo>
                <a:cubicBezTo>
                  <a:pt x="1930" y="415"/>
                  <a:pt x="1935" y="412"/>
                  <a:pt x="1939" y="412"/>
                </a:cubicBezTo>
                <a:cubicBezTo>
                  <a:pt x="1946" y="411"/>
                  <a:pt x="1955" y="414"/>
                  <a:pt x="1957" y="409"/>
                </a:cubicBezTo>
                <a:cubicBezTo>
                  <a:pt x="1953" y="410"/>
                  <a:pt x="1949" y="408"/>
                  <a:pt x="1948" y="410"/>
                </a:cubicBezTo>
                <a:cubicBezTo>
                  <a:pt x="1947" y="411"/>
                  <a:pt x="1937" y="410"/>
                  <a:pt x="1939" y="409"/>
                </a:cubicBezTo>
                <a:cubicBezTo>
                  <a:pt x="1944" y="410"/>
                  <a:pt x="1952" y="407"/>
                  <a:pt x="1948" y="404"/>
                </a:cubicBezTo>
                <a:cubicBezTo>
                  <a:pt x="1946" y="410"/>
                  <a:pt x="1938" y="400"/>
                  <a:pt x="1936" y="405"/>
                </a:cubicBezTo>
                <a:cubicBezTo>
                  <a:pt x="1938" y="406"/>
                  <a:pt x="1940" y="406"/>
                  <a:pt x="1939" y="409"/>
                </a:cubicBezTo>
                <a:cubicBezTo>
                  <a:pt x="1936" y="413"/>
                  <a:pt x="1931" y="407"/>
                  <a:pt x="1931" y="410"/>
                </a:cubicBezTo>
                <a:cubicBezTo>
                  <a:pt x="1929" y="410"/>
                  <a:pt x="1929" y="408"/>
                  <a:pt x="1928" y="407"/>
                </a:cubicBezTo>
                <a:cubicBezTo>
                  <a:pt x="1930" y="407"/>
                  <a:pt x="1932" y="407"/>
                  <a:pt x="1931" y="404"/>
                </a:cubicBezTo>
                <a:cubicBezTo>
                  <a:pt x="1913" y="404"/>
                  <a:pt x="1895" y="404"/>
                  <a:pt x="1878" y="404"/>
                </a:cubicBezTo>
                <a:cubicBezTo>
                  <a:pt x="1876" y="404"/>
                  <a:pt x="1876" y="405"/>
                  <a:pt x="1874" y="405"/>
                </a:cubicBezTo>
                <a:cubicBezTo>
                  <a:pt x="1874" y="405"/>
                  <a:pt x="1874" y="404"/>
                  <a:pt x="1873" y="404"/>
                </a:cubicBezTo>
                <a:cubicBezTo>
                  <a:pt x="1871" y="404"/>
                  <a:pt x="1873" y="406"/>
                  <a:pt x="1871" y="404"/>
                </a:cubicBezTo>
                <a:cubicBezTo>
                  <a:pt x="1871" y="404"/>
                  <a:pt x="1868" y="404"/>
                  <a:pt x="1868" y="404"/>
                </a:cubicBezTo>
                <a:cubicBezTo>
                  <a:pt x="1858" y="404"/>
                  <a:pt x="1847" y="405"/>
                  <a:pt x="1842" y="405"/>
                </a:cubicBezTo>
                <a:cubicBezTo>
                  <a:pt x="1837" y="406"/>
                  <a:pt x="1820" y="406"/>
                  <a:pt x="1819" y="405"/>
                </a:cubicBezTo>
                <a:cubicBezTo>
                  <a:pt x="1816" y="403"/>
                  <a:pt x="1816" y="405"/>
                  <a:pt x="1812" y="405"/>
                </a:cubicBezTo>
                <a:cubicBezTo>
                  <a:pt x="1812" y="405"/>
                  <a:pt x="1811" y="404"/>
                  <a:pt x="1811" y="404"/>
                </a:cubicBezTo>
                <a:cubicBezTo>
                  <a:pt x="1808" y="404"/>
                  <a:pt x="1809" y="406"/>
                  <a:pt x="1807" y="404"/>
                </a:cubicBezTo>
                <a:cubicBezTo>
                  <a:pt x="1804" y="400"/>
                  <a:pt x="1794" y="408"/>
                  <a:pt x="1793" y="405"/>
                </a:cubicBezTo>
                <a:cubicBezTo>
                  <a:pt x="1792" y="403"/>
                  <a:pt x="1786" y="405"/>
                  <a:pt x="1786" y="402"/>
                </a:cubicBezTo>
                <a:cubicBezTo>
                  <a:pt x="1788" y="402"/>
                  <a:pt x="1788" y="399"/>
                  <a:pt x="1789" y="399"/>
                </a:cubicBezTo>
                <a:cubicBezTo>
                  <a:pt x="1798" y="400"/>
                  <a:pt x="1806" y="398"/>
                  <a:pt x="1814" y="399"/>
                </a:cubicBezTo>
                <a:cubicBezTo>
                  <a:pt x="1816" y="399"/>
                  <a:pt x="1816" y="400"/>
                  <a:pt x="1817" y="401"/>
                </a:cubicBezTo>
                <a:cubicBezTo>
                  <a:pt x="1817" y="401"/>
                  <a:pt x="1818" y="399"/>
                  <a:pt x="1819" y="399"/>
                </a:cubicBezTo>
                <a:cubicBezTo>
                  <a:pt x="1819" y="399"/>
                  <a:pt x="1819" y="401"/>
                  <a:pt x="1819" y="401"/>
                </a:cubicBezTo>
                <a:cubicBezTo>
                  <a:pt x="1820" y="402"/>
                  <a:pt x="1824" y="399"/>
                  <a:pt x="1824" y="399"/>
                </a:cubicBezTo>
                <a:cubicBezTo>
                  <a:pt x="1829" y="396"/>
                  <a:pt x="1828" y="400"/>
                  <a:pt x="1832" y="399"/>
                </a:cubicBezTo>
                <a:cubicBezTo>
                  <a:pt x="1831" y="399"/>
                  <a:pt x="1834" y="397"/>
                  <a:pt x="1834" y="397"/>
                </a:cubicBezTo>
                <a:cubicBezTo>
                  <a:pt x="1835" y="396"/>
                  <a:pt x="1834" y="396"/>
                  <a:pt x="1837" y="396"/>
                </a:cubicBezTo>
                <a:cubicBezTo>
                  <a:pt x="1851" y="394"/>
                  <a:pt x="1866" y="397"/>
                  <a:pt x="1879" y="396"/>
                </a:cubicBezTo>
                <a:cubicBezTo>
                  <a:pt x="1881" y="396"/>
                  <a:pt x="1882" y="395"/>
                  <a:pt x="1884" y="394"/>
                </a:cubicBezTo>
                <a:cubicBezTo>
                  <a:pt x="1910" y="392"/>
                  <a:pt x="1940" y="397"/>
                  <a:pt x="1963" y="394"/>
                </a:cubicBezTo>
                <a:cubicBezTo>
                  <a:pt x="1969" y="394"/>
                  <a:pt x="1966" y="393"/>
                  <a:pt x="1969" y="394"/>
                </a:cubicBezTo>
                <a:cubicBezTo>
                  <a:pt x="1974" y="395"/>
                  <a:pt x="1974" y="393"/>
                  <a:pt x="1978" y="393"/>
                </a:cubicBezTo>
                <a:cubicBezTo>
                  <a:pt x="1981" y="392"/>
                  <a:pt x="1992" y="393"/>
                  <a:pt x="1992" y="393"/>
                </a:cubicBezTo>
                <a:cubicBezTo>
                  <a:pt x="1995" y="395"/>
                  <a:pt x="1995" y="393"/>
                  <a:pt x="1999" y="393"/>
                </a:cubicBezTo>
                <a:cubicBezTo>
                  <a:pt x="2015" y="391"/>
                  <a:pt x="2034" y="393"/>
                  <a:pt x="2048" y="393"/>
                </a:cubicBezTo>
                <a:cubicBezTo>
                  <a:pt x="2055" y="393"/>
                  <a:pt x="2061" y="394"/>
                  <a:pt x="2064" y="391"/>
                </a:cubicBezTo>
                <a:cubicBezTo>
                  <a:pt x="2058" y="389"/>
                  <a:pt x="2052" y="391"/>
                  <a:pt x="2046" y="391"/>
                </a:cubicBezTo>
                <a:cubicBezTo>
                  <a:pt x="2046" y="391"/>
                  <a:pt x="2044" y="390"/>
                  <a:pt x="2045" y="390"/>
                </a:cubicBezTo>
                <a:cubicBezTo>
                  <a:pt x="2039" y="390"/>
                  <a:pt x="2035" y="392"/>
                  <a:pt x="2030" y="391"/>
                </a:cubicBezTo>
                <a:cubicBezTo>
                  <a:pt x="2028" y="391"/>
                  <a:pt x="2028" y="390"/>
                  <a:pt x="2025" y="390"/>
                </a:cubicBezTo>
                <a:cubicBezTo>
                  <a:pt x="2022" y="389"/>
                  <a:pt x="2022" y="391"/>
                  <a:pt x="2019" y="391"/>
                </a:cubicBezTo>
                <a:cubicBezTo>
                  <a:pt x="2016" y="391"/>
                  <a:pt x="2016" y="389"/>
                  <a:pt x="2012" y="390"/>
                </a:cubicBezTo>
                <a:cubicBezTo>
                  <a:pt x="2008" y="390"/>
                  <a:pt x="2003" y="391"/>
                  <a:pt x="1999" y="391"/>
                </a:cubicBezTo>
                <a:cubicBezTo>
                  <a:pt x="1994" y="391"/>
                  <a:pt x="1990" y="390"/>
                  <a:pt x="1986" y="390"/>
                </a:cubicBezTo>
                <a:cubicBezTo>
                  <a:pt x="1979" y="389"/>
                  <a:pt x="1973" y="391"/>
                  <a:pt x="1970" y="391"/>
                </a:cubicBezTo>
                <a:cubicBezTo>
                  <a:pt x="1966" y="391"/>
                  <a:pt x="1966" y="390"/>
                  <a:pt x="1963" y="390"/>
                </a:cubicBezTo>
                <a:cubicBezTo>
                  <a:pt x="1961" y="389"/>
                  <a:pt x="1961" y="391"/>
                  <a:pt x="1958" y="391"/>
                </a:cubicBezTo>
                <a:cubicBezTo>
                  <a:pt x="1958" y="391"/>
                  <a:pt x="1957" y="390"/>
                  <a:pt x="1957" y="390"/>
                </a:cubicBezTo>
                <a:cubicBezTo>
                  <a:pt x="1956" y="389"/>
                  <a:pt x="1954" y="389"/>
                  <a:pt x="1953" y="390"/>
                </a:cubicBezTo>
                <a:cubicBezTo>
                  <a:pt x="1948" y="390"/>
                  <a:pt x="1948" y="391"/>
                  <a:pt x="1945" y="390"/>
                </a:cubicBezTo>
                <a:cubicBezTo>
                  <a:pt x="1940" y="388"/>
                  <a:pt x="1937" y="391"/>
                  <a:pt x="1934" y="391"/>
                </a:cubicBezTo>
                <a:cubicBezTo>
                  <a:pt x="1932" y="391"/>
                  <a:pt x="1932" y="390"/>
                  <a:pt x="1930" y="390"/>
                </a:cubicBezTo>
                <a:cubicBezTo>
                  <a:pt x="1931" y="390"/>
                  <a:pt x="1929" y="391"/>
                  <a:pt x="1929" y="391"/>
                </a:cubicBezTo>
                <a:cubicBezTo>
                  <a:pt x="1924" y="392"/>
                  <a:pt x="1923" y="389"/>
                  <a:pt x="1921" y="390"/>
                </a:cubicBezTo>
                <a:cubicBezTo>
                  <a:pt x="1920" y="390"/>
                  <a:pt x="1918" y="393"/>
                  <a:pt x="1916" y="391"/>
                </a:cubicBezTo>
                <a:cubicBezTo>
                  <a:pt x="1919" y="388"/>
                  <a:pt x="1917" y="386"/>
                  <a:pt x="1919" y="385"/>
                </a:cubicBezTo>
                <a:cubicBezTo>
                  <a:pt x="1922" y="385"/>
                  <a:pt x="1922" y="387"/>
                  <a:pt x="1924" y="385"/>
                </a:cubicBezTo>
                <a:cubicBezTo>
                  <a:pt x="1924" y="384"/>
                  <a:pt x="1927" y="385"/>
                  <a:pt x="1927" y="385"/>
                </a:cubicBezTo>
                <a:cubicBezTo>
                  <a:pt x="1928" y="385"/>
                  <a:pt x="1927" y="383"/>
                  <a:pt x="1927" y="383"/>
                </a:cubicBezTo>
                <a:cubicBezTo>
                  <a:pt x="1929" y="381"/>
                  <a:pt x="1944" y="384"/>
                  <a:pt x="1947" y="383"/>
                </a:cubicBezTo>
                <a:cubicBezTo>
                  <a:pt x="1949" y="383"/>
                  <a:pt x="1949" y="382"/>
                  <a:pt x="1952" y="382"/>
                </a:cubicBezTo>
                <a:cubicBezTo>
                  <a:pt x="1955" y="382"/>
                  <a:pt x="1957" y="383"/>
                  <a:pt x="1960" y="383"/>
                </a:cubicBezTo>
                <a:cubicBezTo>
                  <a:pt x="1962" y="383"/>
                  <a:pt x="1963" y="381"/>
                  <a:pt x="1967" y="382"/>
                </a:cubicBezTo>
                <a:cubicBezTo>
                  <a:pt x="1968" y="382"/>
                  <a:pt x="1968" y="383"/>
                  <a:pt x="1968" y="383"/>
                </a:cubicBezTo>
                <a:cubicBezTo>
                  <a:pt x="1973" y="384"/>
                  <a:pt x="1972" y="380"/>
                  <a:pt x="1975" y="383"/>
                </a:cubicBezTo>
                <a:cubicBezTo>
                  <a:pt x="1976" y="385"/>
                  <a:pt x="1994" y="384"/>
                  <a:pt x="1991" y="380"/>
                </a:cubicBezTo>
                <a:cubicBezTo>
                  <a:pt x="1987" y="379"/>
                  <a:pt x="1980" y="382"/>
                  <a:pt x="1977" y="380"/>
                </a:cubicBezTo>
                <a:cubicBezTo>
                  <a:pt x="1976" y="380"/>
                  <a:pt x="1977" y="377"/>
                  <a:pt x="1977" y="377"/>
                </a:cubicBezTo>
                <a:cubicBezTo>
                  <a:pt x="1974" y="376"/>
                  <a:pt x="1970" y="379"/>
                  <a:pt x="1968" y="377"/>
                </a:cubicBezTo>
                <a:cubicBezTo>
                  <a:pt x="1972" y="374"/>
                  <a:pt x="1982" y="377"/>
                  <a:pt x="1985" y="374"/>
                </a:cubicBezTo>
                <a:cubicBezTo>
                  <a:pt x="1980" y="370"/>
                  <a:pt x="1976" y="374"/>
                  <a:pt x="1970" y="374"/>
                </a:cubicBezTo>
                <a:cubicBezTo>
                  <a:pt x="1964" y="374"/>
                  <a:pt x="1964" y="372"/>
                  <a:pt x="1962" y="374"/>
                </a:cubicBezTo>
                <a:cubicBezTo>
                  <a:pt x="1962" y="374"/>
                  <a:pt x="1959" y="374"/>
                  <a:pt x="1959" y="374"/>
                </a:cubicBezTo>
                <a:cubicBezTo>
                  <a:pt x="1950" y="375"/>
                  <a:pt x="1940" y="373"/>
                  <a:pt x="1936" y="372"/>
                </a:cubicBezTo>
                <a:cubicBezTo>
                  <a:pt x="1927" y="371"/>
                  <a:pt x="1922" y="374"/>
                  <a:pt x="1916" y="374"/>
                </a:cubicBezTo>
                <a:cubicBezTo>
                  <a:pt x="1914" y="373"/>
                  <a:pt x="1912" y="372"/>
                  <a:pt x="1911" y="372"/>
                </a:cubicBezTo>
                <a:cubicBezTo>
                  <a:pt x="1910" y="372"/>
                  <a:pt x="1910" y="374"/>
                  <a:pt x="1910" y="374"/>
                </a:cubicBezTo>
                <a:cubicBezTo>
                  <a:pt x="1906" y="374"/>
                  <a:pt x="1907" y="372"/>
                  <a:pt x="1905" y="374"/>
                </a:cubicBezTo>
                <a:cubicBezTo>
                  <a:pt x="1905" y="374"/>
                  <a:pt x="1902" y="374"/>
                  <a:pt x="1902" y="374"/>
                </a:cubicBezTo>
                <a:cubicBezTo>
                  <a:pt x="1896" y="375"/>
                  <a:pt x="1891" y="375"/>
                  <a:pt x="1890" y="374"/>
                </a:cubicBezTo>
                <a:cubicBezTo>
                  <a:pt x="1890" y="373"/>
                  <a:pt x="1887" y="374"/>
                  <a:pt x="1887" y="374"/>
                </a:cubicBezTo>
                <a:cubicBezTo>
                  <a:pt x="1871" y="373"/>
                  <a:pt x="1852" y="373"/>
                  <a:pt x="1834" y="374"/>
                </a:cubicBezTo>
                <a:cubicBezTo>
                  <a:pt x="1832" y="374"/>
                  <a:pt x="1832" y="375"/>
                  <a:pt x="1829" y="375"/>
                </a:cubicBezTo>
                <a:cubicBezTo>
                  <a:pt x="1826" y="376"/>
                  <a:pt x="1817" y="376"/>
                  <a:pt x="1816" y="375"/>
                </a:cubicBezTo>
                <a:cubicBezTo>
                  <a:pt x="1815" y="374"/>
                  <a:pt x="1814" y="374"/>
                  <a:pt x="1810" y="374"/>
                </a:cubicBezTo>
                <a:cubicBezTo>
                  <a:pt x="1809" y="374"/>
                  <a:pt x="1809" y="372"/>
                  <a:pt x="1808" y="372"/>
                </a:cubicBezTo>
                <a:cubicBezTo>
                  <a:pt x="1805" y="371"/>
                  <a:pt x="1798" y="374"/>
                  <a:pt x="1797" y="369"/>
                </a:cubicBezTo>
                <a:cubicBezTo>
                  <a:pt x="1795" y="364"/>
                  <a:pt x="1802" y="368"/>
                  <a:pt x="1800" y="363"/>
                </a:cubicBezTo>
                <a:cubicBezTo>
                  <a:pt x="1794" y="362"/>
                  <a:pt x="1795" y="368"/>
                  <a:pt x="1790" y="367"/>
                </a:cubicBezTo>
                <a:cubicBezTo>
                  <a:pt x="1785" y="363"/>
                  <a:pt x="1775" y="364"/>
                  <a:pt x="1768" y="364"/>
                </a:cubicBezTo>
                <a:cubicBezTo>
                  <a:pt x="1766" y="370"/>
                  <a:pt x="1761" y="371"/>
                  <a:pt x="1758" y="372"/>
                </a:cubicBezTo>
                <a:cubicBezTo>
                  <a:pt x="1751" y="375"/>
                  <a:pt x="1751" y="372"/>
                  <a:pt x="1745" y="371"/>
                </a:cubicBezTo>
                <a:cubicBezTo>
                  <a:pt x="1740" y="370"/>
                  <a:pt x="1737" y="371"/>
                  <a:pt x="1733" y="371"/>
                </a:cubicBezTo>
                <a:cubicBezTo>
                  <a:pt x="1734" y="369"/>
                  <a:pt x="1737" y="365"/>
                  <a:pt x="1732" y="366"/>
                </a:cubicBezTo>
                <a:cubicBezTo>
                  <a:pt x="1726" y="364"/>
                  <a:pt x="1730" y="373"/>
                  <a:pt x="1725" y="372"/>
                </a:cubicBezTo>
                <a:cubicBezTo>
                  <a:pt x="1720" y="374"/>
                  <a:pt x="1706" y="376"/>
                  <a:pt x="1704" y="371"/>
                </a:cubicBezTo>
                <a:cubicBezTo>
                  <a:pt x="1706" y="370"/>
                  <a:pt x="1706" y="367"/>
                  <a:pt x="1707" y="366"/>
                </a:cubicBezTo>
                <a:cubicBezTo>
                  <a:pt x="1704" y="366"/>
                  <a:pt x="1703" y="364"/>
                  <a:pt x="1704" y="361"/>
                </a:cubicBezTo>
                <a:cubicBezTo>
                  <a:pt x="1684" y="360"/>
                  <a:pt x="1656" y="363"/>
                  <a:pt x="1637" y="361"/>
                </a:cubicBezTo>
                <a:cubicBezTo>
                  <a:pt x="1637" y="361"/>
                  <a:pt x="1635" y="361"/>
                  <a:pt x="1635" y="361"/>
                </a:cubicBezTo>
                <a:cubicBezTo>
                  <a:pt x="1633" y="358"/>
                  <a:pt x="1631" y="361"/>
                  <a:pt x="1627" y="359"/>
                </a:cubicBezTo>
                <a:cubicBezTo>
                  <a:pt x="1627" y="359"/>
                  <a:pt x="1625" y="357"/>
                  <a:pt x="1624" y="356"/>
                </a:cubicBezTo>
                <a:cubicBezTo>
                  <a:pt x="1622" y="355"/>
                  <a:pt x="1620" y="356"/>
                  <a:pt x="1621" y="353"/>
                </a:cubicBezTo>
                <a:cubicBezTo>
                  <a:pt x="1627" y="354"/>
                  <a:pt x="1635" y="352"/>
                  <a:pt x="1639" y="355"/>
                </a:cubicBezTo>
                <a:cubicBezTo>
                  <a:pt x="1639" y="352"/>
                  <a:pt x="1645" y="352"/>
                  <a:pt x="1645" y="351"/>
                </a:cubicBezTo>
                <a:cubicBezTo>
                  <a:pt x="1646" y="351"/>
                  <a:pt x="1647" y="350"/>
                  <a:pt x="1647" y="350"/>
                </a:cubicBezTo>
                <a:cubicBezTo>
                  <a:pt x="1648" y="350"/>
                  <a:pt x="1649" y="352"/>
                  <a:pt x="1650" y="351"/>
                </a:cubicBezTo>
                <a:cubicBezTo>
                  <a:pt x="1651" y="351"/>
                  <a:pt x="1651" y="349"/>
                  <a:pt x="1652" y="348"/>
                </a:cubicBezTo>
                <a:cubicBezTo>
                  <a:pt x="1653" y="347"/>
                  <a:pt x="1656" y="348"/>
                  <a:pt x="1657" y="347"/>
                </a:cubicBezTo>
                <a:cubicBezTo>
                  <a:pt x="1661" y="347"/>
                  <a:pt x="1666" y="346"/>
                  <a:pt x="1668" y="348"/>
                </a:cubicBezTo>
                <a:cubicBezTo>
                  <a:pt x="1672" y="345"/>
                  <a:pt x="1684" y="344"/>
                  <a:pt x="1688" y="344"/>
                </a:cubicBezTo>
                <a:cubicBezTo>
                  <a:pt x="1691" y="343"/>
                  <a:pt x="1696" y="345"/>
                  <a:pt x="1696" y="342"/>
                </a:cubicBezTo>
                <a:cubicBezTo>
                  <a:pt x="1695" y="342"/>
                  <a:pt x="1694" y="341"/>
                  <a:pt x="1695" y="339"/>
                </a:cubicBezTo>
                <a:cubicBezTo>
                  <a:pt x="1698" y="342"/>
                  <a:pt x="1703" y="342"/>
                  <a:pt x="1709" y="342"/>
                </a:cubicBezTo>
                <a:cubicBezTo>
                  <a:pt x="1711" y="342"/>
                  <a:pt x="1712" y="339"/>
                  <a:pt x="1716" y="339"/>
                </a:cubicBezTo>
                <a:cubicBezTo>
                  <a:pt x="1719" y="338"/>
                  <a:pt x="1722" y="340"/>
                  <a:pt x="1724" y="339"/>
                </a:cubicBezTo>
                <a:cubicBezTo>
                  <a:pt x="1725" y="339"/>
                  <a:pt x="1727" y="336"/>
                  <a:pt x="1728" y="336"/>
                </a:cubicBezTo>
                <a:cubicBezTo>
                  <a:pt x="1729" y="335"/>
                  <a:pt x="1732" y="336"/>
                  <a:pt x="1733" y="334"/>
                </a:cubicBezTo>
                <a:cubicBezTo>
                  <a:pt x="1737" y="338"/>
                  <a:pt x="1745" y="337"/>
                  <a:pt x="1754" y="337"/>
                </a:cubicBezTo>
                <a:cubicBezTo>
                  <a:pt x="1756" y="332"/>
                  <a:pt x="1748" y="336"/>
                  <a:pt x="1749" y="332"/>
                </a:cubicBezTo>
                <a:cubicBezTo>
                  <a:pt x="1752" y="331"/>
                  <a:pt x="1759" y="330"/>
                  <a:pt x="1754" y="326"/>
                </a:cubicBezTo>
                <a:cubicBezTo>
                  <a:pt x="1761" y="327"/>
                  <a:pt x="1761" y="321"/>
                  <a:pt x="1766" y="320"/>
                </a:cubicBezTo>
                <a:cubicBezTo>
                  <a:pt x="1768" y="320"/>
                  <a:pt x="1769" y="322"/>
                  <a:pt x="1772" y="321"/>
                </a:cubicBezTo>
                <a:cubicBezTo>
                  <a:pt x="1774" y="317"/>
                  <a:pt x="1779" y="320"/>
                  <a:pt x="1779" y="317"/>
                </a:cubicBezTo>
                <a:cubicBezTo>
                  <a:pt x="1779" y="314"/>
                  <a:pt x="1783" y="316"/>
                  <a:pt x="1784" y="313"/>
                </a:cubicBezTo>
                <a:cubicBezTo>
                  <a:pt x="1780" y="310"/>
                  <a:pt x="1788" y="305"/>
                  <a:pt x="1784" y="301"/>
                </a:cubicBezTo>
                <a:cubicBezTo>
                  <a:pt x="1788" y="300"/>
                  <a:pt x="1786" y="293"/>
                  <a:pt x="1790" y="293"/>
                </a:cubicBezTo>
                <a:cubicBezTo>
                  <a:pt x="1792" y="294"/>
                  <a:pt x="1795" y="296"/>
                  <a:pt x="1794" y="301"/>
                </a:cubicBezTo>
                <a:cubicBezTo>
                  <a:pt x="1790" y="300"/>
                  <a:pt x="1787" y="297"/>
                  <a:pt x="1786" y="302"/>
                </a:cubicBezTo>
                <a:cubicBezTo>
                  <a:pt x="1788" y="303"/>
                  <a:pt x="1792" y="302"/>
                  <a:pt x="1793" y="304"/>
                </a:cubicBezTo>
                <a:cubicBezTo>
                  <a:pt x="1794" y="307"/>
                  <a:pt x="1789" y="307"/>
                  <a:pt x="1789" y="307"/>
                </a:cubicBezTo>
                <a:cubicBezTo>
                  <a:pt x="1788" y="309"/>
                  <a:pt x="1789" y="313"/>
                  <a:pt x="1791" y="313"/>
                </a:cubicBezTo>
                <a:cubicBezTo>
                  <a:pt x="1793" y="309"/>
                  <a:pt x="1795" y="314"/>
                  <a:pt x="1799" y="313"/>
                </a:cubicBezTo>
                <a:cubicBezTo>
                  <a:pt x="1799" y="313"/>
                  <a:pt x="1799" y="312"/>
                  <a:pt x="1799" y="312"/>
                </a:cubicBezTo>
                <a:cubicBezTo>
                  <a:pt x="1799" y="311"/>
                  <a:pt x="1802" y="312"/>
                  <a:pt x="1802" y="312"/>
                </a:cubicBezTo>
                <a:cubicBezTo>
                  <a:pt x="1803" y="311"/>
                  <a:pt x="1804" y="309"/>
                  <a:pt x="1806" y="309"/>
                </a:cubicBezTo>
                <a:cubicBezTo>
                  <a:pt x="1807" y="308"/>
                  <a:pt x="1809" y="309"/>
                  <a:pt x="1810" y="309"/>
                </a:cubicBezTo>
                <a:cubicBezTo>
                  <a:pt x="1812" y="308"/>
                  <a:pt x="1812" y="306"/>
                  <a:pt x="1814" y="305"/>
                </a:cubicBezTo>
                <a:cubicBezTo>
                  <a:pt x="1816" y="305"/>
                  <a:pt x="1819" y="306"/>
                  <a:pt x="1822" y="305"/>
                </a:cubicBezTo>
                <a:cubicBezTo>
                  <a:pt x="1819" y="296"/>
                  <a:pt x="1832" y="304"/>
                  <a:pt x="1834" y="299"/>
                </a:cubicBezTo>
                <a:cubicBezTo>
                  <a:pt x="1832" y="299"/>
                  <a:pt x="1833" y="297"/>
                  <a:pt x="1834" y="296"/>
                </a:cubicBezTo>
                <a:cubicBezTo>
                  <a:pt x="1831" y="296"/>
                  <a:pt x="1832" y="292"/>
                  <a:pt x="1832" y="290"/>
                </a:cubicBezTo>
                <a:cubicBezTo>
                  <a:pt x="1835" y="290"/>
                  <a:pt x="1834" y="287"/>
                  <a:pt x="1836" y="286"/>
                </a:cubicBezTo>
                <a:cubicBezTo>
                  <a:pt x="1840" y="284"/>
                  <a:pt x="1848" y="288"/>
                  <a:pt x="1852" y="283"/>
                </a:cubicBezTo>
                <a:cubicBezTo>
                  <a:pt x="1848" y="284"/>
                  <a:pt x="1846" y="282"/>
                  <a:pt x="1843" y="282"/>
                </a:cubicBezTo>
                <a:cubicBezTo>
                  <a:pt x="1843" y="282"/>
                  <a:pt x="1842" y="283"/>
                  <a:pt x="1841" y="283"/>
                </a:cubicBezTo>
                <a:cubicBezTo>
                  <a:pt x="1840" y="283"/>
                  <a:pt x="1840" y="281"/>
                  <a:pt x="1838" y="282"/>
                </a:cubicBezTo>
                <a:cubicBezTo>
                  <a:pt x="1837" y="282"/>
                  <a:pt x="1838" y="287"/>
                  <a:pt x="1834" y="285"/>
                </a:cubicBezTo>
                <a:cubicBezTo>
                  <a:pt x="1834" y="282"/>
                  <a:pt x="1834" y="282"/>
                  <a:pt x="1831" y="282"/>
                </a:cubicBezTo>
                <a:cubicBezTo>
                  <a:pt x="1824" y="281"/>
                  <a:pt x="1811" y="282"/>
                  <a:pt x="1803" y="282"/>
                </a:cubicBezTo>
                <a:cubicBezTo>
                  <a:pt x="1803" y="284"/>
                  <a:pt x="1803" y="286"/>
                  <a:pt x="1801" y="286"/>
                </a:cubicBezTo>
                <a:cubicBezTo>
                  <a:pt x="1799" y="283"/>
                  <a:pt x="1793" y="283"/>
                  <a:pt x="1792" y="279"/>
                </a:cubicBezTo>
                <a:cubicBezTo>
                  <a:pt x="1797" y="277"/>
                  <a:pt x="1799" y="280"/>
                  <a:pt x="1802" y="277"/>
                </a:cubicBezTo>
                <a:cubicBezTo>
                  <a:pt x="1797" y="273"/>
                  <a:pt x="1789" y="281"/>
                  <a:pt x="1787" y="274"/>
                </a:cubicBezTo>
                <a:cubicBezTo>
                  <a:pt x="1787" y="271"/>
                  <a:pt x="1792" y="273"/>
                  <a:pt x="1792" y="269"/>
                </a:cubicBezTo>
                <a:cubicBezTo>
                  <a:pt x="1791" y="269"/>
                  <a:pt x="1790" y="268"/>
                  <a:pt x="1792" y="267"/>
                </a:cubicBezTo>
                <a:cubicBezTo>
                  <a:pt x="1791" y="263"/>
                  <a:pt x="1791" y="264"/>
                  <a:pt x="1792" y="259"/>
                </a:cubicBezTo>
                <a:cubicBezTo>
                  <a:pt x="1799" y="261"/>
                  <a:pt x="1799" y="257"/>
                  <a:pt x="1801" y="256"/>
                </a:cubicBezTo>
                <a:cubicBezTo>
                  <a:pt x="1804" y="255"/>
                  <a:pt x="1808" y="257"/>
                  <a:pt x="1809" y="253"/>
                </a:cubicBezTo>
                <a:cubicBezTo>
                  <a:pt x="1804" y="254"/>
                  <a:pt x="1806" y="254"/>
                  <a:pt x="1801" y="253"/>
                </a:cubicBezTo>
                <a:cubicBezTo>
                  <a:pt x="1800" y="255"/>
                  <a:pt x="1798" y="255"/>
                  <a:pt x="1796" y="255"/>
                </a:cubicBezTo>
                <a:cubicBezTo>
                  <a:pt x="1796" y="256"/>
                  <a:pt x="1793" y="257"/>
                  <a:pt x="1792" y="255"/>
                </a:cubicBezTo>
                <a:cubicBezTo>
                  <a:pt x="1793" y="253"/>
                  <a:pt x="1795" y="253"/>
                  <a:pt x="1796" y="252"/>
                </a:cubicBezTo>
                <a:cubicBezTo>
                  <a:pt x="1793" y="252"/>
                  <a:pt x="1790" y="253"/>
                  <a:pt x="1789" y="255"/>
                </a:cubicBezTo>
                <a:cubicBezTo>
                  <a:pt x="1791" y="255"/>
                  <a:pt x="1793" y="257"/>
                  <a:pt x="1791" y="258"/>
                </a:cubicBezTo>
                <a:cubicBezTo>
                  <a:pt x="1788" y="258"/>
                  <a:pt x="1785" y="257"/>
                  <a:pt x="1784" y="255"/>
                </a:cubicBezTo>
                <a:cubicBezTo>
                  <a:pt x="1787" y="254"/>
                  <a:pt x="1788" y="252"/>
                  <a:pt x="1789" y="250"/>
                </a:cubicBezTo>
                <a:cubicBezTo>
                  <a:pt x="1787" y="250"/>
                  <a:pt x="1783" y="251"/>
                  <a:pt x="1783" y="248"/>
                </a:cubicBezTo>
                <a:cubicBezTo>
                  <a:pt x="1787" y="248"/>
                  <a:pt x="1791" y="245"/>
                  <a:pt x="1794" y="247"/>
                </a:cubicBezTo>
                <a:cubicBezTo>
                  <a:pt x="1795" y="247"/>
                  <a:pt x="1794" y="252"/>
                  <a:pt x="1798" y="250"/>
                </a:cubicBezTo>
                <a:cubicBezTo>
                  <a:pt x="1805" y="250"/>
                  <a:pt x="1807" y="246"/>
                  <a:pt x="1814" y="247"/>
                </a:cubicBezTo>
                <a:cubicBezTo>
                  <a:pt x="1814" y="249"/>
                  <a:pt x="1811" y="249"/>
                  <a:pt x="1811" y="252"/>
                </a:cubicBezTo>
                <a:cubicBezTo>
                  <a:pt x="1817" y="253"/>
                  <a:pt x="1814" y="246"/>
                  <a:pt x="1818" y="245"/>
                </a:cubicBezTo>
                <a:cubicBezTo>
                  <a:pt x="1817" y="249"/>
                  <a:pt x="1823" y="246"/>
                  <a:pt x="1826" y="247"/>
                </a:cubicBezTo>
                <a:cubicBezTo>
                  <a:pt x="1829" y="244"/>
                  <a:pt x="1837" y="246"/>
                  <a:pt x="1842" y="245"/>
                </a:cubicBezTo>
                <a:cubicBezTo>
                  <a:pt x="1842" y="248"/>
                  <a:pt x="1842" y="250"/>
                  <a:pt x="1844" y="252"/>
                </a:cubicBezTo>
                <a:cubicBezTo>
                  <a:pt x="1837" y="253"/>
                  <a:pt x="1843" y="257"/>
                  <a:pt x="1840" y="259"/>
                </a:cubicBezTo>
                <a:cubicBezTo>
                  <a:pt x="1841" y="261"/>
                  <a:pt x="1842" y="263"/>
                  <a:pt x="1843" y="264"/>
                </a:cubicBezTo>
                <a:cubicBezTo>
                  <a:pt x="1844" y="262"/>
                  <a:pt x="1843" y="258"/>
                  <a:pt x="1845" y="258"/>
                </a:cubicBezTo>
                <a:cubicBezTo>
                  <a:pt x="1848" y="258"/>
                  <a:pt x="1852" y="258"/>
                  <a:pt x="1855" y="258"/>
                </a:cubicBezTo>
                <a:cubicBezTo>
                  <a:pt x="1855" y="256"/>
                  <a:pt x="1854" y="256"/>
                  <a:pt x="1853" y="255"/>
                </a:cubicBezTo>
                <a:cubicBezTo>
                  <a:pt x="1854" y="255"/>
                  <a:pt x="1855" y="253"/>
                  <a:pt x="1853" y="253"/>
                </a:cubicBezTo>
                <a:cubicBezTo>
                  <a:pt x="1853" y="255"/>
                  <a:pt x="1845" y="259"/>
                  <a:pt x="1844" y="255"/>
                </a:cubicBezTo>
                <a:cubicBezTo>
                  <a:pt x="1850" y="255"/>
                  <a:pt x="1843" y="251"/>
                  <a:pt x="1845" y="247"/>
                </a:cubicBezTo>
                <a:cubicBezTo>
                  <a:pt x="1854" y="246"/>
                  <a:pt x="1859" y="246"/>
                  <a:pt x="1864" y="247"/>
                </a:cubicBezTo>
                <a:cubicBezTo>
                  <a:pt x="1864" y="247"/>
                  <a:pt x="1866" y="247"/>
                  <a:pt x="1867" y="247"/>
                </a:cubicBezTo>
                <a:cubicBezTo>
                  <a:pt x="1867" y="247"/>
                  <a:pt x="1869" y="245"/>
                  <a:pt x="1869" y="245"/>
                </a:cubicBezTo>
                <a:cubicBezTo>
                  <a:pt x="1871" y="245"/>
                  <a:pt x="1871" y="248"/>
                  <a:pt x="1873" y="247"/>
                </a:cubicBezTo>
                <a:cubicBezTo>
                  <a:pt x="1873" y="247"/>
                  <a:pt x="1875" y="245"/>
                  <a:pt x="1875" y="245"/>
                </a:cubicBezTo>
                <a:cubicBezTo>
                  <a:pt x="1877" y="244"/>
                  <a:pt x="1878" y="244"/>
                  <a:pt x="1879" y="242"/>
                </a:cubicBezTo>
                <a:cubicBezTo>
                  <a:pt x="1866" y="241"/>
                  <a:pt x="1852" y="245"/>
                  <a:pt x="1839" y="244"/>
                </a:cubicBezTo>
                <a:cubicBezTo>
                  <a:pt x="1833" y="243"/>
                  <a:pt x="1836" y="243"/>
                  <a:pt x="1832" y="244"/>
                </a:cubicBezTo>
                <a:cubicBezTo>
                  <a:pt x="1831" y="244"/>
                  <a:pt x="1830" y="244"/>
                  <a:pt x="1829" y="244"/>
                </a:cubicBezTo>
                <a:cubicBezTo>
                  <a:pt x="1817" y="244"/>
                  <a:pt x="1802" y="244"/>
                  <a:pt x="1794" y="245"/>
                </a:cubicBezTo>
                <a:cubicBezTo>
                  <a:pt x="1792" y="246"/>
                  <a:pt x="1790" y="245"/>
                  <a:pt x="1788" y="245"/>
                </a:cubicBezTo>
                <a:cubicBezTo>
                  <a:pt x="1782" y="246"/>
                  <a:pt x="1783" y="247"/>
                  <a:pt x="1781" y="245"/>
                </a:cubicBezTo>
                <a:cubicBezTo>
                  <a:pt x="1781" y="245"/>
                  <a:pt x="1778" y="245"/>
                  <a:pt x="1778" y="245"/>
                </a:cubicBezTo>
                <a:cubicBezTo>
                  <a:pt x="1769" y="244"/>
                  <a:pt x="1761" y="247"/>
                  <a:pt x="1757" y="247"/>
                </a:cubicBezTo>
                <a:cubicBezTo>
                  <a:pt x="1748" y="247"/>
                  <a:pt x="1739" y="246"/>
                  <a:pt x="1730" y="247"/>
                </a:cubicBezTo>
                <a:cubicBezTo>
                  <a:pt x="1728" y="247"/>
                  <a:pt x="1728" y="248"/>
                  <a:pt x="1725" y="248"/>
                </a:cubicBezTo>
                <a:cubicBezTo>
                  <a:pt x="1723" y="248"/>
                  <a:pt x="1723" y="247"/>
                  <a:pt x="1720" y="247"/>
                </a:cubicBezTo>
                <a:cubicBezTo>
                  <a:pt x="1718" y="247"/>
                  <a:pt x="1718" y="248"/>
                  <a:pt x="1715" y="248"/>
                </a:cubicBezTo>
                <a:cubicBezTo>
                  <a:pt x="1702" y="250"/>
                  <a:pt x="1684" y="249"/>
                  <a:pt x="1676" y="250"/>
                </a:cubicBezTo>
                <a:cubicBezTo>
                  <a:pt x="1673" y="250"/>
                  <a:pt x="1668" y="250"/>
                  <a:pt x="1666" y="250"/>
                </a:cubicBezTo>
                <a:cubicBezTo>
                  <a:pt x="1661" y="249"/>
                  <a:pt x="1663" y="249"/>
                  <a:pt x="1658" y="250"/>
                </a:cubicBezTo>
                <a:cubicBezTo>
                  <a:pt x="1653" y="250"/>
                  <a:pt x="1647" y="249"/>
                  <a:pt x="1643" y="250"/>
                </a:cubicBezTo>
                <a:cubicBezTo>
                  <a:pt x="1640" y="250"/>
                  <a:pt x="1639" y="251"/>
                  <a:pt x="1638" y="250"/>
                </a:cubicBezTo>
                <a:cubicBezTo>
                  <a:pt x="1636" y="248"/>
                  <a:pt x="1631" y="251"/>
                  <a:pt x="1630" y="252"/>
                </a:cubicBezTo>
                <a:cubicBezTo>
                  <a:pt x="1618" y="253"/>
                  <a:pt x="1604" y="251"/>
                  <a:pt x="1598" y="250"/>
                </a:cubicBezTo>
                <a:cubicBezTo>
                  <a:pt x="1590" y="249"/>
                  <a:pt x="1587" y="248"/>
                  <a:pt x="1582" y="250"/>
                </a:cubicBezTo>
                <a:cubicBezTo>
                  <a:pt x="1578" y="251"/>
                  <a:pt x="1564" y="254"/>
                  <a:pt x="1562" y="250"/>
                </a:cubicBezTo>
                <a:cubicBezTo>
                  <a:pt x="1562" y="248"/>
                  <a:pt x="1562" y="247"/>
                  <a:pt x="1562" y="245"/>
                </a:cubicBezTo>
                <a:cubicBezTo>
                  <a:pt x="1565" y="245"/>
                  <a:pt x="1567" y="245"/>
                  <a:pt x="1569" y="244"/>
                </a:cubicBezTo>
                <a:cubicBezTo>
                  <a:pt x="1573" y="242"/>
                  <a:pt x="1577" y="245"/>
                  <a:pt x="1580" y="245"/>
                </a:cubicBezTo>
                <a:cubicBezTo>
                  <a:pt x="1583" y="245"/>
                  <a:pt x="1585" y="243"/>
                  <a:pt x="1587" y="244"/>
                </a:cubicBezTo>
                <a:cubicBezTo>
                  <a:pt x="1588" y="244"/>
                  <a:pt x="1587" y="248"/>
                  <a:pt x="1589" y="247"/>
                </a:cubicBezTo>
                <a:cubicBezTo>
                  <a:pt x="1589" y="244"/>
                  <a:pt x="1593" y="245"/>
                  <a:pt x="1595" y="245"/>
                </a:cubicBezTo>
                <a:cubicBezTo>
                  <a:pt x="1602" y="245"/>
                  <a:pt x="1605" y="244"/>
                  <a:pt x="1608" y="244"/>
                </a:cubicBezTo>
                <a:cubicBezTo>
                  <a:pt x="1611" y="243"/>
                  <a:pt x="1614" y="244"/>
                  <a:pt x="1617" y="244"/>
                </a:cubicBezTo>
                <a:cubicBezTo>
                  <a:pt x="1620" y="243"/>
                  <a:pt x="1619" y="241"/>
                  <a:pt x="1623" y="240"/>
                </a:cubicBezTo>
                <a:cubicBezTo>
                  <a:pt x="1625" y="240"/>
                  <a:pt x="1627" y="242"/>
                  <a:pt x="1630" y="242"/>
                </a:cubicBezTo>
                <a:cubicBezTo>
                  <a:pt x="1630" y="242"/>
                  <a:pt x="1630" y="241"/>
                  <a:pt x="1630" y="240"/>
                </a:cubicBezTo>
                <a:cubicBezTo>
                  <a:pt x="1630" y="240"/>
                  <a:pt x="1633" y="241"/>
                  <a:pt x="1633" y="240"/>
                </a:cubicBezTo>
                <a:cubicBezTo>
                  <a:pt x="1636" y="239"/>
                  <a:pt x="1636" y="237"/>
                  <a:pt x="1640" y="237"/>
                </a:cubicBezTo>
                <a:cubicBezTo>
                  <a:pt x="1641" y="240"/>
                  <a:pt x="1646" y="240"/>
                  <a:pt x="1646" y="244"/>
                </a:cubicBezTo>
                <a:cubicBezTo>
                  <a:pt x="1652" y="242"/>
                  <a:pt x="1650" y="243"/>
                  <a:pt x="1656" y="244"/>
                </a:cubicBezTo>
                <a:cubicBezTo>
                  <a:pt x="1660" y="243"/>
                  <a:pt x="1660" y="238"/>
                  <a:pt x="1666" y="239"/>
                </a:cubicBezTo>
                <a:cubicBezTo>
                  <a:pt x="1666" y="237"/>
                  <a:pt x="1667" y="235"/>
                  <a:pt x="1670" y="236"/>
                </a:cubicBezTo>
                <a:cubicBezTo>
                  <a:pt x="1673" y="236"/>
                  <a:pt x="1672" y="241"/>
                  <a:pt x="1678" y="240"/>
                </a:cubicBezTo>
                <a:cubicBezTo>
                  <a:pt x="1683" y="235"/>
                  <a:pt x="1687" y="240"/>
                  <a:pt x="1696" y="239"/>
                </a:cubicBezTo>
                <a:cubicBezTo>
                  <a:pt x="1696" y="234"/>
                  <a:pt x="1701" y="235"/>
                  <a:pt x="1703" y="233"/>
                </a:cubicBezTo>
                <a:cubicBezTo>
                  <a:pt x="1706" y="233"/>
                  <a:pt x="1709" y="233"/>
                  <a:pt x="1712" y="233"/>
                </a:cubicBezTo>
                <a:cubicBezTo>
                  <a:pt x="1716" y="230"/>
                  <a:pt x="1709" y="228"/>
                  <a:pt x="1716" y="228"/>
                </a:cubicBezTo>
                <a:cubicBezTo>
                  <a:pt x="1718" y="231"/>
                  <a:pt x="1722" y="234"/>
                  <a:pt x="1729" y="233"/>
                </a:cubicBezTo>
                <a:cubicBezTo>
                  <a:pt x="1729" y="234"/>
                  <a:pt x="1728" y="234"/>
                  <a:pt x="1727" y="236"/>
                </a:cubicBezTo>
                <a:cubicBezTo>
                  <a:pt x="1729" y="236"/>
                  <a:pt x="1729" y="237"/>
                  <a:pt x="1730" y="237"/>
                </a:cubicBezTo>
                <a:cubicBezTo>
                  <a:pt x="1733" y="231"/>
                  <a:pt x="1741" y="236"/>
                  <a:pt x="1744" y="236"/>
                </a:cubicBezTo>
                <a:cubicBezTo>
                  <a:pt x="1746" y="235"/>
                  <a:pt x="1748" y="233"/>
                  <a:pt x="1750" y="233"/>
                </a:cubicBezTo>
                <a:cubicBezTo>
                  <a:pt x="1753" y="232"/>
                  <a:pt x="1756" y="233"/>
                  <a:pt x="1759" y="233"/>
                </a:cubicBezTo>
                <a:cubicBezTo>
                  <a:pt x="1759" y="233"/>
                  <a:pt x="1759" y="231"/>
                  <a:pt x="1760" y="231"/>
                </a:cubicBezTo>
                <a:cubicBezTo>
                  <a:pt x="1761" y="231"/>
                  <a:pt x="1763" y="231"/>
                  <a:pt x="1764" y="231"/>
                </a:cubicBezTo>
                <a:cubicBezTo>
                  <a:pt x="1769" y="230"/>
                  <a:pt x="1768" y="230"/>
                  <a:pt x="1770" y="233"/>
                </a:cubicBezTo>
                <a:cubicBezTo>
                  <a:pt x="1774" y="225"/>
                  <a:pt x="1789" y="228"/>
                  <a:pt x="1800" y="228"/>
                </a:cubicBezTo>
                <a:cubicBezTo>
                  <a:pt x="1800" y="230"/>
                  <a:pt x="1800" y="232"/>
                  <a:pt x="1803" y="231"/>
                </a:cubicBezTo>
                <a:cubicBezTo>
                  <a:pt x="1811" y="233"/>
                  <a:pt x="1810" y="226"/>
                  <a:pt x="1817" y="226"/>
                </a:cubicBezTo>
                <a:cubicBezTo>
                  <a:pt x="1824" y="228"/>
                  <a:pt x="1833" y="225"/>
                  <a:pt x="1840" y="225"/>
                </a:cubicBezTo>
                <a:cubicBezTo>
                  <a:pt x="1842" y="225"/>
                  <a:pt x="1842" y="226"/>
                  <a:pt x="1845" y="226"/>
                </a:cubicBezTo>
                <a:cubicBezTo>
                  <a:pt x="1854" y="227"/>
                  <a:pt x="1859" y="224"/>
                  <a:pt x="1866" y="223"/>
                </a:cubicBezTo>
                <a:cubicBezTo>
                  <a:pt x="1869" y="223"/>
                  <a:pt x="1871" y="223"/>
                  <a:pt x="1873" y="221"/>
                </a:cubicBezTo>
                <a:cubicBezTo>
                  <a:pt x="1873" y="221"/>
                  <a:pt x="1875" y="222"/>
                  <a:pt x="1876" y="221"/>
                </a:cubicBezTo>
                <a:cubicBezTo>
                  <a:pt x="1879" y="220"/>
                  <a:pt x="1881" y="220"/>
                  <a:pt x="1883" y="221"/>
                </a:cubicBezTo>
                <a:cubicBezTo>
                  <a:pt x="1884" y="216"/>
                  <a:pt x="1877" y="218"/>
                  <a:pt x="1874" y="218"/>
                </a:cubicBezTo>
                <a:cubicBezTo>
                  <a:pt x="1872" y="218"/>
                  <a:pt x="1865" y="218"/>
                  <a:pt x="1863" y="218"/>
                </a:cubicBezTo>
                <a:cubicBezTo>
                  <a:pt x="1858" y="220"/>
                  <a:pt x="1861" y="223"/>
                  <a:pt x="1858" y="220"/>
                </a:cubicBezTo>
                <a:cubicBezTo>
                  <a:pt x="1857" y="219"/>
                  <a:pt x="1855" y="219"/>
                  <a:pt x="1853" y="218"/>
                </a:cubicBezTo>
                <a:cubicBezTo>
                  <a:pt x="1850" y="218"/>
                  <a:pt x="1844" y="218"/>
                  <a:pt x="1840" y="218"/>
                </a:cubicBezTo>
                <a:cubicBezTo>
                  <a:pt x="1838" y="219"/>
                  <a:pt x="1838" y="220"/>
                  <a:pt x="1836" y="220"/>
                </a:cubicBezTo>
                <a:cubicBezTo>
                  <a:pt x="1834" y="220"/>
                  <a:pt x="1834" y="218"/>
                  <a:pt x="1830" y="218"/>
                </a:cubicBezTo>
                <a:cubicBezTo>
                  <a:pt x="1827" y="219"/>
                  <a:pt x="1825" y="222"/>
                  <a:pt x="1822" y="221"/>
                </a:cubicBezTo>
                <a:cubicBezTo>
                  <a:pt x="1820" y="219"/>
                  <a:pt x="1816" y="219"/>
                  <a:pt x="1813" y="218"/>
                </a:cubicBezTo>
                <a:cubicBezTo>
                  <a:pt x="1811" y="218"/>
                  <a:pt x="1812" y="220"/>
                  <a:pt x="1810" y="218"/>
                </a:cubicBezTo>
                <a:cubicBezTo>
                  <a:pt x="1810" y="218"/>
                  <a:pt x="1807" y="218"/>
                  <a:pt x="1807" y="218"/>
                </a:cubicBezTo>
                <a:cubicBezTo>
                  <a:pt x="1797" y="217"/>
                  <a:pt x="1788" y="220"/>
                  <a:pt x="1782" y="220"/>
                </a:cubicBezTo>
                <a:cubicBezTo>
                  <a:pt x="1783" y="217"/>
                  <a:pt x="1780" y="216"/>
                  <a:pt x="1781" y="214"/>
                </a:cubicBezTo>
                <a:cubicBezTo>
                  <a:pt x="1786" y="213"/>
                  <a:pt x="1787" y="209"/>
                  <a:pt x="1794" y="210"/>
                </a:cubicBezTo>
                <a:cubicBezTo>
                  <a:pt x="1796" y="210"/>
                  <a:pt x="1795" y="213"/>
                  <a:pt x="1797" y="214"/>
                </a:cubicBezTo>
                <a:cubicBezTo>
                  <a:pt x="1799" y="213"/>
                  <a:pt x="1801" y="212"/>
                  <a:pt x="1802" y="210"/>
                </a:cubicBezTo>
                <a:cubicBezTo>
                  <a:pt x="1793" y="211"/>
                  <a:pt x="1802" y="207"/>
                  <a:pt x="1802" y="204"/>
                </a:cubicBezTo>
                <a:cubicBezTo>
                  <a:pt x="1799" y="201"/>
                  <a:pt x="1790" y="204"/>
                  <a:pt x="1788" y="201"/>
                </a:cubicBezTo>
                <a:cubicBezTo>
                  <a:pt x="1788" y="199"/>
                  <a:pt x="1791" y="199"/>
                  <a:pt x="1793" y="198"/>
                </a:cubicBezTo>
                <a:cubicBezTo>
                  <a:pt x="1802" y="201"/>
                  <a:pt x="1808" y="197"/>
                  <a:pt x="1819" y="198"/>
                </a:cubicBezTo>
                <a:cubicBezTo>
                  <a:pt x="1819" y="201"/>
                  <a:pt x="1820" y="203"/>
                  <a:pt x="1824" y="202"/>
                </a:cubicBezTo>
                <a:cubicBezTo>
                  <a:pt x="1826" y="202"/>
                  <a:pt x="1826" y="200"/>
                  <a:pt x="1827" y="199"/>
                </a:cubicBezTo>
                <a:cubicBezTo>
                  <a:pt x="1833" y="197"/>
                  <a:pt x="1841" y="198"/>
                  <a:pt x="1849" y="198"/>
                </a:cubicBezTo>
                <a:cubicBezTo>
                  <a:pt x="1851" y="197"/>
                  <a:pt x="1852" y="196"/>
                  <a:pt x="1855" y="196"/>
                </a:cubicBezTo>
                <a:cubicBezTo>
                  <a:pt x="1859" y="196"/>
                  <a:pt x="1859" y="198"/>
                  <a:pt x="1862" y="198"/>
                </a:cubicBezTo>
                <a:cubicBezTo>
                  <a:pt x="1864" y="198"/>
                  <a:pt x="1865" y="196"/>
                  <a:pt x="1867" y="196"/>
                </a:cubicBezTo>
                <a:cubicBezTo>
                  <a:pt x="1871" y="196"/>
                  <a:pt x="1876" y="198"/>
                  <a:pt x="1879" y="194"/>
                </a:cubicBezTo>
                <a:cubicBezTo>
                  <a:pt x="1877" y="194"/>
                  <a:pt x="1875" y="192"/>
                  <a:pt x="1877" y="191"/>
                </a:cubicBezTo>
                <a:cubicBezTo>
                  <a:pt x="1878" y="191"/>
                  <a:pt x="1880" y="191"/>
                  <a:pt x="1880" y="190"/>
                </a:cubicBezTo>
                <a:cubicBezTo>
                  <a:pt x="1861" y="186"/>
                  <a:pt x="1827" y="190"/>
                  <a:pt x="1813" y="187"/>
                </a:cubicBezTo>
                <a:cubicBezTo>
                  <a:pt x="1811" y="191"/>
                  <a:pt x="1796" y="192"/>
                  <a:pt x="1795" y="187"/>
                </a:cubicBezTo>
                <a:cubicBezTo>
                  <a:pt x="1796" y="184"/>
                  <a:pt x="1798" y="182"/>
                  <a:pt x="1800" y="180"/>
                </a:cubicBezTo>
                <a:cubicBezTo>
                  <a:pt x="1808" y="177"/>
                  <a:pt x="1821" y="179"/>
                  <a:pt x="1825" y="180"/>
                </a:cubicBezTo>
                <a:cubicBezTo>
                  <a:pt x="1825" y="177"/>
                  <a:pt x="1823" y="177"/>
                  <a:pt x="1822" y="175"/>
                </a:cubicBezTo>
                <a:cubicBezTo>
                  <a:pt x="1826" y="177"/>
                  <a:pt x="1830" y="171"/>
                  <a:pt x="1831" y="175"/>
                </a:cubicBezTo>
                <a:cubicBezTo>
                  <a:pt x="1829" y="175"/>
                  <a:pt x="1827" y="177"/>
                  <a:pt x="1826" y="179"/>
                </a:cubicBezTo>
                <a:cubicBezTo>
                  <a:pt x="1830" y="180"/>
                  <a:pt x="1834" y="179"/>
                  <a:pt x="1838" y="179"/>
                </a:cubicBezTo>
                <a:cubicBezTo>
                  <a:pt x="1841" y="179"/>
                  <a:pt x="1841" y="180"/>
                  <a:pt x="1843" y="179"/>
                </a:cubicBezTo>
                <a:cubicBezTo>
                  <a:pt x="1843" y="178"/>
                  <a:pt x="1846" y="179"/>
                  <a:pt x="1846" y="179"/>
                </a:cubicBezTo>
                <a:cubicBezTo>
                  <a:pt x="1862" y="177"/>
                  <a:pt x="1877" y="180"/>
                  <a:pt x="1891" y="179"/>
                </a:cubicBezTo>
                <a:cubicBezTo>
                  <a:pt x="1892" y="178"/>
                  <a:pt x="1893" y="177"/>
                  <a:pt x="1894" y="177"/>
                </a:cubicBezTo>
                <a:cubicBezTo>
                  <a:pt x="1896" y="177"/>
                  <a:pt x="1897" y="179"/>
                  <a:pt x="1901" y="179"/>
                </a:cubicBezTo>
                <a:cubicBezTo>
                  <a:pt x="1903" y="179"/>
                  <a:pt x="1903" y="177"/>
                  <a:pt x="1906" y="177"/>
                </a:cubicBezTo>
                <a:cubicBezTo>
                  <a:pt x="1912" y="176"/>
                  <a:pt x="1920" y="178"/>
                  <a:pt x="1926" y="177"/>
                </a:cubicBezTo>
                <a:cubicBezTo>
                  <a:pt x="1928" y="171"/>
                  <a:pt x="1918" y="176"/>
                  <a:pt x="1919" y="172"/>
                </a:cubicBezTo>
                <a:cubicBezTo>
                  <a:pt x="1929" y="172"/>
                  <a:pt x="1913" y="167"/>
                  <a:pt x="1909" y="168"/>
                </a:cubicBezTo>
                <a:cubicBezTo>
                  <a:pt x="1907" y="168"/>
                  <a:pt x="1901" y="169"/>
                  <a:pt x="1903" y="172"/>
                </a:cubicBezTo>
                <a:cubicBezTo>
                  <a:pt x="1908" y="172"/>
                  <a:pt x="1914" y="172"/>
                  <a:pt x="1916" y="175"/>
                </a:cubicBezTo>
                <a:cubicBezTo>
                  <a:pt x="1903" y="175"/>
                  <a:pt x="1897" y="176"/>
                  <a:pt x="1883" y="175"/>
                </a:cubicBezTo>
                <a:cubicBezTo>
                  <a:pt x="1882" y="173"/>
                  <a:pt x="1879" y="174"/>
                  <a:pt x="1878" y="172"/>
                </a:cubicBezTo>
                <a:cubicBezTo>
                  <a:pt x="1877" y="175"/>
                  <a:pt x="1880" y="175"/>
                  <a:pt x="1881" y="177"/>
                </a:cubicBezTo>
                <a:cubicBezTo>
                  <a:pt x="1877" y="178"/>
                  <a:pt x="1876" y="175"/>
                  <a:pt x="1873" y="175"/>
                </a:cubicBezTo>
                <a:cubicBezTo>
                  <a:pt x="1870" y="176"/>
                  <a:pt x="1869" y="178"/>
                  <a:pt x="1866" y="177"/>
                </a:cubicBezTo>
                <a:cubicBezTo>
                  <a:pt x="1864" y="177"/>
                  <a:pt x="1865" y="173"/>
                  <a:pt x="1861" y="174"/>
                </a:cubicBezTo>
                <a:cubicBezTo>
                  <a:pt x="1861" y="174"/>
                  <a:pt x="1861" y="178"/>
                  <a:pt x="1859" y="177"/>
                </a:cubicBezTo>
                <a:cubicBezTo>
                  <a:pt x="1857" y="173"/>
                  <a:pt x="1864" y="171"/>
                  <a:pt x="1860" y="171"/>
                </a:cubicBezTo>
                <a:cubicBezTo>
                  <a:pt x="1860" y="173"/>
                  <a:pt x="1856" y="171"/>
                  <a:pt x="1853" y="171"/>
                </a:cubicBezTo>
                <a:cubicBezTo>
                  <a:pt x="1850" y="171"/>
                  <a:pt x="1846" y="171"/>
                  <a:pt x="1843" y="171"/>
                </a:cubicBezTo>
                <a:cubicBezTo>
                  <a:pt x="1844" y="167"/>
                  <a:pt x="1843" y="165"/>
                  <a:pt x="1840" y="164"/>
                </a:cubicBezTo>
                <a:cubicBezTo>
                  <a:pt x="1840" y="166"/>
                  <a:pt x="1837" y="166"/>
                  <a:pt x="1835" y="166"/>
                </a:cubicBezTo>
                <a:cubicBezTo>
                  <a:pt x="1835" y="169"/>
                  <a:pt x="1834" y="170"/>
                  <a:pt x="1832" y="171"/>
                </a:cubicBezTo>
                <a:cubicBezTo>
                  <a:pt x="1828" y="171"/>
                  <a:pt x="1825" y="173"/>
                  <a:pt x="1820" y="172"/>
                </a:cubicBezTo>
                <a:cubicBezTo>
                  <a:pt x="1819" y="169"/>
                  <a:pt x="1820" y="165"/>
                  <a:pt x="1815" y="166"/>
                </a:cubicBezTo>
                <a:cubicBezTo>
                  <a:pt x="1812" y="165"/>
                  <a:pt x="1812" y="168"/>
                  <a:pt x="1810" y="169"/>
                </a:cubicBezTo>
                <a:cubicBezTo>
                  <a:pt x="1813" y="160"/>
                  <a:pt x="1803" y="170"/>
                  <a:pt x="1802" y="163"/>
                </a:cubicBezTo>
                <a:cubicBezTo>
                  <a:pt x="1811" y="160"/>
                  <a:pt x="1820" y="165"/>
                  <a:pt x="1827" y="156"/>
                </a:cubicBezTo>
                <a:cubicBezTo>
                  <a:pt x="1821" y="157"/>
                  <a:pt x="1827" y="155"/>
                  <a:pt x="1826" y="152"/>
                </a:cubicBezTo>
                <a:cubicBezTo>
                  <a:pt x="1828" y="152"/>
                  <a:pt x="1831" y="152"/>
                  <a:pt x="1834" y="152"/>
                </a:cubicBezTo>
                <a:cubicBezTo>
                  <a:pt x="1832" y="157"/>
                  <a:pt x="1836" y="156"/>
                  <a:pt x="1837" y="158"/>
                </a:cubicBezTo>
                <a:cubicBezTo>
                  <a:pt x="1842" y="157"/>
                  <a:pt x="1848" y="157"/>
                  <a:pt x="1849" y="155"/>
                </a:cubicBezTo>
                <a:cubicBezTo>
                  <a:pt x="1849" y="151"/>
                  <a:pt x="1859" y="154"/>
                  <a:pt x="1859" y="150"/>
                </a:cubicBezTo>
                <a:cubicBezTo>
                  <a:pt x="1847" y="150"/>
                  <a:pt x="1834" y="150"/>
                  <a:pt x="1822" y="150"/>
                </a:cubicBezTo>
                <a:cubicBezTo>
                  <a:pt x="1822" y="148"/>
                  <a:pt x="1823" y="144"/>
                  <a:pt x="1821" y="144"/>
                </a:cubicBezTo>
                <a:cubicBezTo>
                  <a:pt x="1821" y="145"/>
                  <a:pt x="1821" y="147"/>
                  <a:pt x="1819" y="147"/>
                </a:cubicBezTo>
                <a:cubicBezTo>
                  <a:pt x="1813" y="149"/>
                  <a:pt x="1813" y="145"/>
                  <a:pt x="1811" y="144"/>
                </a:cubicBezTo>
                <a:cubicBezTo>
                  <a:pt x="1811" y="144"/>
                  <a:pt x="1809" y="146"/>
                  <a:pt x="1808" y="145"/>
                </a:cubicBezTo>
                <a:cubicBezTo>
                  <a:pt x="1806" y="145"/>
                  <a:pt x="1807" y="141"/>
                  <a:pt x="1804" y="144"/>
                </a:cubicBezTo>
                <a:cubicBezTo>
                  <a:pt x="1803" y="145"/>
                  <a:pt x="1802" y="142"/>
                  <a:pt x="1803" y="142"/>
                </a:cubicBezTo>
                <a:cubicBezTo>
                  <a:pt x="1799" y="142"/>
                  <a:pt x="1794" y="143"/>
                  <a:pt x="1796" y="139"/>
                </a:cubicBezTo>
                <a:cubicBezTo>
                  <a:pt x="1780" y="140"/>
                  <a:pt x="1774" y="137"/>
                  <a:pt x="1763" y="139"/>
                </a:cubicBezTo>
                <a:cubicBezTo>
                  <a:pt x="1764" y="137"/>
                  <a:pt x="1765" y="136"/>
                  <a:pt x="1763" y="134"/>
                </a:cubicBezTo>
                <a:cubicBezTo>
                  <a:pt x="1759" y="133"/>
                  <a:pt x="1757" y="135"/>
                  <a:pt x="1753" y="136"/>
                </a:cubicBezTo>
                <a:cubicBezTo>
                  <a:pt x="1744" y="137"/>
                  <a:pt x="1734" y="134"/>
                  <a:pt x="1730" y="134"/>
                </a:cubicBezTo>
                <a:cubicBezTo>
                  <a:pt x="1727" y="134"/>
                  <a:pt x="1725" y="134"/>
                  <a:pt x="1722" y="134"/>
                </a:cubicBezTo>
                <a:cubicBezTo>
                  <a:pt x="1716" y="135"/>
                  <a:pt x="1717" y="136"/>
                  <a:pt x="1715" y="134"/>
                </a:cubicBezTo>
                <a:cubicBezTo>
                  <a:pt x="1715" y="134"/>
                  <a:pt x="1713" y="134"/>
                  <a:pt x="1712" y="134"/>
                </a:cubicBezTo>
                <a:cubicBezTo>
                  <a:pt x="1712" y="134"/>
                  <a:pt x="1712" y="133"/>
                  <a:pt x="1712" y="133"/>
                </a:cubicBezTo>
                <a:cubicBezTo>
                  <a:pt x="1710" y="130"/>
                  <a:pt x="1696" y="134"/>
                  <a:pt x="1694" y="134"/>
                </a:cubicBezTo>
                <a:cubicBezTo>
                  <a:pt x="1692" y="134"/>
                  <a:pt x="1692" y="131"/>
                  <a:pt x="1691" y="131"/>
                </a:cubicBezTo>
                <a:cubicBezTo>
                  <a:pt x="1688" y="136"/>
                  <a:pt x="1677" y="134"/>
                  <a:pt x="1676" y="129"/>
                </a:cubicBezTo>
                <a:cubicBezTo>
                  <a:pt x="1681" y="128"/>
                  <a:pt x="1690" y="131"/>
                  <a:pt x="1692" y="128"/>
                </a:cubicBezTo>
                <a:cubicBezTo>
                  <a:pt x="1690" y="127"/>
                  <a:pt x="1689" y="126"/>
                  <a:pt x="1687" y="125"/>
                </a:cubicBezTo>
                <a:cubicBezTo>
                  <a:pt x="1697" y="120"/>
                  <a:pt x="1709" y="127"/>
                  <a:pt x="1717" y="120"/>
                </a:cubicBezTo>
                <a:cubicBezTo>
                  <a:pt x="1715" y="120"/>
                  <a:pt x="1712" y="120"/>
                  <a:pt x="1709" y="120"/>
                </a:cubicBezTo>
                <a:cubicBezTo>
                  <a:pt x="1711" y="115"/>
                  <a:pt x="1707" y="116"/>
                  <a:pt x="1706" y="114"/>
                </a:cubicBezTo>
                <a:cubicBezTo>
                  <a:pt x="1700" y="116"/>
                  <a:pt x="1695" y="113"/>
                  <a:pt x="1693" y="115"/>
                </a:cubicBezTo>
                <a:cubicBezTo>
                  <a:pt x="1691" y="117"/>
                  <a:pt x="1685" y="114"/>
                  <a:pt x="1684" y="114"/>
                </a:cubicBezTo>
                <a:cubicBezTo>
                  <a:pt x="1673" y="113"/>
                  <a:pt x="1656" y="114"/>
                  <a:pt x="1650" y="115"/>
                </a:cubicBezTo>
                <a:cubicBezTo>
                  <a:pt x="1645" y="116"/>
                  <a:pt x="1641" y="115"/>
                  <a:pt x="1638" y="112"/>
                </a:cubicBezTo>
                <a:cubicBezTo>
                  <a:pt x="1641" y="107"/>
                  <a:pt x="1651" y="109"/>
                  <a:pt x="1660" y="109"/>
                </a:cubicBezTo>
                <a:cubicBezTo>
                  <a:pt x="1672" y="109"/>
                  <a:pt x="1686" y="111"/>
                  <a:pt x="1690" y="106"/>
                </a:cubicBezTo>
                <a:cubicBezTo>
                  <a:pt x="1694" y="112"/>
                  <a:pt x="1710" y="107"/>
                  <a:pt x="1714" y="107"/>
                </a:cubicBezTo>
                <a:cubicBezTo>
                  <a:pt x="1719" y="107"/>
                  <a:pt x="1734" y="106"/>
                  <a:pt x="1734" y="107"/>
                </a:cubicBezTo>
                <a:cubicBezTo>
                  <a:pt x="1737" y="110"/>
                  <a:pt x="1737" y="108"/>
                  <a:pt x="1741" y="107"/>
                </a:cubicBezTo>
                <a:cubicBezTo>
                  <a:pt x="1747" y="107"/>
                  <a:pt x="1751" y="106"/>
                  <a:pt x="1754" y="106"/>
                </a:cubicBezTo>
                <a:cubicBezTo>
                  <a:pt x="1758" y="105"/>
                  <a:pt x="1762" y="106"/>
                  <a:pt x="1766" y="106"/>
                </a:cubicBezTo>
                <a:cubicBezTo>
                  <a:pt x="1767" y="104"/>
                  <a:pt x="1769" y="102"/>
                  <a:pt x="1771" y="101"/>
                </a:cubicBezTo>
                <a:cubicBezTo>
                  <a:pt x="1773" y="101"/>
                  <a:pt x="1775" y="100"/>
                  <a:pt x="1774" y="98"/>
                </a:cubicBezTo>
                <a:cubicBezTo>
                  <a:pt x="1769" y="100"/>
                  <a:pt x="1762" y="103"/>
                  <a:pt x="1761" y="95"/>
                </a:cubicBezTo>
                <a:cubicBezTo>
                  <a:pt x="1772" y="93"/>
                  <a:pt x="1788" y="93"/>
                  <a:pt x="1794" y="91"/>
                </a:cubicBezTo>
                <a:cubicBezTo>
                  <a:pt x="1802" y="90"/>
                  <a:pt x="1814" y="89"/>
                  <a:pt x="1819" y="88"/>
                </a:cubicBezTo>
                <a:cubicBezTo>
                  <a:pt x="1824" y="88"/>
                  <a:pt x="1830" y="90"/>
                  <a:pt x="1830" y="83"/>
                </a:cubicBezTo>
                <a:cubicBezTo>
                  <a:pt x="1824" y="83"/>
                  <a:pt x="1820" y="86"/>
                  <a:pt x="1815" y="87"/>
                </a:cubicBezTo>
                <a:cubicBezTo>
                  <a:pt x="1806" y="87"/>
                  <a:pt x="1801" y="85"/>
                  <a:pt x="1796" y="85"/>
                </a:cubicBezTo>
                <a:cubicBezTo>
                  <a:pt x="1794" y="85"/>
                  <a:pt x="1794" y="86"/>
                  <a:pt x="1791" y="87"/>
                </a:cubicBezTo>
                <a:cubicBezTo>
                  <a:pt x="1789" y="87"/>
                  <a:pt x="1788" y="87"/>
                  <a:pt x="1786" y="88"/>
                </a:cubicBezTo>
                <a:cubicBezTo>
                  <a:pt x="1786" y="89"/>
                  <a:pt x="1783" y="88"/>
                  <a:pt x="1783" y="88"/>
                </a:cubicBezTo>
                <a:cubicBezTo>
                  <a:pt x="1773" y="89"/>
                  <a:pt x="1761" y="87"/>
                  <a:pt x="1750" y="88"/>
                </a:cubicBezTo>
                <a:cubicBezTo>
                  <a:pt x="1748" y="88"/>
                  <a:pt x="1747" y="89"/>
                  <a:pt x="1745" y="90"/>
                </a:cubicBezTo>
                <a:cubicBezTo>
                  <a:pt x="1733" y="91"/>
                  <a:pt x="1720" y="90"/>
                  <a:pt x="1708" y="91"/>
                </a:cubicBezTo>
                <a:cubicBezTo>
                  <a:pt x="1706" y="92"/>
                  <a:pt x="1706" y="93"/>
                  <a:pt x="1703" y="93"/>
                </a:cubicBezTo>
                <a:cubicBezTo>
                  <a:pt x="1700" y="93"/>
                  <a:pt x="1700" y="91"/>
                  <a:pt x="1697" y="91"/>
                </a:cubicBezTo>
                <a:cubicBezTo>
                  <a:pt x="1695" y="91"/>
                  <a:pt x="1694" y="93"/>
                  <a:pt x="1692" y="93"/>
                </a:cubicBezTo>
                <a:cubicBezTo>
                  <a:pt x="1682" y="94"/>
                  <a:pt x="1673" y="93"/>
                  <a:pt x="1667" y="95"/>
                </a:cubicBezTo>
                <a:cubicBezTo>
                  <a:pt x="1664" y="95"/>
                  <a:pt x="1661" y="97"/>
                  <a:pt x="1658" y="96"/>
                </a:cubicBezTo>
                <a:cubicBezTo>
                  <a:pt x="1656" y="91"/>
                  <a:pt x="1654" y="86"/>
                  <a:pt x="1659" y="83"/>
                </a:cubicBezTo>
                <a:cubicBezTo>
                  <a:pt x="1651" y="82"/>
                  <a:pt x="1644" y="85"/>
                  <a:pt x="1640" y="85"/>
                </a:cubicBezTo>
                <a:cubicBezTo>
                  <a:pt x="1638" y="85"/>
                  <a:pt x="1638" y="84"/>
                  <a:pt x="1635" y="83"/>
                </a:cubicBezTo>
                <a:cubicBezTo>
                  <a:pt x="1631" y="83"/>
                  <a:pt x="1623" y="84"/>
                  <a:pt x="1619" y="83"/>
                </a:cubicBezTo>
                <a:cubicBezTo>
                  <a:pt x="1616" y="83"/>
                  <a:pt x="1616" y="81"/>
                  <a:pt x="1614" y="80"/>
                </a:cubicBezTo>
                <a:cubicBezTo>
                  <a:pt x="1614" y="82"/>
                  <a:pt x="1613" y="81"/>
                  <a:pt x="1612" y="82"/>
                </a:cubicBezTo>
                <a:cubicBezTo>
                  <a:pt x="1609" y="83"/>
                  <a:pt x="1605" y="84"/>
                  <a:pt x="1602" y="85"/>
                </a:cubicBezTo>
                <a:cubicBezTo>
                  <a:pt x="1600" y="86"/>
                  <a:pt x="1596" y="87"/>
                  <a:pt x="1595" y="87"/>
                </a:cubicBezTo>
                <a:cubicBezTo>
                  <a:pt x="1594" y="87"/>
                  <a:pt x="1594" y="85"/>
                  <a:pt x="1592" y="85"/>
                </a:cubicBezTo>
                <a:cubicBezTo>
                  <a:pt x="1591" y="85"/>
                  <a:pt x="1591" y="84"/>
                  <a:pt x="1591" y="83"/>
                </a:cubicBezTo>
                <a:cubicBezTo>
                  <a:pt x="1588" y="83"/>
                  <a:pt x="1586" y="86"/>
                  <a:pt x="1586" y="83"/>
                </a:cubicBezTo>
                <a:cubicBezTo>
                  <a:pt x="1586" y="81"/>
                  <a:pt x="1588" y="81"/>
                  <a:pt x="1587" y="79"/>
                </a:cubicBezTo>
                <a:cubicBezTo>
                  <a:pt x="1591" y="79"/>
                  <a:pt x="1595" y="79"/>
                  <a:pt x="1596" y="76"/>
                </a:cubicBezTo>
                <a:cubicBezTo>
                  <a:pt x="1584" y="75"/>
                  <a:pt x="1573" y="72"/>
                  <a:pt x="1563" y="74"/>
                </a:cubicBezTo>
                <a:cubicBezTo>
                  <a:pt x="1560" y="74"/>
                  <a:pt x="1560" y="76"/>
                  <a:pt x="1558" y="76"/>
                </a:cubicBezTo>
                <a:cubicBezTo>
                  <a:pt x="1554" y="76"/>
                  <a:pt x="1552" y="74"/>
                  <a:pt x="1549" y="74"/>
                </a:cubicBezTo>
                <a:cubicBezTo>
                  <a:pt x="1547" y="74"/>
                  <a:pt x="1547" y="75"/>
                  <a:pt x="1544" y="76"/>
                </a:cubicBezTo>
                <a:cubicBezTo>
                  <a:pt x="1543" y="76"/>
                  <a:pt x="1541" y="76"/>
                  <a:pt x="1539" y="76"/>
                </a:cubicBezTo>
                <a:cubicBezTo>
                  <a:pt x="1534" y="75"/>
                  <a:pt x="1536" y="75"/>
                  <a:pt x="1533" y="76"/>
                </a:cubicBezTo>
                <a:cubicBezTo>
                  <a:pt x="1532" y="76"/>
                  <a:pt x="1530" y="75"/>
                  <a:pt x="1529" y="76"/>
                </a:cubicBezTo>
                <a:cubicBezTo>
                  <a:pt x="1522" y="76"/>
                  <a:pt x="1516" y="77"/>
                  <a:pt x="1513" y="77"/>
                </a:cubicBezTo>
                <a:cubicBezTo>
                  <a:pt x="1510" y="77"/>
                  <a:pt x="1507" y="77"/>
                  <a:pt x="1504" y="77"/>
                </a:cubicBezTo>
                <a:cubicBezTo>
                  <a:pt x="1503" y="77"/>
                  <a:pt x="1502" y="76"/>
                  <a:pt x="1503" y="76"/>
                </a:cubicBezTo>
                <a:cubicBezTo>
                  <a:pt x="1500" y="76"/>
                  <a:pt x="1497" y="77"/>
                  <a:pt x="1494" y="77"/>
                </a:cubicBezTo>
                <a:cubicBezTo>
                  <a:pt x="1492" y="77"/>
                  <a:pt x="1491" y="76"/>
                  <a:pt x="1488" y="76"/>
                </a:cubicBezTo>
                <a:cubicBezTo>
                  <a:pt x="1485" y="76"/>
                  <a:pt x="1484" y="77"/>
                  <a:pt x="1481" y="77"/>
                </a:cubicBezTo>
                <a:cubicBezTo>
                  <a:pt x="1473" y="78"/>
                  <a:pt x="1465" y="76"/>
                  <a:pt x="1461" y="76"/>
                </a:cubicBezTo>
                <a:cubicBezTo>
                  <a:pt x="1452" y="75"/>
                  <a:pt x="1443" y="78"/>
                  <a:pt x="1433" y="77"/>
                </a:cubicBezTo>
                <a:cubicBezTo>
                  <a:pt x="1434" y="74"/>
                  <a:pt x="1431" y="74"/>
                  <a:pt x="1430" y="72"/>
                </a:cubicBezTo>
                <a:cubicBezTo>
                  <a:pt x="1412" y="72"/>
                  <a:pt x="1405" y="73"/>
                  <a:pt x="1390" y="74"/>
                </a:cubicBezTo>
                <a:cubicBezTo>
                  <a:pt x="1390" y="71"/>
                  <a:pt x="1385" y="72"/>
                  <a:pt x="1387" y="68"/>
                </a:cubicBezTo>
                <a:cubicBezTo>
                  <a:pt x="1388" y="65"/>
                  <a:pt x="1393" y="67"/>
                  <a:pt x="1393" y="64"/>
                </a:cubicBezTo>
                <a:cubicBezTo>
                  <a:pt x="1386" y="63"/>
                  <a:pt x="1387" y="68"/>
                  <a:pt x="1382" y="68"/>
                </a:cubicBezTo>
                <a:cubicBezTo>
                  <a:pt x="1380" y="63"/>
                  <a:pt x="1372" y="61"/>
                  <a:pt x="1368" y="64"/>
                </a:cubicBezTo>
                <a:cubicBezTo>
                  <a:pt x="1368" y="63"/>
                  <a:pt x="1369" y="60"/>
                  <a:pt x="1367" y="60"/>
                </a:cubicBezTo>
                <a:cubicBezTo>
                  <a:pt x="1365" y="60"/>
                  <a:pt x="1366" y="59"/>
                  <a:pt x="1365" y="58"/>
                </a:cubicBezTo>
                <a:cubicBezTo>
                  <a:pt x="1362" y="56"/>
                  <a:pt x="1356" y="54"/>
                  <a:pt x="1355" y="58"/>
                </a:cubicBezTo>
                <a:cubicBezTo>
                  <a:pt x="1358" y="58"/>
                  <a:pt x="1361" y="58"/>
                  <a:pt x="1362" y="60"/>
                </a:cubicBezTo>
                <a:cubicBezTo>
                  <a:pt x="1358" y="59"/>
                  <a:pt x="1360" y="62"/>
                  <a:pt x="1358" y="63"/>
                </a:cubicBezTo>
                <a:cubicBezTo>
                  <a:pt x="1358" y="63"/>
                  <a:pt x="1356" y="62"/>
                  <a:pt x="1355" y="63"/>
                </a:cubicBezTo>
                <a:cubicBezTo>
                  <a:pt x="1353" y="64"/>
                  <a:pt x="1353" y="68"/>
                  <a:pt x="1348" y="68"/>
                </a:cubicBezTo>
                <a:cubicBezTo>
                  <a:pt x="1349" y="65"/>
                  <a:pt x="1353" y="66"/>
                  <a:pt x="1352" y="63"/>
                </a:cubicBezTo>
                <a:cubicBezTo>
                  <a:pt x="1349" y="62"/>
                  <a:pt x="1343" y="64"/>
                  <a:pt x="1345" y="60"/>
                </a:cubicBezTo>
                <a:cubicBezTo>
                  <a:pt x="1338" y="60"/>
                  <a:pt x="1332" y="59"/>
                  <a:pt x="1327" y="61"/>
                </a:cubicBezTo>
                <a:cubicBezTo>
                  <a:pt x="1326" y="56"/>
                  <a:pt x="1318" y="57"/>
                  <a:pt x="1312" y="57"/>
                </a:cubicBezTo>
                <a:cubicBezTo>
                  <a:pt x="1311" y="62"/>
                  <a:pt x="1318" y="59"/>
                  <a:pt x="1314" y="63"/>
                </a:cubicBezTo>
                <a:cubicBezTo>
                  <a:pt x="1308" y="62"/>
                  <a:pt x="1309" y="55"/>
                  <a:pt x="1307" y="52"/>
                </a:cubicBezTo>
                <a:cubicBezTo>
                  <a:pt x="1313" y="51"/>
                  <a:pt x="1313" y="50"/>
                  <a:pt x="1319" y="52"/>
                </a:cubicBezTo>
                <a:cubicBezTo>
                  <a:pt x="1322" y="49"/>
                  <a:pt x="1332" y="49"/>
                  <a:pt x="1334" y="47"/>
                </a:cubicBezTo>
                <a:cubicBezTo>
                  <a:pt x="1336" y="45"/>
                  <a:pt x="1342" y="44"/>
                  <a:pt x="1344" y="49"/>
                </a:cubicBezTo>
                <a:cubicBezTo>
                  <a:pt x="1338" y="49"/>
                  <a:pt x="1337" y="46"/>
                  <a:pt x="1334" y="50"/>
                </a:cubicBezTo>
                <a:cubicBezTo>
                  <a:pt x="1344" y="51"/>
                  <a:pt x="1350" y="52"/>
                  <a:pt x="1359" y="49"/>
                </a:cubicBezTo>
                <a:cubicBezTo>
                  <a:pt x="1359" y="51"/>
                  <a:pt x="1359" y="52"/>
                  <a:pt x="1360" y="50"/>
                </a:cubicBezTo>
                <a:cubicBezTo>
                  <a:pt x="1361" y="49"/>
                  <a:pt x="1362" y="52"/>
                  <a:pt x="1362" y="52"/>
                </a:cubicBezTo>
                <a:cubicBezTo>
                  <a:pt x="1365" y="52"/>
                  <a:pt x="1367" y="52"/>
                  <a:pt x="1370" y="52"/>
                </a:cubicBezTo>
                <a:cubicBezTo>
                  <a:pt x="1371" y="46"/>
                  <a:pt x="1360" y="51"/>
                  <a:pt x="1364" y="42"/>
                </a:cubicBezTo>
                <a:cubicBezTo>
                  <a:pt x="1360" y="41"/>
                  <a:pt x="1360" y="45"/>
                  <a:pt x="1359" y="45"/>
                </a:cubicBezTo>
                <a:cubicBezTo>
                  <a:pt x="1354" y="47"/>
                  <a:pt x="1344" y="46"/>
                  <a:pt x="1344" y="44"/>
                </a:cubicBezTo>
                <a:cubicBezTo>
                  <a:pt x="1347" y="44"/>
                  <a:pt x="1345" y="39"/>
                  <a:pt x="1349" y="39"/>
                </a:cubicBezTo>
                <a:cubicBezTo>
                  <a:pt x="1352" y="39"/>
                  <a:pt x="1353" y="41"/>
                  <a:pt x="1357" y="41"/>
                </a:cubicBezTo>
                <a:cubicBezTo>
                  <a:pt x="1359" y="40"/>
                  <a:pt x="1359" y="39"/>
                  <a:pt x="1362" y="39"/>
                </a:cubicBezTo>
                <a:cubicBezTo>
                  <a:pt x="1365" y="39"/>
                  <a:pt x="1365" y="42"/>
                  <a:pt x="1369" y="42"/>
                </a:cubicBezTo>
                <a:cubicBezTo>
                  <a:pt x="1371" y="42"/>
                  <a:pt x="1372" y="42"/>
                  <a:pt x="1374" y="41"/>
                </a:cubicBezTo>
                <a:cubicBezTo>
                  <a:pt x="1374" y="44"/>
                  <a:pt x="1378" y="43"/>
                  <a:pt x="1377" y="47"/>
                </a:cubicBezTo>
                <a:cubicBezTo>
                  <a:pt x="1377" y="50"/>
                  <a:pt x="1371" y="48"/>
                  <a:pt x="1372" y="52"/>
                </a:cubicBezTo>
                <a:cubicBezTo>
                  <a:pt x="1376" y="51"/>
                  <a:pt x="1384" y="54"/>
                  <a:pt x="1385" y="50"/>
                </a:cubicBezTo>
                <a:cubicBezTo>
                  <a:pt x="1383" y="48"/>
                  <a:pt x="1380" y="46"/>
                  <a:pt x="1380" y="42"/>
                </a:cubicBezTo>
                <a:cubicBezTo>
                  <a:pt x="1385" y="40"/>
                  <a:pt x="1390" y="40"/>
                  <a:pt x="1394" y="41"/>
                </a:cubicBezTo>
                <a:cubicBezTo>
                  <a:pt x="1399" y="41"/>
                  <a:pt x="1396" y="42"/>
                  <a:pt x="1400" y="41"/>
                </a:cubicBezTo>
                <a:cubicBezTo>
                  <a:pt x="1405" y="39"/>
                  <a:pt x="1412" y="43"/>
                  <a:pt x="1415" y="39"/>
                </a:cubicBezTo>
                <a:cubicBezTo>
                  <a:pt x="1410" y="36"/>
                  <a:pt x="1403" y="39"/>
                  <a:pt x="1400" y="39"/>
                </a:cubicBezTo>
                <a:cubicBezTo>
                  <a:pt x="1400" y="39"/>
                  <a:pt x="1400" y="37"/>
                  <a:pt x="1399" y="37"/>
                </a:cubicBezTo>
                <a:cubicBezTo>
                  <a:pt x="1398" y="38"/>
                  <a:pt x="1399" y="39"/>
                  <a:pt x="1397" y="39"/>
                </a:cubicBezTo>
                <a:cubicBezTo>
                  <a:pt x="1395" y="39"/>
                  <a:pt x="1394" y="38"/>
                  <a:pt x="1392" y="37"/>
                </a:cubicBezTo>
                <a:cubicBezTo>
                  <a:pt x="1386" y="37"/>
                  <a:pt x="1378" y="37"/>
                  <a:pt x="1372" y="37"/>
                </a:cubicBezTo>
                <a:cubicBezTo>
                  <a:pt x="1370" y="38"/>
                  <a:pt x="1369" y="39"/>
                  <a:pt x="1365" y="39"/>
                </a:cubicBezTo>
                <a:cubicBezTo>
                  <a:pt x="1362" y="39"/>
                  <a:pt x="1358" y="36"/>
                  <a:pt x="1355" y="36"/>
                </a:cubicBezTo>
                <a:cubicBezTo>
                  <a:pt x="1353" y="36"/>
                  <a:pt x="1350" y="37"/>
                  <a:pt x="1347" y="37"/>
                </a:cubicBezTo>
                <a:cubicBezTo>
                  <a:pt x="1344" y="38"/>
                  <a:pt x="1343" y="36"/>
                  <a:pt x="1340" y="36"/>
                </a:cubicBezTo>
                <a:cubicBezTo>
                  <a:pt x="1338" y="36"/>
                  <a:pt x="1339" y="38"/>
                  <a:pt x="1337" y="36"/>
                </a:cubicBezTo>
                <a:cubicBezTo>
                  <a:pt x="1336" y="35"/>
                  <a:pt x="1322" y="36"/>
                  <a:pt x="1322" y="36"/>
                </a:cubicBezTo>
                <a:cubicBezTo>
                  <a:pt x="1319" y="36"/>
                  <a:pt x="1319" y="37"/>
                  <a:pt x="1317" y="36"/>
                </a:cubicBezTo>
                <a:cubicBezTo>
                  <a:pt x="1315" y="34"/>
                  <a:pt x="1302" y="36"/>
                  <a:pt x="1302" y="37"/>
                </a:cubicBezTo>
                <a:cubicBezTo>
                  <a:pt x="1306" y="38"/>
                  <a:pt x="1310" y="38"/>
                  <a:pt x="1312" y="41"/>
                </a:cubicBezTo>
                <a:cubicBezTo>
                  <a:pt x="1307" y="42"/>
                  <a:pt x="1305" y="40"/>
                  <a:pt x="1302" y="42"/>
                </a:cubicBezTo>
                <a:cubicBezTo>
                  <a:pt x="1298" y="45"/>
                  <a:pt x="1300" y="41"/>
                  <a:pt x="1295" y="42"/>
                </a:cubicBezTo>
                <a:cubicBezTo>
                  <a:pt x="1295" y="42"/>
                  <a:pt x="1296" y="44"/>
                  <a:pt x="1295" y="44"/>
                </a:cubicBezTo>
                <a:cubicBezTo>
                  <a:pt x="1295" y="44"/>
                  <a:pt x="1293" y="44"/>
                  <a:pt x="1292" y="44"/>
                </a:cubicBezTo>
                <a:cubicBezTo>
                  <a:pt x="1292" y="44"/>
                  <a:pt x="1292" y="45"/>
                  <a:pt x="1292" y="45"/>
                </a:cubicBezTo>
                <a:cubicBezTo>
                  <a:pt x="1289" y="49"/>
                  <a:pt x="1275" y="43"/>
                  <a:pt x="1269" y="45"/>
                </a:cubicBezTo>
                <a:cubicBezTo>
                  <a:pt x="1270" y="40"/>
                  <a:pt x="1263" y="43"/>
                  <a:pt x="1264" y="39"/>
                </a:cubicBezTo>
                <a:cubicBezTo>
                  <a:pt x="1266" y="37"/>
                  <a:pt x="1269" y="41"/>
                  <a:pt x="1272" y="41"/>
                </a:cubicBezTo>
                <a:cubicBezTo>
                  <a:pt x="1272" y="41"/>
                  <a:pt x="1272" y="39"/>
                  <a:pt x="1272" y="39"/>
                </a:cubicBezTo>
                <a:cubicBezTo>
                  <a:pt x="1274" y="37"/>
                  <a:pt x="1286" y="39"/>
                  <a:pt x="1287" y="39"/>
                </a:cubicBezTo>
                <a:cubicBezTo>
                  <a:pt x="1290" y="39"/>
                  <a:pt x="1290" y="37"/>
                  <a:pt x="1294" y="37"/>
                </a:cubicBezTo>
                <a:cubicBezTo>
                  <a:pt x="1296" y="38"/>
                  <a:pt x="1295" y="41"/>
                  <a:pt x="1299" y="41"/>
                </a:cubicBezTo>
                <a:cubicBezTo>
                  <a:pt x="1301" y="35"/>
                  <a:pt x="1293" y="38"/>
                  <a:pt x="1292" y="34"/>
                </a:cubicBezTo>
                <a:cubicBezTo>
                  <a:pt x="1288" y="33"/>
                  <a:pt x="1289" y="37"/>
                  <a:pt x="1286" y="37"/>
                </a:cubicBezTo>
                <a:cubicBezTo>
                  <a:pt x="1281" y="34"/>
                  <a:pt x="1278" y="39"/>
                  <a:pt x="1276" y="36"/>
                </a:cubicBezTo>
                <a:cubicBezTo>
                  <a:pt x="1274" y="34"/>
                  <a:pt x="1266" y="38"/>
                  <a:pt x="1264" y="36"/>
                </a:cubicBezTo>
                <a:cubicBezTo>
                  <a:pt x="1262" y="36"/>
                  <a:pt x="1262" y="34"/>
                  <a:pt x="1259" y="34"/>
                </a:cubicBezTo>
                <a:cubicBezTo>
                  <a:pt x="1259" y="37"/>
                  <a:pt x="1256" y="35"/>
                  <a:pt x="1254" y="36"/>
                </a:cubicBezTo>
                <a:cubicBezTo>
                  <a:pt x="1253" y="37"/>
                  <a:pt x="1252" y="40"/>
                  <a:pt x="1249" y="39"/>
                </a:cubicBezTo>
                <a:cubicBezTo>
                  <a:pt x="1251" y="34"/>
                  <a:pt x="1246" y="35"/>
                  <a:pt x="1246" y="33"/>
                </a:cubicBezTo>
                <a:cubicBezTo>
                  <a:pt x="1238" y="32"/>
                  <a:pt x="1236" y="37"/>
                  <a:pt x="1231" y="37"/>
                </a:cubicBezTo>
                <a:cubicBezTo>
                  <a:pt x="1219" y="36"/>
                  <a:pt x="1210" y="36"/>
                  <a:pt x="1199" y="39"/>
                </a:cubicBezTo>
                <a:cubicBezTo>
                  <a:pt x="1194" y="38"/>
                  <a:pt x="1191" y="35"/>
                  <a:pt x="1186" y="34"/>
                </a:cubicBezTo>
                <a:cubicBezTo>
                  <a:pt x="1187" y="41"/>
                  <a:pt x="1181" y="34"/>
                  <a:pt x="1176" y="36"/>
                </a:cubicBezTo>
                <a:cubicBezTo>
                  <a:pt x="1176" y="41"/>
                  <a:pt x="1176" y="45"/>
                  <a:pt x="1172" y="47"/>
                </a:cubicBezTo>
                <a:cubicBezTo>
                  <a:pt x="1170" y="46"/>
                  <a:pt x="1170" y="45"/>
                  <a:pt x="1167" y="47"/>
                </a:cubicBezTo>
                <a:cubicBezTo>
                  <a:pt x="1167" y="48"/>
                  <a:pt x="1167" y="50"/>
                  <a:pt x="1166" y="50"/>
                </a:cubicBezTo>
                <a:cubicBezTo>
                  <a:pt x="1165" y="53"/>
                  <a:pt x="1168" y="53"/>
                  <a:pt x="1169" y="55"/>
                </a:cubicBezTo>
                <a:cubicBezTo>
                  <a:pt x="1168" y="56"/>
                  <a:pt x="1160" y="58"/>
                  <a:pt x="1159" y="55"/>
                </a:cubicBezTo>
                <a:cubicBezTo>
                  <a:pt x="1160" y="50"/>
                  <a:pt x="1158" y="42"/>
                  <a:pt x="1161" y="39"/>
                </a:cubicBezTo>
                <a:cubicBezTo>
                  <a:pt x="1145" y="36"/>
                  <a:pt x="1124" y="39"/>
                  <a:pt x="1109" y="42"/>
                </a:cubicBezTo>
                <a:cubicBezTo>
                  <a:pt x="1104" y="44"/>
                  <a:pt x="1100" y="38"/>
                  <a:pt x="1098" y="42"/>
                </a:cubicBezTo>
                <a:cubicBezTo>
                  <a:pt x="1100" y="42"/>
                  <a:pt x="1100" y="51"/>
                  <a:pt x="1098" y="50"/>
                </a:cubicBezTo>
                <a:cubicBezTo>
                  <a:pt x="1094" y="54"/>
                  <a:pt x="1087" y="46"/>
                  <a:pt x="1091" y="42"/>
                </a:cubicBezTo>
                <a:cubicBezTo>
                  <a:pt x="1087" y="43"/>
                  <a:pt x="1083" y="41"/>
                  <a:pt x="1079" y="41"/>
                </a:cubicBezTo>
                <a:cubicBezTo>
                  <a:pt x="1074" y="40"/>
                  <a:pt x="1068" y="42"/>
                  <a:pt x="1064" y="39"/>
                </a:cubicBezTo>
                <a:cubicBezTo>
                  <a:pt x="1063" y="36"/>
                  <a:pt x="1067" y="36"/>
                  <a:pt x="1068" y="36"/>
                </a:cubicBezTo>
                <a:cubicBezTo>
                  <a:pt x="1069" y="34"/>
                  <a:pt x="1067" y="30"/>
                  <a:pt x="1068" y="28"/>
                </a:cubicBezTo>
                <a:cubicBezTo>
                  <a:pt x="1071" y="26"/>
                  <a:pt x="1075" y="26"/>
                  <a:pt x="1079" y="25"/>
                </a:cubicBezTo>
                <a:cubicBezTo>
                  <a:pt x="1077" y="29"/>
                  <a:pt x="1073" y="30"/>
                  <a:pt x="1073" y="36"/>
                </a:cubicBezTo>
                <a:cubicBezTo>
                  <a:pt x="1079" y="36"/>
                  <a:pt x="1084" y="34"/>
                  <a:pt x="1088" y="31"/>
                </a:cubicBezTo>
                <a:cubicBezTo>
                  <a:pt x="1085" y="30"/>
                  <a:pt x="1082" y="28"/>
                  <a:pt x="1083" y="23"/>
                </a:cubicBezTo>
                <a:cubicBezTo>
                  <a:pt x="1085" y="21"/>
                  <a:pt x="1088" y="21"/>
                  <a:pt x="1093" y="22"/>
                </a:cubicBezTo>
                <a:cubicBezTo>
                  <a:pt x="1094" y="31"/>
                  <a:pt x="1094" y="29"/>
                  <a:pt x="1089" y="33"/>
                </a:cubicBezTo>
                <a:cubicBezTo>
                  <a:pt x="1092" y="33"/>
                  <a:pt x="1095" y="33"/>
                  <a:pt x="1098" y="33"/>
                </a:cubicBezTo>
                <a:cubicBezTo>
                  <a:pt x="1096" y="25"/>
                  <a:pt x="1103" y="26"/>
                  <a:pt x="1101" y="18"/>
                </a:cubicBezTo>
                <a:cubicBezTo>
                  <a:pt x="1098" y="16"/>
                  <a:pt x="1090" y="17"/>
                  <a:pt x="1084" y="17"/>
                </a:cubicBezTo>
                <a:cubicBezTo>
                  <a:pt x="1084" y="14"/>
                  <a:pt x="1083" y="13"/>
                  <a:pt x="1081" y="12"/>
                </a:cubicBezTo>
                <a:cubicBezTo>
                  <a:pt x="1082" y="15"/>
                  <a:pt x="1079" y="15"/>
                  <a:pt x="1078" y="17"/>
                </a:cubicBezTo>
                <a:cubicBezTo>
                  <a:pt x="1076" y="18"/>
                  <a:pt x="1076" y="21"/>
                  <a:pt x="1074" y="22"/>
                </a:cubicBezTo>
                <a:cubicBezTo>
                  <a:pt x="1070" y="24"/>
                  <a:pt x="1063" y="23"/>
                  <a:pt x="1059" y="26"/>
                </a:cubicBezTo>
                <a:cubicBezTo>
                  <a:pt x="1064" y="22"/>
                  <a:pt x="1057" y="25"/>
                  <a:pt x="1058" y="20"/>
                </a:cubicBezTo>
                <a:cubicBezTo>
                  <a:pt x="1053" y="20"/>
                  <a:pt x="1050" y="18"/>
                  <a:pt x="1048" y="15"/>
                </a:cubicBezTo>
                <a:cubicBezTo>
                  <a:pt x="1047" y="17"/>
                  <a:pt x="1048" y="20"/>
                  <a:pt x="1046" y="20"/>
                </a:cubicBezTo>
                <a:cubicBezTo>
                  <a:pt x="1039" y="20"/>
                  <a:pt x="1032" y="20"/>
                  <a:pt x="1028" y="18"/>
                </a:cubicBezTo>
                <a:cubicBezTo>
                  <a:pt x="1025" y="21"/>
                  <a:pt x="1025" y="26"/>
                  <a:pt x="1023" y="28"/>
                </a:cubicBezTo>
                <a:cubicBezTo>
                  <a:pt x="1017" y="29"/>
                  <a:pt x="1018" y="25"/>
                  <a:pt x="1014" y="25"/>
                </a:cubicBezTo>
                <a:cubicBezTo>
                  <a:pt x="1016" y="30"/>
                  <a:pt x="1016" y="28"/>
                  <a:pt x="1014" y="33"/>
                </a:cubicBezTo>
                <a:cubicBezTo>
                  <a:pt x="1017" y="34"/>
                  <a:pt x="1021" y="28"/>
                  <a:pt x="1023" y="33"/>
                </a:cubicBezTo>
                <a:cubicBezTo>
                  <a:pt x="1021" y="35"/>
                  <a:pt x="1013" y="33"/>
                  <a:pt x="1013" y="37"/>
                </a:cubicBezTo>
                <a:cubicBezTo>
                  <a:pt x="1018" y="39"/>
                  <a:pt x="1019" y="36"/>
                  <a:pt x="1023" y="36"/>
                </a:cubicBezTo>
                <a:cubicBezTo>
                  <a:pt x="1023" y="37"/>
                  <a:pt x="1024" y="38"/>
                  <a:pt x="1024" y="36"/>
                </a:cubicBezTo>
                <a:cubicBezTo>
                  <a:pt x="1026" y="37"/>
                  <a:pt x="1028" y="38"/>
                  <a:pt x="1028" y="41"/>
                </a:cubicBezTo>
                <a:cubicBezTo>
                  <a:pt x="1022" y="39"/>
                  <a:pt x="1021" y="45"/>
                  <a:pt x="1018" y="45"/>
                </a:cubicBezTo>
                <a:cubicBezTo>
                  <a:pt x="1015" y="46"/>
                  <a:pt x="1013" y="42"/>
                  <a:pt x="1008" y="44"/>
                </a:cubicBezTo>
                <a:cubicBezTo>
                  <a:pt x="1007" y="41"/>
                  <a:pt x="1004" y="39"/>
                  <a:pt x="1004" y="34"/>
                </a:cubicBezTo>
                <a:cubicBezTo>
                  <a:pt x="1007" y="34"/>
                  <a:pt x="1013" y="36"/>
                  <a:pt x="1011" y="31"/>
                </a:cubicBezTo>
                <a:cubicBezTo>
                  <a:pt x="1008" y="28"/>
                  <a:pt x="1005" y="32"/>
                  <a:pt x="1003" y="34"/>
                </a:cubicBezTo>
                <a:cubicBezTo>
                  <a:pt x="1002" y="31"/>
                  <a:pt x="993" y="35"/>
                  <a:pt x="993" y="31"/>
                </a:cubicBezTo>
                <a:cubicBezTo>
                  <a:pt x="995" y="31"/>
                  <a:pt x="1002" y="29"/>
                  <a:pt x="998" y="28"/>
                </a:cubicBezTo>
                <a:cubicBezTo>
                  <a:pt x="993" y="29"/>
                  <a:pt x="993" y="34"/>
                  <a:pt x="986" y="33"/>
                </a:cubicBezTo>
                <a:cubicBezTo>
                  <a:pt x="986" y="34"/>
                  <a:pt x="986" y="36"/>
                  <a:pt x="984" y="36"/>
                </a:cubicBezTo>
                <a:cubicBezTo>
                  <a:pt x="983" y="42"/>
                  <a:pt x="989" y="40"/>
                  <a:pt x="988" y="45"/>
                </a:cubicBezTo>
                <a:cubicBezTo>
                  <a:pt x="988" y="48"/>
                  <a:pt x="984" y="48"/>
                  <a:pt x="985" y="50"/>
                </a:cubicBezTo>
                <a:cubicBezTo>
                  <a:pt x="985" y="51"/>
                  <a:pt x="987" y="50"/>
                  <a:pt x="986" y="52"/>
                </a:cubicBezTo>
                <a:cubicBezTo>
                  <a:pt x="986" y="52"/>
                  <a:pt x="983" y="51"/>
                  <a:pt x="983" y="52"/>
                </a:cubicBezTo>
                <a:cubicBezTo>
                  <a:pt x="982" y="54"/>
                  <a:pt x="984" y="58"/>
                  <a:pt x="981" y="58"/>
                </a:cubicBezTo>
                <a:cubicBezTo>
                  <a:pt x="976" y="58"/>
                  <a:pt x="975" y="54"/>
                  <a:pt x="975" y="49"/>
                </a:cubicBezTo>
                <a:cubicBezTo>
                  <a:pt x="970" y="49"/>
                  <a:pt x="966" y="49"/>
                  <a:pt x="961" y="49"/>
                </a:cubicBezTo>
                <a:cubicBezTo>
                  <a:pt x="961" y="43"/>
                  <a:pt x="955" y="43"/>
                  <a:pt x="955" y="37"/>
                </a:cubicBezTo>
                <a:cubicBezTo>
                  <a:pt x="956" y="33"/>
                  <a:pt x="952" y="33"/>
                  <a:pt x="953" y="30"/>
                </a:cubicBezTo>
                <a:cubicBezTo>
                  <a:pt x="954" y="30"/>
                  <a:pt x="955" y="27"/>
                  <a:pt x="953" y="26"/>
                </a:cubicBezTo>
                <a:cubicBezTo>
                  <a:pt x="953" y="36"/>
                  <a:pt x="944" y="25"/>
                  <a:pt x="941" y="30"/>
                </a:cubicBezTo>
                <a:cubicBezTo>
                  <a:pt x="942" y="33"/>
                  <a:pt x="939" y="33"/>
                  <a:pt x="940" y="36"/>
                </a:cubicBezTo>
                <a:cubicBezTo>
                  <a:pt x="942" y="36"/>
                  <a:pt x="944" y="36"/>
                  <a:pt x="945" y="37"/>
                </a:cubicBezTo>
                <a:cubicBezTo>
                  <a:pt x="942" y="37"/>
                  <a:pt x="939" y="37"/>
                  <a:pt x="936" y="37"/>
                </a:cubicBezTo>
                <a:cubicBezTo>
                  <a:pt x="937" y="31"/>
                  <a:pt x="927" y="36"/>
                  <a:pt x="925" y="36"/>
                </a:cubicBezTo>
                <a:cubicBezTo>
                  <a:pt x="923" y="36"/>
                  <a:pt x="921" y="36"/>
                  <a:pt x="920" y="36"/>
                </a:cubicBezTo>
                <a:cubicBezTo>
                  <a:pt x="918" y="36"/>
                  <a:pt x="915" y="37"/>
                  <a:pt x="918" y="37"/>
                </a:cubicBezTo>
                <a:cubicBezTo>
                  <a:pt x="922" y="38"/>
                  <a:pt x="928" y="37"/>
                  <a:pt x="928" y="41"/>
                </a:cubicBezTo>
                <a:cubicBezTo>
                  <a:pt x="926" y="39"/>
                  <a:pt x="920" y="40"/>
                  <a:pt x="918" y="42"/>
                </a:cubicBezTo>
                <a:cubicBezTo>
                  <a:pt x="920" y="43"/>
                  <a:pt x="920" y="45"/>
                  <a:pt x="920" y="47"/>
                </a:cubicBezTo>
                <a:cubicBezTo>
                  <a:pt x="917" y="51"/>
                  <a:pt x="913" y="45"/>
                  <a:pt x="913" y="49"/>
                </a:cubicBezTo>
                <a:cubicBezTo>
                  <a:pt x="917" y="49"/>
                  <a:pt x="915" y="57"/>
                  <a:pt x="911" y="57"/>
                </a:cubicBezTo>
                <a:cubicBezTo>
                  <a:pt x="903" y="57"/>
                  <a:pt x="901" y="54"/>
                  <a:pt x="893" y="57"/>
                </a:cubicBezTo>
                <a:cubicBezTo>
                  <a:pt x="890" y="54"/>
                  <a:pt x="892" y="49"/>
                  <a:pt x="890" y="45"/>
                </a:cubicBezTo>
                <a:cubicBezTo>
                  <a:pt x="889" y="44"/>
                  <a:pt x="886" y="44"/>
                  <a:pt x="886" y="41"/>
                </a:cubicBezTo>
                <a:cubicBezTo>
                  <a:pt x="886" y="38"/>
                  <a:pt x="891" y="38"/>
                  <a:pt x="888" y="36"/>
                </a:cubicBezTo>
                <a:cubicBezTo>
                  <a:pt x="887" y="38"/>
                  <a:pt x="886" y="39"/>
                  <a:pt x="883" y="39"/>
                </a:cubicBezTo>
                <a:cubicBezTo>
                  <a:pt x="881" y="42"/>
                  <a:pt x="888" y="44"/>
                  <a:pt x="883" y="45"/>
                </a:cubicBezTo>
                <a:cubicBezTo>
                  <a:pt x="881" y="46"/>
                  <a:pt x="881" y="44"/>
                  <a:pt x="880" y="44"/>
                </a:cubicBezTo>
                <a:cubicBezTo>
                  <a:pt x="878" y="43"/>
                  <a:pt x="879" y="43"/>
                  <a:pt x="876" y="42"/>
                </a:cubicBezTo>
                <a:cubicBezTo>
                  <a:pt x="873" y="42"/>
                  <a:pt x="869" y="43"/>
                  <a:pt x="865" y="42"/>
                </a:cubicBezTo>
                <a:cubicBezTo>
                  <a:pt x="863" y="45"/>
                  <a:pt x="860" y="46"/>
                  <a:pt x="862" y="52"/>
                </a:cubicBezTo>
                <a:cubicBezTo>
                  <a:pt x="857" y="56"/>
                  <a:pt x="853" y="54"/>
                  <a:pt x="845" y="53"/>
                </a:cubicBezTo>
                <a:cubicBezTo>
                  <a:pt x="845" y="55"/>
                  <a:pt x="844" y="55"/>
                  <a:pt x="842" y="55"/>
                </a:cubicBezTo>
                <a:cubicBezTo>
                  <a:pt x="840" y="57"/>
                  <a:pt x="840" y="61"/>
                  <a:pt x="837" y="63"/>
                </a:cubicBezTo>
                <a:cubicBezTo>
                  <a:pt x="833" y="64"/>
                  <a:pt x="829" y="66"/>
                  <a:pt x="824" y="66"/>
                </a:cubicBezTo>
                <a:cubicBezTo>
                  <a:pt x="823" y="64"/>
                  <a:pt x="821" y="65"/>
                  <a:pt x="820" y="63"/>
                </a:cubicBezTo>
                <a:cubicBezTo>
                  <a:pt x="821" y="59"/>
                  <a:pt x="823" y="57"/>
                  <a:pt x="822" y="52"/>
                </a:cubicBezTo>
                <a:cubicBezTo>
                  <a:pt x="817" y="51"/>
                  <a:pt x="817" y="54"/>
                  <a:pt x="812" y="53"/>
                </a:cubicBezTo>
                <a:cubicBezTo>
                  <a:pt x="811" y="51"/>
                  <a:pt x="809" y="51"/>
                  <a:pt x="808" y="49"/>
                </a:cubicBezTo>
                <a:cubicBezTo>
                  <a:pt x="808" y="47"/>
                  <a:pt x="809" y="44"/>
                  <a:pt x="807" y="44"/>
                </a:cubicBezTo>
                <a:cubicBezTo>
                  <a:pt x="801" y="48"/>
                  <a:pt x="813" y="55"/>
                  <a:pt x="805" y="57"/>
                </a:cubicBezTo>
                <a:cubicBezTo>
                  <a:pt x="805" y="54"/>
                  <a:pt x="803" y="53"/>
                  <a:pt x="800" y="53"/>
                </a:cubicBezTo>
                <a:cubicBezTo>
                  <a:pt x="797" y="56"/>
                  <a:pt x="795" y="59"/>
                  <a:pt x="790" y="60"/>
                </a:cubicBezTo>
                <a:cubicBezTo>
                  <a:pt x="790" y="58"/>
                  <a:pt x="790" y="56"/>
                  <a:pt x="787" y="57"/>
                </a:cubicBezTo>
                <a:cubicBezTo>
                  <a:pt x="782" y="58"/>
                  <a:pt x="775" y="58"/>
                  <a:pt x="770" y="60"/>
                </a:cubicBezTo>
                <a:cubicBezTo>
                  <a:pt x="768" y="57"/>
                  <a:pt x="769" y="51"/>
                  <a:pt x="763" y="52"/>
                </a:cubicBezTo>
                <a:cubicBezTo>
                  <a:pt x="758" y="53"/>
                  <a:pt x="760" y="62"/>
                  <a:pt x="750" y="60"/>
                </a:cubicBezTo>
                <a:cubicBezTo>
                  <a:pt x="749" y="55"/>
                  <a:pt x="753" y="56"/>
                  <a:pt x="752" y="52"/>
                </a:cubicBezTo>
                <a:cubicBezTo>
                  <a:pt x="748" y="52"/>
                  <a:pt x="745" y="51"/>
                  <a:pt x="744" y="50"/>
                </a:cubicBezTo>
                <a:cubicBezTo>
                  <a:pt x="746" y="61"/>
                  <a:pt x="732" y="57"/>
                  <a:pt x="724" y="58"/>
                </a:cubicBezTo>
                <a:cubicBezTo>
                  <a:pt x="724" y="62"/>
                  <a:pt x="724" y="66"/>
                  <a:pt x="721" y="66"/>
                </a:cubicBezTo>
                <a:cubicBezTo>
                  <a:pt x="720" y="65"/>
                  <a:pt x="720" y="61"/>
                  <a:pt x="719" y="61"/>
                </a:cubicBezTo>
                <a:cubicBezTo>
                  <a:pt x="718" y="61"/>
                  <a:pt x="719" y="66"/>
                  <a:pt x="719" y="66"/>
                </a:cubicBezTo>
                <a:cubicBezTo>
                  <a:pt x="718" y="67"/>
                  <a:pt x="714" y="66"/>
                  <a:pt x="712" y="66"/>
                </a:cubicBezTo>
                <a:cubicBezTo>
                  <a:pt x="711" y="67"/>
                  <a:pt x="710" y="72"/>
                  <a:pt x="706" y="69"/>
                </a:cubicBezTo>
                <a:cubicBezTo>
                  <a:pt x="702" y="69"/>
                  <a:pt x="704" y="63"/>
                  <a:pt x="699" y="64"/>
                </a:cubicBezTo>
                <a:cubicBezTo>
                  <a:pt x="697" y="65"/>
                  <a:pt x="697" y="66"/>
                  <a:pt x="694" y="66"/>
                </a:cubicBezTo>
                <a:cubicBezTo>
                  <a:pt x="693" y="69"/>
                  <a:pt x="690" y="73"/>
                  <a:pt x="689" y="76"/>
                </a:cubicBezTo>
                <a:cubicBezTo>
                  <a:pt x="688" y="80"/>
                  <a:pt x="685" y="79"/>
                  <a:pt x="681" y="79"/>
                </a:cubicBezTo>
                <a:cubicBezTo>
                  <a:pt x="680" y="74"/>
                  <a:pt x="679" y="69"/>
                  <a:pt x="676" y="66"/>
                </a:cubicBezTo>
                <a:cubicBezTo>
                  <a:pt x="679" y="66"/>
                  <a:pt x="680" y="65"/>
                  <a:pt x="681" y="63"/>
                </a:cubicBezTo>
                <a:cubicBezTo>
                  <a:pt x="676" y="61"/>
                  <a:pt x="675" y="66"/>
                  <a:pt x="672" y="68"/>
                </a:cubicBezTo>
                <a:cubicBezTo>
                  <a:pt x="671" y="69"/>
                  <a:pt x="669" y="68"/>
                  <a:pt x="667" y="69"/>
                </a:cubicBezTo>
                <a:cubicBezTo>
                  <a:pt x="666" y="70"/>
                  <a:pt x="666" y="75"/>
                  <a:pt x="663" y="74"/>
                </a:cubicBezTo>
                <a:cubicBezTo>
                  <a:pt x="660" y="75"/>
                  <a:pt x="662" y="71"/>
                  <a:pt x="661" y="71"/>
                </a:cubicBezTo>
                <a:cubicBezTo>
                  <a:pt x="660" y="70"/>
                  <a:pt x="656" y="72"/>
                  <a:pt x="656" y="69"/>
                </a:cubicBezTo>
                <a:cubicBezTo>
                  <a:pt x="649" y="70"/>
                  <a:pt x="648" y="77"/>
                  <a:pt x="641" y="77"/>
                </a:cubicBezTo>
                <a:cubicBezTo>
                  <a:pt x="635" y="78"/>
                  <a:pt x="632" y="75"/>
                  <a:pt x="629" y="72"/>
                </a:cubicBezTo>
                <a:cubicBezTo>
                  <a:pt x="629" y="75"/>
                  <a:pt x="627" y="75"/>
                  <a:pt x="626" y="77"/>
                </a:cubicBezTo>
                <a:cubicBezTo>
                  <a:pt x="629" y="77"/>
                  <a:pt x="631" y="79"/>
                  <a:pt x="628" y="80"/>
                </a:cubicBezTo>
                <a:cubicBezTo>
                  <a:pt x="624" y="80"/>
                  <a:pt x="623" y="77"/>
                  <a:pt x="621" y="76"/>
                </a:cubicBezTo>
                <a:cubicBezTo>
                  <a:pt x="618" y="79"/>
                  <a:pt x="614" y="80"/>
                  <a:pt x="608" y="80"/>
                </a:cubicBezTo>
                <a:cubicBezTo>
                  <a:pt x="603" y="81"/>
                  <a:pt x="605" y="76"/>
                  <a:pt x="600" y="77"/>
                </a:cubicBezTo>
                <a:cubicBezTo>
                  <a:pt x="598" y="79"/>
                  <a:pt x="592" y="79"/>
                  <a:pt x="591" y="80"/>
                </a:cubicBezTo>
                <a:cubicBezTo>
                  <a:pt x="588" y="83"/>
                  <a:pt x="584" y="81"/>
                  <a:pt x="580" y="82"/>
                </a:cubicBezTo>
                <a:cubicBezTo>
                  <a:pt x="576" y="83"/>
                  <a:pt x="576" y="85"/>
                  <a:pt x="573" y="85"/>
                </a:cubicBezTo>
                <a:cubicBezTo>
                  <a:pt x="571" y="85"/>
                  <a:pt x="570" y="82"/>
                  <a:pt x="567" y="83"/>
                </a:cubicBezTo>
                <a:cubicBezTo>
                  <a:pt x="563" y="84"/>
                  <a:pt x="566" y="89"/>
                  <a:pt x="562" y="88"/>
                </a:cubicBezTo>
                <a:cubicBezTo>
                  <a:pt x="561" y="86"/>
                  <a:pt x="559" y="84"/>
                  <a:pt x="557" y="83"/>
                </a:cubicBezTo>
                <a:cubicBezTo>
                  <a:pt x="555" y="85"/>
                  <a:pt x="553" y="86"/>
                  <a:pt x="550" y="87"/>
                </a:cubicBezTo>
                <a:cubicBezTo>
                  <a:pt x="548" y="87"/>
                  <a:pt x="544" y="88"/>
                  <a:pt x="542" y="88"/>
                </a:cubicBezTo>
                <a:cubicBezTo>
                  <a:pt x="533" y="90"/>
                  <a:pt x="521" y="88"/>
                  <a:pt x="512" y="90"/>
                </a:cubicBezTo>
                <a:cubicBezTo>
                  <a:pt x="509" y="90"/>
                  <a:pt x="508" y="93"/>
                  <a:pt x="505" y="93"/>
                </a:cubicBezTo>
                <a:cubicBezTo>
                  <a:pt x="500" y="93"/>
                  <a:pt x="494" y="93"/>
                  <a:pt x="489" y="93"/>
                </a:cubicBezTo>
                <a:cubicBezTo>
                  <a:pt x="486" y="93"/>
                  <a:pt x="487" y="91"/>
                  <a:pt x="486" y="93"/>
                </a:cubicBezTo>
                <a:cubicBezTo>
                  <a:pt x="485" y="94"/>
                  <a:pt x="483" y="91"/>
                  <a:pt x="484" y="91"/>
                </a:cubicBezTo>
                <a:cubicBezTo>
                  <a:pt x="481" y="91"/>
                  <a:pt x="480" y="93"/>
                  <a:pt x="477" y="93"/>
                </a:cubicBezTo>
                <a:cubicBezTo>
                  <a:pt x="479" y="93"/>
                  <a:pt x="471" y="91"/>
                  <a:pt x="472" y="95"/>
                </a:cubicBezTo>
                <a:cubicBezTo>
                  <a:pt x="477" y="96"/>
                  <a:pt x="485" y="93"/>
                  <a:pt x="487" y="96"/>
                </a:cubicBezTo>
                <a:cubicBezTo>
                  <a:pt x="482" y="96"/>
                  <a:pt x="479" y="98"/>
                  <a:pt x="479" y="102"/>
                </a:cubicBezTo>
                <a:cubicBezTo>
                  <a:pt x="480" y="107"/>
                  <a:pt x="484" y="109"/>
                  <a:pt x="486" y="112"/>
                </a:cubicBezTo>
                <a:cubicBezTo>
                  <a:pt x="486" y="115"/>
                  <a:pt x="488" y="115"/>
                  <a:pt x="490" y="117"/>
                </a:cubicBezTo>
                <a:cubicBezTo>
                  <a:pt x="483" y="119"/>
                  <a:pt x="480" y="121"/>
                  <a:pt x="471" y="118"/>
                </a:cubicBezTo>
                <a:cubicBezTo>
                  <a:pt x="471" y="122"/>
                  <a:pt x="472" y="124"/>
                  <a:pt x="473" y="126"/>
                </a:cubicBezTo>
                <a:cubicBezTo>
                  <a:pt x="467" y="127"/>
                  <a:pt x="473" y="131"/>
                  <a:pt x="470" y="136"/>
                </a:cubicBezTo>
                <a:cubicBezTo>
                  <a:pt x="474" y="136"/>
                  <a:pt x="475" y="133"/>
                  <a:pt x="480" y="134"/>
                </a:cubicBezTo>
                <a:cubicBezTo>
                  <a:pt x="481" y="127"/>
                  <a:pt x="475" y="135"/>
                  <a:pt x="475" y="131"/>
                </a:cubicBezTo>
                <a:cubicBezTo>
                  <a:pt x="476" y="130"/>
                  <a:pt x="476" y="128"/>
                  <a:pt x="477" y="126"/>
                </a:cubicBezTo>
                <a:cubicBezTo>
                  <a:pt x="477" y="126"/>
                  <a:pt x="480" y="127"/>
                  <a:pt x="480" y="126"/>
                </a:cubicBezTo>
                <a:cubicBezTo>
                  <a:pt x="481" y="125"/>
                  <a:pt x="478" y="124"/>
                  <a:pt x="478" y="123"/>
                </a:cubicBezTo>
                <a:cubicBezTo>
                  <a:pt x="479" y="122"/>
                  <a:pt x="483" y="123"/>
                  <a:pt x="483" y="122"/>
                </a:cubicBezTo>
                <a:cubicBezTo>
                  <a:pt x="479" y="126"/>
                  <a:pt x="486" y="124"/>
                  <a:pt x="487" y="128"/>
                </a:cubicBezTo>
                <a:cubicBezTo>
                  <a:pt x="485" y="129"/>
                  <a:pt x="485" y="132"/>
                  <a:pt x="484" y="134"/>
                </a:cubicBezTo>
                <a:cubicBezTo>
                  <a:pt x="483" y="136"/>
                  <a:pt x="476" y="139"/>
                  <a:pt x="482" y="141"/>
                </a:cubicBezTo>
                <a:cubicBezTo>
                  <a:pt x="482" y="138"/>
                  <a:pt x="485" y="137"/>
                  <a:pt x="489" y="137"/>
                </a:cubicBezTo>
                <a:cubicBezTo>
                  <a:pt x="489" y="139"/>
                  <a:pt x="487" y="139"/>
                  <a:pt x="487" y="141"/>
                </a:cubicBezTo>
                <a:cubicBezTo>
                  <a:pt x="494" y="140"/>
                  <a:pt x="494" y="144"/>
                  <a:pt x="496" y="148"/>
                </a:cubicBezTo>
                <a:cubicBezTo>
                  <a:pt x="492" y="149"/>
                  <a:pt x="491" y="152"/>
                  <a:pt x="489" y="152"/>
                </a:cubicBezTo>
                <a:cubicBezTo>
                  <a:pt x="488" y="151"/>
                  <a:pt x="489" y="147"/>
                  <a:pt x="486" y="148"/>
                </a:cubicBezTo>
                <a:cubicBezTo>
                  <a:pt x="485" y="153"/>
                  <a:pt x="483" y="156"/>
                  <a:pt x="478" y="156"/>
                </a:cubicBezTo>
                <a:cubicBezTo>
                  <a:pt x="471" y="156"/>
                  <a:pt x="469" y="150"/>
                  <a:pt x="459" y="152"/>
                </a:cubicBezTo>
                <a:cubicBezTo>
                  <a:pt x="460" y="147"/>
                  <a:pt x="455" y="146"/>
                  <a:pt x="454" y="150"/>
                </a:cubicBezTo>
                <a:cubicBezTo>
                  <a:pt x="456" y="150"/>
                  <a:pt x="458" y="150"/>
                  <a:pt x="458" y="152"/>
                </a:cubicBezTo>
                <a:cubicBezTo>
                  <a:pt x="455" y="154"/>
                  <a:pt x="447" y="154"/>
                  <a:pt x="444" y="152"/>
                </a:cubicBezTo>
                <a:cubicBezTo>
                  <a:pt x="445" y="158"/>
                  <a:pt x="443" y="161"/>
                  <a:pt x="440" y="164"/>
                </a:cubicBezTo>
                <a:cubicBezTo>
                  <a:pt x="431" y="167"/>
                  <a:pt x="424" y="156"/>
                  <a:pt x="420" y="164"/>
                </a:cubicBezTo>
                <a:cubicBezTo>
                  <a:pt x="421" y="165"/>
                  <a:pt x="423" y="164"/>
                  <a:pt x="423" y="166"/>
                </a:cubicBezTo>
                <a:cubicBezTo>
                  <a:pt x="416" y="167"/>
                  <a:pt x="418" y="175"/>
                  <a:pt x="419" y="180"/>
                </a:cubicBezTo>
                <a:cubicBezTo>
                  <a:pt x="416" y="183"/>
                  <a:pt x="416" y="187"/>
                  <a:pt x="411" y="188"/>
                </a:cubicBezTo>
                <a:cubicBezTo>
                  <a:pt x="409" y="189"/>
                  <a:pt x="406" y="188"/>
                  <a:pt x="404" y="188"/>
                </a:cubicBezTo>
                <a:cubicBezTo>
                  <a:pt x="403" y="188"/>
                  <a:pt x="402" y="187"/>
                  <a:pt x="403" y="187"/>
                </a:cubicBezTo>
                <a:cubicBezTo>
                  <a:pt x="400" y="186"/>
                  <a:pt x="397" y="188"/>
                  <a:pt x="396" y="187"/>
                </a:cubicBezTo>
                <a:cubicBezTo>
                  <a:pt x="392" y="179"/>
                  <a:pt x="401" y="178"/>
                  <a:pt x="402" y="171"/>
                </a:cubicBezTo>
                <a:cubicBezTo>
                  <a:pt x="399" y="167"/>
                  <a:pt x="392" y="166"/>
                  <a:pt x="392" y="160"/>
                </a:cubicBezTo>
                <a:cubicBezTo>
                  <a:pt x="390" y="159"/>
                  <a:pt x="389" y="160"/>
                  <a:pt x="388" y="161"/>
                </a:cubicBezTo>
                <a:cubicBezTo>
                  <a:pt x="385" y="164"/>
                  <a:pt x="384" y="168"/>
                  <a:pt x="379" y="169"/>
                </a:cubicBezTo>
                <a:cubicBezTo>
                  <a:pt x="377" y="166"/>
                  <a:pt x="374" y="165"/>
                  <a:pt x="374" y="163"/>
                </a:cubicBezTo>
                <a:cubicBezTo>
                  <a:pt x="373" y="162"/>
                  <a:pt x="374" y="160"/>
                  <a:pt x="372" y="160"/>
                </a:cubicBezTo>
                <a:cubicBezTo>
                  <a:pt x="368" y="163"/>
                  <a:pt x="373" y="165"/>
                  <a:pt x="372" y="171"/>
                </a:cubicBezTo>
                <a:cubicBezTo>
                  <a:pt x="371" y="171"/>
                  <a:pt x="370" y="172"/>
                  <a:pt x="371" y="174"/>
                </a:cubicBezTo>
                <a:cubicBezTo>
                  <a:pt x="367" y="174"/>
                  <a:pt x="366" y="177"/>
                  <a:pt x="364" y="179"/>
                </a:cubicBezTo>
                <a:cubicBezTo>
                  <a:pt x="364" y="176"/>
                  <a:pt x="362" y="180"/>
                  <a:pt x="361" y="177"/>
                </a:cubicBezTo>
                <a:cubicBezTo>
                  <a:pt x="361" y="175"/>
                  <a:pt x="368" y="174"/>
                  <a:pt x="362" y="172"/>
                </a:cubicBezTo>
                <a:cubicBezTo>
                  <a:pt x="362" y="175"/>
                  <a:pt x="358" y="174"/>
                  <a:pt x="356" y="174"/>
                </a:cubicBezTo>
                <a:cubicBezTo>
                  <a:pt x="356" y="172"/>
                  <a:pt x="357" y="170"/>
                  <a:pt x="357" y="169"/>
                </a:cubicBezTo>
                <a:cubicBezTo>
                  <a:pt x="352" y="169"/>
                  <a:pt x="350" y="165"/>
                  <a:pt x="344" y="164"/>
                </a:cubicBezTo>
                <a:cubicBezTo>
                  <a:pt x="344" y="168"/>
                  <a:pt x="341" y="170"/>
                  <a:pt x="339" y="172"/>
                </a:cubicBezTo>
                <a:cubicBezTo>
                  <a:pt x="331" y="175"/>
                  <a:pt x="334" y="166"/>
                  <a:pt x="326" y="168"/>
                </a:cubicBezTo>
                <a:cubicBezTo>
                  <a:pt x="323" y="168"/>
                  <a:pt x="325" y="173"/>
                  <a:pt x="321" y="172"/>
                </a:cubicBezTo>
                <a:cubicBezTo>
                  <a:pt x="316" y="171"/>
                  <a:pt x="318" y="171"/>
                  <a:pt x="313" y="172"/>
                </a:cubicBezTo>
                <a:cubicBezTo>
                  <a:pt x="311" y="170"/>
                  <a:pt x="311" y="166"/>
                  <a:pt x="308" y="166"/>
                </a:cubicBezTo>
                <a:cubicBezTo>
                  <a:pt x="308" y="168"/>
                  <a:pt x="306" y="168"/>
                  <a:pt x="304" y="169"/>
                </a:cubicBezTo>
                <a:cubicBezTo>
                  <a:pt x="303" y="170"/>
                  <a:pt x="302" y="171"/>
                  <a:pt x="301" y="172"/>
                </a:cubicBezTo>
                <a:cubicBezTo>
                  <a:pt x="300" y="172"/>
                  <a:pt x="299" y="174"/>
                  <a:pt x="298" y="174"/>
                </a:cubicBezTo>
                <a:cubicBezTo>
                  <a:pt x="291" y="174"/>
                  <a:pt x="284" y="174"/>
                  <a:pt x="277" y="174"/>
                </a:cubicBezTo>
                <a:cubicBezTo>
                  <a:pt x="276" y="176"/>
                  <a:pt x="275" y="177"/>
                  <a:pt x="272" y="177"/>
                </a:cubicBezTo>
                <a:cubicBezTo>
                  <a:pt x="270" y="179"/>
                  <a:pt x="271" y="184"/>
                  <a:pt x="265" y="183"/>
                </a:cubicBezTo>
                <a:cubicBezTo>
                  <a:pt x="259" y="175"/>
                  <a:pt x="247" y="181"/>
                  <a:pt x="241" y="187"/>
                </a:cubicBezTo>
                <a:cubicBezTo>
                  <a:pt x="241" y="184"/>
                  <a:pt x="241" y="182"/>
                  <a:pt x="240" y="180"/>
                </a:cubicBezTo>
                <a:cubicBezTo>
                  <a:pt x="231" y="183"/>
                  <a:pt x="218" y="185"/>
                  <a:pt x="204" y="187"/>
                </a:cubicBezTo>
                <a:cubicBezTo>
                  <a:pt x="200" y="187"/>
                  <a:pt x="196" y="186"/>
                  <a:pt x="191" y="187"/>
                </a:cubicBezTo>
                <a:cubicBezTo>
                  <a:pt x="190" y="187"/>
                  <a:pt x="189" y="188"/>
                  <a:pt x="188" y="188"/>
                </a:cubicBezTo>
                <a:cubicBezTo>
                  <a:pt x="185" y="189"/>
                  <a:pt x="183" y="188"/>
                  <a:pt x="181" y="190"/>
                </a:cubicBezTo>
                <a:cubicBezTo>
                  <a:pt x="180" y="192"/>
                  <a:pt x="168" y="189"/>
                  <a:pt x="165" y="190"/>
                </a:cubicBezTo>
                <a:cubicBezTo>
                  <a:pt x="163" y="190"/>
                  <a:pt x="163" y="191"/>
                  <a:pt x="162" y="191"/>
                </a:cubicBezTo>
                <a:cubicBezTo>
                  <a:pt x="157" y="192"/>
                  <a:pt x="155" y="193"/>
                  <a:pt x="154" y="193"/>
                </a:cubicBezTo>
                <a:cubicBezTo>
                  <a:pt x="148" y="194"/>
                  <a:pt x="148" y="192"/>
                  <a:pt x="150" y="196"/>
                </a:cubicBezTo>
                <a:cubicBezTo>
                  <a:pt x="151" y="199"/>
                  <a:pt x="152" y="195"/>
                  <a:pt x="154" y="194"/>
                </a:cubicBezTo>
                <a:cubicBezTo>
                  <a:pt x="156" y="193"/>
                  <a:pt x="158" y="194"/>
                  <a:pt x="159" y="194"/>
                </a:cubicBezTo>
                <a:cubicBezTo>
                  <a:pt x="161" y="197"/>
                  <a:pt x="170" y="188"/>
                  <a:pt x="170" y="194"/>
                </a:cubicBezTo>
                <a:cubicBezTo>
                  <a:pt x="159" y="193"/>
                  <a:pt x="163" y="205"/>
                  <a:pt x="156" y="207"/>
                </a:cubicBezTo>
                <a:cubicBezTo>
                  <a:pt x="151" y="207"/>
                  <a:pt x="152" y="210"/>
                  <a:pt x="148" y="210"/>
                </a:cubicBezTo>
                <a:cubicBezTo>
                  <a:pt x="144" y="211"/>
                  <a:pt x="137" y="205"/>
                  <a:pt x="136" y="212"/>
                </a:cubicBezTo>
                <a:cubicBezTo>
                  <a:pt x="139" y="213"/>
                  <a:pt x="142" y="207"/>
                  <a:pt x="143" y="212"/>
                </a:cubicBezTo>
                <a:cubicBezTo>
                  <a:pt x="142" y="214"/>
                  <a:pt x="141" y="216"/>
                  <a:pt x="140" y="217"/>
                </a:cubicBezTo>
                <a:cubicBezTo>
                  <a:pt x="138" y="212"/>
                  <a:pt x="119" y="212"/>
                  <a:pt x="118" y="217"/>
                </a:cubicBezTo>
                <a:cubicBezTo>
                  <a:pt x="124" y="216"/>
                  <a:pt x="130" y="213"/>
                  <a:pt x="133" y="218"/>
                </a:cubicBezTo>
                <a:cubicBezTo>
                  <a:pt x="129" y="217"/>
                  <a:pt x="122" y="221"/>
                  <a:pt x="127" y="223"/>
                </a:cubicBezTo>
                <a:cubicBezTo>
                  <a:pt x="128" y="218"/>
                  <a:pt x="131" y="222"/>
                  <a:pt x="132" y="221"/>
                </a:cubicBezTo>
                <a:cubicBezTo>
                  <a:pt x="133" y="221"/>
                  <a:pt x="137" y="213"/>
                  <a:pt x="140" y="218"/>
                </a:cubicBezTo>
                <a:cubicBezTo>
                  <a:pt x="140" y="225"/>
                  <a:pt x="135" y="219"/>
                  <a:pt x="135" y="223"/>
                </a:cubicBezTo>
                <a:cubicBezTo>
                  <a:pt x="135" y="226"/>
                  <a:pt x="129" y="227"/>
                  <a:pt x="134" y="228"/>
                </a:cubicBezTo>
                <a:cubicBezTo>
                  <a:pt x="134" y="226"/>
                  <a:pt x="136" y="225"/>
                  <a:pt x="139" y="225"/>
                </a:cubicBezTo>
                <a:cubicBezTo>
                  <a:pt x="139" y="226"/>
                  <a:pt x="136" y="227"/>
                  <a:pt x="139" y="228"/>
                </a:cubicBezTo>
                <a:cubicBezTo>
                  <a:pt x="141" y="228"/>
                  <a:pt x="141" y="230"/>
                  <a:pt x="142" y="231"/>
                </a:cubicBezTo>
                <a:cubicBezTo>
                  <a:pt x="137" y="231"/>
                  <a:pt x="143" y="234"/>
                  <a:pt x="142" y="237"/>
                </a:cubicBezTo>
                <a:cubicBezTo>
                  <a:pt x="142" y="240"/>
                  <a:pt x="140" y="240"/>
                  <a:pt x="143" y="242"/>
                </a:cubicBezTo>
                <a:cubicBezTo>
                  <a:pt x="143" y="242"/>
                  <a:pt x="142" y="245"/>
                  <a:pt x="143" y="245"/>
                </a:cubicBezTo>
                <a:cubicBezTo>
                  <a:pt x="144" y="246"/>
                  <a:pt x="146" y="245"/>
                  <a:pt x="146" y="247"/>
                </a:cubicBezTo>
                <a:cubicBezTo>
                  <a:pt x="144" y="247"/>
                  <a:pt x="142" y="247"/>
                  <a:pt x="141" y="248"/>
                </a:cubicBezTo>
                <a:cubicBezTo>
                  <a:pt x="148" y="252"/>
                  <a:pt x="152" y="248"/>
                  <a:pt x="160" y="248"/>
                </a:cubicBezTo>
                <a:cubicBezTo>
                  <a:pt x="160" y="243"/>
                  <a:pt x="153" y="246"/>
                  <a:pt x="153" y="242"/>
                </a:cubicBezTo>
                <a:cubicBezTo>
                  <a:pt x="155" y="242"/>
                  <a:pt x="156" y="240"/>
                  <a:pt x="159" y="240"/>
                </a:cubicBezTo>
                <a:cubicBezTo>
                  <a:pt x="157" y="246"/>
                  <a:pt x="165" y="241"/>
                  <a:pt x="164" y="245"/>
                </a:cubicBezTo>
                <a:cubicBezTo>
                  <a:pt x="156" y="246"/>
                  <a:pt x="165" y="249"/>
                  <a:pt x="166" y="250"/>
                </a:cubicBezTo>
                <a:cubicBezTo>
                  <a:pt x="165" y="250"/>
                  <a:pt x="164" y="251"/>
                  <a:pt x="165" y="253"/>
                </a:cubicBezTo>
                <a:cubicBezTo>
                  <a:pt x="160" y="249"/>
                  <a:pt x="153" y="257"/>
                  <a:pt x="148" y="253"/>
                </a:cubicBezTo>
                <a:cubicBezTo>
                  <a:pt x="149" y="260"/>
                  <a:pt x="154" y="253"/>
                  <a:pt x="158" y="255"/>
                </a:cubicBezTo>
                <a:cubicBezTo>
                  <a:pt x="160" y="260"/>
                  <a:pt x="160" y="258"/>
                  <a:pt x="157" y="261"/>
                </a:cubicBezTo>
                <a:cubicBezTo>
                  <a:pt x="159" y="261"/>
                  <a:pt x="161" y="262"/>
                  <a:pt x="160" y="264"/>
                </a:cubicBezTo>
                <a:cubicBezTo>
                  <a:pt x="162" y="264"/>
                  <a:pt x="162" y="267"/>
                  <a:pt x="160" y="267"/>
                </a:cubicBezTo>
                <a:cubicBezTo>
                  <a:pt x="160" y="267"/>
                  <a:pt x="160" y="264"/>
                  <a:pt x="159" y="264"/>
                </a:cubicBezTo>
                <a:cubicBezTo>
                  <a:pt x="159" y="264"/>
                  <a:pt x="157" y="270"/>
                  <a:pt x="157" y="269"/>
                </a:cubicBezTo>
                <a:cubicBezTo>
                  <a:pt x="157" y="271"/>
                  <a:pt x="159" y="271"/>
                  <a:pt x="159" y="274"/>
                </a:cubicBezTo>
                <a:cubicBezTo>
                  <a:pt x="156" y="273"/>
                  <a:pt x="156" y="276"/>
                  <a:pt x="153" y="275"/>
                </a:cubicBezTo>
                <a:cubicBezTo>
                  <a:pt x="152" y="273"/>
                  <a:pt x="153" y="270"/>
                  <a:pt x="154" y="269"/>
                </a:cubicBezTo>
                <a:cubicBezTo>
                  <a:pt x="151" y="269"/>
                  <a:pt x="148" y="268"/>
                  <a:pt x="147" y="271"/>
                </a:cubicBezTo>
                <a:cubicBezTo>
                  <a:pt x="149" y="271"/>
                  <a:pt x="151" y="271"/>
                  <a:pt x="151" y="274"/>
                </a:cubicBezTo>
                <a:cubicBezTo>
                  <a:pt x="144" y="272"/>
                  <a:pt x="147" y="278"/>
                  <a:pt x="143" y="279"/>
                </a:cubicBezTo>
                <a:cubicBezTo>
                  <a:pt x="142" y="279"/>
                  <a:pt x="140" y="279"/>
                  <a:pt x="140" y="280"/>
                </a:cubicBezTo>
                <a:cubicBezTo>
                  <a:pt x="142" y="280"/>
                  <a:pt x="144" y="281"/>
                  <a:pt x="143" y="283"/>
                </a:cubicBezTo>
                <a:cubicBezTo>
                  <a:pt x="143" y="285"/>
                  <a:pt x="146" y="285"/>
                  <a:pt x="147" y="286"/>
                </a:cubicBezTo>
                <a:cubicBezTo>
                  <a:pt x="144" y="285"/>
                  <a:pt x="144" y="291"/>
                  <a:pt x="143" y="291"/>
                </a:cubicBezTo>
                <a:cubicBezTo>
                  <a:pt x="143" y="292"/>
                  <a:pt x="140" y="289"/>
                  <a:pt x="140" y="290"/>
                </a:cubicBezTo>
                <a:cubicBezTo>
                  <a:pt x="139" y="291"/>
                  <a:pt x="139" y="294"/>
                  <a:pt x="139" y="296"/>
                </a:cubicBezTo>
                <a:cubicBezTo>
                  <a:pt x="139" y="296"/>
                  <a:pt x="138" y="296"/>
                  <a:pt x="137" y="298"/>
                </a:cubicBezTo>
                <a:cubicBezTo>
                  <a:pt x="137" y="299"/>
                  <a:pt x="138" y="301"/>
                  <a:pt x="137" y="302"/>
                </a:cubicBezTo>
                <a:cubicBezTo>
                  <a:pt x="139" y="305"/>
                  <a:pt x="144" y="303"/>
                  <a:pt x="144" y="305"/>
                </a:cubicBezTo>
                <a:cubicBezTo>
                  <a:pt x="141" y="305"/>
                  <a:pt x="141" y="308"/>
                  <a:pt x="139" y="309"/>
                </a:cubicBezTo>
                <a:cubicBezTo>
                  <a:pt x="139" y="306"/>
                  <a:pt x="135" y="308"/>
                  <a:pt x="134" y="305"/>
                </a:cubicBezTo>
                <a:cubicBezTo>
                  <a:pt x="134" y="304"/>
                  <a:pt x="137" y="303"/>
                  <a:pt x="134" y="302"/>
                </a:cubicBezTo>
                <a:cubicBezTo>
                  <a:pt x="132" y="307"/>
                  <a:pt x="124" y="299"/>
                  <a:pt x="129" y="296"/>
                </a:cubicBezTo>
                <a:cubicBezTo>
                  <a:pt x="124" y="296"/>
                  <a:pt x="123" y="300"/>
                  <a:pt x="123" y="304"/>
                </a:cubicBezTo>
                <a:cubicBezTo>
                  <a:pt x="125" y="304"/>
                  <a:pt x="125" y="306"/>
                  <a:pt x="125" y="309"/>
                </a:cubicBezTo>
                <a:cubicBezTo>
                  <a:pt x="129" y="308"/>
                  <a:pt x="129" y="313"/>
                  <a:pt x="132" y="315"/>
                </a:cubicBezTo>
                <a:cubicBezTo>
                  <a:pt x="127" y="316"/>
                  <a:pt x="130" y="325"/>
                  <a:pt x="127" y="328"/>
                </a:cubicBezTo>
                <a:cubicBezTo>
                  <a:pt x="132" y="330"/>
                  <a:pt x="131" y="319"/>
                  <a:pt x="134" y="325"/>
                </a:cubicBezTo>
                <a:cubicBezTo>
                  <a:pt x="134" y="330"/>
                  <a:pt x="129" y="328"/>
                  <a:pt x="132" y="331"/>
                </a:cubicBezTo>
                <a:cubicBezTo>
                  <a:pt x="133" y="332"/>
                  <a:pt x="129" y="335"/>
                  <a:pt x="129" y="336"/>
                </a:cubicBezTo>
                <a:cubicBezTo>
                  <a:pt x="131" y="335"/>
                  <a:pt x="132" y="338"/>
                  <a:pt x="133" y="336"/>
                </a:cubicBezTo>
                <a:cubicBezTo>
                  <a:pt x="135" y="336"/>
                  <a:pt x="134" y="340"/>
                  <a:pt x="138" y="339"/>
                </a:cubicBezTo>
                <a:cubicBezTo>
                  <a:pt x="138" y="337"/>
                  <a:pt x="137" y="336"/>
                  <a:pt x="137" y="334"/>
                </a:cubicBezTo>
                <a:cubicBezTo>
                  <a:pt x="137" y="333"/>
                  <a:pt x="139" y="333"/>
                  <a:pt x="139" y="332"/>
                </a:cubicBezTo>
                <a:cubicBezTo>
                  <a:pt x="139" y="329"/>
                  <a:pt x="137" y="324"/>
                  <a:pt x="140" y="323"/>
                </a:cubicBezTo>
                <a:cubicBezTo>
                  <a:pt x="144" y="323"/>
                  <a:pt x="147" y="325"/>
                  <a:pt x="149" y="328"/>
                </a:cubicBezTo>
                <a:cubicBezTo>
                  <a:pt x="149" y="328"/>
                  <a:pt x="148" y="330"/>
                  <a:pt x="149" y="331"/>
                </a:cubicBezTo>
                <a:cubicBezTo>
                  <a:pt x="149" y="332"/>
                  <a:pt x="152" y="331"/>
                  <a:pt x="152" y="332"/>
                </a:cubicBezTo>
                <a:cubicBezTo>
                  <a:pt x="150" y="333"/>
                  <a:pt x="148" y="334"/>
                  <a:pt x="147" y="336"/>
                </a:cubicBezTo>
                <a:cubicBezTo>
                  <a:pt x="147" y="338"/>
                  <a:pt x="152" y="341"/>
                  <a:pt x="152" y="337"/>
                </a:cubicBezTo>
                <a:cubicBezTo>
                  <a:pt x="151" y="337"/>
                  <a:pt x="149" y="337"/>
                  <a:pt x="149" y="336"/>
                </a:cubicBezTo>
                <a:cubicBezTo>
                  <a:pt x="154" y="335"/>
                  <a:pt x="154" y="339"/>
                  <a:pt x="154" y="344"/>
                </a:cubicBezTo>
                <a:cubicBezTo>
                  <a:pt x="159" y="345"/>
                  <a:pt x="160" y="342"/>
                  <a:pt x="164" y="342"/>
                </a:cubicBezTo>
                <a:cubicBezTo>
                  <a:pt x="164" y="346"/>
                  <a:pt x="169" y="344"/>
                  <a:pt x="169" y="347"/>
                </a:cubicBezTo>
                <a:cubicBezTo>
                  <a:pt x="173" y="344"/>
                  <a:pt x="175" y="347"/>
                  <a:pt x="177" y="347"/>
                </a:cubicBezTo>
                <a:cubicBezTo>
                  <a:pt x="178" y="347"/>
                  <a:pt x="179" y="345"/>
                  <a:pt x="179" y="345"/>
                </a:cubicBezTo>
                <a:cubicBezTo>
                  <a:pt x="181" y="345"/>
                  <a:pt x="181" y="347"/>
                  <a:pt x="184" y="347"/>
                </a:cubicBezTo>
                <a:cubicBezTo>
                  <a:pt x="186" y="347"/>
                  <a:pt x="188" y="345"/>
                  <a:pt x="190" y="345"/>
                </a:cubicBezTo>
                <a:cubicBezTo>
                  <a:pt x="192" y="345"/>
                  <a:pt x="192" y="347"/>
                  <a:pt x="194" y="347"/>
                </a:cubicBezTo>
                <a:cubicBezTo>
                  <a:pt x="194" y="347"/>
                  <a:pt x="194" y="345"/>
                  <a:pt x="195" y="345"/>
                </a:cubicBezTo>
                <a:cubicBezTo>
                  <a:pt x="202" y="343"/>
                  <a:pt x="215" y="343"/>
                  <a:pt x="215" y="350"/>
                </a:cubicBezTo>
                <a:cubicBezTo>
                  <a:pt x="208" y="348"/>
                  <a:pt x="206" y="353"/>
                  <a:pt x="204" y="353"/>
                </a:cubicBezTo>
                <a:cubicBezTo>
                  <a:pt x="204" y="353"/>
                  <a:pt x="204" y="350"/>
                  <a:pt x="204" y="350"/>
                </a:cubicBezTo>
                <a:cubicBezTo>
                  <a:pt x="203" y="349"/>
                  <a:pt x="198" y="350"/>
                  <a:pt x="197" y="350"/>
                </a:cubicBezTo>
                <a:cubicBezTo>
                  <a:pt x="197" y="350"/>
                  <a:pt x="195" y="351"/>
                  <a:pt x="196" y="351"/>
                </a:cubicBezTo>
                <a:cubicBezTo>
                  <a:pt x="193" y="352"/>
                  <a:pt x="193" y="349"/>
                  <a:pt x="191" y="351"/>
                </a:cubicBezTo>
                <a:cubicBezTo>
                  <a:pt x="190" y="352"/>
                  <a:pt x="185" y="353"/>
                  <a:pt x="184" y="353"/>
                </a:cubicBezTo>
                <a:cubicBezTo>
                  <a:pt x="182" y="353"/>
                  <a:pt x="179" y="353"/>
                  <a:pt x="176" y="351"/>
                </a:cubicBezTo>
                <a:cubicBezTo>
                  <a:pt x="174" y="353"/>
                  <a:pt x="173" y="355"/>
                  <a:pt x="171" y="356"/>
                </a:cubicBezTo>
                <a:cubicBezTo>
                  <a:pt x="169" y="356"/>
                  <a:pt x="168" y="353"/>
                  <a:pt x="165" y="353"/>
                </a:cubicBezTo>
                <a:cubicBezTo>
                  <a:pt x="163" y="353"/>
                  <a:pt x="162" y="355"/>
                  <a:pt x="160" y="355"/>
                </a:cubicBezTo>
                <a:cubicBezTo>
                  <a:pt x="151" y="355"/>
                  <a:pt x="137" y="353"/>
                  <a:pt x="134" y="358"/>
                </a:cubicBezTo>
                <a:cubicBezTo>
                  <a:pt x="141" y="362"/>
                  <a:pt x="125" y="365"/>
                  <a:pt x="131" y="367"/>
                </a:cubicBezTo>
                <a:cubicBezTo>
                  <a:pt x="131" y="365"/>
                  <a:pt x="133" y="367"/>
                  <a:pt x="134" y="366"/>
                </a:cubicBezTo>
                <a:cubicBezTo>
                  <a:pt x="136" y="365"/>
                  <a:pt x="134" y="364"/>
                  <a:pt x="135" y="363"/>
                </a:cubicBezTo>
                <a:cubicBezTo>
                  <a:pt x="136" y="362"/>
                  <a:pt x="138" y="362"/>
                  <a:pt x="139" y="361"/>
                </a:cubicBezTo>
                <a:cubicBezTo>
                  <a:pt x="140" y="360"/>
                  <a:pt x="138" y="357"/>
                  <a:pt x="142" y="358"/>
                </a:cubicBezTo>
                <a:cubicBezTo>
                  <a:pt x="143" y="360"/>
                  <a:pt x="136" y="362"/>
                  <a:pt x="140" y="363"/>
                </a:cubicBezTo>
                <a:cubicBezTo>
                  <a:pt x="142" y="360"/>
                  <a:pt x="146" y="362"/>
                  <a:pt x="147" y="363"/>
                </a:cubicBezTo>
                <a:cubicBezTo>
                  <a:pt x="145" y="368"/>
                  <a:pt x="150" y="366"/>
                  <a:pt x="151" y="369"/>
                </a:cubicBezTo>
                <a:cubicBezTo>
                  <a:pt x="143" y="367"/>
                  <a:pt x="142" y="372"/>
                  <a:pt x="139" y="372"/>
                </a:cubicBezTo>
                <a:cubicBezTo>
                  <a:pt x="140" y="372"/>
                  <a:pt x="138" y="371"/>
                  <a:pt x="138" y="371"/>
                </a:cubicBezTo>
                <a:cubicBezTo>
                  <a:pt x="132" y="369"/>
                  <a:pt x="132" y="369"/>
                  <a:pt x="129" y="371"/>
                </a:cubicBezTo>
                <a:cubicBezTo>
                  <a:pt x="128" y="378"/>
                  <a:pt x="137" y="370"/>
                  <a:pt x="136" y="374"/>
                </a:cubicBezTo>
                <a:cubicBezTo>
                  <a:pt x="137" y="380"/>
                  <a:pt x="128" y="377"/>
                  <a:pt x="128" y="382"/>
                </a:cubicBezTo>
                <a:cubicBezTo>
                  <a:pt x="134" y="379"/>
                  <a:pt x="128" y="393"/>
                  <a:pt x="133" y="388"/>
                </a:cubicBezTo>
                <a:cubicBezTo>
                  <a:pt x="129" y="384"/>
                  <a:pt x="143" y="378"/>
                  <a:pt x="145" y="385"/>
                </a:cubicBezTo>
                <a:cubicBezTo>
                  <a:pt x="139" y="387"/>
                  <a:pt x="146" y="391"/>
                  <a:pt x="140" y="393"/>
                </a:cubicBezTo>
                <a:cubicBezTo>
                  <a:pt x="140" y="391"/>
                  <a:pt x="140" y="389"/>
                  <a:pt x="137" y="390"/>
                </a:cubicBezTo>
                <a:cubicBezTo>
                  <a:pt x="137" y="395"/>
                  <a:pt x="136" y="399"/>
                  <a:pt x="129" y="397"/>
                </a:cubicBezTo>
                <a:cubicBezTo>
                  <a:pt x="127" y="402"/>
                  <a:pt x="132" y="401"/>
                  <a:pt x="133" y="404"/>
                </a:cubicBezTo>
                <a:cubicBezTo>
                  <a:pt x="131" y="404"/>
                  <a:pt x="128" y="404"/>
                  <a:pt x="128" y="405"/>
                </a:cubicBezTo>
                <a:cubicBezTo>
                  <a:pt x="131" y="407"/>
                  <a:pt x="139" y="404"/>
                  <a:pt x="146" y="405"/>
                </a:cubicBezTo>
                <a:cubicBezTo>
                  <a:pt x="146" y="408"/>
                  <a:pt x="146" y="411"/>
                  <a:pt x="146" y="413"/>
                </a:cubicBezTo>
                <a:cubicBezTo>
                  <a:pt x="152" y="416"/>
                  <a:pt x="147" y="408"/>
                  <a:pt x="151" y="409"/>
                </a:cubicBezTo>
                <a:cubicBezTo>
                  <a:pt x="151" y="410"/>
                  <a:pt x="151" y="413"/>
                  <a:pt x="149" y="413"/>
                </a:cubicBezTo>
                <a:cubicBezTo>
                  <a:pt x="149" y="416"/>
                  <a:pt x="152" y="417"/>
                  <a:pt x="150" y="418"/>
                </a:cubicBezTo>
                <a:cubicBezTo>
                  <a:pt x="146" y="414"/>
                  <a:pt x="140" y="421"/>
                  <a:pt x="136" y="415"/>
                </a:cubicBezTo>
                <a:cubicBezTo>
                  <a:pt x="141" y="415"/>
                  <a:pt x="142" y="411"/>
                  <a:pt x="144" y="409"/>
                </a:cubicBezTo>
                <a:cubicBezTo>
                  <a:pt x="141" y="411"/>
                  <a:pt x="133" y="409"/>
                  <a:pt x="131" y="412"/>
                </a:cubicBezTo>
                <a:cubicBezTo>
                  <a:pt x="134" y="414"/>
                  <a:pt x="133" y="420"/>
                  <a:pt x="135" y="423"/>
                </a:cubicBezTo>
                <a:cubicBezTo>
                  <a:pt x="133" y="423"/>
                  <a:pt x="131" y="420"/>
                  <a:pt x="130" y="423"/>
                </a:cubicBezTo>
                <a:cubicBezTo>
                  <a:pt x="131" y="425"/>
                  <a:pt x="137" y="423"/>
                  <a:pt x="137" y="426"/>
                </a:cubicBezTo>
                <a:cubicBezTo>
                  <a:pt x="138" y="429"/>
                  <a:pt x="135" y="429"/>
                  <a:pt x="134" y="431"/>
                </a:cubicBezTo>
                <a:cubicBezTo>
                  <a:pt x="139" y="429"/>
                  <a:pt x="140" y="429"/>
                  <a:pt x="142" y="432"/>
                </a:cubicBezTo>
                <a:cubicBezTo>
                  <a:pt x="143" y="433"/>
                  <a:pt x="145" y="432"/>
                  <a:pt x="145" y="432"/>
                </a:cubicBezTo>
                <a:cubicBezTo>
                  <a:pt x="149" y="435"/>
                  <a:pt x="148" y="438"/>
                  <a:pt x="151" y="439"/>
                </a:cubicBezTo>
                <a:cubicBezTo>
                  <a:pt x="150" y="438"/>
                  <a:pt x="152" y="436"/>
                  <a:pt x="152" y="436"/>
                </a:cubicBezTo>
                <a:cubicBezTo>
                  <a:pt x="157" y="434"/>
                  <a:pt x="159" y="440"/>
                  <a:pt x="160" y="436"/>
                </a:cubicBezTo>
                <a:cubicBezTo>
                  <a:pt x="158" y="435"/>
                  <a:pt x="158" y="434"/>
                  <a:pt x="157" y="432"/>
                </a:cubicBezTo>
                <a:cubicBezTo>
                  <a:pt x="158" y="433"/>
                  <a:pt x="163" y="436"/>
                  <a:pt x="163" y="432"/>
                </a:cubicBezTo>
                <a:cubicBezTo>
                  <a:pt x="160" y="432"/>
                  <a:pt x="165" y="427"/>
                  <a:pt x="168" y="428"/>
                </a:cubicBezTo>
                <a:cubicBezTo>
                  <a:pt x="169" y="428"/>
                  <a:pt x="170" y="429"/>
                  <a:pt x="170" y="431"/>
                </a:cubicBezTo>
                <a:cubicBezTo>
                  <a:pt x="173" y="431"/>
                  <a:pt x="174" y="428"/>
                  <a:pt x="178" y="428"/>
                </a:cubicBezTo>
                <a:cubicBezTo>
                  <a:pt x="183" y="426"/>
                  <a:pt x="191" y="427"/>
                  <a:pt x="197" y="426"/>
                </a:cubicBezTo>
                <a:cubicBezTo>
                  <a:pt x="200" y="426"/>
                  <a:pt x="200" y="429"/>
                  <a:pt x="202" y="429"/>
                </a:cubicBezTo>
                <a:cubicBezTo>
                  <a:pt x="208" y="430"/>
                  <a:pt x="205" y="432"/>
                  <a:pt x="209" y="434"/>
                </a:cubicBezTo>
                <a:cubicBezTo>
                  <a:pt x="206" y="428"/>
                  <a:pt x="215" y="425"/>
                  <a:pt x="217" y="429"/>
                </a:cubicBezTo>
                <a:cubicBezTo>
                  <a:pt x="218" y="433"/>
                  <a:pt x="211" y="430"/>
                  <a:pt x="212" y="436"/>
                </a:cubicBezTo>
                <a:cubicBezTo>
                  <a:pt x="214" y="435"/>
                  <a:pt x="216" y="435"/>
                  <a:pt x="216" y="432"/>
                </a:cubicBezTo>
                <a:cubicBezTo>
                  <a:pt x="219" y="433"/>
                  <a:pt x="219" y="430"/>
                  <a:pt x="220" y="429"/>
                </a:cubicBezTo>
                <a:cubicBezTo>
                  <a:pt x="224" y="431"/>
                  <a:pt x="227" y="428"/>
                  <a:pt x="230" y="428"/>
                </a:cubicBezTo>
                <a:cubicBezTo>
                  <a:pt x="238" y="427"/>
                  <a:pt x="249" y="427"/>
                  <a:pt x="259" y="428"/>
                </a:cubicBezTo>
                <a:cubicBezTo>
                  <a:pt x="265" y="428"/>
                  <a:pt x="262" y="429"/>
                  <a:pt x="266" y="428"/>
                </a:cubicBezTo>
                <a:cubicBezTo>
                  <a:pt x="273" y="426"/>
                  <a:pt x="286" y="427"/>
                  <a:pt x="292" y="428"/>
                </a:cubicBezTo>
                <a:cubicBezTo>
                  <a:pt x="294" y="428"/>
                  <a:pt x="294" y="429"/>
                  <a:pt x="297" y="429"/>
                </a:cubicBezTo>
                <a:cubicBezTo>
                  <a:pt x="299" y="429"/>
                  <a:pt x="300" y="427"/>
                  <a:pt x="304" y="428"/>
                </a:cubicBezTo>
                <a:cubicBezTo>
                  <a:pt x="305" y="428"/>
                  <a:pt x="305" y="429"/>
                  <a:pt x="305" y="429"/>
                </a:cubicBezTo>
                <a:cubicBezTo>
                  <a:pt x="308" y="430"/>
                  <a:pt x="309" y="427"/>
                  <a:pt x="312" y="428"/>
                </a:cubicBezTo>
                <a:cubicBezTo>
                  <a:pt x="315" y="428"/>
                  <a:pt x="318" y="431"/>
                  <a:pt x="322" y="429"/>
                </a:cubicBezTo>
                <a:cubicBezTo>
                  <a:pt x="324" y="426"/>
                  <a:pt x="332" y="429"/>
                  <a:pt x="334" y="426"/>
                </a:cubicBezTo>
                <a:cubicBezTo>
                  <a:pt x="335" y="428"/>
                  <a:pt x="337" y="430"/>
                  <a:pt x="338" y="432"/>
                </a:cubicBezTo>
                <a:cubicBezTo>
                  <a:pt x="335" y="432"/>
                  <a:pt x="333" y="437"/>
                  <a:pt x="338" y="436"/>
                </a:cubicBezTo>
                <a:cubicBezTo>
                  <a:pt x="337" y="432"/>
                  <a:pt x="340" y="432"/>
                  <a:pt x="341" y="431"/>
                </a:cubicBezTo>
                <a:cubicBezTo>
                  <a:pt x="339" y="431"/>
                  <a:pt x="337" y="430"/>
                  <a:pt x="338" y="428"/>
                </a:cubicBezTo>
                <a:cubicBezTo>
                  <a:pt x="345" y="425"/>
                  <a:pt x="343" y="432"/>
                  <a:pt x="349" y="431"/>
                </a:cubicBezTo>
                <a:cubicBezTo>
                  <a:pt x="351" y="429"/>
                  <a:pt x="352" y="426"/>
                  <a:pt x="356" y="426"/>
                </a:cubicBezTo>
                <a:cubicBezTo>
                  <a:pt x="356" y="428"/>
                  <a:pt x="355" y="429"/>
                  <a:pt x="354" y="431"/>
                </a:cubicBezTo>
                <a:cubicBezTo>
                  <a:pt x="358" y="431"/>
                  <a:pt x="358" y="428"/>
                  <a:pt x="362" y="429"/>
                </a:cubicBezTo>
                <a:cubicBezTo>
                  <a:pt x="362" y="424"/>
                  <a:pt x="360" y="420"/>
                  <a:pt x="359" y="417"/>
                </a:cubicBezTo>
                <a:cubicBezTo>
                  <a:pt x="361" y="419"/>
                  <a:pt x="366" y="413"/>
                  <a:pt x="372" y="415"/>
                </a:cubicBezTo>
                <a:cubicBezTo>
                  <a:pt x="375" y="416"/>
                  <a:pt x="373" y="417"/>
                  <a:pt x="377" y="420"/>
                </a:cubicBezTo>
                <a:cubicBezTo>
                  <a:pt x="377" y="417"/>
                  <a:pt x="379" y="416"/>
                  <a:pt x="383" y="417"/>
                </a:cubicBezTo>
                <a:cubicBezTo>
                  <a:pt x="383" y="421"/>
                  <a:pt x="375" y="424"/>
                  <a:pt x="382" y="426"/>
                </a:cubicBezTo>
                <a:cubicBezTo>
                  <a:pt x="382" y="424"/>
                  <a:pt x="382" y="422"/>
                  <a:pt x="385" y="423"/>
                </a:cubicBezTo>
                <a:cubicBezTo>
                  <a:pt x="384" y="418"/>
                  <a:pt x="386" y="411"/>
                  <a:pt x="383" y="409"/>
                </a:cubicBezTo>
                <a:cubicBezTo>
                  <a:pt x="386" y="409"/>
                  <a:pt x="385" y="413"/>
                  <a:pt x="389" y="412"/>
                </a:cubicBezTo>
                <a:cubicBezTo>
                  <a:pt x="389" y="409"/>
                  <a:pt x="389" y="408"/>
                  <a:pt x="391" y="407"/>
                </a:cubicBezTo>
                <a:cubicBezTo>
                  <a:pt x="393" y="406"/>
                  <a:pt x="407" y="406"/>
                  <a:pt x="404" y="410"/>
                </a:cubicBezTo>
                <a:cubicBezTo>
                  <a:pt x="400" y="414"/>
                  <a:pt x="397" y="412"/>
                  <a:pt x="391" y="412"/>
                </a:cubicBezTo>
                <a:cubicBezTo>
                  <a:pt x="390" y="418"/>
                  <a:pt x="402" y="412"/>
                  <a:pt x="399" y="420"/>
                </a:cubicBezTo>
                <a:cubicBezTo>
                  <a:pt x="399" y="424"/>
                  <a:pt x="391" y="419"/>
                  <a:pt x="393" y="423"/>
                </a:cubicBezTo>
                <a:cubicBezTo>
                  <a:pt x="394" y="424"/>
                  <a:pt x="400" y="422"/>
                  <a:pt x="400" y="424"/>
                </a:cubicBezTo>
                <a:cubicBezTo>
                  <a:pt x="395" y="426"/>
                  <a:pt x="393" y="424"/>
                  <a:pt x="388" y="428"/>
                </a:cubicBezTo>
                <a:cubicBezTo>
                  <a:pt x="393" y="429"/>
                  <a:pt x="402" y="426"/>
                  <a:pt x="405" y="429"/>
                </a:cubicBezTo>
                <a:cubicBezTo>
                  <a:pt x="403" y="432"/>
                  <a:pt x="399" y="433"/>
                  <a:pt x="395" y="434"/>
                </a:cubicBezTo>
                <a:cubicBezTo>
                  <a:pt x="394" y="436"/>
                  <a:pt x="394" y="438"/>
                  <a:pt x="392" y="439"/>
                </a:cubicBezTo>
                <a:cubicBezTo>
                  <a:pt x="387" y="441"/>
                  <a:pt x="384" y="434"/>
                  <a:pt x="382" y="439"/>
                </a:cubicBezTo>
                <a:cubicBezTo>
                  <a:pt x="389" y="438"/>
                  <a:pt x="382" y="441"/>
                  <a:pt x="384" y="445"/>
                </a:cubicBezTo>
                <a:cubicBezTo>
                  <a:pt x="386" y="445"/>
                  <a:pt x="388" y="446"/>
                  <a:pt x="387" y="448"/>
                </a:cubicBezTo>
                <a:cubicBezTo>
                  <a:pt x="386" y="447"/>
                  <a:pt x="384" y="448"/>
                  <a:pt x="383" y="447"/>
                </a:cubicBezTo>
                <a:cubicBezTo>
                  <a:pt x="381" y="446"/>
                  <a:pt x="381" y="445"/>
                  <a:pt x="379" y="443"/>
                </a:cubicBezTo>
                <a:cubicBezTo>
                  <a:pt x="379" y="449"/>
                  <a:pt x="371" y="446"/>
                  <a:pt x="371" y="451"/>
                </a:cubicBezTo>
                <a:cubicBezTo>
                  <a:pt x="377" y="452"/>
                  <a:pt x="377" y="448"/>
                  <a:pt x="383" y="448"/>
                </a:cubicBezTo>
                <a:cubicBezTo>
                  <a:pt x="383" y="450"/>
                  <a:pt x="383" y="451"/>
                  <a:pt x="383" y="453"/>
                </a:cubicBezTo>
                <a:cubicBezTo>
                  <a:pt x="388" y="455"/>
                  <a:pt x="389" y="451"/>
                  <a:pt x="392" y="450"/>
                </a:cubicBezTo>
                <a:cubicBezTo>
                  <a:pt x="393" y="449"/>
                  <a:pt x="395" y="450"/>
                  <a:pt x="396" y="450"/>
                </a:cubicBezTo>
                <a:cubicBezTo>
                  <a:pt x="398" y="449"/>
                  <a:pt x="403" y="447"/>
                  <a:pt x="404" y="447"/>
                </a:cubicBezTo>
                <a:cubicBezTo>
                  <a:pt x="404" y="447"/>
                  <a:pt x="405" y="450"/>
                  <a:pt x="407" y="450"/>
                </a:cubicBezTo>
                <a:cubicBezTo>
                  <a:pt x="406" y="450"/>
                  <a:pt x="409" y="448"/>
                  <a:pt x="409" y="448"/>
                </a:cubicBezTo>
                <a:cubicBezTo>
                  <a:pt x="413" y="444"/>
                  <a:pt x="421" y="445"/>
                  <a:pt x="427" y="445"/>
                </a:cubicBezTo>
                <a:cubicBezTo>
                  <a:pt x="427" y="448"/>
                  <a:pt x="430" y="449"/>
                  <a:pt x="432" y="451"/>
                </a:cubicBezTo>
                <a:cubicBezTo>
                  <a:pt x="426" y="451"/>
                  <a:pt x="427" y="458"/>
                  <a:pt x="422" y="458"/>
                </a:cubicBezTo>
                <a:cubicBezTo>
                  <a:pt x="421" y="454"/>
                  <a:pt x="414" y="457"/>
                  <a:pt x="411" y="456"/>
                </a:cubicBezTo>
                <a:cubicBezTo>
                  <a:pt x="410" y="461"/>
                  <a:pt x="407" y="463"/>
                  <a:pt x="403" y="464"/>
                </a:cubicBezTo>
                <a:cubicBezTo>
                  <a:pt x="398" y="460"/>
                  <a:pt x="392" y="466"/>
                  <a:pt x="385" y="464"/>
                </a:cubicBezTo>
                <a:cubicBezTo>
                  <a:pt x="385" y="462"/>
                  <a:pt x="382" y="463"/>
                  <a:pt x="381" y="461"/>
                </a:cubicBezTo>
                <a:cubicBezTo>
                  <a:pt x="382" y="457"/>
                  <a:pt x="380" y="454"/>
                  <a:pt x="378" y="453"/>
                </a:cubicBezTo>
                <a:cubicBezTo>
                  <a:pt x="376" y="459"/>
                  <a:pt x="383" y="465"/>
                  <a:pt x="378" y="469"/>
                </a:cubicBezTo>
                <a:cubicBezTo>
                  <a:pt x="373" y="470"/>
                  <a:pt x="373" y="466"/>
                  <a:pt x="372" y="464"/>
                </a:cubicBezTo>
                <a:cubicBezTo>
                  <a:pt x="367" y="465"/>
                  <a:pt x="369" y="465"/>
                  <a:pt x="364" y="464"/>
                </a:cubicBezTo>
                <a:cubicBezTo>
                  <a:pt x="363" y="467"/>
                  <a:pt x="366" y="468"/>
                  <a:pt x="366" y="470"/>
                </a:cubicBezTo>
                <a:cubicBezTo>
                  <a:pt x="360" y="469"/>
                  <a:pt x="363" y="476"/>
                  <a:pt x="359" y="475"/>
                </a:cubicBezTo>
                <a:cubicBezTo>
                  <a:pt x="358" y="475"/>
                  <a:pt x="356" y="475"/>
                  <a:pt x="354" y="475"/>
                </a:cubicBezTo>
                <a:cubicBezTo>
                  <a:pt x="355" y="478"/>
                  <a:pt x="349" y="481"/>
                  <a:pt x="350" y="483"/>
                </a:cubicBezTo>
                <a:cubicBezTo>
                  <a:pt x="350" y="484"/>
                  <a:pt x="354" y="483"/>
                  <a:pt x="353" y="485"/>
                </a:cubicBezTo>
                <a:cubicBezTo>
                  <a:pt x="349" y="485"/>
                  <a:pt x="345" y="485"/>
                  <a:pt x="345" y="482"/>
                </a:cubicBezTo>
                <a:cubicBezTo>
                  <a:pt x="347" y="478"/>
                  <a:pt x="349" y="475"/>
                  <a:pt x="349" y="470"/>
                </a:cubicBezTo>
                <a:cubicBezTo>
                  <a:pt x="351" y="470"/>
                  <a:pt x="359" y="467"/>
                  <a:pt x="354" y="464"/>
                </a:cubicBezTo>
                <a:cubicBezTo>
                  <a:pt x="353" y="467"/>
                  <a:pt x="345" y="468"/>
                  <a:pt x="343" y="466"/>
                </a:cubicBezTo>
                <a:cubicBezTo>
                  <a:pt x="342" y="467"/>
                  <a:pt x="343" y="468"/>
                  <a:pt x="343" y="469"/>
                </a:cubicBezTo>
                <a:cubicBezTo>
                  <a:pt x="342" y="471"/>
                  <a:pt x="340" y="469"/>
                  <a:pt x="339" y="470"/>
                </a:cubicBezTo>
                <a:cubicBezTo>
                  <a:pt x="338" y="473"/>
                  <a:pt x="338" y="478"/>
                  <a:pt x="340" y="478"/>
                </a:cubicBezTo>
                <a:cubicBezTo>
                  <a:pt x="340" y="477"/>
                  <a:pt x="341" y="476"/>
                  <a:pt x="343" y="475"/>
                </a:cubicBezTo>
                <a:cubicBezTo>
                  <a:pt x="341" y="477"/>
                  <a:pt x="341" y="481"/>
                  <a:pt x="342" y="485"/>
                </a:cubicBezTo>
                <a:cubicBezTo>
                  <a:pt x="339" y="483"/>
                  <a:pt x="336" y="489"/>
                  <a:pt x="335" y="485"/>
                </a:cubicBezTo>
                <a:cubicBezTo>
                  <a:pt x="334" y="479"/>
                  <a:pt x="338" y="482"/>
                  <a:pt x="340" y="483"/>
                </a:cubicBezTo>
                <a:cubicBezTo>
                  <a:pt x="339" y="479"/>
                  <a:pt x="335" y="478"/>
                  <a:pt x="332" y="477"/>
                </a:cubicBezTo>
                <a:cubicBezTo>
                  <a:pt x="329" y="477"/>
                  <a:pt x="330" y="480"/>
                  <a:pt x="328" y="480"/>
                </a:cubicBezTo>
                <a:cubicBezTo>
                  <a:pt x="326" y="475"/>
                  <a:pt x="322" y="480"/>
                  <a:pt x="320" y="477"/>
                </a:cubicBezTo>
                <a:cubicBezTo>
                  <a:pt x="319" y="471"/>
                  <a:pt x="326" y="473"/>
                  <a:pt x="326" y="469"/>
                </a:cubicBezTo>
                <a:cubicBezTo>
                  <a:pt x="325" y="468"/>
                  <a:pt x="324" y="470"/>
                  <a:pt x="323" y="470"/>
                </a:cubicBezTo>
                <a:cubicBezTo>
                  <a:pt x="323" y="471"/>
                  <a:pt x="319" y="471"/>
                  <a:pt x="318" y="472"/>
                </a:cubicBezTo>
                <a:cubicBezTo>
                  <a:pt x="317" y="473"/>
                  <a:pt x="319" y="477"/>
                  <a:pt x="317" y="477"/>
                </a:cubicBezTo>
                <a:cubicBezTo>
                  <a:pt x="317" y="475"/>
                  <a:pt x="314" y="475"/>
                  <a:pt x="314" y="474"/>
                </a:cubicBezTo>
                <a:cubicBezTo>
                  <a:pt x="315" y="474"/>
                  <a:pt x="315" y="471"/>
                  <a:pt x="313" y="470"/>
                </a:cubicBezTo>
                <a:cubicBezTo>
                  <a:pt x="312" y="473"/>
                  <a:pt x="311" y="475"/>
                  <a:pt x="309" y="477"/>
                </a:cubicBezTo>
                <a:cubicBezTo>
                  <a:pt x="304" y="475"/>
                  <a:pt x="298" y="479"/>
                  <a:pt x="297" y="477"/>
                </a:cubicBezTo>
                <a:cubicBezTo>
                  <a:pt x="297" y="475"/>
                  <a:pt x="299" y="475"/>
                  <a:pt x="301" y="474"/>
                </a:cubicBezTo>
                <a:cubicBezTo>
                  <a:pt x="302" y="473"/>
                  <a:pt x="303" y="472"/>
                  <a:pt x="304" y="470"/>
                </a:cubicBezTo>
                <a:cubicBezTo>
                  <a:pt x="303" y="465"/>
                  <a:pt x="299" y="468"/>
                  <a:pt x="298" y="464"/>
                </a:cubicBezTo>
                <a:cubicBezTo>
                  <a:pt x="299" y="464"/>
                  <a:pt x="302" y="463"/>
                  <a:pt x="302" y="462"/>
                </a:cubicBezTo>
                <a:cubicBezTo>
                  <a:pt x="303" y="460"/>
                  <a:pt x="299" y="459"/>
                  <a:pt x="300" y="456"/>
                </a:cubicBezTo>
                <a:cubicBezTo>
                  <a:pt x="302" y="452"/>
                  <a:pt x="306" y="459"/>
                  <a:pt x="308" y="455"/>
                </a:cubicBezTo>
                <a:cubicBezTo>
                  <a:pt x="303" y="456"/>
                  <a:pt x="304" y="452"/>
                  <a:pt x="300" y="453"/>
                </a:cubicBezTo>
                <a:cubicBezTo>
                  <a:pt x="297" y="457"/>
                  <a:pt x="296" y="456"/>
                  <a:pt x="298" y="461"/>
                </a:cubicBezTo>
                <a:cubicBezTo>
                  <a:pt x="297" y="461"/>
                  <a:pt x="296" y="460"/>
                  <a:pt x="295" y="459"/>
                </a:cubicBezTo>
                <a:cubicBezTo>
                  <a:pt x="294" y="466"/>
                  <a:pt x="301" y="465"/>
                  <a:pt x="300" y="470"/>
                </a:cubicBezTo>
                <a:cubicBezTo>
                  <a:pt x="298" y="472"/>
                  <a:pt x="298" y="474"/>
                  <a:pt x="294" y="475"/>
                </a:cubicBezTo>
                <a:cubicBezTo>
                  <a:pt x="291" y="476"/>
                  <a:pt x="288" y="474"/>
                  <a:pt x="284" y="474"/>
                </a:cubicBezTo>
                <a:cubicBezTo>
                  <a:pt x="284" y="475"/>
                  <a:pt x="285" y="478"/>
                  <a:pt x="283" y="478"/>
                </a:cubicBezTo>
                <a:cubicBezTo>
                  <a:pt x="283" y="477"/>
                  <a:pt x="283" y="475"/>
                  <a:pt x="283" y="474"/>
                </a:cubicBezTo>
                <a:cubicBezTo>
                  <a:pt x="279" y="474"/>
                  <a:pt x="278" y="476"/>
                  <a:pt x="273" y="475"/>
                </a:cubicBezTo>
                <a:cubicBezTo>
                  <a:pt x="273" y="484"/>
                  <a:pt x="269" y="477"/>
                  <a:pt x="266" y="477"/>
                </a:cubicBezTo>
                <a:cubicBezTo>
                  <a:pt x="267" y="477"/>
                  <a:pt x="265" y="478"/>
                  <a:pt x="265" y="478"/>
                </a:cubicBezTo>
                <a:cubicBezTo>
                  <a:pt x="263" y="479"/>
                  <a:pt x="262" y="481"/>
                  <a:pt x="260" y="482"/>
                </a:cubicBezTo>
                <a:cubicBezTo>
                  <a:pt x="259" y="482"/>
                  <a:pt x="257" y="481"/>
                  <a:pt x="255" y="482"/>
                </a:cubicBezTo>
                <a:cubicBezTo>
                  <a:pt x="256" y="477"/>
                  <a:pt x="253" y="476"/>
                  <a:pt x="253" y="472"/>
                </a:cubicBezTo>
                <a:cubicBezTo>
                  <a:pt x="259" y="471"/>
                  <a:pt x="264" y="468"/>
                  <a:pt x="271" y="467"/>
                </a:cubicBezTo>
                <a:cubicBezTo>
                  <a:pt x="274" y="467"/>
                  <a:pt x="272" y="472"/>
                  <a:pt x="276" y="472"/>
                </a:cubicBezTo>
                <a:cubicBezTo>
                  <a:pt x="275" y="466"/>
                  <a:pt x="277" y="463"/>
                  <a:pt x="277" y="458"/>
                </a:cubicBezTo>
                <a:cubicBezTo>
                  <a:pt x="279" y="458"/>
                  <a:pt x="281" y="457"/>
                  <a:pt x="282" y="456"/>
                </a:cubicBezTo>
                <a:cubicBezTo>
                  <a:pt x="284" y="457"/>
                  <a:pt x="292" y="456"/>
                  <a:pt x="287" y="455"/>
                </a:cubicBezTo>
                <a:cubicBezTo>
                  <a:pt x="278" y="456"/>
                  <a:pt x="275" y="452"/>
                  <a:pt x="270" y="451"/>
                </a:cubicBezTo>
                <a:cubicBezTo>
                  <a:pt x="271" y="451"/>
                  <a:pt x="268" y="453"/>
                  <a:pt x="267" y="453"/>
                </a:cubicBezTo>
                <a:cubicBezTo>
                  <a:pt x="260" y="454"/>
                  <a:pt x="258" y="452"/>
                  <a:pt x="256" y="450"/>
                </a:cubicBezTo>
                <a:cubicBezTo>
                  <a:pt x="254" y="452"/>
                  <a:pt x="255" y="457"/>
                  <a:pt x="251" y="458"/>
                </a:cubicBezTo>
                <a:cubicBezTo>
                  <a:pt x="246" y="458"/>
                  <a:pt x="249" y="464"/>
                  <a:pt x="245" y="464"/>
                </a:cubicBezTo>
                <a:cubicBezTo>
                  <a:pt x="244" y="462"/>
                  <a:pt x="238" y="457"/>
                  <a:pt x="236" y="461"/>
                </a:cubicBezTo>
                <a:cubicBezTo>
                  <a:pt x="239" y="461"/>
                  <a:pt x="237" y="463"/>
                  <a:pt x="238" y="464"/>
                </a:cubicBezTo>
                <a:cubicBezTo>
                  <a:pt x="239" y="465"/>
                  <a:pt x="241" y="464"/>
                  <a:pt x="241" y="464"/>
                </a:cubicBezTo>
                <a:cubicBezTo>
                  <a:pt x="243" y="465"/>
                  <a:pt x="247" y="469"/>
                  <a:pt x="243" y="469"/>
                </a:cubicBezTo>
                <a:cubicBezTo>
                  <a:pt x="241" y="469"/>
                  <a:pt x="242" y="466"/>
                  <a:pt x="240" y="466"/>
                </a:cubicBezTo>
                <a:cubicBezTo>
                  <a:pt x="240" y="466"/>
                  <a:pt x="238" y="469"/>
                  <a:pt x="237" y="469"/>
                </a:cubicBezTo>
                <a:cubicBezTo>
                  <a:pt x="239" y="467"/>
                  <a:pt x="239" y="463"/>
                  <a:pt x="235" y="462"/>
                </a:cubicBezTo>
                <a:cubicBezTo>
                  <a:pt x="234" y="464"/>
                  <a:pt x="230" y="464"/>
                  <a:pt x="227" y="462"/>
                </a:cubicBezTo>
                <a:cubicBezTo>
                  <a:pt x="226" y="464"/>
                  <a:pt x="227" y="466"/>
                  <a:pt x="225" y="466"/>
                </a:cubicBezTo>
                <a:cubicBezTo>
                  <a:pt x="222" y="465"/>
                  <a:pt x="222" y="461"/>
                  <a:pt x="217" y="462"/>
                </a:cubicBezTo>
                <a:cubicBezTo>
                  <a:pt x="217" y="465"/>
                  <a:pt x="217" y="467"/>
                  <a:pt x="217" y="469"/>
                </a:cubicBezTo>
                <a:cubicBezTo>
                  <a:pt x="220" y="469"/>
                  <a:pt x="220" y="467"/>
                  <a:pt x="222" y="466"/>
                </a:cubicBezTo>
                <a:cubicBezTo>
                  <a:pt x="221" y="472"/>
                  <a:pt x="228" y="469"/>
                  <a:pt x="229" y="472"/>
                </a:cubicBezTo>
                <a:cubicBezTo>
                  <a:pt x="226" y="472"/>
                  <a:pt x="225" y="473"/>
                  <a:pt x="224" y="475"/>
                </a:cubicBezTo>
                <a:cubicBezTo>
                  <a:pt x="226" y="475"/>
                  <a:pt x="228" y="476"/>
                  <a:pt x="227" y="478"/>
                </a:cubicBezTo>
                <a:cubicBezTo>
                  <a:pt x="225" y="480"/>
                  <a:pt x="215" y="482"/>
                  <a:pt x="213" y="478"/>
                </a:cubicBezTo>
                <a:cubicBezTo>
                  <a:pt x="212" y="473"/>
                  <a:pt x="220" y="477"/>
                  <a:pt x="221" y="474"/>
                </a:cubicBezTo>
                <a:cubicBezTo>
                  <a:pt x="217" y="474"/>
                  <a:pt x="214" y="474"/>
                  <a:pt x="211" y="474"/>
                </a:cubicBezTo>
                <a:cubicBezTo>
                  <a:pt x="212" y="480"/>
                  <a:pt x="208" y="473"/>
                  <a:pt x="206" y="477"/>
                </a:cubicBezTo>
                <a:cubicBezTo>
                  <a:pt x="206" y="479"/>
                  <a:pt x="207" y="483"/>
                  <a:pt x="205" y="483"/>
                </a:cubicBezTo>
                <a:cubicBezTo>
                  <a:pt x="198" y="480"/>
                  <a:pt x="188" y="486"/>
                  <a:pt x="177" y="485"/>
                </a:cubicBezTo>
                <a:cubicBezTo>
                  <a:pt x="177" y="491"/>
                  <a:pt x="184" y="483"/>
                  <a:pt x="186" y="489"/>
                </a:cubicBezTo>
                <a:cubicBezTo>
                  <a:pt x="180" y="488"/>
                  <a:pt x="180" y="492"/>
                  <a:pt x="179" y="494"/>
                </a:cubicBezTo>
                <a:cubicBezTo>
                  <a:pt x="179" y="495"/>
                  <a:pt x="176" y="497"/>
                  <a:pt x="180" y="497"/>
                </a:cubicBezTo>
                <a:cubicBezTo>
                  <a:pt x="180" y="496"/>
                  <a:pt x="184" y="490"/>
                  <a:pt x="186" y="494"/>
                </a:cubicBezTo>
                <a:cubicBezTo>
                  <a:pt x="185" y="499"/>
                  <a:pt x="181" y="501"/>
                  <a:pt x="173" y="501"/>
                </a:cubicBezTo>
                <a:cubicBezTo>
                  <a:pt x="173" y="508"/>
                  <a:pt x="178" y="501"/>
                  <a:pt x="180" y="505"/>
                </a:cubicBezTo>
                <a:cubicBezTo>
                  <a:pt x="178" y="506"/>
                  <a:pt x="179" y="507"/>
                  <a:pt x="180" y="508"/>
                </a:cubicBezTo>
                <a:cubicBezTo>
                  <a:pt x="172" y="506"/>
                  <a:pt x="175" y="514"/>
                  <a:pt x="171" y="515"/>
                </a:cubicBezTo>
                <a:cubicBezTo>
                  <a:pt x="165" y="515"/>
                  <a:pt x="159" y="515"/>
                  <a:pt x="153" y="515"/>
                </a:cubicBezTo>
                <a:cubicBezTo>
                  <a:pt x="153" y="518"/>
                  <a:pt x="155" y="519"/>
                  <a:pt x="158" y="518"/>
                </a:cubicBezTo>
                <a:cubicBezTo>
                  <a:pt x="158" y="521"/>
                  <a:pt x="160" y="521"/>
                  <a:pt x="160" y="524"/>
                </a:cubicBezTo>
                <a:cubicBezTo>
                  <a:pt x="158" y="524"/>
                  <a:pt x="157" y="523"/>
                  <a:pt x="156" y="521"/>
                </a:cubicBezTo>
                <a:cubicBezTo>
                  <a:pt x="154" y="521"/>
                  <a:pt x="150" y="522"/>
                  <a:pt x="150" y="520"/>
                </a:cubicBezTo>
                <a:cubicBezTo>
                  <a:pt x="152" y="519"/>
                  <a:pt x="151" y="517"/>
                  <a:pt x="151" y="515"/>
                </a:cubicBezTo>
                <a:cubicBezTo>
                  <a:pt x="148" y="514"/>
                  <a:pt x="148" y="517"/>
                  <a:pt x="146" y="518"/>
                </a:cubicBezTo>
                <a:cubicBezTo>
                  <a:pt x="140" y="514"/>
                  <a:pt x="134" y="517"/>
                  <a:pt x="130" y="518"/>
                </a:cubicBezTo>
                <a:cubicBezTo>
                  <a:pt x="126" y="519"/>
                  <a:pt x="122" y="519"/>
                  <a:pt x="119" y="520"/>
                </a:cubicBezTo>
                <a:cubicBezTo>
                  <a:pt x="118" y="526"/>
                  <a:pt x="121" y="528"/>
                  <a:pt x="119" y="529"/>
                </a:cubicBezTo>
                <a:cubicBezTo>
                  <a:pt x="119" y="529"/>
                  <a:pt x="120" y="532"/>
                  <a:pt x="119" y="532"/>
                </a:cubicBezTo>
                <a:cubicBezTo>
                  <a:pt x="118" y="537"/>
                  <a:pt x="120" y="533"/>
                  <a:pt x="121" y="537"/>
                </a:cubicBezTo>
                <a:cubicBezTo>
                  <a:pt x="119" y="537"/>
                  <a:pt x="120" y="541"/>
                  <a:pt x="122" y="542"/>
                </a:cubicBezTo>
                <a:cubicBezTo>
                  <a:pt x="121" y="537"/>
                  <a:pt x="125" y="537"/>
                  <a:pt x="128" y="535"/>
                </a:cubicBezTo>
                <a:cubicBezTo>
                  <a:pt x="128" y="537"/>
                  <a:pt x="130" y="538"/>
                  <a:pt x="130" y="540"/>
                </a:cubicBezTo>
                <a:cubicBezTo>
                  <a:pt x="129" y="544"/>
                  <a:pt x="121" y="542"/>
                  <a:pt x="120" y="545"/>
                </a:cubicBezTo>
                <a:cubicBezTo>
                  <a:pt x="125" y="547"/>
                  <a:pt x="130" y="545"/>
                  <a:pt x="135" y="545"/>
                </a:cubicBezTo>
                <a:cubicBezTo>
                  <a:pt x="137" y="545"/>
                  <a:pt x="138" y="543"/>
                  <a:pt x="140" y="543"/>
                </a:cubicBezTo>
                <a:cubicBezTo>
                  <a:pt x="142" y="543"/>
                  <a:pt x="143" y="545"/>
                  <a:pt x="146" y="545"/>
                </a:cubicBezTo>
                <a:cubicBezTo>
                  <a:pt x="148" y="545"/>
                  <a:pt x="148" y="544"/>
                  <a:pt x="149" y="543"/>
                </a:cubicBezTo>
                <a:cubicBezTo>
                  <a:pt x="152" y="543"/>
                  <a:pt x="154" y="544"/>
                  <a:pt x="156" y="542"/>
                </a:cubicBezTo>
                <a:cubicBezTo>
                  <a:pt x="156" y="541"/>
                  <a:pt x="158" y="542"/>
                  <a:pt x="159" y="542"/>
                </a:cubicBezTo>
                <a:cubicBezTo>
                  <a:pt x="163" y="540"/>
                  <a:pt x="162" y="541"/>
                  <a:pt x="167" y="542"/>
                </a:cubicBezTo>
                <a:cubicBezTo>
                  <a:pt x="175" y="542"/>
                  <a:pt x="190" y="540"/>
                  <a:pt x="193" y="543"/>
                </a:cubicBezTo>
                <a:cubicBezTo>
                  <a:pt x="191" y="543"/>
                  <a:pt x="192" y="546"/>
                  <a:pt x="190" y="547"/>
                </a:cubicBezTo>
                <a:cubicBezTo>
                  <a:pt x="186" y="547"/>
                  <a:pt x="171" y="545"/>
                  <a:pt x="175" y="548"/>
                </a:cubicBezTo>
                <a:cubicBezTo>
                  <a:pt x="178" y="548"/>
                  <a:pt x="183" y="547"/>
                  <a:pt x="182" y="551"/>
                </a:cubicBezTo>
                <a:cubicBezTo>
                  <a:pt x="180" y="549"/>
                  <a:pt x="175" y="550"/>
                  <a:pt x="171" y="550"/>
                </a:cubicBezTo>
                <a:cubicBezTo>
                  <a:pt x="169" y="555"/>
                  <a:pt x="176" y="551"/>
                  <a:pt x="174" y="556"/>
                </a:cubicBezTo>
                <a:cubicBezTo>
                  <a:pt x="170" y="551"/>
                  <a:pt x="165" y="555"/>
                  <a:pt x="163" y="559"/>
                </a:cubicBezTo>
                <a:cubicBezTo>
                  <a:pt x="167" y="562"/>
                  <a:pt x="162" y="563"/>
                  <a:pt x="165" y="567"/>
                </a:cubicBezTo>
                <a:cubicBezTo>
                  <a:pt x="161" y="566"/>
                  <a:pt x="159" y="564"/>
                  <a:pt x="159" y="570"/>
                </a:cubicBezTo>
                <a:cubicBezTo>
                  <a:pt x="159" y="576"/>
                  <a:pt x="165" y="566"/>
                  <a:pt x="165" y="572"/>
                </a:cubicBezTo>
                <a:cubicBezTo>
                  <a:pt x="159" y="574"/>
                  <a:pt x="165" y="580"/>
                  <a:pt x="159" y="581"/>
                </a:cubicBezTo>
                <a:cubicBezTo>
                  <a:pt x="153" y="581"/>
                  <a:pt x="159" y="575"/>
                  <a:pt x="156" y="575"/>
                </a:cubicBezTo>
                <a:cubicBezTo>
                  <a:pt x="155" y="579"/>
                  <a:pt x="149" y="579"/>
                  <a:pt x="146" y="581"/>
                </a:cubicBezTo>
                <a:cubicBezTo>
                  <a:pt x="146" y="579"/>
                  <a:pt x="148" y="579"/>
                  <a:pt x="148" y="577"/>
                </a:cubicBezTo>
                <a:cubicBezTo>
                  <a:pt x="143" y="576"/>
                  <a:pt x="145" y="582"/>
                  <a:pt x="138" y="580"/>
                </a:cubicBezTo>
                <a:cubicBezTo>
                  <a:pt x="137" y="586"/>
                  <a:pt x="141" y="588"/>
                  <a:pt x="139" y="591"/>
                </a:cubicBezTo>
                <a:cubicBezTo>
                  <a:pt x="144" y="590"/>
                  <a:pt x="141" y="596"/>
                  <a:pt x="145" y="596"/>
                </a:cubicBezTo>
                <a:cubicBezTo>
                  <a:pt x="146" y="594"/>
                  <a:pt x="147" y="593"/>
                  <a:pt x="148" y="593"/>
                </a:cubicBezTo>
                <a:cubicBezTo>
                  <a:pt x="148" y="596"/>
                  <a:pt x="152" y="596"/>
                  <a:pt x="150" y="600"/>
                </a:cubicBezTo>
                <a:cubicBezTo>
                  <a:pt x="152" y="603"/>
                  <a:pt x="157" y="601"/>
                  <a:pt x="157" y="604"/>
                </a:cubicBezTo>
                <a:cubicBezTo>
                  <a:pt x="158" y="611"/>
                  <a:pt x="158" y="602"/>
                  <a:pt x="160" y="602"/>
                </a:cubicBezTo>
                <a:cubicBezTo>
                  <a:pt x="159" y="607"/>
                  <a:pt x="166" y="604"/>
                  <a:pt x="165" y="608"/>
                </a:cubicBezTo>
                <a:cubicBezTo>
                  <a:pt x="165" y="612"/>
                  <a:pt x="161" y="612"/>
                  <a:pt x="159" y="615"/>
                </a:cubicBezTo>
                <a:cubicBezTo>
                  <a:pt x="163" y="615"/>
                  <a:pt x="163" y="619"/>
                  <a:pt x="161" y="621"/>
                </a:cubicBezTo>
                <a:cubicBezTo>
                  <a:pt x="158" y="620"/>
                  <a:pt x="156" y="617"/>
                  <a:pt x="151" y="618"/>
                </a:cubicBezTo>
                <a:cubicBezTo>
                  <a:pt x="149" y="620"/>
                  <a:pt x="151" y="625"/>
                  <a:pt x="149" y="627"/>
                </a:cubicBezTo>
                <a:cubicBezTo>
                  <a:pt x="145" y="626"/>
                  <a:pt x="142" y="630"/>
                  <a:pt x="139" y="631"/>
                </a:cubicBezTo>
                <a:cubicBezTo>
                  <a:pt x="133" y="632"/>
                  <a:pt x="134" y="631"/>
                  <a:pt x="131" y="634"/>
                </a:cubicBezTo>
                <a:cubicBezTo>
                  <a:pt x="131" y="634"/>
                  <a:pt x="128" y="633"/>
                  <a:pt x="128" y="634"/>
                </a:cubicBezTo>
                <a:cubicBezTo>
                  <a:pt x="126" y="635"/>
                  <a:pt x="125" y="636"/>
                  <a:pt x="123" y="637"/>
                </a:cubicBezTo>
                <a:cubicBezTo>
                  <a:pt x="121" y="638"/>
                  <a:pt x="119" y="636"/>
                  <a:pt x="117" y="637"/>
                </a:cubicBezTo>
                <a:cubicBezTo>
                  <a:pt x="116" y="637"/>
                  <a:pt x="116" y="638"/>
                  <a:pt x="115" y="639"/>
                </a:cubicBezTo>
                <a:cubicBezTo>
                  <a:pt x="111" y="640"/>
                  <a:pt x="112" y="641"/>
                  <a:pt x="109" y="642"/>
                </a:cubicBezTo>
                <a:cubicBezTo>
                  <a:pt x="107" y="642"/>
                  <a:pt x="104" y="641"/>
                  <a:pt x="102" y="642"/>
                </a:cubicBezTo>
                <a:cubicBezTo>
                  <a:pt x="102" y="642"/>
                  <a:pt x="100" y="645"/>
                  <a:pt x="99" y="645"/>
                </a:cubicBezTo>
                <a:cubicBezTo>
                  <a:pt x="97" y="645"/>
                  <a:pt x="95" y="644"/>
                  <a:pt x="93" y="645"/>
                </a:cubicBezTo>
                <a:cubicBezTo>
                  <a:pt x="93" y="649"/>
                  <a:pt x="88" y="649"/>
                  <a:pt x="87" y="650"/>
                </a:cubicBezTo>
                <a:cubicBezTo>
                  <a:pt x="83" y="651"/>
                  <a:pt x="80" y="652"/>
                  <a:pt x="75" y="651"/>
                </a:cubicBezTo>
                <a:cubicBezTo>
                  <a:pt x="71" y="657"/>
                  <a:pt x="62" y="658"/>
                  <a:pt x="55" y="661"/>
                </a:cubicBezTo>
                <a:cubicBezTo>
                  <a:pt x="47" y="664"/>
                  <a:pt x="41" y="666"/>
                  <a:pt x="36" y="672"/>
                </a:cubicBezTo>
                <a:cubicBezTo>
                  <a:pt x="38" y="673"/>
                  <a:pt x="40" y="674"/>
                  <a:pt x="41" y="675"/>
                </a:cubicBezTo>
                <a:cubicBezTo>
                  <a:pt x="37" y="676"/>
                  <a:pt x="41" y="681"/>
                  <a:pt x="42" y="681"/>
                </a:cubicBezTo>
                <a:cubicBezTo>
                  <a:pt x="44" y="684"/>
                  <a:pt x="43" y="690"/>
                  <a:pt x="45" y="691"/>
                </a:cubicBezTo>
                <a:cubicBezTo>
                  <a:pt x="46" y="689"/>
                  <a:pt x="48" y="687"/>
                  <a:pt x="48" y="689"/>
                </a:cubicBezTo>
                <a:cubicBezTo>
                  <a:pt x="50" y="694"/>
                  <a:pt x="45" y="692"/>
                  <a:pt x="46" y="696"/>
                </a:cubicBezTo>
                <a:cubicBezTo>
                  <a:pt x="51" y="696"/>
                  <a:pt x="52" y="692"/>
                  <a:pt x="54" y="697"/>
                </a:cubicBezTo>
                <a:cubicBezTo>
                  <a:pt x="50" y="700"/>
                  <a:pt x="47" y="697"/>
                  <a:pt x="46" y="699"/>
                </a:cubicBezTo>
                <a:cubicBezTo>
                  <a:pt x="48" y="700"/>
                  <a:pt x="52" y="700"/>
                  <a:pt x="52" y="704"/>
                </a:cubicBezTo>
                <a:cubicBezTo>
                  <a:pt x="45" y="704"/>
                  <a:pt x="54" y="706"/>
                  <a:pt x="54" y="708"/>
                </a:cubicBezTo>
                <a:cubicBezTo>
                  <a:pt x="51" y="708"/>
                  <a:pt x="48" y="709"/>
                  <a:pt x="48" y="711"/>
                </a:cubicBezTo>
                <a:cubicBezTo>
                  <a:pt x="50" y="712"/>
                  <a:pt x="53" y="711"/>
                  <a:pt x="53" y="713"/>
                </a:cubicBezTo>
                <a:cubicBezTo>
                  <a:pt x="53" y="715"/>
                  <a:pt x="51" y="715"/>
                  <a:pt x="52" y="718"/>
                </a:cubicBezTo>
                <a:cubicBezTo>
                  <a:pt x="50" y="720"/>
                  <a:pt x="48" y="717"/>
                  <a:pt x="45" y="718"/>
                </a:cubicBezTo>
                <a:cubicBezTo>
                  <a:pt x="45" y="718"/>
                  <a:pt x="41" y="725"/>
                  <a:pt x="40" y="719"/>
                </a:cubicBezTo>
                <a:cubicBezTo>
                  <a:pt x="40" y="717"/>
                  <a:pt x="43" y="718"/>
                  <a:pt x="44" y="716"/>
                </a:cubicBezTo>
                <a:cubicBezTo>
                  <a:pt x="38" y="715"/>
                  <a:pt x="36" y="718"/>
                  <a:pt x="32" y="719"/>
                </a:cubicBezTo>
                <a:cubicBezTo>
                  <a:pt x="31" y="720"/>
                  <a:pt x="29" y="719"/>
                  <a:pt x="29" y="721"/>
                </a:cubicBezTo>
                <a:cubicBezTo>
                  <a:pt x="35" y="722"/>
                  <a:pt x="39" y="716"/>
                  <a:pt x="41" y="723"/>
                </a:cubicBezTo>
                <a:cubicBezTo>
                  <a:pt x="34" y="723"/>
                  <a:pt x="41" y="724"/>
                  <a:pt x="41" y="726"/>
                </a:cubicBezTo>
                <a:cubicBezTo>
                  <a:pt x="41" y="728"/>
                  <a:pt x="36" y="730"/>
                  <a:pt x="39" y="730"/>
                </a:cubicBezTo>
                <a:cubicBezTo>
                  <a:pt x="40" y="728"/>
                  <a:pt x="41" y="727"/>
                  <a:pt x="43" y="729"/>
                </a:cubicBezTo>
                <a:cubicBezTo>
                  <a:pt x="43" y="729"/>
                  <a:pt x="49" y="726"/>
                  <a:pt x="49" y="726"/>
                </a:cubicBezTo>
                <a:cubicBezTo>
                  <a:pt x="50" y="726"/>
                  <a:pt x="51" y="728"/>
                  <a:pt x="52" y="727"/>
                </a:cubicBezTo>
                <a:cubicBezTo>
                  <a:pt x="53" y="727"/>
                  <a:pt x="52" y="722"/>
                  <a:pt x="55" y="724"/>
                </a:cubicBezTo>
                <a:cubicBezTo>
                  <a:pt x="58" y="724"/>
                  <a:pt x="56" y="729"/>
                  <a:pt x="59" y="729"/>
                </a:cubicBezTo>
                <a:cubicBezTo>
                  <a:pt x="61" y="725"/>
                  <a:pt x="62" y="724"/>
                  <a:pt x="60" y="719"/>
                </a:cubicBezTo>
                <a:cubicBezTo>
                  <a:pt x="56" y="718"/>
                  <a:pt x="53" y="726"/>
                  <a:pt x="50" y="721"/>
                </a:cubicBezTo>
                <a:cubicBezTo>
                  <a:pt x="55" y="719"/>
                  <a:pt x="57" y="715"/>
                  <a:pt x="63" y="718"/>
                </a:cubicBezTo>
                <a:cubicBezTo>
                  <a:pt x="63" y="721"/>
                  <a:pt x="63" y="724"/>
                  <a:pt x="65" y="726"/>
                </a:cubicBezTo>
                <a:cubicBezTo>
                  <a:pt x="71" y="727"/>
                  <a:pt x="66" y="719"/>
                  <a:pt x="71" y="719"/>
                </a:cubicBezTo>
                <a:cubicBezTo>
                  <a:pt x="73" y="723"/>
                  <a:pt x="73" y="727"/>
                  <a:pt x="78" y="727"/>
                </a:cubicBezTo>
                <a:cubicBezTo>
                  <a:pt x="78" y="726"/>
                  <a:pt x="78" y="724"/>
                  <a:pt x="79" y="724"/>
                </a:cubicBezTo>
                <a:cubicBezTo>
                  <a:pt x="80" y="724"/>
                  <a:pt x="79" y="727"/>
                  <a:pt x="79" y="727"/>
                </a:cubicBezTo>
                <a:cubicBezTo>
                  <a:pt x="82" y="728"/>
                  <a:pt x="91" y="727"/>
                  <a:pt x="88" y="730"/>
                </a:cubicBezTo>
                <a:cubicBezTo>
                  <a:pt x="86" y="733"/>
                  <a:pt x="81" y="733"/>
                  <a:pt x="85" y="737"/>
                </a:cubicBezTo>
                <a:cubicBezTo>
                  <a:pt x="80" y="737"/>
                  <a:pt x="80" y="741"/>
                  <a:pt x="77" y="742"/>
                </a:cubicBezTo>
                <a:cubicBezTo>
                  <a:pt x="75" y="742"/>
                  <a:pt x="74" y="739"/>
                  <a:pt x="74" y="742"/>
                </a:cubicBezTo>
                <a:cubicBezTo>
                  <a:pt x="76" y="742"/>
                  <a:pt x="74" y="744"/>
                  <a:pt x="72" y="745"/>
                </a:cubicBezTo>
                <a:cubicBezTo>
                  <a:pt x="67" y="743"/>
                  <a:pt x="68" y="747"/>
                  <a:pt x="65" y="748"/>
                </a:cubicBezTo>
                <a:cubicBezTo>
                  <a:pt x="65" y="745"/>
                  <a:pt x="66" y="743"/>
                  <a:pt x="64" y="742"/>
                </a:cubicBezTo>
                <a:cubicBezTo>
                  <a:pt x="64" y="743"/>
                  <a:pt x="63" y="743"/>
                  <a:pt x="61" y="743"/>
                </a:cubicBezTo>
                <a:cubicBezTo>
                  <a:pt x="63" y="749"/>
                  <a:pt x="59" y="748"/>
                  <a:pt x="56" y="748"/>
                </a:cubicBezTo>
                <a:cubicBezTo>
                  <a:pt x="47" y="748"/>
                  <a:pt x="60" y="749"/>
                  <a:pt x="60" y="751"/>
                </a:cubicBezTo>
                <a:cubicBezTo>
                  <a:pt x="60" y="751"/>
                  <a:pt x="55" y="752"/>
                  <a:pt x="55" y="753"/>
                </a:cubicBezTo>
                <a:cubicBezTo>
                  <a:pt x="54" y="754"/>
                  <a:pt x="57" y="764"/>
                  <a:pt x="52" y="762"/>
                </a:cubicBezTo>
                <a:cubicBezTo>
                  <a:pt x="51" y="762"/>
                  <a:pt x="50" y="762"/>
                  <a:pt x="49" y="762"/>
                </a:cubicBezTo>
                <a:cubicBezTo>
                  <a:pt x="49" y="762"/>
                  <a:pt x="47" y="761"/>
                  <a:pt x="48" y="761"/>
                </a:cubicBezTo>
                <a:cubicBezTo>
                  <a:pt x="46" y="761"/>
                  <a:pt x="43" y="762"/>
                  <a:pt x="43" y="762"/>
                </a:cubicBezTo>
                <a:cubicBezTo>
                  <a:pt x="42" y="762"/>
                  <a:pt x="41" y="758"/>
                  <a:pt x="38" y="759"/>
                </a:cubicBezTo>
                <a:cubicBezTo>
                  <a:pt x="38" y="760"/>
                  <a:pt x="38" y="762"/>
                  <a:pt x="36" y="762"/>
                </a:cubicBezTo>
                <a:lnTo>
                  <a:pt x="20" y="781"/>
                </a:lnTo>
                <a:close/>
                <a:moveTo>
                  <a:pt x="73" y="659"/>
                </a:moveTo>
                <a:cubicBezTo>
                  <a:pt x="72" y="655"/>
                  <a:pt x="80" y="660"/>
                  <a:pt x="77" y="654"/>
                </a:cubicBezTo>
                <a:cubicBezTo>
                  <a:pt x="74" y="654"/>
                  <a:pt x="69" y="659"/>
                  <a:pt x="73" y="659"/>
                </a:cubicBezTo>
                <a:close/>
                <a:moveTo>
                  <a:pt x="95" y="651"/>
                </a:moveTo>
                <a:cubicBezTo>
                  <a:pt x="95" y="649"/>
                  <a:pt x="97" y="649"/>
                  <a:pt x="98" y="646"/>
                </a:cubicBezTo>
                <a:cubicBezTo>
                  <a:pt x="94" y="645"/>
                  <a:pt x="91" y="651"/>
                  <a:pt x="95" y="651"/>
                </a:cubicBezTo>
                <a:close/>
                <a:moveTo>
                  <a:pt x="145" y="432"/>
                </a:moveTo>
                <a:cubicBezTo>
                  <a:pt x="145" y="430"/>
                  <a:pt x="147" y="429"/>
                  <a:pt x="147" y="426"/>
                </a:cubicBezTo>
                <a:cubicBezTo>
                  <a:pt x="149" y="426"/>
                  <a:pt x="148" y="431"/>
                  <a:pt x="150" y="431"/>
                </a:cubicBezTo>
                <a:cubicBezTo>
                  <a:pt x="150" y="433"/>
                  <a:pt x="147" y="432"/>
                  <a:pt x="145" y="432"/>
                </a:cubicBezTo>
                <a:close/>
                <a:moveTo>
                  <a:pt x="181" y="358"/>
                </a:moveTo>
                <a:cubicBezTo>
                  <a:pt x="181" y="362"/>
                  <a:pt x="176" y="358"/>
                  <a:pt x="175" y="358"/>
                </a:cubicBezTo>
                <a:cubicBezTo>
                  <a:pt x="174" y="359"/>
                  <a:pt x="175" y="359"/>
                  <a:pt x="176" y="359"/>
                </a:cubicBezTo>
                <a:cubicBezTo>
                  <a:pt x="176" y="361"/>
                  <a:pt x="174" y="361"/>
                  <a:pt x="173" y="361"/>
                </a:cubicBezTo>
                <a:cubicBezTo>
                  <a:pt x="173" y="360"/>
                  <a:pt x="172" y="359"/>
                  <a:pt x="171" y="359"/>
                </a:cubicBezTo>
                <a:cubicBezTo>
                  <a:pt x="171" y="355"/>
                  <a:pt x="179" y="356"/>
                  <a:pt x="181" y="358"/>
                </a:cubicBezTo>
                <a:close/>
                <a:moveTo>
                  <a:pt x="143" y="214"/>
                </a:moveTo>
                <a:cubicBezTo>
                  <a:pt x="143" y="213"/>
                  <a:pt x="146" y="212"/>
                  <a:pt x="146" y="212"/>
                </a:cubicBezTo>
                <a:cubicBezTo>
                  <a:pt x="145" y="212"/>
                  <a:pt x="148" y="215"/>
                  <a:pt x="148" y="214"/>
                </a:cubicBezTo>
                <a:cubicBezTo>
                  <a:pt x="149" y="217"/>
                  <a:pt x="141" y="218"/>
                  <a:pt x="143" y="214"/>
                </a:cubicBezTo>
                <a:close/>
                <a:moveTo>
                  <a:pt x="582" y="88"/>
                </a:moveTo>
                <a:cubicBezTo>
                  <a:pt x="582" y="85"/>
                  <a:pt x="580" y="84"/>
                  <a:pt x="578" y="83"/>
                </a:cubicBezTo>
                <a:cubicBezTo>
                  <a:pt x="578" y="86"/>
                  <a:pt x="580" y="88"/>
                  <a:pt x="582" y="88"/>
                </a:cubicBezTo>
                <a:close/>
                <a:moveTo>
                  <a:pt x="702" y="66"/>
                </a:moveTo>
                <a:cubicBezTo>
                  <a:pt x="702" y="69"/>
                  <a:pt x="702" y="71"/>
                  <a:pt x="702" y="74"/>
                </a:cubicBezTo>
                <a:cubicBezTo>
                  <a:pt x="699" y="77"/>
                  <a:pt x="700" y="74"/>
                  <a:pt x="696" y="74"/>
                </a:cubicBezTo>
                <a:cubicBezTo>
                  <a:pt x="698" y="81"/>
                  <a:pt x="697" y="81"/>
                  <a:pt x="696" y="87"/>
                </a:cubicBezTo>
                <a:cubicBezTo>
                  <a:pt x="690" y="87"/>
                  <a:pt x="685" y="89"/>
                  <a:pt x="678" y="88"/>
                </a:cubicBezTo>
                <a:cubicBezTo>
                  <a:pt x="679" y="81"/>
                  <a:pt x="685" y="80"/>
                  <a:pt x="694" y="80"/>
                </a:cubicBezTo>
                <a:cubicBezTo>
                  <a:pt x="691" y="75"/>
                  <a:pt x="695" y="74"/>
                  <a:pt x="694" y="68"/>
                </a:cubicBezTo>
                <a:cubicBezTo>
                  <a:pt x="699" y="69"/>
                  <a:pt x="698" y="65"/>
                  <a:pt x="702" y="66"/>
                </a:cubicBezTo>
                <a:close/>
                <a:moveTo>
                  <a:pt x="835" y="64"/>
                </a:moveTo>
                <a:cubicBezTo>
                  <a:pt x="836" y="64"/>
                  <a:pt x="837" y="64"/>
                  <a:pt x="838" y="64"/>
                </a:cubicBezTo>
                <a:cubicBezTo>
                  <a:pt x="838" y="65"/>
                  <a:pt x="839" y="67"/>
                  <a:pt x="839" y="68"/>
                </a:cubicBezTo>
                <a:cubicBezTo>
                  <a:pt x="837" y="68"/>
                  <a:pt x="836" y="68"/>
                  <a:pt x="835" y="68"/>
                </a:cubicBezTo>
                <a:cubicBezTo>
                  <a:pt x="835" y="67"/>
                  <a:pt x="835" y="65"/>
                  <a:pt x="835" y="64"/>
                </a:cubicBezTo>
                <a:close/>
                <a:moveTo>
                  <a:pt x="1292" y="45"/>
                </a:moveTo>
                <a:cubicBezTo>
                  <a:pt x="1294" y="46"/>
                  <a:pt x="1294" y="48"/>
                  <a:pt x="1294" y="50"/>
                </a:cubicBezTo>
                <a:cubicBezTo>
                  <a:pt x="1290" y="51"/>
                  <a:pt x="1290" y="47"/>
                  <a:pt x="1285" y="49"/>
                </a:cubicBezTo>
                <a:cubicBezTo>
                  <a:pt x="1284" y="44"/>
                  <a:pt x="1293" y="50"/>
                  <a:pt x="1292" y="45"/>
                </a:cubicBezTo>
                <a:close/>
                <a:moveTo>
                  <a:pt x="1344" y="37"/>
                </a:moveTo>
                <a:cubicBezTo>
                  <a:pt x="1344" y="40"/>
                  <a:pt x="1342" y="41"/>
                  <a:pt x="1342" y="44"/>
                </a:cubicBezTo>
                <a:cubicBezTo>
                  <a:pt x="1340" y="42"/>
                  <a:pt x="1334" y="41"/>
                  <a:pt x="1334" y="45"/>
                </a:cubicBezTo>
                <a:cubicBezTo>
                  <a:pt x="1330" y="46"/>
                  <a:pt x="1333" y="40"/>
                  <a:pt x="1332" y="37"/>
                </a:cubicBezTo>
                <a:cubicBezTo>
                  <a:pt x="1337" y="41"/>
                  <a:pt x="1338" y="39"/>
                  <a:pt x="1344" y="37"/>
                </a:cubicBezTo>
                <a:close/>
                <a:moveTo>
                  <a:pt x="1842" y="153"/>
                </a:moveTo>
                <a:cubicBezTo>
                  <a:pt x="1839" y="153"/>
                  <a:pt x="1837" y="153"/>
                  <a:pt x="1836" y="152"/>
                </a:cubicBezTo>
                <a:cubicBezTo>
                  <a:pt x="1834" y="157"/>
                  <a:pt x="1842" y="158"/>
                  <a:pt x="1842" y="153"/>
                </a:cubicBezTo>
                <a:close/>
                <a:moveTo>
                  <a:pt x="1805" y="161"/>
                </a:moveTo>
                <a:cubicBezTo>
                  <a:pt x="1803" y="160"/>
                  <a:pt x="1802" y="159"/>
                  <a:pt x="1802" y="156"/>
                </a:cubicBezTo>
                <a:cubicBezTo>
                  <a:pt x="1805" y="156"/>
                  <a:pt x="1805" y="158"/>
                  <a:pt x="1807" y="158"/>
                </a:cubicBezTo>
                <a:cubicBezTo>
                  <a:pt x="1807" y="159"/>
                  <a:pt x="1806" y="160"/>
                  <a:pt x="1805" y="161"/>
                </a:cubicBezTo>
                <a:close/>
                <a:moveTo>
                  <a:pt x="1858" y="172"/>
                </a:moveTo>
                <a:cubicBezTo>
                  <a:pt x="1860" y="179"/>
                  <a:pt x="1849" y="172"/>
                  <a:pt x="1855" y="175"/>
                </a:cubicBezTo>
                <a:cubicBezTo>
                  <a:pt x="1854" y="179"/>
                  <a:pt x="1847" y="176"/>
                  <a:pt x="1848" y="172"/>
                </a:cubicBezTo>
                <a:cubicBezTo>
                  <a:pt x="1851" y="175"/>
                  <a:pt x="1852" y="171"/>
                  <a:pt x="1858" y="172"/>
                </a:cubicBezTo>
                <a:close/>
                <a:moveTo>
                  <a:pt x="1773" y="252"/>
                </a:moveTo>
                <a:cubicBezTo>
                  <a:pt x="1770" y="255"/>
                  <a:pt x="1767" y="252"/>
                  <a:pt x="1769" y="258"/>
                </a:cubicBezTo>
                <a:cubicBezTo>
                  <a:pt x="1763" y="257"/>
                  <a:pt x="1761" y="255"/>
                  <a:pt x="1756" y="259"/>
                </a:cubicBezTo>
                <a:cubicBezTo>
                  <a:pt x="1754" y="259"/>
                  <a:pt x="1756" y="258"/>
                  <a:pt x="1758" y="258"/>
                </a:cubicBezTo>
                <a:cubicBezTo>
                  <a:pt x="1758" y="255"/>
                  <a:pt x="1753" y="257"/>
                  <a:pt x="1751" y="256"/>
                </a:cubicBezTo>
                <a:cubicBezTo>
                  <a:pt x="1751" y="256"/>
                  <a:pt x="1751" y="252"/>
                  <a:pt x="1748" y="253"/>
                </a:cubicBezTo>
                <a:cubicBezTo>
                  <a:pt x="1748" y="249"/>
                  <a:pt x="1753" y="251"/>
                  <a:pt x="1756" y="250"/>
                </a:cubicBezTo>
                <a:cubicBezTo>
                  <a:pt x="1757" y="250"/>
                  <a:pt x="1761" y="246"/>
                  <a:pt x="1761" y="247"/>
                </a:cubicBezTo>
                <a:cubicBezTo>
                  <a:pt x="1762" y="247"/>
                  <a:pt x="1761" y="248"/>
                  <a:pt x="1761" y="248"/>
                </a:cubicBezTo>
                <a:cubicBezTo>
                  <a:pt x="1765" y="249"/>
                  <a:pt x="1770" y="249"/>
                  <a:pt x="1773" y="252"/>
                </a:cubicBezTo>
                <a:close/>
                <a:moveTo>
                  <a:pt x="1830" y="299"/>
                </a:moveTo>
                <a:cubicBezTo>
                  <a:pt x="1825" y="297"/>
                  <a:pt x="1825" y="299"/>
                  <a:pt x="1819" y="299"/>
                </a:cubicBezTo>
                <a:cubicBezTo>
                  <a:pt x="1821" y="294"/>
                  <a:pt x="1820" y="292"/>
                  <a:pt x="1819" y="286"/>
                </a:cubicBezTo>
                <a:cubicBezTo>
                  <a:pt x="1823" y="283"/>
                  <a:pt x="1826" y="289"/>
                  <a:pt x="1828" y="283"/>
                </a:cubicBezTo>
                <a:cubicBezTo>
                  <a:pt x="1829" y="284"/>
                  <a:pt x="1830" y="288"/>
                  <a:pt x="1831" y="285"/>
                </a:cubicBezTo>
                <a:cubicBezTo>
                  <a:pt x="1835" y="285"/>
                  <a:pt x="1832" y="292"/>
                  <a:pt x="1829" y="291"/>
                </a:cubicBezTo>
                <a:cubicBezTo>
                  <a:pt x="1830" y="293"/>
                  <a:pt x="1831" y="295"/>
                  <a:pt x="1830" y="299"/>
                </a:cubicBezTo>
                <a:close/>
                <a:moveTo>
                  <a:pt x="2055" y="619"/>
                </a:moveTo>
                <a:cubicBezTo>
                  <a:pt x="2060" y="620"/>
                  <a:pt x="2064" y="619"/>
                  <a:pt x="2065" y="616"/>
                </a:cubicBezTo>
                <a:cubicBezTo>
                  <a:pt x="2062" y="617"/>
                  <a:pt x="2054" y="614"/>
                  <a:pt x="2055" y="619"/>
                </a:cubicBezTo>
                <a:close/>
                <a:moveTo>
                  <a:pt x="1438" y="1419"/>
                </a:moveTo>
                <a:cubicBezTo>
                  <a:pt x="1438" y="1413"/>
                  <a:pt x="1439" y="1409"/>
                  <a:pt x="1443" y="1408"/>
                </a:cubicBezTo>
                <a:cubicBezTo>
                  <a:pt x="1450" y="1409"/>
                  <a:pt x="1453" y="1414"/>
                  <a:pt x="1452" y="1424"/>
                </a:cubicBezTo>
                <a:cubicBezTo>
                  <a:pt x="1448" y="1421"/>
                  <a:pt x="1442" y="1421"/>
                  <a:pt x="1438" y="1419"/>
                </a:cubicBezTo>
                <a:close/>
                <a:moveTo>
                  <a:pt x="270" y="1244"/>
                </a:moveTo>
                <a:cubicBezTo>
                  <a:pt x="268" y="1237"/>
                  <a:pt x="277" y="1245"/>
                  <a:pt x="276" y="1241"/>
                </a:cubicBezTo>
                <a:cubicBezTo>
                  <a:pt x="281" y="1244"/>
                  <a:pt x="273" y="1245"/>
                  <a:pt x="270" y="1244"/>
                </a:cubicBezTo>
                <a:close/>
                <a:moveTo>
                  <a:pt x="53" y="1203"/>
                </a:moveTo>
                <a:cubicBezTo>
                  <a:pt x="56" y="1202"/>
                  <a:pt x="59" y="1202"/>
                  <a:pt x="61" y="1200"/>
                </a:cubicBezTo>
                <a:cubicBezTo>
                  <a:pt x="57" y="1200"/>
                  <a:pt x="53" y="1200"/>
                  <a:pt x="53" y="1203"/>
                </a:cubicBezTo>
                <a:close/>
                <a:moveTo>
                  <a:pt x="77" y="859"/>
                </a:moveTo>
                <a:cubicBezTo>
                  <a:pt x="78" y="857"/>
                  <a:pt x="80" y="856"/>
                  <a:pt x="83" y="856"/>
                </a:cubicBezTo>
                <a:cubicBezTo>
                  <a:pt x="83" y="857"/>
                  <a:pt x="83" y="857"/>
                  <a:pt x="82" y="857"/>
                </a:cubicBezTo>
                <a:cubicBezTo>
                  <a:pt x="83" y="859"/>
                  <a:pt x="85" y="860"/>
                  <a:pt x="88" y="861"/>
                </a:cubicBezTo>
                <a:cubicBezTo>
                  <a:pt x="87" y="867"/>
                  <a:pt x="81" y="860"/>
                  <a:pt x="77" y="859"/>
                </a:cubicBezTo>
                <a:close/>
                <a:moveTo>
                  <a:pt x="1029" y="26"/>
                </a:moveTo>
                <a:cubicBezTo>
                  <a:pt x="1030" y="24"/>
                  <a:pt x="1032" y="24"/>
                  <a:pt x="1033" y="22"/>
                </a:cubicBezTo>
                <a:cubicBezTo>
                  <a:pt x="1029" y="20"/>
                  <a:pt x="1025" y="26"/>
                  <a:pt x="1029" y="26"/>
                </a:cubicBezTo>
                <a:close/>
                <a:moveTo>
                  <a:pt x="944" y="31"/>
                </a:moveTo>
                <a:cubicBezTo>
                  <a:pt x="946" y="32"/>
                  <a:pt x="947" y="33"/>
                  <a:pt x="949" y="33"/>
                </a:cubicBezTo>
                <a:cubicBezTo>
                  <a:pt x="949" y="36"/>
                  <a:pt x="947" y="36"/>
                  <a:pt x="945" y="34"/>
                </a:cubicBezTo>
                <a:cubicBezTo>
                  <a:pt x="945" y="33"/>
                  <a:pt x="945" y="32"/>
                  <a:pt x="944" y="31"/>
                </a:cubicBezTo>
                <a:close/>
                <a:moveTo>
                  <a:pt x="1056" y="36"/>
                </a:moveTo>
                <a:cubicBezTo>
                  <a:pt x="1056" y="39"/>
                  <a:pt x="1054" y="39"/>
                  <a:pt x="1054" y="42"/>
                </a:cubicBezTo>
                <a:cubicBezTo>
                  <a:pt x="1050" y="42"/>
                  <a:pt x="1047" y="42"/>
                  <a:pt x="1043" y="42"/>
                </a:cubicBezTo>
                <a:cubicBezTo>
                  <a:pt x="1040" y="33"/>
                  <a:pt x="1052" y="33"/>
                  <a:pt x="1056" y="36"/>
                </a:cubicBezTo>
                <a:close/>
                <a:moveTo>
                  <a:pt x="1330" y="45"/>
                </a:moveTo>
                <a:cubicBezTo>
                  <a:pt x="1331" y="41"/>
                  <a:pt x="1330" y="39"/>
                  <a:pt x="1327" y="37"/>
                </a:cubicBezTo>
                <a:cubicBezTo>
                  <a:pt x="1325" y="40"/>
                  <a:pt x="1325" y="46"/>
                  <a:pt x="1330" y="45"/>
                </a:cubicBezTo>
                <a:close/>
                <a:moveTo>
                  <a:pt x="1219" y="39"/>
                </a:moveTo>
                <a:cubicBezTo>
                  <a:pt x="1221" y="47"/>
                  <a:pt x="1213" y="45"/>
                  <a:pt x="1209" y="47"/>
                </a:cubicBezTo>
                <a:cubicBezTo>
                  <a:pt x="1208" y="47"/>
                  <a:pt x="1207" y="49"/>
                  <a:pt x="1206" y="49"/>
                </a:cubicBezTo>
                <a:cubicBezTo>
                  <a:pt x="1204" y="47"/>
                  <a:pt x="1203" y="44"/>
                  <a:pt x="1204" y="41"/>
                </a:cubicBezTo>
                <a:cubicBezTo>
                  <a:pt x="1210" y="41"/>
                  <a:pt x="1212" y="38"/>
                  <a:pt x="1219" y="39"/>
                </a:cubicBezTo>
                <a:close/>
                <a:moveTo>
                  <a:pt x="1317" y="42"/>
                </a:moveTo>
                <a:cubicBezTo>
                  <a:pt x="1320" y="42"/>
                  <a:pt x="1321" y="41"/>
                  <a:pt x="1322" y="39"/>
                </a:cubicBezTo>
                <a:cubicBezTo>
                  <a:pt x="1320" y="39"/>
                  <a:pt x="1316" y="39"/>
                  <a:pt x="1317" y="42"/>
                </a:cubicBezTo>
                <a:close/>
                <a:moveTo>
                  <a:pt x="1221" y="41"/>
                </a:moveTo>
                <a:cubicBezTo>
                  <a:pt x="1222" y="41"/>
                  <a:pt x="1224" y="41"/>
                  <a:pt x="1226" y="41"/>
                </a:cubicBezTo>
                <a:cubicBezTo>
                  <a:pt x="1223" y="42"/>
                  <a:pt x="1226" y="48"/>
                  <a:pt x="1221" y="47"/>
                </a:cubicBezTo>
                <a:cubicBezTo>
                  <a:pt x="1221" y="45"/>
                  <a:pt x="1221" y="43"/>
                  <a:pt x="1221" y="41"/>
                </a:cubicBezTo>
                <a:close/>
                <a:moveTo>
                  <a:pt x="1044" y="55"/>
                </a:moveTo>
                <a:cubicBezTo>
                  <a:pt x="1049" y="55"/>
                  <a:pt x="1054" y="54"/>
                  <a:pt x="1053" y="49"/>
                </a:cubicBezTo>
                <a:cubicBezTo>
                  <a:pt x="1048" y="49"/>
                  <a:pt x="1043" y="49"/>
                  <a:pt x="1044" y="55"/>
                </a:cubicBezTo>
                <a:close/>
                <a:moveTo>
                  <a:pt x="1272" y="57"/>
                </a:moveTo>
                <a:cubicBezTo>
                  <a:pt x="1276" y="58"/>
                  <a:pt x="1285" y="60"/>
                  <a:pt x="1285" y="53"/>
                </a:cubicBezTo>
                <a:cubicBezTo>
                  <a:pt x="1284" y="48"/>
                  <a:pt x="1272" y="51"/>
                  <a:pt x="1272" y="57"/>
                </a:cubicBezTo>
                <a:close/>
                <a:moveTo>
                  <a:pt x="1217" y="52"/>
                </a:moveTo>
                <a:cubicBezTo>
                  <a:pt x="1214" y="57"/>
                  <a:pt x="1218" y="57"/>
                  <a:pt x="1219" y="63"/>
                </a:cubicBezTo>
                <a:cubicBezTo>
                  <a:pt x="1217" y="63"/>
                  <a:pt x="1215" y="63"/>
                  <a:pt x="1214" y="63"/>
                </a:cubicBezTo>
                <a:cubicBezTo>
                  <a:pt x="1213" y="63"/>
                  <a:pt x="1212" y="61"/>
                  <a:pt x="1212" y="61"/>
                </a:cubicBezTo>
                <a:cubicBezTo>
                  <a:pt x="1207" y="61"/>
                  <a:pt x="1206" y="64"/>
                  <a:pt x="1201" y="60"/>
                </a:cubicBezTo>
                <a:cubicBezTo>
                  <a:pt x="1199" y="58"/>
                  <a:pt x="1197" y="58"/>
                  <a:pt x="1197" y="55"/>
                </a:cubicBezTo>
                <a:cubicBezTo>
                  <a:pt x="1202" y="52"/>
                  <a:pt x="1212" y="54"/>
                  <a:pt x="1217" y="52"/>
                </a:cubicBezTo>
                <a:close/>
                <a:moveTo>
                  <a:pt x="946" y="55"/>
                </a:moveTo>
                <a:cubicBezTo>
                  <a:pt x="952" y="56"/>
                  <a:pt x="958" y="57"/>
                  <a:pt x="963" y="58"/>
                </a:cubicBezTo>
                <a:cubicBezTo>
                  <a:pt x="960" y="61"/>
                  <a:pt x="954" y="62"/>
                  <a:pt x="948" y="61"/>
                </a:cubicBezTo>
                <a:cubicBezTo>
                  <a:pt x="947" y="60"/>
                  <a:pt x="946" y="58"/>
                  <a:pt x="946" y="55"/>
                </a:cubicBezTo>
                <a:close/>
                <a:moveTo>
                  <a:pt x="1147" y="60"/>
                </a:moveTo>
                <a:cubicBezTo>
                  <a:pt x="1148" y="66"/>
                  <a:pt x="1131" y="62"/>
                  <a:pt x="1128" y="61"/>
                </a:cubicBezTo>
                <a:cubicBezTo>
                  <a:pt x="1128" y="60"/>
                  <a:pt x="1128" y="58"/>
                  <a:pt x="1128" y="57"/>
                </a:cubicBezTo>
                <a:cubicBezTo>
                  <a:pt x="1130" y="54"/>
                  <a:pt x="1137" y="55"/>
                  <a:pt x="1142" y="55"/>
                </a:cubicBezTo>
                <a:cubicBezTo>
                  <a:pt x="1140" y="61"/>
                  <a:pt x="1148" y="56"/>
                  <a:pt x="1147" y="60"/>
                </a:cubicBezTo>
                <a:close/>
                <a:moveTo>
                  <a:pt x="1249" y="63"/>
                </a:moveTo>
                <a:cubicBezTo>
                  <a:pt x="1254" y="66"/>
                  <a:pt x="1266" y="59"/>
                  <a:pt x="1262" y="57"/>
                </a:cubicBezTo>
                <a:cubicBezTo>
                  <a:pt x="1259" y="60"/>
                  <a:pt x="1249" y="57"/>
                  <a:pt x="1249" y="63"/>
                </a:cubicBezTo>
                <a:close/>
                <a:moveTo>
                  <a:pt x="775" y="72"/>
                </a:moveTo>
                <a:cubicBezTo>
                  <a:pt x="774" y="71"/>
                  <a:pt x="774" y="68"/>
                  <a:pt x="772" y="68"/>
                </a:cubicBezTo>
                <a:cubicBezTo>
                  <a:pt x="773" y="65"/>
                  <a:pt x="777" y="65"/>
                  <a:pt x="779" y="64"/>
                </a:cubicBezTo>
                <a:cubicBezTo>
                  <a:pt x="781" y="63"/>
                  <a:pt x="781" y="60"/>
                  <a:pt x="787" y="60"/>
                </a:cubicBezTo>
                <a:cubicBezTo>
                  <a:pt x="788" y="63"/>
                  <a:pt x="788" y="64"/>
                  <a:pt x="787" y="68"/>
                </a:cubicBezTo>
                <a:cubicBezTo>
                  <a:pt x="787" y="69"/>
                  <a:pt x="789" y="69"/>
                  <a:pt x="790" y="69"/>
                </a:cubicBezTo>
                <a:cubicBezTo>
                  <a:pt x="789" y="74"/>
                  <a:pt x="787" y="68"/>
                  <a:pt x="784" y="69"/>
                </a:cubicBezTo>
                <a:cubicBezTo>
                  <a:pt x="779" y="68"/>
                  <a:pt x="781" y="74"/>
                  <a:pt x="775" y="72"/>
                </a:cubicBezTo>
                <a:close/>
                <a:moveTo>
                  <a:pt x="1033" y="60"/>
                </a:moveTo>
                <a:cubicBezTo>
                  <a:pt x="1032" y="61"/>
                  <a:pt x="1031" y="63"/>
                  <a:pt x="1031" y="66"/>
                </a:cubicBezTo>
                <a:cubicBezTo>
                  <a:pt x="1027" y="66"/>
                  <a:pt x="1022" y="66"/>
                  <a:pt x="1018" y="66"/>
                </a:cubicBezTo>
                <a:cubicBezTo>
                  <a:pt x="1018" y="64"/>
                  <a:pt x="1018" y="63"/>
                  <a:pt x="1018" y="61"/>
                </a:cubicBezTo>
                <a:cubicBezTo>
                  <a:pt x="1021" y="59"/>
                  <a:pt x="1028" y="60"/>
                  <a:pt x="1033" y="60"/>
                </a:cubicBezTo>
                <a:close/>
                <a:moveTo>
                  <a:pt x="1116" y="69"/>
                </a:moveTo>
                <a:cubicBezTo>
                  <a:pt x="1118" y="74"/>
                  <a:pt x="1121" y="77"/>
                  <a:pt x="1126" y="79"/>
                </a:cubicBezTo>
                <a:cubicBezTo>
                  <a:pt x="1126" y="84"/>
                  <a:pt x="1121" y="83"/>
                  <a:pt x="1123" y="90"/>
                </a:cubicBezTo>
                <a:cubicBezTo>
                  <a:pt x="1116" y="89"/>
                  <a:pt x="1115" y="93"/>
                  <a:pt x="1109" y="91"/>
                </a:cubicBezTo>
                <a:cubicBezTo>
                  <a:pt x="1105" y="88"/>
                  <a:pt x="1108" y="87"/>
                  <a:pt x="1108" y="80"/>
                </a:cubicBezTo>
                <a:cubicBezTo>
                  <a:pt x="1112" y="81"/>
                  <a:pt x="1111" y="77"/>
                  <a:pt x="1116" y="79"/>
                </a:cubicBezTo>
                <a:cubicBezTo>
                  <a:pt x="1116" y="74"/>
                  <a:pt x="1106" y="78"/>
                  <a:pt x="1108" y="71"/>
                </a:cubicBezTo>
                <a:cubicBezTo>
                  <a:pt x="1110" y="69"/>
                  <a:pt x="1112" y="69"/>
                  <a:pt x="1116" y="69"/>
                </a:cubicBezTo>
                <a:close/>
                <a:moveTo>
                  <a:pt x="1566" y="77"/>
                </a:moveTo>
                <a:cubicBezTo>
                  <a:pt x="1563" y="87"/>
                  <a:pt x="1553" y="87"/>
                  <a:pt x="1542" y="85"/>
                </a:cubicBezTo>
                <a:cubicBezTo>
                  <a:pt x="1542" y="77"/>
                  <a:pt x="1552" y="82"/>
                  <a:pt x="1557" y="80"/>
                </a:cubicBezTo>
                <a:cubicBezTo>
                  <a:pt x="1561" y="80"/>
                  <a:pt x="1563" y="76"/>
                  <a:pt x="1566" y="77"/>
                </a:cubicBezTo>
                <a:close/>
                <a:moveTo>
                  <a:pt x="737" y="82"/>
                </a:moveTo>
                <a:cubicBezTo>
                  <a:pt x="739" y="88"/>
                  <a:pt x="736" y="91"/>
                  <a:pt x="734" y="95"/>
                </a:cubicBezTo>
                <a:cubicBezTo>
                  <a:pt x="732" y="92"/>
                  <a:pt x="727" y="94"/>
                  <a:pt x="724" y="91"/>
                </a:cubicBezTo>
                <a:cubicBezTo>
                  <a:pt x="724" y="84"/>
                  <a:pt x="729" y="81"/>
                  <a:pt x="737" y="82"/>
                </a:cubicBezTo>
                <a:close/>
                <a:moveTo>
                  <a:pt x="1609" y="93"/>
                </a:moveTo>
                <a:cubicBezTo>
                  <a:pt x="1609" y="101"/>
                  <a:pt x="1596" y="96"/>
                  <a:pt x="1589" y="98"/>
                </a:cubicBezTo>
                <a:cubicBezTo>
                  <a:pt x="1588" y="94"/>
                  <a:pt x="1588" y="90"/>
                  <a:pt x="1592" y="90"/>
                </a:cubicBezTo>
                <a:cubicBezTo>
                  <a:pt x="1594" y="90"/>
                  <a:pt x="1594" y="89"/>
                  <a:pt x="1594" y="88"/>
                </a:cubicBezTo>
                <a:cubicBezTo>
                  <a:pt x="1597" y="88"/>
                  <a:pt x="1599" y="90"/>
                  <a:pt x="1599" y="93"/>
                </a:cubicBezTo>
                <a:cubicBezTo>
                  <a:pt x="1602" y="93"/>
                  <a:pt x="1605" y="93"/>
                  <a:pt x="1609" y="93"/>
                </a:cubicBezTo>
                <a:close/>
                <a:moveTo>
                  <a:pt x="1625" y="95"/>
                </a:moveTo>
                <a:cubicBezTo>
                  <a:pt x="1631" y="94"/>
                  <a:pt x="1637" y="95"/>
                  <a:pt x="1637" y="90"/>
                </a:cubicBezTo>
                <a:cubicBezTo>
                  <a:pt x="1633" y="92"/>
                  <a:pt x="1626" y="90"/>
                  <a:pt x="1625" y="95"/>
                </a:cubicBezTo>
                <a:close/>
                <a:moveTo>
                  <a:pt x="1640" y="90"/>
                </a:moveTo>
                <a:cubicBezTo>
                  <a:pt x="1644" y="90"/>
                  <a:pt x="1647" y="90"/>
                  <a:pt x="1650" y="90"/>
                </a:cubicBezTo>
                <a:cubicBezTo>
                  <a:pt x="1650" y="95"/>
                  <a:pt x="1646" y="97"/>
                  <a:pt x="1640" y="96"/>
                </a:cubicBezTo>
                <a:cubicBezTo>
                  <a:pt x="1640" y="94"/>
                  <a:pt x="1640" y="92"/>
                  <a:pt x="1640" y="90"/>
                </a:cubicBezTo>
                <a:close/>
                <a:moveTo>
                  <a:pt x="862" y="93"/>
                </a:moveTo>
                <a:cubicBezTo>
                  <a:pt x="861" y="97"/>
                  <a:pt x="864" y="97"/>
                  <a:pt x="864" y="101"/>
                </a:cubicBezTo>
                <a:cubicBezTo>
                  <a:pt x="856" y="104"/>
                  <a:pt x="841" y="107"/>
                  <a:pt x="842" y="95"/>
                </a:cubicBezTo>
                <a:cubicBezTo>
                  <a:pt x="847" y="90"/>
                  <a:pt x="854" y="92"/>
                  <a:pt x="862" y="93"/>
                </a:cubicBezTo>
                <a:close/>
                <a:moveTo>
                  <a:pt x="496" y="95"/>
                </a:moveTo>
                <a:cubicBezTo>
                  <a:pt x="493" y="95"/>
                  <a:pt x="489" y="94"/>
                  <a:pt x="489" y="96"/>
                </a:cubicBezTo>
                <a:cubicBezTo>
                  <a:pt x="491" y="98"/>
                  <a:pt x="495" y="98"/>
                  <a:pt x="496" y="95"/>
                </a:cubicBezTo>
                <a:close/>
                <a:moveTo>
                  <a:pt x="507" y="95"/>
                </a:moveTo>
                <a:cubicBezTo>
                  <a:pt x="508" y="95"/>
                  <a:pt x="509" y="95"/>
                  <a:pt x="510" y="95"/>
                </a:cubicBezTo>
                <a:cubicBezTo>
                  <a:pt x="510" y="96"/>
                  <a:pt x="511" y="97"/>
                  <a:pt x="511" y="98"/>
                </a:cubicBezTo>
                <a:cubicBezTo>
                  <a:pt x="509" y="98"/>
                  <a:pt x="508" y="98"/>
                  <a:pt x="507" y="98"/>
                </a:cubicBezTo>
                <a:cubicBezTo>
                  <a:pt x="507" y="97"/>
                  <a:pt x="507" y="96"/>
                  <a:pt x="507" y="95"/>
                </a:cubicBezTo>
                <a:close/>
                <a:moveTo>
                  <a:pt x="1517" y="96"/>
                </a:moveTo>
                <a:cubicBezTo>
                  <a:pt x="1524" y="96"/>
                  <a:pt x="1526" y="99"/>
                  <a:pt x="1534" y="98"/>
                </a:cubicBezTo>
                <a:cubicBezTo>
                  <a:pt x="1532" y="101"/>
                  <a:pt x="1529" y="101"/>
                  <a:pt x="1524" y="101"/>
                </a:cubicBezTo>
                <a:cubicBezTo>
                  <a:pt x="1523" y="98"/>
                  <a:pt x="1516" y="101"/>
                  <a:pt x="1517" y="96"/>
                </a:cubicBezTo>
                <a:close/>
                <a:moveTo>
                  <a:pt x="493" y="106"/>
                </a:moveTo>
                <a:cubicBezTo>
                  <a:pt x="493" y="104"/>
                  <a:pt x="495" y="103"/>
                  <a:pt x="494" y="99"/>
                </a:cubicBezTo>
                <a:cubicBezTo>
                  <a:pt x="488" y="98"/>
                  <a:pt x="488" y="105"/>
                  <a:pt x="493" y="106"/>
                </a:cubicBezTo>
                <a:close/>
                <a:moveTo>
                  <a:pt x="1456" y="101"/>
                </a:moveTo>
                <a:cubicBezTo>
                  <a:pt x="1454" y="100"/>
                  <a:pt x="1453" y="99"/>
                  <a:pt x="1449" y="99"/>
                </a:cubicBezTo>
                <a:cubicBezTo>
                  <a:pt x="1447" y="104"/>
                  <a:pt x="1456" y="104"/>
                  <a:pt x="1456" y="101"/>
                </a:cubicBezTo>
                <a:close/>
                <a:moveTo>
                  <a:pt x="784" y="109"/>
                </a:moveTo>
                <a:cubicBezTo>
                  <a:pt x="785" y="114"/>
                  <a:pt x="781" y="114"/>
                  <a:pt x="776" y="114"/>
                </a:cubicBezTo>
                <a:cubicBezTo>
                  <a:pt x="776" y="112"/>
                  <a:pt x="776" y="111"/>
                  <a:pt x="774" y="110"/>
                </a:cubicBezTo>
                <a:cubicBezTo>
                  <a:pt x="774" y="106"/>
                  <a:pt x="782" y="107"/>
                  <a:pt x="784" y="109"/>
                </a:cubicBezTo>
                <a:close/>
                <a:moveTo>
                  <a:pt x="1667" y="129"/>
                </a:moveTo>
                <a:cubicBezTo>
                  <a:pt x="1670" y="129"/>
                  <a:pt x="1672" y="129"/>
                  <a:pt x="1674" y="129"/>
                </a:cubicBezTo>
                <a:cubicBezTo>
                  <a:pt x="1674" y="131"/>
                  <a:pt x="1674" y="132"/>
                  <a:pt x="1674" y="133"/>
                </a:cubicBezTo>
                <a:cubicBezTo>
                  <a:pt x="1672" y="133"/>
                  <a:pt x="1670" y="133"/>
                  <a:pt x="1667" y="133"/>
                </a:cubicBezTo>
                <a:cubicBezTo>
                  <a:pt x="1667" y="132"/>
                  <a:pt x="1667" y="131"/>
                  <a:pt x="1667" y="129"/>
                </a:cubicBezTo>
                <a:close/>
                <a:moveTo>
                  <a:pt x="1434" y="136"/>
                </a:moveTo>
                <a:cubicBezTo>
                  <a:pt x="1438" y="136"/>
                  <a:pt x="1442" y="136"/>
                  <a:pt x="1442" y="133"/>
                </a:cubicBezTo>
                <a:cubicBezTo>
                  <a:pt x="1439" y="133"/>
                  <a:pt x="1432" y="130"/>
                  <a:pt x="1434" y="136"/>
                </a:cubicBezTo>
                <a:close/>
                <a:moveTo>
                  <a:pt x="853" y="136"/>
                </a:moveTo>
                <a:cubicBezTo>
                  <a:pt x="853" y="140"/>
                  <a:pt x="852" y="143"/>
                  <a:pt x="848" y="142"/>
                </a:cubicBezTo>
                <a:cubicBezTo>
                  <a:pt x="847" y="141"/>
                  <a:pt x="846" y="140"/>
                  <a:pt x="846" y="137"/>
                </a:cubicBezTo>
                <a:cubicBezTo>
                  <a:pt x="848" y="136"/>
                  <a:pt x="850" y="136"/>
                  <a:pt x="853" y="136"/>
                </a:cubicBezTo>
                <a:close/>
                <a:moveTo>
                  <a:pt x="881" y="141"/>
                </a:moveTo>
                <a:cubicBezTo>
                  <a:pt x="880" y="145"/>
                  <a:pt x="874" y="148"/>
                  <a:pt x="869" y="148"/>
                </a:cubicBezTo>
                <a:cubicBezTo>
                  <a:pt x="867" y="144"/>
                  <a:pt x="868" y="142"/>
                  <a:pt x="871" y="139"/>
                </a:cubicBezTo>
                <a:cubicBezTo>
                  <a:pt x="875" y="139"/>
                  <a:pt x="879" y="139"/>
                  <a:pt x="881" y="141"/>
                </a:cubicBezTo>
                <a:close/>
                <a:moveTo>
                  <a:pt x="1722" y="147"/>
                </a:moveTo>
                <a:cubicBezTo>
                  <a:pt x="1719" y="155"/>
                  <a:pt x="1725" y="156"/>
                  <a:pt x="1724" y="163"/>
                </a:cubicBezTo>
                <a:cubicBezTo>
                  <a:pt x="1729" y="161"/>
                  <a:pt x="1731" y="162"/>
                  <a:pt x="1734" y="164"/>
                </a:cubicBezTo>
                <a:cubicBezTo>
                  <a:pt x="1734" y="167"/>
                  <a:pt x="1729" y="165"/>
                  <a:pt x="1729" y="169"/>
                </a:cubicBezTo>
                <a:cubicBezTo>
                  <a:pt x="1728" y="169"/>
                  <a:pt x="1728" y="167"/>
                  <a:pt x="1728" y="166"/>
                </a:cubicBezTo>
                <a:cubicBezTo>
                  <a:pt x="1723" y="169"/>
                  <a:pt x="1725" y="169"/>
                  <a:pt x="1719" y="168"/>
                </a:cubicBezTo>
                <a:cubicBezTo>
                  <a:pt x="1714" y="166"/>
                  <a:pt x="1709" y="168"/>
                  <a:pt x="1704" y="169"/>
                </a:cubicBezTo>
                <a:cubicBezTo>
                  <a:pt x="1703" y="162"/>
                  <a:pt x="1711" y="165"/>
                  <a:pt x="1714" y="163"/>
                </a:cubicBezTo>
                <a:cubicBezTo>
                  <a:pt x="1715" y="159"/>
                  <a:pt x="1711" y="159"/>
                  <a:pt x="1708" y="158"/>
                </a:cubicBezTo>
                <a:cubicBezTo>
                  <a:pt x="1708" y="152"/>
                  <a:pt x="1715" y="153"/>
                  <a:pt x="1715" y="147"/>
                </a:cubicBezTo>
                <a:cubicBezTo>
                  <a:pt x="1717" y="147"/>
                  <a:pt x="1719" y="147"/>
                  <a:pt x="1722" y="147"/>
                </a:cubicBezTo>
                <a:close/>
                <a:moveTo>
                  <a:pt x="540" y="155"/>
                </a:moveTo>
                <a:cubicBezTo>
                  <a:pt x="540" y="152"/>
                  <a:pt x="539" y="150"/>
                  <a:pt x="537" y="148"/>
                </a:cubicBezTo>
                <a:cubicBezTo>
                  <a:pt x="537" y="151"/>
                  <a:pt x="535" y="156"/>
                  <a:pt x="540" y="155"/>
                </a:cubicBezTo>
                <a:close/>
                <a:moveTo>
                  <a:pt x="1821" y="150"/>
                </a:moveTo>
                <a:cubicBezTo>
                  <a:pt x="1819" y="155"/>
                  <a:pt x="1821" y="154"/>
                  <a:pt x="1819" y="158"/>
                </a:cubicBezTo>
                <a:cubicBezTo>
                  <a:pt x="1816" y="154"/>
                  <a:pt x="1804" y="160"/>
                  <a:pt x="1806" y="152"/>
                </a:cubicBezTo>
                <a:cubicBezTo>
                  <a:pt x="1813" y="154"/>
                  <a:pt x="1816" y="146"/>
                  <a:pt x="1821" y="150"/>
                </a:cubicBezTo>
                <a:close/>
                <a:moveTo>
                  <a:pt x="1799" y="155"/>
                </a:moveTo>
                <a:cubicBezTo>
                  <a:pt x="1799" y="157"/>
                  <a:pt x="1799" y="158"/>
                  <a:pt x="1801" y="158"/>
                </a:cubicBezTo>
                <a:cubicBezTo>
                  <a:pt x="1799" y="164"/>
                  <a:pt x="1795" y="167"/>
                  <a:pt x="1789" y="169"/>
                </a:cubicBezTo>
                <a:cubicBezTo>
                  <a:pt x="1789" y="168"/>
                  <a:pt x="1790" y="168"/>
                  <a:pt x="1790" y="166"/>
                </a:cubicBezTo>
                <a:cubicBezTo>
                  <a:pt x="1785" y="165"/>
                  <a:pt x="1783" y="168"/>
                  <a:pt x="1780" y="169"/>
                </a:cubicBezTo>
                <a:cubicBezTo>
                  <a:pt x="1781" y="172"/>
                  <a:pt x="1780" y="174"/>
                  <a:pt x="1777" y="174"/>
                </a:cubicBezTo>
                <a:cubicBezTo>
                  <a:pt x="1777" y="172"/>
                  <a:pt x="1777" y="171"/>
                  <a:pt x="1779" y="171"/>
                </a:cubicBezTo>
                <a:cubicBezTo>
                  <a:pt x="1778" y="169"/>
                  <a:pt x="1775" y="168"/>
                  <a:pt x="1772" y="168"/>
                </a:cubicBezTo>
                <a:cubicBezTo>
                  <a:pt x="1772" y="165"/>
                  <a:pt x="1767" y="167"/>
                  <a:pt x="1767" y="164"/>
                </a:cubicBezTo>
                <a:cubicBezTo>
                  <a:pt x="1764" y="164"/>
                  <a:pt x="1762" y="167"/>
                  <a:pt x="1759" y="168"/>
                </a:cubicBezTo>
                <a:cubicBezTo>
                  <a:pt x="1755" y="168"/>
                  <a:pt x="1755" y="166"/>
                  <a:pt x="1752" y="166"/>
                </a:cubicBezTo>
                <a:cubicBezTo>
                  <a:pt x="1750" y="166"/>
                  <a:pt x="1749" y="168"/>
                  <a:pt x="1744" y="168"/>
                </a:cubicBezTo>
                <a:cubicBezTo>
                  <a:pt x="1745" y="168"/>
                  <a:pt x="1743" y="166"/>
                  <a:pt x="1742" y="166"/>
                </a:cubicBezTo>
                <a:cubicBezTo>
                  <a:pt x="1741" y="166"/>
                  <a:pt x="1740" y="166"/>
                  <a:pt x="1739" y="166"/>
                </a:cubicBezTo>
                <a:cubicBezTo>
                  <a:pt x="1739" y="163"/>
                  <a:pt x="1742" y="162"/>
                  <a:pt x="1739" y="161"/>
                </a:cubicBezTo>
                <a:cubicBezTo>
                  <a:pt x="1742" y="157"/>
                  <a:pt x="1743" y="162"/>
                  <a:pt x="1746" y="163"/>
                </a:cubicBezTo>
                <a:cubicBezTo>
                  <a:pt x="1754" y="165"/>
                  <a:pt x="1764" y="162"/>
                  <a:pt x="1772" y="161"/>
                </a:cubicBezTo>
                <a:cubicBezTo>
                  <a:pt x="1774" y="161"/>
                  <a:pt x="1774" y="158"/>
                  <a:pt x="1774" y="156"/>
                </a:cubicBezTo>
                <a:cubicBezTo>
                  <a:pt x="1783" y="158"/>
                  <a:pt x="1786" y="150"/>
                  <a:pt x="1791" y="156"/>
                </a:cubicBezTo>
                <a:cubicBezTo>
                  <a:pt x="1795" y="157"/>
                  <a:pt x="1794" y="154"/>
                  <a:pt x="1799" y="155"/>
                </a:cubicBezTo>
                <a:close/>
                <a:moveTo>
                  <a:pt x="1807" y="172"/>
                </a:moveTo>
                <a:cubicBezTo>
                  <a:pt x="1808" y="172"/>
                  <a:pt x="1810" y="172"/>
                  <a:pt x="1812" y="172"/>
                </a:cubicBezTo>
                <a:cubicBezTo>
                  <a:pt x="1812" y="173"/>
                  <a:pt x="1812" y="174"/>
                  <a:pt x="1812" y="175"/>
                </a:cubicBezTo>
                <a:cubicBezTo>
                  <a:pt x="1810" y="175"/>
                  <a:pt x="1808" y="175"/>
                  <a:pt x="1807" y="175"/>
                </a:cubicBezTo>
                <a:cubicBezTo>
                  <a:pt x="1807" y="174"/>
                  <a:pt x="1807" y="173"/>
                  <a:pt x="1807" y="172"/>
                </a:cubicBezTo>
                <a:close/>
                <a:moveTo>
                  <a:pt x="359" y="177"/>
                </a:moveTo>
                <a:cubicBezTo>
                  <a:pt x="354" y="172"/>
                  <a:pt x="355" y="183"/>
                  <a:pt x="359" y="177"/>
                </a:cubicBezTo>
                <a:close/>
                <a:moveTo>
                  <a:pt x="1778" y="187"/>
                </a:moveTo>
                <a:cubicBezTo>
                  <a:pt x="1776" y="188"/>
                  <a:pt x="1770" y="188"/>
                  <a:pt x="1765" y="188"/>
                </a:cubicBezTo>
                <a:cubicBezTo>
                  <a:pt x="1761" y="188"/>
                  <a:pt x="1753" y="189"/>
                  <a:pt x="1752" y="187"/>
                </a:cubicBezTo>
                <a:cubicBezTo>
                  <a:pt x="1747" y="176"/>
                  <a:pt x="1767" y="183"/>
                  <a:pt x="1770" y="180"/>
                </a:cubicBezTo>
                <a:cubicBezTo>
                  <a:pt x="1771" y="179"/>
                  <a:pt x="1773" y="178"/>
                  <a:pt x="1773" y="180"/>
                </a:cubicBezTo>
                <a:cubicBezTo>
                  <a:pt x="1773" y="184"/>
                  <a:pt x="1780" y="181"/>
                  <a:pt x="1778" y="187"/>
                </a:cubicBezTo>
                <a:close/>
                <a:moveTo>
                  <a:pt x="351" y="183"/>
                </a:moveTo>
                <a:cubicBezTo>
                  <a:pt x="353" y="191"/>
                  <a:pt x="346" y="191"/>
                  <a:pt x="342" y="194"/>
                </a:cubicBezTo>
                <a:cubicBezTo>
                  <a:pt x="338" y="194"/>
                  <a:pt x="336" y="191"/>
                  <a:pt x="333" y="190"/>
                </a:cubicBezTo>
                <a:cubicBezTo>
                  <a:pt x="331" y="188"/>
                  <a:pt x="329" y="187"/>
                  <a:pt x="327" y="185"/>
                </a:cubicBezTo>
                <a:cubicBezTo>
                  <a:pt x="328" y="175"/>
                  <a:pt x="345" y="183"/>
                  <a:pt x="351" y="183"/>
                </a:cubicBezTo>
                <a:close/>
                <a:moveTo>
                  <a:pt x="361" y="180"/>
                </a:moveTo>
                <a:cubicBezTo>
                  <a:pt x="366" y="180"/>
                  <a:pt x="365" y="185"/>
                  <a:pt x="366" y="188"/>
                </a:cubicBezTo>
                <a:cubicBezTo>
                  <a:pt x="365" y="188"/>
                  <a:pt x="365" y="190"/>
                  <a:pt x="363" y="190"/>
                </a:cubicBezTo>
                <a:cubicBezTo>
                  <a:pt x="362" y="190"/>
                  <a:pt x="362" y="187"/>
                  <a:pt x="361" y="187"/>
                </a:cubicBezTo>
                <a:cubicBezTo>
                  <a:pt x="359" y="186"/>
                  <a:pt x="354" y="188"/>
                  <a:pt x="353" y="185"/>
                </a:cubicBezTo>
                <a:cubicBezTo>
                  <a:pt x="350" y="178"/>
                  <a:pt x="362" y="185"/>
                  <a:pt x="361" y="180"/>
                </a:cubicBezTo>
                <a:close/>
                <a:moveTo>
                  <a:pt x="1641" y="182"/>
                </a:moveTo>
                <a:cubicBezTo>
                  <a:pt x="1643" y="182"/>
                  <a:pt x="1646" y="182"/>
                  <a:pt x="1648" y="182"/>
                </a:cubicBezTo>
                <a:cubicBezTo>
                  <a:pt x="1648" y="183"/>
                  <a:pt x="1648" y="184"/>
                  <a:pt x="1648" y="185"/>
                </a:cubicBezTo>
                <a:cubicBezTo>
                  <a:pt x="1646" y="185"/>
                  <a:pt x="1643" y="185"/>
                  <a:pt x="1641" y="185"/>
                </a:cubicBezTo>
                <a:cubicBezTo>
                  <a:pt x="1641" y="184"/>
                  <a:pt x="1641" y="183"/>
                  <a:pt x="1641" y="182"/>
                </a:cubicBezTo>
                <a:close/>
                <a:moveTo>
                  <a:pt x="455" y="187"/>
                </a:moveTo>
                <a:cubicBezTo>
                  <a:pt x="456" y="189"/>
                  <a:pt x="456" y="191"/>
                  <a:pt x="456" y="193"/>
                </a:cubicBezTo>
                <a:cubicBezTo>
                  <a:pt x="450" y="192"/>
                  <a:pt x="448" y="196"/>
                  <a:pt x="444" y="193"/>
                </a:cubicBezTo>
                <a:cubicBezTo>
                  <a:pt x="445" y="188"/>
                  <a:pt x="449" y="186"/>
                  <a:pt x="455" y="187"/>
                </a:cubicBezTo>
                <a:close/>
                <a:moveTo>
                  <a:pt x="182" y="194"/>
                </a:moveTo>
                <a:cubicBezTo>
                  <a:pt x="181" y="192"/>
                  <a:pt x="191" y="192"/>
                  <a:pt x="185" y="190"/>
                </a:cubicBezTo>
                <a:cubicBezTo>
                  <a:pt x="185" y="192"/>
                  <a:pt x="177" y="193"/>
                  <a:pt x="182" y="194"/>
                </a:cubicBezTo>
                <a:close/>
                <a:moveTo>
                  <a:pt x="388" y="194"/>
                </a:moveTo>
                <a:cubicBezTo>
                  <a:pt x="388" y="200"/>
                  <a:pt x="382" y="199"/>
                  <a:pt x="377" y="199"/>
                </a:cubicBezTo>
                <a:cubicBezTo>
                  <a:pt x="377" y="196"/>
                  <a:pt x="375" y="196"/>
                  <a:pt x="375" y="193"/>
                </a:cubicBezTo>
                <a:cubicBezTo>
                  <a:pt x="376" y="192"/>
                  <a:pt x="378" y="191"/>
                  <a:pt x="378" y="193"/>
                </a:cubicBezTo>
                <a:cubicBezTo>
                  <a:pt x="381" y="194"/>
                  <a:pt x="388" y="191"/>
                  <a:pt x="388" y="194"/>
                </a:cubicBezTo>
                <a:close/>
                <a:moveTo>
                  <a:pt x="1824" y="191"/>
                </a:moveTo>
                <a:cubicBezTo>
                  <a:pt x="1831" y="191"/>
                  <a:pt x="1838" y="191"/>
                  <a:pt x="1842" y="193"/>
                </a:cubicBezTo>
                <a:cubicBezTo>
                  <a:pt x="1842" y="195"/>
                  <a:pt x="1838" y="194"/>
                  <a:pt x="1836" y="194"/>
                </a:cubicBezTo>
                <a:cubicBezTo>
                  <a:pt x="1831" y="194"/>
                  <a:pt x="1832" y="199"/>
                  <a:pt x="1826" y="198"/>
                </a:cubicBezTo>
                <a:cubicBezTo>
                  <a:pt x="1824" y="196"/>
                  <a:pt x="1824" y="194"/>
                  <a:pt x="1824" y="191"/>
                </a:cubicBezTo>
                <a:close/>
                <a:moveTo>
                  <a:pt x="244" y="194"/>
                </a:moveTo>
                <a:cubicBezTo>
                  <a:pt x="248" y="195"/>
                  <a:pt x="251" y="194"/>
                  <a:pt x="254" y="194"/>
                </a:cubicBezTo>
                <a:cubicBezTo>
                  <a:pt x="255" y="195"/>
                  <a:pt x="254" y="198"/>
                  <a:pt x="254" y="198"/>
                </a:cubicBezTo>
                <a:cubicBezTo>
                  <a:pt x="255" y="198"/>
                  <a:pt x="260" y="194"/>
                  <a:pt x="261" y="196"/>
                </a:cubicBezTo>
                <a:cubicBezTo>
                  <a:pt x="261" y="196"/>
                  <a:pt x="263" y="199"/>
                  <a:pt x="264" y="198"/>
                </a:cubicBezTo>
                <a:cubicBezTo>
                  <a:pt x="266" y="195"/>
                  <a:pt x="267" y="198"/>
                  <a:pt x="269" y="198"/>
                </a:cubicBezTo>
                <a:cubicBezTo>
                  <a:pt x="272" y="198"/>
                  <a:pt x="276" y="194"/>
                  <a:pt x="279" y="198"/>
                </a:cubicBezTo>
                <a:cubicBezTo>
                  <a:pt x="278" y="201"/>
                  <a:pt x="279" y="207"/>
                  <a:pt x="276" y="210"/>
                </a:cubicBezTo>
                <a:cubicBezTo>
                  <a:pt x="272" y="213"/>
                  <a:pt x="269" y="209"/>
                  <a:pt x="262" y="210"/>
                </a:cubicBezTo>
                <a:cubicBezTo>
                  <a:pt x="263" y="206"/>
                  <a:pt x="259" y="206"/>
                  <a:pt x="260" y="202"/>
                </a:cubicBezTo>
                <a:cubicBezTo>
                  <a:pt x="257" y="203"/>
                  <a:pt x="259" y="208"/>
                  <a:pt x="257" y="209"/>
                </a:cubicBezTo>
                <a:cubicBezTo>
                  <a:pt x="254" y="209"/>
                  <a:pt x="251" y="209"/>
                  <a:pt x="248" y="209"/>
                </a:cubicBezTo>
                <a:cubicBezTo>
                  <a:pt x="249" y="207"/>
                  <a:pt x="248" y="206"/>
                  <a:pt x="247" y="206"/>
                </a:cubicBezTo>
                <a:cubicBezTo>
                  <a:pt x="246" y="202"/>
                  <a:pt x="248" y="201"/>
                  <a:pt x="251" y="201"/>
                </a:cubicBezTo>
                <a:cubicBezTo>
                  <a:pt x="250" y="197"/>
                  <a:pt x="242" y="202"/>
                  <a:pt x="244" y="194"/>
                </a:cubicBezTo>
                <a:close/>
                <a:moveTo>
                  <a:pt x="317" y="201"/>
                </a:moveTo>
                <a:cubicBezTo>
                  <a:pt x="319" y="196"/>
                  <a:pt x="315" y="196"/>
                  <a:pt x="311" y="196"/>
                </a:cubicBezTo>
                <a:cubicBezTo>
                  <a:pt x="310" y="200"/>
                  <a:pt x="313" y="201"/>
                  <a:pt x="317" y="201"/>
                </a:cubicBezTo>
                <a:close/>
                <a:moveTo>
                  <a:pt x="1761" y="199"/>
                </a:moveTo>
                <a:cubicBezTo>
                  <a:pt x="1766" y="198"/>
                  <a:pt x="1766" y="202"/>
                  <a:pt x="1771" y="201"/>
                </a:cubicBezTo>
                <a:cubicBezTo>
                  <a:pt x="1770" y="206"/>
                  <a:pt x="1760" y="207"/>
                  <a:pt x="1761" y="199"/>
                </a:cubicBezTo>
                <a:close/>
                <a:moveTo>
                  <a:pt x="1740" y="210"/>
                </a:moveTo>
                <a:cubicBezTo>
                  <a:pt x="1744" y="213"/>
                  <a:pt x="1750" y="207"/>
                  <a:pt x="1745" y="206"/>
                </a:cubicBezTo>
                <a:cubicBezTo>
                  <a:pt x="1744" y="209"/>
                  <a:pt x="1739" y="207"/>
                  <a:pt x="1740" y="210"/>
                </a:cubicBezTo>
                <a:close/>
                <a:moveTo>
                  <a:pt x="435" y="212"/>
                </a:moveTo>
                <a:cubicBezTo>
                  <a:pt x="435" y="216"/>
                  <a:pt x="435" y="218"/>
                  <a:pt x="433" y="220"/>
                </a:cubicBezTo>
                <a:cubicBezTo>
                  <a:pt x="430" y="222"/>
                  <a:pt x="429" y="218"/>
                  <a:pt x="427" y="217"/>
                </a:cubicBezTo>
                <a:cubicBezTo>
                  <a:pt x="424" y="215"/>
                  <a:pt x="421" y="218"/>
                  <a:pt x="422" y="214"/>
                </a:cubicBezTo>
                <a:cubicBezTo>
                  <a:pt x="427" y="214"/>
                  <a:pt x="429" y="211"/>
                  <a:pt x="435" y="212"/>
                </a:cubicBezTo>
                <a:close/>
                <a:moveTo>
                  <a:pt x="1754" y="215"/>
                </a:moveTo>
                <a:cubicBezTo>
                  <a:pt x="1752" y="221"/>
                  <a:pt x="1737" y="224"/>
                  <a:pt x="1733" y="218"/>
                </a:cubicBezTo>
                <a:cubicBezTo>
                  <a:pt x="1726" y="218"/>
                  <a:pt x="1726" y="220"/>
                  <a:pt x="1721" y="218"/>
                </a:cubicBezTo>
                <a:cubicBezTo>
                  <a:pt x="1720" y="213"/>
                  <a:pt x="1729" y="217"/>
                  <a:pt x="1731" y="215"/>
                </a:cubicBezTo>
                <a:cubicBezTo>
                  <a:pt x="1731" y="215"/>
                  <a:pt x="1731" y="214"/>
                  <a:pt x="1731" y="214"/>
                </a:cubicBezTo>
                <a:cubicBezTo>
                  <a:pt x="1739" y="212"/>
                  <a:pt x="1748" y="214"/>
                  <a:pt x="1754" y="215"/>
                </a:cubicBezTo>
                <a:close/>
                <a:moveTo>
                  <a:pt x="1769" y="217"/>
                </a:moveTo>
                <a:cubicBezTo>
                  <a:pt x="1768" y="220"/>
                  <a:pt x="1760" y="217"/>
                  <a:pt x="1756" y="218"/>
                </a:cubicBezTo>
                <a:cubicBezTo>
                  <a:pt x="1755" y="214"/>
                  <a:pt x="1758" y="214"/>
                  <a:pt x="1761" y="214"/>
                </a:cubicBezTo>
                <a:cubicBezTo>
                  <a:pt x="1766" y="213"/>
                  <a:pt x="1767" y="214"/>
                  <a:pt x="1769" y="217"/>
                </a:cubicBezTo>
                <a:close/>
                <a:moveTo>
                  <a:pt x="1695" y="215"/>
                </a:moveTo>
                <a:cubicBezTo>
                  <a:pt x="1699" y="215"/>
                  <a:pt x="1701" y="215"/>
                  <a:pt x="1703" y="217"/>
                </a:cubicBezTo>
                <a:cubicBezTo>
                  <a:pt x="1703" y="221"/>
                  <a:pt x="1692" y="222"/>
                  <a:pt x="1695" y="215"/>
                </a:cubicBezTo>
                <a:close/>
                <a:moveTo>
                  <a:pt x="1710" y="220"/>
                </a:moveTo>
                <a:cubicBezTo>
                  <a:pt x="1708" y="216"/>
                  <a:pt x="1717" y="221"/>
                  <a:pt x="1716" y="217"/>
                </a:cubicBezTo>
                <a:cubicBezTo>
                  <a:pt x="1714" y="213"/>
                  <a:pt x="1704" y="217"/>
                  <a:pt x="1710" y="220"/>
                </a:cubicBezTo>
                <a:close/>
                <a:moveTo>
                  <a:pt x="1663" y="220"/>
                </a:moveTo>
                <a:cubicBezTo>
                  <a:pt x="1668" y="219"/>
                  <a:pt x="1676" y="222"/>
                  <a:pt x="1677" y="217"/>
                </a:cubicBezTo>
                <a:cubicBezTo>
                  <a:pt x="1672" y="217"/>
                  <a:pt x="1664" y="215"/>
                  <a:pt x="1663" y="220"/>
                </a:cubicBezTo>
                <a:close/>
                <a:moveTo>
                  <a:pt x="1553" y="221"/>
                </a:moveTo>
                <a:cubicBezTo>
                  <a:pt x="1555" y="221"/>
                  <a:pt x="1556" y="221"/>
                  <a:pt x="1558" y="221"/>
                </a:cubicBezTo>
                <a:cubicBezTo>
                  <a:pt x="1558" y="222"/>
                  <a:pt x="1558" y="224"/>
                  <a:pt x="1558" y="225"/>
                </a:cubicBezTo>
                <a:cubicBezTo>
                  <a:pt x="1556" y="225"/>
                  <a:pt x="1554" y="225"/>
                  <a:pt x="1553" y="225"/>
                </a:cubicBezTo>
                <a:cubicBezTo>
                  <a:pt x="1553" y="224"/>
                  <a:pt x="1553" y="222"/>
                  <a:pt x="1553" y="221"/>
                </a:cubicBezTo>
                <a:close/>
                <a:moveTo>
                  <a:pt x="1831" y="221"/>
                </a:moveTo>
                <a:cubicBezTo>
                  <a:pt x="1833" y="221"/>
                  <a:pt x="1834" y="221"/>
                  <a:pt x="1835" y="221"/>
                </a:cubicBezTo>
                <a:cubicBezTo>
                  <a:pt x="1835" y="226"/>
                  <a:pt x="1822" y="221"/>
                  <a:pt x="1831" y="221"/>
                </a:cubicBezTo>
                <a:close/>
                <a:moveTo>
                  <a:pt x="1647" y="226"/>
                </a:moveTo>
                <a:cubicBezTo>
                  <a:pt x="1647" y="228"/>
                  <a:pt x="1647" y="229"/>
                  <a:pt x="1647" y="231"/>
                </a:cubicBezTo>
                <a:cubicBezTo>
                  <a:pt x="1644" y="231"/>
                  <a:pt x="1638" y="233"/>
                  <a:pt x="1640" y="228"/>
                </a:cubicBezTo>
                <a:cubicBezTo>
                  <a:pt x="1642" y="227"/>
                  <a:pt x="1644" y="226"/>
                  <a:pt x="1647" y="226"/>
                </a:cubicBezTo>
                <a:close/>
                <a:moveTo>
                  <a:pt x="181" y="250"/>
                </a:moveTo>
                <a:cubicBezTo>
                  <a:pt x="184" y="250"/>
                  <a:pt x="185" y="249"/>
                  <a:pt x="186" y="247"/>
                </a:cubicBezTo>
                <a:cubicBezTo>
                  <a:pt x="183" y="247"/>
                  <a:pt x="182" y="248"/>
                  <a:pt x="181" y="250"/>
                </a:cubicBezTo>
                <a:close/>
                <a:moveTo>
                  <a:pt x="1516" y="252"/>
                </a:moveTo>
                <a:cubicBezTo>
                  <a:pt x="1515" y="257"/>
                  <a:pt x="1501" y="255"/>
                  <a:pt x="1498" y="253"/>
                </a:cubicBezTo>
                <a:cubicBezTo>
                  <a:pt x="1498" y="252"/>
                  <a:pt x="1498" y="250"/>
                  <a:pt x="1498" y="248"/>
                </a:cubicBezTo>
                <a:cubicBezTo>
                  <a:pt x="1504" y="244"/>
                  <a:pt x="1511" y="250"/>
                  <a:pt x="1516" y="252"/>
                </a:cubicBezTo>
                <a:close/>
                <a:moveTo>
                  <a:pt x="1460" y="248"/>
                </a:moveTo>
                <a:cubicBezTo>
                  <a:pt x="1464" y="248"/>
                  <a:pt x="1464" y="249"/>
                  <a:pt x="1467" y="250"/>
                </a:cubicBezTo>
                <a:cubicBezTo>
                  <a:pt x="1467" y="252"/>
                  <a:pt x="1467" y="253"/>
                  <a:pt x="1467" y="255"/>
                </a:cubicBezTo>
                <a:cubicBezTo>
                  <a:pt x="1464" y="257"/>
                  <a:pt x="1461" y="257"/>
                  <a:pt x="1458" y="255"/>
                </a:cubicBezTo>
                <a:cubicBezTo>
                  <a:pt x="1458" y="252"/>
                  <a:pt x="1460" y="251"/>
                  <a:pt x="1460" y="248"/>
                </a:cubicBezTo>
                <a:close/>
                <a:moveTo>
                  <a:pt x="413" y="255"/>
                </a:moveTo>
                <a:cubicBezTo>
                  <a:pt x="416" y="254"/>
                  <a:pt x="416" y="256"/>
                  <a:pt x="418" y="256"/>
                </a:cubicBezTo>
                <a:cubicBezTo>
                  <a:pt x="418" y="258"/>
                  <a:pt x="417" y="258"/>
                  <a:pt x="417" y="259"/>
                </a:cubicBezTo>
                <a:cubicBezTo>
                  <a:pt x="416" y="259"/>
                  <a:pt x="415" y="259"/>
                  <a:pt x="413" y="259"/>
                </a:cubicBezTo>
                <a:cubicBezTo>
                  <a:pt x="413" y="258"/>
                  <a:pt x="413" y="256"/>
                  <a:pt x="413" y="255"/>
                </a:cubicBezTo>
                <a:close/>
                <a:moveTo>
                  <a:pt x="1768" y="263"/>
                </a:moveTo>
                <a:cubicBezTo>
                  <a:pt x="1768" y="269"/>
                  <a:pt x="1757" y="265"/>
                  <a:pt x="1753" y="267"/>
                </a:cubicBezTo>
                <a:cubicBezTo>
                  <a:pt x="1753" y="266"/>
                  <a:pt x="1752" y="265"/>
                  <a:pt x="1751" y="264"/>
                </a:cubicBezTo>
                <a:cubicBezTo>
                  <a:pt x="1752" y="261"/>
                  <a:pt x="1765" y="259"/>
                  <a:pt x="1768" y="263"/>
                </a:cubicBezTo>
                <a:close/>
                <a:moveTo>
                  <a:pt x="1743" y="266"/>
                </a:moveTo>
                <a:cubicBezTo>
                  <a:pt x="1743" y="269"/>
                  <a:pt x="1737" y="266"/>
                  <a:pt x="1736" y="267"/>
                </a:cubicBezTo>
                <a:cubicBezTo>
                  <a:pt x="1736" y="268"/>
                  <a:pt x="1732" y="272"/>
                  <a:pt x="1728" y="271"/>
                </a:cubicBezTo>
                <a:cubicBezTo>
                  <a:pt x="1726" y="264"/>
                  <a:pt x="1733" y="267"/>
                  <a:pt x="1733" y="263"/>
                </a:cubicBezTo>
                <a:cubicBezTo>
                  <a:pt x="1735" y="263"/>
                  <a:pt x="1737" y="263"/>
                  <a:pt x="1740" y="263"/>
                </a:cubicBezTo>
                <a:cubicBezTo>
                  <a:pt x="1741" y="263"/>
                  <a:pt x="1741" y="266"/>
                  <a:pt x="1743" y="266"/>
                </a:cubicBezTo>
                <a:close/>
                <a:moveTo>
                  <a:pt x="1692" y="264"/>
                </a:moveTo>
                <a:cubicBezTo>
                  <a:pt x="1692" y="266"/>
                  <a:pt x="1692" y="268"/>
                  <a:pt x="1692" y="271"/>
                </a:cubicBezTo>
                <a:cubicBezTo>
                  <a:pt x="1689" y="271"/>
                  <a:pt x="1687" y="271"/>
                  <a:pt x="1685" y="271"/>
                </a:cubicBezTo>
                <a:cubicBezTo>
                  <a:pt x="1685" y="267"/>
                  <a:pt x="1688" y="264"/>
                  <a:pt x="1692" y="264"/>
                </a:cubicBezTo>
                <a:close/>
                <a:moveTo>
                  <a:pt x="1626" y="269"/>
                </a:moveTo>
                <a:cubicBezTo>
                  <a:pt x="1621" y="270"/>
                  <a:pt x="1627" y="272"/>
                  <a:pt x="1626" y="275"/>
                </a:cubicBezTo>
                <a:cubicBezTo>
                  <a:pt x="1621" y="279"/>
                  <a:pt x="1616" y="275"/>
                  <a:pt x="1609" y="275"/>
                </a:cubicBezTo>
                <a:cubicBezTo>
                  <a:pt x="1610" y="271"/>
                  <a:pt x="1616" y="272"/>
                  <a:pt x="1614" y="266"/>
                </a:cubicBezTo>
                <a:cubicBezTo>
                  <a:pt x="1620" y="268"/>
                  <a:pt x="1630" y="266"/>
                  <a:pt x="1629" y="274"/>
                </a:cubicBezTo>
                <a:cubicBezTo>
                  <a:pt x="1627" y="273"/>
                  <a:pt x="1626" y="272"/>
                  <a:pt x="1626" y="269"/>
                </a:cubicBezTo>
                <a:close/>
                <a:moveTo>
                  <a:pt x="1734" y="274"/>
                </a:moveTo>
                <a:cubicBezTo>
                  <a:pt x="1737" y="273"/>
                  <a:pt x="1741" y="273"/>
                  <a:pt x="1743" y="271"/>
                </a:cubicBezTo>
                <a:cubicBezTo>
                  <a:pt x="1739" y="270"/>
                  <a:pt x="1735" y="270"/>
                  <a:pt x="1734" y="274"/>
                </a:cubicBezTo>
                <a:close/>
                <a:moveTo>
                  <a:pt x="1399" y="274"/>
                </a:moveTo>
                <a:cubicBezTo>
                  <a:pt x="1397" y="280"/>
                  <a:pt x="1393" y="283"/>
                  <a:pt x="1386" y="283"/>
                </a:cubicBezTo>
                <a:cubicBezTo>
                  <a:pt x="1386" y="276"/>
                  <a:pt x="1392" y="269"/>
                  <a:pt x="1399" y="274"/>
                </a:cubicBezTo>
                <a:close/>
                <a:moveTo>
                  <a:pt x="1754" y="275"/>
                </a:moveTo>
                <a:cubicBezTo>
                  <a:pt x="1753" y="281"/>
                  <a:pt x="1739" y="279"/>
                  <a:pt x="1736" y="277"/>
                </a:cubicBezTo>
                <a:cubicBezTo>
                  <a:pt x="1736" y="274"/>
                  <a:pt x="1741" y="277"/>
                  <a:pt x="1742" y="275"/>
                </a:cubicBezTo>
                <a:cubicBezTo>
                  <a:pt x="1743" y="275"/>
                  <a:pt x="1742" y="274"/>
                  <a:pt x="1743" y="274"/>
                </a:cubicBezTo>
                <a:cubicBezTo>
                  <a:pt x="1747" y="273"/>
                  <a:pt x="1751" y="274"/>
                  <a:pt x="1754" y="275"/>
                </a:cubicBezTo>
                <a:close/>
                <a:moveTo>
                  <a:pt x="1670" y="275"/>
                </a:moveTo>
                <a:cubicBezTo>
                  <a:pt x="1674" y="274"/>
                  <a:pt x="1671" y="282"/>
                  <a:pt x="1675" y="282"/>
                </a:cubicBezTo>
                <a:cubicBezTo>
                  <a:pt x="1675" y="282"/>
                  <a:pt x="1675" y="279"/>
                  <a:pt x="1677" y="280"/>
                </a:cubicBezTo>
                <a:cubicBezTo>
                  <a:pt x="1677" y="281"/>
                  <a:pt x="1676" y="284"/>
                  <a:pt x="1678" y="283"/>
                </a:cubicBezTo>
                <a:cubicBezTo>
                  <a:pt x="1676" y="290"/>
                  <a:pt x="1664" y="288"/>
                  <a:pt x="1657" y="286"/>
                </a:cubicBezTo>
                <a:cubicBezTo>
                  <a:pt x="1657" y="284"/>
                  <a:pt x="1657" y="281"/>
                  <a:pt x="1657" y="279"/>
                </a:cubicBezTo>
                <a:cubicBezTo>
                  <a:pt x="1664" y="279"/>
                  <a:pt x="1667" y="281"/>
                  <a:pt x="1670" y="275"/>
                </a:cubicBezTo>
                <a:close/>
                <a:moveTo>
                  <a:pt x="1374" y="282"/>
                </a:moveTo>
                <a:cubicBezTo>
                  <a:pt x="1376" y="287"/>
                  <a:pt x="1368" y="284"/>
                  <a:pt x="1364" y="285"/>
                </a:cubicBezTo>
                <a:cubicBezTo>
                  <a:pt x="1363" y="277"/>
                  <a:pt x="1371" y="278"/>
                  <a:pt x="1374" y="282"/>
                </a:cubicBezTo>
                <a:close/>
                <a:moveTo>
                  <a:pt x="150" y="282"/>
                </a:moveTo>
                <a:cubicBezTo>
                  <a:pt x="144" y="277"/>
                  <a:pt x="145" y="288"/>
                  <a:pt x="150" y="282"/>
                </a:cubicBezTo>
                <a:close/>
                <a:moveTo>
                  <a:pt x="1299" y="282"/>
                </a:moveTo>
                <a:cubicBezTo>
                  <a:pt x="1302" y="282"/>
                  <a:pt x="1306" y="282"/>
                  <a:pt x="1310" y="282"/>
                </a:cubicBezTo>
                <a:cubicBezTo>
                  <a:pt x="1311" y="285"/>
                  <a:pt x="1309" y="284"/>
                  <a:pt x="1307" y="285"/>
                </a:cubicBezTo>
                <a:cubicBezTo>
                  <a:pt x="1304" y="286"/>
                  <a:pt x="1298" y="288"/>
                  <a:pt x="1299" y="282"/>
                </a:cubicBezTo>
                <a:close/>
                <a:moveTo>
                  <a:pt x="1328" y="282"/>
                </a:moveTo>
                <a:cubicBezTo>
                  <a:pt x="1331" y="282"/>
                  <a:pt x="1335" y="282"/>
                  <a:pt x="1338" y="282"/>
                </a:cubicBezTo>
                <a:cubicBezTo>
                  <a:pt x="1337" y="286"/>
                  <a:pt x="1327" y="289"/>
                  <a:pt x="1328" y="282"/>
                </a:cubicBezTo>
                <a:close/>
                <a:moveTo>
                  <a:pt x="1607" y="286"/>
                </a:moveTo>
                <a:cubicBezTo>
                  <a:pt x="1604" y="292"/>
                  <a:pt x="1598" y="286"/>
                  <a:pt x="1593" y="285"/>
                </a:cubicBezTo>
                <a:cubicBezTo>
                  <a:pt x="1593" y="281"/>
                  <a:pt x="1598" y="281"/>
                  <a:pt x="1601" y="282"/>
                </a:cubicBezTo>
                <a:cubicBezTo>
                  <a:pt x="1606" y="282"/>
                  <a:pt x="1605" y="284"/>
                  <a:pt x="1607" y="286"/>
                </a:cubicBezTo>
                <a:close/>
                <a:moveTo>
                  <a:pt x="1790" y="291"/>
                </a:moveTo>
                <a:cubicBezTo>
                  <a:pt x="1795" y="294"/>
                  <a:pt x="1794" y="283"/>
                  <a:pt x="1792" y="283"/>
                </a:cubicBezTo>
                <a:cubicBezTo>
                  <a:pt x="1788" y="287"/>
                  <a:pt x="1793" y="288"/>
                  <a:pt x="1790" y="291"/>
                </a:cubicBezTo>
                <a:close/>
                <a:moveTo>
                  <a:pt x="306" y="290"/>
                </a:moveTo>
                <a:cubicBezTo>
                  <a:pt x="303" y="290"/>
                  <a:pt x="305" y="285"/>
                  <a:pt x="303" y="285"/>
                </a:cubicBezTo>
                <a:cubicBezTo>
                  <a:pt x="301" y="288"/>
                  <a:pt x="306" y="294"/>
                  <a:pt x="306" y="290"/>
                </a:cubicBezTo>
                <a:close/>
                <a:moveTo>
                  <a:pt x="1233" y="285"/>
                </a:moveTo>
                <a:cubicBezTo>
                  <a:pt x="1232" y="287"/>
                  <a:pt x="1231" y="289"/>
                  <a:pt x="1228" y="290"/>
                </a:cubicBezTo>
                <a:cubicBezTo>
                  <a:pt x="1225" y="290"/>
                  <a:pt x="1220" y="291"/>
                  <a:pt x="1221" y="286"/>
                </a:cubicBezTo>
                <a:cubicBezTo>
                  <a:pt x="1223" y="284"/>
                  <a:pt x="1228" y="285"/>
                  <a:pt x="1233" y="285"/>
                </a:cubicBezTo>
                <a:close/>
                <a:moveTo>
                  <a:pt x="263" y="288"/>
                </a:moveTo>
                <a:cubicBezTo>
                  <a:pt x="261" y="294"/>
                  <a:pt x="253" y="291"/>
                  <a:pt x="247" y="291"/>
                </a:cubicBezTo>
                <a:cubicBezTo>
                  <a:pt x="241" y="292"/>
                  <a:pt x="233" y="294"/>
                  <a:pt x="227" y="293"/>
                </a:cubicBezTo>
                <a:cubicBezTo>
                  <a:pt x="226" y="291"/>
                  <a:pt x="225" y="290"/>
                  <a:pt x="227" y="290"/>
                </a:cubicBezTo>
                <a:cubicBezTo>
                  <a:pt x="227" y="288"/>
                  <a:pt x="227" y="287"/>
                  <a:pt x="229" y="286"/>
                </a:cubicBezTo>
                <a:cubicBezTo>
                  <a:pt x="238" y="288"/>
                  <a:pt x="253" y="284"/>
                  <a:pt x="263" y="288"/>
                </a:cubicBezTo>
                <a:close/>
                <a:moveTo>
                  <a:pt x="216" y="290"/>
                </a:moveTo>
                <a:cubicBezTo>
                  <a:pt x="217" y="294"/>
                  <a:pt x="210" y="293"/>
                  <a:pt x="208" y="294"/>
                </a:cubicBezTo>
                <a:cubicBezTo>
                  <a:pt x="207" y="293"/>
                  <a:pt x="206" y="292"/>
                  <a:pt x="206" y="290"/>
                </a:cubicBezTo>
                <a:cubicBezTo>
                  <a:pt x="207" y="288"/>
                  <a:pt x="215" y="286"/>
                  <a:pt x="216" y="290"/>
                </a:cubicBezTo>
                <a:close/>
                <a:moveTo>
                  <a:pt x="195" y="294"/>
                </a:moveTo>
                <a:cubicBezTo>
                  <a:pt x="188" y="294"/>
                  <a:pt x="182" y="294"/>
                  <a:pt x="178" y="296"/>
                </a:cubicBezTo>
                <a:cubicBezTo>
                  <a:pt x="174" y="287"/>
                  <a:pt x="196" y="287"/>
                  <a:pt x="195" y="294"/>
                </a:cubicBezTo>
                <a:close/>
                <a:moveTo>
                  <a:pt x="1712" y="296"/>
                </a:moveTo>
                <a:cubicBezTo>
                  <a:pt x="1717" y="295"/>
                  <a:pt x="1715" y="300"/>
                  <a:pt x="1720" y="299"/>
                </a:cubicBezTo>
                <a:cubicBezTo>
                  <a:pt x="1720" y="301"/>
                  <a:pt x="1718" y="303"/>
                  <a:pt x="1717" y="305"/>
                </a:cubicBezTo>
                <a:cubicBezTo>
                  <a:pt x="1713" y="305"/>
                  <a:pt x="1708" y="300"/>
                  <a:pt x="1712" y="296"/>
                </a:cubicBezTo>
                <a:close/>
                <a:moveTo>
                  <a:pt x="1733" y="302"/>
                </a:moveTo>
                <a:cubicBezTo>
                  <a:pt x="1737" y="302"/>
                  <a:pt x="1741" y="301"/>
                  <a:pt x="1740" y="296"/>
                </a:cubicBezTo>
                <a:cubicBezTo>
                  <a:pt x="1735" y="295"/>
                  <a:pt x="1733" y="297"/>
                  <a:pt x="1733" y="302"/>
                </a:cubicBezTo>
                <a:close/>
                <a:moveTo>
                  <a:pt x="379" y="304"/>
                </a:moveTo>
                <a:cubicBezTo>
                  <a:pt x="379" y="307"/>
                  <a:pt x="379" y="309"/>
                  <a:pt x="379" y="312"/>
                </a:cubicBezTo>
                <a:cubicBezTo>
                  <a:pt x="376" y="312"/>
                  <a:pt x="375" y="311"/>
                  <a:pt x="373" y="310"/>
                </a:cubicBezTo>
                <a:cubicBezTo>
                  <a:pt x="373" y="306"/>
                  <a:pt x="375" y="304"/>
                  <a:pt x="379" y="304"/>
                </a:cubicBezTo>
                <a:close/>
                <a:moveTo>
                  <a:pt x="134" y="309"/>
                </a:moveTo>
                <a:cubicBezTo>
                  <a:pt x="135" y="308"/>
                  <a:pt x="140" y="315"/>
                  <a:pt x="140" y="315"/>
                </a:cubicBezTo>
                <a:cubicBezTo>
                  <a:pt x="136" y="318"/>
                  <a:pt x="143" y="314"/>
                  <a:pt x="142" y="321"/>
                </a:cubicBezTo>
                <a:cubicBezTo>
                  <a:pt x="138" y="318"/>
                  <a:pt x="134" y="316"/>
                  <a:pt x="134" y="309"/>
                </a:cubicBezTo>
                <a:close/>
                <a:moveTo>
                  <a:pt x="1756" y="315"/>
                </a:moveTo>
                <a:cubicBezTo>
                  <a:pt x="1760" y="315"/>
                  <a:pt x="1765" y="315"/>
                  <a:pt x="1764" y="310"/>
                </a:cubicBezTo>
                <a:cubicBezTo>
                  <a:pt x="1760" y="310"/>
                  <a:pt x="1756" y="311"/>
                  <a:pt x="1756" y="315"/>
                </a:cubicBezTo>
                <a:close/>
                <a:moveTo>
                  <a:pt x="266" y="321"/>
                </a:moveTo>
                <a:cubicBezTo>
                  <a:pt x="270" y="322"/>
                  <a:pt x="272" y="321"/>
                  <a:pt x="273" y="318"/>
                </a:cubicBezTo>
                <a:cubicBezTo>
                  <a:pt x="269" y="318"/>
                  <a:pt x="267" y="319"/>
                  <a:pt x="266" y="321"/>
                </a:cubicBezTo>
                <a:close/>
                <a:moveTo>
                  <a:pt x="1693" y="326"/>
                </a:moveTo>
                <a:cubicBezTo>
                  <a:pt x="1693" y="333"/>
                  <a:pt x="1684" y="327"/>
                  <a:pt x="1680" y="328"/>
                </a:cubicBezTo>
                <a:cubicBezTo>
                  <a:pt x="1680" y="323"/>
                  <a:pt x="1692" y="323"/>
                  <a:pt x="1693" y="326"/>
                </a:cubicBezTo>
                <a:close/>
                <a:moveTo>
                  <a:pt x="1621" y="339"/>
                </a:moveTo>
                <a:cubicBezTo>
                  <a:pt x="1616" y="334"/>
                  <a:pt x="1616" y="345"/>
                  <a:pt x="1621" y="339"/>
                </a:cubicBezTo>
                <a:close/>
                <a:moveTo>
                  <a:pt x="186" y="358"/>
                </a:moveTo>
                <a:cubicBezTo>
                  <a:pt x="189" y="358"/>
                  <a:pt x="196" y="355"/>
                  <a:pt x="191" y="353"/>
                </a:cubicBezTo>
                <a:cubicBezTo>
                  <a:pt x="191" y="356"/>
                  <a:pt x="185" y="354"/>
                  <a:pt x="186" y="358"/>
                </a:cubicBezTo>
                <a:close/>
                <a:moveTo>
                  <a:pt x="312" y="359"/>
                </a:moveTo>
                <a:cubicBezTo>
                  <a:pt x="313" y="362"/>
                  <a:pt x="326" y="363"/>
                  <a:pt x="324" y="358"/>
                </a:cubicBezTo>
                <a:cubicBezTo>
                  <a:pt x="322" y="354"/>
                  <a:pt x="312" y="353"/>
                  <a:pt x="312" y="359"/>
                </a:cubicBezTo>
                <a:close/>
                <a:moveTo>
                  <a:pt x="166" y="359"/>
                </a:moveTo>
                <a:cubicBezTo>
                  <a:pt x="170" y="356"/>
                  <a:pt x="161" y="355"/>
                  <a:pt x="161" y="358"/>
                </a:cubicBezTo>
                <a:cubicBezTo>
                  <a:pt x="161" y="358"/>
                  <a:pt x="167" y="359"/>
                  <a:pt x="166" y="359"/>
                </a:cubicBezTo>
                <a:close/>
                <a:moveTo>
                  <a:pt x="155" y="358"/>
                </a:moveTo>
                <a:cubicBezTo>
                  <a:pt x="158" y="359"/>
                  <a:pt x="156" y="361"/>
                  <a:pt x="153" y="361"/>
                </a:cubicBezTo>
                <a:cubicBezTo>
                  <a:pt x="154" y="364"/>
                  <a:pt x="152" y="364"/>
                  <a:pt x="150" y="364"/>
                </a:cubicBezTo>
                <a:cubicBezTo>
                  <a:pt x="151" y="361"/>
                  <a:pt x="155" y="361"/>
                  <a:pt x="155" y="358"/>
                </a:cubicBezTo>
                <a:close/>
                <a:moveTo>
                  <a:pt x="258" y="358"/>
                </a:moveTo>
                <a:cubicBezTo>
                  <a:pt x="258" y="360"/>
                  <a:pt x="258" y="362"/>
                  <a:pt x="258" y="364"/>
                </a:cubicBezTo>
                <a:cubicBezTo>
                  <a:pt x="255" y="365"/>
                  <a:pt x="253" y="364"/>
                  <a:pt x="250" y="363"/>
                </a:cubicBezTo>
                <a:cubicBezTo>
                  <a:pt x="247" y="362"/>
                  <a:pt x="245" y="363"/>
                  <a:pt x="245" y="359"/>
                </a:cubicBezTo>
                <a:cubicBezTo>
                  <a:pt x="249" y="358"/>
                  <a:pt x="252" y="357"/>
                  <a:pt x="258" y="358"/>
                </a:cubicBezTo>
                <a:close/>
                <a:moveTo>
                  <a:pt x="216" y="359"/>
                </a:moveTo>
                <a:cubicBezTo>
                  <a:pt x="217" y="359"/>
                  <a:pt x="218" y="359"/>
                  <a:pt x="219" y="359"/>
                </a:cubicBezTo>
                <a:cubicBezTo>
                  <a:pt x="219" y="360"/>
                  <a:pt x="219" y="362"/>
                  <a:pt x="219" y="363"/>
                </a:cubicBezTo>
                <a:cubicBezTo>
                  <a:pt x="218" y="363"/>
                  <a:pt x="217" y="363"/>
                  <a:pt x="216" y="363"/>
                </a:cubicBezTo>
                <a:cubicBezTo>
                  <a:pt x="216" y="362"/>
                  <a:pt x="216" y="360"/>
                  <a:pt x="216" y="359"/>
                </a:cubicBezTo>
                <a:close/>
                <a:moveTo>
                  <a:pt x="163" y="364"/>
                </a:moveTo>
                <a:cubicBezTo>
                  <a:pt x="162" y="363"/>
                  <a:pt x="159" y="365"/>
                  <a:pt x="159" y="366"/>
                </a:cubicBezTo>
                <a:cubicBezTo>
                  <a:pt x="157" y="369"/>
                  <a:pt x="165" y="365"/>
                  <a:pt x="163" y="364"/>
                </a:cubicBezTo>
                <a:close/>
                <a:moveTo>
                  <a:pt x="162" y="369"/>
                </a:moveTo>
                <a:cubicBezTo>
                  <a:pt x="164" y="369"/>
                  <a:pt x="165" y="369"/>
                  <a:pt x="167" y="369"/>
                </a:cubicBezTo>
                <a:cubicBezTo>
                  <a:pt x="166" y="372"/>
                  <a:pt x="165" y="375"/>
                  <a:pt x="159" y="374"/>
                </a:cubicBezTo>
                <a:cubicBezTo>
                  <a:pt x="160" y="372"/>
                  <a:pt x="163" y="372"/>
                  <a:pt x="162" y="369"/>
                </a:cubicBezTo>
                <a:close/>
                <a:moveTo>
                  <a:pt x="143" y="380"/>
                </a:moveTo>
                <a:cubicBezTo>
                  <a:pt x="144" y="377"/>
                  <a:pt x="145" y="371"/>
                  <a:pt x="141" y="375"/>
                </a:cubicBezTo>
                <a:cubicBezTo>
                  <a:pt x="146" y="375"/>
                  <a:pt x="137" y="380"/>
                  <a:pt x="143" y="380"/>
                </a:cubicBezTo>
                <a:close/>
                <a:moveTo>
                  <a:pt x="170" y="374"/>
                </a:moveTo>
                <a:cubicBezTo>
                  <a:pt x="173" y="373"/>
                  <a:pt x="174" y="375"/>
                  <a:pt x="174" y="377"/>
                </a:cubicBezTo>
                <a:cubicBezTo>
                  <a:pt x="172" y="377"/>
                  <a:pt x="172" y="377"/>
                  <a:pt x="172" y="378"/>
                </a:cubicBezTo>
                <a:cubicBezTo>
                  <a:pt x="170" y="378"/>
                  <a:pt x="171" y="376"/>
                  <a:pt x="170" y="374"/>
                </a:cubicBezTo>
                <a:close/>
                <a:moveTo>
                  <a:pt x="301" y="377"/>
                </a:moveTo>
                <a:cubicBezTo>
                  <a:pt x="303" y="378"/>
                  <a:pt x="311" y="381"/>
                  <a:pt x="310" y="375"/>
                </a:cubicBezTo>
                <a:cubicBezTo>
                  <a:pt x="309" y="372"/>
                  <a:pt x="301" y="374"/>
                  <a:pt x="301" y="377"/>
                </a:cubicBezTo>
                <a:close/>
                <a:moveTo>
                  <a:pt x="169" y="375"/>
                </a:moveTo>
                <a:cubicBezTo>
                  <a:pt x="173" y="384"/>
                  <a:pt x="156" y="384"/>
                  <a:pt x="157" y="377"/>
                </a:cubicBezTo>
                <a:cubicBezTo>
                  <a:pt x="161" y="374"/>
                  <a:pt x="164" y="378"/>
                  <a:pt x="169" y="375"/>
                </a:cubicBezTo>
                <a:close/>
                <a:moveTo>
                  <a:pt x="1960" y="375"/>
                </a:moveTo>
                <a:cubicBezTo>
                  <a:pt x="1953" y="381"/>
                  <a:pt x="1963" y="374"/>
                  <a:pt x="1967" y="378"/>
                </a:cubicBezTo>
                <a:cubicBezTo>
                  <a:pt x="1966" y="382"/>
                  <a:pt x="1963" y="378"/>
                  <a:pt x="1964" y="378"/>
                </a:cubicBezTo>
                <a:cubicBezTo>
                  <a:pt x="1962" y="379"/>
                  <a:pt x="1961" y="380"/>
                  <a:pt x="1959" y="380"/>
                </a:cubicBezTo>
                <a:cubicBezTo>
                  <a:pt x="1956" y="380"/>
                  <a:pt x="1953" y="378"/>
                  <a:pt x="1950" y="378"/>
                </a:cubicBezTo>
                <a:cubicBezTo>
                  <a:pt x="1949" y="379"/>
                  <a:pt x="1944" y="379"/>
                  <a:pt x="1944" y="380"/>
                </a:cubicBezTo>
                <a:cubicBezTo>
                  <a:pt x="1942" y="382"/>
                  <a:pt x="1943" y="380"/>
                  <a:pt x="1941" y="380"/>
                </a:cubicBezTo>
                <a:cubicBezTo>
                  <a:pt x="1938" y="380"/>
                  <a:pt x="1938" y="381"/>
                  <a:pt x="1932" y="380"/>
                </a:cubicBezTo>
                <a:cubicBezTo>
                  <a:pt x="1933" y="376"/>
                  <a:pt x="1937" y="376"/>
                  <a:pt x="1939" y="378"/>
                </a:cubicBezTo>
                <a:cubicBezTo>
                  <a:pt x="1940" y="375"/>
                  <a:pt x="1943" y="379"/>
                  <a:pt x="1944" y="378"/>
                </a:cubicBezTo>
                <a:cubicBezTo>
                  <a:pt x="1945" y="377"/>
                  <a:pt x="1941" y="376"/>
                  <a:pt x="1946" y="375"/>
                </a:cubicBezTo>
                <a:cubicBezTo>
                  <a:pt x="1950" y="375"/>
                  <a:pt x="1953" y="376"/>
                  <a:pt x="1960" y="375"/>
                </a:cubicBezTo>
                <a:close/>
                <a:moveTo>
                  <a:pt x="341" y="385"/>
                </a:moveTo>
                <a:cubicBezTo>
                  <a:pt x="343" y="387"/>
                  <a:pt x="348" y="386"/>
                  <a:pt x="353" y="386"/>
                </a:cubicBezTo>
                <a:cubicBezTo>
                  <a:pt x="354" y="380"/>
                  <a:pt x="341" y="380"/>
                  <a:pt x="341" y="385"/>
                </a:cubicBezTo>
                <a:close/>
                <a:moveTo>
                  <a:pt x="405" y="382"/>
                </a:moveTo>
                <a:cubicBezTo>
                  <a:pt x="411" y="383"/>
                  <a:pt x="422" y="379"/>
                  <a:pt x="421" y="386"/>
                </a:cubicBezTo>
                <a:cubicBezTo>
                  <a:pt x="415" y="386"/>
                  <a:pt x="412" y="389"/>
                  <a:pt x="405" y="388"/>
                </a:cubicBezTo>
                <a:cubicBezTo>
                  <a:pt x="405" y="386"/>
                  <a:pt x="405" y="384"/>
                  <a:pt x="405" y="382"/>
                </a:cubicBezTo>
                <a:close/>
                <a:moveTo>
                  <a:pt x="1891" y="391"/>
                </a:moveTo>
                <a:cubicBezTo>
                  <a:pt x="1892" y="387"/>
                  <a:pt x="1888" y="388"/>
                  <a:pt x="1890" y="383"/>
                </a:cubicBezTo>
                <a:cubicBezTo>
                  <a:pt x="1892" y="383"/>
                  <a:pt x="1895" y="383"/>
                  <a:pt x="1898" y="383"/>
                </a:cubicBezTo>
                <a:cubicBezTo>
                  <a:pt x="1898" y="385"/>
                  <a:pt x="1898" y="387"/>
                  <a:pt x="1898" y="390"/>
                </a:cubicBezTo>
                <a:cubicBezTo>
                  <a:pt x="1907" y="385"/>
                  <a:pt x="1898" y="393"/>
                  <a:pt x="1891" y="391"/>
                </a:cubicBezTo>
                <a:close/>
                <a:moveTo>
                  <a:pt x="176" y="385"/>
                </a:moveTo>
                <a:cubicBezTo>
                  <a:pt x="177" y="385"/>
                  <a:pt x="179" y="385"/>
                  <a:pt x="181" y="385"/>
                </a:cubicBezTo>
                <a:cubicBezTo>
                  <a:pt x="178" y="386"/>
                  <a:pt x="181" y="393"/>
                  <a:pt x="176" y="391"/>
                </a:cubicBezTo>
                <a:cubicBezTo>
                  <a:pt x="176" y="389"/>
                  <a:pt x="176" y="387"/>
                  <a:pt x="176" y="385"/>
                </a:cubicBezTo>
                <a:close/>
                <a:moveTo>
                  <a:pt x="1849" y="386"/>
                </a:moveTo>
                <a:cubicBezTo>
                  <a:pt x="1850" y="391"/>
                  <a:pt x="1846" y="390"/>
                  <a:pt x="1847" y="394"/>
                </a:cubicBezTo>
                <a:cubicBezTo>
                  <a:pt x="1844" y="393"/>
                  <a:pt x="1842" y="392"/>
                  <a:pt x="1842" y="388"/>
                </a:cubicBezTo>
                <a:cubicBezTo>
                  <a:pt x="1844" y="387"/>
                  <a:pt x="1846" y="386"/>
                  <a:pt x="1849" y="386"/>
                </a:cubicBezTo>
                <a:close/>
                <a:moveTo>
                  <a:pt x="188" y="397"/>
                </a:moveTo>
                <a:cubicBezTo>
                  <a:pt x="188" y="397"/>
                  <a:pt x="190" y="388"/>
                  <a:pt x="186" y="388"/>
                </a:cubicBezTo>
                <a:cubicBezTo>
                  <a:pt x="186" y="394"/>
                  <a:pt x="186" y="401"/>
                  <a:pt x="188" y="397"/>
                </a:cubicBezTo>
                <a:close/>
                <a:moveTo>
                  <a:pt x="1692" y="390"/>
                </a:moveTo>
                <a:cubicBezTo>
                  <a:pt x="1695" y="398"/>
                  <a:pt x="1678" y="398"/>
                  <a:pt x="1680" y="391"/>
                </a:cubicBezTo>
                <a:cubicBezTo>
                  <a:pt x="1682" y="389"/>
                  <a:pt x="1687" y="390"/>
                  <a:pt x="1692" y="390"/>
                </a:cubicBezTo>
                <a:close/>
                <a:moveTo>
                  <a:pt x="142" y="397"/>
                </a:moveTo>
                <a:cubicBezTo>
                  <a:pt x="144" y="399"/>
                  <a:pt x="141" y="403"/>
                  <a:pt x="147" y="397"/>
                </a:cubicBezTo>
                <a:cubicBezTo>
                  <a:pt x="152" y="400"/>
                  <a:pt x="145" y="405"/>
                  <a:pt x="141" y="404"/>
                </a:cubicBezTo>
                <a:cubicBezTo>
                  <a:pt x="141" y="400"/>
                  <a:pt x="138" y="401"/>
                  <a:pt x="136" y="401"/>
                </a:cubicBezTo>
                <a:cubicBezTo>
                  <a:pt x="134" y="396"/>
                  <a:pt x="143" y="402"/>
                  <a:pt x="142" y="397"/>
                </a:cubicBezTo>
                <a:close/>
                <a:moveTo>
                  <a:pt x="1742" y="404"/>
                </a:moveTo>
                <a:cubicBezTo>
                  <a:pt x="1739" y="406"/>
                  <a:pt x="1730" y="406"/>
                  <a:pt x="1727" y="404"/>
                </a:cubicBezTo>
                <a:cubicBezTo>
                  <a:pt x="1730" y="398"/>
                  <a:pt x="1741" y="395"/>
                  <a:pt x="1742" y="404"/>
                </a:cubicBezTo>
                <a:close/>
                <a:moveTo>
                  <a:pt x="1611" y="399"/>
                </a:moveTo>
                <a:cubicBezTo>
                  <a:pt x="1613" y="400"/>
                  <a:pt x="1616" y="398"/>
                  <a:pt x="1618" y="399"/>
                </a:cubicBezTo>
                <a:cubicBezTo>
                  <a:pt x="1620" y="400"/>
                  <a:pt x="1619" y="402"/>
                  <a:pt x="1621" y="402"/>
                </a:cubicBezTo>
                <a:cubicBezTo>
                  <a:pt x="1619" y="406"/>
                  <a:pt x="1609" y="404"/>
                  <a:pt x="1611" y="399"/>
                </a:cubicBezTo>
                <a:close/>
                <a:moveTo>
                  <a:pt x="215" y="409"/>
                </a:moveTo>
                <a:cubicBezTo>
                  <a:pt x="216" y="413"/>
                  <a:pt x="211" y="410"/>
                  <a:pt x="210" y="412"/>
                </a:cubicBezTo>
                <a:cubicBezTo>
                  <a:pt x="208" y="413"/>
                  <a:pt x="209" y="412"/>
                  <a:pt x="208" y="412"/>
                </a:cubicBezTo>
                <a:cubicBezTo>
                  <a:pt x="205" y="411"/>
                  <a:pt x="203" y="412"/>
                  <a:pt x="202" y="410"/>
                </a:cubicBezTo>
                <a:cubicBezTo>
                  <a:pt x="203" y="404"/>
                  <a:pt x="208" y="410"/>
                  <a:pt x="215" y="409"/>
                </a:cubicBezTo>
                <a:close/>
                <a:moveTo>
                  <a:pt x="317" y="407"/>
                </a:moveTo>
                <a:cubicBezTo>
                  <a:pt x="323" y="407"/>
                  <a:pt x="328" y="407"/>
                  <a:pt x="334" y="407"/>
                </a:cubicBezTo>
                <a:cubicBezTo>
                  <a:pt x="334" y="410"/>
                  <a:pt x="336" y="410"/>
                  <a:pt x="336" y="413"/>
                </a:cubicBezTo>
                <a:cubicBezTo>
                  <a:pt x="333" y="413"/>
                  <a:pt x="330" y="413"/>
                  <a:pt x="327" y="413"/>
                </a:cubicBezTo>
                <a:cubicBezTo>
                  <a:pt x="328" y="417"/>
                  <a:pt x="335" y="414"/>
                  <a:pt x="336" y="417"/>
                </a:cubicBezTo>
                <a:cubicBezTo>
                  <a:pt x="336" y="423"/>
                  <a:pt x="330" y="415"/>
                  <a:pt x="328" y="420"/>
                </a:cubicBezTo>
                <a:cubicBezTo>
                  <a:pt x="326" y="420"/>
                  <a:pt x="327" y="417"/>
                  <a:pt x="326" y="417"/>
                </a:cubicBezTo>
                <a:cubicBezTo>
                  <a:pt x="323" y="413"/>
                  <a:pt x="318" y="412"/>
                  <a:pt x="317" y="407"/>
                </a:cubicBezTo>
                <a:close/>
                <a:moveTo>
                  <a:pt x="1841" y="409"/>
                </a:moveTo>
                <a:cubicBezTo>
                  <a:pt x="1843" y="409"/>
                  <a:pt x="1845" y="409"/>
                  <a:pt x="1846" y="409"/>
                </a:cubicBezTo>
                <a:cubicBezTo>
                  <a:pt x="1846" y="410"/>
                  <a:pt x="1846" y="411"/>
                  <a:pt x="1846" y="412"/>
                </a:cubicBezTo>
                <a:cubicBezTo>
                  <a:pt x="1845" y="412"/>
                  <a:pt x="1843" y="412"/>
                  <a:pt x="1841" y="412"/>
                </a:cubicBezTo>
                <a:cubicBezTo>
                  <a:pt x="1841" y="411"/>
                  <a:pt x="1841" y="410"/>
                  <a:pt x="1841" y="409"/>
                </a:cubicBezTo>
                <a:close/>
                <a:moveTo>
                  <a:pt x="1907" y="413"/>
                </a:moveTo>
                <a:cubicBezTo>
                  <a:pt x="1910" y="412"/>
                  <a:pt x="1912" y="415"/>
                  <a:pt x="1915" y="415"/>
                </a:cubicBezTo>
                <a:cubicBezTo>
                  <a:pt x="1918" y="415"/>
                  <a:pt x="1922" y="411"/>
                  <a:pt x="1924" y="415"/>
                </a:cubicBezTo>
                <a:cubicBezTo>
                  <a:pt x="1926" y="422"/>
                  <a:pt x="1912" y="415"/>
                  <a:pt x="1911" y="420"/>
                </a:cubicBezTo>
                <a:cubicBezTo>
                  <a:pt x="1910" y="418"/>
                  <a:pt x="1908" y="418"/>
                  <a:pt x="1905" y="418"/>
                </a:cubicBezTo>
                <a:cubicBezTo>
                  <a:pt x="1906" y="417"/>
                  <a:pt x="1907" y="416"/>
                  <a:pt x="1907" y="413"/>
                </a:cubicBezTo>
                <a:close/>
                <a:moveTo>
                  <a:pt x="1839" y="420"/>
                </a:moveTo>
                <a:cubicBezTo>
                  <a:pt x="1844" y="424"/>
                  <a:pt x="1851" y="419"/>
                  <a:pt x="1853" y="415"/>
                </a:cubicBezTo>
                <a:cubicBezTo>
                  <a:pt x="1847" y="415"/>
                  <a:pt x="1840" y="414"/>
                  <a:pt x="1839" y="420"/>
                </a:cubicBezTo>
                <a:close/>
                <a:moveTo>
                  <a:pt x="351" y="420"/>
                </a:moveTo>
                <a:cubicBezTo>
                  <a:pt x="353" y="420"/>
                  <a:pt x="354" y="422"/>
                  <a:pt x="354" y="424"/>
                </a:cubicBezTo>
                <a:cubicBezTo>
                  <a:pt x="349" y="426"/>
                  <a:pt x="350" y="425"/>
                  <a:pt x="344" y="424"/>
                </a:cubicBezTo>
                <a:cubicBezTo>
                  <a:pt x="344" y="423"/>
                  <a:pt x="347" y="423"/>
                  <a:pt x="349" y="423"/>
                </a:cubicBezTo>
                <a:cubicBezTo>
                  <a:pt x="351" y="423"/>
                  <a:pt x="350" y="421"/>
                  <a:pt x="351" y="420"/>
                </a:cubicBezTo>
                <a:close/>
                <a:moveTo>
                  <a:pt x="142" y="423"/>
                </a:moveTo>
                <a:cubicBezTo>
                  <a:pt x="147" y="428"/>
                  <a:pt x="146" y="417"/>
                  <a:pt x="142" y="423"/>
                </a:cubicBezTo>
                <a:close/>
                <a:moveTo>
                  <a:pt x="1919" y="421"/>
                </a:moveTo>
                <a:cubicBezTo>
                  <a:pt x="1918" y="423"/>
                  <a:pt x="1918" y="424"/>
                  <a:pt x="1918" y="426"/>
                </a:cubicBezTo>
                <a:cubicBezTo>
                  <a:pt x="1919" y="426"/>
                  <a:pt x="1920" y="426"/>
                  <a:pt x="1921" y="424"/>
                </a:cubicBezTo>
                <a:cubicBezTo>
                  <a:pt x="1922" y="422"/>
                  <a:pt x="1923" y="424"/>
                  <a:pt x="1922" y="426"/>
                </a:cubicBezTo>
                <a:cubicBezTo>
                  <a:pt x="1921" y="427"/>
                  <a:pt x="1920" y="428"/>
                  <a:pt x="1917" y="428"/>
                </a:cubicBezTo>
                <a:cubicBezTo>
                  <a:pt x="1915" y="425"/>
                  <a:pt x="1912" y="421"/>
                  <a:pt x="1919" y="421"/>
                </a:cubicBezTo>
                <a:close/>
                <a:moveTo>
                  <a:pt x="1916" y="428"/>
                </a:moveTo>
                <a:cubicBezTo>
                  <a:pt x="1911" y="433"/>
                  <a:pt x="1904" y="426"/>
                  <a:pt x="1905" y="421"/>
                </a:cubicBezTo>
                <a:cubicBezTo>
                  <a:pt x="1908" y="421"/>
                  <a:pt x="1911" y="421"/>
                  <a:pt x="1914" y="421"/>
                </a:cubicBezTo>
                <a:cubicBezTo>
                  <a:pt x="1912" y="423"/>
                  <a:pt x="1913" y="426"/>
                  <a:pt x="1916" y="428"/>
                </a:cubicBezTo>
                <a:close/>
                <a:moveTo>
                  <a:pt x="1887" y="426"/>
                </a:moveTo>
                <a:cubicBezTo>
                  <a:pt x="1889" y="426"/>
                  <a:pt x="1895" y="428"/>
                  <a:pt x="1893" y="423"/>
                </a:cubicBezTo>
                <a:cubicBezTo>
                  <a:pt x="1889" y="422"/>
                  <a:pt x="1887" y="423"/>
                  <a:pt x="1887" y="426"/>
                </a:cubicBezTo>
                <a:close/>
                <a:moveTo>
                  <a:pt x="1926" y="428"/>
                </a:moveTo>
                <a:cubicBezTo>
                  <a:pt x="1930" y="428"/>
                  <a:pt x="1934" y="427"/>
                  <a:pt x="1936" y="424"/>
                </a:cubicBezTo>
                <a:cubicBezTo>
                  <a:pt x="1931" y="424"/>
                  <a:pt x="1927" y="425"/>
                  <a:pt x="1926" y="428"/>
                </a:cubicBezTo>
                <a:close/>
                <a:moveTo>
                  <a:pt x="1974" y="447"/>
                </a:moveTo>
                <a:cubicBezTo>
                  <a:pt x="1973" y="452"/>
                  <a:pt x="1966" y="451"/>
                  <a:pt x="1961" y="451"/>
                </a:cubicBezTo>
                <a:cubicBezTo>
                  <a:pt x="1960" y="448"/>
                  <a:pt x="1963" y="448"/>
                  <a:pt x="1966" y="448"/>
                </a:cubicBezTo>
                <a:cubicBezTo>
                  <a:pt x="1968" y="448"/>
                  <a:pt x="1972" y="442"/>
                  <a:pt x="1974" y="447"/>
                </a:cubicBezTo>
                <a:close/>
                <a:moveTo>
                  <a:pt x="1894" y="450"/>
                </a:moveTo>
                <a:cubicBezTo>
                  <a:pt x="1897" y="450"/>
                  <a:pt x="1898" y="449"/>
                  <a:pt x="1899" y="447"/>
                </a:cubicBezTo>
                <a:cubicBezTo>
                  <a:pt x="1896" y="447"/>
                  <a:pt x="1893" y="446"/>
                  <a:pt x="1894" y="450"/>
                </a:cubicBezTo>
                <a:close/>
                <a:moveTo>
                  <a:pt x="262" y="458"/>
                </a:moveTo>
                <a:cubicBezTo>
                  <a:pt x="263" y="458"/>
                  <a:pt x="265" y="458"/>
                  <a:pt x="266" y="458"/>
                </a:cubicBezTo>
                <a:cubicBezTo>
                  <a:pt x="266" y="459"/>
                  <a:pt x="266" y="460"/>
                  <a:pt x="266" y="461"/>
                </a:cubicBezTo>
                <a:cubicBezTo>
                  <a:pt x="265" y="461"/>
                  <a:pt x="264" y="461"/>
                  <a:pt x="263" y="461"/>
                </a:cubicBezTo>
                <a:cubicBezTo>
                  <a:pt x="262" y="460"/>
                  <a:pt x="262" y="459"/>
                  <a:pt x="262" y="458"/>
                </a:cubicBezTo>
                <a:close/>
                <a:moveTo>
                  <a:pt x="363" y="485"/>
                </a:moveTo>
                <a:cubicBezTo>
                  <a:pt x="366" y="484"/>
                  <a:pt x="365" y="492"/>
                  <a:pt x="361" y="489"/>
                </a:cubicBezTo>
                <a:cubicBezTo>
                  <a:pt x="361" y="488"/>
                  <a:pt x="361" y="487"/>
                  <a:pt x="361" y="486"/>
                </a:cubicBezTo>
                <a:cubicBezTo>
                  <a:pt x="363" y="487"/>
                  <a:pt x="363" y="486"/>
                  <a:pt x="363" y="485"/>
                </a:cubicBezTo>
                <a:close/>
                <a:moveTo>
                  <a:pt x="1878" y="485"/>
                </a:moveTo>
                <a:cubicBezTo>
                  <a:pt x="1879" y="485"/>
                  <a:pt x="1880" y="485"/>
                  <a:pt x="1881" y="485"/>
                </a:cubicBezTo>
                <a:cubicBezTo>
                  <a:pt x="1881" y="486"/>
                  <a:pt x="1881" y="487"/>
                  <a:pt x="1881" y="488"/>
                </a:cubicBezTo>
                <a:cubicBezTo>
                  <a:pt x="1880" y="488"/>
                  <a:pt x="1879" y="488"/>
                  <a:pt x="1878" y="488"/>
                </a:cubicBezTo>
                <a:cubicBezTo>
                  <a:pt x="1878" y="487"/>
                  <a:pt x="1878" y="486"/>
                  <a:pt x="1878" y="485"/>
                </a:cubicBezTo>
                <a:close/>
                <a:moveTo>
                  <a:pt x="269" y="493"/>
                </a:moveTo>
                <a:cubicBezTo>
                  <a:pt x="269" y="499"/>
                  <a:pt x="261" y="501"/>
                  <a:pt x="258" y="499"/>
                </a:cubicBezTo>
                <a:cubicBezTo>
                  <a:pt x="256" y="492"/>
                  <a:pt x="265" y="489"/>
                  <a:pt x="269" y="493"/>
                </a:cubicBezTo>
                <a:close/>
                <a:moveTo>
                  <a:pt x="194" y="493"/>
                </a:moveTo>
                <a:cubicBezTo>
                  <a:pt x="198" y="492"/>
                  <a:pt x="198" y="496"/>
                  <a:pt x="202" y="494"/>
                </a:cubicBezTo>
                <a:cubicBezTo>
                  <a:pt x="202" y="496"/>
                  <a:pt x="200" y="495"/>
                  <a:pt x="199" y="496"/>
                </a:cubicBezTo>
                <a:cubicBezTo>
                  <a:pt x="200" y="499"/>
                  <a:pt x="199" y="501"/>
                  <a:pt x="196" y="501"/>
                </a:cubicBezTo>
                <a:cubicBezTo>
                  <a:pt x="197" y="496"/>
                  <a:pt x="193" y="496"/>
                  <a:pt x="194" y="493"/>
                </a:cubicBezTo>
                <a:close/>
                <a:moveTo>
                  <a:pt x="218" y="494"/>
                </a:moveTo>
                <a:cubicBezTo>
                  <a:pt x="220" y="494"/>
                  <a:pt x="221" y="494"/>
                  <a:pt x="222" y="494"/>
                </a:cubicBezTo>
                <a:cubicBezTo>
                  <a:pt x="222" y="495"/>
                  <a:pt x="222" y="496"/>
                  <a:pt x="222" y="497"/>
                </a:cubicBezTo>
                <a:cubicBezTo>
                  <a:pt x="221" y="497"/>
                  <a:pt x="220" y="497"/>
                  <a:pt x="219" y="497"/>
                </a:cubicBezTo>
                <a:cubicBezTo>
                  <a:pt x="219" y="496"/>
                  <a:pt x="218" y="495"/>
                  <a:pt x="218" y="494"/>
                </a:cubicBezTo>
                <a:close/>
                <a:moveTo>
                  <a:pt x="261" y="508"/>
                </a:moveTo>
                <a:cubicBezTo>
                  <a:pt x="261" y="504"/>
                  <a:pt x="262" y="502"/>
                  <a:pt x="266" y="502"/>
                </a:cubicBezTo>
                <a:cubicBezTo>
                  <a:pt x="265" y="507"/>
                  <a:pt x="263" y="509"/>
                  <a:pt x="269" y="507"/>
                </a:cubicBezTo>
                <a:cubicBezTo>
                  <a:pt x="268" y="512"/>
                  <a:pt x="265" y="509"/>
                  <a:pt x="261" y="508"/>
                </a:cubicBezTo>
                <a:close/>
                <a:moveTo>
                  <a:pt x="315" y="508"/>
                </a:moveTo>
                <a:cubicBezTo>
                  <a:pt x="311" y="508"/>
                  <a:pt x="307" y="508"/>
                  <a:pt x="305" y="505"/>
                </a:cubicBezTo>
                <a:cubicBezTo>
                  <a:pt x="304" y="499"/>
                  <a:pt x="319" y="501"/>
                  <a:pt x="315" y="508"/>
                </a:cubicBezTo>
                <a:close/>
                <a:moveTo>
                  <a:pt x="137" y="523"/>
                </a:moveTo>
                <a:cubicBezTo>
                  <a:pt x="137" y="521"/>
                  <a:pt x="135" y="522"/>
                  <a:pt x="134" y="521"/>
                </a:cubicBezTo>
                <a:cubicBezTo>
                  <a:pt x="134" y="519"/>
                  <a:pt x="136" y="520"/>
                  <a:pt x="138" y="520"/>
                </a:cubicBezTo>
                <a:cubicBezTo>
                  <a:pt x="140" y="525"/>
                  <a:pt x="130" y="527"/>
                  <a:pt x="137" y="529"/>
                </a:cubicBezTo>
                <a:cubicBezTo>
                  <a:pt x="136" y="534"/>
                  <a:pt x="133" y="527"/>
                  <a:pt x="131" y="528"/>
                </a:cubicBezTo>
                <a:cubicBezTo>
                  <a:pt x="132" y="525"/>
                  <a:pt x="133" y="522"/>
                  <a:pt x="137" y="523"/>
                </a:cubicBezTo>
                <a:close/>
                <a:moveTo>
                  <a:pt x="124" y="521"/>
                </a:moveTo>
                <a:cubicBezTo>
                  <a:pt x="125" y="521"/>
                  <a:pt x="127" y="521"/>
                  <a:pt x="129" y="521"/>
                </a:cubicBezTo>
                <a:cubicBezTo>
                  <a:pt x="129" y="523"/>
                  <a:pt x="129" y="524"/>
                  <a:pt x="129" y="526"/>
                </a:cubicBezTo>
                <a:cubicBezTo>
                  <a:pt x="127" y="526"/>
                  <a:pt x="125" y="526"/>
                  <a:pt x="122" y="526"/>
                </a:cubicBezTo>
                <a:cubicBezTo>
                  <a:pt x="123" y="525"/>
                  <a:pt x="124" y="523"/>
                  <a:pt x="124" y="521"/>
                </a:cubicBezTo>
                <a:close/>
                <a:moveTo>
                  <a:pt x="200" y="526"/>
                </a:moveTo>
                <a:cubicBezTo>
                  <a:pt x="200" y="526"/>
                  <a:pt x="200" y="524"/>
                  <a:pt x="200" y="524"/>
                </a:cubicBezTo>
                <a:cubicBezTo>
                  <a:pt x="205" y="528"/>
                  <a:pt x="197" y="528"/>
                  <a:pt x="196" y="528"/>
                </a:cubicBezTo>
                <a:cubicBezTo>
                  <a:pt x="196" y="528"/>
                  <a:pt x="197" y="524"/>
                  <a:pt x="197" y="524"/>
                </a:cubicBezTo>
                <a:cubicBezTo>
                  <a:pt x="198" y="524"/>
                  <a:pt x="199" y="526"/>
                  <a:pt x="200" y="526"/>
                </a:cubicBezTo>
                <a:close/>
                <a:moveTo>
                  <a:pt x="215" y="526"/>
                </a:moveTo>
                <a:cubicBezTo>
                  <a:pt x="211" y="523"/>
                  <a:pt x="218" y="526"/>
                  <a:pt x="220" y="526"/>
                </a:cubicBezTo>
                <a:cubicBezTo>
                  <a:pt x="220" y="528"/>
                  <a:pt x="219" y="532"/>
                  <a:pt x="222" y="532"/>
                </a:cubicBezTo>
                <a:cubicBezTo>
                  <a:pt x="221" y="537"/>
                  <a:pt x="218" y="531"/>
                  <a:pt x="215" y="532"/>
                </a:cubicBezTo>
                <a:cubicBezTo>
                  <a:pt x="215" y="530"/>
                  <a:pt x="217" y="530"/>
                  <a:pt x="217" y="528"/>
                </a:cubicBezTo>
                <a:cubicBezTo>
                  <a:pt x="217" y="526"/>
                  <a:pt x="216" y="526"/>
                  <a:pt x="215" y="526"/>
                </a:cubicBezTo>
                <a:close/>
                <a:moveTo>
                  <a:pt x="354" y="547"/>
                </a:moveTo>
                <a:cubicBezTo>
                  <a:pt x="355" y="551"/>
                  <a:pt x="357" y="545"/>
                  <a:pt x="360" y="547"/>
                </a:cubicBezTo>
                <a:cubicBezTo>
                  <a:pt x="363" y="552"/>
                  <a:pt x="361" y="554"/>
                  <a:pt x="361" y="559"/>
                </a:cubicBezTo>
                <a:cubicBezTo>
                  <a:pt x="360" y="565"/>
                  <a:pt x="357" y="553"/>
                  <a:pt x="361" y="554"/>
                </a:cubicBezTo>
                <a:cubicBezTo>
                  <a:pt x="359" y="552"/>
                  <a:pt x="355" y="552"/>
                  <a:pt x="352" y="550"/>
                </a:cubicBezTo>
                <a:cubicBezTo>
                  <a:pt x="350" y="548"/>
                  <a:pt x="349" y="548"/>
                  <a:pt x="344" y="550"/>
                </a:cubicBezTo>
                <a:cubicBezTo>
                  <a:pt x="342" y="550"/>
                  <a:pt x="343" y="553"/>
                  <a:pt x="343" y="554"/>
                </a:cubicBezTo>
                <a:cubicBezTo>
                  <a:pt x="341" y="555"/>
                  <a:pt x="338" y="548"/>
                  <a:pt x="336" y="553"/>
                </a:cubicBezTo>
                <a:cubicBezTo>
                  <a:pt x="334" y="552"/>
                  <a:pt x="334" y="550"/>
                  <a:pt x="336" y="550"/>
                </a:cubicBezTo>
                <a:cubicBezTo>
                  <a:pt x="334" y="549"/>
                  <a:pt x="336" y="546"/>
                  <a:pt x="336" y="547"/>
                </a:cubicBezTo>
                <a:cubicBezTo>
                  <a:pt x="335" y="545"/>
                  <a:pt x="334" y="545"/>
                  <a:pt x="333" y="543"/>
                </a:cubicBezTo>
                <a:cubicBezTo>
                  <a:pt x="332" y="543"/>
                  <a:pt x="333" y="541"/>
                  <a:pt x="332" y="540"/>
                </a:cubicBezTo>
                <a:cubicBezTo>
                  <a:pt x="331" y="539"/>
                  <a:pt x="331" y="537"/>
                  <a:pt x="329" y="534"/>
                </a:cubicBezTo>
                <a:cubicBezTo>
                  <a:pt x="328" y="534"/>
                  <a:pt x="327" y="534"/>
                  <a:pt x="327" y="535"/>
                </a:cubicBezTo>
                <a:cubicBezTo>
                  <a:pt x="323" y="533"/>
                  <a:pt x="333" y="531"/>
                  <a:pt x="337" y="532"/>
                </a:cubicBezTo>
                <a:cubicBezTo>
                  <a:pt x="337" y="535"/>
                  <a:pt x="339" y="540"/>
                  <a:pt x="334" y="539"/>
                </a:cubicBezTo>
                <a:cubicBezTo>
                  <a:pt x="337" y="542"/>
                  <a:pt x="338" y="537"/>
                  <a:pt x="342" y="540"/>
                </a:cubicBezTo>
                <a:cubicBezTo>
                  <a:pt x="342" y="539"/>
                  <a:pt x="340" y="539"/>
                  <a:pt x="339" y="539"/>
                </a:cubicBezTo>
                <a:cubicBezTo>
                  <a:pt x="342" y="536"/>
                  <a:pt x="339" y="533"/>
                  <a:pt x="339" y="529"/>
                </a:cubicBezTo>
                <a:cubicBezTo>
                  <a:pt x="342" y="527"/>
                  <a:pt x="341" y="532"/>
                  <a:pt x="342" y="532"/>
                </a:cubicBezTo>
                <a:cubicBezTo>
                  <a:pt x="344" y="534"/>
                  <a:pt x="347" y="532"/>
                  <a:pt x="348" y="534"/>
                </a:cubicBezTo>
                <a:cubicBezTo>
                  <a:pt x="349" y="537"/>
                  <a:pt x="347" y="537"/>
                  <a:pt x="347" y="540"/>
                </a:cubicBezTo>
                <a:cubicBezTo>
                  <a:pt x="348" y="542"/>
                  <a:pt x="351" y="542"/>
                  <a:pt x="351" y="545"/>
                </a:cubicBezTo>
                <a:cubicBezTo>
                  <a:pt x="354" y="546"/>
                  <a:pt x="354" y="542"/>
                  <a:pt x="359" y="543"/>
                </a:cubicBezTo>
                <a:cubicBezTo>
                  <a:pt x="358" y="545"/>
                  <a:pt x="357" y="547"/>
                  <a:pt x="354" y="547"/>
                </a:cubicBezTo>
                <a:close/>
                <a:moveTo>
                  <a:pt x="131" y="532"/>
                </a:moveTo>
                <a:cubicBezTo>
                  <a:pt x="131" y="533"/>
                  <a:pt x="135" y="535"/>
                  <a:pt x="136" y="535"/>
                </a:cubicBezTo>
                <a:cubicBezTo>
                  <a:pt x="136" y="530"/>
                  <a:pt x="130" y="530"/>
                  <a:pt x="131" y="532"/>
                </a:cubicBezTo>
                <a:close/>
                <a:moveTo>
                  <a:pt x="197" y="532"/>
                </a:moveTo>
                <a:cubicBezTo>
                  <a:pt x="199" y="532"/>
                  <a:pt x="201" y="532"/>
                  <a:pt x="202" y="532"/>
                </a:cubicBezTo>
                <a:cubicBezTo>
                  <a:pt x="202" y="533"/>
                  <a:pt x="202" y="534"/>
                  <a:pt x="202" y="535"/>
                </a:cubicBezTo>
                <a:cubicBezTo>
                  <a:pt x="201" y="535"/>
                  <a:pt x="199" y="535"/>
                  <a:pt x="198" y="535"/>
                </a:cubicBezTo>
                <a:cubicBezTo>
                  <a:pt x="198" y="534"/>
                  <a:pt x="197" y="533"/>
                  <a:pt x="197" y="532"/>
                </a:cubicBezTo>
                <a:close/>
                <a:moveTo>
                  <a:pt x="287" y="539"/>
                </a:moveTo>
                <a:cubicBezTo>
                  <a:pt x="292" y="539"/>
                  <a:pt x="294" y="537"/>
                  <a:pt x="293" y="532"/>
                </a:cubicBezTo>
                <a:cubicBezTo>
                  <a:pt x="289" y="532"/>
                  <a:pt x="287" y="535"/>
                  <a:pt x="287" y="539"/>
                </a:cubicBezTo>
                <a:close/>
                <a:moveTo>
                  <a:pt x="2043" y="534"/>
                </a:moveTo>
                <a:cubicBezTo>
                  <a:pt x="2044" y="534"/>
                  <a:pt x="2045" y="534"/>
                  <a:pt x="2046" y="534"/>
                </a:cubicBezTo>
                <a:cubicBezTo>
                  <a:pt x="2046" y="535"/>
                  <a:pt x="2046" y="536"/>
                  <a:pt x="2046" y="537"/>
                </a:cubicBezTo>
                <a:cubicBezTo>
                  <a:pt x="2045" y="537"/>
                  <a:pt x="2044" y="537"/>
                  <a:pt x="2043" y="537"/>
                </a:cubicBezTo>
                <a:cubicBezTo>
                  <a:pt x="2043" y="536"/>
                  <a:pt x="2043" y="535"/>
                  <a:pt x="2043" y="534"/>
                </a:cubicBezTo>
                <a:close/>
                <a:moveTo>
                  <a:pt x="133" y="539"/>
                </a:moveTo>
                <a:cubicBezTo>
                  <a:pt x="134" y="539"/>
                  <a:pt x="135" y="539"/>
                  <a:pt x="136" y="539"/>
                </a:cubicBezTo>
                <a:cubicBezTo>
                  <a:pt x="137" y="542"/>
                  <a:pt x="134" y="542"/>
                  <a:pt x="131" y="542"/>
                </a:cubicBezTo>
                <a:cubicBezTo>
                  <a:pt x="132" y="540"/>
                  <a:pt x="133" y="540"/>
                  <a:pt x="133" y="539"/>
                </a:cubicBezTo>
                <a:close/>
                <a:moveTo>
                  <a:pt x="271" y="540"/>
                </a:moveTo>
                <a:cubicBezTo>
                  <a:pt x="274" y="539"/>
                  <a:pt x="277" y="543"/>
                  <a:pt x="274" y="545"/>
                </a:cubicBezTo>
                <a:cubicBezTo>
                  <a:pt x="273" y="546"/>
                  <a:pt x="273" y="543"/>
                  <a:pt x="274" y="543"/>
                </a:cubicBezTo>
                <a:cubicBezTo>
                  <a:pt x="273" y="543"/>
                  <a:pt x="274" y="542"/>
                  <a:pt x="273" y="542"/>
                </a:cubicBezTo>
                <a:cubicBezTo>
                  <a:pt x="271" y="542"/>
                  <a:pt x="268" y="537"/>
                  <a:pt x="271" y="540"/>
                </a:cubicBezTo>
                <a:close/>
                <a:moveTo>
                  <a:pt x="316" y="545"/>
                </a:moveTo>
                <a:cubicBezTo>
                  <a:pt x="316" y="542"/>
                  <a:pt x="318" y="537"/>
                  <a:pt x="313" y="539"/>
                </a:cubicBezTo>
                <a:cubicBezTo>
                  <a:pt x="313" y="542"/>
                  <a:pt x="314" y="544"/>
                  <a:pt x="316" y="545"/>
                </a:cubicBezTo>
                <a:close/>
                <a:moveTo>
                  <a:pt x="206" y="543"/>
                </a:moveTo>
                <a:cubicBezTo>
                  <a:pt x="206" y="544"/>
                  <a:pt x="209" y="545"/>
                  <a:pt x="209" y="545"/>
                </a:cubicBezTo>
                <a:cubicBezTo>
                  <a:pt x="210" y="546"/>
                  <a:pt x="208" y="547"/>
                  <a:pt x="208" y="547"/>
                </a:cubicBezTo>
                <a:cubicBezTo>
                  <a:pt x="209" y="549"/>
                  <a:pt x="212" y="550"/>
                  <a:pt x="210" y="553"/>
                </a:cubicBezTo>
                <a:cubicBezTo>
                  <a:pt x="207" y="551"/>
                  <a:pt x="206" y="547"/>
                  <a:pt x="206" y="543"/>
                </a:cubicBezTo>
                <a:close/>
                <a:moveTo>
                  <a:pt x="219" y="545"/>
                </a:moveTo>
                <a:cubicBezTo>
                  <a:pt x="219" y="543"/>
                  <a:pt x="223" y="544"/>
                  <a:pt x="226" y="543"/>
                </a:cubicBezTo>
                <a:cubicBezTo>
                  <a:pt x="226" y="544"/>
                  <a:pt x="226" y="545"/>
                  <a:pt x="226" y="547"/>
                </a:cubicBezTo>
                <a:cubicBezTo>
                  <a:pt x="224" y="546"/>
                  <a:pt x="224" y="547"/>
                  <a:pt x="224" y="548"/>
                </a:cubicBezTo>
                <a:cubicBezTo>
                  <a:pt x="222" y="547"/>
                  <a:pt x="222" y="544"/>
                  <a:pt x="219" y="545"/>
                </a:cubicBezTo>
                <a:close/>
                <a:moveTo>
                  <a:pt x="260" y="561"/>
                </a:moveTo>
                <a:cubicBezTo>
                  <a:pt x="260" y="562"/>
                  <a:pt x="262" y="562"/>
                  <a:pt x="264" y="562"/>
                </a:cubicBezTo>
                <a:cubicBezTo>
                  <a:pt x="263" y="567"/>
                  <a:pt x="258" y="566"/>
                  <a:pt x="259" y="561"/>
                </a:cubicBezTo>
                <a:cubicBezTo>
                  <a:pt x="252" y="560"/>
                  <a:pt x="251" y="563"/>
                  <a:pt x="246" y="561"/>
                </a:cubicBezTo>
                <a:cubicBezTo>
                  <a:pt x="244" y="562"/>
                  <a:pt x="244" y="564"/>
                  <a:pt x="241" y="564"/>
                </a:cubicBezTo>
                <a:cubicBezTo>
                  <a:pt x="243" y="562"/>
                  <a:pt x="242" y="557"/>
                  <a:pt x="242" y="553"/>
                </a:cubicBezTo>
                <a:cubicBezTo>
                  <a:pt x="246" y="554"/>
                  <a:pt x="246" y="550"/>
                  <a:pt x="250" y="551"/>
                </a:cubicBezTo>
                <a:cubicBezTo>
                  <a:pt x="250" y="554"/>
                  <a:pt x="252" y="555"/>
                  <a:pt x="252" y="558"/>
                </a:cubicBezTo>
                <a:cubicBezTo>
                  <a:pt x="257" y="556"/>
                  <a:pt x="254" y="555"/>
                  <a:pt x="253" y="551"/>
                </a:cubicBezTo>
                <a:cubicBezTo>
                  <a:pt x="255" y="551"/>
                  <a:pt x="255" y="553"/>
                  <a:pt x="257" y="553"/>
                </a:cubicBezTo>
                <a:cubicBezTo>
                  <a:pt x="261" y="552"/>
                  <a:pt x="260" y="547"/>
                  <a:pt x="261" y="547"/>
                </a:cubicBezTo>
                <a:cubicBezTo>
                  <a:pt x="264" y="545"/>
                  <a:pt x="264" y="549"/>
                  <a:pt x="265" y="550"/>
                </a:cubicBezTo>
                <a:cubicBezTo>
                  <a:pt x="266" y="550"/>
                  <a:pt x="273" y="546"/>
                  <a:pt x="278" y="548"/>
                </a:cubicBezTo>
                <a:cubicBezTo>
                  <a:pt x="279" y="552"/>
                  <a:pt x="278" y="558"/>
                  <a:pt x="277" y="562"/>
                </a:cubicBezTo>
                <a:cubicBezTo>
                  <a:pt x="270" y="563"/>
                  <a:pt x="265" y="562"/>
                  <a:pt x="260" y="561"/>
                </a:cubicBezTo>
                <a:close/>
                <a:moveTo>
                  <a:pt x="182" y="554"/>
                </a:moveTo>
                <a:cubicBezTo>
                  <a:pt x="184" y="552"/>
                  <a:pt x="184" y="549"/>
                  <a:pt x="188" y="550"/>
                </a:cubicBezTo>
                <a:cubicBezTo>
                  <a:pt x="187" y="551"/>
                  <a:pt x="186" y="554"/>
                  <a:pt x="189" y="554"/>
                </a:cubicBezTo>
                <a:cubicBezTo>
                  <a:pt x="190" y="557"/>
                  <a:pt x="185" y="557"/>
                  <a:pt x="184" y="559"/>
                </a:cubicBezTo>
                <a:cubicBezTo>
                  <a:pt x="183" y="561"/>
                  <a:pt x="185" y="564"/>
                  <a:pt x="183" y="564"/>
                </a:cubicBezTo>
                <a:cubicBezTo>
                  <a:pt x="182" y="564"/>
                  <a:pt x="181" y="564"/>
                  <a:pt x="179" y="564"/>
                </a:cubicBezTo>
                <a:cubicBezTo>
                  <a:pt x="179" y="562"/>
                  <a:pt x="179" y="560"/>
                  <a:pt x="179" y="558"/>
                </a:cubicBezTo>
                <a:cubicBezTo>
                  <a:pt x="183" y="561"/>
                  <a:pt x="184" y="557"/>
                  <a:pt x="187" y="556"/>
                </a:cubicBezTo>
                <a:cubicBezTo>
                  <a:pt x="187" y="554"/>
                  <a:pt x="184" y="555"/>
                  <a:pt x="182" y="554"/>
                </a:cubicBezTo>
                <a:close/>
                <a:moveTo>
                  <a:pt x="208" y="559"/>
                </a:moveTo>
                <a:cubicBezTo>
                  <a:pt x="208" y="561"/>
                  <a:pt x="204" y="561"/>
                  <a:pt x="204" y="562"/>
                </a:cubicBezTo>
                <a:cubicBezTo>
                  <a:pt x="203" y="564"/>
                  <a:pt x="208" y="566"/>
                  <a:pt x="207" y="570"/>
                </a:cubicBezTo>
                <a:cubicBezTo>
                  <a:pt x="203" y="567"/>
                  <a:pt x="198" y="572"/>
                  <a:pt x="193" y="573"/>
                </a:cubicBezTo>
                <a:cubicBezTo>
                  <a:pt x="194" y="569"/>
                  <a:pt x="189" y="570"/>
                  <a:pt x="188" y="569"/>
                </a:cubicBezTo>
                <a:cubicBezTo>
                  <a:pt x="188" y="564"/>
                  <a:pt x="192" y="564"/>
                  <a:pt x="196" y="562"/>
                </a:cubicBezTo>
                <a:cubicBezTo>
                  <a:pt x="195" y="560"/>
                  <a:pt x="190" y="561"/>
                  <a:pt x="192" y="556"/>
                </a:cubicBezTo>
                <a:cubicBezTo>
                  <a:pt x="196" y="558"/>
                  <a:pt x="197" y="555"/>
                  <a:pt x="202" y="558"/>
                </a:cubicBezTo>
                <a:cubicBezTo>
                  <a:pt x="201" y="560"/>
                  <a:pt x="199" y="560"/>
                  <a:pt x="199" y="562"/>
                </a:cubicBezTo>
                <a:cubicBezTo>
                  <a:pt x="204" y="563"/>
                  <a:pt x="204" y="559"/>
                  <a:pt x="208" y="559"/>
                </a:cubicBezTo>
                <a:close/>
                <a:moveTo>
                  <a:pt x="168" y="562"/>
                </a:moveTo>
                <a:cubicBezTo>
                  <a:pt x="170" y="564"/>
                  <a:pt x="173" y="565"/>
                  <a:pt x="173" y="569"/>
                </a:cubicBezTo>
                <a:cubicBezTo>
                  <a:pt x="171" y="569"/>
                  <a:pt x="169" y="569"/>
                  <a:pt x="167" y="569"/>
                </a:cubicBezTo>
                <a:cubicBezTo>
                  <a:pt x="168" y="567"/>
                  <a:pt x="168" y="565"/>
                  <a:pt x="168" y="562"/>
                </a:cubicBezTo>
                <a:close/>
                <a:moveTo>
                  <a:pt x="279" y="570"/>
                </a:moveTo>
                <a:cubicBezTo>
                  <a:pt x="280" y="566"/>
                  <a:pt x="273" y="563"/>
                  <a:pt x="272" y="567"/>
                </a:cubicBezTo>
                <a:cubicBezTo>
                  <a:pt x="274" y="568"/>
                  <a:pt x="276" y="570"/>
                  <a:pt x="279" y="570"/>
                </a:cubicBezTo>
                <a:close/>
                <a:moveTo>
                  <a:pt x="264" y="570"/>
                </a:moveTo>
                <a:cubicBezTo>
                  <a:pt x="267" y="570"/>
                  <a:pt x="267" y="578"/>
                  <a:pt x="263" y="575"/>
                </a:cubicBezTo>
                <a:cubicBezTo>
                  <a:pt x="263" y="574"/>
                  <a:pt x="262" y="573"/>
                  <a:pt x="262" y="572"/>
                </a:cubicBezTo>
                <a:cubicBezTo>
                  <a:pt x="264" y="572"/>
                  <a:pt x="264" y="571"/>
                  <a:pt x="264" y="570"/>
                </a:cubicBezTo>
                <a:close/>
                <a:moveTo>
                  <a:pt x="188" y="583"/>
                </a:moveTo>
                <a:cubicBezTo>
                  <a:pt x="187" y="585"/>
                  <a:pt x="187" y="589"/>
                  <a:pt x="186" y="591"/>
                </a:cubicBezTo>
                <a:cubicBezTo>
                  <a:pt x="187" y="593"/>
                  <a:pt x="189" y="593"/>
                  <a:pt x="189" y="596"/>
                </a:cubicBezTo>
                <a:cubicBezTo>
                  <a:pt x="188" y="595"/>
                  <a:pt x="187" y="594"/>
                  <a:pt x="186" y="594"/>
                </a:cubicBezTo>
                <a:cubicBezTo>
                  <a:pt x="183" y="594"/>
                  <a:pt x="185" y="598"/>
                  <a:pt x="184" y="600"/>
                </a:cubicBezTo>
                <a:cubicBezTo>
                  <a:pt x="183" y="602"/>
                  <a:pt x="180" y="602"/>
                  <a:pt x="178" y="604"/>
                </a:cubicBezTo>
                <a:cubicBezTo>
                  <a:pt x="177" y="605"/>
                  <a:pt x="175" y="607"/>
                  <a:pt x="173" y="608"/>
                </a:cubicBezTo>
                <a:cubicBezTo>
                  <a:pt x="168" y="609"/>
                  <a:pt x="177" y="604"/>
                  <a:pt x="172" y="604"/>
                </a:cubicBezTo>
                <a:cubicBezTo>
                  <a:pt x="172" y="601"/>
                  <a:pt x="174" y="604"/>
                  <a:pt x="176" y="604"/>
                </a:cubicBezTo>
                <a:cubicBezTo>
                  <a:pt x="177" y="599"/>
                  <a:pt x="172" y="601"/>
                  <a:pt x="173" y="596"/>
                </a:cubicBezTo>
                <a:cubicBezTo>
                  <a:pt x="182" y="600"/>
                  <a:pt x="172" y="591"/>
                  <a:pt x="182" y="593"/>
                </a:cubicBezTo>
                <a:cubicBezTo>
                  <a:pt x="180" y="590"/>
                  <a:pt x="180" y="589"/>
                  <a:pt x="184" y="588"/>
                </a:cubicBezTo>
                <a:cubicBezTo>
                  <a:pt x="183" y="586"/>
                  <a:pt x="182" y="586"/>
                  <a:pt x="182" y="585"/>
                </a:cubicBezTo>
                <a:cubicBezTo>
                  <a:pt x="180" y="585"/>
                  <a:pt x="180" y="588"/>
                  <a:pt x="179" y="589"/>
                </a:cubicBezTo>
                <a:cubicBezTo>
                  <a:pt x="176" y="591"/>
                  <a:pt x="171" y="589"/>
                  <a:pt x="169" y="593"/>
                </a:cubicBezTo>
                <a:cubicBezTo>
                  <a:pt x="166" y="592"/>
                  <a:pt x="171" y="589"/>
                  <a:pt x="169" y="585"/>
                </a:cubicBezTo>
                <a:cubicBezTo>
                  <a:pt x="174" y="584"/>
                  <a:pt x="174" y="580"/>
                  <a:pt x="180" y="583"/>
                </a:cubicBezTo>
                <a:cubicBezTo>
                  <a:pt x="179" y="580"/>
                  <a:pt x="175" y="580"/>
                  <a:pt x="170" y="580"/>
                </a:cubicBezTo>
                <a:cubicBezTo>
                  <a:pt x="170" y="577"/>
                  <a:pt x="175" y="578"/>
                  <a:pt x="173" y="573"/>
                </a:cubicBezTo>
                <a:cubicBezTo>
                  <a:pt x="177" y="572"/>
                  <a:pt x="176" y="576"/>
                  <a:pt x="177" y="577"/>
                </a:cubicBezTo>
                <a:cubicBezTo>
                  <a:pt x="179" y="578"/>
                  <a:pt x="183" y="576"/>
                  <a:pt x="180" y="578"/>
                </a:cubicBezTo>
                <a:cubicBezTo>
                  <a:pt x="181" y="580"/>
                  <a:pt x="182" y="579"/>
                  <a:pt x="182" y="578"/>
                </a:cubicBezTo>
                <a:cubicBezTo>
                  <a:pt x="184" y="580"/>
                  <a:pt x="185" y="583"/>
                  <a:pt x="188" y="583"/>
                </a:cubicBezTo>
                <a:close/>
                <a:moveTo>
                  <a:pt x="167" y="583"/>
                </a:moveTo>
                <a:cubicBezTo>
                  <a:pt x="169" y="583"/>
                  <a:pt x="168" y="574"/>
                  <a:pt x="166" y="580"/>
                </a:cubicBezTo>
                <a:cubicBezTo>
                  <a:pt x="165" y="581"/>
                  <a:pt x="166" y="583"/>
                  <a:pt x="167" y="583"/>
                </a:cubicBezTo>
                <a:close/>
                <a:moveTo>
                  <a:pt x="1902" y="581"/>
                </a:moveTo>
                <a:cubicBezTo>
                  <a:pt x="1906" y="582"/>
                  <a:pt x="1910" y="582"/>
                  <a:pt x="1910" y="578"/>
                </a:cubicBezTo>
                <a:cubicBezTo>
                  <a:pt x="1907" y="579"/>
                  <a:pt x="1900" y="576"/>
                  <a:pt x="1902" y="581"/>
                </a:cubicBezTo>
                <a:close/>
                <a:moveTo>
                  <a:pt x="153" y="586"/>
                </a:moveTo>
                <a:cubicBezTo>
                  <a:pt x="153" y="584"/>
                  <a:pt x="155" y="585"/>
                  <a:pt x="155" y="586"/>
                </a:cubicBezTo>
                <a:cubicBezTo>
                  <a:pt x="160" y="588"/>
                  <a:pt x="156" y="581"/>
                  <a:pt x="161" y="583"/>
                </a:cubicBezTo>
                <a:cubicBezTo>
                  <a:pt x="161" y="586"/>
                  <a:pt x="160" y="586"/>
                  <a:pt x="160" y="588"/>
                </a:cubicBezTo>
                <a:cubicBezTo>
                  <a:pt x="165" y="590"/>
                  <a:pt x="161" y="583"/>
                  <a:pt x="166" y="585"/>
                </a:cubicBezTo>
                <a:cubicBezTo>
                  <a:pt x="166" y="586"/>
                  <a:pt x="166" y="588"/>
                  <a:pt x="166" y="589"/>
                </a:cubicBezTo>
                <a:cubicBezTo>
                  <a:pt x="161" y="588"/>
                  <a:pt x="159" y="590"/>
                  <a:pt x="155" y="591"/>
                </a:cubicBezTo>
                <a:cubicBezTo>
                  <a:pt x="155" y="589"/>
                  <a:pt x="155" y="586"/>
                  <a:pt x="153" y="586"/>
                </a:cubicBezTo>
                <a:close/>
                <a:moveTo>
                  <a:pt x="142" y="589"/>
                </a:moveTo>
                <a:cubicBezTo>
                  <a:pt x="143" y="591"/>
                  <a:pt x="151" y="589"/>
                  <a:pt x="145" y="586"/>
                </a:cubicBezTo>
                <a:cubicBezTo>
                  <a:pt x="146" y="587"/>
                  <a:pt x="141" y="589"/>
                  <a:pt x="142" y="589"/>
                </a:cubicBezTo>
                <a:close/>
                <a:moveTo>
                  <a:pt x="154" y="599"/>
                </a:moveTo>
                <a:cubicBezTo>
                  <a:pt x="156" y="595"/>
                  <a:pt x="159" y="591"/>
                  <a:pt x="166" y="591"/>
                </a:cubicBezTo>
                <a:cubicBezTo>
                  <a:pt x="167" y="595"/>
                  <a:pt x="157" y="596"/>
                  <a:pt x="163" y="600"/>
                </a:cubicBezTo>
                <a:cubicBezTo>
                  <a:pt x="163" y="602"/>
                  <a:pt x="162" y="601"/>
                  <a:pt x="162" y="600"/>
                </a:cubicBezTo>
                <a:cubicBezTo>
                  <a:pt x="157" y="599"/>
                  <a:pt x="158" y="601"/>
                  <a:pt x="154" y="599"/>
                </a:cubicBezTo>
                <a:close/>
                <a:moveTo>
                  <a:pt x="1974" y="607"/>
                </a:moveTo>
                <a:cubicBezTo>
                  <a:pt x="1976" y="609"/>
                  <a:pt x="1984" y="609"/>
                  <a:pt x="1983" y="604"/>
                </a:cubicBezTo>
                <a:cubicBezTo>
                  <a:pt x="1979" y="604"/>
                  <a:pt x="1974" y="603"/>
                  <a:pt x="1974" y="607"/>
                </a:cubicBezTo>
                <a:close/>
                <a:moveTo>
                  <a:pt x="158" y="623"/>
                </a:moveTo>
                <a:cubicBezTo>
                  <a:pt x="159" y="623"/>
                  <a:pt x="160" y="623"/>
                  <a:pt x="161" y="623"/>
                </a:cubicBezTo>
                <a:cubicBezTo>
                  <a:pt x="161" y="624"/>
                  <a:pt x="161" y="625"/>
                  <a:pt x="161" y="626"/>
                </a:cubicBezTo>
                <a:cubicBezTo>
                  <a:pt x="160" y="626"/>
                  <a:pt x="159" y="626"/>
                  <a:pt x="158" y="626"/>
                </a:cubicBezTo>
                <a:cubicBezTo>
                  <a:pt x="158" y="625"/>
                  <a:pt x="158" y="624"/>
                  <a:pt x="158" y="623"/>
                </a:cubicBezTo>
                <a:close/>
                <a:moveTo>
                  <a:pt x="1972" y="640"/>
                </a:moveTo>
                <a:cubicBezTo>
                  <a:pt x="1971" y="640"/>
                  <a:pt x="1970" y="639"/>
                  <a:pt x="1969" y="639"/>
                </a:cubicBezTo>
                <a:cubicBezTo>
                  <a:pt x="1964" y="642"/>
                  <a:pt x="1972" y="644"/>
                  <a:pt x="1972" y="640"/>
                </a:cubicBezTo>
                <a:close/>
                <a:moveTo>
                  <a:pt x="46" y="677"/>
                </a:moveTo>
                <a:cubicBezTo>
                  <a:pt x="47" y="675"/>
                  <a:pt x="51" y="675"/>
                  <a:pt x="54" y="677"/>
                </a:cubicBezTo>
                <a:cubicBezTo>
                  <a:pt x="54" y="679"/>
                  <a:pt x="49" y="678"/>
                  <a:pt x="51" y="683"/>
                </a:cubicBezTo>
                <a:cubicBezTo>
                  <a:pt x="45" y="684"/>
                  <a:pt x="43" y="681"/>
                  <a:pt x="43" y="677"/>
                </a:cubicBezTo>
                <a:cubicBezTo>
                  <a:pt x="45" y="677"/>
                  <a:pt x="44" y="680"/>
                  <a:pt x="46" y="680"/>
                </a:cubicBezTo>
                <a:cubicBezTo>
                  <a:pt x="48" y="679"/>
                  <a:pt x="48" y="677"/>
                  <a:pt x="46" y="677"/>
                </a:cubicBezTo>
                <a:close/>
                <a:moveTo>
                  <a:pt x="96" y="699"/>
                </a:moveTo>
                <a:cubicBezTo>
                  <a:pt x="95" y="697"/>
                  <a:pt x="94" y="695"/>
                  <a:pt x="92" y="694"/>
                </a:cubicBezTo>
                <a:cubicBezTo>
                  <a:pt x="92" y="696"/>
                  <a:pt x="95" y="703"/>
                  <a:pt x="96" y="699"/>
                </a:cubicBezTo>
                <a:close/>
                <a:moveTo>
                  <a:pt x="61" y="715"/>
                </a:moveTo>
                <a:cubicBezTo>
                  <a:pt x="60" y="712"/>
                  <a:pt x="63" y="711"/>
                  <a:pt x="64" y="710"/>
                </a:cubicBezTo>
                <a:cubicBezTo>
                  <a:pt x="61" y="708"/>
                  <a:pt x="57" y="714"/>
                  <a:pt x="61" y="715"/>
                </a:cubicBezTo>
                <a:close/>
                <a:moveTo>
                  <a:pt x="71" y="711"/>
                </a:moveTo>
                <a:cubicBezTo>
                  <a:pt x="72" y="711"/>
                  <a:pt x="73" y="711"/>
                  <a:pt x="74" y="711"/>
                </a:cubicBezTo>
                <a:cubicBezTo>
                  <a:pt x="74" y="713"/>
                  <a:pt x="74" y="714"/>
                  <a:pt x="74" y="715"/>
                </a:cubicBezTo>
                <a:cubicBezTo>
                  <a:pt x="73" y="715"/>
                  <a:pt x="72" y="715"/>
                  <a:pt x="71" y="715"/>
                </a:cubicBezTo>
                <a:cubicBezTo>
                  <a:pt x="71" y="714"/>
                  <a:pt x="71" y="713"/>
                  <a:pt x="71" y="711"/>
                </a:cubicBezTo>
                <a:close/>
                <a:moveTo>
                  <a:pt x="1973" y="724"/>
                </a:moveTo>
                <a:cubicBezTo>
                  <a:pt x="1974" y="726"/>
                  <a:pt x="1969" y="729"/>
                  <a:pt x="1965" y="729"/>
                </a:cubicBezTo>
                <a:cubicBezTo>
                  <a:pt x="1963" y="729"/>
                  <a:pt x="1957" y="730"/>
                  <a:pt x="1959" y="726"/>
                </a:cubicBezTo>
                <a:cubicBezTo>
                  <a:pt x="1962" y="723"/>
                  <a:pt x="1968" y="724"/>
                  <a:pt x="1973" y="724"/>
                </a:cubicBezTo>
                <a:close/>
                <a:moveTo>
                  <a:pt x="2034" y="727"/>
                </a:moveTo>
                <a:cubicBezTo>
                  <a:pt x="2034" y="724"/>
                  <a:pt x="2040" y="727"/>
                  <a:pt x="2043" y="726"/>
                </a:cubicBezTo>
                <a:cubicBezTo>
                  <a:pt x="2041" y="728"/>
                  <a:pt x="2041" y="730"/>
                  <a:pt x="2044" y="730"/>
                </a:cubicBezTo>
                <a:cubicBezTo>
                  <a:pt x="2041" y="735"/>
                  <a:pt x="2041" y="725"/>
                  <a:pt x="2034" y="727"/>
                </a:cubicBezTo>
                <a:close/>
                <a:moveTo>
                  <a:pt x="294" y="735"/>
                </a:moveTo>
                <a:cubicBezTo>
                  <a:pt x="291" y="731"/>
                  <a:pt x="298" y="729"/>
                  <a:pt x="293" y="727"/>
                </a:cubicBezTo>
                <a:cubicBezTo>
                  <a:pt x="292" y="728"/>
                  <a:pt x="290" y="735"/>
                  <a:pt x="294" y="735"/>
                </a:cubicBezTo>
                <a:close/>
                <a:moveTo>
                  <a:pt x="281" y="729"/>
                </a:moveTo>
                <a:cubicBezTo>
                  <a:pt x="282" y="729"/>
                  <a:pt x="284" y="729"/>
                  <a:pt x="285" y="729"/>
                </a:cubicBezTo>
                <a:cubicBezTo>
                  <a:pt x="285" y="730"/>
                  <a:pt x="285" y="731"/>
                  <a:pt x="285" y="732"/>
                </a:cubicBezTo>
                <a:cubicBezTo>
                  <a:pt x="284" y="732"/>
                  <a:pt x="282" y="732"/>
                  <a:pt x="281" y="732"/>
                </a:cubicBezTo>
                <a:cubicBezTo>
                  <a:pt x="281" y="731"/>
                  <a:pt x="281" y="730"/>
                  <a:pt x="281" y="729"/>
                </a:cubicBezTo>
                <a:close/>
                <a:moveTo>
                  <a:pt x="99" y="730"/>
                </a:moveTo>
                <a:cubicBezTo>
                  <a:pt x="96" y="734"/>
                  <a:pt x="99" y="734"/>
                  <a:pt x="99" y="738"/>
                </a:cubicBezTo>
                <a:cubicBezTo>
                  <a:pt x="98" y="738"/>
                  <a:pt x="97" y="737"/>
                  <a:pt x="94" y="737"/>
                </a:cubicBezTo>
                <a:cubicBezTo>
                  <a:pt x="97" y="736"/>
                  <a:pt x="94" y="729"/>
                  <a:pt x="99" y="730"/>
                </a:cubicBezTo>
                <a:close/>
                <a:moveTo>
                  <a:pt x="247" y="732"/>
                </a:moveTo>
                <a:cubicBezTo>
                  <a:pt x="248" y="732"/>
                  <a:pt x="250" y="732"/>
                  <a:pt x="252" y="732"/>
                </a:cubicBezTo>
                <a:cubicBezTo>
                  <a:pt x="252" y="733"/>
                  <a:pt x="252" y="734"/>
                  <a:pt x="252" y="735"/>
                </a:cubicBezTo>
                <a:cubicBezTo>
                  <a:pt x="250" y="735"/>
                  <a:pt x="249" y="735"/>
                  <a:pt x="247" y="735"/>
                </a:cubicBezTo>
                <a:cubicBezTo>
                  <a:pt x="247" y="734"/>
                  <a:pt x="247" y="733"/>
                  <a:pt x="247" y="732"/>
                </a:cubicBezTo>
                <a:close/>
                <a:moveTo>
                  <a:pt x="295" y="740"/>
                </a:moveTo>
                <a:cubicBezTo>
                  <a:pt x="298" y="739"/>
                  <a:pt x="302" y="739"/>
                  <a:pt x="303" y="737"/>
                </a:cubicBezTo>
                <a:cubicBezTo>
                  <a:pt x="300" y="738"/>
                  <a:pt x="294" y="735"/>
                  <a:pt x="295" y="740"/>
                </a:cubicBezTo>
                <a:close/>
                <a:moveTo>
                  <a:pt x="286" y="738"/>
                </a:moveTo>
                <a:cubicBezTo>
                  <a:pt x="287" y="738"/>
                  <a:pt x="287" y="739"/>
                  <a:pt x="287" y="740"/>
                </a:cubicBezTo>
                <a:cubicBezTo>
                  <a:pt x="287" y="744"/>
                  <a:pt x="294" y="741"/>
                  <a:pt x="293" y="746"/>
                </a:cubicBezTo>
                <a:cubicBezTo>
                  <a:pt x="287" y="747"/>
                  <a:pt x="288" y="741"/>
                  <a:pt x="284" y="745"/>
                </a:cubicBezTo>
                <a:cubicBezTo>
                  <a:pt x="280" y="743"/>
                  <a:pt x="289" y="743"/>
                  <a:pt x="286" y="738"/>
                </a:cubicBezTo>
                <a:close/>
                <a:moveTo>
                  <a:pt x="120" y="757"/>
                </a:moveTo>
                <a:cubicBezTo>
                  <a:pt x="123" y="757"/>
                  <a:pt x="123" y="760"/>
                  <a:pt x="123" y="762"/>
                </a:cubicBezTo>
                <a:cubicBezTo>
                  <a:pt x="122" y="762"/>
                  <a:pt x="121" y="761"/>
                  <a:pt x="120" y="761"/>
                </a:cubicBezTo>
                <a:cubicBezTo>
                  <a:pt x="120" y="760"/>
                  <a:pt x="120" y="759"/>
                  <a:pt x="120" y="757"/>
                </a:cubicBezTo>
                <a:close/>
                <a:moveTo>
                  <a:pt x="126" y="757"/>
                </a:moveTo>
                <a:cubicBezTo>
                  <a:pt x="129" y="757"/>
                  <a:pt x="129" y="765"/>
                  <a:pt x="125" y="762"/>
                </a:cubicBezTo>
                <a:cubicBezTo>
                  <a:pt x="125" y="761"/>
                  <a:pt x="125" y="760"/>
                  <a:pt x="125" y="759"/>
                </a:cubicBezTo>
                <a:cubicBezTo>
                  <a:pt x="126" y="759"/>
                  <a:pt x="126" y="758"/>
                  <a:pt x="126" y="757"/>
                </a:cubicBezTo>
                <a:close/>
                <a:moveTo>
                  <a:pt x="2051" y="761"/>
                </a:moveTo>
                <a:cubicBezTo>
                  <a:pt x="2053" y="756"/>
                  <a:pt x="2041" y="757"/>
                  <a:pt x="2041" y="759"/>
                </a:cubicBezTo>
                <a:cubicBezTo>
                  <a:pt x="2043" y="761"/>
                  <a:pt x="2047" y="761"/>
                  <a:pt x="2051" y="761"/>
                </a:cubicBezTo>
                <a:close/>
                <a:moveTo>
                  <a:pt x="75" y="794"/>
                </a:moveTo>
                <a:cubicBezTo>
                  <a:pt x="76" y="794"/>
                  <a:pt x="77" y="794"/>
                  <a:pt x="78" y="794"/>
                </a:cubicBezTo>
                <a:cubicBezTo>
                  <a:pt x="78" y="795"/>
                  <a:pt x="78" y="796"/>
                  <a:pt x="78" y="797"/>
                </a:cubicBezTo>
                <a:cubicBezTo>
                  <a:pt x="77" y="797"/>
                  <a:pt x="76" y="797"/>
                  <a:pt x="75" y="797"/>
                </a:cubicBezTo>
                <a:cubicBezTo>
                  <a:pt x="75" y="796"/>
                  <a:pt x="75" y="795"/>
                  <a:pt x="75" y="794"/>
                </a:cubicBezTo>
                <a:close/>
                <a:moveTo>
                  <a:pt x="2157" y="805"/>
                </a:moveTo>
                <a:cubicBezTo>
                  <a:pt x="2160" y="800"/>
                  <a:pt x="2149" y="801"/>
                  <a:pt x="2149" y="803"/>
                </a:cubicBezTo>
                <a:cubicBezTo>
                  <a:pt x="2154" y="802"/>
                  <a:pt x="2154" y="806"/>
                  <a:pt x="2157" y="805"/>
                </a:cubicBezTo>
                <a:close/>
                <a:moveTo>
                  <a:pt x="76" y="807"/>
                </a:moveTo>
                <a:cubicBezTo>
                  <a:pt x="77" y="808"/>
                  <a:pt x="84" y="806"/>
                  <a:pt x="79" y="803"/>
                </a:cubicBezTo>
                <a:cubicBezTo>
                  <a:pt x="80" y="805"/>
                  <a:pt x="75" y="806"/>
                  <a:pt x="76" y="807"/>
                </a:cubicBezTo>
                <a:close/>
                <a:moveTo>
                  <a:pt x="2119" y="808"/>
                </a:moveTo>
                <a:cubicBezTo>
                  <a:pt x="2119" y="810"/>
                  <a:pt x="2119" y="811"/>
                  <a:pt x="2119" y="813"/>
                </a:cubicBezTo>
                <a:cubicBezTo>
                  <a:pt x="2115" y="816"/>
                  <a:pt x="2112" y="811"/>
                  <a:pt x="2109" y="815"/>
                </a:cubicBezTo>
                <a:cubicBezTo>
                  <a:pt x="2108" y="815"/>
                  <a:pt x="2107" y="814"/>
                  <a:pt x="2107" y="813"/>
                </a:cubicBezTo>
                <a:cubicBezTo>
                  <a:pt x="2108" y="812"/>
                  <a:pt x="2107" y="811"/>
                  <a:pt x="2106" y="811"/>
                </a:cubicBezTo>
                <a:cubicBezTo>
                  <a:pt x="2109" y="809"/>
                  <a:pt x="2113" y="808"/>
                  <a:pt x="2119" y="808"/>
                </a:cubicBezTo>
                <a:close/>
                <a:moveTo>
                  <a:pt x="298" y="849"/>
                </a:moveTo>
                <a:cubicBezTo>
                  <a:pt x="308" y="848"/>
                  <a:pt x="311" y="853"/>
                  <a:pt x="310" y="862"/>
                </a:cubicBezTo>
                <a:cubicBezTo>
                  <a:pt x="305" y="861"/>
                  <a:pt x="307" y="866"/>
                  <a:pt x="302" y="865"/>
                </a:cubicBezTo>
                <a:cubicBezTo>
                  <a:pt x="297" y="862"/>
                  <a:pt x="297" y="856"/>
                  <a:pt x="298" y="849"/>
                </a:cubicBezTo>
                <a:close/>
                <a:moveTo>
                  <a:pt x="245" y="859"/>
                </a:moveTo>
                <a:cubicBezTo>
                  <a:pt x="245" y="856"/>
                  <a:pt x="239" y="858"/>
                  <a:pt x="236" y="857"/>
                </a:cubicBezTo>
                <a:cubicBezTo>
                  <a:pt x="235" y="861"/>
                  <a:pt x="246" y="865"/>
                  <a:pt x="245" y="859"/>
                </a:cubicBezTo>
                <a:close/>
                <a:moveTo>
                  <a:pt x="2037" y="883"/>
                </a:moveTo>
                <a:cubicBezTo>
                  <a:pt x="2039" y="885"/>
                  <a:pt x="2043" y="885"/>
                  <a:pt x="2043" y="881"/>
                </a:cubicBezTo>
                <a:cubicBezTo>
                  <a:pt x="2041" y="879"/>
                  <a:pt x="2038" y="879"/>
                  <a:pt x="2037" y="883"/>
                </a:cubicBezTo>
                <a:close/>
                <a:moveTo>
                  <a:pt x="113" y="886"/>
                </a:moveTo>
                <a:cubicBezTo>
                  <a:pt x="111" y="890"/>
                  <a:pt x="118" y="892"/>
                  <a:pt x="114" y="892"/>
                </a:cubicBezTo>
                <a:cubicBezTo>
                  <a:pt x="110" y="892"/>
                  <a:pt x="112" y="891"/>
                  <a:pt x="112" y="889"/>
                </a:cubicBezTo>
                <a:cubicBezTo>
                  <a:pt x="106" y="888"/>
                  <a:pt x="103" y="890"/>
                  <a:pt x="99" y="891"/>
                </a:cubicBezTo>
                <a:cubicBezTo>
                  <a:pt x="96" y="883"/>
                  <a:pt x="103" y="888"/>
                  <a:pt x="105" y="886"/>
                </a:cubicBezTo>
                <a:cubicBezTo>
                  <a:pt x="107" y="884"/>
                  <a:pt x="109" y="886"/>
                  <a:pt x="113" y="886"/>
                </a:cubicBezTo>
                <a:close/>
                <a:moveTo>
                  <a:pt x="117" y="886"/>
                </a:moveTo>
                <a:cubicBezTo>
                  <a:pt x="123" y="886"/>
                  <a:pt x="121" y="888"/>
                  <a:pt x="126" y="886"/>
                </a:cubicBezTo>
                <a:cubicBezTo>
                  <a:pt x="125" y="887"/>
                  <a:pt x="125" y="888"/>
                  <a:pt x="125" y="891"/>
                </a:cubicBezTo>
                <a:cubicBezTo>
                  <a:pt x="121" y="891"/>
                  <a:pt x="115" y="892"/>
                  <a:pt x="117" y="886"/>
                </a:cubicBezTo>
                <a:close/>
                <a:moveTo>
                  <a:pt x="96" y="891"/>
                </a:moveTo>
                <a:cubicBezTo>
                  <a:pt x="98" y="892"/>
                  <a:pt x="100" y="893"/>
                  <a:pt x="104" y="892"/>
                </a:cubicBezTo>
                <a:cubicBezTo>
                  <a:pt x="103" y="894"/>
                  <a:pt x="94" y="899"/>
                  <a:pt x="96" y="891"/>
                </a:cubicBezTo>
                <a:close/>
                <a:moveTo>
                  <a:pt x="160" y="891"/>
                </a:moveTo>
                <a:cubicBezTo>
                  <a:pt x="161" y="891"/>
                  <a:pt x="162" y="891"/>
                  <a:pt x="163" y="891"/>
                </a:cubicBezTo>
                <a:cubicBezTo>
                  <a:pt x="163" y="892"/>
                  <a:pt x="163" y="893"/>
                  <a:pt x="163" y="894"/>
                </a:cubicBezTo>
                <a:cubicBezTo>
                  <a:pt x="162" y="894"/>
                  <a:pt x="161" y="894"/>
                  <a:pt x="160" y="894"/>
                </a:cubicBezTo>
                <a:cubicBezTo>
                  <a:pt x="160" y="893"/>
                  <a:pt x="160" y="892"/>
                  <a:pt x="160" y="891"/>
                </a:cubicBezTo>
                <a:close/>
                <a:moveTo>
                  <a:pt x="55" y="892"/>
                </a:moveTo>
                <a:cubicBezTo>
                  <a:pt x="56" y="892"/>
                  <a:pt x="57" y="892"/>
                  <a:pt x="58" y="892"/>
                </a:cubicBezTo>
                <a:cubicBezTo>
                  <a:pt x="58" y="893"/>
                  <a:pt x="58" y="894"/>
                  <a:pt x="58" y="895"/>
                </a:cubicBezTo>
                <a:cubicBezTo>
                  <a:pt x="57" y="895"/>
                  <a:pt x="56" y="895"/>
                  <a:pt x="55" y="895"/>
                </a:cubicBezTo>
                <a:cubicBezTo>
                  <a:pt x="55" y="894"/>
                  <a:pt x="55" y="893"/>
                  <a:pt x="55" y="892"/>
                </a:cubicBezTo>
                <a:close/>
                <a:moveTo>
                  <a:pt x="109" y="894"/>
                </a:moveTo>
                <a:cubicBezTo>
                  <a:pt x="108" y="896"/>
                  <a:pt x="107" y="899"/>
                  <a:pt x="103" y="899"/>
                </a:cubicBezTo>
                <a:cubicBezTo>
                  <a:pt x="103" y="897"/>
                  <a:pt x="105" y="895"/>
                  <a:pt x="107" y="895"/>
                </a:cubicBezTo>
                <a:cubicBezTo>
                  <a:pt x="106" y="892"/>
                  <a:pt x="106" y="892"/>
                  <a:pt x="109" y="894"/>
                </a:cubicBezTo>
                <a:close/>
                <a:moveTo>
                  <a:pt x="2057" y="903"/>
                </a:moveTo>
                <a:cubicBezTo>
                  <a:pt x="2059" y="908"/>
                  <a:pt x="2071" y="902"/>
                  <a:pt x="2066" y="900"/>
                </a:cubicBezTo>
                <a:cubicBezTo>
                  <a:pt x="2066" y="905"/>
                  <a:pt x="2057" y="899"/>
                  <a:pt x="2057" y="903"/>
                </a:cubicBezTo>
                <a:close/>
                <a:moveTo>
                  <a:pt x="2002" y="995"/>
                </a:moveTo>
                <a:cubicBezTo>
                  <a:pt x="2000" y="1000"/>
                  <a:pt x="1995" y="998"/>
                  <a:pt x="1992" y="999"/>
                </a:cubicBezTo>
                <a:cubicBezTo>
                  <a:pt x="1985" y="1000"/>
                  <a:pt x="1976" y="1002"/>
                  <a:pt x="1968" y="1002"/>
                </a:cubicBezTo>
                <a:cubicBezTo>
                  <a:pt x="1969" y="998"/>
                  <a:pt x="1973" y="996"/>
                  <a:pt x="1979" y="997"/>
                </a:cubicBezTo>
                <a:cubicBezTo>
                  <a:pt x="1982" y="998"/>
                  <a:pt x="1982" y="993"/>
                  <a:pt x="1984" y="992"/>
                </a:cubicBezTo>
                <a:cubicBezTo>
                  <a:pt x="1990" y="990"/>
                  <a:pt x="1996" y="995"/>
                  <a:pt x="2002" y="995"/>
                </a:cubicBezTo>
                <a:close/>
                <a:moveTo>
                  <a:pt x="96" y="1032"/>
                </a:moveTo>
                <a:cubicBezTo>
                  <a:pt x="98" y="1027"/>
                  <a:pt x="87" y="1028"/>
                  <a:pt x="88" y="1030"/>
                </a:cubicBezTo>
                <a:cubicBezTo>
                  <a:pt x="89" y="1032"/>
                  <a:pt x="92" y="1032"/>
                  <a:pt x="96" y="1032"/>
                </a:cubicBezTo>
                <a:close/>
                <a:moveTo>
                  <a:pt x="85" y="1037"/>
                </a:moveTo>
                <a:cubicBezTo>
                  <a:pt x="80" y="1031"/>
                  <a:pt x="70" y="1039"/>
                  <a:pt x="67" y="1035"/>
                </a:cubicBezTo>
                <a:cubicBezTo>
                  <a:pt x="65" y="1031"/>
                  <a:pt x="73" y="1032"/>
                  <a:pt x="77" y="1032"/>
                </a:cubicBezTo>
                <a:cubicBezTo>
                  <a:pt x="81" y="1032"/>
                  <a:pt x="86" y="1032"/>
                  <a:pt x="85" y="1037"/>
                </a:cubicBezTo>
                <a:close/>
                <a:moveTo>
                  <a:pt x="435" y="1052"/>
                </a:moveTo>
                <a:cubicBezTo>
                  <a:pt x="436" y="1052"/>
                  <a:pt x="437" y="1052"/>
                  <a:pt x="438" y="1052"/>
                </a:cubicBezTo>
                <a:cubicBezTo>
                  <a:pt x="438" y="1053"/>
                  <a:pt x="438" y="1055"/>
                  <a:pt x="438" y="1056"/>
                </a:cubicBezTo>
                <a:cubicBezTo>
                  <a:pt x="437" y="1056"/>
                  <a:pt x="436" y="1056"/>
                  <a:pt x="435" y="1056"/>
                </a:cubicBezTo>
                <a:cubicBezTo>
                  <a:pt x="435" y="1055"/>
                  <a:pt x="435" y="1053"/>
                  <a:pt x="435" y="1052"/>
                </a:cubicBezTo>
                <a:close/>
                <a:moveTo>
                  <a:pt x="259" y="1065"/>
                </a:moveTo>
                <a:cubicBezTo>
                  <a:pt x="234" y="1067"/>
                  <a:pt x="210" y="1063"/>
                  <a:pt x="189" y="1065"/>
                </a:cubicBezTo>
                <a:cubicBezTo>
                  <a:pt x="189" y="1060"/>
                  <a:pt x="191" y="1058"/>
                  <a:pt x="192" y="1054"/>
                </a:cubicBezTo>
                <a:cubicBezTo>
                  <a:pt x="198" y="1053"/>
                  <a:pt x="209" y="1056"/>
                  <a:pt x="216" y="1057"/>
                </a:cubicBezTo>
                <a:cubicBezTo>
                  <a:pt x="219" y="1058"/>
                  <a:pt x="219" y="1057"/>
                  <a:pt x="220" y="1059"/>
                </a:cubicBezTo>
                <a:cubicBezTo>
                  <a:pt x="222" y="1060"/>
                  <a:pt x="225" y="1057"/>
                  <a:pt x="228" y="1057"/>
                </a:cubicBezTo>
                <a:cubicBezTo>
                  <a:pt x="231" y="1057"/>
                  <a:pt x="232" y="1059"/>
                  <a:pt x="235" y="1059"/>
                </a:cubicBezTo>
                <a:cubicBezTo>
                  <a:pt x="239" y="1059"/>
                  <a:pt x="241" y="1057"/>
                  <a:pt x="246" y="1057"/>
                </a:cubicBezTo>
                <a:cubicBezTo>
                  <a:pt x="249" y="1057"/>
                  <a:pt x="252" y="1059"/>
                  <a:pt x="255" y="1057"/>
                </a:cubicBezTo>
                <a:cubicBezTo>
                  <a:pt x="254" y="1062"/>
                  <a:pt x="260" y="1060"/>
                  <a:pt x="259" y="1065"/>
                </a:cubicBezTo>
                <a:close/>
                <a:moveTo>
                  <a:pt x="274" y="1057"/>
                </a:moveTo>
                <a:cubicBezTo>
                  <a:pt x="275" y="1051"/>
                  <a:pt x="268" y="1055"/>
                  <a:pt x="264" y="1054"/>
                </a:cubicBezTo>
                <a:cubicBezTo>
                  <a:pt x="263" y="1060"/>
                  <a:pt x="271" y="1056"/>
                  <a:pt x="274" y="1057"/>
                </a:cubicBezTo>
                <a:close/>
                <a:moveTo>
                  <a:pt x="183" y="1062"/>
                </a:moveTo>
                <a:cubicBezTo>
                  <a:pt x="184" y="1062"/>
                  <a:pt x="186" y="1062"/>
                  <a:pt x="187" y="1062"/>
                </a:cubicBezTo>
                <a:cubicBezTo>
                  <a:pt x="187" y="1063"/>
                  <a:pt x="187" y="1064"/>
                  <a:pt x="187" y="1065"/>
                </a:cubicBezTo>
                <a:cubicBezTo>
                  <a:pt x="186" y="1065"/>
                  <a:pt x="184" y="1065"/>
                  <a:pt x="183" y="1065"/>
                </a:cubicBezTo>
                <a:cubicBezTo>
                  <a:pt x="183" y="1064"/>
                  <a:pt x="183" y="1063"/>
                  <a:pt x="183" y="1062"/>
                </a:cubicBezTo>
                <a:close/>
                <a:moveTo>
                  <a:pt x="312" y="1064"/>
                </a:moveTo>
                <a:cubicBezTo>
                  <a:pt x="313" y="1070"/>
                  <a:pt x="304" y="1065"/>
                  <a:pt x="300" y="1067"/>
                </a:cubicBezTo>
                <a:cubicBezTo>
                  <a:pt x="299" y="1065"/>
                  <a:pt x="297" y="1065"/>
                  <a:pt x="295" y="1065"/>
                </a:cubicBezTo>
                <a:cubicBezTo>
                  <a:pt x="296" y="1059"/>
                  <a:pt x="305" y="1066"/>
                  <a:pt x="312" y="1064"/>
                </a:cubicBezTo>
                <a:close/>
                <a:moveTo>
                  <a:pt x="256" y="1079"/>
                </a:moveTo>
                <a:cubicBezTo>
                  <a:pt x="251" y="1075"/>
                  <a:pt x="252" y="1085"/>
                  <a:pt x="256" y="1079"/>
                </a:cubicBezTo>
                <a:close/>
                <a:moveTo>
                  <a:pt x="110" y="1092"/>
                </a:moveTo>
                <a:cubicBezTo>
                  <a:pt x="114" y="1092"/>
                  <a:pt x="117" y="1092"/>
                  <a:pt x="121" y="1092"/>
                </a:cubicBezTo>
                <a:cubicBezTo>
                  <a:pt x="121" y="1095"/>
                  <a:pt x="123" y="1095"/>
                  <a:pt x="123" y="1098"/>
                </a:cubicBezTo>
                <a:cubicBezTo>
                  <a:pt x="121" y="1100"/>
                  <a:pt x="119" y="1100"/>
                  <a:pt x="117" y="1100"/>
                </a:cubicBezTo>
                <a:cubicBezTo>
                  <a:pt x="126" y="1092"/>
                  <a:pt x="109" y="1101"/>
                  <a:pt x="110" y="1092"/>
                </a:cubicBezTo>
                <a:close/>
                <a:moveTo>
                  <a:pt x="112" y="1103"/>
                </a:moveTo>
                <a:cubicBezTo>
                  <a:pt x="110" y="1103"/>
                  <a:pt x="110" y="1101"/>
                  <a:pt x="107" y="1102"/>
                </a:cubicBezTo>
                <a:cubicBezTo>
                  <a:pt x="105" y="1105"/>
                  <a:pt x="113" y="1106"/>
                  <a:pt x="112" y="1103"/>
                </a:cubicBezTo>
                <a:close/>
                <a:moveTo>
                  <a:pt x="1970" y="1102"/>
                </a:moveTo>
                <a:cubicBezTo>
                  <a:pt x="1972" y="1102"/>
                  <a:pt x="1973" y="1102"/>
                  <a:pt x="1975" y="1102"/>
                </a:cubicBezTo>
                <a:cubicBezTo>
                  <a:pt x="1975" y="1103"/>
                  <a:pt x="1975" y="1104"/>
                  <a:pt x="1975" y="1105"/>
                </a:cubicBezTo>
                <a:cubicBezTo>
                  <a:pt x="1973" y="1105"/>
                  <a:pt x="1972" y="1105"/>
                  <a:pt x="1970" y="1105"/>
                </a:cubicBezTo>
                <a:cubicBezTo>
                  <a:pt x="1970" y="1104"/>
                  <a:pt x="1970" y="1103"/>
                  <a:pt x="1970" y="1102"/>
                </a:cubicBezTo>
                <a:close/>
                <a:moveTo>
                  <a:pt x="80" y="1124"/>
                </a:moveTo>
                <a:cubicBezTo>
                  <a:pt x="81" y="1124"/>
                  <a:pt x="82" y="1124"/>
                  <a:pt x="83" y="1124"/>
                </a:cubicBezTo>
                <a:cubicBezTo>
                  <a:pt x="83" y="1125"/>
                  <a:pt x="83" y="1126"/>
                  <a:pt x="83" y="1127"/>
                </a:cubicBezTo>
                <a:cubicBezTo>
                  <a:pt x="82" y="1127"/>
                  <a:pt x="81" y="1127"/>
                  <a:pt x="80" y="1127"/>
                </a:cubicBezTo>
                <a:cubicBezTo>
                  <a:pt x="80" y="1126"/>
                  <a:pt x="80" y="1125"/>
                  <a:pt x="80" y="1124"/>
                </a:cubicBezTo>
                <a:close/>
                <a:moveTo>
                  <a:pt x="88" y="1132"/>
                </a:moveTo>
                <a:cubicBezTo>
                  <a:pt x="85" y="1132"/>
                  <a:pt x="85" y="1130"/>
                  <a:pt x="82" y="1130"/>
                </a:cubicBezTo>
                <a:cubicBezTo>
                  <a:pt x="80" y="1135"/>
                  <a:pt x="89" y="1135"/>
                  <a:pt x="88" y="1132"/>
                </a:cubicBezTo>
                <a:close/>
                <a:moveTo>
                  <a:pt x="132" y="1163"/>
                </a:moveTo>
                <a:cubicBezTo>
                  <a:pt x="134" y="1168"/>
                  <a:pt x="130" y="1165"/>
                  <a:pt x="128" y="1167"/>
                </a:cubicBezTo>
                <a:cubicBezTo>
                  <a:pt x="127" y="1168"/>
                  <a:pt x="127" y="1169"/>
                  <a:pt x="125" y="1170"/>
                </a:cubicBezTo>
                <a:cubicBezTo>
                  <a:pt x="123" y="1170"/>
                  <a:pt x="119" y="1170"/>
                  <a:pt x="115" y="1170"/>
                </a:cubicBezTo>
                <a:cubicBezTo>
                  <a:pt x="114" y="1170"/>
                  <a:pt x="114" y="1168"/>
                  <a:pt x="112" y="1168"/>
                </a:cubicBezTo>
                <a:cubicBezTo>
                  <a:pt x="112" y="1168"/>
                  <a:pt x="112" y="1170"/>
                  <a:pt x="111" y="1170"/>
                </a:cubicBezTo>
                <a:cubicBezTo>
                  <a:pt x="105" y="1169"/>
                  <a:pt x="98" y="1168"/>
                  <a:pt x="95" y="1165"/>
                </a:cubicBezTo>
                <a:cubicBezTo>
                  <a:pt x="92" y="1165"/>
                  <a:pt x="92" y="1167"/>
                  <a:pt x="89" y="1167"/>
                </a:cubicBezTo>
                <a:cubicBezTo>
                  <a:pt x="87" y="1161"/>
                  <a:pt x="94" y="1164"/>
                  <a:pt x="95" y="1160"/>
                </a:cubicBezTo>
                <a:cubicBezTo>
                  <a:pt x="106" y="1163"/>
                  <a:pt x="121" y="1161"/>
                  <a:pt x="132" y="1163"/>
                </a:cubicBezTo>
                <a:close/>
                <a:moveTo>
                  <a:pt x="238" y="1162"/>
                </a:moveTo>
                <a:cubicBezTo>
                  <a:pt x="243" y="1161"/>
                  <a:pt x="242" y="1167"/>
                  <a:pt x="247" y="1165"/>
                </a:cubicBezTo>
                <a:cubicBezTo>
                  <a:pt x="246" y="1166"/>
                  <a:pt x="238" y="1169"/>
                  <a:pt x="243" y="1171"/>
                </a:cubicBezTo>
                <a:cubicBezTo>
                  <a:pt x="243" y="1173"/>
                  <a:pt x="240" y="1173"/>
                  <a:pt x="240" y="1171"/>
                </a:cubicBezTo>
                <a:cubicBezTo>
                  <a:pt x="239" y="1170"/>
                  <a:pt x="237" y="1170"/>
                  <a:pt x="236" y="1168"/>
                </a:cubicBezTo>
                <a:cubicBezTo>
                  <a:pt x="234" y="1171"/>
                  <a:pt x="234" y="1175"/>
                  <a:pt x="234" y="1179"/>
                </a:cubicBezTo>
                <a:cubicBezTo>
                  <a:pt x="230" y="1182"/>
                  <a:pt x="229" y="1177"/>
                  <a:pt x="227" y="1176"/>
                </a:cubicBezTo>
                <a:cubicBezTo>
                  <a:pt x="225" y="1175"/>
                  <a:pt x="221" y="1177"/>
                  <a:pt x="221" y="1175"/>
                </a:cubicBezTo>
                <a:cubicBezTo>
                  <a:pt x="219" y="1173"/>
                  <a:pt x="218" y="1176"/>
                  <a:pt x="218" y="1176"/>
                </a:cubicBezTo>
                <a:cubicBezTo>
                  <a:pt x="218" y="1176"/>
                  <a:pt x="213" y="1173"/>
                  <a:pt x="212" y="1175"/>
                </a:cubicBezTo>
                <a:cubicBezTo>
                  <a:pt x="211" y="1176"/>
                  <a:pt x="211" y="1175"/>
                  <a:pt x="205" y="1175"/>
                </a:cubicBezTo>
                <a:cubicBezTo>
                  <a:pt x="203" y="1174"/>
                  <a:pt x="199" y="1175"/>
                  <a:pt x="199" y="1173"/>
                </a:cubicBezTo>
                <a:cubicBezTo>
                  <a:pt x="198" y="1167"/>
                  <a:pt x="205" y="1170"/>
                  <a:pt x="210" y="1170"/>
                </a:cubicBezTo>
                <a:cubicBezTo>
                  <a:pt x="217" y="1169"/>
                  <a:pt x="226" y="1170"/>
                  <a:pt x="232" y="1168"/>
                </a:cubicBezTo>
                <a:cubicBezTo>
                  <a:pt x="234" y="1167"/>
                  <a:pt x="236" y="1165"/>
                  <a:pt x="238" y="1162"/>
                </a:cubicBezTo>
                <a:close/>
                <a:moveTo>
                  <a:pt x="1777" y="1170"/>
                </a:moveTo>
                <a:cubicBezTo>
                  <a:pt x="1772" y="1165"/>
                  <a:pt x="1772" y="1176"/>
                  <a:pt x="1777" y="1170"/>
                </a:cubicBezTo>
                <a:close/>
                <a:moveTo>
                  <a:pt x="174" y="1170"/>
                </a:moveTo>
                <a:cubicBezTo>
                  <a:pt x="168" y="1171"/>
                  <a:pt x="159" y="1168"/>
                  <a:pt x="156" y="1171"/>
                </a:cubicBezTo>
                <a:cubicBezTo>
                  <a:pt x="160" y="1173"/>
                  <a:pt x="173" y="1175"/>
                  <a:pt x="174" y="1170"/>
                </a:cubicBezTo>
                <a:close/>
                <a:moveTo>
                  <a:pt x="250" y="1181"/>
                </a:moveTo>
                <a:cubicBezTo>
                  <a:pt x="248" y="1181"/>
                  <a:pt x="247" y="1179"/>
                  <a:pt x="245" y="1179"/>
                </a:cubicBezTo>
                <a:cubicBezTo>
                  <a:pt x="243" y="1183"/>
                  <a:pt x="250" y="1184"/>
                  <a:pt x="250" y="1181"/>
                </a:cubicBezTo>
                <a:close/>
                <a:moveTo>
                  <a:pt x="74" y="1194"/>
                </a:moveTo>
                <a:cubicBezTo>
                  <a:pt x="78" y="1194"/>
                  <a:pt x="82" y="1194"/>
                  <a:pt x="85" y="1194"/>
                </a:cubicBezTo>
                <a:cubicBezTo>
                  <a:pt x="86" y="1198"/>
                  <a:pt x="74" y="1201"/>
                  <a:pt x="74" y="1194"/>
                </a:cubicBezTo>
                <a:close/>
                <a:moveTo>
                  <a:pt x="1754" y="1197"/>
                </a:moveTo>
                <a:cubicBezTo>
                  <a:pt x="1754" y="1194"/>
                  <a:pt x="1750" y="1195"/>
                  <a:pt x="1748" y="1195"/>
                </a:cubicBezTo>
                <a:cubicBezTo>
                  <a:pt x="1744" y="1201"/>
                  <a:pt x="1756" y="1202"/>
                  <a:pt x="1754" y="1197"/>
                </a:cubicBezTo>
                <a:close/>
                <a:moveTo>
                  <a:pt x="142" y="1200"/>
                </a:moveTo>
                <a:cubicBezTo>
                  <a:pt x="145" y="1199"/>
                  <a:pt x="147" y="1201"/>
                  <a:pt x="150" y="1201"/>
                </a:cubicBezTo>
                <a:cubicBezTo>
                  <a:pt x="153" y="1202"/>
                  <a:pt x="156" y="1201"/>
                  <a:pt x="156" y="1203"/>
                </a:cubicBezTo>
                <a:cubicBezTo>
                  <a:pt x="157" y="1210"/>
                  <a:pt x="146" y="1205"/>
                  <a:pt x="144" y="1203"/>
                </a:cubicBezTo>
                <a:cubicBezTo>
                  <a:pt x="143" y="1202"/>
                  <a:pt x="142" y="1202"/>
                  <a:pt x="142" y="1200"/>
                </a:cubicBezTo>
                <a:close/>
                <a:moveTo>
                  <a:pt x="218" y="1211"/>
                </a:moveTo>
                <a:cubicBezTo>
                  <a:pt x="212" y="1208"/>
                  <a:pt x="205" y="1210"/>
                  <a:pt x="199" y="1211"/>
                </a:cubicBezTo>
                <a:cubicBezTo>
                  <a:pt x="194" y="1212"/>
                  <a:pt x="194" y="1214"/>
                  <a:pt x="190" y="1214"/>
                </a:cubicBezTo>
                <a:cubicBezTo>
                  <a:pt x="183" y="1214"/>
                  <a:pt x="183" y="1207"/>
                  <a:pt x="177" y="1206"/>
                </a:cubicBezTo>
                <a:cubicBezTo>
                  <a:pt x="177" y="1205"/>
                  <a:pt x="177" y="1203"/>
                  <a:pt x="177" y="1201"/>
                </a:cubicBezTo>
                <a:cubicBezTo>
                  <a:pt x="181" y="1199"/>
                  <a:pt x="185" y="1202"/>
                  <a:pt x="191" y="1200"/>
                </a:cubicBezTo>
                <a:cubicBezTo>
                  <a:pt x="193" y="1202"/>
                  <a:pt x="197" y="1202"/>
                  <a:pt x="197" y="1206"/>
                </a:cubicBezTo>
                <a:cubicBezTo>
                  <a:pt x="204" y="1208"/>
                  <a:pt x="218" y="1202"/>
                  <a:pt x="218" y="1211"/>
                </a:cubicBezTo>
                <a:close/>
                <a:moveTo>
                  <a:pt x="160" y="1203"/>
                </a:moveTo>
                <a:cubicBezTo>
                  <a:pt x="161" y="1198"/>
                  <a:pt x="165" y="1204"/>
                  <a:pt x="166" y="1205"/>
                </a:cubicBezTo>
                <a:cubicBezTo>
                  <a:pt x="168" y="1206"/>
                  <a:pt x="173" y="1206"/>
                  <a:pt x="171" y="1209"/>
                </a:cubicBezTo>
                <a:cubicBezTo>
                  <a:pt x="166" y="1211"/>
                  <a:pt x="165" y="1208"/>
                  <a:pt x="161" y="1208"/>
                </a:cubicBezTo>
                <a:cubicBezTo>
                  <a:pt x="161" y="1206"/>
                  <a:pt x="161" y="1203"/>
                  <a:pt x="160" y="1203"/>
                </a:cubicBezTo>
                <a:close/>
                <a:moveTo>
                  <a:pt x="1616" y="1205"/>
                </a:moveTo>
                <a:cubicBezTo>
                  <a:pt x="1621" y="1206"/>
                  <a:pt x="1627" y="1205"/>
                  <a:pt x="1627" y="1211"/>
                </a:cubicBezTo>
                <a:cubicBezTo>
                  <a:pt x="1622" y="1213"/>
                  <a:pt x="1614" y="1213"/>
                  <a:pt x="1616" y="1205"/>
                </a:cubicBezTo>
                <a:close/>
                <a:moveTo>
                  <a:pt x="1506" y="1206"/>
                </a:moveTo>
                <a:cubicBezTo>
                  <a:pt x="1511" y="1205"/>
                  <a:pt x="1512" y="1209"/>
                  <a:pt x="1515" y="1209"/>
                </a:cubicBezTo>
                <a:cubicBezTo>
                  <a:pt x="1514" y="1212"/>
                  <a:pt x="1514" y="1215"/>
                  <a:pt x="1512" y="1217"/>
                </a:cubicBezTo>
                <a:cubicBezTo>
                  <a:pt x="1508" y="1217"/>
                  <a:pt x="1506" y="1215"/>
                  <a:pt x="1503" y="1214"/>
                </a:cubicBezTo>
                <a:cubicBezTo>
                  <a:pt x="1502" y="1210"/>
                  <a:pt x="1505" y="1209"/>
                  <a:pt x="1506" y="1206"/>
                </a:cubicBezTo>
                <a:close/>
                <a:moveTo>
                  <a:pt x="223" y="1208"/>
                </a:moveTo>
                <a:cubicBezTo>
                  <a:pt x="229" y="1208"/>
                  <a:pt x="238" y="1206"/>
                  <a:pt x="241" y="1209"/>
                </a:cubicBezTo>
                <a:cubicBezTo>
                  <a:pt x="240" y="1211"/>
                  <a:pt x="240" y="1213"/>
                  <a:pt x="240" y="1216"/>
                </a:cubicBezTo>
                <a:cubicBezTo>
                  <a:pt x="231" y="1216"/>
                  <a:pt x="224" y="1216"/>
                  <a:pt x="223" y="1208"/>
                </a:cubicBezTo>
                <a:close/>
                <a:moveTo>
                  <a:pt x="1940" y="1224"/>
                </a:moveTo>
                <a:cubicBezTo>
                  <a:pt x="1942" y="1224"/>
                  <a:pt x="1945" y="1224"/>
                  <a:pt x="1948" y="1224"/>
                </a:cubicBezTo>
                <a:cubicBezTo>
                  <a:pt x="1947" y="1228"/>
                  <a:pt x="1939" y="1231"/>
                  <a:pt x="1940" y="1224"/>
                </a:cubicBezTo>
                <a:close/>
                <a:moveTo>
                  <a:pt x="1794" y="1225"/>
                </a:moveTo>
                <a:cubicBezTo>
                  <a:pt x="1794" y="1227"/>
                  <a:pt x="1794" y="1228"/>
                  <a:pt x="1794" y="1230"/>
                </a:cubicBezTo>
                <a:cubicBezTo>
                  <a:pt x="1791" y="1230"/>
                  <a:pt x="1791" y="1228"/>
                  <a:pt x="1788" y="1228"/>
                </a:cubicBezTo>
                <a:cubicBezTo>
                  <a:pt x="1788" y="1226"/>
                  <a:pt x="1790" y="1225"/>
                  <a:pt x="1794" y="1225"/>
                </a:cubicBezTo>
                <a:close/>
                <a:moveTo>
                  <a:pt x="252" y="1230"/>
                </a:moveTo>
                <a:cubicBezTo>
                  <a:pt x="255" y="1230"/>
                  <a:pt x="256" y="1229"/>
                  <a:pt x="256" y="1227"/>
                </a:cubicBezTo>
                <a:cubicBezTo>
                  <a:pt x="254" y="1227"/>
                  <a:pt x="252" y="1228"/>
                  <a:pt x="252" y="1230"/>
                </a:cubicBezTo>
                <a:close/>
                <a:moveTo>
                  <a:pt x="1595" y="1233"/>
                </a:moveTo>
                <a:cubicBezTo>
                  <a:pt x="1600" y="1232"/>
                  <a:pt x="1599" y="1236"/>
                  <a:pt x="1602" y="1236"/>
                </a:cubicBezTo>
                <a:cubicBezTo>
                  <a:pt x="1602" y="1240"/>
                  <a:pt x="1598" y="1240"/>
                  <a:pt x="1595" y="1240"/>
                </a:cubicBezTo>
                <a:cubicBezTo>
                  <a:pt x="1595" y="1237"/>
                  <a:pt x="1595" y="1235"/>
                  <a:pt x="1595" y="1233"/>
                </a:cubicBezTo>
                <a:close/>
                <a:moveTo>
                  <a:pt x="1933" y="1236"/>
                </a:moveTo>
                <a:cubicBezTo>
                  <a:pt x="1931" y="1246"/>
                  <a:pt x="1940" y="1237"/>
                  <a:pt x="1933" y="1236"/>
                </a:cubicBezTo>
                <a:close/>
                <a:moveTo>
                  <a:pt x="1541" y="1240"/>
                </a:moveTo>
                <a:cubicBezTo>
                  <a:pt x="1541" y="1244"/>
                  <a:pt x="1537" y="1245"/>
                  <a:pt x="1533" y="1246"/>
                </a:cubicBezTo>
                <a:cubicBezTo>
                  <a:pt x="1532" y="1244"/>
                  <a:pt x="1530" y="1244"/>
                  <a:pt x="1530" y="1241"/>
                </a:cubicBezTo>
                <a:cubicBezTo>
                  <a:pt x="1534" y="1241"/>
                  <a:pt x="1536" y="1239"/>
                  <a:pt x="1541" y="1240"/>
                </a:cubicBezTo>
                <a:close/>
                <a:moveTo>
                  <a:pt x="1150" y="1252"/>
                </a:moveTo>
                <a:cubicBezTo>
                  <a:pt x="1148" y="1252"/>
                  <a:pt x="1146" y="1252"/>
                  <a:pt x="1143" y="1252"/>
                </a:cubicBezTo>
                <a:cubicBezTo>
                  <a:pt x="1142" y="1245"/>
                  <a:pt x="1152" y="1244"/>
                  <a:pt x="1150" y="1252"/>
                </a:cubicBezTo>
                <a:close/>
                <a:moveTo>
                  <a:pt x="1912" y="1246"/>
                </a:moveTo>
                <a:cubicBezTo>
                  <a:pt x="1917" y="1249"/>
                  <a:pt x="1903" y="1259"/>
                  <a:pt x="1904" y="1249"/>
                </a:cubicBezTo>
                <a:cubicBezTo>
                  <a:pt x="1908" y="1249"/>
                  <a:pt x="1911" y="1248"/>
                  <a:pt x="1912" y="1246"/>
                </a:cubicBezTo>
                <a:close/>
                <a:moveTo>
                  <a:pt x="287" y="1255"/>
                </a:moveTo>
                <a:cubicBezTo>
                  <a:pt x="288" y="1251"/>
                  <a:pt x="282" y="1246"/>
                  <a:pt x="281" y="1249"/>
                </a:cubicBezTo>
                <a:cubicBezTo>
                  <a:pt x="285" y="1250"/>
                  <a:pt x="282" y="1257"/>
                  <a:pt x="287" y="1255"/>
                </a:cubicBezTo>
                <a:close/>
                <a:moveTo>
                  <a:pt x="1417" y="1257"/>
                </a:moveTo>
                <a:cubicBezTo>
                  <a:pt x="1420" y="1260"/>
                  <a:pt x="1430" y="1260"/>
                  <a:pt x="1430" y="1254"/>
                </a:cubicBezTo>
                <a:cubicBezTo>
                  <a:pt x="1427" y="1251"/>
                  <a:pt x="1417" y="1251"/>
                  <a:pt x="1417" y="1257"/>
                </a:cubicBezTo>
                <a:close/>
                <a:moveTo>
                  <a:pt x="1472" y="1259"/>
                </a:moveTo>
                <a:cubicBezTo>
                  <a:pt x="1473" y="1254"/>
                  <a:pt x="1471" y="1252"/>
                  <a:pt x="1466" y="1252"/>
                </a:cubicBezTo>
                <a:cubicBezTo>
                  <a:pt x="1466" y="1256"/>
                  <a:pt x="1467" y="1260"/>
                  <a:pt x="1472" y="1259"/>
                </a:cubicBezTo>
                <a:close/>
                <a:moveTo>
                  <a:pt x="281" y="1255"/>
                </a:moveTo>
                <a:cubicBezTo>
                  <a:pt x="275" y="1250"/>
                  <a:pt x="278" y="1261"/>
                  <a:pt x="281" y="1255"/>
                </a:cubicBezTo>
                <a:close/>
                <a:moveTo>
                  <a:pt x="286" y="1257"/>
                </a:moveTo>
                <a:cubicBezTo>
                  <a:pt x="291" y="1258"/>
                  <a:pt x="284" y="1261"/>
                  <a:pt x="286" y="1265"/>
                </a:cubicBezTo>
                <a:cubicBezTo>
                  <a:pt x="283" y="1266"/>
                  <a:pt x="281" y="1260"/>
                  <a:pt x="282" y="1267"/>
                </a:cubicBezTo>
                <a:cubicBezTo>
                  <a:pt x="277" y="1264"/>
                  <a:pt x="284" y="1259"/>
                  <a:pt x="286" y="1257"/>
                </a:cubicBezTo>
                <a:close/>
                <a:moveTo>
                  <a:pt x="1358" y="1260"/>
                </a:moveTo>
                <a:cubicBezTo>
                  <a:pt x="1361" y="1261"/>
                  <a:pt x="1364" y="1260"/>
                  <a:pt x="1364" y="1257"/>
                </a:cubicBezTo>
                <a:cubicBezTo>
                  <a:pt x="1361" y="1257"/>
                  <a:pt x="1358" y="1257"/>
                  <a:pt x="1358" y="1260"/>
                </a:cubicBezTo>
                <a:close/>
                <a:moveTo>
                  <a:pt x="332" y="1276"/>
                </a:moveTo>
                <a:cubicBezTo>
                  <a:pt x="330" y="1276"/>
                  <a:pt x="330" y="1274"/>
                  <a:pt x="327" y="1274"/>
                </a:cubicBezTo>
                <a:cubicBezTo>
                  <a:pt x="325" y="1278"/>
                  <a:pt x="333" y="1279"/>
                  <a:pt x="332" y="1276"/>
                </a:cubicBezTo>
                <a:close/>
                <a:moveTo>
                  <a:pt x="335" y="1274"/>
                </a:moveTo>
                <a:cubicBezTo>
                  <a:pt x="336" y="1274"/>
                  <a:pt x="337" y="1274"/>
                  <a:pt x="338" y="1274"/>
                </a:cubicBezTo>
                <a:cubicBezTo>
                  <a:pt x="338" y="1277"/>
                  <a:pt x="338" y="1279"/>
                  <a:pt x="339" y="1281"/>
                </a:cubicBezTo>
                <a:cubicBezTo>
                  <a:pt x="337" y="1281"/>
                  <a:pt x="336" y="1281"/>
                  <a:pt x="335" y="1281"/>
                </a:cubicBezTo>
                <a:cubicBezTo>
                  <a:pt x="335" y="1279"/>
                  <a:pt x="335" y="1277"/>
                  <a:pt x="335" y="1274"/>
                </a:cubicBezTo>
                <a:close/>
                <a:moveTo>
                  <a:pt x="296" y="1276"/>
                </a:moveTo>
                <a:cubicBezTo>
                  <a:pt x="300" y="1276"/>
                  <a:pt x="297" y="1281"/>
                  <a:pt x="296" y="1282"/>
                </a:cubicBezTo>
                <a:cubicBezTo>
                  <a:pt x="295" y="1282"/>
                  <a:pt x="295" y="1281"/>
                  <a:pt x="293" y="1281"/>
                </a:cubicBezTo>
                <a:cubicBezTo>
                  <a:pt x="293" y="1280"/>
                  <a:pt x="293" y="1279"/>
                  <a:pt x="293" y="1278"/>
                </a:cubicBezTo>
                <a:cubicBezTo>
                  <a:pt x="295" y="1278"/>
                  <a:pt x="296" y="1277"/>
                  <a:pt x="296" y="1276"/>
                </a:cubicBezTo>
                <a:close/>
                <a:moveTo>
                  <a:pt x="1554" y="1282"/>
                </a:moveTo>
                <a:cubicBezTo>
                  <a:pt x="1556" y="1277"/>
                  <a:pt x="1552" y="1275"/>
                  <a:pt x="1547" y="1276"/>
                </a:cubicBezTo>
                <a:cubicBezTo>
                  <a:pt x="1546" y="1282"/>
                  <a:pt x="1552" y="1280"/>
                  <a:pt x="1554" y="1282"/>
                </a:cubicBezTo>
                <a:close/>
                <a:moveTo>
                  <a:pt x="1517" y="1282"/>
                </a:moveTo>
                <a:cubicBezTo>
                  <a:pt x="1519" y="1277"/>
                  <a:pt x="1511" y="1280"/>
                  <a:pt x="1508" y="1279"/>
                </a:cubicBezTo>
                <a:cubicBezTo>
                  <a:pt x="1506" y="1285"/>
                  <a:pt x="1514" y="1281"/>
                  <a:pt x="1517" y="1282"/>
                </a:cubicBezTo>
                <a:close/>
                <a:moveTo>
                  <a:pt x="245" y="1286"/>
                </a:moveTo>
                <a:cubicBezTo>
                  <a:pt x="243" y="1286"/>
                  <a:pt x="240" y="1279"/>
                  <a:pt x="239" y="1284"/>
                </a:cubicBezTo>
                <a:cubicBezTo>
                  <a:pt x="241" y="1284"/>
                  <a:pt x="245" y="1289"/>
                  <a:pt x="245" y="1286"/>
                </a:cubicBezTo>
                <a:close/>
                <a:moveTo>
                  <a:pt x="1590" y="1284"/>
                </a:moveTo>
                <a:cubicBezTo>
                  <a:pt x="1594" y="1284"/>
                  <a:pt x="1595" y="1285"/>
                  <a:pt x="1595" y="1289"/>
                </a:cubicBezTo>
                <a:cubicBezTo>
                  <a:pt x="1593" y="1289"/>
                  <a:pt x="1592" y="1289"/>
                  <a:pt x="1590" y="1289"/>
                </a:cubicBezTo>
                <a:cubicBezTo>
                  <a:pt x="1590" y="1287"/>
                  <a:pt x="1590" y="1286"/>
                  <a:pt x="1590" y="1284"/>
                </a:cubicBezTo>
                <a:close/>
                <a:moveTo>
                  <a:pt x="1790" y="1289"/>
                </a:moveTo>
                <a:cubicBezTo>
                  <a:pt x="1785" y="1284"/>
                  <a:pt x="1785" y="1295"/>
                  <a:pt x="1790" y="1289"/>
                </a:cubicBezTo>
                <a:close/>
                <a:moveTo>
                  <a:pt x="248" y="1290"/>
                </a:moveTo>
                <a:cubicBezTo>
                  <a:pt x="247" y="1289"/>
                  <a:pt x="242" y="1291"/>
                  <a:pt x="242" y="1292"/>
                </a:cubicBezTo>
                <a:cubicBezTo>
                  <a:pt x="244" y="1295"/>
                  <a:pt x="249" y="1291"/>
                  <a:pt x="248" y="1290"/>
                </a:cubicBezTo>
                <a:close/>
                <a:moveTo>
                  <a:pt x="1737" y="1295"/>
                </a:moveTo>
                <a:cubicBezTo>
                  <a:pt x="1740" y="1291"/>
                  <a:pt x="1730" y="1291"/>
                  <a:pt x="1731" y="1293"/>
                </a:cubicBezTo>
                <a:cubicBezTo>
                  <a:pt x="1733" y="1294"/>
                  <a:pt x="1734" y="1296"/>
                  <a:pt x="1737" y="1295"/>
                </a:cubicBezTo>
                <a:close/>
                <a:moveTo>
                  <a:pt x="1526" y="1298"/>
                </a:moveTo>
                <a:cubicBezTo>
                  <a:pt x="1527" y="1294"/>
                  <a:pt x="1523" y="1294"/>
                  <a:pt x="1520" y="1293"/>
                </a:cubicBezTo>
                <a:cubicBezTo>
                  <a:pt x="1518" y="1299"/>
                  <a:pt x="1522" y="1299"/>
                  <a:pt x="1526" y="1298"/>
                </a:cubicBezTo>
                <a:close/>
                <a:moveTo>
                  <a:pt x="1418" y="1301"/>
                </a:moveTo>
                <a:cubicBezTo>
                  <a:pt x="1424" y="1302"/>
                  <a:pt x="1430" y="1301"/>
                  <a:pt x="1432" y="1298"/>
                </a:cubicBezTo>
                <a:cubicBezTo>
                  <a:pt x="1428" y="1300"/>
                  <a:pt x="1418" y="1295"/>
                  <a:pt x="1418" y="1301"/>
                </a:cubicBezTo>
                <a:close/>
                <a:moveTo>
                  <a:pt x="272" y="1306"/>
                </a:moveTo>
                <a:cubicBezTo>
                  <a:pt x="276" y="1307"/>
                  <a:pt x="279" y="1300"/>
                  <a:pt x="275" y="1300"/>
                </a:cubicBezTo>
                <a:cubicBezTo>
                  <a:pt x="275" y="1303"/>
                  <a:pt x="271" y="1302"/>
                  <a:pt x="272" y="1306"/>
                </a:cubicBezTo>
                <a:close/>
                <a:moveTo>
                  <a:pt x="1807" y="1309"/>
                </a:moveTo>
                <a:cubicBezTo>
                  <a:pt x="1812" y="1308"/>
                  <a:pt x="1813" y="1311"/>
                  <a:pt x="1816" y="1313"/>
                </a:cubicBezTo>
                <a:cubicBezTo>
                  <a:pt x="1816" y="1317"/>
                  <a:pt x="1811" y="1316"/>
                  <a:pt x="1806" y="1316"/>
                </a:cubicBezTo>
                <a:cubicBezTo>
                  <a:pt x="1807" y="1314"/>
                  <a:pt x="1807" y="1311"/>
                  <a:pt x="1807" y="1309"/>
                </a:cubicBezTo>
                <a:close/>
                <a:moveTo>
                  <a:pt x="1462" y="1314"/>
                </a:moveTo>
                <a:cubicBezTo>
                  <a:pt x="1464" y="1314"/>
                  <a:pt x="1464" y="1316"/>
                  <a:pt x="1466" y="1316"/>
                </a:cubicBezTo>
                <a:cubicBezTo>
                  <a:pt x="1466" y="1317"/>
                  <a:pt x="1465" y="1317"/>
                  <a:pt x="1465" y="1319"/>
                </a:cubicBezTo>
                <a:cubicBezTo>
                  <a:pt x="1464" y="1319"/>
                  <a:pt x="1463" y="1319"/>
                  <a:pt x="1462" y="1319"/>
                </a:cubicBezTo>
                <a:cubicBezTo>
                  <a:pt x="1462" y="1317"/>
                  <a:pt x="1462" y="1316"/>
                  <a:pt x="1462" y="1314"/>
                </a:cubicBezTo>
                <a:close/>
                <a:moveTo>
                  <a:pt x="513" y="1320"/>
                </a:moveTo>
                <a:cubicBezTo>
                  <a:pt x="508" y="1320"/>
                  <a:pt x="505" y="1321"/>
                  <a:pt x="501" y="1322"/>
                </a:cubicBezTo>
                <a:cubicBezTo>
                  <a:pt x="500" y="1318"/>
                  <a:pt x="502" y="1318"/>
                  <a:pt x="505" y="1317"/>
                </a:cubicBezTo>
                <a:cubicBezTo>
                  <a:pt x="506" y="1317"/>
                  <a:pt x="514" y="1313"/>
                  <a:pt x="513" y="1320"/>
                </a:cubicBezTo>
                <a:close/>
                <a:moveTo>
                  <a:pt x="1568" y="1316"/>
                </a:moveTo>
                <a:cubicBezTo>
                  <a:pt x="1569" y="1316"/>
                  <a:pt x="1570" y="1316"/>
                  <a:pt x="1571" y="1316"/>
                </a:cubicBezTo>
                <a:cubicBezTo>
                  <a:pt x="1571" y="1318"/>
                  <a:pt x="1569" y="1318"/>
                  <a:pt x="1569" y="1320"/>
                </a:cubicBezTo>
                <a:cubicBezTo>
                  <a:pt x="1568" y="1320"/>
                  <a:pt x="1567" y="1320"/>
                  <a:pt x="1566" y="1320"/>
                </a:cubicBezTo>
                <a:cubicBezTo>
                  <a:pt x="1566" y="1318"/>
                  <a:pt x="1568" y="1318"/>
                  <a:pt x="1568" y="1316"/>
                </a:cubicBezTo>
                <a:close/>
                <a:moveTo>
                  <a:pt x="1641" y="1319"/>
                </a:moveTo>
                <a:cubicBezTo>
                  <a:pt x="1641" y="1315"/>
                  <a:pt x="1636" y="1318"/>
                  <a:pt x="1633" y="1317"/>
                </a:cubicBezTo>
                <a:cubicBezTo>
                  <a:pt x="1630" y="1324"/>
                  <a:pt x="1643" y="1324"/>
                  <a:pt x="1641" y="1319"/>
                </a:cubicBezTo>
                <a:close/>
                <a:moveTo>
                  <a:pt x="612" y="1320"/>
                </a:moveTo>
                <a:cubicBezTo>
                  <a:pt x="612" y="1327"/>
                  <a:pt x="622" y="1322"/>
                  <a:pt x="622" y="1319"/>
                </a:cubicBezTo>
                <a:cubicBezTo>
                  <a:pt x="618" y="1319"/>
                  <a:pt x="614" y="1318"/>
                  <a:pt x="612" y="1320"/>
                </a:cubicBezTo>
                <a:close/>
                <a:moveTo>
                  <a:pt x="903" y="1325"/>
                </a:moveTo>
                <a:cubicBezTo>
                  <a:pt x="901" y="1325"/>
                  <a:pt x="901" y="1323"/>
                  <a:pt x="899" y="1324"/>
                </a:cubicBezTo>
                <a:cubicBezTo>
                  <a:pt x="896" y="1328"/>
                  <a:pt x="904" y="1328"/>
                  <a:pt x="903" y="1325"/>
                </a:cubicBezTo>
                <a:close/>
                <a:moveTo>
                  <a:pt x="730" y="1325"/>
                </a:moveTo>
                <a:cubicBezTo>
                  <a:pt x="728" y="1325"/>
                  <a:pt x="725" y="1325"/>
                  <a:pt x="722" y="1325"/>
                </a:cubicBezTo>
                <a:cubicBezTo>
                  <a:pt x="721" y="1332"/>
                  <a:pt x="732" y="1332"/>
                  <a:pt x="730" y="1325"/>
                </a:cubicBezTo>
                <a:close/>
                <a:moveTo>
                  <a:pt x="1295" y="1330"/>
                </a:moveTo>
                <a:cubicBezTo>
                  <a:pt x="1297" y="1330"/>
                  <a:pt x="1298" y="1332"/>
                  <a:pt x="1301" y="1332"/>
                </a:cubicBezTo>
                <a:cubicBezTo>
                  <a:pt x="1302" y="1326"/>
                  <a:pt x="1295" y="1325"/>
                  <a:pt x="1295" y="1330"/>
                </a:cubicBezTo>
                <a:close/>
                <a:moveTo>
                  <a:pt x="467" y="1328"/>
                </a:moveTo>
                <a:cubicBezTo>
                  <a:pt x="474" y="1327"/>
                  <a:pt x="472" y="1337"/>
                  <a:pt x="481" y="1335"/>
                </a:cubicBezTo>
                <a:cubicBezTo>
                  <a:pt x="483" y="1334"/>
                  <a:pt x="485" y="1332"/>
                  <a:pt x="482" y="1332"/>
                </a:cubicBezTo>
                <a:cubicBezTo>
                  <a:pt x="483" y="1330"/>
                  <a:pt x="486" y="1330"/>
                  <a:pt x="485" y="1328"/>
                </a:cubicBezTo>
                <a:cubicBezTo>
                  <a:pt x="488" y="1331"/>
                  <a:pt x="493" y="1336"/>
                  <a:pt x="489" y="1336"/>
                </a:cubicBezTo>
                <a:cubicBezTo>
                  <a:pt x="485" y="1336"/>
                  <a:pt x="491" y="1338"/>
                  <a:pt x="489" y="1344"/>
                </a:cubicBezTo>
                <a:cubicBezTo>
                  <a:pt x="482" y="1345"/>
                  <a:pt x="478" y="1341"/>
                  <a:pt x="470" y="1343"/>
                </a:cubicBezTo>
                <a:cubicBezTo>
                  <a:pt x="467" y="1336"/>
                  <a:pt x="468" y="1336"/>
                  <a:pt x="467" y="1328"/>
                </a:cubicBezTo>
                <a:close/>
                <a:moveTo>
                  <a:pt x="492" y="1332"/>
                </a:moveTo>
                <a:cubicBezTo>
                  <a:pt x="493" y="1332"/>
                  <a:pt x="494" y="1332"/>
                  <a:pt x="495" y="1332"/>
                </a:cubicBezTo>
                <a:cubicBezTo>
                  <a:pt x="495" y="1333"/>
                  <a:pt x="495" y="1334"/>
                  <a:pt x="495" y="1335"/>
                </a:cubicBezTo>
                <a:cubicBezTo>
                  <a:pt x="494" y="1335"/>
                  <a:pt x="493" y="1335"/>
                  <a:pt x="492" y="1335"/>
                </a:cubicBezTo>
                <a:cubicBezTo>
                  <a:pt x="492" y="1334"/>
                  <a:pt x="492" y="1333"/>
                  <a:pt x="492" y="1332"/>
                </a:cubicBezTo>
                <a:close/>
                <a:moveTo>
                  <a:pt x="665" y="1332"/>
                </a:moveTo>
                <a:cubicBezTo>
                  <a:pt x="665" y="1334"/>
                  <a:pt x="665" y="1336"/>
                  <a:pt x="663" y="1336"/>
                </a:cubicBezTo>
                <a:cubicBezTo>
                  <a:pt x="665" y="1338"/>
                  <a:pt x="668" y="1339"/>
                  <a:pt x="670" y="1341"/>
                </a:cubicBezTo>
                <a:cubicBezTo>
                  <a:pt x="668" y="1344"/>
                  <a:pt x="665" y="1346"/>
                  <a:pt x="661" y="1346"/>
                </a:cubicBezTo>
                <a:cubicBezTo>
                  <a:pt x="661" y="1349"/>
                  <a:pt x="667" y="1347"/>
                  <a:pt x="665" y="1352"/>
                </a:cubicBezTo>
                <a:cubicBezTo>
                  <a:pt x="659" y="1353"/>
                  <a:pt x="655" y="1351"/>
                  <a:pt x="651" y="1349"/>
                </a:cubicBezTo>
                <a:cubicBezTo>
                  <a:pt x="653" y="1344"/>
                  <a:pt x="653" y="1336"/>
                  <a:pt x="662" y="1338"/>
                </a:cubicBezTo>
                <a:cubicBezTo>
                  <a:pt x="662" y="1333"/>
                  <a:pt x="650" y="1340"/>
                  <a:pt x="652" y="1333"/>
                </a:cubicBezTo>
                <a:cubicBezTo>
                  <a:pt x="655" y="1331"/>
                  <a:pt x="660" y="1332"/>
                  <a:pt x="665" y="1332"/>
                </a:cubicBezTo>
                <a:close/>
                <a:moveTo>
                  <a:pt x="553" y="1336"/>
                </a:moveTo>
                <a:cubicBezTo>
                  <a:pt x="553" y="1339"/>
                  <a:pt x="553" y="1342"/>
                  <a:pt x="553" y="1344"/>
                </a:cubicBezTo>
                <a:cubicBezTo>
                  <a:pt x="548" y="1344"/>
                  <a:pt x="544" y="1344"/>
                  <a:pt x="545" y="1338"/>
                </a:cubicBezTo>
                <a:cubicBezTo>
                  <a:pt x="547" y="1337"/>
                  <a:pt x="549" y="1336"/>
                  <a:pt x="553" y="1336"/>
                </a:cubicBezTo>
                <a:close/>
                <a:moveTo>
                  <a:pt x="1514" y="1343"/>
                </a:moveTo>
                <a:cubicBezTo>
                  <a:pt x="1517" y="1338"/>
                  <a:pt x="1508" y="1338"/>
                  <a:pt x="1508" y="1341"/>
                </a:cubicBezTo>
                <a:cubicBezTo>
                  <a:pt x="1510" y="1342"/>
                  <a:pt x="1511" y="1343"/>
                  <a:pt x="1514" y="1343"/>
                </a:cubicBezTo>
                <a:close/>
                <a:moveTo>
                  <a:pt x="636" y="1343"/>
                </a:moveTo>
                <a:cubicBezTo>
                  <a:pt x="640" y="1341"/>
                  <a:pt x="640" y="1345"/>
                  <a:pt x="643" y="1346"/>
                </a:cubicBezTo>
                <a:cubicBezTo>
                  <a:pt x="643" y="1352"/>
                  <a:pt x="640" y="1355"/>
                  <a:pt x="639" y="1360"/>
                </a:cubicBezTo>
                <a:cubicBezTo>
                  <a:pt x="638" y="1359"/>
                  <a:pt x="637" y="1358"/>
                  <a:pt x="634" y="1358"/>
                </a:cubicBezTo>
                <a:cubicBezTo>
                  <a:pt x="636" y="1352"/>
                  <a:pt x="633" y="1350"/>
                  <a:pt x="636" y="1343"/>
                </a:cubicBezTo>
                <a:close/>
                <a:moveTo>
                  <a:pt x="466" y="1346"/>
                </a:moveTo>
                <a:cubicBezTo>
                  <a:pt x="465" y="1351"/>
                  <a:pt x="468" y="1352"/>
                  <a:pt x="468" y="1357"/>
                </a:cubicBezTo>
                <a:cubicBezTo>
                  <a:pt x="462" y="1356"/>
                  <a:pt x="460" y="1359"/>
                  <a:pt x="460" y="1363"/>
                </a:cubicBezTo>
                <a:cubicBezTo>
                  <a:pt x="459" y="1368"/>
                  <a:pt x="464" y="1367"/>
                  <a:pt x="465" y="1370"/>
                </a:cubicBezTo>
                <a:cubicBezTo>
                  <a:pt x="467" y="1374"/>
                  <a:pt x="463" y="1374"/>
                  <a:pt x="464" y="1378"/>
                </a:cubicBezTo>
                <a:cubicBezTo>
                  <a:pt x="459" y="1375"/>
                  <a:pt x="450" y="1376"/>
                  <a:pt x="449" y="1368"/>
                </a:cubicBezTo>
                <a:cubicBezTo>
                  <a:pt x="452" y="1368"/>
                  <a:pt x="453" y="1370"/>
                  <a:pt x="456" y="1370"/>
                </a:cubicBezTo>
                <a:cubicBezTo>
                  <a:pt x="456" y="1366"/>
                  <a:pt x="451" y="1368"/>
                  <a:pt x="451" y="1365"/>
                </a:cubicBezTo>
                <a:cubicBezTo>
                  <a:pt x="451" y="1362"/>
                  <a:pt x="451" y="1358"/>
                  <a:pt x="455" y="1358"/>
                </a:cubicBezTo>
                <a:cubicBezTo>
                  <a:pt x="456" y="1354"/>
                  <a:pt x="453" y="1354"/>
                  <a:pt x="453" y="1349"/>
                </a:cubicBezTo>
                <a:cubicBezTo>
                  <a:pt x="456" y="1350"/>
                  <a:pt x="456" y="1348"/>
                  <a:pt x="456" y="1346"/>
                </a:cubicBezTo>
                <a:cubicBezTo>
                  <a:pt x="460" y="1346"/>
                  <a:pt x="463" y="1346"/>
                  <a:pt x="466" y="1346"/>
                </a:cubicBezTo>
                <a:close/>
                <a:moveTo>
                  <a:pt x="486" y="1346"/>
                </a:moveTo>
                <a:cubicBezTo>
                  <a:pt x="486" y="1349"/>
                  <a:pt x="484" y="1349"/>
                  <a:pt x="485" y="1352"/>
                </a:cubicBezTo>
                <a:cubicBezTo>
                  <a:pt x="479" y="1353"/>
                  <a:pt x="478" y="1350"/>
                  <a:pt x="475" y="1349"/>
                </a:cubicBezTo>
                <a:cubicBezTo>
                  <a:pt x="475" y="1344"/>
                  <a:pt x="482" y="1346"/>
                  <a:pt x="486" y="1346"/>
                </a:cubicBezTo>
                <a:close/>
                <a:moveTo>
                  <a:pt x="528" y="1349"/>
                </a:moveTo>
                <a:cubicBezTo>
                  <a:pt x="526" y="1349"/>
                  <a:pt x="524" y="1349"/>
                  <a:pt x="522" y="1349"/>
                </a:cubicBezTo>
                <a:cubicBezTo>
                  <a:pt x="521" y="1355"/>
                  <a:pt x="530" y="1355"/>
                  <a:pt x="528" y="1349"/>
                </a:cubicBezTo>
                <a:close/>
                <a:moveTo>
                  <a:pt x="1492" y="1357"/>
                </a:moveTo>
                <a:cubicBezTo>
                  <a:pt x="1491" y="1360"/>
                  <a:pt x="1488" y="1361"/>
                  <a:pt x="1486" y="1362"/>
                </a:cubicBezTo>
                <a:cubicBezTo>
                  <a:pt x="1482" y="1362"/>
                  <a:pt x="1480" y="1357"/>
                  <a:pt x="1477" y="1360"/>
                </a:cubicBezTo>
                <a:cubicBezTo>
                  <a:pt x="1475" y="1352"/>
                  <a:pt x="1483" y="1356"/>
                  <a:pt x="1486" y="1357"/>
                </a:cubicBezTo>
                <a:cubicBezTo>
                  <a:pt x="1488" y="1352"/>
                  <a:pt x="1481" y="1356"/>
                  <a:pt x="1483" y="1351"/>
                </a:cubicBezTo>
                <a:cubicBezTo>
                  <a:pt x="1489" y="1345"/>
                  <a:pt x="1489" y="1355"/>
                  <a:pt x="1492" y="1357"/>
                </a:cubicBezTo>
                <a:close/>
                <a:moveTo>
                  <a:pt x="698" y="1351"/>
                </a:moveTo>
                <a:cubicBezTo>
                  <a:pt x="701" y="1349"/>
                  <a:pt x="700" y="1353"/>
                  <a:pt x="701" y="1354"/>
                </a:cubicBezTo>
                <a:cubicBezTo>
                  <a:pt x="703" y="1355"/>
                  <a:pt x="708" y="1357"/>
                  <a:pt x="708" y="1362"/>
                </a:cubicBezTo>
                <a:cubicBezTo>
                  <a:pt x="702" y="1365"/>
                  <a:pt x="701" y="1359"/>
                  <a:pt x="695" y="1358"/>
                </a:cubicBezTo>
                <a:cubicBezTo>
                  <a:pt x="695" y="1355"/>
                  <a:pt x="697" y="1354"/>
                  <a:pt x="698" y="1351"/>
                </a:cubicBezTo>
                <a:close/>
                <a:moveTo>
                  <a:pt x="1382" y="1354"/>
                </a:moveTo>
                <a:cubicBezTo>
                  <a:pt x="1392" y="1356"/>
                  <a:pt x="1389" y="1367"/>
                  <a:pt x="1386" y="1374"/>
                </a:cubicBezTo>
                <a:cubicBezTo>
                  <a:pt x="1380" y="1375"/>
                  <a:pt x="1380" y="1370"/>
                  <a:pt x="1375" y="1370"/>
                </a:cubicBezTo>
                <a:cubicBezTo>
                  <a:pt x="1377" y="1364"/>
                  <a:pt x="1377" y="1357"/>
                  <a:pt x="1382" y="1354"/>
                </a:cubicBezTo>
                <a:close/>
                <a:moveTo>
                  <a:pt x="1428" y="1373"/>
                </a:moveTo>
                <a:cubicBezTo>
                  <a:pt x="1423" y="1372"/>
                  <a:pt x="1421" y="1376"/>
                  <a:pt x="1416" y="1374"/>
                </a:cubicBezTo>
                <a:cubicBezTo>
                  <a:pt x="1411" y="1367"/>
                  <a:pt x="1413" y="1358"/>
                  <a:pt x="1424" y="1358"/>
                </a:cubicBezTo>
                <a:cubicBezTo>
                  <a:pt x="1425" y="1363"/>
                  <a:pt x="1430" y="1365"/>
                  <a:pt x="1428" y="1373"/>
                </a:cubicBezTo>
                <a:close/>
                <a:moveTo>
                  <a:pt x="1343" y="1362"/>
                </a:moveTo>
                <a:cubicBezTo>
                  <a:pt x="1341" y="1360"/>
                  <a:pt x="1338" y="1363"/>
                  <a:pt x="1338" y="1363"/>
                </a:cubicBezTo>
                <a:cubicBezTo>
                  <a:pt x="1336" y="1368"/>
                  <a:pt x="1346" y="1365"/>
                  <a:pt x="1343" y="1362"/>
                </a:cubicBezTo>
                <a:close/>
                <a:moveTo>
                  <a:pt x="566" y="1368"/>
                </a:moveTo>
                <a:cubicBezTo>
                  <a:pt x="566" y="1372"/>
                  <a:pt x="568" y="1373"/>
                  <a:pt x="573" y="1373"/>
                </a:cubicBezTo>
                <a:cubicBezTo>
                  <a:pt x="573" y="1366"/>
                  <a:pt x="570" y="1366"/>
                  <a:pt x="566" y="1368"/>
                </a:cubicBezTo>
                <a:close/>
                <a:moveTo>
                  <a:pt x="1033" y="1366"/>
                </a:moveTo>
                <a:cubicBezTo>
                  <a:pt x="1036" y="1366"/>
                  <a:pt x="1038" y="1366"/>
                  <a:pt x="1041" y="1366"/>
                </a:cubicBezTo>
                <a:cubicBezTo>
                  <a:pt x="1043" y="1372"/>
                  <a:pt x="1030" y="1374"/>
                  <a:pt x="1033" y="1366"/>
                </a:cubicBezTo>
                <a:close/>
                <a:moveTo>
                  <a:pt x="422" y="1374"/>
                </a:moveTo>
                <a:cubicBezTo>
                  <a:pt x="422" y="1372"/>
                  <a:pt x="424" y="1371"/>
                  <a:pt x="422" y="1370"/>
                </a:cubicBezTo>
                <a:cubicBezTo>
                  <a:pt x="421" y="1371"/>
                  <a:pt x="419" y="1373"/>
                  <a:pt x="422" y="1374"/>
                </a:cubicBezTo>
                <a:close/>
                <a:moveTo>
                  <a:pt x="429" y="1370"/>
                </a:moveTo>
                <a:cubicBezTo>
                  <a:pt x="432" y="1368"/>
                  <a:pt x="433" y="1372"/>
                  <a:pt x="434" y="1373"/>
                </a:cubicBezTo>
                <a:cubicBezTo>
                  <a:pt x="436" y="1373"/>
                  <a:pt x="439" y="1372"/>
                  <a:pt x="440" y="1373"/>
                </a:cubicBezTo>
                <a:cubicBezTo>
                  <a:pt x="441" y="1373"/>
                  <a:pt x="440" y="1375"/>
                  <a:pt x="440" y="1376"/>
                </a:cubicBezTo>
                <a:cubicBezTo>
                  <a:pt x="441" y="1378"/>
                  <a:pt x="444" y="1377"/>
                  <a:pt x="444" y="1381"/>
                </a:cubicBezTo>
                <a:cubicBezTo>
                  <a:pt x="440" y="1376"/>
                  <a:pt x="428" y="1380"/>
                  <a:pt x="429" y="1370"/>
                </a:cubicBezTo>
                <a:close/>
                <a:moveTo>
                  <a:pt x="1473" y="1376"/>
                </a:moveTo>
                <a:cubicBezTo>
                  <a:pt x="1469" y="1376"/>
                  <a:pt x="1466" y="1376"/>
                  <a:pt x="1464" y="1374"/>
                </a:cubicBezTo>
                <a:cubicBezTo>
                  <a:pt x="1466" y="1372"/>
                  <a:pt x="1474" y="1369"/>
                  <a:pt x="1473" y="1376"/>
                </a:cubicBezTo>
                <a:close/>
                <a:moveTo>
                  <a:pt x="1145" y="1373"/>
                </a:moveTo>
                <a:cubicBezTo>
                  <a:pt x="1147" y="1373"/>
                  <a:pt x="1148" y="1373"/>
                  <a:pt x="1150" y="1373"/>
                </a:cubicBezTo>
                <a:cubicBezTo>
                  <a:pt x="1151" y="1376"/>
                  <a:pt x="1153" y="1379"/>
                  <a:pt x="1153" y="1384"/>
                </a:cubicBezTo>
                <a:cubicBezTo>
                  <a:pt x="1150" y="1386"/>
                  <a:pt x="1148" y="1388"/>
                  <a:pt x="1142" y="1387"/>
                </a:cubicBezTo>
                <a:cubicBezTo>
                  <a:pt x="1140" y="1380"/>
                  <a:pt x="1144" y="1377"/>
                  <a:pt x="1145" y="1373"/>
                </a:cubicBezTo>
                <a:close/>
                <a:moveTo>
                  <a:pt x="519" y="1395"/>
                </a:moveTo>
                <a:cubicBezTo>
                  <a:pt x="517" y="1397"/>
                  <a:pt x="518" y="1401"/>
                  <a:pt x="514" y="1401"/>
                </a:cubicBezTo>
                <a:cubicBezTo>
                  <a:pt x="511" y="1403"/>
                  <a:pt x="512" y="1398"/>
                  <a:pt x="511" y="1398"/>
                </a:cubicBezTo>
                <a:cubicBezTo>
                  <a:pt x="507" y="1397"/>
                  <a:pt x="503" y="1398"/>
                  <a:pt x="500" y="1395"/>
                </a:cubicBezTo>
                <a:cubicBezTo>
                  <a:pt x="499" y="1394"/>
                  <a:pt x="498" y="1393"/>
                  <a:pt x="497" y="1392"/>
                </a:cubicBezTo>
                <a:cubicBezTo>
                  <a:pt x="496" y="1391"/>
                  <a:pt x="497" y="1388"/>
                  <a:pt x="497" y="1387"/>
                </a:cubicBezTo>
                <a:cubicBezTo>
                  <a:pt x="496" y="1386"/>
                  <a:pt x="491" y="1384"/>
                  <a:pt x="492" y="1379"/>
                </a:cubicBezTo>
                <a:cubicBezTo>
                  <a:pt x="494" y="1379"/>
                  <a:pt x="493" y="1376"/>
                  <a:pt x="493" y="1374"/>
                </a:cubicBezTo>
                <a:cubicBezTo>
                  <a:pt x="495" y="1375"/>
                  <a:pt x="498" y="1375"/>
                  <a:pt x="500" y="1376"/>
                </a:cubicBezTo>
                <a:cubicBezTo>
                  <a:pt x="500" y="1376"/>
                  <a:pt x="499" y="1377"/>
                  <a:pt x="500" y="1378"/>
                </a:cubicBezTo>
                <a:cubicBezTo>
                  <a:pt x="500" y="1378"/>
                  <a:pt x="505" y="1378"/>
                  <a:pt x="506" y="1379"/>
                </a:cubicBezTo>
                <a:cubicBezTo>
                  <a:pt x="506" y="1380"/>
                  <a:pt x="505" y="1382"/>
                  <a:pt x="506" y="1382"/>
                </a:cubicBezTo>
                <a:cubicBezTo>
                  <a:pt x="506" y="1383"/>
                  <a:pt x="509" y="1383"/>
                  <a:pt x="509" y="1384"/>
                </a:cubicBezTo>
                <a:cubicBezTo>
                  <a:pt x="510" y="1384"/>
                  <a:pt x="509" y="1387"/>
                  <a:pt x="509" y="1387"/>
                </a:cubicBezTo>
                <a:cubicBezTo>
                  <a:pt x="511" y="1388"/>
                  <a:pt x="514" y="1389"/>
                  <a:pt x="514" y="1393"/>
                </a:cubicBezTo>
                <a:cubicBezTo>
                  <a:pt x="514" y="1395"/>
                  <a:pt x="517" y="1395"/>
                  <a:pt x="519" y="1395"/>
                </a:cubicBezTo>
                <a:close/>
                <a:moveTo>
                  <a:pt x="1350" y="1379"/>
                </a:moveTo>
                <a:cubicBezTo>
                  <a:pt x="1359" y="1381"/>
                  <a:pt x="1344" y="1387"/>
                  <a:pt x="1350" y="1379"/>
                </a:cubicBezTo>
                <a:close/>
                <a:moveTo>
                  <a:pt x="445" y="1384"/>
                </a:moveTo>
                <a:cubicBezTo>
                  <a:pt x="447" y="1390"/>
                  <a:pt x="428" y="1387"/>
                  <a:pt x="430" y="1382"/>
                </a:cubicBezTo>
                <a:cubicBezTo>
                  <a:pt x="432" y="1384"/>
                  <a:pt x="432" y="1381"/>
                  <a:pt x="433" y="1381"/>
                </a:cubicBezTo>
                <a:cubicBezTo>
                  <a:pt x="434" y="1381"/>
                  <a:pt x="434" y="1382"/>
                  <a:pt x="434" y="1382"/>
                </a:cubicBezTo>
                <a:cubicBezTo>
                  <a:pt x="437" y="1382"/>
                  <a:pt x="443" y="1381"/>
                  <a:pt x="445" y="1384"/>
                </a:cubicBezTo>
                <a:close/>
                <a:moveTo>
                  <a:pt x="1182" y="1389"/>
                </a:moveTo>
                <a:cubicBezTo>
                  <a:pt x="1186" y="1389"/>
                  <a:pt x="1187" y="1392"/>
                  <a:pt x="1188" y="1387"/>
                </a:cubicBezTo>
                <a:cubicBezTo>
                  <a:pt x="1186" y="1385"/>
                  <a:pt x="1183" y="1385"/>
                  <a:pt x="1182" y="1389"/>
                </a:cubicBezTo>
                <a:close/>
                <a:moveTo>
                  <a:pt x="439" y="1389"/>
                </a:moveTo>
                <a:cubicBezTo>
                  <a:pt x="446" y="1388"/>
                  <a:pt x="446" y="1394"/>
                  <a:pt x="452" y="1395"/>
                </a:cubicBezTo>
                <a:cubicBezTo>
                  <a:pt x="455" y="1398"/>
                  <a:pt x="445" y="1400"/>
                  <a:pt x="449" y="1404"/>
                </a:cubicBezTo>
                <a:cubicBezTo>
                  <a:pt x="449" y="1405"/>
                  <a:pt x="452" y="1404"/>
                  <a:pt x="452" y="1404"/>
                </a:cubicBezTo>
                <a:cubicBezTo>
                  <a:pt x="452" y="1408"/>
                  <a:pt x="448" y="1409"/>
                  <a:pt x="451" y="1411"/>
                </a:cubicBezTo>
                <a:cubicBezTo>
                  <a:pt x="453" y="1415"/>
                  <a:pt x="441" y="1413"/>
                  <a:pt x="447" y="1416"/>
                </a:cubicBezTo>
                <a:cubicBezTo>
                  <a:pt x="442" y="1420"/>
                  <a:pt x="437" y="1413"/>
                  <a:pt x="438" y="1406"/>
                </a:cubicBezTo>
                <a:cubicBezTo>
                  <a:pt x="441" y="1405"/>
                  <a:pt x="442" y="1404"/>
                  <a:pt x="444" y="1403"/>
                </a:cubicBezTo>
                <a:cubicBezTo>
                  <a:pt x="443" y="1401"/>
                  <a:pt x="441" y="1401"/>
                  <a:pt x="441" y="1398"/>
                </a:cubicBezTo>
                <a:cubicBezTo>
                  <a:pt x="440" y="1398"/>
                  <a:pt x="438" y="1398"/>
                  <a:pt x="437" y="1398"/>
                </a:cubicBezTo>
                <a:cubicBezTo>
                  <a:pt x="436" y="1395"/>
                  <a:pt x="436" y="1393"/>
                  <a:pt x="436" y="1390"/>
                </a:cubicBezTo>
                <a:cubicBezTo>
                  <a:pt x="438" y="1390"/>
                  <a:pt x="439" y="1390"/>
                  <a:pt x="439" y="1389"/>
                </a:cubicBezTo>
                <a:close/>
                <a:moveTo>
                  <a:pt x="918" y="1393"/>
                </a:moveTo>
                <a:cubicBezTo>
                  <a:pt x="920" y="1401"/>
                  <a:pt x="915" y="1403"/>
                  <a:pt x="914" y="1408"/>
                </a:cubicBezTo>
                <a:cubicBezTo>
                  <a:pt x="911" y="1405"/>
                  <a:pt x="906" y="1406"/>
                  <a:pt x="901" y="1406"/>
                </a:cubicBezTo>
                <a:cubicBezTo>
                  <a:pt x="900" y="1405"/>
                  <a:pt x="900" y="1402"/>
                  <a:pt x="898" y="1401"/>
                </a:cubicBezTo>
                <a:cubicBezTo>
                  <a:pt x="896" y="1391"/>
                  <a:pt x="904" y="1386"/>
                  <a:pt x="912" y="1389"/>
                </a:cubicBezTo>
                <a:cubicBezTo>
                  <a:pt x="912" y="1389"/>
                  <a:pt x="912" y="1392"/>
                  <a:pt x="912" y="1392"/>
                </a:cubicBezTo>
                <a:cubicBezTo>
                  <a:pt x="913" y="1393"/>
                  <a:pt x="916" y="1393"/>
                  <a:pt x="918" y="1393"/>
                </a:cubicBezTo>
                <a:close/>
                <a:moveTo>
                  <a:pt x="1723" y="1390"/>
                </a:moveTo>
                <a:cubicBezTo>
                  <a:pt x="1728" y="1391"/>
                  <a:pt x="1733" y="1392"/>
                  <a:pt x="1734" y="1397"/>
                </a:cubicBezTo>
                <a:cubicBezTo>
                  <a:pt x="1730" y="1400"/>
                  <a:pt x="1724" y="1397"/>
                  <a:pt x="1721" y="1395"/>
                </a:cubicBezTo>
                <a:cubicBezTo>
                  <a:pt x="1722" y="1394"/>
                  <a:pt x="1723" y="1392"/>
                  <a:pt x="1723" y="1390"/>
                </a:cubicBezTo>
                <a:close/>
                <a:moveTo>
                  <a:pt x="621" y="1395"/>
                </a:moveTo>
                <a:cubicBezTo>
                  <a:pt x="622" y="1400"/>
                  <a:pt x="617" y="1399"/>
                  <a:pt x="619" y="1406"/>
                </a:cubicBezTo>
                <a:cubicBezTo>
                  <a:pt x="615" y="1406"/>
                  <a:pt x="614" y="1404"/>
                  <a:pt x="611" y="1403"/>
                </a:cubicBezTo>
                <a:cubicBezTo>
                  <a:pt x="609" y="1394"/>
                  <a:pt x="617" y="1390"/>
                  <a:pt x="621" y="1395"/>
                </a:cubicBezTo>
                <a:close/>
                <a:moveTo>
                  <a:pt x="1774" y="1393"/>
                </a:moveTo>
                <a:cubicBezTo>
                  <a:pt x="1774" y="1395"/>
                  <a:pt x="1773" y="1398"/>
                  <a:pt x="1773" y="1398"/>
                </a:cubicBezTo>
                <a:cubicBezTo>
                  <a:pt x="1772" y="1398"/>
                  <a:pt x="1770" y="1396"/>
                  <a:pt x="1768" y="1397"/>
                </a:cubicBezTo>
                <a:cubicBezTo>
                  <a:pt x="1765" y="1397"/>
                  <a:pt x="1761" y="1397"/>
                  <a:pt x="1755" y="1398"/>
                </a:cubicBezTo>
                <a:cubicBezTo>
                  <a:pt x="1755" y="1398"/>
                  <a:pt x="1750" y="1401"/>
                  <a:pt x="1749" y="1400"/>
                </a:cubicBezTo>
                <a:cubicBezTo>
                  <a:pt x="1749" y="1400"/>
                  <a:pt x="1749" y="1398"/>
                  <a:pt x="1749" y="1398"/>
                </a:cubicBezTo>
                <a:cubicBezTo>
                  <a:pt x="1747" y="1398"/>
                  <a:pt x="1746" y="1400"/>
                  <a:pt x="1746" y="1400"/>
                </a:cubicBezTo>
                <a:cubicBezTo>
                  <a:pt x="1743" y="1399"/>
                  <a:pt x="1741" y="1397"/>
                  <a:pt x="1738" y="1398"/>
                </a:cubicBezTo>
                <a:cubicBezTo>
                  <a:pt x="1738" y="1397"/>
                  <a:pt x="1738" y="1395"/>
                  <a:pt x="1739" y="1393"/>
                </a:cubicBezTo>
                <a:cubicBezTo>
                  <a:pt x="1753" y="1389"/>
                  <a:pt x="1759" y="1395"/>
                  <a:pt x="1774" y="1393"/>
                </a:cubicBezTo>
                <a:close/>
                <a:moveTo>
                  <a:pt x="1291" y="1395"/>
                </a:moveTo>
                <a:cubicBezTo>
                  <a:pt x="1290" y="1401"/>
                  <a:pt x="1303" y="1399"/>
                  <a:pt x="1300" y="1393"/>
                </a:cubicBezTo>
                <a:cubicBezTo>
                  <a:pt x="1296" y="1393"/>
                  <a:pt x="1293" y="1393"/>
                  <a:pt x="1291" y="1395"/>
                </a:cubicBezTo>
                <a:close/>
                <a:moveTo>
                  <a:pt x="1693" y="1398"/>
                </a:moveTo>
                <a:cubicBezTo>
                  <a:pt x="1688" y="1397"/>
                  <a:pt x="1687" y="1401"/>
                  <a:pt x="1681" y="1400"/>
                </a:cubicBezTo>
                <a:cubicBezTo>
                  <a:pt x="1681" y="1398"/>
                  <a:pt x="1681" y="1397"/>
                  <a:pt x="1681" y="1395"/>
                </a:cubicBezTo>
                <a:cubicBezTo>
                  <a:pt x="1684" y="1392"/>
                  <a:pt x="1694" y="1392"/>
                  <a:pt x="1693" y="1398"/>
                </a:cubicBezTo>
                <a:close/>
                <a:moveTo>
                  <a:pt x="1797" y="1397"/>
                </a:moveTo>
                <a:cubicBezTo>
                  <a:pt x="1800" y="1391"/>
                  <a:pt x="1787" y="1393"/>
                  <a:pt x="1787" y="1395"/>
                </a:cubicBezTo>
                <a:cubicBezTo>
                  <a:pt x="1789" y="1397"/>
                  <a:pt x="1793" y="1397"/>
                  <a:pt x="1797" y="1397"/>
                </a:cubicBezTo>
                <a:close/>
                <a:moveTo>
                  <a:pt x="651" y="1395"/>
                </a:moveTo>
                <a:cubicBezTo>
                  <a:pt x="653" y="1395"/>
                  <a:pt x="656" y="1395"/>
                  <a:pt x="659" y="1395"/>
                </a:cubicBezTo>
                <a:cubicBezTo>
                  <a:pt x="659" y="1401"/>
                  <a:pt x="664" y="1403"/>
                  <a:pt x="664" y="1409"/>
                </a:cubicBezTo>
                <a:cubicBezTo>
                  <a:pt x="661" y="1409"/>
                  <a:pt x="657" y="1409"/>
                  <a:pt x="654" y="1409"/>
                </a:cubicBezTo>
                <a:cubicBezTo>
                  <a:pt x="654" y="1407"/>
                  <a:pt x="655" y="1405"/>
                  <a:pt x="654" y="1403"/>
                </a:cubicBezTo>
                <a:cubicBezTo>
                  <a:pt x="653" y="1400"/>
                  <a:pt x="649" y="1401"/>
                  <a:pt x="651" y="1395"/>
                </a:cubicBezTo>
                <a:close/>
                <a:moveTo>
                  <a:pt x="1027" y="1401"/>
                </a:moveTo>
                <a:cubicBezTo>
                  <a:pt x="1023" y="1405"/>
                  <a:pt x="1019" y="1401"/>
                  <a:pt x="1014" y="1401"/>
                </a:cubicBezTo>
                <a:cubicBezTo>
                  <a:pt x="1014" y="1393"/>
                  <a:pt x="1026" y="1394"/>
                  <a:pt x="1027" y="1401"/>
                </a:cubicBezTo>
                <a:close/>
                <a:moveTo>
                  <a:pt x="1330" y="1395"/>
                </a:moveTo>
                <a:cubicBezTo>
                  <a:pt x="1333" y="1395"/>
                  <a:pt x="1336" y="1395"/>
                  <a:pt x="1339" y="1395"/>
                </a:cubicBezTo>
                <a:cubicBezTo>
                  <a:pt x="1340" y="1401"/>
                  <a:pt x="1337" y="1405"/>
                  <a:pt x="1331" y="1404"/>
                </a:cubicBezTo>
                <a:cubicBezTo>
                  <a:pt x="1329" y="1400"/>
                  <a:pt x="1332" y="1400"/>
                  <a:pt x="1330" y="1395"/>
                </a:cubicBezTo>
                <a:close/>
                <a:moveTo>
                  <a:pt x="1852" y="1398"/>
                </a:moveTo>
                <a:cubicBezTo>
                  <a:pt x="1854" y="1399"/>
                  <a:pt x="1855" y="1400"/>
                  <a:pt x="1858" y="1400"/>
                </a:cubicBezTo>
                <a:cubicBezTo>
                  <a:pt x="1859" y="1394"/>
                  <a:pt x="1852" y="1394"/>
                  <a:pt x="1852" y="1398"/>
                </a:cubicBezTo>
                <a:close/>
                <a:moveTo>
                  <a:pt x="962" y="1406"/>
                </a:moveTo>
                <a:cubicBezTo>
                  <a:pt x="955" y="1406"/>
                  <a:pt x="949" y="1406"/>
                  <a:pt x="945" y="1404"/>
                </a:cubicBezTo>
                <a:cubicBezTo>
                  <a:pt x="945" y="1403"/>
                  <a:pt x="945" y="1401"/>
                  <a:pt x="945" y="1400"/>
                </a:cubicBezTo>
                <a:cubicBezTo>
                  <a:pt x="949" y="1397"/>
                  <a:pt x="954" y="1398"/>
                  <a:pt x="959" y="1401"/>
                </a:cubicBezTo>
                <a:cubicBezTo>
                  <a:pt x="960" y="1402"/>
                  <a:pt x="962" y="1403"/>
                  <a:pt x="962" y="1406"/>
                </a:cubicBezTo>
                <a:close/>
                <a:moveTo>
                  <a:pt x="1395" y="1401"/>
                </a:moveTo>
                <a:cubicBezTo>
                  <a:pt x="1398" y="1403"/>
                  <a:pt x="1400" y="1401"/>
                  <a:pt x="1404" y="1403"/>
                </a:cubicBezTo>
                <a:cubicBezTo>
                  <a:pt x="1405" y="1398"/>
                  <a:pt x="1395" y="1396"/>
                  <a:pt x="1395" y="1401"/>
                </a:cubicBezTo>
                <a:close/>
                <a:moveTo>
                  <a:pt x="603" y="1412"/>
                </a:moveTo>
                <a:cubicBezTo>
                  <a:pt x="604" y="1414"/>
                  <a:pt x="606" y="1413"/>
                  <a:pt x="606" y="1416"/>
                </a:cubicBezTo>
                <a:cubicBezTo>
                  <a:pt x="608" y="1415"/>
                  <a:pt x="608" y="1412"/>
                  <a:pt x="611" y="1412"/>
                </a:cubicBezTo>
                <a:cubicBezTo>
                  <a:pt x="614" y="1415"/>
                  <a:pt x="611" y="1419"/>
                  <a:pt x="606" y="1419"/>
                </a:cubicBezTo>
                <a:cubicBezTo>
                  <a:pt x="607" y="1423"/>
                  <a:pt x="613" y="1426"/>
                  <a:pt x="605" y="1427"/>
                </a:cubicBezTo>
                <a:cubicBezTo>
                  <a:pt x="605" y="1423"/>
                  <a:pt x="608" y="1421"/>
                  <a:pt x="602" y="1422"/>
                </a:cubicBezTo>
                <a:cubicBezTo>
                  <a:pt x="602" y="1420"/>
                  <a:pt x="604" y="1421"/>
                  <a:pt x="605" y="1420"/>
                </a:cubicBezTo>
                <a:cubicBezTo>
                  <a:pt x="605" y="1419"/>
                  <a:pt x="603" y="1419"/>
                  <a:pt x="603" y="1417"/>
                </a:cubicBezTo>
                <a:cubicBezTo>
                  <a:pt x="600" y="1420"/>
                  <a:pt x="601" y="1421"/>
                  <a:pt x="602" y="1425"/>
                </a:cubicBezTo>
                <a:cubicBezTo>
                  <a:pt x="602" y="1429"/>
                  <a:pt x="608" y="1426"/>
                  <a:pt x="607" y="1431"/>
                </a:cubicBezTo>
                <a:cubicBezTo>
                  <a:pt x="600" y="1430"/>
                  <a:pt x="601" y="1433"/>
                  <a:pt x="602" y="1438"/>
                </a:cubicBezTo>
                <a:cubicBezTo>
                  <a:pt x="599" y="1438"/>
                  <a:pt x="598" y="1437"/>
                  <a:pt x="596" y="1436"/>
                </a:cubicBezTo>
                <a:cubicBezTo>
                  <a:pt x="595" y="1433"/>
                  <a:pt x="599" y="1434"/>
                  <a:pt x="599" y="1431"/>
                </a:cubicBezTo>
                <a:cubicBezTo>
                  <a:pt x="599" y="1428"/>
                  <a:pt x="595" y="1432"/>
                  <a:pt x="594" y="1431"/>
                </a:cubicBezTo>
                <a:cubicBezTo>
                  <a:pt x="593" y="1430"/>
                  <a:pt x="593" y="1432"/>
                  <a:pt x="590" y="1431"/>
                </a:cubicBezTo>
                <a:cubicBezTo>
                  <a:pt x="588" y="1431"/>
                  <a:pt x="587" y="1429"/>
                  <a:pt x="585" y="1430"/>
                </a:cubicBezTo>
                <a:cubicBezTo>
                  <a:pt x="585" y="1425"/>
                  <a:pt x="591" y="1427"/>
                  <a:pt x="596" y="1427"/>
                </a:cubicBezTo>
                <a:cubicBezTo>
                  <a:pt x="595" y="1425"/>
                  <a:pt x="592" y="1425"/>
                  <a:pt x="590" y="1425"/>
                </a:cubicBezTo>
                <a:cubicBezTo>
                  <a:pt x="589" y="1422"/>
                  <a:pt x="586" y="1421"/>
                  <a:pt x="586" y="1417"/>
                </a:cubicBezTo>
                <a:cubicBezTo>
                  <a:pt x="583" y="1417"/>
                  <a:pt x="581" y="1417"/>
                  <a:pt x="582" y="1420"/>
                </a:cubicBezTo>
                <a:cubicBezTo>
                  <a:pt x="578" y="1419"/>
                  <a:pt x="583" y="1413"/>
                  <a:pt x="583" y="1411"/>
                </a:cubicBezTo>
                <a:cubicBezTo>
                  <a:pt x="582" y="1408"/>
                  <a:pt x="579" y="1407"/>
                  <a:pt x="580" y="1403"/>
                </a:cubicBezTo>
                <a:cubicBezTo>
                  <a:pt x="582" y="1400"/>
                  <a:pt x="586" y="1399"/>
                  <a:pt x="592" y="1400"/>
                </a:cubicBezTo>
                <a:cubicBezTo>
                  <a:pt x="593" y="1405"/>
                  <a:pt x="603" y="1403"/>
                  <a:pt x="603" y="1409"/>
                </a:cubicBezTo>
                <a:cubicBezTo>
                  <a:pt x="605" y="1409"/>
                  <a:pt x="607" y="1410"/>
                  <a:pt x="608" y="1408"/>
                </a:cubicBezTo>
                <a:cubicBezTo>
                  <a:pt x="612" y="1412"/>
                  <a:pt x="605" y="1411"/>
                  <a:pt x="603" y="1412"/>
                </a:cubicBezTo>
                <a:close/>
                <a:moveTo>
                  <a:pt x="842" y="1401"/>
                </a:moveTo>
                <a:cubicBezTo>
                  <a:pt x="842" y="1404"/>
                  <a:pt x="840" y="1405"/>
                  <a:pt x="841" y="1408"/>
                </a:cubicBezTo>
                <a:cubicBezTo>
                  <a:pt x="838" y="1408"/>
                  <a:pt x="835" y="1408"/>
                  <a:pt x="833" y="1408"/>
                </a:cubicBezTo>
                <a:cubicBezTo>
                  <a:pt x="833" y="1406"/>
                  <a:pt x="833" y="1403"/>
                  <a:pt x="833" y="1401"/>
                </a:cubicBezTo>
                <a:cubicBezTo>
                  <a:pt x="835" y="1399"/>
                  <a:pt x="840" y="1399"/>
                  <a:pt x="842" y="1401"/>
                </a:cubicBezTo>
                <a:close/>
                <a:moveTo>
                  <a:pt x="1504" y="1403"/>
                </a:moveTo>
                <a:cubicBezTo>
                  <a:pt x="1506" y="1405"/>
                  <a:pt x="1511" y="1405"/>
                  <a:pt x="1511" y="1401"/>
                </a:cubicBezTo>
                <a:cubicBezTo>
                  <a:pt x="1510" y="1399"/>
                  <a:pt x="1504" y="1399"/>
                  <a:pt x="1504" y="1403"/>
                </a:cubicBezTo>
                <a:close/>
                <a:moveTo>
                  <a:pt x="1616" y="1400"/>
                </a:moveTo>
                <a:cubicBezTo>
                  <a:pt x="1622" y="1399"/>
                  <a:pt x="1625" y="1402"/>
                  <a:pt x="1623" y="1409"/>
                </a:cubicBezTo>
                <a:cubicBezTo>
                  <a:pt x="1619" y="1409"/>
                  <a:pt x="1615" y="1409"/>
                  <a:pt x="1611" y="1409"/>
                </a:cubicBezTo>
                <a:cubicBezTo>
                  <a:pt x="1610" y="1404"/>
                  <a:pt x="1616" y="1406"/>
                  <a:pt x="1616" y="1400"/>
                </a:cubicBezTo>
                <a:close/>
                <a:moveTo>
                  <a:pt x="1123" y="1403"/>
                </a:moveTo>
                <a:cubicBezTo>
                  <a:pt x="1129" y="1404"/>
                  <a:pt x="1124" y="1410"/>
                  <a:pt x="1119" y="1409"/>
                </a:cubicBezTo>
                <a:cubicBezTo>
                  <a:pt x="1119" y="1408"/>
                  <a:pt x="1119" y="1406"/>
                  <a:pt x="1119" y="1404"/>
                </a:cubicBezTo>
                <a:cubicBezTo>
                  <a:pt x="1121" y="1405"/>
                  <a:pt x="1123" y="1405"/>
                  <a:pt x="1123" y="1403"/>
                </a:cubicBezTo>
                <a:close/>
                <a:moveTo>
                  <a:pt x="407" y="1404"/>
                </a:moveTo>
                <a:cubicBezTo>
                  <a:pt x="414" y="1406"/>
                  <a:pt x="406" y="1414"/>
                  <a:pt x="407" y="1404"/>
                </a:cubicBezTo>
                <a:close/>
                <a:moveTo>
                  <a:pt x="704" y="1406"/>
                </a:moveTo>
                <a:cubicBezTo>
                  <a:pt x="702" y="1405"/>
                  <a:pt x="700" y="1404"/>
                  <a:pt x="696" y="1404"/>
                </a:cubicBezTo>
                <a:cubicBezTo>
                  <a:pt x="695" y="1410"/>
                  <a:pt x="704" y="1411"/>
                  <a:pt x="704" y="1406"/>
                </a:cubicBezTo>
                <a:close/>
                <a:moveTo>
                  <a:pt x="876" y="1408"/>
                </a:moveTo>
                <a:cubicBezTo>
                  <a:pt x="878" y="1409"/>
                  <a:pt x="884" y="1409"/>
                  <a:pt x="884" y="1404"/>
                </a:cubicBezTo>
                <a:cubicBezTo>
                  <a:pt x="880" y="1404"/>
                  <a:pt x="876" y="1404"/>
                  <a:pt x="876" y="1408"/>
                </a:cubicBezTo>
                <a:close/>
                <a:moveTo>
                  <a:pt x="1561" y="1409"/>
                </a:moveTo>
                <a:cubicBezTo>
                  <a:pt x="1561" y="1414"/>
                  <a:pt x="1552" y="1413"/>
                  <a:pt x="1550" y="1411"/>
                </a:cubicBezTo>
                <a:cubicBezTo>
                  <a:pt x="1549" y="1406"/>
                  <a:pt x="1553" y="1408"/>
                  <a:pt x="1553" y="1404"/>
                </a:cubicBezTo>
                <a:cubicBezTo>
                  <a:pt x="1559" y="1403"/>
                  <a:pt x="1558" y="1408"/>
                  <a:pt x="1561" y="1409"/>
                </a:cubicBezTo>
                <a:close/>
                <a:moveTo>
                  <a:pt x="1589" y="1463"/>
                </a:moveTo>
                <a:cubicBezTo>
                  <a:pt x="1589" y="1465"/>
                  <a:pt x="1597" y="1463"/>
                  <a:pt x="1595" y="1471"/>
                </a:cubicBezTo>
                <a:cubicBezTo>
                  <a:pt x="1589" y="1472"/>
                  <a:pt x="1578" y="1474"/>
                  <a:pt x="1581" y="1465"/>
                </a:cubicBezTo>
                <a:cubicBezTo>
                  <a:pt x="1582" y="1464"/>
                  <a:pt x="1586" y="1465"/>
                  <a:pt x="1586" y="1465"/>
                </a:cubicBezTo>
                <a:cubicBezTo>
                  <a:pt x="1585" y="1461"/>
                  <a:pt x="1575" y="1463"/>
                  <a:pt x="1574" y="1465"/>
                </a:cubicBezTo>
                <a:cubicBezTo>
                  <a:pt x="1573" y="1466"/>
                  <a:pt x="1577" y="1467"/>
                  <a:pt x="1577" y="1468"/>
                </a:cubicBezTo>
                <a:cubicBezTo>
                  <a:pt x="1577" y="1470"/>
                  <a:pt x="1572" y="1471"/>
                  <a:pt x="1572" y="1474"/>
                </a:cubicBezTo>
                <a:cubicBezTo>
                  <a:pt x="1569" y="1474"/>
                  <a:pt x="1567" y="1474"/>
                  <a:pt x="1564" y="1474"/>
                </a:cubicBezTo>
                <a:cubicBezTo>
                  <a:pt x="1563" y="1472"/>
                  <a:pt x="1560" y="1457"/>
                  <a:pt x="1568" y="1460"/>
                </a:cubicBezTo>
                <a:cubicBezTo>
                  <a:pt x="1567" y="1457"/>
                  <a:pt x="1562" y="1459"/>
                  <a:pt x="1562" y="1457"/>
                </a:cubicBezTo>
                <a:cubicBezTo>
                  <a:pt x="1564" y="1451"/>
                  <a:pt x="1563" y="1442"/>
                  <a:pt x="1571" y="1443"/>
                </a:cubicBezTo>
                <a:cubicBezTo>
                  <a:pt x="1570" y="1439"/>
                  <a:pt x="1560" y="1443"/>
                  <a:pt x="1562" y="1436"/>
                </a:cubicBezTo>
                <a:cubicBezTo>
                  <a:pt x="1569" y="1437"/>
                  <a:pt x="1572" y="1429"/>
                  <a:pt x="1567" y="1427"/>
                </a:cubicBezTo>
                <a:cubicBezTo>
                  <a:pt x="1570" y="1424"/>
                  <a:pt x="1569" y="1425"/>
                  <a:pt x="1569" y="1419"/>
                </a:cubicBezTo>
                <a:cubicBezTo>
                  <a:pt x="1577" y="1420"/>
                  <a:pt x="1584" y="1416"/>
                  <a:pt x="1581" y="1409"/>
                </a:cubicBezTo>
                <a:cubicBezTo>
                  <a:pt x="1583" y="1408"/>
                  <a:pt x="1584" y="1407"/>
                  <a:pt x="1584" y="1409"/>
                </a:cubicBezTo>
                <a:cubicBezTo>
                  <a:pt x="1588" y="1408"/>
                  <a:pt x="1588" y="1403"/>
                  <a:pt x="1594" y="1404"/>
                </a:cubicBezTo>
                <a:cubicBezTo>
                  <a:pt x="1594" y="1407"/>
                  <a:pt x="1594" y="1409"/>
                  <a:pt x="1594" y="1411"/>
                </a:cubicBezTo>
                <a:cubicBezTo>
                  <a:pt x="1590" y="1411"/>
                  <a:pt x="1586" y="1412"/>
                  <a:pt x="1584" y="1414"/>
                </a:cubicBezTo>
                <a:cubicBezTo>
                  <a:pt x="1587" y="1418"/>
                  <a:pt x="1589" y="1413"/>
                  <a:pt x="1594" y="1414"/>
                </a:cubicBezTo>
                <a:cubicBezTo>
                  <a:pt x="1594" y="1414"/>
                  <a:pt x="1591" y="1417"/>
                  <a:pt x="1592" y="1417"/>
                </a:cubicBezTo>
                <a:cubicBezTo>
                  <a:pt x="1594" y="1418"/>
                  <a:pt x="1603" y="1418"/>
                  <a:pt x="1609" y="1419"/>
                </a:cubicBezTo>
                <a:cubicBezTo>
                  <a:pt x="1609" y="1420"/>
                  <a:pt x="1609" y="1421"/>
                  <a:pt x="1609" y="1422"/>
                </a:cubicBezTo>
                <a:cubicBezTo>
                  <a:pt x="1611" y="1422"/>
                  <a:pt x="1610" y="1419"/>
                  <a:pt x="1611" y="1417"/>
                </a:cubicBezTo>
                <a:cubicBezTo>
                  <a:pt x="1616" y="1418"/>
                  <a:pt x="1617" y="1415"/>
                  <a:pt x="1621" y="1416"/>
                </a:cubicBezTo>
                <a:cubicBezTo>
                  <a:pt x="1623" y="1422"/>
                  <a:pt x="1616" y="1423"/>
                  <a:pt x="1614" y="1420"/>
                </a:cubicBezTo>
                <a:cubicBezTo>
                  <a:pt x="1612" y="1424"/>
                  <a:pt x="1618" y="1425"/>
                  <a:pt x="1612" y="1425"/>
                </a:cubicBezTo>
                <a:cubicBezTo>
                  <a:pt x="1612" y="1430"/>
                  <a:pt x="1619" y="1427"/>
                  <a:pt x="1621" y="1430"/>
                </a:cubicBezTo>
                <a:cubicBezTo>
                  <a:pt x="1621" y="1433"/>
                  <a:pt x="1617" y="1431"/>
                  <a:pt x="1616" y="1435"/>
                </a:cubicBezTo>
                <a:cubicBezTo>
                  <a:pt x="1616" y="1436"/>
                  <a:pt x="1613" y="1437"/>
                  <a:pt x="1612" y="1438"/>
                </a:cubicBezTo>
                <a:cubicBezTo>
                  <a:pt x="1611" y="1443"/>
                  <a:pt x="1612" y="1445"/>
                  <a:pt x="1613" y="1449"/>
                </a:cubicBezTo>
                <a:cubicBezTo>
                  <a:pt x="1611" y="1448"/>
                  <a:pt x="1610" y="1447"/>
                  <a:pt x="1610" y="1449"/>
                </a:cubicBezTo>
                <a:cubicBezTo>
                  <a:pt x="1607" y="1448"/>
                  <a:pt x="1606" y="1446"/>
                  <a:pt x="1608" y="1444"/>
                </a:cubicBezTo>
                <a:cubicBezTo>
                  <a:pt x="1605" y="1443"/>
                  <a:pt x="1605" y="1446"/>
                  <a:pt x="1605" y="1449"/>
                </a:cubicBezTo>
                <a:cubicBezTo>
                  <a:pt x="1598" y="1448"/>
                  <a:pt x="1595" y="1452"/>
                  <a:pt x="1588" y="1450"/>
                </a:cubicBezTo>
                <a:cubicBezTo>
                  <a:pt x="1590" y="1446"/>
                  <a:pt x="1583" y="1441"/>
                  <a:pt x="1590" y="1441"/>
                </a:cubicBezTo>
                <a:cubicBezTo>
                  <a:pt x="1589" y="1439"/>
                  <a:pt x="1586" y="1440"/>
                  <a:pt x="1584" y="1439"/>
                </a:cubicBezTo>
                <a:cubicBezTo>
                  <a:pt x="1581" y="1438"/>
                  <a:pt x="1584" y="1432"/>
                  <a:pt x="1579" y="1433"/>
                </a:cubicBezTo>
                <a:cubicBezTo>
                  <a:pt x="1578" y="1429"/>
                  <a:pt x="1579" y="1423"/>
                  <a:pt x="1575" y="1424"/>
                </a:cubicBezTo>
                <a:cubicBezTo>
                  <a:pt x="1571" y="1425"/>
                  <a:pt x="1573" y="1433"/>
                  <a:pt x="1570" y="1435"/>
                </a:cubicBezTo>
                <a:cubicBezTo>
                  <a:pt x="1571" y="1437"/>
                  <a:pt x="1575" y="1438"/>
                  <a:pt x="1577" y="1439"/>
                </a:cubicBezTo>
                <a:cubicBezTo>
                  <a:pt x="1575" y="1442"/>
                  <a:pt x="1576" y="1443"/>
                  <a:pt x="1577" y="1447"/>
                </a:cubicBezTo>
                <a:cubicBezTo>
                  <a:pt x="1577" y="1448"/>
                  <a:pt x="1579" y="1449"/>
                  <a:pt x="1579" y="1449"/>
                </a:cubicBezTo>
                <a:cubicBezTo>
                  <a:pt x="1579" y="1450"/>
                  <a:pt x="1578" y="1451"/>
                  <a:pt x="1577" y="1450"/>
                </a:cubicBezTo>
                <a:cubicBezTo>
                  <a:pt x="1580" y="1456"/>
                  <a:pt x="1584" y="1457"/>
                  <a:pt x="1592" y="1457"/>
                </a:cubicBezTo>
                <a:cubicBezTo>
                  <a:pt x="1593" y="1460"/>
                  <a:pt x="1592" y="1463"/>
                  <a:pt x="1589" y="1463"/>
                </a:cubicBezTo>
                <a:close/>
                <a:moveTo>
                  <a:pt x="1064" y="1408"/>
                </a:moveTo>
                <a:cubicBezTo>
                  <a:pt x="1064" y="1413"/>
                  <a:pt x="1063" y="1417"/>
                  <a:pt x="1056" y="1416"/>
                </a:cubicBezTo>
                <a:cubicBezTo>
                  <a:pt x="1056" y="1413"/>
                  <a:pt x="1056" y="1411"/>
                  <a:pt x="1056" y="1409"/>
                </a:cubicBezTo>
                <a:cubicBezTo>
                  <a:pt x="1058" y="1408"/>
                  <a:pt x="1061" y="1407"/>
                  <a:pt x="1064" y="1408"/>
                </a:cubicBezTo>
                <a:close/>
                <a:moveTo>
                  <a:pt x="1514" y="1416"/>
                </a:moveTo>
                <a:cubicBezTo>
                  <a:pt x="1509" y="1416"/>
                  <a:pt x="1506" y="1415"/>
                  <a:pt x="1504" y="1412"/>
                </a:cubicBezTo>
                <a:cubicBezTo>
                  <a:pt x="1504" y="1406"/>
                  <a:pt x="1516" y="1411"/>
                  <a:pt x="1514" y="1416"/>
                </a:cubicBezTo>
                <a:close/>
                <a:moveTo>
                  <a:pt x="574" y="1411"/>
                </a:moveTo>
                <a:cubicBezTo>
                  <a:pt x="575" y="1412"/>
                  <a:pt x="576" y="1412"/>
                  <a:pt x="578" y="1412"/>
                </a:cubicBezTo>
                <a:cubicBezTo>
                  <a:pt x="578" y="1416"/>
                  <a:pt x="576" y="1416"/>
                  <a:pt x="574" y="1414"/>
                </a:cubicBezTo>
                <a:cubicBezTo>
                  <a:pt x="574" y="1413"/>
                  <a:pt x="574" y="1412"/>
                  <a:pt x="574" y="1411"/>
                </a:cubicBezTo>
                <a:close/>
                <a:moveTo>
                  <a:pt x="665" y="1412"/>
                </a:moveTo>
                <a:cubicBezTo>
                  <a:pt x="665" y="1411"/>
                  <a:pt x="661" y="1410"/>
                  <a:pt x="661" y="1412"/>
                </a:cubicBezTo>
                <a:cubicBezTo>
                  <a:pt x="660" y="1416"/>
                  <a:pt x="667" y="1416"/>
                  <a:pt x="665" y="1412"/>
                </a:cubicBezTo>
                <a:close/>
                <a:moveTo>
                  <a:pt x="997" y="1411"/>
                </a:moveTo>
                <a:cubicBezTo>
                  <a:pt x="998" y="1414"/>
                  <a:pt x="1001" y="1415"/>
                  <a:pt x="1001" y="1420"/>
                </a:cubicBezTo>
                <a:cubicBezTo>
                  <a:pt x="996" y="1419"/>
                  <a:pt x="995" y="1422"/>
                  <a:pt x="991" y="1422"/>
                </a:cubicBezTo>
                <a:cubicBezTo>
                  <a:pt x="992" y="1417"/>
                  <a:pt x="987" y="1418"/>
                  <a:pt x="988" y="1412"/>
                </a:cubicBezTo>
                <a:cubicBezTo>
                  <a:pt x="990" y="1411"/>
                  <a:pt x="994" y="1411"/>
                  <a:pt x="997" y="1411"/>
                </a:cubicBezTo>
                <a:close/>
                <a:moveTo>
                  <a:pt x="889" y="1412"/>
                </a:moveTo>
                <a:cubicBezTo>
                  <a:pt x="890" y="1417"/>
                  <a:pt x="886" y="1418"/>
                  <a:pt x="887" y="1424"/>
                </a:cubicBezTo>
                <a:cubicBezTo>
                  <a:pt x="885" y="1424"/>
                  <a:pt x="882" y="1424"/>
                  <a:pt x="880" y="1424"/>
                </a:cubicBezTo>
                <a:cubicBezTo>
                  <a:pt x="880" y="1420"/>
                  <a:pt x="880" y="1417"/>
                  <a:pt x="880" y="1414"/>
                </a:cubicBezTo>
                <a:cubicBezTo>
                  <a:pt x="884" y="1415"/>
                  <a:pt x="884" y="1411"/>
                  <a:pt x="889" y="1412"/>
                </a:cubicBezTo>
                <a:close/>
                <a:moveTo>
                  <a:pt x="1345" y="1425"/>
                </a:moveTo>
                <a:cubicBezTo>
                  <a:pt x="1342" y="1425"/>
                  <a:pt x="1339" y="1425"/>
                  <a:pt x="1336" y="1425"/>
                </a:cubicBezTo>
                <a:cubicBezTo>
                  <a:pt x="1337" y="1420"/>
                  <a:pt x="1333" y="1420"/>
                  <a:pt x="1334" y="1416"/>
                </a:cubicBezTo>
                <a:cubicBezTo>
                  <a:pt x="1337" y="1414"/>
                  <a:pt x="1340" y="1411"/>
                  <a:pt x="1344" y="1414"/>
                </a:cubicBezTo>
                <a:cubicBezTo>
                  <a:pt x="1342" y="1420"/>
                  <a:pt x="1346" y="1420"/>
                  <a:pt x="1345" y="1425"/>
                </a:cubicBezTo>
                <a:close/>
                <a:moveTo>
                  <a:pt x="923" y="1416"/>
                </a:moveTo>
                <a:cubicBezTo>
                  <a:pt x="930" y="1415"/>
                  <a:pt x="931" y="1420"/>
                  <a:pt x="931" y="1427"/>
                </a:cubicBezTo>
                <a:cubicBezTo>
                  <a:pt x="925" y="1425"/>
                  <a:pt x="923" y="1429"/>
                  <a:pt x="918" y="1428"/>
                </a:cubicBezTo>
                <a:cubicBezTo>
                  <a:pt x="918" y="1422"/>
                  <a:pt x="922" y="1420"/>
                  <a:pt x="923" y="1416"/>
                </a:cubicBezTo>
                <a:close/>
                <a:moveTo>
                  <a:pt x="574" y="1417"/>
                </a:moveTo>
                <a:cubicBezTo>
                  <a:pt x="578" y="1417"/>
                  <a:pt x="577" y="1422"/>
                  <a:pt x="577" y="1427"/>
                </a:cubicBezTo>
                <a:cubicBezTo>
                  <a:pt x="576" y="1426"/>
                  <a:pt x="573" y="1424"/>
                  <a:pt x="573" y="1427"/>
                </a:cubicBezTo>
                <a:cubicBezTo>
                  <a:pt x="569" y="1427"/>
                  <a:pt x="572" y="1421"/>
                  <a:pt x="571" y="1419"/>
                </a:cubicBezTo>
                <a:cubicBezTo>
                  <a:pt x="573" y="1419"/>
                  <a:pt x="574" y="1418"/>
                  <a:pt x="574" y="1417"/>
                </a:cubicBezTo>
                <a:close/>
                <a:moveTo>
                  <a:pt x="819" y="1417"/>
                </a:moveTo>
                <a:cubicBezTo>
                  <a:pt x="820" y="1418"/>
                  <a:pt x="823" y="1419"/>
                  <a:pt x="825" y="1419"/>
                </a:cubicBezTo>
                <a:cubicBezTo>
                  <a:pt x="825" y="1424"/>
                  <a:pt x="831" y="1428"/>
                  <a:pt x="827" y="1431"/>
                </a:cubicBezTo>
                <a:cubicBezTo>
                  <a:pt x="818" y="1433"/>
                  <a:pt x="813" y="1422"/>
                  <a:pt x="819" y="1417"/>
                </a:cubicBezTo>
                <a:close/>
                <a:moveTo>
                  <a:pt x="1264" y="1419"/>
                </a:moveTo>
                <a:cubicBezTo>
                  <a:pt x="1263" y="1424"/>
                  <a:pt x="1271" y="1421"/>
                  <a:pt x="1274" y="1422"/>
                </a:cubicBezTo>
                <a:cubicBezTo>
                  <a:pt x="1275" y="1416"/>
                  <a:pt x="1267" y="1416"/>
                  <a:pt x="1264" y="1419"/>
                </a:cubicBezTo>
                <a:close/>
                <a:moveTo>
                  <a:pt x="436" y="1419"/>
                </a:moveTo>
                <a:cubicBezTo>
                  <a:pt x="439" y="1419"/>
                  <a:pt x="443" y="1419"/>
                  <a:pt x="447" y="1419"/>
                </a:cubicBezTo>
                <a:cubicBezTo>
                  <a:pt x="446" y="1425"/>
                  <a:pt x="436" y="1427"/>
                  <a:pt x="436" y="1419"/>
                </a:cubicBezTo>
                <a:close/>
                <a:moveTo>
                  <a:pt x="1379" y="1419"/>
                </a:moveTo>
                <a:cubicBezTo>
                  <a:pt x="1382" y="1419"/>
                  <a:pt x="1385" y="1419"/>
                  <a:pt x="1389" y="1419"/>
                </a:cubicBezTo>
                <a:cubicBezTo>
                  <a:pt x="1389" y="1426"/>
                  <a:pt x="1388" y="1432"/>
                  <a:pt x="1381" y="1431"/>
                </a:cubicBezTo>
                <a:cubicBezTo>
                  <a:pt x="1378" y="1426"/>
                  <a:pt x="1378" y="1425"/>
                  <a:pt x="1379" y="1419"/>
                </a:cubicBezTo>
                <a:close/>
                <a:moveTo>
                  <a:pt x="1562" y="1425"/>
                </a:moveTo>
                <a:cubicBezTo>
                  <a:pt x="1561" y="1425"/>
                  <a:pt x="1559" y="1425"/>
                  <a:pt x="1558" y="1425"/>
                </a:cubicBezTo>
                <a:cubicBezTo>
                  <a:pt x="1557" y="1428"/>
                  <a:pt x="1559" y="1428"/>
                  <a:pt x="1559" y="1430"/>
                </a:cubicBezTo>
                <a:cubicBezTo>
                  <a:pt x="1559" y="1435"/>
                  <a:pt x="1554" y="1434"/>
                  <a:pt x="1556" y="1441"/>
                </a:cubicBezTo>
                <a:cubicBezTo>
                  <a:pt x="1552" y="1441"/>
                  <a:pt x="1547" y="1441"/>
                  <a:pt x="1543" y="1441"/>
                </a:cubicBezTo>
                <a:cubicBezTo>
                  <a:pt x="1542" y="1436"/>
                  <a:pt x="1548" y="1438"/>
                  <a:pt x="1547" y="1433"/>
                </a:cubicBezTo>
                <a:cubicBezTo>
                  <a:pt x="1546" y="1429"/>
                  <a:pt x="1542" y="1429"/>
                  <a:pt x="1540" y="1431"/>
                </a:cubicBezTo>
                <a:cubicBezTo>
                  <a:pt x="1538" y="1430"/>
                  <a:pt x="1542" y="1430"/>
                  <a:pt x="1542" y="1428"/>
                </a:cubicBezTo>
                <a:cubicBezTo>
                  <a:pt x="1542" y="1426"/>
                  <a:pt x="1544" y="1423"/>
                  <a:pt x="1545" y="1420"/>
                </a:cubicBezTo>
                <a:cubicBezTo>
                  <a:pt x="1550" y="1420"/>
                  <a:pt x="1561" y="1415"/>
                  <a:pt x="1562" y="1425"/>
                </a:cubicBezTo>
                <a:close/>
                <a:moveTo>
                  <a:pt x="1038" y="1424"/>
                </a:moveTo>
                <a:cubicBezTo>
                  <a:pt x="1040" y="1426"/>
                  <a:pt x="1047" y="1426"/>
                  <a:pt x="1047" y="1422"/>
                </a:cubicBezTo>
                <a:cubicBezTo>
                  <a:pt x="1045" y="1420"/>
                  <a:pt x="1038" y="1419"/>
                  <a:pt x="1038" y="1424"/>
                </a:cubicBezTo>
                <a:close/>
                <a:moveTo>
                  <a:pt x="566" y="1425"/>
                </a:moveTo>
                <a:cubicBezTo>
                  <a:pt x="568" y="1424"/>
                  <a:pt x="567" y="1425"/>
                  <a:pt x="565" y="1424"/>
                </a:cubicBezTo>
                <a:cubicBezTo>
                  <a:pt x="565" y="1423"/>
                  <a:pt x="563" y="1421"/>
                  <a:pt x="563" y="1424"/>
                </a:cubicBezTo>
                <a:cubicBezTo>
                  <a:pt x="563" y="1424"/>
                  <a:pt x="565" y="1423"/>
                  <a:pt x="565" y="1424"/>
                </a:cubicBezTo>
                <a:cubicBezTo>
                  <a:pt x="566" y="1425"/>
                  <a:pt x="564" y="1427"/>
                  <a:pt x="566" y="1425"/>
                </a:cubicBezTo>
                <a:close/>
                <a:moveTo>
                  <a:pt x="1818" y="1428"/>
                </a:moveTo>
                <a:cubicBezTo>
                  <a:pt x="1812" y="1427"/>
                  <a:pt x="1805" y="1430"/>
                  <a:pt x="1803" y="1428"/>
                </a:cubicBezTo>
                <a:cubicBezTo>
                  <a:pt x="1800" y="1422"/>
                  <a:pt x="1810" y="1427"/>
                  <a:pt x="1812" y="1425"/>
                </a:cubicBezTo>
                <a:cubicBezTo>
                  <a:pt x="1812" y="1425"/>
                  <a:pt x="1812" y="1423"/>
                  <a:pt x="1812" y="1424"/>
                </a:cubicBezTo>
                <a:cubicBezTo>
                  <a:pt x="1815" y="1424"/>
                  <a:pt x="1819" y="1425"/>
                  <a:pt x="1818" y="1428"/>
                </a:cubicBezTo>
                <a:close/>
                <a:moveTo>
                  <a:pt x="1312" y="1425"/>
                </a:moveTo>
                <a:cubicBezTo>
                  <a:pt x="1315" y="1425"/>
                  <a:pt x="1315" y="1427"/>
                  <a:pt x="1317" y="1427"/>
                </a:cubicBezTo>
                <a:cubicBezTo>
                  <a:pt x="1316" y="1429"/>
                  <a:pt x="1316" y="1433"/>
                  <a:pt x="1311" y="1431"/>
                </a:cubicBezTo>
                <a:cubicBezTo>
                  <a:pt x="1310" y="1428"/>
                  <a:pt x="1312" y="1427"/>
                  <a:pt x="1312" y="1425"/>
                </a:cubicBezTo>
                <a:close/>
                <a:moveTo>
                  <a:pt x="1795" y="1427"/>
                </a:moveTo>
                <a:cubicBezTo>
                  <a:pt x="1795" y="1429"/>
                  <a:pt x="1795" y="1432"/>
                  <a:pt x="1795" y="1435"/>
                </a:cubicBezTo>
                <a:cubicBezTo>
                  <a:pt x="1791" y="1430"/>
                  <a:pt x="1788" y="1437"/>
                  <a:pt x="1793" y="1438"/>
                </a:cubicBezTo>
                <a:cubicBezTo>
                  <a:pt x="1790" y="1440"/>
                  <a:pt x="1788" y="1438"/>
                  <a:pt x="1785" y="1438"/>
                </a:cubicBezTo>
                <a:cubicBezTo>
                  <a:pt x="1786" y="1433"/>
                  <a:pt x="1784" y="1432"/>
                  <a:pt x="1784" y="1428"/>
                </a:cubicBezTo>
                <a:cubicBezTo>
                  <a:pt x="1786" y="1426"/>
                  <a:pt x="1791" y="1427"/>
                  <a:pt x="1795" y="1427"/>
                </a:cubicBezTo>
                <a:close/>
                <a:moveTo>
                  <a:pt x="1782" y="1431"/>
                </a:moveTo>
                <a:cubicBezTo>
                  <a:pt x="1777" y="1438"/>
                  <a:pt x="1768" y="1435"/>
                  <a:pt x="1759" y="1435"/>
                </a:cubicBezTo>
                <a:cubicBezTo>
                  <a:pt x="1759" y="1433"/>
                  <a:pt x="1759" y="1431"/>
                  <a:pt x="1759" y="1430"/>
                </a:cubicBezTo>
                <a:cubicBezTo>
                  <a:pt x="1764" y="1427"/>
                  <a:pt x="1779" y="1427"/>
                  <a:pt x="1782" y="1431"/>
                </a:cubicBezTo>
                <a:close/>
                <a:moveTo>
                  <a:pt x="1393" y="1433"/>
                </a:moveTo>
                <a:cubicBezTo>
                  <a:pt x="1391" y="1433"/>
                  <a:pt x="1391" y="1431"/>
                  <a:pt x="1388" y="1431"/>
                </a:cubicBezTo>
                <a:cubicBezTo>
                  <a:pt x="1386" y="1435"/>
                  <a:pt x="1394" y="1436"/>
                  <a:pt x="1393" y="1433"/>
                </a:cubicBezTo>
                <a:close/>
                <a:moveTo>
                  <a:pt x="756" y="1441"/>
                </a:moveTo>
                <a:cubicBezTo>
                  <a:pt x="751" y="1440"/>
                  <a:pt x="742" y="1443"/>
                  <a:pt x="743" y="1436"/>
                </a:cubicBezTo>
                <a:cubicBezTo>
                  <a:pt x="747" y="1434"/>
                  <a:pt x="758" y="1433"/>
                  <a:pt x="756" y="1441"/>
                </a:cubicBezTo>
                <a:close/>
                <a:moveTo>
                  <a:pt x="1844" y="1443"/>
                </a:moveTo>
                <a:cubicBezTo>
                  <a:pt x="1842" y="1447"/>
                  <a:pt x="1837" y="1442"/>
                  <a:pt x="1836" y="1439"/>
                </a:cubicBezTo>
                <a:cubicBezTo>
                  <a:pt x="1832" y="1439"/>
                  <a:pt x="1827" y="1440"/>
                  <a:pt x="1825" y="1438"/>
                </a:cubicBezTo>
                <a:cubicBezTo>
                  <a:pt x="1826" y="1432"/>
                  <a:pt x="1836" y="1435"/>
                  <a:pt x="1841" y="1435"/>
                </a:cubicBezTo>
                <a:cubicBezTo>
                  <a:pt x="1842" y="1436"/>
                  <a:pt x="1842" y="1437"/>
                  <a:pt x="1844" y="1438"/>
                </a:cubicBezTo>
                <a:cubicBezTo>
                  <a:pt x="1843" y="1439"/>
                  <a:pt x="1842" y="1442"/>
                  <a:pt x="1844" y="1443"/>
                </a:cubicBezTo>
                <a:close/>
                <a:moveTo>
                  <a:pt x="497" y="1446"/>
                </a:moveTo>
                <a:cubicBezTo>
                  <a:pt x="496" y="1444"/>
                  <a:pt x="489" y="1446"/>
                  <a:pt x="494" y="1449"/>
                </a:cubicBezTo>
                <a:cubicBezTo>
                  <a:pt x="493" y="1448"/>
                  <a:pt x="498" y="1446"/>
                  <a:pt x="497" y="1446"/>
                </a:cubicBezTo>
                <a:close/>
                <a:moveTo>
                  <a:pt x="1776" y="1447"/>
                </a:moveTo>
                <a:cubicBezTo>
                  <a:pt x="1774" y="1451"/>
                  <a:pt x="1770" y="1451"/>
                  <a:pt x="1769" y="1455"/>
                </a:cubicBezTo>
                <a:cubicBezTo>
                  <a:pt x="1768" y="1454"/>
                  <a:pt x="1762" y="1457"/>
                  <a:pt x="1761" y="1455"/>
                </a:cubicBezTo>
                <a:cubicBezTo>
                  <a:pt x="1760" y="1453"/>
                  <a:pt x="1760" y="1457"/>
                  <a:pt x="1757" y="1454"/>
                </a:cubicBezTo>
                <a:cubicBezTo>
                  <a:pt x="1754" y="1454"/>
                  <a:pt x="1756" y="1461"/>
                  <a:pt x="1753" y="1462"/>
                </a:cubicBezTo>
                <a:cubicBezTo>
                  <a:pt x="1750" y="1460"/>
                  <a:pt x="1743" y="1461"/>
                  <a:pt x="1740" y="1458"/>
                </a:cubicBezTo>
                <a:cubicBezTo>
                  <a:pt x="1740" y="1457"/>
                  <a:pt x="1739" y="1456"/>
                  <a:pt x="1738" y="1455"/>
                </a:cubicBezTo>
                <a:cubicBezTo>
                  <a:pt x="1739" y="1450"/>
                  <a:pt x="1749" y="1447"/>
                  <a:pt x="1755" y="1449"/>
                </a:cubicBezTo>
                <a:cubicBezTo>
                  <a:pt x="1758" y="1449"/>
                  <a:pt x="1758" y="1449"/>
                  <a:pt x="1758" y="1452"/>
                </a:cubicBezTo>
                <a:cubicBezTo>
                  <a:pt x="1765" y="1450"/>
                  <a:pt x="1769" y="1444"/>
                  <a:pt x="1776" y="1447"/>
                </a:cubicBezTo>
                <a:close/>
                <a:moveTo>
                  <a:pt x="1653" y="1447"/>
                </a:moveTo>
                <a:cubicBezTo>
                  <a:pt x="1654" y="1448"/>
                  <a:pt x="1656" y="1449"/>
                  <a:pt x="1658" y="1449"/>
                </a:cubicBezTo>
                <a:cubicBezTo>
                  <a:pt x="1655" y="1451"/>
                  <a:pt x="1656" y="1455"/>
                  <a:pt x="1651" y="1455"/>
                </a:cubicBezTo>
                <a:cubicBezTo>
                  <a:pt x="1651" y="1452"/>
                  <a:pt x="1652" y="1449"/>
                  <a:pt x="1653" y="1447"/>
                </a:cubicBezTo>
                <a:close/>
                <a:moveTo>
                  <a:pt x="1685" y="1454"/>
                </a:moveTo>
                <a:cubicBezTo>
                  <a:pt x="1684" y="1454"/>
                  <a:pt x="1684" y="1453"/>
                  <a:pt x="1684" y="1452"/>
                </a:cubicBezTo>
                <a:cubicBezTo>
                  <a:pt x="1681" y="1456"/>
                  <a:pt x="1676" y="1456"/>
                  <a:pt x="1672" y="1454"/>
                </a:cubicBezTo>
                <a:cubicBezTo>
                  <a:pt x="1672" y="1449"/>
                  <a:pt x="1679" y="1452"/>
                  <a:pt x="1679" y="1447"/>
                </a:cubicBezTo>
                <a:cubicBezTo>
                  <a:pt x="1681" y="1447"/>
                  <a:pt x="1683" y="1447"/>
                  <a:pt x="1684" y="1447"/>
                </a:cubicBezTo>
                <a:cubicBezTo>
                  <a:pt x="1684" y="1450"/>
                  <a:pt x="1686" y="1451"/>
                  <a:pt x="1685" y="1454"/>
                </a:cubicBezTo>
                <a:close/>
                <a:moveTo>
                  <a:pt x="1714" y="1449"/>
                </a:moveTo>
                <a:cubicBezTo>
                  <a:pt x="1711" y="1456"/>
                  <a:pt x="1706" y="1451"/>
                  <a:pt x="1701" y="1454"/>
                </a:cubicBezTo>
                <a:cubicBezTo>
                  <a:pt x="1699" y="1445"/>
                  <a:pt x="1709" y="1447"/>
                  <a:pt x="1714" y="1449"/>
                </a:cubicBezTo>
                <a:close/>
                <a:moveTo>
                  <a:pt x="1937" y="1449"/>
                </a:moveTo>
                <a:cubicBezTo>
                  <a:pt x="1934" y="1449"/>
                  <a:pt x="1931" y="1449"/>
                  <a:pt x="1929" y="1449"/>
                </a:cubicBezTo>
                <a:cubicBezTo>
                  <a:pt x="1926" y="1454"/>
                  <a:pt x="1939" y="1454"/>
                  <a:pt x="1937" y="1449"/>
                </a:cubicBezTo>
                <a:close/>
                <a:moveTo>
                  <a:pt x="1729" y="1458"/>
                </a:moveTo>
                <a:cubicBezTo>
                  <a:pt x="1723" y="1457"/>
                  <a:pt x="1724" y="1463"/>
                  <a:pt x="1718" y="1462"/>
                </a:cubicBezTo>
                <a:cubicBezTo>
                  <a:pt x="1718" y="1459"/>
                  <a:pt x="1718" y="1457"/>
                  <a:pt x="1716" y="1457"/>
                </a:cubicBezTo>
                <a:cubicBezTo>
                  <a:pt x="1718" y="1453"/>
                  <a:pt x="1729" y="1452"/>
                  <a:pt x="1729" y="1458"/>
                </a:cubicBezTo>
                <a:close/>
                <a:moveTo>
                  <a:pt x="1380" y="1463"/>
                </a:moveTo>
                <a:cubicBezTo>
                  <a:pt x="1381" y="1459"/>
                  <a:pt x="1378" y="1458"/>
                  <a:pt x="1374" y="1458"/>
                </a:cubicBezTo>
                <a:cubicBezTo>
                  <a:pt x="1374" y="1463"/>
                  <a:pt x="1376" y="1464"/>
                  <a:pt x="1380" y="1463"/>
                </a:cubicBezTo>
                <a:close/>
                <a:moveTo>
                  <a:pt x="1572" y="1479"/>
                </a:moveTo>
                <a:cubicBezTo>
                  <a:pt x="1572" y="1483"/>
                  <a:pt x="1575" y="1486"/>
                  <a:pt x="1572" y="1489"/>
                </a:cubicBezTo>
                <a:cubicBezTo>
                  <a:pt x="1566" y="1489"/>
                  <a:pt x="1564" y="1486"/>
                  <a:pt x="1564" y="1481"/>
                </a:cubicBezTo>
                <a:cubicBezTo>
                  <a:pt x="1568" y="1481"/>
                  <a:pt x="1567" y="1478"/>
                  <a:pt x="1572" y="1479"/>
                </a:cubicBezTo>
                <a:close/>
                <a:moveTo>
                  <a:pt x="104" y="1281"/>
                </a:moveTo>
                <a:cubicBezTo>
                  <a:pt x="107" y="1280"/>
                  <a:pt x="102" y="1271"/>
                  <a:pt x="101" y="1276"/>
                </a:cubicBezTo>
                <a:cubicBezTo>
                  <a:pt x="103" y="1276"/>
                  <a:pt x="102" y="1280"/>
                  <a:pt x="104" y="1281"/>
                </a:cubicBezTo>
                <a:close/>
                <a:moveTo>
                  <a:pt x="149" y="1276"/>
                </a:moveTo>
                <a:cubicBezTo>
                  <a:pt x="153" y="1279"/>
                  <a:pt x="164" y="1272"/>
                  <a:pt x="164" y="1282"/>
                </a:cubicBezTo>
                <a:cubicBezTo>
                  <a:pt x="159" y="1280"/>
                  <a:pt x="157" y="1283"/>
                  <a:pt x="149" y="1282"/>
                </a:cubicBezTo>
                <a:cubicBezTo>
                  <a:pt x="149" y="1280"/>
                  <a:pt x="149" y="1278"/>
                  <a:pt x="149" y="1276"/>
                </a:cubicBezTo>
                <a:close/>
                <a:moveTo>
                  <a:pt x="428" y="1422"/>
                </a:moveTo>
                <a:cubicBezTo>
                  <a:pt x="426" y="1424"/>
                  <a:pt x="423" y="1427"/>
                  <a:pt x="417" y="1427"/>
                </a:cubicBezTo>
                <a:cubicBezTo>
                  <a:pt x="418" y="1422"/>
                  <a:pt x="425" y="1424"/>
                  <a:pt x="428" y="1422"/>
                </a:cubicBezTo>
                <a:close/>
                <a:moveTo>
                  <a:pt x="1352" y="57"/>
                </a:moveTo>
                <a:cubicBezTo>
                  <a:pt x="1350" y="59"/>
                  <a:pt x="1346" y="61"/>
                  <a:pt x="1344" y="58"/>
                </a:cubicBezTo>
                <a:cubicBezTo>
                  <a:pt x="1346" y="55"/>
                  <a:pt x="1348" y="59"/>
                  <a:pt x="1352" y="57"/>
                </a:cubicBezTo>
                <a:close/>
                <a:moveTo>
                  <a:pt x="1011" y="20"/>
                </a:moveTo>
                <a:cubicBezTo>
                  <a:pt x="1015" y="23"/>
                  <a:pt x="1006" y="30"/>
                  <a:pt x="1001" y="31"/>
                </a:cubicBezTo>
                <a:cubicBezTo>
                  <a:pt x="1004" y="27"/>
                  <a:pt x="1010" y="26"/>
                  <a:pt x="1011" y="20"/>
                </a:cubicBezTo>
                <a:close/>
                <a:moveTo>
                  <a:pt x="151" y="608"/>
                </a:moveTo>
                <a:cubicBezTo>
                  <a:pt x="147" y="605"/>
                  <a:pt x="150" y="604"/>
                  <a:pt x="152" y="602"/>
                </a:cubicBezTo>
                <a:cubicBezTo>
                  <a:pt x="145" y="598"/>
                  <a:pt x="147" y="604"/>
                  <a:pt x="146" y="608"/>
                </a:cubicBezTo>
                <a:cubicBezTo>
                  <a:pt x="149" y="608"/>
                  <a:pt x="149" y="611"/>
                  <a:pt x="151" y="612"/>
                </a:cubicBezTo>
                <a:cubicBezTo>
                  <a:pt x="150" y="607"/>
                  <a:pt x="157" y="610"/>
                  <a:pt x="156" y="605"/>
                </a:cubicBezTo>
                <a:cubicBezTo>
                  <a:pt x="152" y="605"/>
                  <a:pt x="152" y="607"/>
                  <a:pt x="151" y="608"/>
                </a:cubicBezTo>
                <a:close/>
                <a:moveTo>
                  <a:pt x="1142" y="25"/>
                </a:moveTo>
                <a:cubicBezTo>
                  <a:pt x="1140" y="25"/>
                  <a:pt x="1138" y="26"/>
                  <a:pt x="1138" y="28"/>
                </a:cubicBezTo>
                <a:cubicBezTo>
                  <a:pt x="1139" y="28"/>
                  <a:pt x="1141" y="28"/>
                  <a:pt x="1141" y="30"/>
                </a:cubicBezTo>
                <a:cubicBezTo>
                  <a:pt x="1140" y="30"/>
                  <a:pt x="1138" y="30"/>
                  <a:pt x="1138" y="31"/>
                </a:cubicBezTo>
                <a:cubicBezTo>
                  <a:pt x="1144" y="31"/>
                  <a:pt x="1147" y="28"/>
                  <a:pt x="1148" y="22"/>
                </a:cubicBezTo>
                <a:cubicBezTo>
                  <a:pt x="1150" y="21"/>
                  <a:pt x="1151" y="19"/>
                  <a:pt x="1154" y="20"/>
                </a:cubicBezTo>
                <a:cubicBezTo>
                  <a:pt x="1153" y="15"/>
                  <a:pt x="1157" y="14"/>
                  <a:pt x="1156" y="9"/>
                </a:cubicBezTo>
                <a:cubicBezTo>
                  <a:pt x="1146" y="6"/>
                  <a:pt x="1150" y="17"/>
                  <a:pt x="1141" y="15"/>
                </a:cubicBezTo>
                <a:cubicBezTo>
                  <a:pt x="1140" y="20"/>
                  <a:pt x="1144" y="20"/>
                  <a:pt x="1142" y="25"/>
                </a:cubicBezTo>
                <a:close/>
                <a:moveTo>
                  <a:pt x="1142" y="20"/>
                </a:moveTo>
                <a:cubicBezTo>
                  <a:pt x="1142" y="17"/>
                  <a:pt x="1144" y="17"/>
                  <a:pt x="1146" y="17"/>
                </a:cubicBezTo>
                <a:cubicBezTo>
                  <a:pt x="1146" y="18"/>
                  <a:pt x="1146" y="18"/>
                  <a:pt x="1148" y="18"/>
                </a:cubicBezTo>
                <a:cubicBezTo>
                  <a:pt x="1147" y="20"/>
                  <a:pt x="1144" y="20"/>
                  <a:pt x="1142" y="20"/>
                </a:cubicBezTo>
                <a:close/>
                <a:moveTo>
                  <a:pt x="983" y="31"/>
                </a:moveTo>
                <a:cubicBezTo>
                  <a:pt x="986" y="31"/>
                  <a:pt x="988" y="30"/>
                  <a:pt x="989" y="28"/>
                </a:cubicBezTo>
                <a:cubicBezTo>
                  <a:pt x="985" y="30"/>
                  <a:pt x="980" y="25"/>
                  <a:pt x="979" y="28"/>
                </a:cubicBezTo>
                <a:cubicBezTo>
                  <a:pt x="981" y="28"/>
                  <a:pt x="982" y="30"/>
                  <a:pt x="983" y="31"/>
                </a:cubicBezTo>
                <a:close/>
                <a:moveTo>
                  <a:pt x="1597" y="41"/>
                </a:moveTo>
                <a:cubicBezTo>
                  <a:pt x="1597" y="41"/>
                  <a:pt x="1600" y="38"/>
                  <a:pt x="1602" y="39"/>
                </a:cubicBezTo>
                <a:cubicBezTo>
                  <a:pt x="1602" y="40"/>
                  <a:pt x="1595" y="44"/>
                  <a:pt x="1593" y="41"/>
                </a:cubicBezTo>
                <a:cubicBezTo>
                  <a:pt x="1592" y="39"/>
                  <a:pt x="1597" y="39"/>
                  <a:pt x="1597" y="41"/>
                </a:cubicBezTo>
                <a:close/>
                <a:moveTo>
                  <a:pt x="1407" y="63"/>
                </a:moveTo>
                <a:cubicBezTo>
                  <a:pt x="1407" y="61"/>
                  <a:pt x="1408" y="59"/>
                  <a:pt x="1410" y="58"/>
                </a:cubicBezTo>
                <a:cubicBezTo>
                  <a:pt x="1412" y="65"/>
                  <a:pt x="1421" y="56"/>
                  <a:pt x="1413" y="60"/>
                </a:cubicBezTo>
                <a:cubicBezTo>
                  <a:pt x="1413" y="58"/>
                  <a:pt x="1411" y="56"/>
                  <a:pt x="1408" y="57"/>
                </a:cubicBezTo>
                <a:cubicBezTo>
                  <a:pt x="1409" y="59"/>
                  <a:pt x="1402" y="61"/>
                  <a:pt x="1407" y="63"/>
                </a:cubicBezTo>
                <a:close/>
                <a:moveTo>
                  <a:pt x="1814" y="141"/>
                </a:moveTo>
                <a:cubicBezTo>
                  <a:pt x="1810" y="140"/>
                  <a:pt x="1811" y="143"/>
                  <a:pt x="1808" y="141"/>
                </a:cubicBezTo>
                <a:cubicBezTo>
                  <a:pt x="1812" y="135"/>
                  <a:pt x="1817" y="143"/>
                  <a:pt x="1819" y="144"/>
                </a:cubicBezTo>
                <a:cubicBezTo>
                  <a:pt x="1818" y="148"/>
                  <a:pt x="1813" y="144"/>
                  <a:pt x="1814" y="141"/>
                </a:cubicBezTo>
                <a:close/>
                <a:moveTo>
                  <a:pt x="2041" y="175"/>
                </a:moveTo>
                <a:cubicBezTo>
                  <a:pt x="2043" y="171"/>
                  <a:pt x="2033" y="177"/>
                  <a:pt x="2035" y="172"/>
                </a:cubicBezTo>
                <a:cubicBezTo>
                  <a:pt x="2036" y="172"/>
                  <a:pt x="2038" y="172"/>
                  <a:pt x="2038" y="171"/>
                </a:cubicBezTo>
                <a:cubicBezTo>
                  <a:pt x="2036" y="170"/>
                  <a:pt x="2035" y="172"/>
                  <a:pt x="2033" y="172"/>
                </a:cubicBezTo>
                <a:cubicBezTo>
                  <a:pt x="2029" y="173"/>
                  <a:pt x="2025" y="173"/>
                  <a:pt x="2017" y="174"/>
                </a:cubicBezTo>
                <a:cubicBezTo>
                  <a:pt x="2017" y="172"/>
                  <a:pt x="2019" y="171"/>
                  <a:pt x="2015" y="171"/>
                </a:cubicBezTo>
                <a:cubicBezTo>
                  <a:pt x="2012" y="171"/>
                  <a:pt x="2014" y="175"/>
                  <a:pt x="2010" y="174"/>
                </a:cubicBezTo>
                <a:cubicBezTo>
                  <a:pt x="2010" y="172"/>
                  <a:pt x="2013" y="171"/>
                  <a:pt x="2008" y="171"/>
                </a:cubicBezTo>
                <a:cubicBezTo>
                  <a:pt x="2006" y="171"/>
                  <a:pt x="2007" y="175"/>
                  <a:pt x="2003" y="174"/>
                </a:cubicBezTo>
                <a:cubicBezTo>
                  <a:pt x="1996" y="172"/>
                  <a:pt x="1986" y="168"/>
                  <a:pt x="1983" y="177"/>
                </a:cubicBezTo>
                <a:cubicBezTo>
                  <a:pt x="1995" y="176"/>
                  <a:pt x="2006" y="178"/>
                  <a:pt x="2016" y="177"/>
                </a:cubicBezTo>
                <a:cubicBezTo>
                  <a:pt x="2019" y="177"/>
                  <a:pt x="2020" y="175"/>
                  <a:pt x="2021" y="175"/>
                </a:cubicBezTo>
                <a:cubicBezTo>
                  <a:pt x="2024" y="175"/>
                  <a:pt x="2024" y="177"/>
                  <a:pt x="2028" y="177"/>
                </a:cubicBezTo>
                <a:cubicBezTo>
                  <a:pt x="2030" y="177"/>
                  <a:pt x="2031" y="175"/>
                  <a:pt x="2035" y="175"/>
                </a:cubicBezTo>
                <a:cubicBezTo>
                  <a:pt x="2037" y="175"/>
                  <a:pt x="2037" y="177"/>
                  <a:pt x="2040" y="177"/>
                </a:cubicBezTo>
                <a:cubicBezTo>
                  <a:pt x="2050" y="178"/>
                  <a:pt x="2062" y="177"/>
                  <a:pt x="2071" y="177"/>
                </a:cubicBezTo>
                <a:cubicBezTo>
                  <a:pt x="2074" y="177"/>
                  <a:pt x="2078" y="179"/>
                  <a:pt x="2081" y="175"/>
                </a:cubicBezTo>
                <a:cubicBezTo>
                  <a:pt x="2074" y="173"/>
                  <a:pt x="2069" y="175"/>
                  <a:pt x="2059" y="175"/>
                </a:cubicBezTo>
                <a:cubicBezTo>
                  <a:pt x="2057" y="176"/>
                  <a:pt x="2055" y="174"/>
                  <a:pt x="2055" y="172"/>
                </a:cubicBezTo>
                <a:cubicBezTo>
                  <a:pt x="2057" y="172"/>
                  <a:pt x="2059" y="173"/>
                  <a:pt x="2060" y="171"/>
                </a:cubicBezTo>
                <a:cubicBezTo>
                  <a:pt x="2051" y="169"/>
                  <a:pt x="2047" y="174"/>
                  <a:pt x="2041" y="175"/>
                </a:cubicBezTo>
                <a:close/>
                <a:moveTo>
                  <a:pt x="2091" y="174"/>
                </a:moveTo>
                <a:cubicBezTo>
                  <a:pt x="2090" y="175"/>
                  <a:pt x="2088" y="176"/>
                  <a:pt x="2086" y="177"/>
                </a:cubicBezTo>
                <a:cubicBezTo>
                  <a:pt x="2082" y="176"/>
                  <a:pt x="2089" y="174"/>
                  <a:pt x="2091" y="174"/>
                </a:cubicBezTo>
                <a:close/>
                <a:moveTo>
                  <a:pt x="1991" y="193"/>
                </a:moveTo>
                <a:cubicBezTo>
                  <a:pt x="1996" y="188"/>
                  <a:pt x="2003" y="194"/>
                  <a:pt x="2009" y="193"/>
                </a:cubicBezTo>
                <a:cubicBezTo>
                  <a:pt x="2015" y="194"/>
                  <a:pt x="2001" y="196"/>
                  <a:pt x="2003" y="193"/>
                </a:cubicBezTo>
                <a:cubicBezTo>
                  <a:pt x="1997" y="192"/>
                  <a:pt x="1994" y="197"/>
                  <a:pt x="1991" y="193"/>
                </a:cubicBezTo>
                <a:close/>
                <a:moveTo>
                  <a:pt x="1867" y="209"/>
                </a:moveTo>
                <a:cubicBezTo>
                  <a:pt x="1861" y="211"/>
                  <a:pt x="1860" y="208"/>
                  <a:pt x="1857" y="210"/>
                </a:cubicBezTo>
                <a:cubicBezTo>
                  <a:pt x="1858" y="211"/>
                  <a:pt x="1860" y="210"/>
                  <a:pt x="1860" y="212"/>
                </a:cubicBezTo>
                <a:cubicBezTo>
                  <a:pt x="1863" y="209"/>
                  <a:pt x="1872" y="212"/>
                  <a:pt x="1875" y="209"/>
                </a:cubicBezTo>
                <a:cubicBezTo>
                  <a:pt x="1868" y="211"/>
                  <a:pt x="1867" y="199"/>
                  <a:pt x="1863" y="204"/>
                </a:cubicBezTo>
                <a:cubicBezTo>
                  <a:pt x="1865" y="205"/>
                  <a:pt x="1867" y="206"/>
                  <a:pt x="1867" y="209"/>
                </a:cubicBezTo>
                <a:close/>
                <a:moveTo>
                  <a:pt x="1895" y="209"/>
                </a:moveTo>
                <a:cubicBezTo>
                  <a:pt x="1893" y="209"/>
                  <a:pt x="1890" y="209"/>
                  <a:pt x="1893" y="210"/>
                </a:cubicBezTo>
                <a:cubicBezTo>
                  <a:pt x="1896" y="207"/>
                  <a:pt x="1915" y="211"/>
                  <a:pt x="1911" y="207"/>
                </a:cubicBezTo>
                <a:cubicBezTo>
                  <a:pt x="1904" y="210"/>
                  <a:pt x="1906" y="203"/>
                  <a:pt x="1900" y="204"/>
                </a:cubicBezTo>
                <a:cubicBezTo>
                  <a:pt x="1897" y="204"/>
                  <a:pt x="1898" y="209"/>
                  <a:pt x="1895" y="209"/>
                </a:cubicBezTo>
                <a:close/>
                <a:moveTo>
                  <a:pt x="2018" y="218"/>
                </a:moveTo>
                <a:cubicBezTo>
                  <a:pt x="2015" y="219"/>
                  <a:pt x="2015" y="220"/>
                  <a:pt x="2016" y="218"/>
                </a:cubicBezTo>
                <a:cubicBezTo>
                  <a:pt x="2018" y="216"/>
                  <a:pt x="2017" y="218"/>
                  <a:pt x="2018" y="218"/>
                </a:cubicBezTo>
                <a:close/>
                <a:moveTo>
                  <a:pt x="124" y="226"/>
                </a:moveTo>
                <a:cubicBezTo>
                  <a:pt x="128" y="227"/>
                  <a:pt x="121" y="230"/>
                  <a:pt x="123" y="234"/>
                </a:cubicBezTo>
                <a:cubicBezTo>
                  <a:pt x="117" y="232"/>
                  <a:pt x="123" y="228"/>
                  <a:pt x="124" y="226"/>
                </a:cubicBezTo>
                <a:close/>
                <a:moveTo>
                  <a:pt x="1881" y="255"/>
                </a:moveTo>
                <a:cubicBezTo>
                  <a:pt x="1881" y="256"/>
                  <a:pt x="1883" y="257"/>
                  <a:pt x="1883" y="255"/>
                </a:cubicBezTo>
                <a:cubicBezTo>
                  <a:pt x="1881" y="254"/>
                  <a:pt x="1877" y="252"/>
                  <a:pt x="1873" y="252"/>
                </a:cubicBezTo>
                <a:cubicBezTo>
                  <a:pt x="1869" y="251"/>
                  <a:pt x="1861" y="250"/>
                  <a:pt x="1862" y="255"/>
                </a:cubicBezTo>
                <a:cubicBezTo>
                  <a:pt x="1869" y="253"/>
                  <a:pt x="1873" y="253"/>
                  <a:pt x="1881" y="255"/>
                </a:cubicBezTo>
                <a:close/>
                <a:moveTo>
                  <a:pt x="1820" y="264"/>
                </a:moveTo>
                <a:cubicBezTo>
                  <a:pt x="1819" y="265"/>
                  <a:pt x="1816" y="271"/>
                  <a:pt x="1818" y="271"/>
                </a:cubicBezTo>
                <a:cubicBezTo>
                  <a:pt x="1822" y="268"/>
                  <a:pt x="1821" y="262"/>
                  <a:pt x="1825" y="259"/>
                </a:cubicBezTo>
                <a:cubicBezTo>
                  <a:pt x="1828" y="260"/>
                  <a:pt x="1832" y="259"/>
                  <a:pt x="1829" y="258"/>
                </a:cubicBezTo>
                <a:cubicBezTo>
                  <a:pt x="1824" y="260"/>
                  <a:pt x="1817" y="255"/>
                  <a:pt x="1817" y="258"/>
                </a:cubicBezTo>
                <a:cubicBezTo>
                  <a:pt x="1820" y="258"/>
                  <a:pt x="1818" y="263"/>
                  <a:pt x="1820" y="264"/>
                </a:cubicBezTo>
                <a:close/>
                <a:moveTo>
                  <a:pt x="1884" y="266"/>
                </a:moveTo>
                <a:cubicBezTo>
                  <a:pt x="1877" y="266"/>
                  <a:pt x="1869" y="266"/>
                  <a:pt x="1863" y="266"/>
                </a:cubicBezTo>
                <a:cubicBezTo>
                  <a:pt x="1863" y="266"/>
                  <a:pt x="1863" y="267"/>
                  <a:pt x="1863" y="267"/>
                </a:cubicBezTo>
                <a:cubicBezTo>
                  <a:pt x="1860" y="270"/>
                  <a:pt x="1851" y="262"/>
                  <a:pt x="1851" y="267"/>
                </a:cubicBezTo>
                <a:cubicBezTo>
                  <a:pt x="1853" y="268"/>
                  <a:pt x="1856" y="267"/>
                  <a:pt x="1856" y="269"/>
                </a:cubicBezTo>
                <a:cubicBezTo>
                  <a:pt x="1865" y="268"/>
                  <a:pt x="1876" y="268"/>
                  <a:pt x="1887" y="267"/>
                </a:cubicBezTo>
                <a:cubicBezTo>
                  <a:pt x="1892" y="267"/>
                  <a:pt x="1898" y="269"/>
                  <a:pt x="1901" y="266"/>
                </a:cubicBezTo>
                <a:cubicBezTo>
                  <a:pt x="1897" y="265"/>
                  <a:pt x="1891" y="266"/>
                  <a:pt x="1884" y="266"/>
                </a:cubicBezTo>
                <a:close/>
                <a:moveTo>
                  <a:pt x="1885" y="283"/>
                </a:moveTo>
                <a:cubicBezTo>
                  <a:pt x="1892" y="285"/>
                  <a:pt x="1895" y="284"/>
                  <a:pt x="1902" y="283"/>
                </a:cubicBezTo>
                <a:cubicBezTo>
                  <a:pt x="1907" y="283"/>
                  <a:pt x="1914" y="283"/>
                  <a:pt x="1920" y="283"/>
                </a:cubicBezTo>
                <a:cubicBezTo>
                  <a:pt x="1925" y="283"/>
                  <a:pt x="1926" y="281"/>
                  <a:pt x="1928" y="283"/>
                </a:cubicBezTo>
                <a:cubicBezTo>
                  <a:pt x="1931" y="286"/>
                  <a:pt x="1941" y="281"/>
                  <a:pt x="1940" y="280"/>
                </a:cubicBezTo>
                <a:cubicBezTo>
                  <a:pt x="1933" y="282"/>
                  <a:pt x="1928" y="280"/>
                  <a:pt x="1923" y="280"/>
                </a:cubicBezTo>
                <a:cubicBezTo>
                  <a:pt x="1921" y="280"/>
                  <a:pt x="1920" y="282"/>
                  <a:pt x="1917" y="282"/>
                </a:cubicBezTo>
                <a:cubicBezTo>
                  <a:pt x="1911" y="282"/>
                  <a:pt x="1900" y="282"/>
                  <a:pt x="1899" y="280"/>
                </a:cubicBezTo>
                <a:cubicBezTo>
                  <a:pt x="1898" y="279"/>
                  <a:pt x="1896" y="282"/>
                  <a:pt x="1897" y="282"/>
                </a:cubicBezTo>
                <a:cubicBezTo>
                  <a:pt x="1889" y="282"/>
                  <a:pt x="1884" y="280"/>
                  <a:pt x="1879" y="280"/>
                </a:cubicBezTo>
                <a:cubicBezTo>
                  <a:pt x="1877" y="285"/>
                  <a:pt x="1883" y="283"/>
                  <a:pt x="1885" y="283"/>
                </a:cubicBezTo>
                <a:close/>
                <a:moveTo>
                  <a:pt x="1898" y="298"/>
                </a:moveTo>
                <a:cubicBezTo>
                  <a:pt x="1892" y="299"/>
                  <a:pt x="1886" y="292"/>
                  <a:pt x="1883" y="298"/>
                </a:cubicBezTo>
                <a:cubicBezTo>
                  <a:pt x="1890" y="295"/>
                  <a:pt x="1888" y="301"/>
                  <a:pt x="1893" y="301"/>
                </a:cubicBezTo>
                <a:cubicBezTo>
                  <a:pt x="1897" y="300"/>
                  <a:pt x="1899" y="298"/>
                  <a:pt x="1901" y="298"/>
                </a:cubicBezTo>
                <a:cubicBezTo>
                  <a:pt x="1902" y="297"/>
                  <a:pt x="1904" y="298"/>
                  <a:pt x="1904" y="296"/>
                </a:cubicBezTo>
                <a:cubicBezTo>
                  <a:pt x="1903" y="293"/>
                  <a:pt x="1901" y="297"/>
                  <a:pt x="1898" y="298"/>
                </a:cubicBezTo>
                <a:close/>
                <a:moveTo>
                  <a:pt x="1867" y="301"/>
                </a:moveTo>
                <a:cubicBezTo>
                  <a:pt x="1865" y="300"/>
                  <a:pt x="1866" y="299"/>
                  <a:pt x="1867" y="298"/>
                </a:cubicBezTo>
                <a:cubicBezTo>
                  <a:pt x="1864" y="298"/>
                  <a:pt x="1858" y="296"/>
                  <a:pt x="1858" y="299"/>
                </a:cubicBezTo>
                <a:cubicBezTo>
                  <a:pt x="1864" y="297"/>
                  <a:pt x="1865" y="305"/>
                  <a:pt x="1867" y="301"/>
                </a:cubicBezTo>
                <a:close/>
                <a:moveTo>
                  <a:pt x="1865" y="304"/>
                </a:moveTo>
                <a:cubicBezTo>
                  <a:pt x="1864" y="306"/>
                  <a:pt x="1857" y="310"/>
                  <a:pt x="1858" y="304"/>
                </a:cubicBezTo>
                <a:cubicBezTo>
                  <a:pt x="1862" y="308"/>
                  <a:pt x="1861" y="300"/>
                  <a:pt x="1865" y="304"/>
                </a:cubicBezTo>
                <a:close/>
                <a:moveTo>
                  <a:pt x="2047" y="409"/>
                </a:moveTo>
                <a:cubicBezTo>
                  <a:pt x="2048" y="409"/>
                  <a:pt x="2048" y="411"/>
                  <a:pt x="2050" y="410"/>
                </a:cubicBezTo>
                <a:cubicBezTo>
                  <a:pt x="2052" y="410"/>
                  <a:pt x="2053" y="408"/>
                  <a:pt x="2051" y="407"/>
                </a:cubicBezTo>
                <a:cubicBezTo>
                  <a:pt x="2049" y="410"/>
                  <a:pt x="2042" y="405"/>
                  <a:pt x="2036" y="407"/>
                </a:cubicBezTo>
                <a:cubicBezTo>
                  <a:pt x="2034" y="413"/>
                  <a:pt x="2044" y="409"/>
                  <a:pt x="2047" y="409"/>
                </a:cubicBezTo>
                <a:close/>
                <a:moveTo>
                  <a:pt x="289" y="432"/>
                </a:moveTo>
                <a:cubicBezTo>
                  <a:pt x="285" y="430"/>
                  <a:pt x="277" y="434"/>
                  <a:pt x="274" y="434"/>
                </a:cubicBezTo>
                <a:cubicBezTo>
                  <a:pt x="274" y="434"/>
                  <a:pt x="273" y="432"/>
                  <a:pt x="271" y="432"/>
                </a:cubicBezTo>
                <a:cubicBezTo>
                  <a:pt x="269" y="433"/>
                  <a:pt x="269" y="434"/>
                  <a:pt x="266" y="434"/>
                </a:cubicBezTo>
                <a:cubicBezTo>
                  <a:pt x="264" y="434"/>
                  <a:pt x="263" y="432"/>
                  <a:pt x="260" y="432"/>
                </a:cubicBezTo>
                <a:cubicBezTo>
                  <a:pt x="260" y="432"/>
                  <a:pt x="260" y="434"/>
                  <a:pt x="260" y="434"/>
                </a:cubicBezTo>
                <a:cubicBezTo>
                  <a:pt x="258" y="436"/>
                  <a:pt x="251" y="432"/>
                  <a:pt x="250" y="432"/>
                </a:cubicBezTo>
                <a:cubicBezTo>
                  <a:pt x="247" y="432"/>
                  <a:pt x="245" y="434"/>
                  <a:pt x="243" y="434"/>
                </a:cubicBezTo>
                <a:cubicBezTo>
                  <a:pt x="244" y="434"/>
                  <a:pt x="242" y="432"/>
                  <a:pt x="242" y="432"/>
                </a:cubicBezTo>
                <a:cubicBezTo>
                  <a:pt x="237" y="431"/>
                  <a:pt x="232" y="434"/>
                  <a:pt x="230" y="431"/>
                </a:cubicBezTo>
                <a:cubicBezTo>
                  <a:pt x="232" y="436"/>
                  <a:pt x="225" y="433"/>
                  <a:pt x="226" y="437"/>
                </a:cubicBezTo>
                <a:cubicBezTo>
                  <a:pt x="228" y="437"/>
                  <a:pt x="230" y="437"/>
                  <a:pt x="232" y="437"/>
                </a:cubicBezTo>
                <a:cubicBezTo>
                  <a:pt x="232" y="435"/>
                  <a:pt x="232" y="433"/>
                  <a:pt x="235" y="434"/>
                </a:cubicBezTo>
                <a:cubicBezTo>
                  <a:pt x="239" y="436"/>
                  <a:pt x="245" y="435"/>
                  <a:pt x="248" y="437"/>
                </a:cubicBezTo>
                <a:cubicBezTo>
                  <a:pt x="249" y="435"/>
                  <a:pt x="249" y="433"/>
                  <a:pt x="252" y="434"/>
                </a:cubicBezTo>
                <a:cubicBezTo>
                  <a:pt x="248" y="441"/>
                  <a:pt x="260" y="434"/>
                  <a:pt x="263" y="434"/>
                </a:cubicBezTo>
                <a:cubicBezTo>
                  <a:pt x="264" y="433"/>
                  <a:pt x="265" y="437"/>
                  <a:pt x="265" y="437"/>
                </a:cubicBezTo>
                <a:cubicBezTo>
                  <a:pt x="266" y="437"/>
                  <a:pt x="270" y="436"/>
                  <a:pt x="273" y="436"/>
                </a:cubicBezTo>
                <a:cubicBezTo>
                  <a:pt x="278" y="435"/>
                  <a:pt x="283" y="436"/>
                  <a:pt x="288" y="436"/>
                </a:cubicBezTo>
                <a:cubicBezTo>
                  <a:pt x="289" y="435"/>
                  <a:pt x="290" y="438"/>
                  <a:pt x="291" y="436"/>
                </a:cubicBezTo>
                <a:cubicBezTo>
                  <a:pt x="289" y="436"/>
                  <a:pt x="290" y="433"/>
                  <a:pt x="289" y="432"/>
                </a:cubicBezTo>
                <a:close/>
                <a:moveTo>
                  <a:pt x="175" y="434"/>
                </a:moveTo>
                <a:cubicBezTo>
                  <a:pt x="176" y="434"/>
                  <a:pt x="181" y="434"/>
                  <a:pt x="180" y="432"/>
                </a:cubicBezTo>
                <a:cubicBezTo>
                  <a:pt x="179" y="432"/>
                  <a:pt x="174" y="432"/>
                  <a:pt x="173" y="432"/>
                </a:cubicBezTo>
                <a:cubicBezTo>
                  <a:pt x="173" y="432"/>
                  <a:pt x="173" y="434"/>
                  <a:pt x="173" y="434"/>
                </a:cubicBezTo>
                <a:cubicBezTo>
                  <a:pt x="171" y="435"/>
                  <a:pt x="173" y="434"/>
                  <a:pt x="175" y="434"/>
                </a:cubicBezTo>
                <a:close/>
                <a:moveTo>
                  <a:pt x="177" y="443"/>
                </a:moveTo>
                <a:cubicBezTo>
                  <a:pt x="177" y="441"/>
                  <a:pt x="181" y="443"/>
                  <a:pt x="182" y="440"/>
                </a:cubicBezTo>
                <a:cubicBezTo>
                  <a:pt x="180" y="440"/>
                  <a:pt x="180" y="438"/>
                  <a:pt x="178" y="437"/>
                </a:cubicBezTo>
                <a:cubicBezTo>
                  <a:pt x="179" y="439"/>
                  <a:pt x="173" y="443"/>
                  <a:pt x="177" y="443"/>
                </a:cubicBezTo>
                <a:close/>
                <a:moveTo>
                  <a:pt x="243" y="456"/>
                </a:moveTo>
                <a:cubicBezTo>
                  <a:pt x="243" y="454"/>
                  <a:pt x="244" y="455"/>
                  <a:pt x="244" y="456"/>
                </a:cubicBezTo>
                <a:cubicBezTo>
                  <a:pt x="246" y="456"/>
                  <a:pt x="246" y="456"/>
                  <a:pt x="246" y="455"/>
                </a:cubicBezTo>
                <a:cubicBezTo>
                  <a:pt x="251" y="457"/>
                  <a:pt x="244" y="459"/>
                  <a:pt x="243" y="456"/>
                </a:cubicBezTo>
                <a:close/>
                <a:moveTo>
                  <a:pt x="338" y="464"/>
                </a:moveTo>
                <a:cubicBezTo>
                  <a:pt x="336" y="466"/>
                  <a:pt x="335" y="466"/>
                  <a:pt x="333" y="467"/>
                </a:cubicBezTo>
                <a:cubicBezTo>
                  <a:pt x="329" y="467"/>
                  <a:pt x="335" y="464"/>
                  <a:pt x="338" y="464"/>
                </a:cubicBezTo>
                <a:close/>
                <a:moveTo>
                  <a:pt x="260" y="553"/>
                </a:moveTo>
                <a:cubicBezTo>
                  <a:pt x="262" y="553"/>
                  <a:pt x="267" y="560"/>
                  <a:pt x="260" y="559"/>
                </a:cubicBezTo>
                <a:cubicBezTo>
                  <a:pt x="263" y="556"/>
                  <a:pt x="260" y="557"/>
                  <a:pt x="260" y="553"/>
                </a:cubicBezTo>
                <a:close/>
                <a:moveTo>
                  <a:pt x="1991" y="570"/>
                </a:moveTo>
                <a:cubicBezTo>
                  <a:pt x="1988" y="571"/>
                  <a:pt x="1981" y="570"/>
                  <a:pt x="1988" y="572"/>
                </a:cubicBezTo>
                <a:cubicBezTo>
                  <a:pt x="1998" y="573"/>
                  <a:pt x="2004" y="570"/>
                  <a:pt x="2011" y="569"/>
                </a:cubicBezTo>
                <a:cubicBezTo>
                  <a:pt x="2012" y="569"/>
                  <a:pt x="2013" y="567"/>
                  <a:pt x="2011" y="567"/>
                </a:cubicBezTo>
                <a:cubicBezTo>
                  <a:pt x="2005" y="569"/>
                  <a:pt x="1999" y="569"/>
                  <a:pt x="1991" y="570"/>
                </a:cubicBezTo>
                <a:close/>
                <a:moveTo>
                  <a:pt x="2007" y="659"/>
                </a:moveTo>
                <a:cubicBezTo>
                  <a:pt x="2014" y="660"/>
                  <a:pt x="2017" y="656"/>
                  <a:pt x="2025" y="658"/>
                </a:cubicBezTo>
                <a:cubicBezTo>
                  <a:pt x="2025" y="656"/>
                  <a:pt x="2027" y="654"/>
                  <a:pt x="2025" y="656"/>
                </a:cubicBezTo>
                <a:cubicBezTo>
                  <a:pt x="2018" y="656"/>
                  <a:pt x="2009" y="654"/>
                  <a:pt x="2007" y="659"/>
                </a:cubicBezTo>
                <a:close/>
                <a:moveTo>
                  <a:pt x="1982" y="673"/>
                </a:moveTo>
                <a:cubicBezTo>
                  <a:pt x="1982" y="676"/>
                  <a:pt x="1977" y="674"/>
                  <a:pt x="1977" y="677"/>
                </a:cubicBezTo>
                <a:cubicBezTo>
                  <a:pt x="1973" y="676"/>
                  <a:pt x="1979" y="672"/>
                  <a:pt x="1982" y="673"/>
                </a:cubicBezTo>
                <a:close/>
                <a:moveTo>
                  <a:pt x="1957" y="686"/>
                </a:moveTo>
                <a:cubicBezTo>
                  <a:pt x="1955" y="688"/>
                  <a:pt x="1949" y="693"/>
                  <a:pt x="1946" y="689"/>
                </a:cubicBezTo>
                <a:cubicBezTo>
                  <a:pt x="1948" y="686"/>
                  <a:pt x="1954" y="688"/>
                  <a:pt x="1957" y="686"/>
                </a:cubicBezTo>
                <a:close/>
                <a:moveTo>
                  <a:pt x="39" y="753"/>
                </a:moveTo>
                <a:cubicBezTo>
                  <a:pt x="38" y="754"/>
                  <a:pt x="36" y="755"/>
                  <a:pt x="34" y="756"/>
                </a:cubicBezTo>
                <a:cubicBezTo>
                  <a:pt x="30" y="755"/>
                  <a:pt x="37" y="752"/>
                  <a:pt x="39" y="753"/>
                </a:cubicBezTo>
                <a:close/>
                <a:moveTo>
                  <a:pt x="26" y="808"/>
                </a:moveTo>
                <a:cubicBezTo>
                  <a:pt x="26" y="810"/>
                  <a:pt x="21" y="809"/>
                  <a:pt x="21" y="811"/>
                </a:cubicBezTo>
                <a:cubicBezTo>
                  <a:pt x="17" y="811"/>
                  <a:pt x="23" y="807"/>
                  <a:pt x="26" y="808"/>
                </a:cubicBezTo>
                <a:close/>
                <a:moveTo>
                  <a:pt x="2132" y="872"/>
                </a:moveTo>
                <a:cubicBezTo>
                  <a:pt x="2139" y="872"/>
                  <a:pt x="2140" y="869"/>
                  <a:pt x="2144" y="872"/>
                </a:cubicBezTo>
                <a:cubicBezTo>
                  <a:pt x="2145" y="869"/>
                  <a:pt x="2149" y="871"/>
                  <a:pt x="2149" y="868"/>
                </a:cubicBezTo>
                <a:cubicBezTo>
                  <a:pt x="2143" y="870"/>
                  <a:pt x="2137" y="867"/>
                  <a:pt x="2132" y="872"/>
                </a:cubicBezTo>
                <a:close/>
                <a:moveTo>
                  <a:pt x="2170" y="872"/>
                </a:moveTo>
                <a:cubicBezTo>
                  <a:pt x="2170" y="871"/>
                  <a:pt x="2169" y="869"/>
                  <a:pt x="2168" y="868"/>
                </a:cubicBezTo>
                <a:cubicBezTo>
                  <a:pt x="2166" y="867"/>
                  <a:pt x="2163" y="869"/>
                  <a:pt x="2165" y="870"/>
                </a:cubicBezTo>
                <a:cubicBezTo>
                  <a:pt x="2166" y="870"/>
                  <a:pt x="2168" y="870"/>
                  <a:pt x="2168" y="870"/>
                </a:cubicBezTo>
                <a:cubicBezTo>
                  <a:pt x="2168" y="870"/>
                  <a:pt x="2169" y="873"/>
                  <a:pt x="2170" y="872"/>
                </a:cubicBezTo>
                <a:close/>
                <a:moveTo>
                  <a:pt x="26" y="957"/>
                </a:moveTo>
                <a:cubicBezTo>
                  <a:pt x="27" y="960"/>
                  <a:pt x="27" y="963"/>
                  <a:pt x="27" y="965"/>
                </a:cubicBezTo>
                <a:cubicBezTo>
                  <a:pt x="32" y="967"/>
                  <a:pt x="30" y="962"/>
                  <a:pt x="30" y="959"/>
                </a:cubicBezTo>
                <a:cubicBezTo>
                  <a:pt x="31" y="958"/>
                  <a:pt x="33" y="956"/>
                  <a:pt x="31" y="956"/>
                </a:cubicBezTo>
                <a:cubicBezTo>
                  <a:pt x="31" y="958"/>
                  <a:pt x="29" y="957"/>
                  <a:pt x="26" y="957"/>
                </a:cubicBezTo>
                <a:close/>
                <a:moveTo>
                  <a:pt x="95" y="1054"/>
                </a:moveTo>
                <a:cubicBezTo>
                  <a:pt x="94" y="1058"/>
                  <a:pt x="86" y="1055"/>
                  <a:pt x="84" y="1059"/>
                </a:cubicBezTo>
                <a:cubicBezTo>
                  <a:pt x="81" y="1056"/>
                  <a:pt x="90" y="1054"/>
                  <a:pt x="95" y="1054"/>
                </a:cubicBezTo>
                <a:close/>
                <a:moveTo>
                  <a:pt x="57" y="1135"/>
                </a:moveTo>
                <a:cubicBezTo>
                  <a:pt x="56" y="1135"/>
                  <a:pt x="55" y="1135"/>
                  <a:pt x="55" y="1136"/>
                </a:cubicBezTo>
                <a:cubicBezTo>
                  <a:pt x="62" y="1136"/>
                  <a:pt x="63" y="1131"/>
                  <a:pt x="66" y="1129"/>
                </a:cubicBezTo>
                <a:cubicBezTo>
                  <a:pt x="61" y="1128"/>
                  <a:pt x="61" y="1134"/>
                  <a:pt x="57" y="1135"/>
                </a:cubicBezTo>
                <a:close/>
                <a:moveTo>
                  <a:pt x="43" y="1197"/>
                </a:moveTo>
                <a:cubicBezTo>
                  <a:pt x="45" y="1197"/>
                  <a:pt x="44" y="1198"/>
                  <a:pt x="43" y="1198"/>
                </a:cubicBezTo>
                <a:cubicBezTo>
                  <a:pt x="44" y="1200"/>
                  <a:pt x="47" y="1200"/>
                  <a:pt x="47" y="1203"/>
                </a:cubicBezTo>
                <a:cubicBezTo>
                  <a:pt x="44" y="1202"/>
                  <a:pt x="40" y="1200"/>
                  <a:pt x="43" y="1197"/>
                </a:cubicBezTo>
                <a:close/>
                <a:moveTo>
                  <a:pt x="1952" y="1235"/>
                </a:moveTo>
                <a:cubicBezTo>
                  <a:pt x="1951" y="1236"/>
                  <a:pt x="1949" y="1237"/>
                  <a:pt x="1947" y="1238"/>
                </a:cubicBezTo>
                <a:cubicBezTo>
                  <a:pt x="1943" y="1237"/>
                  <a:pt x="1950" y="1235"/>
                  <a:pt x="1952" y="1235"/>
                </a:cubicBezTo>
                <a:close/>
                <a:moveTo>
                  <a:pt x="388" y="1343"/>
                </a:moveTo>
                <a:cubicBezTo>
                  <a:pt x="388" y="1339"/>
                  <a:pt x="392" y="1344"/>
                  <a:pt x="394" y="1344"/>
                </a:cubicBezTo>
                <a:cubicBezTo>
                  <a:pt x="393" y="1349"/>
                  <a:pt x="390" y="1342"/>
                  <a:pt x="388" y="1343"/>
                </a:cubicBezTo>
                <a:close/>
                <a:moveTo>
                  <a:pt x="399" y="1343"/>
                </a:moveTo>
                <a:cubicBezTo>
                  <a:pt x="399" y="1345"/>
                  <a:pt x="399" y="1347"/>
                  <a:pt x="399" y="1349"/>
                </a:cubicBezTo>
                <a:cubicBezTo>
                  <a:pt x="402" y="1349"/>
                  <a:pt x="410" y="1346"/>
                  <a:pt x="407" y="1344"/>
                </a:cubicBezTo>
                <a:cubicBezTo>
                  <a:pt x="403" y="1348"/>
                  <a:pt x="405" y="1341"/>
                  <a:pt x="399" y="1343"/>
                </a:cubicBezTo>
                <a:close/>
                <a:moveTo>
                  <a:pt x="379" y="1346"/>
                </a:moveTo>
                <a:cubicBezTo>
                  <a:pt x="378" y="1348"/>
                  <a:pt x="376" y="1350"/>
                  <a:pt x="374" y="1351"/>
                </a:cubicBezTo>
                <a:cubicBezTo>
                  <a:pt x="369" y="1352"/>
                  <a:pt x="371" y="1346"/>
                  <a:pt x="366" y="1347"/>
                </a:cubicBezTo>
                <a:cubicBezTo>
                  <a:pt x="366" y="1349"/>
                  <a:pt x="365" y="1349"/>
                  <a:pt x="363" y="1349"/>
                </a:cubicBezTo>
                <a:cubicBezTo>
                  <a:pt x="363" y="1353"/>
                  <a:pt x="369" y="1358"/>
                  <a:pt x="371" y="1354"/>
                </a:cubicBezTo>
                <a:cubicBezTo>
                  <a:pt x="369" y="1353"/>
                  <a:pt x="367" y="1351"/>
                  <a:pt x="369" y="1351"/>
                </a:cubicBezTo>
                <a:cubicBezTo>
                  <a:pt x="373" y="1355"/>
                  <a:pt x="379" y="1348"/>
                  <a:pt x="387" y="1351"/>
                </a:cubicBezTo>
                <a:cubicBezTo>
                  <a:pt x="386" y="1348"/>
                  <a:pt x="385" y="1345"/>
                  <a:pt x="383" y="1344"/>
                </a:cubicBezTo>
                <a:cubicBezTo>
                  <a:pt x="383" y="1346"/>
                  <a:pt x="381" y="1346"/>
                  <a:pt x="379" y="1346"/>
                </a:cubicBezTo>
                <a:close/>
                <a:moveTo>
                  <a:pt x="264" y="1370"/>
                </a:moveTo>
                <a:cubicBezTo>
                  <a:pt x="265" y="1373"/>
                  <a:pt x="272" y="1363"/>
                  <a:pt x="275" y="1370"/>
                </a:cubicBezTo>
                <a:cubicBezTo>
                  <a:pt x="273" y="1371"/>
                  <a:pt x="271" y="1371"/>
                  <a:pt x="269" y="1370"/>
                </a:cubicBezTo>
                <a:cubicBezTo>
                  <a:pt x="267" y="1375"/>
                  <a:pt x="274" y="1371"/>
                  <a:pt x="274" y="1374"/>
                </a:cubicBezTo>
                <a:cubicBezTo>
                  <a:pt x="268" y="1373"/>
                  <a:pt x="268" y="1377"/>
                  <a:pt x="263" y="1376"/>
                </a:cubicBezTo>
                <a:cubicBezTo>
                  <a:pt x="265" y="1381"/>
                  <a:pt x="262" y="1383"/>
                  <a:pt x="262" y="1384"/>
                </a:cubicBezTo>
                <a:cubicBezTo>
                  <a:pt x="262" y="1387"/>
                  <a:pt x="265" y="1382"/>
                  <a:pt x="267" y="1384"/>
                </a:cubicBezTo>
                <a:cubicBezTo>
                  <a:pt x="267" y="1385"/>
                  <a:pt x="263" y="1390"/>
                  <a:pt x="264" y="1390"/>
                </a:cubicBezTo>
                <a:cubicBezTo>
                  <a:pt x="269" y="1391"/>
                  <a:pt x="266" y="1384"/>
                  <a:pt x="270" y="1384"/>
                </a:cubicBezTo>
                <a:cubicBezTo>
                  <a:pt x="270" y="1386"/>
                  <a:pt x="272" y="1386"/>
                  <a:pt x="273" y="1387"/>
                </a:cubicBezTo>
                <a:cubicBezTo>
                  <a:pt x="273" y="1385"/>
                  <a:pt x="275" y="1384"/>
                  <a:pt x="277" y="1384"/>
                </a:cubicBezTo>
                <a:cubicBezTo>
                  <a:pt x="278" y="1381"/>
                  <a:pt x="277" y="1378"/>
                  <a:pt x="279" y="1378"/>
                </a:cubicBezTo>
                <a:cubicBezTo>
                  <a:pt x="279" y="1380"/>
                  <a:pt x="282" y="1379"/>
                  <a:pt x="282" y="1381"/>
                </a:cubicBezTo>
                <a:cubicBezTo>
                  <a:pt x="279" y="1382"/>
                  <a:pt x="280" y="1388"/>
                  <a:pt x="278" y="1390"/>
                </a:cubicBezTo>
                <a:cubicBezTo>
                  <a:pt x="282" y="1389"/>
                  <a:pt x="281" y="1393"/>
                  <a:pt x="283" y="1395"/>
                </a:cubicBezTo>
                <a:cubicBezTo>
                  <a:pt x="280" y="1397"/>
                  <a:pt x="275" y="1397"/>
                  <a:pt x="275" y="1403"/>
                </a:cubicBezTo>
                <a:cubicBezTo>
                  <a:pt x="281" y="1403"/>
                  <a:pt x="275" y="1407"/>
                  <a:pt x="279" y="1411"/>
                </a:cubicBezTo>
                <a:cubicBezTo>
                  <a:pt x="275" y="1412"/>
                  <a:pt x="275" y="1415"/>
                  <a:pt x="273" y="1417"/>
                </a:cubicBezTo>
                <a:cubicBezTo>
                  <a:pt x="271" y="1418"/>
                  <a:pt x="268" y="1417"/>
                  <a:pt x="268" y="1420"/>
                </a:cubicBezTo>
                <a:cubicBezTo>
                  <a:pt x="271" y="1421"/>
                  <a:pt x="276" y="1418"/>
                  <a:pt x="276" y="1422"/>
                </a:cubicBezTo>
                <a:cubicBezTo>
                  <a:pt x="274" y="1422"/>
                  <a:pt x="274" y="1424"/>
                  <a:pt x="275" y="1427"/>
                </a:cubicBezTo>
                <a:cubicBezTo>
                  <a:pt x="277" y="1427"/>
                  <a:pt x="280" y="1426"/>
                  <a:pt x="280" y="1430"/>
                </a:cubicBezTo>
                <a:cubicBezTo>
                  <a:pt x="275" y="1427"/>
                  <a:pt x="274" y="1431"/>
                  <a:pt x="272" y="1431"/>
                </a:cubicBezTo>
                <a:cubicBezTo>
                  <a:pt x="272" y="1431"/>
                  <a:pt x="271" y="1428"/>
                  <a:pt x="270" y="1428"/>
                </a:cubicBezTo>
                <a:cubicBezTo>
                  <a:pt x="270" y="1428"/>
                  <a:pt x="269" y="1431"/>
                  <a:pt x="267" y="1430"/>
                </a:cubicBezTo>
                <a:cubicBezTo>
                  <a:pt x="266" y="1436"/>
                  <a:pt x="273" y="1432"/>
                  <a:pt x="277" y="1433"/>
                </a:cubicBezTo>
                <a:cubicBezTo>
                  <a:pt x="276" y="1431"/>
                  <a:pt x="278" y="1432"/>
                  <a:pt x="280" y="1431"/>
                </a:cubicBezTo>
                <a:cubicBezTo>
                  <a:pt x="280" y="1431"/>
                  <a:pt x="282" y="1429"/>
                  <a:pt x="283" y="1428"/>
                </a:cubicBezTo>
                <a:cubicBezTo>
                  <a:pt x="285" y="1427"/>
                  <a:pt x="287" y="1425"/>
                  <a:pt x="290" y="1425"/>
                </a:cubicBezTo>
                <a:cubicBezTo>
                  <a:pt x="290" y="1427"/>
                  <a:pt x="287" y="1427"/>
                  <a:pt x="287" y="1428"/>
                </a:cubicBezTo>
                <a:cubicBezTo>
                  <a:pt x="288" y="1430"/>
                  <a:pt x="291" y="1431"/>
                  <a:pt x="292" y="1433"/>
                </a:cubicBezTo>
                <a:cubicBezTo>
                  <a:pt x="293" y="1434"/>
                  <a:pt x="290" y="1435"/>
                  <a:pt x="291" y="1436"/>
                </a:cubicBezTo>
                <a:cubicBezTo>
                  <a:pt x="291" y="1436"/>
                  <a:pt x="294" y="1438"/>
                  <a:pt x="294" y="1438"/>
                </a:cubicBezTo>
                <a:cubicBezTo>
                  <a:pt x="295" y="1438"/>
                  <a:pt x="293" y="1440"/>
                  <a:pt x="292" y="1439"/>
                </a:cubicBezTo>
                <a:cubicBezTo>
                  <a:pt x="293" y="1441"/>
                  <a:pt x="295" y="1442"/>
                  <a:pt x="296" y="1444"/>
                </a:cubicBezTo>
                <a:cubicBezTo>
                  <a:pt x="296" y="1446"/>
                  <a:pt x="291" y="1449"/>
                  <a:pt x="296" y="1450"/>
                </a:cubicBezTo>
                <a:cubicBezTo>
                  <a:pt x="297" y="1447"/>
                  <a:pt x="305" y="1451"/>
                  <a:pt x="305" y="1454"/>
                </a:cubicBezTo>
                <a:cubicBezTo>
                  <a:pt x="305" y="1456"/>
                  <a:pt x="301" y="1455"/>
                  <a:pt x="302" y="1458"/>
                </a:cubicBezTo>
                <a:cubicBezTo>
                  <a:pt x="308" y="1460"/>
                  <a:pt x="310" y="1456"/>
                  <a:pt x="315" y="1457"/>
                </a:cubicBezTo>
                <a:cubicBezTo>
                  <a:pt x="325" y="1462"/>
                  <a:pt x="346" y="1455"/>
                  <a:pt x="360" y="1460"/>
                </a:cubicBezTo>
                <a:cubicBezTo>
                  <a:pt x="361" y="1453"/>
                  <a:pt x="357" y="1452"/>
                  <a:pt x="352" y="1452"/>
                </a:cubicBezTo>
                <a:cubicBezTo>
                  <a:pt x="352" y="1448"/>
                  <a:pt x="349" y="1447"/>
                  <a:pt x="347" y="1446"/>
                </a:cubicBezTo>
                <a:cubicBezTo>
                  <a:pt x="347" y="1449"/>
                  <a:pt x="347" y="1452"/>
                  <a:pt x="347" y="1455"/>
                </a:cubicBezTo>
                <a:cubicBezTo>
                  <a:pt x="340" y="1459"/>
                  <a:pt x="334" y="1454"/>
                  <a:pt x="326" y="1455"/>
                </a:cubicBezTo>
                <a:cubicBezTo>
                  <a:pt x="328" y="1450"/>
                  <a:pt x="325" y="1447"/>
                  <a:pt x="321" y="1446"/>
                </a:cubicBezTo>
                <a:cubicBezTo>
                  <a:pt x="321" y="1450"/>
                  <a:pt x="322" y="1455"/>
                  <a:pt x="318" y="1455"/>
                </a:cubicBezTo>
                <a:cubicBezTo>
                  <a:pt x="316" y="1455"/>
                  <a:pt x="312" y="1455"/>
                  <a:pt x="310" y="1454"/>
                </a:cubicBezTo>
                <a:cubicBezTo>
                  <a:pt x="309" y="1453"/>
                  <a:pt x="309" y="1450"/>
                  <a:pt x="308" y="1449"/>
                </a:cubicBezTo>
                <a:cubicBezTo>
                  <a:pt x="305" y="1446"/>
                  <a:pt x="299" y="1450"/>
                  <a:pt x="297" y="1444"/>
                </a:cubicBezTo>
                <a:cubicBezTo>
                  <a:pt x="303" y="1447"/>
                  <a:pt x="298" y="1439"/>
                  <a:pt x="302" y="1439"/>
                </a:cubicBezTo>
                <a:cubicBezTo>
                  <a:pt x="307" y="1441"/>
                  <a:pt x="314" y="1438"/>
                  <a:pt x="317" y="1438"/>
                </a:cubicBezTo>
                <a:cubicBezTo>
                  <a:pt x="323" y="1438"/>
                  <a:pt x="334" y="1441"/>
                  <a:pt x="332" y="1433"/>
                </a:cubicBezTo>
                <a:cubicBezTo>
                  <a:pt x="326" y="1436"/>
                  <a:pt x="323" y="1436"/>
                  <a:pt x="315" y="1435"/>
                </a:cubicBezTo>
                <a:cubicBezTo>
                  <a:pt x="314" y="1430"/>
                  <a:pt x="314" y="1430"/>
                  <a:pt x="315" y="1425"/>
                </a:cubicBezTo>
                <a:cubicBezTo>
                  <a:pt x="310" y="1428"/>
                  <a:pt x="311" y="1417"/>
                  <a:pt x="313" y="1417"/>
                </a:cubicBezTo>
                <a:cubicBezTo>
                  <a:pt x="318" y="1418"/>
                  <a:pt x="322" y="1418"/>
                  <a:pt x="324" y="1417"/>
                </a:cubicBezTo>
                <a:cubicBezTo>
                  <a:pt x="326" y="1417"/>
                  <a:pt x="329" y="1417"/>
                  <a:pt x="332" y="1417"/>
                </a:cubicBezTo>
                <a:cubicBezTo>
                  <a:pt x="333" y="1417"/>
                  <a:pt x="334" y="1419"/>
                  <a:pt x="333" y="1419"/>
                </a:cubicBezTo>
                <a:cubicBezTo>
                  <a:pt x="336" y="1419"/>
                  <a:pt x="337" y="1417"/>
                  <a:pt x="339" y="1417"/>
                </a:cubicBezTo>
                <a:cubicBezTo>
                  <a:pt x="349" y="1416"/>
                  <a:pt x="362" y="1419"/>
                  <a:pt x="367" y="1419"/>
                </a:cubicBezTo>
                <a:cubicBezTo>
                  <a:pt x="370" y="1419"/>
                  <a:pt x="372" y="1417"/>
                  <a:pt x="375" y="1417"/>
                </a:cubicBezTo>
                <a:cubicBezTo>
                  <a:pt x="379" y="1417"/>
                  <a:pt x="384" y="1420"/>
                  <a:pt x="388" y="1417"/>
                </a:cubicBezTo>
                <a:cubicBezTo>
                  <a:pt x="388" y="1418"/>
                  <a:pt x="389" y="1419"/>
                  <a:pt x="391" y="1419"/>
                </a:cubicBezTo>
                <a:cubicBezTo>
                  <a:pt x="392" y="1419"/>
                  <a:pt x="392" y="1417"/>
                  <a:pt x="389" y="1417"/>
                </a:cubicBezTo>
                <a:cubicBezTo>
                  <a:pt x="386" y="1414"/>
                  <a:pt x="379" y="1416"/>
                  <a:pt x="374" y="1416"/>
                </a:cubicBezTo>
                <a:cubicBezTo>
                  <a:pt x="373" y="1412"/>
                  <a:pt x="368" y="1414"/>
                  <a:pt x="367" y="1411"/>
                </a:cubicBezTo>
                <a:cubicBezTo>
                  <a:pt x="367" y="1408"/>
                  <a:pt x="367" y="1405"/>
                  <a:pt x="365" y="1404"/>
                </a:cubicBezTo>
                <a:cubicBezTo>
                  <a:pt x="362" y="1411"/>
                  <a:pt x="355" y="1404"/>
                  <a:pt x="347" y="1406"/>
                </a:cubicBezTo>
                <a:cubicBezTo>
                  <a:pt x="346" y="1408"/>
                  <a:pt x="345" y="1410"/>
                  <a:pt x="344" y="1411"/>
                </a:cubicBezTo>
                <a:cubicBezTo>
                  <a:pt x="341" y="1410"/>
                  <a:pt x="338" y="1412"/>
                  <a:pt x="335" y="1411"/>
                </a:cubicBezTo>
                <a:cubicBezTo>
                  <a:pt x="334" y="1411"/>
                  <a:pt x="332" y="1409"/>
                  <a:pt x="333" y="1409"/>
                </a:cubicBezTo>
                <a:cubicBezTo>
                  <a:pt x="328" y="1409"/>
                  <a:pt x="322" y="1412"/>
                  <a:pt x="318" y="1412"/>
                </a:cubicBezTo>
                <a:cubicBezTo>
                  <a:pt x="316" y="1412"/>
                  <a:pt x="312" y="1414"/>
                  <a:pt x="310" y="1411"/>
                </a:cubicBezTo>
                <a:cubicBezTo>
                  <a:pt x="313" y="1407"/>
                  <a:pt x="315" y="1405"/>
                  <a:pt x="319" y="1409"/>
                </a:cubicBezTo>
                <a:cubicBezTo>
                  <a:pt x="319" y="1407"/>
                  <a:pt x="318" y="1403"/>
                  <a:pt x="320" y="1403"/>
                </a:cubicBezTo>
                <a:cubicBezTo>
                  <a:pt x="323" y="1404"/>
                  <a:pt x="322" y="1405"/>
                  <a:pt x="323" y="1401"/>
                </a:cubicBezTo>
                <a:cubicBezTo>
                  <a:pt x="323" y="1401"/>
                  <a:pt x="326" y="1400"/>
                  <a:pt x="326" y="1400"/>
                </a:cubicBezTo>
                <a:cubicBezTo>
                  <a:pt x="327" y="1398"/>
                  <a:pt x="328" y="1396"/>
                  <a:pt x="329" y="1395"/>
                </a:cubicBezTo>
                <a:cubicBezTo>
                  <a:pt x="332" y="1393"/>
                  <a:pt x="336" y="1394"/>
                  <a:pt x="342" y="1392"/>
                </a:cubicBezTo>
                <a:cubicBezTo>
                  <a:pt x="342" y="1394"/>
                  <a:pt x="343" y="1393"/>
                  <a:pt x="345" y="1392"/>
                </a:cubicBezTo>
                <a:cubicBezTo>
                  <a:pt x="345" y="1393"/>
                  <a:pt x="345" y="1395"/>
                  <a:pt x="345" y="1397"/>
                </a:cubicBezTo>
                <a:cubicBezTo>
                  <a:pt x="348" y="1398"/>
                  <a:pt x="350" y="1392"/>
                  <a:pt x="350" y="1398"/>
                </a:cubicBezTo>
                <a:cubicBezTo>
                  <a:pt x="356" y="1397"/>
                  <a:pt x="356" y="1398"/>
                  <a:pt x="364" y="1398"/>
                </a:cubicBezTo>
                <a:cubicBezTo>
                  <a:pt x="364" y="1396"/>
                  <a:pt x="365" y="1395"/>
                  <a:pt x="366" y="1393"/>
                </a:cubicBezTo>
                <a:cubicBezTo>
                  <a:pt x="372" y="1395"/>
                  <a:pt x="375" y="1390"/>
                  <a:pt x="379" y="1390"/>
                </a:cubicBezTo>
                <a:cubicBezTo>
                  <a:pt x="382" y="1390"/>
                  <a:pt x="384" y="1394"/>
                  <a:pt x="387" y="1392"/>
                </a:cubicBezTo>
                <a:cubicBezTo>
                  <a:pt x="387" y="1396"/>
                  <a:pt x="389" y="1398"/>
                  <a:pt x="393" y="1398"/>
                </a:cubicBezTo>
                <a:cubicBezTo>
                  <a:pt x="392" y="1394"/>
                  <a:pt x="396" y="1395"/>
                  <a:pt x="394" y="1390"/>
                </a:cubicBezTo>
                <a:cubicBezTo>
                  <a:pt x="397" y="1390"/>
                  <a:pt x="400" y="1390"/>
                  <a:pt x="399" y="1387"/>
                </a:cubicBezTo>
                <a:cubicBezTo>
                  <a:pt x="398" y="1381"/>
                  <a:pt x="393" y="1391"/>
                  <a:pt x="393" y="1385"/>
                </a:cubicBezTo>
                <a:cubicBezTo>
                  <a:pt x="400" y="1386"/>
                  <a:pt x="391" y="1381"/>
                  <a:pt x="392" y="1378"/>
                </a:cubicBezTo>
                <a:cubicBezTo>
                  <a:pt x="390" y="1378"/>
                  <a:pt x="388" y="1378"/>
                  <a:pt x="386" y="1378"/>
                </a:cubicBezTo>
                <a:cubicBezTo>
                  <a:pt x="383" y="1382"/>
                  <a:pt x="388" y="1385"/>
                  <a:pt x="382" y="1387"/>
                </a:cubicBezTo>
                <a:cubicBezTo>
                  <a:pt x="378" y="1384"/>
                  <a:pt x="372" y="1386"/>
                  <a:pt x="368" y="1385"/>
                </a:cubicBezTo>
                <a:cubicBezTo>
                  <a:pt x="365" y="1385"/>
                  <a:pt x="365" y="1383"/>
                  <a:pt x="363" y="1385"/>
                </a:cubicBezTo>
                <a:cubicBezTo>
                  <a:pt x="361" y="1387"/>
                  <a:pt x="349" y="1385"/>
                  <a:pt x="349" y="1384"/>
                </a:cubicBezTo>
                <a:cubicBezTo>
                  <a:pt x="349" y="1380"/>
                  <a:pt x="350" y="1377"/>
                  <a:pt x="353" y="1376"/>
                </a:cubicBezTo>
                <a:cubicBezTo>
                  <a:pt x="359" y="1376"/>
                  <a:pt x="365" y="1376"/>
                  <a:pt x="370" y="1376"/>
                </a:cubicBezTo>
                <a:cubicBezTo>
                  <a:pt x="372" y="1374"/>
                  <a:pt x="371" y="1370"/>
                  <a:pt x="375" y="1371"/>
                </a:cubicBezTo>
                <a:cubicBezTo>
                  <a:pt x="381" y="1370"/>
                  <a:pt x="379" y="1377"/>
                  <a:pt x="383" y="1378"/>
                </a:cubicBezTo>
                <a:cubicBezTo>
                  <a:pt x="383" y="1375"/>
                  <a:pt x="383" y="1372"/>
                  <a:pt x="383" y="1370"/>
                </a:cubicBezTo>
                <a:cubicBezTo>
                  <a:pt x="384" y="1369"/>
                  <a:pt x="386" y="1368"/>
                  <a:pt x="387" y="1366"/>
                </a:cubicBezTo>
                <a:cubicBezTo>
                  <a:pt x="384" y="1366"/>
                  <a:pt x="384" y="1364"/>
                  <a:pt x="384" y="1360"/>
                </a:cubicBezTo>
                <a:cubicBezTo>
                  <a:pt x="378" y="1360"/>
                  <a:pt x="380" y="1366"/>
                  <a:pt x="375" y="1366"/>
                </a:cubicBezTo>
                <a:cubicBezTo>
                  <a:pt x="375" y="1364"/>
                  <a:pt x="373" y="1364"/>
                  <a:pt x="373" y="1362"/>
                </a:cubicBezTo>
                <a:cubicBezTo>
                  <a:pt x="369" y="1362"/>
                  <a:pt x="367" y="1364"/>
                  <a:pt x="362" y="1363"/>
                </a:cubicBezTo>
                <a:cubicBezTo>
                  <a:pt x="361" y="1365"/>
                  <a:pt x="361" y="1369"/>
                  <a:pt x="358" y="1370"/>
                </a:cubicBezTo>
                <a:cubicBezTo>
                  <a:pt x="346" y="1369"/>
                  <a:pt x="344" y="1367"/>
                  <a:pt x="336" y="1371"/>
                </a:cubicBezTo>
                <a:cubicBezTo>
                  <a:pt x="331" y="1370"/>
                  <a:pt x="328" y="1366"/>
                  <a:pt x="326" y="1362"/>
                </a:cubicBezTo>
                <a:cubicBezTo>
                  <a:pt x="330" y="1362"/>
                  <a:pt x="328" y="1357"/>
                  <a:pt x="329" y="1355"/>
                </a:cubicBezTo>
                <a:cubicBezTo>
                  <a:pt x="330" y="1353"/>
                  <a:pt x="334" y="1353"/>
                  <a:pt x="332" y="1349"/>
                </a:cubicBezTo>
                <a:cubicBezTo>
                  <a:pt x="329" y="1349"/>
                  <a:pt x="329" y="1351"/>
                  <a:pt x="327" y="1352"/>
                </a:cubicBezTo>
                <a:cubicBezTo>
                  <a:pt x="316" y="1352"/>
                  <a:pt x="307" y="1354"/>
                  <a:pt x="301" y="1358"/>
                </a:cubicBezTo>
                <a:cubicBezTo>
                  <a:pt x="295" y="1358"/>
                  <a:pt x="293" y="1361"/>
                  <a:pt x="287" y="1358"/>
                </a:cubicBezTo>
                <a:cubicBezTo>
                  <a:pt x="287" y="1361"/>
                  <a:pt x="290" y="1363"/>
                  <a:pt x="287" y="1363"/>
                </a:cubicBezTo>
                <a:cubicBezTo>
                  <a:pt x="285" y="1363"/>
                  <a:pt x="287" y="1368"/>
                  <a:pt x="285" y="1368"/>
                </a:cubicBezTo>
                <a:cubicBezTo>
                  <a:pt x="283" y="1366"/>
                  <a:pt x="283" y="1362"/>
                  <a:pt x="280" y="1362"/>
                </a:cubicBezTo>
                <a:cubicBezTo>
                  <a:pt x="281" y="1366"/>
                  <a:pt x="283" y="1371"/>
                  <a:pt x="277" y="1371"/>
                </a:cubicBezTo>
                <a:cubicBezTo>
                  <a:pt x="276" y="1369"/>
                  <a:pt x="283" y="1367"/>
                  <a:pt x="278" y="1366"/>
                </a:cubicBezTo>
                <a:cubicBezTo>
                  <a:pt x="278" y="1371"/>
                  <a:pt x="264" y="1361"/>
                  <a:pt x="264" y="1370"/>
                </a:cubicBezTo>
                <a:close/>
                <a:moveTo>
                  <a:pt x="346" y="1379"/>
                </a:moveTo>
                <a:cubicBezTo>
                  <a:pt x="349" y="1386"/>
                  <a:pt x="340" y="1382"/>
                  <a:pt x="340" y="1385"/>
                </a:cubicBezTo>
                <a:cubicBezTo>
                  <a:pt x="333" y="1387"/>
                  <a:pt x="326" y="1384"/>
                  <a:pt x="320" y="1385"/>
                </a:cubicBezTo>
                <a:cubicBezTo>
                  <a:pt x="317" y="1386"/>
                  <a:pt x="318" y="1389"/>
                  <a:pt x="313" y="1389"/>
                </a:cubicBezTo>
                <a:cubicBezTo>
                  <a:pt x="312" y="1380"/>
                  <a:pt x="319" y="1380"/>
                  <a:pt x="327" y="1381"/>
                </a:cubicBezTo>
                <a:cubicBezTo>
                  <a:pt x="330" y="1378"/>
                  <a:pt x="331" y="1377"/>
                  <a:pt x="339" y="1378"/>
                </a:cubicBezTo>
                <a:cubicBezTo>
                  <a:pt x="342" y="1378"/>
                  <a:pt x="345" y="1377"/>
                  <a:pt x="346" y="1379"/>
                </a:cubicBezTo>
                <a:close/>
                <a:moveTo>
                  <a:pt x="271" y="1379"/>
                </a:moveTo>
                <a:cubicBezTo>
                  <a:pt x="272" y="1379"/>
                  <a:pt x="273" y="1379"/>
                  <a:pt x="274" y="1379"/>
                </a:cubicBezTo>
                <a:cubicBezTo>
                  <a:pt x="273" y="1380"/>
                  <a:pt x="273" y="1382"/>
                  <a:pt x="273" y="1384"/>
                </a:cubicBezTo>
                <a:cubicBezTo>
                  <a:pt x="270" y="1383"/>
                  <a:pt x="269" y="1381"/>
                  <a:pt x="271" y="1379"/>
                </a:cubicBezTo>
                <a:close/>
                <a:moveTo>
                  <a:pt x="307" y="1382"/>
                </a:moveTo>
                <a:cubicBezTo>
                  <a:pt x="308" y="1383"/>
                  <a:pt x="309" y="1384"/>
                  <a:pt x="310" y="1384"/>
                </a:cubicBezTo>
                <a:cubicBezTo>
                  <a:pt x="310" y="1385"/>
                  <a:pt x="310" y="1386"/>
                  <a:pt x="310" y="1387"/>
                </a:cubicBezTo>
                <a:cubicBezTo>
                  <a:pt x="308" y="1387"/>
                  <a:pt x="306" y="1387"/>
                  <a:pt x="306" y="1389"/>
                </a:cubicBezTo>
                <a:cubicBezTo>
                  <a:pt x="301" y="1387"/>
                  <a:pt x="306" y="1383"/>
                  <a:pt x="307" y="1382"/>
                </a:cubicBezTo>
                <a:close/>
                <a:moveTo>
                  <a:pt x="371" y="1389"/>
                </a:moveTo>
                <a:cubicBezTo>
                  <a:pt x="372" y="1389"/>
                  <a:pt x="373" y="1389"/>
                  <a:pt x="374" y="1389"/>
                </a:cubicBezTo>
                <a:cubicBezTo>
                  <a:pt x="375" y="1393"/>
                  <a:pt x="362" y="1388"/>
                  <a:pt x="371" y="1389"/>
                </a:cubicBezTo>
                <a:close/>
                <a:moveTo>
                  <a:pt x="277" y="1416"/>
                </a:moveTo>
                <a:cubicBezTo>
                  <a:pt x="280" y="1416"/>
                  <a:pt x="281" y="1414"/>
                  <a:pt x="282" y="1412"/>
                </a:cubicBezTo>
                <a:cubicBezTo>
                  <a:pt x="279" y="1412"/>
                  <a:pt x="278" y="1414"/>
                  <a:pt x="277" y="1416"/>
                </a:cubicBezTo>
                <a:close/>
                <a:moveTo>
                  <a:pt x="253" y="1397"/>
                </a:moveTo>
                <a:cubicBezTo>
                  <a:pt x="253" y="1394"/>
                  <a:pt x="252" y="1393"/>
                  <a:pt x="250" y="1395"/>
                </a:cubicBezTo>
                <a:cubicBezTo>
                  <a:pt x="250" y="1392"/>
                  <a:pt x="245" y="1394"/>
                  <a:pt x="248" y="1395"/>
                </a:cubicBezTo>
                <a:cubicBezTo>
                  <a:pt x="250" y="1395"/>
                  <a:pt x="251" y="1397"/>
                  <a:pt x="253" y="1397"/>
                </a:cubicBezTo>
                <a:close/>
                <a:moveTo>
                  <a:pt x="1906" y="1412"/>
                </a:moveTo>
                <a:cubicBezTo>
                  <a:pt x="1910" y="1411"/>
                  <a:pt x="1915" y="1409"/>
                  <a:pt x="1920" y="1411"/>
                </a:cubicBezTo>
                <a:cubicBezTo>
                  <a:pt x="1920" y="1409"/>
                  <a:pt x="1917" y="1409"/>
                  <a:pt x="1917" y="1408"/>
                </a:cubicBezTo>
                <a:cubicBezTo>
                  <a:pt x="1910" y="1407"/>
                  <a:pt x="1906" y="1409"/>
                  <a:pt x="1903" y="1409"/>
                </a:cubicBezTo>
                <a:cubicBezTo>
                  <a:pt x="1900" y="1410"/>
                  <a:pt x="1897" y="1409"/>
                  <a:pt x="1896" y="1411"/>
                </a:cubicBezTo>
                <a:cubicBezTo>
                  <a:pt x="1901" y="1410"/>
                  <a:pt x="1901" y="1414"/>
                  <a:pt x="1906" y="1412"/>
                </a:cubicBezTo>
                <a:close/>
                <a:moveTo>
                  <a:pt x="270" y="1425"/>
                </a:moveTo>
                <a:cubicBezTo>
                  <a:pt x="267" y="1425"/>
                  <a:pt x="266" y="1423"/>
                  <a:pt x="264" y="1424"/>
                </a:cubicBezTo>
                <a:cubicBezTo>
                  <a:pt x="266" y="1428"/>
                  <a:pt x="257" y="1429"/>
                  <a:pt x="263" y="1431"/>
                </a:cubicBezTo>
                <a:cubicBezTo>
                  <a:pt x="263" y="1430"/>
                  <a:pt x="264" y="1430"/>
                  <a:pt x="266" y="1430"/>
                </a:cubicBezTo>
                <a:cubicBezTo>
                  <a:pt x="266" y="1428"/>
                  <a:pt x="265" y="1425"/>
                  <a:pt x="267" y="1425"/>
                </a:cubicBezTo>
                <a:cubicBezTo>
                  <a:pt x="267" y="1427"/>
                  <a:pt x="270" y="1427"/>
                  <a:pt x="270" y="1425"/>
                </a:cubicBezTo>
                <a:close/>
                <a:moveTo>
                  <a:pt x="343" y="1428"/>
                </a:moveTo>
                <a:cubicBezTo>
                  <a:pt x="345" y="1423"/>
                  <a:pt x="347" y="1432"/>
                  <a:pt x="348" y="1435"/>
                </a:cubicBezTo>
                <a:cubicBezTo>
                  <a:pt x="346" y="1439"/>
                  <a:pt x="346" y="1428"/>
                  <a:pt x="343" y="1428"/>
                </a:cubicBezTo>
                <a:close/>
                <a:moveTo>
                  <a:pt x="1413" y="1435"/>
                </a:moveTo>
                <a:cubicBezTo>
                  <a:pt x="1412" y="1434"/>
                  <a:pt x="1411" y="1433"/>
                  <a:pt x="1412" y="1431"/>
                </a:cubicBezTo>
                <a:cubicBezTo>
                  <a:pt x="1408" y="1431"/>
                  <a:pt x="1407" y="1433"/>
                  <a:pt x="1407" y="1436"/>
                </a:cubicBezTo>
                <a:cubicBezTo>
                  <a:pt x="1411" y="1434"/>
                  <a:pt x="1412" y="1437"/>
                  <a:pt x="1413" y="1435"/>
                </a:cubicBezTo>
                <a:close/>
                <a:moveTo>
                  <a:pt x="351" y="1443"/>
                </a:moveTo>
                <a:cubicBezTo>
                  <a:pt x="351" y="1440"/>
                  <a:pt x="347" y="1442"/>
                  <a:pt x="347" y="1439"/>
                </a:cubicBezTo>
                <a:cubicBezTo>
                  <a:pt x="346" y="1438"/>
                  <a:pt x="345" y="1438"/>
                  <a:pt x="345" y="1441"/>
                </a:cubicBezTo>
                <a:cubicBezTo>
                  <a:pt x="347" y="1441"/>
                  <a:pt x="348" y="1443"/>
                  <a:pt x="351" y="1443"/>
                </a:cubicBezTo>
                <a:close/>
                <a:moveTo>
                  <a:pt x="640" y="1443"/>
                </a:moveTo>
                <a:cubicBezTo>
                  <a:pt x="639" y="1444"/>
                  <a:pt x="640" y="1447"/>
                  <a:pt x="638" y="1447"/>
                </a:cubicBezTo>
                <a:cubicBezTo>
                  <a:pt x="638" y="1446"/>
                  <a:pt x="635" y="1445"/>
                  <a:pt x="635" y="1447"/>
                </a:cubicBezTo>
                <a:cubicBezTo>
                  <a:pt x="637" y="1447"/>
                  <a:pt x="639" y="1448"/>
                  <a:pt x="640" y="1449"/>
                </a:cubicBezTo>
                <a:cubicBezTo>
                  <a:pt x="639" y="1446"/>
                  <a:pt x="646" y="1442"/>
                  <a:pt x="643" y="1441"/>
                </a:cubicBezTo>
                <a:cubicBezTo>
                  <a:pt x="642" y="1442"/>
                  <a:pt x="641" y="1443"/>
                  <a:pt x="640" y="1443"/>
                </a:cubicBezTo>
                <a:close/>
                <a:moveTo>
                  <a:pt x="1308" y="1455"/>
                </a:moveTo>
                <a:cubicBezTo>
                  <a:pt x="1307" y="1459"/>
                  <a:pt x="1312" y="1462"/>
                  <a:pt x="1307" y="1462"/>
                </a:cubicBezTo>
                <a:cubicBezTo>
                  <a:pt x="1303" y="1462"/>
                  <a:pt x="1309" y="1466"/>
                  <a:pt x="1307" y="1470"/>
                </a:cubicBezTo>
                <a:cubicBezTo>
                  <a:pt x="1305" y="1470"/>
                  <a:pt x="1305" y="1472"/>
                  <a:pt x="1303" y="1471"/>
                </a:cubicBezTo>
                <a:cubicBezTo>
                  <a:pt x="1305" y="1476"/>
                  <a:pt x="1301" y="1480"/>
                  <a:pt x="1298" y="1484"/>
                </a:cubicBezTo>
                <a:cubicBezTo>
                  <a:pt x="1300" y="1484"/>
                  <a:pt x="1302" y="1484"/>
                  <a:pt x="1301" y="1487"/>
                </a:cubicBezTo>
                <a:cubicBezTo>
                  <a:pt x="1306" y="1488"/>
                  <a:pt x="1304" y="1483"/>
                  <a:pt x="1307" y="1482"/>
                </a:cubicBezTo>
                <a:cubicBezTo>
                  <a:pt x="1312" y="1484"/>
                  <a:pt x="1315" y="1480"/>
                  <a:pt x="1318" y="1481"/>
                </a:cubicBezTo>
                <a:cubicBezTo>
                  <a:pt x="1318" y="1481"/>
                  <a:pt x="1319" y="1484"/>
                  <a:pt x="1320" y="1484"/>
                </a:cubicBezTo>
                <a:cubicBezTo>
                  <a:pt x="1322" y="1485"/>
                  <a:pt x="1329" y="1484"/>
                  <a:pt x="1329" y="1489"/>
                </a:cubicBezTo>
                <a:cubicBezTo>
                  <a:pt x="1326" y="1489"/>
                  <a:pt x="1324" y="1488"/>
                  <a:pt x="1324" y="1492"/>
                </a:cubicBezTo>
                <a:cubicBezTo>
                  <a:pt x="1328" y="1496"/>
                  <a:pt x="1325" y="1489"/>
                  <a:pt x="1330" y="1490"/>
                </a:cubicBezTo>
                <a:cubicBezTo>
                  <a:pt x="1329" y="1495"/>
                  <a:pt x="1333" y="1501"/>
                  <a:pt x="1335" y="1496"/>
                </a:cubicBezTo>
                <a:cubicBezTo>
                  <a:pt x="1330" y="1496"/>
                  <a:pt x="1333" y="1489"/>
                  <a:pt x="1332" y="1485"/>
                </a:cubicBezTo>
                <a:cubicBezTo>
                  <a:pt x="1332" y="1485"/>
                  <a:pt x="1329" y="1484"/>
                  <a:pt x="1329" y="1482"/>
                </a:cubicBezTo>
                <a:cubicBezTo>
                  <a:pt x="1329" y="1478"/>
                  <a:pt x="1328" y="1475"/>
                  <a:pt x="1329" y="1473"/>
                </a:cubicBezTo>
                <a:cubicBezTo>
                  <a:pt x="1330" y="1467"/>
                  <a:pt x="1329" y="1469"/>
                  <a:pt x="1328" y="1463"/>
                </a:cubicBezTo>
                <a:cubicBezTo>
                  <a:pt x="1328" y="1461"/>
                  <a:pt x="1330" y="1462"/>
                  <a:pt x="1331" y="1460"/>
                </a:cubicBezTo>
                <a:cubicBezTo>
                  <a:pt x="1328" y="1460"/>
                  <a:pt x="1330" y="1455"/>
                  <a:pt x="1328" y="1454"/>
                </a:cubicBezTo>
                <a:cubicBezTo>
                  <a:pt x="1323" y="1454"/>
                  <a:pt x="1319" y="1459"/>
                  <a:pt x="1315" y="1455"/>
                </a:cubicBezTo>
                <a:cubicBezTo>
                  <a:pt x="1316" y="1456"/>
                  <a:pt x="1317" y="1454"/>
                  <a:pt x="1315" y="1454"/>
                </a:cubicBezTo>
                <a:cubicBezTo>
                  <a:pt x="1316" y="1457"/>
                  <a:pt x="1310" y="1454"/>
                  <a:pt x="1308" y="1455"/>
                </a:cubicBezTo>
                <a:close/>
                <a:moveTo>
                  <a:pt x="1311" y="1462"/>
                </a:moveTo>
                <a:cubicBezTo>
                  <a:pt x="1317" y="1460"/>
                  <a:pt x="1316" y="1474"/>
                  <a:pt x="1314" y="1476"/>
                </a:cubicBezTo>
                <a:cubicBezTo>
                  <a:pt x="1311" y="1477"/>
                  <a:pt x="1311" y="1474"/>
                  <a:pt x="1310" y="1473"/>
                </a:cubicBezTo>
                <a:cubicBezTo>
                  <a:pt x="1310" y="1471"/>
                  <a:pt x="1310" y="1467"/>
                  <a:pt x="1311" y="1462"/>
                </a:cubicBezTo>
                <a:close/>
                <a:moveTo>
                  <a:pt x="1006" y="1474"/>
                </a:moveTo>
                <a:cubicBezTo>
                  <a:pt x="1007" y="1473"/>
                  <a:pt x="1009" y="1467"/>
                  <a:pt x="1006" y="1466"/>
                </a:cubicBezTo>
                <a:cubicBezTo>
                  <a:pt x="1004" y="1464"/>
                  <a:pt x="1004" y="1460"/>
                  <a:pt x="1001" y="1458"/>
                </a:cubicBezTo>
                <a:cubicBezTo>
                  <a:pt x="1004" y="1462"/>
                  <a:pt x="1000" y="1473"/>
                  <a:pt x="1006" y="1474"/>
                </a:cubicBezTo>
                <a:close/>
                <a:moveTo>
                  <a:pt x="791" y="1476"/>
                </a:moveTo>
                <a:cubicBezTo>
                  <a:pt x="787" y="1475"/>
                  <a:pt x="785" y="1476"/>
                  <a:pt x="783" y="1477"/>
                </a:cubicBezTo>
                <a:cubicBezTo>
                  <a:pt x="783" y="1478"/>
                  <a:pt x="783" y="1480"/>
                  <a:pt x="783" y="1481"/>
                </a:cubicBezTo>
                <a:cubicBezTo>
                  <a:pt x="783" y="1481"/>
                  <a:pt x="785" y="1483"/>
                  <a:pt x="785" y="1482"/>
                </a:cubicBezTo>
                <a:cubicBezTo>
                  <a:pt x="785" y="1484"/>
                  <a:pt x="782" y="1484"/>
                  <a:pt x="783" y="1487"/>
                </a:cubicBezTo>
                <a:cubicBezTo>
                  <a:pt x="783" y="1487"/>
                  <a:pt x="786" y="1489"/>
                  <a:pt x="786" y="1490"/>
                </a:cubicBezTo>
                <a:cubicBezTo>
                  <a:pt x="787" y="1493"/>
                  <a:pt x="785" y="1496"/>
                  <a:pt x="788" y="1498"/>
                </a:cubicBezTo>
                <a:cubicBezTo>
                  <a:pt x="793" y="1498"/>
                  <a:pt x="795" y="1494"/>
                  <a:pt x="802" y="1495"/>
                </a:cubicBezTo>
                <a:cubicBezTo>
                  <a:pt x="802" y="1500"/>
                  <a:pt x="807" y="1500"/>
                  <a:pt x="811" y="1501"/>
                </a:cubicBezTo>
                <a:cubicBezTo>
                  <a:pt x="816" y="1497"/>
                  <a:pt x="806" y="1486"/>
                  <a:pt x="815" y="1485"/>
                </a:cubicBezTo>
                <a:cubicBezTo>
                  <a:pt x="817" y="1478"/>
                  <a:pt x="813" y="1476"/>
                  <a:pt x="812" y="1471"/>
                </a:cubicBezTo>
                <a:cubicBezTo>
                  <a:pt x="814" y="1470"/>
                  <a:pt x="818" y="1470"/>
                  <a:pt x="817" y="1465"/>
                </a:cubicBezTo>
                <a:cubicBezTo>
                  <a:pt x="814" y="1465"/>
                  <a:pt x="813" y="1467"/>
                  <a:pt x="812" y="1468"/>
                </a:cubicBezTo>
                <a:cubicBezTo>
                  <a:pt x="811" y="1469"/>
                  <a:pt x="808" y="1472"/>
                  <a:pt x="808" y="1473"/>
                </a:cubicBezTo>
                <a:cubicBezTo>
                  <a:pt x="807" y="1474"/>
                  <a:pt x="808" y="1477"/>
                  <a:pt x="806" y="1477"/>
                </a:cubicBezTo>
                <a:cubicBezTo>
                  <a:pt x="804" y="1475"/>
                  <a:pt x="795" y="1478"/>
                  <a:pt x="797" y="1471"/>
                </a:cubicBezTo>
                <a:cubicBezTo>
                  <a:pt x="791" y="1472"/>
                  <a:pt x="788" y="1471"/>
                  <a:pt x="789" y="1465"/>
                </a:cubicBezTo>
                <a:cubicBezTo>
                  <a:pt x="794" y="1465"/>
                  <a:pt x="801" y="1466"/>
                  <a:pt x="800" y="1460"/>
                </a:cubicBezTo>
                <a:cubicBezTo>
                  <a:pt x="783" y="1460"/>
                  <a:pt x="768" y="1460"/>
                  <a:pt x="753" y="1462"/>
                </a:cubicBezTo>
                <a:cubicBezTo>
                  <a:pt x="754" y="1466"/>
                  <a:pt x="756" y="1464"/>
                  <a:pt x="756" y="1468"/>
                </a:cubicBezTo>
                <a:cubicBezTo>
                  <a:pt x="757" y="1471"/>
                  <a:pt x="761" y="1470"/>
                  <a:pt x="760" y="1474"/>
                </a:cubicBezTo>
                <a:cubicBezTo>
                  <a:pt x="758" y="1474"/>
                  <a:pt x="758" y="1476"/>
                  <a:pt x="757" y="1476"/>
                </a:cubicBezTo>
                <a:cubicBezTo>
                  <a:pt x="755" y="1476"/>
                  <a:pt x="754" y="1473"/>
                  <a:pt x="753" y="1473"/>
                </a:cubicBezTo>
                <a:cubicBezTo>
                  <a:pt x="750" y="1471"/>
                  <a:pt x="745" y="1475"/>
                  <a:pt x="747" y="1470"/>
                </a:cubicBezTo>
                <a:cubicBezTo>
                  <a:pt x="742" y="1469"/>
                  <a:pt x="740" y="1473"/>
                  <a:pt x="738" y="1476"/>
                </a:cubicBezTo>
                <a:cubicBezTo>
                  <a:pt x="738" y="1474"/>
                  <a:pt x="736" y="1473"/>
                  <a:pt x="735" y="1473"/>
                </a:cubicBezTo>
                <a:cubicBezTo>
                  <a:pt x="734" y="1474"/>
                  <a:pt x="735" y="1476"/>
                  <a:pt x="733" y="1476"/>
                </a:cubicBezTo>
                <a:cubicBezTo>
                  <a:pt x="731" y="1476"/>
                  <a:pt x="732" y="1479"/>
                  <a:pt x="730" y="1479"/>
                </a:cubicBezTo>
                <a:cubicBezTo>
                  <a:pt x="729" y="1477"/>
                  <a:pt x="727" y="1476"/>
                  <a:pt x="726" y="1474"/>
                </a:cubicBezTo>
                <a:cubicBezTo>
                  <a:pt x="726" y="1477"/>
                  <a:pt x="726" y="1480"/>
                  <a:pt x="726" y="1482"/>
                </a:cubicBezTo>
                <a:cubicBezTo>
                  <a:pt x="722" y="1483"/>
                  <a:pt x="725" y="1490"/>
                  <a:pt x="720" y="1489"/>
                </a:cubicBezTo>
                <a:cubicBezTo>
                  <a:pt x="720" y="1490"/>
                  <a:pt x="720" y="1491"/>
                  <a:pt x="720" y="1492"/>
                </a:cubicBezTo>
                <a:cubicBezTo>
                  <a:pt x="720" y="1492"/>
                  <a:pt x="718" y="1494"/>
                  <a:pt x="718" y="1493"/>
                </a:cubicBezTo>
                <a:cubicBezTo>
                  <a:pt x="718" y="1496"/>
                  <a:pt x="720" y="1497"/>
                  <a:pt x="718" y="1498"/>
                </a:cubicBezTo>
                <a:cubicBezTo>
                  <a:pt x="717" y="1498"/>
                  <a:pt x="715" y="1498"/>
                  <a:pt x="715" y="1500"/>
                </a:cubicBezTo>
                <a:cubicBezTo>
                  <a:pt x="721" y="1501"/>
                  <a:pt x="726" y="1502"/>
                  <a:pt x="729" y="1498"/>
                </a:cubicBezTo>
                <a:cubicBezTo>
                  <a:pt x="723" y="1496"/>
                  <a:pt x="730" y="1485"/>
                  <a:pt x="738" y="1487"/>
                </a:cubicBezTo>
                <a:cubicBezTo>
                  <a:pt x="740" y="1495"/>
                  <a:pt x="739" y="1495"/>
                  <a:pt x="735" y="1500"/>
                </a:cubicBezTo>
                <a:cubicBezTo>
                  <a:pt x="740" y="1502"/>
                  <a:pt x="741" y="1499"/>
                  <a:pt x="748" y="1500"/>
                </a:cubicBezTo>
                <a:cubicBezTo>
                  <a:pt x="751" y="1498"/>
                  <a:pt x="744" y="1492"/>
                  <a:pt x="749" y="1490"/>
                </a:cubicBezTo>
                <a:cubicBezTo>
                  <a:pt x="753" y="1490"/>
                  <a:pt x="756" y="1491"/>
                  <a:pt x="758" y="1493"/>
                </a:cubicBezTo>
                <a:cubicBezTo>
                  <a:pt x="759" y="1497"/>
                  <a:pt x="751" y="1492"/>
                  <a:pt x="754" y="1498"/>
                </a:cubicBezTo>
                <a:cubicBezTo>
                  <a:pt x="755" y="1501"/>
                  <a:pt x="759" y="1499"/>
                  <a:pt x="762" y="1500"/>
                </a:cubicBezTo>
                <a:cubicBezTo>
                  <a:pt x="764" y="1500"/>
                  <a:pt x="764" y="1501"/>
                  <a:pt x="766" y="1501"/>
                </a:cubicBezTo>
                <a:cubicBezTo>
                  <a:pt x="772" y="1502"/>
                  <a:pt x="777" y="1500"/>
                  <a:pt x="779" y="1500"/>
                </a:cubicBezTo>
                <a:cubicBezTo>
                  <a:pt x="780" y="1499"/>
                  <a:pt x="782" y="1500"/>
                  <a:pt x="782" y="1498"/>
                </a:cubicBezTo>
                <a:cubicBezTo>
                  <a:pt x="784" y="1497"/>
                  <a:pt x="785" y="1496"/>
                  <a:pt x="785" y="1493"/>
                </a:cubicBezTo>
                <a:cubicBezTo>
                  <a:pt x="782" y="1493"/>
                  <a:pt x="780" y="1492"/>
                  <a:pt x="778" y="1490"/>
                </a:cubicBezTo>
                <a:cubicBezTo>
                  <a:pt x="780" y="1485"/>
                  <a:pt x="773" y="1488"/>
                  <a:pt x="774" y="1484"/>
                </a:cubicBezTo>
                <a:cubicBezTo>
                  <a:pt x="774" y="1482"/>
                  <a:pt x="774" y="1480"/>
                  <a:pt x="774" y="1477"/>
                </a:cubicBezTo>
                <a:cubicBezTo>
                  <a:pt x="768" y="1480"/>
                  <a:pt x="769" y="1474"/>
                  <a:pt x="767" y="1473"/>
                </a:cubicBezTo>
                <a:cubicBezTo>
                  <a:pt x="765" y="1471"/>
                  <a:pt x="761" y="1474"/>
                  <a:pt x="760" y="1470"/>
                </a:cubicBezTo>
                <a:cubicBezTo>
                  <a:pt x="759" y="1467"/>
                  <a:pt x="757" y="1467"/>
                  <a:pt x="758" y="1465"/>
                </a:cubicBezTo>
                <a:cubicBezTo>
                  <a:pt x="767" y="1462"/>
                  <a:pt x="775" y="1466"/>
                  <a:pt x="786" y="1463"/>
                </a:cubicBezTo>
                <a:cubicBezTo>
                  <a:pt x="783" y="1472"/>
                  <a:pt x="792" y="1469"/>
                  <a:pt x="791" y="1476"/>
                </a:cubicBezTo>
                <a:close/>
                <a:moveTo>
                  <a:pt x="684" y="1470"/>
                </a:moveTo>
                <a:cubicBezTo>
                  <a:pt x="686" y="1477"/>
                  <a:pt x="678" y="1478"/>
                  <a:pt x="676" y="1476"/>
                </a:cubicBezTo>
                <a:cubicBezTo>
                  <a:pt x="674" y="1479"/>
                  <a:pt x="676" y="1485"/>
                  <a:pt x="673" y="1487"/>
                </a:cubicBezTo>
                <a:cubicBezTo>
                  <a:pt x="671" y="1487"/>
                  <a:pt x="668" y="1488"/>
                  <a:pt x="667" y="1485"/>
                </a:cubicBezTo>
                <a:cubicBezTo>
                  <a:pt x="666" y="1483"/>
                  <a:pt x="669" y="1481"/>
                  <a:pt x="667" y="1481"/>
                </a:cubicBezTo>
                <a:cubicBezTo>
                  <a:pt x="666" y="1485"/>
                  <a:pt x="664" y="1479"/>
                  <a:pt x="661" y="1481"/>
                </a:cubicBezTo>
                <a:cubicBezTo>
                  <a:pt x="660" y="1483"/>
                  <a:pt x="660" y="1487"/>
                  <a:pt x="658" y="1489"/>
                </a:cubicBezTo>
                <a:cubicBezTo>
                  <a:pt x="656" y="1489"/>
                  <a:pt x="655" y="1486"/>
                  <a:pt x="655" y="1489"/>
                </a:cubicBezTo>
                <a:cubicBezTo>
                  <a:pt x="660" y="1490"/>
                  <a:pt x="660" y="1496"/>
                  <a:pt x="658" y="1501"/>
                </a:cubicBezTo>
                <a:cubicBezTo>
                  <a:pt x="664" y="1499"/>
                  <a:pt x="667" y="1503"/>
                  <a:pt x="671" y="1503"/>
                </a:cubicBezTo>
                <a:cubicBezTo>
                  <a:pt x="672" y="1503"/>
                  <a:pt x="673" y="1497"/>
                  <a:pt x="677" y="1500"/>
                </a:cubicBezTo>
                <a:cubicBezTo>
                  <a:pt x="674" y="1496"/>
                  <a:pt x="679" y="1495"/>
                  <a:pt x="680" y="1493"/>
                </a:cubicBezTo>
                <a:cubicBezTo>
                  <a:pt x="681" y="1491"/>
                  <a:pt x="680" y="1488"/>
                  <a:pt x="683" y="1487"/>
                </a:cubicBezTo>
                <a:cubicBezTo>
                  <a:pt x="683" y="1485"/>
                  <a:pt x="686" y="1485"/>
                  <a:pt x="689" y="1485"/>
                </a:cubicBezTo>
                <a:cubicBezTo>
                  <a:pt x="691" y="1492"/>
                  <a:pt x="692" y="1499"/>
                  <a:pt x="697" y="1503"/>
                </a:cubicBezTo>
                <a:cubicBezTo>
                  <a:pt x="700" y="1502"/>
                  <a:pt x="706" y="1505"/>
                  <a:pt x="706" y="1501"/>
                </a:cubicBezTo>
                <a:cubicBezTo>
                  <a:pt x="703" y="1501"/>
                  <a:pt x="705" y="1496"/>
                  <a:pt x="704" y="1493"/>
                </a:cubicBezTo>
                <a:cubicBezTo>
                  <a:pt x="700" y="1492"/>
                  <a:pt x="699" y="1487"/>
                  <a:pt x="696" y="1484"/>
                </a:cubicBezTo>
                <a:cubicBezTo>
                  <a:pt x="699" y="1481"/>
                  <a:pt x="697" y="1478"/>
                  <a:pt x="696" y="1474"/>
                </a:cubicBezTo>
                <a:cubicBezTo>
                  <a:pt x="699" y="1473"/>
                  <a:pt x="702" y="1471"/>
                  <a:pt x="699" y="1468"/>
                </a:cubicBezTo>
                <a:cubicBezTo>
                  <a:pt x="692" y="1467"/>
                  <a:pt x="690" y="1471"/>
                  <a:pt x="684" y="1470"/>
                </a:cubicBezTo>
                <a:close/>
                <a:moveTo>
                  <a:pt x="695" y="1471"/>
                </a:moveTo>
                <a:cubicBezTo>
                  <a:pt x="689" y="1466"/>
                  <a:pt x="690" y="1477"/>
                  <a:pt x="695" y="1471"/>
                </a:cubicBezTo>
                <a:close/>
                <a:moveTo>
                  <a:pt x="828" y="1476"/>
                </a:moveTo>
                <a:cubicBezTo>
                  <a:pt x="829" y="1476"/>
                  <a:pt x="830" y="1477"/>
                  <a:pt x="831" y="1477"/>
                </a:cubicBezTo>
                <a:cubicBezTo>
                  <a:pt x="833" y="1483"/>
                  <a:pt x="824" y="1485"/>
                  <a:pt x="829" y="1489"/>
                </a:cubicBezTo>
                <a:cubicBezTo>
                  <a:pt x="830" y="1486"/>
                  <a:pt x="832" y="1485"/>
                  <a:pt x="836" y="1485"/>
                </a:cubicBezTo>
                <a:cubicBezTo>
                  <a:pt x="837" y="1491"/>
                  <a:pt x="833" y="1493"/>
                  <a:pt x="834" y="1500"/>
                </a:cubicBezTo>
                <a:cubicBezTo>
                  <a:pt x="840" y="1498"/>
                  <a:pt x="842" y="1502"/>
                  <a:pt x="847" y="1501"/>
                </a:cubicBezTo>
                <a:cubicBezTo>
                  <a:pt x="849" y="1500"/>
                  <a:pt x="846" y="1494"/>
                  <a:pt x="850" y="1493"/>
                </a:cubicBezTo>
                <a:cubicBezTo>
                  <a:pt x="854" y="1495"/>
                  <a:pt x="857" y="1489"/>
                  <a:pt x="862" y="1489"/>
                </a:cubicBezTo>
                <a:cubicBezTo>
                  <a:pt x="867" y="1488"/>
                  <a:pt x="875" y="1488"/>
                  <a:pt x="876" y="1490"/>
                </a:cubicBezTo>
                <a:cubicBezTo>
                  <a:pt x="876" y="1492"/>
                  <a:pt x="873" y="1492"/>
                  <a:pt x="873" y="1493"/>
                </a:cubicBezTo>
                <a:cubicBezTo>
                  <a:pt x="874" y="1495"/>
                  <a:pt x="877" y="1494"/>
                  <a:pt x="879" y="1495"/>
                </a:cubicBezTo>
                <a:cubicBezTo>
                  <a:pt x="881" y="1497"/>
                  <a:pt x="879" y="1500"/>
                  <a:pt x="882" y="1501"/>
                </a:cubicBezTo>
                <a:cubicBezTo>
                  <a:pt x="885" y="1497"/>
                  <a:pt x="895" y="1501"/>
                  <a:pt x="899" y="1500"/>
                </a:cubicBezTo>
                <a:cubicBezTo>
                  <a:pt x="900" y="1499"/>
                  <a:pt x="899" y="1496"/>
                  <a:pt x="901" y="1496"/>
                </a:cubicBezTo>
                <a:cubicBezTo>
                  <a:pt x="905" y="1500"/>
                  <a:pt x="904" y="1498"/>
                  <a:pt x="908" y="1498"/>
                </a:cubicBezTo>
                <a:cubicBezTo>
                  <a:pt x="911" y="1498"/>
                  <a:pt x="912" y="1499"/>
                  <a:pt x="913" y="1500"/>
                </a:cubicBezTo>
                <a:cubicBezTo>
                  <a:pt x="913" y="1498"/>
                  <a:pt x="913" y="1495"/>
                  <a:pt x="913" y="1493"/>
                </a:cubicBezTo>
                <a:cubicBezTo>
                  <a:pt x="916" y="1493"/>
                  <a:pt x="916" y="1490"/>
                  <a:pt x="918" y="1489"/>
                </a:cubicBezTo>
                <a:cubicBezTo>
                  <a:pt x="919" y="1487"/>
                  <a:pt x="921" y="1485"/>
                  <a:pt x="922" y="1482"/>
                </a:cubicBezTo>
                <a:cubicBezTo>
                  <a:pt x="922" y="1482"/>
                  <a:pt x="921" y="1482"/>
                  <a:pt x="921" y="1482"/>
                </a:cubicBezTo>
                <a:cubicBezTo>
                  <a:pt x="920" y="1481"/>
                  <a:pt x="929" y="1475"/>
                  <a:pt x="925" y="1471"/>
                </a:cubicBezTo>
                <a:cubicBezTo>
                  <a:pt x="921" y="1472"/>
                  <a:pt x="922" y="1468"/>
                  <a:pt x="919" y="1468"/>
                </a:cubicBezTo>
                <a:cubicBezTo>
                  <a:pt x="919" y="1472"/>
                  <a:pt x="922" y="1473"/>
                  <a:pt x="917" y="1474"/>
                </a:cubicBezTo>
                <a:cubicBezTo>
                  <a:pt x="917" y="1473"/>
                  <a:pt x="917" y="1472"/>
                  <a:pt x="917" y="1471"/>
                </a:cubicBezTo>
                <a:cubicBezTo>
                  <a:pt x="915" y="1471"/>
                  <a:pt x="909" y="1476"/>
                  <a:pt x="908" y="1477"/>
                </a:cubicBezTo>
                <a:cubicBezTo>
                  <a:pt x="907" y="1480"/>
                  <a:pt x="910" y="1484"/>
                  <a:pt x="907" y="1485"/>
                </a:cubicBezTo>
                <a:cubicBezTo>
                  <a:pt x="902" y="1486"/>
                  <a:pt x="899" y="1479"/>
                  <a:pt x="902" y="1476"/>
                </a:cubicBezTo>
                <a:cubicBezTo>
                  <a:pt x="896" y="1475"/>
                  <a:pt x="894" y="1474"/>
                  <a:pt x="890" y="1477"/>
                </a:cubicBezTo>
                <a:cubicBezTo>
                  <a:pt x="889" y="1482"/>
                  <a:pt x="891" y="1483"/>
                  <a:pt x="891" y="1487"/>
                </a:cubicBezTo>
                <a:cubicBezTo>
                  <a:pt x="889" y="1486"/>
                  <a:pt x="886" y="1489"/>
                  <a:pt x="885" y="1489"/>
                </a:cubicBezTo>
                <a:cubicBezTo>
                  <a:pt x="885" y="1489"/>
                  <a:pt x="884" y="1486"/>
                  <a:pt x="884" y="1485"/>
                </a:cubicBezTo>
                <a:cubicBezTo>
                  <a:pt x="882" y="1484"/>
                  <a:pt x="877" y="1487"/>
                  <a:pt x="876" y="1485"/>
                </a:cubicBezTo>
                <a:cubicBezTo>
                  <a:pt x="875" y="1485"/>
                  <a:pt x="876" y="1481"/>
                  <a:pt x="876" y="1481"/>
                </a:cubicBezTo>
                <a:cubicBezTo>
                  <a:pt x="873" y="1480"/>
                  <a:pt x="869" y="1481"/>
                  <a:pt x="865" y="1481"/>
                </a:cubicBezTo>
                <a:cubicBezTo>
                  <a:pt x="865" y="1479"/>
                  <a:pt x="865" y="1476"/>
                  <a:pt x="863" y="1476"/>
                </a:cubicBezTo>
                <a:cubicBezTo>
                  <a:pt x="859" y="1476"/>
                  <a:pt x="857" y="1467"/>
                  <a:pt x="854" y="1468"/>
                </a:cubicBezTo>
                <a:cubicBezTo>
                  <a:pt x="854" y="1471"/>
                  <a:pt x="858" y="1476"/>
                  <a:pt x="854" y="1477"/>
                </a:cubicBezTo>
                <a:cubicBezTo>
                  <a:pt x="852" y="1476"/>
                  <a:pt x="850" y="1475"/>
                  <a:pt x="846" y="1476"/>
                </a:cubicBezTo>
                <a:cubicBezTo>
                  <a:pt x="844" y="1478"/>
                  <a:pt x="837" y="1477"/>
                  <a:pt x="832" y="1477"/>
                </a:cubicBezTo>
                <a:cubicBezTo>
                  <a:pt x="831" y="1477"/>
                  <a:pt x="825" y="1469"/>
                  <a:pt x="826" y="1476"/>
                </a:cubicBezTo>
                <a:cubicBezTo>
                  <a:pt x="826" y="1477"/>
                  <a:pt x="827" y="1478"/>
                  <a:pt x="828" y="1476"/>
                </a:cubicBezTo>
                <a:close/>
                <a:moveTo>
                  <a:pt x="588" y="1482"/>
                </a:moveTo>
                <a:cubicBezTo>
                  <a:pt x="586" y="1482"/>
                  <a:pt x="584" y="1479"/>
                  <a:pt x="583" y="1482"/>
                </a:cubicBezTo>
                <a:cubicBezTo>
                  <a:pt x="587" y="1485"/>
                  <a:pt x="590" y="1487"/>
                  <a:pt x="590" y="1493"/>
                </a:cubicBezTo>
                <a:cubicBezTo>
                  <a:pt x="591" y="1497"/>
                  <a:pt x="586" y="1495"/>
                  <a:pt x="585" y="1498"/>
                </a:cubicBezTo>
                <a:cubicBezTo>
                  <a:pt x="588" y="1500"/>
                  <a:pt x="589" y="1502"/>
                  <a:pt x="590" y="1504"/>
                </a:cubicBezTo>
                <a:cubicBezTo>
                  <a:pt x="597" y="1504"/>
                  <a:pt x="598" y="1499"/>
                  <a:pt x="604" y="1498"/>
                </a:cubicBezTo>
                <a:cubicBezTo>
                  <a:pt x="608" y="1503"/>
                  <a:pt x="609" y="1500"/>
                  <a:pt x="616" y="1501"/>
                </a:cubicBezTo>
                <a:cubicBezTo>
                  <a:pt x="617" y="1499"/>
                  <a:pt x="617" y="1497"/>
                  <a:pt x="619" y="1498"/>
                </a:cubicBezTo>
                <a:cubicBezTo>
                  <a:pt x="624" y="1498"/>
                  <a:pt x="629" y="1506"/>
                  <a:pt x="633" y="1501"/>
                </a:cubicBezTo>
                <a:cubicBezTo>
                  <a:pt x="631" y="1500"/>
                  <a:pt x="634" y="1490"/>
                  <a:pt x="636" y="1489"/>
                </a:cubicBezTo>
                <a:cubicBezTo>
                  <a:pt x="637" y="1485"/>
                  <a:pt x="633" y="1484"/>
                  <a:pt x="631" y="1482"/>
                </a:cubicBezTo>
                <a:cubicBezTo>
                  <a:pt x="630" y="1480"/>
                  <a:pt x="629" y="1478"/>
                  <a:pt x="627" y="1476"/>
                </a:cubicBezTo>
                <a:cubicBezTo>
                  <a:pt x="627" y="1478"/>
                  <a:pt x="627" y="1479"/>
                  <a:pt x="628" y="1481"/>
                </a:cubicBezTo>
                <a:cubicBezTo>
                  <a:pt x="622" y="1480"/>
                  <a:pt x="622" y="1487"/>
                  <a:pt x="618" y="1489"/>
                </a:cubicBezTo>
                <a:cubicBezTo>
                  <a:pt x="615" y="1489"/>
                  <a:pt x="616" y="1484"/>
                  <a:pt x="611" y="1485"/>
                </a:cubicBezTo>
                <a:cubicBezTo>
                  <a:pt x="610" y="1489"/>
                  <a:pt x="611" y="1494"/>
                  <a:pt x="607" y="1495"/>
                </a:cubicBezTo>
                <a:cubicBezTo>
                  <a:pt x="602" y="1497"/>
                  <a:pt x="600" y="1495"/>
                  <a:pt x="595" y="1495"/>
                </a:cubicBezTo>
                <a:cubicBezTo>
                  <a:pt x="596" y="1489"/>
                  <a:pt x="590" y="1490"/>
                  <a:pt x="590" y="1485"/>
                </a:cubicBezTo>
                <a:cubicBezTo>
                  <a:pt x="590" y="1482"/>
                  <a:pt x="592" y="1481"/>
                  <a:pt x="591" y="1476"/>
                </a:cubicBezTo>
                <a:cubicBezTo>
                  <a:pt x="586" y="1478"/>
                  <a:pt x="590" y="1470"/>
                  <a:pt x="586" y="1471"/>
                </a:cubicBezTo>
                <a:cubicBezTo>
                  <a:pt x="586" y="1476"/>
                  <a:pt x="589" y="1477"/>
                  <a:pt x="588" y="1482"/>
                </a:cubicBezTo>
                <a:close/>
                <a:moveTo>
                  <a:pt x="546" y="1508"/>
                </a:moveTo>
                <a:cubicBezTo>
                  <a:pt x="546" y="1506"/>
                  <a:pt x="547" y="1505"/>
                  <a:pt x="549" y="1504"/>
                </a:cubicBezTo>
                <a:cubicBezTo>
                  <a:pt x="549" y="1502"/>
                  <a:pt x="548" y="1499"/>
                  <a:pt x="550" y="1498"/>
                </a:cubicBezTo>
                <a:cubicBezTo>
                  <a:pt x="551" y="1495"/>
                  <a:pt x="545" y="1493"/>
                  <a:pt x="551" y="1493"/>
                </a:cubicBezTo>
                <a:cubicBezTo>
                  <a:pt x="552" y="1495"/>
                  <a:pt x="552" y="1497"/>
                  <a:pt x="554" y="1496"/>
                </a:cubicBezTo>
                <a:cubicBezTo>
                  <a:pt x="555" y="1493"/>
                  <a:pt x="552" y="1493"/>
                  <a:pt x="551" y="1492"/>
                </a:cubicBezTo>
                <a:cubicBezTo>
                  <a:pt x="551" y="1490"/>
                  <a:pt x="551" y="1488"/>
                  <a:pt x="551" y="1487"/>
                </a:cubicBezTo>
                <a:cubicBezTo>
                  <a:pt x="551" y="1485"/>
                  <a:pt x="549" y="1484"/>
                  <a:pt x="548" y="1482"/>
                </a:cubicBezTo>
                <a:cubicBezTo>
                  <a:pt x="550" y="1482"/>
                  <a:pt x="550" y="1479"/>
                  <a:pt x="551" y="1477"/>
                </a:cubicBezTo>
                <a:cubicBezTo>
                  <a:pt x="553" y="1477"/>
                  <a:pt x="556" y="1478"/>
                  <a:pt x="555" y="1474"/>
                </a:cubicBezTo>
                <a:cubicBezTo>
                  <a:pt x="553" y="1471"/>
                  <a:pt x="551" y="1476"/>
                  <a:pt x="548" y="1473"/>
                </a:cubicBezTo>
                <a:cubicBezTo>
                  <a:pt x="546" y="1479"/>
                  <a:pt x="547" y="1479"/>
                  <a:pt x="546" y="1485"/>
                </a:cubicBezTo>
                <a:cubicBezTo>
                  <a:pt x="546" y="1487"/>
                  <a:pt x="549" y="1487"/>
                  <a:pt x="550" y="1489"/>
                </a:cubicBezTo>
                <a:cubicBezTo>
                  <a:pt x="548" y="1490"/>
                  <a:pt x="549" y="1492"/>
                  <a:pt x="548" y="1493"/>
                </a:cubicBezTo>
                <a:cubicBezTo>
                  <a:pt x="547" y="1494"/>
                  <a:pt x="544" y="1494"/>
                  <a:pt x="544" y="1495"/>
                </a:cubicBezTo>
                <a:cubicBezTo>
                  <a:pt x="543" y="1496"/>
                  <a:pt x="545" y="1500"/>
                  <a:pt x="542" y="1500"/>
                </a:cubicBezTo>
                <a:cubicBezTo>
                  <a:pt x="539" y="1499"/>
                  <a:pt x="536" y="1500"/>
                  <a:pt x="533" y="1500"/>
                </a:cubicBezTo>
                <a:cubicBezTo>
                  <a:pt x="530" y="1499"/>
                  <a:pt x="529" y="1495"/>
                  <a:pt x="528" y="1495"/>
                </a:cubicBezTo>
                <a:cubicBezTo>
                  <a:pt x="527" y="1495"/>
                  <a:pt x="524" y="1496"/>
                  <a:pt x="524" y="1496"/>
                </a:cubicBezTo>
                <a:cubicBezTo>
                  <a:pt x="523" y="1496"/>
                  <a:pt x="525" y="1495"/>
                  <a:pt x="525" y="1495"/>
                </a:cubicBezTo>
                <a:cubicBezTo>
                  <a:pt x="525" y="1493"/>
                  <a:pt x="521" y="1490"/>
                  <a:pt x="520" y="1489"/>
                </a:cubicBezTo>
                <a:cubicBezTo>
                  <a:pt x="520" y="1487"/>
                  <a:pt x="519" y="1483"/>
                  <a:pt x="518" y="1481"/>
                </a:cubicBezTo>
                <a:cubicBezTo>
                  <a:pt x="518" y="1480"/>
                  <a:pt x="517" y="1475"/>
                  <a:pt x="515" y="1477"/>
                </a:cubicBezTo>
                <a:cubicBezTo>
                  <a:pt x="516" y="1478"/>
                  <a:pt x="519" y="1484"/>
                  <a:pt x="515" y="1484"/>
                </a:cubicBezTo>
                <a:cubicBezTo>
                  <a:pt x="510" y="1479"/>
                  <a:pt x="502" y="1490"/>
                  <a:pt x="495" y="1484"/>
                </a:cubicBezTo>
                <a:cubicBezTo>
                  <a:pt x="496" y="1488"/>
                  <a:pt x="495" y="1491"/>
                  <a:pt x="491" y="1490"/>
                </a:cubicBezTo>
                <a:cubicBezTo>
                  <a:pt x="489" y="1496"/>
                  <a:pt x="495" y="1495"/>
                  <a:pt x="494" y="1500"/>
                </a:cubicBezTo>
                <a:cubicBezTo>
                  <a:pt x="493" y="1500"/>
                  <a:pt x="493" y="1501"/>
                  <a:pt x="493" y="1503"/>
                </a:cubicBezTo>
                <a:cubicBezTo>
                  <a:pt x="490" y="1503"/>
                  <a:pt x="488" y="1503"/>
                  <a:pt x="488" y="1506"/>
                </a:cubicBezTo>
                <a:cubicBezTo>
                  <a:pt x="491" y="1506"/>
                  <a:pt x="493" y="1506"/>
                  <a:pt x="496" y="1506"/>
                </a:cubicBezTo>
                <a:cubicBezTo>
                  <a:pt x="496" y="1504"/>
                  <a:pt x="496" y="1502"/>
                  <a:pt x="496" y="1500"/>
                </a:cubicBezTo>
                <a:cubicBezTo>
                  <a:pt x="504" y="1500"/>
                  <a:pt x="504" y="1491"/>
                  <a:pt x="511" y="1490"/>
                </a:cubicBezTo>
                <a:cubicBezTo>
                  <a:pt x="513" y="1493"/>
                  <a:pt x="516" y="1494"/>
                  <a:pt x="517" y="1496"/>
                </a:cubicBezTo>
                <a:cubicBezTo>
                  <a:pt x="517" y="1498"/>
                  <a:pt x="517" y="1499"/>
                  <a:pt x="517" y="1500"/>
                </a:cubicBezTo>
                <a:cubicBezTo>
                  <a:pt x="520" y="1500"/>
                  <a:pt x="523" y="1499"/>
                  <a:pt x="524" y="1501"/>
                </a:cubicBezTo>
                <a:cubicBezTo>
                  <a:pt x="525" y="1504"/>
                  <a:pt x="522" y="1509"/>
                  <a:pt x="526" y="1509"/>
                </a:cubicBezTo>
                <a:cubicBezTo>
                  <a:pt x="529" y="1505"/>
                  <a:pt x="539" y="1509"/>
                  <a:pt x="546" y="1508"/>
                </a:cubicBezTo>
                <a:close/>
                <a:moveTo>
                  <a:pt x="497" y="1493"/>
                </a:moveTo>
                <a:cubicBezTo>
                  <a:pt x="503" y="1495"/>
                  <a:pt x="503" y="1486"/>
                  <a:pt x="497" y="1487"/>
                </a:cubicBezTo>
                <a:cubicBezTo>
                  <a:pt x="497" y="1489"/>
                  <a:pt x="497" y="1491"/>
                  <a:pt x="497" y="1493"/>
                </a:cubicBezTo>
                <a:close/>
                <a:moveTo>
                  <a:pt x="414" y="1500"/>
                </a:moveTo>
                <a:cubicBezTo>
                  <a:pt x="415" y="1500"/>
                  <a:pt x="416" y="1499"/>
                  <a:pt x="417" y="1500"/>
                </a:cubicBezTo>
                <a:cubicBezTo>
                  <a:pt x="418" y="1500"/>
                  <a:pt x="418" y="1502"/>
                  <a:pt x="420" y="1503"/>
                </a:cubicBezTo>
                <a:cubicBezTo>
                  <a:pt x="420" y="1503"/>
                  <a:pt x="425" y="1500"/>
                  <a:pt x="426" y="1501"/>
                </a:cubicBezTo>
                <a:cubicBezTo>
                  <a:pt x="430" y="1505"/>
                  <a:pt x="429" y="1499"/>
                  <a:pt x="433" y="1503"/>
                </a:cubicBezTo>
                <a:cubicBezTo>
                  <a:pt x="434" y="1504"/>
                  <a:pt x="440" y="1501"/>
                  <a:pt x="442" y="1501"/>
                </a:cubicBezTo>
                <a:cubicBezTo>
                  <a:pt x="444" y="1501"/>
                  <a:pt x="445" y="1504"/>
                  <a:pt x="446" y="1501"/>
                </a:cubicBezTo>
                <a:cubicBezTo>
                  <a:pt x="447" y="1500"/>
                  <a:pt x="448" y="1503"/>
                  <a:pt x="448" y="1503"/>
                </a:cubicBezTo>
                <a:cubicBezTo>
                  <a:pt x="456" y="1503"/>
                  <a:pt x="458" y="1504"/>
                  <a:pt x="462" y="1504"/>
                </a:cubicBezTo>
                <a:cubicBezTo>
                  <a:pt x="466" y="1505"/>
                  <a:pt x="470" y="1503"/>
                  <a:pt x="474" y="1506"/>
                </a:cubicBezTo>
                <a:cubicBezTo>
                  <a:pt x="475" y="1500"/>
                  <a:pt x="466" y="1504"/>
                  <a:pt x="462" y="1503"/>
                </a:cubicBezTo>
                <a:cubicBezTo>
                  <a:pt x="460" y="1498"/>
                  <a:pt x="460" y="1496"/>
                  <a:pt x="459" y="1495"/>
                </a:cubicBezTo>
                <a:cubicBezTo>
                  <a:pt x="458" y="1495"/>
                  <a:pt x="457" y="1490"/>
                  <a:pt x="457" y="1490"/>
                </a:cubicBezTo>
                <a:cubicBezTo>
                  <a:pt x="457" y="1489"/>
                  <a:pt x="457" y="1487"/>
                  <a:pt x="455" y="1487"/>
                </a:cubicBezTo>
                <a:cubicBezTo>
                  <a:pt x="450" y="1487"/>
                  <a:pt x="454" y="1476"/>
                  <a:pt x="449" y="1477"/>
                </a:cubicBezTo>
                <a:cubicBezTo>
                  <a:pt x="442" y="1476"/>
                  <a:pt x="449" y="1488"/>
                  <a:pt x="441" y="1485"/>
                </a:cubicBezTo>
                <a:cubicBezTo>
                  <a:pt x="441" y="1483"/>
                  <a:pt x="443" y="1483"/>
                  <a:pt x="443" y="1481"/>
                </a:cubicBezTo>
                <a:cubicBezTo>
                  <a:pt x="436" y="1481"/>
                  <a:pt x="437" y="1488"/>
                  <a:pt x="438" y="1492"/>
                </a:cubicBezTo>
                <a:cubicBezTo>
                  <a:pt x="432" y="1492"/>
                  <a:pt x="421" y="1496"/>
                  <a:pt x="417" y="1490"/>
                </a:cubicBezTo>
                <a:cubicBezTo>
                  <a:pt x="416" y="1486"/>
                  <a:pt x="414" y="1484"/>
                  <a:pt x="413" y="1479"/>
                </a:cubicBezTo>
                <a:cubicBezTo>
                  <a:pt x="407" y="1481"/>
                  <a:pt x="413" y="1472"/>
                  <a:pt x="407" y="1474"/>
                </a:cubicBezTo>
                <a:cubicBezTo>
                  <a:pt x="406" y="1479"/>
                  <a:pt x="406" y="1477"/>
                  <a:pt x="407" y="1482"/>
                </a:cubicBezTo>
                <a:cubicBezTo>
                  <a:pt x="409" y="1486"/>
                  <a:pt x="411" y="1480"/>
                  <a:pt x="412" y="1484"/>
                </a:cubicBezTo>
                <a:cubicBezTo>
                  <a:pt x="411" y="1488"/>
                  <a:pt x="411" y="1490"/>
                  <a:pt x="411" y="1496"/>
                </a:cubicBezTo>
                <a:cubicBezTo>
                  <a:pt x="414" y="1495"/>
                  <a:pt x="413" y="1499"/>
                  <a:pt x="414" y="1500"/>
                </a:cubicBezTo>
                <a:close/>
                <a:moveTo>
                  <a:pt x="414" y="1496"/>
                </a:moveTo>
                <a:cubicBezTo>
                  <a:pt x="414" y="1496"/>
                  <a:pt x="412" y="1494"/>
                  <a:pt x="412" y="1493"/>
                </a:cubicBezTo>
                <a:cubicBezTo>
                  <a:pt x="412" y="1494"/>
                  <a:pt x="415" y="1492"/>
                  <a:pt x="414" y="1492"/>
                </a:cubicBezTo>
                <a:cubicBezTo>
                  <a:pt x="417" y="1491"/>
                  <a:pt x="418" y="1498"/>
                  <a:pt x="414" y="1496"/>
                </a:cubicBezTo>
                <a:close/>
                <a:moveTo>
                  <a:pt x="440" y="1487"/>
                </a:moveTo>
                <a:cubicBezTo>
                  <a:pt x="442" y="1490"/>
                  <a:pt x="449" y="1487"/>
                  <a:pt x="449" y="1492"/>
                </a:cubicBezTo>
                <a:cubicBezTo>
                  <a:pt x="450" y="1496"/>
                  <a:pt x="446" y="1496"/>
                  <a:pt x="442" y="1496"/>
                </a:cubicBezTo>
                <a:cubicBezTo>
                  <a:pt x="443" y="1492"/>
                  <a:pt x="439" y="1492"/>
                  <a:pt x="440" y="1487"/>
                </a:cubicBezTo>
                <a:close/>
                <a:moveTo>
                  <a:pt x="719" y="1477"/>
                </a:moveTo>
                <a:cubicBezTo>
                  <a:pt x="720" y="1474"/>
                  <a:pt x="726" y="1480"/>
                  <a:pt x="723" y="1482"/>
                </a:cubicBezTo>
                <a:cubicBezTo>
                  <a:pt x="720" y="1482"/>
                  <a:pt x="722" y="1477"/>
                  <a:pt x="719" y="1477"/>
                </a:cubicBezTo>
                <a:close/>
                <a:moveTo>
                  <a:pt x="370" y="1477"/>
                </a:moveTo>
                <a:cubicBezTo>
                  <a:pt x="373" y="1477"/>
                  <a:pt x="372" y="1481"/>
                  <a:pt x="373" y="1482"/>
                </a:cubicBezTo>
                <a:cubicBezTo>
                  <a:pt x="373" y="1482"/>
                  <a:pt x="376" y="1482"/>
                  <a:pt x="376" y="1482"/>
                </a:cubicBezTo>
                <a:cubicBezTo>
                  <a:pt x="377" y="1486"/>
                  <a:pt x="370" y="1483"/>
                  <a:pt x="370" y="1477"/>
                </a:cubicBezTo>
                <a:close/>
                <a:moveTo>
                  <a:pt x="1392" y="1492"/>
                </a:moveTo>
                <a:cubicBezTo>
                  <a:pt x="1404" y="1491"/>
                  <a:pt x="1389" y="1480"/>
                  <a:pt x="1388" y="1484"/>
                </a:cubicBezTo>
                <a:cubicBezTo>
                  <a:pt x="1390" y="1485"/>
                  <a:pt x="1393" y="1487"/>
                  <a:pt x="1392" y="1492"/>
                </a:cubicBezTo>
                <a:close/>
                <a:moveTo>
                  <a:pt x="1400" y="1493"/>
                </a:moveTo>
                <a:cubicBezTo>
                  <a:pt x="1400" y="1499"/>
                  <a:pt x="1404" y="1500"/>
                  <a:pt x="1408" y="1503"/>
                </a:cubicBezTo>
                <a:cubicBezTo>
                  <a:pt x="1410" y="1496"/>
                  <a:pt x="1402" y="1499"/>
                  <a:pt x="1403" y="1493"/>
                </a:cubicBezTo>
                <a:cubicBezTo>
                  <a:pt x="1406" y="1492"/>
                  <a:pt x="1411" y="1493"/>
                  <a:pt x="1411" y="1489"/>
                </a:cubicBezTo>
                <a:cubicBezTo>
                  <a:pt x="1404" y="1487"/>
                  <a:pt x="1406" y="1494"/>
                  <a:pt x="1400" y="1493"/>
                </a:cubicBezTo>
                <a:close/>
                <a:moveTo>
                  <a:pt x="261" y="1503"/>
                </a:moveTo>
                <a:cubicBezTo>
                  <a:pt x="268" y="1503"/>
                  <a:pt x="265" y="1513"/>
                  <a:pt x="274" y="1511"/>
                </a:cubicBezTo>
                <a:cubicBezTo>
                  <a:pt x="275" y="1516"/>
                  <a:pt x="282" y="1515"/>
                  <a:pt x="288" y="1515"/>
                </a:cubicBezTo>
                <a:cubicBezTo>
                  <a:pt x="287" y="1509"/>
                  <a:pt x="288" y="1504"/>
                  <a:pt x="294" y="1504"/>
                </a:cubicBezTo>
                <a:cubicBezTo>
                  <a:pt x="297" y="1505"/>
                  <a:pt x="298" y="1508"/>
                  <a:pt x="301" y="1508"/>
                </a:cubicBezTo>
                <a:cubicBezTo>
                  <a:pt x="303" y="1506"/>
                  <a:pt x="311" y="1504"/>
                  <a:pt x="307" y="1503"/>
                </a:cubicBezTo>
                <a:cubicBezTo>
                  <a:pt x="302" y="1509"/>
                  <a:pt x="298" y="1501"/>
                  <a:pt x="290" y="1500"/>
                </a:cubicBezTo>
                <a:cubicBezTo>
                  <a:pt x="290" y="1501"/>
                  <a:pt x="290" y="1503"/>
                  <a:pt x="289" y="1503"/>
                </a:cubicBezTo>
                <a:cubicBezTo>
                  <a:pt x="283" y="1504"/>
                  <a:pt x="282" y="1500"/>
                  <a:pt x="277" y="1501"/>
                </a:cubicBezTo>
                <a:cubicBezTo>
                  <a:pt x="276" y="1500"/>
                  <a:pt x="276" y="1498"/>
                  <a:pt x="275" y="1498"/>
                </a:cubicBezTo>
                <a:cubicBezTo>
                  <a:pt x="275" y="1500"/>
                  <a:pt x="272" y="1501"/>
                  <a:pt x="272" y="1503"/>
                </a:cubicBezTo>
                <a:cubicBezTo>
                  <a:pt x="272" y="1505"/>
                  <a:pt x="277" y="1505"/>
                  <a:pt x="274" y="1506"/>
                </a:cubicBezTo>
                <a:cubicBezTo>
                  <a:pt x="269" y="1506"/>
                  <a:pt x="271" y="1498"/>
                  <a:pt x="266" y="1500"/>
                </a:cubicBezTo>
                <a:cubicBezTo>
                  <a:pt x="266" y="1502"/>
                  <a:pt x="261" y="1501"/>
                  <a:pt x="261" y="1503"/>
                </a:cubicBezTo>
                <a:close/>
                <a:moveTo>
                  <a:pt x="266" y="1501"/>
                </a:moveTo>
                <a:cubicBezTo>
                  <a:pt x="267" y="1501"/>
                  <a:pt x="268" y="1501"/>
                  <a:pt x="269" y="1501"/>
                </a:cubicBezTo>
                <a:cubicBezTo>
                  <a:pt x="269" y="1502"/>
                  <a:pt x="269" y="1503"/>
                  <a:pt x="269" y="1504"/>
                </a:cubicBezTo>
                <a:cubicBezTo>
                  <a:pt x="268" y="1504"/>
                  <a:pt x="267" y="1504"/>
                  <a:pt x="266" y="1504"/>
                </a:cubicBezTo>
                <a:cubicBezTo>
                  <a:pt x="266" y="1503"/>
                  <a:pt x="266" y="1502"/>
                  <a:pt x="266" y="1501"/>
                </a:cubicBezTo>
                <a:close/>
                <a:moveTo>
                  <a:pt x="259" y="1515"/>
                </a:moveTo>
                <a:cubicBezTo>
                  <a:pt x="257" y="1515"/>
                  <a:pt x="257" y="1516"/>
                  <a:pt x="257" y="1517"/>
                </a:cubicBezTo>
                <a:cubicBezTo>
                  <a:pt x="252" y="1515"/>
                  <a:pt x="259" y="1512"/>
                  <a:pt x="260" y="1515"/>
                </a:cubicBezTo>
                <a:cubicBezTo>
                  <a:pt x="260" y="1517"/>
                  <a:pt x="259" y="1516"/>
                  <a:pt x="259" y="1515"/>
                </a:cubicBezTo>
                <a:close/>
                <a:moveTo>
                  <a:pt x="1784" y="1525"/>
                </a:moveTo>
                <a:cubicBezTo>
                  <a:pt x="1777" y="1525"/>
                  <a:pt x="1784" y="1518"/>
                  <a:pt x="1784" y="1515"/>
                </a:cubicBezTo>
                <a:cubicBezTo>
                  <a:pt x="1782" y="1515"/>
                  <a:pt x="1780" y="1515"/>
                  <a:pt x="1778" y="1515"/>
                </a:cubicBezTo>
                <a:cubicBezTo>
                  <a:pt x="1780" y="1522"/>
                  <a:pt x="1773" y="1521"/>
                  <a:pt x="1771" y="1523"/>
                </a:cubicBezTo>
                <a:cubicBezTo>
                  <a:pt x="1775" y="1524"/>
                  <a:pt x="1774" y="1528"/>
                  <a:pt x="1777" y="1528"/>
                </a:cubicBezTo>
                <a:cubicBezTo>
                  <a:pt x="1777" y="1522"/>
                  <a:pt x="1787" y="1529"/>
                  <a:pt x="1784" y="1525"/>
                </a:cubicBezTo>
                <a:close/>
                <a:moveTo>
                  <a:pt x="299" y="1528"/>
                </a:moveTo>
                <a:cubicBezTo>
                  <a:pt x="299" y="1534"/>
                  <a:pt x="304" y="1530"/>
                  <a:pt x="307" y="1530"/>
                </a:cubicBezTo>
                <a:cubicBezTo>
                  <a:pt x="311" y="1530"/>
                  <a:pt x="314" y="1529"/>
                  <a:pt x="316" y="1531"/>
                </a:cubicBezTo>
                <a:cubicBezTo>
                  <a:pt x="317" y="1529"/>
                  <a:pt x="319" y="1529"/>
                  <a:pt x="319" y="1527"/>
                </a:cubicBezTo>
                <a:cubicBezTo>
                  <a:pt x="317" y="1526"/>
                  <a:pt x="318" y="1522"/>
                  <a:pt x="313" y="1523"/>
                </a:cubicBezTo>
                <a:cubicBezTo>
                  <a:pt x="313" y="1527"/>
                  <a:pt x="315" y="1527"/>
                  <a:pt x="316" y="1528"/>
                </a:cubicBezTo>
                <a:cubicBezTo>
                  <a:pt x="309" y="1525"/>
                  <a:pt x="306" y="1531"/>
                  <a:pt x="299" y="1528"/>
                </a:cubicBezTo>
                <a:close/>
                <a:moveTo>
                  <a:pt x="404" y="1531"/>
                </a:moveTo>
                <a:cubicBezTo>
                  <a:pt x="406" y="1531"/>
                  <a:pt x="407" y="1531"/>
                  <a:pt x="407" y="1530"/>
                </a:cubicBezTo>
                <a:cubicBezTo>
                  <a:pt x="405" y="1529"/>
                  <a:pt x="404" y="1528"/>
                  <a:pt x="401" y="1528"/>
                </a:cubicBezTo>
                <a:cubicBezTo>
                  <a:pt x="401" y="1531"/>
                  <a:pt x="401" y="1533"/>
                  <a:pt x="401" y="1536"/>
                </a:cubicBezTo>
                <a:cubicBezTo>
                  <a:pt x="405" y="1536"/>
                  <a:pt x="408" y="1536"/>
                  <a:pt x="411" y="1536"/>
                </a:cubicBezTo>
                <a:cubicBezTo>
                  <a:pt x="410" y="1534"/>
                  <a:pt x="416" y="1530"/>
                  <a:pt x="412" y="1530"/>
                </a:cubicBezTo>
                <a:cubicBezTo>
                  <a:pt x="412" y="1532"/>
                  <a:pt x="405" y="1535"/>
                  <a:pt x="404" y="1531"/>
                </a:cubicBezTo>
                <a:close/>
                <a:moveTo>
                  <a:pt x="440" y="1535"/>
                </a:moveTo>
                <a:cubicBezTo>
                  <a:pt x="434" y="1535"/>
                  <a:pt x="439" y="1533"/>
                  <a:pt x="438" y="1530"/>
                </a:cubicBezTo>
                <a:cubicBezTo>
                  <a:pt x="437" y="1530"/>
                  <a:pt x="436" y="1530"/>
                  <a:pt x="435" y="1530"/>
                </a:cubicBezTo>
                <a:cubicBezTo>
                  <a:pt x="435" y="1531"/>
                  <a:pt x="434" y="1532"/>
                  <a:pt x="434" y="1533"/>
                </a:cubicBezTo>
                <a:cubicBezTo>
                  <a:pt x="436" y="1533"/>
                  <a:pt x="439" y="1539"/>
                  <a:pt x="440" y="1535"/>
                </a:cubicBezTo>
                <a:close/>
                <a:moveTo>
                  <a:pt x="812" y="1533"/>
                </a:moveTo>
                <a:cubicBezTo>
                  <a:pt x="816" y="1535"/>
                  <a:pt x="810" y="1538"/>
                  <a:pt x="807" y="1538"/>
                </a:cubicBezTo>
                <a:cubicBezTo>
                  <a:pt x="806" y="1531"/>
                  <a:pt x="811" y="1539"/>
                  <a:pt x="812" y="1533"/>
                </a:cubicBezTo>
                <a:close/>
                <a:moveTo>
                  <a:pt x="545" y="1536"/>
                </a:moveTo>
                <a:cubicBezTo>
                  <a:pt x="547" y="1530"/>
                  <a:pt x="547" y="1540"/>
                  <a:pt x="551" y="1538"/>
                </a:cubicBezTo>
                <a:cubicBezTo>
                  <a:pt x="550" y="1543"/>
                  <a:pt x="547" y="1536"/>
                  <a:pt x="545" y="1536"/>
                </a:cubicBezTo>
                <a:close/>
                <a:moveTo>
                  <a:pt x="633" y="1536"/>
                </a:moveTo>
                <a:cubicBezTo>
                  <a:pt x="633" y="1537"/>
                  <a:pt x="633" y="1538"/>
                  <a:pt x="633" y="1539"/>
                </a:cubicBezTo>
                <a:cubicBezTo>
                  <a:pt x="637" y="1541"/>
                  <a:pt x="642" y="1536"/>
                  <a:pt x="637" y="1535"/>
                </a:cubicBezTo>
                <a:cubicBezTo>
                  <a:pt x="638" y="1537"/>
                  <a:pt x="635" y="1539"/>
                  <a:pt x="634" y="1536"/>
                </a:cubicBezTo>
                <a:cubicBezTo>
                  <a:pt x="635" y="1536"/>
                  <a:pt x="636" y="1535"/>
                  <a:pt x="634" y="1535"/>
                </a:cubicBezTo>
                <a:cubicBezTo>
                  <a:pt x="634" y="1535"/>
                  <a:pt x="634" y="1536"/>
                  <a:pt x="633" y="1536"/>
                </a:cubicBezTo>
                <a:close/>
                <a:moveTo>
                  <a:pt x="1532" y="1542"/>
                </a:moveTo>
                <a:cubicBezTo>
                  <a:pt x="1528" y="1543"/>
                  <a:pt x="1525" y="1544"/>
                  <a:pt x="1523" y="1546"/>
                </a:cubicBezTo>
                <a:cubicBezTo>
                  <a:pt x="1521" y="1544"/>
                  <a:pt x="1521" y="1541"/>
                  <a:pt x="1521" y="1538"/>
                </a:cubicBezTo>
                <a:cubicBezTo>
                  <a:pt x="1519" y="1538"/>
                  <a:pt x="1517" y="1538"/>
                  <a:pt x="1515" y="1538"/>
                </a:cubicBezTo>
                <a:cubicBezTo>
                  <a:pt x="1516" y="1542"/>
                  <a:pt x="1516" y="1548"/>
                  <a:pt x="1510" y="1549"/>
                </a:cubicBezTo>
                <a:cubicBezTo>
                  <a:pt x="1509" y="1552"/>
                  <a:pt x="1512" y="1560"/>
                  <a:pt x="1515" y="1555"/>
                </a:cubicBezTo>
                <a:cubicBezTo>
                  <a:pt x="1511" y="1554"/>
                  <a:pt x="1515" y="1551"/>
                  <a:pt x="1516" y="1550"/>
                </a:cubicBezTo>
                <a:cubicBezTo>
                  <a:pt x="1525" y="1548"/>
                  <a:pt x="1528" y="1549"/>
                  <a:pt x="1532" y="1552"/>
                </a:cubicBezTo>
                <a:cubicBezTo>
                  <a:pt x="1531" y="1546"/>
                  <a:pt x="1536" y="1546"/>
                  <a:pt x="1536" y="1541"/>
                </a:cubicBezTo>
                <a:cubicBezTo>
                  <a:pt x="1529" y="1544"/>
                  <a:pt x="1535" y="1535"/>
                  <a:pt x="1529" y="1536"/>
                </a:cubicBezTo>
                <a:cubicBezTo>
                  <a:pt x="1528" y="1540"/>
                  <a:pt x="1532" y="1539"/>
                  <a:pt x="1532" y="1542"/>
                </a:cubicBezTo>
                <a:close/>
                <a:moveTo>
                  <a:pt x="281" y="1541"/>
                </a:moveTo>
                <a:cubicBezTo>
                  <a:pt x="283" y="1536"/>
                  <a:pt x="284" y="1543"/>
                  <a:pt x="286" y="1542"/>
                </a:cubicBezTo>
                <a:cubicBezTo>
                  <a:pt x="285" y="1547"/>
                  <a:pt x="284" y="1540"/>
                  <a:pt x="281" y="1541"/>
                </a:cubicBezTo>
                <a:close/>
                <a:moveTo>
                  <a:pt x="311" y="1542"/>
                </a:moveTo>
                <a:cubicBezTo>
                  <a:pt x="308" y="1541"/>
                  <a:pt x="308" y="1545"/>
                  <a:pt x="308" y="1546"/>
                </a:cubicBezTo>
                <a:cubicBezTo>
                  <a:pt x="306" y="1546"/>
                  <a:pt x="303" y="1545"/>
                  <a:pt x="303" y="1544"/>
                </a:cubicBezTo>
                <a:cubicBezTo>
                  <a:pt x="303" y="1545"/>
                  <a:pt x="307" y="1542"/>
                  <a:pt x="306" y="1542"/>
                </a:cubicBezTo>
                <a:cubicBezTo>
                  <a:pt x="300" y="1544"/>
                  <a:pt x="297" y="1543"/>
                  <a:pt x="297" y="1546"/>
                </a:cubicBezTo>
                <a:cubicBezTo>
                  <a:pt x="297" y="1549"/>
                  <a:pt x="294" y="1546"/>
                  <a:pt x="292" y="1547"/>
                </a:cubicBezTo>
                <a:cubicBezTo>
                  <a:pt x="292" y="1548"/>
                  <a:pt x="293" y="1551"/>
                  <a:pt x="291" y="1550"/>
                </a:cubicBezTo>
                <a:cubicBezTo>
                  <a:pt x="289" y="1550"/>
                  <a:pt x="285" y="1551"/>
                  <a:pt x="288" y="1552"/>
                </a:cubicBezTo>
                <a:cubicBezTo>
                  <a:pt x="292" y="1553"/>
                  <a:pt x="293" y="1550"/>
                  <a:pt x="296" y="1550"/>
                </a:cubicBezTo>
                <a:cubicBezTo>
                  <a:pt x="301" y="1551"/>
                  <a:pt x="305" y="1557"/>
                  <a:pt x="310" y="1554"/>
                </a:cubicBezTo>
                <a:cubicBezTo>
                  <a:pt x="309" y="1558"/>
                  <a:pt x="313" y="1558"/>
                  <a:pt x="312" y="1563"/>
                </a:cubicBezTo>
                <a:cubicBezTo>
                  <a:pt x="315" y="1563"/>
                  <a:pt x="316" y="1561"/>
                  <a:pt x="319" y="1560"/>
                </a:cubicBezTo>
                <a:cubicBezTo>
                  <a:pt x="319" y="1555"/>
                  <a:pt x="316" y="1554"/>
                  <a:pt x="314" y="1552"/>
                </a:cubicBezTo>
                <a:cubicBezTo>
                  <a:pt x="320" y="1548"/>
                  <a:pt x="335" y="1553"/>
                  <a:pt x="339" y="1549"/>
                </a:cubicBezTo>
                <a:cubicBezTo>
                  <a:pt x="337" y="1551"/>
                  <a:pt x="333" y="1547"/>
                  <a:pt x="331" y="1547"/>
                </a:cubicBezTo>
                <a:cubicBezTo>
                  <a:pt x="331" y="1547"/>
                  <a:pt x="330" y="1549"/>
                  <a:pt x="329" y="1549"/>
                </a:cubicBezTo>
                <a:cubicBezTo>
                  <a:pt x="325" y="1550"/>
                  <a:pt x="321" y="1549"/>
                  <a:pt x="317" y="1549"/>
                </a:cubicBezTo>
                <a:cubicBezTo>
                  <a:pt x="312" y="1549"/>
                  <a:pt x="310" y="1551"/>
                  <a:pt x="309" y="1549"/>
                </a:cubicBezTo>
                <a:cubicBezTo>
                  <a:pt x="312" y="1549"/>
                  <a:pt x="311" y="1545"/>
                  <a:pt x="311" y="1542"/>
                </a:cubicBezTo>
                <a:close/>
                <a:moveTo>
                  <a:pt x="298" y="1558"/>
                </a:moveTo>
                <a:cubicBezTo>
                  <a:pt x="300" y="1553"/>
                  <a:pt x="303" y="1562"/>
                  <a:pt x="305" y="1561"/>
                </a:cubicBezTo>
                <a:cubicBezTo>
                  <a:pt x="304" y="1565"/>
                  <a:pt x="301" y="1558"/>
                  <a:pt x="298" y="1558"/>
                </a:cubicBezTo>
                <a:close/>
                <a:moveTo>
                  <a:pt x="1057" y="1558"/>
                </a:moveTo>
                <a:cubicBezTo>
                  <a:pt x="1052" y="1556"/>
                  <a:pt x="1066" y="1558"/>
                  <a:pt x="1060" y="1560"/>
                </a:cubicBezTo>
                <a:cubicBezTo>
                  <a:pt x="1058" y="1561"/>
                  <a:pt x="1058" y="1559"/>
                  <a:pt x="1057" y="1558"/>
                </a:cubicBezTo>
                <a:close/>
                <a:moveTo>
                  <a:pt x="611" y="1592"/>
                </a:moveTo>
                <a:cubicBezTo>
                  <a:pt x="614" y="1591"/>
                  <a:pt x="615" y="1593"/>
                  <a:pt x="617" y="1593"/>
                </a:cubicBezTo>
                <a:cubicBezTo>
                  <a:pt x="616" y="1586"/>
                  <a:pt x="622" y="1587"/>
                  <a:pt x="623" y="1582"/>
                </a:cubicBezTo>
                <a:cubicBezTo>
                  <a:pt x="618" y="1581"/>
                  <a:pt x="615" y="1583"/>
                  <a:pt x="611" y="1584"/>
                </a:cubicBezTo>
                <a:cubicBezTo>
                  <a:pt x="611" y="1583"/>
                  <a:pt x="610" y="1582"/>
                  <a:pt x="609" y="1584"/>
                </a:cubicBezTo>
                <a:cubicBezTo>
                  <a:pt x="613" y="1583"/>
                  <a:pt x="610" y="1589"/>
                  <a:pt x="611" y="1592"/>
                </a:cubicBezTo>
                <a:close/>
                <a:moveTo>
                  <a:pt x="634" y="1598"/>
                </a:moveTo>
                <a:cubicBezTo>
                  <a:pt x="633" y="1603"/>
                  <a:pt x="637" y="1603"/>
                  <a:pt x="639" y="1604"/>
                </a:cubicBezTo>
                <a:cubicBezTo>
                  <a:pt x="638" y="1600"/>
                  <a:pt x="642" y="1601"/>
                  <a:pt x="641" y="1596"/>
                </a:cubicBezTo>
                <a:cubicBezTo>
                  <a:pt x="638" y="1596"/>
                  <a:pt x="636" y="1597"/>
                  <a:pt x="634" y="1598"/>
                </a:cubicBezTo>
                <a:close/>
                <a:moveTo>
                  <a:pt x="1282" y="7"/>
                </a:moveTo>
                <a:cubicBezTo>
                  <a:pt x="1282" y="15"/>
                  <a:pt x="1280" y="16"/>
                  <a:pt x="1282" y="23"/>
                </a:cubicBezTo>
                <a:cubicBezTo>
                  <a:pt x="1285" y="23"/>
                  <a:pt x="1287" y="23"/>
                  <a:pt x="1289" y="23"/>
                </a:cubicBezTo>
                <a:cubicBezTo>
                  <a:pt x="1292" y="20"/>
                  <a:pt x="1288" y="19"/>
                  <a:pt x="1289" y="14"/>
                </a:cubicBezTo>
                <a:cubicBezTo>
                  <a:pt x="1291" y="12"/>
                  <a:pt x="1292" y="9"/>
                  <a:pt x="1294" y="7"/>
                </a:cubicBezTo>
                <a:cubicBezTo>
                  <a:pt x="1288" y="7"/>
                  <a:pt x="1288" y="5"/>
                  <a:pt x="1282" y="7"/>
                </a:cubicBezTo>
                <a:close/>
                <a:moveTo>
                  <a:pt x="1217" y="14"/>
                </a:moveTo>
                <a:cubicBezTo>
                  <a:pt x="1213" y="9"/>
                  <a:pt x="1211" y="16"/>
                  <a:pt x="1204" y="15"/>
                </a:cubicBezTo>
                <a:cubicBezTo>
                  <a:pt x="1204" y="17"/>
                  <a:pt x="1204" y="20"/>
                  <a:pt x="1204" y="22"/>
                </a:cubicBezTo>
                <a:cubicBezTo>
                  <a:pt x="1211" y="23"/>
                  <a:pt x="1211" y="22"/>
                  <a:pt x="1219" y="22"/>
                </a:cubicBezTo>
                <a:cubicBezTo>
                  <a:pt x="1219" y="16"/>
                  <a:pt x="1225" y="16"/>
                  <a:pt x="1224" y="11"/>
                </a:cubicBezTo>
                <a:cubicBezTo>
                  <a:pt x="1222" y="10"/>
                  <a:pt x="1222" y="8"/>
                  <a:pt x="1219" y="9"/>
                </a:cubicBezTo>
                <a:cubicBezTo>
                  <a:pt x="1219" y="11"/>
                  <a:pt x="1218" y="12"/>
                  <a:pt x="1217" y="14"/>
                </a:cubicBezTo>
                <a:close/>
                <a:moveTo>
                  <a:pt x="1261" y="14"/>
                </a:moveTo>
                <a:cubicBezTo>
                  <a:pt x="1259" y="16"/>
                  <a:pt x="1253" y="17"/>
                  <a:pt x="1256" y="22"/>
                </a:cubicBezTo>
                <a:cubicBezTo>
                  <a:pt x="1261" y="21"/>
                  <a:pt x="1262" y="24"/>
                  <a:pt x="1267" y="23"/>
                </a:cubicBezTo>
                <a:cubicBezTo>
                  <a:pt x="1269" y="21"/>
                  <a:pt x="1273" y="19"/>
                  <a:pt x="1272" y="15"/>
                </a:cubicBezTo>
                <a:cubicBezTo>
                  <a:pt x="1272" y="15"/>
                  <a:pt x="1269" y="13"/>
                  <a:pt x="1269" y="12"/>
                </a:cubicBezTo>
                <a:cubicBezTo>
                  <a:pt x="1270" y="13"/>
                  <a:pt x="1266" y="14"/>
                  <a:pt x="1266" y="12"/>
                </a:cubicBezTo>
                <a:cubicBezTo>
                  <a:pt x="1265" y="10"/>
                  <a:pt x="1267" y="8"/>
                  <a:pt x="1267" y="7"/>
                </a:cubicBezTo>
                <a:cubicBezTo>
                  <a:pt x="1261" y="5"/>
                  <a:pt x="1262" y="12"/>
                  <a:pt x="1261" y="14"/>
                </a:cubicBezTo>
                <a:close/>
                <a:moveTo>
                  <a:pt x="1890" y="193"/>
                </a:moveTo>
                <a:cubicBezTo>
                  <a:pt x="1888" y="192"/>
                  <a:pt x="1880" y="193"/>
                  <a:pt x="1885" y="194"/>
                </a:cubicBezTo>
                <a:cubicBezTo>
                  <a:pt x="1892" y="194"/>
                  <a:pt x="1900" y="194"/>
                  <a:pt x="1907" y="194"/>
                </a:cubicBezTo>
                <a:cubicBezTo>
                  <a:pt x="1908" y="187"/>
                  <a:pt x="1899" y="197"/>
                  <a:pt x="1899" y="190"/>
                </a:cubicBezTo>
                <a:cubicBezTo>
                  <a:pt x="1901" y="190"/>
                  <a:pt x="1911" y="190"/>
                  <a:pt x="1905" y="188"/>
                </a:cubicBezTo>
                <a:cubicBezTo>
                  <a:pt x="1900" y="189"/>
                  <a:pt x="1890" y="186"/>
                  <a:pt x="1887" y="190"/>
                </a:cubicBezTo>
                <a:cubicBezTo>
                  <a:pt x="1889" y="190"/>
                  <a:pt x="1890" y="191"/>
                  <a:pt x="1890" y="193"/>
                </a:cubicBezTo>
                <a:close/>
                <a:moveTo>
                  <a:pt x="1838" y="210"/>
                </a:moveTo>
                <a:cubicBezTo>
                  <a:pt x="1837" y="210"/>
                  <a:pt x="1849" y="215"/>
                  <a:pt x="1847" y="210"/>
                </a:cubicBezTo>
                <a:cubicBezTo>
                  <a:pt x="1838" y="207"/>
                  <a:pt x="1851" y="208"/>
                  <a:pt x="1850" y="202"/>
                </a:cubicBezTo>
                <a:cubicBezTo>
                  <a:pt x="1844" y="201"/>
                  <a:pt x="1837" y="201"/>
                  <a:pt x="1830" y="202"/>
                </a:cubicBezTo>
                <a:cubicBezTo>
                  <a:pt x="1832" y="211"/>
                  <a:pt x="1820" y="206"/>
                  <a:pt x="1819" y="210"/>
                </a:cubicBezTo>
                <a:cubicBezTo>
                  <a:pt x="1824" y="210"/>
                  <a:pt x="1828" y="211"/>
                  <a:pt x="1832" y="212"/>
                </a:cubicBezTo>
                <a:cubicBezTo>
                  <a:pt x="1831" y="209"/>
                  <a:pt x="1835" y="205"/>
                  <a:pt x="1835" y="209"/>
                </a:cubicBezTo>
                <a:cubicBezTo>
                  <a:pt x="1830" y="213"/>
                  <a:pt x="1838" y="210"/>
                  <a:pt x="1838" y="210"/>
                </a:cubicBezTo>
                <a:close/>
                <a:moveTo>
                  <a:pt x="2018" y="372"/>
                </a:moveTo>
                <a:cubicBezTo>
                  <a:pt x="2011" y="371"/>
                  <a:pt x="2004" y="373"/>
                  <a:pt x="1998" y="374"/>
                </a:cubicBezTo>
                <a:cubicBezTo>
                  <a:pt x="1994" y="374"/>
                  <a:pt x="1989" y="372"/>
                  <a:pt x="1987" y="375"/>
                </a:cubicBezTo>
                <a:cubicBezTo>
                  <a:pt x="1992" y="379"/>
                  <a:pt x="2007" y="370"/>
                  <a:pt x="2011" y="377"/>
                </a:cubicBezTo>
                <a:cubicBezTo>
                  <a:pt x="2009" y="377"/>
                  <a:pt x="2008" y="379"/>
                  <a:pt x="2008" y="380"/>
                </a:cubicBezTo>
                <a:cubicBezTo>
                  <a:pt x="2013" y="379"/>
                  <a:pt x="2014" y="381"/>
                  <a:pt x="2016" y="383"/>
                </a:cubicBezTo>
                <a:cubicBezTo>
                  <a:pt x="2017" y="377"/>
                  <a:pt x="2024" y="381"/>
                  <a:pt x="2029" y="380"/>
                </a:cubicBezTo>
                <a:cubicBezTo>
                  <a:pt x="2031" y="379"/>
                  <a:pt x="2032" y="378"/>
                  <a:pt x="2034" y="377"/>
                </a:cubicBezTo>
                <a:cubicBezTo>
                  <a:pt x="2036" y="376"/>
                  <a:pt x="2038" y="375"/>
                  <a:pt x="2039" y="374"/>
                </a:cubicBezTo>
                <a:cubicBezTo>
                  <a:pt x="2031" y="375"/>
                  <a:pt x="2021" y="371"/>
                  <a:pt x="2016" y="378"/>
                </a:cubicBezTo>
                <a:cubicBezTo>
                  <a:pt x="2016" y="376"/>
                  <a:pt x="2013" y="377"/>
                  <a:pt x="2013" y="375"/>
                </a:cubicBezTo>
                <a:cubicBezTo>
                  <a:pt x="2015" y="375"/>
                  <a:pt x="2018" y="375"/>
                  <a:pt x="2018" y="372"/>
                </a:cubicBezTo>
                <a:close/>
                <a:moveTo>
                  <a:pt x="182" y="472"/>
                </a:moveTo>
                <a:cubicBezTo>
                  <a:pt x="177" y="472"/>
                  <a:pt x="173" y="471"/>
                  <a:pt x="169" y="472"/>
                </a:cubicBezTo>
                <a:cubicBezTo>
                  <a:pt x="167" y="472"/>
                  <a:pt x="168" y="473"/>
                  <a:pt x="167" y="474"/>
                </a:cubicBezTo>
                <a:cubicBezTo>
                  <a:pt x="163" y="475"/>
                  <a:pt x="157" y="471"/>
                  <a:pt x="157" y="477"/>
                </a:cubicBezTo>
                <a:cubicBezTo>
                  <a:pt x="165" y="476"/>
                  <a:pt x="164" y="478"/>
                  <a:pt x="161" y="482"/>
                </a:cubicBezTo>
                <a:cubicBezTo>
                  <a:pt x="171" y="482"/>
                  <a:pt x="181" y="478"/>
                  <a:pt x="190" y="477"/>
                </a:cubicBezTo>
                <a:cubicBezTo>
                  <a:pt x="195" y="476"/>
                  <a:pt x="199" y="479"/>
                  <a:pt x="203" y="475"/>
                </a:cubicBezTo>
                <a:cubicBezTo>
                  <a:pt x="200" y="476"/>
                  <a:pt x="196" y="472"/>
                  <a:pt x="199" y="472"/>
                </a:cubicBezTo>
                <a:cubicBezTo>
                  <a:pt x="206" y="473"/>
                  <a:pt x="205" y="473"/>
                  <a:pt x="208" y="472"/>
                </a:cubicBezTo>
                <a:cubicBezTo>
                  <a:pt x="211" y="471"/>
                  <a:pt x="217" y="474"/>
                  <a:pt x="217" y="470"/>
                </a:cubicBezTo>
                <a:cubicBezTo>
                  <a:pt x="207" y="467"/>
                  <a:pt x="194" y="471"/>
                  <a:pt x="182" y="472"/>
                </a:cubicBezTo>
                <a:close/>
                <a:moveTo>
                  <a:pt x="180" y="475"/>
                </a:moveTo>
                <a:cubicBezTo>
                  <a:pt x="178" y="480"/>
                  <a:pt x="173" y="476"/>
                  <a:pt x="166" y="478"/>
                </a:cubicBezTo>
                <a:cubicBezTo>
                  <a:pt x="169" y="473"/>
                  <a:pt x="173" y="475"/>
                  <a:pt x="180" y="475"/>
                </a:cubicBezTo>
                <a:close/>
                <a:moveTo>
                  <a:pt x="53" y="781"/>
                </a:moveTo>
                <a:cubicBezTo>
                  <a:pt x="56" y="786"/>
                  <a:pt x="50" y="788"/>
                  <a:pt x="49" y="784"/>
                </a:cubicBezTo>
                <a:cubicBezTo>
                  <a:pt x="50" y="784"/>
                  <a:pt x="52" y="784"/>
                  <a:pt x="52" y="783"/>
                </a:cubicBezTo>
                <a:cubicBezTo>
                  <a:pt x="47" y="783"/>
                  <a:pt x="42" y="784"/>
                  <a:pt x="43" y="789"/>
                </a:cubicBezTo>
                <a:cubicBezTo>
                  <a:pt x="47" y="788"/>
                  <a:pt x="52" y="789"/>
                  <a:pt x="57" y="791"/>
                </a:cubicBezTo>
                <a:cubicBezTo>
                  <a:pt x="57" y="788"/>
                  <a:pt x="57" y="785"/>
                  <a:pt x="60" y="786"/>
                </a:cubicBezTo>
                <a:cubicBezTo>
                  <a:pt x="58" y="791"/>
                  <a:pt x="61" y="792"/>
                  <a:pt x="67" y="792"/>
                </a:cubicBezTo>
                <a:cubicBezTo>
                  <a:pt x="69" y="787"/>
                  <a:pt x="61" y="791"/>
                  <a:pt x="62" y="788"/>
                </a:cubicBezTo>
                <a:cubicBezTo>
                  <a:pt x="66" y="785"/>
                  <a:pt x="64" y="780"/>
                  <a:pt x="60" y="778"/>
                </a:cubicBezTo>
                <a:cubicBezTo>
                  <a:pt x="59" y="780"/>
                  <a:pt x="56" y="781"/>
                  <a:pt x="53" y="781"/>
                </a:cubicBezTo>
                <a:close/>
                <a:moveTo>
                  <a:pt x="396" y="1433"/>
                </a:moveTo>
                <a:cubicBezTo>
                  <a:pt x="390" y="1435"/>
                  <a:pt x="389" y="1422"/>
                  <a:pt x="385" y="1427"/>
                </a:cubicBezTo>
                <a:cubicBezTo>
                  <a:pt x="386" y="1426"/>
                  <a:pt x="386" y="1429"/>
                  <a:pt x="385" y="1428"/>
                </a:cubicBezTo>
                <a:cubicBezTo>
                  <a:pt x="384" y="1428"/>
                  <a:pt x="384" y="1425"/>
                  <a:pt x="383" y="1425"/>
                </a:cubicBezTo>
                <a:cubicBezTo>
                  <a:pt x="381" y="1424"/>
                  <a:pt x="380" y="1427"/>
                  <a:pt x="377" y="1427"/>
                </a:cubicBezTo>
                <a:cubicBezTo>
                  <a:pt x="377" y="1429"/>
                  <a:pt x="377" y="1432"/>
                  <a:pt x="377" y="1435"/>
                </a:cubicBezTo>
                <a:cubicBezTo>
                  <a:pt x="375" y="1433"/>
                  <a:pt x="372" y="1433"/>
                  <a:pt x="371" y="1436"/>
                </a:cubicBezTo>
                <a:cubicBezTo>
                  <a:pt x="375" y="1436"/>
                  <a:pt x="378" y="1437"/>
                  <a:pt x="379" y="1439"/>
                </a:cubicBezTo>
                <a:cubicBezTo>
                  <a:pt x="379" y="1441"/>
                  <a:pt x="376" y="1441"/>
                  <a:pt x="376" y="1443"/>
                </a:cubicBezTo>
                <a:cubicBezTo>
                  <a:pt x="377" y="1443"/>
                  <a:pt x="378" y="1444"/>
                  <a:pt x="376" y="1444"/>
                </a:cubicBezTo>
                <a:cubicBezTo>
                  <a:pt x="372" y="1441"/>
                  <a:pt x="369" y="1446"/>
                  <a:pt x="365" y="1441"/>
                </a:cubicBezTo>
                <a:cubicBezTo>
                  <a:pt x="366" y="1444"/>
                  <a:pt x="364" y="1445"/>
                  <a:pt x="361" y="1444"/>
                </a:cubicBezTo>
                <a:cubicBezTo>
                  <a:pt x="358" y="1440"/>
                  <a:pt x="361" y="1442"/>
                  <a:pt x="362" y="1439"/>
                </a:cubicBezTo>
                <a:cubicBezTo>
                  <a:pt x="358" y="1439"/>
                  <a:pt x="355" y="1436"/>
                  <a:pt x="354" y="1441"/>
                </a:cubicBezTo>
                <a:cubicBezTo>
                  <a:pt x="362" y="1442"/>
                  <a:pt x="351" y="1443"/>
                  <a:pt x="352" y="1446"/>
                </a:cubicBezTo>
                <a:cubicBezTo>
                  <a:pt x="358" y="1446"/>
                  <a:pt x="365" y="1445"/>
                  <a:pt x="369" y="1449"/>
                </a:cubicBezTo>
                <a:cubicBezTo>
                  <a:pt x="366" y="1449"/>
                  <a:pt x="365" y="1452"/>
                  <a:pt x="366" y="1455"/>
                </a:cubicBezTo>
                <a:cubicBezTo>
                  <a:pt x="367" y="1456"/>
                  <a:pt x="368" y="1457"/>
                  <a:pt x="368" y="1458"/>
                </a:cubicBezTo>
                <a:cubicBezTo>
                  <a:pt x="370" y="1458"/>
                  <a:pt x="373" y="1458"/>
                  <a:pt x="375" y="1458"/>
                </a:cubicBezTo>
                <a:cubicBezTo>
                  <a:pt x="377" y="1453"/>
                  <a:pt x="375" y="1454"/>
                  <a:pt x="375" y="1447"/>
                </a:cubicBezTo>
                <a:cubicBezTo>
                  <a:pt x="379" y="1447"/>
                  <a:pt x="385" y="1446"/>
                  <a:pt x="387" y="1449"/>
                </a:cubicBezTo>
                <a:cubicBezTo>
                  <a:pt x="388" y="1447"/>
                  <a:pt x="390" y="1446"/>
                  <a:pt x="393" y="1446"/>
                </a:cubicBezTo>
                <a:cubicBezTo>
                  <a:pt x="391" y="1439"/>
                  <a:pt x="393" y="1438"/>
                  <a:pt x="398" y="1441"/>
                </a:cubicBezTo>
                <a:cubicBezTo>
                  <a:pt x="398" y="1437"/>
                  <a:pt x="395" y="1438"/>
                  <a:pt x="396" y="1433"/>
                </a:cubicBezTo>
                <a:close/>
                <a:moveTo>
                  <a:pt x="1510" y="1454"/>
                </a:moveTo>
                <a:cubicBezTo>
                  <a:pt x="1512" y="1454"/>
                  <a:pt x="1512" y="1454"/>
                  <a:pt x="1512" y="1455"/>
                </a:cubicBezTo>
                <a:cubicBezTo>
                  <a:pt x="1513" y="1459"/>
                  <a:pt x="1514" y="1462"/>
                  <a:pt x="1515" y="1465"/>
                </a:cubicBezTo>
                <a:cubicBezTo>
                  <a:pt x="1512" y="1472"/>
                  <a:pt x="1512" y="1486"/>
                  <a:pt x="1521" y="1487"/>
                </a:cubicBezTo>
                <a:cubicBezTo>
                  <a:pt x="1523" y="1482"/>
                  <a:pt x="1521" y="1475"/>
                  <a:pt x="1521" y="1465"/>
                </a:cubicBezTo>
                <a:cubicBezTo>
                  <a:pt x="1524" y="1465"/>
                  <a:pt x="1526" y="1464"/>
                  <a:pt x="1527" y="1462"/>
                </a:cubicBezTo>
                <a:cubicBezTo>
                  <a:pt x="1523" y="1462"/>
                  <a:pt x="1525" y="1457"/>
                  <a:pt x="1524" y="1455"/>
                </a:cubicBezTo>
                <a:cubicBezTo>
                  <a:pt x="1523" y="1454"/>
                  <a:pt x="1519" y="1451"/>
                  <a:pt x="1518" y="1450"/>
                </a:cubicBezTo>
                <a:cubicBezTo>
                  <a:pt x="1518" y="1450"/>
                  <a:pt x="1519" y="1448"/>
                  <a:pt x="1518" y="1447"/>
                </a:cubicBezTo>
                <a:cubicBezTo>
                  <a:pt x="1517" y="1446"/>
                  <a:pt x="1516" y="1445"/>
                  <a:pt x="1515" y="1444"/>
                </a:cubicBezTo>
                <a:cubicBezTo>
                  <a:pt x="1514" y="1436"/>
                  <a:pt x="1520" y="1430"/>
                  <a:pt x="1513" y="1428"/>
                </a:cubicBezTo>
                <a:cubicBezTo>
                  <a:pt x="1514" y="1434"/>
                  <a:pt x="1512" y="1446"/>
                  <a:pt x="1510" y="1454"/>
                </a:cubicBezTo>
                <a:close/>
                <a:moveTo>
                  <a:pt x="655" y="1485"/>
                </a:moveTo>
                <a:cubicBezTo>
                  <a:pt x="654" y="1480"/>
                  <a:pt x="659" y="1474"/>
                  <a:pt x="656" y="1471"/>
                </a:cubicBezTo>
                <a:cubicBezTo>
                  <a:pt x="654" y="1471"/>
                  <a:pt x="652" y="1471"/>
                  <a:pt x="650" y="1471"/>
                </a:cubicBezTo>
                <a:cubicBezTo>
                  <a:pt x="650" y="1478"/>
                  <a:pt x="649" y="1484"/>
                  <a:pt x="655" y="1485"/>
                </a:cubicBezTo>
                <a:close/>
                <a:moveTo>
                  <a:pt x="305" y="1482"/>
                </a:moveTo>
                <a:cubicBezTo>
                  <a:pt x="302" y="1479"/>
                  <a:pt x="298" y="1482"/>
                  <a:pt x="296" y="1482"/>
                </a:cubicBezTo>
                <a:cubicBezTo>
                  <a:pt x="296" y="1482"/>
                  <a:pt x="295" y="1479"/>
                  <a:pt x="294" y="1479"/>
                </a:cubicBezTo>
                <a:cubicBezTo>
                  <a:pt x="292" y="1479"/>
                  <a:pt x="292" y="1481"/>
                  <a:pt x="291" y="1482"/>
                </a:cubicBezTo>
                <a:cubicBezTo>
                  <a:pt x="293" y="1482"/>
                  <a:pt x="295" y="1483"/>
                  <a:pt x="294" y="1485"/>
                </a:cubicBezTo>
                <a:cubicBezTo>
                  <a:pt x="298" y="1485"/>
                  <a:pt x="299" y="1483"/>
                  <a:pt x="304" y="1484"/>
                </a:cubicBezTo>
                <a:cubicBezTo>
                  <a:pt x="305" y="1487"/>
                  <a:pt x="306" y="1490"/>
                  <a:pt x="307" y="1493"/>
                </a:cubicBezTo>
                <a:cubicBezTo>
                  <a:pt x="310" y="1493"/>
                  <a:pt x="312" y="1493"/>
                  <a:pt x="315" y="1493"/>
                </a:cubicBezTo>
                <a:cubicBezTo>
                  <a:pt x="316" y="1488"/>
                  <a:pt x="310" y="1490"/>
                  <a:pt x="311" y="1485"/>
                </a:cubicBezTo>
                <a:cubicBezTo>
                  <a:pt x="315" y="1480"/>
                  <a:pt x="323" y="1485"/>
                  <a:pt x="330" y="1485"/>
                </a:cubicBezTo>
                <a:cubicBezTo>
                  <a:pt x="330" y="1480"/>
                  <a:pt x="321" y="1483"/>
                  <a:pt x="326" y="1477"/>
                </a:cubicBezTo>
                <a:cubicBezTo>
                  <a:pt x="321" y="1475"/>
                  <a:pt x="310" y="1482"/>
                  <a:pt x="314" y="1476"/>
                </a:cubicBezTo>
                <a:cubicBezTo>
                  <a:pt x="311" y="1476"/>
                  <a:pt x="308" y="1476"/>
                  <a:pt x="305" y="1476"/>
                </a:cubicBezTo>
                <a:cubicBezTo>
                  <a:pt x="305" y="1478"/>
                  <a:pt x="305" y="1480"/>
                  <a:pt x="305" y="1482"/>
                </a:cubicBezTo>
                <a:close/>
                <a:moveTo>
                  <a:pt x="471" y="1485"/>
                </a:moveTo>
                <a:cubicBezTo>
                  <a:pt x="471" y="1492"/>
                  <a:pt x="472" y="1501"/>
                  <a:pt x="476" y="1501"/>
                </a:cubicBezTo>
                <a:cubicBezTo>
                  <a:pt x="478" y="1501"/>
                  <a:pt x="477" y="1502"/>
                  <a:pt x="477" y="1503"/>
                </a:cubicBezTo>
                <a:cubicBezTo>
                  <a:pt x="480" y="1504"/>
                  <a:pt x="482" y="1507"/>
                  <a:pt x="484" y="1506"/>
                </a:cubicBezTo>
                <a:cubicBezTo>
                  <a:pt x="484" y="1502"/>
                  <a:pt x="481" y="1501"/>
                  <a:pt x="482" y="1496"/>
                </a:cubicBezTo>
                <a:cubicBezTo>
                  <a:pt x="482" y="1493"/>
                  <a:pt x="486" y="1494"/>
                  <a:pt x="485" y="1490"/>
                </a:cubicBezTo>
                <a:cubicBezTo>
                  <a:pt x="481" y="1489"/>
                  <a:pt x="482" y="1480"/>
                  <a:pt x="477" y="1481"/>
                </a:cubicBezTo>
                <a:cubicBezTo>
                  <a:pt x="478" y="1486"/>
                  <a:pt x="475" y="1486"/>
                  <a:pt x="471" y="1485"/>
                </a:cubicBezTo>
                <a:close/>
                <a:moveTo>
                  <a:pt x="377" y="1533"/>
                </a:moveTo>
                <a:cubicBezTo>
                  <a:pt x="375" y="1529"/>
                  <a:pt x="380" y="1530"/>
                  <a:pt x="379" y="1527"/>
                </a:cubicBezTo>
                <a:cubicBezTo>
                  <a:pt x="375" y="1527"/>
                  <a:pt x="371" y="1527"/>
                  <a:pt x="367" y="1527"/>
                </a:cubicBezTo>
                <a:cubicBezTo>
                  <a:pt x="366" y="1533"/>
                  <a:pt x="371" y="1533"/>
                  <a:pt x="377" y="1533"/>
                </a:cubicBezTo>
                <a:close/>
                <a:moveTo>
                  <a:pt x="1878" y="1527"/>
                </a:moveTo>
                <a:cubicBezTo>
                  <a:pt x="1875" y="1531"/>
                  <a:pt x="1872" y="1536"/>
                  <a:pt x="1864" y="1535"/>
                </a:cubicBezTo>
                <a:cubicBezTo>
                  <a:pt x="1864" y="1537"/>
                  <a:pt x="1863" y="1539"/>
                  <a:pt x="1863" y="1541"/>
                </a:cubicBezTo>
                <a:cubicBezTo>
                  <a:pt x="1867" y="1541"/>
                  <a:pt x="1871" y="1541"/>
                  <a:pt x="1873" y="1539"/>
                </a:cubicBezTo>
                <a:cubicBezTo>
                  <a:pt x="1875" y="1539"/>
                  <a:pt x="1877" y="1540"/>
                  <a:pt x="1877" y="1538"/>
                </a:cubicBezTo>
                <a:cubicBezTo>
                  <a:pt x="1875" y="1538"/>
                  <a:pt x="1873" y="1536"/>
                  <a:pt x="1873" y="1535"/>
                </a:cubicBezTo>
                <a:cubicBezTo>
                  <a:pt x="1875" y="1532"/>
                  <a:pt x="1880" y="1533"/>
                  <a:pt x="1884" y="1533"/>
                </a:cubicBezTo>
                <a:cubicBezTo>
                  <a:pt x="1884" y="1529"/>
                  <a:pt x="1882" y="1527"/>
                  <a:pt x="1878" y="1527"/>
                </a:cubicBezTo>
                <a:close/>
                <a:moveTo>
                  <a:pt x="460" y="1581"/>
                </a:moveTo>
                <a:cubicBezTo>
                  <a:pt x="465" y="1582"/>
                  <a:pt x="463" y="1576"/>
                  <a:pt x="466" y="1576"/>
                </a:cubicBezTo>
                <a:cubicBezTo>
                  <a:pt x="467" y="1575"/>
                  <a:pt x="469" y="1576"/>
                  <a:pt x="469" y="1574"/>
                </a:cubicBezTo>
                <a:cubicBezTo>
                  <a:pt x="467" y="1574"/>
                  <a:pt x="465" y="1574"/>
                  <a:pt x="466" y="1571"/>
                </a:cubicBezTo>
                <a:cubicBezTo>
                  <a:pt x="461" y="1572"/>
                  <a:pt x="460" y="1569"/>
                  <a:pt x="457" y="1569"/>
                </a:cubicBezTo>
                <a:cubicBezTo>
                  <a:pt x="457" y="1574"/>
                  <a:pt x="459" y="1577"/>
                  <a:pt x="460" y="1581"/>
                </a:cubicBezTo>
                <a:close/>
                <a:moveTo>
                  <a:pt x="891" y="1574"/>
                </a:moveTo>
                <a:cubicBezTo>
                  <a:pt x="889" y="1572"/>
                  <a:pt x="887" y="1570"/>
                  <a:pt x="883" y="1569"/>
                </a:cubicBezTo>
                <a:cubicBezTo>
                  <a:pt x="881" y="1570"/>
                  <a:pt x="880" y="1572"/>
                  <a:pt x="877" y="1571"/>
                </a:cubicBezTo>
                <a:cubicBezTo>
                  <a:pt x="877" y="1573"/>
                  <a:pt x="875" y="1573"/>
                  <a:pt x="875" y="1576"/>
                </a:cubicBezTo>
                <a:cubicBezTo>
                  <a:pt x="873" y="1575"/>
                  <a:pt x="873" y="1583"/>
                  <a:pt x="876" y="1582"/>
                </a:cubicBezTo>
                <a:cubicBezTo>
                  <a:pt x="877" y="1580"/>
                  <a:pt x="877" y="1575"/>
                  <a:pt x="882" y="1576"/>
                </a:cubicBezTo>
                <a:cubicBezTo>
                  <a:pt x="886" y="1576"/>
                  <a:pt x="885" y="1581"/>
                  <a:pt x="885" y="1585"/>
                </a:cubicBezTo>
                <a:cubicBezTo>
                  <a:pt x="883" y="1586"/>
                  <a:pt x="873" y="1587"/>
                  <a:pt x="877" y="1588"/>
                </a:cubicBezTo>
                <a:cubicBezTo>
                  <a:pt x="883" y="1587"/>
                  <a:pt x="884" y="1591"/>
                  <a:pt x="890" y="1590"/>
                </a:cubicBezTo>
                <a:cubicBezTo>
                  <a:pt x="889" y="1588"/>
                  <a:pt x="892" y="1589"/>
                  <a:pt x="893" y="1588"/>
                </a:cubicBezTo>
                <a:cubicBezTo>
                  <a:pt x="893" y="1588"/>
                  <a:pt x="892" y="1586"/>
                  <a:pt x="893" y="1585"/>
                </a:cubicBezTo>
                <a:cubicBezTo>
                  <a:pt x="893" y="1582"/>
                  <a:pt x="897" y="1582"/>
                  <a:pt x="899" y="1581"/>
                </a:cubicBezTo>
                <a:cubicBezTo>
                  <a:pt x="899" y="1582"/>
                  <a:pt x="899" y="1584"/>
                  <a:pt x="902" y="1584"/>
                </a:cubicBezTo>
                <a:cubicBezTo>
                  <a:pt x="905" y="1578"/>
                  <a:pt x="901" y="1575"/>
                  <a:pt x="898" y="1571"/>
                </a:cubicBezTo>
                <a:cubicBezTo>
                  <a:pt x="894" y="1570"/>
                  <a:pt x="896" y="1575"/>
                  <a:pt x="891" y="1574"/>
                </a:cubicBezTo>
                <a:close/>
                <a:moveTo>
                  <a:pt x="768" y="1574"/>
                </a:moveTo>
                <a:cubicBezTo>
                  <a:pt x="763" y="1578"/>
                  <a:pt x="766" y="1589"/>
                  <a:pt x="756" y="1587"/>
                </a:cubicBezTo>
                <a:cubicBezTo>
                  <a:pt x="754" y="1588"/>
                  <a:pt x="756" y="1593"/>
                  <a:pt x="753" y="1593"/>
                </a:cubicBezTo>
                <a:cubicBezTo>
                  <a:pt x="751" y="1593"/>
                  <a:pt x="750" y="1593"/>
                  <a:pt x="748" y="1593"/>
                </a:cubicBezTo>
                <a:cubicBezTo>
                  <a:pt x="746" y="1593"/>
                  <a:pt x="744" y="1594"/>
                  <a:pt x="747" y="1595"/>
                </a:cubicBezTo>
                <a:cubicBezTo>
                  <a:pt x="758" y="1595"/>
                  <a:pt x="762" y="1594"/>
                  <a:pt x="771" y="1595"/>
                </a:cubicBezTo>
                <a:cubicBezTo>
                  <a:pt x="773" y="1592"/>
                  <a:pt x="775" y="1590"/>
                  <a:pt x="776" y="1587"/>
                </a:cubicBezTo>
                <a:cubicBezTo>
                  <a:pt x="773" y="1587"/>
                  <a:pt x="772" y="1585"/>
                  <a:pt x="772" y="1582"/>
                </a:cubicBezTo>
                <a:cubicBezTo>
                  <a:pt x="773" y="1578"/>
                  <a:pt x="778" y="1580"/>
                  <a:pt x="779" y="1576"/>
                </a:cubicBezTo>
                <a:cubicBezTo>
                  <a:pt x="774" y="1577"/>
                  <a:pt x="773" y="1573"/>
                  <a:pt x="768" y="1574"/>
                </a:cubicBezTo>
                <a:close/>
                <a:moveTo>
                  <a:pt x="1033" y="1606"/>
                </a:moveTo>
                <a:cubicBezTo>
                  <a:pt x="1036" y="1606"/>
                  <a:pt x="1039" y="1606"/>
                  <a:pt x="1040" y="1604"/>
                </a:cubicBezTo>
                <a:cubicBezTo>
                  <a:pt x="1040" y="1606"/>
                  <a:pt x="1045" y="1606"/>
                  <a:pt x="1045" y="1604"/>
                </a:cubicBezTo>
                <a:cubicBezTo>
                  <a:pt x="1037" y="1605"/>
                  <a:pt x="1042" y="1592"/>
                  <a:pt x="1034" y="1592"/>
                </a:cubicBezTo>
                <a:cubicBezTo>
                  <a:pt x="1032" y="1594"/>
                  <a:pt x="1033" y="1601"/>
                  <a:pt x="1033" y="1606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lIns="90000" tIns="46800" rIns="90000" bIns="46800" anchor="ctr">
            <a:norm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Calibri" panose="020F0502020204030204" charset="0"/>
                <a:sym typeface="宋体" panose="02010600030101010101" pitchFamily="2" charset="-122"/>
              </a:rPr>
              <a:t>请输入标题</a:t>
            </a:r>
            <a:endParaRPr lang="zh-CN" altLang="zh-CN" sz="2400" dirty="0">
              <a:solidFill>
                <a:schemeClr val="bg1"/>
              </a:solidFill>
              <a:latin typeface="Calibri" panose="020F0502020204030204" charset="0"/>
              <a:sym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60098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/>
      <p:bldP spid="14" grpId="0"/>
      <p:bldP spid="15" grpId="0"/>
      <p:bldP spid="1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4D40D88C-6E56-449A-98E3-1A5C209F448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此处添加标题文本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AF82715D-3E03-4754-B062-0E78A1B8232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890" r="24002" b="5158"/>
          <a:stretch/>
        </p:blipFill>
        <p:spPr>
          <a:xfrm>
            <a:off x="1333204" y="1419142"/>
            <a:ext cx="3295790" cy="4037124"/>
          </a:xfrm>
          <a:prstGeom prst="rect">
            <a:avLst/>
          </a:prstGeom>
        </p:spPr>
      </p:pic>
      <p:sp>
        <p:nvSpPr>
          <p:cNvPr id="16" name="Freeform 18">
            <a:extLst>
              <a:ext uri="{FF2B5EF4-FFF2-40B4-BE49-F238E27FC236}">
                <a16:creationId xmlns:a16="http://schemas.microsoft.com/office/drawing/2014/main" xmlns="" id="{7B70CD0A-105D-49DB-9E65-4AD2B927CBFB}"/>
              </a:ext>
            </a:extLst>
          </p:cNvPr>
          <p:cNvSpPr>
            <a:spLocks noEditPoints="1" noChangeArrowheads="1"/>
          </p:cNvSpPr>
          <p:nvPr/>
        </p:nvSpPr>
        <p:spPr bwMode="auto">
          <a:xfrm>
            <a:off x="4813912" y="1799872"/>
            <a:ext cx="1026868" cy="1403774"/>
          </a:xfrm>
          <a:custGeom>
            <a:avLst/>
            <a:gdLst>
              <a:gd name="T0" fmla="*/ 157 w 657"/>
              <a:gd name="T1" fmla="*/ 35 h 559"/>
              <a:gd name="T2" fmla="*/ 325 w 657"/>
              <a:gd name="T3" fmla="*/ 33 h 559"/>
              <a:gd name="T4" fmla="*/ 488 w 657"/>
              <a:gd name="T5" fmla="*/ 54 h 559"/>
              <a:gd name="T6" fmla="*/ 596 w 657"/>
              <a:gd name="T7" fmla="*/ 107 h 559"/>
              <a:gd name="T8" fmla="*/ 264 w 657"/>
              <a:gd name="T9" fmla="*/ 83 h 559"/>
              <a:gd name="T10" fmla="*/ 349 w 657"/>
              <a:gd name="T11" fmla="*/ 94 h 559"/>
              <a:gd name="T12" fmla="*/ 117 w 657"/>
              <a:gd name="T13" fmla="*/ 104 h 559"/>
              <a:gd name="T14" fmla="*/ 614 w 657"/>
              <a:gd name="T15" fmla="*/ 144 h 559"/>
              <a:gd name="T16" fmla="*/ 279 w 657"/>
              <a:gd name="T17" fmla="*/ 119 h 559"/>
              <a:gd name="T18" fmla="*/ 459 w 657"/>
              <a:gd name="T19" fmla="*/ 138 h 559"/>
              <a:gd name="T20" fmla="*/ 55 w 657"/>
              <a:gd name="T21" fmla="*/ 135 h 559"/>
              <a:gd name="T22" fmla="*/ 93 w 657"/>
              <a:gd name="T23" fmla="*/ 138 h 559"/>
              <a:gd name="T24" fmla="*/ 75 w 657"/>
              <a:gd name="T25" fmla="*/ 142 h 559"/>
              <a:gd name="T26" fmla="*/ 134 w 657"/>
              <a:gd name="T27" fmla="*/ 147 h 559"/>
              <a:gd name="T28" fmla="*/ 206 w 657"/>
              <a:gd name="T29" fmla="*/ 155 h 559"/>
              <a:gd name="T30" fmla="*/ 87 w 657"/>
              <a:gd name="T31" fmla="*/ 164 h 559"/>
              <a:gd name="T32" fmla="*/ 104 w 657"/>
              <a:gd name="T33" fmla="*/ 169 h 559"/>
              <a:gd name="T34" fmla="*/ 549 w 657"/>
              <a:gd name="T35" fmla="*/ 184 h 559"/>
              <a:gd name="T36" fmla="*/ 161 w 657"/>
              <a:gd name="T37" fmla="*/ 175 h 559"/>
              <a:gd name="T38" fmla="*/ 533 w 657"/>
              <a:gd name="T39" fmla="*/ 178 h 559"/>
              <a:gd name="T40" fmla="*/ 51 w 657"/>
              <a:gd name="T41" fmla="*/ 186 h 559"/>
              <a:gd name="T42" fmla="*/ 110 w 657"/>
              <a:gd name="T43" fmla="*/ 191 h 559"/>
              <a:gd name="T44" fmla="*/ 333 w 657"/>
              <a:gd name="T45" fmla="*/ 192 h 559"/>
              <a:gd name="T46" fmla="*/ 626 w 657"/>
              <a:gd name="T47" fmla="*/ 204 h 559"/>
              <a:gd name="T48" fmla="*/ 273 w 657"/>
              <a:gd name="T49" fmla="*/ 204 h 559"/>
              <a:gd name="T50" fmla="*/ 566 w 657"/>
              <a:gd name="T51" fmla="*/ 212 h 559"/>
              <a:gd name="T52" fmla="*/ 145 w 657"/>
              <a:gd name="T53" fmla="*/ 215 h 559"/>
              <a:gd name="T54" fmla="*/ 292 w 657"/>
              <a:gd name="T55" fmla="*/ 216 h 559"/>
              <a:gd name="T56" fmla="*/ 573 w 657"/>
              <a:gd name="T57" fmla="*/ 226 h 559"/>
              <a:gd name="T58" fmla="*/ 329 w 657"/>
              <a:gd name="T59" fmla="*/ 234 h 559"/>
              <a:gd name="T60" fmla="*/ 131 w 657"/>
              <a:gd name="T61" fmla="*/ 231 h 559"/>
              <a:gd name="T62" fmla="*/ 507 w 657"/>
              <a:gd name="T63" fmla="*/ 240 h 559"/>
              <a:gd name="T64" fmla="*/ 600 w 657"/>
              <a:gd name="T65" fmla="*/ 268 h 559"/>
              <a:gd name="T66" fmla="*/ 540 w 657"/>
              <a:gd name="T67" fmla="*/ 249 h 559"/>
              <a:gd name="T68" fmla="*/ 509 w 657"/>
              <a:gd name="T69" fmla="*/ 260 h 559"/>
              <a:gd name="T70" fmla="*/ 406 w 657"/>
              <a:gd name="T71" fmla="*/ 257 h 559"/>
              <a:gd name="T72" fmla="*/ 372 w 657"/>
              <a:gd name="T73" fmla="*/ 260 h 559"/>
              <a:gd name="T74" fmla="*/ 246 w 657"/>
              <a:gd name="T75" fmla="*/ 270 h 559"/>
              <a:gd name="T76" fmla="*/ 152 w 657"/>
              <a:gd name="T77" fmla="*/ 274 h 559"/>
              <a:gd name="T78" fmla="*/ 507 w 657"/>
              <a:gd name="T79" fmla="*/ 280 h 559"/>
              <a:gd name="T80" fmla="*/ 189 w 657"/>
              <a:gd name="T81" fmla="*/ 283 h 559"/>
              <a:gd name="T82" fmla="*/ 314 w 657"/>
              <a:gd name="T83" fmla="*/ 285 h 559"/>
              <a:gd name="T84" fmla="*/ 504 w 657"/>
              <a:gd name="T85" fmla="*/ 289 h 559"/>
              <a:gd name="T86" fmla="*/ 479 w 657"/>
              <a:gd name="T87" fmla="*/ 294 h 559"/>
              <a:gd name="T88" fmla="*/ 483 w 657"/>
              <a:gd name="T89" fmla="*/ 300 h 559"/>
              <a:gd name="T90" fmla="*/ 485 w 657"/>
              <a:gd name="T91" fmla="*/ 312 h 559"/>
              <a:gd name="T92" fmla="*/ 409 w 657"/>
              <a:gd name="T93" fmla="*/ 314 h 559"/>
              <a:gd name="T94" fmla="*/ 269 w 657"/>
              <a:gd name="T95" fmla="*/ 318 h 559"/>
              <a:gd name="T96" fmla="*/ 460 w 657"/>
              <a:gd name="T97" fmla="*/ 323 h 559"/>
              <a:gd name="T98" fmla="*/ 387 w 657"/>
              <a:gd name="T99" fmla="*/ 334 h 559"/>
              <a:gd name="T100" fmla="*/ 67 w 657"/>
              <a:gd name="T101" fmla="*/ 334 h 559"/>
              <a:gd name="T102" fmla="*/ 50 w 657"/>
              <a:gd name="T103" fmla="*/ 338 h 559"/>
              <a:gd name="T104" fmla="*/ 410 w 657"/>
              <a:gd name="T105" fmla="*/ 351 h 559"/>
              <a:gd name="T106" fmla="*/ 157 w 657"/>
              <a:gd name="T107" fmla="*/ 363 h 559"/>
              <a:gd name="T108" fmla="*/ 315 w 657"/>
              <a:gd name="T109" fmla="*/ 358 h 559"/>
              <a:gd name="T110" fmla="*/ 321 w 657"/>
              <a:gd name="T111" fmla="*/ 364 h 559"/>
              <a:gd name="T112" fmla="*/ 232 w 657"/>
              <a:gd name="T113" fmla="*/ 367 h 559"/>
              <a:gd name="T114" fmla="*/ 101 w 657"/>
              <a:gd name="T115" fmla="*/ 391 h 559"/>
              <a:gd name="T116" fmla="*/ 402 w 657"/>
              <a:gd name="T117" fmla="*/ 382 h 559"/>
              <a:gd name="T118" fmla="*/ 72 w 657"/>
              <a:gd name="T119" fmla="*/ 403 h 559"/>
              <a:gd name="T120" fmla="*/ 157 w 657"/>
              <a:gd name="T121" fmla="*/ 399 h 559"/>
              <a:gd name="T122" fmla="*/ 392 w 657"/>
              <a:gd name="T123" fmla="*/ 416 h 559"/>
              <a:gd name="T124" fmla="*/ 115 w 657"/>
              <a:gd name="T125" fmla="*/ 440 h 559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657"/>
              <a:gd name="T190" fmla="*/ 0 h 559"/>
              <a:gd name="T191" fmla="*/ 657 w 657"/>
              <a:gd name="T192" fmla="*/ 559 h 559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657" h="559">
                <a:moveTo>
                  <a:pt x="185" y="393"/>
                </a:moveTo>
                <a:cubicBezTo>
                  <a:pt x="192" y="400"/>
                  <a:pt x="207" y="406"/>
                  <a:pt x="216" y="414"/>
                </a:cubicBezTo>
                <a:cubicBezTo>
                  <a:pt x="214" y="422"/>
                  <a:pt x="205" y="412"/>
                  <a:pt x="200" y="411"/>
                </a:cubicBezTo>
                <a:cubicBezTo>
                  <a:pt x="199" y="412"/>
                  <a:pt x="200" y="414"/>
                  <a:pt x="199" y="414"/>
                </a:cubicBezTo>
                <a:cubicBezTo>
                  <a:pt x="190" y="412"/>
                  <a:pt x="187" y="402"/>
                  <a:pt x="179" y="401"/>
                </a:cubicBezTo>
                <a:cubicBezTo>
                  <a:pt x="182" y="407"/>
                  <a:pt x="191" y="411"/>
                  <a:pt x="198" y="417"/>
                </a:cubicBezTo>
                <a:cubicBezTo>
                  <a:pt x="203" y="421"/>
                  <a:pt x="211" y="427"/>
                  <a:pt x="209" y="433"/>
                </a:cubicBezTo>
                <a:cubicBezTo>
                  <a:pt x="201" y="432"/>
                  <a:pt x="193" y="425"/>
                  <a:pt x="185" y="421"/>
                </a:cubicBezTo>
                <a:cubicBezTo>
                  <a:pt x="186" y="426"/>
                  <a:pt x="195" y="430"/>
                  <a:pt x="198" y="435"/>
                </a:cubicBezTo>
                <a:cubicBezTo>
                  <a:pt x="202" y="438"/>
                  <a:pt x="212" y="442"/>
                  <a:pt x="209" y="449"/>
                </a:cubicBezTo>
                <a:cubicBezTo>
                  <a:pt x="199" y="446"/>
                  <a:pt x="188" y="438"/>
                  <a:pt x="177" y="434"/>
                </a:cubicBezTo>
                <a:cubicBezTo>
                  <a:pt x="186" y="441"/>
                  <a:pt x="193" y="449"/>
                  <a:pt x="202" y="455"/>
                </a:cubicBezTo>
                <a:cubicBezTo>
                  <a:pt x="203" y="464"/>
                  <a:pt x="214" y="465"/>
                  <a:pt x="214" y="474"/>
                </a:cubicBezTo>
                <a:cubicBezTo>
                  <a:pt x="213" y="474"/>
                  <a:pt x="213" y="475"/>
                  <a:pt x="213" y="475"/>
                </a:cubicBezTo>
                <a:cubicBezTo>
                  <a:pt x="206" y="472"/>
                  <a:pt x="202" y="464"/>
                  <a:pt x="194" y="464"/>
                </a:cubicBezTo>
                <a:cubicBezTo>
                  <a:pt x="201" y="475"/>
                  <a:pt x="215" y="482"/>
                  <a:pt x="217" y="496"/>
                </a:cubicBezTo>
                <a:cubicBezTo>
                  <a:pt x="213" y="497"/>
                  <a:pt x="209" y="492"/>
                  <a:pt x="206" y="490"/>
                </a:cubicBezTo>
                <a:cubicBezTo>
                  <a:pt x="202" y="487"/>
                  <a:pt x="199" y="484"/>
                  <a:pt x="195" y="482"/>
                </a:cubicBezTo>
                <a:cubicBezTo>
                  <a:pt x="197" y="485"/>
                  <a:pt x="203" y="489"/>
                  <a:pt x="207" y="493"/>
                </a:cubicBezTo>
                <a:cubicBezTo>
                  <a:pt x="207" y="495"/>
                  <a:pt x="206" y="495"/>
                  <a:pt x="206" y="496"/>
                </a:cubicBezTo>
                <a:cubicBezTo>
                  <a:pt x="214" y="502"/>
                  <a:pt x="220" y="510"/>
                  <a:pt x="227" y="517"/>
                </a:cubicBezTo>
                <a:cubicBezTo>
                  <a:pt x="227" y="519"/>
                  <a:pt x="225" y="519"/>
                  <a:pt x="225" y="521"/>
                </a:cubicBezTo>
                <a:cubicBezTo>
                  <a:pt x="230" y="527"/>
                  <a:pt x="237" y="530"/>
                  <a:pt x="240" y="537"/>
                </a:cubicBezTo>
                <a:cubicBezTo>
                  <a:pt x="239" y="539"/>
                  <a:pt x="236" y="539"/>
                  <a:pt x="234" y="540"/>
                </a:cubicBezTo>
                <a:cubicBezTo>
                  <a:pt x="241" y="542"/>
                  <a:pt x="249" y="542"/>
                  <a:pt x="253" y="547"/>
                </a:cubicBezTo>
                <a:cubicBezTo>
                  <a:pt x="253" y="551"/>
                  <a:pt x="249" y="552"/>
                  <a:pt x="251" y="556"/>
                </a:cubicBezTo>
                <a:cubicBezTo>
                  <a:pt x="241" y="559"/>
                  <a:pt x="234" y="550"/>
                  <a:pt x="227" y="546"/>
                </a:cubicBezTo>
                <a:cubicBezTo>
                  <a:pt x="223" y="547"/>
                  <a:pt x="221" y="545"/>
                  <a:pt x="220" y="543"/>
                </a:cubicBezTo>
                <a:cubicBezTo>
                  <a:pt x="215" y="542"/>
                  <a:pt x="208" y="543"/>
                  <a:pt x="206" y="538"/>
                </a:cubicBezTo>
                <a:cubicBezTo>
                  <a:pt x="206" y="536"/>
                  <a:pt x="206" y="535"/>
                  <a:pt x="208" y="536"/>
                </a:cubicBezTo>
                <a:cubicBezTo>
                  <a:pt x="204" y="531"/>
                  <a:pt x="194" y="530"/>
                  <a:pt x="192" y="523"/>
                </a:cubicBezTo>
                <a:cubicBezTo>
                  <a:pt x="190" y="521"/>
                  <a:pt x="191" y="524"/>
                  <a:pt x="188" y="523"/>
                </a:cubicBezTo>
                <a:cubicBezTo>
                  <a:pt x="170" y="507"/>
                  <a:pt x="149" y="493"/>
                  <a:pt x="129" y="477"/>
                </a:cubicBezTo>
                <a:cubicBezTo>
                  <a:pt x="133" y="485"/>
                  <a:pt x="143" y="490"/>
                  <a:pt x="148" y="498"/>
                </a:cubicBezTo>
                <a:cubicBezTo>
                  <a:pt x="139" y="495"/>
                  <a:pt x="130" y="486"/>
                  <a:pt x="124" y="478"/>
                </a:cubicBezTo>
                <a:cubicBezTo>
                  <a:pt x="118" y="473"/>
                  <a:pt x="112" y="466"/>
                  <a:pt x="104" y="462"/>
                </a:cubicBezTo>
                <a:cubicBezTo>
                  <a:pt x="103" y="458"/>
                  <a:pt x="103" y="459"/>
                  <a:pt x="100" y="458"/>
                </a:cubicBezTo>
                <a:cubicBezTo>
                  <a:pt x="99" y="454"/>
                  <a:pt x="92" y="452"/>
                  <a:pt x="92" y="448"/>
                </a:cubicBezTo>
                <a:cubicBezTo>
                  <a:pt x="92" y="451"/>
                  <a:pt x="86" y="444"/>
                  <a:pt x="87" y="442"/>
                </a:cubicBezTo>
                <a:cubicBezTo>
                  <a:pt x="72" y="431"/>
                  <a:pt x="61" y="416"/>
                  <a:pt x="49" y="402"/>
                </a:cubicBezTo>
                <a:cubicBezTo>
                  <a:pt x="44" y="395"/>
                  <a:pt x="35" y="389"/>
                  <a:pt x="36" y="379"/>
                </a:cubicBezTo>
                <a:cubicBezTo>
                  <a:pt x="41" y="380"/>
                  <a:pt x="44" y="383"/>
                  <a:pt x="48" y="385"/>
                </a:cubicBezTo>
                <a:cubicBezTo>
                  <a:pt x="47" y="381"/>
                  <a:pt x="40" y="382"/>
                  <a:pt x="41" y="376"/>
                </a:cubicBezTo>
                <a:cubicBezTo>
                  <a:pt x="40" y="374"/>
                  <a:pt x="43" y="374"/>
                  <a:pt x="44" y="374"/>
                </a:cubicBezTo>
                <a:cubicBezTo>
                  <a:pt x="41" y="358"/>
                  <a:pt x="26" y="352"/>
                  <a:pt x="23" y="335"/>
                </a:cubicBezTo>
                <a:cubicBezTo>
                  <a:pt x="22" y="333"/>
                  <a:pt x="20" y="333"/>
                  <a:pt x="19" y="331"/>
                </a:cubicBezTo>
                <a:cubicBezTo>
                  <a:pt x="22" y="324"/>
                  <a:pt x="16" y="317"/>
                  <a:pt x="16" y="310"/>
                </a:cubicBezTo>
                <a:cubicBezTo>
                  <a:pt x="14" y="307"/>
                  <a:pt x="10" y="306"/>
                  <a:pt x="10" y="301"/>
                </a:cubicBezTo>
                <a:cubicBezTo>
                  <a:pt x="10" y="299"/>
                  <a:pt x="12" y="299"/>
                  <a:pt x="14" y="299"/>
                </a:cubicBezTo>
                <a:cubicBezTo>
                  <a:pt x="17" y="285"/>
                  <a:pt x="0" y="285"/>
                  <a:pt x="3" y="275"/>
                </a:cubicBezTo>
                <a:cubicBezTo>
                  <a:pt x="6" y="275"/>
                  <a:pt x="8" y="276"/>
                  <a:pt x="10" y="276"/>
                </a:cubicBezTo>
                <a:cubicBezTo>
                  <a:pt x="11" y="272"/>
                  <a:pt x="12" y="266"/>
                  <a:pt x="10" y="263"/>
                </a:cubicBezTo>
                <a:cubicBezTo>
                  <a:pt x="9" y="258"/>
                  <a:pt x="1" y="257"/>
                  <a:pt x="2" y="251"/>
                </a:cubicBezTo>
                <a:cubicBezTo>
                  <a:pt x="5" y="250"/>
                  <a:pt x="6" y="250"/>
                  <a:pt x="10" y="251"/>
                </a:cubicBezTo>
                <a:cubicBezTo>
                  <a:pt x="10" y="249"/>
                  <a:pt x="11" y="244"/>
                  <a:pt x="10" y="242"/>
                </a:cubicBezTo>
                <a:cubicBezTo>
                  <a:pt x="9" y="239"/>
                  <a:pt x="5" y="239"/>
                  <a:pt x="5" y="234"/>
                </a:cubicBezTo>
                <a:cubicBezTo>
                  <a:pt x="7" y="232"/>
                  <a:pt x="9" y="231"/>
                  <a:pt x="13" y="232"/>
                </a:cubicBezTo>
                <a:cubicBezTo>
                  <a:pt x="14" y="219"/>
                  <a:pt x="15" y="206"/>
                  <a:pt x="19" y="195"/>
                </a:cubicBezTo>
                <a:cubicBezTo>
                  <a:pt x="17" y="193"/>
                  <a:pt x="15" y="192"/>
                  <a:pt x="14" y="189"/>
                </a:cubicBezTo>
                <a:cubicBezTo>
                  <a:pt x="15" y="187"/>
                  <a:pt x="17" y="185"/>
                  <a:pt x="21" y="186"/>
                </a:cubicBezTo>
                <a:cubicBezTo>
                  <a:pt x="24" y="173"/>
                  <a:pt x="27" y="162"/>
                  <a:pt x="28" y="150"/>
                </a:cubicBezTo>
                <a:cubicBezTo>
                  <a:pt x="32" y="143"/>
                  <a:pt x="32" y="136"/>
                  <a:pt x="36" y="130"/>
                </a:cubicBezTo>
                <a:cubicBezTo>
                  <a:pt x="39" y="126"/>
                  <a:pt x="43" y="123"/>
                  <a:pt x="45" y="119"/>
                </a:cubicBezTo>
                <a:cubicBezTo>
                  <a:pt x="52" y="110"/>
                  <a:pt x="54" y="103"/>
                  <a:pt x="63" y="97"/>
                </a:cubicBezTo>
                <a:cubicBezTo>
                  <a:pt x="62" y="95"/>
                  <a:pt x="59" y="94"/>
                  <a:pt x="59" y="90"/>
                </a:cubicBezTo>
                <a:cubicBezTo>
                  <a:pt x="62" y="88"/>
                  <a:pt x="68" y="88"/>
                  <a:pt x="71" y="90"/>
                </a:cubicBezTo>
                <a:cubicBezTo>
                  <a:pt x="77" y="86"/>
                  <a:pt x="83" y="83"/>
                  <a:pt x="90" y="80"/>
                </a:cubicBezTo>
                <a:cubicBezTo>
                  <a:pt x="96" y="78"/>
                  <a:pt x="100" y="74"/>
                  <a:pt x="105" y="69"/>
                </a:cubicBezTo>
                <a:cubicBezTo>
                  <a:pt x="112" y="63"/>
                  <a:pt x="120" y="58"/>
                  <a:pt x="129" y="52"/>
                </a:cubicBezTo>
                <a:cubicBezTo>
                  <a:pt x="136" y="47"/>
                  <a:pt x="143" y="44"/>
                  <a:pt x="151" y="38"/>
                </a:cubicBezTo>
                <a:cubicBezTo>
                  <a:pt x="153" y="39"/>
                  <a:pt x="153" y="37"/>
                  <a:pt x="155" y="38"/>
                </a:cubicBezTo>
                <a:cubicBezTo>
                  <a:pt x="156" y="37"/>
                  <a:pt x="157" y="37"/>
                  <a:pt x="157" y="35"/>
                </a:cubicBezTo>
                <a:cubicBezTo>
                  <a:pt x="165" y="35"/>
                  <a:pt x="172" y="28"/>
                  <a:pt x="182" y="27"/>
                </a:cubicBezTo>
                <a:cubicBezTo>
                  <a:pt x="200" y="19"/>
                  <a:pt x="222" y="16"/>
                  <a:pt x="242" y="11"/>
                </a:cubicBezTo>
                <a:cubicBezTo>
                  <a:pt x="338" y="0"/>
                  <a:pt x="445" y="8"/>
                  <a:pt x="518" y="46"/>
                </a:cubicBezTo>
                <a:cubicBezTo>
                  <a:pt x="541" y="54"/>
                  <a:pt x="557" y="67"/>
                  <a:pt x="574" y="80"/>
                </a:cubicBezTo>
                <a:cubicBezTo>
                  <a:pt x="585" y="89"/>
                  <a:pt x="594" y="96"/>
                  <a:pt x="601" y="106"/>
                </a:cubicBezTo>
                <a:cubicBezTo>
                  <a:pt x="604" y="110"/>
                  <a:pt x="605" y="115"/>
                  <a:pt x="609" y="119"/>
                </a:cubicBezTo>
                <a:cubicBezTo>
                  <a:pt x="615" y="126"/>
                  <a:pt x="623" y="131"/>
                  <a:pt x="629" y="139"/>
                </a:cubicBezTo>
                <a:cubicBezTo>
                  <a:pt x="634" y="146"/>
                  <a:pt x="638" y="153"/>
                  <a:pt x="643" y="161"/>
                </a:cubicBezTo>
                <a:cubicBezTo>
                  <a:pt x="656" y="184"/>
                  <a:pt x="657" y="213"/>
                  <a:pt x="648" y="238"/>
                </a:cubicBezTo>
                <a:cubicBezTo>
                  <a:pt x="646" y="238"/>
                  <a:pt x="648" y="241"/>
                  <a:pt x="645" y="241"/>
                </a:cubicBezTo>
                <a:cubicBezTo>
                  <a:pt x="645" y="243"/>
                  <a:pt x="644" y="245"/>
                  <a:pt x="644" y="247"/>
                </a:cubicBezTo>
                <a:cubicBezTo>
                  <a:pt x="644" y="249"/>
                  <a:pt x="643" y="248"/>
                  <a:pt x="642" y="248"/>
                </a:cubicBezTo>
                <a:cubicBezTo>
                  <a:pt x="644" y="255"/>
                  <a:pt x="639" y="265"/>
                  <a:pt x="638" y="274"/>
                </a:cubicBezTo>
                <a:cubicBezTo>
                  <a:pt x="637" y="273"/>
                  <a:pt x="637" y="271"/>
                  <a:pt x="636" y="271"/>
                </a:cubicBezTo>
                <a:cubicBezTo>
                  <a:pt x="634" y="273"/>
                  <a:pt x="638" y="273"/>
                  <a:pt x="637" y="275"/>
                </a:cubicBezTo>
                <a:cubicBezTo>
                  <a:pt x="631" y="294"/>
                  <a:pt x="623" y="311"/>
                  <a:pt x="614" y="327"/>
                </a:cubicBezTo>
                <a:cubicBezTo>
                  <a:pt x="613" y="327"/>
                  <a:pt x="611" y="327"/>
                  <a:pt x="611" y="326"/>
                </a:cubicBezTo>
                <a:cubicBezTo>
                  <a:pt x="598" y="339"/>
                  <a:pt x="587" y="359"/>
                  <a:pt x="572" y="371"/>
                </a:cubicBezTo>
                <a:cubicBezTo>
                  <a:pt x="556" y="385"/>
                  <a:pt x="539" y="396"/>
                  <a:pt x="521" y="409"/>
                </a:cubicBezTo>
                <a:cubicBezTo>
                  <a:pt x="511" y="411"/>
                  <a:pt x="502" y="419"/>
                  <a:pt x="490" y="415"/>
                </a:cubicBezTo>
                <a:cubicBezTo>
                  <a:pt x="463" y="424"/>
                  <a:pt x="433" y="423"/>
                  <a:pt x="402" y="423"/>
                </a:cubicBezTo>
                <a:cubicBezTo>
                  <a:pt x="388" y="423"/>
                  <a:pt x="374" y="427"/>
                  <a:pt x="360" y="427"/>
                </a:cubicBezTo>
                <a:cubicBezTo>
                  <a:pt x="334" y="428"/>
                  <a:pt x="311" y="423"/>
                  <a:pt x="289" y="418"/>
                </a:cubicBezTo>
                <a:cubicBezTo>
                  <a:pt x="286" y="422"/>
                  <a:pt x="285" y="427"/>
                  <a:pt x="281" y="429"/>
                </a:cubicBezTo>
                <a:cubicBezTo>
                  <a:pt x="275" y="428"/>
                  <a:pt x="279" y="422"/>
                  <a:pt x="281" y="419"/>
                </a:cubicBezTo>
                <a:cubicBezTo>
                  <a:pt x="265" y="414"/>
                  <a:pt x="248" y="414"/>
                  <a:pt x="230" y="409"/>
                </a:cubicBezTo>
                <a:cubicBezTo>
                  <a:pt x="230" y="412"/>
                  <a:pt x="237" y="413"/>
                  <a:pt x="237" y="418"/>
                </a:cubicBezTo>
                <a:cubicBezTo>
                  <a:pt x="232" y="421"/>
                  <a:pt x="228" y="416"/>
                  <a:pt x="224" y="413"/>
                </a:cubicBezTo>
                <a:cubicBezTo>
                  <a:pt x="216" y="409"/>
                  <a:pt x="208" y="404"/>
                  <a:pt x="199" y="399"/>
                </a:cubicBezTo>
                <a:cubicBezTo>
                  <a:pt x="195" y="397"/>
                  <a:pt x="190" y="395"/>
                  <a:pt x="185" y="393"/>
                </a:cubicBezTo>
                <a:close/>
                <a:moveTo>
                  <a:pt x="481" y="34"/>
                </a:moveTo>
                <a:cubicBezTo>
                  <a:pt x="446" y="23"/>
                  <a:pt x="408" y="15"/>
                  <a:pt x="368" y="12"/>
                </a:cubicBezTo>
                <a:cubicBezTo>
                  <a:pt x="307" y="8"/>
                  <a:pt x="244" y="10"/>
                  <a:pt x="191" y="27"/>
                </a:cubicBezTo>
                <a:cubicBezTo>
                  <a:pt x="164" y="37"/>
                  <a:pt x="137" y="49"/>
                  <a:pt x="117" y="65"/>
                </a:cubicBezTo>
                <a:cubicBezTo>
                  <a:pt x="115" y="66"/>
                  <a:pt x="111" y="67"/>
                  <a:pt x="112" y="70"/>
                </a:cubicBezTo>
                <a:cubicBezTo>
                  <a:pt x="113" y="70"/>
                  <a:pt x="117" y="70"/>
                  <a:pt x="119" y="71"/>
                </a:cubicBezTo>
                <a:cubicBezTo>
                  <a:pt x="125" y="65"/>
                  <a:pt x="135" y="63"/>
                  <a:pt x="143" y="59"/>
                </a:cubicBezTo>
                <a:cubicBezTo>
                  <a:pt x="159" y="32"/>
                  <a:pt x="203" y="32"/>
                  <a:pt x="237" y="32"/>
                </a:cubicBezTo>
                <a:cubicBezTo>
                  <a:pt x="247" y="32"/>
                  <a:pt x="261" y="29"/>
                  <a:pt x="272" y="29"/>
                </a:cubicBezTo>
                <a:cubicBezTo>
                  <a:pt x="272" y="26"/>
                  <a:pt x="267" y="26"/>
                  <a:pt x="269" y="21"/>
                </a:cubicBezTo>
                <a:cubicBezTo>
                  <a:pt x="270" y="15"/>
                  <a:pt x="282" y="19"/>
                  <a:pt x="287" y="21"/>
                </a:cubicBezTo>
                <a:cubicBezTo>
                  <a:pt x="295" y="23"/>
                  <a:pt x="300" y="26"/>
                  <a:pt x="307" y="28"/>
                </a:cubicBezTo>
                <a:cubicBezTo>
                  <a:pt x="313" y="29"/>
                  <a:pt x="327" y="26"/>
                  <a:pt x="334" y="28"/>
                </a:cubicBezTo>
                <a:cubicBezTo>
                  <a:pt x="330" y="24"/>
                  <a:pt x="324" y="20"/>
                  <a:pt x="324" y="14"/>
                </a:cubicBezTo>
                <a:cubicBezTo>
                  <a:pt x="334" y="7"/>
                  <a:pt x="349" y="19"/>
                  <a:pt x="360" y="23"/>
                </a:cubicBezTo>
                <a:cubicBezTo>
                  <a:pt x="366" y="26"/>
                  <a:pt x="371" y="27"/>
                  <a:pt x="375" y="28"/>
                </a:cubicBezTo>
                <a:cubicBezTo>
                  <a:pt x="372" y="25"/>
                  <a:pt x="367" y="24"/>
                  <a:pt x="367" y="17"/>
                </a:cubicBezTo>
                <a:cubicBezTo>
                  <a:pt x="373" y="13"/>
                  <a:pt x="377" y="17"/>
                  <a:pt x="383" y="20"/>
                </a:cubicBezTo>
                <a:cubicBezTo>
                  <a:pt x="392" y="24"/>
                  <a:pt x="407" y="27"/>
                  <a:pt x="413" y="33"/>
                </a:cubicBezTo>
                <a:cubicBezTo>
                  <a:pt x="418" y="33"/>
                  <a:pt x="420" y="34"/>
                  <a:pt x="425" y="34"/>
                </a:cubicBezTo>
                <a:cubicBezTo>
                  <a:pt x="424" y="32"/>
                  <a:pt x="423" y="29"/>
                  <a:pt x="422" y="27"/>
                </a:cubicBezTo>
                <a:cubicBezTo>
                  <a:pt x="424" y="25"/>
                  <a:pt x="426" y="25"/>
                  <a:pt x="428" y="23"/>
                </a:cubicBezTo>
                <a:cubicBezTo>
                  <a:pt x="453" y="30"/>
                  <a:pt x="471" y="45"/>
                  <a:pt x="493" y="50"/>
                </a:cubicBezTo>
                <a:cubicBezTo>
                  <a:pt x="493" y="47"/>
                  <a:pt x="491" y="47"/>
                  <a:pt x="492" y="44"/>
                </a:cubicBezTo>
                <a:cubicBezTo>
                  <a:pt x="492" y="42"/>
                  <a:pt x="495" y="42"/>
                  <a:pt x="496" y="40"/>
                </a:cubicBezTo>
                <a:cubicBezTo>
                  <a:pt x="490" y="38"/>
                  <a:pt x="485" y="37"/>
                  <a:pt x="481" y="34"/>
                </a:cubicBezTo>
                <a:close/>
                <a:moveTo>
                  <a:pt x="330" y="18"/>
                </a:moveTo>
                <a:cubicBezTo>
                  <a:pt x="333" y="21"/>
                  <a:pt x="335" y="26"/>
                  <a:pt x="340" y="28"/>
                </a:cubicBezTo>
                <a:cubicBezTo>
                  <a:pt x="347" y="31"/>
                  <a:pt x="360" y="26"/>
                  <a:pt x="367" y="29"/>
                </a:cubicBezTo>
                <a:cubicBezTo>
                  <a:pt x="357" y="24"/>
                  <a:pt x="344" y="16"/>
                  <a:pt x="330" y="18"/>
                </a:cubicBezTo>
                <a:close/>
                <a:moveTo>
                  <a:pt x="374" y="22"/>
                </a:moveTo>
                <a:cubicBezTo>
                  <a:pt x="379" y="28"/>
                  <a:pt x="397" y="37"/>
                  <a:pt x="408" y="32"/>
                </a:cubicBezTo>
                <a:cubicBezTo>
                  <a:pt x="398" y="29"/>
                  <a:pt x="387" y="20"/>
                  <a:pt x="374" y="22"/>
                </a:cubicBezTo>
                <a:close/>
                <a:moveTo>
                  <a:pt x="274" y="25"/>
                </a:moveTo>
                <a:cubicBezTo>
                  <a:pt x="277" y="30"/>
                  <a:pt x="289" y="29"/>
                  <a:pt x="294" y="25"/>
                </a:cubicBezTo>
                <a:cubicBezTo>
                  <a:pt x="288" y="25"/>
                  <a:pt x="277" y="22"/>
                  <a:pt x="274" y="25"/>
                </a:cubicBezTo>
                <a:close/>
                <a:moveTo>
                  <a:pt x="428" y="30"/>
                </a:moveTo>
                <a:cubicBezTo>
                  <a:pt x="429" y="35"/>
                  <a:pt x="433" y="34"/>
                  <a:pt x="437" y="35"/>
                </a:cubicBezTo>
                <a:cubicBezTo>
                  <a:pt x="448" y="38"/>
                  <a:pt x="462" y="46"/>
                  <a:pt x="471" y="44"/>
                </a:cubicBezTo>
                <a:cubicBezTo>
                  <a:pt x="458" y="38"/>
                  <a:pt x="443" y="28"/>
                  <a:pt x="428" y="30"/>
                </a:cubicBezTo>
                <a:close/>
                <a:moveTo>
                  <a:pt x="361" y="47"/>
                </a:moveTo>
                <a:cubicBezTo>
                  <a:pt x="350" y="42"/>
                  <a:pt x="343" y="27"/>
                  <a:pt x="325" y="33"/>
                </a:cubicBezTo>
                <a:cubicBezTo>
                  <a:pt x="335" y="40"/>
                  <a:pt x="349" y="45"/>
                  <a:pt x="361" y="47"/>
                </a:cubicBezTo>
                <a:close/>
                <a:moveTo>
                  <a:pt x="371" y="48"/>
                </a:moveTo>
                <a:cubicBezTo>
                  <a:pt x="373" y="47"/>
                  <a:pt x="375" y="45"/>
                  <a:pt x="379" y="46"/>
                </a:cubicBezTo>
                <a:cubicBezTo>
                  <a:pt x="379" y="44"/>
                  <a:pt x="378" y="44"/>
                  <a:pt x="380" y="43"/>
                </a:cubicBezTo>
                <a:cubicBezTo>
                  <a:pt x="393" y="40"/>
                  <a:pt x="399" y="56"/>
                  <a:pt x="413" y="55"/>
                </a:cubicBezTo>
                <a:cubicBezTo>
                  <a:pt x="411" y="52"/>
                  <a:pt x="403" y="51"/>
                  <a:pt x="405" y="48"/>
                </a:cubicBezTo>
                <a:cubicBezTo>
                  <a:pt x="404" y="47"/>
                  <a:pt x="402" y="46"/>
                  <a:pt x="400" y="46"/>
                </a:cubicBezTo>
                <a:cubicBezTo>
                  <a:pt x="387" y="33"/>
                  <a:pt x="367" y="35"/>
                  <a:pt x="348" y="32"/>
                </a:cubicBezTo>
                <a:cubicBezTo>
                  <a:pt x="354" y="39"/>
                  <a:pt x="363" y="44"/>
                  <a:pt x="371" y="48"/>
                </a:cubicBezTo>
                <a:close/>
                <a:moveTo>
                  <a:pt x="274" y="37"/>
                </a:moveTo>
                <a:cubicBezTo>
                  <a:pt x="264" y="36"/>
                  <a:pt x="254" y="35"/>
                  <a:pt x="247" y="35"/>
                </a:cubicBezTo>
                <a:cubicBezTo>
                  <a:pt x="215" y="40"/>
                  <a:pt x="178" y="45"/>
                  <a:pt x="150" y="60"/>
                </a:cubicBezTo>
                <a:cubicBezTo>
                  <a:pt x="159" y="60"/>
                  <a:pt x="168" y="56"/>
                  <a:pt x="177" y="54"/>
                </a:cubicBezTo>
                <a:cubicBezTo>
                  <a:pt x="186" y="51"/>
                  <a:pt x="196" y="48"/>
                  <a:pt x="206" y="47"/>
                </a:cubicBezTo>
                <a:cubicBezTo>
                  <a:pt x="224" y="45"/>
                  <a:pt x="242" y="44"/>
                  <a:pt x="258" y="42"/>
                </a:cubicBezTo>
                <a:cubicBezTo>
                  <a:pt x="269" y="41"/>
                  <a:pt x="279" y="43"/>
                  <a:pt x="289" y="42"/>
                </a:cubicBezTo>
                <a:cubicBezTo>
                  <a:pt x="286" y="37"/>
                  <a:pt x="281" y="38"/>
                  <a:pt x="274" y="37"/>
                </a:cubicBezTo>
                <a:close/>
                <a:moveTo>
                  <a:pt x="316" y="35"/>
                </a:moveTo>
                <a:cubicBezTo>
                  <a:pt x="318" y="36"/>
                  <a:pt x="323" y="38"/>
                  <a:pt x="324" y="37"/>
                </a:cubicBezTo>
                <a:cubicBezTo>
                  <a:pt x="321" y="37"/>
                  <a:pt x="319" y="33"/>
                  <a:pt x="316" y="35"/>
                </a:cubicBezTo>
                <a:close/>
                <a:moveTo>
                  <a:pt x="152" y="54"/>
                </a:moveTo>
                <a:cubicBezTo>
                  <a:pt x="172" y="46"/>
                  <a:pt x="197" y="41"/>
                  <a:pt x="219" y="35"/>
                </a:cubicBezTo>
                <a:cubicBezTo>
                  <a:pt x="194" y="36"/>
                  <a:pt x="164" y="37"/>
                  <a:pt x="152" y="54"/>
                </a:cubicBezTo>
                <a:close/>
                <a:moveTo>
                  <a:pt x="437" y="43"/>
                </a:moveTo>
                <a:cubicBezTo>
                  <a:pt x="432" y="42"/>
                  <a:pt x="432" y="36"/>
                  <a:pt x="425" y="37"/>
                </a:cubicBezTo>
                <a:cubicBezTo>
                  <a:pt x="427" y="40"/>
                  <a:pt x="433" y="44"/>
                  <a:pt x="437" y="43"/>
                </a:cubicBezTo>
                <a:close/>
                <a:moveTo>
                  <a:pt x="307" y="42"/>
                </a:moveTo>
                <a:cubicBezTo>
                  <a:pt x="304" y="39"/>
                  <a:pt x="297" y="40"/>
                  <a:pt x="293" y="38"/>
                </a:cubicBezTo>
                <a:cubicBezTo>
                  <a:pt x="295" y="45"/>
                  <a:pt x="303" y="41"/>
                  <a:pt x="307" y="42"/>
                </a:cubicBezTo>
                <a:close/>
                <a:moveTo>
                  <a:pt x="408" y="45"/>
                </a:moveTo>
                <a:cubicBezTo>
                  <a:pt x="404" y="43"/>
                  <a:pt x="402" y="40"/>
                  <a:pt x="398" y="39"/>
                </a:cubicBezTo>
                <a:cubicBezTo>
                  <a:pt x="399" y="42"/>
                  <a:pt x="405" y="44"/>
                  <a:pt x="408" y="45"/>
                </a:cubicBezTo>
                <a:close/>
                <a:moveTo>
                  <a:pt x="442" y="43"/>
                </a:moveTo>
                <a:cubicBezTo>
                  <a:pt x="451" y="42"/>
                  <a:pt x="459" y="53"/>
                  <a:pt x="463" y="47"/>
                </a:cubicBezTo>
                <a:cubicBezTo>
                  <a:pt x="457" y="44"/>
                  <a:pt x="447" y="41"/>
                  <a:pt x="439" y="39"/>
                </a:cubicBezTo>
                <a:cubicBezTo>
                  <a:pt x="438" y="42"/>
                  <a:pt x="442" y="41"/>
                  <a:pt x="442" y="43"/>
                </a:cubicBezTo>
                <a:close/>
                <a:moveTo>
                  <a:pt x="412" y="44"/>
                </a:moveTo>
                <a:cubicBezTo>
                  <a:pt x="413" y="45"/>
                  <a:pt x="417" y="47"/>
                  <a:pt x="417" y="44"/>
                </a:cubicBezTo>
                <a:cubicBezTo>
                  <a:pt x="416" y="44"/>
                  <a:pt x="412" y="42"/>
                  <a:pt x="412" y="44"/>
                </a:cubicBezTo>
                <a:close/>
                <a:moveTo>
                  <a:pt x="512" y="46"/>
                </a:moveTo>
                <a:cubicBezTo>
                  <a:pt x="506" y="44"/>
                  <a:pt x="500" y="44"/>
                  <a:pt x="496" y="46"/>
                </a:cubicBezTo>
                <a:cubicBezTo>
                  <a:pt x="496" y="49"/>
                  <a:pt x="498" y="49"/>
                  <a:pt x="498" y="52"/>
                </a:cubicBezTo>
                <a:cubicBezTo>
                  <a:pt x="528" y="59"/>
                  <a:pt x="543" y="81"/>
                  <a:pt x="569" y="92"/>
                </a:cubicBezTo>
                <a:cubicBezTo>
                  <a:pt x="556" y="75"/>
                  <a:pt x="533" y="55"/>
                  <a:pt x="512" y="46"/>
                </a:cubicBezTo>
                <a:close/>
                <a:moveTo>
                  <a:pt x="266" y="48"/>
                </a:moveTo>
                <a:cubicBezTo>
                  <a:pt x="260" y="47"/>
                  <a:pt x="257" y="48"/>
                  <a:pt x="252" y="47"/>
                </a:cubicBezTo>
                <a:cubicBezTo>
                  <a:pt x="255" y="50"/>
                  <a:pt x="263" y="51"/>
                  <a:pt x="266" y="48"/>
                </a:cubicBezTo>
                <a:close/>
                <a:moveTo>
                  <a:pt x="238" y="49"/>
                </a:moveTo>
                <a:cubicBezTo>
                  <a:pt x="237" y="49"/>
                  <a:pt x="236" y="49"/>
                  <a:pt x="236" y="49"/>
                </a:cubicBezTo>
                <a:cubicBezTo>
                  <a:pt x="225" y="50"/>
                  <a:pt x="216" y="54"/>
                  <a:pt x="207" y="57"/>
                </a:cubicBezTo>
                <a:cubicBezTo>
                  <a:pt x="202" y="58"/>
                  <a:pt x="197" y="59"/>
                  <a:pt x="193" y="62"/>
                </a:cubicBezTo>
                <a:cubicBezTo>
                  <a:pt x="209" y="58"/>
                  <a:pt x="220" y="56"/>
                  <a:pt x="239" y="53"/>
                </a:cubicBezTo>
                <a:cubicBezTo>
                  <a:pt x="239" y="51"/>
                  <a:pt x="238" y="51"/>
                  <a:pt x="238" y="49"/>
                </a:cubicBezTo>
                <a:close/>
                <a:moveTo>
                  <a:pt x="295" y="51"/>
                </a:moveTo>
                <a:cubicBezTo>
                  <a:pt x="301" y="54"/>
                  <a:pt x="308" y="56"/>
                  <a:pt x="313" y="59"/>
                </a:cubicBezTo>
                <a:cubicBezTo>
                  <a:pt x="312" y="55"/>
                  <a:pt x="307" y="54"/>
                  <a:pt x="305" y="50"/>
                </a:cubicBezTo>
                <a:cubicBezTo>
                  <a:pt x="301" y="51"/>
                  <a:pt x="298" y="50"/>
                  <a:pt x="295" y="51"/>
                </a:cubicBezTo>
                <a:close/>
                <a:moveTo>
                  <a:pt x="316" y="56"/>
                </a:moveTo>
                <a:cubicBezTo>
                  <a:pt x="327" y="58"/>
                  <a:pt x="332" y="70"/>
                  <a:pt x="343" y="71"/>
                </a:cubicBezTo>
                <a:cubicBezTo>
                  <a:pt x="351" y="73"/>
                  <a:pt x="359" y="68"/>
                  <a:pt x="371" y="69"/>
                </a:cubicBezTo>
                <a:cubicBezTo>
                  <a:pt x="370" y="65"/>
                  <a:pt x="373" y="64"/>
                  <a:pt x="376" y="62"/>
                </a:cubicBezTo>
                <a:cubicBezTo>
                  <a:pt x="357" y="57"/>
                  <a:pt x="336" y="51"/>
                  <a:pt x="310" y="50"/>
                </a:cubicBezTo>
                <a:cubicBezTo>
                  <a:pt x="311" y="53"/>
                  <a:pt x="316" y="52"/>
                  <a:pt x="316" y="56"/>
                </a:cubicBezTo>
                <a:close/>
                <a:moveTo>
                  <a:pt x="454" y="60"/>
                </a:moveTo>
                <a:cubicBezTo>
                  <a:pt x="445" y="55"/>
                  <a:pt x="436" y="50"/>
                  <a:pt x="425" y="50"/>
                </a:cubicBezTo>
                <a:cubicBezTo>
                  <a:pt x="425" y="50"/>
                  <a:pt x="424" y="51"/>
                  <a:pt x="424" y="51"/>
                </a:cubicBezTo>
                <a:cubicBezTo>
                  <a:pt x="437" y="61"/>
                  <a:pt x="453" y="68"/>
                  <a:pt x="473" y="71"/>
                </a:cubicBezTo>
                <a:cubicBezTo>
                  <a:pt x="469" y="65"/>
                  <a:pt x="461" y="63"/>
                  <a:pt x="454" y="60"/>
                </a:cubicBezTo>
                <a:close/>
                <a:moveTo>
                  <a:pt x="465" y="52"/>
                </a:moveTo>
                <a:cubicBezTo>
                  <a:pt x="473" y="56"/>
                  <a:pt x="484" y="60"/>
                  <a:pt x="493" y="60"/>
                </a:cubicBezTo>
                <a:cubicBezTo>
                  <a:pt x="485" y="58"/>
                  <a:pt x="475" y="47"/>
                  <a:pt x="465" y="52"/>
                </a:cubicBezTo>
                <a:close/>
                <a:moveTo>
                  <a:pt x="488" y="54"/>
                </a:moveTo>
                <a:cubicBezTo>
                  <a:pt x="488" y="52"/>
                  <a:pt x="486" y="53"/>
                  <a:pt x="487" y="51"/>
                </a:cubicBezTo>
                <a:cubicBezTo>
                  <a:pt x="484" y="50"/>
                  <a:pt x="486" y="53"/>
                  <a:pt x="485" y="52"/>
                </a:cubicBezTo>
                <a:cubicBezTo>
                  <a:pt x="484" y="51"/>
                  <a:pt x="481" y="49"/>
                  <a:pt x="479" y="51"/>
                </a:cubicBezTo>
                <a:cubicBezTo>
                  <a:pt x="482" y="52"/>
                  <a:pt x="485" y="53"/>
                  <a:pt x="488" y="54"/>
                </a:cubicBezTo>
                <a:close/>
                <a:moveTo>
                  <a:pt x="287" y="51"/>
                </a:moveTo>
                <a:cubicBezTo>
                  <a:pt x="285" y="53"/>
                  <a:pt x="280" y="53"/>
                  <a:pt x="278" y="56"/>
                </a:cubicBezTo>
                <a:cubicBezTo>
                  <a:pt x="285" y="63"/>
                  <a:pt x="297" y="65"/>
                  <a:pt x="305" y="72"/>
                </a:cubicBezTo>
                <a:cubicBezTo>
                  <a:pt x="314" y="69"/>
                  <a:pt x="325" y="74"/>
                  <a:pt x="335" y="73"/>
                </a:cubicBezTo>
                <a:cubicBezTo>
                  <a:pt x="322" y="63"/>
                  <a:pt x="303" y="59"/>
                  <a:pt x="287" y="51"/>
                </a:cubicBezTo>
                <a:close/>
                <a:moveTo>
                  <a:pt x="361" y="55"/>
                </a:moveTo>
                <a:cubicBezTo>
                  <a:pt x="361" y="53"/>
                  <a:pt x="357" y="52"/>
                  <a:pt x="355" y="53"/>
                </a:cubicBezTo>
                <a:cubicBezTo>
                  <a:pt x="358" y="53"/>
                  <a:pt x="360" y="54"/>
                  <a:pt x="361" y="55"/>
                </a:cubicBezTo>
                <a:close/>
                <a:moveTo>
                  <a:pt x="497" y="56"/>
                </a:moveTo>
                <a:cubicBezTo>
                  <a:pt x="498" y="53"/>
                  <a:pt x="495" y="54"/>
                  <a:pt x="493" y="53"/>
                </a:cubicBezTo>
                <a:cubicBezTo>
                  <a:pt x="493" y="56"/>
                  <a:pt x="495" y="56"/>
                  <a:pt x="497" y="56"/>
                </a:cubicBezTo>
                <a:close/>
                <a:moveTo>
                  <a:pt x="251" y="55"/>
                </a:moveTo>
                <a:cubicBezTo>
                  <a:pt x="252" y="58"/>
                  <a:pt x="255" y="59"/>
                  <a:pt x="258" y="60"/>
                </a:cubicBezTo>
                <a:cubicBezTo>
                  <a:pt x="260" y="59"/>
                  <a:pt x="263" y="58"/>
                  <a:pt x="265" y="56"/>
                </a:cubicBezTo>
                <a:cubicBezTo>
                  <a:pt x="262" y="53"/>
                  <a:pt x="256" y="54"/>
                  <a:pt x="251" y="55"/>
                </a:cubicBezTo>
                <a:close/>
                <a:moveTo>
                  <a:pt x="185" y="57"/>
                </a:moveTo>
                <a:cubicBezTo>
                  <a:pt x="186" y="56"/>
                  <a:pt x="189" y="55"/>
                  <a:pt x="190" y="54"/>
                </a:cubicBezTo>
                <a:cubicBezTo>
                  <a:pt x="187" y="55"/>
                  <a:pt x="185" y="54"/>
                  <a:pt x="185" y="57"/>
                </a:cubicBezTo>
                <a:close/>
                <a:moveTo>
                  <a:pt x="241" y="56"/>
                </a:moveTo>
                <a:cubicBezTo>
                  <a:pt x="232" y="58"/>
                  <a:pt x="217" y="60"/>
                  <a:pt x="209" y="63"/>
                </a:cubicBezTo>
                <a:cubicBezTo>
                  <a:pt x="221" y="65"/>
                  <a:pt x="232" y="69"/>
                  <a:pt x="244" y="73"/>
                </a:cubicBezTo>
                <a:cubicBezTo>
                  <a:pt x="247" y="69"/>
                  <a:pt x="251" y="66"/>
                  <a:pt x="254" y="63"/>
                </a:cubicBezTo>
                <a:cubicBezTo>
                  <a:pt x="249" y="61"/>
                  <a:pt x="245" y="55"/>
                  <a:pt x="241" y="56"/>
                </a:cubicBezTo>
                <a:close/>
                <a:moveTo>
                  <a:pt x="172" y="59"/>
                </a:moveTo>
                <a:cubicBezTo>
                  <a:pt x="166" y="61"/>
                  <a:pt x="159" y="61"/>
                  <a:pt x="155" y="66"/>
                </a:cubicBezTo>
                <a:cubicBezTo>
                  <a:pt x="165" y="63"/>
                  <a:pt x="174" y="59"/>
                  <a:pt x="183" y="56"/>
                </a:cubicBezTo>
                <a:cubicBezTo>
                  <a:pt x="180" y="56"/>
                  <a:pt x="176" y="58"/>
                  <a:pt x="172" y="59"/>
                </a:cubicBezTo>
                <a:close/>
                <a:moveTo>
                  <a:pt x="261" y="63"/>
                </a:moveTo>
                <a:cubicBezTo>
                  <a:pt x="267" y="66"/>
                  <a:pt x="270" y="70"/>
                  <a:pt x="276" y="73"/>
                </a:cubicBezTo>
                <a:cubicBezTo>
                  <a:pt x="279" y="70"/>
                  <a:pt x="284" y="68"/>
                  <a:pt x="288" y="69"/>
                </a:cubicBezTo>
                <a:cubicBezTo>
                  <a:pt x="282" y="63"/>
                  <a:pt x="268" y="53"/>
                  <a:pt x="261" y="63"/>
                </a:cubicBezTo>
                <a:close/>
                <a:moveTo>
                  <a:pt x="521" y="88"/>
                </a:moveTo>
                <a:cubicBezTo>
                  <a:pt x="506" y="78"/>
                  <a:pt x="490" y="66"/>
                  <a:pt x="472" y="60"/>
                </a:cubicBezTo>
                <a:cubicBezTo>
                  <a:pt x="485" y="73"/>
                  <a:pt x="503" y="84"/>
                  <a:pt x="521" y="88"/>
                </a:cubicBezTo>
                <a:close/>
                <a:moveTo>
                  <a:pt x="540" y="78"/>
                </a:moveTo>
                <a:cubicBezTo>
                  <a:pt x="531" y="70"/>
                  <a:pt x="521" y="65"/>
                  <a:pt x="509" y="60"/>
                </a:cubicBezTo>
                <a:cubicBezTo>
                  <a:pt x="516" y="70"/>
                  <a:pt x="528" y="74"/>
                  <a:pt x="540" y="78"/>
                </a:cubicBezTo>
                <a:close/>
                <a:moveTo>
                  <a:pt x="142" y="64"/>
                </a:moveTo>
                <a:cubicBezTo>
                  <a:pt x="145" y="65"/>
                  <a:pt x="145" y="62"/>
                  <a:pt x="148" y="63"/>
                </a:cubicBezTo>
                <a:cubicBezTo>
                  <a:pt x="148" y="60"/>
                  <a:pt x="142" y="62"/>
                  <a:pt x="142" y="64"/>
                </a:cubicBezTo>
                <a:close/>
                <a:moveTo>
                  <a:pt x="428" y="67"/>
                </a:moveTo>
                <a:cubicBezTo>
                  <a:pt x="428" y="64"/>
                  <a:pt x="420" y="61"/>
                  <a:pt x="417" y="62"/>
                </a:cubicBezTo>
                <a:cubicBezTo>
                  <a:pt x="420" y="63"/>
                  <a:pt x="424" y="65"/>
                  <a:pt x="428" y="67"/>
                </a:cubicBezTo>
                <a:close/>
                <a:moveTo>
                  <a:pt x="211" y="79"/>
                </a:moveTo>
                <a:cubicBezTo>
                  <a:pt x="213" y="79"/>
                  <a:pt x="213" y="82"/>
                  <a:pt x="214" y="79"/>
                </a:cubicBezTo>
                <a:cubicBezTo>
                  <a:pt x="209" y="76"/>
                  <a:pt x="198" y="71"/>
                  <a:pt x="203" y="63"/>
                </a:cubicBezTo>
                <a:cubicBezTo>
                  <a:pt x="198" y="65"/>
                  <a:pt x="193" y="66"/>
                  <a:pt x="188" y="67"/>
                </a:cubicBezTo>
                <a:cubicBezTo>
                  <a:pt x="194" y="72"/>
                  <a:pt x="205" y="76"/>
                  <a:pt x="211" y="79"/>
                </a:cubicBezTo>
                <a:close/>
                <a:moveTo>
                  <a:pt x="150" y="67"/>
                </a:moveTo>
                <a:cubicBezTo>
                  <a:pt x="152" y="67"/>
                  <a:pt x="155" y="68"/>
                  <a:pt x="154" y="65"/>
                </a:cubicBezTo>
                <a:cubicBezTo>
                  <a:pt x="153" y="64"/>
                  <a:pt x="151" y="66"/>
                  <a:pt x="150" y="67"/>
                </a:cubicBezTo>
                <a:close/>
                <a:moveTo>
                  <a:pt x="160" y="70"/>
                </a:moveTo>
                <a:cubicBezTo>
                  <a:pt x="164" y="72"/>
                  <a:pt x="166" y="69"/>
                  <a:pt x="170" y="69"/>
                </a:cubicBezTo>
                <a:cubicBezTo>
                  <a:pt x="170" y="67"/>
                  <a:pt x="170" y="67"/>
                  <a:pt x="171" y="66"/>
                </a:cubicBezTo>
                <a:cubicBezTo>
                  <a:pt x="167" y="65"/>
                  <a:pt x="162" y="67"/>
                  <a:pt x="160" y="70"/>
                </a:cubicBezTo>
                <a:close/>
                <a:moveTo>
                  <a:pt x="526" y="88"/>
                </a:moveTo>
                <a:cubicBezTo>
                  <a:pt x="516" y="79"/>
                  <a:pt x="508" y="65"/>
                  <a:pt x="492" y="66"/>
                </a:cubicBezTo>
                <a:cubicBezTo>
                  <a:pt x="503" y="72"/>
                  <a:pt x="515" y="82"/>
                  <a:pt x="526" y="88"/>
                </a:cubicBezTo>
                <a:close/>
                <a:moveTo>
                  <a:pt x="248" y="74"/>
                </a:moveTo>
                <a:cubicBezTo>
                  <a:pt x="254" y="78"/>
                  <a:pt x="258" y="71"/>
                  <a:pt x="260" y="67"/>
                </a:cubicBezTo>
                <a:cubicBezTo>
                  <a:pt x="255" y="64"/>
                  <a:pt x="250" y="71"/>
                  <a:pt x="248" y="74"/>
                </a:cubicBezTo>
                <a:close/>
                <a:moveTo>
                  <a:pt x="209" y="69"/>
                </a:moveTo>
                <a:cubicBezTo>
                  <a:pt x="214" y="77"/>
                  <a:pt x="225" y="80"/>
                  <a:pt x="232" y="86"/>
                </a:cubicBezTo>
                <a:cubicBezTo>
                  <a:pt x="235" y="83"/>
                  <a:pt x="238" y="79"/>
                  <a:pt x="241" y="76"/>
                </a:cubicBezTo>
                <a:cubicBezTo>
                  <a:pt x="233" y="71"/>
                  <a:pt x="221" y="69"/>
                  <a:pt x="209" y="69"/>
                </a:cubicBezTo>
                <a:close/>
                <a:moveTo>
                  <a:pt x="596" y="107"/>
                </a:moveTo>
                <a:cubicBezTo>
                  <a:pt x="584" y="92"/>
                  <a:pt x="570" y="80"/>
                  <a:pt x="553" y="69"/>
                </a:cubicBezTo>
                <a:cubicBezTo>
                  <a:pt x="566" y="83"/>
                  <a:pt x="578" y="101"/>
                  <a:pt x="596" y="107"/>
                </a:cubicBezTo>
                <a:close/>
                <a:moveTo>
                  <a:pt x="194" y="79"/>
                </a:moveTo>
                <a:cubicBezTo>
                  <a:pt x="195" y="78"/>
                  <a:pt x="195" y="76"/>
                  <a:pt x="197" y="77"/>
                </a:cubicBezTo>
                <a:cubicBezTo>
                  <a:pt x="194" y="73"/>
                  <a:pt x="187" y="72"/>
                  <a:pt x="180" y="70"/>
                </a:cubicBezTo>
                <a:cubicBezTo>
                  <a:pt x="185" y="73"/>
                  <a:pt x="189" y="77"/>
                  <a:pt x="194" y="79"/>
                </a:cubicBezTo>
                <a:close/>
                <a:moveTo>
                  <a:pt x="171" y="74"/>
                </a:moveTo>
                <a:cubicBezTo>
                  <a:pt x="175" y="75"/>
                  <a:pt x="178" y="77"/>
                  <a:pt x="183" y="78"/>
                </a:cubicBezTo>
                <a:cubicBezTo>
                  <a:pt x="179" y="76"/>
                  <a:pt x="174" y="67"/>
                  <a:pt x="171" y="74"/>
                </a:cubicBezTo>
                <a:close/>
                <a:moveTo>
                  <a:pt x="259" y="79"/>
                </a:moveTo>
                <a:cubicBezTo>
                  <a:pt x="270" y="87"/>
                  <a:pt x="281" y="76"/>
                  <a:pt x="265" y="71"/>
                </a:cubicBezTo>
                <a:cubicBezTo>
                  <a:pt x="264" y="74"/>
                  <a:pt x="260" y="75"/>
                  <a:pt x="259" y="79"/>
                </a:cubicBezTo>
                <a:close/>
                <a:moveTo>
                  <a:pt x="493" y="86"/>
                </a:moveTo>
                <a:cubicBezTo>
                  <a:pt x="486" y="77"/>
                  <a:pt x="469" y="75"/>
                  <a:pt x="457" y="72"/>
                </a:cubicBezTo>
                <a:cubicBezTo>
                  <a:pt x="467" y="79"/>
                  <a:pt x="480" y="85"/>
                  <a:pt x="493" y="86"/>
                </a:cubicBezTo>
                <a:close/>
                <a:moveTo>
                  <a:pt x="146" y="75"/>
                </a:moveTo>
                <a:cubicBezTo>
                  <a:pt x="148" y="79"/>
                  <a:pt x="156" y="76"/>
                  <a:pt x="158" y="73"/>
                </a:cubicBezTo>
                <a:cubicBezTo>
                  <a:pt x="154" y="72"/>
                  <a:pt x="147" y="71"/>
                  <a:pt x="146" y="75"/>
                </a:cubicBezTo>
                <a:close/>
                <a:moveTo>
                  <a:pt x="350" y="74"/>
                </a:moveTo>
                <a:cubicBezTo>
                  <a:pt x="357" y="83"/>
                  <a:pt x="370" y="84"/>
                  <a:pt x="383" y="83"/>
                </a:cubicBezTo>
                <a:cubicBezTo>
                  <a:pt x="379" y="80"/>
                  <a:pt x="374" y="78"/>
                  <a:pt x="373" y="73"/>
                </a:cubicBezTo>
                <a:cubicBezTo>
                  <a:pt x="367" y="72"/>
                  <a:pt x="358" y="75"/>
                  <a:pt x="350" y="74"/>
                </a:cubicBezTo>
                <a:close/>
                <a:moveTo>
                  <a:pt x="132" y="76"/>
                </a:moveTo>
                <a:cubicBezTo>
                  <a:pt x="134" y="75"/>
                  <a:pt x="135" y="74"/>
                  <a:pt x="137" y="74"/>
                </a:cubicBezTo>
                <a:cubicBezTo>
                  <a:pt x="136" y="71"/>
                  <a:pt x="132" y="74"/>
                  <a:pt x="132" y="76"/>
                </a:cubicBezTo>
                <a:close/>
                <a:moveTo>
                  <a:pt x="280" y="76"/>
                </a:moveTo>
                <a:cubicBezTo>
                  <a:pt x="281" y="76"/>
                  <a:pt x="282" y="77"/>
                  <a:pt x="283" y="77"/>
                </a:cubicBezTo>
                <a:cubicBezTo>
                  <a:pt x="284" y="75"/>
                  <a:pt x="286" y="75"/>
                  <a:pt x="289" y="76"/>
                </a:cubicBezTo>
                <a:cubicBezTo>
                  <a:pt x="289" y="74"/>
                  <a:pt x="291" y="74"/>
                  <a:pt x="292" y="73"/>
                </a:cubicBezTo>
                <a:cubicBezTo>
                  <a:pt x="287" y="73"/>
                  <a:pt x="283" y="72"/>
                  <a:pt x="280" y="76"/>
                </a:cubicBezTo>
                <a:close/>
                <a:moveTo>
                  <a:pt x="583" y="124"/>
                </a:moveTo>
                <a:cubicBezTo>
                  <a:pt x="580" y="120"/>
                  <a:pt x="576" y="117"/>
                  <a:pt x="574" y="113"/>
                </a:cubicBezTo>
                <a:cubicBezTo>
                  <a:pt x="566" y="113"/>
                  <a:pt x="560" y="107"/>
                  <a:pt x="558" y="99"/>
                </a:cubicBezTo>
                <a:cubicBezTo>
                  <a:pt x="552" y="100"/>
                  <a:pt x="546" y="95"/>
                  <a:pt x="545" y="90"/>
                </a:cubicBezTo>
                <a:cubicBezTo>
                  <a:pt x="533" y="89"/>
                  <a:pt x="528" y="77"/>
                  <a:pt x="516" y="73"/>
                </a:cubicBezTo>
                <a:cubicBezTo>
                  <a:pt x="533" y="95"/>
                  <a:pt x="560" y="108"/>
                  <a:pt x="583" y="124"/>
                </a:cubicBezTo>
                <a:close/>
                <a:moveTo>
                  <a:pt x="155" y="82"/>
                </a:moveTo>
                <a:cubicBezTo>
                  <a:pt x="162" y="85"/>
                  <a:pt x="167" y="91"/>
                  <a:pt x="175" y="94"/>
                </a:cubicBezTo>
                <a:cubicBezTo>
                  <a:pt x="178" y="90"/>
                  <a:pt x="180" y="85"/>
                  <a:pt x="183" y="82"/>
                </a:cubicBezTo>
                <a:cubicBezTo>
                  <a:pt x="174" y="78"/>
                  <a:pt x="161" y="70"/>
                  <a:pt x="155" y="82"/>
                </a:cubicBezTo>
                <a:close/>
                <a:moveTo>
                  <a:pt x="337" y="76"/>
                </a:moveTo>
                <a:cubicBezTo>
                  <a:pt x="339" y="78"/>
                  <a:pt x="343" y="79"/>
                  <a:pt x="343" y="83"/>
                </a:cubicBezTo>
                <a:cubicBezTo>
                  <a:pt x="345" y="81"/>
                  <a:pt x="347" y="81"/>
                  <a:pt x="349" y="79"/>
                </a:cubicBezTo>
                <a:cubicBezTo>
                  <a:pt x="346" y="80"/>
                  <a:pt x="348" y="78"/>
                  <a:pt x="347" y="77"/>
                </a:cubicBezTo>
                <a:cubicBezTo>
                  <a:pt x="342" y="77"/>
                  <a:pt x="340" y="74"/>
                  <a:pt x="337" y="76"/>
                </a:cubicBezTo>
                <a:close/>
                <a:moveTo>
                  <a:pt x="237" y="90"/>
                </a:moveTo>
                <a:cubicBezTo>
                  <a:pt x="244" y="91"/>
                  <a:pt x="247" y="83"/>
                  <a:pt x="250" y="78"/>
                </a:cubicBezTo>
                <a:cubicBezTo>
                  <a:pt x="243" y="73"/>
                  <a:pt x="237" y="84"/>
                  <a:pt x="237" y="90"/>
                </a:cubicBezTo>
                <a:close/>
                <a:moveTo>
                  <a:pt x="286" y="79"/>
                </a:moveTo>
                <a:cubicBezTo>
                  <a:pt x="289" y="84"/>
                  <a:pt x="301" y="79"/>
                  <a:pt x="306" y="77"/>
                </a:cubicBezTo>
                <a:cubicBezTo>
                  <a:pt x="301" y="76"/>
                  <a:pt x="291" y="77"/>
                  <a:pt x="286" y="79"/>
                </a:cubicBezTo>
                <a:close/>
                <a:moveTo>
                  <a:pt x="391" y="84"/>
                </a:moveTo>
                <a:cubicBezTo>
                  <a:pt x="399" y="87"/>
                  <a:pt x="410" y="85"/>
                  <a:pt x="417" y="86"/>
                </a:cubicBezTo>
                <a:cubicBezTo>
                  <a:pt x="407" y="82"/>
                  <a:pt x="396" y="76"/>
                  <a:pt x="382" y="77"/>
                </a:cubicBezTo>
                <a:cubicBezTo>
                  <a:pt x="385" y="78"/>
                  <a:pt x="387" y="82"/>
                  <a:pt x="391" y="84"/>
                </a:cubicBezTo>
                <a:close/>
                <a:moveTo>
                  <a:pt x="137" y="79"/>
                </a:moveTo>
                <a:cubicBezTo>
                  <a:pt x="139" y="79"/>
                  <a:pt x="141" y="82"/>
                  <a:pt x="145" y="80"/>
                </a:cubicBezTo>
                <a:cubicBezTo>
                  <a:pt x="144" y="76"/>
                  <a:pt x="139" y="76"/>
                  <a:pt x="137" y="79"/>
                </a:cubicBezTo>
                <a:close/>
                <a:moveTo>
                  <a:pt x="321" y="80"/>
                </a:moveTo>
                <a:cubicBezTo>
                  <a:pt x="325" y="83"/>
                  <a:pt x="330" y="84"/>
                  <a:pt x="338" y="83"/>
                </a:cubicBezTo>
                <a:cubicBezTo>
                  <a:pt x="335" y="77"/>
                  <a:pt x="327" y="76"/>
                  <a:pt x="321" y="80"/>
                </a:cubicBezTo>
                <a:close/>
                <a:moveTo>
                  <a:pt x="202" y="78"/>
                </a:moveTo>
                <a:cubicBezTo>
                  <a:pt x="201" y="80"/>
                  <a:pt x="200" y="82"/>
                  <a:pt x="199" y="83"/>
                </a:cubicBezTo>
                <a:cubicBezTo>
                  <a:pt x="207" y="86"/>
                  <a:pt x="224" y="104"/>
                  <a:pt x="230" y="91"/>
                </a:cubicBezTo>
                <a:cubicBezTo>
                  <a:pt x="221" y="86"/>
                  <a:pt x="211" y="81"/>
                  <a:pt x="202" y="78"/>
                </a:cubicBezTo>
                <a:close/>
                <a:moveTo>
                  <a:pt x="97" y="84"/>
                </a:moveTo>
                <a:cubicBezTo>
                  <a:pt x="103" y="86"/>
                  <a:pt x="104" y="81"/>
                  <a:pt x="107" y="79"/>
                </a:cubicBezTo>
                <a:cubicBezTo>
                  <a:pt x="103" y="79"/>
                  <a:pt x="100" y="81"/>
                  <a:pt x="97" y="84"/>
                </a:cubicBezTo>
                <a:close/>
                <a:moveTo>
                  <a:pt x="122" y="80"/>
                </a:moveTo>
                <a:cubicBezTo>
                  <a:pt x="124" y="81"/>
                  <a:pt x="126" y="79"/>
                  <a:pt x="124" y="79"/>
                </a:cubicBezTo>
                <a:cubicBezTo>
                  <a:pt x="124" y="80"/>
                  <a:pt x="122" y="78"/>
                  <a:pt x="122" y="80"/>
                </a:cubicBezTo>
                <a:close/>
                <a:moveTo>
                  <a:pt x="256" y="80"/>
                </a:moveTo>
                <a:cubicBezTo>
                  <a:pt x="253" y="85"/>
                  <a:pt x="249" y="88"/>
                  <a:pt x="247" y="93"/>
                </a:cubicBezTo>
                <a:cubicBezTo>
                  <a:pt x="255" y="92"/>
                  <a:pt x="260" y="88"/>
                  <a:pt x="264" y="83"/>
                </a:cubicBezTo>
                <a:cubicBezTo>
                  <a:pt x="261" y="83"/>
                  <a:pt x="259" y="81"/>
                  <a:pt x="256" y="80"/>
                </a:cubicBezTo>
                <a:close/>
                <a:moveTo>
                  <a:pt x="277" y="84"/>
                </a:moveTo>
                <a:cubicBezTo>
                  <a:pt x="281" y="84"/>
                  <a:pt x="283" y="85"/>
                  <a:pt x="285" y="83"/>
                </a:cubicBezTo>
                <a:cubicBezTo>
                  <a:pt x="283" y="81"/>
                  <a:pt x="278" y="80"/>
                  <a:pt x="277" y="84"/>
                </a:cubicBezTo>
                <a:close/>
                <a:moveTo>
                  <a:pt x="295" y="86"/>
                </a:moveTo>
                <a:cubicBezTo>
                  <a:pt x="301" y="85"/>
                  <a:pt x="311" y="87"/>
                  <a:pt x="315" y="83"/>
                </a:cubicBezTo>
                <a:cubicBezTo>
                  <a:pt x="310" y="79"/>
                  <a:pt x="300" y="83"/>
                  <a:pt x="295" y="86"/>
                </a:cubicBezTo>
                <a:close/>
                <a:moveTo>
                  <a:pt x="127" y="83"/>
                </a:moveTo>
                <a:cubicBezTo>
                  <a:pt x="129" y="84"/>
                  <a:pt x="130" y="86"/>
                  <a:pt x="134" y="86"/>
                </a:cubicBezTo>
                <a:cubicBezTo>
                  <a:pt x="134" y="85"/>
                  <a:pt x="137" y="85"/>
                  <a:pt x="138" y="83"/>
                </a:cubicBezTo>
                <a:cubicBezTo>
                  <a:pt x="137" y="82"/>
                  <a:pt x="135" y="81"/>
                  <a:pt x="133" y="82"/>
                </a:cubicBezTo>
                <a:cubicBezTo>
                  <a:pt x="133" y="84"/>
                  <a:pt x="131" y="84"/>
                  <a:pt x="129" y="84"/>
                </a:cubicBezTo>
                <a:cubicBezTo>
                  <a:pt x="128" y="83"/>
                  <a:pt x="131" y="82"/>
                  <a:pt x="128" y="82"/>
                </a:cubicBezTo>
                <a:cubicBezTo>
                  <a:pt x="128" y="82"/>
                  <a:pt x="127" y="82"/>
                  <a:pt x="127" y="83"/>
                </a:cubicBezTo>
                <a:close/>
                <a:moveTo>
                  <a:pt x="457" y="85"/>
                </a:moveTo>
                <a:cubicBezTo>
                  <a:pt x="454" y="86"/>
                  <a:pt x="453" y="81"/>
                  <a:pt x="451" y="83"/>
                </a:cubicBezTo>
                <a:cubicBezTo>
                  <a:pt x="453" y="83"/>
                  <a:pt x="456" y="88"/>
                  <a:pt x="457" y="85"/>
                </a:cubicBezTo>
                <a:close/>
                <a:moveTo>
                  <a:pt x="591" y="130"/>
                </a:moveTo>
                <a:cubicBezTo>
                  <a:pt x="592" y="131"/>
                  <a:pt x="594" y="131"/>
                  <a:pt x="595" y="133"/>
                </a:cubicBezTo>
                <a:cubicBezTo>
                  <a:pt x="595" y="134"/>
                  <a:pt x="595" y="135"/>
                  <a:pt x="595" y="136"/>
                </a:cubicBezTo>
                <a:cubicBezTo>
                  <a:pt x="600" y="141"/>
                  <a:pt x="603" y="148"/>
                  <a:pt x="609" y="150"/>
                </a:cubicBezTo>
                <a:cubicBezTo>
                  <a:pt x="599" y="121"/>
                  <a:pt x="572" y="102"/>
                  <a:pt x="548" y="85"/>
                </a:cubicBezTo>
                <a:cubicBezTo>
                  <a:pt x="544" y="85"/>
                  <a:pt x="541" y="82"/>
                  <a:pt x="539" y="83"/>
                </a:cubicBezTo>
                <a:cubicBezTo>
                  <a:pt x="558" y="96"/>
                  <a:pt x="578" y="110"/>
                  <a:pt x="591" y="130"/>
                </a:cubicBezTo>
                <a:close/>
                <a:moveTo>
                  <a:pt x="423" y="83"/>
                </a:moveTo>
                <a:cubicBezTo>
                  <a:pt x="423" y="85"/>
                  <a:pt x="425" y="85"/>
                  <a:pt x="424" y="86"/>
                </a:cubicBezTo>
                <a:cubicBezTo>
                  <a:pt x="427" y="85"/>
                  <a:pt x="430" y="92"/>
                  <a:pt x="433" y="88"/>
                </a:cubicBezTo>
                <a:cubicBezTo>
                  <a:pt x="431" y="87"/>
                  <a:pt x="427" y="86"/>
                  <a:pt x="425" y="83"/>
                </a:cubicBezTo>
                <a:cubicBezTo>
                  <a:pt x="425" y="83"/>
                  <a:pt x="424" y="84"/>
                  <a:pt x="423" y="83"/>
                </a:cubicBezTo>
                <a:close/>
                <a:moveTo>
                  <a:pt x="185" y="95"/>
                </a:moveTo>
                <a:cubicBezTo>
                  <a:pt x="187" y="93"/>
                  <a:pt x="188" y="87"/>
                  <a:pt x="191" y="87"/>
                </a:cubicBezTo>
                <a:cubicBezTo>
                  <a:pt x="191" y="85"/>
                  <a:pt x="189" y="84"/>
                  <a:pt x="186" y="83"/>
                </a:cubicBezTo>
                <a:cubicBezTo>
                  <a:pt x="187" y="88"/>
                  <a:pt x="183" y="92"/>
                  <a:pt x="185" y="95"/>
                </a:cubicBezTo>
                <a:close/>
                <a:moveTo>
                  <a:pt x="156" y="87"/>
                </a:moveTo>
                <a:cubicBezTo>
                  <a:pt x="154" y="86"/>
                  <a:pt x="153" y="83"/>
                  <a:pt x="151" y="85"/>
                </a:cubicBezTo>
                <a:cubicBezTo>
                  <a:pt x="152" y="86"/>
                  <a:pt x="155" y="88"/>
                  <a:pt x="156" y="87"/>
                </a:cubicBezTo>
                <a:close/>
                <a:moveTo>
                  <a:pt x="115" y="91"/>
                </a:moveTo>
                <a:cubicBezTo>
                  <a:pt x="118" y="91"/>
                  <a:pt x="119" y="93"/>
                  <a:pt x="123" y="93"/>
                </a:cubicBezTo>
                <a:cubicBezTo>
                  <a:pt x="125" y="91"/>
                  <a:pt x="128" y="90"/>
                  <a:pt x="130" y="88"/>
                </a:cubicBezTo>
                <a:cubicBezTo>
                  <a:pt x="125" y="87"/>
                  <a:pt x="118" y="84"/>
                  <a:pt x="115" y="91"/>
                </a:cubicBezTo>
                <a:close/>
                <a:moveTo>
                  <a:pt x="334" y="86"/>
                </a:moveTo>
                <a:cubicBezTo>
                  <a:pt x="337" y="90"/>
                  <a:pt x="343" y="87"/>
                  <a:pt x="347" y="88"/>
                </a:cubicBezTo>
                <a:cubicBezTo>
                  <a:pt x="346" y="84"/>
                  <a:pt x="339" y="88"/>
                  <a:pt x="334" y="86"/>
                </a:cubicBezTo>
                <a:close/>
                <a:moveTo>
                  <a:pt x="79" y="94"/>
                </a:moveTo>
                <a:cubicBezTo>
                  <a:pt x="82" y="92"/>
                  <a:pt x="86" y="90"/>
                  <a:pt x="88" y="86"/>
                </a:cubicBezTo>
                <a:cubicBezTo>
                  <a:pt x="84" y="87"/>
                  <a:pt x="77" y="91"/>
                  <a:pt x="79" y="94"/>
                </a:cubicBezTo>
                <a:close/>
                <a:moveTo>
                  <a:pt x="147" y="87"/>
                </a:moveTo>
                <a:cubicBezTo>
                  <a:pt x="144" y="88"/>
                  <a:pt x="142" y="90"/>
                  <a:pt x="140" y="92"/>
                </a:cubicBezTo>
                <a:cubicBezTo>
                  <a:pt x="150" y="97"/>
                  <a:pt x="159" y="103"/>
                  <a:pt x="168" y="108"/>
                </a:cubicBezTo>
                <a:cubicBezTo>
                  <a:pt x="169" y="105"/>
                  <a:pt x="172" y="103"/>
                  <a:pt x="173" y="99"/>
                </a:cubicBezTo>
                <a:cubicBezTo>
                  <a:pt x="164" y="95"/>
                  <a:pt x="156" y="91"/>
                  <a:pt x="147" y="87"/>
                </a:cubicBezTo>
                <a:close/>
                <a:moveTo>
                  <a:pt x="313" y="88"/>
                </a:moveTo>
                <a:cubicBezTo>
                  <a:pt x="310" y="89"/>
                  <a:pt x="304" y="88"/>
                  <a:pt x="302" y="90"/>
                </a:cubicBezTo>
                <a:cubicBezTo>
                  <a:pt x="308" y="92"/>
                  <a:pt x="315" y="90"/>
                  <a:pt x="323" y="90"/>
                </a:cubicBezTo>
                <a:cubicBezTo>
                  <a:pt x="322" y="86"/>
                  <a:pt x="316" y="88"/>
                  <a:pt x="313" y="88"/>
                </a:cubicBezTo>
                <a:close/>
                <a:moveTo>
                  <a:pt x="191" y="104"/>
                </a:moveTo>
                <a:cubicBezTo>
                  <a:pt x="198" y="102"/>
                  <a:pt x="205" y="99"/>
                  <a:pt x="214" y="99"/>
                </a:cubicBezTo>
                <a:cubicBezTo>
                  <a:pt x="209" y="94"/>
                  <a:pt x="204" y="90"/>
                  <a:pt x="197" y="88"/>
                </a:cubicBezTo>
                <a:cubicBezTo>
                  <a:pt x="195" y="94"/>
                  <a:pt x="194" y="99"/>
                  <a:pt x="191" y="104"/>
                </a:cubicBezTo>
                <a:close/>
                <a:moveTo>
                  <a:pt x="504" y="102"/>
                </a:moveTo>
                <a:cubicBezTo>
                  <a:pt x="514" y="107"/>
                  <a:pt x="521" y="114"/>
                  <a:pt x="530" y="119"/>
                </a:cubicBezTo>
                <a:cubicBezTo>
                  <a:pt x="523" y="102"/>
                  <a:pt x="505" y="94"/>
                  <a:pt x="485" y="89"/>
                </a:cubicBezTo>
                <a:cubicBezTo>
                  <a:pt x="490" y="95"/>
                  <a:pt x="499" y="97"/>
                  <a:pt x="504" y="102"/>
                </a:cubicBezTo>
                <a:close/>
                <a:moveTo>
                  <a:pt x="378" y="91"/>
                </a:moveTo>
                <a:cubicBezTo>
                  <a:pt x="387" y="94"/>
                  <a:pt x="395" y="98"/>
                  <a:pt x="403" y="102"/>
                </a:cubicBezTo>
                <a:cubicBezTo>
                  <a:pt x="397" y="96"/>
                  <a:pt x="391" y="87"/>
                  <a:pt x="378" y="91"/>
                </a:cubicBezTo>
                <a:close/>
                <a:moveTo>
                  <a:pt x="516" y="96"/>
                </a:moveTo>
                <a:cubicBezTo>
                  <a:pt x="518" y="96"/>
                  <a:pt x="519" y="97"/>
                  <a:pt x="520" y="96"/>
                </a:cubicBezTo>
                <a:cubicBezTo>
                  <a:pt x="517" y="94"/>
                  <a:pt x="513" y="92"/>
                  <a:pt x="509" y="90"/>
                </a:cubicBezTo>
                <a:cubicBezTo>
                  <a:pt x="510" y="93"/>
                  <a:pt x="516" y="92"/>
                  <a:pt x="516" y="96"/>
                </a:cubicBezTo>
                <a:close/>
                <a:moveTo>
                  <a:pt x="342" y="92"/>
                </a:moveTo>
                <a:cubicBezTo>
                  <a:pt x="344" y="93"/>
                  <a:pt x="346" y="94"/>
                  <a:pt x="349" y="94"/>
                </a:cubicBezTo>
                <a:cubicBezTo>
                  <a:pt x="349" y="92"/>
                  <a:pt x="351" y="92"/>
                  <a:pt x="351" y="91"/>
                </a:cubicBezTo>
                <a:cubicBezTo>
                  <a:pt x="347" y="91"/>
                  <a:pt x="344" y="91"/>
                  <a:pt x="342" y="92"/>
                </a:cubicBezTo>
                <a:close/>
                <a:moveTo>
                  <a:pt x="379" y="94"/>
                </a:moveTo>
                <a:cubicBezTo>
                  <a:pt x="379" y="92"/>
                  <a:pt x="376" y="93"/>
                  <a:pt x="375" y="91"/>
                </a:cubicBezTo>
                <a:cubicBezTo>
                  <a:pt x="375" y="94"/>
                  <a:pt x="377" y="94"/>
                  <a:pt x="379" y="94"/>
                </a:cubicBezTo>
                <a:close/>
                <a:moveTo>
                  <a:pt x="436" y="110"/>
                </a:moveTo>
                <a:cubicBezTo>
                  <a:pt x="437" y="109"/>
                  <a:pt x="438" y="108"/>
                  <a:pt x="440" y="108"/>
                </a:cubicBezTo>
                <a:cubicBezTo>
                  <a:pt x="440" y="111"/>
                  <a:pt x="442" y="112"/>
                  <a:pt x="444" y="113"/>
                </a:cubicBezTo>
                <a:cubicBezTo>
                  <a:pt x="450" y="113"/>
                  <a:pt x="457" y="118"/>
                  <a:pt x="464" y="120"/>
                </a:cubicBezTo>
                <a:cubicBezTo>
                  <a:pt x="458" y="111"/>
                  <a:pt x="450" y="108"/>
                  <a:pt x="442" y="102"/>
                </a:cubicBezTo>
                <a:cubicBezTo>
                  <a:pt x="439" y="100"/>
                  <a:pt x="437" y="97"/>
                  <a:pt x="434" y="96"/>
                </a:cubicBezTo>
                <a:cubicBezTo>
                  <a:pt x="425" y="91"/>
                  <a:pt x="413" y="93"/>
                  <a:pt x="403" y="91"/>
                </a:cubicBezTo>
                <a:cubicBezTo>
                  <a:pt x="413" y="99"/>
                  <a:pt x="422" y="107"/>
                  <a:pt x="436" y="110"/>
                </a:cubicBezTo>
                <a:close/>
                <a:moveTo>
                  <a:pt x="233" y="94"/>
                </a:moveTo>
                <a:cubicBezTo>
                  <a:pt x="234" y="95"/>
                  <a:pt x="235" y="94"/>
                  <a:pt x="235" y="93"/>
                </a:cubicBezTo>
                <a:cubicBezTo>
                  <a:pt x="234" y="93"/>
                  <a:pt x="234" y="92"/>
                  <a:pt x="233" y="92"/>
                </a:cubicBezTo>
                <a:cubicBezTo>
                  <a:pt x="233" y="93"/>
                  <a:pt x="232" y="93"/>
                  <a:pt x="233" y="94"/>
                </a:cubicBezTo>
                <a:close/>
                <a:moveTo>
                  <a:pt x="105" y="96"/>
                </a:moveTo>
                <a:cubicBezTo>
                  <a:pt x="109" y="102"/>
                  <a:pt x="117" y="102"/>
                  <a:pt x="120" y="96"/>
                </a:cubicBezTo>
                <a:cubicBezTo>
                  <a:pt x="115" y="94"/>
                  <a:pt x="107" y="90"/>
                  <a:pt x="105" y="96"/>
                </a:cubicBezTo>
                <a:close/>
                <a:moveTo>
                  <a:pt x="133" y="98"/>
                </a:moveTo>
                <a:cubicBezTo>
                  <a:pt x="144" y="103"/>
                  <a:pt x="154" y="108"/>
                  <a:pt x="165" y="113"/>
                </a:cubicBezTo>
                <a:cubicBezTo>
                  <a:pt x="165" y="110"/>
                  <a:pt x="161" y="111"/>
                  <a:pt x="162" y="108"/>
                </a:cubicBezTo>
                <a:cubicBezTo>
                  <a:pt x="151" y="105"/>
                  <a:pt x="149" y="98"/>
                  <a:pt x="140" y="97"/>
                </a:cubicBezTo>
                <a:cubicBezTo>
                  <a:pt x="140" y="96"/>
                  <a:pt x="139" y="95"/>
                  <a:pt x="139" y="94"/>
                </a:cubicBezTo>
                <a:cubicBezTo>
                  <a:pt x="138" y="94"/>
                  <a:pt x="137" y="94"/>
                  <a:pt x="137" y="93"/>
                </a:cubicBezTo>
                <a:cubicBezTo>
                  <a:pt x="136" y="96"/>
                  <a:pt x="134" y="96"/>
                  <a:pt x="133" y="98"/>
                </a:cubicBezTo>
                <a:close/>
                <a:moveTo>
                  <a:pt x="278" y="94"/>
                </a:moveTo>
                <a:cubicBezTo>
                  <a:pt x="278" y="95"/>
                  <a:pt x="277" y="96"/>
                  <a:pt x="278" y="96"/>
                </a:cubicBezTo>
                <a:cubicBezTo>
                  <a:pt x="279" y="95"/>
                  <a:pt x="280" y="95"/>
                  <a:pt x="282" y="95"/>
                </a:cubicBezTo>
                <a:cubicBezTo>
                  <a:pt x="281" y="92"/>
                  <a:pt x="280" y="94"/>
                  <a:pt x="278" y="94"/>
                </a:cubicBezTo>
                <a:close/>
                <a:moveTo>
                  <a:pt x="253" y="99"/>
                </a:moveTo>
                <a:cubicBezTo>
                  <a:pt x="258" y="101"/>
                  <a:pt x="270" y="98"/>
                  <a:pt x="273" y="96"/>
                </a:cubicBezTo>
                <a:cubicBezTo>
                  <a:pt x="267" y="94"/>
                  <a:pt x="256" y="94"/>
                  <a:pt x="253" y="99"/>
                </a:cubicBezTo>
                <a:close/>
                <a:moveTo>
                  <a:pt x="310" y="96"/>
                </a:moveTo>
                <a:cubicBezTo>
                  <a:pt x="316" y="99"/>
                  <a:pt x="319" y="105"/>
                  <a:pt x="329" y="104"/>
                </a:cubicBezTo>
                <a:cubicBezTo>
                  <a:pt x="329" y="100"/>
                  <a:pt x="333" y="100"/>
                  <a:pt x="334" y="96"/>
                </a:cubicBezTo>
                <a:cubicBezTo>
                  <a:pt x="327" y="96"/>
                  <a:pt x="317" y="94"/>
                  <a:pt x="310" y="96"/>
                </a:cubicBezTo>
                <a:close/>
                <a:moveTo>
                  <a:pt x="311" y="104"/>
                </a:moveTo>
                <a:cubicBezTo>
                  <a:pt x="305" y="102"/>
                  <a:pt x="291" y="90"/>
                  <a:pt x="290" y="104"/>
                </a:cubicBezTo>
                <a:cubicBezTo>
                  <a:pt x="297" y="108"/>
                  <a:pt x="304" y="112"/>
                  <a:pt x="313" y="110"/>
                </a:cubicBezTo>
                <a:cubicBezTo>
                  <a:pt x="312" y="108"/>
                  <a:pt x="311" y="106"/>
                  <a:pt x="311" y="104"/>
                </a:cubicBezTo>
                <a:close/>
                <a:moveTo>
                  <a:pt x="308" y="100"/>
                </a:moveTo>
                <a:cubicBezTo>
                  <a:pt x="308" y="97"/>
                  <a:pt x="306" y="97"/>
                  <a:pt x="304" y="97"/>
                </a:cubicBezTo>
                <a:cubicBezTo>
                  <a:pt x="304" y="99"/>
                  <a:pt x="307" y="99"/>
                  <a:pt x="308" y="100"/>
                </a:cubicBezTo>
                <a:close/>
                <a:moveTo>
                  <a:pt x="388" y="99"/>
                </a:moveTo>
                <a:cubicBezTo>
                  <a:pt x="389" y="99"/>
                  <a:pt x="389" y="99"/>
                  <a:pt x="390" y="100"/>
                </a:cubicBezTo>
                <a:cubicBezTo>
                  <a:pt x="391" y="98"/>
                  <a:pt x="385" y="97"/>
                  <a:pt x="387" y="98"/>
                </a:cubicBezTo>
                <a:cubicBezTo>
                  <a:pt x="387" y="98"/>
                  <a:pt x="388" y="99"/>
                  <a:pt x="388" y="99"/>
                </a:cubicBezTo>
                <a:close/>
                <a:moveTo>
                  <a:pt x="186" y="102"/>
                </a:moveTo>
                <a:cubicBezTo>
                  <a:pt x="188" y="103"/>
                  <a:pt x="189" y="98"/>
                  <a:pt x="187" y="98"/>
                </a:cubicBezTo>
                <a:cubicBezTo>
                  <a:pt x="188" y="100"/>
                  <a:pt x="186" y="100"/>
                  <a:pt x="186" y="102"/>
                </a:cubicBezTo>
                <a:close/>
                <a:moveTo>
                  <a:pt x="356" y="99"/>
                </a:moveTo>
                <a:cubicBezTo>
                  <a:pt x="366" y="105"/>
                  <a:pt x="375" y="111"/>
                  <a:pt x="385" y="116"/>
                </a:cubicBezTo>
                <a:cubicBezTo>
                  <a:pt x="385" y="114"/>
                  <a:pt x="387" y="115"/>
                  <a:pt x="386" y="113"/>
                </a:cubicBezTo>
                <a:cubicBezTo>
                  <a:pt x="375" y="107"/>
                  <a:pt x="369" y="97"/>
                  <a:pt x="356" y="99"/>
                </a:cubicBezTo>
                <a:close/>
                <a:moveTo>
                  <a:pt x="448" y="100"/>
                </a:moveTo>
                <a:cubicBezTo>
                  <a:pt x="447" y="100"/>
                  <a:pt x="444" y="98"/>
                  <a:pt x="443" y="99"/>
                </a:cubicBezTo>
                <a:cubicBezTo>
                  <a:pt x="444" y="99"/>
                  <a:pt x="447" y="101"/>
                  <a:pt x="448" y="100"/>
                </a:cubicBezTo>
                <a:close/>
                <a:moveTo>
                  <a:pt x="98" y="102"/>
                </a:moveTo>
                <a:cubicBezTo>
                  <a:pt x="102" y="103"/>
                  <a:pt x="106" y="107"/>
                  <a:pt x="109" y="104"/>
                </a:cubicBezTo>
                <a:cubicBezTo>
                  <a:pt x="106" y="102"/>
                  <a:pt x="104" y="99"/>
                  <a:pt x="101" y="99"/>
                </a:cubicBezTo>
                <a:cubicBezTo>
                  <a:pt x="100" y="100"/>
                  <a:pt x="98" y="100"/>
                  <a:pt x="98" y="102"/>
                </a:cubicBezTo>
                <a:close/>
                <a:moveTo>
                  <a:pt x="283" y="102"/>
                </a:moveTo>
                <a:cubicBezTo>
                  <a:pt x="283" y="101"/>
                  <a:pt x="285" y="102"/>
                  <a:pt x="286" y="102"/>
                </a:cubicBezTo>
                <a:cubicBezTo>
                  <a:pt x="286" y="101"/>
                  <a:pt x="286" y="100"/>
                  <a:pt x="286" y="99"/>
                </a:cubicBezTo>
                <a:cubicBezTo>
                  <a:pt x="283" y="98"/>
                  <a:pt x="282" y="101"/>
                  <a:pt x="283" y="102"/>
                </a:cubicBezTo>
                <a:close/>
                <a:moveTo>
                  <a:pt x="332" y="104"/>
                </a:moveTo>
                <a:cubicBezTo>
                  <a:pt x="335" y="105"/>
                  <a:pt x="336" y="107"/>
                  <a:pt x="339" y="108"/>
                </a:cubicBezTo>
                <a:cubicBezTo>
                  <a:pt x="341" y="107"/>
                  <a:pt x="343" y="104"/>
                  <a:pt x="344" y="101"/>
                </a:cubicBezTo>
                <a:cubicBezTo>
                  <a:pt x="341" y="95"/>
                  <a:pt x="335" y="101"/>
                  <a:pt x="332" y="104"/>
                </a:cubicBezTo>
                <a:close/>
                <a:moveTo>
                  <a:pt x="117" y="104"/>
                </a:moveTo>
                <a:cubicBezTo>
                  <a:pt x="118" y="105"/>
                  <a:pt x="119" y="106"/>
                  <a:pt x="121" y="105"/>
                </a:cubicBezTo>
                <a:cubicBezTo>
                  <a:pt x="120" y="101"/>
                  <a:pt x="124" y="102"/>
                  <a:pt x="125" y="99"/>
                </a:cubicBezTo>
                <a:cubicBezTo>
                  <a:pt x="122" y="101"/>
                  <a:pt x="118" y="101"/>
                  <a:pt x="117" y="104"/>
                </a:cubicBezTo>
                <a:close/>
                <a:moveTo>
                  <a:pt x="484" y="105"/>
                </a:moveTo>
                <a:cubicBezTo>
                  <a:pt x="481" y="103"/>
                  <a:pt x="477" y="99"/>
                  <a:pt x="475" y="100"/>
                </a:cubicBezTo>
                <a:cubicBezTo>
                  <a:pt x="477" y="102"/>
                  <a:pt x="480" y="103"/>
                  <a:pt x="484" y="105"/>
                </a:cubicBezTo>
                <a:close/>
                <a:moveTo>
                  <a:pt x="546" y="109"/>
                </a:moveTo>
                <a:cubicBezTo>
                  <a:pt x="540" y="106"/>
                  <a:pt x="539" y="100"/>
                  <a:pt x="532" y="99"/>
                </a:cubicBezTo>
                <a:cubicBezTo>
                  <a:pt x="532" y="101"/>
                  <a:pt x="532" y="102"/>
                  <a:pt x="531" y="102"/>
                </a:cubicBezTo>
                <a:cubicBezTo>
                  <a:pt x="536" y="104"/>
                  <a:pt x="541" y="108"/>
                  <a:pt x="546" y="109"/>
                </a:cubicBezTo>
                <a:close/>
                <a:moveTo>
                  <a:pt x="586" y="111"/>
                </a:moveTo>
                <a:cubicBezTo>
                  <a:pt x="583" y="106"/>
                  <a:pt x="579" y="102"/>
                  <a:pt x="574" y="99"/>
                </a:cubicBezTo>
                <a:cubicBezTo>
                  <a:pt x="577" y="103"/>
                  <a:pt x="581" y="107"/>
                  <a:pt x="586" y="111"/>
                </a:cubicBezTo>
                <a:close/>
                <a:moveTo>
                  <a:pt x="56" y="113"/>
                </a:moveTo>
                <a:cubicBezTo>
                  <a:pt x="63" y="114"/>
                  <a:pt x="66" y="106"/>
                  <a:pt x="70" y="102"/>
                </a:cubicBezTo>
                <a:cubicBezTo>
                  <a:pt x="64" y="100"/>
                  <a:pt x="58" y="107"/>
                  <a:pt x="56" y="113"/>
                </a:cubicBezTo>
                <a:close/>
                <a:moveTo>
                  <a:pt x="123" y="108"/>
                </a:moveTo>
                <a:cubicBezTo>
                  <a:pt x="126" y="110"/>
                  <a:pt x="128" y="112"/>
                  <a:pt x="131" y="113"/>
                </a:cubicBezTo>
                <a:cubicBezTo>
                  <a:pt x="133" y="109"/>
                  <a:pt x="136" y="107"/>
                  <a:pt x="138" y="104"/>
                </a:cubicBezTo>
                <a:cubicBezTo>
                  <a:pt x="132" y="99"/>
                  <a:pt x="125" y="101"/>
                  <a:pt x="123" y="108"/>
                </a:cubicBezTo>
                <a:close/>
                <a:moveTo>
                  <a:pt x="272" y="109"/>
                </a:moveTo>
                <a:cubicBezTo>
                  <a:pt x="273" y="108"/>
                  <a:pt x="274" y="107"/>
                  <a:pt x="274" y="104"/>
                </a:cubicBezTo>
                <a:cubicBezTo>
                  <a:pt x="271" y="104"/>
                  <a:pt x="267" y="102"/>
                  <a:pt x="262" y="104"/>
                </a:cubicBezTo>
                <a:cubicBezTo>
                  <a:pt x="266" y="105"/>
                  <a:pt x="268" y="108"/>
                  <a:pt x="272" y="109"/>
                </a:cubicBezTo>
                <a:close/>
                <a:moveTo>
                  <a:pt x="89" y="110"/>
                </a:moveTo>
                <a:cubicBezTo>
                  <a:pt x="92" y="111"/>
                  <a:pt x="95" y="113"/>
                  <a:pt x="97" y="115"/>
                </a:cubicBezTo>
                <a:cubicBezTo>
                  <a:pt x="98" y="111"/>
                  <a:pt x="103" y="111"/>
                  <a:pt x="103" y="107"/>
                </a:cubicBezTo>
                <a:cubicBezTo>
                  <a:pt x="97" y="104"/>
                  <a:pt x="92" y="103"/>
                  <a:pt x="89" y="110"/>
                </a:cubicBezTo>
                <a:close/>
                <a:moveTo>
                  <a:pt x="242" y="106"/>
                </a:moveTo>
                <a:cubicBezTo>
                  <a:pt x="243" y="108"/>
                  <a:pt x="247" y="109"/>
                  <a:pt x="250" y="111"/>
                </a:cubicBezTo>
                <a:cubicBezTo>
                  <a:pt x="250" y="108"/>
                  <a:pt x="251" y="107"/>
                  <a:pt x="251" y="104"/>
                </a:cubicBezTo>
                <a:cubicBezTo>
                  <a:pt x="247" y="104"/>
                  <a:pt x="246" y="106"/>
                  <a:pt x="242" y="106"/>
                </a:cubicBezTo>
                <a:close/>
                <a:moveTo>
                  <a:pt x="70" y="112"/>
                </a:moveTo>
                <a:cubicBezTo>
                  <a:pt x="73" y="111"/>
                  <a:pt x="75" y="109"/>
                  <a:pt x="76" y="106"/>
                </a:cubicBezTo>
                <a:cubicBezTo>
                  <a:pt x="76" y="106"/>
                  <a:pt x="75" y="105"/>
                  <a:pt x="75" y="105"/>
                </a:cubicBezTo>
                <a:cubicBezTo>
                  <a:pt x="74" y="107"/>
                  <a:pt x="69" y="109"/>
                  <a:pt x="70" y="112"/>
                </a:cubicBezTo>
                <a:close/>
                <a:moveTo>
                  <a:pt x="180" y="108"/>
                </a:moveTo>
                <a:cubicBezTo>
                  <a:pt x="182" y="108"/>
                  <a:pt x="184" y="107"/>
                  <a:pt x="185" y="106"/>
                </a:cubicBezTo>
                <a:cubicBezTo>
                  <a:pt x="184" y="106"/>
                  <a:pt x="184" y="105"/>
                  <a:pt x="183" y="105"/>
                </a:cubicBezTo>
                <a:cubicBezTo>
                  <a:pt x="182" y="106"/>
                  <a:pt x="180" y="107"/>
                  <a:pt x="180" y="108"/>
                </a:cubicBezTo>
                <a:close/>
                <a:moveTo>
                  <a:pt x="479" y="111"/>
                </a:moveTo>
                <a:cubicBezTo>
                  <a:pt x="477" y="108"/>
                  <a:pt x="471" y="105"/>
                  <a:pt x="468" y="105"/>
                </a:cubicBezTo>
                <a:cubicBezTo>
                  <a:pt x="471" y="108"/>
                  <a:pt x="475" y="110"/>
                  <a:pt x="479" y="111"/>
                </a:cubicBezTo>
                <a:close/>
                <a:moveTo>
                  <a:pt x="255" y="113"/>
                </a:moveTo>
                <a:cubicBezTo>
                  <a:pt x="258" y="114"/>
                  <a:pt x="261" y="116"/>
                  <a:pt x="265" y="118"/>
                </a:cubicBezTo>
                <a:cubicBezTo>
                  <a:pt x="267" y="117"/>
                  <a:pt x="269" y="115"/>
                  <a:pt x="269" y="113"/>
                </a:cubicBezTo>
                <a:cubicBezTo>
                  <a:pt x="266" y="109"/>
                  <a:pt x="260" y="108"/>
                  <a:pt x="256" y="105"/>
                </a:cubicBezTo>
                <a:cubicBezTo>
                  <a:pt x="254" y="107"/>
                  <a:pt x="254" y="110"/>
                  <a:pt x="255" y="113"/>
                </a:cubicBezTo>
                <a:close/>
                <a:moveTo>
                  <a:pt x="414" y="114"/>
                </a:moveTo>
                <a:cubicBezTo>
                  <a:pt x="415" y="116"/>
                  <a:pt x="412" y="115"/>
                  <a:pt x="413" y="117"/>
                </a:cubicBezTo>
                <a:cubicBezTo>
                  <a:pt x="417" y="120"/>
                  <a:pt x="421" y="123"/>
                  <a:pt x="425" y="125"/>
                </a:cubicBezTo>
                <a:cubicBezTo>
                  <a:pt x="426" y="123"/>
                  <a:pt x="428" y="123"/>
                  <a:pt x="428" y="120"/>
                </a:cubicBezTo>
                <a:cubicBezTo>
                  <a:pt x="419" y="116"/>
                  <a:pt x="414" y="108"/>
                  <a:pt x="403" y="105"/>
                </a:cubicBezTo>
                <a:cubicBezTo>
                  <a:pt x="406" y="109"/>
                  <a:pt x="412" y="110"/>
                  <a:pt x="414" y="114"/>
                </a:cubicBezTo>
                <a:close/>
                <a:moveTo>
                  <a:pt x="116" y="109"/>
                </a:moveTo>
                <a:cubicBezTo>
                  <a:pt x="116" y="107"/>
                  <a:pt x="114" y="107"/>
                  <a:pt x="113" y="107"/>
                </a:cubicBezTo>
                <a:cubicBezTo>
                  <a:pt x="113" y="109"/>
                  <a:pt x="114" y="109"/>
                  <a:pt x="116" y="109"/>
                </a:cubicBezTo>
                <a:close/>
                <a:moveTo>
                  <a:pt x="140" y="119"/>
                </a:moveTo>
                <a:cubicBezTo>
                  <a:pt x="144" y="121"/>
                  <a:pt x="146" y="123"/>
                  <a:pt x="149" y="125"/>
                </a:cubicBezTo>
                <a:cubicBezTo>
                  <a:pt x="154" y="122"/>
                  <a:pt x="159" y="119"/>
                  <a:pt x="163" y="116"/>
                </a:cubicBezTo>
                <a:cubicBezTo>
                  <a:pt x="158" y="111"/>
                  <a:pt x="151" y="109"/>
                  <a:pt x="144" y="107"/>
                </a:cubicBezTo>
                <a:cubicBezTo>
                  <a:pt x="143" y="111"/>
                  <a:pt x="141" y="116"/>
                  <a:pt x="140" y="119"/>
                </a:cubicBezTo>
                <a:close/>
                <a:moveTo>
                  <a:pt x="552" y="110"/>
                </a:moveTo>
                <a:cubicBezTo>
                  <a:pt x="552" y="108"/>
                  <a:pt x="550" y="108"/>
                  <a:pt x="548" y="107"/>
                </a:cubicBezTo>
                <a:cubicBezTo>
                  <a:pt x="548" y="109"/>
                  <a:pt x="549" y="110"/>
                  <a:pt x="552" y="110"/>
                </a:cubicBezTo>
                <a:close/>
                <a:moveTo>
                  <a:pt x="244" y="112"/>
                </a:moveTo>
                <a:cubicBezTo>
                  <a:pt x="243" y="109"/>
                  <a:pt x="241" y="109"/>
                  <a:pt x="238" y="108"/>
                </a:cubicBezTo>
                <a:cubicBezTo>
                  <a:pt x="239" y="110"/>
                  <a:pt x="243" y="110"/>
                  <a:pt x="244" y="112"/>
                </a:cubicBezTo>
                <a:close/>
                <a:moveTo>
                  <a:pt x="457" y="108"/>
                </a:moveTo>
                <a:cubicBezTo>
                  <a:pt x="461" y="113"/>
                  <a:pt x="465" y="118"/>
                  <a:pt x="472" y="121"/>
                </a:cubicBezTo>
                <a:cubicBezTo>
                  <a:pt x="473" y="114"/>
                  <a:pt x="462" y="110"/>
                  <a:pt x="457" y="108"/>
                </a:cubicBezTo>
                <a:close/>
                <a:moveTo>
                  <a:pt x="614" y="144"/>
                </a:moveTo>
                <a:cubicBezTo>
                  <a:pt x="611" y="127"/>
                  <a:pt x="602" y="113"/>
                  <a:pt x="588" y="109"/>
                </a:cubicBezTo>
                <a:cubicBezTo>
                  <a:pt x="597" y="120"/>
                  <a:pt x="604" y="133"/>
                  <a:pt x="614" y="144"/>
                </a:cubicBezTo>
                <a:close/>
                <a:moveTo>
                  <a:pt x="423" y="110"/>
                </a:moveTo>
                <a:cubicBezTo>
                  <a:pt x="422" y="110"/>
                  <a:pt x="422" y="109"/>
                  <a:pt x="420" y="109"/>
                </a:cubicBezTo>
                <a:cubicBezTo>
                  <a:pt x="419" y="111"/>
                  <a:pt x="423" y="111"/>
                  <a:pt x="423" y="110"/>
                </a:cubicBezTo>
                <a:close/>
                <a:moveTo>
                  <a:pt x="358" y="111"/>
                </a:moveTo>
                <a:cubicBezTo>
                  <a:pt x="358" y="110"/>
                  <a:pt x="354" y="109"/>
                  <a:pt x="354" y="110"/>
                </a:cubicBezTo>
                <a:cubicBezTo>
                  <a:pt x="355" y="110"/>
                  <a:pt x="357" y="112"/>
                  <a:pt x="358" y="111"/>
                </a:cubicBezTo>
                <a:close/>
                <a:moveTo>
                  <a:pt x="103" y="119"/>
                </a:moveTo>
                <a:cubicBezTo>
                  <a:pt x="105" y="119"/>
                  <a:pt x="105" y="121"/>
                  <a:pt x="107" y="121"/>
                </a:cubicBezTo>
                <a:cubicBezTo>
                  <a:pt x="109" y="117"/>
                  <a:pt x="113" y="116"/>
                  <a:pt x="114" y="111"/>
                </a:cubicBezTo>
                <a:cubicBezTo>
                  <a:pt x="108" y="108"/>
                  <a:pt x="106" y="116"/>
                  <a:pt x="103" y="119"/>
                </a:cubicBezTo>
                <a:close/>
                <a:moveTo>
                  <a:pt x="81" y="116"/>
                </a:moveTo>
                <a:cubicBezTo>
                  <a:pt x="84" y="114"/>
                  <a:pt x="89" y="114"/>
                  <a:pt x="89" y="118"/>
                </a:cubicBezTo>
                <a:cubicBezTo>
                  <a:pt x="88" y="121"/>
                  <a:pt x="85" y="123"/>
                  <a:pt x="86" y="125"/>
                </a:cubicBezTo>
                <a:cubicBezTo>
                  <a:pt x="91" y="124"/>
                  <a:pt x="93" y="121"/>
                  <a:pt x="93" y="116"/>
                </a:cubicBezTo>
                <a:cubicBezTo>
                  <a:pt x="92" y="115"/>
                  <a:pt x="87" y="113"/>
                  <a:pt x="85" y="111"/>
                </a:cubicBezTo>
                <a:cubicBezTo>
                  <a:pt x="84" y="113"/>
                  <a:pt x="82" y="114"/>
                  <a:pt x="81" y="116"/>
                </a:cubicBezTo>
                <a:close/>
                <a:moveTo>
                  <a:pt x="178" y="114"/>
                </a:moveTo>
                <a:cubicBezTo>
                  <a:pt x="180" y="114"/>
                  <a:pt x="184" y="113"/>
                  <a:pt x="183" y="111"/>
                </a:cubicBezTo>
                <a:cubicBezTo>
                  <a:pt x="182" y="113"/>
                  <a:pt x="178" y="111"/>
                  <a:pt x="178" y="114"/>
                </a:cubicBezTo>
                <a:close/>
                <a:moveTo>
                  <a:pt x="227" y="118"/>
                </a:moveTo>
                <a:cubicBezTo>
                  <a:pt x="235" y="120"/>
                  <a:pt x="241" y="126"/>
                  <a:pt x="250" y="122"/>
                </a:cubicBezTo>
                <a:cubicBezTo>
                  <a:pt x="247" y="117"/>
                  <a:pt x="240" y="116"/>
                  <a:pt x="237" y="111"/>
                </a:cubicBezTo>
                <a:cubicBezTo>
                  <a:pt x="235" y="111"/>
                  <a:pt x="234" y="111"/>
                  <a:pt x="233" y="111"/>
                </a:cubicBezTo>
                <a:cubicBezTo>
                  <a:pt x="232" y="115"/>
                  <a:pt x="229" y="115"/>
                  <a:pt x="227" y="118"/>
                </a:cubicBezTo>
                <a:close/>
                <a:moveTo>
                  <a:pt x="544" y="131"/>
                </a:moveTo>
                <a:cubicBezTo>
                  <a:pt x="544" y="127"/>
                  <a:pt x="546" y="125"/>
                  <a:pt x="545" y="121"/>
                </a:cubicBezTo>
                <a:cubicBezTo>
                  <a:pt x="540" y="118"/>
                  <a:pt x="534" y="112"/>
                  <a:pt x="529" y="111"/>
                </a:cubicBezTo>
                <a:cubicBezTo>
                  <a:pt x="535" y="117"/>
                  <a:pt x="535" y="128"/>
                  <a:pt x="544" y="131"/>
                </a:cubicBezTo>
                <a:close/>
                <a:moveTo>
                  <a:pt x="547" y="116"/>
                </a:moveTo>
                <a:cubicBezTo>
                  <a:pt x="545" y="113"/>
                  <a:pt x="541" y="113"/>
                  <a:pt x="538" y="111"/>
                </a:cubicBezTo>
                <a:cubicBezTo>
                  <a:pt x="540" y="113"/>
                  <a:pt x="544" y="117"/>
                  <a:pt x="547" y="116"/>
                </a:cubicBezTo>
                <a:close/>
                <a:moveTo>
                  <a:pt x="307" y="113"/>
                </a:moveTo>
                <a:cubicBezTo>
                  <a:pt x="313" y="116"/>
                  <a:pt x="319" y="120"/>
                  <a:pt x="325" y="122"/>
                </a:cubicBezTo>
                <a:cubicBezTo>
                  <a:pt x="324" y="113"/>
                  <a:pt x="316" y="109"/>
                  <a:pt x="307" y="113"/>
                </a:cubicBezTo>
                <a:close/>
                <a:moveTo>
                  <a:pt x="498" y="124"/>
                </a:moveTo>
                <a:cubicBezTo>
                  <a:pt x="499" y="122"/>
                  <a:pt x="492" y="119"/>
                  <a:pt x="490" y="116"/>
                </a:cubicBezTo>
                <a:cubicBezTo>
                  <a:pt x="491" y="116"/>
                  <a:pt x="491" y="116"/>
                  <a:pt x="490" y="115"/>
                </a:cubicBezTo>
                <a:cubicBezTo>
                  <a:pt x="488" y="116"/>
                  <a:pt x="488" y="113"/>
                  <a:pt x="486" y="113"/>
                </a:cubicBezTo>
                <a:cubicBezTo>
                  <a:pt x="487" y="114"/>
                  <a:pt x="485" y="114"/>
                  <a:pt x="484" y="114"/>
                </a:cubicBezTo>
                <a:cubicBezTo>
                  <a:pt x="483" y="118"/>
                  <a:pt x="490" y="117"/>
                  <a:pt x="490" y="120"/>
                </a:cubicBezTo>
                <a:cubicBezTo>
                  <a:pt x="490" y="120"/>
                  <a:pt x="496" y="121"/>
                  <a:pt x="498" y="124"/>
                </a:cubicBezTo>
                <a:close/>
                <a:moveTo>
                  <a:pt x="134" y="115"/>
                </a:moveTo>
                <a:cubicBezTo>
                  <a:pt x="136" y="116"/>
                  <a:pt x="137" y="115"/>
                  <a:pt x="137" y="113"/>
                </a:cubicBezTo>
                <a:cubicBezTo>
                  <a:pt x="135" y="113"/>
                  <a:pt x="135" y="114"/>
                  <a:pt x="134" y="115"/>
                </a:cubicBezTo>
                <a:close/>
                <a:moveTo>
                  <a:pt x="350" y="116"/>
                </a:moveTo>
                <a:cubicBezTo>
                  <a:pt x="359" y="121"/>
                  <a:pt x="366" y="128"/>
                  <a:pt x="375" y="133"/>
                </a:cubicBezTo>
                <a:cubicBezTo>
                  <a:pt x="368" y="125"/>
                  <a:pt x="359" y="120"/>
                  <a:pt x="351" y="113"/>
                </a:cubicBezTo>
                <a:cubicBezTo>
                  <a:pt x="351" y="114"/>
                  <a:pt x="350" y="115"/>
                  <a:pt x="350" y="116"/>
                </a:cubicBezTo>
                <a:close/>
                <a:moveTo>
                  <a:pt x="111" y="124"/>
                </a:moveTo>
                <a:cubicBezTo>
                  <a:pt x="113" y="125"/>
                  <a:pt x="115" y="126"/>
                  <a:pt x="117" y="128"/>
                </a:cubicBezTo>
                <a:cubicBezTo>
                  <a:pt x="121" y="125"/>
                  <a:pt x="123" y="121"/>
                  <a:pt x="126" y="117"/>
                </a:cubicBezTo>
                <a:cubicBezTo>
                  <a:pt x="119" y="111"/>
                  <a:pt x="114" y="117"/>
                  <a:pt x="111" y="124"/>
                </a:cubicBezTo>
                <a:close/>
                <a:moveTo>
                  <a:pt x="306" y="121"/>
                </a:moveTo>
                <a:cubicBezTo>
                  <a:pt x="306" y="120"/>
                  <a:pt x="306" y="120"/>
                  <a:pt x="307" y="120"/>
                </a:cubicBezTo>
                <a:cubicBezTo>
                  <a:pt x="307" y="117"/>
                  <a:pt x="304" y="118"/>
                  <a:pt x="304" y="116"/>
                </a:cubicBezTo>
                <a:cubicBezTo>
                  <a:pt x="303" y="116"/>
                  <a:pt x="301" y="116"/>
                  <a:pt x="301" y="114"/>
                </a:cubicBezTo>
                <a:cubicBezTo>
                  <a:pt x="299" y="114"/>
                  <a:pt x="298" y="114"/>
                  <a:pt x="296" y="114"/>
                </a:cubicBezTo>
                <a:cubicBezTo>
                  <a:pt x="298" y="117"/>
                  <a:pt x="302" y="119"/>
                  <a:pt x="306" y="121"/>
                </a:cubicBezTo>
                <a:close/>
                <a:moveTo>
                  <a:pt x="364" y="114"/>
                </a:moveTo>
                <a:cubicBezTo>
                  <a:pt x="362" y="114"/>
                  <a:pt x="361" y="114"/>
                  <a:pt x="360" y="115"/>
                </a:cubicBezTo>
                <a:cubicBezTo>
                  <a:pt x="364" y="117"/>
                  <a:pt x="368" y="123"/>
                  <a:pt x="372" y="123"/>
                </a:cubicBezTo>
                <a:cubicBezTo>
                  <a:pt x="370" y="120"/>
                  <a:pt x="365" y="119"/>
                  <a:pt x="364" y="114"/>
                </a:cubicBezTo>
                <a:close/>
                <a:moveTo>
                  <a:pt x="521" y="137"/>
                </a:moveTo>
                <a:cubicBezTo>
                  <a:pt x="513" y="129"/>
                  <a:pt x="506" y="118"/>
                  <a:pt x="493" y="114"/>
                </a:cubicBezTo>
                <a:cubicBezTo>
                  <a:pt x="502" y="122"/>
                  <a:pt x="511" y="131"/>
                  <a:pt x="521" y="137"/>
                </a:cubicBezTo>
                <a:close/>
                <a:moveTo>
                  <a:pt x="273" y="115"/>
                </a:moveTo>
                <a:cubicBezTo>
                  <a:pt x="271" y="117"/>
                  <a:pt x="274" y="116"/>
                  <a:pt x="273" y="118"/>
                </a:cubicBezTo>
                <a:cubicBezTo>
                  <a:pt x="273" y="119"/>
                  <a:pt x="270" y="118"/>
                  <a:pt x="270" y="119"/>
                </a:cubicBezTo>
                <a:cubicBezTo>
                  <a:pt x="272" y="122"/>
                  <a:pt x="275" y="123"/>
                  <a:pt x="278" y="124"/>
                </a:cubicBezTo>
                <a:cubicBezTo>
                  <a:pt x="278" y="122"/>
                  <a:pt x="279" y="121"/>
                  <a:pt x="279" y="119"/>
                </a:cubicBezTo>
                <a:cubicBezTo>
                  <a:pt x="279" y="118"/>
                  <a:pt x="276" y="119"/>
                  <a:pt x="274" y="117"/>
                </a:cubicBezTo>
                <a:cubicBezTo>
                  <a:pt x="274" y="116"/>
                  <a:pt x="276" y="117"/>
                  <a:pt x="275" y="114"/>
                </a:cubicBezTo>
                <a:cubicBezTo>
                  <a:pt x="274" y="114"/>
                  <a:pt x="273" y="115"/>
                  <a:pt x="273" y="115"/>
                </a:cubicBezTo>
                <a:close/>
                <a:moveTo>
                  <a:pt x="440" y="115"/>
                </a:moveTo>
                <a:cubicBezTo>
                  <a:pt x="444" y="121"/>
                  <a:pt x="455" y="128"/>
                  <a:pt x="464" y="131"/>
                </a:cubicBezTo>
                <a:cubicBezTo>
                  <a:pt x="465" y="130"/>
                  <a:pt x="468" y="128"/>
                  <a:pt x="468" y="125"/>
                </a:cubicBezTo>
                <a:cubicBezTo>
                  <a:pt x="458" y="122"/>
                  <a:pt x="450" y="116"/>
                  <a:pt x="440" y="115"/>
                </a:cubicBezTo>
                <a:close/>
                <a:moveTo>
                  <a:pt x="339" y="116"/>
                </a:moveTo>
                <a:cubicBezTo>
                  <a:pt x="339" y="117"/>
                  <a:pt x="341" y="117"/>
                  <a:pt x="343" y="118"/>
                </a:cubicBezTo>
                <a:cubicBezTo>
                  <a:pt x="342" y="116"/>
                  <a:pt x="340" y="115"/>
                  <a:pt x="339" y="116"/>
                </a:cubicBezTo>
                <a:close/>
                <a:moveTo>
                  <a:pt x="517" y="117"/>
                </a:moveTo>
                <a:cubicBezTo>
                  <a:pt x="517" y="116"/>
                  <a:pt x="515" y="115"/>
                  <a:pt x="514" y="115"/>
                </a:cubicBezTo>
                <a:cubicBezTo>
                  <a:pt x="513" y="117"/>
                  <a:pt x="516" y="117"/>
                  <a:pt x="517" y="117"/>
                </a:cubicBezTo>
                <a:close/>
                <a:moveTo>
                  <a:pt x="66" y="117"/>
                </a:moveTo>
                <a:cubicBezTo>
                  <a:pt x="67" y="118"/>
                  <a:pt x="70" y="118"/>
                  <a:pt x="69" y="116"/>
                </a:cubicBezTo>
                <a:cubicBezTo>
                  <a:pt x="68" y="116"/>
                  <a:pt x="66" y="116"/>
                  <a:pt x="66" y="117"/>
                </a:cubicBezTo>
                <a:close/>
                <a:moveTo>
                  <a:pt x="188" y="121"/>
                </a:moveTo>
                <a:cubicBezTo>
                  <a:pt x="191" y="123"/>
                  <a:pt x="195" y="125"/>
                  <a:pt x="198" y="127"/>
                </a:cubicBezTo>
                <a:cubicBezTo>
                  <a:pt x="202" y="126"/>
                  <a:pt x="204" y="122"/>
                  <a:pt x="207" y="119"/>
                </a:cubicBezTo>
                <a:cubicBezTo>
                  <a:pt x="201" y="114"/>
                  <a:pt x="194" y="117"/>
                  <a:pt x="188" y="121"/>
                </a:cubicBezTo>
                <a:close/>
                <a:moveTo>
                  <a:pt x="301" y="122"/>
                </a:moveTo>
                <a:cubicBezTo>
                  <a:pt x="295" y="122"/>
                  <a:pt x="292" y="113"/>
                  <a:pt x="287" y="117"/>
                </a:cubicBezTo>
                <a:cubicBezTo>
                  <a:pt x="295" y="123"/>
                  <a:pt x="304" y="127"/>
                  <a:pt x="312" y="132"/>
                </a:cubicBezTo>
                <a:cubicBezTo>
                  <a:pt x="310" y="128"/>
                  <a:pt x="301" y="126"/>
                  <a:pt x="301" y="122"/>
                </a:cubicBezTo>
                <a:close/>
                <a:moveTo>
                  <a:pt x="390" y="121"/>
                </a:moveTo>
                <a:cubicBezTo>
                  <a:pt x="395" y="124"/>
                  <a:pt x="402" y="126"/>
                  <a:pt x="408" y="130"/>
                </a:cubicBezTo>
                <a:cubicBezTo>
                  <a:pt x="403" y="125"/>
                  <a:pt x="398" y="120"/>
                  <a:pt x="391" y="117"/>
                </a:cubicBezTo>
                <a:cubicBezTo>
                  <a:pt x="391" y="119"/>
                  <a:pt x="390" y="119"/>
                  <a:pt x="390" y="121"/>
                </a:cubicBezTo>
                <a:close/>
                <a:moveTo>
                  <a:pt x="423" y="128"/>
                </a:moveTo>
                <a:cubicBezTo>
                  <a:pt x="418" y="126"/>
                  <a:pt x="414" y="119"/>
                  <a:pt x="409" y="119"/>
                </a:cubicBezTo>
                <a:cubicBezTo>
                  <a:pt x="414" y="120"/>
                  <a:pt x="419" y="133"/>
                  <a:pt x="423" y="128"/>
                </a:cubicBezTo>
                <a:close/>
                <a:moveTo>
                  <a:pt x="487" y="122"/>
                </a:moveTo>
                <a:cubicBezTo>
                  <a:pt x="488" y="121"/>
                  <a:pt x="485" y="119"/>
                  <a:pt x="482" y="119"/>
                </a:cubicBezTo>
                <a:cubicBezTo>
                  <a:pt x="482" y="121"/>
                  <a:pt x="485" y="121"/>
                  <a:pt x="487" y="122"/>
                </a:cubicBezTo>
                <a:close/>
                <a:moveTo>
                  <a:pt x="562" y="128"/>
                </a:moveTo>
                <a:cubicBezTo>
                  <a:pt x="565" y="123"/>
                  <a:pt x="555" y="121"/>
                  <a:pt x="551" y="119"/>
                </a:cubicBezTo>
                <a:cubicBezTo>
                  <a:pt x="552" y="124"/>
                  <a:pt x="558" y="125"/>
                  <a:pt x="562" y="128"/>
                </a:cubicBezTo>
                <a:close/>
                <a:moveTo>
                  <a:pt x="121" y="131"/>
                </a:moveTo>
                <a:cubicBezTo>
                  <a:pt x="125" y="132"/>
                  <a:pt x="127" y="136"/>
                  <a:pt x="131" y="136"/>
                </a:cubicBezTo>
                <a:cubicBezTo>
                  <a:pt x="133" y="132"/>
                  <a:pt x="133" y="126"/>
                  <a:pt x="135" y="121"/>
                </a:cubicBezTo>
                <a:cubicBezTo>
                  <a:pt x="134" y="120"/>
                  <a:pt x="132" y="120"/>
                  <a:pt x="131" y="119"/>
                </a:cubicBezTo>
                <a:cubicBezTo>
                  <a:pt x="127" y="123"/>
                  <a:pt x="124" y="126"/>
                  <a:pt x="121" y="131"/>
                </a:cubicBezTo>
                <a:close/>
                <a:moveTo>
                  <a:pt x="347" y="122"/>
                </a:moveTo>
                <a:cubicBezTo>
                  <a:pt x="356" y="126"/>
                  <a:pt x="365" y="133"/>
                  <a:pt x="374" y="136"/>
                </a:cubicBezTo>
                <a:cubicBezTo>
                  <a:pt x="365" y="130"/>
                  <a:pt x="357" y="125"/>
                  <a:pt x="348" y="119"/>
                </a:cubicBezTo>
                <a:cubicBezTo>
                  <a:pt x="348" y="120"/>
                  <a:pt x="347" y="121"/>
                  <a:pt x="347" y="122"/>
                </a:cubicBezTo>
                <a:close/>
                <a:moveTo>
                  <a:pt x="79" y="122"/>
                </a:moveTo>
                <a:cubicBezTo>
                  <a:pt x="81" y="123"/>
                  <a:pt x="82" y="123"/>
                  <a:pt x="84" y="122"/>
                </a:cubicBezTo>
                <a:cubicBezTo>
                  <a:pt x="84" y="122"/>
                  <a:pt x="84" y="121"/>
                  <a:pt x="84" y="120"/>
                </a:cubicBezTo>
                <a:cubicBezTo>
                  <a:pt x="82" y="121"/>
                  <a:pt x="80" y="121"/>
                  <a:pt x="79" y="122"/>
                </a:cubicBezTo>
                <a:close/>
                <a:moveTo>
                  <a:pt x="31" y="166"/>
                </a:moveTo>
                <a:cubicBezTo>
                  <a:pt x="35" y="159"/>
                  <a:pt x="35" y="148"/>
                  <a:pt x="42" y="144"/>
                </a:cubicBezTo>
                <a:cubicBezTo>
                  <a:pt x="42" y="141"/>
                  <a:pt x="44" y="140"/>
                  <a:pt x="44" y="138"/>
                </a:cubicBezTo>
                <a:cubicBezTo>
                  <a:pt x="43" y="137"/>
                  <a:pt x="43" y="135"/>
                  <a:pt x="42" y="134"/>
                </a:cubicBezTo>
                <a:cubicBezTo>
                  <a:pt x="46" y="131"/>
                  <a:pt x="52" y="127"/>
                  <a:pt x="52" y="122"/>
                </a:cubicBezTo>
                <a:cubicBezTo>
                  <a:pt x="51" y="121"/>
                  <a:pt x="51" y="121"/>
                  <a:pt x="50" y="121"/>
                </a:cubicBezTo>
                <a:cubicBezTo>
                  <a:pt x="40" y="132"/>
                  <a:pt x="32" y="148"/>
                  <a:pt x="31" y="166"/>
                </a:cubicBezTo>
                <a:close/>
                <a:moveTo>
                  <a:pt x="60" y="122"/>
                </a:moveTo>
                <a:cubicBezTo>
                  <a:pt x="60" y="126"/>
                  <a:pt x="66" y="125"/>
                  <a:pt x="66" y="122"/>
                </a:cubicBezTo>
                <a:cubicBezTo>
                  <a:pt x="65" y="121"/>
                  <a:pt x="61" y="121"/>
                  <a:pt x="60" y="122"/>
                </a:cubicBezTo>
                <a:close/>
                <a:moveTo>
                  <a:pt x="97" y="130"/>
                </a:moveTo>
                <a:cubicBezTo>
                  <a:pt x="102" y="133"/>
                  <a:pt x="104" y="128"/>
                  <a:pt x="105" y="124"/>
                </a:cubicBezTo>
                <a:cubicBezTo>
                  <a:pt x="103" y="124"/>
                  <a:pt x="104" y="122"/>
                  <a:pt x="101" y="122"/>
                </a:cubicBezTo>
                <a:cubicBezTo>
                  <a:pt x="100" y="124"/>
                  <a:pt x="98" y="127"/>
                  <a:pt x="97" y="130"/>
                </a:cubicBezTo>
                <a:close/>
                <a:moveTo>
                  <a:pt x="204" y="132"/>
                </a:moveTo>
                <a:cubicBezTo>
                  <a:pt x="205" y="133"/>
                  <a:pt x="207" y="133"/>
                  <a:pt x="208" y="133"/>
                </a:cubicBezTo>
                <a:cubicBezTo>
                  <a:pt x="210" y="130"/>
                  <a:pt x="212" y="127"/>
                  <a:pt x="212" y="122"/>
                </a:cubicBezTo>
                <a:cubicBezTo>
                  <a:pt x="208" y="124"/>
                  <a:pt x="205" y="127"/>
                  <a:pt x="204" y="132"/>
                </a:cubicBezTo>
                <a:close/>
                <a:moveTo>
                  <a:pt x="459" y="138"/>
                </a:moveTo>
                <a:cubicBezTo>
                  <a:pt x="462" y="133"/>
                  <a:pt x="452" y="134"/>
                  <a:pt x="454" y="130"/>
                </a:cubicBezTo>
                <a:cubicBezTo>
                  <a:pt x="447" y="130"/>
                  <a:pt x="444" y="122"/>
                  <a:pt x="438" y="123"/>
                </a:cubicBezTo>
                <a:cubicBezTo>
                  <a:pt x="446" y="128"/>
                  <a:pt x="452" y="134"/>
                  <a:pt x="459" y="138"/>
                </a:cubicBezTo>
                <a:close/>
                <a:moveTo>
                  <a:pt x="532" y="127"/>
                </a:moveTo>
                <a:cubicBezTo>
                  <a:pt x="531" y="124"/>
                  <a:pt x="527" y="124"/>
                  <a:pt x="525" y="122"/>
                </a:cubicBezTo>
                <a:cubicBezTo>
                  <a:pt x="526" y="125"/>
                  <a:pt x="529" y="126"/>
                  <a:pt x="532" y="127"/>
                </a:cubicBezTo>
                <a:close/>
                <a:moveTo>
                  <a:pt x="153" y="126"/>
                </a:moveTo>
                <a:cubicBezTo>
                  <a:pt x="152" y="129"/>
                  <a:pt x="156" y="129"/>
                  <a:pt x="157" y="128"/>
                </a:cubicBezTo>
                <a:cubicBezTo>
                  <a:pt x="156" y="127"/>
                  <a:pt x="158" y="124"/>
                  <a:pt x="159" y="123"/>
                </a:cubicBezTo>
                <a:cubicBezTo>
                  <a:pt x="156" y="123"/>
                  <a:pt x="156" y="126"/>
                  <a:pt x="153" y="126"/>
                </a:cubicBezTo>
                <a:close/>
                <a:moveTo>
                  <a:pt x="286" y="124"/>
                </a:moveTo>
                <a:cubicBezTo>
                  <a:pt x="286" y="126"/>
                  <a:pt x="288" y="128"/>
                  <a:pt x="289" y="130"/>
                </a:cubicBezTo>
                <a:cubicBezTo>
                  <a:pt x="298" y="134"/>
                  <a:pt x="305" y="141"/>
                  <a:pt x="317" y="144"/>
                </a:cubicBezTo>
                <a:cubicBezTo>
                  <a:pt x="317" y="143"/>
                  <a:pt x="318" y="143"/>
                  <a:pt x="318" y="141"/>
                </a:cubicBezTo>
                <a:cubicBezTo>
                  <a:pt x="315" y="139"/>
                  <a:pt x="309" y="139"/>
                  <a:pt x="309" y="135"/>
                </a:cubicBezTo>
                <a:cubicBezTo>
                  <a:pt x="306" y="136"/>
                  <a:pt x="303" y="134"/>
                  <a:pt x="303" y="131"/>
                </a:cubicBezTo>
                <a:cubicBezTo>
                  <a:pt x="296" y="133"/>
                  <a:pt x="293" y="123"/>
                  <a:pt x="286" y="124"/>
                </a:cubicBezTo>
                <a:close/>
                <a:moveTo>
                  <a:pt x="138" y="132"/>
                </a:moveTo>
                <a:cubicBezTo>
                  <a:pt x="140" y="130"/>
                  <a:pt x="144" y="130"/>
                  <a:pt x="145" y="127"/>
                </a:cubicBezTo>
                <a:cubicBezTo>
                  <a:pt x="143" y="125"/>
                  <a:pt x="141" y="125"/>
                  <a:pt x="139" y="124"/>
                </a:cubicBezTo>
                <a:cubicBezTo>
                  <a:pt x="139" y="127"/>
                  <a:pt x="137" y="128"/>
                  <a:pt x="138" y="132"/>
                </a:cubicBezTo>
                <a:close/>
                <a:moveTo>
                  <a:pt x="509" y="147"/>
                </a:moveTo>
                <a:cubicBezTo>
                  <a:pt x="512" y="146"/>
                  <a:pt x="512" y="143"/>
                  <a:pt x="510" y="141"/>
                </a:cubicBezTo>
                <a:cubicBezTo>
                  <a:pt x="506" y="141"/>
                  <a:pt x="503" y="137"/>
                  <a:pt x="500" y="135"/>
                </a:cubicBezTo>
                <a:cubicBezTo>
                  <a:pt x="497" y="134"/>
                  <a:pt x="490" y="131"/>
                  <a:pt x="490" y="128"/>
                </a:cubicBezTo>
                <a:cubicBezTo>
                  <a:pt x="486" y="128"/>
                  <a:pt x="485" y="125"/>
                  <a:pt x="482" y="124"/>
                </a:cubicBezTo>
                <a:cubicBezTo>
                  <a:pt x="487" y="136"/>
                  <a:pt x="500" y="140"/>
                  <a:pt x="509" y="147"/>
                </a:cubicBezTo>
                <a:close/>
                <a:moveTo>
                  <a:pt x="169" y="136"/>
                </a:moveTo>
                <a:cubicBezTo>
                  <a:pt x="171" y="136"/>
                  <a:pt x="171" y="137"/>
                  <a:pt x="173" y="137"/>
                </a:cubicBezTo>
                <a:cubicBezTo>
                  <a:pt x="175" y="133"/>
                  <a:pt x="178" y="129"/>
                  <a:pt x="179" y="124"/>
                </a:cubicBezTo>
                <a:cubicBezTo>
                  <a:pt x="173" y="125"/>
                  <a:pt x="170" y="130"/>
                  <a:pt x="169" y="136"/>
                </a:cubicBezTo>
                <a:close/>
                <a:moveTo>
                  <a:pt x="248" y="127"/>
                </a:moveTo>
                <a:cubicBezTo>
                  <a:pt x="250" y="127"/>
                  <a:pt x="251" y="128"/>
                  <a:pt x="253" y="128"/>
                </a:cubicBezTo>
                <a:cubicBezTo>
                  <a:pt x="255" y="123"/>
                  <a:pt x="249" y="124"/>
                  <a:pt x="248" y="127"/>
                </a:cubicBezTo>
                <a:close/>
                <a:moveTo>
                  <a:pt x="332" y="127"/>
                </a:moveTo>
                <a:cubicBezTo>
                  <a:pt x="334" y="128"/>
                  <a:pt x="337" y="129"/>
                  <a:pt x="340" y="131"/>
                </a:cubicBezTo>
                <a:cubicBezTo>
                  <a:pt x="340" y="126"/>
                  <a:pt x="336" y="126"/>
                  <a:pt x="334" y="124"/>
                </a:cubicBezTo>
                <a:cubicBezTo>
                  <a:pt x="334" y="125"/>
                  <a:pt x="332" y="125"/>
                  <a:pt x="332" y="127"/>
                </a:cubicBezTo>
                <a:close/>
                <a:moveTo>
                  <a:pt x="581" y="131"/>
                </a:moveTo>
                <a:cubicBezTo>
                  <a:pt x="582" y="128"/>
                  <a:pt x="576" y="125"/>
                  <a:pt x="574" y="125"/>
                </a:cubicBezTo>
                <a:cubicBezTo>
                  <a:pt x="577" y="127"/>
                  <a:pt x="579" y="129"/>
                  <a:pt x="581" y="131"/>
                </a:cubicBezTo>
                <a:close/>
                <a:moveTo>
                  <a:pt x="75" y="133"/>
                </a:moveTo>
                <a:cubicBezTo>
                  <a:pt x="77" y="134"/>
                  <a:pt x="79" y="129"/>
                  <a:pt x="81" y="127"/>
                </a:cubicBezTo>
                <a:cubicBezTo>
                  <a:pt x="79" y="126"/>
                  <a:pt x="79" y="125"/>
                  <a:pt x="76" y="125"/>
                </a:cubicBezTo>
                <a:cubicBezTo>
                  <a:pt x="75" y="127"/>
                  <a:pt x="75" y="131"/>
                  <a:pt x="75" y="133"/>
                </a:cubicBezTo>
                <a:close/>
                <a:moveTo>
                  <a:pt x="524" y="133"/>
                </a:moveTo>
                <a:cubicBezTo>
                  <a:pt x="527" y="136"/>
                  <a:pt x="529" y="141"/>
                  <a:pt x="532" y="142"/>
                </a:cubicBezTo>
                <a:cubicBezTo>
                  <a:pt x="534" y="146"/>
                  <a:pt x="537" y="147"/>
                  <a:pt x="540" y="149"/>
                </a:cubicBezTo>
                <a:cubicBezTo>
                  <a:pt x="542" y="146"/>
                  <a:pt x="537" y="141"/>
                  <a:pt x="534" y="141"/>
                </a:cubicBezTo>
                <a:cubicBezTo>
                  <a:pt x="534" y="137"/>
                  <a:pt x="529" y="137"/>
                  <a:pt x="527" y="133"/>
                </a:cubicBezTo>
                <a:cubicBezTo>
                  <a:pt x="526" y="131"/>
                  <a:pt x="520" y="129"/>
                  <a:pt x="518" y="125"/>
                </a:cubicBezTo>
                <a:cubicBezTo>
                  <a:pt x="519" y="125"/>
                  <a:pt x="519" y="125"/>
                  <a:pt x="518" y="125"/>
                </a:cubicBezTo>
                <a:cubicBezTo>
                  <a:pt x="516" y="128"/>
                  <a:pt x="522" y="130"/>
                  <a:pt x="524" y="133"/>
                </a:cubicBezTo>
                <a:close/>
                <a:moveTo>
                  <a:pt x="182" y="131"/>
                </a:moveTo>
                <a:cubicBezTo>
                  <a:pt x="186" y="129"/>
                  <a:pt x="190" y="133"/>
                  <a:pt x="194" y="130"/>
                </a:cubicBezTo>
                <a:cubicBezTo>
                  <a:pt x="190" y="128"/>
                  <a:pt x="189" y="126"/>
                  <a:pt x="183" y="125"/>
                </a:cubicBezTo>
                <a:cubicBezTo>
                  <a:pt x="183" y="127"/>
                  <a:pt x="182" y="128"/>
                  <a:pt x="182" y="131"/>
                </a:cubicBezTo>
                <a:close/>
                <a:moveTo>
                  <a:pt x="549" y="135"/>
                </a:moveTo>
                <a:cubicBezTo>
                  <a:pt x="552" y="137"/>
                  <a:pt x="556" y="140"/>
                  <a:pt x="560" y="143"/>
                </a:cubicBezTo>
                <a:cubicBezTo>
                  <a:pt x="561" y="140"/>
                  <a:pt x="562" y="137"/>
                  <a:pt x="561" y="133"/>
                </a:cubicBezTo>
                <a:cubicBezTo>
                  <a:pt x="557" y="131"/>
                  <a:pt x="555" y="127"/>
                  <a:pt x="550" y="125"/>
                </a:cubicBezTo>
                <a:cubicBezTo>
                  <a:pt x="550" y="129"/>
                  <a:pt x="548" y="132"/>
                  <a:pt x="549" y="135"/>
                </a:cubicBezTo>
                <a:close/>
                <a:moveTo>
                  <a:pt x="272" y="128"/>
                </a:moveTo>
                <a:cubicBezTo>
                  <a:pt x="274" y="127"/>
                  <a:pt x="275" y="127"/>
                  <a:pt x="276" y="128"/>
                </a:cubicBezTo>
                <a:cubicBezTo>
                  <a:pt x="276" y="127"/>
                  <a:pt x="274" y="127"/>
                  <a:pt x="273" y="126"/>
                </a:cubicBezTo>
                <a:cubicBezTo>
                  <a:pt x="273" y="127"/>
                  <a:pt x="272" y="127"/>
                  <a:pt x="272" y="128"/>
                </a:cubicBezTo>
                <a:close/>
                <a:moveTo>
                  <a:pt x="388" y="128"/>
                </a:moveTo>
                <a:cubicBezTo>
                  <a:pt x="388" y="133"/>
                  <a:pt x="394" y="132"/>
                  <a:pt x="400" y="132"/>
                </a:cubicBezTo>
                <a:cubicBezTo>
                  <a:pt x="397" y="127"/>
                  <a:pt x="393" y="125"/>
                  <a:pt x="388" y="128"/>
                </a:cubicBezTo>
                <a:close/>
                <a:moveTo>
                  <a:pt x="433" y="131"/>
                </a:moveTo>
                <a:cubicBezTo>
                  <a:pt x="440" y="136"/>
                  <a:pt x="446" y="142"/>
                  <a:pt x="453" y="147"/>
                </a:cubicBezTo>
                <a:cubicBezTo>
                  <a:pt x="453" y="144"/>
                  <a:pt x="456" y="144"/>
                  <a:pt x="456" y="141"/>
                </a:cubicBezTo>
                <a:cubicBezTo>
                  <a:pt x="449" y="136"/>
                  <a:pt x="442" y="131"/>
                  <a:pt x="436" y="126"/>
                </a:cubicBezTo>
                <a:cubicBezTo>
                  <a:pt x="435" y="128"/>
                  <a:pt x="434" y="129"/>
                  <a:pt x="433" y="131"/>
                </a:cubicBezTo>
                <a:close/>
                <a:moveTo>
                  <a:pt x="55" y="135"/>
                </a:moveTo>
                <a:cubicBezTo>
                  <a:pt x="57" y="133"/>
                  <a:pt x="57" y="129"/>
                  <a:pt x="59" y="128"/>
                </a:cubicBezTo>
                <a:cubicBezTo>
                  <a:pt x="57" y="126"/>
                  <a:pt x="51" y="134"/>
                  <a:pt x="55" y="135"/>
                </a:cubicBezTo>
                <a:close/>
                <a:moveTo>
                  <a:pt x="112" y="136"/>
                </a:moveTo>
                <a:cubicBezTo>
                  <a:pt x="112" y="134"/>
                  <a:pt x="114" y="132"/>
                  <a:pt x="115" y="131"/>
                </a:cubicBezTo>
                <a:cubicBezTo>
                  <a:pt x="109" y="121"/>
                  <a:pt x="102" y="135"/>
                  <a:pt x="112" y="136"/>
                </a:cubicBezTo>
                <a:close/>
                <a:moveTo>
                  <a:pt x="78" y="135"/>
                </a:moveTo>
                <a:cubicBezTo>
                  <a:pt x="80" y="136"/>
                  <a:pt x="80" y="138"/>
                  <a:pt x="81" y="138"/>
                </a:cubicBezTo>
                <a:cubicBezTo>
                  <a:pt x="84" y="135"/>
                  <a:pt x="85" y="132"/>
                  <a:pt x="86" y="128"/>
                </a:cubicBezTo>
                <a:cubicBezTo>
                  <a:pt x="85" y="128"/>
                  <a:pt x="84" y="128"/>
                  <a:pt x="84" y="128"/>
                </a:cubicBezTo>
                <a:cubicBezTo>
                  <a:pt x="82" y="131"/>
                  <a:pt x="80" y="133"/>
                  <a:pt x="78" y="135"/>
                </a:cubicBezTo>
                <a:close/>
                <a:moveTo>
                  <a:pt x="219" y="131"/>
                </a:moveTo>
                <a:cubicBezTo>
                  <a:pt x="221" y="132"/>
                  <a:pt x="221" y="130"/>
                  <a:pt x="223" y="131"/>
                </a:cubicBezTo>
                <a:cubicBezTo>
                  <a:pt x="223" y="129"/>
                  <a:pt x="221" y="128"/>
                  <a:pt x="219" y="128"/>
                </a:cubicBezTo>
                <a:cubicBezTo>
                  <a:pt x="219" y="129"/>
                  <a:pt x="219" y="130"/>
                  <a:pt x="219" y="131"/>
                </a:cubicBezTo>
                <a:close/>
                <a:moveTo>
                  <a:pt x="236" y="130"/>
                </a:moveTo>
                <a:cubicBezTo>
                  <a:pt x="241" y="136"/>
                  <a:pt x="247" y="131"/>
                  <a:pt x="255" y="135"/>
                </a:cubicBezTo>
                <a:cubicBezTo>
                  <a:pt x="251" y="130"/>
                  <a:pt x="241" y="126"/>
                  <a:pt x="236" y="130"/>
                </a:cubicBezTo>
                <a:close/>
                <a:moveTo>
                  <a:pt x="468" y="135"/>
                </a:moveTo>
                <a:cubicBezTo>
                  <a:pt x="471" y="134"/>
                  <a:pt x="471" y="130"/>
                  <a:pt x="473" y="128"/>
                </a:cubicBezTo>
                <a:cubicBezTo>
                  <a:pt x="470" y="129"/>
                  <a:pt x="467" y="132"/>
                  <a:pt x="468" y="135"/>
                </a:cubicBezTo>
                <a:close/>
                <a:moveTo>
                  <a:pt x="149" y="128"/>
                </a:moveTo>
                <a:cubicBezTo>
                  <a:pt x="146" y="133"/>
                  <a:pt x="140" y="134"/>
                  <a:pt x="136" y="139"/>
                </a:cubicBezTo>
                <a:cubicBezTo>
                  <a:pt x="140" y="139"/>
                  <a:pt x="141" y="139"/>
                  <a:pt x="144" y="139"/>
                </a:cubicBezTo>
                <a:cubicBezTo>
                  <a:pt x="146" y="136"/>
                  <a:pt x="149" y="134"/>
                  <a:pt x="152" y="131"/>
                </a:cubicBezTo>
                <a:cubicBezTo>
                  <a:pt x="152" y="130"/>
                  <a:pt x="151" y="129"/>
                  <a:pt x="149" y="128"/>
                </a:cubicBezTo>
                <a:close/>
                <a:moveTo>
                  <a:pt x="261" y="133"/>
                </a:moveTo>
                <a:cubicBezTo>
                  <a:pt x="265" y="134"/>
                  <a:pt x="269" y="137"/>
                  <a:pt x="273" y="138"/>
                </a:cubicBezTo>
                <a:cubicBezTo>
                  <a:pt x="274" y="137"/>
                  <a:pt x="274" y="136"/>
                  <a:pt x="274" y="134"/>
                </a:cubicBezTo>
                <a:cubicBezTo>
                  <a:pt x="269" y="133"/>
                  <a:pt x="267" y="130"/>
                  <a:pt x="263" y="128"/>
                </a:cubicBezTo>
                <a:cubicBezTo>
                  <a:pt x="262" y="130"/>
                  <a:pt x="261" y="130"/>
                  <a:pt x="261" y="133"/>
                </a:cubicBezTo>
                <a:close/>
                <a:moveTo>
                  <a:pt x="324" y="133"/>
                </a:moveTo>
                <a:cubicBezTo>
                  <a:pt x="324" y="131"/>
                  <a:pt x="320" y="129"/>
                  <a:pt x="319" y="130"/>
                </a:cubicBezTo>
                <a:cubicBezTo>
                  <a:pt x="321" y="131"/>
                  <a:pt x="321" y="134"/>
                  <a:pt x="324" y="133"/>
                </a:cubicBezTo>
                <a:close/>
                <a:moveTo>
                  <a:pt x="338" y="135"/>
                </a:moveTo>
                <a:cubicBezTo>
                  <a:pt x="338" y="131"/>
                  <a:pt x="334" y="131"/>
                  <a:pt x="332" y="130"/>
                </a:cubicBezTo>
                <a:cubicBezTo>
                  <a:pt x="333" y="132"/>
                  <a:pt x="336" y="133"/>
                  <a:pt x="338" y="135"/>
                </a:cubicBezTo>
                <a:close/>
                <a:moveTo>
                  <a:pt x="623" y="157"/>
                </a:moveTo>
                <a:cubicBezTo>
                  <a:pt x="624" y="158"/>
                  <a:pt x="627" y="156"/>
                  <a:pt x="628" y="158"/>
                </a:cubicBezTo>
                <a:cubicBezTo>
                  <a:pt x="630" y="169"/>
                  <a:pt x="623" y="180"/>
                  <a:pt x="629" y="190"/>
                </a:cubicBezTo>
                <a:cubicBezTo>
                  <a:pt x="633" y="188"/>
                  <a:pt x="631" y="180"/>
                  <a:pt x="635" y="178"/>
                </a:cubicBezTo>
                <a:cubicBezTo>
                  <a:pt x="631" y="174"/>
                  <a:pt x="635" y="165"/>
                  <a:pt x="638" y="161"/>
                </a:cubicBezTo>
                <a:cubicBezTo>
                  <a:pt x="634" y="154"/>
                  <a:pt x="630" y="147"/>
                  <a:pt x="625" y="142"/>
                </a:cubicBezTo>
                <a:cubicBezTo>
                  <a:pt x="624" y="138"/>
                  <a:pt x="619" y="138"/>
                  <a:pt x="619" y="134"/>
                </a:cubicBezTo>
                <a:cubicBezTo>
                  <a:pt x="617" y="134"/>
                  <a:pt x="615" y="128"/>
                  <a:pt x="614" y="131"/>
                </a:cubicBezTo>
                <a:cubicBezTo>
                  <a:pt x="618" y="139"/>
                  <a:pt x="621" y="147"/>
                  <a:pt x="623" y="157"/>
                </a:cubicBezTo>
                <a:close/>
                <a:moveTo>
                  <a:pt x="284" y="133"/>
                </a:moveTo>
                <a:cubicBezTo>
                  <a:pt x="285" y="130"/>
                  <a:pt x="281" y="129"/>
                  <a:pt x="281" y="131"/>
                </a:cubicBezTo>
                <a:cubicBezTo>
                  <a:pt x="282" y="131"/>
                  <a:pt x="283" y="132"/>
                  <a:pt x="284" y="133"/>
                </a:cubicBezTo>
                <a:close/>
                <a:moveTo>
                  <a:pt x="351" y="136"/>
                </a:moveTo>
                <a:cubicBezTo>
                  <a:pt x="348" y="135"/>
                  <a:pt x="346" y="132"/>
                  <a:pt x="344" y="130"/>
                </a:cubicBezTo>
                <a:cubicBezTo>
                  <a:pt x="343" y="130"/>
                  <a:pt x="343" y="132"/>
                  <a:pt x="343" y="133"/>
                </a:cubicBezTo>
                <a:cubicBezTo>
                  <a:pt x="346" y="133"/>
                  <a:pt x="349" y="137"/>
                  <a:pt x="351" y="136"/>
                </a:cubicBezTo>
                <a:close/>
                <a:moveTo>
                  <a:pt x="89" y="140"/>
                </a:moveTo>
                <a:cubicBezTo>
                  <a:pt x="86" y="138"/>
                  <a:pt x="91" y="134"/>
                  <a:pt x="91" y="131"/>
                </a:cubicBezTo>
                <a:cubicBezTo>
                  <a:pt x="88" y="131"/>
                  <a:pt x="83" y="143"/>
                  <a:pt x="89" y="140"/>
                </a:cubicBezTo>
                <a:close/>
                <a:moveTo>
                  <a:pt x="163" y="133"/>
                </a:moveTo>
                <a:cubicBezTo>
                  <a:pt x="164" y="133"/>
                  <a:pt x="164" y="133"/>
                  <a:pt x="165" y="133"/>
                </a:cubicBezTo>
                <a:cubicBezTo>
                  <a:pt x="165" y="132"/>
                  <a:pt x="165" y="131"/>
                  <a:pt x="166" y="131"/>
                </a:cubicBezTo>
                <a:cubicBezTo>
                  <a:pt x="164" y="131"/>
                  <a:pt x="163" y="131"/>
                  <a:pt x="163" y="133"/>
                </a:cubicBezTo>
                <a:close/>
                <a:moveTo>
                  <a:pt x="425" y="133"/>
                </a:moveTo>
                <a:cubicBezTo>
                  <a:pt x="426" y="135"/>
                  <a:pt x="428" y="133"/>
                  <a:pt x="428" y="131"/>
                </a:cubicBezTo>
                <a:cubicBezTo>
                  <a:pt x="427" y="132"/>
                  <a:pt x="427" y="131"/>
                  <a:pt x="426" y="131"/>
                </a:cubicBezTo>
                <a:cubicBezTo>
                  <a:pt x="426" y="133"/>
                  <a:pt x="425" y="132"/>
                  <a:pt x="425" y="133"/>
                </a:cubicBezTo>
                <a:close/>
                <a:moveTo>
                  <a:pt x="473" y="138"/>
                </a:moveTo>
                <a:cubicBezTo>
                  <a:pt x="479" y="140"/>
                  <a:pt x="482" y="144"/>
                  <a:pt x="488" y="145"/>
                </a:cubicBezTo>
                <a:cubicBezTo>
                  <a:pt x="487" y="138"/>
                  <a:pt x="481" y="135"/>
                  <a:pt x="476" y="131"/>
                </a:cubicBezTo>
                <a:cubicBezTo>
                  <a:pt x="475" y="134"/>
                  <a:pt x="473" y="134"/>
                  <a:pt x="473" y="138"/>
                </a:cubicBezTo>
                <a:close/>
                <a:moveTo>
                  <a:pt x="219" y="136"/>
                </a:moveTo>
                <a:cubicBezTo>
                  <a:pt x="222" y="137"/>
                  <a:pt x="225" y="138"/>
                  <a:pt x="228" y="139"/>
                </a:cubicBezTo>
                <a:cubicBezTo>
                  <a:pt x="230" y="138"/>
                  <a:pt x="231" y="137"/>
                  <a:pt x="231" y="135"/>
                </a:cubicBezTo>
                <a:cubicBezTo>
                  <a:pt x="228" y="131"/>
                  <a:pt x="222" y="133"/>
                  <a:pt x="219" y="136"/>
                </a:cubicBezTo>
                <a:close/>
                <a:moveTo>
                  <a:pt x="93" y="138"/>
                </a:moveTo>
                <a:cubicBezTo>
                  <a:pt x="95" y="138"/>
                  <a:pt x="97" y="136"/>
                  <a:pt x="97" y="133"/>
                </a:cubicBezTo>
                <a:cubicBezTo>
                  <a:pt x="96" y="133"/>
                  <a:pt x="96" y="132"/>
                  <a:pt x="95" y="133"/>
                </a:cubicBezTo>
                <a:cubicBezTo>
                  <a:pt x="95" y="135"/>
                  <a:pt x="93" y="136"/>
                  <a:pt x="93" y="138"/>
                </a:cubicBezTo>
                <a:close/>
                <a:moveTo>
                  <a:pt x="115" y="138"/>
                </a:moveTo>
                <a:cubicBezTo>
                  <a:pt x="119" y="139"/>
                  <a:pt x="122" y="142"/>
                  <a:pt x="127" y="142"/>
                </a:cubicBezTo>
                <a:cubicBezTo>
                  <a:pt x="128" y="141"/>
                  <a:pt x="128" y="140"/>
                  <a:pt x="129" y="139"/>
                </a:cubicBezTo>
                <a:cubicBezTo>
                  <a:pt x="123" y="139"/>
                  <a:pt x="118" y="129"/>
                  <a:pt x="115" y="138"/>
                </a:cubicBezTo>
                <a:close/>
                <a:moveTo>
                  <a:pt x="580" y="139"/>
                </a:moveTo>
                <a:cubicBezTo>
                  <a:pt x="580" y="136"/>
                  <a:pt x="578" y="135"/>
                  <a:pt x="575" y="133"/>
                </a:cubicBezTo>
                <a:cubicBezTo>
                  <a:pt x="576" y="136"/>
                  <a:pt x="578" y="137"/>
                  <a:pt x="580" y="139"/>
                </a:cubicBezTo>
                <a:close/>
                <a:moveTo>
                  <a:pt x="66" y="139"/>
                </a:moveTo>
                <a:cubicBezTo>
                  <a:pt x="67" y="140"/>
                  <a:pt x="68" y="141"/>
                  <a:pt x="70" y="141"/>
                </a:cubicBezTo>
                <a:cubicBezTo>
                  <a:pt x="71" y="139"/>
                  <a:pt x="70" y="138"/>
                  <a:pt x="70" y="135"/>
                </a:cubicBezTo>
                <a:cubicBezTo>
                  <a:pt x="69" y="136"/>
                  <a:pt x="69" y="133"/>
                  <a:pt x="67" y="134"/>
                </a:cubicBezTo>
                <a:cubicBezTo>
                  <a:pt x="67" y="136"/>
                  <a:pt x="65" y="137"/>
                  <a:pt x="66" y="139"/>
                </a:cubicBezTo>
                <a:close/>
                <a:moveTo>
                  <a:pt x="312" y="150"/>
                </a:moveTo>
                <a:cubicBezTo>
                  <a:pt x="313" y="149"/>
                  <a:pt x="314" y="148"/>
                  <a:pt x="314" y="147"/>
                </a:cubicBezTo>
                <a:cubicBezTo>
                  <a:pt x="307" y="143"/>
                  <a:pt x="299" y="138"/>
                  <a:pt x="290" y="135"/>
                </a:cubicBezTo>
                <a:cubicBezTo>
                  <a:pt x="295" y="142"/>
                  <a:pt x="304" y="146"/>
                  <a:pt x="312" y="150"/>
                </a:cubicBezTo>
                <a:close/>
                <a:moveTo>
                  <a:pt x="431" y="135"/>
                </a:moveTo>
                <a:cubicBezTo>
                  <a:pt x="435" y="141"/>
                  <a:pt x="444" y="146"/>
                  <a:pt x="450" y="148"/>
                </a:cubicBezTo>
                <a:cubicBezTo>
                  <a:pt x="444" y="144"/>
                  <a:pt x="438" y="137"/>
                  <a:pt x="431" y="135"/>
                </a:cubicBezTo>
                <a:close/>
                <a:moveTo>
                  <a:pt x="181" y="138"/>
                </a:moveTo>
                <a:cubicBezTo>
                  <a:pt x="182" y="137"/>
                  <a:pt x="186" y="138"/>
                  <a:pt x="186" y="135"/>
                </a:cubicBezTo>
                <a:cubicBezTo>
                  <a:pt x="184" y="135"/>
                  <a:pt x="182" y="135"/>
                  <a:pt x="180" y="135"/>
                </a:cubicBezTo>
                <a:cubicBezTo>
                  <a:pt x="180" y="137"/>
                  <a:pt x="181" y="137"/>
                  <a:pt x="181" y="138"/>
                </a:cubicBezTo>
                <a:close/>
                <a:moveTo>
                  <a:pt x="341" y="138"/>
                </a:moveTo>
                <a:cubicBezTo>
                  <a:pt x="346" y="141"/>
                  <a:pt x="354" y="153"/>
                  <a:pt x="358" y="144"/>
                </a:cubicBezTo>
                <a:cubicBezTo>
                  <a:pt x="353" y="141"/>
                  <a:pt x="348" y="137"/>
                  <a:pt x="342" y="135"/>
                </a:cubicBezTo>
                <a:cubicBezTo>
                  <a:pt x="343" y="137"/>
                  <a:pt x="341" y="137"/>
                  <a:pt x="341" y="138"/>
                </a:cubicBezTo>
                <a:close/>
                <a:moveTo>
                  <a:pt x="510" y="138"/>
                </a:moveTo>
                <a:cubicBezTo>
                  <a:pt x="510" y="136"/>
                  <a:pt x="507" y="135"/>
                  <a:pt x="507" y="136"/>
                </a:cubicBezTo>
                <a:cubicBezTo>
                  <a:pt x="508" y="136"/>
                  <a:pt x="508" y="138"/>
                  <a:pt x="510" y="138"/>
                </a:cubicBezTo>
                <a:close/>
                <a:moveTo>
                  <a:pt x="152" y="141"/>
                </a:moveTo>
                <a:cubicBezTo>
                  <a:pt x="156" y="141"/>
                  <a:pt x="158" y="143"/>
                  <a:pt x="160" y="144"/>
                </a:cubicBezTo>
                <a:cubicBezTo>
                  <a:pt x="161" y="142"/>
                  <a:pt x="163" y="141"/>
                  <a:pt x="163" y="138"/>
                </a:cubicBezTo>
                <a:cubicBezTo>
                  <a:pt x="159" y="135"/>
                  <a:pt x="153" y="136"/>
                  <a:pt x="152" y="141"/>
                </a:cubicBezTo>
                <a:close/>
                <a:moveTo>
                  <a:pt x="183" y="142"/>
                </a:moveTo>
                <a:cubicBezTo>
                  <a:pt x="183" y="146"/>
                  <a:pt x="188" y="144"/>
                  <a:pt x="190" y="146"/>
                </a:cubicBezTo>
                <a:cubicBezTo>
                  <a:pt x="191" y="143"/>
                  <a:pt x="196" y="138"/>
                  <a:pt x="194" y="136"/>
                </a:cubicBezTo>
                <a:cubicBezTo>
                  <a:pt x="190" y="137"/>
                  <a:pt x="188" y="141"/>
                  <a:pt x="183" y="142"/>
                </a:cubicBezTo>
                <a:close/>
                <a:moveTo>
                  <a:pt x="411" y="146"/>
                </a:moveTo>
                <a:cubicBezTo>
                  <a:pt x="411" y="145"/>
                  <a:pt x="413" y="143"/>
                  <a:pt x="414" y="141"/>
                </a:cubicBezTo>
                <a:cubicBezTo>
                  <a:pt x="410" y="137"/>
                  <a:pt x="403" y="136"/>
                  <a:pt x="397" y="136"/>
                </a:cubicBezTo>
                <a:cubicBezTo>
                  <a:pt x="400" y="140"/>
                  <a:pt x="406" y="145"/>
                  <a:pt x="411" y="146"/>
                </a:cubicBezTo>
                <a:close/>
                <a:moveTo>
                  <a:pt x="335" y="142"/>
                </a:moveTo>
                <a:cubicBezTo>
                  <a:pt x="336" y="140"/>
                  <a:pt x="335" y="137"/>
                  <a:pt x="333" y="137"/>
                </a:cubicBezTo>
                <a:cubicBezTo>
                  <a:pt x="333" y="139"/>
                  <a:pt x="333" y="141"/>
                  <a:pt x="335" y="142"/>
                </a:cubicBezTo>
                <a:close/>
                <a:moveTo>
                  <a:pt x="252" y="139"/>
                </a:moveTo>
                <a:cubicBezTo>
                  <a:pt x="252" y="138"/>
                  <a:pt x="251" y="138"/>
                  <a:pt x="249" y="138"/>
                </a:cubicBezTo>
                <a:cubicBezTo>
                  <a:pt x="248" y="140"/>
                  <a:pt x="250" y="139"/>
                  <a:pt x="252" y="139"/>
                </a:cubicBezTo>
                <a:close/>
                <a:moveTo>
                  <a:pt x="278" y="138"/>
                </a:moveTo>
                <a:cubicBezTo>
                  <a:pt x="278" y="141"/>
                  <a:pt x="282" y="143"/>
                  <a:pt x="285" y="142"/>
                </a:cubicBezTo>
                <a:cubicBezTo>
                  <a:pt x="283" y="141"/>
                  <a:pt x="280" y="137"/>
                  <a:pt x="278" y="138"/>
                </a:cubicBezTo>
                <a:close/>
                <a:moveTo>
                  <a:pt x="384" y="138"/>
                </a:moveTo>
                <a:cubicBezTo>
                  <a:pt x="386" y="142"/>
                  <a:pt x="390" y="144"/>
                  <a:pt x="394" y="147"/>
                </a:cubicBezTo>
                <a:cubicBezTo>
                  <a:pt x="392" y="143"/>
                  <a:pt x="387" y="139"/>
                  <a:pt x="384" y="138"/>
                </a:cubicBezTo>
                <a:close/>
                <a:moveTo>
                  <a:pt x="467" y="141"/>
                </a:moveTo>
                <a:cubicBezTo>
                  <a:pt x="467" y="139"/>
                  <a:pt x="464" y="139"/>
                  <a:pt x="464" y="138"/>
                </a:cubicBezTo>
                <a:cubicBezTo>
                  <a:pt x="462" y="140"/>
                  <a:pt x="465" y="143"/>
                  <a:pt x="467" y="141"/>
                </a:cubicBezTo>
                <a:close/>
                <a:moveTo>
                  <a:pt x="503" y="153"/>
                </a:moveTo>
                <a:cubicBezTo>
                  <a:pt x="504" y="152"/>
                  <a:pt x="505" y="152"/>
                  <a:pt x="506" y="150"/>
                </a:cubicBezTo>
                <a:cubicBezTo>
                  <a:pt x="502" y="145"/>
                  <a:pt x="496" y="142"/>
                  <a:pt x="491" y="138"/>
                </a:cubicBezTo>
                <a:cubicBezTo>
                  <a:pt x="493" y="145"/>
                  <a:pt x="499" y="148"/>
                  <a:pt x="503" y="153"/>
                </a:cubicBezTo>
                <a:close/>
                <a:moveTo>
                  <a:pt x="566" y="147"/>
                </a:moveTo>
                <a:cubicBezTo>
                  <a:pt x="568" y="150"/>
                  <a:pt x="571" y="151"/>
                  <a:pt x="572" y="154"/>
                </a:cubicBezTo>
                <a:cubicBezTo>
                  <a:pt x="571" y="154"/>
                  <a:pt x="572" y="156"/>
                  <a:pt x="570" y="156"/>
                </a:cubicBezTo>
                <a:cubicBezTo>
                  <a:pt x="571" y="158"/>
                  <a:pt x="573" y="159"/>
                  <a:pt x="575" y="161"/>
                </a:cubicBezTo>
                <a:cubicBezTo>
                  <a:pt x="575" y="155"/>
                  <a:pt x="579" y="152"/>
                  <a:pt x="579" y="147"/>
                </a:cubicBezTo>
                <a:cubicBezTo>
                  <a:pt x="576" y="143"/>
                  <a:pt x="572" y="140"/>
                  <a:pt x="567" y="138"/>
                </a:cubicBezTo>
                <a:cubicBezTo>
                  <a:pt x="567" y="143"/>
                  <a:pt x="567" y="143"/>
                  <a:pt x="566" y="147"/>
                </a:cubicBezTo>
                <a:close/>
                <a:moveTo>
                  <a:pt x="75" y="142"/>
                </a:moveTo>
                <a:cubicBezTo>
                  <a:pt x="75" y="144"/>
                  <a:pt x="76" y="145"/>
                  <a:pt x="77" y="145"/>
                </a:cubicBezTo>
                <a:cubicBezTo>
                  <a:pt x="79" y="144"/>
                  <a:pt x="79" y="142"/>
                  <a:pt x="80" y="141"/>
                </a:cubicBezTo>
                <a:cubicBezTo>
                  <a:pt x="77" y="141"/>
                  <a:pt x="79" y="138"/>
                  <a:pt x="77" y="139"/>
                </a:cubicBezTo>
                <a:cubicBezTo>
                  <a:pt x="77" y="141"/>
                  <a:pt x="74" y="140"/>
                  <a:pt x="75" y="142"/>
                </a:cubicBezTo>
                <a:close/>
                <a:moveTo>
                  <a:pt x="233" y="140"/>
                </a:moveTo>
                <a:cubicBezTo>
                  <a:pt x="236" y="144"/>
                  <a:pt x="242" y="145"/>
                  <a:pt x="247" y="147"/>
                </a:cubicBezTo>
                <a:cubicBezTo>
                  <a:pt x="246" y="144"/>
                  <a:pt x="245" y="144"/>
                  <a:pt x="245" y="141"/>
                </a:cubicBezTo>
                <a:cubicBezTo>
                  <a:pt x="240" y="143"/>
                  <a:pt x="237" y="137"/>
                  <a:pt x="233" y="140"/>
                </a:cubicBezTo>
                <a:close/>
                <a:moveTo>
                  <a:pt x="254" y="142"/>
                </a:moveTo>
                <a:cubicBezTo>
                  <a:pt x="257" y="143"/>
                  <a:pt x="257" y="145"/>
                  <a:pt x="261" y="145"/>
                </a:cubicBezTo>
                <a:cubicBezTo>
                  <a:pt x="261" y="142"/>
                  <a:pt x="259" y="141"/>
                  <a:pt x="258" y="139"/>
                </a:cubicBezTo>
                <a:cubicBezTo>
                  <a:pt x="257" y="139"/>
                  <a:pt x="256" y="139"/>
                  <a:pt x="255" y="139"/>
                </a:cubicBezTo>
                <a:cubicBezTo>
                  <a:pt x="256" y="141"/>
                  <a:pt x="254" y="141"/>
                  <a:pt x="254" y="142"/>
                </a:cubicBezTo>
                <a:close/>
                <a:moveTo>
                  <a:pt x="99" y="149"/>
                </a:moveTo>
                <a:cubicBezTo>
                  <a:pt x="103" y="147"/>
                  <a:pt x="109" y="146"/>
                  <a:pt x="114" y="144"/>
                </a:cubicBezTo>
                <a:cubicBezTo>
                  <a:pt x="115" y="146"/>
                  <a:pt x="122" y="149"/>
                  <a:pt x="123" y="145"/>
                </a:cubicBezTo>
                <a:cubicBezTo>
                  <a:pt x="120" y="143"/>
                  <a:pt x="117" y="142"/>
                  <a:pt x="113" y="141"/>
                </a:cubicBezTo>
                <a:cubicBezTo>
                  <a:pt x="110" y="145"/>
                  <a:pt x="105" y="146"/>
                  <a:pt x="102" y="140"/>
                </a:cubicBezTo>
                <a:cubicBezTo>
                  <a:pt x="101" y="143"/>
                  <a:pt x="98" y="147"/>
                  <a:pt x="99" y="149"/>
                </a:cubicBezTo>
                <a:close/>
                <a:moveTo>
                  <a:pt x="269" y="149"/>
                </a:moveTo>
                <a:cubicBezTo>
                  <a:pt x="269" y="146"/>
                  <a:pt x="271" y="145"/>
                  <a:pt x="271" y="142"/>
                </a:cubicBezTo>
                <a:cubicBezTo>
                  <a:pt x="268" y="142"/>
                  <a:pt x="265" y="140"/>
                  <a:pt x="263" y="141"/>
                </a:cubicBezTo>
                <a:cubicBezTo>
                  <a:pt x="266" y="142"/>
                  <a:pt x="265" y="148"/>
                  <a:pt x="269" y="149"/>
                </a:cubicBezTo>
                <a:close/>
                <a:moveTo>
                  <a:pt x="165" y="146"/>
                </a:moveTo>
                <a:cubicBezTo>
                  <a:pt x="169" y="146"/>
                  <a:pt x="170" y="150"/>
                  <a:pt x="174" y="149"/>
                </a:cubicBezTo>
                <a:cubicBezTo>
                  <a:pt x="174" y="147"/>
                  <a:pt x="172" y="146"/>
                  <a:pt x="172" y="144"/>
                </a:cubicBezTo>
                <a:cubicBezTo>
                  <a:pt x="170" y="143"/>
                  <a:pt x="168" y="142"/>
                  <a:pt x="166" y="141"/>
                </a:cubicBezTo>
                <a:cubicBezTo>
                  <a:pt x="167" y="143"/>
                  <a:pt x="165" y="143"/>
                  <a:pt x="165" y="146"/>
                </a:cubicBezTo>
                <a:close/>
                <a:moveTo>
                  <a:pt x="215" y="147"/>
                </a:moveTo>
                <a:cubicBezTo>
                  <a:pt x="214" y="146"/>
                  <a:pt x="215" y="141"/>
                  <a:pt x="211" y="141"/>
                </a:cubicBezTo>
                <a:cubicBezTo>
                  <a:pt x="210" y="144"/>
                  <a:pt x="213" y="148"/>
                  <a:pt x="215" y="147"/>
                </a:cubicBezTo>
                <a:close/>
                <a:moveTo>
                  <a:pt x="227" y="145"/>
                </a:moveTo>
                <a:cubicBezTo>
                  <a:pt x="227" y="141"/>
                  <a:pt x="222" y="141"/>
                  <a:pt x="220" y="142"/>
                </a:cubicBezTo>
                <a:cubicBezTo>
                  <a:pt x="223" y="142"/>
                  <a:pt x="224" y="145"/>
                  <a:pt x="227" y="145"/>
                </a:cubicBezTo>
                <a:close/>
                <a:moveTo>
                  <a:pt x="586" y="143"/>
                </a:moveTo>
                <a:cubicBezTo>
                  <a:pt x="586" y="141"/>
                  <a:pt x="585" y="141"/>
                  <a:pt x="583" y="141"/>
                </a:cubicBezTo>
                <a:cubicBezTo>
                  <a:pt x="583" y="143"/>
                  <a:pt x="584" y="143"/>
                  <a:pt x="586" y="143"/>
                </a:cubicBezTo>
                <a:close/>
                <a:moveTo>
                  <a:pt x="342" y="145"/>
                </a:moveTo>
                <a:cubicBezTo>
                  <a:pt x="343" y="141"/>
                  <a:pt x="337" y="141"/>
                  <a:pt x="338" y="145"/>
                </a:cubicBezTo>
                <a:cubicBezTo>
                  <a:pt x="343" y="146"/>
                  <a:pt x="345" y="151"/>
                  <a:pt x="349" y="150"/>
                </a:cubicBezTo>
                <a:cubicBezTo>
                  <a:pt x="347" y="148"/>
                  <a:pt x="346" y="146"/>
                  <a:pt x="342" y="145"/>
                </a:cubicBezTo>
                <a:close/>
                <a:moveTo>
                  <a:pt x="456" y="149"/>
                </a:moveTo>
                <a:cubicBezTo>
                  <a:pt x="457" y="150"/>
                  <a:pt x="458" y="153"/>
                  <a:pt x="461" y="153"/>
                </a:cubicBezTo>
                <a:cubicBezTo>
                  <a:pt x="462" y="150"/>
                  <a:pt x="463" y="148"/>
                  <a:pt x="464" y="145"/>
                </a:cubicBezTo>
                <a:cubicBezTo>
                  <a:pt x="461" y="145"/>
                  <a:pt x="461" y="143"/>
                  <a:pt x="460" y="142"/>
                </a:cubicBezTo>
                <a:cubicBezTo>
                  <a:pt x="459" y="145"/>
                  <a:pt x="456" y="146"/>
                  <a:pt x="456" y="149"/>
                </a:cubicBezTo>
                <a:close/>
                <a:moveTo>
                  <a:pt x="470" y="143"/>
                </a:moveTo>
                <a:cubicBezTo>
                  <a:pt x="470" y="144"/>
                  <a:pt x="470" y="144"/>
                  <a:pt x="470" y="145"/>
                </a:cubicBezTo>
                <a:cubicBezTo>
                  <a:pt x="478" y="150"/>
                  <a:pt x="485" y="157"/>
                  <a:pt x="495" y="161"/>
                </a:cubicBezTo>
                <a:cubicBezTo>
                  <a:pt x="489" y="152"/>
                  <a:pt x="479" y="147"/>
                  <a:pt x="470" y="143"/>
                </a:cubicBezTo>
                <a:close/>
                <a:moveTo>
                  <a:pt x="63" y="147"/>
                </a:moveTo>
                <a:cubicBezTo>
                  <a:pt x="65" y="148"/>
                  <a:pt x="65" y="149"/>
                  <a:pt x="67" y="149"/>
                </a:cubicBezTo>
                <a:cubicBezTo>
                  <a:pt x="68" y="148"/>
                  <a:pt x="69" y="147"/>
                  <a:pt x="69" y="145"/>
                </a:cubicBezTo>
                <a:cubicBezTo>
                  <a:pt x="67" y="143"/>
                  <a:pt x="62" y="141"/>
                  <a:pt x="63" y="147"/>
                </a:cubicBezTo>
                <a:close/>
                <a:moveTo>
                  <a:pt x="81" y="147"/>
                </a:moveTo>
                <a:cubicBezTo>
                  <a:pt x="83" y="148"/>
                  <a:pt x="83" y="149"/>
                  <a:pt x="84" y="148"/>
                </a:cubicBezTo>
                <a:cubicBezTo>
                  <a:pt x="84" y="146"/>
                  <a:pt x="87" y="147"/>
                  <a:pt x="86" y="144"/>
                </a:cubicBezTo>
                <a:cubicBezTo>
                  <a:pt x="84" y="145"/>
                  <a:pt x="84" y="144"/>
                  <a:pt x="83" y="144"/>
                </a:cubicBezTo>
                <a:cubicBezTo>
                  <a:pt x="83" y="146"/>
                  <a:pt x="81" y="145"/>
                  <a:pt x="81" y="147"/>
                </a:cubicBezTo>
                <a:close/>
                <a:moveTo>
                  <a:pt x="193" y="148"/>
                </a:moveTo>
                <a:cubicBezTo>
                  <a:pt x="195" y="150"/>
                  <a:pt x="198" y="152"/>
                  <a:pt x="202" y="153"/>
                </a:cubicBezTo>
                <a:cubicBezTo>
                  <a:pt x="203" y="150"/>
                  <a:pt x="204" y="149"/>
                  <a:pt x="204" y="145"/>
                </a:cubicBezTo>
                <a:cubicBezTo>
                  <a:pt x="200" y="141"/>
                  <a:pt x="196" y="147"/>
                  <a:pt x="193" y="148"/>
                </a:cubicBezTo>
                <a:close/>
                <a:moveTo>
                  <a:pt x="319" y="147"/>
                </a:moveTo>
                <a:cubicBezTo>
                  <a:pt x="323" y="148"/>
                  <a:pt x="326" y="151"/>
                  <a:pt x="330" y="152"/>
                </a:cubicBezTo>
                <a:cubicBezTo>
                  <a:pt x="328" y="148"/>
                  <a:pt x="324" y="146"/>
                  <a:pt x="321" y="144"/>
                </a:cubicBezTo>
                <a:cubicBezTo>
                  <a:pt x="320" y="145"/>
                  <a:pt x="319" y="145"/>
                  <a:pt x="319" y="147"/>
                </a:cubicBezTo>
                <a:close/>
                <a:moveTo>
                  <a:pt x="413" y="150"/>
                </a:moveTo>
                <a:cubicBezTo>
                  <a:pt x="414" y="150"/>
                  <a:pt x="414" y="153"/>
                  <a:pt x="417" y="153"/>
                </a:cubicBezTo>
                <a:cubicBezTo>
                  <a:pt x="418" y="151"/>
                  <a:pt x="420" y="149"/>
                  <a:pt x="420" y="145"/>
                </a:cubicBezTo>
                <a:cubicBezTo>
                  <a:pt x="417" y="141"/>
                  <a:pt x="414" y="147"/>
                  <a:pt x="413" y="150"/>
                </a:cubicBezTo>
                <a:close/>
                <a:moveTo>
                  <a:pt x="134" y="147"/>
                </a:moveTo>
                <a:cubicBezTo>
                  <a:pt x="135" y="147"/>
                  <a:pt x="136" y="146"/>
                  <a:pt x="137" y="145"/>
                </a:cubicBezTo>
                <a:cubicBezTo>
                  <a:pt x="136" y="143"/>
                  <a:pt x="131" y="145"/>
                  <a:pt x="134" y="147"/>
                </a:cubicBezTo>
                <a:close/>
                <a:moveTo>
                  <a:pt x="217" y="149"/>
                </a:moveTo>
                <a:cubicBezTo>
                  <a:pt x="220" y="151"/>
                  <a:pt x="223" y="153"/>
                  <a:pt x="226" y="156"/>
                </a:cubicBezTo>
                <a:cubicBezTo>
                  <a:pt x="227" y="154"/>
                  <a:pt x="225" y="153"/>
                  <a:pt x="227" y="151"/>
                </a:cubicBezTo>
                <a:cubicBezTo>
                  <a:pt x="223" y="149"/>
                  <a:pt x="222" y="145"/>
                  <a:pt x="217" y="144"/>
                </a:cubicBezTo>
                <a:cubicBezTo>
                  <a:pt x="217" y="146"/>
                  <a:pt x="218" y="148"/>
                  <a:pt x="217" y="149"/>
                </a:cubicBezTo>
                <a:close/>
                <a:moveTo>
                  <a:pt x="230" y="147"/>
                </a:moveTo>
                <a:cubicBezTo>
                  <a:pt x="235" y="149"/>
                  <a:pt x="237" y="153"/>
                  <a:pt x="243" y="153"/>
                </a:cubicBezTo>
                <a:cubicBezTo>
                  <a:pt x="243" y="151"/>
                  <a:pt x="243" y="151"/>
                  <a:pt x="244" y="149"/>
                </a:cubicBezTo>
                <a:cubicBezTo>
                  <a:pt x="239" y="148"/>
                  <a:pt x="235" y="146"/>
                  <a:pt x="231" y="144"/>
                </a:cubicBezTo>
                <a:cubicBezTo>
                  <a:pt x="231" y="145"/>
                  <a:pt x="231" y="146"/>
                  <a:pt x="230" y="147"/>
                </a:cubicBezTo>
                <a:close/>
                <a:moveTo>
                  <a:pt x="272" y="153"/>
                </a:moveTo>
                <a:cubicBezTo>
                  <a:pt x="280" y="159"/>
                  <a:pt x="289" y="165"/>
                  <a:pt x="299" y="170"/>
                </a:cubicBezTo>
                <a:cubicBezTo>
                  <a:pt x="299" y="169"/>
                  <a:pt x="301" y="169"/>
                  <a:pt x="300" y="167"/>
                </a:cubicBezTo>
                <a:cubicBezTo>
                  <a:pt x="293" y="161"/>
                  <a:pt x="286" y="156"/>
                  <a:pt x="278" y="150"/>
                </a:cubicBezTo>
                <a:cubicBezTo>
                  <a:pt x="277" y="148"/>
                  <a:pt x="278" y="145"/>
                  <a:pt x="277" y="145"/>
                </a:cubicBezTo>
                <a:cubicBezTo>
                  <a:pt x="277" y="144"/>
                  <a:pt x="276" y="144"/>
                  <a:pt x="275" y="144"/>
                </a:cubicBezTo>
                <a:cubicBezTo>
                  <a:pt x="275" y="148"/>
                  <a:pt x="272" y="150"/>
                  <a:pt x="272" y="153"/>
                </a:cubicBezTo>
                <a:close/>
                <a:moveTo>
                  <a:pt x="42" y="167"/>
                </a:moveTo>
                <a:cubicBezTo>
                  <a:pt x="46" y="161"/>
                  <a:pt x="50" y="152"/>
                  <a:pt x="52" y="145"/>
                </a:cubicBezTo>
                <a:cubicBezTo>
                  <a:pt x="47" y="151"/>
                  <a:pt x="43" y="157"/>
                  <a:pt x="42" y="167"/>
                </a:cubicBezTo>
                <a:close/>
                <a:moveTo>
                  <a:pt x="148" y="148"/>
                </a:moveTo>
                <a:cubicBezTo>
                  <a:pt x="151" y="150"/>
                  <a:pt x="153" y="152"/>
                  <a:pt x="157" y="153"/>
                </a:cubicBezTo>
                <a:cubicBezTo>
                  <a:pt x="158" y="151"/>
                  <a:pt x="159" y="150"/>
                  <a:pt x="159" y="147"/>
                </a:cubicBezTo>
                <a:cubicBezTo>
                  <a:pt x="155" y="147"/>
                  <a:pt x="149" y="142"/>
                  <a:pt x="148" y="148"/>
                </a:cubicBezTo>
                <a:close/>
                <a:moveTo>
                  <a:pt x="380" y="147"/>
                </a:moveTo>
                <a:cubicBezTo>
                  <a:pt x="385" y="153"/>
                  <a:pt x="392" y="158"/>
                  <a:pt x="400" y="162"/>
                </a:cubicBezTo>
                <a:cubicBezTo>
                  <a:pt x="400" y="160"/>
                  <a:pt x="401" y="159"/>
                  <a:pt x="402" y="157"/>
                </a:cubicBezTo>
                <a:cubicBezTo>
                  <a:pt x="395" y="153"/>
                  <a:pt x="388" y="145"/>
                  <a:pt x="380" y="147"/>
                </a:cubicBezTo>
                <a:close/>
                <a:moveTo>
                  <a:pt x="512" y="149"/>
                </a:moveTo>
                <a:cubicBezTo>
                  <a:pt x="512" y="151"/>
                  <a:pt x="513" y="151"/>
                  <a:pt x="514" y="152"/>
                </a:cubicBezTo>
                <a:cubicBezTo>
                  <a:pt x="514" y="150"/>
                  <a:pt x="518" y="147"/>
                  <a:pt x="515" y="146"/>
                </a:cubicBezTo>
                <a:cubicBezTo>
                  <a:pt x="514" y="147"/>
                  <a:pt x="514" y="149"/>
                  <a:pt x="512" y="149"/>
                </a:cubicBezTo>
                <a:close/>
                <a:moveTo>
                  <a:pt x="250" y="147"/>
                </a:moveTo>
                <a:cubicBezTo>
                  <a:pt x="250" y="150"/>
                  <a:pt x="253" y="150"/>
                  <a:pt x="255" y="152"/>
                </a:cubicBezTo>
                <a:cubicBezTo>
                  <a:pt x="255" y="151"/>
                  <a:pt x="255" y="149"/>
                  <a:pt x="255" y="148"/>
                </a:cubicBezTo>
                <a:cubicBezTo>
                  <a:pt x="253" y="149"/>
                  <a:pt x="252" y="145"/>
                  <a:pt x="250" y="147"/>
                </a:cubicBezTo>
                <a:close/>
                <a:moveTo>
                  <a:pt x="358" y="151"/>
                </a:moveTo>
                <a:cubicBezTo>
                  <a:pt x="359" y="153"/>
                  <a:pt x="360" y="154"/>
                  <a:pt x="362" y="155"/>
                </a:cubicBezTo>
                <a:cubicBezTo>
                  <a:pt x="364" y="152"/>
                  <a:pt x="365" y="151"/>
                  <a:pt x="366" y="147"/>
                </a:cubicBezTo>
                <a:cubicBezTo>
                  <a:pt x="362" y="146"/>
                  <a:pt x="359" y="148"/>
                  <a:pt x="358" y="151"/>
                </a:cubicBezTo>
                <a:close/>
                <a:moveTo>
                  <a:pt x="93" y="152"/>
                </a:moveTo>
                <a:cubicBezTo>
                  <a:pt x="93" y="152"/>
                  <a:pt x="93" y="151"/>
                  <a:pt x="93" y="151"/>
                </a:cubicBezTo>
                <a:cubicBezTo>
                  <a:pt x="93" y="149"/>
                  <a:pt x="92" y="149"/>
                  <a:pt x="91" y="148"/>
                </a:cubicBezTo>
                <a:cubicBezTo>
                  <a:pt x="89" y="149"/>
                  <a:pt x="90" y="153"/>
                  <a:pt x="93" y="152"/>
                </a:cubicBezTo>
                <a:close/>
                <a:moveTo>
                  <a:pt x="315" y="153"/>
                </a:moveTo>
                <a:cubicBezTo>
                  <a:pt x="318" y="156"/>
                  <a:pt x="323" y="157"/>
                  <a:pt x="325" y="161"/>
                </a:cubicBezTo>
                <a:cubicBezTo>
                  <a:pt x="328" y="160"/>
                  <a:pt x="329" y="158"/>
                  <a:pt x="329" y="154"/>
                </a:cubicBezTo>
                <a:cubicBezTo>
                  <a:pt x="325" y="152"/>
                  <a:pt x="321" y="150"/>
                  <a:pt x="318" y="148"/>
                </a:cubicBezTo>
                <a:cubicBezTo>
                  <a:pt x="317" y="150"/>
                  <a:pt x="315" y="151"/>
                  <a:pt x="315" y="153"/>
                </a:cubicBezTo>
                <a:close/>
                <a:moveTo>
                  <a:pt x="445" y="156"/>
                </a:moveTo>
                <a:cubicBezTo>
                  <a:pt x="448" y="152"/>
                  <a:pt x="440" y="151"/>
                  <a:pt x="437" y="148"/>
                </a:cubicBezTo>
                <a:cubicBezTo>
                  <a:pt x="439" y="152"/>
                  <a:pt x="442" y="154"/>
                  <a:pt x="445" y="156"/>
                </a:cubicBezTo>
                <a:close/>
                <a:moveTo>
                  <a:pt x="464" y="156"/>
                </a:moveTo>
                <a:cubicBezTo>
                  <a:pt x="470" y="162"/>
                  <a:pt x="477" y="168"/>
                  <a:pt x="485" y="172"/>
                </a:cubicBezTo>
                <a:cubicBezTo>
                  <a:pt x="487" y="170"/>
                  <a:pt x="490" y="168"/>
                  <a:pt x="492" y="164"/>
                </a:cubicBezTo>
                <a:cubicBezTo>
                  <a:pt x="484" y="159"/>
                  <a:pt x="477" y="154"/>
                  <a:pt x="467" y="148"/>
                </a:cubicBezTo>
                <a:cubicBezTo>
                  <a:pt x="466" y="151"/>
                  <a:pt x="465" y="153"/>
                  <a:pt x="464" y="156"/>
                </a:cubicBezTo>
                <a:close/>
                <a:moveTo>
                  <a:pt x="517" y="155"/>
                </a:moveTo>
                <a:cubicBezTo>
                  <a:pt x="521" y="156"/>
                  <a:pt x="522" y="161"/>
                  <a:pt x="527" y="162"/>
                </a:cubicBezTo>
                <a:cubicBezTo>
                  <a:pt x="529" y="161"/>
                  <a:pt x="529" y="157"/>
                  <a:pt x="529" y="154"/>
                </a:cubicBezTo>
                <a:cubicBezTo>
                  <a:pt x="526" y="152"/>
                  <a:pt x="523" y="151"/>
                  <a:pt x="521" y="148"/>
                </a:cubicBezTo>
                <a:cubicBezTo>
                  <a:pt x="519" y="150"/>
                  <a:pt x="518" y="152"/>
                  <a:pt x="517" y="155"/>
                </a:cubicBezTo>
                <a:close/>
                <a:moveTo>
                  <a:pt x="70" y="152"/>
                </a:moveTo>
                <a:cubicBezTo>
                  <a:pt x="72" y="154"/>
                  <a:pt x="72" y="148"/>
                  <a:pt x="70" y="149"/>
                </a:cubicBezTo>
                <a:cubicBezTo>
                  <a:pt x="71" y="151"/>
                  <a:pt x="70" y="151"/>
                  <a:pt x="70" y="152"/>
                </a:cubicBezTo>
                <a:close/>
                <a:moveTo>
                  <a:pt x="206" y="155"/>
                </a:moveTo>
                <a:cubicBezTo>
                  <a:pt x="209" y="156"/>
                  <a:pt x="212" y="157"/>
                  <a:pt x="215" y="158"/>
                </a:cubicBezTo>
                <a:cubicBezTo>
                  <a:pt x="215" y="156"/>
                  <a:pt x="214" y="155"/>
                  <a:pt x="214" y="153"/>
                </a:cubicBezTo>
                <a:cubicBezTo>
                  <a:pt x="212" y="152"/>
                  <a:pt x="210" y="150"/>
                  <a:pt x="208" y="149"/>
                </a:cubicBezTo>
                <a:cubicBezTo>
                  <a:pt x="208" y="152"/>
                  <a:pt x="205" y="152"/>
                  <a:pt x="206" y="155"/>
                </a:cubicBezTo>
                <a:close/>
                <a:moveTo>
                  <a:pt x="423" y="149"/>
                </a:moveTo>
                <a:cubicBezTo>
                  <a:pt x="423" y="151"/>
                  <a:pt x="422" y="154"/>
                  <a:pt x="420" y="156"/>
                </a:cubicBezTo>
                <a:cubicBezTo>
                  <a:pt x="425" y="160"/>
                  <a:pt x="431" y="164"/>
                  <a:pt x="437" y="167"/>
                </a:cubicBezTo>
                <a:cubicBezTo>
                  <a:pt x="438" y="165"/>
                  <a:pt x="439" y="164"/>
                  <a:pt x="440" y="161"/>
                </a:cubicBezTo>
                <a:cubicBezTo>
                  <a:pt x="435" y="157"/>
                  <a:pt x="431" y="152"/>
                  <a:pt x="423" y="149"/>
                </a:cubicBezTo>
                <a:close/>
                <a:moveTo>
                  <a:pt x="160" y="156"/>
                </a:moveTo>
                <a:cubicBezTo>
                  <a:pt x="163" y="157"/>
                  <a:pt x="165" y="160"/>
                  <a:pt x="168" y="162"/>
                </a:cubicBezTo>
                <a:cubicBezTo>
                  <a:pt x="171" y="160"/>
                  <a:pt x="175" y="159"/>
                  <a:pt x="176" y="155"/>
                </a:cubicBezTo>
                <a:cubicBezTo>
                  <a:pt x="171" y="153"/>
                  <a:pt x="168" y="150"/>
                  <a:pt x="163" y="150"/>
                </a:cubicBezTo>
                <a:cubicBezTo>
                  <a:pt x="162" y="152"/>
                  <a:pt x="160" y="154"/>
                  <a:pt x="160" y="156"/>
                </a:cubicBezTo>
                <a:close/>
                <a:moveTo>
                  <a:pt x="365" y="156"/>
                </a:moveTo>
                <a:cubicBezTo>
                  <a:pt x="366" y="158"/>
                  <a:pt x="368" y="161"/>
                  <a:pt x="371" y="159"/>
                </a:cubicBezTo>
                <a:cubicBezTo>
                  <a:pt x="370" y="156"/>
                  <a:pt x="372" y="155"/>
                  <a:pt x="372" y="152"/>
                </a:cubicBezTo>
                <a:cubicBezTo>
                  <a:pt x="372" y="151"/>
                  <a:pt x="370" y="151"/>
                  <a:pt x="369" y="150"/>
                </a:cubicBezTo>
                <a:cubicBezTo>
                  <a:pt x="368" y="152"/>
                  <a:pt x="366" y="154"/>
                  <a:pt x="365" y="156"/>
                </a:cubicBezTo>
                <a:close/>
                <a:moveTo>
                  <a:pt x="578" y="164"/>
                </a:moveTo>
                <a:cubicBezTo>
                  <a:pt x="581" y="165"/>
                  <a:pt x="581" y="167"/>
                  <a:pt x="584" y="168"/>
                </a:cubicBezTo>
                <a:cubicBezTo>
                  <a:pt x="586" y="161"/>
                  <a:pt x="590" y="151"/>
                  <a:pt x="583" y="150"/>
                </a:cubicBezTo>
                <a:cubicBezTo>
                  <a:pt x="580" y="153"/>
                  <a:pt x="580" y="159"/>
                  <a:pt x="578" y="164"/>
                </a:cubicBezTo>
                <a:close/>
                <a:moveTo>
                  <a:pt x="76" y="157"/>
                </a:moveTo>
                <a:cubicBezTo>
                  <a:pt x="80" y="157"/>
                  <a:pt x="83" y="154"/>
                  <a:pt x="81" y="150"/>
                </a:cubicBezTo>
                <a:cubicBezTo>
                  <a:pt x="77" y="150"/>
                  <a:pt x="78" y="154"/>
                  <a:pt x="76" y="157"/>
                </a:cubicBezTo>
                <a:close/>
                <a:moveTo>
                  <a:pt x="104" y="152"/>
                </a:moveTo>
                <a:cubicBezTo>
                  <a:pt x="106" y="153"/>
                  <a:pt x="107" y="155"/>
                  <a:pt x="109" y="155"/>
                </a:cubicBezTo>
                <a:cubicBezTo>
                  <a:pt x="110" y="154"/>
                  <a:pt x="110" y="152"/>
                  <a:pt x="110" y="150"/>
                </a:cubicBezTo>
                <a:cubicBezTo>
                  <a:pt x="107" y="150"/>
                  <a:pt x="105" y="150"/>
                  <a:pt x="104" y="152"/>
                </a:cubicBezTo>
                <a:close/>
                <a:moveTo>
                  <a:pt x="114" y="156"/>
                </a:moveTo>
                <a:cubicBezTo>
                  <a:pt x="115" y="154"/>
                  <a:pt x="116" y="152"/>
                  <a:pt x="118" y="151"/>
                </a:cubicBezTo>
                <a:cubicBezTo>
                  <a:pt x="116" y="151"/>
                  <a:pt x="116" y="150"/>
                  <a:pt x="115" y="150"/>
                </a:cubicBezTo>
                <a:cubicBezTo>
                  <a:pt x="115" y="152"/>
                  <a:pt x="113" y="155"/>
                  <a:pt x="114" y="156"/>
                </a:cubicBezTo>
                <a:close/>
                <a:moveTo>
                  <a:pt x="294" y="154"/>
                </a:moveTo>
                <a:cubicBezTo>
                  <a:pt x="293" y="152"/>
                  <a:pt x="292" y="151"/>
                  <a:pt x="290" y="150"/>
                </a:cubicBezTo>
                <a:cubicBezTo>
                  <a:pt x="291" y="152"/>
                  <a:pt x="293" y="153"/>
                  <a:pt x="294" y="154"/>
                </a:cubicBezTo>
                <a:close/>
                <a:moveTo>
                  <a:pt x="152" y="156"/>
                </a:moveTo>
                <a:cubicBezTo>
                  <a:pt x="151" y="153"/>
                  <a:pt x="147" y="153"/>
                  <a:pt x="145" y="151"/>
                </a:cubicBezTo>
                <a:cubicBezTo>
                  <a:pt x="144" y="154"/>
                  <a:pt x="149" y="155"/>
                  <a:pt x="152" y="156"/>
                </a:cubicBezTo>
                <a:close/>
                <a:moveTo>
                  <a:pt x="245" y="155"/>
                </a:moveTo>
                <a:cubicBezTo>
                  <a:pt x="247" y="155"/>
                  <a:pt x="248" y="152"/>
                  <a:pt x="250" y="152"/>
                </a:cubicBezTo>
                <a:cubicBezTo>
                  <a:pt x="250" y="153"/>
                  <a:pt x="251" y="153"/>
                  <a:pt x="251" y="154"/>
                </a:cubicBezTo>
                <a:cubicBezTo>
                  <a:pt x="252" y="156"/>
                  <a:pt x="251" y="157"/>
                  <a:pt x="251" y="159"/>
                </a:cubicBezTo>
                <a:cubicBezTo>
                  <a:pt x="255" y="161"/>
                  <a:pt x="258" y="164"/>
                  <a:pt x="262" y="166"/>
                </a:cubicBezTo>
                <a:cubicBezTo>
                  <a:pt x="263" y="163"/>
                  <a:pt x="265" y="161"/>
                  <a:pt x="265" y="158"/>
                </a:cubicBezTo>
                <a:cubicBezTo>
                  <a:pt x="258" y="156"/>
                  <a:pt x="254" y="152"/>
                  <a:pt x="247" y="151"/>
                </a:cubicBezTo>
                <a:cubicBezTo>
                  <a:pt x="247" y="153"/>
                  <a:pt x="246" y="154"/>
                  <a:pt x="245" y="155"/>
                </a:cubicBezTo>
                <a:close/>
                <a:moveTo>
                  <a:pt x="63" y="161"/>
                </a:moveTo>
                <a:cubicBezTo>
                  <a:pt x="64" y="158"/>
                  <a:pt x="68" y="152"/>
                  <a:pt x="62" y="152"/>
                </a:cubicBezTo>
                <a:cubicBezTo>
                  <a:pt x="61" y="155"/>
                  <a:pt x="58" y="160"/>
                  <a:pt x="63" y="161"/>
                </a:cubicBezTo>
                <a:close/>
                <a:moveTo>
                  <a:pt x="548" y="154"/>
                </a:moveTo>
                <a:cubicBezTo>
                  <a:pt x="547" y="153"/>
                  <a:pt x="546" y="152"/>
                  <a:pt x="544" y="152"/>
                </a:cubicBezTo>
                <a:cubicBezTo>
                  <a:pt x="544" y="154"/>
                  <a:pt x="547" y="155"/>
                  <a:pt x="548" y="154"/>
                </a:cubicBezTo>
                <a:close/>
                <a:moveTo>
                  <a:pt x="117" y="160"/>
                </a:moveTo>
                <a:cubicBezTo>
                  <a:pt x="118" y="162"/>
                  <a:pt x="120" y="163"/>
                  <a:pt x="122" y="164"/>
                </a:cubicBezTo>
                <a:cubicBezTo>
                  <a:pt x="124" y="161"/>
                  <a:pt x="126" y="158"/>
                  <a:pt x="128" y="156"/>
                </a:cubicBezTo>
                <a:cubicBezTo>
                  <a:pt x="125" y="148"/>
                  <a:pt x="117" y="155"/>
                  <a:pt x="117" y="160"/>
                </a:cubicBezTo>
                <a:close/>
                <a:moveTo>
                  <a:pt x="506" y="156"/>
                </a:moveTo>
                <a:cubicBezTo>
                  <a:pt x="508" y="157"/>
                  <a:pt x="508" y="158"/>
                  <a:pt x="510" y="158"/>
                </a:cubicBezTo>
                <a:cubicBezTo>
                  <a:pt x="510" y="156"/>
                  <a:pt x="512" y="155"/>
                  <a:pt x="512" y="153"/>
                </a:cubicBezTo>
                <a:cubicBezTo>
                  <a:pt x="509" y="151"/>
                  <a:pt x="507" y="154"/>
                  <a:pt x="506" y="156"/>
                </a:cubicBezTo>
                <a:close/>
                <a:moveTo>
                  <a:pt x="238" y="161"/>
                </a:moveTo>
                <a:cubicBezTo>
                  <a:pt x="238" y="160"/>
                  <a:pt x="238" y="159"/>
                  <a:pt x="239" y="158"/>
                </a:cubicBezTo>
                <a:cubicBezTo>
                  <a:pt x="237" y="156"/>
                  <a:pt x="234" y="154"/>
                  <a:pt x="231" y="153"/>
                </a:cubicBezTo>
                <a:cubicBezTo>
                  <a:pt x="232" y="157"/>
                  <a:pt x="232" y="161"/>
                  <a:pt x="238" y="161"/>
                </a:cubicBezTo>
                <a:close/>
                <a:moveTo>
                  <a:pt x="609" y="159"/>
                </a:moveTo>
                <a:cubicBezTo>
                  <a:pt x="606" y="158"/>
                  <a:pt x="606" y="154"/>
                  <a:pt x="604" y="153"/>
                </a:cubicBezTo>
                <a:cubicBezTo>
                  <a:pt x="604" y="155"/>
                  <a:pt x="605" y="160"/>
                  <a:pt x="609" y="159"/>
                </a:cubicBezTo>
                <a:close/>
                <a:moveTo>
                  <a:pt x="55" y="156"/>
                </a:moveTo>
                <a:cubicBezTo>
                  <a:pt x="57" y="156"/>
                  <a:pt x="57" y="155"/>
                  <a:pt x="57" y="153"/>
                </a:cubicBezTo>
                <a:cubicBezTo>
                  <a:pt x="55" y="153"/>
                  <a:pt x="55" y="155"/>
                  <a:pt x="55" y="156"/>
                </a:cubicBezTo>
                <a:close/>
                <a:moveTo>
                  <a:pt x="621" y="169"/>
                </a:moveTo>
                <a:cubicBezTo>
                  <a:pt x="620" y="164"/>
                  <a:pt x="620" y="157"/>
                  <a:pt x="617" y="153"/>
                </a:cubicBezTo>
                <a:cubicBezTo>
                  <a:pt x="616" y="161"/>
                  <a:pt x="616" y="167"/>
                  <a:pt x="621" y="169"/>
                </a:cubicBezTo>
                <a:close/>
                <a:moveTo>
                  <a:pt x="87" y="164"/>
                </a:moveTo>
                <a:cubicBezTo>
                  <a:pt x="89" y="164"/>
                  <a:pt x="89" y="165"/>
                  <a:pt x="90" y="165"/>
                </a:cubicBezTo>
                <a:cubicBezTo>
                  <a:pt x="91" y="162"/>
                  <a:pt x="91" y="159"/>
                  <a:pt x="92" y="156"/>
                </a:cubicBezTo>
                <a:cubicBezTo>
                  <a:pt x="90" y="155"/>
                  <a:pt x="90" y="154"/>
                  <a:pt x="88" y="155"/>
                </a:cubicBezTo>
                <a:cubicBezTo>
                  <a:pt x="87" y="157"/>
                  <a:pt x="87" y="161"/>
                  <a:pt x="87" y="164"/>
                </a:cubicBezTo>
                <a:close/>
                <a:moveTo>
                  <a:pt x="200" y="157"/>
                </a:moveTo>
                <a:cubicBezTo>
                  <a:pt x="200" y="156"/>
                  <a:pt x="200" y="155"/>
                  <a:pt x="200" y="155"/>
                </a:cubicBezTo>
                <a:cubicBezTo>
                  <a:pt x="197" y="154"/>
                  <a:pt x="197" y="157"/>
                  <a:pt x="200" y="157"/>
                </a:cubicBezTo>
                <a:close/>
                <a:moveTo>
                  <a:pt x="408" y="156"/>
                </a:moveTo>
                <a:cubicBezTo>
                  <a:pt x="410" y="157"/>
                  <a:pt x="411" y="159"/>
                  <a:pt x="414" y="159"/>
                </a:cubicBezTo>
                <a:cubicBezTo>
                  <a:pt x="414" y="156"/>
                  <a:pt x="409" y="153"/>
                  <a:pt x="408" y="156"/>
                </a:cubicBezTo>
                <a:close/>
                <a:moveTo>
                  <a:pt x="65" y="161"/>
                </a:moveTo>
                <a:cubicBezTo>
                  <a:pt x="66" y="162"/>
                  <a:pt x="67" y="163"/>
                  <a:pt x="70" y="162"/>
                </a:cubicBezTo>
                <a:cubicBezTo>
                  <a:pt x="71" y="160"/>
                  <a:pt x="71" y="158"/>
                  <a:pt x="70" y="155"/>
                </a:cubicBezTo>
                <a:cubicBezTo>
                  <a:pt x="66" y="155"/>
                  <a:pt x="66" y="159"/>
                  <a:pt x="65" y="161"/>
                </a:cubicBezTo>
                <a:close/>
                <a:moveTo>
                  <a:pt x="218" y="161"/>
                </a:moveTo>
                <a:cubicBezTo>
                  <a:pt x="223" y="161"/>
                  <a:pt x="224" y="164"/>
                  <a:pt x="229" y="165"/>
                </a:cubicBezTo>
                <a:cubicBezTo>
                  <a:pt x="228" y="159"/>
                  <a:pt x="221" y="158"/>
                  <a:pt x="217" y="155"/>
                </a:cubicBezTo>
                <a:cubicBezTo>
                  <a:pt x="217" y="158"/>
                  <a:pt x="219" y="158"/>
                  <a:pt x="218" y="161"/>
                </a:cubicBezTo>
                <a:close/>
                <a:moveTo>
                  <a:pt x="303" y="162"/>
                </a:moveTo>
                <a:cubicBezTo>
                  <a:pt x="305" y="161"/>
                  <a:pt x="307" y="161"/>
                  <a:pt x="307" y="158"/>
                </a:cubicBezTo>
                <a:cubicBezTo>
                  <a:pt x="304" y="158"/>
                  <a:pt x="303" y="155"/>
                  <a:pt x="299" y="155"/>
                </a:cubicBezTo>
                <a:cubicBezTo>
                  <a:pt x="300" y="158"/>
                  <a:pt x="302" y="159"/>
                  <a:pt x="303" y="162"/>
                </a:cubicBezTo>
                <a:close/>
                <a:moveTo>
                  <a:pt x="373" y="164"/>
                </a:moveTo>
                <a:cubicBezTo>
                  <a:pt x="379" y="167"/>
                  <a:pt x="383" y="172"/>
                  <a:pt x="389" y="175"/>
                </a:cubicBezTo>
                <a:cubicBezTo>
                  <a:pt x="391" y="173"/>
                  <a:pt x="393" y="170"/>
                  <a:pt x="394" y="167"/>
                </a:cubicBezTo>
                <a:cubicBezTo>
                  <a:pt x="388" y="162"/>
                  <a:pt x="384" y="158"/>
                  <a:pt x="376" y="155"/>
                </a:cubicBezTo>
                <a:cubicBezTo>
                  <a:pt x="375" y="158"/>
                  <a:pt x="373" y="160"/>
                  <a:pt x="373" y="164"/>
                </a:cubicBezTo>
                <a:close/>
                <a:moveTo>
                  <a:pt x="107" y="159"/>
                </a:moveTo>
                <a:cubicBezTo>
                  <a:pt x="105" y="158"/>
                  <a:pt x="104" y="156"/>
                  <a:pt x="101" y="156"/>
                </a:cubicBezTo>
                <a:cubicBezTo>
                  <a:pt x="102" y="158"/>
                  <a:pt x="105" y="160"/>
                  <a:pt x="107" y="159"/>
                </a:cubicBezTo>
                <a:close/>
                <a:moveTo>
                  <a:pt x="448" y="159"/>
                </a:moveTo>
                <a:cubicBezTo>
                  <a:pt x="450" y="160"/>
                  <a:pt x="452" y="162"/>
                  <a:pt x="454" y="164"/>
                </a:cubicBezTo>
                <a:cubicBezTo>
                  <a:pt x="455" y="162"/>
                  <a:pt x="457" y="162"/>
                  <a:pt x="456" y="159"/>
                </a:cubicBezTo>
                <a:cubicBezTo>
                  <a:pt x="454" y="159"/>
                  <a:pt x="453" y="156"/>
                  <a:pt x="450" y="156"/>
                </a:cubicBezTo>
                <a:cubicBezTo>
                  <a:pt x="450" y="157"/>
                  <a:pt x="448" y="157"/>
                  <a:pt x="448" y="159"/>
                </a:cubicBezTo>
                <a:close/>
                <a:moveTo>
                  <a:pt x="513" y="161"/>
                </a:moveTo>
                <a:cubicBezTo>
                  <a:pt x="517" y="162"/>
                  <a:pt x="519" y="165"/>
                  <a:pt x="524" y="167"/>
                </a:cubicBezTo>
                <a:cubicBezTo>
                  <a:pt x="525" y="161"/>
                  <a:pt x="517" y="160"/>
                  <a:pt x="515" y="156"/>
                </a:cubicBezTo>
                <a:cubicBezTo>
                  <a:pt x="514" y="158"/>
                  <a:pt x="513" y="159"/>
                  <a:pt x="513" y="161"/>
                </a:cubicBezTo>
                <a:close/>
                <a:moveTo>
                  <a:pt x="330" y="164"/>
                </a:moveTo>
                <a:cubicBezTo>
                  <a:pt x="332" y="165"/>
                  <a:pt x="336" y="170"/>
                  <a:pt x="338" y="167"/>
                </a:cubicBezTo>
                <a:cubicBezTo>
                  <a:pt x="336" y="163"/>
                  <a:pt x="337" y="159"/>
                  <a:pt x="333" y="157"/>
                </a:cubicBezTo>
                <a:cubicBezTo>
                  <a:pt x="332" y="159"/>
                  <a:pt x="330" y="161"/>
                  <a:pt x="330" y="164"/>
                </a:cubicBezTo>
                <a:close/>
                <a:moveTo>
                  <a:pt x="171" y="164"/>
                </a:moveTo>
                <a:cubicBezTo>
                  <a:pt x="173" y="164"/>
                  <a:pt x="174" y="166"/>
                  <a:pt x="176" y="166"/>
                </a:cubicBezTo>
                <a:cubicBezTo>
                  <a:pt x="176" y="164"/>
                  <a:pt x="178" y="163"/>
                  <a:pt x="179" y="162"/>
                </a:cubicBezTo>
                <a:cubicBezTo>
                  <a:pt x="179" y="161"/>
                  <a:pt x="179" y="158"/>
                  <a:pt x="177" y="158"/>
                </a:cubicBezTo>
                <a:cubicBezTo>
                  <a:pt x="176" y="160"/>
                  <a:pt x="172" y="161"/>
                  <a:pt x="171" y="164"/>
                </a:cubicBezTo>
                <a:close/>
                <a:moveTo>
                  <a:pt x="204" y="161"/>
                </a:moveTo>
                <a:cubicBezTo>
                  <a:pt x="208" y="163"/>
                  <a:pt x="212" y="166"/>
                  <a:pt x="216" y="168"/>
                </a:cubicBezTo>
                <a:cubicBezTo>
                  <a:pt x="217" y="165"/>
                  <a:pt x="215" y="165"/>
                  <a:pt x="215" y="162"/>
                </a:cubicBezTo>
                <a:cubicBezTo>
                  <a:pt x="214" y="160"/>
                  <a:pt x="214" y="163"/>
                  <a:pt x="212" y="162"/>
                </a:cubicBezTo>
                <a:cubicBezTo>
                  <a:pt x="211" y="160"/>
                  <a:pt x="207" y="160"/>
                  <a:pt x="205" y="158"/>
                </a:cubicBezTo>
                <a:cubicBezTo>
                  <a:pt x="204" y="158"/>
                  <a:pt x="204" y="159"/>
                  <a:pt x="204" y="161"/>
                </a:cubicBezTo>
                <a:close/>
                <a:moveTo>
                  <a:pt x="593" y="178"/>
                </a:moveTo>
                <a:cubicBezTo>
                  <a:pt x="595" y="171"/>
                  <a:pt x="598" y="161"/>
                  <a:pt x="591" y="158"/>
                </a:cubicBezTo>
                <a:cubicBezTo>
                  <a:pt x="590" y="164"/>
                  <a:pt x="585" y="176"/>
                  <a:pt x="593" y="178"/>
                </a:cubicBezTo>
                <a:close/>
                <a:moveTo>
                  <a:pt x="138" y="164"/>
                </a:moveTo>
                <a:cubicBezTo>
                  <a:pt x="141" y="166"/>
                  <a:pt x="146" y="168"/>
                  <a:pt x="149" y="169"/>
                </a:cubicBezTo>
                <a:cubicBezTo>
                  <a:pt x="151" y="168"/>
                  <a:pt x="151" y="165"/>
                  <a:pt x="152" y="163"/>
                </a:cubicBezTo>
                <a:cubicBezTo>
                  <a:pt x="148" y="161"/>
                  <a:pt x="139" y="155"/>
                  <a:pt x="138" y="164"/>
                </a:cubicBezTo>
                <a:close/>
                <a:moveTo>
                  <a:pt x="99" y="170"/>
                </a:moveTo>
                <a:cubicBezTo>
                  <a:pt x="97" y="167"/>
                  <a:pt x="98" y="162"/>
                  <a:pt x="95" y="160"/>
                </a:cubicBezTo>
                <a:cubicBezTo>
                  <a:pt x="94" y="165"/>
                  <a:pt x="93" y="170"/>
                  <a:pt x="99" y="170"/>
                </a:cubicBezTo>
                <a:close/>
                <a:moveTo>
                  <a:pt x="307" y="164"/>
                </a:moveTo>
                <a:cubicBezTo>
                  <a:pt x="312" y="167"/>
                  <a:pt x="316" y="171"/>
                  <a:pt x="321" y="174"/>
                </a:cubicBezTo>
                <a:cubicBezTo>
                  <a:pt x="322" y="172"/>
                  <a:pt x="323" y="170"/>
                  <a:pt x="324" y="168"/>
                </a:cubicBezTo>
                <a:cubicBezTo>
                  <a:pt x="318" y="167"/>
                  <a:pt x="310" y="155"/>
                  <a:pt x="307" y="164"/>
                </a:cubicBezTo>
                <a:close/>
                <a:moveTo>
                  <a:pt x="428" y="167"/>
                </a:moveTo>
                <a:cubicBezTo>
                  <a:pt x="425" y="165"/>
                  <a:pt x="421" y="159"/>
                  <a:pt x="417" y="161"/>
                </a:cubicBezTo>
                <a:cubicBezTo>
                  <a:pt x="421" y="163"/>
                  <a:pt x="425" y="167"/>
                  <a:pt x="428" y="167"/>
                </a:cubicBezTo>
                <a:close/>
                <a:moveTo>
                  <a:pt x="104" y="169"/>
                </a:moveTo>
                <a:cubicBezTo>
                  <a:pt x="106" y="168"/>
                  <a:pt x="108" y="167"/>
                  <a:pt x="107" y="164"/>
                </a:cubicBezTo>
                <a:cubicBezTo>
                  <a:pt x="106" y="162"/>
                  <a:pt x="104" y="161"/>
                  <a:pt x="101" y="161"/>
                </a:cubicBezTo>
                <a:cubicBezTo>
                  <a:pt x="101" y="164"/>
                  <a:pt x="104" y="166"/>
                  <a:pt x="104" y="169"/>
                </a:cubicBezTo>
                <a:close/>
                <a:moveTo>
                  <a:pt x="269" y="161"/>
                </a:moveTo>
                <a:cubicBezTo>
                  <a:pt x="268" y="164"/>
                  <a:pt x="265" y="165"/>
                  <a:pt x="265" y="169"/>
                </a:cubicBezTo>
                <a:cubicBezTo>
                  <a:pt x="269" y="171"/>
                  <a:pt x="271" y="174"/>
                  <a:pt x="276" y="175"/>
                </a:cubicBezTo>
                <a:cubicBezTo>
                  <a:pt x="277" y="174"/>
                  <a:pt x="278" y="173"/>
                  <a:pt x="279" y="172"/>
                </a:cubicBezTo>
                <a:cubicBezTo>
                  <a:pt x="276" y="170"/>
                  <a:pt x="274" y="165"/>
                  <a:pt x="273" y="163"/>
                </a:cubicBezTo>
                <a:cubicBezTo>
                  <a:pt x="272" y="164"/>
                  <a:pt x="271" y="160"/>
                  <a:pt x="269" y="161"/>
                </a:cubicBezTo>
                <a:close/>
                <a:moveTo>
                  <a:pt x="402" y="164"/>
                </a:moveTo>
                <a:cubicBezTo>
                  <a:pt x="404" y="166"/>
                  <a:pt x="406" y="168"/>
                  <a:pt x="409" y="169"/>
                </a:cubicBezTo>
                <a:cubicBezTo>
                  <a:pt x="410" y="163"/>
                  <a:pt x="403" y="157"/>
                  <a:pt x="402" y="164"/>
                </a:cubicBezTo>
                <a:close/>
                <a:moveTo>
                  <a:pt x="572" y="172"/>
                </a:moveTo>
                <a:cubicBezTo>
                  <a:pt x="572" y="166"/>
                  <a:pt x="570" y="164"/>
                  <a:pt x="566" y="162"/>
                </a:cubicBezTo>
                <a:cubicBezTo>
                  <a:pt x="568" y="165"/>
                  <a:pt x="570" y="168"/>
                  <a:pt x="572" y="172"/>
                </a:cubicBezTo>
                <a:close/>
                <a:moveTo>
                  <a:pt x="458" y="167"/>
                </a:moveTo>
                <a:cubicBezTo>
                  <a:pt x="465" y="171"/>
                  <a:pt x="470" y="179"/>
                  <a:pt x="478" y="180"/>
                </a:cubicBezTo>
                <a:cubicBezTo>
                  <a:pt x="474" y="172"/>
                  <a:pt x="467" y="168"/>
                  <a:pt x="460" y="162"/>
                </a:cubicBezTo>
                <a:cubicBezTo>
                  <a:pt x="460" y="164"/>
                  <a:pt x="458" y="164"/>
                  <a:pt x="458" y="167"/>
                </a:cubicBezTo>
                <a:close/>
                <a:moveTo>
                  <a:pt x="504" y="167"/>
                </a:moveTo>
                <a:cubicBezTo>
                  <a:pt x="504" y="166"/>
                  <a:pt x="504" y="165"/>
                  <a:pt x="504" y="164"/>
                </a:cubicBezTo>
                <a:cubicBezTo>
                  <a:pt x="502" y="164"/>
                  <a:pt x="502" y="162"/>
                  <a:pt x="500" y="162"/>
                </a:cubicBezTo>
                <a:cubicBezTo>
                  <a:pt x="501" y="165"/>
                  <a:pt x="501" y="167"/>
                  <a:pt x="504" y="167"/>
                </a:cubicBezTo>
                <a:close/>
                <a:moveTo>
                  <a:pt x="534" y="170"/>
                </a:moveTo>
                <a:cubicBezTo>
                  <a:pt x="534" y="167"/>
                  <a:pt x="537" y="165"/>
                  <a:pt x="535" y="162"/>
                </a:cubicBezTo>
                <a:cubicBezTo>
                  <a:pt x="533" y="164"/>
                  <a:pt x="531" y="168"/>
                  <a:pt x="534" y="170"/>
                </a:cubicBezTo>
                <a:close/>
                <a:moveTo>
                  <a:pt x="608" y="175"/>
                </a:moveTo>
                <a:cubicBezTo>
                  <a:pt x="610" y="169"/>
                  <a:pt x="606" y="165"/>
                  <a:pt x="603" y="162"/>
                </a:cubicBezTo>
                <a:cubicBezTo>
                  <a:pt x="601" y="168"/>
                  <a:pt x="606" y="171"/>
                  <a:pt x="608" y="175"/>
                </a:cubicBezTo>
                <a:close/>
                <a:moveTo>
                  <a:pt x="244" y="167"/>
                </a:moveTo>
                <a:cubicBezTo>
                  <a:pt x="249" y="169"/>
                  <a:pt x="253" y="173"/>
                  <a:pt x="259" y="175"/>
                </a:cubicBezTo>
                <a:cubicBezTo>
                  <a:pt x="258" y="168"/>
                  <a:pt x="250" y="167"/>
                  <a:pt x="246" y="163"/>
                </a:cubicBezTo>
                <a:cubicBezTo>
                  <a:pt x="245" y="164"/>
                  <a:pt x="244" y="165"/>
                  <a:pt x="244" y="167"/>
                </a:cubicBezTo>
                <a:close/>
                <a:moveTo>
                  <a:pt x="77" y="165"/>
                </a:moveTo>
                <a:cubicBezTo>
                  <a:pt x="79" y="167"/>
                  <a:pt x="78" y="170"/>
                  <a:pt x="81" y="169"/>
                </a:cubicBezTo>
                <a:cubicBezTo>
                  <a:pt x="81" y="167"/>
                  <a:pt x="82" y="166"/>
                  <a:pt x="82" y="164"/>
                </a:cubicBezTo>
                <a:cubicBezTo>
                  <a:pt x="80" y="163"/>
                  <a:pt x="78" y="164"/>
                  <a:pt x="77" y="165"/>
                </a:cubicBezTo>
                <a:close/>
                <a:moveTo>
                  <a:pt x="223" y="165"/>
                </a:moveTo>
                <a:cubicBezTo>
                  <a:pt x="221" y="165"/>
                  <a:pt x="221" y="164"/>
                  <a:pt x="219" y="164"/>
                </a:cubicBezTo>
                <a:cubicBezTo>
                  <a:pt x="218" y="165"/>
                  <a:pt x="219" y="167"/>
                  <a:pt x="219" y="170"/>
                </a:cubicBezTo>
                <a:cubicBezTo>
                  <a:pt x="222" y="171"/>
                  <a:pt x="224" y="173"/>
                  <a:pt x="228" y="174"/>
                </a:cubicBezTo>
                <a:cubicBezTo>
                  <a:pt x="229" y="168"/>
                  <a:pt x="222" y="170"/>
                  <a:pt x="220" y="166"/>
                </a:cubicBezTo>
                <a:cubicBezTo>
                  <a:pt x="221" y="164"/>
                  <a:pt x="223" y="167"/>
                  <a:pt x="223" y="165"/>
                </a:cubicBezTo>
                <a:close/>
                <a:moveTo>
                  <a:pt x="343" y="167"/>
                </a:moveTo>
                <a:cubicBezTo>
                  <a:pt x="345" y="170"/>
                  <a:pt x="346" y="173"/>
                  <a:pt x="347" y="176"/>
                </a:cubicBezTo>
                <a:cubicBezTo>
                  <a:pt x="351" y="174"/>
                  <a:pt x="352" y="170"/>
                  <a:pt x="354" y="167"/>
                </a:cubicBezTo>
                <a:cubicBezTo>
                  <a:pt x="351" y="166"/>
                  <a:pt x="344" y="161"/>
                  <a:pt x="343" y="167"/>
                </a:cubicBezTo>
                <a:close/>
                <a:moveTo>
                  <a:pt x="282" y="170"/>
                </a:moveTo>
                <a:cubicBezTo>
                  <a:pt x="285" y="167"/>
                  <a:pt x="280" y="166"/>
                  <a:pt x="278" y="164"/>
                </a:cubicBezTo>
                <a:cubicBezTo>
                  <a:pt x="279" y="167"/>
                  <a:pt x="281" y="168"/>
                  <a:pt x="282" y="170"/>
                </a:cubicBezTo>
                <a:close/>
                <a:moveTo>
                  <a:pt x="366" y="169"/>
                </a:moveTo>
                <a:cubicBezTo>
                  <a:pt x="366" y="166"/>
                  <a:pt x="362" y="164"/>
                  <a:pt x="360" y="165"/>
                </a:cubicBezTo>
                <a:cubicBezTo>
                  <a:pt x="362" y="166"/>
                  <a:pt x="363" y="168"/>
                  <a:pt x="366" y="169"/>
                </a:cubicBezTo>
                <a:close/>
                <a:moveTo>
                  <a:pt x="521" y="170"/>
                </a:moveTo>
                <a:cubicBezTo>
                  <a:pt x="522" y="168"/>
                  <a:pt x="516" y="166"/>
                  <a:pt x="514" y="164"/>
                </a:cubicBezTo>
                <a:cubicBezTo>
                  <a:pt x="515" y="168"/>
                  <a:pt x="518" y="169"/>
                  <a:pt x="521" y="170"/>
                </a:cubicBezTo>
                <a:close/>
                <a:moveTo>
                  <a:pt x="179" y="169"/>
                </a:moveTo>
                <a:cubicBezTo>
                  <a:pt x="180" y="170"/>
                  <a:pt x="181" y="169"/>
                  <a:pt x="183" y="169"/>
                </a:cubicBezTo>
                <a:cubicBezTo>
                  <a:pt x="183" y="168"/>
                  <a:pt x="183" y="166"/>
                  <a:pt x="182" y="165"/>
                </a:cubicBezTo>
                <a:cubicBezTo>
                  <a:pt x="182" y="165"/>
                  <a:pt x="181" y="165"/>
                  <a:pt x="180" y="165"/>
                </a:cubicBezTo>
                <a:cubicBezTo>
                  <a:pt x="180" y="166"/>
                  <a:pt x="179" y="168"/>
                  <a:pt x="179" y="169"/>
                </a:cubicBezTo>
                <a:close/>
                <a:moveTo>
                  <a:pt x="430" y="176"/>
                </a:moveTo>
                <a:cubicBezTo>
                  <a:pt x="430" y="175"/>
                  <a:pt x="432" y="174"/>
                  <a:pt x="431" y="172"/>
                </a:cubicBezTo>
                <a:cubicBezTo>
                  <a:pt x="426" y="171"/>
                  <a:pt x="422" y="165"/>
                  <a:pt x="417" y="165"/>
                </a:cubicBezTo>
                <a:cubicBezTo>
                  <a:pt x="421" y="169"/>
                  <a:pt x="425" y="173"/>
                  <a:pt x="430" y="176"/>
                </a:cubicBezTo>
                <a:close/>
                <a:moveTo>
                  <a:pt x="440" y="170"/>
                </a:moveTo>
                <a:cubicBezTo>
                  <a:pt x="443" y="170"/>
                  <a:pt x="443" y="172"/>
                  <a:pt x="445" y="172"/>
                </a:cubicBezTo>
                <a:cubicBezTo>
                  <a:pt x="445" y="169"/>
                  <a:pt x="444" y="167"/>
                  <a:pt x="442" y="165"/>
                </a:cubicBezTo>
                <a:cubicBezTo>
                  <a:pt x="442" y="168"/>
                  <a:pt x="440" y="168"/>
                  <a:pt x="440" y="170"/>
                </a:cubicBezTo>
                <a:close/>
                <a:moveTo>
                  <a:pt x="549" y="184"/>
                </a:moveTo>
                <a:cubicBezTo>
                  <a:pt x="549" y="177"/>
                  <a:pt x="545" y="170"/>
                  <a:pt x="541" y="165"/>
                </a:cubicBezTo>
                <a:cubicBezTo>
                  <a:pt x="534" y="174"/>
                  <a:pt x="543" y="180"/>
                  <a:pt x="549" y="184"/>
                </a:cubicBezTo>
                <a:close/>
                <a:moveTo>
                  <a:pt x="108" y="177"/>
                </a:moveTo>
                <a:cubicBezTo>
                  <a:pt x="110" y="179"/>
                  <a:pt x="112" y="180"/>
                  <a:pt x="115" y="180"/>
                </a:cubicBezTo>
                <a:cubicBezTo>
                  <a:pt x="115" y="176"/>
                  <a:pt x="119" y="174"/>
                  <a:pt x="118" y="170"/>
                </a:cubicBezTo>
                <a:cubicBezTo>
                  <a:pt x="117" y="168"/>
                  <a:pt x="115" y="166"/>
                  <a:pt x="112" y="166"/>
                </a:cubicBezTo>
                <a:cubicBezTo>
                  <a:pt x="111" y="170"/>
                  <a:pt x="109" y="173"/>
                  <a:pt x="108" y="177"/>
                </a:cubicBezTo>
                <a:close/>
                <a:moveTo>
                  <a:pt x="153" y="172"/>
                </a:moveTo>
                <a:cubicBezTo>
                  <a:pt x="155" y="172"/>
                  <a:pt x="156" y="174"/>
                  <a:pt x="159" y="173"/>
                </a:cubicBezTo>
                <a:cubicBezTo>
                  <a:pt x="159" y="171"/>
                  <a:pt x="161" y="171"/>
                  <a:pt x="162" y="169"/>
                </a:cubicBezTo>
                <a:cubicBezTo>
                  <a:pt x="159" y="168"/>
                  <a:pt x="158" y="166"/>
                  <a:pt x="155" y="166"/>
                </a:cubicBezTo>
                <a:cubicBezTo>
                  <a:pt x="155" y="168"/>
                  <a:pt x="154" y="170"/>
                  <a:pt x="153" y="172"/>
                </a:cubicBezTo>
                <a:close/>
                <a:moveTo>
                  <a:pt x="191" y="169"/>
                </a:moveTo>
                <a:cubicBezTo>
                  <a:pt x="190" y="169"/>
                  <a:pt x="188" y="165"/>
                  <a:pt x="187" y="167"/>
                </a:cubicBezTo>
                <a:cubicBezTo>
                  <a:pt x="188" y="167"/>
                  <a:pt x="190" y="170"/>
                  <a:pt x="191" y="169"/>
                </a:cubicBezTo>
                <a:close/>
                <a:moveTo>
                  <a:pt x="231" y="171"/>
                </a:moveTo>
                <a:cubicBezTo>
                  <a:pt x="231" y="168"/>
                  <a:pt x="227" y="165"/>
                  <a:pt x="224" y="167"/>
                </a:cubicBezTo>
                <a:cubicBezTo>
                  <a:pt x="226" y="168"/>
                  <a:pt x="229" y="169"/>
                  <a:pt x="231" y="171"/>
                </a:cubicBezTo>
                <a:close/>
                <a:moveTo>
                  <a:pt x="86" y="172"/>
                </a:moveTo>
                <a:cubicBezTo>
                  <a:pt x="87" y="173"/>
                  <a:pt x="88" y="174"/>
                  <a:pt x="90" y="173"/>
                </a:cubicBezTo>
                <a:cubicBezTo>
                  <a:pt x="90" y="173"/>
                  <a:pt x="90" y="172"/>
                  <a:pt x="90" y="172"/>
                </a:cubicBezTo>
                <a:cubicBezTo>
                  <a:pt x="90" y="169"/>
                  <a:pt x="88" y="168"/>
                  <a:pt x="86" y="167"/>
                </a:cubicBezTo>
                <a:cubicBezTo>
                  <a:pt x="86" y="169"/>
                  <a:pt x="86" y="171"/>
                  <a:pt x="86" y="172"/>
                </a:cubicBezTo>
                <a:close/>
                <a:moveTo>
                  <a:pt x="488" y="175"/>
                </a:moveTo>
                <a:cubicBezTo>
                  <a:pt x="491" y="175"/>
                  <a:pt x="491" y="179"/>
                  <a:pt x="495" y="179"/>
                </a:cubicBezTo>
                <a:cubicBezTo>
                  <a:pt x="498" y="177"/>
                  <a:pt x="499" y="172"/>
                  <a:pt x="497" y="167"/>
                </a:cubicBezTo>
                <a:cubicBezTo>
                  <a:pt x="492" y="168"/>
                  <a:pt x="490" y="172"/>
                  <a:pt x="488" y="175"/>
                </a:cubicBezTo>
                <a:close/>
                <a:moveTo>
                  <a:pt x="507" y="168"/>
                </a:moveTo>
                <a:cubicBezTo>
                  <a:pt x="507" y="172"/>
                  <a:pt x="511" y="172"/>
                  <a:pt x="513" y="174"/>
                </a:cubicBezTo>
                <a:cubicBezTo>
                  <a:pt x="513" y="172"/>
                  <a:pt x="516" y="173"/>
                  <a:pt x="515" y="171"/>
                </a:cubicBezTo>
                <a:cubicBezTo>
                  <a:pt x="511" y="171"/>
                  <a:pt x="510" y="166"/>
                  <a:pt x="507" y="168"/>
                </a:cubicBezTo>
                <a:close/>
                <a:moveTo>
                  <a:pt x="640" y="175"/>
                </a:moveTo>
                <a:cubicBezTo>
                  <a:pt x="638" y="184"/>
                  <a:pt x="635" y="199"/>
                  <a:pt x="635" y="209"/>
                </a:cubicBezTo>
                <a:cubicBezTo>
                  <a:pt x="636" y="204"/>
                  <a:pt x="637" y="200"/>
                  <a:pt x="640" y="198"/>
                </a:cubicBezTo>
                <a:cubicBezTo>
                  <a:pt x="641" y="199"/>
                  <a:pt x="643" y="199"/>
                  <a:pt x="643" y="201"/>
                </a:cubicBezTo>
                <a:cubicBezTo>
                  <a:pt x="641" y="214"/>
                  <a:pt x="636" y="227"/>
                  <a:pt x="639" y="241"/>
                </a:cubicBezTo>
                <a:cubicBezTo>
                  <a:pt x="638" y="234"/>
                  <a:pt x="643" y="229"/>
                  <a:pt x="644" y="223"/>
                </a:cubicBezTo>
                <a:cubicBezTo>
                  <a:pt x="645" y="213"/>
                  <a:pt x="644" y="203"/>
                  <a:pt x="650" y="196"/>
                </a:cubicBezTo>
                <a:cubicBezTo>
                  <a:pt x="649" y="184"/>
                  <a:pt x="646" y="174"/>
                  <a:pt x="640" y="167"/>
                </a:cubicBezTo>
                <a:cubicBezTo>
                  <a:pt x="640" y="170"/>
                  <a:pt x="640" y="171"/>
                  <a:pt x="640" y="175"/>
                </a:cubicBezTo>
                <a:close/>
                <a:moveTo>
                  <a:pt x="52" y="175"/>
                </a:moveTo>
                <a:cubicBezTo>
                  <a:pt x="53" y="173"/>
                  <a:pt x="54" y="173"/>
                  <a:pt x="55" y="172"/>
                </a:cubicBezTo>
                <a:cubicBezTo>
                  <a:pt x="55" y="170"/>
                  <a:pt x="56" y="168"/>
                  <a:pt x="53" y="168"/>
                </a:cubicBezTo>
                <a:cubicBezTo>
                  <a:pt x="53" y="170"/>
                  <a:pt x="50" y="173"/>
                  <a:pt x="52" y="175"/>
                </a:cubicBezTo>
                <a:close/>
                <a:moveTo>
                  <a:pt x="392" y="178"/>
                </a:moveTo>
                <a:cubicBezTo>
                  <a:pt x="395" y="180"/>
                  <a:pt x="397" y="182"/>
                  <a:pt x="400" y="184"/>
                </a:cubicBezTo>
                <a:cubicBezTo>
                  <a:pt x="402" y="181"/>
                  <a:pt x="404" y="178"/>
                  <a:pt x="405" y="174"/>
                </a:cubicBezTo>
                <a:cubicBezTo>
                  <a:pt x="403" y="171"/>
                  <a:pt x="400" y="171"/>
                  <a:pt x="397" y="169"/>
                </a:cubicBezTo>
                <a:cubicBezTo>
                  <a:pt x="397" y="173"/>
                  <a:pt x="393" y="174"/>
                  <a:pt x="392" y="178"/>
                </a:cubicBezTo>
                <a:close/>
                <a:moveTo>
                  <a:pt x="69" y="174"/>
                </a:moveTo>
                <a:cubicBezTo>
                  <a:pt x="69" y="171"/>
                  <a:pt x="71" y="171"/>
                  <a:pt x="71" y="169"/>
                </a:cubicBezTo>
                <a:cubicBezTo>
                  <a:pt x="69" y="169"/>
                  <a:pt x="66" y="174"/>
                  <a:pt x="69" y="174"/>
                </a:cubicBezTo>
                <a:close/>
                <a:moveTo>
                  <a:pt x="219" y="173"/>
                </a:moveTo>
                <a:cubicBezTo>
                  <a:pt x="214" y="173"/>
                  <a:pt x="211" y="167"/>
                  <a:pt x="209" y="170"/>
                </a:cubicBezTo>
                <a:cubicBezTo>
                  <a:pt x="212" y="171"/>
                  <a:pt x="216" y="177"/>
                  <a:pt x="219" y="173"/>
                </a:cubicBezTo>
                <a:close/>
                <a:moveTo>
                  <a:pt x="358" y="182"/>
                </a:moveTo>
                <a:cubicBezTo>
                  <a:pt x="361" y="180"/>
                  <a:pt x="362" y="176"/>
                  <a:pt x="363" y="172"/>
                </a:cubicBezTo>
                <a:cubicBezTo>
                  <a:pt x="360" y="172"/>
                  <a:pt x="360" y="169"/>
                  <a:pt x="356" y="169"/>
                </a:cubicBezTo>
                <a:cubicBezTo>
                  <a:pt x="353" y="176"/>
                  <a:pt x="349" y="179"/>
                  <a:pt x="358" y="182"/>
                </a:cubicBezTo>
                <a:close/>
                <a:moveTo>
                  <a:pt x="619" y="179"/>
                </a:moveTo>
                <a:cubicBezTo>
                  <a:pt x="621" y="177"/>
                  <a:pt x="618" y="175"/>
                  <a:pt x="617" y="173"/>
                </a:cubicBezTo>
                <a:cubicBezTo>
                  <a:pt x="618" y="173"/>
                  <a:pt x="619" y="174"/>
                  <a:pt x="619" y="174"/>
                </a:cubicBezTo>
                <a:cubicBezTo>
                  <a:pt x="618" y="172"/>
                  <a:pt x="616" y="171"/>
                  <a:pt x="615" y="169"/>
                </a:cubicBezTo>
                <a:cubicBezTo>
                  <a:pt x="613" y="173"/>
                  <a:pt x="617" y="176"/>
                  <a:pt x="619" y="179"/>
                </a:cubicBezTo>
                <a:close/>
                <a:moveTo>
                  <a:pt x="69" y="176"/>
                </a:moveTo>
                <a:cubicBezTo>
                  <a:pt x="73" y="177"/>
                  <a:pt x="74" y="180"/>
                  <a:pt x="78" y="181"/>
                </a:cubicBezTo>
                <a:cubicBezTo>
                  <a:pt x="77" y="178"/>
                  <a:pt x="76" y="174"/>
                  <a:pt x="75" y="170"/>
                </a:cubicBezTo>
                <a:cubicBezTo>
                  <a:pt x="74" y="170"/>
                  <a:pt x="74" y="170"/>
                  <a:pt x="73" y="170"/>
                </a:cubicBezTo>
                <a:cubicBezTo>
                  <a:pt x="73" y="173"/>
                  <a:pt x="70" y="173"/>
                  <a:pt x="69" y="176"/>
                </a:cubicBezTo>
                <a:close/>
                <a:moveTo>
                  <a:pt x="161" y="175"/>
                </a:moveTo>
                <a:cubicBezTo>
                  <a:pt x="164" y="176"/>
                  <a:pt x="165" y="177"/>
                  <a:pt x="168" y="178"/>
                </a:cubicBezTo>
                <a:cubicBezTo>
                  <a:pt x="168" y="176"/>
                  <a:pt x="170" y="176"/>
                  <a:pt x="170" y="174"/>
                </a:cubicBezTo>
                <a:cubicBezTo>
                  <a:pt x="168" y="173"/>
                  <a:pt x="166" y="171"/>
                  <a:pt x="163" y="170"/>
                </a:cubicBezTo>
                <a:cubicBezTo>
                  <a:pt x="163" y="172"/>
                  <a:pt x="161" y="173"/>
                  <a:pt x="161" y="175"/>
                </a:cubicBezTo>
                <a:close/>
                <a:moveTo>
                  <a:pt x="306" y="173"/>
                </a:moveTo>
                <a:cubicBezTo>
                  <a:pt x="304" y="172"/>
                  <a:pt x="304" y="171"/>
                  <a:pt x="303" y="170"/>
                </a:cubicBezTo>
                <a:cubicBezTo>
                  <a:pt x="300" y="172"/>
                  <a:pt x="304" y="175"/>
                  <a:pt x="306" y="173"/>
                </a:cubicBezTo>
                <a:close/>
                <a:moveTo>
                  <a:pt x="206" y="172"/>
                </a:moveTo>
                <a:cubicBezTo>
                  <a:pt x="205" y="172"/>
                  <a:pt x="200" y="170"/>
                  <a:pt x="202" y="171"/>
                </a:cubicBezTo>
                <a:cubicBezTo>
                  <a:pt x="203" y="171"/>
                  <a:pt x="205" y="175"/>
                  <a:pt x="206" y="172"/>
                </a:cubicBezTo>
                <a:close/>
                <a:moveTo>
                  <a:pt x="427" y="179"/>
                </a:moveTo>
                <a:cubicBezTo>
                  <a:pt x="425" y="176"/>
                  <a:pt x="420" y="174"/>
                  <a:pt x="417" y="170"/>
                </a:cubicBezTo>
                <a:cubicBezTo>
                  <a:pt x="418" y="176"/>
                  <a:pt x="422" y="178"/>
                  <a:pt x="427" y="179"/>
                </a:cubicBezTo>
                <a:close/>
                <a:moveTo>
                  <a:pt x="292" y="181"/>
                </a:moveTo>
                <a:cubicBezTo>
                  <a:pt x="292" y="179"/>
                  <a:pt x="294" y="178"/>
                  <a:pt x="295" y="176"/>
                </a:cubicBezTo>
                <a:cubicBezTo>
                  <a:pt x="292" y="174"/>
                  <a:pt x="289" y="173"/>
                  <a:pt x="286" y="171"/>
                </a:cubicBezTo>
                <a:cubicBezTo>
                  <a:pt x="286" y="176"/>
                  <a:pt x="288" y="179"/>
                  <a:pt x="292" y="181"/>
                </a:cubicBezTo>
                <a:close/>
                <a:moveTo>
                  <a:pt x="324" y="177"/>
                </a:moveTo>
                <a:cubicBezTo>
                  <a:pt x="327" y="177"/>
                  <a:pt x="328" y="180"/>
                  <a:pt x="330" y="181"/>
                </a:cubicBezTo>
                <a:cubicBezTo>
                  <a:pt x="332" y="179"/>
                  <a:pt x="332" y="177"/>
                  <a:pt x="333" y="175"/>
                </a:cubicBezTo>
                <a:cubicBezTo>
                  <a:pt x="331" y="174"/>
                  <a:pt x="329" y="172"/>
                  <a:pt x="327" y="171"/>
                </a:cubicBezTo>
                <a:cubicBezTo>
                  <a:pt x="326" y="173"/>
                  <a:pt x="325" y="175"/>
                  <a:pt x="324" y="177"/>
                </a:cubicBezTo>
                <a:close/>
                <a:moveTo>
                  <a:pt x="605" y="193"/>
                </a:moveTo>
                <a:cubicBezTo>
                  <a:pt x="608" y="186"/>
                  <a:pt x="608" y="175"/>
                  <a:pt x="601" y="172"/>
                </a:cubicBezTo>
                <a:cubicBezTo>
                  <a:pt x="597" y="181"/>
                  <a:pt x="598" y="189"/>
                  <a:pt x="605" y="193"/>
                </a:cubicBezTo>
                <a:close/>
                <a:moveTo>
                  <a:pt x="100" y="178"/>
                </a:moveTo>
                <a:cubicBezTo>
                  <a:pt x="99" y="174"/>
                  <a:pt x="97" y="175"/>
                  <a:pt x="93" y="173"/>
                </a:cubicBezTo>
                <a:cubicBezTo>
                  <a:pt x="92" y="176"/>
                  <a:pt x="97" y="179"/>
                  <a:pt x="100" y="178"/>
                </a:cubicBezTo>
                <a:close/>
                <a:moveTo>
                  <a:pt x="254" y="186"/>
                </a:moveTo>
                <a:cubicBezTo>
                  <a:pt x="253" y="183"/>
                  <a:pt x="257" y="184"/>
                  <a:pt x="256" y="180"/>
                </a:cubicBezTo>
                <a:cubicBezTo>
                  <a:pt x="250" y="178"/>
                  <a:pt x="245" y="174"/>
                  <a:pt x="238" y="173"/>
                </a:cubicBezTo>
                <a:cubicBezTo>
                  <a:pt x="242" y="179"/>
                  <a:pt x="248" y="182"/>
                  <a:pt x="254" y="186"/>
                </a:cubicBezTo>
                <a:close/>
                <a:moveTo>
                  <a:pt x="504" y="186"/>
                </a:moveTo>
                <a:cubicBezTo>
                  <a:pt x="509" y="185"/>
                  <a:pt x="511" y="182"/>
                  <a:pt x="512" y="178"/>
                </a:cubicBezTo>
                <a:cubicBezTo>
                  <a:pt x="509" y="176"/>
                  <a:pt x="506" y="174"/>
                  <a:pt x="504" y="173"/>
                </a:cubicBezTo>
                <a:cubicBezTo>
                  <a:pt x="502" y="177"/>
                  <a:pt x="505" y="180"/>
                  <a:pt x="504" y="186"/>
                </a:cubicBezTo>
                <a:close/>
                <a:moveTo>
                  <a:pt x="453" y="178"/>
                </a:moveTo>
                <a:cubicBezTo>
                  <a:pt x="459" y="181"/>
                  <a:pt x="463" y="186"/>
                  <a:pt x="470" y="188"/>
                </a:cubicBezTo>
                <a:cubicBezTo>
                  <a:pt x="466" y="182"/>
                  <a:pt x="460" y="178"/>
                  <a:pt x="454" y="173"/>
                </a:cubicBezTo>
                <a:cubicBezTo>
                  <a:pt x="455" y="176"/>
                  <a:pt x="453" y="175"/>
                  <a:pt x="453" y="178"/>
                </a:cubicBezTo>
                <a:close/>
                <a:moveTo>
                  <a:pt x="60" y="178"/>
                </a:moveTo>
                <a:cubicBezTo>
                  <a:pt x="61" y="178"/>
                  <a:pt x="63" y="174"/>
                  <a:pt x="60" y="174"/>
                </a:cubicBezTo>
                <a:cubicBezTo>
                  <a:pt x="60" y="175"/>
                  <a:pt x="59" y="178"/>
                  <a:pt x="60" y="178"/>
                </a:cubicBezTo>
                <a:close/>
                <a:moveTo>
                  <a:pt x="224" y="179"/>
                </a:moveTo>
                <a:cubicBezTo>
                  <a:pt x="223" y="178"/>
                  <a:pt x="224" y="178"/>
                  <a:pt x="224" y="176"/>
                </a:cubicBezTo>
                <a:cubicBezTo>
                  <a:pt x="220" y="178"/>
                  <a:pt x="222" y="174"/>
                  <a:pt x="220" y="174"/>
                </a:cubicBezTo>
                <a:cubicBezTo>
                  <a:pt x="220" y="177"/>
                  <a:pt x="222" y="178"/>
                  <a:pt x="224" y="179"/>
                </a:cubicBezTo>
                <a:close/>
                <a:moveTo>
                  <a:pt x="582" y="184"/>
                </a:moveTo>
                <a:cubicBezTo>
                  <a:pt x="580" y="179"/>
                  <a:pt x="580" y="176"/>
                  <a:pt x="575" y="174"/>
                </a:cubicBezTo>
                <a:cubicBezTo>
                  <a:pt x="575" y="180"/>
                  <a:pt x="578" y="184"/>
                  <a:pt x="582" y="184"/>
                </a:cubicBezTo>
                <a:close/>
                <a:moveTo>
                  <a:pt x="270" y="182"/>
                </a:moveTo>
                <a:cubicBezTo>
                  <a:pt x="271" y="181"/>
                  <a:pt x="272" y="181"/>
                  <a:pt x="272" y="178"/>
                </a:cubicBezTo>
                <a:cubicBezTo>
                  <a:pt x="268" y="178"/>
                  <a:pt x="265" y="176"/>
                  <a:pt x="262" y="175"/>
                </a:cubicBezTo>
                <a:cubicBezTo>
                  <a:pt x="262" y="180"/>
                  <a:pt x="267" y="180"/>
                  <a:pt x="270" y="182"/>
                </a:cubicBezTo>
                <a:close/>
                <a:moveTo>
                  <a:pt x="473" y="184"/>
                </a:moveTo>
                <a:cubicBezTo>
                  <a:pt x="473" y="181"/>
                  <a:pt x="466" y="180"/>
                  <a:pt x="467" y="177"/>
                </a:cubicBezTo>
                <a:cubicBezTo>
                  <a:pt x="465" y="177"/>
                  <a:pt x="463" y="174"/>
                  <a:pt x="461" y="175"/>
                </a:cubicBezTo>
                <a:cubicBezTo>
                  <a:pt x="466" y="178"/>
                  <a:pt x="468" y="182"/>
                  <a:pt x="473" y="184"/>
                </a:cubicBezTo>
                <a:close/>
                <a:moveTo>
                  <a:pt x="126" y="184"/>
                </a:moveTo>
                <a:cubicBezTo>
                  <a:pt x="130" y="186"/>
                  <a:pt x="135" y="188"/>
                  <a:pt x="140" y="190"/>
                </a:cubicBezTo>
                <a:cubicBezTo>
                  <a:pt x="141" y="188"/>
                  <a:pt x="142" y="186"/>
                  <a:pt x="143" y="183"/>
                </a:cubicBezTo>
                <a:cubicBezTo>
                  <a:pt x="138" y="180"/>
                  <a:pt x="134" y="177"/>
                  <a:pt x="129" y="175"/>
                </a:cubicBezTo>
                <a:cubicBezTo>
                  <a:pt x="127" y="178"/>
                  <a:pt x="126" y="181"/>
                  <a:pt x="126" y="184"/>
                </a:cubicBezTo>
                <a:close/>
                <a:moveTo>
                  <a:pt x="318" y="179"/>
                </a:moveTo>
                <a:cubicBezTo>
                  <a:pt x="317" y="177"/>
                  <a:pt x="315" y="176"/>
                  <a:pt x="312" y="175"/>
                </a:cubicBezTo>
                <a:cubicBezTo>
                  <a:pt x="312" y="178"/>
                  <a:pt x="318" y="181"/>
                  <a:pt x="318" y="179"/>
                </a:cubicBezTo>
                <a:close/>
                <a:moveTo>
                  <a:pt x="362" y="184"/>
                </a:moveTo>
                <a:cubicBezTo>
                  <a:pt x="367" y="187"/>
                  <a:pt x="371" y="191"/>
                  <a:pt x="377" y="193"/>
                </a:cubicBezTo>
                <a:cubicBezTo>
                  <a:pt x="378" y="190"/>
                  <a:pt x="381" y="189"/>
                  <a:pt x="381" y="185"/>
                </a:cubicBezTo>
                <a:cubicBezTo>
                  <a:pt x="377" y="181"/>
                  <a:pt x="371" y="178"/>
                  <a:pt x="366" y="175"/>
                </a:cubicBezTo>
                <a:cubicBezTo>
                  <a:pt x="366" y="179"/>
                  <a:pt x="363" y="181"/>
                  <a:pt x="362" y="184"/>
                </a:cubicBezTo>
                <a:close/>
                <a:moveTo>
                  <a:pt x="432" y="178"/>
                </a:moveTo>
                <a:cubicBezTo>
                  <a:pt x="434" y="182"/>
                  <a:pt x="438" y="185"/>
                  <a:pt x="442" y="187"/>
                </a:cubicBezTo>
                <a:cubicBezTo>
                  <a:pt x="443" y="185"/>
                  <a:pt x="444" y="183"/>
                  <a:pt x="445" y="181"/>
                </a:cubicBezTo>
                <a:cubicBezTo>
                  <a:pt x="441" y="179"/>
                  <a:pt x="435" y="172"/>
                  <a:pt x="432" y="178"/>
                </a:cubicBezTo>
                <a:close/>
                <a:moveTo>
                  <a:pt x="533" y="178"/>
                </a:moveTo>
                <a:cubicBezTo>
                  <a:pt x="533" y="177"/>
                  <a:pt x="533" y="176"/>
                  <a:pt x="533" y="175"/>
                </a:cubicBezTo>
                <a:cubicBezTo>
                  <a:pt x="530" y="175"/>
                  <a:pt x="530" y="178"/>
                  <a:pt x="533" y="178"/>
                </a:cubicBezTo>
                <a:close/>
                <a:moveTo>
                  <a:pt x="198" y="176"/>
                </a:moveTo>
                <a:cubicBezTo>
                  <a:pt x="194" y="184"/>
                  <a:pt x="207" y="187"/>
                  <a:pt x="213" y="192"/>
                </a:cubicBezTo>
                <a:cubicBezTo>
                  <a:pt x="215" y="190"/>
                  <a:pt x="218" y="189"/>
                  <a:pt x="217" y="186"/>
                </a:cubicBezTo>
                <a:cubicBezTo>
                  <a:pt x="212" y="183"/>
                  <a:pt x="206" y="177"/>
                  <a:pt x="198" y="176"/>
                </a:cubicBezTo>
                <a:close/>
                <a:moveTo>
                  <a:pt x="90" y="190"/>
                </a:moveTo>
                <a:cubicBezTo>
                  <a:pt x="90" y="186"/>
                  <a:pt x="89" y="180"/>
                  <a:pt x="89" y="177"/>
                </a:cubicBezTo>
                <a:cubicBezTo>
                  <a:pt x="87" y="177"/>
                  <a:pt x="87" y="176"/>
                  <a:pt x="86" y="176"/>
                </a:cubicBezTo>
                <a:cubicBezTo>
                  <a:pt x="85" y="181"/>
                  <a:pt x="83" y="190"/>
                  <a:pt x="90" y="190"/>
                </a:cubicBezTo>
                <a:close/>
                <a:moveTo>
                  <a:pt x="299" y="176"/>
                </a:moveTo>
                <a:cubicBezTo>
                  <a:pt x="297" y="179"/>
                  <a:pt x="295" y="181"/>
                  <a:pt x="293" y="184"/>
                </a:cubicBezTo>
                <a:cubicBezTo>
                  <a:pt x="297" y="189"/>
                  <a:pt x="304" y="192"/>
                  <a:pt x="309" y="195"/>
                </a:cubicBezTo>
                <a:cubicBezTo>
                  <a:pt x="312" y="193"/>
                  <a:pt x="314" y="190"/>
                  <a:pt x="315" y="187"/>
                </a:cubicBezTo>
                <a:cubicBezTo>
                  <a:pt x="311" y="182"/>
                  <a:pt x="305" y="179"/>
                  <a:pt x="299" y="176"/>
                </a:cubicBezTo>
                <a:close/>
                <a:moveTo>
                  <a:pt x="523" y="180"/>
                </a:moveTo>
                <a:cubicBezTo>
                  <a:pt x="521" y="179"/>
                  <a:pt x="521" y="177"/>
                  <a:pt x="519" y="176"/>
                </a:cubicBezTo>
                <a:cubicBezTo>
                  <a:pt x="519" y="179"/>
                  <a:pt x="522" y="181"/>
                  <a:pt x="523" y="180"/>
                </a:cubicBezTo>
                <a:close/>
                <a:moveTo>
                  <a:pt x="555" y="184"/>
                </a:moveTo>
                <a:cubicBezTo>
                  <a:pt x="555" y="182"/>
                  <a:pt x="557" y="178"/>
                  <a:pt x="555" y="176"/>
                </a:cubicBezTo>
                <a:cubicBezTo>
                  <a:pt x="553" y="179"/>
                  <a:pt x="554" y="183"/>
                  <a:pt x="555" y="184"/>
                </a:cubicBezTo>
                <a:close/>
                <a:moveTo>
                  <a:pt x="568" y="186"/>
                </a:moveTo>
                <a:cubicBezTo>
                  <a:pt x="569" y="181"/>
                  <a:pt x="564" y="178"/>
                  <a:pt x="560" y="176"/>
                </a:cubicBezTo>
                <a:cubicBezTo>
                  <a:pt x="562" y="181"/>
                  <a:pt x="565" y="183"/>
                  <a:pt x="568" y="186"/>
                </a:cubicBezTo>
                <a:close/>
                <a:moveTo>
                  <a:pt x="171" y="180"/>
                </a:moveTo>
                <a:cubicBezTo>
                  <a:pt x="174" y="180"/>
                  <a:pt x="175" y="182"/>
                  <a:pt x="177" y="183"/>
                </a:cubicBezTo>
                <a:cubicBezTo>
                  <a:pt x="177" y="179"/>
                  <a:pt x="175" y="178"/>
                  <a:pt x="172" y="177"/>
                </a:cubicBezTo>
                <a:cubicBezTo>
                  <a:pt x="172" y="178"/>
                  <a:pt x="171" y="178"/>
                  <a:pt x="171" y="180"/>
                </a:cubicBezTo>
                <a:close/>
                <a:moveTo>
                  <a:pt x="403" y="187"/>
                </a:moveTo>
                <a:cubicBezTo>
                  <a:pt x="408" y="189"/>
                  <a:pt x="411" y="193"/>
                  <a:pt x="416" y="195"/>
                </a:cubicBezTo>
                <a:cubicBezTo>
                  <a:pt x="417" y="192"/>
                  <a:pt x="419" y="190"/>
                  <a:pt x="421" y="188"/>
                </a:cubicBezTo>
                <a:cubicBezTo>
                  <a:pt x="420" y="181"/>
                  <a:pt x="414" y="179"/>
                  <a:pt x="408" y="177"/>
                </a:cubicBezTo>
                <a:cubicBezTo>
                  <a:pt x="407" y="181"/>
                  <a:pt x="404" y="183"/>
                  <a:pt x="403" y="187"/>
                </a:cubicBezTo>
                <a:close/>
                <a:moveTo>
                  <a:pt x="63" y="183"/>
                </a:moveTo>
                <a:cubicBezTo>
                  <a:pt x="69" y="186"/>
                  <a:pt x="75" y="190"/>
                  <a:pt x="81" y="193"/>
                </a:cubicBezTo>
                <a:cubicBezTo>
                  <a:pt x="80" y="185"/>
                  <a:pt x="71" y="182"/>
                  <a:pt x="64" y="178"/>
                </a:cubicBezTo>
                <a:cubicBezTo>
                  <a:pt x="65" y="180"/>
                  <a:pt x="63" y="181"/>
                  <a:pt x="63" y="183"/>
                </a:cubicBezTo>
                <a:close/>
                <a:moveTo>
                  <a:pt x="165" y="180"/>
                </a:moveTo>
                <a:cubicBezTo>
                  <a:pt x="162" y="179"/>
                  <a:pt x="160" y="178"/>
                  <a:pt x="157" y="178"/>
                </a:cubicBezTo>
                <a:cubicBezTo>
                  <a:pt x="159" y="179"/>
                  <a:pt x="164" y="184"/>
                  <a:pt x="165" y="180"/>
                </a:cubicBezTo>
                <a:close/>
                <a:moveTo>
                  <a:pt x="288" y="185"/>
                </a:moveTo>
                <a:cubicBezTo>
                  <a:pt x="286" y="183"/>
                  <a:pt x="285" y="179"/>
                  <a:pt x="282" y="178"/>
                </a:cubicBezTo>
                <a:cubicBezTo>
                  <a:pt x="282" y="179"/>
                  <a:pt x="281" y="179"/>
                  <a:pt x="281" y="181"/>
                </a:cubicBezTo>
                <a:cubicBezTo>
                  <a:pt x="284" y="181"/>
                  <a:pt x="286" y="184"/>
                  <a:pt x="288" y="185"/>
                </a:cubicBezTo>
                <a:close/>
                <a:moveTo>
                  <a:pt x="335" y="184"/>
                </a:moveTo>
                <a:cubicBezTo>
                  <a:pt x="337" y="185"/>
                  <a:pt x="338" y="187"/>
                  <a:pt x="341" y="188"/>
                </a:cubicBezTo>
                <a:cubicBezTo>
                  <a:pt x="342" y="186"/>
                  <a:pt x="343" y="184"/>
                  <a:pt x="344" y="182"/>
                </a:cubicBezTo>
                <a:cubicBezTo>
                  <a:pt x="341" y="181"/>
                  <a:pt x="339" y="179"/>
                  <a:pt x="337" y="178"/>
                </a:cubicBezTo>
                <a:cubicBezTo>
                  <a:pt x="336" y="180"/>
                  <a:pt x="335" y="182"/>
                  <a:pt x="335" y="184"/>
                </a:cubicBezTo>
                <a:close/>
                <a:moveTo>
                  <a:pt x="498" y="182"/>
                </a:moveTo>
                <a:cubicBezTo>
                  <a:pt x="499" y="182"/>
                  <a:pt x="499" y="182"/>
                  <a:pt x="500" y="182"/>
                </a:cubicBezTo>
                <a:cubicBezTo>
                  <a:pt x="499" y="180"/>
                  <a:pt x="500" y="179"/>
                  <a:pt x="499" y="178"/>
                </a:cubicBezTo>
                <a:cubicBezTo>
                  <a:pt x="499" y="180"/>
                  <a:pt x="498" y="180"/>
                  <a:pt x="498" y="182"/>
                </a:cubicBezTo>
                <a:close/>
                <a:moveTo>
                  <a:pt x="608" y="200"/>
                </a:moveTo>
                <a:cubicBezTo>
                  <a:pt x="610" y="201"/>
                  <a:pt x="609" y="206"/>
                  <a:pt x="612" y="206"/>
                </a:cubicBezTo>
                <a:cubicBezTo>
                  <a:pt x="614" y="197"/>
                  <a:pt x="620" y="186"/>
                  <a:pt x="612" y="179"/>
                </a:cubicBezTo>
                <a:cubicBezTo>
                  <a:pt x="611" y="185"/>
                  <a:pt x="618" y="197"/>
                  <a:pt x="608" y="200"/>
                </a:cubicBezTo>
                <a:close/>
                <a:moveTo>
                  <a:pt x="544" y="185"/>
                </a:moveTo>
                <a:cubicBezTo>
                  <a:pt x="541" y="183"/>
                  <a:pt x="540" y="180"/>
                  <a:pt x="536" y="179"/>
                </a:cubicBezTo>
                <a:cubicBezTo>
                  <a:pt x="537" y="183"/>
                  <a:pt x="542" y="185"/>
                  <a:pt x="544" y="185"/>
                </a:cubicBezTo>
                <a:close/>
                <a:moveTo>
                  <a:pt x="591" y="188"/>
                </a:moveTo>
                <a:cubicBezTo>
                  <a:pt x="593" y="184"/>
                  <a:pt x="590" y="181"/>
                  <a:pt x="588" y="179"/>
                </a:cubicBezTo>
                <a:cubicBezTo>
                  <a:pt x="586" y="183"/>
                  <a:pt x="590" y="186"/>
                  <a:pt x="591" y="188"/>
                </a:cubicBezTo>
                <a:close/>
                <a:moveTo>
                  <a:pt x="556" y="189"/>
                </a:moveTo>
                <a:cubicBezTo>
                  <a:pt x="559" y="191"/>
                  <a:pt x="561" y="194"/>
                  <a:pt x="565" y="195"/>
                </a:cubicBezTo>
                <a:cubicBezTo>
                  <a:pt x="566" y="193"/>
                  <a:pt x="567" y="192"/>
                  <a:pt x="567" y="189"/>
                </a:cubicBezTo>
                <a:cubicBezTo>
                  <a:pt x="564" y="186"/>
                  <a:pt x="561" y="183"/>
                  <a:pt x="558" y="180"/>
                </a:cubicBezTo>
                <a:cubicBezTo>
                  <a:pt x="557" y="183"/>
                  <a:pt x="557" y="186"/>
                  <a:pt x="556" y="189"/>
                </a:cubicBezTo>
                <a:close/>
                <a:moveTo>
                  <a:pt x="635" y="184"/>
                </a:moveTo>
                <a:cubicBezTo>
                  <a:pt x="636" y="184"/>
                  <a:pt x="638" y="180"/>
                  <a:pt x="636" y="181"/>
                </a:cubicBezTo>
                <a:cubicBezTo>
                  <a:pt x="636" y="182"/>
                  <a:pt x="635" y="182"/>
                  <a:pt x="635" y="184"/>
                </a:cubicBezTo>
                <a:close/>
                <a:moveTo>
                  <a:pt x="51" y="186"/>
                </a:moveTo>
                <a:cubicBezTo>
                  <a:pt x="52" y="185"/>
                  <a:pt x="52" y="186"/>
                  <a:pt x="53" y="186"/>
                </a:cubicBezTo>
                <a:cubicBezTo>
                  <a:pt x="53" y="184"/>
                  <a:pt x="54" y="183"/>
                  <a:pt x="54" y="182"/>
                </a:cubicBezTo>
                <a:cubicBezTo>
                  <a:pt x="53" y="181"/>
                  <a:pt x="52" y="181"/>
                  <a:pt x="51" y="181"/>
                </a:cubicBezTo>
                <a:cubicBezTo>
                  <a:pt x="51" y="183"/>
                  <a:pt x="51" y="184"/>
                  <a:pt x="51" y="186"/>
                </a:cubicBezTo>
                <a:close/>
                <a:moveTo>
                  <a:pt x="487" y="189"/>
                </a:moveTo>
                <a:cubicBezTo>
                  <a:pt x="484" y="187"/>
                  <a:pt x="483" y="180"/>
                  <a:pt x="479" y="182"/>
                </a:cubicBezTo>
                <a:cubicBezTo>
                  <a:pt x="480" y="186"/>
                  <a:pt x="484" y="186"/>
                  <a:pt x="487" y="189"/>
                </a:cubicBezTo>
                <a:close/>
                <a:moveTo>
                  <a:pt x="39" y="192"/>
                </a:moveTo>
                <a:cubicBezTo>
                  <a:pt x="41" y="190"/>
                  <a:pt x="41" y="184"/>
                  <a:pt x="39" y="182"/>
                </a:cubicBezTo>
                <a:cubicBezTo>
                  <a:pt x="40" y="185"/>
                  <a:pt x="38" y="189"/>
                  <a:pt x="39" y="192"/>
                </a:cubicBezTo>
                <a:close/>
                <a:moveTo>
                  <a:pt x="233" y="184"/>
                </a:moveTo>
                <a:cubicBezTo>
                  <a:pt x="232" y="184"/>
                  <a:pt x="232" y="181"/>
                  <a:pt x="230" y="182"/>
                </a:cubicBezTo>
                <a:cubicBezTo>
                  <a:pt x="230" y="183"/>
                  <a:pt x="232" y="186"/>
                  <a:pt x="233" y="184"/>
                </a:cubicBezTo>
                <a:close/>
                <a:moveTo>
                  <a:pt x="55" y="188"/>
                </a:moveTo>
                <a:cubicBezTo>
                  <a:pt x="57" y="187"/>
                  <a:pt x="58" y="184"/>
                  <a:pt x="56" y="183"/>
                </a:cubicBezTo>
                <a:cubicBezTo>
                  <a:pt x="55" y="183"/>
                  <a:pt x="54" y="186"/>
                  <a:pt x="55" y="188"/>
                </a:cubicBezTo>
                <a:close/>
                <a:moveTo>
                  <a:pt x="168" y="183"/>
                </a:moveTo>
                <a:cubicBezTo>
                  <a:pt x="170" y="187"/>
                  <a:pt x="177" y="189"/>
                  <a:pt x="180" y="190"/>
                </a:cubicBezTo>
                <a:cubicBezTo>
                  <a:pt x="179" y="186"/>
                  <a:pt x="173" y="183"/>
                  <a:pt x="168" y="183"/>
                </a:cubicBezTo>
                <a:close/>
                <a:moveTo>
                  <a:pt x="188" y="187"/>
                </a:moveTo>
                <a:cubicBezTo>
                  <a:pt x="187" y="184"/>
                  <a:pt x="185" y="183"/>
                  <a:pt x="182" y="183"/>
                </a:cubicBezTo>
                <a:cubicBezTo>
                  <a:pt x="183" y="185"/>
                  <a:pt x="185" y="189"/>
                  <a:pt x="188" y="187"/>
                </a:cubicBezTo>
                <a:close/>
                <a:moveTo>
                  <a:pt x="257" y="189"/>
                </a:moveTo>
                <a:cubicBezTo>
                  <a:pt x="260" y="192"/>
                  <a:pt x="263" y="188"/>
                  <a:pt x="265" y="187"/>
                </a:cubicBezTo>
                <a:cubicBezTo>
                  <a:pt x="265" y="184"/>
                  <a:pt x="262" y="184"/>
                  <a:pt x="260" y="183"/>
                </a:cubicBezTo>
                <a:cubicBezTo>
                  <a:pt x="259" y="184"/>
                  <a:pt x="258" y="186"/>
                  <a:pt x="257" y="189"/>
                </a:cubicBezTo>
                <a:close/>
                <a:moveTo>
                  <a:pt x="397" y="188"/>
                </a:moveTo>
                <a:cubicBezTo>
                  <a:pt x="395" y="185"/>
                  <a:pt x="391" y="185"/>
                  <a:pt x="388" y="183"/>
                </a:cubicBezTo>
                <a:cubicBezTo>
                  <a:pt x="390" y="185"/>
                  <a:pt x="394" y="188"/>
                  <a:pt x="397" y="188"/>
                </a:cubicBezTo>
                <a:close/>
                <a:moveTo>
                  <a:pt x="514" y="192"/>
                </a:moveTo>
                <a:cubicBezTo>
                  <a:pt x="516" y="193"/>
                  <a:pt x="517" y="196"/>
                  <a:pt x="521" y="196"/>
                </a:cubicBezTo>
                <a:cubicBezTo>
                  <a:pt x="521" y="193"/>
                  <a:pt x="523" y="191"/>
                  <a:pt x="523" y="187"/>
                </a:cubicBezTo>
                <a:cubicBezTo>
                  <a:pt x="522" y="185"/>
                  <a:pt x="520" y="185"/>
                  <a:pt x="520" y="183"/>
                </a:cubicBezTo>
                <a:cubicBezTo>
                  <a:pt x="519" y="183"/>
                  <a:pt x="518" y="183"/>
                  <a:pt x="517" y="183"/>
                </a:cubicBezTo>
                <a:cubicBezTo>
                  <a:pt x="516" y="186"/>
                  <a:pt x="514" y="188"/>
                  <a:pt x="514" y="192"/>
                </a:cubicBezTo>
                <a:close/>
                <a:moveTo>
                  <a:pt x="276" y="187"/>
                </a:moveTo>
                <a:cubicBezTo>
                  <a:pt x="280" y="188"/>
                  <a:pt x="282" y="191"/>
                  <a:pt x="286" y="190"/>
                </a:cubicBezTo>
                <a:cubicBezTo>
                  <a:pt x="284" y="187"/>
                  <a:pt x="282" y="185"/>
                  <a:pt x="279" y="183"/>
                </a:cubicBezTo>
                <a:cubicBezTo>
                  <a:pt x="278" y="184"/>
                  <a:pt x="277" y="185"/>
                  <a:pt x="276" y="187"/>
                </a:cubicBezTo>
                <a:close/>
                <a:moveTo>
                  <a:pt x="356" y="187"/>
                </a:moveTo>
                <a:cubicBezTo>
                  <a:pt x="355" y="185"/>
                  <a:pt x="355" y="183"/>
                  <a:pt x="352" y="183"/>
                </a:cubicBezTo>
                <a:cubicBezTo>
                  <a:pt x="352" y="185"/>
                  <a:pt x="354" y="187"/>
                  <a:pt x="356" y="187"/>
                </a:cubicBezTo>
                <a:close/>
                <a:moveTo>
                  <a:pt x="445" y="190"/>
                </a:moveTo>
                <a:cubicBezTo>
                  <a:pt x="448" y="193"/>
                  <a:pt x="451" y="195"/>
                  <a:pt x="454" y="197"/>
                </a:cubicBezTo>
                <a:cubicBezTo>
                  <a:pt x="455" y="191"/>
                  <a:pt x="452" y="188"/>
                  <a:pt x="450" y="184"/>
                </a:cubicBezTo>
                <a:cubicBezTo>
                  <a:pt x="446" y="184"/>
                  <a:pt x="447" y="188"/>
                  <a:pt x="445" y="190"/>
                </a:cubicBezTo>
                <a:close/>
                <a:moveTo>
                  <a:pt x="145" y="193"/>
                </a:moveTo>
                <a:cubicBezTo>
                  <a:pt x="147" y="192"/>
                  <a:pt x="151" y="187"/>
                  <a:pt x="146" y="186"/>
                </a:cubicBezTo>
                <a:cubicBezTo>
                  <a:pt x="146" y="188"/>
                  <a:pt x="143" y="191"/>
                  <a:pt x="145" y="193"/>
                </a:cubicBezTo>
                <a:close/>
                <a:moveTo>
                  <a:pt x="344" y="190"/>
                </a:moveTo>
                <a:cubicBezTo>
                  <a:pt x="347" y="192"/>
                  <a:pt x="349" y="194"/>
                  <a:pt x="352" y="195"/>
                </a:cubicBezTo>
                <a:cubicBezTo>
                  <a:pt x="352" y="190"/>
                  <a:pt x="349" y="188"/>
                  <a:pt x="346" y="186"/>
                </a:cubicBezTo>
                <a:cubicBezTo>
                  <a:pt x="346" y="188"/>
                  <a:pt x="344" y="188"/>
                  <a:pt x="344" y="190"/>
                </a:cubicBezTo>
                <a:close/>
                <a:moveTo>
                  <a:pt x="501" y="189"/>
                </a:moveTo>
                <a:cubicBezTo>
                  <a:pt x="500" y="188"/>
                  <a:pt x="498" y="185"/>
                  <a:pt x="496" y="186"/>
                </a:cubicBezTo>
                <a:cubicBezTo>
                  <a:pt x="498" y="187"/>
                  <a:pt x="499" y="188"/>
                  <a:pt x="501" y="189"/>
                </a:cubicBezTo>
                <a:close/>
                <a:moveTo>
                  <a:pt x="535" y="189"/>
                </a:moveTo>
                <a:cubicBezTo>
                  <a:pt x="537" y="192"/>
                  <a:pt x="542" y="193"/>
                  <a:pt x="544" y="196"/>
                </a:cubicBezTo>
                <a:cubicBezTo>
                  <a:pt x="545" y="195"/>
                  <a:pt x="546" y="192"/>
                  <a:pt x="545" y="190"/>
                </a:cubicBezTo>
                <a:cubicBezTo>
                  <a:pt x="540" y="190"/>
                  <a:pt x="540" y="186"/>
                  <a:pt x="535" y="186"/>
                </a:cubicBezTo>
                <a:cubicBezTo>
                  <a:pt x="535" y="186"/>
                  <a:pt x="534" y="187"/>
                  <a:pt x="535" y="189"/>
                </a:cubicBezTo>
                <a:close/>
                <a:moveTo>
                  <a:pt x="62" y="194"/>
                </a:moveTo>
                <a:cubicBezTo>
                  <a:pt x="70" y="198"/>
                  <a:pt x="76" y="204"/>
                  <a:pt x="83" y="209"/>
                </a:cubicBezTo>
                <a:cubicBezTo>
                  <a:pt x="83" y="205"/>
                  <a:pt x="83" y="202"/>
                  <a:pt x="82" y="197"/>
                </a:cubicBezTo>
                <a:cubicBezTo>
                  <a:pt x="75" y="193"/>
                  <a:pt x="69" y="189"/>
                  <a:pt x="61" y="186"/>
                </a:cubicBezTo>
                <a:cubicBezTo>
                  <a:pt x="59" y="189"/>
                  <a:pt x="62" y="191"/>
                  <a:pt x="62" y="194"/>
                </a:cubicBezTo>
                <a:close/>
                <a:moveTo>
                  <a:pt x="439" y="192"/>
                </a:moveTo>
                <a:cubicBezTo>
                  <a:pt x="439" y="189"/>
                  <a:pt x="433" y="186"/>
                  <a:pt x="433" y="187"/>
                </a:cubicBezTo>
                <a:cubicBezTo>
                  <a:pt x="434" y="189"/>
                  <a:pt x="437" y="190"/>
                  <a:pt x="439" y="192"/>
                </a:cubicBezTo>
                <a:close/>
                <a:moveTo>
                  <a:pt x="104" y="201"/>
                </a:moveTo>
                <a:cubicBezTo>
                  <a:pt x="107" y="200"/>
                  <a:pt x="108" y="198"/>
                  <a:pt x="111" y="197"/>
                </a:cubicBezTo>
                <a:cubicBezTo>
                  <a:pt x="108" y="196"/>
                  <a:pt x="111" y="194"/>
                  <a:pt x="110" y="191"/>
                </a:cubicBezTo>
                <a:cubicBezTo>
                  <a:pt x="107" y="190"/>
                  <a:pt x="108" y="188"/>
                  <a:pt x="104" y="187"/>
                </a:cubicBezTo>
                <a:cubicBezTo>
                  <a:pt x="104" y="192"/>
                  <a:pt x="98" y="199"/>
                  <a:pt x="104" y="201"/>
                </a:cubicBezTo>
                <a:close/>
                <a:moveTo>
                  <a:pt x="485" y="193"/>
                </a:moveTo>
                <a:cubicBezTo>
                  <a:pt x="485" y="191"/>
                  <a:pt x="483" y="191"/>
                  <a:pt x="484" y="190"/>
                </a:cubicBezTo>
                <a:cubicBezTo>
                  <a:pt x="480" y="191"/>
                  <a:pt x="480" y="187"/>
                  <a:pt x="476" y="187"/>
                </a:cubicBezTo>
                <a:cubicBezTo>
                  <a:pt x="478" y="190"/>
                  <a:pt x="482" y="197"/>
                  <a:pt x="485" y="193"/>
                </a:cubicBezTo>
                <a:close/>
                <a:moveTo>
                  <a:pt x="183" y="198"/>
                </a:moveTo>
                <a:cubicBezTo>
                  <a:pt x="182" y="194"/>
                  <a:pt x="177" y="194"/>
                  <a:pt x="177" y="192"/>
                </a:cubicBezTo>
                <a:cubicBezTo>
                  <a:pt x="172" y="193"/>
                  <a:pt x="170" y="187"/>
                  <a:pt x="165" y="187"/>
                </a:cubicBezTo>
                <a:cubicBezTo>
                  <a:pt x="170" y="191"/>
                  <a:pt x="176" y="196"/>
                  <a:pt x="183" y="198"/>
                </a:cubicBezTo>
                <a:close/>
                <a:moveTo>
                  <a:pt x="496" y="194"/>
                </a:moveTo>
                <a:cubicBezTo>
                  <a:pt x="498" y="194"/>
                  <a:pt x="499" y="193"/>
                  <a:pt x="499" y="191"/>
                </a:cubicBezTo>
                <a:cubicBezTo>
                  <a:pt x="496" y="191"/>
                  <a:pt x="496" y="187"/>
                  <a:pt x="493" y="187"/>
                </a:cubicBezTo>
                <a:cubicBezTo>
                  <a:pt x="493" y="191"/>
                  <a:pt x="496" y="191"/>
                  <a:pt x="496" y="194"/>
                </a:cubicBezTo>
                <a:close/>
                <a:moveTo>
                  <a:pt x="45" y="198"/>
                </a:moveTo>
                <a:cubicBezTo>
                  <a:pt x="46" y="195"/>
                  <a:pt x="46" y="191"/>
                  <a:pt x="46" y="188"/>
                </a:cubicBezTo>
                <a:cubicBezTo>
                  <a:pt x="45" y="191"/>
                  <a:pt x="40" y="196"/>
                  <a:pt x="45" y="198"/>
                </a:cubicBezTo>
                <a:close/>
                <a:moveTo>
                  <a:pt x="379" y="195"/>
                </a:moveTo>
                <a:cubicBezTo>
                  <a:pt x="383" y="196"/>
                  <a:pt x="386" y="199"/>
                  <a:pt x="391" y="200"/>
                </a:cubicBezTo>
                <a:cubicBezTo>
                  <a:pt x="391" y="197"/>
                  <a:pt x="388" y="196"/>
                  <a:pt x="389" y="192"/>
                </a:cubicBezTo>
                <a:cubicBezTo>
                  <a:pt x="385" y="194"/>
                  <a:pt x="387" y="188"/>
                  <a:pt x="384" y="188"/>
                </a:cubicBezTo>
                <a:cubicBezTo>
                  <a:pt x="383" y="190"/>
                  <a:pt x="380" y="192"/>
                  <a:pt x="379" y="195"/>
                </a:cubicBezTo>
                <a:close/>
                <a:moveTo>
                  <a:pt x="396" y="192"/>
                </a:moveTo>
                <a:cubicBezTo>
                  <a:pt x="395" y="189"/>
                  <a:pt x="392" y="189"/>
                  <a:pt x="390" y="188"/>
                </a:cubicBezTo>
                <a:cubicBezTo>
                  <a:pt x="391" y="190"/>
                  <a:pt x="393" y="191"/>
                  <a:pt x="396" y="192"/>
                </a:cubicBezTo>
                <a:close/>
                <a:moveTo>
                  <a:pt x="265" y="192"/>
                </a:moveTo>
                <a:cubicBezTo>
                  <a:pt x="268" y="192"/>
                  <a:pt x="268" y="190"/>
                  <a:pt x="269" y="189"/>
                </a:cubicBezTo>
                <a:cubicBezTo>
                  <a:pt x="267" y="189"/>
                  <a:pt x="266" y="191"/>
                  <a:pt x="265" y="192"/>
                </a:cubicBezTo>
                <a:close/>
                <a:moveTo>
                  <a:pt x="373" y="197"/>
                </a:moveTo>
                <a:cubicBezTo>
                  <a:pt x="368" y="194"/>
                  <a:pt x="364" y="191"/>
                  <a:pt x="359" y="189"/>
                </a:cubicBezTo>
                <a:cubicBezTo>
                  <a:pt x="361" y="194"/>
                  <a:pt x="369" y="204"/>
                  <a:pt x="373" y="197"/>
                </a:cubicBezTo>
                <a:close/>
                <a:moveTo>
                  <a:pt x="137" y="196"/>
                </a:moveTo>
                <a:cubicBezTo>
                  <a:pt x="137" y="195"/>
                  <a:pt x="137" y="195"/>
                  <a:pt x="138" y="195"/>
                </a:cubicBezTo>
                <a:cubicBezTo>
                  <a:pt x="136" y="192"/>
                  <a:pt x="130" y="190"/>
                  <a:pt x="126" y="190"/>
                </a:cubicBezTo>
                <a:cubicBezTo>
                  <a:pt x="131" y="191"/>
                  <a:pt x="132" y="195"/>
                  <a:pt x="137" y="196"/>
                </a:cubicBezTo>
                <a:close/>
                <a:moveTo>
                  <a:pt x="270" y="194"/>
                </a:moveTo>
                <a:cubicBezTo>
                  <a:pt x="271" y="197"/>
                  <a:pt x="275" y="198"/>
                  <a:pt x="279" y="200"/>
                </a:cubicBezTo>
                <a:cubicBezTo>
                  <a:pt x="278" y="196"/>
                  <a:pt x="281" y="197"/>
                  <a:pt x="281" y="194"/>
                </a:cubicBezTo>
                <a:cubicBezTo>
                  <a:pt x="279" y="192"/>
                  <a:pt x="276" y="191"/>
                  <a:pt x="274" y="189"/>
                </a:cubicBezTo>
                <a:cubicBezTo>
                  <a:pt x="273" y="191"/>
                  <a:pt x="271" y="193"/>
                  <a:pt x="270" y="194"/>
                </a:cubicBezTo>
                <a:close/>
                <a:moveTo>
                  <a:pt x="526" y="200"/>
                </a:moveTo>
                <a:cubicBezTo>
                  <a:pt x="528" y="197"/>
                  <a:pt x="527" y="194"/>
                  <a:pt x="529" y="190"/>
                </a:cubicBezTo>
                <a:cubicBezTo>
                  <a:pt x="528" y="190"/>
                  <a:pt x="528" y="189"/>
                  <a:pt x="527" y="189"/>
                </a:cubicBezTo>
                <a:cubicBezTo>
                  <a:pt x="527" y="193"/>
                  <a:pt x="523" y="198"/>
                  <a:pt x="526" y="200"/>
                </a:cubicBezTo>
                <a:close/>
                <a:moveTo>
                  <a:pt x="218" y="196"/>
                </a:moveTo>
                <a:cubicBezTo>
                  <a:pt x="226" y="200"/>
                  <a:pt x="231" y="206"/>
                  <a:pt x="239" y="209"/>
                </a:cubicBezTo>
                <a:cubicBezTo>
                  <a:pt x="241" y="208"/>
                  <a:pt x="242" y="205"/>
                  <a:pt x="244" y="206"/>
                </a:cubicBezTo>
                <a:cubicBezTo>
                  <a:pt x="244" y="204"/>
                  <a:pt x="245" y="204"/>
                  <a:pt x="245" y="202"/>
                </a:cubicBezTo>
                <a:cubicBezTo>
                  <a:pt x="238" y="199"/>
                  <a:pt x="229" y="190"/>
                  <a:pt x="224" y="191"/>
                </a:cubicBezTo>
                <a:cubicBezTo>
                  <a:pt x="224" y="191"/>
                  <a:pt x="225" y="191"/>
                  <a:pt x="225" y="192"/>
                </a:cubicBezTo>
                <a:cubicBezTo>
                  <a:pt x="222" y="188"/>
                  <a:pt x="219" y="193"/>
                  <a:pt x="218" y="196"/>
                </a:cubicBezTo>
                <a:close/>
                <a:moveTo>
                  <a:pt x="460" y="198"/>
                </a:moveTo>
                <a:cubicBezTo>
                  <a:pt x="460" y="196"/>
                  <a:pt x="463" y="197"/>
                  <a:pt x="463" y="195"/>
                </a:cubicBezTo>
                <a:cubicBezTo>
                  <a:pt x="462" y="193"/>
                  <a:pt x="459" y="189"/>
                  <a:pt x="457" y="190"/>
                </a:cubicBezTo>
                <a:cubicBezTo>
                  <a:pt x="459" y="192"/>
                  <a:pt x="459" y="196"/>
                  <a:pt x="460" y="198"/>
                </a:cubicBezTo>
                <a:close/>
                <a:moveTo>
                  <a:pt x="633" y="196"/>
                </a:moveTo>
                <a:cubicBezTo>
                  <a:pt x="633" y="194"/>
                  <a:pt x="636" y="191"/>
                  <a:pt x="634" y="190"/>
                </a:cubicBezTo>
                <a:cubicBezTo>
                  <a:pt x="634" y="192"/>
                  <a:pt x="631" y="195"/>
                  <a:pt x="633" y="196"/>
                </a:cubicBezTo>
                <a:close/>
                <a:moveTo>
                  <a:pt x="293" y="195"/>
                </a:moveTo>
                <a:cubicBezTo>
                  <a:pt x="293" y="193"/>
                  <a:pt x="290" y="193"/>
                  <a:pt x="290" y="190"/>
                </a:cubicBezTo>
                <a:cubicBezTo>
                  <a:pt x="289" y="190"/>
                  <a:pt x="288" y="191"/>
                  <a:pt x="287" y="191"/>
                </a:cubicBezTo>
                <a:cubicBezTo>
                  <a:pt x="287" y="194"/>
                  <a:pt x="292" y="196"/>
                  <a:pt x="293" y="195"/>
                </a:cubicBezTo>
                <a:close/>
                <a:moveTo>
                  <a:pt x="327" y="196"/>
                </a:moveTo>
                <a:cubicBezTo>
                  <a:pt x="330" y="193"/>
                  <a:pt x="324" y="192"/>
                  <a:pt x="324" y="190"/>
                </a:cubicBezTo>
                <a:cubicBezTo>
                  <a:pt x="323" y="192"/>
                  <a:pt x="326" y="195"/>
                  <a:pt x="327" y="196"/>
                </a:cubicBezTo>
                <a:close/>
                <a:moveTo>
                  <a:pt x="433" y="201"/>
                </a:moveTo>
                <a:cubicBezTo>
                  <a:pt x="435" y="200"/>
                  <a:pt x="436" y="198"/>
                  <a:pt x="437" y="195"/>
                </a:cubicBezTo>
                <a:cubicBezTo>
                  <a:pt x="432" y="195"/>
                  <a:pt x="431" y="189"/>
                  <a:pt x="428" y="191"/>
                </a:cubicBezTo>
                <a:cubicBezTo>
                  <a:pt x="430" y="194"/>
                  <a:pt x="431" y="198"/>
                  <a:pt x="433" y="201"/>
                </a:cubicBezTo>
                <a:close/>
                <a:moveTo>
                  <a:pt x="333" y="192"/>
                </a:moveTo>
                <a:cubicBezTo>
                  <a:pt x="335" y="193"/>
                  <a:pt x="335" y="195"/>
                  <a:pt x="337" y="195"/>
                </a:cubicBezTo>
                <a:cubicBezTo>
                  <a:pt x="337" y="193"/>
                  <a:pt x="334" y="190"/>
                  <a:pt x="333" y="192"/>
                </a:cubicBezTo>
                <a:close/>
                <a:moveTo>
                  <a:pt x="417" y="198"/>
                </a:moveTo>
                <a:cubicBezTo>
                  <a:pt x="422" y="200"/>
                  <a:pt x="425" y="203"/>
                  <a:pt x="430" y="206"/>
                </a:cubicBezTo>
                <a:cubicBezTo>
                  <a:pt x="429" y="202"/>
                  <a:pt x="426" y="201"/>
                  <a:pt x="428" y="196"/>
                </a:cubicBezTo>
                <a:cubicBezTo>
                  <a:pt x="423" y="196"/>
                  <a:pt x="426" y="192"/>
                  <a:pt x="422" y="191"/>
                </a:cubicBezTo>
                <a:cubicBezTo>
                  <a:pt x="420" y="193"/>
                  <a:pt x="418" y="195"/>
                  <a:pt x="417" y="198"/>
                </a:cubicBezTo>
                <a:close/>
                <a:moveTo>
                  <a:pt x="600" y="195"/>
                </a:moveTo>
                <a:cubicBezTo>
                  <a:pt x="600" y="193"/>
                  <a:pt x="598" y="193"/>
                  <a:pt x="597" y="191"/>
                </a:cubicBezTo>
                <a:cubicBezTo>
                  <a:pt x="595" y="193"/>
                  <a:pt x="597" y="196"/>
                  <a:pt x="600" y="195"/>
                </a:cubicBezTo>
                <a:close/>
                <a:moveTo>
                  <a:pt x="149" y="195"/>
                </a:moveTo>
                <a:cubicBezTo>
                  <a:pt x="151" y="196"/>
                  <a:pt x="154" y="198"/>
                  <a:pt x="155" y="195"/>
                </a:cubicBezTo>
                <a:cubicBezTo>
                  <a:pt x="153" y="191"/>
                  <a:pt x="150" y="191"/>
                  <a:pt x="149" y="195"/>
                </a:cubicBezTo>
                <a:close/>
                <a:moveTo>
                  <a:pt x="509" y="195"/>
                </a:moveTo>
                <a:cubicBezTo>
                  <a:pt x="509" y="193"/>
                  <a:pt x="507" y="192"/>
                  <a:pt x="505" y="192"/>
                </a:cubicBezTo>
                <a:cubicBezTo>
                  <a:pt x="505" y="193"/>
                  <a:pt x="506" y="196"/>
                  <a:pt x="509" y="195"/>
                </a:cubicBezTo>
                <a:close/>
                <a:moveTo>
                  <a:pt x="189" y="195"/>
                </a:moveTo>
                <a:cubicBezTo>
                  <a:pt x="193" y="198"/>
                  <a:pt x="198" y="200"/>
                  <a:pt x="202" y="203"/>
                </a:cubicBezTo>
                <a:cubicBezTo>
                  <a:pt x="203" y="201"/>
                  <a:pt x="205" y="201"/>
                  <a:pt x="205" y="199"/>
                </a:cubicBezTo>
                <a:cubicBezTo>
                  <a:pt x="200" y="198"/>
                  <a:pt x="192" y="189"/>
                  <a:pt x="189" y="195"/>
                </a:cubicBezTo>
                <a:close/>
                <a:moveTo>
                  <a:pt x="585" y="208"/>
                </a:moveTo>
                <a:cubicBezTo>
                  <a:pt x="589" y="204"/>
                  <a:pt x="588" y="199"/>
                  <a:pt x="589" y="194"/>
                </a:cubicBezTo>
                <a:cubicBezTo>
                  <a:pt x="588" y="194"/>
                  <a:pt x="587" y="192"/>
                  <a:pt x="584" y="192"/>
                </a:cubicBezTo>
                <a:cubicBezTo>
                  <a:pt x="583" y="198"/>
                  <a:pt x="584" y="202"/>
                  <a:pt x="585" y="208"/>
                </a:cubicBezTo>
                <a:close/>
                <a:moveTo>
                  <a:pt x="177" y="213"/>
                </a:moveTo>
                <a:cubicBezTo>
                  <a:pt x="177" y="211"/>
                  <a:pt x="179" y="209"/>
                  <a:pt x="179" y="207"/>
                </a:cubicBezTo>
                <a:cubicBezTo>
                  <a:pt x="173" y="204"/>
                  <a:pt x="170" y="199"/>
                  <a:pt x="163" y="197"/>
                </a:cubicBezTo>
                <a:cubicBezTo>
                  <a:pt x="165" y="195"/>
                  <a:pt x="161" y="195"/>
                  <a:pt x="160" y="193"/>
                </a:cubicBezTo>
                <a:cubicBezTo>
                  <a:pt x="163" y="200"/>
                  <a:pt x="170" y="207"/>
                  <a:pt x="177" y="213"/>
                </a:cubicBezTo>
                <a:close/>
                <a:moveTo>
                  <a:pt x="209" y="195"/>
                </a:moveTo>
                <a:cubicBezTo>
                  <a:pt x="209" y="194"/>
                  <a:pt x="209" y="194"/>
                  <a:pt x="209" y="193"/>
                </a:cubicBezTo>
                <a:cubicBezTo>
                  <a:pt x="208" y="193"/>
                  <a:pt x="207" y="193"/>
                  <a:pt x="207" y="193"/>
                </a:cubicBezTo>
                <a:cubicBezTo>
                  <a:pt x="207" y="194"/>
                  <a:pt x="207" y="195"/>
                  <a:pt x="209" y="195"/>
                </a:cubicBezTo>
                <a:close/>
                <a:moveTo>
                  <a:pt x="399" y="193"/>
                </a:moveTo>
                <a:cubicBezTo>
                  <a:pt x="400" y="199"/>
                  <a:pt x="405" y="200"/>
                  <a:pt x="409" y="203"/>
                </a:cubicBezTo>
                <a:cubicBezTo>
                  <a:pt x="409" y="202"/>
                  <a:pt x="410" y="201"/>
                  <a:pt x="411" y="201"/>
                </a:cubicBezTo>
                <a:cubicBezTo>
                  <a:pt x="408" y="197"/>
                  <a:pt x="402" y="194"/>
                  <a:pt x="399" y="193"/>
                </a:cubicBezTo>
                <a:close/>
                <a:moveTo>
                  <a:pt x="315" y="200"/>
                </a:moveTo>
                <a:cubicBezTo>
                  <a:pt x="319" y="203"/>
                  <a:pt x="323" y="206"/>
                  <a:pt x="327" y="209"/>
                </a:cubicBezTo>
                <a:cubicBezTo>
                  <a:pt x="330" y="202"/>
                  <a:pt x="322" y="198"/>
                  <a:pt x="320" y="194"/>
                </a:cubicBezTo>
                <a:cubicBezTo>
                  <a:pt x="318" y="197"/>
                  <a:pt x="315" y="197"/>
                  <a:pt x="315" y="200"/>
                </a:cubicBezTo>
                <a:close/>
                <a:moveTo>
                  <a:pt x="530" y="204"/>
                </a:moveTo>
                <a:cubicBezTo>
                  <a:pt x="534" y="206"/>
                  <a:pt x="537" y="208"/>
                  <a:pt x="540" y="210"/>
                </a:cubicBezTo>
                <a:cubicBezTo>
                  <a:pt x="542" y="209"/>
                  <a:pt x="542" y="206"/>
                  <a:pt x="543" y="204"/>
                </a:cubicBezTo>
                <a:cubicBezTo>
                  <a:pt x="541" y="199"/>
                  <a:pt x="537" y="197"/>
                  <a:pt x="534" y="194"/>
                </a:cubicBezTo>
                <a:cubicBezTo>
                  <a:pt x="532" y="196"/>
                  <a:pt x="532" y="200"/>
                  <a:pt x="530" y="204"/>
                </a:cubicBezTo>
                <a:close/>
                <a:moveTo>
                  <a:pt x="575" y="203"/>
                </a:moveTo>
                <a:cubicBezTo>
                  <a:pt x="576" y="200"/>
                  <a:pt x="574" y="195"/>
                  <a:pt x="571" y="194"/>
                </a:cubicBezTo>
                <a:cubicBezTo>
                  <a:pt x="568" y="198"/>
                  <a:pt x="571" y="202"/>
                  <a:pt x="575" y="203"/>
                </a:cubicBezTo>
                <a:close/>
                <a:moveTo>
                  <a:pt x="614" y="214"/>
                </a:moveTo>
                <a:cubicBezTo>
                  <a:pt x="617" y="210"/>
                  <a:pt x="620" y="199"/>
                  <a:pt x="619" y="194"/>
                </a:cubicBezTo>
                <a:cubicBezTo>
                  <a:pt x="617" y="201"/>
                  <a:pt x="613" y="207"/>
                  <a:pt x="614" y="214"/>
                </a:cubicBezTo>
                <a:close/>
                <a:moveTo>
                  <a:pt x="90" y="198"/>
                </a:moveTo>
                <a:cubicBezTo>
                  <a:pt x="90" y="197"/>
                  <a:pt x="89" y="194"/>
                  <a:pt x="87" y="195"/>
                </a:cubicBezTo>
                <a:cubicBezTo>
                  <a:pt x="88" y="196"/>
                  <a:pt x="89" y="198"/>
                  <a:pt x="90" y="198"/>
                </a:cubicBezTo>
                <a:close/>
                <a:moveTo>
                  <a:pt x="547" y="199"/>
                </a:moveTo>
                <a:cubicBezTo>
                  <a:pt x="549" y="199"/>
                  <a:pt x="549" y="200"/>
                  <a:pt x="551" y="200"/>
                </a:cubicBezTo>
                <a:cubicBezTo>
                  <a:pt x="550" y="197"/>
                  <a:pt x="554" y="196"/>
                  <a:pt x="549" y="195"/>
                </a:cubicBezTo>
                <a:cubicBezTo>
                  <a:pt x="549" y="197"/>
                  <a:pt x="547" y="196"/>
                  <a:pt x="547" y="199"/>
                </a:cubicBezTo>
                <a:close/>
                <a:moveTo>
                  <a:pt x="486" y="196"/>
                </a:moveTo>
                <a:cubicBezTo>
                  <a:pt x="486" y="199"/>
                  <a:pt x="489" y="199"/>
                  <a:pt x="489" y="201"/>
                </a:cubicBezTo>
                <a:cubicBezTo>
                  <a:pt x="491" y="202"/>
                  <a:pt x="491" y="199"/>
                  <a:pt x="493" y="200"/>
                </a:cubicBezTo>
                <a:cubicBezTo>
                  <a:pt x="492" y="198"/>
                  <a:pt x="492" y="198"/>
                  <a:pt x="493" y="196"/>
                </a:cubicBezTo>
                <a:cubicBezTo>
                  <a:pt x="491" y="196"/>
                  <a:pt x="487" y="195"/>
                  <a:pt x="486" y="196"/>
                </a:cubicBezTo>
                <a:close/>
                <a:moveTo>
                  <a:pt x="140" y="200"/>
                </a:moveTo>
                <a:cubicBezTo>
                  <a:pt x="141" y="200"/>
                  <a:pt x="142" y="201"/>
                  <a:pt x="144" y="201"/>
                </a:cubicBezTo>
                <a:cubicBezTo>
                  <a:pt x="144" y="199"/>
                  <a:pt x="144" y="197"/>
                  <a:pt x="143" y="196"/>
                </a:cubicBezTo>
                <a:cubicBezTo>
                  <a:pt x="143" y="196"/>
                  <a:pt x="142" y="196"/>
                  <a:pt x="142" y="196"/>
                </a:cubicBezTo>
                <a:cubicBezTo>
                  <a:pt x="142" y="198"/>
                  <a:pt x="141" y="198"/>
                  <a:pt x="140" y="200"/>
                </a:cubicBezTo>
                <a:close/>
                <a:moveTo>
                  <a:pt x="281" y="201"/>
                </a:moveTo>
                <a:cubicBezTo>
                  <a:pt x="286" y="203"/>
                  <a:pt x="290" y="206"/>
                  <a:pt x="295" y="208"/>
                </a:cubicBezTo>
                <a:cubicBezTo>
                  <a:pt x="297" y="208"/>
                  <a:pt x="298" y="206"/>
                  <a:pt x="299" y="204"/>
                </a:cubicBezTo>
                <a:cubicBezTo>
                  <a:pt x="292" y="203"/>
                  <a:pt x="284" y="189"/>
                  <a:pt x="281" y="201"/>
                </a:cubicBezTo>
                <a:close/>
                <a:moveTo>
                  <a:pt x="626" y="204"/>
                </a:moveTo>
                <a:cubicBezTo>
                  <a:pt x="628" y="202"/>
                  <a:pt x="628" y="197"/>
                  <a:pt x="626" y="196"/>
                </a:cubicBezTo>
                <a:cubicBezTo>
                  <a:pt x="626" y="200"/>
                  <a:pt x="625" y="202"/>
                  <a:pt x="626" y="204"/>
                </a:cubicBezTo>
                <a:close/>
                <a:moveTo>
                  <a:pt x="55" y="204"/>
                </a:moveTo>
                <a:cubicBezTo>
                  <a:pt x="57" y="205"/>
                  <a:pt x="60" y="208"/>
                  <a:pt x="62" y="207"/>
                </a:cubicBezTo>
                <a:cubicBezTo>
                  <a:pt x="60" y="202"/>
                  <a:pt x="61" y="199"/>
                  <a:pt x="57" y="196"/>
                </a:cubicBezTo>
                <a:cubicBezTo>
                  <a:pt x="56" y="199"/>
                  <a:pt x="55" y="200"/>
                  <a:pt x="55" y="204"/>
                </a:cubicBezTo>
                <a:close/>
                <a:moveTo>
                  <a:pt x="462" y="202"/>
                </a:moveTo>
                <a:cubicBezTo>
                  <a:pt x="465" y="205"/>
                  <a:pt x="468" y="207"/>
                  <a:pt x="472" y="209"/>
                </a:cubicBezTo>
                <a:cubicBezTo>
                  <a:pt x="474" y="207"/>
                  <a:pt x="475" y="206"/>
                  <a:pt x="476" y="203"/>
                </a:cubicBezTo>
                <a:cubicBezTo>
                  <a:pt x="471" y="200"/>
                  <a:pt x="464" y="193"/>
                  <a:pt x="462" y="202"/>
                </a:cubicBezTo>
                <a:close/>
                <a:moveTo>
                  <a:pt x="518" y="205"/>
                </a:moveTo>
                <a:cubicBezTo>
                  <a:pt x="521" y="200"/>
                  <a:pt x="516" y="197"/>
                  <a:pt x="512" y="196"/>
                </a:cubicBezTo>
                <a:cubicBezTo>
                  <a:pt x="511" y="201"/>
                  <a:pt x="515" y="204"/>
                  <a:pt x="518" y="205"/>
                </a:cubicBezTo>
                <a:close/>
                <a:moveTo>
                  <a:pt x="145" y="203"/>
                </a:moveTo>
                <a:cubicBezTo>
                  <a:pt x="147" y="203"/>
                  <a:pt x="147" y="204"/>
                  <a:pt x="148" y="204"/>
                </a:cubicBezTo>
                <a:cubicBezTo>
                  <a:pt x="150" y="202"/>
                  <a:pt x="150" y="202"/>
                  <a:pt x="151" y="199"/>
                </a:cubicBezTo>
                <a:cubicBezTo>
                  <a:pt x="148" y="198"/>
                  <a:pt x="147" y="199"/>
                  <a:pt x="146" y="197"/>
                </a:cubicBezTo>
                <a:cubicBezTo>
                  <a:pt x="146" y="200"/>
                  <a:pt x="146" y="200"/>
                  <a:pt x="145" y="203"/>
                </a:cubicBezTo>
                <a:close/>
                <a:moveTo>
                  <a:pt x="269" y="199"/>
                </a:moveTo>
                <a:cubicBezTo>
                  <a:pt x="272" y="199"/>
                  <a:pt x="275" y="204"/>
                  <a:pt x="276" y="201"/>
                </a:cubicBezTo>
                <a:cubicBezTo>
                  <a:pt x="274" y="201"/>
                  <a:pt x="271" y="196"/>
                  <a:pt x="269" y="199"/>
                </a:cubicBezTo>
                <a:close/>
                <a:moveTo>
                  <a:pt x="444" y="216"/>
                </a:moveTo>
                <a:cubicBezTo>
                  <a:pt x="446" y="213"/>
                  <a:pt x="450" y="210"/>
                  <a:pt x="452" y="206"/>
                </a:cubicBezTo>
                <a:cubicBezTo>
                  <a:pt x="449" y="203"/>
                  <a:pt x="443" y="202"/>
                  <a:pt x="441" y="198"/>
                </a:cubicBezTo>
                <a:cubicBezTo>
                  <a:pt x="434" y="203"/>
                  <a:pt x="435" y="214"/>
                  <a:pt x="444" y="216"/>
                </a:cubicBezTo>
                <a:close/>
                <a:moveTo>
                  <a:pt x="601" y="207"/>
                </a:moveTo>
                <a:cubicBezTo>
                  <a:pt x="601" y="204"/>
                  <a:pt x="602" y="202"/>
                  <a:pt x="603" y="200"/>
                </a:cubicBezTo>
                <a:cubicBezTo>
                  <a:pt x="600" y="199"/>
                  <a:pt x="601" y="197"/>
                  <a:pt x="597" y="198"/>
                </a:cubicBezTo>
                <a:cubicBezTo>
                  <a:pt x="597" y="200"/>
                  <a:pt x="599" y="205"/>
                  <a:pt x="601" y="207"/>
                </a:cubicBezTo>
                <a:close/>
                <a:moveTo>
                  <a:pt x="334" y="204"/>
                </a:moveTo>
                <a:cubicBezTo>
                  <a:pt x="336" y="207"/>
                  <a:pt x="339" y="211"/>
                  <a:pt x="342" y="214"/>
                </a:cubicBezTo>
                <a:cubicBezTo>
                  <a:pt x="343" y="211"/>
                  <a:pt x="346" y="209"/>
                  <a:pt x="346" y="206"/>
                </a:cubicBezTo>
                <a:cubicBezTo>
                  <a:pt x="345" y="202"/>
                  <a:pt x="339" y="201"/>
                  <a:pt x="338" y="199"/>
                </a:cubicBezTo>
                <a:cubicBezTo>
                  <a:pt x="338" y="199"/>
                  <a:pt x="338" y="198"/>
                  <a:pt x="337" y="198"/>
                </a:cubicBezTo>
                <a:cubicBezTo>
                  <a:pt x="336" y="200"/>
                  <a:pt x="335" y="203"/>
                  <a:pt x="334" y="204"/>
                </a:cubicBezTo>
                <a:close/>
                <a:moveTo>
                  <a:pt x="405" y="209"/>
                </a:moveTo>
                <a:cubicBezTo>
                  <a:pt x="405" y="207"/>
                  <a:pt x="407" y="207"/>
                  <a:pt x="406" y="204"/>
                </a:cubicBezTo>
                <a:cubicBezTo>
                  <a:pt x="403" y="205"/>
                  <a:pt x="405" y="203"/>
                  <a:pt x="404" y="202"/>
                </a:cubicBezTo>
                <a:cubicBezTo>
                  <a:pt x="403" y="202"/>
                  <a:pt x="403" y="203"/>
                  <a:pt x="402" y="203"/>
                </a:cubicBezTo>
                <a:cubicBezTo>
                  <a:pt x="401" y="202"/>
                  <a:pt x="401" y="200"/>
                  <a:pt x="400" y="200"/>
                </a:cubicBezTo>
                <a:cubicBezTo>
                  <a:pt x="398" y="200"/>
                  <a:pt x="398" y="199"/>
                  <a:pt x="396" y="199"/>
                </a:cubicBezTo>
                <a:cubicBezTo>
                  <a:pt x="398" y="203"/>
                  <a:pt x="399" y="208"/>
                  <a:pt x="405" y="209"/>
                </a:cubicBezTo>
                <a:close/>
                <a:moveTo>
                  <a:pt x="505" y="202"/>
                </a:moveTo>
                <a:cubicBezTo>
                  <a:pt x="508" y="202"/>
                  <a:pt x="507" y="197"/>
                  <a:pt x="505" y="200"/>
                </a:cubicBezTo>
                <a:cubicBezTo>
                  <a:pt x="507" y="200"/>
                  <a:pt x="505" y="201"/>
                  <a:pt x="505" y="202"/>
                </a:cubicBezTo>
                <a:close/>
                <a:moveTo>
                  <a:pt x="382" y="214"/>
                </a:moveTo>
                <a:cubicBezTo>
                  <a:pt x="383" y="210"/>
                  <a:pt x="386" y="209"/>
                  <a:pt x="386" y="205"/>
                </a:cubicBezTo>
                <a:cubicBezTo>
                  <a:pt x="383" y="203"/>
                  <a:pt x="379" y="201"/>
                  <a:pt x="375" y="200"/>
                </a:cubicBezTo>
                <a:cubicBezTo>
                  <a:pt x="369" y="204"/>
                  <a:pt x="378" y="210"/>
                  <a:pt x="382" y="214"/>
                </a:cubicBezTo>
                <a:close/>
                <a:moveTo>
                  <a:pt x="553" y="203"/>
                </a:moveTo>
                <a:cubicBezTo>
                  <a:pt x="554" y="202"/>
                  <a:pt x="555" y="204"/>
                  <a:pt x="556" y="204"/>
                </a:cubicBezTo>
                <a:cubicBezTo>
                  <a:pt x="556" y="202"/>
                  <a:pt x="555" y="201"/>
                  <a:pt x="553" y="200"/>
                </a:cubicBezTo>
                <a:cubicBezTo>
                  <a:pt x="554" y="201"/>
                  <a:pt x="552" y="201"/>
                  <a:pt x="553" y="203"/>
                </a:cubicBezTo>
                <a:close/>
                <a:moveTo>
                  <a:pt x="108" y="204"/>
                </a:moveTo>
                <a:cubicBezTo>
                  <a:pt x="109" y="204"/>
                  <a:pt x="110" y="205"/>
                  <a:pt x="111" y="205"/>
                </a:cubicBezTo>
                <a:cubicBezTo>
                  <a:pt x="111" y="204"/>
                  <a:pt x="112" y="201"/>
                  <a:pt x="111" y="200"/>
                </a:cubicBezTo>
                <a:cubicBezTo>
                  <a:pt x="110" y="201"/>
                  <a:pt x="108" y="202"/>
                  <a:pt x="108" y="204"/>
                </a:cubicBezTo>
                <a:close/>
                <a:moveTo>
                  <a:pt x="83" y="219"/>
                </a:moveTo>
                <a:cubicBezTo>
                  <a:pt x="84" y="209"/>
                  <a:pt x="71" y="209"/>
                  <a:pt x="67" y="202"/>
                </a:cubicBezTo>
                <a:cubicBezTo>
                  <a:pt x="67" y="203"/>
                  <a:pt x="66" y="200"/>
                  <a:pt x="64" y="201"/>
                </a:cubicBezTo>
                <a:cubicBezTo>
                  <a:pt x="64" y="213"/>
                  <a:pt x="76" y="215"/>
                  <a:pt x="83" y="219"/>
                </a:cubicBezTo>
                <a:close/>
                <a:moveTo>
                  <a:pt x="87" y="210"/>
                </a:moveTo>
                <a:cubicBezTo>
                  <a:pt x="92" y="209"/>
                  <a:pt x="87" y="203"/>
                  <a:pt x="86" y="201"/>
                </a:cubicBezTo>
                <a:cubicBezTo>
                  <a:pt x="86" y="203"/>
                  <a:pt x="86" y="208"/>
                  <a:pt x="87" y="210"/>
                </a:cubicBezTo>
                <a:close/>
                <a:moveTo>
                  <a:pt x="194" y="203"/>
                </a:moveTo>
                <a:cubicBezTo>
                  <a:pt x="194" y="202"/>
                  <a:pt x="193" y="201"/>
                  <a:pt x="192" y="201"/>
                </a:cubicBezTo>
                <a:cubicBezTo>
                  <a:pt x="192" y="202"/>
                  <a:pt x="193" y="203"/>
                  <a:pt x="194" y="203"/>
                </a:cubicBezTo>
                <a:close/>
                <a:moveTo>
                  <a:pt x="41" y="208"/>
                </a:moveTo>
                <a:cubicBezTo>
                  <a:pt x="43" y="209"/>
                  <a:pt x="44" y="211"/>
                  <a:pt x="47" y="210"/>
                </a:cubicBezTo>
                <a:cubicBezTo>
                  <a:pt x="47" y="207"/>
                  <a:pt x="47" y="200"/>
                  <a:pt x="42" y="201"/>
                </a:cubicBezTo>
                <a:cubicBezTo>
                  <a:pt x="42" y="204"/>
                  <a:pt x="42" y="206"/>
                  <a:pt x="41" y="208"/>
                </a:cubicBezTo>
                <a:close/>
                <a:moveTo>
                  <a:pt x="273" y="204"/>
                </a:moveTo>
                <a:cubicBezTo>
                  <a:pt x="270" y="204"/>
                  <a:pt x="268" y="200"/>
                  <a:pt x="265" y="202"/>
                </a:cubicBezTo>
                <a:cubicBezTo>
                  <a:pt x="268" y="202"/>
                  <a:pt x="271" y="207"/>
                  <a:pt x="273" y="204"/>
                </a:cubicBezTo>
                <a:close/>
                <a:moveTo>
                  <a:pt x="493" y="204"/>
                </a:moveTo>
                <a:cubicBezTo>
                  <a:pt x="494" y="204"/>
                  <a:pt x="494" y="206"/>
                  <a:pt x="495" y="206"/>
                </a:cubicBezTo>
                <a:cubicBezTo>
                  <a:pt x="497" y="205"/>
                  <a:pt x="497" y="203"/>
                  <a:pt x="496" y="201"/>
                </a:cubicBezTo>
                <a:cubicBezTo>
                  <a:pt x="495" y="202"/>
                  <a:pt x="493" y="202"/>
                  <a:pt x="493" y="204"/>
                </a:cubicBezTo>
                <a:close/>
                <a:moveTo>
                  <a:pt x="151" y="207"/>
                </a:moveTo>
                <a:cubicBezTo>
                  <a:pt x="156" y="213"/>
                  <a:pt x="165" y="216"/>
                  <a:pt x="174" y="219"/>
                </a:cubicBezTo>
                <a:cubicBezTo>
                  <a:pt x="170" y="211"/>
                  <a:pt x="161" y="206"/>
                  <a:pt x="153" y="202"/>
                </a:cubicBezTo>
                <a:cubicBezTo>
                  <a:pt x="153" y="204"/>
                  <a:pt x="151" y="205"/>
                  <a:pt x="151" y="207"/>
                </a:cubicBezTo>
                <a:close/>
                <a:moveTo>
                  <a:pt x="362" y="209"/>
                </a:moveTo>
                <a:cubicBezTo>
                  <a:pt x="361" y="206"/>
                  <a:pt x="354" y="203"/>
                  <a:pt x="354" y="203"/>
                </a:cubicBezTo>
                <a:cubicBezTo>
                  <a:pt x="356" y="205"/>
                  <a:pt x="359" y="208"/>
                  <a:pt x="362" y="209"/>
                </a:cubicBezTo>
                <a:close/>
                <a:moveTo>
                  <a:pt x="368" y="206"/>
                </a:moveTo>
                <a:cubicBezTo>
                  <a:pt x="367" y="204"/>
                  <a:pt x="365" y="201"/>
                  <a:pt x="363" y="203"/>
                </a:cubicBezTo>
                <a:cubicBezTo>
                  <a:pt x="365" y="203"/>
                  <a:pt x="365" y="206"/>
                  <a:pt x="368" y="206"/>
                </a:cubicBezTo>
                <a:close/>
                <a:moveTo>
                  <a:pt x="411" y="205"/>
                </a:moveTo>
                <a:cubicBezTo>
                  <a:pt x="416" y="208"/>
                  <a:pt x="420" y="213"/>
                  <a:pt x="425" y="215"/>
                </a:cubicBezTo>
                <a:cubicBezTo>
                  <a:pt x="426" y="213"/>
                  <a:pt x="428" y="213"/>
                  <a:pt x="428" y="210"/>
                </a:cubicBezTo>
                <a:cubicBezTo>
                  <a:pt x="423" y="209"/>
                  <a:pt x="415" y="198"/>
                  <a:pt x="411" y="205"/>
                </a:cubicBezTo>
                <a:close/>
                <a:moveTo>
                  <a:pt x="562" y="205"/>
                </a:moveTo>
                <a:cubicBezTo>
                  <a:pt x="564" y="204"/>
                  <a:pt x="561" y="201"/>
                  <a:pt x="560" y="203"/>
                </a:cubicBezTo>
                <a:cubicBezTo>
                  <a:pt x="561" y="203"/>
                  <a:pt x="560" y="205"/>
                  <a:pt x="562" y="205"/>
                </a:cubicBezTo>
                <a:close/>
                <a:moveTo>
                  <a:pt x="280" y="203"/>
                </a:moveTo>
                <a:cubicBezTo>
                  <a:pt x="280" y="204"/>
                  <a:pt x="278" y="203"/>
                  <a:pt x="278" y="204"/>
                </a:cubicBezTo>
                <a:cubicBezTo>
                  <a:pt x="283" y="206"/>
                  <a:pt x="286" y="211"/>
                  <a:pt x="292" y="211"/>
                </a:cubicBezTo>
                <a:cubicBezTo>
                  <a:pt x="290" y="207"/>
                  <a:pt x="283" y="207"/>
                  <a:pt x="280" y="203"/>
                </a:cubicBezTo>
                <a:close/>
                <a:moveTo>
                  <a:pt x="510" y="206"/>
                </a:moveTo>
                <a:cubicBezTo>
                  <a:pt x="512" y="207"/>
                  <a:pt x="514" y="212"/>
                  <a:pt x="516" y="210"/>
                </a:cubicBezTo>
                <a:cubicBezTo>
                  <a:pt x="516" y="206"/>
                  <a:pt x="514" y="204"/>
                  <a:pt x="510" y="203"/>
                </a:cubicBezTo>
                <a:cubicBezTo>
                  <a:pt x="511" y="205"/>
                  <a:pt x="509" y="205"/>
                  <a:pt x="510" y="206"/>
                </a:cubicBezTo>
                <a:close/>
                <a:moveTo>
                  <a:pt x="521" y="209"/>
                </a:moveTo>
                <a:cubicBezTo>
                  <a:pt x="525" y="210"/>
                  <a:pt x="524" y="207"/>
                  <a:pt x="524" y="204"/>
                </a:cubicBezTo>
                <a:cubicBezTo>
                  <a:pt x="524" y="204"/>
                  <a:pt x="523" y="204"/>
                  <a:pt x="522" y="204"/>
                </a:cubicBezTo>
                <a:cubicBezTo>
                  <a:pt x="522" y="206"/>
                  <a:pt x="521" y="207"/>
                  <a:pt x="521" y="209"/>
                </a:cubicBezTo>
                <a:close/>
                <a:moveTo>
                  <a:pt x="119" y="207"/>
                </a:moveTo>
                <a:cubicBezTo>
                  <a:pt x="119" y="206"/>
                  <a:pt x="119" y="205"/>
                  <a:pt x="118" y="204"/>
                </a:cubicBezTo>
                <a:cubicBezTo>
                  <a:pt x="117" y="205"/>
                  <a:pt x="117" y="208"/>
                  <a:pt x="119" y="207"/>
                </a:cubicBezTo>
                <a:close/>
                <a:moveTo>
                  <a:pt x="213" y="207"/>
                </a:moveTo>
                <a:cubicBezTo>
                  <a:pt x="211" y="207"/>
                  <a:pt x="211" y="203"/>
                  <a:pt x="208" y="205"/>
                </a:cubicBezTo>
                <a:cubicBezTo>
                  <a:pt x="208" y="207"/>
                  <a:pt x="212" y="208"/>
                  <a:pt x="213" y="207"/>
                </a:cubicBezTo>
                <a:close/>
                <a:moveTo>
                  <a:pt x="245" y="215"/>
                </a:moveTo>
                <a:cubicBezTo>
                  <a:pt x="250" y="215"/>
                  <a:pt x="251" y="211"/>
                  <a:pt x="253" y="208"/>
                </a:cubicBezTo>
                <a:cubicBezTo>
                  <a:pt x="251" y="208"/>
                  <a:pt x="251" y="205"/>
                  <a:pt x="249" y="205"/>
                </a:cubicBezTo>
                <a:cubicBezTo>
                  <a:pt x="248" y="209"/>
                  <a:pt x="246" y="211"/>
                  <a:pt x="245" y="215"/>
                </a:cubicBezTo>
                <a:close/>
                <a:moveTo>
                  <a:pt x="591" y="217"/>
                </a:moveTo>
                <a:cubicBezTo>
                  <a:pt x="591" y="220"/>
                  <a:pt x="594" y="221"/>
                  <a:pt x="593" y="224"/>
                </a:cubicBezTo>
                <a:cubicBezTo>
                  <a:pt x="592" y="226"/>
                  <a:pt x="590" y="227"/>
                  <a:pt x="588" y="228"/>
                </a:cubicBezTo>
                <a:cubicBezTo>
                  <a:pt x="586" y="236"/>
                  <a:pt x="585" y="246"/>
                  <a:pt x="585" y="255"/>
                </a:cubicBezTo>
                <a:cubicBezTo>
                  <a:pt x="583" y="258"/>
                  <a:pt x="579" y="264"/>
                  <a:pt x="581" y="267"/>
                </a:cubicBezTo>
                <a:cubicBezTo>
                  <a:pt x="584" y="259"/>
                  <a:pt x="588" y="250"/>
                  <a:pt x="592" y="239"/>
                </a:cubicBezTo>
                <a:cubicBezTo>
                  <a:pt x="595" y="229"/>
                  <a:pt x="602" y="212"/>
                  <a:pt x="594" y="205"/>
                </a:cubicBezTo>
                <a:cubicBezTo>
                  <a:pt x="594" y="209"/>
                  <a:pt x="590" y="212"/>
                  <a:pt x="591" y="217"/>
                </a:cubicBezTo>
                <a:close/>
                <a:moveTo>
                  <a:pt x="607" y="223"/>
                </a:moveTo>
                <a:cubicBezTo>
                  <a:pt x="610" y="218"/>
                  <a:pt x="610" y="211"/>
                  <a:pt x="606" y="205"/>
                </a:cubicBezTo>
                <a:cubicBezTo>
                  <a:pt x="604" y="211"/>
                  <a:pt x="602" y="218"/>
                  <a:pt x="607" y="223"/>
                </a:cubicBezTo>
                <a:close/>
                <a:moveTo>
                  <a:pt x="469" y="213"/>
                </a:moveTo>
                <a:cubicBezTo>
                  <a:pt x="470" y="209"/>
                  <a:pt x="463" y="208"/>
                  <a:pt x="461" y="206"/>
                </a:cubicBezTo>
                <a:cubicBezTo>
                  <a:pt x="462" y="209"/>
                  <a:pt x="466" y="212"/>
                  <a:pt x="469" y="213"/>
                </a:cubicBezTo>
                <a:close/>
                <a:moveTo>
                  <a:pt x="543" y="212"/>
                </a:moveTo>
                <a:cubicBezTo>
                  <a:pt x="544" y="213"/>
                  <a:pt x="546" y="216"/>
                  <a:pt x="547" y="215"/>
                </a:cubicBezTo>
                <a:cubicBezTo>
                  <a:pt x="545" y="212"/>
                  <a:pt x="547" y="211"/>
                  <a:pt x="549" y="210"/>
                </a:cubicBezTo>
                <a:cubicBezTo>
                  <a:pt x="548" y="208"/>
                  <a:pt x="547" y="206"/>
                  <a:pt x="546" y="206"/>
                </a:cubicBezTo>
                <a:cubicBezTo>
                  <a:pt x="545" y="208"/>
                  <a:pt x="543" y="209"/>
                  <a:pt x="543" y="212"/>
                </a:cubicBezTo>
                <a:close/>
                <a:moveTo>
                  <a:pt x="140" y="212"/>
                </a:moveTo>
                <a:cubicBezTo>
                  <a:pt x="141" y="211"/>
                  <a:pt x="141" y="208"/>
                  <a:pt x="140" y="207"/>
                </a:cubicBezTo>
                <a:cubicBezTo>
                  <a:pt x="139" y="208"/>
                  <a:pt x="137" y="206"/>
                  <a:pt x="136" y="206"/>
                </a:cubicBezTo>
                <a:cubicBezTo>
                  <a:pt x="136" y="210"/>
                  <a:pt x="137" y="212"/>
                  <a:pt x="140" y="212"/>
                </a:cubicBezTo>
                <a:close/>
                <a:moveTo>
                  <a:pt x="556" y="212"/>
                </a:moveTo>
                <a:cubicBezTo>
                  <a:pt x="557" y="208"/>
                  <a:pt x="554" y="207"/>
                  <a:pt x="552" y="206"/>
                </a:cubicBezTo>
                <a:cubicBezTo>
                  <a:pt x="550" y="209"/>
                  <a:pt x="554" y="211"/>
                  <a:pt x="556" y="212"/>
                </a:cubicBezTo>
                <a:close/>
                <a:moveTo>
                  <a:pt x="566" y="212"/>
                </a:moveTo>
                <a:cubicBezTo>
                  <a:pt x="569" y="212"/>
                  <a:pt x="570" y="215"/>
                  <a:pt x="572" y="217"/>
                </a:cubicBezTo>
                <a:cubicBezTo>
                  <a:pt x="572" y="214"/>
                  <a:pt x="572" y="212"/>
                  <a:pt x="574" y="210"/>
                </a:cubicBezTo>
                <a:cubicBezTo>
                  <a:pt x="571" y="209"/>
                  <a:pt x="570" y="207"/>
                  <a:pt x="567" y="206"/>
                </a:cubicBezTo>
                <a:cubicBezTo>
                  <a:pt x="567" y="209"/>
                  <a:pt x="565" y="209"/>
                  <a:pt x="566" y="212"/>
                </a:cubicBezTo>
                <a:close/>
                <a:moveTo>
                  <a:pt x="476" y="212"/>
                </a:moveTo>
                <a:cubicBezTo>
                  <a:pt x="479" y="216"/>
                  <a:pt x="480" y="209"/>
                  <a:pt x="484" y="209"/>
                </a:cubicBezTo>
                <a:cubicBezTo>
                  <a:pt x="480" y="206"/>
                  <a:pt x="476" y="207"/>
                  <a:pt x="476" y="212"/>
                </a:cubicBezTo>
                <a:close/>
                <a:moveTo>
                  <a:pt x="58" y="220"/>
                </a:moveTo>
                <a:cubicBezTo>
                  <a:pt x="62" y="223"/>
                  <a:pt x="67" y="229"/>
                  <a:pt x="72" y="230"/>
                </a:cubicBezTo>
                <a:cubicBezTo>
                  <a:pt x="66" y="223"/>
                  <a:pt x="66" y="209"/>
                  <a:pt x="54" y="207"/>
                </a:cubicBezTo>
                <a:cubicBezTo>
                  <a:pt x="55" y="212"/>
                  <a:pt x="57" y="216"/>
                  <a:pt x="58" y="220"/>
                </a:cubicBezTo>
                <a:close/>
                <a:moveTo>
                  <a:pt x="351" y="207"/>
                </a:moveTo>
                <a:cubicBezTo>
                  <a:pt x="349" y="211"/>
                  <a:pt x="346" y="214"/>
                  <a:pt x="345" y="218"/>
                </a:cubicBezTo>
                <a:cubicBezTo>
                  <a:pt x="347" y="218"/>
                  <a:pt x="348" y="220"/>
                  <a:pt x="349" y="221"/>
                </a:cubicBezTo>
                <a:cubicBezTo>
                  <a:pt x="352" y="218"/>
                  <a:pt x="356" y="217"/>
                  <a:pt x="358" y="213"/>
                </a:cubicBezTo>
                <a:cubicBezTo>
                  <a:pt x="356" y="210"/>
                  <a:pt x="353" y="209"/>
                  <a:pt x="351" y="207"/>
                </a:cubicBezTo>
                <a:close/>
                <a:moveTo>
                  <a:pt x="406" y="211"/>
                </a:moveTo>
                <a:cubicBezTo>
                  <a:pt x="413" y="213"/>
                  <a:pt x="417" y="218"/>
                  <a:pt x="423" y="220"/>
                </a:cubicBezTo>
                <a:cubicBezTo>
                  <a:pt x="423" y="218"/>
                  <a:pt x="422" y="217"/>
                  <a:pt x="421" y="215"/>
                </a:cubicBezTo>
                <a:cubicBezTo>
                  <a:pt x="414" y="216"/>
                  <a:pt x="411" y="202"/>
                  <a:pt x="406" y="211"/>
                </a:cubicBezTo>
                <a:close/>
                <a:moveTo>
                  <a:pt x="628" y="215"/>
                </a:moveTo>
                <a:cubicBezTo>
                  <a:pt x="630" y="213"/>
                  <a:pt x="630" y="208"/>
                  <a:pt x="629" y="207"/>
                </a:cubicBezTo>
                <a:cubicBezTo>
                  <a:pt x="629" y="210"/>
                  <a:pt x="627" y="213"/>
                  <a:pt x="628" y="215"/>
                </a:cubicBezTo>
                <a:close/>
                <a:moveTo>
                  <a:pt x="494" y="212"/>
                </a:moveTo>
                <a:cubicBezTo>
                  <a:pt x="493" y="210"/>
                  <a:pt x="490" y="209"/>
                  <a:pt x="488" y="208"/>
                </a:cubicBezTo>
                <a:cubicBezTo>
                  <a:pt x="490" y="210"/>
                  <a:pt x="492" y="211"/>
                  <a:pt x="494" y="212"/>
                </a:cubicBezTo>
                <a:close/>
                <a:moveTo>
                  <a:pt x="527" y="215"/>
                </a:moveTo>
                <a:cubicBezTo>
                  <a:pt x="531" y="217"/>
                  <a:pt x="532" y="222"/>
                  <a:pt x="536" y="223"/>
                </a:cubicBezTo>
                <a:cubicBezTo>
                  <a:pt x="537" y="220"/>
                  <a:pt x="539" y="218"/>
                  <a:pt x="538" y="214"/>
                </a:cubicBezTo>
                <a:cubicBezTo>
                  <a:pt x="535" y="212"/>
                  <a:pt x="533" y="209"/>
                  <a:pt x="529" y="208"/>
                </a:cubicBezTo>
                <a:cubicBezTo>
                  <a:pt x="529" y="211"/>
                  <a:pt x="527" y="212"/>
                  <a:pt x="527" y="215"/>
                </a:cubicBezTo>
                <a:close/>
                <a:moveTo>
                  <a:pt x="273" y="211"/>
                </a:moveTo>
                <a:cubicBezTo>
                  <a:pt x="277" y="214"/>
                  <a:pt x="280" y="216"/>
                  <a:pt x="284" y="218"/>
                </a:cubicBezTo>
                <a:cubicBezTo>
                  <a:pt x="286" y="217"/>
                  <a:pt x="288" y="216"/>
                  <a:pt x="289" y="214"/>
                </a:cubicBezTo>
                <a:cubicBezTo>
                  <a:pt x="286" y="212"/>
                  <a:pt x="283" y="210"/>
                  <a:pt x="280" y="209"/>
                </a:cubicBezTo>
                <a:cubicBezTo>
                  <a:pt x="280" y="213"/>
                  <a:pt x="276" y="209"/>
                  <a:pt x="273" y="211"/>
                </a:cubicBezTo>
                <a:close/>
                <a:moveTo>
                  <a:pt x="385" y="217"/>
                </a:moveTo>
                <a:cubicBezTo>
                  <a:pt x="388" y="218"/>
                  <a:pt x="390" y="221"/>
                  <a:pt x="393" y="221"/>
                </a:cubicBezTo>
                <a:cubicBezTo>
                  <a:pt x="395" y="219"/>
                  <a:pt x="398" y="218"/>
                  <a:pt x="399" y="214"/>
                </a:cubicBezTo>
                <a:cubicBezTo>
                  <a:pt x="395" y="213"/>
                  <a:pt x="393" y="210"/>
                  <a:pt x="389" y="209"/>
                </a:cubicBezTo>
                <a:cubicBezTo>
                  <a:pt x="388" y="212"/>
                  <a:pt x="385" y="213"/>
                  <a:pt x="385" y="217"/>
                </a:cubicBezTo>
                <a:close/>
                <a:moveTo>
                  <a:pt x="454" y="209"/>
                </a:moveTo>
                <a:cubicBezTo>
                  <a:pt x="451" y="212"/>
                  <a:pt x="448" y="214"/>
                  <a:pt x="446" y="218"/>
                </a:cubicBezTo>
                <a:cubicBezTo>
                  <a:pt x="451" y="220"/>
                  <a:pt x="454" y="225"/>
                  <a:pt x="459" y="225"/>
                </a:cubicBezTo>
                <a:cubicBezTo>
                  <a:pt x="457" y="220"/>
                  <a:pt x="460" y="210"/>
                  <a:pt x="454" y="209"/>
                </a:cubicBezTo>
                <a:close/>
                <a:moveTo>
                  <a:pt x="233" y="214"/>
                </a:moveTo>
                <a:cubicBezTo>
                  <a:pt x="235" y="211"/>
                  <a:pt x="230" y="210"/>
                  <a:pt x="227" y="209"/>
                </a:cubicBezTo>
                <a:cubicBezTo>
                  <a:pt x="229" y="211"/>
                  <a:pt x="230" y="214"/>
                  <a:pt x="233" y="214"/>
                </a:cubicBezTo>
                <a:close/>
                <a:moveTo>
                  <a:pt x="515" y="218"/>
                </a:moveTo>
                <a:cubicBezTo>
                  <a:pt x="515" y="213"/>
                  <a:pt x="510" y="213"/>
                  <a:pt x="509" y="209"/>
                </a:cubicBezTo>
                <a:cubicBezTo>
                  <a:pt x="505" y="214"/>
                  <a:pt x="511" y="219"/>
                  <a:pt x="515" y="218"/>
                </a:cubicBezTo>
                <a:close/>
                <a:moveTo>
                  <a:pt x="180" y="216"/>
                </a:moveTo>
                <a:cubicBezTo>
                  <a:pt x="183" y="216"/>
                  <a:pt x="183" y="219"/>
                  <a:pt x="186" y="219"/>
                </a:cubicBezTo>
                <a:cubicBezTo>
                  <a:pt x="187" y="217"/>
                  <a:pt x="189" y="216"/>
                  <a:pt x="191" y="214"/>
                </a:cubicBezTo>
                <a:cubicBezTo>
                  <a:pt x="188" y="215"/>
                  <a:pt x="189" y="212"/>
                  <a:pt x="188" y="212"/>
                </a:cubicBezTo>
                <a:cubicBezTo>
                  <a:pt x="186" y="213"/>
                  <a:pt x="184" y="210"/>
                  <a:pt x="183" y="210"/>
                </a:cubicBezTo>
                <a:cubicBezTo>
                  <a:pt x="182" y="212"/>
                  <a:pt x="180" y="213"/>
                  <a:pt x="180" y="216"/>
                </a:cubicBezTo>
                <a:close/>
                <a:moveTo>
                  <a:pt x="230" y="217"/>
                </a:moveTo>
                <a:cubicBezTo>
                  <a:pt x="225" y="215"/>
                  <a:pt x="224" y="210"/>
                  <a:pt x="220" y="210"/>
                </a:cubicBezTo>
                <a:cubicBezTo>
                  <a:pt x="222" y="213"/>
                  <a:pt x="226" y="218"/>
                  <a:pt x="230" y="217"/>
                </a:cubicBezTo>
                <a:close/>
                <a:moveTo>
                  <a:pt x="649" y="219"/>
                </a:moveTo>
                <a:cubicBezTo>
                  <a:pt x="648" y="216"/>
                  <a:pt x="651" y="212"/>
                  <a:pt x="649" y="210"/>
                </a:cubicBezTo>
                <a:cubicBezTo>
                  <a:pt x="649" y="213"/>
                  <a:pt x="646" y="218"/>
                  <a:pt x="649" y="219"/>
                </a:cubicBezTo>
                <a:close/>
                <a:moveTo>
                  <a:pt x="36" y="217"/>
                </a:moveTo>
                <a:cubicBezTo>
                  <a:pt x="38" y="215"/>
                  <a:pt x="38" y="212"/>
                  <a:pt x="36" y="210"/>
                </a:cubicBezTo>
                <a:cubicBezTo>
                  <a:pt x="36" y="212"/>
                  <a:pt x="35" y="215"/>
                  <a:pt x="36" y="217"/>
                </a:cubicBezTo>
                <a:close/>
                <a:moveTo>
                  <a:pt x="145" y="215"/>
                </a:moveTo>
                <a:cubicBezTo>
                  <a:pt x="152" y="220"/>
                  <a:pt x="160" y="226"/>
                  <a:pt x="168" y="230"/>
                </a:cubicBezTo>
                <a:cubicBezTo>
                  <a:pt x="170" y="229"/>
                  <a:pt x="170" y="227"/>
                  <a:pt x="171" y="225"/>
                </a:cubicBezTo>
                <a:cubicBezTo>
                  <a:pt x="166" y="223"/>
                  <a:pt x="155" y="217"/>
                  <a:pt x="156" y="214"/>
                </a:cubicBezTo>
                <a:cubicBezTo>
                  <a:pt x="152" y="214"/>
                  <a:pt x="150" y="211"/>
                  <a:pt x="147" y="210"/>
                </a:cubicBezTo>
                <a:cubicBezTo>
                  <a:pt x="146" y="212"/>
                  <a:pt x="144" y="213"/>
                  <a:pt x="145" y="215"/>
                </a:cubicBezTo>
                <a:close/>
                <a:moveTo>
                  <a:pt x="306" y="214"/>
                </a:moveTo>
                <a:cubicBezTo>
                  <a:pt x="309" y="217"/>
                  <a:pt x="313" y="219"/>
                  <a:pt x="318" y="220"/>
                </a:cubicBezTo>
                <a:cubicBezTo>
                  <a:pt x="319" y="216"/>
                  <a:pt x="308" y="206"/>
                  <a:pt x="306" y="214"/>
                </a:cubicBezTo>
                <a:close/>
                <a:moveTo>
                  <a:pt x="99" y="217"/>
                </a:moveTo>
                <a:cubicBezTo>
                  <a:pt x="102" y="223"/>
                  <a:pt x="107" y="227"/>
                  <a:pt x="114" y="230"/>
                </a:cubicBezTo>
                <a:cubicBezTo>
                  <a:pt x="111" y="222"/>
                  <a:pt x="107" y="216"/>
                  <a:pt x="101" y="211"/>
                </a:cubicBezTo>
                <a:cubicBezTo>
                  <a:pt x="101" y="214"/>
                  <a:pt x="99" y="214"/>
                  <a:pt x="99" y="217"/>
                </a:cubicBezTo>
                <a:close/>
                <a:moveTo>
                  <a:pt x="203" y="212"/>
                </a:moveTo>
                <a:cubicBezTo>
                  <a:pt x="209" y="216"/>
                  <a:pt x="215" y="221"/>
                  <a:pt x="224" y="224"/>
                </a:cubicBezTo>
                <a:cubicBezTo>
                  <a:pt x="223" y="223"/>
                  <a:pt x="225" y="222"/>
                  <a:pt x="224" y="221"/>
                </a:cubicBezTo>
                <a:cubicBezTo>
                  <a:pt x="221" y="219"/>
                  <a:pt x="209" y="212"/>
                  <a:pt x="203" y="212"/>
                </a:cubicBezTo>
                <a:close/>
                <a:moveTo>
                  <a:pt x="481" y="216"/>
                </a:moveTo>
                <a:cubicBezTo>
                  <a:pt x="483" y="218"/>
                  <a:pt x="484" y="217"/>
                  <a:pt x="487" y="217"/>
                </a:cubicBezTo>
                <a:cubicBezTo>
                  <a:pt x="488" y="218"/>
                  <a:pt x="487" y="223"/>
                  <a:pt x="491" y="223"/>
                </a:cubicBezTo>
                <a:cubicBezTo>
                  <a:pt x="492" y="220"/>
                  <a:pt x="493" y="219"/>
                  <a:pt x="493" y="216"/>
                </a:cubicBezTo>
                <a:cubicBezTo>
                  <a:pt x="488" y="213"/>
                  <a:pt x="484" y="209"/>
                  <a:pt x="481" y="216"/>
                </a:cubicBezTo>
                <a:close/>
                <a:moveTo>
                  <a:pt x="549" y="217"/>
                </a:moveTo>
                <a:cubicBezTo>
                  <a:pt x="552" y="218"/>
                  <a:pt x="553" y="222"/>
                  <a:pt x="557" y="223"/>
                </a:cubicBezTo>
                <a:cubicBezTo>
                  <a:pt x="557" y="218"/>
                  <a:pt x="554" y="214"/>
                  <a:pt x="550" y="212"/>
                </a:cubicBezTo>
                <a:cubicBezTo>
                  <a:pt x="550" y="214"/>
                  <a:pt x="549" y="215"/>
                  <a:pt x="549" y="217"/>
                </a:cubicBezTo>
                <a:close/>
                <a:moveTo>
                  <a:pt x="575" y="218"/>
                </a:moveTo>
                <a:cubicBezTo>
                  <a:pt x="575" y="217"/>
                  <a:pt x="577" y="211"/>
                  <a:pt x="575" y="212"/>
                </a:cubicBezTo>
                <a:cubicBezTo>
                  <a:pt x="576" y="215"/>
                  <a:pt x="572" y="217"/>
                  <a:pt x="575" y="218"/>
                </a:cubicBezTo>
                <a:close/>
                <a:moveTo>
                  <a:pt x="618" y="221"/>
                </a:moveTo>
                <a:cubicBezTo>
                  <a:pt x="619" y="219"/>
                  <a:pt x="621" y="214"/>
                  <a:pt x="619" y="212"/>
                </a:cubicBezTo>
                <a:cubicBezTo>
                  <a:pt x="620" y="215"/>
                  <a:pt x="617" y="219"/>
                  <a:pt x="618" y="221"/>
                </a:cubicBezTo>
                <a:close/>
                <a:moveTo>
                  <a:pt x="251" y="218"/>
                </a:moveTo>
                <a:cubicBezTo>
                  <a:pt x="255" y="219"/>
                  <a:pt x="256" y="222"/>
                  <a:pt x="260" y="223"/>
                </a:cubicBezTo>
                <a:cubicBezTo>
                  <a:pt x="260" y="222"/>
                  <a:pt x="261" y="222"/>
                  <a:pt x="262" y="221"/>
                </a:cubicBezTo>
                <a:cubicBezTo>
                  <a:pt x="260" y="218"/>
                  <a:pt x="259" y="214"/>
                  <a:pt x="255" y="212"/>
                </a:cubicBezTo>
                <a:cubicBezTo>
                  <a:pt x="255" y="215"/>
                  <a:pt x="251" y="215"/>
                  <a:pt x="251" y="218"/>
                </a:cubicBezTo>
                <a:close/>
                <a:moveTo>
                  <a:pt x="522" y="215"/>
                </a:moveTo>
                <a:cubicBezTo>
                  <a:pt x="522" y="213"/>
                  <a:pt x="521" y="213"/>
                  <a:pt x="520" y="212"/>
                </a:cubicBezTo>
                <a:cubicBezTo>
                  <a:pt x="519" y="214"/>
                  <a:pt x="520" y="215"/>
                  <a:pt x="522" y="215"/>
                </a:cubicBezTo>
                <a:close/>
                <a:moveTo>
                  <a:pt x="132" y="215"/>
                </a:moveTo>
                <a:cubicBezTo>
                  <a:pt x="135" y="215"/>
                  <a:pt x="135" y="217"/>
                  <a:pt x="137" y="217"/>
                </a:cubicBezTo>
                <a:cubicBezTo>
                  <a:pt x="136" y="215"/>
                  <a:pt x="135" y="215"/>
                  <a:pt x="135" y="213"/>
                </a:cubicBezTo>
                <a:cubicBezTo>
                  <a:pt x="135" y="214"/>
                  <a:pt x="132" y="213"/>
                  <a:pt x="132" y="215"/>
                </a:cubicBezTo>
                <a:close/>
                <a:moveTo>
                  <a:pt x="420" y="224"/>
                </a:moveTo>
                <a:cubicBezTo>
                  <a:pt x="417" y="218"/>
                  <a:pt x="410" y="216"/>
                  <a:pt x="404" y="213"/>
                </a:cubicBezTo>
                <a:cubicBezTo>
                  <a:pt x="408" y="218"/>
                  <a:pt x="414" y="221"/>
                  <a:pt x="420" y="224"/>
                </a:cubicBezTo>
                <a:close/>
                <a:moveTo>
                  <a:pt x="43" y="220"/>
                </a:moveTo>
                <a:cubicBezTo>
                  <a:pt x="42" y="219"/>
                  <a:pt x="43" y="215"/>
                  <a:pt x="42" y="214"/>
                </a:cubicBezTo>
                <a:cubicBezTo>
                  <a:pt x="42" y="214"/>
                  <a:pt x="41" y="214"/>
                  <a:pt x="41" y="214"/>
                </a:cubicBezTo>
                <a:cubicBezTo>
                  <a:pt x="40" y="216"/>
                  <a:pt x="40" y="222"/>
                  <a:pt x="43" y="220"/>
                </a:cubicBezTo>
                <a:close/>
                <a:moveTo>
                  <a:pt x="429" y="218"/>
                </a:moveTo>
                <a:cubicBezTo>
                  <a:pt x="431" y="221"/>
                  <a:pt x="433" y="222"/>
                  <a:pt x="436" y="223"/>
                </a:cubicBezTo>
                <a:cubicBezTo>
                  <a:pt x="436" y="219"/>
                  <a:pt x="435" y="215"/>
                  <a:pt x="431" y="214"/>
                </a:cubicBezTo>
                <a:cubicBezTo>
                  <a:pt x="431" y="216"/>
                  <a:pt x="429" y="216"/>
                  <a:pt x="429" y="218"/>
                </a:cubicBezTo>
                <a:close/>
                <a:moveTo>
                  <a:pt x="475" y="218"/>
                </a:moveTo>
                <a:cubicBezTo>
                  <a:pt x="475" y="218"/>
                  <a:pt x="475" y="217"/>
                  <a:pt x="476" y="217"/>
                </a:cubicBezTo>
                <a:cubicBezTo>
                  <a:pt x="476" y="215"/>
                  <a:pt x="475" y="214"/>
                  <a:pt x="473" y="214"/>
                </a:cubicBezTo>
                <a:cubicBezTo>
                  <a:pt x="472" y="216"/>
                  <a:pt x="473" y="217"/>
                  <a:pt x="475" y="218"/>
                </a:cubicBezTo>
                <a:close/>
                <a:moveTo>
                  <a:pt x="378" y="219"/>
                </a:moveTo>
                <a:cubicBezTo>
                  <a:pt x="376" y="218"/>
                  <a:pt x="378" y="217"/>
                  <a:pt x="377" y="215"/>
                </a:cubicBezTo>
                <a:cubicBezTo>
                  <a:pt x="375" y="216"/>
                  <a:pt x="374" y="215"/>
                  <a:pt x="374" y="215"/>
                </a:cubicBezTo>
                <a:cubicBezTo>
                  <a:pt x="374" y="217"/>
                  <a:pt x="376" y="221"/>
                  <a:pt x="378" y="219"/>
                </a:cubicBezTo>
                <a:close/>
                <a:moveTo>
                  <a:pt x="83" y="238"/>
                </a:moveTo>
                <a:cubicBezTo>
                  <a:pt x="83" y="233"/>
                  <a:pt x="81" y="227"/>
                  <a:pt x="83" y="223"/>
                </a:cubicBezTo>
                <a:cubicBezTo>
                  <a:pt x="78" y="220"/>
                  <a:pt x="74" y="217"/>
                  <a:pt x="69" y="215"/>
                </a:cubicBezTo>
                <a:cubicBezTo>
                  <a:pt x="73" y="223"/>
                  <a:pt x="74" y="234"/>
                  <a:pt x="83" y="238"/>
                </a:cubicBezTo>
                <a:close/>
                <a:moveTo>
                  <a:pt x="237" y="217"/>
                </a:moveTo>
                <a:cubicBezTo>
                  <a:pt x="236" y="217"/>
                  <a:pt x="236" y="217"/>
                  <a:pt x="236" y="217"/>
                </a:cubicBezTo>
                <a:cubicBezTo>
                  <a:pt x="235" y="218"/>
                  <a:pt x="237" y="218"/>
                  <a:pt x="239" y="218"/>
                </a:cubicBezTo>
                <a:cubicBezTo>
                  <a:pt x="238" y="217"/>
                  <a:pt x="240" y="217"/>
                  <a:pt x="239" y="215"/>
                </a:cubicBezTo>
                <a:cubicBezTo>
                  <a:pt x="237" y="214"/>
                  <a:pt x="238" y="217"/>
                  <a:pt x="237" y="217"/>
                </a:cubicBezTo>
                <a:close/>
                <a:moveTo>
                  <a:pt x="462" y="221"/>
                </a:moveTo>
                <a:cubicBezTo>
                  <a:pt x="464" y="221"/>
                  <a:pt x="465" y="218"/>
                  <a:pt x="465" y="217"/>
                </a:cubicBezTo>
                <a:cubicBezTo>
                  <a:pt x="463" y="217"/>
                  <a:pt x="464" y="215"/>
                  <a:pt x="462" y="215"/>
                </a:cubicBezTo>
                <a:cubicBezTo>
                  <a:pt x="462" y="217"/>
                  <a:pt x="462" y="219"/>
                  <a:pt x="462" y="221"/>
                </a:cubicBezTo>
                <a:close/>
                <a:moveTo>
                  <a:pt x="287" y="221"/>
                </a:moveTo>
                <a:cubicBezTo>
                  <a:pt x="290" y="221"/>
                  <a:pt x="293" y="218"/>
                  <a:pt x="292" y="216"/>
                </a:cubicBezTo>
                <a:cubicBezTo>
                  <a:pt x="291" y="218"/>
                  <a:pt x="288" y="219"/>
                  <a:pt x="287" y="221"/>
                </a:cubicBezTo>
                <a:close/>
                <a:moveTo>
                  <a:pt x="363" y="217"/>
                </a:moveTo>
                <a:cubicBezTo>
                  <a:pt x="360" y="220"/>
                  <a:pt x="357" y="223"/>
                  <a:pt x="355" y="227"/>
                </a:cubicBezTo>
                <a:cubicBezTo>
                  <a:pt x="358" y="231"/>
                  <a:pt x="364" y="233"/>
                  <a:pt x="368" y="235"/>
                </a:cubicBezTo>
                <a:cubicBezTo>
                  <a:pt x="370" y="231"/>
                  <a:pt x="373" y="229"/>
                  <a:pt x="374" y="224"/>
                </a:cubicBezTo>
                <a:cubicBezTo>
                  <a:pt x="370" y="223"/>
                  <a:pt x="369" y="218"/>
                  <a:pt x="363" y="217"/>
                </a:cubicBezTo>
                <a:close/>
                <a:moveTo>
                  <a:pt x="19" y="235"/>
                </a:moveTo>
                <a:cubicBezTo>
                  <a:pt x="19" y="228"/>
                  <a:pt x="22" y="220"/>
                  <a:pt x="19" y="217"/>
                </a:cubicBezTo>
                <a:cubicBezTo>
                  <a:pt x="19" y="223"/>
                  <a:pt x="14" y="232"/>
                  <a:pt x="19" y="235"/>
                </a:cubicBezTo>
                <a:close/>
                <a:moveTo>
                  <a:pt x="315" y="224"/>
                </a:moveTo>
                <a:cubicBezTo>
                  <a:pt x="313" y="220"/>
                  <a:pt x="308" y="219"/>
                  <a:pt x="304" y="217"/>
                </a:cubicBezTo>
                <a:cubicBezTo>
                  <a:pt x="304" y="221"/>
                  <a:pt x="312" y="224"/>
                  <a:pt x="315" y="224"/>
                </a:cubicBezTo>
                <a:close/>
                <a:moveTo>
                  <a:pt x="396" y="223"/>
                </a:moveTo>
                <a:cubicBezTo>
                  <a:pt x="397" y="224"/>
                  <a:pt x="398" y="225"/>
                  <a:pt x="400" y="226"/>
                </a:cubicBezTo>
                <a:cubicBezTo>
                  <a:pt x="402" y="224"/>
                  <a:pt x="402" y="219"/>
                  <a:pt x="400" y="217"/>
                </a:cubicBezTo>
                <a:cubicBezTo>
                  <a:pt x="399" y="219"/>
                  <a:pt x="397" y="221"/>
                  <a:pt x="396" y="223"/>
                </a:cubicBezTo>
                <a:close/>
                <a:moveTo>
                  <a:pt x="538" y="227"/>
                </a:moveTo>
                <a:cubicBezTo>
                  <a:pt x="540" y="228"/>
                  <a:pt x="541" y="229"/>
                  <a:pt x="542" y="230"/>
                </a:cubicBezTo>
                <a:cubicBezTo>
                  <a:pt x="543" y="226"/>
                  <a:pt x="544" y="223"/>
                  <a:pt x="545" y="219"/>
                </a:cubicBezTo>
                <a:cubicBezTo>
                  <a:pt x="543" y="219"/>
                  <a:pt x="543" y="217"/>
                  <a:pt x="541" y="217"/>
                </a:cubicBezTo>
                <a:cubicBezTo>
                  <a:pt x="541" y="222"/>
                  <a:pt x="538" y="223"/>
                  <a:pt x="538" y="227"/>
                </a:cubicBezTo>
                <a:close/>
                <a:moveTo>
                  <a:pt x="569" y="226"/>
                </a:moveTo>
                <a:cubicBezTo>
                  <a:pt x="566" y="223"/>
                  <a:pt x="566" y="220"/>
                  <a:pt x="564" y="217"/>
                </a:cubicBezTo>
                <a:cubicBezTo>
                  <a:pt x="561" y="221"/>
                  <a:pt x="566" y="227"/>
                  <a:pt x="569" y="226"/>
                </a:cubicBezTo>
                <a:close/>
                <a:moveTo>
                  <a:pt x="481" y="222"/>
                </a:moveTo>
                <a:cubicBezTo>
                  <a:pt x="483" y="220"/>
                  <a:pt x="480" y="219"/>
                  <a:pt x="478" y="218"/>
                </a:cubicBezTo>
                <a:cubicBezTo>
                  <a:pt x="477" y="220"/>
                  <a:pt x="479" y="221"/>
                  <a:pt x="481" y="222"/>
                </a:cubicBezTo>
                <a:close/>
                <a:moveTo>
                  <a:pt x="92" y="224"/>
                </a:moveTo>
                <a:cubicBezTo>
                  <a:pt x="92" y="220"/>
                  <a:pt x="90" y="219"/>
                  <a:pt x="88" y="218"/>
                </a:cubicBezTo>
                <a:cubicBezTo>
                  <a:pt x="89" y="220"/>
                  <a:pt x="88" y="224"/>
                  <a:pt x="92" y="224"/>
                </a:cubicBezTo>
                <a:close/>
                <a:moveTo>
                  <a:pt x="166" y="237"/>
                </a:moveTo>
                <a:cubicBezTo>
                  <a:pt x="165" y="235"/>
                  <a:pt x="167" y="235"/>
                  <a:pt x="167" y="234"/>
                </a:cubicBezTo>
                <a:cubicBezTo>
                  <a:pt x="166" y="232"/>
                  <a:pt x="162" y="233"/>
                  <a:pt x="162" y="230"/>
                </a:cubicBezTo>
                <a:cubicBezTo>
                  <a:pt x="158" y="231"/>
                  <a:pt x="158" y="228"/>
                  <a:pt x="157" y="226"/>
                </a:cubicBezTo>
                <a:cubicBezTo>
                  <a:pt x="151" y="225"/>
                  <a:pt x="148" y="221"/>
                  <a:pt x="141" y="218"/>
                </a:cubicBezTo>
                <a:cubicBezTo>
                  <a:pt x="149" y="225"/>
                  <a:pt x="158" y="230"/>
                  <a:pt x="166" y="237"/>
                </a:cubicBezTo>
                <a:close/>
                <a:moveTo>
                  <a:pt x="292" y="224"/>
                </a:moveTo>
                <a:cubicBezTo>
                  <a:pt x="292" y="226"/>
                  <a:pt x="293" y="227"/>
                  <a:pt x="295" y="227"/>
                </a:cubicBezTo>
                <a:cubicBezTo>
                  <a:pt x="296" y="224"/>
                  <a:pt x="298" y="222"/>
                  <a:pt x="299" y="219"/>
                </a:cubicBezTo>
                <a:cubicBezTo>
                  <a:pt x="295" y="218"/>
                  <a:pt x="293" y="222"/>
                  <a:pt x="292" y="224"/>
                </a:cubicBezTo>
                <a:close/>
                <a:moveTo>
                  <a:pt x="517" y="222"/>
                </a:moveTo>
                <a:cubicBezTo>
                  <a:pt x="519" y="223"/>
                  <a:pt x="520" y="222"/>
                  <a:pt x="520" y="220"/>
                </a:cubicBezTo>
                <a:cubicBezTo>
                  <a:pt x="519" y="220"/>
                  <a:pt x="519" y="218"/>
                  <a:pt x="518" y="218"/>
                </a:cubicBezTo>
                <a:cubicBezTo>
                  <a:pt x="518" y="220"/>
                  <a:pt x="517" y="221"/>
                  <a:pt x="517" y="222"/>
                </a:cubicBezTo>
                <a:close/>
                <a:moveTo>
                  <a:pt x="628" y="238"/>
                </a:moveTo>
                <a:cubicBezTo>
                  <a:pt x="628" y="231"/>
                  <a:pt x="634" y="224"/>
                  <a:pt x="631" y="218"/>
                </a:cubicBezTo>
                <a:cubicBezTo>
                  <a:pt x="630" y="225"/>
                  <a:pt x="626" y="232"/>
                  <a:pt x="628" y="238"/>
                </a:cubicBezTo>
                <a:close/>
                <a:moveTo>
                  <a:pt x="278" y="224"/>
                </a:moveTo>
                <a:cubicBezTo>
                  <a:pt x="279" y="221"/>
                  <a:pt x="274" y="221"/>
                  <a:pt x="273" y="219"/>
                </a:cubicBezTo>
                <a:cubicBezTo>
                  <a:pt x="273" y="222"/>
                  <a:pt x="277" y="222"/>
                  <a:pt x="278" y="224"/>
                </a:cubicBezTo>
                <a:close/>
                <a:moveTo>
                  <a:pt x="193" y="226"/>
                </a:moveTo>
                <a:cubicBezTo>
                  <a:pt x="198" y="229"/>
                  <a:pt x="201" y="234"/>
                  <a:pt x="208" y="235"/>
                </a:cubicBezTo>
                <a:cubicBezTo>
                  <a:pt x="208" y="235"/>
                  <a:pt x="208" y="234"/>
                  <a:pt x="209" y="234"/>
                </a:cubicBezTo>
                <a:cubicBezTo>
                  <a:pt x="206" y="227"/>
                  <a:pt x="197" y="213"/>
                  <a:pt x="193" y="226"/>
                </a:cubicBezTo>
                <a:close/>
                <a:moveTo>
                  <a:pt x="611" y="237"/>
                </a:moveTo>
                <a:cubicBezTo>
                  <a:pt x="609" y="232"/>
                  <a:pt x="616" y="223"/>
                  <a:pt x="611" y="220"/>
                </a:cubicBezTo>
                <a:cubicBezTo>
                  <a:pt x="610" y="225"/>
                  <a:pt x="607" y="234"/>
                  <a:pt x="611" y="237"/>
                </a:cubicBezTo>
                <a:close/>
                <a:moveTo>
                  <a:pt x="646" y="224"/>
                </a:moveTo>
                <a:cubicBezTo>
                  <a:pt x="648" y="224"/>
                  <a:pt x="649" y="220"/>
                  <a:pt x="648" y="220"/>
                </a:cubicBezTo>
                <a:cubicBezTo>
                  <a:pt x="648" y="221"/>
                  <a:pt x="647" y="222"/>
                  <a:pt x="646" y="224"/>
                </a:cubicBezTo>
                <a:close/>
                <a:moveTo>
                  <a:pt x="495" y="226"/>
                </a:moveTo>
                <a:cubicBezTo>
                  <a:pt x="496" y="227"/>
                  <a:pt x="496" y="228"/>
                  <a:pt x="498" y="227"/>
                </a:cubicBezTo>
                <a:cubicBezTo>
                  <a:pt x="499" y="226"/>
                  <a:pt x="499" y="224"/>
                  <a:pt x="499" y="221"/>
                </a:cubicBezTo>
                <a:cubicBezTo>
                  <a:pt x="498" y="222"/>
                  <a:pt x="498" y="220"/>
                  <a:pt x="497" y="220"/>
                </a:cubicBezTo>
                <a:cubicBezTo>
                  <a:pt x="496" y="222"/>
                  <a:pt x="495" y="224"/>
                  <a:pt x="495" y="226"/>
                </a:cubicBezTo>
                <a:close/>
                <a:moveTo>
                  <a:pt x="462" y="229"/>
                </a:moveTo>
                <a:cubicBezTo>
                  <a:pt x="466" y="227"/>
                  <a:pt x="468" y="225"/>
                  <a:pt x="470" y="221"/>
                </a:cubicBezTo>
                <a:cubicBezTo>
                  <a:pt x="466" y="220"/>
                  <a:pt x="463" y="225"/>
                  <a:pt x="462" y="229"/>
                </a:cubicBezTo>
                <a:close/>
                <a:moveTo>
                  <a:pt x="56" y="227"/>
                </a:moveTo>
                <a:cubicBezTo>
                  <a:pt x="56" y="224"/>
                  <a:pt x="55" y="222"/>
                  <a:pt x="52" y="221"/>
                </a:cubicBezTo>
                <a:cubicBezTo>
                  <a:pt x="51" y="225"/>
                  <a:pt x="54" y="229"/>
                  <a:pt x="56" y="227"/>
                </a:cubicBezTo>
                <a:close/>
                <a:moveTo>
                  <a:pt x="573" y="226"/>
                </a:moveTo>
                <a:cubicBezTo>
                  <a:pt x="574" y="226"/>
                  <a:pt x="574" y="221"/>
                  <a:pt x="572" y="221"/>
                </a:cubicBezTo>
                <a:cubicBezTo>
                  <a:pt x="572" y="222"/>
                  <a:pt x="570" y="226"/>
                  <a:pt x="573" y="226"/>
                </a:cubicBezTo>
                <a:close/>
                <a:moveTo>
                  <a:pt x="244" y="225"/>
                </a:moveTo>
                <a:cubicBezTo>
                  <a:pt x="248" y="227"/>
                  <a:pt x="249" y="231"/>
                  <a:pt x="254" y="232"/>
                </a:cubicBezTo>
                <a:cubicBezTo>
                  <a:pt x="254" y="228"/>
                  <a:pt x="258" y="228"/>
                  <a:pt x="258" y="224"/>
                </a:cubicBezTo>
                <a:cubicBezTo>
                  <a:pt x="254" y="222"/>
                  <a:pt x="247" y="222"/>
                  <a:pt x="244" y="225"/>
                </a:cubicBezTo>
                <a:close/>
                <a:moveTo>
                  <a:pt x="408" y="232"/>
                </a:moveTo>
                <a:cubicBezTo>
                  <a:pt x="410" y="232"/>
                  <a:pt x="411" y="235"/>
                  <a:pt x="414" y="235"/>
                </a:cubicBezTo>
                <a:cubicBezTo>
                  <a:pt x="415" y="232"/>
                  <a:pt x="417" y="231"/>
                  <a:pt x="417" y="228"/>
                </a:cubicBezTo>
                <a:cubicBezTo>
                  <a:pt x="416" y="225"/>
                  <a:pt x="413" y="223"/>
                  <a:pt x="410" y="222"/>
                </a:cubicBezTo>
                <a:cubicBezTo>
                  <a:pt x="409" y="227"/>
                  <a:pt x="406" y="226"/>
                  <a:pt x="408" y="232"/>
                </a:cubicBezTo>
                <a:close/>
                <a:moveTo>
                  <a:pt x="433" y="227"/>
                </a:moveTo>
                <a:cubicBezTo>
                  <a:pt x="431" y="225"/>
                  <a:pt x="430" y="222"/>
                  <a:pt x="426" y="222"/>
                </a:cubicBezTo>
                <a:cubicBezTo>
                  <a:pt x="427" y="225"/>
                  <a:pt x="431" y="226"/>
                  <a:pt x="433" y="227"/>
                </a:cubicBezTo>
                <a:close/>
                <a:moveTo>
                  <a:pt x="545" y="234"/>
                </a:moveTo>
                <a:cubicBezTo>
                  <a:pt x="547" y="235"/>
                  <a:pt x="550" y="239"/>
                  <a:pt x="552" y="238"/>
                </a:cubicBezTo>
                <a:cubicBezTo>
                  <a:pt x="551" y="235"/>
                  <a:pt x="555" y="233"/>
                  <a:pt x="555" y="231"/>
                </a:cubicBezTo>
                <a:cubicBezTo>
                  <a:pt x="555" y="226"/>
                  <a:pt x="551" y="224"/>
                  <a:pt x="547" y="222"/>
                </a:cubicBezTo>
                <a:cubicBezTo>
                  <a:pt x="547" y="225"/>
                  <a:pt x="545" y="229"/>
                  <a:pt x="545" y="234"/>
                </a:cubicBezTo>
                <a:close/>
                <a:moveTo>
                  <a:pt x="274" y="227"/>
                </a:moveTo>
                <a:cubicBezTo>
                  <a:pt x="275" y="224"/>
                  <a:pt x="271" y="222"/>
                  <a:pt x="270" y="223"/>
                </a:cubicBezTo>
                <a:cubicBezTo>
                  <a:pt x="272" y="224"/>
                  <a:pt x="271" y="228"/>
                  <a:pt x="274" y="227"/>
                </a:cubicBezTo>
                <a:close/>
                <a:moveTo>
                  <a:pt x="298" y="230"/>
                </a:moveTo>
                <a:cubicBezTo>
                  <a:pt x="301" y="232"/>
                  <a:pt x="303" y="234"/>
                  <a:pt x="306" y="235"/>
                </a:cubicBezTo>
                <a:cubicBezTo>
                  <a:pt x="307" y="232"/>
                  <a:pt x="311" y="231"/>
                  <a:pt x="312" y="227"/>
                </a:cubicBezTo>
                <a:cubicBezTo>
                  <a:pt x="306" y="223"/>
                  <a:pt x="300" y="221"/>
                  <a:pt x="298" y="230"/>
                </a:cubicBezTo>
                <a:close/>
                <a:moveTo>
                  <a:pt x="120" y="229"/>
                </a:moveTo>
                <a:cubicBezTo>
                  <a:pt x="121" y="228"/>
                  <a:pt x="122" y="227"/>
                  <a:pt x="122" y="225"/>
                </a:cubicBezTo>
                <a:cubicBezTo>
                  <a:pt x="120" y="225"/>
                  <a:pt x="120" y="223"/>
                  <a:pt x="118" y="223"/>
                </a:cubicBezTo>
                <a:cubicBezTo>
                  <a:pt x="119" y="227"/>
                  <a:pt x="119" y="228"/>
                  <a:pt x="120" y="229"/>
                </a:cubicBezTo>
                <a:close/>
                <a:moveTo>
                  <a:pt x="450" y="235"/>
                </a:moveTo>
                <a:cubicBezTo>
                  <a:pt x="451" y="234"/>
                  <a:pt x="451" y="234"/>
                  <a:pt x="452" y="234"/>
                </a:cubicBezTo>
                <a:cubicBezTo>
                  <a:pt x="449" y="229"/>
                  <a:pt x="446" y="225"/>
                  <a:pt x="441" y="223"/>
                </a:cubicBezTo>
                <a:cubicBezTo>
                  <a:pt x="441" y="230"/>
                  <a:pt x="447" y="232"/>
                  <a:pt x="450" y="235"/>
                </a:cubicBezTo>
                <a:close/>
                <a:moveTo>
                  <a:pt x="486" y="224"/>
                </a:moveTo>
                <a:cubicBezTo>
                  <a:pt x="486" y="227"/>
                  <a:pt x="487" y="228"/>
                  <a:pt x="489" y="228"/>
                </a:cubicBezTo>
                <a:cubicBezTo>
                  <a:pt x="491" y="226"/>
                  <a:pt x="488" y="223"/>
                  <a:pt x="486" y="224"/>
                </a:cubicBezTo>
                <a:close/>
                <a:moveTo>
                  <a:pt x="533" y="231"/>
                </a:moveTo>
                <a:cubicBezTo>
                  <a:pt x="533" y="231"/>
                  <a:pt x="533" y="230"/>
                  <a:pt x="533" y="229"/>
                </a:cubicBezTo>
                <a:cubicBezTo>
                  <a:pt x="530" y="228"/>
                  <a:pt x="528" y="225"/>
                  <a:pt x="524" y="223"/>
                </a:cubicBezTo>
                <a:cubicBezTo>
                  <a:pt x="524" y="227"/>
                  <a:pt x="530" y="232"/>
                  <a:pt x="533" y="231"/>
                </a:cubicBezTo>
                <a:close/>
                <a:moveTo>
                  <a:pt x="44" y="232"/>
                </a:moveTo>
                <a:cubicBezTo>
                  <a:pt x="44" y="230"/>
                  <a:pt x="44" y="228"/>
                  <a:pt x="44" y="225"/>
                </a:cubicBezTo>
                <a:cubicBezTo>
                  <a:pt x="42" y="225"/>
                  <a:pt x="42" y="224"/>
                  <a:pt x="41" y="224"/>
                </a:cubicBezTo>
                <a:cubicBezTo>
                  <a:pt x="39" y="227"/>
                  <a:pt x="40" y="232"/>
                  <a:pt x="44" y="232"/>
                </a:cubicBezTo>
                <a:close/>
                <a:moveTo>
                  <a:pt x="565" y="229"/>
                </a:moveTo>
                <a:cubicBezTo>
                  <a:pt x="565" y="227"/>
                  <a:pt x="562" y="226"/>
                  <a:pt x="561" y="224"/>
                </a:cubicBezTo>
                <a:cubicBezTo>
                  <a:pt x="561" y="225"/>
                  <a:pt x="560" y="225"/>
                  <a:pt x="560" y="226"/>
                </a:cubicBezTo>
                <a:cubicBezTo>
                  <a:pt x="562" y="227"/>
                  <a:pt x="564" y="228"/>
                  <a:pt x="565" y="229"/>
                </a:cubicBezTo>
                <a:close/>
                <a:moveTo>
                  <a:pt x="578" y="239"/>
                </a:moveTo>
                <a:cubicBezTo>
                  <a:pt x="580" y="235"/>
                  <a:pt x="580" y="230"/>
                  <a:pt x="579" y="224"/>
                </a:cubicBezTo>
                <a:cubicBezTo>
                  <a:pt x="578" y="224"/>
                  <a:pt x="578" y="224"/>
                  <a:pt x="577" y="224"/>
                </a:cubicBezTo>
                <a:cubicBezTo>
                  <a:pt x="576" y="229"/>
                  <a:pt x="573" y="236"/>
                  <a:pt x="578" y="239"/>
                </a:cubicBezTo>
                <a:close/>
                <a:moveTo>
                  <a:pt x="153" y="233"/>
                </a:moveTo>
                <a:cubicBezTo>
                  <a:pt x="149" y="230"/>
                  <a:pt x="144" y="228"/>
                  <a:pt x="140" y="224"/>
                </a:cubicBezTo>
                <a:cubicBezTo>
                  <a:pt x="142" y="230"/>
                  <a:pt x="149" y="232"/>
                  <a:pt x="153" y="233"/>
                </a:cubicBezTo>
                <a:close/>
                <a:moveTo>
                  <a:pt x="229" y="227"/>
                </a:moveTo>
                <a:cubicBezTo>
                  <a:pt x="228" y="226"/>
                  <a:pt x="228" y="224"/>
                  <a:pt x="225" y="224"/>
                </a:cubicBezTo>
                <a:cubicBezTo>
                  <a:pt x="226" y="226"/>
                  <a:pt x="227" y="227"/>
                  <a:pt x="229" y="227"/>
                </a:cubicBezTo>
                <a:close/>
                <a:moveTo>
                  <a:pt x="466" y="231"/>
                </a:moveTo>
                <a:cubicBezTo>
                  <a:pt x="469" y="233"/>
                  <a:pt x="472" y="236"/>
                  <a:pt x="476" y="238"/>
                </a:cubicBezTo>
                <a:cubicBezTo>
                  <a:pt x="477" y="235"/>
                  <a:pt x="478" y="233"/>
                  <a:pt x="478" y="230"/>
                </a:cubicBezTo>
                <a:cubicBezTo>
                  <a:pt x="475" y="223"/>
                  <a:pt x="469" y="225"/>
                  <a:pt x="466" y="231"/>
                </a:cubicBezTo>
                <a:close/>
                <a:moveTo>
                  <a:pt x="591" y="265"/>
                </a:moveTo>
                <a:cubicBezTo>
                  <a:pt x="589" y="272"/>
                  <a:pt x="587" y="278"/>
                  <a:pt x="588" y="283"/>
                </a:cubicBezTo>
                <a:cubicBezTo>
                  <a:pt x="592" y="279"/>
                  <a:pt x="592" y="274"/>
                  <a:pt x="594" y="266"/>
                </a:cubicBezTo>
                <a:cubicBezTo>
                  <a:pt x="597" y="255"/>
                  <a:pt x="608" y="235"/>
                  <a:pt x="601" y="224"/>
                </a:cubicBezTo>
                <a:cubicBezTo>
                  <a:pt x="599" y="240"/>
                  <a:pt x="595" y="252"/>
                  <a:pt x="591" y="265"/>
                </a:cubicBezTo>
                <a:close/>
                <a:moveTo>
                  <a:pt x="281" y="228"/>
                </a:moveTo>
                <a:cubicBezTo>
                  <a:pt x="281" y="228"/>
                  <a:pt x="281" y="228"/>
                  <a:pt x="281" y="228"/>
                </a:cubicBezTo>
                <a:moveTo>
                  <a:pt x="318" y="226"/>
                </a:moveTo>
                <a:cubicBezTo>
                  <a:pt x="318" y="230"/>
                  <a:pt x="326" y="231"/>
                  <a:pt x="329" y="234"/>
                </a:cubicBezTo>
                <a:cubicBezTo>
                  <a:pt x="330" y="234"/>
                  <a:pt x="330" y="233"/>
                  <a:pt x="330" y="232"/>
                </a:cubicBezTo>
                <a:cubicBezTo>
                  <a:pt x="327" y="230"/>
                  <a:pt x="322" y="226"/>
                  <a:pt x="318" y="226"/>
                </a:cubicBezTo>
                <a:close/>
                <a:moveTo>
                  <a:pt x="455" y="230"/>
                </a:moveTo>
                <a:cubicBezTo>
                  <a:pt x="454" y="228"/>
                  <a:pt x="449" y="224"/>
                  <a:pt x="449" y="226"/>
                </a:cubicBezTo>
                <a:cubicBezTo>
                  <a:pt x="451" y="227"/>
                  <a:pt x="452" y="230"/>
                  <a:pt x="455" y="230"/>
                </a:cubicBezTo>
                <a:close/>
                <a:moveTo>
                  <a:pt x="502" y="231"/>
                </a:moveTo>
                <a:cubicBezTo>
                  <a:pt x="504" y="232"/>
                  <a:pt x="505" y="235"/>
                  <a:pt x="509" y="235"/>
                </a:cubicBezTo>
                <a:cubicBezTo>
                  <a:pt x="511" y="230"/>
                  <a:pt x="506" y="227"/>
                  <a:pt x="503" y="225"/>
                </a:cubicBezTo>
                <a:cubicBezTo>
                  <a:pt x="503" y="227"/>
                  <a:pt x="502" y="229"/>
                  <a:pt x="502" y="231"/>
                </a:cubicBezTo>
                <a:close/>
                <a:moveTo>
                  <a:pt x="431" y="231"/>
                </a:moveTo>
                <a:cubicBezTo>
                  <a:pt x="430" y="228"/>
                  <a:pt x="427" y="227"/>
                  <a:pt x="424" y="226"/>
                </a:cubicBezTo>
                <a:cubicBezTo>
                  <a:pt x="425" y="229"/>
                  <a:pt x="427" y="230"/>
                  <a:pt x="431" y="231"/>
                </a:cubicBezTo>
                <a:close/>
                <a:moveTo>
                  <a:pt x="256" y="234"/>
                </a:moveTo>
                <a:cubicBezTo>
                  <a:pt x="258" y="235"/>
                  <a:pt x="260" y="237"/>
                  <a:pt x="263" y="238"/>
                </a:cubicBezTo>
                <a:cubicBezTo>
                  <a:pt x="264" y="235"/>
                  <a:pt x="268" y="234"/>
                  <a:pt x="269" y="231"/>
                </a:cubicBezTo>
                <a:cubicBezTo>
                  <a:pt x="267" y="228"/>
                  <a:pt x="264" y="227"/>
                  <a:pt x="261" y="226"/>
                </a:cubicBezTo>
                <a:cubicBezTo>
                  <a:pt x="260" y="229"/>
                  <a:pt x="257" y="231"/>
                  <a:pt x="256" y="234"/>
                </a:cubicBezTo>
                <a:close/>
                <a:moveTo>
                  <a:pt x="76" y="240"/>
                </a:moveTo>
                <a:cubicBezTo>
                  <a:pt x="73" y="234"/>
                  <a:pt x="65" y="232"/>
                  <a:pt x="61" y="227"/>
                </a:cubicBezTo>
                <a:cubicBezTo>
                  <a:pt x="61" y="234"/>
                  <a:pt x="71" y="236"/>
                  <a:pt x="76" y="240"/>
                </a:cubicBezTo>
                <a:close/>
                <a:moveTo>
                  <a:pt x="123" y="233"/>
                </a:moveTo>
                <a:cubicBezTo>
                  <a:pt x="125" y="234"/>
                  <a:pt x="126" y="230"/>
                  <a:pt x="128" y="231"/>
                </a:cubicBezTo>
                <a:cubicBezTo>
                  <a:pt x="128" y="229"/>
                  <a:pt x="128" y="227"/>
                  <a:pt x="126" y="227"/>
                </a:cubicBezTo>
                <a:cubicBezTo>
                  <a:pt x="126" y="230"/>
                  <a:pt x="122" y="230"/>
                  <a:pt x="123" y="233"/>
                </a:cubicBezTo>
                <a:close/>
                <a:moveTo>
                  <a:pt x="225" y="231"/>
                </a:moveTo>
                <a:cubicBezTo>
                  <a:pt x="224" y="229"/>
                  <a:pt x="223" y="229"/>
                  <a:pt x="224" y="227"/>
                </a:cubicBezTo>
                <a:cubicBezTo>
                  <a:pt x="221" y="228"/>
                  <a:pt x="222" y="228"/>
                  <a:pt x="222" y="230"/>
                </a:cubicBezTo>
                <a:cubicBezTo>
                  <a:pt x="224" y="229"/>
                  <a:pt x="226" y="232"/>
                  <a:pt x="225" y="231"/>
                </a:cubicBezTo>
                <a:close/>
                <a:moveTo>
                  <a:pt x="372" y="238"/>
                </a:moveTo>
                <a:cubicBezTo>
                  <a:pt x="374" y="238"/>
                  <a:pt x="375" y="240"/>
                  <a:pt x="378" y="240"/>
                </a:cubicBezTo>
                <a:cubicBezTo>
                  <a:pt x="379" y="237"/>
                  <a:pt x="382" y="236"/>
                  <a:pt x="383" y="233"/>
                </a:cubicBezTo>
                <a:cubicBezTo>
                  <a:pt x="381" y="231"/>
                  <a:pt x="380" y="229"/>
                  <a:pt x="377" y="228"/>
                </a:cubicBezTo>
                <a:cubicBezTo>
                  <a:pt x="376" y="232"/>
                  <a:pt x="373" y="234"/>
                  <a:pt x="372" y="238"/>
                </a:cubicBezTo>
                <a:close/>
                <a:moveTo>
                  <a:pt x="394" y="231"/>
                </a:moveTo>
                <a:cubicBezTo>
                  <a:pt x="396" y="230"/>
                  <a:pt x="393" y="227"/>
                  <a:pt x="392" y="229"/>
                </a:cubicBezTo>
                <a:cubicBezTo>
                  <a:pt x="393" y="229"/>
                  <a:pt x="393" y="231"/>
                  <a:pt x="394" y="231"/>
                </a:cubicBezTo>
                <a:close/>
                <a:moveTo>
                  <a:pt x="622" y="239"/>
                </a:moveTo>
                <a:cubicBezTo>
                  <a:pt x="622" y="235"/>
                  <a:pt x="625" y="232"/>
                  <a:pt x="623" y="228"/>
                </a:cubicBezTo>
                <a:cubicBezTo>
                  <a:pt x="624" y="232"/>
                  <a:pt x="620" y="235"/>
                  <a:pt x="622" y="239"/>
                </a:cubicBezTo>
                <a:close/>
                <a:moveTo>
                  <a:pt x="286" y="232"/>
                </a:moveTo>
                <a:cubicBezTo>
                  <a:pt x="287" y="234"/>
                  <a:pt x="292" y="237"/>
                  <a:pt x="292" y="231"/>
                </a:cubicBezTo>
                <a:cubicBezTo>
                  <a:pt x="290" y="229"/>
                  <a:pt x="286" y="227"/>
                  <a:pt x="286" y="232"/>
                </a:cubicBezTo>
                <a:close/>
                <a:moveTo>
                  <a:pt x="496" y="232"/>
                </a:moveTo>
                <a:cubicBezTo>
                  <a:pt x="496" y="230"/>
                  <a:pt x="495" y="229"/>
                  <a:pt x="493" y="229"/>
                </a:cubicBezTo>
                <a:cubicBezTo>
                  <a:pt x="493" y="232"/>
                  <a:pt x="495" y="234"/>
                  <a:pt x="496" y="232"/>
                </a:cubicBezTo>
                <a:close/>
                <a:moveTo>
                  <a:pt x="93" y="237"/>
                </a:moveTo>
                <a:cubicBezTo>
                  <a:pt x="95" y="234"/>
                  <a:pt x="93" y="230"/>
                  <a:pt x="90" y="229"/>
                </a:cubicBezTo>
                <a:cubicBezTo>
                  <a:pt x="92" y="232"/>
                  <a:pt x="92" y="235"/>
                  <a:pt x="93" y="237"/>
                </a:cubicBezTo>
                <a:close/>
                <a:moveTo>
                  <a:pt x="276" y="230"/>
                </a:moveTo>
                <a:cubicBezTo>
                  <a:pt x="276" y="232"/>
                  <a:pt x="277" y="232"/>
                  <a:pt x="279" y="232"/>
                </a:cubicBezTo>
                <a:cubicBezTo>
                  <a:pt x="279" y="230"/>
                  <a:pt x="277" y="229"/>
                  <a:pt x="276" y="230"/>
                </a:cubicBezTo>
                <a:close/>
                <a:moveTo>
                  <a:pt x="309" y="238"/>
                </a:moveTo>
                <a:cubicBezTo>
                  <a:pt x="312" y="240"/>
                  <a:pt x="315" y="242"/>
                  <a:pt x="319" y="244"/>
                </a:cubicBezTo>
                <a:cubicBezTo>
                  <a:pt x="323" y="245"/>
                  <a:pt x="324" y="239"/>
                  <a:pt x="327" y="240"/>
                </a:cubicBezTo>
                <a:cubicBezTo>
                  <a:pt x="327" y="238"/>
                  <a:pt x="326" y="237"/>
                  <a:pt x="326" y="235"/>
                </a:cubicBezTo>
                <a:cubicBezTo>
                  <a:pt x="320" y="235"/>
                  <a:pt x="319" y="230"/>
                  <a:pt x="314" y="229"/>
                </a:cubicBezTo>
                <a:cubicBezTo>
                  <a:pt x="313" y="233"/>
                  <a:pt x="310" y="234"/>
                  <a:pt x="309" y="238"/>
                </a:cubicBezTo>
                <a:close/>
                <a:moveTo>
                  <a:pt x="238" y="231"/>
                </a:moveTo>
                <a:cubicBezTo>
                  <a:pt x="240" y="235"/>
                  <a:pt x="244" y="237"/>
                  <a:pt x="248" y="239"/>
                </a:cubicBezTo>
                <a:cubicBezTo>
                  <a:pt x="248" y="238"/>
                  <a:pt x="250" y="238"/>
                  <a:pt x="250" y="236"/>
                </a:cubicBezTo>
                <a:cubicBezTo>
                  <a:pt x="247" y="233"/>
                  <a:pt x="242" y="228"/>
                  <a:pt x="238" y="231"/>
                </a:cubicBezTo>
                <a:close/>
                <a:moveTo>
                  <a:pt x="487" y="234"/>
                </a:moveTo>
                <a:cubicBezTo>
                  <a:pt x="487" y="231"/>
                  <a:pt x="485" y="231"/>
                  <a:pt x="484" y="230"/>
                </a:cubicBezTo>
                <a:cubicBezTo>
                  <a:pt x="484" y="232"/>
                  <a:pt x="485" y="233"/>
                  <a:pt x="487" y="234"/>
                </a:cubicBezTo>
                <a:close/>
                <a:moveTo>
                  <a:pt x="521" y="234"/>
                </a:moveTo>
                <a:cubicBezTo>
                  <a:pt x="523" y="237"/>
                  <a:pt x="527" y="238"/>
                  <a:pt x="530" y="241"/>
                </a:cubicBezTo>
                <a:cubicBezTo>
                  <a:pt x="530" y="240"/>
                  <a:pt x="531" y="238"/>
                  <a:pt x="531" y="237"/>
                </a:cubicBezTo>
                <a:cubicBezTo>
                  <a:pt x="528" y="234"/>
                  <a:pt x="525" y="232"/>
                  <a:pt x="522" y="230"/>
                </a:cubicBezTo>
                <a:cubicBezTo>
                  <a:pt x="522" y="232"/>
                  <a:pt x="521" y="232"/>
                  <a:pt x="521" y="234"/>
                </a:cubicBezTo>
                <a:close/>
                <a:moveTo>
                  <a:pt x="131" y="231"/>
                </a:moveTo>
                <a:cubicBezTo>
                  <a:pt x="123" y="236"/>
                  <a:pt x="129" y="244"/>
                  <a:pt x="136" y="246"/>
                </a:cubicBezTo>
                <a:cubicBezTo>
                  <a:pt x="139" y="240"/>
                  <a:pt x="135" y="234"/>
                  <a:pt x="131" y="231"/>
                </a:cubicBezTo>
                <a:close/>
                <a:moveTo>
                  <a:pt x="356" y="235"/>
                </a:moveTo>
                <a:cubicBezTo>
                  <a:pt x="354" y="233"/>
                  <a:pt x="353" y="231"/>
                  <a:pt x="351" y="231"/>
                </a:cubicBezTo>
                <a:cubicBezTo>
                  <a:pt x="350" y="234"/>
                  <a:pt x="357" y="235"/>
                  <a:pt x="356" y="235"/>
                </a:cubicBezTo>
                <a:close/>
                <a:moveTo>
                  <a:pt x="417" y="238"/>
                </a:moveTo>
                <a:cubicBezTo>
                  <a:pt x="419" y="238"/>
                  <a:pt x="419" y="240"/>
                  <a:pt x="421" y="240"/>
                </a:cubicBezTo>
                <a:cubicBezTo>
                  <a:pt x="423" y="236"/>
                  <a:pt x="426" y="237"/>
                  <a:pt x="426" y="232"/>
                </a:cubicBezTo>
                <a:cubicBezTo>
                  <a:pt x="422" y="230"/>
                  <a:pt x="419" y="232"/>
                  <a:pt x="417" y="238"/>
                </a:cubicBezTo>
                <a:close/>
                <a:moveTo>
                  <a:pt x="439" y="237"/>
                </a:moveTo>
                <a:cubicBezTo>
                  <a:pt x="438" y="233"/>
                  <a:pt x="436" y="232"/>
                  <a:pt x="433" y="231"/>
                </a:cubicBezTo>
                <a:cubicBezTo>
                  <a:pt x="433" y="235"/>
                  <a:pt x="436" y="236"/>
                  <a:pt x="439" y="237"/>
                </a:cubicBezTo>
                <a:close/>
                <a:moveTo>
                  <a:pt x="62" y="241"/>
                </a:moveTo>
                <a:cubicBezTo>
                  <a:pt x="61" y="237"/>
                  <a:pt x="59" y="233"/>
                  <a:pt x="54" y="232"/>
                </a:cubicBezTo>
                <a:cubicBezTo>
                  <a:pt x="56" y="239"/>
                  <a:pt x="58" y="246"/>
                  <a:pt x="66" y="249"/>
                </a:cubicBezTo>
                <a:cubicBezTo>
                  <a:pt x="63" y="246"/>
                  <a:pt x="64" y="238"/>
                  <a:pt x="62" y="241"/>
                </a:cubicBezTo>
                <a:close/>
                <a:moveTo>
                  <a:pt x="202" y="241"/>
                </a:moveTo>
                <a:cubicBezTo>
                  <a:pt x="202" y="238"/>
                  <a:pt x="196" y="232"/>
                  <a:pt x="193" y="232"/>
                </a:cubicBezTo>
                <a:cubicBezTo>
                  <a:pt x="196" y="235"/>
                  <a:pt x="198" y="239"/>
                  <a:pt x="202" y="241"/>
                </a:cubicBezTo>
                <a:close/>
                <a:moveTo>
                  <a:pt x="231" y="234"/>
                </a:moveTo>
                <a:cubicBezTo>
                  <a:pt x="231" y="234"/>
                  <a:pt x="231" y="233"/>
                  <a:pt x="231" y="232"/>
                </a:cubicBezTo>
                <a:cubicBezTo>
                  <a:pt x="229" y="233"/>
                  <a:pt x="226" y="231"/>
                  <a:pt x="227" y="232"/>
                </a:cubicBezTo>
                <a:cubicBezTo>
                  <a:pt x="229" y="233"/>
                  <a:pt x="229" y="236"/>
                  <a:pt x="231" y="234"/>
                </a:cubicBezTo>
                <a:close/>
                <a:moveTo>
                  <a:pt x="560" y="245"/>
                </a:moveTo>
                <a:cubicBezTo>
                  <a:pt x="562" y="243"/>
                  <a:pt x="564" y="239"/>
                  <a:pt x="565" y="236"/>
                </a:cubicBezTo>
                <a:cubicBezTo>
                  <a:pt x="564" y="235"/>
                  <a:pt x="563" y="233"/>
                  <a:pt x="561" y="232"/>
                </a:cubicBezTo>
                <a:cubicBezTo>
                  <a:pt x="560" y="235"/>
                  <a:pt x="560" y="243"/>
                  <a:pt x="560" y="245"/>
                </a:cubicBezTo>
                <a:close/>
                <a:moveTo>
                  <a:pt x="341" y="235"/>
                </a:moveTo>
                <a:cubicBezTo>
                  <a:pt x="343" y="237"/>
                  <a:pt x="347" y="233"/>
                  <a:pt x="344" y="232"/>
                </a:cubicBezTo>
                <a:cubicBezTo>
                  <a:pt x="344" y="234"/>
                  <a:pt x="341" y="233"/>
                  <a:pt x="341" y="235"/>
                </a:cubicBezTo>
                <a:close/>
                <a:moveTo>
                  <a:pt x="541" y="237"/>
                </a:moveTo>
                <a:cubicBezTo>
                  <a:pt x="540" y="235"/>
                  <a:pt x="539" y="233"/>
                  <a:pt x="536" y="233"/>
                </a:cubicBezTo>
                <a:cubicBezTo>
                  <a:pt x="536" y="236"/>
                  <a:pt x="539" y="236"/>
                  <a:pt x="541" y="237"/>
                </a:cubicBezTo>
                <a:close/>
                <a:moveTo>
                  <a:pt x="179" y="237"/>
                </a:moveTo>
                <a:cubicBezTo>
                  <a:pt x="181" y="237"/>
                  <a:pt x="181" y="234"/>
                  <a:pt x="180" y="234"/>
                </a:cubicBezTo>
                <a:cubicBezTo>
                  <a:pt x="180" y="234"/>
                  <a:pt x="178" y="235"/>
                  <a:pt x="179" y="237"/>
                </a:cubicBezTo>
                <a:close/>
                <a:moveTo>
                  <a:pt x="225" y="242"/>
                </a:moveTo>
                <a:cubicBezTo>
                  <a:pt x="224" y="237"/>
                  <a:pt x="219" y="234"/>
                  <a:pt x="216" y="234"/>
                </a:cubicBezTo>
                <a:cubicBezTo>
                  <a:pt x="218" y="237"/>
                  <a:pt x="220" y="243"/>
                  <a:pt x="225" y="242"/>
                </a:cubicBezTo>
                <a:close/>
                <a:moveTo>
                  <a:pt x="403" y="237"/>
                </a:moveTo>
                <a:cubicBezTo>
                  <a:pt x="403" y="235"/>
                  <a:pt x="403" y="235"/>
                  <a:pt x="403" y="235"/>
                </a:cubicBezTo>
                <a:cubicBezTo>
                  <a:pt x="403" y="235"/>
                  <a:pt x="403" y="235"/>
                  <a:pt x="403" y="235"/>
                </a:cubicBezTo>
                <a:cubicBezTo>
                  <a:pt x="402" y="237"/>
                  <a:pt x="399" y="232"/>
                  <a:pt x="399" y="235"/>
                </a:cubicBezTo>
                <a:cubicBezTo>
                  <a:pt x="401" y="235"/>
                  <a:pt x="401" y="237"/>
                  <a:pt x="403" y="237"/>
                </a:cubicBezTo>
                <a:close/>
                <a:moveTo>
                  <a:pt x="101" y="241"/>
                </a:moveTo>
                <a:cubicBezTo>
                  <a:pt x="101" y="238"/>
                  <a:pt x="100" y="235"/>
                  <a:pt x="97" y="234"/>
                </a:cubicBezTo>
                <a:cubicBezTo>
                  <a:pt x="97" y="238"/>
                  <a:pt x="98" y="241"/>
                  <a:pt x="101" y="241"/>
                </a:cubicBezTo>
                <a:close/>
                <a:moveTo>
                  <a:pt x="142" y="240"/>
                </a:moveTo>
                <a:cubicBezTo>
                  <a:pt x="145" y="238"/>
                  <a:pt x="140" y="236"/>
                  <a:pt x="139" y="234"/>
                </a:cubicBezTo>
                <a:cubicBezTo>
                  <a:pt x="139" y="237"/>
                  <a:pt x="140" y="239"/>
                  <a:pt x="142" y="240"/>
                </a:cubicBezTo>
                <a:close/>
                <a:moveTo>
                  <a:pt x="266" y="240"/>
                </a:moveTo>
                <a:cubicBezTo>
                  <a:pt x="268" y="241"/>
                  <a:pt x="268" y="242"/>
                  <a:pt x="270" y="242"/>
                </a:cubicBezTo>
                <a:cubicBezTo>
                  <a:pt x="270" y="238"/>
                  <a:pt x="275" y="240"/>
                  <a:pt x="274" y="235"/>
                </a:cubicBezTo>
                <a:cubicBezTo>
                  <a:pt x="273" y="235"/>
                  <a:pt x="273" y="235"/>
                  <a:pt x="273" y="234"/>
                </a:cubicBezTo>
                <a:cubicBezTo>
                  <a:pt x="270" y="236"/>
                  <a:pt x="267" y="237"/>
                  <a:pt x="266" y="240"/>
                </a:cubicBezTo>
                <a:close/>
                <a:moveTo>
                  <a:pt x="293" y="239"/>
                </a:moveTo>
                <a:cubicBezTo>
                  <a:pt x="294" y="242"/>
                  <a:pt x="298" y="242"/>
                  <a:pt x="301" y="244"/>
                </a:cubicBezTo>
                <a:cubicBezTo>
                  <a:pt x="302" y="243"/>
                  <a:pt x="302" y="242"/>
                  <a:pt x="303" y="241"/>
                </a:cubicBezTo>
                <a:cubicBezTo>
                  <a:pt x="301" y="238"/>
                  <a:pt x="299" y="235"/>
                  <a:pt x="295" y="234"/>
                </a:cubicBezTo>
                <a:cubicBezTo>
                  <a:pt x="295" y="236"/>
                  <a:pt x="293" y="237"/>
                  <a:pt x="293" y="239"/>
                </a:cubicBezTo>
                <a:close/>
                <a:moveTo>
                  <a:pt x="461" y="237"/>
                </a:moveTo>
                <a:cubicBezTo>
                  <a:pt x="465" y="240"/>
                  <a:pt x="467" y="245"/>
                  <a:pt x="472" y="248"/>
                </a:cubicBezTo>
                <a:cubicBezTo>
                  <a:pt x="472" y="246"/>
                  <a:pt x="473" y="245"/>
                  <a:pt x="473" y="243"/>
                </a:cubicBezTo>
                <a:cubicBezTo>
                  <a:pt x="470" y="239"/>
                  <a:pt x="466" y="236"/>
                  <a:pt x="462" y="234"/>
                </a:cubicBezTo>
                <a:cubicBezTo>
                  <a:pt x="462" y="235"/>
                  <a:pt x="461" y="236"/>
                  <a:pt x="461" y="237"/>
                </a:cubicBezTo>
                <a:close/>
                <a:moveTo>
                  <a:pt x="480" y="240"/>
                </a:moveTo>
                <a:cubicBezTo>
                  <a:pt x="482" y="241"/>
                  <a:pt x="482" y="243"/>
                  <a:pt x="484" y="243"/>
                </a:cubicBezTo>
                <a:cubicBezTo>
                  <a:pt x="487" y="239"/>
                  <a:pt x="486" y="236"/>
                  <a:pt x="482" y="234"/>
                </a:cubicBezTo>
                <a:cubicBezTo>
                  <a:pt x="482" y="237"/>
                  <a:pt x="480" y="238"/>
                  <a:pt x="480" y="240"/>
                </a:cubicBezTo>
                <a:close/>
                <a:moveTo>
                  <a:pt x="43" y="249"/>
                </a:moveTo>
                <a:cubicBezTo>
                  <a:pt x="42" y="245"/>
                  <a:pt x="43" y="242"/>
                  <a:pt x="44" y="238"/>
                </a:cubicBezTo>
                <a:cubicBezTo>
                  <a:pt x="43" y="237"/>
                  <a:pt x="42" y="235"/>
                  <a:pt x="40" y="235"/>
                </a:cubicBezTo>
                <a:cubicBezTo>
                  <a:pt x="40" y="238"/>
                  <a:pt x="37" y="247"/>
                  <a:pt x="43" y="249"/>
                </a:cubicBezTo>
                <a:close/>
                <a:moveTo>
                  <a:pt x="507" y="240"/>
                </a:moveTo>
                <a:cubicBezTo>
                  <a:pt x="506" y="237"/>
                  <a:pt x="504" y="235"/>
                  <a:pt x="501" y="235"/>
                </a:cubicBezTo>
                <a:cubicBezTo>
                  <a:pt x="501" y="238"/>
                  <a:pt x="504" y="239"/>
                  <a:pt x="507" y="240"/>
                </a:cubicBezTo>
                <a:close/>
                <a:moveTo>
                  <a:pt x="182" y="239"/>
                </a:moveTo>
                <a:cubicBezTo>
                  <a:pt x="187" y="240"/>
                  <a:pt x="191" y="249"/>
                  <a:pt x="196" y="244"/>
                </a:cubicBezTo>
                <a:cubicBezTo>
                  <a:pt x="192" y="241"/>
                  <a:pt x="188" y="239"/>
                  <a:pt x="184" y="235"/>
                </a:cubicBezTo>
                <a:cubicBezTo>
                  <a:pt x="184" y="237"/>
                  <a:pt x="182" y="238"/>
                  <a:pt x="182" y="239"/>
                </a:cubicBezTo>
                <a:close/>
                <a:moveTo>
                  <a:pt x="346" y="238"/>
                </a:moveTo>
                <a:cubicBezTo>
                  <a:pt x="349" y="237"/>
                  <a:pt x="350" y="242"/>
                  <a:pt x="353" y="240"/>
                </a:cubicBezTo>
                <a:cubicBezTo>
                  <a:pt x="351" y="239"/>
                  <a:pt x="347" y="232"/>
                  <a:pt x="346" y="238"/>
                </a:cubicBezTo>
                <a:close/>
                <a:moveTo>
                  <a:pt x="286" y="243"/>
                </a:moveTo>
                <a:cubicBezTo>
                  <a:pt x="286" y="242"/>
                  <a:pt x="287" y="241"/>
                  <a:pt x="287" y="240"/>
                </a:cubicBezTo>
                <a:cubicBezTo>
                  <a:pt x="285" y="238"/>
                  <a:pt x="282" y="237"/>
                  <a:pt x="280" y="236"/>
                </a:cubicBezTo>
                <a:cubicBezTo>
                  <a:pt x="281" y="239"/>
                  <a:pt x="284" y="241"/>
                  <a:pt x="286" y="243"/>
                </a:cubicBezTo>
                <a:close/>
                <a:moveTo>
                  <a:pt x="381" y="241"/>
                </a:moveTo>
                <a:cubicBezTo>
                  <a:pt x="382" y="241"/>
                  <a:pt x="383" y="241"/>
                  <a:pt x="384" y="241"/>
                </a:cubicBezTo>
                <a:cubicBezTo>
                  <a:pt x="384" y="238"/>
                  <a:pt x="387" y="239"/>
                  <a:pt x="386" y="236"/>
                </a:cubicBezTo>
                <a:cubicBezTo>
                  <a:pt x="383" y="236"/>
                  <a:pt x="383" y="239"/>
                  <a:pt x="381" y="241"/>
                </a:cubicBezTo>
                <a:close/>
                <a:moveTo>
                  <a:pt x="423" y="243"/>
                </a:moveTo>
                <a:cubicBezTo>
                  <a:pt x="428" y="244"/>
                  <a:pt x="431" y="248"/>
                  <a:pt x="436" y="250"/>
                </a:cubicBezTo>
                <a:cubicBezTo>
                  <a:pt x="438" y="248"/>
                  <a:pt x="440" y="247"/>
                  <a:pt x="440" y="244"/>
                </a:cubicBezTo>
                <a:cubicBezTo>
                  <a:pt x="437" y="240"/>
                  <a:pt x="434" y="238"/>
                  <a:pt x="429" y="236"/>
                </a:cubicBezTo>
                <a:cubicBezTo>
                  <a:pt x="427" y="238"/>
                  <a:pt x="424" y="239"/>
                  <a:pt x="423" y="243"/>
                </a:cubicBezTo>
                <a:close/>
                <a:moveTo>
                  <a:pt x="490" y="237"/>
                </a:moveTo>
                <a:cubicBezTo>
                  <a:pt x="491" y="238"/>
                  <a:pt x="491" y="241"/>
                  <a:pt x="493" y="241"/>
                </a:cubicBezTo>
                <a:cubicBezTo>
                  <a:pt x="493" y="239"/>
                  <a:pt x="494" y="239"/>
                  <a:pt x="494" y="237"/>
                </a:cubicBezTo>
                <a:cubicBezTo>
                  <a:pt x="493" y="236"/>
                  <a:pt x="492" y="235"/>
                  <a:pt x="490" y="237"/>
                </a:cubicBezTo>
                <a:close/>
                <a:moveTo>
                  <a:pt x="631" y="239"/>
                </a:moveTo>
                <a:cubicBezTo>
                  <a:pt x="634" y="240"/>
                  <a:pt x="634" y="236"/>
                  <a:pt x="632" y="236"/>
                </a:cubicBezTo>
                <a:cubicBezTo>
                  <a:pt x="632" y="238"/>
                  <a:pt x="631" y="238"/>
                  <a:pt x="631" y="239"/>
                </a:cubicBezTo>
                <a:close/>
                <a:moveTo>
                  <a:pt x="242" y="246"/>
                </a:moveTo>
                <a:cubicBezTo>
                  <a:pt x="245" y="241"/>
                  <a:pt x="239" y="237"/>
                  <a:pt x="234" y="237"/>
                </a:cubicBezTo>
                <a:cubicBezTo>
                  <a:pt x="235" y="241"/>
                  <a:pt x="240" y="242"/>
                  <a:pt x="242" y="246"/>
                </a:cubicBezTo>
                <a:close/>
                <a:moveTo>
                  <a:pt x="91" y="267"/>
                </a:moveTo>
                <a:cubicBezTo>
                  <a:pt x="88" y="261"/>
                  <a:pt x="86" y="253"/>
                  <a:pt x="82" y="248"/>
                </a:cubicBezTo>
                <a:cubicBezTo>
                  <a:pt x="76" y="245"/>
                  <a:pt x="70" y="241"/>
                  <a:pt x="64" y="237"/>
                </a:cubicBezTo>
                <a:cubicBezTo>
                  <a:pt x="69" y="251"/>
                  <a:pt x="79" y="262"/>
                  <a:pt x="91" y="267"/>
                </a:cubicBezTo>
                <a:close/>
                <a:moveTo>
                  <a:pt x="564" y="248"/>
                </a:moveTo>
                <a:cubicBezTo>
                  <a:pt x="565" y="249"/>
                  <a:pt x="566" y="250"/>
                  <a:pt x="567" y="250"/>
                </a:cubicBezTo>
                <a:cubicBezTo>
                  <a:pt x="567" y="246"/>
                  <a:pt x="569" y="243"/>
                  <a:pt x="569" y="238"/>
                </a:cubicBezTo>
                <a:cubicBezTo>
                  <a:pt x="568" y="238"/>
                  <a:pt x="568" y="238"/>
                  <a:pt x="567" y="237"/>
                </a:cubicBezTo>
                <a:cubicBezTo>
                  <a:pt x="566" y="241"/>
                  <a:pt x="564" y="244"/>
                  <a:pt x="564" y="248"/>
                </a:cubicBezTo>
                <a:close/>
                <a:moveTo>
                  <a:pt x="405" y="246"/>
                </a:moveTo>
                <a:cubicBezTo>
                  <a:pt x="407" y="241"/>
                  <a:pt x="400" y="240"/>
                  <a:pt x="398" y="238"/>
                </a:cubicBezTo>
                <a:cubicBezTo>
                  <a:pt x="399" y="242"/>
                  <a:pt x="401" y="245"/>
                  <a:pt x="405" y="246"/>
                </a:cubicBezTo>
                <a:close/>
                <a:moveTo>
                  <a:pt x="250" y="241"/>
                </a:moveTo>
                <a:cubicBezTo>
                  <a:pt x="251" y="241"/>
                  <a:pt x="252" y="243"/>
                  <a:pt x="254" y="243"/>
                </a:cubicBezTo>
                <a:cubicBezTo>
                  <a:pt x="253" y="241"/>
                  <a:pt x="253" y="240"/>
                  <a:pt x="253" y="238"/>
                </a:cubicBezTo>
                <a:cubicBezTo>
                  <a:pt x="252" y="238"/>
                  <a:pt x="251" y="238"/>
                  <a:pt x="251" y="238"/>
                </a:cubicBezTo>
                <a:cubicBezTo>
                  <a:pt x="251" y="239"/>
                  <a:pt x="250" y="240"/>
                  <a:pt x="250" y="241"/>
                </a:cubicBezTo>
                <a:close/>
                <a:moveTo>
                  <a:pt x="532" y="243"/>
                </a:moveTo>
                <a:cubicBezTo>
                  <a:pt x="534" y="244"/>
                  <a:pt x="534" y="246"/>
                  <a:pt x="537" y="246"/>
                </a:cubicBezTo>
                <a:cubicBezTo>
                  <a:pt x="537" y="244"/>
                  <a:pt x="538" y="244"/>
                  <a:pt x="538" y="242"/>
                </a:cubicBezTo>
                <a:cubicBezTo>
                  <a:pt x="537" y="241"/>
                  <a:pt x="536" y="239"/>
                  <a:pt x="533" y="239"/>
                </a:cubicBezTo>
                <a:cubicBezTo>
                  <a:pt x="534" y="241"/>
                  <a:pt x="533" y="242"/>
                  <a:pt x="532" y="243"/>
                </a:cubicBezTo>
                <a:close/>
                <a:moveTo>
                  <a:pt x="119" y="250"/>
                </a:moveTo>
                <a:cubicBezTo>
                  <a:pt x="116" y="245"/>
                  <a:pt x="110" y="243"/>
                  <a:pt x="106" y="240"/>
                </a:cubicBezTo>
                <a:cubicBezTo>
                  <a:pt x="106" y="246"/>
                  <a:pt x="114" y="250"/>
                  <a:pt x="119" y="250"/>
                </a:cubicBezTo>
                <a:close/>
                <a:moveTo>
                  <a:pt x="157" y="245"/>
                </a:moveTo>
                <a:cubicBezTo>
                  <a:pt x="153" y="244"/>
                  <a:pt x="152" y="241"/>
                  <a:pt x="149" y="240"/>
                </a:cubicBezTo>
                <a:cubicBezTo>
                  <a:pt x="151" y="242"/>
                  <a:pt x="154" y="249"/>
                  <a:pt x="157" y="245"/>
                </a:cubicBezTo>
                <a:close/>
                <a:moveTo>
                  <a:pt x="172" y="243"/>
                </a:moveTo>
                <a:cubicBezTo>
                  <a:pt x="175" y="243"/>
                  <a:pt x="176" y="241"/>
                  <a:pt x="176" y="240"/>
                </a:cubicBezTo>
                <a:cubicBezTo>
                  <a:pt x="174" y="239"/>
                  <a:pt x="174" y="242"/>
                  <a:pt x="172" y="243"/>
                </a:cubicBezTo>
                <a:close/>
                <a:moveTo>
                  <a:pt x="273" y="244"/>
                </a:moveTo>
                <a:cubicBezTo>
                  <a:pt x="276" y="246"/>
                  <a:pt x="278" y="249"/>
                  <a:pt x="282" y="249"/>
                </a:cubicBezTo>
                <a:cubicBezTo>
                  <a:pt x="284" y="243"/>
                  <a:pt x="275" y="236"/>
                  <a:pt x="273" y="244"/>
                </a:cubicBezTo>
                <a:close/>
                <a:moveTo>
                  <a:pt x="518" y="244"/>
                </a:moveTo>
                <a:cubicBezTo>
                  <a:pt x="521" y="246"/>
                  <a:pt x="523" y="248"/>
                  <a:pt x="526" y="250"/>
                </a:cubicBezTo>
                <a:cubicBezTo>
                  <a:pt x="530" y="244"/>
                  <a:pt x="522" y="242"/>
                  <a:pt x="519" y="240"/>
                </a:cubicBezTo>
                <a:cubicBezTo>
                  <a:pt x="519" y="242"/>
                  <a:pt x="518" y="242"/>
                  <a:pt x="518" y="244"/>
                </a:cubicBezTo>
                <a:close/>
                <a:moveTo>
                  <a:pt x="598" y="268"/>
                </a:moveTo>
                <a:cubicBezTo>
                  <a:pt x="598" y="270"/>
                  <a:pt x="598" y="270"/>
                  <a:pt x="600" y="268"/>
                </a:cubicBezTo>
                <a:cubicBezTo>
                  <a:pt x="599" y="265"/>
                  <a:pt x="601" y="264"/>
                  <a:pt x="603" y="262"/>
                </a:cubicBezTo>
                <a:cubicBezTo>
                  <a:pt x="604" y="257"/>
                  <a:pt x="604" y="253"/>
                  <a:pt x="607" y="249"/>
                </a:cubicBezTo>
                <a:cubicBezTo>
                  <a:pt x="606" y="246"/>
                  <a:pt x="607" y="243"/>
                  <a:pt x="606" y="240"/>
                </a:cubicBezTo>
                <a:cubicBezTo>
                  <a:pt x="603" y="247"/>
                  <a:pt x="601" y="258"/>
                  <a:pt x="598" y="268"/>
                </a:cubicBezTo>
                <a:close/>
                <a:moveTo>
                  <a:pt x="621" y="277"/>
                </a:moveTo>
                <a:cubicBezTo>
                  <a:pt x="627" y="272"/>
                  <a:pt x="625" y="261"/>
                  <a:pt x="630" y="253"/>
                </a:cubicBezTo>
                <a:cubicBezTo>
                  <a:pt x="628" y="250"/>
                  <a:pt x="630" y="247"/>
                  <a:pt x="632" y="246"/>
                </a:cubicBezTo>
                <a:cubicBezTo>
                  <a:pt x="632" y="243"/>
                  <a:pt x="633" y="241"/>
                  <a:pt x="631" y="240"/>
                </a:cubicBezTo>
                <a:cubicBezTo>
                  <a:pt x="629" y="254"/>
                  <a:pt x="622" y="264"/>
                  <a:pt x="621" y="277"/>
                </a:cubicBezTo>
                <a:close/>
                <a:moveTo>
                  <a:pt x="219" y="248"/>
                </a:moveTo>
                <a:cubicBezTo>
                  <a:pt x="220" y="244"/>
                  <a:pt x="213" y="240"/>
                  <a:pt x="211" y="241"/>
                </a:cubicBezTo>
                <a:cubicBezTo>
                  <a:pt x="214" y="243"/>
                  <a:pt x="215" y="246"/>
                  <a:pt x="219" y="248"/>
                </a:cubicBezTo>
                <a:close/>
                <a:moveTo>
                  <a:pt x="386" y="246"/>
                </a:moveTo>
                <a:cubicBezTo>
                  <a:pt x="391" y="247"/>
                  <a:pt x="392" y="251"/>
                  <a:pt x="398" y="252"/>
                </a:cubicBezTo>
                <a:cubicBezTo>
                  <a:pt x="400" y="246"/>
                  <a:pt x="393" y="244"/>
                  <a:pt x="391" y="241"/>
                </a:cubicBezTo>
                <a:cubicBezTo>
                  <a:pt x="389" y="243"/>
                  <a:pt x="386" y="243"/>
                  <a:pt x="386" y="246"/>
                </a:cubicBezTo>
                <a:close/>
                <a:moveTo>
                  <a:pt x="468" y="248"/>
                </a:moveTo>
                <a:cubicBezTo>
                  <a:pt x="465" y="246"/>
                  <a:pt x="464" y="242"/>
                  <a:pt x="459" y="241"/>
                </a:cubicBezTo>
                <a:cubicBezTo>
                  <a:pt x="461" y="244"/>
                  <a:pt x="465" y="248"/>
                  <a:pt x="468" y="248"/>
                </a:cubicBezTo>
                <a:close/>
                <a:moveTo>
                  <a:pt x="46" y="252"/>
                </a:moveTo>
                <a:cubicBezTo>
                  <a:pt x="47" y="252"/>
                  <a:pt x="48" y="253"/>
                  <a:pt x="50" y="253"/>
                </a:cubicBezTo>
                <a:cubicBezTo>
                  <a:pt x="49" y="249"/>
                  <a:pt x="50" y="244"/>
                  <a:pt x="47" y="241"/>
                </a:cubicBezTo>
                <a:cubicBezTo>
                  <a:pt x="46" y="244"/>
                  <a:pt x="46" y="248"/>
                  <a:pt x="46" y="252"/>
                </a:cubicBezTo>
                <a:close/>
                <a:moveTo>
                  <a:pt x="209" y="246"/>
                </a:moveTo>
                <a:cubicBezTo>
                  <a:pt x="208" y="244"/>
                  <a:pt x="207" y="242"/>
                  <a:pt x="205" y="241"/>
                </a:cubicBezTo>
                <a:cubicBezTo>
                  <a:pt x="204" y="244"/>
                  <a:pt x="208" y="245"/>
                  <a:pt x="209" y="246"/>
                </a:cubicBezTo>
                <a:close/>
                <a:moveTo>
                  <a:pt x="303" y="245"/>
                </a:moveTo>
                <a:cubicBezTo>
                  <a:pt x="306" y="246"/>
                  <a:pt x="311" y="253"/>
                  <a:pt x="313" y="248"/>
                </a:cubicBezTo>
                <a:cubicBezTo>
                  <a:pt x="310" y="246"/>
                  <a:pt x="305" y="238"/>
                  <a:pt x="303" y="245"/>
                </a:cubicBezTo>
                <a:close/>
                <a:moveTo>
                  <a:pt x="326" y="249"/>
                </a:moveTo>
                <a:cubicBezTo>
                  <a:pt x="328" y="250"/>
                  <a:pt x="329" y="251"/>
                  <a:pt x="330" y="252"/>
                </a:cubicBezTo>
                <a:cubicBezTo>
                  <a:pt x="333" y="249"/>
                  <a:pt x="334" y="246"/>
                  <a:pt x="337" y="243"/>
                </a:cubicBezTo>
                <a:cubicBezTo>
                  <a:pt x="333" y="240"/>
                  <a:pt x="326" y="246"/>
                  <a:pt x="326" y="249"/>
                </a:cubicBezTo>
                <a:close/>
                <a:moveTo>
                  <a:pt x="488" y="246"/>
                </a:moveTo>
                <a:cubicBezTo>
                  <a:pt x="489" y="246"/>
                  <a:pt x="489" y="246"/>
                  <a:pt x="489" y="248"/>
                </a:cubicBezTo>
                <a:cubicBezTo>
                  <a:pt x="491" y="248"/>
                  <a:pt x="491" y="245"/>
                  <a:pt x="492" y="244"/>
                </a:cubicBezTo>
                <a:cubicBezTo>
                  <a:pt x="491" y="243"/>
                  <a:pt x="491" y="242"/>
                  <a:pt x="489" y="241"/>
                </a:cubicBezTo>
                <a:cubicBezTo>
                  <a:pt x="489" y="243"/>
                  <a:pt x="488" y="244"/>
                  <a:pt x="488" y="246"/>
                </a:cubicBezTo>
                <a:close/>
                <a:moveTo>
                  <a:pt x="177" y="246"/>
                </a:moveTo>
                <a:cubicBezTo>
                  <a:pt x="181" y="249"/>
                  <a:pt x="188" y="255"/>
                  <a:pt x="191" y="249"/>
                </a:cubicBezTo>
                <a:cubicBezTo>
                  <a:pt x="187" y="247"/>
                  <a:pt x="180" y="238"/>
                  <a:pt x="177" y="246"/>
                </a:cubicBezTo>
                <a:close/>
                <a:moveTo>
                  <a:pt x="502" y="251"/>
                </a:moveTo>
                <a:cubicBezTo>
                  <a:pt x="504" y="250"/>
                  <a:pt x="505" y="249"/>
                  <a:pt x="505" y="246"/>
                </a:cubicBezTo>
                <a:cubicBezTo>
                  <a:pt x="503" y="244"/>
                  <a:pt x="502" y="243"/>
                  <a:pt x="499" y="242"/>
                </a:cubicBezTo>
                <a:cubicBezTo>
                  <a:pt x="497" y="246"/>
                  <a:pt x="499" y="250"/>
                  <a:pt x="502" y="251"/>
                </a:cubicBezTo>
                <a:close/>
                <a:moveTo>
                  <a:pt x="573" y="254"/>
                </a:moveTo>
                <a:cubicBezTo>
                  <a:pt x="575" y="252"/>
                  <a:pt x="576" y="243"/>
                  <a:pt x="573" y="242"/>
                </a:cubicBezTo>
                <a:cubicBezTo>
                  <a:pt x="572" y="245"/>
                  <a:pt x="568" y="252"/>
                  <a:pt x="573" y="254"/>
                </a:cubicBezTo>
                <a:close/>
                <a:moveTo>
                  <a:pt x="149" y="252"/>
                </a:moveTo>
                <a:cubicBezTo>
                  <a:pt x="149" y="252"/>
                  <a:pt x="150" y="252"/>
                  <a:pt x="151" y="252"/>
                </a:cubicBezTo>
                <a:cubicBezTo>
                  <a:pt x="150" y="247"/>
                  <a:pt x="148" y="245"/>
                  <a:pt x="145" y="243"/>
                </a:cubicBezTo>
                <a:cubicBezTo>
                  <a:pt x="142" y="246"/>
                  <a:pt x="147" y="250"/>
                  <a:pt x="149" y="252"/>
                </a:cubicBezTo>
                <a:close/>
                <a:moveTo>
                  <a:pt x="290" y="243"/>
                </a:moveTo>
                <a:cubicBezTo>
                  <a:pt x="287" y="246"/>
                  <a:pt x="291" y="250"/>
                  <a:pt x="293" y="252"/>
                </a:cubicBezTo>
                <a:cubicBezTo>
                  <a:pt x="295" y="251"/>
                  <a:pt x="297" y="250"/>
                  <a:pt x="297" y="248"/>
                </a:cubicBezTo>
                <a:cubicBezTo>
                  <a:pt x="294" y="248"/>
                  <a:pt x="294" y="244"/>
                  <a:pt x="290" y="243"/>
                </a:cubicBezTo>
                <a:close/>
                <a:moveTo>
                  <a:pt x="57" y="258"/>
                </a:moveTo>
                <a:cubicBezTo>
                  <a:pt x="56" y="253"/>
                  <a:pt x="55" y="247"/>
                  <a:pt x="52" y="244"/>
                </a:cubicBezTo>
                <a:cubicBezTo>
                  <a:pt x="54" y="247"/>
                  <a:pt x="52" y="256"/>
                  <a:pt x="57" y="258"/>
                </a:cubicBezTo>
                <a:close/>
                <a:moveTo>
                  <a:pt x="230" y="245"/>
                </a:moveTo>
                <a:cubicBezTo>
                  <a:pt x="231" y="248"/>
                  <a:pt x="236" y="250"/>
                  <a:pt x="239" y="250"/>
                </a:cubicBezTo>
                <a:cubicBezTo>
                  <a:pt x="237" y="247"/>
                  <a:pt x="233" y="244"/>
                  <a:pt x="230" y="245"/>
                </a:cubicBezTo>
                <a:close/>
                <a:moveTo>
                  <a:pt x="332" y="254"/>
                </a:moveTo>
                <a:cubicBezTo>
                  <a:pt x="339" y="257"/>
                  <a:pt x="344" y="261"/>
                  <a:pt x="350" y="264"/>
                </a:cubicBezTo>
                <a:cubicBezTo>
                  <a:pt x="352" y="261"/>
                  <a:pt x="348" y="258"/>
                  <a:pt x="347" y="256"/>
                </a:cubicBezTo>
                <a:cubicBezTo>
                  <a:pt x="344" y="252"/>
                  <a:pt x="342" y="247"/>
                  <a:pt x="339" y="244"/>
                </a:cubicBezTo>
                <a:cubicBezTo>
                  <a:pt x="337" y="248"/>
                  <a:pt x="334" y="250"/>
                  <a:pt x="332" y="254"/>
                </a:cubicBezTo>
                <a:close/>
                <a:moveTo>
                  <a:pt x="452" y="245"/>
                </a:moveTo>
                <a:cubicBezTo>
                  <a:pt x="452" y="247"/>
                  <a:pt x="453" y="247"/>
                  <a:pt x="454" y="247"/>
                </a:cubicBezTo>
                <a:cubicBezTo>
                  <a:pt x="455" y="245"/>
                  <a:pt x="454" y="244"/>
                  <a:pt x="453" y="244"/>
                </a:cubicBezTo>
                <a:cubicBezTo>
                  <a:pt x="453" y="245"/>
                  <a:pt x="453" y="245"/>
                  <a:pt x="452" y="245"/>
                </a:cubicBezTo>
                <a:close/>
                <a:moveTo>
                  <a:pt x="540" y="249"/>
                </a:moveTo>
                <a:cubicBezTo>
                  <a:pt x="542" y="251"/>
                  <a:pt x="544" y="253"/>
                  <a:pt x="547" y="254"/>
                </a:cubicBezTo>
                <a:cubicBezTo>
                  <a:pt x="548" y="251"/>
                  <a:pt x="548" y="251"/>
                  <a:pt x="548" y="249"/>
                </a:cubicBezTo>
                <a:cubicBezTo>
                  <a:pt x="546" y="248"/>
                  <a:pt x="544" y="245"/>
                  <a:pt x="541" y="244"/>
                </a:cubicBezTo>
                <a:cubicBezTo>
                  <a:pt x="541" y="246"/>
                  <a:pt x="540" y="247"/>
                  <a:pt x="540" y="249"/>
                </a:cubicBezTo>
                <a:close/>
                <a:moveTo>
                  <a:pt x="240" y="252"/>
                </a:moveTo>
                <a:cubicBezTo>
                  <a:pt x="242" y="253"/>
                  <a:pt x="243" y="254"/>
                  <a:pt x="245" y="254"/>
                </a:cubicBezTo>
                <a:cubicBezTo>
                  <a:pt x="245" y="251"/>
                  <a:pt x="249" y="252"/>
                  <a:pt x="248" y="249"/>
                </a:cubicBezTo>
                <a:cubicBezTo>
                  <a:pt x="247" y="248"/>
                  <a:pt x="247" y="246"/>
                  <a:pt x="245" y="246"/>
                </a:cubicBezTo>
                <a:cubicBezTo>
                  <a:pt x="244" y="248"/>
                  <a:pt x="241" y="250"/>
                  <a:pt x="240" y="252"/>
                </a:cubicBezTo>
                <a:close/>
                <a:moveTo>
                  <a:pt x="359" y="250"/>
                </a:moveTo>
                <a:cubicBezTo>
                  <a:pt x="359" y="247"/>
                  <a:pt x="355" y="246"/>
                  <a:pt x="354" y="246"/>
                </a:cubicBezTo>
                <a:cubicBezTo>
                  <a:pt x="356" y="247"/>
                  <a:pt x="356" y="250"/>
                  <a:pt x="359" y="250"/>
                </a:cubicBezTo>
                <a:close/>
                <a:moveTo>
                  <a:pt x="370" y="248"/>
                </a:moveTo>
                <a:cubicBezTo>
                  <a:pt x="368" y="248"/>
                  <a:pt x="366" y="247"/>
                  <a:pt x="368" y="246"/>
                </a:cubicBezTo>
                <a:cubicBezTo>
                  <a:pt x="363" y="246"/>
                  <a:pt x="370" y="252"/>
                  <a:pt x="370" y="248"/>
                </a:cubicBezTo>
                <a:close/>
                <a:moveTo>
                  <a:pt x="476" y="252"/>
                </a:moveTo>
                <a:cubicBezTo>
                  <a:pt x="477" y="254"/>
                  <a:pt x="477" y="255"/>
                  <a:pt x="479" y="255"/>
                </a:cubicBezTo>
                <a:cubicBezTo>
                  <a:pt x="480" y="253"/>
                  <a:pt x="481" y="251"/>
                  <a:pt x="482" y="248"/>
                </a:cubicBezTo>
                <a:cubicBezTo>
                  <a:pt x="480" y="248"/>
                  <a:pt x="480" y="246"/>
                  <a:pt x="478" y="246"/>
                </a:cubicBezTo>
                <a:cubicBezTo>
                  <a:pt x="478" y="249"/>
                  <a:pt x="476" y="249"/>
                  <a:pt x="476" y="252"/>
                </a:cubicBezTo>
                <a:close/>
                <a:moveTo>
                  <a:pt x="614" y="268"/>
                </a:moveTo>
                <a:cubicBezTo>
                  <a:pt x="615" y="261"/>
                  <a:pt x="621" y="251"/>
                  <a:pt x="618" y="246"/>
                </a:cubicBezTo>
                <a:cubicBezTo>
                  <a:pt x="617" y="253"/>
                  <a:pt x="611" y="259"/>
                  <a:pt x="614" y="268"/>
                </a:cubicBezTo>
                <a:close/>
                <a:moveTo>
                  <a:pt x="139" y="248"/>
                </a:moveTo>
                <a:cubicBezTo>
                  <a:pt x="141" y="248"/>
                  <a:pt x="141" y="249"/>
                  <a:pt x="142" y="249"/>
                </a:cubicBezTo>
                <a:cubicBezTo>
                  <a:pt x="142" y="247"/>
                  <a:pt x="141" y="247"/>
                  <a:pt x="140" y="246"/>
                </a:cubicBezTo>
                <a:cubicBezTo>
                  <a:pt x="140" y="247"/>
                  <a:pt x="139" y="247"/>
                  <a:pt x="139" y="248"/>
                </a:cubicBezTo>
                <a:close/>
                <a:moveTo>
                  <a:pt x="197" y="249"/>
                </a:moveTo>
                <a:cubicBezTo>
                  <a:pt x="203" y="251"/>
                  <a:pt x="205" y="255"/>
                  <a:pt x="210" y="256"/>
                </a:cubicBezTo>
                <a:cubicBezTo>
                  <a:pt x="208" y="253"/>
                  <a:pt x="201" y="244"/>
                  <a:pt x="197" y="249"/>
                </a:cubicBezTo>
                <a:close/>
                <a:moveTo>
                  <a:pt x="278" y="258"/>
                </a:moveTo>
                <a:cubicBezTo>
                  <a:pt x="278" y="256"/>
                  <a:pt x="280" y="255"/>
                  <a:pt x="280" y="253"/>
                </a:cubicBezTo>
                <a:cubicBezTo>
                  <a:pt x="278" y="249"/>
                  <a:pt x="273" y="248"/>
                  <a:pt x="269" y="247"/>
                </a:cubicBezTo>
                <a:cubicBezTo>
                  <a:pt x="268" y="252"/>
                  <a:pt x="274" y="255"/>
                  <a:pt x="278" y="258"/>
                </a:cubicBezTo>
                <a:close/>
                <a:moveTo>
                  <a:pt x="410" y="252"/>
                </a:moveTo>
                <a:cubicBezTo>
                  <a:pt x="413" y="252"/>
                  <a:pt x="413" y="250"/>
                  <a:pt x="413" y="248"/>
                </a:cubicBezTo>
                <a:cubicBezTo>
                  <a:pt x="412" y="246"/>
                  <a:pt x="409" y="250"/>
                  <a:pt x="410" y="252"/>
                </a:cubicBezTo>
                <a:close/>
                <a:moveTo>
                  <a:pt x="525" y="254"/>
                </a:moveTo>
                <a:cubicBezTo>
                  <a:pt x="523" y="250"/>
                  <a:pt x="520" y="249"/>
                  <a:pt x="517" y="247"/>
                </a:cubicBezTo>
                <a:cubicBezTo>
                  <a:pt x="517" y="250"/>
                  <a:pt x="522" y="252"/>
                  <a:pt x="525" y="254"/>
                </a:cubicBezTo>
                <a:close/>
                <a:moveTo>
                  <a:pt x="308" y="254"/>
                </a:moveTo>
                <a:cubicBezTo>
                  <a:pt x="308" y="253"/>
                  <a:pt x="309" y="253"/>
                  <a:pt x="309" y="252"/>
                </a:cubicBezTo>
                <a:cubicBezTo>
                  <a:pt x="307" y="251"/>
                  <a:pt x="303" y="247"/>
                  <a:pt x="301" y="248"/>
                </a:cubicBezTo>
                <a:cubicBezTo>
                  <a:pt x="303" y="250"/>
                  <a:pt x="304" y="254"/>
                  <a:pt x="308" y="254"/>
                </a:cubicBezTo>
                <a:close/>
                <a:moveTo>
                  <a:pt x="534" y="255"/>
                </a:moveTo>
                <a:cubicBezTo>
                  <a:pt x="537" y="252"/>
                  <a:pt x="532" y="250"/>
                  <a:pt x="531" y="248"/>
                </a:cubicBezTo>
                <a:cubicBezTo>
                  <a:pt x="528" y="251"/>
                  <a:pt x="530" y="255"/>
                  <a:pt x="534" y="255"/>
                </a:cubicBezTo>
                <a:close/>
                <a:moveTo>
                  <a:pt x="233" y="255"/>
                </a:moveTo>
                <a:cubicBezTo>
                  <a:pt x="235" y="255"/>
                  <a:pt x="236" y="254"/>
                  <a:pt x="236" y="252"/>
                </a:cubicBezTo>
                <a:cubicBezTo>
                  <a:pt x="233" y="251"/>
                  <a:pt x="231" y="250"/>
                  <a:pt x="228" y="249"/>
                </a:cubicBezTo>
                <a:cubicBezTo>
                  <a:pt x="229" y="251"/>
                  <a:pt x="231" y="253"/>
                  <a:pt x="233" y="255"/>
                </a:cubicBezTo>
                <a:close/>
                <a:moveTo>
                  <a:pt x="459" y="252"/>
                </a:moveTo>
                <a:cubicBezTo>
                  <a:pt x="462" y="252"/>
                  <a:pt x="466" y="258"/>
                  <a:pt x="468" y="256"/>
                </a:cubicBezTo>
                <a:cubicBezTo>
                  <a:pt x="467" y="254"/>
                  <a:pt x="462" y="251"/>
                  <a:pt x="459" y="249"/>
                </a:cubicBezTo>
                <a:cubicBezTo>
                  <a:pt x="459" y="250"/>
                  <a:pt x="459" y="251"/>
                  <a:pt x="459" y="252"/>
                </a:cubicBezTo>
                <a:close/>
                <a:moveTo>
                  <a:pt x="256" y="252"/>
                </a:moveTo>
                <a:cubicBezTo>
                  <a:pt x="258" y="252"/>
                  <a:pt x="259" y="252"/>
                  <a:pt x="259" y="251"/>
                </a:cubicBezTo>
                <a:cubicBezTo>
                  <a:pt x="257" y="251"/>
                  <a:pt x="257" y="249"/>
                  <a:pt x="255" y="249"/>
                </a:cubicBezTo>
                <a:cubicBezTo>
                  <a:pt x="255" y="251"/>
                  <a:pt x="257" y="251"/>
                  <a:pt x="256" y="252"/>
                </a:cubicBezTo>
                <a:close/>
                <a:moveTo>
                  <a:pt x="448" y="260"/>
                </a:moveTo>
                <a:cubicBezTo>
                  <a:pt x="450" y="257"/>
                  <a:pt x="451" y="254"/>
                  <a:pt x="452" y="251"/>
                </a:cubicBezTo>
                <a:cubicBezTo>
                  <a:pt x="445" y="246"/>
                  <a:pt x="442" y="258"/>
                  <a:pt x="448" y="260"/>
                </a:cubicBezTo>
                <a:close/>
                <a:moveTo>
                  <a:pt x="414" y="254"/>
                </a:moveTo>
                <a:cubicBezTo>
                  <a:pt x="416" y="256"/>
                  <a:pt x="419" y="257"/>
                  <a:pt x="421" y="254"/>
                </a:cubicBezTo>
                <a:cubicBezTo>
                  <a:pt x="420" y="250"/>
                  <a:pt x="415" y="249"/>
                  <a:pt x="414" y="254"/>
                </a:cubicBezTo>
                <a:close/>
                <a:moveTo>
                  <a:pt x="501" y="255"/>
                </a:moveTo>
                <a:cubicBezTo>
                  <a:pt x="499" y="253"/>
                  <a:pt x="499" y="250"/>
                  <a:pt x="495" y="250"/>
                </a:cubicBezTo>
                <a:cubicBezTo>
                  <a:pt x="496" y="253"/>
                  <a:pt x="498" y="254"/>
                  <a:pt x="501" y="255"/>
                </a:cubicBezTo>
                <a:close/>
                <a:moveTo>
                  <a:pt x="509" y="260"/>
                </a:moveTo>
                <a:cubicBezTo>
                  <a:pt x="509" y="257"/>
                  <a:pt x="509" y="256"/>
                  <a:pt x="512" y="255"/>
                </a:cubicBezTo>
                <a:cubicBezTo>
                  <a:pt x="510" y="254"/>
                  <a:pt x="512" y="250"/>
                  <a:pt x="509" y="250"/>
                </a:cubicBezTo>
                <a:cubicBezTo>
                  <a:pt x="509" y="253"/>
                  <a:pt x="505" y="258"/>
                  <a:pt x="509" y="260"/>
                </a:cubicBezTo>
                <a:close/>
                <a:moveTo>
                  <a:pt x="580" y="293"/>
                </a:moveTo>
                <a:cubicBezTo>
                  <a:pt x="581" y="286"/>
                  <a:pt x="583" y="278"/>
                  <a:pt x="586" y="272"/>
                </a:cubicBezTo>
                <a:cubicBezTo>
                  <a:pt x="587" y="265"/>
                  <a:pt x="592" y="256"/>
                  <a:pt x="591" y="250"/>
                </a:cubicBezTo>
                <a:cubicBezTo>
                  <a:pt x="586" y="264"/>
                  <a:pt x="579" y="280"/>
                  <a:pt x="580" y="293"/>
                </a:cubicBezTo>
                <a:close/>
                <a:moveTo>
                  <a:pt x="74" y="269"/>
                </a:moveTo>
                <a:cubicBezTo>
                  <a:pt x="74" y="267"/>
                  <a:pt x="77" y="268"/>
                  <a:pt x="78" y="267"/>
                </a:cubicBezTo>
                <a:cubicBezTo>
                  <a:pt x="74" y="261"/>
                  <a:pt x="67" y="254"/>
                  <a:pt x="60" y="252"/>
                </a:cubicBezTo>
                <a:cubicBezTo>
                  <a:pt x="61" y="261"/>
                  <a:pt x="67" y="266"/>
                  <a:pt x="74" y="269"/>
                </a:cubicBezTo>
                <a:close/>
                <a:moveTo>
                  <a:pt x="127" y="254"/>
                </a:moveTo>
                <a:cubicBezTo>
                  <a:pt x="128" y="254"/>
                  <a:pt x="127" y="252"/>
                  <a:pt x="128" y="251"/>
                </a:cubicBezTo>
                <a:cubicBezTo>
                  <a:pt x="127" y="251"/>
                  <a:pt x="126" y="251"/>
                  <a:pt x="126" y="251"/>
                </a:cubicBezTo>
                <a:cubicBezTo>
                  <a:pt x="126" y="252"/>
                  <a:pt x="125" y="255"/>
                  <a:pt x="127" y="254"/>
                </a:cubicBezTo>
                <a:close/>
                <a:moveTo>
                  <a:pt x="190" y="254"/>
                </a:moveTo>
                <a:cubicBezTo>
                  <a:pt x="196" y="255"/>
                  <a:pt x="199" y="260"/>
                  <a:pt x="205" y="261"/>
                </a:cubicBezTo>
                <a:cubicBezTo>
                  <a:pt x="205" y="260"/>
                  <a:pt x="207" y="260"/>
                  <a:pt x="207" y="258"/>
                </a:cubicBezTo>
                <a:cubicBezTo>
                  <a:pt x="202" y="257"/>
                  <a:pt x="195" y="247"/>
                  <a:pt x="190" y="254"/>
                </a:cubicBezTo>
                <a:close/>
                <a:moveTo>
                  <a:pt x="485" y="263"/>
                </a:moveTo>
                <a:cubicBezTo>
                  <a:pt x="486" y="260"/>
                  <a:pt x="488" y="257"/>
                  <a:pt x="489" y="253"/>
                </a:cubicBezTo>
                <a:cubicBezTo>
                  <a:pt x="487" y="253"/>
                  <a:pt x="488" y="251"/>
                  <a:pt x="485" y="251"/>
                </a:cubicBezTo>
                <a:cubicBezTo>
                  <a:pt x="485" y="255"/>
                  <a:pt x="480" y="260"/>
                  <a:pt x="485" y="263"/>
                </a:cubicBezTo>
                <a:close/>
                <a:moveTo>
                  <a:pt x="39" y="255"/>
                </a:moveTo>
                <a:cubicBezTo>
                  <a:pt x="41" y="257"/>
                  <a:pt x="40" y="262"/>
                  <a:pt x="42" y="263"/>
                </a:cubicBezTo>
                <a:cubicBezTo>
                  <a:pt x="41" y="259"/>
                  <a:pt x="45" y="254"/>
                  <a:pt x="41" y="252"/>
                </a:cubicBezTo>
                <a:cubicBezTo>
                  <a:pt x="41" y="254"/>
                  <a:pt x="40" y="254"/>
                  <a:pt x="39" y="255"/>
                </a:cubicBezTo>
                <a:close/>
                <a:moveTo>
                  <a:pt x="121" y="259"/>
                </a:moveTo>
                <a:cubicBezTo>
                  <a:pt x="121" y="257"/>
                  <a:pt x="120" y="257"/>
                  <a:pt x="120" y="255"/>
                </a:cubicBezTo>
                <a:cubicBezTo>
                  <a:pt x="116" y="256"/>
                  <a:pt x="115" y="250"/>
                  <a:pt x="111" y="252"/>
                </a:cubicBezTo>
                <a:cubicBezTo>
                  <a:pt x="114" y="255"/>
                  <a:pt x="117" y="257"/>
                  <a:pt x="121" y="259"/>
                </a:cubicBezTo>
                <a:close/>
                <a:moveTo>
                  <a:pt x="299" y="259"/>
                </a:moveTo>
                <a:cubicBezTo>
                  <a:pt x="301" y="259"/>
                  <a:pt x="301" y="258"/>
                  <a:pt x="303" y="258"/>
                </a:cubicBezTo>
                <a:cubicBezTo>
                  <a:pt x="302" y="256"/>
                  <a:pt x="302" y="256"/>
                  <a:pt x="303" y="254"/>
                </a:cubicBezTo>
                <a:cubicBezTo>
                  <a:pt x="299" y="254"/>
                  <a:pt x="300" y="251"/>
                  <a:pt x="296" y="252"/>
                </a:cubicBezTo>
                <a:cubicBezTo>
                  <a:pt x="294" y="256"/>
                  <a:pt x="298" y="256"/>
                  <a:pt x="299" y="259"/>
                </a:cubicBezTo>
                <a:close/>
                <a:moveTo>
                  <a:pt x="362" y="252"/>
                </a:moveTo>
                <a:cubicBezTo>
                  <a:pt x="362" y="255"/>
                  <a:pt x="363" y="253"/>
                  <a:pt x="365" y="254"/>
                </a:cubicBezTo>
                <a:cubicBezTo>
                  <a:pt x="366" y="252"/>
                  <a:pt x="363" y="251"/>
                  <a:pt x="362" y="252"/>
                </a:cubicBezTo>
                <a:close/>
                <a:moveTo>
                  <a:pt x="566" y="255"/>
                </a:moveTo>
                <a:cubicBezTo>
                  <a:pt x="566" y="253"/>
                  <a:pt x="564" y="252"/>
                  <a:pt x="562" y="252"/>
                </a:cubicBezTo>
                <a:cubicBezTo>
                  <a:pt x="562" y="254"/>
                  <a:pt x="564" y="256"/>
                  <a:pt x="566" y="255"/>
                </a:cubicBezTo>
                <a:close/>
                <a:moveTo>
                  <a:pt x="248" y="256"/>
                </a:moveTo>
                <a:cubicBezTo>
                  <a:pt x="250" y="258"/>
                  <a:pt x="253" y="258"/>
                  <a:pt x="255" y="256"/>
                </a:cubicBezTo>
                <a:cubicBezTo>
                  <a:pt x="254" y="254"/>
                  <a:pt x="253" y="253"/>
                  <a:pt x="251" y="252"/>
                </a:cubicBezTo>
                <a:cubicBezTo>
                  <a:pt x="250" y="254"/>
                  <a:pt x="249" y="254"/>
                  <a:pt x="248" y="256"/>
                </a:cubicBezTo>
                <a:close/>
                <a:moveTo>
                  <a:pt x="550" y="257"/>
                </a:moveTo>
                <a:cubicBezTo>
                  <a:pt x="552" y="258"/>
                  <a:pt x="552" y="260"/>
                  <a:pt x="554" y="260"/>
                </a:cubicBezTo>
                <a:cubicBezTo>
                  <a:pt x="554" y="258"/>
                  <a:pt x="554" y="256"/>
                  <a:pt x="555" y="254"/>
                </a:cubicBezTo>
                <a:cubicBezTo>
                  <a:pt x="553" y="254"/>
                  <a:pt x="554" y="252"/>
                  <a:pt x="552" y="252"/>
                </a:cubicBezTo>
                <a:cubicBezTo>
                  <a:pt x="551" y="254"/>
                  <a:pt x="550" y="255"/>
                  <a:pt x="550" y="257"/>
                </a:cubicBezTo>
                <a:close/>
                <a:moveTo>
                  <a:pt x="169" y="253"/>
                </a:moveTo>
                <a:cubicBezTo>
                  <a:pt x="168" y="255"/>
                  <a:pt x="166" y="256"/>
                  <a:pt x="163" y="257"/>
                </a:cubicBezTo>
                <a:cubicBezTo>
                  <a:pt x="163" y="255"/>
                  <a:pt x="162" y="254"/>
                  <a:pt x="160" y="254"/>
                </a:cubicBezTo>
                <a:cubicBezTo>
                  <a:pt x="163" y="262"/>
                  <a:pt x="173" y="266"/>
                  <a:pt x="179" y="258"/>
                </a:cubicBezTo>
                <a:cubicBezTo>
                  <a:pt x="174" y="257"/>
                  <a:pt x="173" y="254"/>
                  <a:pt x="169" y="253"/>
                </a:cubicBezTo>
                <a:close/>
                <a:moveTo>
                  <a:pt x="375" y="255"/>
                </a:moveTo>
                <a:cubicBezTo>
                  <a:pt x="382" y="257"/>
                  <a:pt x="388" y="267"/>
                  <a:pt x="395" y="265"/>
                </a:cubicBezTo>
                <a:cubicBezTo>
                  <a:pt x="390" y="259"/>
                  <a:pt x="383" y="256"/>
                  <a:pt x="376" y="253"/>
                </a:cubicBezTo>
                <a:cubicBezTo>
                  <a:pt x="376" y="254"/>
                  <a:pt x="374" y="254"/>
                  <a:pt x="375" y="255"/>
                </a:cubicBezTo>
                <a:close/>
                <a:moveTo>
                  <a:pt x="261" y="256"/>
                </a:moveTo>
                <a:cubicBezTo>
                  <a:pt x="265" y="260"/>
                  <a:pt x="267" y="264"/>
                  <a:pt x="272" y="267"/>
                </a:cubicBezTo>
                <a:cubicBezTo>
                  <a:pt x="274" y="262"/>
                  <a:pt x="266" y="257"/>
                  <a:pt x="262" y="254"/>
                </a:cubicBezTo>
                <a:cubicBezTo>
                  <a:pt x="262" y="255"/>
                  <a:pt x="261" y="255"/>
                  <a:pt x="261" y="256"/>
                </a:cubicBezTo>
                <a:close/>
                <a:moveTo>
                  <a:pt x="355" y="256"/>
                </a:moveTo>
                <a:cubicBezTo>
                  <a:pt x="355" y="255"/>
                  <a:pt x="356" y="255"/>
                  <a:pt x="356" y="254"/>
                </a:cubicBezTo>
                <a:cubicBezTo>
                  <a:pt x="356" y="254"/>
                  <a:pt x="353" y="253"/>
                  <a:pt x="353" y="254"/>
                </a:cubicBezTo>
                <a:cubicBezTo>
                  <a:pt x="354" y="254"/>
                  <a:pt x="353" y="256"/>
                  <a:pt x="355" y="256"/>
                </a:cubicBezTo>
                <a:close/>
                <a:moveTo>
                  <a:pt x="631" y="266"/>
                </a:moveTo>
                <a:cubicBezTo>
                  <a:pt x="633" y="261"/>
                  <a:pt x="634" y="257"/>
                  <a:pt x="632" y="254"/>
                </a:cubicBezTo>
                <a:cubicBezTo>
                  <a:pt x="632" y="258"/>
                  <a:pt x="629" y="262"/>
                  <a:pt x="631" y="266"/>
                </a:cubicBezTo>
                <a:close/>
                <a:moveTo>
                  <a:pt x="236" y="259"/>
                </a:moveTo>
                <a:cubicBezTo>
                  <a:pt x="239" y="259"/>
                  <a:pt x="241" y="258"/>
                  <a:pt x="242" y="255"/>
                </a:cubicBezTo>
                <a:cubicBezTo>
                  <a:pt x="239" y="253"/>
                  <a:pt x="236" y="256"/>
                  <a:pt x="236" y="259"/>
                </a:cubicBezTo>
                <a:close/>
                <a:moveTo>
                  <a:pt x="406" y="257"/>
                </a:moveTo>
                <a:cubicBezTo>
                  <a:pt x="407" y="256"/>
                  <a:pt x="409" y="255"/>
                  <a:pt x="406" y="254"/>
                </a:cubicBezTo>
                <a:cubicBezTo>
                  <a:pt x="406" y="255"/>
                  <a:pt x="405" y="257"/>
                  <a:pt x="406" y="257"/>
                </a:cubicBezTo>
                <a:close/>
                <a:moveTo>
                  <a:pt x="200" y="266"/>
                </a:moveTo>
                <a:cubicBezTo>
                  <a:pt x="200" y="265"/>
                  <a:pt x="202" y="265"/>
                  <a:pt x="203" y="264"/>
                </a:cubicBezTo>
                <a:cubicBezTo>
                  <a:pt x="200" y="259"/>
                  <a:pt x="192" y="259"/>
                  <a:pt x="188" y="255"/>
                </a:cubicBezTo>
                <a:cubicBezTo>
                  <a:pt x="192" y="259"/>
                  <a:pt x="196" y="262"/>
                  <a:pt x="200" y="266"/>
                </a:cubicBezTo>
                <a:close/>
                <a:moveTo>
                  <a:pt x="285" y="263"/>
                </a:moveTo>
                <a:cubicBezTo>
                  <a:pt x="286" y="261"/>
                  <a:pt x="288" y="260"/>
                  <a:pt x="289" y="258"/>
                </a:cubicBezTo>
                <a:cubicBezTo>
                  <a:pt x="286" y="258"/>
                  <a:pt x="285" y="256"/>
                  <a:pt x="284" y="255"/>
                </a:cubicBezTo>
                <a:cubicBezTo>
                  <a:pt x="281" y="257"/>
                  <a:pt x="280" y="262"/>
                  <a:pt x="285" y="263"/>
                </a:cubicBezTo>
                <a:close/>
                <a:moveTo>
                  <a:pt x="399" y="258"/>
                </a:moveTo>
                <a:cubicBezTo>
                  <a:pt x="400" y="256"/>
                  <a:pt x="395" y="254"/>
                  <a:pt x="393" y="255"/>
                </a:cubicBezTo>
                <a:cubicBezTo>
                  <a:pt x="395" y="256"/>
                  <a:pt x="396" y="258"/>
                  <a:pt x="399" y="258"/>
                </a:cubicBezTo>
                <a:close/>
                <a:moveTo>
                  <a:pt x="110" y="258"/>
                </a:moveTo>
                <a:cubicBezTo>
                  <a:pt x="108" y="258"/>
                  <a:pt x="107" y="254"/>
                  <a:pt x="106" y="256"/>
                </a:cubicBezTo>
                <a:cubicBezTo>
                  <a:pt x="107" y="256"/>
                  <a:pt x="109" y="259"/>
                  <a:pt x="110" y="258"/>
                </a:cubicBezTo>
                <a:close/>
                <a:moveTo>
                  <a:pt x="455" y="264"/>
                </a:moveTo>
                <a:cubicBezTo>
                  <a:pt x="457" y="266"/>
                  <a:pt x="460" y="271"/>
                  <a:pt x="463" y="269"/>
                </a:cubicBezTo>
                <a:cubicBezTo>
                  <a:pt x="462" y="267"/>
                  <a:pt x="466" y="264"/>
                  <a:pt x="466" y="259"/>
                </a:cubicBezTo>
                <a:cubicBezTo>
                  <a:pt x="461" y="260"/>
                  <a:pt x="461" y="256"/>
                  <a:pt x="457" y="255"/>
                </a:cubicBezTo>
                <a:cubicBezTo>
                  <a:pt x="457" y="258"/>
                  <a:pt x="455" y="260"/>
                  <a:pt x="455" y="264"/>
                </a:cubicBezTo>
                <a:close/>
                <a:moveTo>
                  <a:pt x="516" y="268"/>
                </a:moveTo>
                <a:cubicBezTo>
                  <a:pt x="518" y="267"/>
                  <a:pt x="518" y="269"/>
                  <a:pt x="519" y="269"/>
                </a:cubicBezTo>
                <a:cubicBezTo>
                  <a:pt x="520" y="266"/>
                  <a:pt x="522" y="263"/>
                  <a:pt x="523" y="260"/>
                </a:cubicBezTo>
                <a:cubicBezTo>
                  <a:pt x="521" y="259"/>
                  <a:pt x="519" y="256"/>
                  <a:pt x="516" y="255"/>
                </a:cubicBezTo>
                <a:cubicBezTo>
                  <a:pt x="517" y="261"/>
                  <a:pt x="517" y="263"/>
                  <a:pt x="516" y="268"/>
                </a:cubicBezTo>
                <a:close/>
                <a:moveTo>
                  <a:pt x="528" y="258"/>
                </a:moveTo>
                <a:cubicBezTo>
                  <a:pt x="530" y="258"/>
                  <a:pt x="532" y="260"/>
                  <a:pt x="533" y="259"/>
                </a:cubicBezTo>
                <a:cubicBezTo>
                  <a:pt x="531" y="258"/>
                  <a:pt x="531" y="255"/>
                  <a:pt x="528" y="255"/>
                </a:cubicBezTo>
                <a:cubicBezTo>
                  <a:pt x="528" y="256"/>
                  <a:pt x="528" y="257"/>
                  <a:pt x="528" y="258"/>
                </a:cubicBezTo>
                <a:close/>
                <a:moveTo>
                  <a:pt x="46" y="266"/>
                </a:moveTo>
                <a:cubicBezTo>
                  <a:pt x="49" y="267"/>
                  <a:pt x="51" y="270"/>
                  <a:pt x="55" y="271"/>
                </a:cubicBezTo>
                <a:cubicBezTo>
                  <a:pt x="52" y="266"/>
                  <a:pt x="54" y="256"/>
                  <a:pt x="46" y="256"/>
                </a:cubicBezTo>
                <a:cubicBezTo>
                  <a:pt x="46" y="261"/>
                  <a:pt x="46" y="261"/>
                  <a:pt x="46" y="266"/>
                </a:cubicBezTo>
                <a:close/>
                <a:moveTo>
                  <a:pt x="330" y="257"/>
                </a:moveTo>
                <a:cubicBezTo>
                  <a:pt x="333" y="262"/>
                  <a:pt x="339" y="265"/>
                  <a:pt x="344" y="268"/>
                </a:cubicBezTo>
                <a:cubicBezTo>
                  <a:pt x="344" y="266"/>
                  <a:pt x="346" y="267"/>
                  <a:pt x="346" y="265"/>
                </a:cubicBezTo>
                <a:cubicBezTo>
                  <a:pt x="340" y="263"/>
                  <a:pt x="335" y="257"/>
                  <a:pt x="330" y="257"/>
                </a:cubicBezTo>
                <a:close/>
                <a:moveTo>
                  <a:pt x="492" y="257"/>
                </a:moveTo>
                <a:cubicBezTo>
                  <a:pt x="492" y="261"/>
                  <a:pt x="489" y="262"/>
                  <a:pt x="490" y="266"/>
                </a:cubicBezTo>
                <a:cubicBezTo>
                  <a:pt x="492" y="267"/>
                  <a:pt x="492" y="270"/>
                  <a:pt x="496" y="270"/>
                </a:cubicBezTo>
                <a:cubicBezTo>
                  <a:pt x="496" y="267"/>
                  <a:pt x="498" y="265"/>
                  <a:pt x="499" y="262"/>
                </a:cubicBezTo>
                <a:cubicBezTo>
                  <a:pt x="498" y="259"/>
                  <a:pt x="496" y="258"/>
                  <a:pt x="496" y="256"/>
                </a:cubicBezTo>
                <a:cubicBezTo>
                  <a:pt x="495" y="257"/>
                  <a:pt x="493" y="256"/>
                  <a:pt x="492" y="257"/>
                </a:cubicBezTo>
                <a:close/>
                <a:moveTo>
                  <a:pt x="572" y="259"/>
                </a:moveTo>
                <a:cubicBezTo>
                  <a:pt x="572" y="257"/>
                  <a:pt x="570" y="256"/>
                  <a:pt x="569" y="256"/>
                </a:cubicBezTo>
                <a:cubicBezTo>
                  <a:pt x="569" y="258"/>
                  <a:pt x="570" y="259"/>
                  <a:pt x="572" y="259"/>
                </a:cubicBezTo>
                <a:close/>
                <a:moveTo>
                  <a:pt x="537" y="258"/>
                </a:moveTo>
                <a:cubicBezTo>
                  <a:pt x="538" y="260"/>
                  <a:pt x="540" y="262"/>
                  <a:pt x="543" y="263"/>
                </a:cubicBezTo>
                <a:cubicBezTo>
                  <a:pt x="542" y="260"/>
                  <a:pt x="539" y="260"/>
                  <a:pt x="540" y="257"/>
                </a:cubicBezTo>
                <a:cubicBezTo>
                  <a:pt x="539" y="257"/>
                  <a:pt x="538" y="257"/>
                  <a:pt x="538" y="257"/>
                </a:cubicBezTo>
                <a:cubicBezTo>
                  <a:pt x="538" y="257"/>
                  <a:pt x="538" y="258"/>
                  <a:pt x="537" y="258"/>
                </a:cubicBezTo>
                <a:close/>
                <a:moveTo>
                  <a:pt x="239" y="263"/>
                </a:moveTo>
                <a:cubicBezTo>
                  <a:pt x="242" y="264"/>
                  <a:pt x="242" y="267"/>
                  <a:pt x="245" y="266"/>
                </a:cubicBezTo>
                <a:cubicBezTo>
                  <a:pt x="246" y="264"/>
                  <a:pt x="247" y="262"/>
                  <a:pt x="250" y="261"/>
                </a:cubicBezTo>
                <a:cubicBezTo>
                  <a:pt x="247" y="255"/>
                  <a:pt x="242" y="259"/>
                  <a:pt x="239" y="263"/>
                </a:cubicBezTo>
                <a:close/>
                <a:moveTo>
                  <a:pt x="409" y="260"/>
                </a:moveTo>
                <a:cubicBezTo>
                  <a:pt x="412" y="259"/>
                  <a:pt x="413" y="264"/>
                  <a:pt x="416" y="263"/>
                </a:cubicBezTo>
                <a:cubicBezTo>
                  <a:pt x="415" y="260"/>
                  <a:pt x="413" y="258"/>
                  <a:pt x="410" y="257"/>
                </a:cubicBezTo>
                <a:cubicBezTo>
                  <a:pt x="410" y="258"/>
                  <a:pt x="408" y="258"/>
                  <a:pt x="409" y="260"/>
                </a:cubicBezTo>
                <a:close/>
                <a:moveTo>
                  <a:pt x="138" y="261"/>
                </a:moveTo>
                <a:cubicBezTo>
                  <a:pt x="139" y="259"/>
                  <a:pt x="137" y="258"/>
                  <a:pt x="135" y="258"/>
                </a:cubicBezTo>
                <a:cubicBezTo>
                  <a:pt x="135" y="260"/>
                  <a:pt x="136" y="261"/>
                  <a:pt x="138" y="261"/>
                </a:cubicBezTo>
                <a:close/>
                <a:moveTo>
                  <a:pt x="312" y="262"/>
                </a:moveTo>
                <a:cubicBezTo>
                  <a:pt x="313" y="262"/>
                  <a:pt x="315" y="259"/>
                  <a:pt x="314" y="258"/>
                </a:cubicBezTo>
                <a:cubicBezTo>
                  <a:pt x="314" y="259"/>
                  <a:pt x="312" y="260"/>
                  <a:pt x="312" y="262"/>
                </a:cubicBezTo>
                <a:close/>
                <a:moveTo>
                  <a:pt x="316" y="267"/>
                </a:moveTo>
                <a:cubicBezTo>
                  <a:pt x="320" y="266"/>
                  <a:pt x="320" y="262"/>
                  <a:pt x="323" y="260"/>
                </a:cubicBezTo>
                <a:cubicBezTo>
                  <a:pt x="322" y="260"/>
                  <a:pt x="322" y="258"/>
                  <a:pt x="320" y="258"/>
                </a:cubicBezTo>
                <a:cubicBezTo>
                  <a:pt x="319" y="261"/>
                  <a:pt x="315" y="263"/>
                  <a:pt x="316" y="267"/>
                </a:cubicBezTo>
                <a:close/>
                <a:moveTo>
                  <a:pt x="369" y="259"/>
                </a:moveTo>
                <a:cubicBezTo>
                  <a:pt x="371" y="259"/>
                  <a:pt x="371" y="261"/>
                  <a:pt x="372" y="260"/>
                </a:cubicBezTo>
                <a:cubicBezTo>
                  <a:pt x="373" y="259"/>
                  <a:pt x="371" y="258"/>
                  <a:pt x="371" y="258"/>
                </a:cubicBezTo>
                <a:cubicBezTo>
                  <a:pt x="371" y="259"/>
                  <a:pt x="370" y="258"/>
                  <a:pt x="369" y="259"/>
                </a:cubicBezTo>
                <a:close/>
                <a:moveTo>
                  <a:pt x="558" y="263"/>
                </a:moveTo>
                <a:cubicBezTo>
                  <a:pt x="559" y="263"/>
                  <a:pt x="560" y="265"/>
                  <a:pt x="562" y="265"/>
                </a:cubicBezTo>
                <a:cubicBezTo>
                  <a:pt x="564" y="262"/>
                  <a:pt x="562" y="259"/>
                  <a:pt x="560" y="258"/>
                </a:cubicBezTo>
                <a:cubicBezTo>
                  <a:pt x="559" y="260"/>
                  <a:pt x="558" y="261"/>
                  <a:pt x="558" y="263"/>
                </a:cubicBezTo>
                <a:close/>
                <a:moveTo>
                  <a:pt x="256" y="261"/>
                </a:moveTo>
                <a:cubicBezTo>
                  <a:pt x="258" y="261"/>
                  <a:pt x="259" y="263"/>
                  <a:pt x="261" y="263"/>
                </a:cubicBezTo>
                <a:cubicBezTo>
                  <a:pt x="261" y="261"/>
                  <a:pt x="259" y="259"/>
                  <a:pt x="257" y="258"/>
                </a:cubicBezTo>
                <a:cubicBezTo>
                  <a:pt x="257" y="260"/>
                  <a:pt x="255" y="259"/>
                  <a:pt x="256" y="261"/>
                </a:cubicBezTo>
                <a:close/>
                <a:moveTo>
                  <a:pt x="165" y="266"/>
                </a:moveTo>
                <a:cubicBezTo>
                  <a:pt x="162" y="264"/>
                  <a:pt x="160" y="260"/>
                  <a:pt x="155" y="259"/>
                </a:cubicBezTo>
                <a:cubicBezTo>
                  <a:pt x="157" y="262"/>
                  <a:pt x="162" y="266"/>
                  <a:pt x="165" y="266"/>
                </a:cubicBezTo>
                <a:close/>
                <a:moveTo>
                  <a:pt x="303" y="260"/>
                </a:moveTo>
                <a:cubicBezTo>
                  <a:pt x="303" y="264"/>
                  <a:pt x="306" y="261"/>
                  <a:pt x="306" y="259"/>
                </a:cubicBezTo>
                <a:cubicBezTo>
                  <a:pt x="304" y="259"/>
                  <a:pt x="305" y="261"/>
                  <a:pt x="303" y="260"/>
                </a:cubicBezTo>
                <a:close/>
                <a:moveTo>
                  <a:pt x="288" y="265"/>
                </a:moveTo>
                <a:cubicBezTo>
                  <a:pt x="289" y="265"/>
                  <a:pt x="289" y="266"/>
                  <a:pt x="290" y="266"/>
                </a:cubicBezTo>
                <a:cubicBezTo>
                  <a:pt x="293" y="267"/>
                  <a:pt x="292" y="264"/>
                  <a:pt x="295" y="264"/>
                </a:cubicBezTo>
                <a:cubicBezTo>
                  <a:pt x="294" y="257"/>
                  <a:pt x="288" y="260"/>
                  <a:pt x="288" y="265"/>
                </a:cubicBezTo>
                <a:close/>
                <a:moveTo>
                  <a:pt x="476" y="263"/>
                </a:moveTo>
                <a:cubicBezTo>
                  <a:pt x="477" y="261"/>
                  <a:pt x="475" y="260"/>
                  <a:pt x="473" y="260"/>
                </a:cubicBezTo>
                <a:cubicBezTo>
                  <a:pt x="473" y="262"/>
                  <a:pt x="474" y="263"/>
                  <a:pt x="476" y="263"/>
                </a:cubicBezTo>
                <a:close/>
                <a:moveTo>
                  <a:pt x="592" y="310"/>
                </a:moveTo>
                <a:cubicBezTo>
                  <a:pt x="597" y="309"/>
                  <a:pt x="594" y="300"/>
                  <a:pt x="599" y="296"/>
                </a:cubicBezTo>
                <a:cubicBezTo>
                  <a:pt x="598" y="292"/>
                  <a:pt x="600" y="291"/>
                  <a:pt x="601" y="288"/>
                </a:cubicBezTo>
                <a:cubicBezTo>
                  <a:pt x="601" y="277"/>
                  <a:pt x="610" y="271"/>
                  <a:pt x="608" y="260"/>
                </a:cubicBezTo>
                <a:cubicBezTo>
                  <a:pt x="601" y="274"/>
                  <a:pt x="596" y="295"/>
                  <a:pt x="592" y="310"/>
                </a:cubicBezTo>
                <a:close/>
                <a:moveTo>
                  <a:pt x="223" y="262"/>
                </a:moveTo>
                <a:cubicBezTo>
                  <a:pt x="223" y="263"/>
                  <a:pt x="224" y="264"/>
                  <a:pt x="226" y="265"/>
                </a:cubicBezTo>
                <a:cubicBezTo>
                  <a:pt x="226" y="264"/>
                  <a:pt x="227" y="264"/>
                  <a:pt x="227" y="263"/>
                </a:cubicBezTo>
                <a:cubicBezTo>
                  <a:pt x="227" y="261"/>
                  <a:pt x="225" y="260"/>
                  <a:pt x="223" y="262"/>
                </a:cubicBezTo>
                <a:close/>
                <a:moveTo>
                  <a:pt x="389" y="271"/>
                </a:moveTo>
                <a:cubicBezTo>
                  <a:pt x="390" y="271"/>
                  <a:pt x="390" y="270"/>
                  <a:pt x="391" y="270"/>
                </a:cubicBezTo>
                <a:cubicBezTo>
                  <a:pt x="388" y="265"/>
                  <a:pt x="381" y="262"/>
                  <a:pt x="377" y="261"/>
                </a:cubicBezTo>
                <a:cubicBezTo>
                  <a:pt x="380" y="266"/>
                  <a:pt x="385" y="269"/>
                  <a:pt x="389" y="271"/>
                </a:cubicBezTo>
                <a:close/>
                <a:moveTo>
                  <a:pt x="448" y="263"/>
                </a:moveTo>
                <a:cubicBezTo>
                  <a:pt x="448" y="261"/>
                  <a:pt x="444" y="260"/>
                  <a:pt x="444" y="261"/>
                </a:cubicBezTo>
                <a:cubicBezTo>
                  <a:pt x="446" y="261"/>
                  <a:pt x="446" y="263"/>
                  <a:pt x="448" y="263"/>
                </a:cubicBezTo>
                <a:close/>
                <a:moveTo>
                  <a:pt x="175" y="266"/>
                </a:moveTo>
                <a:cubicBezTo>
                  <a:pt x="181" y="268"/>
                  <a:pt x="191" y="280"/>
                  <a:pt x="195" y="270"/>
                </a:cubicBezTo>
                <a:cubicBezTo>
                  <a:pt x="189" y="266"/>
                  <a:pt x="182" y="256"/>
                  <a:pt x="175" y="266"/>
                </a:cubicBezTo>
                <a:close/>
                <a:moveTo>
                  <a:pt x="319" y="271"/>
                </a:moveTo>
                <a:cubicBezTo>
                  <a:pt x="324" y="272"/>
                  <a:pt x="326" y="275"/>
                  <a:pt x="330" y="277"/>
                </a:cubicBezTo>
                <a:cubicBezTo>
                  <a:pt x="333" y="275"/>
                  <a:pt x="337" y="274"/>
                  <a:pt x="338" y="270"/>
                </a:cubicBezTo>
                <a:cubicBezTo>
                  <a:pt x="333" y="269"/>
                  <a:pt x="332" y="262"/>
                  <a:pt x="326" y="261"/>
                </a:cubicBezTo>
                <a:cubicBezTo>
                  <a:pt x="324" y="265"/>
                  <a:pt x="320" y="266"/>
                  <a:pt x="319" y="271"/>
                </a:cubicBezTo>
                <a:close/>
                <a:moveTo>
                  <a:pt x="209" y="263"/>
                </a:moveTo>
                <a:cubicBezTo>
                  <a:pt x="211" y="264"/>
                  <a:pt x="212" y="266"/>
                  <a:pt x="214" y="266"/>
                </a:cubicBezTo>
                <a:cubicBezTo>
                  <a:pt x="214" y="264"/>
                  <a:pt x="216" y="265"/>
                  <a:pt x="216" y="263"/>
                </a:cubicBezTo>
                <a:cubicBezTo>
                  <a:pt x="214" y="262"/>
                  <a:pt x="211" y="261"/>
                  <a:pt x="209" y="263"/>
                </a:cubicBezTo>
                <a:close/>
                <a:moveTo>
                  <a:pt x="361" y="267"/>
                </a:moveTo>
                <a:cubicBezTo>
                  <a:pt x="367" y="273"/>
                  <a:pt x="373" y="279"/>
                  <a:pt x="382" y="282"/>
                </a:cubicBezTo>
                <a:cubicBezTo>
                  <a:pt x="384" y="280"/>
                  <a:pt x="385" y="278"/>
                  <a:pt x="386" y="275"/>
                </a:cubicBezTo>
                <a:cubicBezTo>
                  <a:pt x="384" y="274"/>
                  <a:pt x="381" y="272"/>
                  <a:pt x="379" y="270"/>
                </a:cubicBezTo>
                <a:cubicBezTo>
                  <a:pt x="377" y="271"/>
                  <a:pt x="372" y="275"/>
                  <a:pt x="369" y="272"/>
                </a:cubicBezTo>
                <a:cubicBezTo>
                  <a:pt x="371" y="271"/>
                  <a:pt x="374" y="271"/>
                  <a:pt x="375" y="268"/>
                </a:cubicBezTo>
                <a:cubicBezTo>
                  <a:pt x="370" y="264"/>
                  <a:pt x="364" y="259"/>
                  <a:pt x="361" y="267"/>
                </a:cubicBezTo>
                <a:close/>
                <a:moveTo>
                  <a:pt x="551" y="270"/>
                </a:moveTo>
                <a:cubicBezTo>
                  <a:pt x="552" y="267"/>
                  <a:pt x="552" y="265"/>
                  <a:pt x="552" y="263"/>
                </a:cubicBezTo>
                <a:cubicBezTo>
                  <a:pt x="551" y="265"/>
                  <a:pt x="550" y="262"/>
                  <a:pt x="550" y="262"/>
                </a:cubicBezTo>
                <a:cubicBezTo>
                  <a:pt x="549" y="262"/>
                  <a:pt x="549" y="262"/>
                  <a:pt x="548" y="262"/>
                </a:cubicBezTo>
                <a:cubicBezTo>
                  <a:pt x="549" y="264"/>
                  <a:pt x="548" y="267"/>
                  <a:pt x="551" y="270"/>
                </a:cubicBezTo>
                <a:close/>
                <a:moveTo>
                  <a:pt x="64" y="278"/>
                </a:moveTo>
                <a:cubicBezTo>
                  <a:pt x="61" y="273"/>
                  <a:pt x="62" y="265"/>
                  <a:pt x="56" y="262"/>
                </a:cubicBezTo>
                <a:cubicBezTo>
                  <a:pt x="57" y="269"/>
                  <a:pt x="59" y="278"/>
                  <a:pt x="64" y="278"/>
                </a:cubicBezTo>
                <a:close/>
                <a:moveTo>
                  <a:pt x="120" y="265"/>
                </a:moveTo>
                <a:cubicBezTo>
                  <a:pt x="120" y="264"/>
                  <a:pt x="120" y="263"/>
                  <a:pt x="120" y="262"/>
                </a:cubicBezTo>
                <a:cubicBezTo>
                  <a:pt x="119" y="262"/>
                  <a:pt x="119" y="262"/>
                  <a:pt x="118" y="262"/>
                </a:cubicBezTo>
                <a:cubicBezTo>
                  <a:pt x="118" y="264"/>
                  <a:pt x="119" y="265"/>
                  <a:pt x="120" y="265"/>
                </a:cubicBezTo>
                <a:close/>
                <a:moveTo>
                  <a:pt x="253" y="262"/>
                </a:moveTo>
                <a:cubicBezTo>
                  <a:pt x="251" y="265"/>
                  <a:pt x="248" y="266"/>
                  <a:pt x="246" y="270"/>
                </a:cubicBezTo>
                <a:cubicBezTo>
                  <a:pt x="252" y="275"/>
                  <a:pt x="255" y="283"/>
                  <a:pt x="263" y="285"/>
                </a:cubicBezTo>
                <a:cubicBezTo>
                  <a:pt x="266" y="281"/>
                  <a:pt x="267" y="276"/>
                  <a:pt x="270" y="271"/>
                </a:cubicBezTo>
                <a:cubicBezTo>
                  <a:pt x="265" y="268"/>
                  <a:pt x="259" y="265"/>
                  <a:pt x="253" y="262"/>
                </a:cubicBezTo>
                <a:close/>
                <a:moveTo>
                  <a:pt x="522" y="272"/>
                </a:moveTo>
                <a:cubicBezTo>
                  <a:pt x="524" y="273"/>
                  <a:pt x="526" y="274"/>
                  <a:pt x="527" y="275"/>
                </a:cubicBezTo>
                <a:cubicBezTo>
                  <a:pt x="529" y="273"/>
                  <a:pt x="529" y="271"/>
                  <a:pt x="531" y="270"/>
                </a:cubicBezTo>
                <a:cubicBezTo>
                  <a:pt x="531" y="265"/>
                  <a:pt x="529" y="263"/>
                  <a:pt x="525" y="262"/>
                </a:cubicBezTo>
                <a:cubicBezTo>
                  <a:pt x="524" y="266"/>
                  <a:pt x="523" y="268"/>
                  <a:pt x="522" y="272"/>
                </a:cubicBezTo>
                <a:close/>
                <a:moveTo>
                  <a:pt x="567" y="263"/>
                </a:moveTo>
                <a:cubicBezTo>
                  <a:pt x="567" y="264"/>
                  <a:pt x="568" y="264"/>
                  <a:pt x="568" y="265"/>
                </a:cubicBezTo>
                <a:cubicBezTo>
                  <a:pt x="571" y="265"/>
                  <a:pt x="571" y="261"/>
                  <a:pt x="567" y="263"/>
                </a:cubicBezTo>
                <a:close/>
                <a:moveTo>
                  <a:pt x="637" y="270"/>
                </a:moveTo>
                <a:cubicBezTo>
                  <a:pt x="637" y="267"/>
                  <a:pt x="641" y="264"/>
                  <a:pt x="639" y="262"/>
                </a:cubicBezTo>
                <a:cubicBezTo>
                  <a:pt x="639" y="265"/>
                  <a:pt x="636" y="268"/>
                  <a:pt x="637" y="270"/>
                </a:cubicBezTo>
                <a:close/>
                <a:moveTo>
                  <a:pt x="409" y="266"/>
                </a:moveTo>
                <a:cubicBezTo>
                  <a:pt x="410" y="267"/>
                  <a:pt x="411" y="266"/>
                  <a:pt x="412" y="266"/>
                </a:cubicBezTo>
                <a:cubicBezTo>
                  <a:pt x="412" y="264"/>
                  <a:pt x="410" y="263"/>
                  <a:pt x="408" y="263"/>
                </a:cubicBezTo>
                <a:cubicBezTo>
                  <a:pt x="408" y="265"/>
                  <a:pt x="409" y="265"/>
                  <a:pt x="409" y="266"/>
                </a:cubicBezTo>
                <a:close/>
                <a:moveTo>
                  <a:pt x="293" y="269"/>
                </a:moveTo>
                <a:cubicBezTo>
                  <a:pt x="296" y="270"/>
                  <a:pt x="298" y="267"/>
                  <a:pt x="299" y="265"/>
                </a:cubicBezTo>
                <a:cubicBezTo>
                  <a:pt x="296" y="266"/>
                  <a:pt x="294" y="266"/>
                  <a:pt x="293" y="269"/>
                </a:cubicBezTo>
                <a:close/>
                <a:moveTo>
                  <a:pt x="467" y="274"/>
                </a:moveTo>
                <a:cubicBezTo>
                  <a:pt x="468" y="275"/>
                  <a:pt x="468" y="276"/>
                  <a:pt x="470" y="276"/>
                </a:cubicBezTo>
                <a:cubicBezTo>
                  <a:pt x="473" y="274"/>
                  <a:pt x="473" y="270"/>
                  <a:pt x="475" y="267"/>
                </a:cubicBezTo>
                <a:cubicBezTo>
                  <a:pt x="473" y="267"/>
                  <a:pt x="473" y="264"/>
                  <a:pt x="470" y="265"/>
                </a:cubicBezTo>
                <a:cubicBezTo>
                  <a:pt x="470" y="268"/>
                  <a:pt x="468" y="270"/>
                  <a:pt x="467" y="274"/>
                </a:cubicBezTo>
                <a:close/>
                <a:moveTo>
                  <a:pt x="203" y="269"/>
                </a:moveTo>
                <a:cubicBezTo>
                  <a:pt x="207" y="270"/>
                  <a:pt x="208" y="274"/>
                  <a:pt x="212" y="272"/>
                </a:cubicBezTo>
                <a:cubicBezTo>
                  <a:pt x="212" y="270"/>
                  <a:pt x="213" y="270"/>
                  <a:pt x="213" y="268"/>
                </a:cubicBezTo>
                <a:cubicBezTo>
                  <a:pt x="209" y="265"/>
                  <a:pt x="205" y="265"/>
                  <a:pt x="203" y="269"/>
                </a:cubicBezTo>
                <a:close/>
                <a:moveTo>
                  <a:pt x="436" y="277"/>
                </a:moveTo>
                <a:cubicBezTo>
                  <a:pt x="439" y="274"/>
                  <a:pt x="443" y="273"/>
                  <a:pt x="444" y="268"/>
                </a:cubicBezTo>
                <a:cubicBezTo>
                  <a:pt x="442" y="267"/>
                  <a:pt x="440" y="266"/>
                  <a:pt x="438" y="265"/>
                </a:cubicBezTo>
                <a:cubicBezTo>
                  <a:pt x="438" y="269"/>
                  <a:pt x="433" y="274"/>
                  <a:pt x="436" y="277"/>
                </a:cubicBezTo>
                <a:close/>
                <a:moveTo>
                  <a:pt x="218" y="268"/>
                </a:moveTo>
                <a:cubicBezTo>
                  <a:pt x="220" y="268"/>
                  <a:pt x="220" y="270"/>
                  <a:pt x="222" y="269"/>
                </a:cubicBezTo>
                <a:cubicBezTo>
                  <a:pt x="222" y="267"/>
                  <a:pt x="220" y="267"/>
                  <a:pt x="219" y="266"/>
                </a:cubicBezTo>
                <a:cubicBezTo>
                  <a:pt x="219" y="267"/>
                  <a:pt x="218" y="267"/>
                  <a:pt x="218" y="268"/>
                </a:cubicBezTo>
                <a:close/>
                <a:moveTo>
                  <a:pt x="159" y="271"/>
                </a:moveTo>
                <a:cubicBezTo>
                  <a:pt x="156" y="270"/>
                  <a:pt x="154" y="268"/>
                  <a:pt x="152" y="266"/>
                </a:cubicBezTo>
                <a:cubicBezTo>
                  <a:pt x="151" y="269"/>
                  <a:pt x="157" y="272"/>
                  <a:pt x="159" y="271"/>
                </a:cubicBezTo>
                <a:close/>
                <a:moveTo>
                  <a:pt x="123" y="268"/>
                </a:moveTo>
                <a:cubicBezTo>
                  <a:pt x="123" y="269"/>
                  <a:pt x="125" y="271"/>
                  <a:pt x="127" y="269"/>
                </a:cubicBezTo>
                <a:cubicBezTo>
                  <a:pt x="127" y="267"/>
                  <a:pt x="125" y="266"/>
                  <a:pt x="123" y="268"/>
                </a:cubicBezTo>
                <a:close/>
                <a:moveTo>
                  <a:pt x="275" y="272"/>
                </a:moveTo>
                <a:cubicBezTo>
                  <a:pt x="279" y="272"/>
                  <a:pt x="278" y="268"/>
                  <a:pt x="276" y="267"/>
                </a:cubicBezTo>
                <a:cubicBezTo>
                  <a:pt x="276" y="270"/>
                  <a:pt x="274" y="269"/>
                  <a:pt x="275" y="272"/>
                </a:cubicBezTo>
                <a:close/>
                <a:moveTo>
                  <a:pt x="461" y="273"/>
                </a:moveTo>
                <a:cubicBezTo>
                  <a:pt x="460" y="270"/>
                  <a:pt x="455" y="268"/>
                  <a:pt x="453" y="268"/>
                </a:cubicBezTo>
                <a:cubicBezTo>
                  <a:pt x="456" y="269"/>
                  <a:pt x="458" y="272"/>
                  <a:pt x="461" y="273"/>
                </a:cubicBezTo>
                <a:close/>
                <a:moveTo>
                  <a:pt x="553" y="273"/>
                </a:moveTo>
                <a:cubicBezTo>
                  <a:pt x="555" y="274"/>
                  <a:pt x="556" y="275"/>
                  <a:pt x="557" y="277"/>
                </a:cubicBezTo>
                <a:cubicBezTo>
                  <a:pt x="556" y="279"/>
                  <a:pt x="553" y="279"/>
                  <a:pt x="551" y="279"/>
                </a:cubicBezTo>
                <a:cubicBezTo>
                  <a:pt x="547" y="290"/>
                  <a:pt x="542" y="303"/>
                  <a:pt x="538" y="315"/>
                </a:cubicBezTo>
                <a:cubicBezTo>
                  <a:pt x="548" y="308"/>
                  <a:pt x="553" y="297"/>
                  <a:pt x="556" y="283"/>
                </a:cubicBezTo>
                <a:cubicBezTo>
                  <a:pt x="557" y="282"/>
                  <a:pt x="557" y="281"/>
                  <a:pt x="559" y="281"/>
                </a:cubicBezTo>
                <a:cubicBezTo>
                  <a:pt x="558" y="277"/>
                  <a:pt x="560" y="273"/>
                  <a:pt x="562" y="271"/>
                </a:cubicBezTo>
                <a:cubicBezTo>
                  <a:pt x="560" y="270"/>
                  <a:pt x="559" y="267"/>
                  <a:pt x="556" y="267"/>
                </a:cubicBezTo>
                <a:cubicBezTo>
                  <a:pt x="556" y="270"/>
                  <a:pt x="554" y="271"/>
                  <a:pt x="553" y="273"/>
                </a:cubicBezTo>
                <a:close/>
                <a:moveTo>
                  <a:pt x="80" y="290"/>
                </a:moveTo>
                <a:cubicBezTo>
                  <a:pt x="79" y="284"/>
                  <a:pt x="75" y="280"/>
                  <a:pt x="75" y="273"/>
                </a:cubicBezTo>
                <a:cubicBezTo>
                  <a:pt x="71" y="272"/>
                  <a:pt x="69" y="269"/>
                  <a:pt x="65" y="268"/>
                </a:cubicBezTo>
                <a:cubicBezTo>
                  <a:pt x="67" y="278"/>
                  <a:pt x="71" y="286"/>
                  <a:pt x="80" y="290"/>
                </a:cubicBezTo>
                <a:close/>
                <a:moveTo>
                  <a:pt x="231" y="269"/>
                </a:moveTo>
                <a:cubicBezTo>
                  <a:pt x="233" y="270"/>
                  <a:pt x="234" y="272"/>
                  <a:pt x="236" y="272"/>
                </a:cubicBezTo>
                <a:cubicBezTo>
                  <a:pt x="236" y="269"/>
                  <a:pt x="232" y="266"/>
                  <a:pt x="231" y="269"/>
                </a:cubicBezTo>
                <a:close/>
                <a:moveTo>
                  <a:pt x="100" y="286"/>
                </a:moveTo>
                <a:cubicBezTo>
                  <a:pt x="97" y="278"/>
                  <a:pt x="90" y="270"/>
                  <a:pt x="83" y="269"/>
                </a:cubicBezTo>
                <a:cubicBezTo>
                  <a:pt x="89" y="275"/>
                  <a:pt x="92" y="282"/>
                  <a:pt x="100" y="286"/>
                </a:cubicBezTo>
                <a:close/>
                <a:moveTo>
                  <a:pt x="143" y="271"/>
                </a:moveTo>
                <a:cubicBezTo>
                  <a:pt x="146" y="273"/>
                  <a:pt x="148" y="275"/>
                  <a:pt x="151" y="277"/>
                </a:cubicBezTo>
                <a:cubicBezTo>
                  <a:pt x="152" y="276"/>
                  <a:pt x="153" y="276"/>
                  <a:pt x="152" y="274"/>
                </a:cubicBezTo>
                <a:cubicBezTo>
                  <a:pt x="150" y="273"/>
                  <a:pt x="148" y="269"/>
                  <a:pt x="145" y="268"/>
                </a:cubicBezTo>
                <a:cubicBezTo>
                  <a:pt x="145" y="269"/>
                  <a:pt x="144" y="269"/>
                  <a:pt x="143" y="271"/>
                </a:cubicBezTo>
                <a:close/>
                <a:moveTo>
                  <a:pt x="185" y="280"/>
                </a:moveTo>
                <a:cubicBezTo>
                  <a:pt x="186" y="279"/>
                  <a:pt x="188" y="278"/>
                  <a:pt x="189" y="276"/>
                </a:cubicBezTo>
                <a:cubicBezTo>
                  <a:pt x="183" y="274"/>
                  <a:pt x="178" y="269"/>
                  <a:pt x="172" y="269"/>
                </a:cubicBezTo>
                <a:cubicBezTo>
                  <a:pt x="177" y="272"/>
                  <a:pt x="179" y="279"/>
                  <a:pt x="185" y="280"/>
                </a:cubicBezTo>
                <a:close/>
                <a:moveTo>
                  <a:pt x="299" y="272"/>
                </a:moveTo>
                <a:cubicBezTo>
                  <a:pt x="301" y="272"/>
                  <a:pt x="302" y="275"/>
                  <a:pt x="304" y="275"/>
                </a:cubicBezTo>
                <a:cubicBezTo>
                  <a:pt x="305" y="274"/>
                  <a:pt x="307" y="271"/>
                  <a:pt x="306" y="270"/>
                </a:cubicBezTo>
                <a:cubicBezTo>
                  <a:pt x="305" y="269"/>
                  <a:pt x="300" y="268"/>
                  <a:pt x="299" y="272"/>
                </a:cubicBezTo>
                <a:close/>
                <a:moveTo>
                  <a:pt x="430" y="272"/>
                </a:moveTo>
                <a:cubicBezTo>
                  <a:pt x="432" y="273"/>
                  <a:pt x="433" y="269"/>
                  <a:pt x="432" y="269"/>
                </a:cubicBezTo>
                <a:cubicBezTo>
                  <a:pt x="431" y="270"/>
                  <a:pt x="431" y="271"/>
                  <a:pt x="430" y="272"/>
                </a:cubicBezTo>
                <a:close/>
                <a:moveTo>
                  <a:pt x="531" y="277"/>
                </a:moveTo>
                <a:cubicBezTo>
                  <a:pt x="531" y="279"/>
                  <a:pt x="534" y="279"/>
                  <a:pt x="534" y="282"/>
                </a:cubicBezTo>
                <a:cubicBezTo>
                  <a:pt x="532" y="284"/>
                  <a:pt x="531" y="282"/>
                  <a:pt x="529" y="283"/>
                </a:cubicBezTo>
                <a:cubicBezTo>
                  <a:pt x="527" y="286"/>
                  <a:pt x="528" y="290"/>
                  <a:pt x="529" y="294"/>
                </a:cubicBezTo>
                <a:cubicBezTo>
                  <a:pt x="520" y="300"/>
                  <a:pt x="521" y="314"/>
                  <a:pt x="516" y="323"/>
                </a:cubicBezTo>
                <a:cubicBezTo>
                  <a:pt x="519" y="323"/>
                  <a:pt x="521" y="318"/>
                  <a:pt x="524" y="316"/>
                </a:cubicBezTo>
                <a:cubicBezTo>
                  <a:pt x="529" y="300"/>
                  <a:pt x="536" y="287"/>
                  <a:pt x="540" y="271"/>
                </a:cubicBezTo>
                <a:cubicBezTo>
                  <a:pt x="537" y="271"/>
                  <a:pt x="536" y="269"/>
                  <a:pt x="533" y="269"/>
                </a:cubicBezTo>
                <a:cubicBezTo>
                  <a:pt x="533" y="272"/>
                  <a:pt x="532" y="274"/>
                  <a:pt x="531" y="277"/>
                </a:cubicBezTo>
                <a:close/>
                <a:moveTo>
                  <a:pt x="401" y="272"/>
                </a:moveTo>
                <a:cubicBezTo>
                  <a:pt x="403" y="272"/>
                  <a:pt x="404" y="271"/>
                  <a:pt x="404" y="269"/>
                </a:cubicBezTo>
                <a:cubicBezTo>
                  <a:pt x="402" y="269"/>
                  <a:pt x="402" y="271"/>
                  <a:pt x="401" y="272"/>
                </a:cubicBezTo>
                <a:close/>
                <a:moveTo>
                  <a:pt x="559" y="290"/>
                </a:moveTo>
                <a:cubicBezTo>
                  <a:pt x="563" y="284"/>
                  <a:pt x="566" y="278"/>
                  <a:pt x="567" y="270"/>
                </a:cubicBezTo>
                <a:cubicBezTo>
                  <a:pt x="567" y="270"/>
                  <a:pt x="567" y="269"/>
                  <a:pt x="566" y="269"/>
                </a:cubicBezTo>
                <a:cubicBezTo>
                  <a:pt x="562" y="275"/>
                  <a:pt x="560" y="284"/>
                  <a:pt x="559" y="290"/>
                </a:cubicBezTo>
                <a:close/>
                <a:moveTo>
                  <a:pt x="287" y="274"/>
                </a:moveTo>
                <a:cubicBezTo>
                  <a:pt x="290" y="275"/>
                  <a:pt x="293" y="271"/>
                  <a:pt x="290" y="270"/>
                </a:cubicBezTo>
                <a:cubicBezTo>
                  <a:pt x="289" y="272"/>
                  <a:pt x="286" y="271"/>
                  <a:pt x="287" y="274"/>
                </a:cubicBezTo>
                <a:close/>
                <a:moveTo>
                  <a:pt x="214" y="276"/>
                </a:moveTo>
                <a:cubicBezTo>
                  <a:pt x="217" y="276"/>
                  <a:pt x="218" y="274"/>
                  <a:pt x="220" y="272"/>
                </a:cubicBezTo>
                <a:cubicBezTo>
                  <a:pt x="217" y="269"/>
                  <a:pt x="212" y="273"/>
                  <a:pt x="214" y="276"/>
                </a:cubicBezTo>
                <a:close/>
                <a:moveTo>
                  <a:pt x="502" y="277"/>
                </a:moveTo>
                <a:cubicBezTo>
                  <a:pt x="502" y="274"/>
                  <a:pt x="505" y="274"/>
                  <a:pt x="505" y="271"/>
                </a:cubicBezTo>
                <a:cubicBezTo>
                  <a:pt x="504" y="271"/>
                  <a:pt x="504" y="271"/>
                  <a:pt x="503" y="271"/>
                </a:cubicBezTo>
                <a:cubicBezTo>
                  <a:pt x="502" y="272"/>
                  <a:pt x="500" y="276"/>
                  <a:pt x="502" y="277"/>
                </a:cubicBezTo>
                <a:close/>
                <a:moveTo>
                  <a:pt x="33" y="275"/>
                </a:moveTo>
                <a:cubicBezTo>
                  <a:pt x="33" y="274"/>
                  <a:pt x="34" y="271"/>
                  <a:pt x="32" y="271"/>
                </a:cubicBezTo>
                <a:cubicBezTo>
                  <a:pt x="32" y="272"/>
                  <a:pt x="31" y="275"/>
                  <a:pt x="33" y="275"/>
                </a:cubicBezTo>
                <a:close/>
                <a:moveTo>
                  <a:pt x="56" y="280"/>
                </a:moveTo>
                <a:cubicBezTo>
                  <a:pt x="55" y="275"/>
                  <a:pt x="50" y="274"/>
                  <a:pt x="47" y="271"/>
                </a:cubicBezTo>
                <a:cubicBezTo>
                  <a:pt x="47" y="278"/>
                  <a:pt x="53" y="277"/>
                  <a:pt x="56" y="280"/>
                </a:cubicBezTo>
                <a:close/>
                <a:moveTo>
                  <a:pt x="196" y="277"/>
                </a:moveTo>
                <a:cubicBezTo>
                  <a:pt x="199" y="278"/>
                  <a:pt x="202" y="281"/>
                  <a:pt x="206" y="282"/>
                </a:cubicBezTo>
                <a:cubicBezTo>
                  <a:pt x="205" y="280"/>
                  <a:pt x="208" y="282"/>
                  <a:pt x="207" y="280"/>
                </a:cubicBezTo>
                <a:cubicBezTo>
                  <a:pt x="203" y="277"/>
                  <a:pt x="199" y="269"/>
                  <a:pt x="196" y="277"/>
                </a:cubicBezTo>
                <a:close/>
                <a:moveTo>
                  <a:pt x="361" y="276"/>
                </a:moveTo>
                <a:cubicBezTo>
                  <a:pt x="359" y="276"/>
                  <a:pt x="359" y="273"/>
                  <a:pt x="358" y="272"/>
                </a:cubicBezTo>
                <a:cubicBezTo>
                  <a:pt x="357" y="272"/>
                  <a:pt x="355" y="272"/>
                  <a:pt x="354" y="272"/>
                </a:cubicBezTo>
                <a:cubicBezTo>
                  <a:pt x="355" y="275"/>
                  <a:pt x="359" y="277"/>
                  <a:pt x="361" y="276"/>
                </a:cubicBezTo>
                <a:close/>
                <a:moveTo>
                  <a:pt x="622" y="297"/>
                </a:moveTo>
                <a:cubicBezTo>
                  <a:pt x="621" y="298"/>
                  <a:pt x="617" y="301"/>
                  <a:pt x="620" y="302"/>
                </a:cubicBezTo>
                <a:cubicBezTo>
                  <a:pt x="624" y="293"/>
                  <a:pt x="630" y="284"/>
                  <a:pt x="629" y="273"/>
                </a:cubicBezTo>
                <a:cubicBezTo>
                  <a:pt x="625" y="280"/>
                  <a:pt x="623" y="288"/>
                  <a:pt x="622" y="297"/>
                </a:cubicBezTo>
                <a:close/>
                <a:moveTo>
                  <a:pt x="86" y="276"/>
                </a:moveTo>
                <a:cubicBezTo>
                  <a:pt x="83" y="277"/>
                  <a:pt x="85" y="273"/>
                  <a:pt x="83" y="274"/>
                </a:cubicBezTo>
                <a:cubicBezTo>
                  <a:pt x="82" y="275"/>
                  <a:pt x="85" y="278"/>
                  <a:pt x="86" y="276"/>
                </a:cubicBezTo>
                <a:close/>
                <a:moveTo>
                  <a:pt x="218" y="279"/>
                </a:moveTo>
                <a:cubicBezTo>
                  <a:pt x="220" y="280"/>
                  <a:pt x="222" y="282"/>
                  <a:pt x="225" y="282"/>
                </a:cubicBezTo>
                <a:cubicBezTo>
                  <a:pt x="227" y="281"/>
                  <a:pt x="229" y="279"/>
                  <a:pt x="230" y="277"/>
                </a:cubicBezTo>
                <a:cubicBezTo>
                  <a:pt x="226" y="274"/>
                  <a:pt x="221" y="273"/>
                  <a:pt x="218" y="279"/>
                </a:cubicBezTo>
                <a:close/>
                <a:moveTo>
                  <a:pt x="272" y="277"/>
                </a:moveTo>
                <a:cubicBezTo>
                  <a:pt x="274" y="277"/>
                  <a:pt x="274" y="277"/>
                  <a:pt x="275" y="275"/>
                </a:cubicBezTo>
                <a:cubicBezTo>
                  <a:pt x="273" y="275"/>
                  <a:pt x="273" y="274"/>
                  <a:pt x="273" y="274"/>
                </a:cubicBezTo>
                <a:cubicBezTo>
                  <a:pt x="273" y="275"/>
                  <a:pt x="272" y="276"/>
                  <a:pt x="272" y="277"/>
                </a:cubicBezTo>
                <a:close/>
                <a:moveTo>
                  <a:pt x="507" y="280"/>
                </a:moveTo>
                <a:cubicBezTo>
                  <a:pt x="507" y="282"/>
                  <a:pt x="508" y="283"/>
                  <a:pt x="510" y="283"/>
                </a:cubicBezTo>
                <a:cubicBezTo>
                  <a:pt x="510" y="281"/>
                  <a:pt x="512" y="276"/>
                  <a:pt x="511" y="274"/>
                </a:cubicBezTo>
                <a:cubicBezTo>
                  <a:pt x="510" y="277"/>
                  <a:pt x="507" y="277"/>
                  <a:pt x="507" y="280"/>
                </a:cubicBezTo>
                <a:close/>
                <a:moveTo>
                  <a:pt x="536" y="300"/>
                </a:moveTo>
                <a:cubicBezTo>
                  <a:pt x="540" y="292"/>
                  <a:pt x="546" y="286"/>
                  <a:pt x="548" y="277"/>
                </a:cubicBezTo>
                <a:cubicBezTo>
                  <a:pt x="546" y="276"/>
                  <a:pt x="547" y="274"/>
                  <a:pt x="544" y="274"/>
                </a:cubicBezTo>
                <a:cubicBezTo>
                  <a:pt x="542" y="282"/>
                  <a:pt x="537" y="291"/>
                  <a:pt x="536" y="300"/>
                </a:cubicBezTo>
                <a:close/>
                <a:moveTo>
                  <a:pt x="129" y="296"/>
                </a:moveTo>
                <a:cubicBezTo>
                  <a:pt x="123" y="289"/>
                  <a:pt x="118" y="281"/>
                  <a:pt x="111" y="274"/>
                </a:cubicBezTo>
                <a:cubicBezTo>
                  <a:pt x="115" y="283"/>
                  <a:pt x="120" y="292"/>
                  <a:pt x="129" y="296"/>
                </a:cubicBezTo>
                <a:close/>
                <a:moveTo>
                  <a:pt x="291" y="278"/>
                </a:moveTo>
                <a:cubicBezTo>
                  <a:pt x="294" y="280"/>
                  <a:pt x="296" y="284"/>
                  <a:pt x="299" y="285"/>
                </a:cubicBezTo>
                <a:cubicBezTo>
                  <a:pt x="300" y="282"/>
                  <a:pt x="302" y="281"/>
                  <a:pt x="303" y="278"/>
                </a:cubicBezTo>
                <a:cubicBezTo>
                  <a:pt x="299" y="276"/>
                  <a:pt x="293" y="272"/>
                  <a:pt x="291" y="278"/>
                </a:cubicBezTo>
                <a:close/>
                <a:moveTo>
                  <a:pt x="334" y="278"/>
                </a:moveTo>
                <a:cubicBezTo>
                  <a:pt x="335" y="280"/>
                  <a:pt x="335" y="281"/>
                  <a:pt x="338" y="281"/>
                </a:cubicBezTo>
                <a:cubicBezTo>
                  <a:pt x="339" y="279"/>
                  <a:pt x="342" y="279"/>
                  <a:pt x="343" y="275"/>
                </a:cubicBezTo>
                <a:cubicBezTo>
                  <a:pt x="339" y="273"/>
                  <a:pt x="337" y="277"/>
                  <a:pt x="334" y="278"/>
                </a:cubicBezTo>
                <a:close/>
                <a:moveTo>
                  <a:pt x="447" y="285"/>
                </a:moveTo>
                <a:cubicBezTo>
                  <a:pt x="449" y="286"/>
                  <a:pt x="451" y="288"/>
                  <a:pt x="454" y="288"/>
                </a:cubicBezTo>
                <a:cubicBezTo>
                  <a:pt x="456" y="285"/>
                  <a:pt x="457" y="282"/>
                  <a:pt x="459" y="279"/>
                </a:cubicBezTo>
                <a:cubicBezTo>
                  <a:pt x="455" y="278"/>
                  <a:pt x="455" y="274"/>
                  <a:pt x="451" y="274"/>
                </a:cubicBezTo>
                <a:cubicBezTo>
                  <a:pt x="450" y="278"/>
                  <a:pt x="448" y="280"/>
                  <a:pt x="447" y="285"/>
                </a:cubicBezTo>
                <a:close/>
                <a:moveTo>
                  <a:pt x="601" y="300"/>
                </a:moveTo>
                <a:cubicBezTo>
                  <a:pt x="606" y="296"/>
                  <a:pt x="610" y="284"/>
                  <a:pt x="608" y="274"/>
                </a:cubicBezTo>
                <a:cubicBezTo>
                  <a:pt x="607" y="284"/>
                  <a:pt x="601" y="292"/>
                  <a:pt x="601" y="300"/>
                </a:cubicBezTo>
                <a:close/>
                <a:moveTo>
                  <a:pt x="175" y="290"/>
                </a:moveTo>
                <a:cubicBezTo>
                  <a:pt x="174" y="283"/>
                  <a:pt x="166" y="278"/>
                  <a:pt x="160" y="275"/>
                </a:cubicBezTo>
                <a:cubicBezTo>
                  <a:pt x="162" y="280"/>
                  <a:pt x="169" y="286"/>
                  <a:pt x="175" y="290"/>
                </a:cubicBezTo>
                <a:close/>
                <a:moveTo>
                  <a:pt x="308" y="277"/>
                </a:moveTo>
                <a:cubicBezTo>
                  <a:pt x="310" y="278"/>
                  <a:pt x="311" y="277"/>
                  <a:pt x="310" y="275"/>
                </a:cubicBezTo>
                <a:cubicBezTo>
                  <a:pt x="310" y="275"/>
                  <a:pt x="309" y="275"/>
                  <a:pt x="309" y="275"/>
                </a:cubicBezTo>
                <a:cubicBezTo>
                  <a:pt x="309" y="276"/>
                  <a:pt x="308" y="276"/>
                  <a:pt x="308" y="277"/>
                </a:cubicBezTo>
                <a:close/>
                <a:moveTo>
                  <a:pt x="515" y="280"/>
                </a:moveTo>
                <a:cubicBezTo>
                  <a:pt x="517" y="280"/>
                  <a:pt x="518" y="274"/>
                  <a:pt x="515" y="275"/>
                </a:cubicBezTo>
                <a:cubicBezTo>
                  <a:pt x="516" y="277"/>
                  <a:pt x="514" y="278"/>
                  <a:pt x="515" y="280"/>
                </a:cubicBezTo>
                <a:close/>
                <a:moveTo>
                  <a:pt x="109" y="280"/>
                </a:moveTo>
                <a:cubicBezTo>
                  <a:pt x="107" y="279"/>
                  <a:pt x="106" y="277"/>
                  <a:pt x="104" y="275"/>
                </a:cubicBezTo>
                <a:cubicBezTo>
                  <a:pt x="104" y="278"/>
                  <a:pt x="107" y="281"/>
                  <a:pt x="109" y="280"/>
                </a:cubicBezTo>
                <a:close/>
                <a:moveTo>
                  <a:pt x="351" y="277"/>
                </a:moveTo>
                <a:cubicBezTo>
                  <a:pt x="351" y="277"/>
                  <a:pt x="351" y="278"/>
                  <a:pt x="351" y="279"/>
                </a:cubicBezTo>
                <a:cubicBezTo>
                  <a:pt x="354" y="283"/>
                  <a:pt x="358" y="286"/>
                  <a:pt x="361" y="290"/>
                </a:cubicBezTo>
                <a:cubicBezTo>
                  <a:pt x="363" y="292"/>
                  <a:pt x="363" y="296"/>
                  <a:pt x="366" y="295"/>
                </a:cubicBezTo>
                <a:cubicBezTo>
                  <a:pt x="366" y="287"/>
                  <a:pt x="360" y="276"/>
                  <a:pt x="351" y="277"/>
                </a:cubicBezTo>
                <a:close/>
                <a:moveTo>
                  <a:pt x="400" y="278"/>
                </a:moveTo>
                <a:cubicBezTo>
                  <a:pt x="402" y="279"/>
                  <a:pt x="403" y="278"/>
                  <a:pt x="403" y="276"/>
                </a:cubicBezTo>
                <a:cubicBezTo>
                  <a:pt x="403" y="276"/>
                  <a:pt x="402" y="276"/>
                  <a:pt x="402" y="276"/>
                </a:cubicBezTo>
                <a:cubicBezTo>
                  <a:pt x="402" y="277"/>
                  <a:pt x="401" y="277"/>
                  <a:pt x="400" y="278"/>
                </a:cubicBezTo>
                <a:close/>
                <a:moveTo>
                  <a:pt x="427" y="278"/>
                </a:moveTo>
                <a:cubicBezTo>
                  <a:pt x="427" y="280"/>
                  <a:pt x="428" y="281"/>
                  <a:pt x="429" y="282"/>
                </a:cubicBezTo>
                <a:cubicBezTo>
                  <a:pt x="429" y="281"/>
                  <a:pt x="429" y="277"/>
                  <a:pt x="429" y="277"/>
                </a:cubicBezTo>
                <a:cubicBezTo>
                  <a:pt x="429" y="278"/>
                  <a:pt x="428" y="277"/>
                  <a:pt x="427" y="278"/>
                </a:cubicBezTo>
                <a:close/>
                <a:moveTo>
                  <a:pt x="524" y="284"/>
                </a:moveTo>
                <a:cubicBezTo>
                  <a:pt x="529" y="282"/>
                  <a:pt x="523" y="277"/>
                  <a:pt x="520" y="277"/>
                </a:cubicBezTo>
                <a:cubicBezTo>
                  <a:pt x="521" y="280"/>
                  <a:pt x="523" y="281"/>
                  <a:pt x="524" y="284"/>
                </a:cubicBezTo>
                <a:close/>
                <a:moveTo>
                  <a:pt x="311" y="280"/>
                </a:moveTo>
                <a:cubicBezTo>
                  <a:pt x="314" y="281"/>
                  <a:pt x="315" y="284"/>
                  <a:pt x="319" y="284"/>
                </a:cubicBezTo>
                <a:cubicBezTo>
                  <a:pt x="318" y="280"/>
                  <a:pt x="315" y="279"/>
                  <a:pt x="312" y="277"/>
                </a:cubicBezTo>
                <a:cubicBezTo>
                  <a:pt x="312" y="279"/>
                  <a:pt x="311" y="278"/>
                  <a:pt x="311" y="280"/>
                </a:cubicBezTo>
                <a:close/>
                <a:moveTo>
                  <a:pt x="482" y="286"/>
                </a:moveTo>
                <a:cubicBezTo>
                  <a:pt x="485" y="287"/>
                  <a:pt x="486" y="290"/>
                  <a:pt x="488" y="290"/>
                </a:cubicBezTo>
                <a:cubicBezTo>
                  <a:pt x="489" y="287"/>
                  <a:pt x="490" y="285"/>
                  <a:pt x="492" y="283"/>
                </a:cubicBezTo>
                <a:cubicBezTo>
                  <a:pt x="492" y="273"/>
                  <a:pt x="482" y="278"/>
                  <a:pt x="482" y="286"/>
                </a:cubicBezTo>
                <a:close/>
                <a:moveTo>
                  <a:pt x="565" y="306"/>
                </a:moveTo>
                <a:cubicBezTo>
                  <a:pt x="566" y="304"/>
                  <a:pt x="568" y="303"/>
                  <a:pt x="570" y="302"/>
                </a:cubicBezTo>
                <a:cubicBezTo>
                  <a:pt x="570" y="292"/>
                  <a:pt x="578" y="285"/>
                  <a:pt x="576" y="277"/>
                </a:cubicBezTo>
                <a:cubicBezTo>
                  <a:pt x="573" y="287"/>
                  <a:pt x="565" y="297"/>
                  <a:pt x="565" y="306"/>
                </a:cubicBezTo>
                <a:close/>
                <a:moveTo>
                  <a:pt x="55" y="292"/>
                </a:moveTo>
                <a:cubicBezTo>
                  <a:pt x="54" y="288"/>
                  <a:pt x="53" y="287"/>
                  <a:pt x="54" y="283"/>
                </a:cubicBezTo>
                <a:cubicBezTo>
                  <a:pt x="51" y="282"/>
                  <a:pt x="50" y="279"/>
                  <a:pt x="47" y="279"/>
                </a:cubicBezTo>
                <a:cubicBezTo>
                  <a:pt x="46" y="287"/>
                  <a:pt x="50" y="290"/>
                  <a:pt x="55" y="292"/>
                </a:cubicBezTo>
                <a:close/>
                <a:moveTo>
                  <a:pt x="154" y="280"/>
                </a:moveTo>
                <a:cubicBezTo>
                  <a:pt x="156" y="281"/>
                  <a:pt x="157" y="283"/>
                  <a:pt x="160" y="283"/>
                </a:cubicBezTo>
                <a:cubicBezTo>
                  <a:pt x="159" y="281"/>
                  <a:pt x="156" y="277"/>
                  <a:pt x="154" y="280"/>
                </a:cubicBezTo>
                <a:close/>
                <a:moveTo>
                  <a:pt x="189" y="283"/>
                </a:moveTo>
                <a:cubicBezTo>
                  <a:pt x="191" y="285"/>
                  <a:pt x="195" y="286"/>
                  <a:pt x="198" y="288"/>
                </a:cubicBezTo>
                <a:cubicBezTo>
                  <a:pt x="200" y="287"/>
                  <a:pt x="202" y="286"/>
                  <a:pt x="203" y="283"/>
                </a:cubicBezTo>
                <a:cubicBezTo>
                  <a:pt x="197" y="282"/>
                  <a:pt x="192" y="275"/>
                  <a:pt x="189" y="283"/>
                </a:cubicBezTo>
                <a:close/>
                <a:moveTo>
                  <a:pt x="268" y="286"/>
                </a:moveTo>
                <a:cubicBezTo>
                  <a:pt x="266" y="286"/>
                  <a:pt x="265" y="287"/>
                  <a:pt x="264" y="288"/>
                </a:cubicBezTo>
                <a:cubicBezTo>
                  <a:pt x="266" y="291"/>
                  <a:pt x="268" y="290"/>
                  <a:pt x="271" y="290"/>
                </a:cubicBezTo>
                <a:cubicBezTo>
                  <a:pt x="272" y="285"/>
                  <a:pt x="278" y="285"/>
                  <a:pt x="279" y="280"/>
                </a:cubicBezTo>
                <a:cubicBezTo>
                  <a:pt x="276" y="276"/>
                  <a:pt x="271" y="284"/>
                  <a:pt x="268" y="286"/>
                </a:cubicBezTo>
                <a:close/>
                <a:moveTo>
                  <a:pt x="581" y="318"/>
                </a:moveTo>
                <a:cubicBezTo>
                  <a:pt x="583" y="316"/>
                  <a:pt x="585" y="315"/>
                  <a:pt x="587" y="313"/>
                </a:cubicBezTo>
                <a:cubicBezTo>
                  <a:pt x="589" y="299"/>
                  <a:pt x="595" y="293"/>
                  <a:pt x="597" y="279"/>
                </a:cubicBezTo>
                <a:cubicBezTo>
                  <a:pt x="596" y="279"/>
                  <a:pt x="596" y="278"/>
                  <a:pt x="595" y="279"/>
                </a:cubicBezTo>
                <a:cubicBezTo>
                  <a:pt x="590" y="290"/>
                  <a:pt x="584" y="306"/>
                  <a:pt x="581" y="318"/>
                </a:cubicBezTo>
                <a:close/>
                <a:moveTo>
                  <a:pt x="125" y="286"/>
                </a:moveTo>
                <a:cubicBezTo>
                  <a:pt x="125" y="285"/>
                  <a:pt x="126" y="284"/>
                  <a:pt x="126" y="284"/>
                </a:cubicBezTo>
                <a:cubicBezTo>
                  <a:pt x="126" y="281"/>
                  <a:pt x="123" y="282"/>
                  <a:pt x="123" y="279"/>
                </a:cubicBezTo>
                <a:cubicBezTo>
                  <a:pt x="122" y="279"/>
                  <a:pt x="120" y="278"/>
                  <a:pt x="120" y="280"/>
                </a:cubicBezTo>
                <a:cubicBezTo>
                  <a:pt x="122" y="281"/>
                  <a:pt x="122" y="286"/>
                  <a:pt x="125" y="286"/>
                </a:cubicBezTo>
                <a:close/>
                <a:moveTo>
                  <a:pt x="375" y="285"/>
                </a:moveTo>
                <a:cubicBezTo>
                  <a:pt x="374" y="283"/>
                  <a:pt x="369" y="279"/>
                  <a:pt x="366" y="280"/>
                </a:cubicBezTo>
                <a:cubicBezTo>
                  <a:pt x="369" y="282"/>
                  <a:pt x="371" y="285"/>
                  <a:pt x="375" y="285"/>
                </a:cubicBezTo>
                <a:close/>
                <a:moveTo>
                  <a:pt x="229" y="285"/>
                </a:moveTo>
                <a:cubicBezTo>
                  <a:pt x="235" y="289"/>
                  <a:pt x="239" y="293"/>
                  <a:pt x="247" y="296"/>
                </a:cubicBezTo>
                <a:cubicBezTo>
                  <a:pt x="247" y="294"/>
                  <a:pt x="248" y="294"/>
                  <a:pt x="249" y="294"/>
                </a:cubicBezTo>
                <a:cubicBezTo>
                  <a:pt x="245" y="288"/>
                  <a:pt x="234" y="274"/>
                  <a:pt x="229" y="285"/>
                </a:cubicBezTo>
                <a:close/>
                <a:moveTo>
                  <a:pt x="248" y="283"/>
                </a:moveTo>
                <a:cubicBezTo>
                  <a:pt x="244" y="284"/>
                  <a:pt x="245" y="281"/>
                  <a:pt x="243" y="280"/>
                </a:cubicBezTo>
                <a:cubicBezTo>
                  <a:pt x="242" y="281"/>
                  <a:pt x="243" y="281"/>
                  <a:pt x="243" y="283"/>
                </a:cubicBezTo>
                <a:cubicBezTo>
                  <a:pt x="245" y="282"/>
                  <a:pt x="247" y="286"/>
                  <a:pt x="248" y="283"/>
                </a:cubicBezTo>
                <a:close/>
                <a:moveTo>
                  <a:pt x="420" y="285"/>
                </a:moveTo>
                <a:cubicBezTo>
                  <a:pt x="422" y="283"/>
                  <a:pt x="421" y="282"/>
                  <a:pt x="420" y="280"/>
                </a:cubicBezTo>
                <a:cubicBezTo>
                  <a:pt x="420" y="280"/>
                  <a:pt x="419" y="280"/>
                  <a:pt x="418" y="280"/>
                </a:cubicBezTo>
                <a:cubicBezTo>
                  <a:pt x="416" y="282"/>
                  <a:pt x="418" y="284"/>
                  <a:pt x="420" y="285"/>
                </a:cubicBezTo>
                <a:close/>
                <a:moveTo>
                  <a:pt x="516" y="289"/>
                </a:moveTo>
                <a:cubicBezTo>
                  <a:pt x="519" y="289"/>
                  <a:pt x="520" y="292"/>
                  <a:pt x="522" y="292"/>
                </a:cubicBezTo>
                <a:cubicBezTo>
                  <a:pt x="525" y="287"/>
                  <a:pt x="520" y="283"/>
                  <a:pt x="519" y="280"/>
                </a:cubicBezTo>
                <a:cubicBezTo>
                  <a:pt x="518" y="283"/>
                  <a:pt x="517" y="285"/>
                  <a:pt x="516" y="289"/>
                </a:cubicBezTo>
                <a:close/>
                <a:moveTo>
                  <a:pt x="26" y="287"/>
                </a:moveTo>
                <a:cubicBezTo>
                  <a:pt x="26" y="286"/>
                  <a:pt x="27" y="280"/>
                  <a:pt x="23" y="280"/>
                </a:cubicBezTo>
                <a:cubicBezTo>
                  <a:pt x="23" y="284"/>
                  <a:pt x="23" y="287"/>
                  <a:pt x="26" y="287"/>
                </a:cubicBezTo>
                <a:close/>
                <a:moveTo>
                  <a:pt x="396" y="287"/>
                </a:moveTo>
                <a:cubicBezTo>
                  <a:pt x="398" y="286"/>
                  <a:pt x="400" y="285"/>
                  <a:pt x="400" y="283"/>
                </a:cubicBezTo>
                <a:cubicBezTo>
                  <a:pt x="398" y="283"/>
                  <a:pt x="399" y="281"/>
                  <a:pt x="397" y="282"/>
                </a:cubicBezTo>
                <a:cubicBezTo>
                  <a:pt x="397" y="284"/>
                  <a:pt x="396" y="285"/>
                  <a:pt x="396" y="287"/>
                </a:cubicBezTo>
                <a:close/>
                <a:moveTo>
                  <a:pt x="434" y="285"/>
                </a:moveTo>
                <a:cubicBezTo>
                  <a:pt x="435" y="286"/>
                  <a:pt x="436" y="286"/>
                  <a:pt x="437" y="287"/>
                </a:cubicBezTo>
                <a:cubicBezTo>
                  <a:pt x="438" y="285"/>
                  <a:pt x="439" y="284"/>
                  <a:pt x="439" y="282"/>
                </a:cubicBezTo>
                <a:cubicBezTo>
                  <a:pt x="437" y="281"/>
                  <a:pt x="435" y="284"/>
                  <a:pt x="434" y="285"/>
                </a:cubicBezTo>
                <a:close/>
                <a:moveTo>
                  <a:pt x="168" y="294"/>
                </a:moveTo>
                <a:cubicBezTo>
                  <a:pt x="161" y="291"/>
                  <a:pt x="157" y="284"/>
                  <a:pt x="148" y="282"/>
                </a:cubicBezTo>
                <a:cubicBezTo>
                  <a:pt x="151" y="289"/>
                  <a:pt x="161" y="293"/>
                  <a:pt x="168" y="294"/>
                </a:cubicBezTo>
                <a:close/>
                <a:moveTo>
                  <a:pt x="332" y="287"/>
                </a:moveTo>
                <a:cubicBezTo>
                  <a:pt x="332" y="286"/>
                  <a:pt x="332" y="286"/>
                  <a:pt x="332" y="286"/>
                </a:cubicBezTo>
                <a:cubicBezTo>
                  <a:pt x="332" y="286"/>
                  <a:pt x="332" y="286"/>
                  <a:pt x="332" y="285"/>
                </a:cubicBezTo>
                <a:cubicBezTo>
                  <a:pt x="331" y="284"/>
                  <a:pt x="329" y="283"/>
                  <a:pt x="327" y="282"/>
                </a:cubicBezTo>
                <a:cubicBezTo>
                  <a:pt x="327" y="285"/>
                  <a:pt x="330" y="286"/>
                  <a:pt x="332" y="287"/>
                </a:cubicBezTo>
                <a:close/>
                <a:moveTo>
                  <a:pt x="346" y="285"/>
                </a:moveTo>
                <a:cubicBezTo>
                  <a:pt x="348" y="287"/>
                  <a:pt x="353" y="292"/>
                  <a:pt x="355" y="290"/>
                </a:cubicBezTo>
                <a:cubicBezTo>
                  <a:pt x="352" y="288"/>
                  <a:pt x="352" y="283"/>
                  <a:pt x="347" y="282"/>
                </a:cubicBezTo>
                <a:cubicBezTo>
                  <a:pt x="348" y="284"/>
                  <a:pt x="345" y="283"/>
                  <a:pt x="346" y="285"/>
                </a:cubicBezTo>
                <a:close/>
                <a:moveTo>
                  <a:pt x="103" y="309"/>
                </a:moveTo>
                <a:cubicBezTo>
                  <a:pt x="107" y="310"/>
                  <a:pt x="108" y="316"/>
                  <a:pt x="113" y="314"/>
                </a:cubicBezTo>
                <a:cubicBezTo>
                  <a:pt x="111" y="310"/>
                  <a:pt x="110" y="304"/>
                  <a:pt x="108" y="299"/>
                </a:cubicBezTo>
                <a:cubicBezTo>
                  <a:pt x="101" y="294"/>
                  <a:pt x="96" y="287"/>
                  <a:pt x="89" y="283"/>
                </a:cubicBezTo>
                <a:cubicBezTo>
                  <a:pt x="93" y="292"/>
                  <a:pt x="99" y="300"/>
                  <a:pt x="103" y="309"/>
                </a:cubicBezTo>
                <a:close/>
                <a:moveTo>
                  <a:pt x="176" y="285"/>
                </a:moveTo>
                <a:cubicBezTo>
                  <a:pt x="178" y="286"/>
                  <a:pt x="177" y="285"/>
                  <a:pt x="179" y="286"/>
                </a:cubicBezTo>
                <a:cubicBezTo>
                  <a:pt x="179" y="284"/>
                  <a:pt x="178" y="284"/>
                  <a:pt x="177" y="283"/>
                </a:cubicBezTo>
                <a:cubicBezTo>
                  <a:pt x="177" y="284"/>
                  <a:pt x="176" y="284"/>
                  <a:pt x="176" y="285"/>
                </a:cubicBezTo>
                <a:close/>
                <a:moveTo>
                  <a:pt x="304" y="288"/>
                </a:moveTo>
                <a:cubicBezTo>
                  <a:pt x="306" y="288"/>
                  <a:pt x="306" y="290"/>
                  <a:pt x="309" y="290"/>
                </a:cubicBezTo>
                <a:cubicBezTo>
                  <a:pt x="310" y="288"/>
                  <a:pt x="314" y="288"/>
                  <a:pt x="314" y="285"/>
                </a:cubicBezTo>
                <a:cubicBezTo>
                  <a:pt x="310" y="281"/>
                  <a:pt x="305" y="284"/>
                  <a:pt x="304" y="288"/>
                </a:cubicBezTo>
                <a:close/>
                <a:moveTo>
                  <a:pt x="66" y="286"/>
                </a:moveTo>
                <a:cubicBezTo>
                  <a:pt x="66" y="285"/>
                  <a:pt x="66" y="284"/>
                  <a:pt x="66" y="284"/>
                </a:cubicBezTo>
                <a:cubicBezTo>
                  <a:pt x="65" y="284"/>
                  <a:pt x="63" y="284"/>
                  <a:pt x="63" y="283"/>
                </a:cubicBezTo>
                <a:cubicBezTo>
                  <a:pt x="63" y="285"/>
                  <a:pt x="64" y="285"/>
                  <a:pt x="66" y="286"/>
                </a:cubicBezTo>
                <a:close/>
                <a:moveTo>
                  <a:pt x="93" y="299"/>
                </a:moveTo>
                <a:cubicBezTo>
                  <a:pt x="89" y="295"/>
                  <a:pt x="88" y="287"/>
                  <a:pt x="83" y="284"/>
                </a:cubicBezTo>
                <a:cubicBezTo>
                  <a:pt x="83" y="291"/>
                  <a:pt x="87" y="299"/>
                  <a:pt x="93" y="299"/>
                </a:cubicBezTo>
                <a:close/>
                <a:moveTo>
                  <a:pt x="283" y="284"/>
                </a:moveTo>
                <a:cubicBezTo>
                  <a:pt x="278" y="286"/>
                  <a:pt x="275" y="290"/>
                  <a:pt x="271" y="293"/>
                </a:cubicBezTo>
                <a:cubicBezTo>
                  <a:pt x="276" y="295"/>
                  <a:pt x="281" y="303"/>
                  <a:pt x="287" y="303"/>
                </a:cubicBezTo>
                <a:cubicBezTo>
                  <a:pt x="291" y="303"/>
                  <a:pt x="292" y="299"/>
                  <a:pt x="296" y="299"/>
                </a:cubicBezTo>
                <a:cubicBezTo>
                  <a:pt x="295" y="292"/>
                  <a:pt x="288" y="288"/>
                  <a:pt x="283" y="284"/>
                </a:cubicBezTo>
                <a:close/>
                <a:moveTo>
                  <a:pt x="414" y="288"/>
                </a:moveTo>
                <a:cubicBezTo>
                  <a:pt x="415" y="287"/>
                  <a:pt x="417" y="287"/>
                  <a:pt x="417" y="286"/>
                </a:cubicBezTo>
                <a:cubicBezTo>
                  <a:pt x="416" y="285"/>
                  <a:pt x="415" y="285"/>
                  <a:pt x="414" y="285"/>
                </a:cubicBezTo>
                <a:cubicBezTo>
                  <a:pt x="413" y="285"/>
                  <a:pt x="413" y="287"/>
                  <a:pt x="414" y="288"/>
                </a:cubicBezTo>
                <a:close/>
                <a:moveTo>
                  <a:pt x="326" y="289"/>
                </a:moveTo>
                <a:cubicBezTo>
                  <a:pt x="324" y="288"/>
                  <a:pt x="324" y="286"/>
                  <a:pt x="322" y="286"/>
                </a:cubicBezTo>
                <a:cubicBezTo>
                  <a:pt x="322" y="288"/>
                  <a:pt x="325" y="289"/>
                  <a:pt x="326" y="289"/>
                </a:cubicBezTo>
                <a:close/>
                <a:moveTo>
                  <a:pt x="563" y="293"/>
                </a:moveTo>
                <a:cubicBezTo>
                  <a:pt x="566" y="293"/>
                  <a:pt x="567" y="287"/>
                  <a:pt x="566" y="286"/>
                </a:cubicBezTo>
                <a:cubicBezTo>
                  <a:pt x="565" y="288"/>
                  <a:pt x="565" y="291"/>
                  <a:pt x="563" y="293"/>
                </a:cubicBezTo>
                <a:close/>
                <a:moveTo>
                  <a:pt x="300" y="295"/>
                </a:moveTo>
                <a:cubicBezTo>
                  <a:pt x="302" y="295"/>
                  <a:pt x="304" y="294"/>
                  <a:pt x="305" y="292"/>
                </a:cubicBezTo>
                <a:cubicBezTo>
                  <a:pt x="302" y="291"/>
                  <a:pt x="299" y="286"/>
                  <a:pt x="295" y="287"/>
                </a:cubicBezTo>
                <a:cubicBezTo>
                  <a:pt x="297" y="289"/>
                  <a:pt x="298" y="293"/>
                  <a:pt x="300" y="295"/>
                </a:cubicBezTo>
                <a:close/>
                <a:moveTo>
                  <a:pt x="371" y="292"/>
                </a:moveTo>
                <a:cubicBezTo>
                  <a:pt x="372" y="291"/>
                  <a:pt x="373" y="290"/>
                  <a:pt x="373" y="288"/>
                </a:cubicBezTo>
                <a:cubicBezTo>
                  <a:pt x="372" y="287"/>
                  <a:pt x="370" y="285"/>
                  <a:pt x="369" y="287"/>
                </a:cubicBezTo>
                <a:cubicBezTo>
                  <a:pt x="370" y="288"/>
                  <a:pt x="369" y="292"/>
                  <a:pt x="371" y="292"/>
                </a:cubicBezTo>
                <a:close/>
                <a:moveTo>
                  <a:pt x="45" y="300"/>
                </a:moveTo>
                <a:cubicBezTo>
                  <a:pt x="45" y="294"/>
                  <a:pt x="42" y="290"/>
                  <a:pt x="38" y="287"/>
                </a:cubicBezTo>
                <a:cubicBezTo>
                  <a:pt x="39" y="293"/>
                  <a:pt x="40" y="299"/>
                  <a:pt x="45" y="300"/>
                </a:cubicBezTo>
                <a:close/>
                <a:moveTo>
                  <a:pt x="202" y="291"/>
                </a:moveTo>
                <a:cubicBezTo>
                  <a:pt x="205" y="292"/>
                  <a:pt x="207" y="294"/>
                  <a:pt x="210" y="295"/>
                </a:cubicBezTo>
                <a:cubicBezTo>
                  <a:pt x="212" y="293"/>
                  <a:pt x="214" y="293"/>
                  <a:pt x="214" y="290"/>
                </a:cubicBezTo>
                <a:cubicBezTo>
                  <a:pt x="210" y="288"/>
                  <a:pt x="205" y="285"/>
                  <a:pt x="202" y="291"/>
                </a:cubicBezTo>
                <a:close/>
                <a:moveTo>
                  <a:pt x="429" y="291"/>
                </a:moveTo>
                <a:cubicBezTo>
                  <a:pt x="431" y="292"/>
                  <a:pt x="432" y="293"/>
                  <a:pt x="434" y="294"/>
                </a:cubicBezTo>
                <a:cubicBezTo>
                  <a:pt x="435" y="293"/>
                  <a:pt x="436" y="291"/>
                  <a:pt x="436" y="289"/>
                </a:cubicBezTo>
                <a:cubicBezTo>
                  <a:pt x="434" y="291"/>
                  <a:pt x="433" y="287"/>
                  <a:pt x="430" y="287"/>
                </a:cubicBezTo>
                <a:cubicBezTo>
                  <a:pt x="430" y="288"/>
                  <a:pt x="428" y="289"/>
                  <a:pt x="429" y="291"/>
                </a:cubicBezTo>
                <a:close/>
                <a:moveTo>
                  <a:pt x="442" y="290"/>
                </a:moveTo>
                <a:cubicBezTo>
                  <a:pt x="443" y="289"/>
                  <a:pt x="443" y="287"/>
                  <a:pt x="441" y="287"/>
                </a:cubicBezTo>
                <a:cubicBezTo>
                  <a:pt x="441" y="288"/>
                  <a:pt x="440" y="290"/>
                  <a:pt x="442" y="290"/>
                </a:cubicBezTo>
                <a:close/>
                <a:moveTo>
                  <a:pt x="444" y="292"/>
                </a:moveTo>
                <a:cubicBezTo>
                  <a:pt x="445" y="294"/>
                  <a:pt x="451" y="294"/>
                  <a:pt x="451" y="291"/>
                </a:cubicBezTo>
                <a:cubicBezTo>
                  <a:pt x="450" y="286"/>
                  <a:pt x="444" y="286"/>
                  <a:pt x="444" y="292"/>
                </a:cubicBezTo>
                <a:close/>
                <a:moveTo>
                  <a:pt x="459" y="293"/>
                </a:moveTo>
                <a:cubicBezTo>
                  <a:pt x="461" y="294"/>
                  <a:pt x="466" y="289"/>
                  <a:pt x="465" y="287"/>
                </a:cubicBezTo>
                <a:cubicBezTo>
                  <a:pt x="463" y="289"/>
                  <a:pt x="459" y="289"/>
                  <a:pt x="459" y="293"/>
                </a:cubicBezTo>
                <a:close/>
                <a:moveTo>
                  <a:pt x="182" y="288"/>
                </a:moveTo>
                <a:cubicBezTo>
                  <a:pt x="183" y="292"/>
                  <a:pt x="186" y="295"/>
                  <a:pt x="190" y="294"/>
                </a:cubicBezTo>
                <a:cubicBezTo>
                  <a:pt x="188" y="292"/>
                  <a:pt x="186" y="286"/>
                  <a:pt x="182" y="288"/>
                </a:cubicBezTo>
                <a:close/>
                <a:moveTo>
                  <a:pt x="617" y="293"/>
                </a:moveTo>
                <a:cubicBezTo>
                  <a:pt x="619" y="293"/>
                  <a:pt x="620" y="289"/>
                  <a:pt x="619" y="288"/>
                </a:cubicBezTo>
                <a:cubicBezTo>
                  <a:pt x="618" y="289"/>
                  <a:pt x="617" y="291"/>
                  <a:pt x="617" y="293"/>
                </a:cubicBezTo>
                <a:close/>
                <a:moveTo>
                  <a:pt x="470" y="300"/>
                </a:moveTo>
                <a:cubicBezTo>
                  <a:pt x="472" y="297"/>
                  <a:pt x="473" y="294"/>
                  <a:pt x="474" y="289"/>
                </a:cubicBezTo>
                <a:cubicBezTo>
                  <a:pt x="473" y="289"/>
                  <a:pt x="472" y="289"/>
                  <a:pt x="471" y="288"/>
                </a:cubicBezTo>
                <a:cubicBezTo>
                  <a:pt x="472" y="293"/>
                  <a:pt x="465" y="297"/>
                  <a:pt x="470" y="300"/>
                </a:cubicBezTo>
                <a:close/>
                <a:moveTo>
                  <a:pt x="496" y="296"/>
                </a:moveTo>
                <a:cubicBezTo>
                  <a:pt x="496" y="293"/>
                  <a:pt x="499" y="291"/>
                  <a:pt x="498" y="288"/>
                </a:cubicBezTo>
                <a:cubicBezTo>
                  <a:pt x="496" y="289"/>
                  <a:pt x="492" y="295"/>
                  <a:pt x="496" y="296"/>
                </a:cubicBezTo>
                <a:close/>
                <a:moveTo>
                  <a:pt x="312" y="292"/>
                </a:moveTo>
                <a:cubicBezTo>
                  <a:pt x="314" y="294"/>
                  <a:pt x="316" y="296"/>
                  <a:pt x="319" y="297"/>
                </a:cubicBezTo>
                <a:cubicBezTo>
                  <a:pt x="320" y="295"/>
                  <a:pt x="322" y="294"/>
                  <a:pt x="323" y="292"/>
                </a:cubicBezTo>
                <a:cubicBezTo>
                  <a:pt x="320" y="288"/>
                  <a:pt x="314" y="289"/>
                  <a:pt x="312" y="292"/>
                </a:cubicBezTo>
                <a:close/>
                <a:moveTo>
                  <a:pt x="504" y="302"/>
                </a:moveTo>
                <a:cubicBezTo>
                  <a:pt x="506" y="299"/>
                  <a:pt x="507" y="295"/>
                  <a:pt x="508" y="291"/>
                </a:cubicBezTo>
                <a:cubicBezTo>
                  <a:pt x="507" y="290"/>
                  <a:pt x="506" y="289"/>
                  <a:pt x="504" y="289"/>
                </a:cubicBezTo>
                <a:cubicBezTo>
                  <a:pt x="508" y="294"/>
                  <a:pt x="500" y="300"/>
                  <a:pt x="504" y="302"/>
                </a:cubicBezTo>
                <a:close/>
                <a:moveTo>
                  <a:pt x="73" y="307"/>
                </a:moveTo>
                <a:cubicBezTo>
                  <a:pt x="73" y="301"/>
                  <a:pt x="71" y="291"/>
                  <a:pt x="64" y="291"/>
                </a:cubicBezTo>
                <a:cubicBezTo>
                  <a:pt x="67" y="296"/>
                  <a:pt x="66" y="305"/>
                  <a:pt x="73" y="307"/>
                </a:cubicBezTo>
                <a:close/>
                <a:moveTo>
                  <a:pt x="131" y="291"/>
                </a:moveTo>
                <a:cubicBezTo>
                  <a:pt x="132" y="296"/>
                  <a:pt x="135" y="297"/>
                  <a:pt x="138" y="300"/>
                </a:cubicBezTo>
                <a:cubicBezTo>
                  <a:pt x="137" y="297"/>
                  <a:pt x="137" y="291"/>
                  <a:pt x="133" y="290"/>
                </a:cubicBezTo>
                <a:cubicBezTo>
                  <a:pt x="133" y="291"/>
                  <a:pt x="131" y="290"/>
                  <a:pt x="131" y="291"/>
                </a:cubicBezTo>
                <a:close/>
                <a:moveTo>
                  <a:pt x="239" y="300"/>
                </a:moveTo>
                <a:cubicBezTo>
                  <a:pt x="239" y="299"/>
                  <a:pt x="241" y="300"/>
                  <a:pt x="241" y="298"/>
                </a:cubicBezTo>
                <a:cubicBezTo>
                  <a:pt x="239" y="297"/>
                  <a:pt x="238" y="295"/>
                  <a:pt x="236" y="294"/>
                </a:cubicBezTo>
                <a:cubicBezTo>
                  <a:pt x="230" y="297"/>
                  <a:pt x="224" y="289"/>
                  <a:pt x="223" y="291"/>
                </a:cubicBezTo>
                <a:cubicBezTo>
                  <a:pt x="228" y="295"/>
                  <a:pt x="233" y="297"/>
                  <a:pt x="239" y="300"/>
                </a:cubicBezTo>
                <a:close/>
                <a:moveTo>
                  <a:pt x="423" y="294"/>
                </a:moveTo>
                <a:cubicBezTo>
                  <a:pt x="426" y="294"/>
                  <a:pt x="422" y="292"/>
                  <a:pt x="424" y="290"/>
                </a:cubicBezTo>
                <a:cubicBezTo>
                  <a:pt x="423" y="290"/>
                  <a:pt x="421" y="290"/>
                  <a:pt x="420" y="291"/>
                </a:cubicBezTo>
                <a:cubicBezTo>
                  <a:pt x="420" y="293"/>
                  <a:pt x="423" y="292"/>
                  <a:pt x="423" y="294"/>
                </a:cubicBezTo>
                <a:close/>
                <a:moveTo>
                  <a:pt x="28" y="295"/>
                </a:moveTo>
                <a:cubicBezTo>
                  <a:pt x="28" y="292"/>
                  <a:pt x="27" y="291"/>
                  <a:pt x="24" y="291"/>
                </a:cubicBezTo>
                <a:cubicBezTo>
                  <a:pt x="25" y="293"/>
                  <a:pt x="26" y="295"/>
                  <a:pt x="28" y="295"/>
                </a:cubicBezTo>
                <a:close/>
                <a:moveTo>
                  <a:pt x="177" y="294"/>
                </a:moveTo>
                <a:cubicBezTo>
                  <a:pt x="179" y="295"/>
                  <a:pt x="181" y="298"/>
                  <a:pt x="185" y="298"/>
                </a:cubicBezTo>
                <a:cubicBezTo>
                  <a:pt x="185" y="294"/>
                  <a:pt x="182" y="293"/>
                  <a:pt x="179" y="291"/>
                </a:cubicBezTo>
                <a:cubicBezTo>
                  <a:pt x="178" y="292"/>
                  <a:pt x="176" y="292"/>
                  <a:pt x="177" y="294"/>
                </a:cubicBezTo>
                <a:close/>
                <a:moveTo>
                  <a:pt x="340" y="292"/>
                </a:moveTo>
                <a:cubicBezTo>
                  <a:pt x="342" y="295"/>
                  <a:pt x="347" y="298"/>
                  <a:pt x="351" y="297"/>
                </a:cubicBezTo>
                <a:cubicBezTo>
                  <a:pt x="347" y="296"/>
                  <a:pt x="345" y="290"/>
                  <a:pt x="340" y="292"/>
                </a:cubicBezTo>
                <a:close/>
                <a:moveTo>
                  <a:pt x="395" y="294"/>
                </a:moveTo>
                <a:cubicBezTo>
                  <a:pt x="397" y="295"/>
                  <a:pt x="399" y="293"/>
                  <a:pt x="399" y="291"/>
                </a:cubicBezTo>
                <a:cubicBezTo>
                  <a:pt x="397" y="291"/>
                  <a:pt x="395" y="292"/>
                  <a:pt x="395" y="294"/>
                </a:cubicBezTo>
                <a:close/>
                <a:moveTo>
                  <a:pt x="575" y="320"/>
                </a:moveTo>
                <a:cubicBezTo>
                  <a:pt x="580" y="311"/>
                  <a:pt x="583" y="300"/>
                  <a:pt x="587" y="291"/>
                </a:cubicBezTo>
                <a:cubicBezTo>
                  <a:pt x="579" y="297"/>
                  <a:pt x="578" y="312"/>
                  <a:pt x="575" y="320"/>
                </a:cubicBezTo>
                <a:close/>
                <a:moveTo>
                  <a:pt x="165" y="299"/>
                </a:moveTo>
                <a:cubicBezTo>
                  <a:pt x="165" y="298"/>
                  <a:pt x="166" y="298"/>
                  <a:pt x="166" y="297"/>
                </a:cubicBezTo>
                <a:cubicBezTo>
                  <a:pt x="161" y="297"/>
                  <a:pt x="158" y="291"/>
                  <a:pt x="155" y="292"/>
                </a:cubicBezTo>
                <a:cubicBezTo>
                  <a:pt x="158" y="295"/>
                  <a:pt x="161" y="297"/>
                  <a:pt x="165" y="299"/>
                </a:cubicBezTo>
                <a:close/>
                <a:moveTo>
                  <a:pt x="375" y="303"/>
                </a:moveTo>
                <a:cubicBezTo>
                  <a:pt x="378" y="302"/>
                  <a:pt x="383" y="299"/>
                  <a:pt x="383" y="294"/>
                </a:cubicBezTo>
                <a:cubicBezTo>
                  <a:pt x="382" y="293"/>
                  <a:pt x="381" y="292"/>
                  <a:pt x="379" y="292"/>
                </a:cubicBezTo>
                <a:cubicBezTo>
                  <a:pt x="378" y="296"/>
                  <a:pt x="376" y="299"/>
                  <a:pt x="375" y="303"/>
                </a:cubicBezTo>
                <a:close/>
                <a:moveTo>
                  <a:pt x="406" y="302"/>
                </a:moveTo>
                <a:cubicBezTo>
                  <a:pt x="408" y="302"/>
                  <a:pt x="408" y="304"/>
                  <a:pt x="411" y="303"/>
                </a:cubicBezTo>
                <a:cubicBezTo>
                  <a:pt x="411" y="299"/>
                  <a:pt x="416" y="298"/>
                  <a:pt x="416" y="293"/>
                </a:cubicBezTo>
                <a:cubicBezTo>
                  <a:pt x="415" y="292"/>
                  <a:pt x="413" y="292"/>
                  <a:pt x="410" y="292"/>
                </a:cubicBezTo>
                <a:cubicBezTo>
                  <a:pt x="410" y="296"/>
                  <a:pt x="407" y="298"/>
                  <a:pt x="406" y="302"/>
                </a:cubicBezTo>
                <a:close/>
                <a:moveTo>
                  <a:pt x="145" y="295"/>
                </a:moveTo>
                <a:cubicBezTo>
                  <a:pt x="145" y="294"/>
                  <a:pt x="145" y="292"/>
                  <a:pt x="143" y="292"/>
                </a:cubicBezTo>
                <a:cubicBezTo>
                  <a:pt x="142" y="294"/>
                  <a:pt x="144" y="295"/>
                  <a:pt x="145" y="295"/>
                </a:cubicBezTo>
                <a:close/>
                <a:moveTo>
                  <a:pt x="118" y="299"/>
                </a:moveTo>
                <a:cubicBezTo>
                  <a:pt x="116" y="297"/>
                  <a:pt x="114" y="294"/>
                  <a:pt x="110" y="293"/>
                </a:cubicBezTo>
                <a:cubicBezTo>
                  <a:pt x="111" y="296"/>
                  <a:pt x="116" y="299"/>
                  <a:pt x="118" y="299"/>
                </a:cubicBezTo>
                <a:close/>
                <a:moveTo>
                  <a:pt x="227" y="306"/>
                </a:moveTo>
                <a:cubicBezTo>
                  <a:pt x="227" y="303"/>
                  <a:pt x="224" y="302"/>
                  <a:pt x="224" y="298"/>
                </a:cubicBezTo>
                <a:cubicBezTo>
                  <a:pt x="221" y="299"/>
                  <a:pt x="221" y="294"/>
                  <a:pt x="217" y="293"/>
                </a:cubicBezTo>
                <a:cubicBezTo>
                  <a:pt x="216" y="295"/>
                  <a:pt x="214" y="296"/>
                  <a:pt x="214" y="298"/>
                </a:cubicBezTo>
                <a:cubicBezTo>
                  <a:pt x="218" y="300"/>
                  <a:pt x="223" y="303"/>
                  <a:pt x="227" y="306"/>
                </a:cubicBezTo>
                <a:close/>
                <a:moveTo>
                  <a:pt x="349" y="304"/>
                </a:moveTo>
                <a:cubicBezTo>
                  <a:pt x="347" y="298"/>
                  <a:pt x="337" y="298"/>
                  <a:pt x="334" y="293"/>
                </a:cubicBezTo>
                <a:cubicBezTo>
                  <a:pt x="338" y="298"/>
                  <a:pt x="344" y="303"/>
                  <a:pt x="349" y="304"/>
                </a:cubicBezTo>
                <a:close/>
                <a:moveTo>
                  <a:pt x="433" y="299"/>
                </a:moveTo>
                <a:cubicBezTo>
                  <a:pt x="433" y="295"/>
                  <a:pt x="429" y="295"/>
                  <a:pt x="427" y="293"/>
                </a:cubicBezTo>
                <a:cubicBezTo>
                  <a:pt x="426" y="296"/>
                  <a:pt x="429" y="298"/>
                  <a:pt x="433" y="299"/>
                </a:cubicBezTo>
                <a:close/>
                <a:moveTo>
                  <a:pt x="438" y="297"/>
                </a:moveTo>
                <a:cubicBezTo>
                  <a:pt x="439" y="296"/>
                  <a:pt x="441" y="293"/>
                  <a:pt x="438" y="293"/>
                </a:cubicBezTo>
                <a:cubicBezTo>
                  <a:pt x="439" y="295"/>
                  <a:pt x="436" y="296"/>
                  <a:pt x="438" y="297"/>
                </a:cubicBezTo>
                <a:close/>
                <a:moveTo>
                  <a:pt x="321" y="299"/>
                </a:moveTo>
                <a:cubicBezTo>
                  <a:pt x="325" y="300"/>
                  <a:pt x="326" y="303"/>
                  <a:pt x="330" y="303"/>
                </a:cubicBezTo>
                <a:cubicBezTo>
                  <a:pt x="334" y="296"/>
                  <a:pt x="323" y="291"/>
                  <a:pt x="321" y="299"/>
                </a:cubicBezTo>
                <a:close/>
                <a:moveTo>
                  <a:pt x="479" y="300"/>
                </a:moveTo>
                <a:cubicBezTo>
                  <a:pt x="479" y="298"/>
                  <a:pt x="483" y="298"/>
                  <a:pt x="482" y="295"/>
                </a:cubicBezTo>
                <a:cubicBezTo>
                  <a:pt x="481" y="295"/>
                  <a:pt x="481" y="294"/>
                  <a:pt x="479" y="294"/>
                </a:cubicBezTo>
                <a:cubicBezTo>
                  <a:pt x="479" y="296"/>
                  <a:pt x="477" y="298"/>
                  <a:pt x="479" y="300"/>
                </a:cubicBezTo>
                <a:close/>
                <a:moveTo>
                  <a:pt x="501" y="326"/>
                </a:moveTo>
                <a:cubicBezTo>
                  <a:pt x="504" y="327"/>
                  <a:pt x="505" y="331"/>
                  <a:pt x="508" y="331"/>
                </a:cubicBezTo>
                <a:cubicBezTo>
                  <a:pt x="515" y="322"/>
                  <a:pt x="516" y="307"/>
                  <a:pt x="522" y="296"/>
                </a:cubicBezTo>
                <a:cubicBezTo>
                  <a:pt x="519" y="294"/>
                  <a:pt x="517" y="295"/>
                  <a:pt x="513" y="294"/>
                </a:cubicBezTo>
                <a:cubicBezTo>
                  <a:pt x="510" y="305"/>
                  <a:pt x="505" y="315"/>
                  <a:pt x="501" y="326"/>
                </a:cubicBezTo>
                <a:close/>
                <a:moveTo>
                  <a:pt x="304" y="298"/>
                </a:moveTo>
                <a:cubicBezTo>
                  <a:pt x="306" y="300"/>
                  <a:pt x="307" y="303"/>
                  <a:pt x="310" y="303"/>
                </a:cubicBezTo>
                <a:cubicBezTo>
                  <a:pt x="311" y="302"/>
                  <a:pt x="310" y="300"/>
                  <a:pt x="313" y="301"/>
                </a:cubicBezTo>
                <a:cubicBezTo>
                  <a:pt x="314" y="296"/>
                  <a:pt x="305" y="292"/>
                  <a:pt x="304" y="298"/>
                </a:cubicBezTo>
                <a:close/>
                <a:moveTo>
                  <a:pt x="413" y="306"/>
                </a:moveTo>
                <a:cubicBezTo>
                  <a:pt x="415" y="307"/>
                  <a:pt x="416" y="309"/>
                  <a:pt x="418" y="309"/>
                </a:cubicBezTo>
                <a:cubicBezTo>
                  <a:pt x="418" y="305"/>
                  <a:pt x="419" y="303"/>
                  <a:pt x="421" y="302"/>
                </a:cubicBezTo>
                <a:cubicBezTo>
                  <a:pt x="420" y="300"/>
                  <a:pt x="421" y="299"/>
                  <a:pt x="422" y="297"/>
                </a:cubicBezTo>
                <a:cubicBezTo>
                  <a:pt x="420" y="296"/>
                  <a:pt x="419" y="296"/>
                  <a:pt x="418" y="295"/>
                </a:cubicBezTo>
                <a:cubicBezTo>
                  <a:pt x="417" y="299"/>
                  <a:pt x="415" y="302"/>
                  <a:pt x="413" y="306"/>
                </a:cubicBezTo>
                <a:close/>
                <a:moveTo>
                  <a:pt x="200" y="302"/>
                </a:moveTo>
                <a:cubicBezTo>
                  <a:pt x="197" y="302"/>
                  <a:pt x="195" y="294"/>
                  <a:pt x="192" y="297"/>
                </a:cubicBezTo>
                <a:cubicBezTo>
                  <a:pt x="195" y="298"/>
                  <a:pt x="197" y="303"/>
                  <a:pt x="200" y="302"/>
                </a:cubicBezTo>
                <a:close/>
                <a:moveTo>
                  <a:pt x="256" y="299"/>
                </a:moveTo>
                <a:cubicBezTo>
                  <a:pt x="256" y="296"/>
                  <a:pt x="250" y="295"/>
                  <a:pt x="248" y="299"/>
                </a:cubicBezTo>
                <a:cubicBezTo>
                  <a:pt x="250" y="301"/>
                  <a:pt x="257" y="302"/>
                  <a:pt x="256" y="299"/>
                </a:cubicBezTo>
                <a:close/>
                <a:moveTo>
                  <a:pt x="551" y="310"/>
                </a:moveTo>
                <a:cubicBezTo>
                  <a:pt x="555" y="308"/>
                  <a:pt x="558" y="301"/>
                  <a:pt x="558" y="297"/>
                </a:cubicBezTo>
                <a:cubicBezTo>
                  <a:pt x="555" y="301"/>
                  <a:pt x="553" y="305"/>
                  <a:pt x="551" y="310"/>
                </a:cubicBezTo>
                <a:close/>
                <a:moveTo>
                  <a:pt x="442" y="300"/>
                </a:moveTo>
                <a:cubicBezTo>
                  <a:pt x="444" y="301"/>
                  <a:pt x="445" y="303"/>
                  <a:pt x="447" y="303"/>
                </a:cubicBezTo>
                <a:cubicBezTo>
                  <a:pt x="448" y="303"/>
                  <a:pt x="448" y="300"/>
                  <a:pt x="449" y="299"/>
                </a:cubicBezTo>
                <a:cubicBezTo>
                  <a:pt x="446" y="298"/>
                  <a:pt x="444" y="297"/>
                  <a:pt x="442" y="300"/>
                </a:cubicBezTo>
                <a:close/>
                <a:moveTo>
                  <a:pt x="89" y="319"/>
                </a:moveTo>
                <a:cubicBezTo>
                  <a:pt x="83" y="314"/>
                  <a:pt x="80" y="305"/>
                  <a:pt x="75" y="298"/>
                </a:cubicBezTo>
                <a:cubicBezTo>
                  <a:pt x="77" y="308"/>
                  <a:pt x="81" y="318"/>
                  <a:pt x="89" y="319"/>
                </a:cubicBezTo>
                <a:close/>
                <a:moveTo>
                  <a:pt x="231" y="304"/>
                </a:moveTo>
                <a:cubicBezTo>
                  <a:pt x="234" y="304"/>
                  <a:pt x="235" y="303"/>
                  <a:pt x="236" y="302"/>
                </a:cubicBezTo>
                <a:cubicBezTo>
                  <a:pt x="233" y="301"/>
                  <a:pt x="231" y="299"/>
                  <a:pt x="228" y="298"/>
                </a:cubicBezTo>
                <a:cubicBezTo>
                  <a:pt x="228" y="301"/>
                  <a:pt x="231" y="302"/>
                  <a:pt x="231" y="304"/>
                </a:cubicBezTo>
                <a:close/>
                <a:moveTo>
                  <a:pt x="279" y="308"/>
                </a:moveTo>
                <a:cubicBezTo>
                  <a:pt x="276" y="303"/>
                  <a:pt x="271" y="300"/>
                  <a:pt x="265" y="298"/>
                </a:cubicBezTo>
                <a:cubicBezTo>
                  <a:pt x="268" y="303"/>
                  <a:pt x="272" y="313"/>
                  <a:pt x="279" y="308"/>
                </a:cubicBezTo>
                <a:close/>
                <a:moveTo>
                  <a:pt x="39" y="304"/>
                </a:moveTo>
                <a:cubicBezTo>
                  <a:pt x="39" y="302"/>
                  <a:pt x="38" y="300"/>
                  <a:pt x="36" y="299"/>
                </a:cubicBezTo>
                <a:cubicBezTo>
                  <a:pt x="36" y="301"/>
                  <a:pt x="37" y="303"/>
                  <a:pt x="39" y="304"/>
                </a:cubicBezTo>
                <a:close/>
                <a:moveTo>
                  <a:pt x="186" y="300"/>
                </a:moveTo>
                <a:cubicBezTo>
                  <a:pt x="190" y="302"/>
                  <a:pt x="193" y="305"/>
                  <a:pt x="197" y="306"/>
                </a:cubicBezTo>
                <a:cubicBezTo>
                  <a:pt x="195" y="303"/>
                  <a:pt x="190" y="296"/>
                  <a:pt x="186" y="300"/>
                </a:cubicBezTo>
                <a:close/>
                <a:moveTo>
                  <a:pt x="457" y="299"/>
                </a:moveTo>
                <a:cubicBezTo>
                  <a:pt x="457" y="301"/>
                  <a:pt x="458" y="301"/>
                  <a:pt x="459" y="302"/>
                </a:cubicBezTo>
                <a:cubicBezTo>
                  <a:pt x="460" y="301"/>
                  <a:pt x="460" y="299"/>
                  <a:pt x="461" y="299"/>
                </a:cubicBezTo>
                <a:cubicBezTo>
                  <a:pt x="459" y="298"/>
                  <a:pt x="458" y="299"/>
                  <a:pt x="457" y="299"/>
                </a:cubicBezTo>
                <a:close/>
                <a:moveTo>
                  <a:pt x="60" y="305"/>
                </a:moveTo>
                <a:cubicBezTo>
                  <a:pt x="59" y="303"/>
                  <a:pt x="58" y="300"/>
                  <a:pt x="56" y="299"/>
                </a:cubicBezTo>
                <a:cubicBezTo>
                  <a:pt x="57" y="301"/>
                  <a:pt x="59" y="305"/>
                  <a:pt x="60" y="305"/>
                </a:cubicBezTo>
                <a:close/>
                <a:moveTo>
                  <a:pt x="422" y="306"/>
                </a:moveTo>
                <a:cubicBezTo>
                  <a:pt x="425" y="305"/>
                  <a:pt x="430" y="305"/>
                  <a:pt x="430" y="301"/>
                </a:cubicBezTo>
                <a:cubicBezTo>
                  <a:pt x="427" y="302"/>
                  <a:pt x="427" y="300"/>
                  <a:pt x="425" y="300"/>
                </a:cubicBezTo>
                <a:cubicBezTo>
                  <a:pt x="424" y="301"/>
                  <a:pt x="423" y="304"/>
                  <a:pt x="422" y="306"/>
                </a:cubicBezTo>
                <a:close/>
                <a:moveTo>
                  <a:pt x="149" y="306"/>
                </a:moveTo>
                <a:cubicBezTo>
                  <a:pt x="148" y="304"/>
                  <a:pt x="147" y="301"/>
                  <a:pt x="145" y="300"/>
                </a:cubicBezTo>
                <a:cubicBezTo>
                  <a:pt x="145" y="304"/>
                  <a:pt x="146" y="306"/>
                  <a:pt x="149" y="306"/>
                </a:cubicBezTo>
                <a:close/>
                <a:moveTo>
                  <a:pt x="168" y="303"/>
                </a:moveTo>
                <a:cubicBezTo>
                  <a:pt x="172" y="303"/>
                  <a:pt x="173" y="307"/>
                  <a:pt x="176" y="303"/>
                </a:cubicBezTo>
                <a:cubicBezTo>
                  <a:pt x="174" y="301"/>
                  <a:pt x="168" y="298"/>
                  <a:pt x="168" y="303"/>
                </a:cubicBezTo>
                <a:close/>
                <a:moveTo>
                  <a:pt x="242" y="303"/>
                </a:moveTo>
                <a:cubicBezTo>
                  <a:pt x="244" y="303"/>
                  <a:pt x="246" y="303"/>
                  <a:pt x="246" y="305"/>
                </a:cubicBezTo>
                <a:cubicBezTo>
                  <a:pt x="249" y="305"/>
                  <a:pt x="250" y="304"/>
                  <a:pt x="251" y="303"/>
                </a:cubicBezTo>
                <a:cubicBezTo>
                  <a:pt x="247" y="302"/>
                  <a:pt x="245" y="298"/>
                  <a:pt x="242" y="303"/>
                </a:cubicBezTo>
                <a:close/>
                <a:moveTo>
                  <a:pt x="300" y="304"/>
                </a:moveTo>
                <a:cubicBezTo>
                  <a:pt x="297" y="297"/>
                  <a:pt x="296" y="303"/>
                  <a:pt x="290" y="305"/>
                </a:cubicBezTo>
                <a:cubicBezTo>
                  <a:pt x="292" y="307"/>
                  <a:pt x="296" y="309"/>
                  <a:pt x="299" y="310"/>
                </a:cubicBezTo>
                <a:cubicBezTo>
                  <a:pt x="302" y="308"/>
                  <a:pt x="301" y="307"/>
                  <a:pt x="300" y="304"/>
                </a:cubicBezTo>
                <a:close/>
                <a:moveTo>
                  <a:pt x="481" y="308"/>
                </a:moveTo>
                <a:cubicBezTo>
                  <a:pt x="482" y="306"/>
                  <a:pt x="484" y="303"/>
                  <a:pt x="483" y="300"/>
                </a:cubicBezTo>
                <a:cubicBezTo>
                  <a:pt x="480" y="303"/>
                  <a:pt x="473" y="307"/>
                  <a:pt x="481" y="308"/>
                </a:cubicBezTo>
                <a:close/>
                <a:moveTo>
                  <a:pt x="340" y="310"/>
                </a:moveTo>
                <a:cubicBezTo>
                  <a:pt x="341" y="310"/>
                  <a:pt x="343" y="309"/>
                  <a:pt x="344" y="308"/>
                </a:cubicBezTo>
                <a:cubicBezTo>
                  <a:pt x="344" y="307"/>
                  <a:pt x="344" y="306"/>
                  <a:pt x="344" y="305"/>
                </a:cubicBezTo>
                <a:cubicBezTo>
                  <a:pt x="341" y="304"/>
                  <a:pt x="339" y="303"/>
                  <a:pt x="337" y="301"/>
                </a:cubicBezTo>
                <a:cubicBezTo>
                  <a:pt x="336" y="304"/>
                  <a:pt x="340" y="305"/>
                  <a:pt x="340" y="310"/>
                </a:cubicBezTo>
                <a:close/>
                <a:moveTo>
                  <a:pt x="84" y="306"/>
                </a:moveTo>
                <a:cubicBezTo>
                  <a:pt x="84" y="305"/>
                  <a:pt x="85" y="305"/>
                  <a:pt x="85" y="303"/>
                </a:cubicBezTo>
                <a:cubicBezTo>
                  <a:pt x="84" y="303"/>
                  <a:pt x="82" y="301"/>
                  <a:pt x="81" y="302"/>
                </a:cubicBezTo>
                <a:cubicBezTo>
                  <a:pt x="82" y="303"/>
                  <a:pt x="82" y="306"/>
                  <a:pt x="84" y="306"/>
                </a:cubicBezTo>
                <a:close/>
                <a:moveTo>
                  <a:pt x="256" y="304"/>
                </a:moveTo>
                <a:cubicBezTo>
                  <a:pt x="260" y="305"/>
                  <a:pt x="263" y="310"/>
                  <a:pt x="266" y="309"/>
                </a:cubicBezTo>
                <a:cubicBezTo>
                  <a:pt x="264" y="306"/>
                  <a:pt x="262" y="303"/>
                  <a:pt x="259" y="302"/>
                </a:cubicBezTo>
                <a:cubicBezTo>
                  <a:pt x="259" y="303"/>
                  <a:pt x="256" y="302"/>
                  <a:pt x="256" y="304"/>
                </a:cubicBezTo>
                <a:close/>
                <a:moveTo>
                  <a:pt x="312" y="305"/>
                </a:moveTo>
                <a:cubicBezTo>
                  <a:pt x="315" y="310"/>
                  <a:pt x="319" y="313"/>
                  <a:pt x="324" y="316"/>
                </a:cubicBezTo>
                <a:cubicBezTo>
                  <a:pt x="324" y="313"/>
                  <a:pt x="327" y="312"/>
                  <a:pt x="327" y="308"/>
                </a:cubicBezTo>
                <a:cubicBezTo>
                  <a:pt x="321" y="305"/>
                  <a:pt x="318" y="299"/>
                  <a:pt x="312" y="305"/>
                </a:cubicBezTo>
                <a:close/>
                <a:moveTo>
                  <a:pt x="465" y="306"/>
                </a:moveTo>
                <a:cubicBezTo>
                  <a:pt x="467" y="306"/>
                  <a:pt x="467" y="308"/>
                  <a:pt x="468" y="306"/>
                </a:cubicBezTo>
                <a:cubicBezTo>
                  <a:pt x="467" y="306"/>
                  <a:pt x="470" y="302"/>
                  <a:pt x="467" y="302"/>
                </a:cubicBezTo>
                <a:cubicBezTo>
                  <a:pt x="466" y="303"/>
                  <a:pt x="465" y="304"/>
                  <a:pt x="465" y="306"/>
                </a:cubicBezTo>
                <a:close/>
                <a:moveTo>
                  <a:pt x="388" y="311"/>
                </a:moveTo>
                <a:cubicBezTo>
                  <a:pt x="388" y="314"/>
                  <a:pt x="390" y="314"/>
                  <a:pt x="392" y="314"/>
                </a:cubicBezTo>
                <a:cubicBezTo>
                  <a:pt x="393" y="310"/>
                  <a:pt x="397" y="306"/>
                  <a:pt x="396" y="302"/>
                </a:cubicBezTo>
                <a:cubicBezTo>
                  <a:pt x="394" y="306"/>
                  <a:pt x="391" y="308"/>
                  <a:pt x="388" y="311"/>
                </a:cubicBezTo>
                <a:close/>
                <a:moveTo>
                  <a:pt x="490" y="310"/>
                </a:moveTo>
                <a:cubicBezTo>
                  <a:pt x="490" y="308"/>
                  <a:pt x="493" y="304"/>
                  <a:pt x="492" y="302"/>
                </a:cubicBezTo>
                <a:cubicBezTo>
                  <a:pt x="491" y="304"/>
                  <a:pt x="488" y="308"/>
                  <a:pt x="490" y="310"/>
                </a:cubicBezTo>
                <a:close/>
                <a:moveTo>
                  <a:pt x="47" y="310"/>
                </a:moveTo>
                <a:cubicBezTo>
                  <a:pt x="46" y="307"/>
                  <a:pt x="45" y="302"/>
                  <a:pt x="42" y="303"/>
                </a:cubicBezTo>
                <a:cubicBezTo>
                  <a:pt x="45" y="304"/>
                  <a:pt x="43" y="309"/>
                  <a:pt x="47" y="310"/>
                </a:cubicBezTo>
                <a:close/>
                <a:moveTo>
                  <a:pt x="382" y="308"/>
                </a:moveTo>
                <a:cubicBezTo>
                  <a:pt x="384" y="308"/>
                  <a:pt x="385" y="304"/>
                  <a:pt x="384" y="303"/>
                </a:cubicBezTo>
                <a:cubicBezTo>
                  <a:pt x="383" y="305"/>
                  <a:pt x="382" y="306"/>
                  <a:pt x="382" y="308"/>
                </a:cubicBezTo>
                <a:close/>
                <a:moveTo>
                  <a:pt x="445" y="307"/>
                </a:moveTo>
                <a:cubicBezTo>
                  <a:pt x="445" y="304"/>
                  <a:pt x="442" y="303"/>
                  <a:pt x="440" y="303"/>
                </a:cubicBezTo>
                <a:cubicBezTo>
                  <a:pt x="440" y="306"/>
                  <a:pt x="441" y="307"/>
                  <a:pt x="445" y="307"/>
                </a:cubicBezTo>
                <a:close/>
                <a:moveTo>
                  <a:pt x="132" y="310"/>
                </a:moveTo>
                <a:cubicBezTo>
                  <a:pt x="130" y="307"/>
                  <a:pt x="129" y="305"/>
                  <a:pt x="125" y="304"/>
                </a:cubicBezTo>
                <a:cubicBezTo>
                  <a:pt x="126" y="307"/>
                  <a:pt x="130" y="310"/>
                  <a:pt x="132" y="310"/>
                </a:cubicBezTo>
                <a:close/>
                <a:moveTo>
                  <a:pt x="234" y="307"/>
                </a:moveTo>
                <a:cubicBezTo>
                  <a:pt x="235" y="313"/>
                  <a:pt x="243" y="313"/>
                  <a:pt x="244" y="307"/>
                </a:cubicBezTo>
                <a:cubicBezTo>
                  <a:pt x="243" y="306"/>
                  <a:pt x="240" y="305"/>
                  <a:pt x="239" y="304"/>
                </a:cubicBezTo>
                <a:cubicBezTo>
                  <a:pt x="237" y="305"/>
                  <a:pt x="237" y="307"/>
                  <a:pt x="234" y="307"/>
                </a:cubicBezTo>
                <a:close/>
                <a:moveTo>
                  <a:pt x="455" y="310"/>
                </a:moveTo>
                <a:cubicBezTo>
                  <a:pt x="456" y="309"/>
                  <a:pt x="457" y="307"/>
                  <a:pt x="457" y="305"/>
                </a:cubicBezTo>
                <a:cubicBezTo>
                  <a:pt x="457" y="305"/>
                  <a:pt x="456" y="304"/>
                  <a:pt x="455" y="304"/>
                </a:cubicBezTo>
                <a:cubicBezTo>
                  <a:pt x="455" y="306"/>
                  <a:pt x="451" y="309"/>
                  <a:pt x="455" y="310"/>
                </a:cubicBezTo>
                <a:close/>
                <a:moveTo>
                  <a:pt x="354" y="308"/>
                </a:moveTo>
                <a:cubicBezTo>
                  <a:pt x="355" y="310"/>
                  <a:pt x="357" y="311"/>
                  <a:pt x="360" y="313"/>
                </a:cubicBezTo>
                <a:cubicBezTo>
                  <a:pt x="361" y="310"/>
                  <a:pt x="363" y="308"/>
                  <a:pt x="363" y="305"/>
                </a:cubicBezTo>
                <a:cubicBezTo>
                  <a:pt x="360" y="306"/>
                  <a:pt x="354" y="303"/>
                  <a:pt x="354" y="308"/>
                </a:cubicBezTo>
                <a:close/>
                <a:moveTo>
                  <a:pt x="421" y="313"/>
                </a:moveTo>
                <a:cubicBezTo>
                  <a:pt x="423" y="313"/>
                  <a:pt x="423" y="314"/>
                  <a:pt x="425" y="314"/>
                </a:cubicBezTo>
                <a:cubicBezTo>
                  <a:pt x="426" y="311"/>
                  <a:pt x="429" y="307"/>
                  <a:pt x="430" y="305"/>
                </a:cubicBezTo>
                <a:cubicBezTo>
                  <a:pt x="428" y="309"/>
                  <a:pt x="422" y="308"/>
                  <a:pt x="421" y="313"/>
                </a:cubicBezTo>
                <a:close/>
                <a:moveTo>
                  <a:pt x="557" y="314"/>
                </a:moveTo>
                <a:cubicBezTo>
                  <a:pt x="559" y="314"/>
                  <a:pt x="558" y="309"/>
                  <a:pt x="561" y="310"/>
                </a:cubicBezTo>
                <a:cubicBezTo>
                  <a:pt x="560" y="307"/>
                  <a:pt x="561" y="306"/>
                  <a:pt x="560" y="305"/>
                </a:cubicBezTo>
                <a:cubicBezTo>
                  <a:pt x="559" y="307"/>
                  <a:pt x="557" y="310"/>
                  <a:pt x="557" y="314"/>
                </a:cubicBezTo>
                <a:close/>
                <a:moveTo>
                  <a:pt x="176" y="307"/>
                </a:moveTo>
                <a:cubicBezTo>
                  <a:pt x="178" y="311"/>
                  <a:pt x="183" y="313"/>
                  <a:pt x="186" y="316"/>
                </a:cubicBezTo>
                <a:cubicBezTo>
                  <a:pt x="186" y="313"/>
                  <a:pt x="190" y="314"/>
                  <a:pt x="190" y="311"/>
                </a:cubicBezTo>
                <a:cubicBezTo>
                  <a:pt x="186" y="309"/>
                  <a:pt x="181" y="303"/>
                  <a:pt x="176" y="307"/>
                </a:cubicBezTo>
                <a:close/>
                <a:moveTo>
                  <a:pt x="428" y="317"/>
                </a:moveTo>
                <a:cubicBezTo>
                  <a:pt x="430" y="319"/>
                  <a:pt x="430" y="316"/>
                  <a:pt x="432" y="316"/>
                </a:cubicBezTo>
                <a:cubicBezTo>
                  <a:pt x="430" y="313"/>
                  <a:pt x="436" y="308"/>
                  <a:pt x="433" y="305"/>
                </a:cubicBezTo>
                <a:cubicBezTo>
                  <a:pt x="432" y="309"/>
                  <a:pt x="428" y="314"/>
                  <a:pt x="428" y="317"/>
                </a:cubicBezTo>
                <a:close/>
                <a:moveTo>
                  <a:pt x="485" y="312"/>
                </a:moveTo>
                <a:cubicBezTo>
                  <a:pt x="484" y="309"/>
                  <a:pt x="488" y="308"/>
                  <a:pt x="485" y="305"/>
                </a:cubicBezTo>
                <a:cubicBezTo>
                  <a:pt x="486" y="308"/>
                  <a:pt x="482" y="311"/>
                  <a:pt x="485" y="312"/>
                </a:cubicBezTo>
                <a:close/>
                <a:moveTo>
                  <a:pt x="164" y="310"/>
                </a:moveTo>
                <a:cubicBezTo>
                  <a:pt x="164" y="310"/>
                  <a:pt x="166" y="310"/>
                  <a:pt x="167" y="309"/>
                </a:cubicBezTo>
                <a:cubicBezTo>
                  <a:pt x="167" y="306"/>
                  <a:pt x="163" y="305"/>
                  <a:pt x="163" y="308"/>
                </a:cubicBezTo>
                <a:cubicBezTo>
                  <a:pt x="165" y="308"/>
                  <a:pt x="163" y="310"/>
                  <a:pt x="164" y="310"/>
                </a:cubicBezTo>
                <a:close/>
                <a:moveTo>
                  <a:pt x="495" y="320"/>
                </a:moveTo>
                <a:cubicBezTo>
                  <a:pt x="497" y="315"/>
                  <a:pt x="501" y="312"/>
                  <a:pt x="502" y="306"/>
                </a:cubicBezTo>
                <a:cubicBezTo>
                  <a:pt x="500" y="307"/>
                  <a:pt x="500" y="306"/>
                  <a:pt x="498" y="306"/>
                </a:cubicBezTo>
                <a:cubicBezTo>
                  <a:pt x="497" y="310"/>
                  <a:pt x="494" y="316"/>
                  <a:pt x="495" y="320"/>
                </a:cubicBezTo>
                <a:close/>
                <a:moveTo>
                  <a:pt x="526" y="326"/>
                </a:moveTo>
                <a:cubicBezTo>
                  <a:pt x="533" y="322"/>
                  <a:pt x="535" y="314"/>
                  <a:pt x="536" y="306"/>
                </a:cubicBezTo>
                <a:cubicBezTo>
                  <a:pt x="533" y="312"/>
                  <a:pt x="528" y="317"/>
                  <a:pt x="526" y="326"/>
                </a:cubicBezTo>
                <a:close/>
                <a:moveTo>
                  <a:pt x="252" y="307"/>
                </a:moveTo>
                <a:cubicBezTo>
                  <a:pt x="256" y="310"/>
                  <a:pt x="261" y="317"/>
                  <a:pt x="266" y="314"/>
                </a:cubicBezTo>
                <a:cubicBezTo>
                  <a:pt x="263" y="313"/>
                  <a:pt x="258" y="306"/>
                  <a:pt x="252" y="307"/>
                </a:cubicBezTo>
                <a:close/>
                <a:moveTo>
                  <a:pt x="569" y="314"/>
                </a:moveTo>
                <a:cubicBezTo>
                  <a:pt x="568" y="311"/>
                  <a:pt x="573" y="307"/>
                  <a:pt x="571" y="306"/>
                </a:cubicBezTo>
                <a:cubicBezTo>
                  <a:pt x="570" y="309"/>
                  <a:pt x="567" y="311"/>
                  <a:pt x="569" y="314"/>
                </a:cubicBezTo>
                <a:close/>
                <a:moveTo>
                  <a:pt x="396" y="317"/>
                </a:moveTo>
                <a:cubicBezTo>
                  <a:pt x="396" y="313"/>
                  <a:pt x="400" y="311"/>
                  <a:pt x="399" y="307"/>
                </a:cubicBezTo>
                <a:cubicBezTo>
                  <a:pt x="398" y="310"/>
                  <a:pt x="393" y="315"/>
                  <a:pt x="396" y="317"/>
                </a:cubicBezTo>
                <a:close/>
                <a:moveTo>
                  <a:pt x="111" y="336"/>
                </a:moveTo>
                <a:cubicBezTo>
                  <a:pt x="107" y="323"/>
                  <a:pt x="101" y="313"/>
                  <a:pt x="90" y="308"/>
                </a:cubicBezTo>
                <a:cubicBezTo>
                  <a:pt x="91" y="322"/>
                  <a:pt x="101" y="333"/>
                  <a:pt x="111" y="336"/>
                </a:cubicBezTo>
                <a:close/>
                <a:moveTo>
                  <a:pt x="308" y="308"/>
                </a:moveTo>
                <a:cubicBezTo>
                  <a:pt x="308" y="314"/>
                  <a:pt x="312" y="322"/>
                  <a:pt x="318" y="323"/>
                </a:cubicBezTo>
                <a:cubicBezTo>
                  <a:pt x="320" y="322"/>
                  <a:pt x="321" y="321"/>
                  <a:pt x="322" y="320"/>
                </a:cubicBezTo>
                <a:cubicBezTo>
                  <a:pt x="318" y="316"/>
                  <a:pt x="313" y="309"/>
                  <a:pt x="308" y="308"/>
                </a:cubicBezTo>
                <a:close/>
                <a:moveTo>
                  <a:pt x="399" y="320"/>
                </a:moveTo>
                <a:cubicBezTo>
                  <a:pt x="405" y="318"/>
                  <a:pt x="405" y="314"/>
                  <a:pt x="407" y="310"/>
                </a:cubicBezTo>
                <a:cubicBezTo>
                  <a:pt x="406" y="309"/>
                  <a:pt x="406" y="307"/>
                  <a:pt x="403" y="308"/>
                </a:cubicBezTo>
                <a:cubicBezTo>
                  <a:pt x="403" y="312"/>
                  <a:pt x="400" y="315"/>
                  <a:pt x="399" y="320"/>
                </a:cubicBezTo>
                <a:close/>
                <a:moveTo>
                  <a:pt x="213" y="316"/>
                </a:moveTo>
                <a:cubicBezTo>
                  <a:pt x="209" y="314"/>
                  <a:pt x="205" y="308"/>
                  <a:pt x="200" y="309"/>
                </a:cubicBezTo>
                <a:cubicBezTo>
                  <a:pt x="205" y="310"/>
                  <a:pt x="210" y="317"/>
                  <a:pt x="213" y="316"/>
                </a:cubicBezTo>
                <a:close/>
                <a:moveTo>
                  <a:pt x="474" y="312"/>
                </a:moveTo>
                <a:cubicBezTo>
                  <a:pt x="476" y="313"/>
                  <a:pt x="477" y="314"/>
                  <a:pt x="479" y="315"/>
                </a:cubicBezTo>
                <a:cubicBezTo>
                  <a:pt x="481" y="311"/>
                  <a:pt x="477" y="309"/>
                  <a:pt x="475" y="308"/>
                </a:cubicBezTo>
                <a:cubicBezTo>
                  <a:pt x="475" y="310"/>
                  <a:pt x="473" y="310"/>
                  <a:pt x="474" y="312"/>
                </a:cubicBezTo>
                <a:close/>
                <a:moveTo>
                  <a:pt x="437" y="313"/>
                </a:moveTo>
                <a:cubicBezTo>
                  <a:pt x="438" y="312"/>
                  <a:pt x="440" y="312"/>
                  <a:pt x="440" y="310"/>
                </a:cubicBezTo>
                <a:cubicBezTo>
                  <a:pt x="439" y="309"/>
                  <a:pt x="439" y="309"/>
                  <a:pt x="437" y="309"/>
                </a:cubicBezTo>
                <a:cubicBezTo>
                  <a:pt x="437" y="310"/>
                  <a:pt x="435" y="312"/>
                  <a:pt x="437" y="313"/>
                </a:cubicBezTo>
                <a:close/>
                <a:moveTo>
                  <a:pt x="242" y="315"/>
                </a:moveTo>
                <a:cubicBezTo>
                  <a:pt x="246" y="317"/>
                  <a:pt x="249" y="320"/>
                  <a:pt x="253" y="322"/>
                </a:cubicBezTo>
                <a:cubicBezTo>
                  <a:pt x="257" y="322"/>
                  <a:pt x="258" y="319"/>
                  <a:pt x="261" y="318"/>
                </a:cubicBezTo>
                <a:cubicBezTo>
                  <a:pt x="258" y="314"/>
                  <a:pt x="253" y="312"/>
                  <a:pt x="248" y="310"/>
                </a:cubicBezTo>
                <a:cubicBezTo>
                  <a:pt x="247" y="312"/>
                  <a:pt x="243" y="312"/>
                  <a:pt x="242" y="315"/>
                </a:cubicBezTo>
                <a:close/>
                <a:moveTo>
                  <a:pt x="218" y="313"/>
                </a:moveTo>
                <a:cubicBezTo>
                  <a:pt x="218" y="311"/>
                  <a:pt x="214" y="311"/>
                  <a:pt x="214" y="311"/>
                </a:cubicBezTo>
                <a:cubicBezTo>
                  <a:pt x="216" y="311"/>
                  <a:pt x="215" y="314"/>
                  <a:pt x="218" y="313"/>
                </a:cubicBezTo>
                <a:close/>
                <a:moveTo>
                  <a:pt x="278" y="313"/>
                </a:moveTo>
                <a:cubicBezTo>
                  <a:pt x="283" y="314"/>
                  <a:pt x="287" y="323"/>
                  <a:pt x="290" y="316"/>
                </a:cubicBezTo>
                <a:cubicBezTo>
                  <a:pt x="288" y="313"/>
                  <a:pt x="281" y="307"/>
                  <a:pt x="278" y="313"/>
                </a:cubicBezTo>
                <a:close/>
                <a:moveTo>
                  <a:pt x="488" y="314"/>
                </a:moveTo>
                <a:cubicBezTo>
                  <a:pt x="488" y="313"/>
                  <a:pt x="491" y="311"/>
                  <a:pt x="488" y="310"/>
                </a:cubicBezTo>
                <a:cubicBezTo>
                  <a:pt x="489" y="312"/>
                  <a:pt x="486" y="313"/>
                  <a:pt x="488" y="314"/>
                </a:cubicBezTo>
                <a:close/>
                <a:moveTo>
                  <a:pt x="42" y="313"/>
                </a:moveTo>
                <a:cubicBezTo>
                  <a:pt x="41" y="312"/>
                  <a:pt x="41" y="311"/>
                  <a:pt x="39" y="311"/>
                </a:cubicBezTo>
                <a:cubicBezTo>
                  <a:pt x="39" y="312"/>
                  <a:pt x="42" y="314"/>
                  <a:pt x="42" y="313"/>
                </a:cubicBezTo>
                <a:close/>
                <a:moveTo>
                  <a:pt x="70" y="317"/>
                </a:moveTo>
                <a:cubicBezTo>
                  <a:pt x="69" y="314"/>
                  <a:pt x="68" y="312"/>
                  <a:pt x="67" y="311"/>
                </a:cubicBezTo>
                <a:cubicBezTo>
                  <a:pt x="68" y="313"/>
                  <a:pt x="68" y="316"/>
                  <a:pt x="70" y="317"/>
                </a:cubicBezTo>
                <a:close/>
                <a:moveTo>
                  <a:pt x="167" y="313"/>
                </a:moveTo>
                <a:cubicBezTo>
                  <a:pt x="170" y="315"/>
                  <a:pt x="173" y="316"/>
                  <a:pt x="174" y="320"/>
                </a:cubicBezTo>
                <a:cubicBezTo>
                  <a:pt x="177" y="318"/>
                  <a:pt x="179" y="322"/>
                  <a:pt x="183" y="320"/>
                </a:cubicBezTo>
                <a:cubicBezTo>
                  <a:pt x="183" y="319"/>
                  <a:pt x="182" y="319"/>
                  <a:pt x="182" y="317"/>
                </a:cubicBezTo>
                <a:cubicBezTo>
                  <a:pt x="176" y="319"/>
                  <a:pt x="172" y="307"/>
                  <a:pt x="167" y="313"/>
                </a:cubicBezTo>
                <a:close/>
                <a:moveTo>
                  <a:pt x="350" y="317"/>
                </a:moveTo>
                <a:cubicBezTo>
                  <a:pt x="353" y="319"/>
                  <a:pt x="357" y="319"/>
                  <a:pt x="357" y="316"/>
                </a:cubicBezTo>
                <a:cubicBezTo>
                  <a:pt x="357" y="314"/>
                  <a:pt x="353" y="314"/>
                  <a:pt x="352" y="311"/>
                </a:cubicBezTo>
                <a:cubicBezTo>
                  <a:pt x="351" y="313"/>
                  <a:pt x="350" y="314"/>
                  <a:pt x="350" y="317"/>
                </a:cubicBezTo>
                <a:close/>
                <a:moveTo>
                  <a:pt x="409" y="314"/>
                </a:moveTo>
                <a:cubicBezTo>
                  <a:pt x="411" y="315"/>
                  <a:pt x="412" y="312"/>
                  <a:pt x="410" y="311"/>
                </a:cubicBezTo>
                <a:cubicBezTo>
                  <a:pt x="411" y="313"/>
                  <a:pt x="408" y="313"/>
                  <a:pt x="409" y="314"/>
                </a:cubicBezTo>
                <a:close/>
                <a:moveTo>
                  <a:pt x="453" y="314"/>
                </a:moveTo>
                <a:cubicBezTo>
                  <a:pt x="455" y="313"/>
                  <a:pt x="453" y="312"/>
                  <a:pt x="452" y="311"/>
                </a:cubicBezTo>
                <a:cubicBezTo>
                  <a:pt x="451" y="313"/>
                  <a:pt x="452" y="314"/>
                  <a:pt x="453" y="314"/>
                </a:cubicBezTo>
                <a:close/>
                <a:moveTo>
                  <a:pt x="220" y="317"/>
                </a:moveTo>
                <a:cubicBezTo>
                  <a:pt x="223" y="319"/>
                  <a:pt x="225" y="320"/>
                  <a:pt x="228" y="321"/>
                </a:cubicBezTo>
                <a:cubicBezTo>
                  <a:pt x="228" y="319"/>
                  <a:pt x="232" y="317"/>
                  <a:pt x="234" y="316"/>
                </a:cubicBezTo>
                <a:cubicBezTo>
                  <a:pt x="231" y="311"/>
                  <a:pt x="223" y="311"/>
                  <a:pt x="220" y="317"/>
                </a:cubicBezTo>
                <a:close/>
                <a:moveTo>
                  <a:pt x="368" y="319"/>
                </a:moveTo>
                <a:cubicBezTo>
                  <a:pt x="369" y="319"/>
                  <a:pt x="369" y="320"/>
                  <a:pt x="370" y="320"/>
                </a:cubicBezTo>
                <a:cubicBezTo>
                  <a:pt x="371" y="318"/>
                  <a:pt x="373" y="317"/>
                  <a:pt x="372" y="313"/>
                </a:cubicBezTo>
                <a:cubicBezTo>
                  <a:pt x="371" y="313"/>
                  <a:pt x="372" y="311"/>
                  <a:pt x="370" y="312"/>
                </a:cubicBezTo>
                <a:cubicBezTo>
                  <a:pt x="370" y="315"/>
                  <a:pt x="368" y="316"/>
                  <a:pt x="368" y="319"/>
                </a:cubicBezTo>
                <a:close/>
                <a:moveTo>
                  <a:pt x="530" y="333"/>
                </a:moveTo>
                <a:cubicBezTo>
                  <a:pt x="535" y="327"/>
                  <a:pt x="545" y="322"/>
                  <a:pt x="546" y="313"/>
                </a:cubicBezTo>
                <a:cubicBezTo>
                  <a:pt x="541" y="319"/>
                  <a:pt x="531" y="325"/>
                  <a:pt x="530" y="333"/>
                </a:cubicBezTo>
                <a:close/>
                <a:moveTo>
                  <a:pt x="466" y="319"/>
                </a:moveTo>
                <a:cubicBezTo>
                  <a:pt x="468" y="318"/>
                  <a:pt x="469" y="314"/>
                  <a:pt x="468" y="313"/>
                </a:cubicBezTo>
                <a:cubicBezTo>
                  <a:pt x="467" y="315"/>
                  <a:pt x="466" y="316"/>
                  <a:pt x="466" y="319"/>
                </a:cubicBezTo>
                <a:close/>
                <a:moveTo>
                  <a:pt x="63" y="322"/>
                </a:moveTo>
                <a:cubicBezTo>
                  <a:pt x="61" y="321"/>
                  <a:pt x="60" y="315"/>
                  <a:pt x="57" y="314"/>
                </a:cubicBezTo>
                <a:cubicBezTo>
                  <a:pt x="58" y="317"/>
                  <a:pt x="61" y="324"/>
                  <a:pt x="63" y="322"/>
                </a:cubicBezTo>
                <a:close/>
                <a:moveTo>
                  <a:pt x="558" y="323"/>
                </a:moveTo>
                <a:cubicBezTo>
                  <a:pt x="559" y="322"/>
                  <a:pt x="557" y="326"/>
                  <a:pt x="559" y="325"/>
                </a:cubicBezTo>
                <a:cubicBezTo>
                  <a:pt x="560" y="321"/>
                  <a:pt x="564" y="318"/>
                  <a:pt x="563" y="314"/>
                </a:cubicBezTo>
                <a:cubicBezTo>
                  <a:pt x="560" y="317"/>
                  <a:pt x="560" y="320"/>
                  <a:pt x="558" y="323"/>
                </a:cubicBezTo>
                <a:close/>
                <a:moveTo>
                  <a:pt x="189" y="318"/>
                </a:moveTo>
                <a:cubicBezTo>
                  <a:pt x="193" y="319"/>
                  <a:pt x="196" y="325"/>
                  <a:pt x="201" y="323"/>
                </a:cubicBezTo>
                <a:cubicBezTo>
                  <a:pt x="199" y="318"/>
                  <a:pt x="193" y="311"/>
                  <a:pt x="189" y="318"/>
                </a:cubicBezTo>
                <a:close/>
                <a:moveTo>
                  <a:pt x="390" y="317"/>
                </a:moveTo>
                <a:cubicBezTo>
                  <a:pt x="388" y="317"/>
                  <a:pt x="388" y="315"/>
                  <a:pt x="385" y="314"/>
                </a:cubicBezTo>
                <a:cubicBezTo>
                  <a:pt x="386" y="316"/>
                  <a:pt x="388" y="319"/>
                  <a:pt x="390" y="317"/>
                </a:cubicBezTo>
                <a:close/>
                <a:moveTo>
                  <a:pt x="433" y="319"/>
                </a:moveTo>
                <a:cubicBezTo>
                  <a:pt x="434" y="322"/>
                  <a:pt x="435" y="323"/>
                  <a:pt x="437" y="323"/>
                </a:cubicBezTo>
                <a:cubicBezTo>
                  <a:pt x="438" y="321"/>
                  <a:pt x="442" y="317"/>
                  <a:pt x="440" y="314"/>
                </a:cubicBezTo>
                <a:cubicBezTo>
                  <a:pt x="438" y="316"/>
                  <a:pt x="436" y="318"/>
                  <a:pt x="433" y="319"/>
                </a:cubicBezTo>
                <a:close/>
                <a:moveTo>
                  <a:pt x="442" y="322"/>
                </a:moveTo>
                <a:cubicBezTo>
                  <a:pt x="446" y="322"/>
                  <a:pt x="446" y="316"/>
                  <a:pt x="445" y="314"/>
                </a:cubicBezTo>
                <a:cubicBezTo>
                  <a:pt x="445" y="317"/>
                  <a:pt x="443" y="319"/>
                  <a:pt x="442" y="322"/>
                </a:cubicBezTo>
                <a:close/>
                <a:moveTo>
                  <a:pt x="481" y="317"/>
                </a:moveTo>
                <a:cubicBezTo>
                  <a:pt x="484" y="319"/>
                  <a:pt x="484" y="314"/>
                  <a:pt x="482" y="314"/>
                </a:cubicBezTo>
                <a:cubicBezTo>
                  <a:pt x="482" y="316"/>
                  <a:pt x="481" y="316"/>
                  <a:pt x="481" y="317"/>
                </a:cubicBezTo>
                <a:close/>
                <a:moveTo>
                  <a:pt x="81" y="324"/>
                </a:moveTo>
                <a:cubicBezTo>
                  <a:pt x="79" y="321"/>
                  <a:pt x="78" y="316"/>
                  <a:pt x="75" y="315"/>
                </a:cubicBezTo>
                <a:cubicBezTo>
                  <a:pt x="75" y="318"/>
                  <a:pt x="77" y="325"/>
                  <a:pt x="81" y="324"/>
                </a:cubicBezTo>
                <a:close/>
                <a:moveTo>
                  <a:pt x="148" y="328"/>
                </a:moveTo>
                <a:cubicBezTo>
                  <a:pt x="146" y="320"/>
                  <a:pt x="136" y="318"/>
                  <a:pt x="131" y="316"/>
                </a:cubicBezTo>
                <a:cubicBezTo>
                  <a:pt x="134" y="322"/>
                  <a:pt x="143" y="323"/>
                  <a:pt x="148" y="328"/>
                </a:cubicBezTo>
                <a:close/>
                <a:moveTo>
                  <a:pt x="330" y="322"/>
                </a:moveTo>
                <a:cubicBezTo>
                  <a:pt x="332" y="324"/>
                  <a:pt x="334" y="326"/>
                  <a:pt x="337" y="327"/>
                </a:cubicBezTo>
                <a:cubicBezTo>
                  <a:pt x="340" y="324"/>
                  <a:pt x="340" y="318"/>
                  <a:pt x="337" y="315"/>
                </a:cubicBezTo>
                <a:cubicBezTo>
                  <a:pt x="336" y="318"/>
                  <a:pt x="330" y="317"/>
                  <a:pt x="330" y="322"/>
                </a:cubicBezTo>
                <a:close/>
                <a:moveTo>
                  <a:pt x="405" y="324"/>
                </a:moveTo>
                <a:cubicBezTo>
                  <a:pt x="407" y="325"/>
                  <a:pt x="407" y="327"/>
                  <a:pt x="411" y="327"/>
                </a:cubicBezTo>
                <a:cubicBezTo>
                  <a:pt x="410" y="323"/>
                  <a:pt x="416" y="319"/>
                  <a:pt x="413" y="315"/>
                </a:cubicBezTo>
                <a:cubicBezTo>
                  <a:pt x="410" y="318"/>
                  <a:pt x="405" y="319"/>
                  <a:pt x="405" y="324"/>
                </a:cubicBezTo>
                <a:close/>
                <a:moveTo>
                  <a:pt x="414" y="327"/>
                </a:moveTo>
                <a:cubicBezTo>
                  <a:pt x="418" y="326"/>
                  <a:pt x="421" y="324"/>
                  <a:pt x="423" y="320"/>
                </a:cubicBezTo>
                <a:cubicBezTo>
                  <a:pt x="422" y="319"/>
                  <a:pt x="420" y="318"/>
                  <a:pt x="418" y="316"/>
                </a:cubicBezTo>
                <a:cubicBezTo>
                  <a:pt x="417" y="320"/>
                  <a:pt x="414" y="323"/>
                  <a:pt x="414" y="327"/>
                </a:cubicBezTo>
                <a:close/>
                <a:moveTo>
                  <a:pt x="470" y="322"/>
                </a:moveTo>
                <a:cubicBezTo>
                  <a:pt x="472" y="322"/>
                  <a:pt x="473" y="324"/>
                  <a:pt x="475" y="324"/>
                </a:cubicBezTo>
                <a:cubicBezTo>
                  <a:pt x="475" y="322"/>
                  <a:pt x="476" y="320"/>
                  <a:pt x="476" y="318"/>
                </a:cubicBezTo>
                <a:cubicBezTo>
                  <a:pt x="475" y="318"/>
                  <a:pt x="474" y="316"/>
                  <a:pt x="472" y="316"/>
                </a:cubicBezTo>
                <a:cubicBezTo>
                  <a:pt x="472" y="318"/>
                  <a:pt x="470" y="319"/>
                  <a:pt x="470" y="322"/>
                </a:cubicBezTo>
                <a:close/>
                <a:moveTo>
                  <a:pt x="158" y="319"/>
                </a:moveTo>
                <a:cubicBezTo>
                  <a:pt x="163" y="321"/>
                  <a:pt x="166" y="326"/>
                  <a:pt x="172" y="328"/>
                </a:cubicBezTo>
                <a:cubicBezTo>
                  <a:pt x="172" y="327"/>
                  <a:pt x="175" y="327"/>
                  <a:pt x="174" y="325"/>
                </a:cubicBezTo>
                <a:cubicBezTo>
                  <a:pt x="170" y="322"/>
                  <a:pt x="163" y="315"/>
                  <a:pt x="158" y="319"/>
                </a:cubicBezTo>
                <a:close/>
                <a:moveTo>
                  <a:pt x="273" y="320"/>
                </a:moveTo>
                <a:cubicBezTo>
                  <a:pt x="272" y="319"/>
                  <a:pt x="270" y="315"/>
                  <a:pt x="269" y="318"/>
                </a:cubicBezTo>
                <a:cubicBezTo>
                  <a:pt x="270" y="318"/>
                  <a:pt x="272" y="321"/>
                  <a:pt x="273" y="320"/>
                </a:cubicBezTo>
                <a:close/>
                <a:moveTo>
                  <a:pt x="224" y="323"/>
                </a:moveTo>
                <a:cubicBezTo>
                  <a:pt x="221" y="321"/>
                  <a:pt x="219" y="320"/>
                  <a:pt x="216" y="318"/>
                </a:cubicBezTo>
                <a:cubicBezTo>
                  <a:pt x="217" y="321"/>
                  <a:pt x="222" y="323"/>
                  <a:pt x="224" y="323"/>
                </a:cubicBezTo>
                <a:close/>
                <a:moveTo>
                  <a:pt x="50" y="332"/>
                </a:moveTo>
                <a:cubicBezTo>
                  <a:pt x="47" y="328"/>
                  <a:pt x="48" y="320"/>
                  <a:pt x="42" y="319"/>
                </a:cubicBezTo>
                <a:cubicBezTo>
                  <a:pt x="43" y="325"/>
                  <a:pt x="45" y="330"/>
                  <a:pt x="50" y="332"/>
                </a:cubicBezTo>
                <a:close/>
                <a:moveTo>
                  <a:pt x="360" y="323"/>
                </a:moveTo>
                <a:cubicBezTo>
                  <a:pt x="362" y="323"/>
                  <a:pt x="362" y="321"/>
                  <a:pt x="362" y="319"/>
                </a:cubicBezTo>
                <a:cubicBezTo>
                  <a:pt x="360" y="319"/>
                  <a:pt x="358" y="321"/>
                  <a:pt x="360" y="323"/>
                </a:cubicBezTo>
                <a:close/>
                <a:moveTo>
                  <a:pt x="597" y="334"/>
                </a:moveTo>
                <a:cubicBezTo>
                  <a:pt x="601" y="331"/>
                  <a:pt x="607" y="323"/>
                  <a:pt x="605" y="319"/>
                </a:cubicBezTo>
                <a:cubicBezTo>
                  <a:pt x="602" y="323"/>
                  <a:pt x="597" y="329"/>
                  <a:pt x="597" y="334"/>
                </a:cubicBezTo>
                <a:close/>
                <a:moveTo>
                  <a:pt x="231" y="323"/>
                </a:moveTo>
                <a:cubicBezTo>
                  <a:pt x="234" y="325"/>
                  <a:pt x="238" y="327"/>
                  <a:pt x="241" y="328"/>
                </a:cubicBezTo>
                <a:cubicBezTo>
                  <a:pt x="240" y="322"/>
                  <a:pt x="234" y="315"/>
                  <a:pt x="231" y="323"/>
                </a:cubicBezTo>
                <a:close/>
                <a:moveTo>
                  <a:pt x="258" y="325"/>
                </a:moveTo>
                <a:cubicBezTo>
                  <a:pt x="262" y="327"/>
                  <a:pt x="265" y="330"/>
                  <a:pt x="270" y="332"/>
                </a:cubicBezTo>
                <a:cubicBezTo>
                  <a:pt x="271" y="330"/>
                  <a:pt x="275" y="330"/>
                  <a:pt x="276" y="327"/>
                </a:cubicBezTo>
                <a:cubicBezTo>
                  <a:pt x="271" y="321"/>
                  <a:pt x="262" y="316"/>
                  <a:pt x="258" y="325"/>
                </a:cubicBezTo>
                <a:close/>
                <a:moveTo>
                  <a:pt x="291" y="322"/>
                </a:moveTo>
                <a:cubicBezTo>
                  <a:pt x="295" y="325"/>
                  <a:pt x="300" y="327"/>
                  <a:pt x="306" y="328"/>
                </a:cubicBezTo>
                <a:cubicBezTo>
                  <a:pt x="302" y="325"/>
                  <a:pt x="295" y="316"/>
                  <a:pt x="291" y="322"/>
                </a:cubicBezTo>
                <a:close/>
                <a:moveTo>
                  <a:pt x="385" y="328"/>
                </a:moveTo>
                <a:cubicBezTo>
                  <a:pt x="386" y="326"/>
                  <a:pt x="387" y="324"/>
                  <a:pt x="388" y="322"/>
                </a:cubicBezTo>
                <a:cubicBezTo>
                  <a:pt x="386" y="321"/>
                  <a:pt x="385" y="320"/>
                  <a:pt x="383" y="319"/>
                </a:cubicBezTo>
                <a:cubicBezTo>
                  <a:pt x="381" y="322"/>
                  <a:pt x="383" y="326"/>
                  <a:pt x="385" y="328"/>
                </a:cubicBezTo>
                <a:close/>
                <a:moveTo>
                  <a:pt x="347" y="323"/>
                </a:moveTo>
                <a:cubicBezTo>
                  <a:pt x="349" y="323"/>
                  <a:pt x="351" y="323"/>
                  <a:pt x="351" y="322"/>
                </a:cubicBezTo>
                <a:cubicBezTo>
                  <a:pt x="349" y="322"/>
                  <a:pt x="350" y="320"/>
                  <a:pt x="348" y="320"/>
                </a:cubicBezTo>
                <a:cubicBezTo>
                  <a:pt x="347" y="321"/>
                  <a:pt x="348" y="323"/>
                  <a:pt x="347" y="323"/>
                </a:cubicBezTo>
                <a:close/>
                <a:moveTo>
                  <a:pt x="479" y="328"/>
                </a:moveTo>
                <a:cubicBezTo>
                  <a:pt x="478" y="325"/>
                  <a:pt x="482" y="322"/>
                  <a:pt x="479" y="320"/>
                </a:cubicBezTo>
                <a:cubicBezTo>
                  <a:pt x="479" y="323"/>
                  <a:pt x="474" y="327"/>
                  <a:pt x="479" y="328"/>
                </a:cubicBezTo>
                <a:close/>
                <a:moveTo>
                  <a:pt x="547" y="333"/>
                </a:moveTo>
                <a:cubicBezTo>
                  <a:pt x="554" y="333"/>
                  <a:pt x="555" y="325"/>
                  <a:pt x="555" y="320"/>
                </a:cubicBezTo>
                <a:cubicBezTo>
                  <a:pt x="551" y="324"/>
                  <a:pt x="549" y="329"/>
                  <a:pt x="547" y="333"/>
                </a:cubicBezTo>
                <a:close/>
                <a:moveTo>
                  <a:pt x="245" y="326"/>
                </a:moveTo>
                <a:cubicBezTo>
                  <a:pt x="247" y="326"/>
                  <a:pt x="247" y="325"/>
                  <a:pt x="248" y="325"/>
                </a:cubicBezTo>
                <a:cubicBezTo>
                  <a:pt x="248" y="323"/>
                  <a:pt x="246" y="322"/>
                  <a:pt x="243" y="321"/>
                </a:cubicBezTo>
                <a:cubicBezTo>
                  <a:pt x="243" y="323"/>
                  <a:pt x="244" y="324"/>
                  <a:pt x="245" y="326"/>
                </a:cubicBezTo>
                <a:close/>
                <a:moveTo>
                  <a:pt x="75" y="327"/>
                </a:moveTo>
                <a:cubicBezTo>
                  <a:pt x="74" y="324"/>
                  <a:pt x="74" y="323"/>
                  <a:pt x="71" y="322"/>
                </a:cubicBezTo>
                <a:cubicBezTo>
                  <a:pt x="72" y="324"/>
                  <a:pt x="73" y="326"/>
                  <a:pt x="75" y="327"/>
                </a:cubicBezTo>
                <a:close/>
                <a:moveTo>
                  <a:pt x="134" y="333"/>
                </a:moveTo>
                <a:cubicBezTo>
                  <a:pt x="132" y="327"/>
                  <a:pt x="125" y="325"/>
                  <a:pt x="121" y="322"/>
                </a:cubicBezTo>
                <a:cubicBezTo>
                  <a:pt x="124" y="327"/>
                  <a:pt x="129" y="330"/>
                  <a:pt x="134" y="333"/>
                </a:cubicBezTo>
                <a:close/>
                <a:moveTo>
                  <a:pt x="365" y="325"/>
                </a:moveTo>
                <a:cubicBezTo>
                  <a:pt x="366" y="325"/>
                  <a:pt x="366" y="326"/>
                  <a:pt x="367" y="326"/>
                </a:cubicBezTo>
                <a:cubicBezTo>
                  <a:pt x="367" y="324"/>
                  <a:pt x="368" y="322"/>
                  <a:pt x="366" y="322"/>
                </a:cubicBezTo>
                <a:cubicBezTo>
                  <a:pt x="365" y="322"/>
                  <a:pt x="365" y="324"/>
                  <a:pt x="365" y="325"/>
                </a:cubicBezTo>
                <a:close/>
                <a:moveTo>
                  <a:pt x="566" y="329"/>
                </a:moveTo>
                <a:cubicBezTo>
                  <a:pt x="567" y="327"/>
                  <a:pt x="571" y="325"/>
                  <a:pt x="569" y="322"/>
                </a:cubicBezTo>
                <a:cubicBezTo>
                  <a:pt x="568" y="324"/>
                  <a:pt x="564" y="326"/>
                  <a:pt x="566" y="329"/>
                </a:cubicBezTo>
                <a:close/>
                <a:moveTo>
                  <a:pt x="94" y="333"/>
                </a:moveTo>
                <a:cubicBezTo>
                  <a:pt x="93" y="328"/>
                  <a:pt x="88" y="325"/>
                  <a:pt x="84" y="322"/>
                </a:cubicBezTo>
                <a:cubicBezTo>
                  <a:pt x="85" y="328"/>
                  <a:pt x="90" y="333"/>
                  <a:pt x="94" y="333"/>
                </a:cubicBezTo>
                <a:close/>
                <a:moveTo>
                  <a:pt x="217" y="328"/>
                </a:moveTo>
                <a:cubicBezTo>
                  <a:pt x="216" y="324"/>
                  <a:pt x="212" y="324"/>
                  <a:pt x="210" y="322"/>
                </a:cubicBezTo>
                <a:cubicBezTo>
                  <a:pt x="208" y="326"/>
                  <a:pt x="215" y="330"/>
                  <a:pt x="217" y="328"/>
                </a:cubicBezTo>
                <a:close/>
                <a:moveTo>
                  <a:pt x="377" y="325"/>
                </a:moveTo>
                <a:cubicBezTo>
                  <a:pt x="377" y="324"/>
                  <a:pt x="377" y="324"/>
                  <a:pt x="377" y="323"/>
                </a:cubicBezTo>
                <a:cubicBezTo>
                  <a:pt x="376" y="323"/>
                  <a:pt x="375" y="322"/>
                  <a:pt x="374" y="322"/>
                </a:cubicBezTo>
                <a:cubicBezTo>
                  <a:pt x="374" y="324"/>
                  <a:pt x="375" y="325"/>
                  <a:pt x="377" y="325"/>
                </a:cubicBezTo>
                <a:close/>
                <a:moveTo>
                  <a:pt x="446" y="330"/>
                </a:moveTo>
                <a:cubicBezTo>
                  <a:pt x="447" y="328"/>
                  <a:pt x="449" y="326"/>
                  <a:pt x="450" y="323"/>
                </a:cubicBezTo>
                <a:cubicBezTo>
                  <a:pt x="446" y="323"/>
                  <a:pt x="444" y="329"/>
                  <a:pt x="446" y="330"/>
                </a:cubicBezTo>
                <a:close/>
                <a:moveTo>
                  <a:pt x="420" y="334"/>
                </a:moveTo>
                <a:cubicBezTo>
                  <a:pt x="425" y="334"/>
                  <a:pt x="429" y="327"/>
                  <a:pt x="426" y="323"/>
                </a:cubicBezTo>
                <a:cubicBezTo>
                  <a:pt x="423" y="325"/>
                  <a:pt x="422" y="330"/>
                  <a:pt x="420" y="334"/>
                </a:cubicBezTo>
                <a:close/>
                <a:moveTo>
                  <a:pt x="454" y="337"/>
                </a:moveTo>
                <a:cubicBezTo>
                  <a:pt x="456" y="332"/>
                  <a:pt x="458" y="328"/>
                  <a:pt x="460" y="323"/>
                </a:cubicBezTo>
                <a:cubicBezTo>
                  <a:pt x="459" y="323"/>
                  <a:pt x="458" y="323"/>
                  <a:pt x="457" y="323"/>
                </a:cubicBezTo>
                <a:cubicBezTo>
                  <a:pt x="457" y="328"/>
                  <a:pt x="453" y="332"/>
                  <a:pt x="454" y="337"/>
                </a:cubicBezTo>
                <a:close/>
                <a:moveTo>
                  <a:pt x="127" y="350"/>
                </a:moveTo>
                <a:cubicBezTo>
                  <a:pt x="127" y="345"/>
                  <a:pt x="122" y="345"/>
                  <a:pt x="121" y="341"/>
                </a:cubicBezTo>
                <a:cubicBezTo>
                  <a:pt x="123" y="335"/>
                  <a:pt x="119" y="326"/>
                  <a:pt x="113" y="324"/>
                </a:cubicBezTo>
                <a:cubicBezTo>
                  <a:pt x="115" y="336"/>
                  <a:pt x="119" y="345"/>
                  <a:pt x="127" y="350"/>
                </a:cubicBezTo>
                <a:close/>
                <a:moveTo>
                  <a:pt x="52" y="326"/>
                </a:moveTo>
                <a:cubicBezTo>
                  <a:pt x="55" y="330"/>
                  <a:pt x="56" y="335"/>
                  <a:pt x="59" y="339"/>
                </a:cubicBezTo>
                <a:cubicBezTo>
                  <a:pt x="58" y="334"/>
                  <a:pt x="56" y="324"/>
                  <a:pt x="52" y="326"/>
                </a:cubicBezTo>
                <a:close/>
                <a:moveTo>
                  <a:pt x="150" y="336"/>
                </a:moveTo>
                <a:cubicBezTo>
                  <a:pt x="148" y="329"/>
                  <a:pt x="140" y="328"/>
                  <a:pt x="135" y="325"/>
                </a:cubicBezTo>
                <a:cubicBezTo>
                  <a:pt x="138" y="330"/>
                  <a:pt x="146" y="333"/>
                  <a:pt x="150" y="336"/>
                </a:cubicBezTo>
                <a:close/>
                <a:moveTo>
                  <a:pt x="349" y="338"/>
                </a:moveTo>
                <a:cubicBezTo>
                  <a:pt x="351" y="338"/>
                  <a:pt x="351" y="339"/>
                  <a:pt x="352" y="339"/>
                </a:cubicBezTo>
                <a:cubicBezTo>
                  <a:pt x="354" y="335"/>
                  <a:pt x="358" y="331"/>
                  <a:pt x="359" y="325"/>
                </a:cubicBezTo>
                <a:cubicBezTo>
                  <a:pt x="358" y="325"/>
                  <a:pt x="358" y="325"/>
                  <a:pt x="357" y="325"/>
                </a:cubicBezTo>
                <a:cubicBezTo>
                  <a:pt x="354" y="329"/>
                  <a:pt x="351" y="333"/>
                  <a:pt x="349" y="338"/>
                </a:cubicBezTo>
                <a:close/>
                <a:moveTo>
                  <a:pt x="327" y="330"/>
                </a:moveTo>
                <a:cubicBezTo>
                  <a:pt x="330" y="330"/>
                  <a:pt x="331" y="333"/>
                  <a:pt x="334" y="333"/>
                </a:cubicBezTo>
                <a:cubicBezTo>
                  <a:pt x="334" y="332"/>
                  <a:pt x="335" y="332"/>
                  <a:pt x="335" y="330"/>
                </a:cubicBezTo>
                <a:cubicBezTo>
                  <a:pt x="333" y="329"/>
                  <a:pt x="331" y="326"/>
                  <a:pt x="329" y="325"/>
                </a:cubicBezTo>
                <a:cubicBezTo>
                  <a:pt x="329" y="328"/>
                  <a:pt x="327" y="328"/>
                  <a:pt x="327" y="330"/>
                </a:cubicBezTo>
                <a:close/>
                <a:moveTo>
                  <a:pt x="513" y="337"/>
                </a:moveTo>
                <a:cubicBezTo>
                  <a:pt x="516" y="334"/>
                  <a:pt x="521" y="328"/>
                  <a:pt x="519" y="325"/>
                </a:cubicBezTo>
                <a:cubicBezTo>
                  <a:pt x="517" y="329"/>
                  <a:pt x="511" y="331"/>
                  <a:pt x="513" y="337"/>
                </a:cubicBezTo>
                <a:close/>
                <a:moveTo>
                  <a:pt x="210" y="330"/>
                </a:moveTo>
                <a:cubicBezTo>
                  <a:pt x="208" y="330"/>
                  <a:pt x="207" y="326"/>
                  <a:pt x="203" y="326"/>
                </a:cubicBezTo>
                <a:cubicBezTo>
                  <a:pt x="204" y="328"/>
                  <a:pt x="209" y="332"/>
                  <a:pt x="210" y="330"/>
                </a:cubicBezTo>
                <a:close/>
                <a:moveTo>
                  <a:pt x="430" y="329"/>
                </a:moveTo>
                <a:cubicBezTo>
                  <a:pt x="432" y="329"/>
                  <a:pt x="433" y="329"/>
                  <a:pt x="433" y="327"/>
                </a:cubicBezTo>
                <a:cubicBezTo>
                  <a:pt x="432" y="327"/>
                  <a:pt x="431" y="326"/>
                  <a:pt x="431" y="326"/>
                </a:cubicBezTo>
                <a:cubicBezTo>
                  <a:pt x="431" y="327"/>
                  <a:pt x="430" y="328"/>
                  <a:pt x="430" y="329"/>
                </a:cubicBezTo>
                <a:close/>
                <a:moveTo>
                  <a:pt x="459" y="340"/>
                </a:moveTo>
                <a:cubicBezTo>
                  <a:pt x="459" y="335"/>
                  <a:pt x="465" y="330"/>
                  <a:pt x="462" y="326"/>
                </a:cubicBezTo>
                <a:cubicBezTo>
                  <a:pt x="462" y="330"/>
                  <a:pt x="455" y="337"/>
                  <a:pt x="459" y="340"/>
                </a:cubicBezTo>
                <a:close/>
                <a:moveTo>
                  <a:pt x="572" y="336"/>
                </a:moveTo>
                <a:cubicBezTo>
                  <a:pt x="575" y="332"/>
                  <a:pt x="583" y="331"/>
                  <a:pt x="582" y="326"/>
                </a:cubicBezTo>
                <a:cubicBezTo>
                  <a:pt x="580" y="330"/>
                  <a:pt x="572" y="332"/>
                  <a:pt x="572" y="336"/>
                </a:cubicBezTo>
                <a:close/>
                <a:moveTo>
                  <a:pt x="247" y="331"/>
                </a:moveTo>
                <a:cubicBezTo>
                  <a:pt x="251" y="334"/>
                  <a:pt x="256" y="335"/>
                  <a:pt x="261" y="338"/>
                </a:cubicBezTo>
                <a:cubicBezTo>
                  <a:pt x="263" y="337"/>
                  <a:pt x="264" y="336"/>
                  <a:pt x="265" y="334"/>
                </a:cubicBezTo>
                <a:cubicBezTo>
                  <a:pt x="260" y="332"/>
                  <a:pt x="252" y="322"/>
                  <a:pt x="247" y="331"/>
                </a:cubicBezTo>
                <a:close/>
                <a:moveTo>
                  <a:pt x="374" y="329"/>
                </a:moveTo>
                <a:cubicBezTo>
                  <a:pt x="375" y="326"/>
                  <a:pt x="372" y="327"/>
                  <a:pt x="371" y="327"/>
                </a:cubicBezTo>
                <a:cubicBezTo>
                  <a:pt x="371" y="328"/>
                  <a:pt x="373" y="328"/>
                  <a:pt x="374" y="329"/>
                </a:cubicBezTo>
                <a:close/>
                <a:moveTo>
                  <a:pt x="407" y="330"/>
                </a:moveTo>
                <a:cubicBezTo>
                  <a:pt x="407" y="328"/>
                  <a:pt x="405" y="327"/>
                  <a:pt x="402" y="327"/>
                </a:cubicBezTo>
                <a:cubicBezTo>
                  <a:pt x="403" y="329"/>
                  <a:pt x="405" y="329"/>
                  <a:pt x="407" y="330"/>
                </a:cubicBezTo>
                <a:close/>
                <a:moveTo>
                  <a:pt x="345" y="335"/>
                </a:moveTo>
                <a:cubicBezTo>
                  <a:pt x="348" y="334"/>
                  <a:pt x="351" y="330"/>
                  <a:pt x="350" y="327"/>
                </a:cubicBezTo>
                <a:cubicBezTo>
                  <a:pt x="346" y="329"/>
                  <a:pt x="346" y="331"/>
                  <a:pt x="345" y="335"/>
                </a:cubicBezTo>
                <a:close/>
                <a:moveTo>
                  <a:pt x="356" y="342"/>
                </a:moveTo>
                <a:cubicBezTo>
                  <a:pt x="361" y="340"/>
                  <a:pt x="361" y="333"/>
                  <a:pt x="365" y="330"/>
                </a:cubicBezTo>
                <a:cubicBezTo>
                  <a:pt x="364" y="329"/>
                  <a:pt x="363" y="328"/>
                  <a:pt x="363" y="328"/>
                </a:cubicBezTo>
                <a:cubicBezTo>
                  <a:pt x="360" y="333"/>
                  <a:pt x="358" y="337"/>
                  <a:pt x="356" y="342"/>
                </a:cubicBezTo>
                <a:close/>
                <a:moveTo>
                  <a:pt x="391" y="336"/>
                </a:moveTo>
                <a:cubicBezTo>
                  <a:pt x="392" y="336"/>
                  <a:pt x="392" y="337"/>
                  <a:pt x="394" y="337"/>
                </a:cubicBezTo>
                <a:cubicBezTo>
                  <a:pt x="395" y="334"/>
                  <a:pt x="397" y="332"/>
                  <a:pt x="399" y="330"/>
                </a:cubicBezTo>
                <a:cubicBezTo>
                  <a:pt x="397" y="330"/>
                  <a:pt x="397" y="328"/>
                  <a:pt x="396" y="328"/>
                </a:cubicBezTo>
                <a:cubicBezTo>
                  <a:pt x="394" y="330"/>
                  <a:pt x="393" y="333"/>
                  <a:pt x="391" y="336"/>
                </a:cubicBezTo>
                <a:close/>
                <a:moveTo>
                  <a:pt x="84" y="334"/>
                </a:moveTo>
                <a:cubicBezTo>
                  <a:pt x="83" y="332"/>
                  <a:pt x="83" y="330"/>
                  <a:pt x="81" y="329"/>
                </a:cubicBezTo>
                <a:cubicBezTo>
                  <a:pt x="83" y="330"/>
                  <a:pt x="82" y="334"/>
                  <a:pt x="84" y="334"/>
                </a:cubicBezTo>
                <a:close/>
                <a:moveTo>
                  <a:pt x="186" y="331"/>
                </a:moveTo>
                <a:cubicBezTo>
                  <a:pt x="185" y="331"/>
                  <a:pt x="184" y="328"/>
                  <a:pt x="183" y="330"/>
                </a:cubicBezTo>
                <a:cubicBezTo>
                  <a:pt x="184" y="330"/>
                  <a:pt x="186" y="332"/>
                  <a:pt x="186" y="331"/>
                </a:cubicBezTo>
                <a:close/>
                <a:moveTo>
                  <a:pt x="302" y="331"/>
                </a:moveTo>
                <a:cubicBezTo>
                  <a:pt x="300" y="331"/>
                  <a:pt x="297" y="329"/>
                  <a:pt x="295" y="330"/>
                </a:cubicBezTo>
                <a:cubicBezTo>
                  <a:pt x="297" y="330"/>
                  <a:pt x="300" y="334"/>
                  <a:pt x="302" y="331"/>
                </a:cubicBezTo>
                <a:close/>
                <a:moveTo>
                  <a:pt x="387" y="334"/>
                </a:moveTo>
                <a:cubicBezTo>
                  <a:pt x="390" y="333"/>
                  <a:pt x="389" y="331"/>
                  <a:pt x="391" y="329"/>
                </a:cubicBezTo>
                <a:cubicBezTo>
                  <a:pt x="388" y="329"/>
                  <a:pt x="385" y="331"/>
                  <a:pt x="387" y="334"/>
                </a:cubicBezTo>
                <a:close/>
                <a:moveTo>
                  <a:pt x="414" y="331"/>
                </a:moveTo>
                <a:cubicBezTo>
                  <a:pt x="416" y="331"/>
                  <a:pt x="415" y="332"/>
                  <a:pt x="417" y="332"/>
                </a:cubicBezTo>
                <a:cubicBezTo>
                  <a:pt x="416" y="330"/>
                  <a:pt x="419" y="330"/>
                  <a:pt x="417" y="329"/>
                </a:cubicBezTo>
                <a:cubicBezTo>
                  <a:pt x="417" y="330"/>
                  <a:pt x="415" y="329"/>
                  <a:pt x="414" y="331"/>
                </a:cubicBezTo>
                <a:close/>
                <a:moveTo>
                  <a:pt x="179" y="330"/>
                </a:moveTo>
                <a:cubicBezTo>
                  <a:pt x="180" y="331"/>
                  <a:pt x="180" y="333"/>
                  <a:pt x="182" y="334"/>
                </a:cubicBezTo>
                <a:cubicBezTo>
                  <a:pt x="182" y="333"/>
                  <a:pt x="184" y="333"/>
                  <a:pt x="183" y="331"/>
                </a:cubicBezTo>
                <a:cubicBezTo>
                  <a:pt x="183" y="331"/>
                  <a:pt x="182" y="331"/>
                  <a:pt x="182" y="331"/>
                </a:cubicBezTo>
                <a:cubicBezTo>
                  <a:pt x="183" y="331"/>
                  <a:pt x="183" y="330"/>
                  <a:pt x="182" y="330"/>
                </a:cubicBezTo>
                <a:cubicBezTo>
                  <a:pt x="182" y="332"/>
                  <a:pt x="180" y="330"/>
                  <a:pt x="179" y="330"/>
                </a:cubicBezTo>
                <a:close/>
                <a:moveTo>
                  <a:pt x="219" y="333"/>
                </a:moveTo>
                <a:cubicBezTo>
                  <a:pt x="222" y="337"/>
                  <a:pt x="227" y="339"/>
                  <a:pt x="231" y="335"/>
                </a:cubicBezTo>
                <a:cubicBezTo>
                  <a:pt x="227" y="333"/>
                  <a:pt x="221" y="326"/>
                  <a:pt x="219" y="333"/>
                </a:cubicBezTo>
                <a:close/>
                <a:moveTo>
                  <a:pt x="462" y="342"/>
                </a:moveTo>
                <a:cubicBezTo>
                  <a:pt x="469" y="342"/>
                  <a:pt x="469" y="336"/>
                  <a:pt x="471" y="331"/>
                </a:cubicBezTo>
                <a:cubicBezTo>
                  <a:pt x="469" y="331"/>
                  <a:pt x="469" y="329"/>
                  <a:pt x="467" y="330"/>
                </a:cubicBezTo>
                <a:cubicBezTo>
                  <a:pt x="466" y="334"/>
                  <a:pt x="463" y="337"/>
                  <a:pt x="462" y="342"/>
                </a:cubicBezTo>
                <a:close/>
                <a:moveTo>
                  <a:pt x="484" y="348"/>
                </a:moveTo>
                <a:cubicBezTo>
                  <a:pt x="492" y="346"/>
                  <a:pt x="492" y="337"/>
                  <a:pt x="495" y="331"/>
                </a:cubicBezTo>
                <a:cubicBezTo>
                  <a:pt x="487" y="328"/>
                  <a:pt x="488" y="343"/>
                  <a:pt x="484" y="348"/>
                </a:cubicBezTo>
                <a:close/>
                <a:moveTo>
                  <a:pt x="284" y="341"/>
                </a:moveTo>
                <a:cubicBezTo>
                  <a:pt x="289" y="341"/>
                  <a:pt x="290" y="338"/>
                  <a:pt x="293" y="336"/>
                </a:cubicBezTo>
                <a:cubicBezTo>
                  <a:pt x="289" y="334"/>
                  <a:pt x="286" y="332"/>
                  <a:pt x="282" y="330"/>
                </a:cubicBezTo>
                <a:cubicBezTo>
                  <a:pt x="283" y="334"/>
                  <a:pt x="284" y="337"/>
                  <a:pt x="284" y="341"/>
                </a:cubicBezTo>
                <a:close/>
                <a:moveTo>
                  <a:pt x="72" y="349"/>
                </a:moveTo>
                <a:cubicBezTo>
                  <a:pt x="68" y="343"/>
                  <a:pt x="65" y="336"/>
                  <a:pt x="60" y="331"/>
                </a:cubicBezTo>
                <a:cubicBezTo>
                  <a:pt x="62" y="339"/>
                  <a:pt x="64" y="347"/>
                  <a:pt x="72" y="349"/>
                </a:cubicBezTo>
                <a:close/>
                <a:moveTo>
                  <a:pt x="273" y="334"/>
                </a:moveTo>
                <a:cubicBezTo>
                  <a:pt x="275" y="336"/>
                  <a:pt x="277" y="338"/>
                  <a:pt x="280" y="339"/>
                </a:cubicBezTo>
                <a:cubicBezTo>
                  <a:pt x="280" y="335"/>
                  <a:pt x="279" y="333"/>
                  <a:pt x="277" y="331"/>
                </a:cubicBezTo>
                <a:cubicBezTo>
                  <a:pt x="276" y="332"/>
                  <a:pt x="274" y="333"/>
                  <a:pt x="273" y="334"/>
                </a:cubicBezTo>
                <a:close/>
                <a:moveTo>
                  <a:pt x="304" y="334"/>
                </a:moveTo>
                <a:cubicBezTo>
                  <a:pt x="305" y="337"/>
                  <a:pt x="308" y="338"/>
                  <a:pt x="310" y="340"/>
                </a:cubicBezTo>
                <a:cubicBezTo>
                  <a:pt x="312" y="338"/>
                  <a:pt x="314" y="335"/>
                  <a:pt x="315" y="333"/>
                </a:cubicBezTo>
                <a:cubicBezTo>
                  <a:pt x="311" y="329"/>
                  <a:pt x="307" y="333"/>
                  <a:pt x="304" y="334"/>
                </a:cubicBezTo>
                <a:close/>
                <a:moveTo>
                  <a:pt x="399" y="334"/>
                </a:moveTo>
                <a:cubicBezTo>
                  <a:pt x="400" y="334"/>
                  <a:pt x="401" y="334"/>
                  <a:pt x="402" y="333"/>
                </a:cubicBezTo>
                <a:cubicBezTo>
                  <a:pt x="402" y="331"/>
                  <a:pt x="401" y="331"/>
                  <a:pt x="400" y="331"/>
                </a:cubicBezTo>
                <a:cubicBezTo>
                  <a:pt x="399" y="332"/>
                  <a:pt x="399" y="333"/>
                  <a:pt x="399" y="334"/>
                </a:cubicBezTo>
                <a:close/>
                <a:moveTo>
                  <a:pt x="431" y="344"/>
                </a:moveTo>
                <a:cubicBezTo>
                  <a:pt x="436" y="344"/>
                  <a:pt x="439" y="336"/>
                  <a:pt x="439" y="331"/>
                </a:cubicBezTo>
                <a:cubicBezTo>
                  <a:pt x="438" y="331"/>
                  <a:pt x="438" y="331"/>
                  <a:pt x="437" y="331"/>
                </a:cubicBezTo>
                <a:cubicBezTo>
                  <a:pt x="435" y="335"/>
                  <a:pt x="434" y="340"/>
                  <a:pt x="431" y="344"/>
                </a:cubicBezTo>
                <a:close/>
                <a:moveTo>
                  <a:pt x="363" y="341"/>
                </a:moveTo>
                <a:cubicBezTo>
                  <a:pt x="367" y="339"/>
                  <a:pt x="372" y="338"/>
                  <a:pt x="372" y="334"/>
                </a:cubicBezTo>
                <a:cubicBezTo>
                  <a:pt x="370" y="334"/>
                  <a:pt x="370" y="331"/>
                  <a:pt x="368" y="331"/>
                </a:cubicBezTo>
                <a:cubicBezTo>
                  <a:pt x="366" y="335"/>
                  <a:pt x="364" y="337"/>
                  <a:pt x="363" y="341"/>
                </a:cubicBezTo>
                <a:close/>
                <a:moveTo>
                  <a:pt x="521" y="341"/>
                </a:moveTo>
                <a:cubicBezTo>
                  <a:pt x="522" y="339"/>
                  <a:pt x="528" y="333"/>
                  <a:pt x="524" y="331"/>
                </a:cubicBezTo>
                <a:cubicBezTo>
                  <a:pt x="523" y="334"/>
                  <a:pt x="520" y="338"/>
                  <a:pt x="521" y="341"/>
                </a:cubicBezTo>
                <a:close/>
                <a:moveTo>
                  <a:pt x="425" y="339"/>
                </a:moveTo>
                <a:cubicBezTo>
                  <a:pt x="427" y="340"/>
                  <a:pt x="427" y="342"/>
                  <a:pt x="429" y="342"/>
                </a:cubicBezTo>
                <a:cubicBezTo>
                  <a:pt x="430" y="339"/>
                  <a:pt x="432" y="336"/>
                  <a:pt x="433" y="332"/>
                </a:cubicBezTo>
                <a:cubicBezTo>
                  <a:pt x="429" y="333"/>
                  <a:pt x="426" y="335"/>
                  <a:pt x="425" y="339"/>
                </a:cubicBezTo>
                <a:close/>
                <a:moveTo>
                  <a:pt x="133" y="340"/>
                </a:moveTo>
                <a:cubicBezTo>
                  <a:pt x="131" y="337"/>
                  <a:pt x="128" y="335"/>
                  <a:pt x="124" y="333"/>
                </a:cubicBezTo>
                <a:cubicBezTo>
                  <a:pt x="125" y="335"/>
                  <a:pt x="126" y="336"/>
                  <a:pt x="126" y="337"/>
                </a:cubicBezTo>
                <a:cubicBezTo>
                  <a:pt x="130" y="337"/>
                  <a:pt x="131" y="339"/>
                  <a:pt x="133" y="340"/>
                </a:cubicBezTo>
                <a:close/>
                <a:moveTo>
                  <a:pt x="190" y="334"/>
                </a:moveTo>
                <a:cubicBezTo>
                  <a:pt x="192" y="338"/>
                  <a:pt x="196" y="339"/>
                  <a:pt x="199" y="342"/>
                </a:cubicBezTo>
                <a:cubicBezTo>
                  <a:pt x="200" y="341"/>
                  <a:pt x="202" y="341"/>
                  <a:pt x="202" y="339"/>
                </a:cubicBezTo>
                <a:cubicBezTo>
                  <a:pt x="197" y="339"/>
                  <a:pt x="192" y="333"/>
                  <a:pt x="190" y="334"/>
                </a:cubicBezTo>
                <a:close/>
                <a:moveTo>
                  <a:pt x="472" y="339"/>
                </a:moveTo>
                <a:cubicBezTo>
                  <a:pt x="475" y="339"/>
                  <a:pt x="475" y="336"/>
                  <a:pt x="476" y="333"/>
                </a:cubicBezTo>
                <a:cubicBezTo>
                  <a:pt x="475" y="333"/>
                  <a:pt x="474" y="333"/>
                  <a:pt x="473" y="333"/>
                </a:cubicBezTo>
                <a:cubicBezTo>
                  <a:pt x="474" y="336"/>
                  <a:pt x="472" y="336"/>
                  <a:pt x="472" y="339"/>
                </a:cubicBezTo>
                <a:close/>
                <a:moveTo>
                  <a:pt x="559" y="339"/>
                </a:moveTo>
                <a:cubicBezTo>
                  <a:pt x="561" y="337"/>
                  <a:pt x="565" y="336"/>
                  <a:pt x="566" y="333"/>
                </a:cubicBezTo>
                <a:cubicBezTo>
                  <a:pt x="563" y="333"/>
                  <a:pt x="563" y="334"/>
                  <a:pt x="561" y="333"/>
                </a:cubicBezTo>
                <a:cubicBezTo>
                  <a:pt x="561" y="335"/>
                  <a:pt x="558" y="337"/>
                  <a:pt x="559" y="339"/>
                </a:cubicBezTo>
                <a:close/>
                <a:moveTo>
                  <a:pt x="72" y="342"/>
                </a:moveTo>
                <a:cubicBezTo>
                  <a:pt x="72" y="338"/>
                  <a:pt x="70" y="334"/>
                  <a:pt x="67" y="334"/>
                </a:cubicBezTo>
                <a:cubicBezTo>
                  <a:pt x="69" y="337"/>
                  <a:pt x="70" y="340"/>
                  <a:pt x="72" y="342"/>
                </a:cubicBezTo>
                <a:close/>
                <a:moveTo>
                  <a:pt x="111" y="346"/>
                </a:moveTo>
                <a:cubicBezTo>
                  <a:pt x="110" y="340"/>
                  <a:pt x="104" y="340"/>
                  <a:pt x="103" y="335"/>
                </a:cubicBezTo>
                <a:cubicBezTo>
                  <a:pt x="101" y="337"/>
                  <a:pt x="99" y="333"/>
                  <a:pt x="98" y="334"/>
                </a:cubicBezTo>
                <a:cubicBezTo>
                  <a:pt x="101" y="340"/>
                  <a:pt x="106" y="343"/>
                  <a:pt x="111" y="346"/>
                </a:cubicBezTo>
                <a:close/>
                <a:moveTo>
                  <a:pt x="494" y="342"/>
                </a:moveTo>
                <a:cubicBezTo>
                  <a:pt x="497" y="340"/>
                  <a:pt x="500" y="339"/>
                  <a:pt x="502" y="336"/>
                </a:cubicBezTo>
                <a:cubicBezTo>
                  <a:pt x="500" y="335"/>
                  <a:pt x="500" y="333"/>
                  <a:pt x="497" y="334"/>
                </a:cubicBezTo>
                <a:cubicBezTo>
                  <a:pt x="497" y="337"/>
                  <a:pt x="495" y="339"/>
                  <a:pt x="494" y="342"/>
                </a:cubicBezTo>
                <a:close/>
                <a:moveTo>
                  <a:pt x="537" y="334"/>
                </a:moveTo>
                <a:cubicBezTo>
                  <a:pt x="532" y="337"/>
                  <a:pt x="524" y="339"/>
                  <a:pt x="522" y="348"/>
                </a:cubicBezTo>
                <a:cubicBezTo>
                  <a:pt x="528" y="347"/>
                  <a:pt x="542" y="343"/>
                  <a:pt x="537" y="334"/>
                </a:cubicBezTo>
                <a:close/>
                <a:moveTo>
                  <a:pt x="564" y="359"/>
                </a:moveTo>
                <a:cubicBezTo>
                  <a:pt x="576" y="354"/>
                  <a:pt x="588" y="346"/>
                  <a:pt x="591" y="334"/>
                </a:cubicBezTo>
                <a:cubicBezTo>
                  <a:pt x="583" y="344"/>
                  <a:pt x="571" y="349"/>
                  <a:pt x="564" y="359"/>
                </a:cubicBezTo>
                <a:close/>
                <a:moveTo>
                  <a:pt x="101" y="353"/>
                </a:moveTo>
                <a:cubicBezTo>
                  <a:pt x="98" y="345"/>
                  <a:pt x="97" y="337"/>
                  <a:pt x="89" y="334"/>
                </a:cubicBezTo>
                <a:cubicBezTo>
                  <a:pt x="93" y="341"/>
                  <a:pt x="93" y="350"/>
                  <a:pt x="101" y="353"/>
                </a:cubicBezTo>
                <a:close/>
                <a:moveTo>
                  <a:pt x="313" y="343"/>
                </a:moveTo>
                <a:cubicBezTo>
                  <a:pt x="315" y="343"/>
                  <a:pt x="315" y="345"/>
                  <a:pt x="317" y="345"/>
                </a:cubicBezTo>
                <a:cubicBezTo>
                  <a:pt x="318" y="341"/>
                  <a:pt x="320" y="339"/>
                  <a:pt x="320" y="335"/>
                </a:cubicBezTo>
                <a:cubicBezTo>
                  <a:pt x="319" y="335"/>
                  <a:pt x="319" y="334"/>
                  <a:pt x="318" y="334"/>
                </a:cubicBezTo>
                <a:cubicBezTo>
                  <a:pt x="317" y="338"/>
                  <a:pt x="314" y="340"/>
                  <a:pt x="313" y="343"/>
                </a:cubicBezTo>
                <a:close/>
                <a:moveTo>
                  <a:pt x="438" y="345"/>
                </a:moveTo>
                <a:cubicBezTo>
                  <a:pt x="442" y="343"/>
                  <a:pt x="442" y="339"/>
                  <a:pt x="444" y="335"/>
                </a:cubicBezTo>
                <a:cubicBezTo>
                  <a:pt x="443" y="335"/>
                  <a:pt x="442" y="335"/>
                  <a:pt x="442" y="335"/>
                </a:cubicBezTo>
                <a:cubicBezTo>
                  <a:pt x="440" y="338"/>
                  <a:pt x="439" y="342"/>
                  <a:pt x="438" y="345"/>
                </a:cubicBezTo>
                <a:close/>
                <a:moveTo>
                  <a:pt x="250" y="339"/>
                </a:moveTo>
                <a:cubicBezTo>
                  <a:pt x="253" y="340"/>
                  <a:pt x="257" y="344"/>
                  <a:pt x="258" y="339"/>
                </a:cubicBezTo>
                <a:cubicBezTo>
                  <a:pt x="255" y="338"/>
                  <a:pt x="253" y="337"/>
                  <a:pt x="250" y="336"/>
                </a:cubicBezTo>
                <a:cubicBezTo>
                  <a:pt x="250" y="337"/>
                  <a:pt x="250" y="338"/>
                  <a:pt x="250" y="339"/>
                </a:cubicBezTo>
                <a:close/>
                <a:moveTo>
                  <a:pt x="154" y="350"/>
                </a:moveTo>
                <a:cubicBezTo>
                  <a:pt x="151" y="344"/>
                  <a:pt x="145" y="341"/>
                  <a:pt x="140" y="336"/>
                </a:cubicBezTo>
                <a:cubicBezTo>
                  <a:pt x="142" y="343"/>
                  <a:pt x="148" y="347"/>
                  <a:pt x="154" y="350"/>
                </a:cubicBezTo>
                <a:close/>
                <a:moveTo>
                  <a:pt x="400" y="338"/>
                </a:moveTo>
                <a:cubicBezTo>
                  <a:pt x="401" y="338"/>
                  <a:pt x="405" y="340"/>
                  <a:pt x="405" y="336"/>
                </a:cubicBezTo>
                <a:cubicBezTo>
                  <a:pt x="403" y="336"/>
                  <a:pt x="402" y="337"/>
                  <a:pt x="400" y="338"/>
                </a:cubicBezTo>
                <a:close/>
                <a:moveTo>
                  <a:pt x="228" y="340"/>
                </a:moveTo>
                <a:cubicBezTo>
                  <a:pt x="233" y="341"/>
                  <a:pt x="238" y="343"/>
                  <a:pt x="244" y="344"/>
                </a:cubicBezTo>
                <a:cubicBezTo>
                  <a:pt x="240" y="340"/>
                  <a:pt x="233" y="334"/>
                  <a:pt x="228" y="340"/>
                </a:cubicBezTo>
                <a:close/>
                <a:moveTo>
                  <a:pt x="374" y="344"/>
                </a:moveTo>
                <a:cubicBezTo>
                  <a:pt x="377" y="343"/>
                  <a:pt x="380" y="342"/>
                  <a:pt x="379" y="338"/>
                </a:cubicBezTo>
                <a:cubicBezTo>
                  <a:pt x="377" y="339"/>
                  <a:pt x="377" y="337"/>
                  <a:pt x="376" y="337"/>
                </a:cubicBezTo>
                <a:cubicBezTo>
                  <a:pt x="375" y="339"/>
                  <a:pt x="373" y="342"/>
                  <a:pt x="374" y="344"/>
                </a:cubicBezTo>
                <a:close/>
                <a:moveTo>
                  <a:pt x="266" y="340"/>
                </a:moveTo>
                <a:cubicBezTo>
                  <a:pt x="270" y="341"/>
                  <a:pt x="275" y="345"/>
                  <a:pt x="279" y="344"/>
                </a:cubicBezTo>
                <a:cubicBezTo>
                  <a:pt x="277" y="341"/>
                  <a:pt x="269" y="334"/>
                  <a:pt x="266" y="340"/>
                </a:cubicBezTo>
                <a:close/>
                <a:moveTo>
                  <a:pt x="323" y="341"/>
                </a:moveTo>
                <a:cubicBezTo>
                  <a:pt x="325" y="341"/>
                  <a:pt x="327" y="340"/>
                  <a:pt x="327" y="338"/>
                </a:cubicBezTo>
                <a:cubicBezTo>
                  <a:pt x="325" y="338"/>
                  <a:pt x="326" y="337"/>
                  <a:pt x="324" y="337"/>
                </a:cubicBezTo>
                <a:cubicBezTo>
                  <a:pt x="323" y="338"/>
                  <a:pt x="323" y="340"/>
                  <a:pt x="323" y="341"/>
                </a:cubicBezTo>
                <a:close/>
                <a:moveTo>
                  <a:pt x="408" y="341"/>
                </a:moveTo>
                <a:cubicBezTo>
                  <a:pt x="409" y="339"/>
                  <a:pt x="411" y="340"/>
                  <a:pt x="411" y="338"/>
                </a:cubicBezTo>
                <a:cubicBezTo>
                  <a:pt x="410" y="338"/>
                  <a:pt x="409" y="338"/>
                  <a:pt x="409" y="337"/>
                </a:cubicBezTo>
                <a:cubicBezTo>
                  <a:pt x="409" y="338"/>
                  <a:pt x="407" y="340"/>
                  <a:pt x="408" y="341"/>
                </a:cubicBezTo>
                <a:close/>
                <a:moveTo>
                  <a:pt x="445" y="345"/>
                </a:moveTo>
                <a:cubicBezTo>
                  <a:pt x="445" y="343"/>
                  <a:pt x="449" y="339"/>
                  <a:pt x="446" y="337"/>
                </a:cubicBezTo>
                <a:cubicBezTo>
                  <a:pt x="446" y="340"/>
                  <a:pt x="442" y="343"/>
                  <a:pt x="445" y="345"/>
                </a:cubicBezTo>
                <a:close/>
                <a:moveTo>
                  <a:pt x="477" y="354"/>
                </a:moveTo>
                <a:cubicBezTo>
                  <a:pt x="480" y="351"/>
                  <a:pt x="483" y="341"/>
                  <a:pt x="482" y="337"/>
                </a:cubicBezTo>
                <a:cubicBezTo>
                  <a:pt x="481" y="343"/>
                  <a:pt x="476" y="349"/>
                  <a:pt x="477" y="354"/>
                </a:cubicBezTo>
                <a:close/>
                <a:moveTo>
                  <a:pt x="492" y="346"/>
                </a:moveTo>
                <a:cubicBezTo>
                  <a:pt x="492" y="348"/>
                  <a:pt x="488" y="350"/>
                  <a:pt x="491" y="351"/>
                </a:cubicBezTo>
                <a:cubicBezTo>
                  <a:pt x="496" y="346"/>
                  <a:pt x="505" y="345"/>
                  <a:pt x="507" y="337"/>
                </a:cubicBezTo>
                <a:cubicBezTo>
                  <a:pt x="501" y="339"/>
                  <a:pt x="498" y="346"/>
                  <a:pt x="492" y="346"/>
                </a:cubicBezTo>
                <a:close/>
                <a:moveTo>
                  <a:pt x="549" y="348"/>
                </a:moveTo>
                <a:cubicBezTo>
                  <a:pt x="545" y="354"/>
                  <a:pt x="539" y="360"/>
                  <a:pt x="533" y="364"/>
                </a:cubicBezTo>
                <a:cubicBezTo>
                  <a:pt x="531" y="366"/>
                  <a:pt x="527" y="367"/>
                  <a:pt x="527" y="370"/>
                </a:cubicBezTo>
                <a:cubicBezTo>
                  <a:pt x="547" y="362"/>
                  <a:pt x="564" y="352"/>
                  <a:pt x="576" y="337"/>
                </a:cubicBezTo>
                <a:cubicBezTo>
                  <a:pt x="567" y="341"/>
                  <a:pt x="560" y="346"/>
                  <a:pt x="549" y="348"/>
                </a:cubicBezTo>
                <a:close/>
                <a:moveTo>
                  <a:pt x="52" y="344"/>
                </a:moveTo>
                <a:cubicBezTo>
                  <a:pt x="53" y="341"/>
                  <a:pt x="51" y="340"/>
                  <a:pt x="50" y="338"/>
                </a:cubicBezTo>
                <a:cubicBezTo>
                  <a:pt x="50" y="341"/>
                  <a:pt x="51" y="342"/>
                  <a:pt x="52" y="344"/>
                </a:cubicBezTo>
                <a:close/>
                <a:moveTo>
                  <a:pt x="210" y="339"/>
                </a:moveTo>
                <a:cubicBezTo>
                  <a:pt x="210" y="342"/>
                  <a:pt x="216" y="345"/>
                  <a:pt x="217" y="341"/>
                </a:cubicBezTo>
                <a:cubicBezTo>
                  <a:pt x="215" y="340"/>
                  <a:pt x="212" y="337"/>
                  <a:pt x="210" y="339"/>
                </a:cubicBezTo>
                <a:close/>
                <a:moveTo>
                  <a:pt x="287" y="344"/>
                </a:moveTo>
                <a:cubicBezTo>
                  <a:pt x="293" y="347"/>
                  <a:pt x="302" y="357"/>
                  <a:pt x="307" y="347"/>
                </a:cubicBezTo>
                <a:cubicBezTo>
                  <a:pt x="302" y="339"/>
                  <a:pt x="293" y="337"/>
                  <a:pt x="287" y="344"/>
                </a:cubicBezTo>
                <a:close/>
                <a:moveTo>
                  <a:pt x="397" y="340"/>
                </a:moveTo>
                <a:cubicBezTo>
                  <a:pt x="397" y="343"/>
                  <a:pt x="403" y="344"/>
                  <a:pt x="403" y="342"/>
                </a:cubicBezTo>
                <a:cubicBezTo>
                  <a:pt x="402" y="340"/>
                  <a:pt x="399" y="341"/>
                  <a:pt x="398" y="340"/>
                </a:cubicBezTo>
                <a:cubicBezTo>
                  <a:pt x="399" y="340"/>
                  <a:pt x="399" y="340"/>
                  <a:pt x="399" y="339"/>
                </a:cubicBezTo>
                <a:cubicBezTo>
                  <a:pt x="397" y="338"/>
                  <a:pt x="398" y="340"/>
                  <a:pt x="397" y="340"/>
                </a:cubicBezTo>
                <a:close/>
                <a:moveTo>
                  <a:pt x="176" y="349"/>
                </a:moveTo>
                <a:cubicBezTo>
                  <a:pt x="171" y="346"/>
                  <a:pt x="167" y="342"/>
                  <a:pt x="162" y="340"/>
                </a:cubicBezTo>
                <a:cubicBezTo>
                  <a:pt x="162" y="347"/>
                  <a:pt x="171" y="353"/>
                  <a:pt x="176" y="349"/>
                </a:cubicBezTo>
                <a:close/>
                <a:moveTo>
                  <a:pt x="347" y="341"/>
                </a:moveTo>
                <a:cubicBezTo>
                  <a:pt x="347" y="343"/>
                  <a:pt x="348" y="344"/>
                  <a:pt x="350" y="345"/>
                </a:cubicBezTo>
                <a:cubicBezTo>
                  <a:pt x="350" y="343"/>
                  <a:pt x="351" y="343"/>
                  <a:pt x="351" y="342"/>
                </a:cubicBezTo>
                <a:cubicBezTo>
                  <a:pt x="348" y="342"/>
                  <a:pt x="349" y="340"/>
                  <a:pt x="347" y="341"/>
                </a:cubicBezTo>
                <a:close/>
                <a:moveTo>
                  <a:pt x="362" y="346"/>
                </a:moveTo>
                <a:cubicBezTo>
                  <a:pt x="365" y="347"/>
                  <a:pt x="365" y="345"/>
                  <a:pt x="368" y="345"/>
                </a:cubicBezTo>
                <a:cubicBezTo>
                  <a:pt x="369" y="344"/>
                  <a:pt x="371" y="341"/>
                  <a:pt x="369" y="341"/>
                </a:cubicBezTo>
                <a:cubicBezTo>
                  <a:pt x="368" y="343"/>
                  <a:pt x="363" y="342"/>
                  <a:pt x="362" y="346"/>
                </a:cubicBezTo>
                <a:close/>
                <a:moveTo>
                  <a:pt x="329" y="351"/>
                </a:moveTo>
                <a:cubicBezTo>
                  <a:pt x="330" y="348"/>
                  <a:pt x="334" y="344"/>
                  <a:pt x="333" y="341"/>
                </a:cubicBezTo>
                <a:cubicBezTo>
                  <a:pt x="332" y="345"/>
                  <a:pt x="328" y="348"/>
                  <a:pt x="329" y="351"/>
                </a:cubicBezTo>
                <a:close/>
                <a:moveTo>
                  <a:pt x="449" y="344"/>
                </a:moveTo>
                <a:cubicBezTo>
                  <a:pt x="451" y="345"/>
                  <a:pt x="451" y="343"/>
                  <a:pt x="451" y="341"/>
                </a:cubicBezTo>
                <a:cubicBezTo>
                  <a:pt x="450" y="341"/>
                  <a:pt x="449" y="343"/>
                  <a:pt x="449" y="344"/>
                </a:cubicBezTo>
                <a:close/>
                <a:moveTo>
                  <a:pt x="543" y="347"/>
                </a:moveTo>
                <a:cubicBezTo>
                  <a:pt x="546" y="346"/>
                  <a:pt x="547" y="346"/>
                  <a:pt x="550" y="344"/>
                </a:cubicBezTo>
                <a:cubicBezTo>
                  <a:pt x="549" y="343"/>
                  <a:pt x="550" y="341"/>
                  <a:pt x="548" y="341"/>
                </a:cubicBezTo>
                <a:cubicBezTo>
                  <a:pt x="546" y="343"/>
                  <a:pt x="543" y="344"/>
                  <a:pt x="543" y="347"/>
                </a:cubicBezTo>
                <a:close/>
                <a:moveTo>
                  <a:pt x="36" y="350"/>
                </a:moveTo>
                <a:cubicBezTo>
                  <a:pt x="35" y="347"/>
                  <a:pt x="33" y="342"/>
                  <a:pt x="30" y="342"/>
                </a:cubicBezTo>
                <a:cubicBezTo>
                  <a:pt x="32" y="344"/>
                  <a:pt x="33" y="351"/>
                  <a:pt x="36" y="350"/>
                </a:cubicBezTo>
                <a:close/>
                <a:moveTo>
                  <a:pt x="261" y="343"/>
                </a:moveTo>
                <a:cubicBezTo>
                  <a:pt x="262" y="347"/>
                  <a:pt x="271" y="351"/>
                  <a:pt x="275" y="347"/>
                </a:cubicBezTo>
                <a:cubicBezTo>
                  <a:pt x="271" y="345"/>
                  <a:pt x="265" y="340"/>
                  <a:pt x="261" y="343"/>
                </a:cubicBezTo>
                <a:close/>
                <a:moveTo>
                  <a:pt x="202" y="345"/>
                </a:moveTo>
                <a:cubicBezTo>
                  <a:pt x="203" y="345"/>
                  <a:pt x="204" y="346"/>
                  <a:pt x="204" y="347"/>
                </a:cubicBezTo>
                <a:cubicBezTo>
                  <a:pt x="207" y="346"/>
                  <a:pt x="209" y="346"/>
                  <a:pt x="210" y="344"/>
                </a:cubicBezTo>
                <a:cubicBezTo>
                  <a:pt x="208" y="343"/>
                  <a:pt x="204" y="341"/>
                  <a:pt x="202" y="345"/>
                </a:cubicBezTo>
                <a:close/>
                <a:moveTo>
                  <a:pt x="509" y="347"/>
                </a:moveTo>
                <a:cubicBezTo>
                  <a:pt x="511" y="347"/>
                  <a:pt x="512" y="344"/>
                  <a:pt x="511" y="342"/>
                </a:cubicBezTo>
                <a:cubicBezTo>
                  <a:pt x="510" y="343"/>
                  <a:pt x="507" y="345"/>
                  <a:pt x="509" y="347"/>
                </a:cubicBezTo>
                <a:close/>
                <a:moveTo>
                  <a:pt x="116" y="364"/>
                </a:moveTo>
                <a:cubicBezTo>
                  <a:pt x="115" y="352"/>
                  <a:pt x="110" y="346"/>
                  <a:pt x="101" y="343"/>
                </a:cubicBezTo>
                <a:cubicBezTo>
                  <a:pt x="103" y="353"/>
                  <a:pt x="107" y="361"/>
                  <a:pt x="116" y="364"/>
                </a:cubicBezTo>
                <a:close/>
                <a:moveTo>
                  <a:pt x="405" y="346"/>
                </a:moveTo>
                <a:cubicBezTo>
                  <a:pt x="405" y="348"/>
                  <a:pt x="407" y="349"/>
                  <a:pt x="408" y="349"/>
                </a:cubicBezTo>
                <a:cubicBezTo>
                  <a:pt x="409" y="347"/>
                  <a:pt x="409" y="347"/>
                  <a:pt x="410" y="344"/>
                </a:cubicBezTo>
                <a:cubicBezTo>
                  <a:pt x="408" y="342"/>
                  <a:pt x="406" y="344"/>
                  <a:pt x="405" y="346"/>
                </a:cubicBezTo>
                <a:close/>
                <a:moveTo>
                  <a:pt x="226" y="347"/>
                </a:moveTo>
                <a:cubicBezTo>
                  <a:pt x="224" y="347"/>
                  <a:pt x="222" y="343"/>
                  <a:pt x="219" y="344"/>
                </a:cubicBezTo>
                <a:cubicBezTo>
                  <a:pt x="220" y="347"/>
                  <a:pt x="225" y="347"/>
                  <a:pt x="226" y="347"/>
                </a:cubicBezTo>
                <a:close/>
                <a:moveTo>
                  <a:pt x="334" y="350"/>
                </a:moveTo>
                <a:cubicBezTo>
                  <a:pt x="335" y="350"/>
                  <a:pt x="337" y="350"/>
                  <a:pt x="338" y="350"/>
                </a:cubicBezTo>
                <a:cubicBezTo>
                  <a:pt x="338" y="347"/>
                  <a:pt x="341" y="348"/>
                  <a:pt x="340" y="345"/>
                </a:cubicBezTo>
                <a:cubicBezTo>
                  <a:pt x="338" y="345"/>
                  <a:pt x="339" y="343"/>
                  <a:pt x="337" y="344"/>
                </a:cubicBezTo>
                <a:cubicBezTo>
                  <a:pt x="336" y="345"/>
                  <a:pt x="336" y="348"/>
                  <a:pt x="334" y="350"/>
                </a:cubicBezTo>
                <a:close/>
                <a:moveTo>
                  <a:pt x="469" y="349"/>
                </a:moveTo>
                <a:cubicBezTo>
                  <a:pt x="472" y="349"/>
                  <a:pt x="471" y="345"/>
                  <a:pt x="472" y="344"/>
                </a:cubicBezTo>
                <a:cubicBezTo>
                  <a:pt x="468" y="343"/>
                  <a:pt x="468" y="347"/>
                  <a:pt x="469" y="349"/>
                </a:cubicBezTo>
                <a:close/>
                <a:moveTo>
                  <a:pt x="322" y="347"/>
                </a:moveTo>
                <a:cubicBezTo>
                  <a:pt x="322" y="349"/>
                  <a:pt x="322" y="350"/>
                  <a:pt x="324" y="350"/>
                </a:cubicBezTo>
                <a:cubicBezTo>
                  <a:pt x="325" y="348"/>
                  <a:pt x="327" y="346"/>
                  <a:pt x="327" y="344"/>
                </a:cubicBezTo>
                <a:cubicBezTo>
                  <a:pt x="324" y="344"/>
                  <a:pt x="325" y="347"/>
                  <a:pt x="322" y="347"/>
                </a:cubicBezTo>
                <a:close/>
                <a:moveTo>
                  <a:pt x="377" y="353"/>
                </a:moveTo>
                <a:cubicBezTo>
                  <a:pt x="382" y="353"/>
                  <a:pt x="380" y="347"/>
                  <a:pt x="383" y="345"/>
                </a:cubicBezTo>
                <a:cubicBezTo>
                  <a:pt x="378" y="345"/>
                  <a:pt x="379" y="350"/>
                  <a:pt x="377" y="353"/>
                </a:cubicBezTo>
                <a:close/>
                <a:moveTo>
                  <a:pt x="410" y="351"/>
                </a:moveTo>
                <a:cubicBezTo>
                  <a:pt x="413" y="351"/>
                  <a:pt x="412" y="354"/>
                  <a:pt x="414" y="354"/>
                </a:cubicBezTo>
                <a:cubicBezTo>
                  <a:pt x="416" y="352"/>
                  <a:pt x="418" y="349"/>
                  <a:pt x="418" y="345"/>
                </a:cubicBezTo>
                <a:cubicBezTo>
                  <a:pt x="413" y="342"/>
                  <a:pt x="412" y="349"/>
                  <a:pt x="410" y="351"/>
                </a:cubicBezTo>
                <a:close/>
                <a:moveTo>
                  <a:pt x="64" y="355"/>
                </a:moveTo>
                <a:cubicBezTo>
                  <a:pt x="60" y="353"/>
                  <a:pt x="59" y="348"/>
                  <a:pt x="56" y="345"/>
                </a:cubicBezTo>
                <a:cubicBezTo>
                  <a:pt x="56" y="351"/>
                  <a:pt x="59" y="356"/>
                  <a:pt x="64" y="355"/>
                </a:cubicBezTo>
                <a:close/>
                <a:moveTo>
                  <a:pt x="134" y="346"/>
                </a:moveTo>
                <a:cubicBezTo>
                  <a:pt x="135" y="348"/>
                  <a:pt x="139" y="352"/>
                  <a:pt x="143" y="353"/>
                </a:cubicBezTo>
                <a:cubicBezTo>
                  <a:pt x="142" y="349"/>
                  <a:pt x="138" y="344"/>
                  <a:pt x="134" y="346"/>
                </a:cubicBezTo>
                <a:close/>
                <a:moveTo>
                  <a:pt x="244" y="350"/>
                </a:moveTo>
                <a:cubicBezTo>
                  <a:pt x="245" y="349"/>
                  <a:pt x="247" y="350"/>
                  <a:pt x="247" y="348"/>
                </a:cubicBezTo>
                <a:cubicBezTo>
                  <a:pt x="244" y="347"/>
                  <a:pt x="239" y="346"/>
                  <a:pt x="237" y="347"/>
                </a:cubicBezTo>
                <a:cubicBezTo>
                  <a:pt x="240" y="347"/>
                  <a:pt x="241" y="350"/>
                  <a:pt x="244" y="350"/>
                </a:cubicBezTo>
                <a:close/>
                <a:moveTo>
                  <a:pt x="212" y="347"/>
                </a:moveTo>
                <a:cubicBezTo>
                  <a:pt x="216" y="351"/>
                  <a:pt x="222" y="352"/>
                  <a:pt x="228" y="354"/>
                </a:cubicBezTo>
                <a:cubicBezTo>
                  <a:pt x="223" y="352"/>
                  <a:pt x="219" y="347"/>
                  <a:pt x="212" y="347"/>
                </a:cubicBezTo>
                <a:close/>
                <a:moveTo>
                  <a:pt x="370" y="351"/>
                </a:moveTo>
                <a:cubicBezTo>
                  <a:pt x="372" y="350"/>
                  <a:pt x="372" y="352"/>
                  <a:pt x="373" y="351"/>
                </a:cubicBezTo>
                <a:cubicBezTo>
                  <a:pt x="373" y="349"/>
                  <a:pt x="376" y="350"/>
                  <a:pt x="375" y="347"/>
                </a:cubicBezTo>
                <a:cubicBezTo>
                  <a:pt x="372" y="346"/>
                  <a:pt x="371" y="349"/>
                  <a:pt x="370" y="351"/>
                </a:cubicBezTo>
                <a:close/>
                <a:moveTo>
                  <a:pt x="227" y="348"/>
                </a:moveTo>
                <a:cubicBezTo>
                  <a:pt x="228" y="349"/>
                  <a:pt x="230" y="349"/>
                  <a:pt x="231" y="350"/>
                </a:cubicBezTo>
                <a:cubicBezTo>
                  <a:pt x="231" y="348"/>
                  <a:pt x="227" y="346"/>
                  <a:pt x="227" y="348"/>
                </a:cubicBezTo>
                <a:close/>
                <a:moveTo>
                  <a:pt x="419" y="358"/>
                </a:moveTo>
                <a:cubicBezTo>
                  <a:pt x="423" y="357"/>
                  <a:pt x="423" y="352"/>
                  <a:pt x="425" y="349"/>
                </a:cubicBezTo>
                <a:cubicBezTo>
                  <a:pt x="424" y="348"/>
                  <a:pt x="424" y="347"/>
                  <a:pt x="422" y="347"/>
                </a:cubicBezTo>
                <a:cubicBezTo>
                  <a:pt x="422" y="351"/>
                  <a:pt x="417" y="354"/>
                  <a:pt x="419" y="358"/>
                </a:cubicBezTo>
                <a:close/>
                <a:moveTo>
                  <a:pt x="445" y="364"/>
                </a:moveTo>
                <a:cubicBezTo>
                  <a:pt x="451" y="364"/>
                  <a:pt x="452" y="354"/>
                  <a:pt x="454" y="348"/>
                </a:cubicBezTo>
                <a:cubicBezTo>
                  <a:pt x="455" y="348"/>
                  <a:pt x="455" y="347"/>
                  <a:pt x="454" y="347"/>
                </a:cubicBezTo>
                <a:cubicBezTo>
                  <a:pt x="450" y="352"/>
                  <a:pt x="448" y="359"/>
                  <a:pt x="445" y="364"/>
                </a:cubicBezTo>
                <a:close/>
                <a:moveTo>
                  <a:pt x="455" y="361"/>
                </a:moveTo>
                <a:cubicBezTo>
                  <a:pt x="458" y="360"/>
                  <a:pt x="461" y="354"/>
                  <a:pt x="462" y="348"/>
                </a:cubicBezTo>
                <a:cubicBezTo>
                  <a:pt x="461" y="349"/>
                  <a:pt x="461" y="347"/>
                  <a:pt x="460" y="347"/>
                </a:cubicBezTo>
                <a:cubicBezTo>
                  <a:pt x="458" y="351"/>
                  <a:pt x="454" y="358"/>
                  <a:pt x="455" y="361"/>
                </a:cubicBezTo>
                <a:close/>
                <a:moveTo>
                  <a:pt x="586" y="351"/>
                </a:moveTo>
                <a:cubicBezTo>
                  <a:pt x="586" y="350"/>
                  <a:pt x="590" y="349"/>
                  <a:pt x="588" y="347"/>
                </a:cubicBezTo>
                <a:cubicBezTo>
                  <a:pt x="587" y="348"/>
                  <a:pt x="584" y="350"/>
                  <a:pt x="586" y="351"/>
                </a:cubicBezTo>
                <a:close/>
                <a:moveTo>
                  <a:pt x="308" y="351"/>
                </a:moveTo>
                <a:cubicBezTo>
                  <a:pt x="310" y="352"/>
                  <a:pt x="311" y="350"/>
                  <a:pt x="314" y="351"/>
                </a:cubicBezTo>
                <a:cubicBezTo>
                  <a:pt x="314" y="349"/>
                  <a:pt x="312" y="349"/>
                  <a:pt x="310" y="348"/>
                </a:cubicBezTo>
                <a:cubicBezTo>
                  <a:pt x="310" y="349"/>
                  <a:pt x="308" y="349"/>
                  <a:pt x="308" y="351"/>
                </a:cubicBezTo>
                <a:close/>
                <a:moveTo>
                  <a:pt x="341" y="350"/>
                </a:moveTo>
                <a:cubicBezTo>
                  <a:pt x="343" y="350"/>
                  <a:pt x="345" y="349"/>
                  <a:pt x="345" y="348"/>
                </a:cubicBezTo>
                <a:cubicBezTo>
                  <a:pt x="344" y="347"/>
                  <a:pt x="342" y="348"/>
                  <a:pt x="341" y="350"/>
                </a:cubicBezTo>
                <a:close/>
                <a:moveTo>
                  <a:pt x="440" y="352"/>
                </a:moveTo>
                <a:cubicBezTo>
                  <a:pt x="442" y="352"/>
                  <a:pt x="444" y="349"/>
                  <a:pt x="442" y="348"/>
                </a:cubicBezTo>
                <a:cubicBezTo>
                  <a:pt x="442" y="349"/>
                  <a:pt x="440" y="350"/>
                  <a:pt x="440" y="352"/>
                </a:cubicBezTo>
                <a:close/>
                <a:moveTo>
                  <a:pt x="502" y="348"/>
                </a:moveTo>
                <a:cubicBezTo>
                  <a:pt x="499" y="351"/>
                  <a:pt x="490" y="352"/>
                  <a:pt x="488" y="356"/>
                </a:cubicBezTo>
                <a:cubicBezTo>
                  <a:pt x="493" y="353"/>
                  <a:pt x="501" y="353"/>
                  <a:pt x="503" y="348"/>
                </a:cubicBezTo>
                <a:cubicBezTo>
                  <a:pt x="503" y="348"/>
                  <a:pt x="503" y="348"/>
                  <a:pt x="502" y="348"/>
                </a:cubicBezTo>
                <a:close/>
                <a:moveTo>
                  <a:pt x="89" y="364"/>
                </a:moveTo>
                <a:cubicBezTo>
                  <a:pt x="88" y="358"/>
                  <a:pt x="84" y="353"/>
                  <a:pt x="81" y="349"/>
                </a:cubicBezTo>
                <a:cubicBezTo>
                  <a:pt x="82" y="355"/>
                  <a:pt x="84" y="361"/>
                  <a:pt x="89" y="364"/>
                </a:cubicBezTo>
                <a:close/>
                <a:moveTo>
                  <a:pt x="358" y="351"/>
                </a:moveTo>
                <a:cubicBezTo>
                  <a:pt x="361" y="352"/>
                  <a:pt x="361" y="355"/>
                  <a:pt x="366" y="354"/>
                </a:cubicBezTo>
                <a:cubicBezTo>
                  <a:pt x="366" y="353"/>
                  <a:pt x="365" y="353"/>
                  <a:pt x="365" y="351"/>
                </a:cubicBezTo>
                <a:cubicBezTo>
                  <a:pt x="363" y="350"/>
                  <a:pt x="360" y="349"/>
                  <a:pt x="358" y="351"/>
                </a:cubicBezTo>
                <a:close/>
                <a:moveTo>
                  <a:pt x="391" y="350"/>
                </a:moveTo>
                <a:cubicBezTo>
                  <a:pt x="388" y="355"/>
                  <a:pt x="385" y="361"/>
                  <a:pt x="383" y="366"/>
                </a:cubicBezTo>
                <a:cubicBezTo>
                  <a:pt x="385" y="368"/>
                  <a:pt x="387" y="367"/>
                  <a:pt x="391" y="367"/>
                </a:cubicBezTo>
                <a:cubicBezTo>
                  <a:pt x="393" y="362"/>
                  <a:pt x="396" y="356"/>
                  <a:pt x="398" y="350"/>
                </a:cubicBezTo>
                <a:cubicBezTo>
                  <a:pt x="396" y="349"/>
                  <a:pt x="394" y="350"/>
                  <a:pt x="391" y="350"/>
                </a:cubicBezTo>
                <a:close/>
                <a:moveTo>
                  <a:pt x="422" y="361"/>
                </a:moveTo>
                <a:cubicBezTo>
                  <a:pt x="424" y="362"/>
                  <a:pt x="425" y="365"/>
                  <a:pt x="427" y="364"/>
                </a:cubicBezTo>
                <a:cubicBezTo>
                  <a:pt x="426" y="359"/>
                  <a:pt x="430" y="356"/>
                  <a:pt x="431" y="352"/>
                </a:cubicBezTo>
                <a:cubicBezTo>
                  <a:pt x="429" y="352"/>
                  <a:pt x="429" y="350"/>
                  <a:pt x="427" y="350"/>
                </a:cubicBezTo>
                <a:cubicBezTo>
                  <a:pt x="427" y="355"/>
                  <a:pt x="424" y="357"/>
                  <a:pt x="422" y="361"/>
                </a:cubicBezTo>
                <a:close/>
                <a:moveTo>
                  <a:pt x="157" y="363"/>
                </a:moveTo>
                <a:cubicBezTo>
                  <a:pt x="156" y="356"/>
                  <a:pt x="150" y="354"/>
                  <a:pt x="147" y="351"/>
                </a:cubicBezTo>
                <a:cubicBezTo>
                  <a:pt x="148" y="358"/>
                  <a:pt x="152" y="361"/>
                  <a:pt x="157" y="363"/>
                </a:cubicBezTo>
                <a:close/>
                <a:moveTo>
                  <a:pt x="202" y="353"/>
                </a:moveTo>
                <a:cubicBezTo>
                  <a:pt x="209" y="358"/>
                  <a:pt x="216" y="363"/>
                  <a:pt x="224" y="367"/>
                </a:cubicBezTo>
                <a:cubicBezTo>
                  <a:pt x="224" y="365"/>
                  <a:pt x="227" y="366"/>
                  <a:pt x="226" y="364"/>
                </a:cubicBezTo>
                <a:cubicBezTo>
                  <a:pt x="218" y="361"/>
                  <a:pt x="211" y="348"/>
                  <a:pt x="202" y="353"/>
                </a:cubicBezTo>
                <a:close/>
                <a:moveTo>
                  <a:pt x="521" y="353"/>
                </a:moveTo>
                <a:cubicBezTo>
                  <a:pt x="524" y="353"/>
                  <a:pt x="526" y="353"/>
                  <a:pt x="527" y="351"/>
                </a:cubicBezTo>
                <a:cubicBezTo>
                  <a:pt x="524" y="351"/>
                  <a:pt x="523" y="352"/>
                  <a:pt x="521" y="353"/>
                </a:cubicBezTo>
                <a:close/>
                <a:moveTo>
                  <a:pt x="132" y="354"/>
                </a:moveTo>
                <a:cubicBezTo>
                  <a:pt x="138" y="358"/>
                  <a:pt x="143" y="366"/>
                  <a:pt x="149" y="367"/>
                </a:cubicBezTo>
                <a:cubicBezTo>
                  <a:pt x="148" y="364"/>
                  <a:pt x="145" y="362"/>
                  <a:pt x="146" y="359"/>
                </a:cubicBezTo>
                <a:cubicBezTo>
                  <a:pt x="139" y="359"/>
                  <a:pt x="137" y="351"/>
                  <a:pt x="131" y="352"/>
                </a:cubicBezTo>
                <a:cubicBezTo>
                  <a:pt x="132" y="352"/>
                  <a:pt x="132" y="354"/>
                  <a:pt x="132" y="354"/>
                </a:cubicBezTo>
                <a:close/>
                <a:moveTo>
                  <a:pt x="253" y="358"/>
                </a:moveTo>
                <a:cubicBezTo>
                  <a:pt x="256" y="359"/>
                  <a:pt x="257" y="356"/>
                  <a:pt x="259" y="355"/>
                </a:cubicBezTo>
                <a:cubicBezTo>
                  <a:pt x="259" y="354"/>
                  <a:pt x="259" y="353"/>
                  <a:pt x="258" y="351"/>
                </a:cubicBezTo>
                <a:cubicBezTo>
                  <a:pt x="257" y="351"/>
                  <a:pt x="257" y="351"/>
                  <a:pt x="256" y="351"/>
                </a:cubicBezTo>
                <a:cubicBezTo>
                  <a:pt x="254" y="353"/>
                  <a:pt x="256" y="356"/>
                  <a:pt x="253" y="358"/>
                </a:cubicBezTo>
                <a:close/>
                <a:moveTo>
                  <a:pt x="73" y="359"/>
                </a:moveTo>
                <a:cubicBezTo>
                  <a:pt x="73" y="357"/>
                  <a:pt x="74" y="357"/>
                  <a:pt x="73" y="355"/>
                </a:cubicBezTo>
                <a:cubicBezTo>
                  <a:pt x="70" y="355"/>
                  <a:pt x="70" y="353"/>
                  <a:pt x="68" y="352"/>
                </a:cubicBezTo>
                <a:cubicBezTo>
                  <a:pt x="69" y="355"/>
                  <a:pt x="70" y="358"/>
                  <a:pt x="73" y="359"/>
                </a:cubicBezTo>
                <a:close/>
                <a:moveTo>
                  <a:pt x="461" y="362"/>
                </a:moveTo>
                <a:cubicBezTo>
                  <a:pt x="466" y="362"/>
                  <a:pt x="467" y="357"/>
                  <a:pt x="468" y="353"/>
                </a:cubicBezTo>
                <a:cubicBezTo>
                  <a:pt x="467" y="353"/>
                  <a:pt x="467" y="352"/>
                  <a:pt x="465" y="352"/>
                </a:cubicBezTo>
                <a:cubicBezTo>
                  <a:pt x="464" y="356"/>
                  <a:pt x="462" y="359"/>
                  <a:pt x="461" y="362"/>
                </a:cubicBezTo>
                <a:close/>
                <a:moveTo>
                  <a:pt x="171" y="359"/>
                </a:moveTo>
                <a:cubicBezTo>
                  <a:pt x="177" y="362"/>
                  <a:pt x="184" y="364"/>
                  <a:pt x="189" y="368"/>
                </a:cubicBezTo>
                <a:cubicBezTo>
                  <a:pt x="192" y="367"/>
                  <a:pt x="184" y="366"/>
                  <a:pt x="185" y="363"/>
                </a:cubicBezTo>
                <a:cubicBezTo>
                  <a:pt x="176" y="361"/>
                  <a:pt x="173" y="354"/>
                  <a:pt x="164" y="353"/>
                </a:cubicBezTo>
                <a:cubicBezTo>
                  <a:pt x="165" y="356"/>
                  <a:pt x="169" y="358"/>
                  <a:pt x="171" y="359"/>
                </a:cubicBezTo>
                <a:close/>
                <a:moveTo>
                  <a:pt x="180" y="353"/>
                </a:moveTo>
                <a:cubicBezTo>
                  <a:pt x="180" y="353"/>
                  <a:pt x="180" y="354"/>
                  <a:pt x="179" y="354"/>
                </a:cubicBezTo>
                <a:cubicBezTo>
                  <a:pt x="194" y="367"/>
                  <a:pt x="213" y="378"/>
                  <a:pt x="230" y="390"/>
                </a:cubicBezTo>
                <a:cubicBezTo>
                  <a:pt x="230" y="388"/>
                  <a:pt x="229" y="386"/>
                  <a:pt x="231" y="385"/>
                </a:cubicBezTo>
                <a:cubicBezTo>
                  <a:pt x="234" y="385"/>
                  <a:pt x="235" y="387"/>
                  <a:pt x="238" y="387"/>
                </a:cubicBezTo>
                <a:cubicBezTo>
                  <a:pt x="219" y="375"/>
                  <a:pt x="199" y="365"/>
                  <a:pt x="180" y="353"/>
                </a:cubicBezTo>
                <a:close/>
                <a:moveTo>
                  <a:pt x="269" y="353"/>
                </a:moveTo>
                <a:cubicBezTo>
                  <a:pt x="269" y="353"/>
                  <a:pt x="268" y="354"/>
                  <a:pt x="269" y="354"/>
                </a:cubicBezTo>
                <a:cubicBezTo>
                  <a:pt x="276" y="358"/>
                  <a:pt x="279" y="365"/>
                  <a:pt x="290" y="366"/>
                </a:cubicBezTo>
                <a:cubicBezTo>
                  <a:pt x="291" y="365"/>
                  <a:pt x="293" y="364"/>
                  <a:pt x="293" y="362"/>
                </a:cubicBezTo>
                <a:cubicBezTo>
                  <a:pt x="284" y="360"/>
                  <a:pt x="277" y="354"/>
                  <a:pt x="269" y="353"/>
                </a:cubicBezTo>
                <a:close/>
                <a:moveTo>
                  <a:pt x="296" y="361"/>
                </a:moveTo>
                <a:cubicBezTo>
                  <a:pt x="303" y="360"/>
                  <a:pt x="297" y="354"/>
                  <a:pt x="293" y="353"/>
                </a:cubicBezTo>
                <a:cubicBezTo>
                  <a:pt x="289" y="352"/>
                  <a:pt x="281" y="353"/>
                  <a:pt x="277" y="353"/>
                </a:cubicBezTo>
                <a:cubicBezTo>
                  <a:pt x="283" y="353"/>
                  <a:pt x="291" y="362"/>
                  <a:pt x="296" y="361"/>
                </a:cubicBezTo>
                <a:close/>
                <a:moveTo>
                  <a:pt x="342" y="353"/>
                </a:moveTo>
                <a:cubicBezTo>
                  <a:pt x="341" y="353"/>
                  <a:pt x="340" y="353"/>
                  <a:pt x="339" y="353"/>
                </a:cubicBezTo>
                <a:cubicBezTo>
                  <a:pt x="338" y="356"/>
                  <a:pt x="342" y="354"/>
                  <a:pt x="342" y="353"/>
                </a:cubicBezTo>
                <a:close/>
                <a:moveTo>
                  <a:pt x="346" y="363"/>
                </a:moveTo>
                <a:cubicBezTo>
                  <a:pt x="348" y="360"/>
                  <a:pt x="349" y="356"/>
                  <a:pt x="352" y="353"/>
                </a:cubicBezTo>
                <a:cubicBezTo>
                  <a:pt x="349" y="352"/>
                  <a:pt x="346" y="360"/>
                  <a:pt x="346" y="363"/>
                </a:cubicBezTo>
                <a:close/>
                <a:moveTo>
                  <a:pt x="368" y="357"/>
                </a:moveTo>
                <a:cubicBezTo>
                  <a:pt x="370" y="357"/>
                  <a:pt x="370" y="355"/>
                  <a:pt x="371" y="354"/>
                </a:cubicBezTo>
                <a:cubicBezTo>
                  <a:pt x="370" y="354"/>
                  <a:pt x="369" y="351"/>
                  <a:pt x="368" y="353"/>
                </a:cubicBezTo>
                <a:cubicBezTo>
                  <a:pt x="370" y="354"/>
                  <a:pt x="367" y="355"/>
                  <a:pt x="368" y="357"/>
                </a:cubicBezTo>
                <a:close/>
                <a:moveTo>
                  <a:pt x="69" y="361"/>
                </a:moveTo>
                <a:cubicBezTo>
                  <a:pt x="69" y="358"/>
                  <a:pt x="66" y="358"/>
                  <a:pt x="68" y="355"/>
                </a:cubicBezTo>
                <a:cubicBezTo>
                  <a:pt x="66" y="356"/>
                  <a:pt x="67" y="353"/>
                  <a:pt x="65" y="353"/>
                </a:cubicBezTo>
                <a:cubicBezTo>
                  <a:pt x="66" y="356"/>
                  <a:pt x="66" y="360"/>
                  <a:pt x="69" y="361"/>
                </a:cubicBezTo>
                <a:close/>
                <a:moveTo>
                  <a:pt x="332" y="356"/>
                </a:moveTo>
                <a:cubicBezTo>
                  <a:pt x="335" y="357"/>
                  <a:pt x="335" y="355"/>
                  <a:pt x="335" y="353"/>
                </a:cubicBezTo>
                <a:cubicBezTo>
                  <a:pt x="332" y="353"/>
                  <a:pt x="331" y="354"/>
                  <a:pt x="332" y="356"/>
                </a:cubicBezTo>
                <a:close/>
                <a:moveTo>
                  <a:pt x="396" y="367"/>
                </a:moveTo>
                <a:cubicBezTo>
                  <a:pt x="401" y="366"/>
                  <a:pt x="402" y="360"/>
                  <a:pt x="404" y="356"/>
                </a:cubicBezTo>
                <a:cubicBezTo>
                  <a:pt x="403" y="355"/>
                  <a:pt x="403" y="354"/>
                  <a:pt x="402" y="353"/>
                </a:cubicBezTo>
                <a:cubicBezTo>
                  <a:pt x="399" y="358"/>
                  <a:pt x="397" y="362"/>
                  <a:pt x="396" y="367"/>
                </a:cubicBezTo>
                <a:close/>
                <a:moveTo>
                  <a:pt x="516" y="372"/>
                </a:moveTo>
                <a:cubicBezTo>
                  <a:pt x="524" y="367"/>
                  <a:pt x="535" y="361"/>
                  <a:pt x="539" y="353"/>
                </a:cubicBezTo>
                <a:cubicBezTo>
                  <a:pt x="529" y="358"/>
                  <a:pt x="523" y="365"/>
                  <a:pt x="516" y="372"/>
                </a:cubicBezTo>
                <a:close/>
                <a:moveTo>
                  <a:pt x="315" y="358"/>
                </a:moveTo>
                <a:cubicBezTo>
                  <a:pt x="318" y="357"/>
                  <a:pt x="320" y="359"/>
                  <a:pt x="322" y="357"/>
                </a:cubicBezTo>
                <a:cubicBezTo>
                  <a:pt x="322" y="353"/>
                  <a:pt x="315" y="353"/>
                  <a:pt x="315" y="358"/>
                </a:cubicBezTo>
                <a:close/>
                <a:moveTo>
                  <a:pt x="56" y="362"/>
                </a:moveTo>
                <a:cubicBezTo>
                  <a:pt x="58" y="359"/>
                  <a:pt x="55" y="355"/>
                  <a:pt x="52" y="354"/>
                </a:cubicBezTo>
                <a:cubicBezTo>
                  <a:pt x="52" y="358"/>
                  <a:pt x="54" y="361"/>
                  <a:pt x="56" y="362"/>
                </a:cubicBezTo>
                <a:close/>
                <a:moveTo>
                  <a:pt x="430" y="365"/>
                </a:moveTo>
                <a:cubicBezTo>
                  <a:pt x="431" y="362"/>
                  <a:pt x="435" y="358"/>
                  <a:pt x="434" y="354"/>
                </a:cubicBezTo>
                <a:cubicBezTo>
                  <a:pt x="432" y="358"/>
                  <a:pt x="429" y="363"/>
                  <a:pt x="430" y="365"/>
                </a:cubicBezTo>
                <a:close/>
                <a:moveTo>
                  <a:pt x="128" y="372"/>
                </a:moveTo>
                <a:cubicBezTo>
                  <a:pt x="125" y="366"/>
                  <a:pt x="125" y="358"/>
                  <a:pt x="118" y="355"/>
                </a:cubicBezTo>
                <a:cubicBezTo>
                  <a:pt x="120" y="363"/>
                  <a:pt x="121" y="370"/>
                  <a:pt x="128" y="372"/>
                </a:cubicBezTo>
                <a:close/>
                <a:moveTo>
                  <a:pt x="352" y="362"/>
                </a:moveTo>
                <a:cubicBezTo>
                  <a:pt x="354" y="360"/>
                  <a:pt x="357" y="361"/>
                  <a:pt x="360" y="359"/>
                </a:cubicBezTo>
                <a:cubicBezTo>
                  <a:pt x="359" y="357"/>
                  <a:pt x="357" y="356"/>
                  <a:pt x="354" y="355"/>
                </a:cubicBezTo>
                <a:cubicBezTo>
                  <a:pt x="354" y="358"/>
                  <a:pt x="350" y="360"/>
                  <a:pt x="352" y="362"/>
                </a:cubicBezTo>
                <a:close/>
                <a:moveTo>
                  <a:pt x="338" y="359"/>
                </a:moveTo>
                <a:cubicBezTo>
                  <a:pt x="338" y="361"/>
                  <a:pt x="340" y="361"/>
                  <a:pt x="341" y="362"/>
                </a:cubicBezTo>
                <a:cubicBezTo>
                  <a:pt x="342" y="360"/>
                  <a:pt x="344" y="359"/>
                  <a:pt x="344" y="356"/>
                </a:cubicBezTo>
                <a:cubicBezTo>
                  <a:pt x="341" y="356"/>
                  <a:pt x="340" y="358"/>
                  <a:pt x="338" y="359"/>
                </a:cubicBezTo>
                <a:close/>
                <a:moveTo>
                  <a:pt x="372" y="361"/>
                </a:moveTo>
                <a:cubicBezTo>
                  <a:pt x="374" y="361"/>
                  <a:pt x="374" y="362"/>
                  <a:pt x="375" y="362"/>
                </a:cubicBezTo>
                <a:cubicBezTo>
                  <a:pt x="375" y="359"/>
                  <a:pt x="377" y="359"/>
                  <a:pt x="378" y="358"/>
                </a:cubicBezTo>
                <a:cubicBezTo>
                  <a:pt x="377" y="358"/>
                  <a:pt x="377" y="357"/>
                  <a:pt x="377" y="356"/>
                </a:cubicBezTo>
                <a:cubicBezTo>
                  <a:pt x="374" y="356"/>
                  <a:pt x="374" y="359"/>
                  <a:pt x="372" y="361"/>
                </a:cubicBezTo>
                <a:close/>
                <a:moveTo>
                  <a:pt x="259" y="359"/>
                </a:moveTo>
                <a:cubicBezTo>
                  <a:pt x="262" y="359"/>
                  <a:pt x="265" y="362"/>
                  <a:pt x="267" y="361"/>
                </a:cubicBezTo>
                <a:cubicBezTo>
                  <a:pt x="266" y="360"/>
                  <a:pt x="265" y="359"/>
                  <a:pt x="265" y="358"/>
                </a:cubicBezTo>
                <a:cubicBezTo>
                  <a:pt x="263" y="358"/>
                  <a:pt x="261" y="356"/>
                  <a:pt x="259" y="359"/>
                </a:cubicBezTo>
                <a:close/>
                <a:moveTo>
                  <a:pt x="434" y="365"/>
                </a:moveTo>
                <a:cubicBezTo>
                  <a:pt x="438" y="365"/>
                  <a:pt x="439" y="359"/>
                  <a:pt x="439" y="357"/>
                </a:cubicBezTo>
                <a:cubicBezTo>
                  <a:pt x="438" y="357"/>
                  <a:pt x="437" y="357"/>
                  <a:pt x="437" y="357"/>
                </a:cubicBezTo>
                <a:cubicBezTo>
                  <a:pt x="437" y="361"/>
                  <a:pt x="434" y="362"/>
                  <a:pt x="434" y="365"/>
                </a:cubicBezTo>
                <a:close/>
                <a:moveTo>
                  <a:pt x="508" y="359"/>
                </a:moveTo>
                <a:cubicBezTo>
                  <a:pt x="507" y="362"/>
                  <a:pt x="505" y="364"/>
                  <a:pt x="504" y="367"/>
                </a:cubicBezTo>
                <a:cubicBezTo>
                  <a:pt x="508" y="364"/>
                  <a:pt x="518" y="360"/>
                  <a:pt x="517" y="357"/>
                </a:cubicBezTo>
                <a:cubicBezTo>
                  <a:pt x="515" y="359"/>
                  <a:pt x="512" y="357"/>
                  <a:pt x="508" y="359"/>
                </a:cubicBezTo>
                <a:close/>
                <a:moveTo>
                  <a:pt x="212" y="365"/>
                </a:moveTo>
                <a:cubicBezTo>
                  <a:pt x="208" y="363"/>
                  <a:pt x="204" y="358"/>
                  <a:pt x="201" y="358"/>
                </a:cubicBezTo>
                <a:cubicBezTo>
                  <a:pt x="204" y="361"/>
                  <a:pt x="209" y="365"/>
                  <a:pt x="212" y="365"/>
                </a:cubicBezTo>
                <a:close/>
                <a:moveTo>
                  <a:pt x="230" y="362"/>
                </a:moveTo>
                <a:cubicBezTo>
                  <a:pt x="229" y="359"/>
                  <a:pt x="223" y="358"/>
                  <a:pt x="221" y="358"/>
                </a:cubicBezTo>
                <a:cubicBezTo>
                  <a:pt x="224" y="359"/>
                  <a:pt x="226" y="363"/>
                  <a:pt x="230" y="362"/>
                </a:cubicBezTo>
                <a:close/>
                <a:moveTo>
                  <a:pt x="378" y="365"/>
                </a:moveTo>
                <a:cubicBezTo>
                  <a:pt x="381" y="364"/>
                  <a:pt x="383" y="360"/>
                  <a:pt x="382" y="358"/>
                </a:cubicBezTo>
                <a:cubicBezTo>
                  <a:pt x="381" y="360"/>
                  <a:pt x="379" y="362"/>
                  <a:pt x="378" y="365"/>
                </a:cubicBezTo>
                <a:close/>
                <a:moveTo>
                  <a:pt x="402" y="367"/>
                </a:moveTo>
                <a:cubicBezTo>
                  <a:pt x="405" y="367"/>
                  <a:pt x="407" y="367"/>
                  <a:pt x="410" y="367"/>
                </a:cubicBezTo>
                <a:cubicBezTo>
                  <a:pt x="412" y="365"/>
                  <a:pt x="411" y="363"/>
                  <a:pt x="412" y="361"/>
                </a:cubicBezTo>
                <a:cubicBezTo>
                  <a:pt x="407" y="354"/>
                  <a:pt x="404" y="362"/>
                  <a:pt x="402" y="367"/>
                </a:cubicBezTo>
                <a:close/>
                <a:moveTo>
                  <a:pt x="551" y="369"/>
                </a:moveTo>
                <a:cubicBezTo>
                  <a:pt x="547" y="371"/>
                  <a:pt x="543" y="375"/>
                  <a:pt x="540" y="378"/>
                </a:cubicBezTo>
                <a:cubicBezTo>
                  <a:pt x="528" y="387"/>
                  <a:pt x="515" y="396"/>
                  <a:pt x="502" y="403"/>
                </a:cubicBezTo>
                <a:cubicBezTo>
                  <a:pt x="498" y="405"/>
                  <a:pt x="493" y="406"/>
                  <a:pt x="490" y="411"/>
                </a:cubicBezTo>
                <a:cubicBezTo>
                  <a:pt x="526" y="402"/>
                  <a:pt x="553" y="382"/>
                  <a:pt x="574" y="358"/>
                </a:cubicBezTo>
                <a:cubicBezTo>
                  <a:pt x="575" y="358"/>
                  <a:pt x="575" y="357"/>
                  <a:pt x="574" y="358"/>
                </a:cubicBezTo>
                <a:cubicBezTo>
                  <a:pt x="567" y="363"/>
                  <a:pt x="559" y="365"/>
                  <a:pt x="551" y="369"/>
                </a:cubicBezTo>
                <a:close/>
                <a:moveTo>
                  <a:pt x="313" y="360"/>
                </a:moveTo>
                <a:cubicBezTo>
                  <a:pt x="314" y="362"/>
                  <a:pt x="315" y="363"/>
                  <a:pt x="318" y="363"/>
                </a:cubicBezTo>
                <a:cubicBezTo>
                  <a:pt x="317" y="362"/>
                  <a:pt x="319" y="362"/>
                  <a:pt x="318" y="360"/>
                </a:cubicBezTo>
                <a:cubicBezTo>
                  <a:pt x="316" y="361"/>
                  <a:pt x="315" y="359"/>
                  <a:pt x="313" y="360"/>
                </a:cubicBezTo>
                <a:close/>
                <a:moveTo>
                  <a:pt x="173" y="365"/>
                </a:moveTo>
                <a:cubicBezTo>
                  <a:pt x="172" y="362"/>
                  <a:pt x="168" y="360"/>
                  <a:pt x="166" y="361"/>
                </a:cubicBezTo>
                <a:cubicBezTo>
                  <a:pt x="169" y="362"/>
                  <a:pt x="170" y="365"/>
                  <a:pt x="173" y="365"/>
                </a:cubicBezTo>
                <a:close/>
                <a:moveTo>
                  <a:pt x="254" y="362"/>
                </a:moveTo>
                <a:cubicBezTo>
                  <a:pt x="259" y="363"/>
                  <a:pt x="266" y="366"/>
                  <a:pt x="272" y="365"/>
                </a:cubicBezTo>
                <a:cubicBezTo>
                  <a:pt x="266" y="365"/>
                  <a:pt x="258" y="360"/>
                  <a:pt x="254" y="362"/>
                </a:cubicBezTo>
                <a:close/>
                <a:moveTo>
                  <a:pt x="301" y="363"/>
                </a:moveTo>
                <a:cubicBezTo>
                  <a:pt x="303" y="364"/>
                  <a:pt x="305" y="365"/>
                  <a:pt x="307" y="365"/>
                </a:cubicBezTo>
                <a:cubicBezTo>
                  <a:pt x="307" y="364"/>
                  <a:pt x="308" y="363"/>
                  <a:pt x="308" y="363"/>
                </a:cubicBezTo>
                <a:cubicBezTo>
                  <a:pt x="307" y="361"/>
                  <a:pt x="302" y="360"/>
                  <a:pt x="301" y="363"/>
                </a:cubicBezTo>
                <a:close/>
                <a:moveTo>
                  <a:pt x="106" y="368"/>
                </a:moveTo>
                <a:cubicBezTo>
                  <a:pt x="106" y="364"/>
                  <a:pt x="104" y="362"/>
                  <a:pt x="102" y="361"/>
                </a:cubicBezTo>
                <a:cubicBezTo>
                  <a:pt x="103" y="364"/>
                  <a:pt x="104" y="366"/>
                  <a:pt x="106" y="368"/>
                </a:cubicBezTo>
                <a:close/>
                <a:moveTo>
                  <a:pt x="321" y="364"/>
                </a:moveTo>
                <a:cubicBezTo>
                  <a:pt x="322" y="364"/>
                  <a:pt x="324" y="364"/>
                  <a:pt x="324" y="362"/>
                </a:cubicBezTo>
                <a:cubicBezTo>
                  <a:pt x="323" y="362"/>
                  <a:pt x="323" y="361"/>
                  <a:pt x="322" y="361"/>
                </a:cubicBezTo>
                <a:cubicBezTo>
                  <a:pt x="322" y="363"/>
                  <a:pt x="320" y="362"/>
                  <a:pt x="321" y="364"/>
                </a:cubicBezTo>
                <a:close/>
                <a:moveTo>
                  <a:pt x="490" y="365"/>
                </a:moveTo>
                <a:cubicBezTo>
                  <a:pt x="491" y="365"/>
                  <a:pt x="491" y="366"/>
                  <a:pt x="492" y="367"/>
                </a:cubicBezTo>
                <a:cubicBezTo>
                  <a:pt x="493" y="366"/>
                  <a:pt x="497" y="364"/>
                  <a:pt x="496" y="361"/>
                </a:cubicBezTo>
                <a:cubicBezTo>
                  <a:pt x="494" y="363"/>
                  <a:pt x="491" y="363"/>
                  <a:pt x="490" y="365"/>
                </a:cubicBezTo>
                <a:close/>
                <a:moveTo>
                  <a:pt x="133" y="365"/>
                </a:moveTo>
                <a:cubicBezTo>
                  <a:pt x="131" y="365"/>
                  <a:pt x="130" y="361"/>
                  <a:pt x="129" y="364"/>
                </a:cubicBezTo>
                <a:cubicBezTo>
                  <a:pt x="132" y="368"/>
                  <a:pt x="132" y="375"/>
                  <a:pt x="137" y="379"/>
                </a:cubicBezTo>
                <a:cubicBezTo>
                  <a:pt x="136" y="373"/>
                  <a:pt x="134" y="371"/>
                  <a:pt x="133" y="365"/>
                </a:cubicBezTo>
                <a:close/>
                <a:moveTo>
                  <a:pt x="233" y="365"/>
                </a:moveTo>
                <a:cubicBezTo>
                  <a:pt x="235" y="366"/>
                  <a:pt x="238" y="366"/>
                  <a:pt x="239" y="364"/>
                </a:cubicBezTo>
                <a:cubicBezTo>
                  <a:pt x="236" y="363"/>
                  <a:pt x="233" y="362"/>
                  <a:pt x="233" y="365"/>
                </a:cubicBezTo>
                <a:close/>
                <a:moveTo>
                  <a:pt x="357" y="365"/>
                </a:moveTo>
                <a:cubicBezTo>
                  <a:pt x="358" y="365"/>
                  <a:pt x="359" y="365"/>
                  <a:pt x="360" y="365"/>
                </a:cubicBezTo>
                <a:cubicBezTo>
                  <a:pt x="360" y="364"/>
                  <a:pt x="360" y="363"/>
                  <a:pt x="360" y="362"/>
                </a:cubicBezTo>
                <a:cubicBezTo>
                  <a:pt x="358" y="363"/>
                  <a:pt x="357" y="363"/>
                  <a:pt x="357" y="365"/>
                </a:cubicBezTo>
                <a:close/>
                <a:moveTo>
                  <a:pt x="364" y="365"/>
                </a:moveTo>
                <a:cubicBezTo>
                  <a:pt x="366" y="366"/>
                  <a:pt x="366" y="365"/>
                  <a:pt x="367" y="364"/>
                </a:cubicBezTo>
                <a:cubicBezTo>
                  <a:pt x="366" y="363"/>
                  <a:pt x="366" y="363"/>
                  <a:pt x="365" y="362"/>
                </a:cubicBezTo>
                <a:cubicBezTo>
                  <a:pt x="365" y="364"/>
                  <a:pt x="363" y="363"/>
                  <a:pt x="364" y="365"/>
                </a:cubicBezTo>
                <a:close/>
                <a:moveTo>
                  <a:pt x="78" y="367"/>
                </a:moveTo>
                <a:cubicBezTo>
                  <a:pt x="78" y="365"/>
                  <a:pt x="77" y="363"/>
                  <a:pt x="74" y="364"/>
                </a:cubicBezTo>
                <a:cubicBezTo>
                  <a:pt x="74" y="366"/>
                  <a:pt x="76" y="366"/>
                  <a:pt x="78" y="367"/>
                </a:cubicBezTo>
                <a:close/>
                <a:moveTo>
                  <a:pt x="414" y="366"/>
                </a:moveTo>
                <a:cubicBezTo>
                  <a:pt x="416" y="366"/>
                  <a:pt x="417" y="365"/>
                  <a:pt x="417" y="364"/>
                </a:cubicBezTo>
                <a:cubicBezTo>
                  <a:pt x="415" y="363"/>
                  <a:pt x="414" y="364"/>
                  <a:pt x="414" y="366"/>
                </a:cubicBezTo>
                <a:close/>
                <a:moveTo>
                  <a:pt x="73" y="373"/>
                </a:moveTo>
                <a:cubicBezTo>
                  <a:pt x="72" y="369"/>
                  <a:pt x="68" y="364"/>
                  <a:pt x="64" y="365"/>
                </a:cubicBezTo>
                <a:cubicBezTo>
                  <a:pt x="67" y="368"/>
                  <a:pt x="69" y="371"/>
                  <a:pt x="73" y="373"/>
                </a:cubicBezTo>
                <a:close/>
                <a:moveTo>
                  <a:pt x="160" y="373"/>
                </a:moveTo>
                <a:cubicBezTo>
                  <a:pt x="160" y="371"/>
                  <a:pt x="160" y="370"/>
                  <a:pt x="160" y="369"/>
                </a:cubicBezTo>
                <a:cubicBezTo>
                  <a:pt x="157" y="371"/>
                  <a:pt x="155" y="363"/>
                  <a:pt x="152" y="365"/>
                </a:cubicBezTo>
                <a:cubicBezTo>
                  <a:pt x="153" y="369"/>
                  <a:pt x="157" y="371"/>
                  <a:pt x="160" y="373"/>
                </a:cubicBezTo>
                <a:close/>
                <a:moveTo>
                  <a:pt x="227" y="400"/>
                </a:moveTo>
                <a:cubicBezTo>
                  <a:pt x="227" y="398"/>
                  <a:pt x="228" y="398"/>
                  <a:pt x="230" y="398"/>
                </a:cubicBezTo>
                <a:cubicBezTo>
                  <a:pt x="229" y="393"/>
                  <a:pt x="223" y="393"/>
                  <a:pt x="221" y="389"/>
                </a:cubicBezTo>
                <a:cubicBezTo>
                  <a:pt x="205" y="382"/>
                  <a:pt x="190" y="370"/>
                  <a:pt x="174" y="365"/>
                </a:cubicBezTo>
                <a:cubicBezTo>
                  <a:pt x="189" y="379"/>
                  <a:pt x="206" y="391"/>
                  <a:pt x="227" y="400"/>
                </a:cubicBezTo>
                <a:close/>
                <a:moveTo>
                  <a:pt x="326" y="370"/>
                </a:moveTo>
                <a:cubicBezTo>
                  <a:pt x="327" y="368"/>
                  <a:pt x="328" y="366"/>
                  <a:pt x="329" y="364"/>
                </a:cubicBezTo>
                <a:cubicBezTo>
                  <a:pt x="327" y="364"/>
                  <a:pt x="324" y="369"/>
                  <a:pt x="326" y="370"/>
                </a:cubicBezTo>
                <a:close/>
                <a:moveTo>
                  <a:pt x="330" y="369"/>
                </a:moveTo>
                <a:cubicBezTo>
                  <a:pt x="334" y="369"/>
                  <a:pt x="334" y="367"/>
                  <a:pt x="337" y="367"/>
                </a:cubicBezTo>
                <a:cubicBezTo>
                  <a:pt x="337" y="365"/>
                  <a:pt x="335" y="365"/>
                  <a:pt x="334" y="364"/>
                </a:cubicBezTo>
                <a:cubicBezTo>
                  <a:pt x="333" y="366"/>
                  <a:pt x="331" y="367"/>
                  <a:pt x="330" y="369"/>
                </a:cubicBezTo>
                <a:close/>
                <a:moveTo>
                  <a:pt x="518" y="365"/>
                </a:moveTo>
                <a:cubicBezTo>
                  <a:pt x="518" y="365"/>
                  <a:pt x="517" y="364"/>
                  <a:pt x="516" y="364"/>
                </a:cubicBezTo>
                <a:cubicBezTo>
                  <a:pt x="509" y="370"/>
                  <a:pt x="499" y="373"/>
                  <a:pt x="492" y="379"/>
                </a:cubicBezTo>
                <a:cubicBezTo>
                  <a:pt x="504" y="380"/>
                  <a:pt x="511" y="371"/>
                  <a:pt x="518" y="365"/>
                </a:cubicBezTo>
                <a:close/>
                <a:moveTo>
                  <a:pt x="310" y="367"/>
                </a:moveTo>
                <a:cubicBezTo>
                  <a:pt x="311" y="367"/>
                  <a:pt x="314" y="368"/>
                  <a:pt x="313" y="367"/>
                </a:cubicBezTo>
                <a:cubicBezTo>
                  <a:pt x="311" y="368"/>
                  <a:pt x="313" y="364"/>
                  <a:pt x="311" y="365"/>
                </a:cubicBezTo>
                <a:cubicBezTo>
                  <a:pt x="311" y="366"/>
                  <a:pt x="310" y="366"/>
                  <a:pt x="310" y="367"/>
                </a:cubicBezTo>
                <a:close/>
                <a:moveTo>
                  <a:pt x="470" y="371"/>
                </a:moveTo>
                <a:cubicBezTo>
                  <a:pt x="473" y="369"/>
                  <a:pt x="477" y="368"/>
                  <a:pt x="480" y="366"/>
                </a:cubicBezTo>
                <a:cubicBezTo>
                  <a:pt x="475" y="364"/>
                  <a:pt x="468" y="368"/>
                  <a:pt x="470" y="371"/>
                </a:cubicBezTo>
                <a:close/>
                <a:moveTo>
                  <a:pt x="240" y="368"/>
                </a:moveTo>
                <a:cubicBezTo>
                  <a:pt x="245" y="372"/>
                  <a:pt x="265" y="388"/>
                  <a:pt x="270" y="379"/>
                </a:cubicBezTo>
                <a:cubicBezTo>
                  <a:pt x="261" y="375"/>
                  <a:pt x="252" y="363"/>
                  <a:pt x="240" y="368"/>
                </a:cubicBezTo>
                <a:close/>
                <a:moveTo>
                  <a:pt x="305" y="368"/>
                </a:moveTo>
                <a:cubicBezTo>
                  <a:pt x="303" y="367"/>
                  <a:pt x="302" y="366"/>
                  <a:pt x="299" y="366"/>
                </a:cubicBezTo>
                <a:cubicBezTo>
                  <a:pt x="298" y="369"/>
                  <a:pt x="304" y="370"/>
                  <a:pt x="305" y="368"/>
                </a:cubicBezTo>
                <a:close/>
                <a:moveTo>
                  <a:pt x="113" y="381"/>
                </a:moveTo>
                <a:cubicBezTo>
                  <a:pt x="116" y="381"/>
                  <a:pt x="118" y="380"/>
                  <a:pt x="120" y="382"/>
                </a:cubicBezTo>
                <a:cubicBezTo>
                  <a:pt x="119" y="383"/>
                  <a:pt x="116" y="382"/>
                  <a:pt x="115" y="384"/>
                </a:cubicBezTo>
                <a:cubicBezTo>
                  <a:pt x="119" y="386"/>
                  <a:pt x="122" y="389"/>
                  <a:pt x="126" y="391"/>
                </a:cubicBezTo>
                <a:cubicBezTo>
                  <a:pt x="122" y="382"/>
                  <a:pt x="119" y="368"/>
                  <a:pt x="109" y="367"/>
                </a:cubicBezTo>
                <a:cubicBezTo>
                  <a:pt x="110" y="372"/>
                  <a:pt x="113" y="376"/>
                  <a:pt x="113" y="381"/>
                </a:cubicBezTo>
                <a:close/>
                <a:moveTo>
                  <a:pt x="228" y="368"/>
                </a:moveTo>
                <a:cubicBezTo>
                  <a:pt x="230" y="368"/>
                  <a:pt x="232" y="368"/>
                  <a:pt x="232" y="367"/>
                </a:cubicBezTo>
                <a:cubicBezTo>
                  <a:pt x="231" y="367"/>
                  <a:pt x="230" y="367"/>
                  <a:pt x="229" y="367"/>
                </a:cubicBezTo>
                <a:cubicBezTo>
                  <a:pt x="229" y="367"/>
                  <a:pt x="229" y="368"/>
                  <a:pt x="228" y="368"/>
                </a:cubicBezTo>
                <a:close/>
                <a:moveTo>
                  <a:pt x="348" y="368"/>
                </a:moveTo>
                <a:cubicBezTo>
                  <a:pt x="350" y="370"/>
                  <a:pt x="353" y="372"/>
                  <a:pt x="355" y="373"/>
                </a:cubicBezTo>
                <a:cubicBezTo>
                  <a:pt x="356" y="372"/>
                  <a:pt x="358" y="370"/>
                  <a:pt x="358" y="367"/>
                </a:cubicBezTo>
                <a:cubicBezTo>
                  <a:pt x="354" y="368"/>
                  <a:pt x="351" y="365"/>
                  <a:pt x="348" y="368"/>
                </a:cubicBezTo>
                <a:close/>
                <a:moveTo>
                  <a:pt x="495" y="371"/>
                </a:moveTo>
                <a:cubicBezTo>
                  <a:pt x="496" y="369"/>
                  <a:pt x="500" y="370"/>
                  <a:pt x="501" y="368"/>
                </a:cubicBezTo>
                <a:cubicBezTo>
                  <a:pt x="499" y="365"/>
                  <a:pt x="494" y="369"/>
                  <a:pt x="495" y="371"/>
                </a:cubicBezTo>
                <a:close/>
                <a:moveTo>
                  <a:pt x="61" y="385"/>
                </a:moveTo>
                <a:cubicBezTo>
                  <a:pt x="58" y="377"/>
                  <a:pt x="54" y="371"/>
                  <a:pt x="47" y="367"/>
                </a:cubicBezTo>
                <a:cubicBezTo>
                  <a:pt x="47" y="377"/>
                  <a:pt x="54" y="381"/>
                  <a:pt x="61" y="385"/>
                </a:cubicBezTo>
                <a:close/>
                <a:moveTo>
                  <a:pt x="171" y="371"/>
                </a:moveTo>
                <a:cubicBezTo>
                  <a:pt x="169" y="370"/>
                  <a:pt x="167" y="366"/>
                  <a:pt x="165" y="368"/>
                </a:cubicBezTo>
                <a:cubicBezTo>
                  <a:pt x="167" y="369"/>
                  <a:pt x="169" y="372"/>
                  <a:pt x="171" y="371"/>
                </a:cubicBezTo>
                <a:close/>
                <a:moveTo>
                  <a:pt x="264" y="368"/>
                </a:moveTo>
                <a:cubicBezTo>
                  <a:pt x="266" y="371"/>
                  <a:pt x="271" y="371"/>
                  <a:pt x="272" y="375"/>
                </a:cubicBezTo>
                <a:cubicBezTo>
                  <a:pt x="273" y="369"/>
                  <a:pt x="278" y="377"/>
                  <a:pt x="281" y="372"/>
                </a:cubicBezTo>
                <a:cubicBezTo>
                  <a:pt x="276" y="370"/>
                  <a:pt x="268" y="369"/>
                  <a:pt x="264" y="368"/>
                </a:cubicBezTo>
                <a:close/>
                <a:moveTo>
                  <a:pt x="434" y="370"/>
                </a:moveTo>
                <a:cubicBezTo>
                  <a:pt x="435" y="369"/>
                  <a:pt x="435" y="367"/>
                  <a:pt x="433" y="367"/>
                </a:cubicBezTo>
                <a:cubicBezTo>
                  <a:pt x="432" y="368"/>
                  <a:pt x="432" y="371"/>
                  <a:pt x="434" y="370"/>
                </a:cubicBezTo>
                <a:close/>
                <a:moveTo>
                  <a:pt x="360" y="375"/>
                </a:moveTo>
                <a:cubicBezTo>
                  <a:pt x="361" y="372"/>
                  <a:pt x="364" y="371"/>
                  <a:pt x="365" y="368"/>
                </a:cubicBezTo>
                <a:cubicBezTo>
                  <a:pt x="361" y="368"/>
                  <a:pt x="359" y="374"/>
                  <a:pt x="360" y="375"/>
                </a:cubicBezTo>
                <a:close/>
                <a:moveTo>
                  <a:pt x="467" y="375"/>
                </a:moveTo>
                <a:cubicBezTo>
                  <a:pt x="466" y="378"/>
                  <a:pt x="464" y="381"/>
                  <a:pt x="462" y="384"/>
                </a:cubicBezTo>
                <a:cubicBezTo>
                  <a:pt x="473" y="380"/>
                  <a:pt x="482" y="378"/>
                  <a:pt x="488" y="369"/>
                </a:cubicBezTo>
                <a:cubicBezTo>
                  <a:pt x="480" y="366"/>
                  <a:pt x="475" y="374"/>
                  <a:pt x="467" y="375"/>
                </a:cubicBezTo>
                <a:close/>
                <a:moveTo>
                  <a:pt x="143" y="384"/>
                </a:moveTo>
                <a:cubicBezTo>
                  <a:pt x="149" y="388"/>
                  <a:pt x="154" y="392"/>
                  <a:pt x="159" y="396"/>
                </a:cubicBezTo>
                <a:cubicBezTo>
                  <a:pt x="157" y="382"/>
                  <a:pt x="148" y="374"/>
                  <a:pt x="137" y="368"/>
                </a:cubicBezTo>
                <a:cubicBezTo>
                  <a:pt x="139" y="374"/>
                  <a:pt x="141" y="379"/>
                  <a:pt x="143" y="384"/>
                </a:cubicBezTo>
                <a:close/>
                <a:moveTo>
                  <a:pt x="365" y="375"/>
                </a:moveTo>
                <a:cubicBezTo>
                  <a:pt x="366" y="375"/>
                  <a:pt x="367" y="375"/>
                  <a:pt x="368" y="376"/>
                </a:cubicBezTo>
                <a:cubicBezTo>
                  <a:pt x="369" y="373"/>
                  <a:pt x="371" y="372"/>
                  <a:pt x="371" y="368"/>
                </a:cubicBezTo>
                <a:cubicBezTo>
                  <a:pt x="366" y="368"/>
                  <a:pt x="367" y="373"/>
                  <a:pt x="365" y="375"/>
                </a:cubicBezTo>
                <a:close/>
                <a:moveTo>
                  <a:pt x="417" y="373"/>
                </a:moveTo>
                <a:cubicBezTo>
                  <a:pt x="421" y="375"/>
                  <a:pt x="422" y="372"/>
                  <a:pt x="423" y="369"/>
                </a:cubicBezTo>
                <a:cubicBezTo>
                  <a:pt x="421" y="369"/>
                  <a:pt x="421" y="369"/>
                  <a:pt x="418" y="368"/>
                </a:cubicBezTo>
                <a:cubicBezTo>
                  <a:pt x="417" y="370"/>
                  <a:pt x="417" y="371"/>
                  <a:pt x="417" y="373"/>
                </a:cubicBezTo>
                <a:close/>
                <a:moveTo>
                  <a:pt x="388" y="372"/>
                </a:moveTo>
                <a:cubicBezTo>
                  <a:pt x="388" y="371"/>
                  <a:pt x="390" y="371"/>
                  <a:pt x="389" y="370"/>
                </a:cubicBezTo>
                <a:cubicBezTo>
                  <a:pt x="389" y="369"/>
                  <a:pt x="387" y="369"/>
                  <a:pt x="385" y="369"/>
                </a:cubicBezTo>
                <a:cubicBezTo>
                  <a:pt x="385" y="371"/>
                  <a:pt x="387" y="371"/>
                  <a:pt x="388" y="372"/>
                </a:cubicBezTo>
                <a:close/>
                <a:moveTo>
                  <a:pt x="398" y="375"/>
                </a:moveTo>
                <a:cubicBezTo>
                  <a:pt x="400" y="375"/>
                  <a:pt x="403" y="375"/>
                  <a:pt x="405" y="375"/>
                </a:cubicBezTo>
                <a:cubicBezTo>
                  <a:pt x="406" y="374"/>
                  <a:pt x="407" y="372"/>
                  <a:pt x="408" y="370"/>
                </a:cubicBezTo>
                <a:cubicBezTo>
                  <a:pt x="402" y="368"/>
                  <a:pt x="399" y="370"/>
                  <a:pt x="398" y="375"/>
                </a:cubicBezTo>
                <a:close/>
                <a:moveTo>
                  <a:pt x="411" y="375"/>
                </a:moveTo>
                <a:cubicBezTo>
                  <a:pt x="413" y="373"/>
                  <a:pt x="414" y="372"/>
                  <a:pt x="414" y="369"/>
                </a:cubicBezTo>
                <a:cubicBezTo>
                  <a:pt x="412" y="369"/>
                  <a:pt x="410" y="373"/>
                  <a:pt x="411" y="375"/>
                </a:cubicBezTo>
                <a:close/>
                <a:moveTo>
                  <a:pt x="237" y="370"/>
                </a:moveTo>
                <a:cubicBezTo>
                  <a:pt x="234" y="368"/>
                  <a:pt x="232" y="373"/>
                  <a:pt x="230" y="371"/>
                </a:cubicBezTo>
                <a:cubicBezTo>
                  <a:pt x="237" y="379"/>
                  <a:pt x="247" y="384"/>
                  <a:pt x="256" y="390"/>
                </a:cubicBezTo>
                <a:cubicBezTo>
                  <a:pt x="259" y="389"/>
                  <a:pt x="260" y="386"/>
                  <a:pt x="264" y="385"/>
                </a:cubicBezTo>
                <a:cubicBezTo>
                  <a:pt x="257" y="381"/>
                  <a:pt x="245" y="374"/>
                  <a:pt x="237" y="370"/>
                </a:cubicBezTo>
                <a:close/>
                <a:moveTo>
                  <a:pt x="374" y="375"/>
                </a:moveTo>
                <a:cubicBezTo>
                  <a:pt x="374" y="373"/>
                  <a:pt x="377" y="373"/>
                  <a:pt x="377" y="371"/>
                </a:cubicBezTo>
                <a:cubicBezTo>
                  <a:pt x="377" y="370"/>
                  <a:pt x="376" y="370"/>
                  <a:pt x="375" y="370"/>
                </a:cubicBezTo>
                <a:cubicBezTo>
                  <a:pt x="376" y="372"/>
                  <a:pt x="373" y="374"/>
                  <a:pt x="374" y="375"/>
                </a:cubicBezTo>
                <a:close/>
                <a:moveTo>
                  <a:pt x="392" y="375"/>
                </a:moveTo>
                <a:cubicBezTo>
                  <a:pt x="394" y="374"/>
                  <a:pt x="396" y="373"/>
                  <a:pt x="396" y="370"/>
                </a:cubicBezTo>
                <a:cubicBezTo>
                  <a:pt x="393" y="369"/>
                  <a:pt x="392" y="372"/>
                  <a:pt x="392" y="375"/>
                </a:cubicBezTo>
                <a:close/>
                <a:moveTo>
                  <a:pt x="453" y="374"/>
                </a:moveTo>
                <a:cubicBezTo>
                  <a:pt x="454" y="372"/>
                  <a:pt x="461" y="372"/>
                  <a:pt x="459" y="370"/>
                </a:cubicBezTo>
                <a:cubicBezTo>
                  <a:pt x="458" y="371"/>
                  <a:pt x="458" y="370"/>
                  <a:pt x="457" y="370"/>
                </a:cubicBezTo>
                <a:cubicBezTo>
                  <a:pt x="456" y="371"/>
                  <a:pt x="452" y="374"/>
                  <a:pt x="453" y="374"/>
                </a:cubicBezTo>
                <a:close/>
                <a:moveTo>
                  <a:pt x="70" y="378"/>
                </a:moveTo>
                <a:cubicBezTo>
                  <a:pt x="67" y="375"/>
                  <a:pt x="66" y="372"/>
                  <a:pt x="62" y="370"/>
                </a:cubicBezTo>
                <a:cubicBezTo>
                  <a:pt x="63" y="374"/>
                  <a:pt x="66" y="378"/>
                  <a:pt x="70" y="378"/>
                </a:cubicBezTo>
                <a:close/>
                <a:moveTo>
                  <a:pt x="101" y="391"/>
                </a:moveTo>
                <a:cubicBezTo>
                  <a:pt x="100" y="388"/>
                  <a:pt x="97" y="388"/>
                  <a:pt x="97" y="385"/>
                </a:cubicBezTo>
                <a:cubicBezTo>
                  <a:pt x="88" y="382"/>
                  <a:pt x="82" y="374"/>
                  <a:pt x="75" y="371"/>
                </a:cubicBezTo>
                <a:cubicBezTo>
                  <a:pt x="81" y="380"/>
                  <a:pt x="92" y="384"/>
                  <a:pt x="101" y="391"/>
                </a:cubicBezTo>
                <a:close/>
                <a:moveTo>
                  <a:pt x="97" y="379"/>
                </a:moveTo>
                <a:cubicBezTo>
                  <a:pt x="96" y="375"/>
                  <a:pt x="94" y="372"/>
                  <a:pt x="91" y="371"/>
                </a:cubicBezTo>
                <a:cubicBezTo>
                  <a:pt x="92" y="375"/>
                  <a:pt x="95" y="376"/>
                  <a:pt x="97" y="379"/>
                </a:cubicBezTo>
                <a:close/>
                <a:moveTo>
                  <a:pt x="333" y="373"/>
                </a:moveTo>
                <a:cubicBezTo>
                  <a:pt x="335" y="373"/>
                  <a:pt x="336" y="373"/>
                  <a:pt x="336" y="371"/>
                </a:cubicBezTo>
                <a:cubicBezTo>
                  <a:pt x="334" y="371"/>
                  <a:pt x="333" y="372"/>
                  <a:pt x="333" y="373"/>
                </a:cubicBezTo>
                <a:close/>
                <a:moveTo>
                  <a:pt x="378" y="375"/>
                </a:moveTo>
                <a:cubicBezTo>
                  <a:pt x="379" y="376"/>
                  <a:pt x="383" y="376"/>
                  <a:pt x="383" y="375"/>
                </a:cubicBezTo>
                <a:cubicBezTo>
                  <a:pt x="382" y="374"/>
                  <a:pt x="381" y="373"/>
                  <a:pt x="380" y="372"/>
                </a:cubicBezTo>
                <a:cubicBezTo>
                  <a:pt x="379" y="373"/>
                  <a:pt x="378" y="374"/>
                  <a:pt x="378" y="375"/>
                </a:cubicBezTo>
                <a:close/>
                <a:moveTo>
                  <a:pt x="181" y="383"/>
                </a:moveTo>
                <a:cubicBezTo>
                  <a:pt x="178" y="380"/>
                  <a:pt x="172" y="381"/>
                  <a:pt x="172" y="376"/>
                </a:cubicBezTo>
                <a:cubicBezTo>
                  <a:pt x="168" y="377"/>
                  <a:pt x="169" y="375"/>
                  <a:pt x="168" y="374"/>
                </a:cubicBezTo>
                <a:cubicBezTo>
                  <a:pt x="167" y="374"/>
                  <a:pt x="167" y="375"/>
                  <a:pt x="166" y="375"/>
                </a:cubicBezTo>
                <a:cubicBezTo>
                  <a:pt x="169" y="379"/>
                  <a:pt x="176" y="382"/>
                  <a:pt x="181" y="383"/>
                </a:cubicBezTo>
                <a:close/>
                <a:moveTo>
                  <a:pt x="108" y="409"/>
                </a:moveTo>
                <a:cubicBezTo>
                  <a:pt x="105" y="389"/>
                  <a:pt x="84" y="386"/>
                  <a:pt x="71" y="376"/>
                </a:cubicBezTo>
                <a:cubicBezTo>
                  <a:pt x="80" y="390"/>
                  <a:pt x="96" y="398"/>
                  <a:pt x="108" y="409"/>
                </a:cubicBezTo>
                <a:close/>
                <a:moveTo>
                  <a:pt x="439" y="381"/>
                </a:moveTo>
                <a:cubicBezTo>
                  <a:pt x="443" y="381"/>
                  <a:pt x="447" y="381"/>
                  <a:pt x="448" y="377"/>
                </a:cubicBezTo>
                <a:cubicBezTo>
                  <a:pt x="445" y="375"/>
                  <a:pt x="440" y="378"/>
                  <a:pt x="439" y="381"/>
                </a:cubicBezTo>
                <a:close/>
                <a:moveTo>
                  <a:pt x="305" y="378"/>
                </a:moveTo>
                <a:cubicBezTo>
                  <a:pt x="307" y="378"/>
                  <a:pt x="308" y="378"/>
                  <a:pt x="309" y="377"/>
                </a:cubicBezTo>
                <a:cubicBezTo>
                  <a:pt x="307" y="377"/>
                  <a:pt x="305" y="375"/>
                  <a:pt x="305" y="378"/>
                </a:cubicBezTo>
                <a:close/>
                <a:moveTo>
                  <a:pt x="347" y="378"/>
                </a:moveTo>
                <a:cubicBezTo>
                  <a:pt x="347" y="377"/>
                  <a:pt x="343" y="376"/>
                  <a:pt x="343" y="377"/>
                </a:cubicBezTo>
                <a:cubicBezTo>
                  <a:pt x="344" y="378"/>
                  <a:pt x="346" y="378"/>
                  <a:pt x="347" y="378"/>
                </a:cubicBezTo>
                <a:close/>
                <a:moveTo>
                  <a:pt x="366" y="378"/>
                </a:moveTo>
                <a:cubicBezTo>
                  <a:pt x="364" y="379"/>
                  <a:pt x="364" y="378"/>
                  <a:pt x="363" y="378"/>
                </a:cubicBezTo>
                <a:cubicBezTo>
                  <a:pt x="363" y="381"/>
                  <a:pt x="365" y="380"/>
                  <a:pt x="366" y="378"/>
                </a:cubicBezTo>
                <a:close/>
                <a:moveTo>
                  <a:pt x="413" y="379"/>
                </a:moveTo>
                <a:cubicBezTo>
                  <a:pt x="412" y="382"/>
                  <a:pt x="410" y="383"/>
                  <a:pt x="409" y="387"/>
                </a:cubicBezTo>
                <a:cubicBezTo>
                  <a:pt x="416" y="387"/>
                  <a:pt x="419" y="382"/>
                  <a:pt x="418" y="378"/>
                </a:cubicBezTo>
                <a:cubicBezTo>
                  <a:pt x="417" y="379"/>
                  <a:pt x="415" y="379"/>
                  <a:pt x="413" y="379"/>
                </a:cubicBezTo>
                <a:close/>
                <a:moveTo>
                  <a:pt x="426" y="382"/>
                </a:moveTo>
                <a:cubicBezTo>
                  <a:pt x="427" y="380"/>
                  <a:pt x="429" y="381"/>
                  <a:pt x="430" y="379"/>
                </a:cubicBezTo>
                <a:cubicBezTo>
                  <a:pt x="430" y="379"/>
                  <a:pt x="430" y="378"/>
                  <a:pt x="430" y="378"/>
                </a:cubicBezTo>
                <a:cubicBezTo>
                  <a:pt x="429" y="379"/>
                  <a:pt x="424" y="380"/>
                  <a:pt x="426" y="382"/>
                </a:cubicBezTo>
                <a:close/>
                <a:moveTo>
                  <a:pt x="311" y="382"/>
                </a:moveTo>
                <a:cubicBezTo>
                  <a:pt x="314" y="382"/>
                  <a:pt x="315" y="381"/>
                  <a:pt x="315" y="379"/>
                </a:cubicBezTo>
                <a:cubicBezTo>
                  <a:pt x="313" y="379"/>
                  <a:pt x="311" y="379"/>
                  <a:pt x="311" y="382"/>
                </a:cubicBezTo>
                <a:close/>
                <a:moveTo>
                  <a:pt x="439" y="392"/>
                </a:moveTo>
                <a:cubicBezTo>
                  <a:pt x="444" y="391"/>
                  <a:pt x="452" y="389"/>
                  <a:pt x="457" y="386"/>
                </a:cubicBezTo>
                <a:cubicBezTo>
                  <a:pt x="457" y="383"/>
                  <a:pt x="458" y="381"/>
                  <a:pt x="459" y="379"/>
                </a:cubicBezTo>
                <a:cubicBezTo>
                  <a:pt x="450" y="380"/>
                  <a:pt x="442" y="386"/>
                  <a:pt x="439" y="392"/>
                </a:cubicBezTo>
                <a:close/>
                <a:moveTo>
                  <a:pt x="323" y="384"/>
                </a:moveTo>
                <a:cubicBezTo>
                  <a:pt x="325" y="384"/>
                  <a:pt x="327" y="384"/>
                  <a:pt x="329" y="385"/>
                </a:cubicBezTo>
                <a:cubicBezTo>
                  <a:pt x="330" y="383"/>
                  <a:pt x="331" y="382"/>
                  <a:pt x="332" y="380"/>
                </a:cubicBezTo>
                <a:cubicBezTo>
                  <a:pt x="328" y="378"/>
                  <a:pt x="323" y="379"/>
                  <a:pt x="323" y="384"/>
                </a:cubicBezTo>
                <a:close/>
                <a:moveTo>
                  <a:pt x="112" y="391"/>
                </a:moveTo>
                <a:cubicBezTo>
                  <a:pt x="108" y="388"/>
                  <a:pt x="107" y="382"/>
                  <a:pt x="102" y="380"/>
                </a:cubicBezTo>
                <a:cubicBezTo>
                  <a:pt x="102" y="386"/>
                  <a:pt x="108" y="391"/>
                  <a:pt x="112" y="391"/>
                </a:cubicBezTo>
                <a:close/>
                <a:moveTo>
                  <a:pt x="139" y="401"/>
                </a:moveTo>
                <a:cubicBezTo>
                  <a:pt x="137" y="392"/>
                  <a:pt x="134" y="383"/>
                  <a:pt x="126" y="380"/>
                </a:cubicBezTo>
                <a:cubicBezTo>
                  <a:pt x="129" y="388"/>
                  <a:pt x="131" y="398"/>
                  <a:pt x="139" y="401"/>
                </a:cubicBezTo>
                <a:close/>
                <a:moveTo>
                  <a:pt x="495" y="389"/>
                </a:moveTo>
                <a:cubicBezTo>
                  <a:pt x="481" y="399"/>
                  <a:pt x="465" y="410"/>
                  <a:pt x="445" y="416"/>
                </a:cubicBezTo>
                <a:cubicBezTo>
                  <a:pt x="458" y="418"/>
                  <a:pt x="469" y="415"/>
                  <a:pt x="479" y="409"/>
                </a:cubicBezTo>
                <a:cubicBezTo>
                  <a:pt x="479" y="406"/>
                  <a:pt x="481" y="405"/>
                  <a:pt x="483" y="404"/>
                </a:cubicBezTo>
                <a:cubicBezTo>
                  <a:pt x="501" y="401"/>
                  <a:pt x="514" y="389"/>
                  <a:pt x="527" y="380"/>
                </a:cubicBezTo>
                <a:cubicBezTo>
                  <a:pt x="516" y="383"/>
                  <a:pt x="507" y="387"/>
                  <a:pt x="495" y="389"/>
                </a:cubicBezTo>
                <a:close/>
                <a:moveTo>
                  <a:pt x="350" y="386"/>
                </a:moveTo>
                <a:cubicBezTo>
                  <a:pt x="350" y="385"/>
                  <a:pt x="351" y="385"/>
                  <a:pt x="351" y="383"/>
                </a:cubicBezTo>
                <a:cubicBezTo>
                  <a:pt x="348" y="383"/>
                  <a:pt x="344" y="380"/>
                  <a:pt x="342" y="381"/>
                </a:cubicBezTo>
                <a:cubicBezTo>
                  <a:pt x="345" y="383"/>
                  <a:pt x="346" y="385"/>
                  <a:pt x="350" y="386"/>
                </a:cubicBezTo>
                <a:close/>
                <a:moveTo>
                  <a:pt x="402" y="382"/>
                </a:moveTo>
                <a:cubicBezTo>
                  <a:pt x="402" y="382"/>
                  <a:pt x="402" y="381"/>
                  <a:pt x="403" y="381"/>
                </a:cubicBezTo>
                <a:cubicBezTo>
                  <a:pt x="402" y="381"/>
                  <a:pt x="401" y="381"/>
                  <a:pt x="400" y="381"/>
                </a:cubicBezTo>
                <a:cubicBezTo>
                  <a:pt x="400" y="382"/>
                  <a:pt x="401" y="383"/>
                  <a:pt x="402" y="382"/>
                </a:cubicBezTo>
                <a:close/>
                <a:moveTo>
                  <a:pt x="386" y="387"/>
                </a:moveTo>
                <a:cubicBezTo>
                  <a:pt x="388" y="386"/>
                  <a:pt x="390" y="384"/>
                  <a:pt x="391" y="381"/>
                </a:cubicBezTo>
                <a:cubicBezTo>
                  <a:pt x="390" y="381"/>
                  <a:pt x="389" y="381"/>
                  <a:pt x="388" y="381"/>
                </a:cubicBezTo>
                <a:cubicBezTo>
                  <a:pt x="388" y="385"/>
                  <a:pt x="386" y="384"/>
                  <a:pt x="386" y="387"/>
                </a:cubicBezTo>
                <a:close/>
                <a:moveTo>
                  <a:pt x="270" y="384"/>
                </a:moveTo>
                <a:cubicBezTo>
                  <a:pt x="271" y="386"/>
                  <a:pt x="274" y="386"/>
                  <a:pt x="276" y="387"/>
                </a:cubicBezTo>
                <a:cubicBezTo>
                  <a:pt x="277" y="386"/>
                  <a:pt x="278" y="386"/>
                  <a:pt x="278" y="384"/>
                </a:cubicBezTo>
                <a:cubicBezTo>
                  <a:pt x="275" y="381"/>
                  <a:pt x="273" y="382"/>
                  <a:pt x="270" y="384"/>
                </a:cubicBezTo>
                <a:close/>
                <a:moveTo>
                  <a:pt x="374" y="385"/>
                </a:moveTo>
                <a:cubicBezTo>
                  <a:pt x="376" y="386"/>
                  <a:pt x="379" y="386"/>
                  <a:pt x="382" y="387"/>
                </a:cubicBezTo>
                <a:cubicBezTo>
                  <a:pt x="382" y="385"/>
                  <a:pt x="383" y="384"/>
                  <a:pt x="383" y="382"/>
                </a:cubicBezTo>
                <a:cubicBezTo>
                  <a:pt x="379" y="382"/>
                  <a:pt x="373" y="380"/>
                  <a:pt x="374" y="385"/>
                </a:cubicBezTo>
                <a:close/>
                <a:moveTo>
                  <a:pt x="85" y="401"/>
                </a:moveTo>
                <a:cubicBezTo>
                  <a:pt x="80" y="394"/>
                  <a:pt x="74" y="385"/>
                  <a:pt x="66" y="383"/>
                </a:cubicBezTo>
                <a:cubicBezTo>
                  <a:pt x="72" y="389"/>
                  <a:pt x="77" y="399"/>
                  <a:pt x="85" y="401"/>
                </a:cubicBezTo>
                <a:close/>
                <a:moveTo>
                  <a:pt x="391" y="388"/>
                </a:moveTo>
                <a:cubicBezTo>
                  <a:pt x="392" y="389"/>
                  <a:pt x="399" y="388"/>
                  <a:pt x="400" y="387"/>
                </a:cubicBezTo>
                <a:cubicBezTo>
                  <a:pt x="399" y="385"/>
                  <a:pt x="395" y="384"/>
                  <a:pt x="392" y="382"/>
                </a:cubicBezTo>
                <a:cubicBezTo>
                  <a:pt x="392" y="385"/>
                  <a:pt x="391" y="386"/>
                  <a:pt x="391" y="388"/>
                </a:cubicBezTo>
                <a:close/>
                <a:moveTo>
                  <a:pt x="295" y="390"/>
                </a:moveTo>
                <a:cubicBezTo>
                  <a:pt x="295" y="388"/>
                  <a:pt x="296" y="388"/>
                  <a:pt x="296" y="386"/>
                </a:cubicBezTo>
                <a:cubicBezTo>
                  <a:pt x="293" y="385"/>
                  <a:pt x="293" y="387"/>
                  <a:pt x="290" y="387"/>
                </a:cubicBezTo>
                <a:cubicBezTo>
                  <a:pt x="291" y="389"/>
                  <a:pt x="292" y="390"/>
                  <a:pt x="295" y="390"/>
                </a:cubicBezTo>
                <a:close/>
                <a:moveTo>
                  <a:pt x="295" y="383"/>
                </a:moveTo>
                <a:cubicBezTo>
                  <a:pt x="292" y="383"/>
                  <a:pt x="290" y="384"/>
                  <a:pt x="289" y="386"/>
                </a:cubicBezTo>
                <a:cubicBezTo>
                  <a:pt x="290" y="387"/>
                  <a:pt x="294" y="385"/>
                  <a:pt x="295" y="383"/>
                </a:cubicBezTo>
                <a:close/>
                <a:moveTo>
                  <a:pt x="309" y="384"/>
                </a:moveTo>
                <a:cubicBezTo>
                  <a:pt x="308" y="386"/>
                  <a:pt x="313" y="387"/>
                  <a:pt x="313" y="384"/>
                </a:cubicBezTo>
                <a:cubicBezTo>
                  <a:pt x="312" y="383"/>
                  <a:pt x="310" y="383"/>
                  <a:pt x="309" y="384"/>
                </a:cubicBezTo>
                <a:close/>
                <a:moveTo>
                  <a:pt x="337" y="385"/>
                </a:moveTo>
                <a:cubicBezTo>
                  <a:pt x="337" y="385"/>
                  <a:pt x="338" y="385"/>
                  <a:pt x="338" y="385"/>
                </a:cubicBezTo>
                <a:cubicBezTo>
                  <a:pt x="339" y="384"/>
                  <a:pt x="338" y="383"/>
                  <a:pt x="337" y="383"/>
                </a:cubicBezTo>
                <a:cubicBezTo>
                  <a:pt x="337" y="384"/>
                  <a:pt x="336" y="384"/>
                  <a:pt x="337" y="385"/>
                </a:cubicBezTo>
                <a:close/>
                <a:moveTo>
                  <a:pt x="354" y="387"/>
                </a:moveTo>
                <a:cubicBezTo>
                  <a:pt x="354" y="386"/>
                  <a:pt x="358" y="385"/>
                  <a:pt x="355" y="384"/>
                </a:cubicBezTo>
                <a:cubicBezTo>
                  <a:pt x="355" y="385"/>
                  <a:pt x="352" y="386"/>
                  <a:pt x="354" y="387"/>
                </a:cubicBezTo>
                <a:close/>
                <a:moveTo>
                  <a:pt x="161" y="389"/>
                </a:moveTo>
                <a:cubicBezTo>
                  <a:pt x="162" y="388"/>
                  <a:pt x="164" y="389"/>
                  <a:pt x="164" y="388"/>
                </a:cubicBezTo>
                <a:cubicBezTo>
                  <a:pt x="162" y="387"/>
                  <a:pt x="161" y="384"/>
                  <a:pt x="159" y="385"/>
                </a:cubicBezTo>
                <a:cubicBezTo>
                  <a:pt x="160" y="386"/>
                  <a:pt x="161" y="387"/>
                  <a:pt x="161" y="389"/>
                </a:cubicBezTo>
                <a:close/>
                <a:moveTo>
                  <a:pt x="422" y="392"/>
                </a:moveTo>
                <a:cubicBezTo>
                  <a:pt x="429" y="394"/>
                  <a:pt x="432" y="390"/>
                  <a:pt x="437" y="389"/>
                </a:cubicBezTo>
                <a:cubicBezTo>
                  <a:pt x="436" y="387"/>
                  <a:pt x="440" y="385"/>
                  <a:pt x="437" y="385"/>
                </a:cubicBezTo>
                <a:cubicBezTo>
                  <a:pt x="431" y="387"/>
                  <a:pt x="425" y="386"/>
                  <a:pt x="422" y="392"/>
                </a:cubicBezTo>
                <a:close/>
                <a:moveTo>
                  <a:pt x="479" y="387"/>
                </a:moveTo>
                <a:cubicBezTo>
                  <a:pt x="480" y="386"/>
                  <a:pt x="481" y="385"/>
                  <a:pt x="482" y="387"/>
                </a:cubicBezTo>
                <a:cubicBezTo>
                  <a:pt x="483" y="384"/>
                  <a:pt x="479" y="385"/>
                  <a:pt x="479" y="387"/>
                </a:cubicBezTo>
                <a:close/>
                <a:moveTo>
                  <a:pt x="321" y="386"/>
                </a:moveTo>
                <a:cubicBezTo>
                  <a:pt x="318" y="389"/>
                  <a:pt x="328" y="390"/>
                  <a:pt x="328" y="387"/>
                </a:cubicBezTo>
                <a:cubicBezTo>
                  <a:pt x="325" y="387"/>
                  <a:pt x="323" y="384"/>
                  <a:pt x="321" y="386"/>
                </a:cubicBezTo>
                <a:close/>
                <a:moveTo>
                  <a:pt x="358" y="388"/>
                </a:moveTo>
                <a:cubicBezTo>
                  <a:pt x="360" y="389"/>
                  <a:pt x="360" y="388"/>
                  <a:pt x="363" y="388"/>
                </a:cubicBezTo>
                <a:cubicBezTo>
                  <a:pt x="363" y="387"/>
                  <a:pt x="363" y="387"/>
                  <a:pt x="363" y="386"/>
                </a:cubicBezTo>
                <a:cubicBezTo>
                  <a:pt x="362" y="385"/>
                  <a:pt x="357" y="385"/>
                  <a:pt x="358" y="388"/>
                </a:cubicBezTo>
                <a:close/>
                <a:moveTo>
                  <a:pt x="457" y="391"/>
                </a:moveTo>
                <a:cubicBezTo>
                  <a:pt x="462" y="391"/>
                  <a:pt x="463" y="388"/>
                  <a:pt x="466" y="386"/>
                </a:cubicBezTo>
                <a:cubicBezTo>
                  <a:pt x="463" y="388"/>
                  <a:pt x="459" y="388"/>
                  <a:pt x="457" y="391"/>
                </a:cubicBezTo>
                <a:close/>
                <a:moveTo>
                  <a:pt x="260" y="392"/>
                </a:moveTo>
                <a:cubicBezTo>
                  <a:pt x="265" y="395"/>
                  <a:pt x="271" y="393"/>
                  <a:pt x="274" y="389"/>
                </a:cubicBezTo>
                <a:cubicBezTo>
                  <a:pt x="270" y="384"/>
                  <a:pt x="263" y="388"/>
                  <a:pt x="260" y="392"/>
                </a:cubicBezTo>
                <a:close/>
                <a:moveTo>
                  <a:pt x="299" y="395"/>
                </a:moveTo>
                <a:cubicBezTo>
                  <a:pt x="300" y="393"/>
                  <a:pt x="301" y="390"/>
                  <a:pt x="304" y="390"/>
                </a:cubicBezTo>
                <a:cubicBezTo>
                  <a:pt x="304" y="388"/>
                  <a:pt x="302" y="387"/>
                  <a:pt x="300" y="387"/>
                </a:cubicBezTo>
                <a:cubicBezTo>
                  <a:pt x="300" y="389"/>
                  <a:pt x="295" y="393"/>
                  <a:pt x="299" y="395"/>
                </a:cubicBezTo>
                <a:close/>
                <a:moveTo>
                  <a:pt x="44" y="389"/>
                </a:moveTo>
                <a:cubicBezTo>
                  <a:pt x="48" y="394"/>
                  <a:pt x="52" y="400"/>
                  <a:pt x="57" y="404"/>
                </a:cubicBezTo>
                <a:cubicBezTo>
                  <a:pt x="55" y="397"/>
                  <a:pt x="49" y="388"/>
                  <a:pt x="44" y="389"/>
                </a:cubicBezTo>
                <a:close/>
                <a:moveTo>
                  <a:pt x="334" y="391"/>
                </a:moveTo>
                <a:cubicBezTo>
                  <a:pt x="337" y="390"/>
                  <a:pt x="344" y="393"/>
                  <a:pt x="347" y="392"/>
                </a:cubicBezTo>
                <a:cubicBezTo>
                  <a:pt x="347" y="387"/>
                  <a:pt x="339" y="390"/>
                  <a:pt x="335" y="388"/>
                </a:cubicBezTo>
                <a:cubicBezTo>
                  <a:pt x="335" y="389"/>
                  <a:pt x="334" y="390"/>
                  <a:pt x="334" y="391"/>
                </a:cubicBezTo>
                <a:close/>
                <a:moveTo>
                  <a:pt x="72" y="403"/>
                </a:moveTo>
                <a:cubicBezTo>
                  <a:pt x="70" y="394"/>
                  <a:pt x="60" y="392"/>
                  <a:pt x="55" y="389"/>
                </a:cubicBezTo>
                <a:cubicBezTo>
                  <a:pt x="60" y="394"/>
                  <a:pt x="64" y="400"/>
                  <a:pt x="72" y="403"/>
                </a:cubicBezTo>
                <a:close/>
                <a:moveTo>
                  <a:pt x="229" y="405"/>
                </a:moveTo>
                <a:cubicBezTo>
                  <a:pt x="217" y="402"/>
                  <a:pt x="208" y="393"/>
                  <a:pt x="198" y="390"/>
                </a:cubicBezTo>
                <a:cubicBezTo>
                  <a:pt x="208" y="395"/>
                  <a:pt x="217" y="405"/>
                  <a:pt x="229" y="405"/>
                </a:cubicBezTo>
                <a:close/>
                <a:moveTo>
                  <a:pt x="236" y="391"/>
                </a:moveTo>
                <a:cubicBezTo>
                  <a:pt x="236" y="396"/>
                  <a:pt x="240" y="396"/>
                  <a:pt x="242" y="398"/>
                </a:cubicBezTo>
                <a:cubicBezTo>
                  <a:pt x="245" y="395"/>
                  <a:pt x="249" y="397"/>
                  <a:pt x="251" y="393"/>
                </a:cubicBezTo>
                <a:cubicBezTo>
                  <a:pt x="246" y="387"/>
                  <a:pt x="241" y="391"/>
                  <a:pt x="236" y="391"/>
                </a:cubicBezTo>
                <a:close/>
                <a:moveTo>
                  <a:pt x="318" y="395"/>
                </a:moveTo>
                <a:cubicBezTo>
                  <a:pt x="315" y="396"/>
                  <a:pt x="312" y="398"/>
                  <a:pt x="312" y="402"/>
                </a:cubicBezTo>
                <a:cubicBezTo>
                  <a:pt x="315" y="403"/>
                  <a:pt x="317" y="403"/>
                  <a:pt x="320" y="404"/>
                </a:cubicBezTo>
                <a:cubicBezTo>
                  <a:pt x="322" y="400"/>
                  <a:pt x="325" y="396"/>
                  <a:pt x="326" y="391"/>
                </a:cubicBezTo>
                <a:cubicBezTo>
                  <a:pt x="323" y="391"/>
                  <a:pt x="321" y="390"/>
                  <a:pt x="318" y="390"/>
                </a:cubicBezTo>
                <a:cubicBezTo>
                  <a:pt x="317" y="391"/>
                  <a:pt x="318" y="393"/>
                  <a:pt x="318" y="395"/>
                </a:cubicBezTo>
                <a:close/>
                <a:moveTo>
                  <a:pt x="302" y="399"/>
                </a:moveTo>
                <a:cubicBezTo>
                  <a:pt x="302" y="397"/>
                  <a:pt x="303" y="399"/>
                  <a:pt x="306" y="399"/>
                </a:cubicBezTo>
                <a:cubicBezTo>
                  <a:pt x="306" y="396"/>
                  <a:pt x="309" y="395"/>
                  <a:pt x="309" y="392"/>
                </a:cubicBezTo>
                <a:cubicBezTo>
                  <a:pt x="307" y="392"/>
                  <a:pt x="307" y="390"/>
                  <a:pt x="305" y="390"/>
                </a:cubicBezTo>
                <a:cubicBezTo>
                  <a:pt x="305" y="394"/>
                  <a:pt x="301" y="397"/>
                  <a:pt x="302" y="399"/>
                </a:cubicBezTo>
                <a:close/>
                <a:moveTo>
                  <a:pt x="358" y="393"/>
                </a:moveTo>
                <a:cubicBezTo>
                  <a:pt x="358" y="392"/>
                  <a:pt x="358" y="391"/>
                  <a:pt x="358" y="390"/>
                </a:cubicBezTo>
                <a:cubicBezTo>
                  <a:pt x="358" y="390"/>
                  <a:pt x="357" y="390"/>
                  <a:pt x="356" y="390"/>
                </a:cubicBezTo>
                <a:cubicBezTo>
                  <a:pt x="356" y="392"/>
                  <a:pt x="357" y="393"/>
                  <a:pt x="358" y="393"/>
                </a:cubicBezTo>
                <a:close/>
                <a:moveTo>
                  <a:pt x="367" y="396"/>
                </a:moveTo>
                <a:cubicBezTo>
                  <a:pt x="371" y="397"/>
                  <a:pt x="380" y="398"/>
                  <a:pt x="379" y="391"/>
                </a:cubicBezTo>
                <a:cubicBezTo>
                  <a:pt x="372" y="391"/>
                  <a:pt x="368" y="390"/>
                  <a:pt x="367" y="396"/>
                </a:cubicBezTo>
                <a:close/>
                <a:moveTo>
                  <a:pt x="385" y="398"/>
                </a:moveTo>
                <a:cubicBezTo>
                  <a:pt x="389" y="398"/>
                  <a:pt x="396" y="396"/>
                  <a:pt x="398" y="392"/>
                </a:cubicBezTo>
                <a:cubicBezTo>
                  <a:pt x="391" y="390"/>
                  <a:pt x="386" y="391"/>
                  <a:pt x="385" y="398"/>
                </a:cubicBezTo>
                <a:close/>
                <a:moveTo>
                  <a:pt x="446" y="406"/>
                </a:moveTo>
                <a:cubicBezTo>
                  <a:pt x="460" y="402"/>
                  <a:pt x="473" y="399"/>
                  <a:pt x="482" y="392"/>
                </a:cubicBezTo>
                <a:cubicBezTo>
                  <a:pt x="471" y="396"/>
                  <a:pt x="452" y="397"/>
                  <a:pt x="446" y="406"/>
                </a:cubicBezTo>
                <a:close/>
                <a:moveTo>
                  <a:pt x="279" y="399"/>
                </a:moveTo>
                <a:cubicBezTo>
                  <a:pt x="283" y="400"/>
                  <a:pt x="284" y="399"/>
                  <a:pt x="287" y="401"/>
                </a:cubicBezTo>
                <a:cubicBezTo>
                  <a:pt x="290" y="401"/>
                  <a:pt x="290" y="398"/>
                  <a:pt x="292" y="396"/>
                </a:cubicBezTo>
                <a:cubicBezTo>
                  <a:pt x="288" y="396"/>
                  <a:pt x="286" y="393"/>
                  <a:pt x="282" y="393"/>
                </a:cubicBezTo>
                <a:cubicBezTo>
                  <a:pt x="282" y="396"/>
                  <a:pt x="279" y="396"/>
                  <a:pt x="279" y="399"/>
                </a:cubicBezTo>
                <a:close/>
                <a:moveTo>
                  <a:pt x="332" y="393"/>
                </a:moveTo>
                <a:cubicBezTo>
                  <a:pt x="332" y="397"/>
                  <a:pt x="327" y="400"/>
                  <a:pt x="328" y="404"/>
                </a:cubicBezTo>
                <a:cubicBezTo>
                  <a:pt x="334" y="405"/>
                  <a:pt x="335" y="403"/>
                  <a:pt x="340" y="405"/>
                </a:cubicBezTo>
                <a:cubicBezTo>
                  <a:pt x="342" y="402"/>
                  <a:pt x="344" y="399"/>
                  <a:pt x="345" y="395"/>
                </a:cubicBezTo>
                <a:cubicBezTo>
                  <a:pt x="341" y="395"/>
                  <a:pt x="337" y="393"/>
                  <a:pt x="332" y="393"/>
                </a:cubicBezTo>
                <a:close/>
                <a:moveTo>
                  <a:pt x="409" y="399"/>
                </a:moveTo>
                <a:cubicBezTo>
                  <a:pt x="413" y="398"/>
                  <a:pt x="424" y="399"/>
                  <a:pt x="427" y="395"/>
                </a:cubicBezTo>
                <a:cubicBezTo>
                  <a:pt x="421" y="395"/>
                  <a:pt x="410" y="394"/>
                  <a:pt x="409" y="399"/>
                </a:cubicBezTo>
                <a:close/>
                <a:moveTo>
                  <a:pt x="114" y="400"/>
                </a:moveTo>
                <a:cubicBezTo>
                  <a:pt x="114" y="398"/>
                  <a:pt x="112" y="398"/>
                  <a:pt x="111" y="396"/>
                </a:cubicBezTo>
                <a:cubicBezTo>
                  <a:pt x="111" y="398"/>
                  <a:pt x="112" y="400"/>
                  <a:pt x="114" y="400"/>
                </a:cubicBezTo>
                <a:close/>
                <a:moveTo>
                  <a:pt x="135" y="409"/>
                </a:moveTo>
                <a:cubicBezTo>
                  <a:pt x="132" y="404"/>
                  <a:pt x="130" y="398"/>
                  <a:pt x="124" y="396"/>
                </a:cubicBezTo>
                <a:cubicBezTo>
                  <a:pt x="126" y="402"/>
                  <a:pt x="130" y="406"/>
                  <a:pt x="135" y="409"/>
                </a:cubicBezTo>
                <a:close/>
                <a:moveTo>
                  <a:pt x="166" y="423"/>
                </a:moveTo>
                <a:cubicBezTo>
                  <a:pt x="166" y="420"/>
                  <a:pt x="163" y="415"/>
                  <a:pt x="163" y="410"/>
                </a:cubicBezTo>
                <a:cubicBezTo>
                  <a:pt x="157" y="407"/>
                  <a:pt x="153" y="398"/>
                  <a:pt x="146" y="398"/>
                </a:cubicBezTo>
                <a:cubicBezTo>
                  <a:pt x="148" y="408"/>
                  <a:pt x="156" y="421"/>
                  <a:pt x="166" y="423"/>
                </a:cubicBezTo>
                <a:close/>
                <a:moveTo>
                  <a:pt x="166" y="402"/>
                </a:moveTo>
                <a:cubicBezTo>
                  <a:pt x="166" y="399"/>
                  <a:pt x="166" y="397"/>
                  <a:pt x="164" y="397"/>
                </a:cubicBezTo>
                <a:cubicBezTo>
                  <a:pt x="165" y="399"/>
                  <a:pt x="164" y="402"/>
                  <a:pt x="166" y="402"/>
                </a:cubicBezTo>
                <a:close/>
                <a:moveTo>
                  <a:pt x="294" y="401"/>
                </a:moveTo>
                <a:cubicBezTo>
                  <a:pt x="296" y="402"/>
                  <a:pt x="296" y="400"/>
                  <a:pt x="296" y="399"/>
                </a:cubicBezTo>
                <a:cubicBezTo>
                  <a:pt x="296" y="399"/>
                  <a:pt x="296" y="398"/>
                  <a:pt x="295" y="398"/>
                </a:cubicBezTo>
                <a:cubicBezTo>
                  <a:pt x="295" y="400"/>
                  <a:pt x="294" y="400"/>
                  <a:pt x="294" y="401"/>
                </a:cubicBezTo>
                <a:close/>
                <a:moveTo>
                  <a:pt x="363" y="404"/>
                </a:moveTo>
                <a:cubicBezTo>
                  <a:pt x="367" y="405"/>
                  <a:pt x="374" y="404"/>
                  <a:pt x="375" y="399"/>
                </a:cubicBezTo>
                <a:cubicBezTo>
                  <a:pt x="370" y="399"/>
                  <a:pt x="363" y="397"/>
                  <a:pt x="363" y="404"/>
                </a:cubicBezTo>
                <a:close/>
                <a:moveTo>
                  <a:pt x="114" y="421"/>
                </a:moveTo>
                <a:cubicBezTo>
                  <a:pt x="115" y="415"/>
                  <a:pt x="108" y="417"/>
                  <a:pt x="107" y="413"/>
                </a:cubicBezTo>
                <a:cubicBezTo>
                  <a:pt x="99" y="410"/>
                  <a:pt x="94" y="401"/>
                  <a:pt x="87" y="399"/>
                </a:cubicBezTo>
                <a:cubicBezTo>
                  <a:pt x="93" y="410"/>
                  <a:pt x="104" y="415"/>
                  <a:pt x="114" y="421"/>
                </a:cubicBezTo>
                <a:close/>
                <a:moveTo>
                  <a:pt x="159" y="402"/>
                </a:moveTo>
                <a:cubicBezTo>
                  <a:pt x="160" y="401"/>
                  <a:pt x="159" y="399"/>
                  <a:pt x="157" y="399"/>
                </a:cubicBezTo>
                <a:cubicBezTo>
                  <a:pt x="158" y="400"/>
                  <a:pt x="158" y="401"/>
                  <a:pt x="159" y="402"/>
                </a:cubicBezTo>
                <a:close/>
                <a:moveTo>
                  <a:pt x="65" y="403"/>
                </a:moveTo>
                <a:cubicBezTo>
                  <a:pt x="63" y="403"/>
                  <a:pt x="60" y="398"/>
                  <a:pt x="60" y="401"/>
                </a:cubicBezTo>
                <a:cubicBezTo>
                  <a:pt x="65" y="405"/>
                  <a:pt x="66" y="414"/>
                  <a:pt x="72" y="416"/>
                </a:cubicBezTo>
                <a:cubicBezTo>
                  <a:pt x="73" y="416"/>
                  <a:pt x="73" y="415"/>
                  <a:pt x="73" y="415"/>
                </a:cubicBezTo>
                <a:cubicBezTo>
                  <a:pt x="72" y="409"/>
                  <a:pt x="65" y="410"/>
                  <a:pt x="65" y="403"/>
                </a:cubicBezTo>
                <a:close/>
                <a:moveTo>
                  <a:pt x="421" y="410"/>
                </a:moveTo>
                <a:cubicBezTo>
                  <a:pt x="431" y="408"/>
                  <a:pt x="438" y="404"/>
                  <a:pt x="445" y="399"/>
                </a:cubicBezTo>
                <a:cubicBezTo>
                  <a:pt x="436" y="400"/>
                  <a:pt x="422" y="399"/>
                  <a:pt x="421" y="410"/>
                </a:cubicBezTo>
                <a:close/>
                <a:moveTo>
                  <a:pt x="299" y="402"/>
                </a:moveTo>
                <a:cubicBezTo>
                  <a:pt x="301" y="402"/>
                  <a:pt x="302" y="402"/>
                  <a:pt x="304" y="402"/>
                </a:cubicBezTo>
                <a:cubicBezTo>
                  <a:pt x="304" y="399"/>
                  <a:pt x="298" y="399"/>
                  <a:pt x="299" y="402"/>
                </a:cubicBezTo>
                <a:close/>
                <a:moveTo>
                  <a:pt x="384" y="403"/>
                </a:moveTo>
                <a:cubicBezTo>
                  <a:pt x="385" y="404"/>
                  <a:pt x="387" y="403"/>
                  <a:pt x="388" y="404"/>
                </a:cubicBezTo>
                <a:cubicBezTo>
                  <a:pt x="387" y="401"/>
                  <a:pt x="392" y="404"/>
                  <a:pt x="392" y="401"/>
                </a:cubicBezTo>
                <a:cubicBezTo>
                  <a:pt x="388" y="401"/>
                  <a:pt x="386" y="401"/>
                  <a:pt x="384" y="403"/>
                </a:cubicBezTo>
                <a:close/>
                <a:moveTo>
                  <a:pt x="195" y="422"/>
                </a:moveTo>
                <a:cubicBezTo>
                  <a:pt x="187" y="414"/>
                  <a:pt x="179" y="408"/>
                  <a:pt x="170" y="401"/>
                </a:cubicBezTo>
                <a:cubicBezTo>
                  <a:pt x="173" y="414"/>
                  <a:pt x="186" y="416"/>
                  <a:pt x="195" y="422"/>
                </a:cubicBezTo>
                <a:close/>
                <a:moveTo>
                  <a:pt x="394" y="414"/>
                </a:moveTo>
                <a:cubicBezTo>
                  <a:pt x="402" y="414"/>
                  <a:pt x="408" y="412"/>
                  <a:pt x="416" y="412"/>
                </a:cubicBezTo>
                <a:cubicBezTo>
                  <a:pt x="416" y="409"/>
                  <a:pt x="418" y="406"/>
                  <a:pt x="419" y="403"/>
                </a:cubicBezTo>
                <a:cubicBezTo>
                  <a:pt x="409" y="406"/>
                  <a:pt x="400" y="406"/>
                  <a:pt x="394" y="414"/>
                </a:cubicBezTo>
                <a:close/>
                <a:moveTo>
                  <a:pt x="267" y="407"/>
                </a:moveTo>
                <a:cubicBezTo>
                  <a:pt x="263" y="406"/>
                  <a:pt x="258" y="403"/>
                  <a:pt x="253" y="405"/>
                </a:cubicBezTo>
                <a:cubicBezTo>
                  <a:pt x="257" y="405"/>
                  <a:pt x="264" y="411"/>
                  <a:pt x="267" y="407"/>
                </a:cubicBezTo>
                <a:close/>
                <a:moveTo>
                  <a:pt x="118" y="416"/>
                </a:moveTo>
                <a:cubicBezTo>
                  <a:pt x="118" y="410"/>
                  <a:pt x="114" y="408"/>
                  <a:pt x="111" y="405"/>
                </a:cubicBezTo>
                <a:cubicBezTo>
                  <a:pt x="113" y="409"/>
                  <a:pt x="113" y="415"/>
                  <a:pt x="118" y="416"/>
                </a:cubicBezTo>
                <a:close/>
                <a:moveTo>
                  <a:pt x="308" y="407"/>
                </a:moveTo>
                <a:cubicBezTo>
                  <a:pt x="311" y="407"/>
                  <a:pt x="316" y="409"/>
                  <a:pt x="319" y="409"/>
                </a:cubicBezTo>
                <a:cubicBezTo>
                  <a:pt x="319" y="407"/>
                  <a:pt x="318" y="407"/>
                  <a:pt x="318" y="406"/>
                </a:cubicBezTo>
                <a:cubicBezTo>
                  <a:pt x="314" y="406"/>
                  <a:pt x="309" y="404"/>
                  <a:pt x="308" y="407"/>
                </a:cubicBezTo>
                <a:close/>
                <a:moveTo>
                  <a:pt x="338" y="410"/>
                </a:moveTo>
                <a:cubicBezTo>
                  <a:pt x="339" y="409"/>
                  <a:pt x="340" y="408"/>
                  <a:pt x="340" y="407"/>
                </a:cubicBezTo>
                <a:cubicBezTo>
                  <a:pt x="336" y="408"/>
                  <a:pt x="332" y="406"/>
                  <a:pt x="330" y="408"/>
                </a:cubicBezTo>
                <a:cubicBezTo>
                  <a:pt x="333" y="408"/>
                  <a:pt x="335" y="410"/>
                  <a:pt x="338" y="410"/>
                </a:cubicBezTo>
                <a:close/>
                <a:moveTo>
                  <a:pt x="346" y="410"/>
                </a:moveTo>
                <a:cubicBezTo>
                  <a:pt x="348" y="410"/>
                  <a:pt x="347" y="409"/>
                  <a:pt x="349" y="409"/>
                </a:cubicBezTo>
                <a:cubicBezTo>
                  <a:pt x="349" y="406"/>
                  <a:pt x="345" y="406"/>
                  <a:pt x="346" y="410"/>
                </a:cubicBezTo>
                <a:close/>
                <a:moveTo>
                  <a:pt x="358" y="411"/>
                </a:moveTo>
                <a:cubicBezTo>
                  <a:pt x="363" y="410"/>
                  <a:pt x="371" y="412"/>
                  <a:pt x="371" y="407"/>
                </a:cubicBezTo>
                <a:cubicBezTo>
                  <a:pt x="367" y="408"/>
                  <a:pt x="361" y="408"/>
                  <a:pt x="358" y="411"/>
                </a:cubicBezTo>
                <a:close/>
                <a:moveTo>
                  <a:pt x="144" y="414"/>
                </a:moveTo>
                <a:cubicBezTo>
                  <a:pt x="142" y="412"/>
                  <a:pt x="142" y="407"/>
                  <a:pt x="140" y="409"/>
                </a:cubicBezTo>
                <a:cubicBezTo>
                  <a:pt x="141" y="410"/>
                  <a:pt x="143" y="414"/>
                  <a:pt x="144" y="414"/>
                </a:cubicBezTo>
                <a:close/>
                <a:moveTo>
                  <a:pt x="328" y="409"/>
                </a:moveTo>
                <a:cubicBezTo>
                  <a:pt x="326" y="409"/>
                  <a:pt x="325" y="409"/>
                  <a:pt x="323" y="408"/>
                </a:cubicBezTo>
                <a:cubicBezTo>
                  <a:pt x="323" y="410"/>
                  <a:pt x="327" y="410"/>
                  <a:pt x="328" y="409"/>
                </a:cubicBezTo>
                <a:close/>
                <a:moveTo>
                  <a:pt x="146" y="439"/>
                </a:moveTo>
                <a:cubicBezTo>
                  <a:pt x="139" y="429"/>
                  <a:pt x="131" y="413"/>
                  <a:pt x="120" y="409"/>
                </a:cubicBezTo>
                <a:cubicBezTo>
                  <a:pt x="129" y="419"/>
                  <a:pt x="137" y="430"/>
                  <a:pt x="146" y="439"/>
                </a:cubicBezTo>
                <a:close/>
                <a:moveTo>
                  <a:pt x="271" y="410"/>
                </a:moveTo>
                <a:cubicBezTo>
                  <a:pt x="272" y="410"/>
                  <a:pt x="273" y="410"/>
                  <a:pt x="273" y="410"/>
                </a:cubicBezTo>
                <a:cubicBezTo>
                  <a:pt x="274" y="408"/>
                  <a:pt x="270" y="408"/>
                  <a:pt x="271" y="410"/>
                </a:cubicBezTo>
                <a:close/>
                <a:moveTo>
                  <a:pt x="298" y="412"/>
                </a:moveTo>
                <a:cubicBezTo>
                  <a:pt x="298" y="412"/>
                  <a:pt x="299" y="413"/>
                  <a:pt x="299" y="413"/>
                </a:cubicBezTo>
                <a:cubicBezTo>
                  <a:pt x="303" y="413"/>
                  <a:pt x="305" y="414"/>
                  <a:pt x="308" y="414"/>
                </a:cubicBezTo>
                <a:cubicBezTo>
                  <a:pt x="311" y="414"/>
                  <a:pt x="309" y="413"/>
                  <a:pt x="307" y="413"/>
                </a:cubicBezTo>
                <a:cubicBezTo>
                  <a:pt x="303" y="413"/>
                  <a:pt x="297" y="409"/>
                  <a:pt x="293" y="411"/>
                </a:cubicBezTo>
                <a:cubicBezTo>
                  <a:pt x="295" y="411"/>
                  <a:pt x="296" y="412"/>
                  <a:pt x="298" y="412"/>
                </a:cubicBezTo>
                <a:close/>
                <a:moveTo>
                  <a:pt x="380" y="416"/>
                </a:moveTo>
                <a:cubicBezTo>
                  <a:pt x="382" y="416"/>
                  <a:pt x="384" y="415"/>
                  <a:pt x="386" y="414"/>
                </a:cubicBezTo>
                <a:cubicBezTo>
                  <a:pt x="384" y="413"/>
                  <a:pt x="379" y="414"/>
                  <a:pt x="380" y="416"/>
                </a:cubicBezTo>
                <a:close/>
                <a:moveTo>
                  <a:pt x="76" y="418"/>
                </a:moveTo>
                <a:cubicBezTo>
                  <a:pt x="76" y="417"/>
                  <a:pt x="77" y="416"/>
                  <a:pt x="76" y="415"/>
                </a:cubicBezTo>
                <a:cubicBezTo>
                  <a:pt x="75" y="416"/>
                  <a:pt x="75" y="412"/>
                  <a:pt x="74" y="415"/>
                </a:cubicBezTo>
                <a:cubicBezTo>
                  <a:pt x="75" y="416"/>
                  <a:pt x="74" y="417"/>
                  <a:pt x="76" y="418"/>
                </a:cubicBezTo>
                <a:close/>
                <a:moveTo>
                  <a:pt x="392" y="416"/>
                </a:moveTo>
                <a:cubicBezTo>
                  <a:pt x="393" y="416"/>
                  <a:pt x="394" y="417"/>
                  <a:pt x="394" y="417"/>
                </a:cubicBezTo>
                <a:cubicBezTo>
                  <a:pt x="394" y="416"/>
                  <a:pt x="395" y="416"/>
                  <a:pt x="395" y="415"/>
                </a:cubicBezTo>
                <a:cubicBezTo>
                  <a:pt x="393" y="415"/>
                  <a:pt x="393" y="416"/>
                  <a:pt x="392" y="416"/>
                </a:cubicBezTo>
                <a:close/>
                <a:moveTo>
                  <a:pt x="374" y="418"/>
                </a:moveTo>
                <a:cubicBezTo>
                  <a:pt x="375" y="417"/>
                  <a:pt x="378" y="418"/>
                  <a:pt x="378" y="415"/>
                </a:cubicBezTo>
                <a:cubicBezTo>
                  <a:pt x="376" y="416"/>
                  <a:pt x="374" y="415"/>
                  <a:pt x="374" y="418"/>
                </a:cubicBezTo>
                <a:close/>
                <a:moveTo>
                  <a:pt x="321" y="416"/>
                </a:moveTo>
                <a:cubicBezTo>
                  <a:pt x="320" y="416"/>
                  <a:pt x="320" y="417"/>
                  <a:pt x="321" y="417"/>
                </a:cubicBezTo>
                <a:cubicBezTo>
                  <a:pt x="324" y="417"/>
                  <a:pt x="331" y="418"/>
                  <a:pt x="330" y="416"/>
                </a:cubicBezTo>
                <a:cubicBezTo>
                  <a:pt x="327" y="417"/>
                  <a:pt x="326" y="416"/>
                  <a:pt x="323" y="416"/>
                </a:cubicBezTo>
                <a:cubicBezTo>
                  <a:pt x="322" y="416"/>
                  <a:pt x="321" y="416"/>
                  <a:pt x="321" y="416"/>
                </a:cubicBezTo>
                <a:close/>
                <a:moveTo>
                  <a:pt x="83" y="421"/>
                </a:moveTo>
                <a:cubicBezTo>
                  <a:pt x="82" y="419"/>
                  <a:pt x="79" y="418"/>
                  <a:pt x="77" y="416"/>
                </a:cubicBezTo>
                <a:cubicBezTo>
                  <a:pt x="75" y="420"/>
                  <a:pt x="83" y="420"/>
                  <a:pt x="83" y="421"/>
                </a:cubicBezTo>
                <a:close/>
                <a:moveTo>
                  <a:pt x="129" y="425"/>
                </a:moveTo>
                <a:cubicBezTo>
                  <a:pt x="126" y="424"/>
                  <a:pt x="124" y="418"/>
                  <a:pt x="121" y="418"/>
                </a:cubicBezTo>
                <a:cubicBezTo>
                  <a:pt x="122" y="422"/>
                  <a:pt x="127" y="424"/>
                  <a:pt x="129" y="425"/>
                </a:cubicBezTo>
                <a:close/>
                <a:moveTo>
                  <a:pt x="417" y="421"/>
                </a:moveTo>
                <a:cubicBezTo>
                  <a:pt x="425" y="421"/>
                  <a:pt x="435" y="421"/>
                  <a:pt x="443" y="419"/>
                </a:cubicBezTo>
                <a:cubicBezTo>
                  <a:pt x="436" y="417"/>
                  <a:pt x="422" y="418"/>
                  <a:pt x="417" y="421"/>
                </a:cubicBezTo>
                <a:close/>
                <a:moveTo>
                  <a:pt x="388" y="419"/>
                </a:moveTo>
                <a:cubicBezTo>
                  <a:pt x="388" y="417"/>
                  <a:pt x="385" y="419"/>
                  <a:pt x="384" y="418"/>
                </a:cubicBezTo>
                <a:cubicBezTo>
                  <a:pt x="383" y="420"/>
                  <a:pt x="386" y="419"/>
                  <a:pt x="388" y="419"/>
                </a:cubicBezTo>
                <a:close/>
                <a:moveTo>
                  <a:pt x="160" y="426"/>
                </a:moveTo>
                <a:cubicBezTo>
                  <a:pt x="161" y="425"/>
                  <a:pt x="157" y="424"/>
                  <a:pt x="159" y="422"/>
                </a:cubicBezTo>
                <a:cubicBezTo>
                  <a:pt x="155" y="422"/>
                  <a:pt x="155" y="419"/>
                  <a:pt x="152" y="419"/>
                </a:cubicBezTo>
                <a:cubicBezTo>
                  <a:pt x="152" y="424"/>
                  <a:pt x="158" y="426"/>
                  <a:pt x="160" y="426"/>
                </a:cubicBezTo>
                <a:close/>
                <a:moveTo>
                  <a:pt x="174" y="427"/>
                </a:moveTo>
                <a:cubicBezTo>
                  <a:pt x="182" y="430"/>
                  <a:pt x="188" y="435"/>
                  <a:pt x="196" y="438"/>
                </a:cubicBezTo>
                <a:cubicBezTo>
                  <a:pt x="188" y="432"/>
                  <a:pt x="181" y="425"/>
                  <a:pt x="173" y="419"/>
                </a:cubicBezTo>
                <a:cubicBezTo>
                  <a:pt x="173" y="422"/>
                  <a:pt x="174" y="425"/>
                  <a:pt x="174" y="427"/>
                </a:cubicBezTo>
                <a:close/>
                <a:moveTo>
                  <a:pt x="347" y="422"/>
                </a:moveTo>
                <a:cubicBezTo>
                  <a:pt x="354" y="422"/>
                  <a:pt x="358" y="423"/>
                  <a:pt x="366" y="423"/>
                </a:cubicBezTo>
                <a:cubicBezTo>
                  <a:pt x="366" y="421"/>
                  <a:pt x="366" y="420"/>
                  <a:pt x="366" y="419"/>
                </a:cubicBezTo>
                <a:cubicBezTo>
                  <a:pt x="360" y="418"/>
                  <a:pt x="352" y="420"/>
                  <a:pt x="347" y="422"/>
                </a:cubicBezTo>
                <a:close/>
                <a:moveTo>
                  <a:pt x="371" y="423"/>
                </a:moveTo>
                <a:cubicBezTo>
                  <a:pt x="372" y="421"/>
                  <a:pt x="378" y="423"/>
                  <a:pt x="378" y="421"/>
                </a:cubicBezTo>
                <a:cubicBezTo>
                  <a:pt x="375" y="421"/>
                  <a:pt x="371" y="419"/>
                  <a:pt x="371" y="423"/>
                </a:cubicBezTo>
                <a:close/>
                <a:moveTo>
                  <a:pt x="89" y="426"/>
                </a:moveTo>
                <a:cubicBezTo>
                  <a:pt x="88" y="424"/>
                  <a:pt x="85" y="422"/>
                  <a:pt x="84" y="423"/>
                </a:cubicBezTo>
                <a:cubicBezTo>
                  <a:pt x="86" y="423"/>
                  <a:pt x="86" y="426"/>
                  <a:pt x="89" y="426"/>
                </a:cubicBezTo>
                <a:close/>
                <a:moveTo>
                  <a:pt x="92" y="436"/>
                </a:moveTo>
                <a:cubicBezTo>
                  <a:pt x="88" y="431"/>
                  <a:pt x="81" y="425"/>
                  <a:pt x="75" y="424"/>
                </a:cubicBezTo>
                <a:cubicBezTo>
                  <a:pt x="80" y="428"/>
                  <a:pt x="88" y="435"/>
                  <a:pt x="92" y="436"/>
                </a:cubicBezTo>
                <a:close/>
                <a:moveTo>
                  <a:pt x="119" y="426"/>
                </a:moveTo>
                <a:cubicBezTo>
                  <a:pt x="123" y="428"/>
                  <a:pt x="125" y="431"/>
                  <a:pt x="129" y="432"/>
                </a:cubicBezTo>
                <a:cubicBezTo>
                  <a:pt x="126" y="431"/>
                  <a:pt x="122" y="424"/>
                  <a:pt x="119" y="426"/>
                </a:cubicBezTo>
                <a:close/>
                <a:moveTo>
                  <a:pt x="149" y="430"/>
                </a:moveTo>
                <a:cubicBezTo>
                  <a:pt x="148" y="429"/>
                  <a:pt x="146" y="425"/>
                  <a:pt x="145" y="426"/>
                </a:cubicBezTo>
                <a:cubicBezTo>
                  <a:pt x="147" y="427"/>
                  <a:pt x="146" y="430"/>
                  <a:pt x="149" y="430"/>
                </a:cubicBezTo>
                <a:close/>
                <a:moveTo>
                  <a:pt x="169" y="472"/>
                </a:moveTo>
                <a:cubicBezTo>
                  <a:pt x="158" y="453"/>
                  <a:pt x="136" y="442"/>
                  <a:pt x="120" y="431"/>
                </a:cubicBezTo>
                <a:cubicBezTo>
                  <a:pt x="136" y="445"/>
                  <a:pt x="152" y="458"/>
                  <a:pt x="169" y="472"/>
                </a:cubicBezTo>
                <a:close/>
                <a:moveTo>
                  <a:pt x="157" y="443"/>
                </a:moveTo>
                <a:cubicBezTo>
                  <a:pt x="157" y="438"/>
                  <a:pt x="151" y="436"/>
                  <a:pt x="152" y="432"/>
                </a:cubicBezTo>
                <a:cubicBezTo>
                  <a:pt x="151" y="432"/>
                  <a:pt x="150" y="432"/>
                  <a:pt x="149" y="432"/>
                </a:cubicBezTo>
                <a:cubicBezTo>
                  <a:pt x="151" y="436"/>
                  <a:pt x="154" y="439"/>
                  <a:pt x="157" y="443"/>
                </a:cubicBezTo>
                <a:close/>
                <a:moveTo>
                  <a:pt x="176" y="464"/>
                </a:moveTo>
                <a:cubicBezTo>
                  <a:pt x="185" y="470"/>
                  <a:pt x="193" y="476"/>
                  <a:pt x="203" y="481"/>
                </a:cubicBezTo>
                <a:cubicBezTo>
                  <a:pt x="192" y="468"/>
                  <a:pt x="179" y="456"/>
                  <a:pt x="167" y="443"/>
                </a:cubicBezTo>
                <a:cubicBezTo>
                  <a:pt x="167" y="442"/>
                  <a:pt x="166" y="442"/>
                  <a:pt x="166" y="440"/>
                </a:cubicBezTo>
                <a:cubicBezTo>
                  <a:pt x="162" y="438"/>
                  <a:pt x="159" y="435"/>
                  <a:pt x="155" y="432"/>
                </a:cubicBezTo>
                <a:cubicBezTo>
                  <a:pt x="160" y="444"/>
                  <a:pt x="170" y="453"/>
                  <a:pt x="176" y="464"/>
                </a:cubicBezTo>
                <a:close/>
                <a:moveTo>
                  <a:pt x="129" y="445"/>
                </a:moveTo>
                <a:cubicBezTo>
                  <a:pt x="125" y="440"/>
                  <a:pt x="119" y="436"/>
                  <a:pt x="113" y="433"/>
                </a:cubicBezTo>
                <a:cubicBezTo>
                  <a:pt x="117" y="438"/>
                  <a:pt x="123" y="442"/>
                  <a:pt x="129" y="445"/>
                </a:cubicBezTo>
                <a:close/>
                <a:moveTo>
                  <a:pt x="185" y="449"/>
                </a:moveTo>
                <a:cubicBezTo>
                  <a:pt x="181" y="446"/>
                  <a:pt x="174" y="441"/>
                  <a:pt x="169" y="437"/>
                </a:cubicBezTo>
                <a:cubicBezTo>
                  <a:pt x="174" y="441"/>
                  <a:pt x="178" y="447"/>
                  <a:pt x="185" y="449"/>
                </a:cubicBezTo>
                <a:close/>
                <a:moveTo>
                  <a:pt x="203" y="509"/>
                </a:moveTo>
                <a:cubicBezTo>
                  <a:pt x="200" y="508"/>
                  <a:pt x="199" y="504"/>
                  <a:pt x="196" y="502"/>
                </a:cubicBezTo>
                <a:cubicBezTo>
                  <a:pt x="186" y="494"/>
                  <a:pt x="173" y="489"/>
                  <a:pt x="168" y="480"/>
                </a:cubicBezTo>
                <a:cubicBezTo>
                  <a:pt x="156" y="471"/>
                  <a:pt x="140" y="459"/>
                  <a:pt x="128" y="449"/>
                </a:cubicBezTo>
                <a:cubicBezTo>
                  <a:pt x="124" y="447"/>
                  <a:pt x="117" y="439"/>
                  <a:pt x="115" y="440"/>
                </a:cubicBezTo>
                <a:cubicBezTo>
                  <a:pt x="115" y="440"/>
                  <a:pt x="115" y="440"/>
                  <a:pt x="115" y="440"/>
                </a:cubicBezTo>
                <a:cubicBezTo>
                  <a:pt x="119" y="445"/>
                  <a:pt x="125" y="449"/>
                  <a:pt x="130" y="454"/>
                </a:cubicBezTo>
                <a:cubicBezTo>
                  <a:pt x="134" y="457"/>
                  <a:pt x="139" y="461"/>
                  <a:pt x="143" y="464"/>
                </a:cubicBezTo>
                <a:cubicBezTo>
                  <a:pt x="151" y="472"/>
                  <a:pt x="161" y="478"/>
                  <a:pt x="168" y="486"/>
                </a:cubicBezTo>
                <a:cubicBezTo>
                  <a:pt x="170" y="488"/>
                  <a:pt x="171" y="491"/>
                  <a:pt x="173" y="492"/>
                </a:cubicBezTo>
                <a:cubicBezTo>
                  <a:pt x="179" y="497"/>
                  <a:pt x="186" y="501"/>
                  <a:pt x="193" y="505"/>
                </a:cubicBezTo>
                <a:cubicBezTo>
                  <a:pt x="200" y="509"/>
                  <a:pt x="207" y="513"/>
                  <a:pt x="214" y="518"/>
                </a:cubicBezTo>
                <a:cubicBezTo>
                  <a:pt x="212" y="513"/>
                  <a:pt x="206" y="512"/>
                  <a:pt x="203" y="509"/>
                </a:cubicBezTo>
                <a:close/>
                <a:moveTo>
                  <a:pt x="162" y="448"/>
                </a:moveTo>
                <a:cubicBezTo>
                  <a:pt x="161" y="446"/>
                  <a:pt x="160" y="447"/>
                  <a:pt x="161" y="444"/>
                </a:cubicBezTo>
                <a:cubicBezTo>
                  <a:pt x="160" y="445"/>
                  <a:pt x="158" y="442"/>
                  <a:pt x="157" y="444"/>
                </a:cubicBezTo>
                <a:cubicBezTo>
                  <a:pt x="158" y="444"/>
                  <a:pt x="158" y="446"/>
                  <a:pt x="159" y="446"/>
                </a:cubicBezTo>
                <a:cubicBezTo>
                  <a:pt x="161" y="445"/>
                  <a:pt x="160" y="448"/>
                  <a:pt x="162" y="448"/>
                </a:cubicBezTo>
                <a:close/>
                <a:moveTo>
                  <a:pt x="137" y="452"/>
                </a:moveTo>
                <a:cubicBezTo>
                  <a:pt x="138" y="450"/>
                  <a:pt x="134" y="448"/>
                  <a:pt x="134" y="449"/>
                </a:cubicBezTo>
                <a:cubicBezTo>
                  <a:pt x="135" y="450"/>
                  <a:pt x="136" y="451"/>
                  <a:pt x="137" y="452"/>
                </a:cubicBezTo>
                <a:close/>
                <a:moveTo>
                  <a:pt x="142" y="455"/>
                </a:moveTo>
                <a:cubicBezTo>
                  <a:pt x="141" y="455"/>
                  <a:pt x="141" y="454"/>
                  <a:pt x="141" y="453"/>
                </a:cubicBezTo>
                <a:cubicBezTo>
                  <a:pt x="140" y="453"/>
                  <a:pt x="139" y="453"/>
                  <a:pt x="138" y="452"/>
                </a:cubicBezTo>
                <a:cubicBezTo>
                  <a:pt x="138" y="454"/>
                  <a:pt x="141" y="456"/>
                  <a:pt x="142" y="455"/>
                </a:cubicBezTo>
                <a:close/>
                <a:moveTo>
                  <a:pt x="171" y="504"/>
                </a:moveTo>
                <a:cubicBezTo>
                  <a:pt x="165" y="499"/>
                  <a:pt x="160" y="495"/>
                  <a:pt x="155" y="491"/>
                </a:cubicBezTo>
                <a:cubicBezTo>
                  <a:pt x="155" y="490"/>
                  <a:pt x="155" y="490"/>
                  <a:pt x="155" y="489"/>
                </a:cubicBezTo>
                <a:cubicBezTo>
                  <a:pt x="154" y="489"/>
                  <a:pt x="154" y="490"/>
                  <a:pt x="153" y="490"/>
                </a:cubicBezTo>
                <a:cubicBezTo>
                  <a:pt x="149" y="483"/>
                  <a:pt x="141" y="479"/>
                  <a:pt x="134" y="474"/>
                </a:cubicBezTo>
                <a:cubicBezTo>
                  <a:pt x="144" y="486"/>
                  <a:pt x="159" y="496"/>
                  <a:pt x="171" y="504"/>
                </a:cubicBezTo>
                <a:close/>
                <a:moveTo>
                  <a:pt x="204" y="501"/>
                </a:moveTo>
                <a:cubicBezTo>
                  <a:pt x="204" y="498"/>
                  <a:pt x="201" y="498"/>
                  <a:pt x="200" y="496"/>
                </a:cubicBezTo>
                <a:cubicBezTo>
                  <a:pt x="200" y="499"/>
                  <a:pt x="202" y="500"/>
                  <a:pt x="204" y="501"/>
                </a:cubicBezTo>
                <a:close/>
                <a:moveTo>
                  <a:pt x="190" y="511"/>
                </a:moveTo>
                <a:cubicBezTo>
                  <a:pt x="186" y="508"/>
                  <a:pt x="183" y="505"/>
                  <a:pt x="177" y="503"/>
                </a:cubicBezTo>
                <a:cubicBezTo>
                  <a:pt x="175" y="503"/>
                  <a:pt x="172" y="498"/>
                  <a:pt x="172" y="500"/>
                </a:cubicBezTo>
                <a:cubicBezTo>
                  <a:pt x="177" y="504"/>
                  <a:pt x="183" y="511"/>
                  <a:pt x="190" y="511"/>
                </a:cubicBezTo>
                <a:close/>
                <a:moveTo>
                  <a:pt x="233" y="539"/>
                </a:moveTo>
                <a:cubicBezTo>
                  <a:pt x="233" y="539"/>
                  <a:pt x="233" y="539"/>
                  <a:pt x="233" y="539"/>
                </a:cubicBezTo>
                <a:moveTo>
                  <a:pt x="250" y="554"/>
                </a:moveTo>
                <a:cubicBezTo>
                  <a:pt x="248" y="554"/>
                  <a:pt x="248" y="552"/>
                  <a:pt x="247" y="551"/>
                </a:cubicBezTo>
                <a:cubicBezTo>
                  <a:pt x="245" y="552"/>
                  <a:pt x="246" y="552"/>
                  <a:pt x="244" y="551"/>
                </a:cubicBezTo>
                <a:cubicBezTo>
                  <a:pt x="245" y="553"/>
                  <a:pt x="248" y="557"/>
                  <a:pt x="250" y="554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algn="ctr"/>
            <a:r>
              <a: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宋体" panose="02010600030101010101" pitchFamily="2" charset="-122"/>
              </a:rPr>
              <a:t>添加标题</a:t>
            </a:r>
            <a:endParaRPr lang="zh-CN" altLang="zh-CN" sz="36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sym typeface="宋体" panose="02010600030101010101" pitchFamily="2" charset="-122"/>
            </a:endParaRPr>
          </a:p>
        </p:txBody>
      </p:sp>
      <p:sp>
        <p:nvSpPr>
          <p:cNvPr id="17" name="TextBox 1">
            <a:extLst>
              <a:ext uri="{FF2B5EF4-FFF2-40B4-BE49-F238E27FC236}">
                <a16:creationId xmlns:a16="http://schemas.microsoft.com/office/drawing/2014/main" xmlns="" id="{5D54BF9C-5B90-48E6-A5BA-BBE5B8D3686B}"/>
              </a:ext>
            </a:extLst>
          </p:cNvPr>
          <p:cNvSpPr txBox="1"/>
          <p:nvPr/>
        </p:nvSpPr>
        <p:spPr>
          <a:xfrm>
            <a:off x="5854700" y="2501759"/>
            <a:ext cx="5227463" cy="2354491"/>
          </a:xfrm>
          <a:prstGeom prst="rect">
            <a:avLst/>
          </a:prstGeom>
          <a:noFill/>
          <a:effectLst/>
        </p:spPr>
        <p:txBody>
          <a:bodyPr wrap="square" lIns="0" tIns="0" r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18" charset="0"/>
                <a:cs typeface="微软雅黑" pitchFamily="18" charset="0"/>
              </a:rPr>
              <a:t>请在此处添加详细文本，文本内容与标题尽量相符保持一致，语言描述简洁生动有趣。请在此处添加详细文本。请在此处添加详细文本，文本内容与标题尽量相符保持一致，语言描述简洁生动有趣。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18" charset="0"/>
              <a:cs typeface="微软雅黑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016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2" presetClass="entr" presetSubtype="1" fill="hold" grpId="0" nodeType="click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1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1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 animBg="1"/>
          <p:bldP spid="1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 animBg="1"/>
          <p:bldP spid="17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C000E832-E501-467C-93EF-0A699FFAD2E0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1506" y="802556"/>
            <a:ext cx="4769010" cy="4619978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E69BD262-1F16-4D32-B7D4-2582EE528991}"/>
              </a:ext>
            </a:extLst>
          </p:cNvPr>
          <p:cNvSpPr txBox="1"/>
          <p:nvPr/>
        </p:nvSpPr>
        <p:spPr>
          <a:xfrm>
            <a:off x="5714491" y="2463526"/>
            <a:ext cx="357020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添加标题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E29F02D2-3FB1-41A6-9BF3-A2D9A8EE2055}"/>
              </a:ext>
            </a:extLst>
          </p:cNvPr>
          <p:cNvSpPr txBox="1"/>
          <p:nvPr/>
        </p:nvSpPr>
        <p:spPr>
          <a:xfrm>
            <a:off x="3469085" y="2389270"/>
            <a:ext cx="1601721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03</a:t>
            </a:r>
            <a:endParaRPr lang="zh-CN" altLang="en-US" sz="88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564092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27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7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8CCC59C8-57AE-4E03-861F-039253CBC9E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此处添加标题文本</a:t>
            </a: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FFC40CD7-EB58-4C00-BC5F-3AD3AF8C1875}"/>
              </a:ext>
            </a:extLst>
          </p:cNvPr>
          <p:cNvGrpSpPr/>
          <p:nvPr/>
        </p:nvGrpSpPr>
        <p:grpSpPr>
          <a:xfrm>
            <a:off x="1448759" y="3873669"/>
            <a:ext cx="542864" cy="330299"/>
            <a:chOff x="745709" y="1904734"/>
            <a:chExt cx="1123829" cy="683779"/>
          </a:xfrm>
          <a:solidFill>
            <a:schemeClr val="bg1">
              <a:lumMod val="50000"/>
            </a:schemeClr>
          </a:solidFill>
        </p:grpSpPr>
        <p:sp>
          <p:nvSpPr>
            <p:cNvPr id="24" name="Freeform 18">
              <a:extLst>
                <a:ext uri="{FF2B5EF4-FFF2-40B4-BE49-F238E27FC236}">
                  <a16:creationId xmlns:a16="http://schemas.microsoft.com/office/drawing/2014/main" xmlns="" id="{0FF6DDC6-17D2-425D-B9ED-4ADFD52EB48D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745709" y="1904734"/>
              <a:ext cx="473319" cy="683779"/>
            </a:xfrm>
            <a:custGeom>
              <a:avLst/>
              <a:gdLst>
                <a:gd name="T0" fmla="*/ 157 w 657"/>
                <a:gd name="T1" fmla="*/ 35 h 559"/>
                <a:gd name="T2" fmla="*/ 325 w 657"/>
                <a:gd name="T3" fmla="*/ 33 h 559"/>
                <a:gd name="T4" fmla="*/ 488 w 657"/>
                <a:gd name="T5" fmla="*/ 54 h 559"/>
                <a:gd name="T6" fmla="*/ 596 w 657"/>
                <a:gd name="T7" fmla="*/ 107 h 559"/>
                <a:gd name="T8" fmla="*/ 264 w 657"/>
                <a:gd name="T9" fmla="*/ 83 h 559"/>
                <a:gd name="T10" fmla="*/ 349 w 657"/>
                <a:gd name="T11" fmla="*/ 94 h 559"/>
                <a:gd name="T12" fmla="*/ 117 w 657"/>
                <a:gd name="T13" fmla="*/ 104 h 559"/>
                <a:gd name="T14" fmla="*/ 614 w 657"/>
                <a:gd name="T15" fmla="*/ 144 h 559"/>
                <a:gd name="T16" fmla="*/ 279 w 657"/>
                <a:gd name="T17" fmla="*/ 119 h 559"/>
                <a:gd name="T18" fmla="*/ 459 w 657"/>
                <a:gd name="T19" fmla="*/ 138 h 559"/>
                <a:gd name="T20" fmla="*/ 55 w 657"/>
                <a:gd name="T21" fmla="*/ 135 h 559"/>
                <a:gd name="T22" fmla="*/ 93 w 657"/>
                <a:gd name="T23" fmla="*/ 138 h 559"/>
                <a:gd name="T24" fmla="*/ 75 w 657"/>
                <a:gd name="T25" fmla="*/ 142 h 559"/>
                <a:gd name="T26" fmla="*/ 134 w 657"/>
                <a:gd name="T27" fmla="*/ 147 h 559"/>
                <a:gd name="T28" fmla="*/ 206 w 657"/>
                <a:gd name="T29" fmla="*/ 155 h 559"/>
                <a:gd name="T30" fmla="*/ 87 w 657"/>
                <a:gd name="T31" fmla="*/ 164 h 559"/>
                <a:gd name="T32" fmla="*/ 104 w 657"/>
                <a:gd name="T33" fmla="*/ 169 h 559"/>
                <a:gd name="T34" fmla="*/ 549 w 657"/>
                <a:gd name="T35" fmla="*/ 184 h 559"/>
                <a:gd name="T36" fmla="*/ 161 w 657"/>
                <a:gd name="T37" fmla="*/ 175 h 559"/>
                <a:gd name="T38" fmla="*/ 533 w 657"/>
                <a:gd name="T39" fmla="*/ 178 h 559"/>
                <a:gd name="T40" fmla="*/ 51 w 657"/>
                <a:gd name="T41" fmla="*/ 186 h 559"/>
                <a:gd name="T42" fmla="*/ 110 w 657"/>
                <a:gd name="T43" fmla="*/ 191 h 559"/>
                <a:gd name="T44" fmla="*/ 333 w 657"/>
                <a:gd name="T45" fmla="*/ 192 h 559"/>
                <a:gd name="T46" fmla="*/ 626 w 657"/>
                <a:gd name="T47" fmla="*/ 204 h 559"/>
                <a:gd name="T48" fmla="*/ 273 w 657"/>
                <a:gd name="T49" fmla="*/ 204 h 559"/>
                <a:gd name="T50" fmla="*/ 566 w 657"/>
                <a:gd name="T51" fmla="*/ 212 h 559"/>
                <a:gd name="T52" fmla="*/ 145 w 657"/>
                <a:gd name="T53" fmla="*/ 215 h 559"/>
                <a:gd name="T54" fmla="*/ 292 w 657"/>
                <a:gd name="T55" fmla="*/ 216 h 559"/>
                <a:gd name="T56" fmla="*/ 573 w 657"/>
                <a:gd name="T57" fmla="*/ 226 h 559"/>
                <a:gd name="T58" fmla="*/ 329 w 657"/>
                <a:gd name="T59" fmla="*/ 234 h 559"/>
                <a:gd name="T60" fmla="*/ 131 w 657"/>
                <a:gd name="T61" fmla="*/ 231 h 559"/>
                <a:gd name="T62" fmla="*/ 507 w 657"/>
                <a:gd name="T63" fmla="*/ 240 h 559"/>
                <a:gd name="T64" fmla="*/ 600 w 657"/>
                <a:gd name="T65" fmla="*/ 268 h 559"/>
                <a:gd name="T66" fmla="*/ 540 w 657"/>
                <a:gd name="T67" fmla="*/ 249 h 559"/>
                <a:gd name="T68" fmla="*/ 509 w 657"/>
                <a:gd name="T69" fmla="*/ 260 h 559"/>
                <a:gd name="T70" fmla="*/ 406 w 657"/>
                <a:gd name="T71" fmla="*/ 257 h 559"/>
                <a:gd name="T72" fmla="*/ 372 w 657"/>
                <a:gd name="T73" fmla="*/ 260 h 559"/>
                <a:gd name="T74" fmla="*/ 246 w 657"/>
                <a:gd name="T75" fmla="*/ 270 h 559"/>
                <a:gd name="T76" fmla="*/ 152 w 657"/>
                <a:gd name="T77" fmla="*/ 274 h 559"/>
                <a:gd name="T78" fmla="*/ 507 w 657"/>
                <a:gd name="T79" fmla="*/ 280 h 559"/>
                <a:gd name="T80" fmla="*/ 189 w 657"/>
                <a:gd name="T81" fmla="*/ 283 h 559"/>
                <a:gd name="T82" fmla="*/ 314 w 657"/>
                <a:gd name="T83" fmla="*/ 285 h 559"/>
                <a:gd name="T84" fmla="*/ 504 w 657"/>
                <a:gd name="T85" fmla="*/ 289 h 559"/>
                <a:gd name="T86" fmla="*/ 479 w 657"/>
                <a:gd name="T87" fmla="*/ 294 h 559"/>
                <a:gd name="T88" fmla="*/ 483 w 657"/>
                <a:gd name="T89" fmla="*/ 300 h 559"/>
                <a:gd name="T90" fmla="*/ 485 w 657"/>
                <a:gd name="T91" fmla="*/ 312 h 559"/>
                <a:gd name="T92" fmla="*/ 409 w 657"/>
                <a:gd name="T93" fmla="*/ 314 h 559"/>
                <a:gd name="T94" fmla="*/ 269 w 657"/>
                <a:gd name="T95" fmla="*/ 318 h 559"/>
                <a:gd name="T96" fmla="*/ 460 w 657"/>
                <a:gd name="T97" fmla="*/ 323 h 559"/>
                <a:gd name="T98" fmla="*/ 387 w 657"/>
                <a:gd name="T99" fmla="*/ 334 h 559"/>
                <a:gd name="T100" fmla="*/ 67 w 657"/>
                <a:gd name="T101" fmla="*/ 334 h 559"/>
                <a:gd name="T102" fmla="*/ 50 w 657"/>
                <a:gd name="T103" fmla="*/ 338 h 559"/>
                <a:gd name="T104" fmla="*/ 410 w 657"/>
                <a:gd name="T105" fmla="*/ 351 h 559"/>
                <a:gd name="T106" fmla="*/ 157 w 657"/>
                <a:gd name="T107" fmla="*/ 363 h 559"/>
                <a:gd name="T108" fmla="*/ 315 w 657"/>
                <a:gd name="T109" fmla="*/ 358 h 559"/>
                <a:gd name="T110" fmla="*/ 321 w 657"/>
                <a:gd name="T111" fmla="*/ 364 h 559"/>
                <a:gd name="T112" fmla="*/ 232 w 657"/>
                <a:gd name="T113" fmla="*/ 367 h 559"/>
                <a:gd name="T114" fmla="*/ 101 w 657"/>
                <a:gd name="T115" fmla="*/ 391 h 559"/>
                <a:gd name="T116" fmla="*/ 402 w 657"/>
                <a:gd name="T117" fmla="*/ 382 h 559"/>
                <a:gd name="T118" fmla="*/ 72 w 657"/>
                <a:gd name="T119" fmla="*/ 403 h 559"/>
                <a:gd name="T120" fmla="*/ 157 w 657"/>
                <a:gd name="T121" fmla="*/ 399 h 559"/>
                <a:gd name="T122" fmla="*/ 392 w 657"/>
                <a:gd name="T123" fmla="*/ 416 h 559"/>
                <a:gd name="T124" fmla="*/ 115 w 657"/>
                <a:gd name="T125" fmla="*/ 440 h 559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657"/>
                <a:gd name="T190" fmla="*/ 0 h 559"/>
                <a:gd name="T191" fmla="*/ 657 w 657"/>
                <a:gd name="T192" fmla="*/ 559 h 559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657" h="559">
                  <a:moveTo>
                    <a:pt x="185" y="393"/>
                  </a:moveTo>
                  <a:cubicBezTo>
                    <a:pt x="192" y="400"/>
                    <a:pt x="207" y="406"/>
                    <a:pt x="216" y="414"/>
                  </a:cubicBezTo>
                  <a:cubicBezTo>
                    <a:pt x="214" y="422"/>
                    <a:pt x="205" y="412"/>
                    <a:pt x="200" y="411"/>
                  </a:cubicBezTo>
                  <a:cubicBezTo>
                    <a:pt x="199" y="412"/>
                    <a:pt x="200" y="414"/>
                    <a:pt x="199" y="414"/>
                  </a:cubicBezTo>
                  <a:cubicBezTo>
                    <a:pt x="190" y="412"/>
                    <a:pt x="187" y="402"/>
                    <a:pt x="179" y="401"/>
                  </a:cubicBezTo>
                  <a:cubicBezTo>
                    <a:pt x="182" y="407"/>
                    <a:pt x="191" y="411"/>
                    <a:pt x="198" y="417"/>
                  </a:cubicBezTo>
                  <a:cubicBezTo>
                    <a:pt x="203" y="421"/>
                    <a:pt x="211" y="427"/>
                    <a:pt x="209" y="433"/>
                  </a:cubicBezTo>
                  <a:cubicBezTo>
                    <a:pt x="201" y="432"/>
                    <a:pt x="193" y="425"/>
                    <a:pt x="185" y="421"/>
                  </a:cubicBezTo>
                  <a:cubicBezTo>
                    <a:pt x="186" y="426"/>
                    <a:pt x="195" y="430"/>
                    <a:pt x="198" y="435"/>
                  </a:cubicBezTo>
                  <a:cubicBezTo>
                    <a:pt x="202" y="438"/>
                    <a:pt x="212" y="442"/>
                    <a:pt x="209" y="449"/>
                  </a:cubicBezTo>
                  <a:cubicBezTo>
                    <a:pt x="199" y="446"/>
                    <a:pt x="188" y="438"/>
                    <a:pt x="177" y="434"/>
                  </a:cubicBezTo>
                  <a:cubicBezTo>
                    <a:pt x="186" y="441"/>
                    <a:pt x="193" y="449"/>
                    <a:pt x="202" y="455"/>
                  </a:cubicBezTo>
                  <a:cubicBezTo>
                    <a:pt x="203" y="464"/>
                    <a:pt x="214" y="465"/>
                    <a:pt x="214" y="474"/>
                  </a:cubicBezTo>
                  <a:cubicBezTo>
                    <a:pt x="213" y="474"/>
                    <a:pt x="213" y="475"/>
                    <a:pt x="213" y="475"/>
                  </a:cubicBezTo>
                  <a:cubicBezTo>
                    <a:pt x="206" y="472"/>
                    <a:pt x="202" y="464"/>
                    <a:pt x="194" y="464"/>
                  </a:cubicBezTo>
                  <a:cubicBezTo>
                    <a:pt x="201" y="475"/>
                    <a:pt x="215" y="482"/>
                    <a:pt x="217" y="496"/>
                  </a:cubicBezTo>
                  <a:cubicBezTo>
                    <a:pt x="213" y="497"/>
                    <a:pt x="209" y="492"/>
                    <a:pt x="206" y="490"/>
                  </a:cubicBezTo>
                  <a:cubicBezTo>
                    <a:pt x="202" y="487"/>
                    <a:pt x="199" y="484"/>
                    <a:pt x="195" y="482"/>
                  </a:cubicBezTo>
                  <a:cubicBezTo>
                    <a:pt x="197" y="485"/>
                    <a:pt x="203" y="489"/>
                    <a:pt x="207" y="493"/>
                  </a:cubicBezTo>
                  <a:cubicBezTo>
                    <a:pt x="207" y="495"/>
                    <a:pt x="206" y="495"/>
                    <a:pt x="206" y="496"/>
                  </a:cubicBezTo>
                  <a:cubicBezTo>
                    <a:pt x="214" y="502"/>
                    <a:pt x="220" y="510"/>
                    <a:pt x="227" y="517"/>
                  </a:cubicBezTo>
                  <a:cubicBezTo>
                    <a:pt x="227" y="519"/>
                    <a:pt x="225" y="519"/>
                    <a:pt x="225" y="521"/>
                  </a:cubicBezTo>
                  <a:cubicBezTo>
                    <a:pt x="230" y="527"/>
                    <a:pt x="237" y="530"/>
                    <a:pt x="240" y="537"/>
                  </a:cubicBezTo>
                  <a:cubicBezTo>
                    <a:pt x="239" y="539"/>
                    <a:pt x="236" y="539"/>
                    <a:pt x="234" y="540"/>
                  </a:cubicBezTo>
                  <a:cubicBezTo>
                    <a:pt x="241" y="542"/>
                    <a:pt x="249" y="542"/>
                    <a:pt x="253" y="547"/>
                  </a:cubicBezTo>
                  <a:cubicBezTo>
                    <a:pt x="253" y="551"/>
                    <a:pt x="249" y="552"/>
                    <a:pt x="251" y="556"/>
                  </a:cubicBezTo>
                  <a:cubicBezTo>
                    <a:pt x="241" y="559"/>
                    <a:pt x="234" y="550"/>
                    <a:pt x="227" y="546"/>
                  </a:cubicBezTo>
                  <a:cubicBezTo>
                    <a:pt x="223" y="547"/>
                    <a:pt x="221" y="545"/>
                    <a:pt x="220" y="543"/>
                  </a:cubicBezTo>
                  <a:cubicBezTo>
                    <a:pt x="215" y="542"/>
                    <a:pt x="208" y="543"/>
                    <a:pt x="206" y="538"/>
                  </a:cubicBezTo>
                  <a:cubicBezTo>
                    <a:pt x="206" y="536"/>
                    <a:pt x="206" y="535"/>
                    <a:pt x="208" y="536"/>
                  </a:cubicBezTo>
                  <a:cubicBezTo>
                    <a:pt x="204" y="531"/>
                    <a:pt x="194" y="530"/>
                    <a:pt x="192" y="523"/>
                  </a:cubicBezTo>
                  <a:cubicBezTo>
                    <a:pt x="190" y="521"/>
                    <a:pt x="191" y="524"/>
                    <a:pt x="188" y="523"/>
                  </a:cubicBezTo>
                  <a:cubicBezTo>
                    <a:pt x="170" y="507"/>
                    <a:pt x="149" y="493"/>
                    <a:pt x="129" y="477"/>
                  </a:cubicBezTo>
                  <a:cubicBezTo>
                    <a:pt x="133" y="485"/>
                    <a:pt x="143" y="490"/>
                    <a:pt x="148" y="498"/>
                  </a:cubicBezTo>
                  <a:cubicBezTo>
                    <a:pt x="139" y="495"/>
                    <a:pt x="130" y="486"/>
                    <a:pt x="124" y="478"/>
                  </a:cubicBezTo>
                  <a:cubicBezTo>
                    <a:pt x="118" y="473"/>
                    <a:pt x="112" y="466"/>
                    <a:pt x="104" y="462"/>
                  </a:cubicBezTo>
                  <a:cubicBezTo>
                    <a:pt x="103" y="458"/>
                    <a:pt x="103" y="459"/>
                    <a:pt x="100" y="458"/>
                  </a:cubicBezTo>
                  <a:cubicBezTo>
                    <a:pt x="99" y="454"/>
                    <a:pt x="92" y="452"/>
                    <a:pt x="92" y="448"/>
                  </a:cubicBezTo>
                  <a:cubicBezTo>
                    <a:pt x="92" y="451"/>
                    <a:pt x="86" y="444"/>
                    <a:pt x="87" y="442"/>
                  </a:cubicBezTo>
                  <a:cubicBezTo>
                    <a:pt x="72" y="431"/>
                    <a:pt x="61" y="416"/>
                    <a:pt x="49" y="402"/>
                  </a:cubicBezTo>
                  <a:cubicBezTo>
                    <a:pt x="44" y="395"/>
                    <a:pt x="35" y="389"/>
                    <a:pt x="36" y="379"/>
                  </a:cubicBezTo>
                  <a:cubicBezTo>
                    <a:pt x="41" y="380"/>
                    <a:pt x="44" y="383"/>
                    <a:pt x="48" y="385"/>
                  </a:cubicBezTo>
                  <a:cubicBezTo>
                    <a:pt x="47" y="381"/>
                    <a:pt x="40" y="382"/>
                    <a:pt x="41" y="376"/>
                  </a:cubicBezTo>
                  <a:cubicBezTo>
                    <a:pt x="40" y="374"/>
                    <a:pt x="43" y="374"/>
                    <a:pt x="44" y="374"/>
                  </a:cubicBezTo>
                  <a:cubicBezTo>
                    <a:pt x="41" y="358"/>
                    <a:pt x="26" y="352"/>
                    <a:pt x="23" y="335"/>
                  </a:cubicBezTo>
                  <a:cubicBezTo>
                    <a:pt x="22" y="333"/>
                    <a:pt x="20" y="333"/>
                    <a:pt x="19" y="331"/>
                  </a:cubicBezTo>
                  <a:cubicBezTo>
                    <a:pt x="22" y="324"/>
                    <a:pt x="16" y="317"/>
                    <a:pt x="16" y="310"/>
                  </a:cubicBezTo>
                  <a:cubicBezTo>
                    <a:pt x="14" y="307"/>
                    <a:pt x="10" y="306"/>
                    <a:pt x="10" y="301"/>
                  </a:cubicBezTo>
                  <a:cubicBezTo>
                    <a:pt x="10" y="299"/>
                    <a:pt x="12" y="299"/>
                    <a:pt x="14" y="299"/>
                  </a:cubicBezTo>
                  <a:cubicBezTo>
                    <a:pt x="17" y="285"/>
                    <a:pt x="0" y="285"/>
                    <a:pt x="3" y="275"/>
                  </a:cubicBezTo>
                  <a:cubicBezTo>
                    <a:pt x="6" y="275"/>
                    <a:pt x="8" y="276"/>
                    <a:pt x="10" y="276"/>
                  </a:cubicBezTo>
                  <a:cubicBezTo>
                    <a:pt x="11" y="272"/>
                    <a:pt x="12" y="266"/>
                    <a:pt x="10" y="263"/>
                  </a:cubicBezTo>
                  <a:cubicBezTo>
                    <a:pt x="9" y="258"/>
                    <a:pt x="1" y="257"/>
                    <a:pt x="2" y="251"/>
                  </a:cubicBezTo>
                  <a:cubicBezTo>
                    <a:pt x="5" y="250"/>
                    <a:pt x="6" y="250"/>
                    <a:pt x="10" y="251"/>
                  </a:cubicBezTo>
                  <a:cubicBezTo>
                    <a:pt x="10" y="249"/>
                    <a:pt x="11" y="244"/>
                    <a:pt x="10" y="242"/>
                  </a:cubicBezTo>
                  <a:cubicBezTo>
                    <a:pt x="9" y="239"/>
                    <a:pt x="5" y="239"/>
                    <a:pt x="5" y="234"/>
                  </a:cubicBezTo>
                  <a:cubicBezTo>
                    <a:pt x="7" y="232"/>
                    <a:pt x="9" y="231"/>
                    <a:pt x="13" y="232"/>
                  </a:cubicBezTo>
                  <a:cubicBezTo>
                    <a:pt x="14" y="219"/>
                    <a:pt x="15" y="206"/>
                    <a:pt x="19" y="195"/>
                  </a:cubicBezTo>
                  <a:cubicBezTo>
                    <a:pt x="17" y="193"/>
                    <a:pt x="15" y="192"/>
                    <a:pt x="14" y="189"/>
                  </a:cubicBezTo>
                  <a:cubicBezTo>
                    <a:pt x="15" y="187"/>
                    <a:pt x="17" y="185"/>
                    <a:pt x="21" y="186"/>
                  </a:cubicBezTo>
                  <a:cubicBezTo>
                    <a:pt x="24" y="173"/>
                    <a:pt x="27" y="162"/>
                    <a:pt x="28" y="150"/>
                  </a:cubicBezTo>
                  <a:cubicBezTo>
                    <a:pt x="32" y="143"/>
                    <a:pt x="32" y="136"/>
                    <a:pt x="36" y="130"/>
                  </a:cubicBezTo>
                  <a:cubicBezTo>
                    <a:pt x="39" y="126"/>
                    <a:pt x="43" y="123"/>
                    <a:pt x="45" y="119"/>
                  </a:cubicBezTo>
                  <a:cubicBezTo>
                    <a:pt x="52" y="110"/>
                    <a:pt x="54" y="103"/>
                    <a:pt x="63" y="97"/>
                  </a:cubicBezTo>
                  <a:cubicBezTo>
                    <a:pt x="62" y="95"/>
                    <a:pt x="59" y="94"/>
                    <a:pt x="59" y="90"/>
                  </a:cubicBezTo>
                  <a:cubicBezTo>
                    <a:pt x="62" y="88"/>
                    <a:pt x="68" y="88"/>
                    <a:pt x="71" y="90"/>
                  </a:cubicBezTo>
                  <a:cubicBezTo>
                    <a:pt x="77" y="86"/>
                    <a:pt x="83" y="83"/>
                    <a:pt x="90" y="80"/>
                  </a:cubicBezTo>
                  <a:cubicBezTo>
                    <a:pt x="96" y="78"/>
                    <a:pt x="100" y="74"/>
                    <a:pt x="105" y="69"/>
                  </a:cubicBezTo>
                  <a:cubicBezTo>
                    <a:pt x="112" y="63"/>
                    <a:pt x="120" y="58"/>
                    <a:pt x="129" y="52"/>
                  </a:cubicBezTo>
                  <a:cubicBezTo>
                    <a:pt x="136" y="47"/>
                    <a:pt x="143" y="44"/>
                    <a:pt x="151" y="38"/>
                  </a:cubicBezTo>
                  <a:cubicBezTo>
                    <a:pt x="153" y="39"/>
                    <a:pt x="153" y="37"/>
                    <a:pt x="155" y="38"/>
                  </a:cubicBezTo>
                  <a:cubicBezTo>
                    <a:pt x="156" y="37"/>
                    <a:pt x="157" y="37"/>
                    <a:pt x="157" y="35"/>
                  </a:cubicBezTo>
                  <a:cubicBezTo>
                    <a:pt x="165" y="35"/>
                    <a:pt x="172" y="28"/>
                    <a:pt x="182" y="27"/>
                  </a:cubicBezTo>
                  <a:cubicBezTo>
                    <a:pt x="200" y="19"/>
                    <a:pt x="222" y="16"/>
                    <a:pt x="242" y="11"/>
                  </a:cubicBezTo>
                  <a:cubicBezTo>
                    <a:pt x="338" y="0"/>
                    <a:pt x="445" y="8"/>
                    <a:pt x="518" y="46"/>
                  </a:cubicBezTo>
                  <a:cubicBezTo>
                    <a:pt x="541" y="54"/>
                    <a:pt x="557" y="67"/>
                    <a:pt x="574" y="80"/>
                  </a:cubicBezTo>
                  <a:cubicBezTo>
                    <a:pt x="585" y="89"/>
                    <a:pt x="594" y="96"/>
                    <a:pt x="601" y="106"/>
                  </a:cubicBezTo>
                  <a:cubicBezTo>
                    <a:pt x="604" y="110"/>
                    <a:pt x="605" y="115"/>
                    <a:pt x="609" y="119"/>
                  </a:cubicBezTo>
                  <a:cubicBezTo>
                    <a:pt x="615" y="126"/>
                    <a:pt x="623" y="131"/>
                    <a:pt x="629" y="139"/>
                  </a:cubicBezTo>
                  <a:cubicBezTo>
                    <a:pt x="634" y="146"/>
                    <a:pt x="638" y="153"/>
                    <a:pt x="643" y="161"/>
                  </a:cubicBezTo>
                  <a:cubicBezTo>
                    <a:pt x="656" y="184"/>
                    <a:pt x="657" y="213"/>
                    <a:pt x="648" y="238"/>
                  </a:cubicBezTo>
                  <a:cubicBezTo>
                    <a:pt x="646" y="238"/>
                    <a:pt x="648" y="241"/>
                    <a:pt x="645" y="241"/>
                  </a:cubicBezTo>
                  <a:cubicBezTo>
                    <a:pt x="645" y="243"/>
                    <a:pt x="644" y="245"/>
                    <a:pt x="644" y="247"/>
                  </a:cubicBezTo>
                  <a:cubicBezTo>
                    <a:pt x="644" y="249"/>
                    <a:pt x="643" y="248"/>
                    <a:pt x="642" y="248"/>
                  </a:cubicBezTo>
                  <a:cubicBezTo>
                    <a:pt x="644" y="255"/>
                    <a:pt x="639" y="265"/>
                    <a:pt x="638" y="274"/>
                  </a:cubicBezTo>
                  <a:cubicBezTo>
                    <a:pt x="637" y="273"/>
                    <a:pt x="637" y="271"/>
                    <a:pt x="636" y="271"/>
                  </a:cubicBezTo>
                  <a:cubicBezTo>
                    <a:pt x="634" y="273"/>
                    <a:pt x="638" y="273"/>
                    <a:pt x="637" y="275"/>
                  </a:cubicBezTo>
                  <a:cubicBezTo>
                    <a:pt x="631" y="294"/>
                    <a:pt x="623" y="311"/>
                    <a:pt x="614" y="327"/>
                  </a:cubicBezTo>
                  <a:cubicBezTo>
                    <a:pt x="613" y="327"/>
                    <a:pt x="611" y="327"/>
                    <a:pt x="611" y="326"/>
                  </a:cubicBezTo>
                  <a:cubicBezTo>
                    <a:pt x="598" y="339"/>
                    <a:pt x="587" y="359"/>
                    <a:pt x="572" y="371"/>
                  </a:cubicBezTo>
                  <a:cubicBezTo>
                    <a:pt x="556" y="385"/>
                    <a:pt x="539" y="396"/>
                    <a:pt x="521" y="409"/>
                  </a:cubicBezTo>
                  <a:cubicBezTo>
                    <a:pt x="511" y="411"/>
                    <a:pt x="502" y="419"/>
                    <a:pt x="490" y="415"/>
                  </a:cubicBezTo>
                  <a:cubicBezTo>
                    <a:pt x="463" y="424"/>
                    <a:pt x="433" y="423"/>
                    <a:pt x="402" y="423"/>
                  </a:cubicBezTo>
                  <a:cubicBezTo>
                    <a:pt x="388" y="423"/>
                    <a:pt x="374" y="427"/>
                    <a:pt x="360" y="427"/>
                  </a:cubicBezTo>
                  <a:cubicBezTo>
                    <a:pt x="334" y="428"/>
                    <a:pt x="311" y="423"/>
                    <a:pt x="289" y="418"/>
                  </a:cubicBezTo>
                  <a:cubicBezTo>
                    <a:pt x="286" y="422"/>
                    <a:pt x="285" y="427"/>
                    <a:pt x="281" y="429"/>
                  </a:cubicBezTo>
                  <a:cubicBezTo>
                    <a:pt x="275" y="428"/>
                    <a:pt x="279" y="422"/>
                    <a:pt x="281" y="419"/>
                  </a:cubicBezTo>
                  <a:cubicBezTo>
                    <a:pt x="265" y="414"/>
                    <a:pt x="248" y="414"/>
                    <a:pt x="230" y="409"/>
                  </a:cubicBezTo>
                  <a:cubicBezTo>
                    <a:pt x="230" y="412"/>
                    <a:pt x="237" y="413"/>
                    <a:pt x="237" y="418"/>
                  </a:cubicBezTo>
                  <a:cubicBezTo>
                    <a:pt x="232" y="421"/>
                    <a:pt x="228" y="416"/>
                    <a:pt x="224" y="413"/>
                  </a:cubicBezTo>
                  <a:cubicBezTo>
                    <a:pt x="216" y="409"/>
                    <a:pt x="208" y="404"/>
                    <a:pt x="199" y="399"/>
                  </a:cubicBezTo>
                  <a:cubicBezTo>
                    <a:pt x="195" y="397"/>
                    <a:pt x="190" y="395"/>
                    <a:pt x="185" y="393"/>
                  </a:cubicBezTo>
                  <a:close/>
                  <a:moveTo>
                    <a:pt x="481" y="34"/>
                  </a:moveTo>
                  <a:cubicBezTo>
                    <a:pt x="446" y="23"/>
                    <a:pt x="408" y="15"/>
                    <a:pt x="368" y="12"/>
                  </a:cubicBezTo>
                  <a:cubicBezTo>
                    <a:pt x="307" y="8"/>
                    <a:pt x="244" y="10"/>
                    <a:pt x="191" y="27"/>
                  </a:cubicBezTo>
                  <a:cubicBezTo>
                    <a:pt x="164" y="37"/>
                    <a:pt x="137" y="49"/>
                    <a:pt x="117" y="65"/>
                  </a:cubicBezTo>
                  <a:cubicBezTo>
                    <a:pt x="115" y="66"/>
                    <a:pt x="111" y="67"/>
                    <a:pt x="112" y="70"/>
                  </a:cubicBezTo>
                  <a:cubicBezTo>
                    <a:pt x="113" y="70"/>
                    <a:pt x="117" y="70"/>
                    <a:pt x="119" y="71"/>
                  </a:cubicBezTo>
                  <a:cubicBezTo>
                    <a:pt x="125" y="65"/>
                    <a:pt x="135" y="63"/>
                    <a:pt x="143" y="59"/>
                  </a:cubicBezTo>
                  <a:cubicBezTo>
                    <a:pt x="159" y="32"/>
                    <a:pt x="203" y="32"/>
                    <a:pt x="237" y="32"/>
                  </a:cubicBezTo>
                  <a:cubicBezTo>
                    <a:pt x="247" y="32"/>
                    <a:pt x="261" y="29"/>
                    <a:pt x="272" y="29"/>
                  </a:cubicBezTo>
                  <a:cubicBezTo>
                    <a:pt x="272" y="26"/>
                    <a:pt x="267" y="26"/>
                    <a:pt x="269" y="21"/>
                  </a:cubicBezTo>
                  <a:cubicBezTo>
                    <a:pt x="270" y="15"/>
                    <a:pt x="282" y="19"/>
                    <a:pt x="287" y="21"/>
                  </a:cubicBezTo>
                  <a:cubicBezTo>
                    <a:pt x="295" y="23"/>
                    <a:pt x="300" y="26"/>
                    <a:pt x="307" y="28"/>
                  </a:cubicBezTo>
                  <a:cubicBezTo>
                    <a:pt x="313" y="29"/>
                    <a:pt x="327" y="26"/>
                    <a:pt x="334" y="28"/>
                  </a:cubicBezTo>
                  <a:cubicBezTo>
                    <a:pt x="330" y="24"/>
                    <a:pt x="324" y="20"/>
                    <a:pt x="324" y="14"/>
                  </a:cubicBezTo>
                  <a:cubicBezTo>
                    <a:pt x="334" y="7"/>
                    <a:pt x="349" y="19"/>
                    <a:pt x="360" y="23"/>
                  </a:cubicBezTo>
                  <a:cubicBezTo>
                    <a:pt x="366" y="26"/>
                    <a:pt x="371" y="27"/>
                    <a:pt x="375" y="28"/>
                  </a:cubicBezTo>
                  <a:cubicBezTo>
                    <a:pt x="372" y="25"/>
                    <a:pt x="367" y="24"/>
                    <a:pt x="367" y="17"/>
                  </a:cubicBezTo>
                  <a:cubicBezTo>
                    <a:pt x="373" y="13"/>
                    <a:pt x="377" y="17"/>
                    <a:pt x="383" y="20"/>
                  </a:cubicBezTo>
                  <a:cubicBezTo>
                    <a:pt x="392" y="24"/>
                    <a:pt x="407" y="27"/>
                    <a:pt x="413" y="33"/>
                  </a:cubicBezTo>
                  <a:cubicBezTo>
                    <a:pt x="418" y="33"/>
                    <a:pt x="420" y="34"/>
                    <a:pt x="425" y="34"/>
                  </a:cubicBezTo>
                  <a:cubicBezTo>
                    <a:pt x="424" y="32"/>
                    <a:pt x="423" y="29"/>
                    <a:pt x="422" y="27"/>
                  </a:cubicBezTo>
                  <a:cubicBezTo>
                    <a:pt x="424" y="25"/>
                    <a:pt x="426" y="25"/>
                    <a:pt x="428" y="23"/>
                  </a:cubicBezTo>
                  <a:cubicBezTo>
                    <a:pt x="453" y="30"/>
                    <a:pt x="471" y="45"/>
                    <a:pt x="493" y="50"/>
                  </a:cubicBezTo>
                  <a:cubicBezTo>
                    <a:pt x="493" y="47"/>
                    <a:pt x="491" y="47"/>
                    <a:pt x="492" y="44"/>
                  </a:cubicBezTo>
                  <a:cubicBezTo>
                    <a:pt x="492" y="42"/>
                    <a:pt x="495" y="42"/>
                    <a:pt x="496" y="40"/>
                  </a:cubicBezTo>
                  <a:cubicBezTo>
                    <a:pt x="490" y="38"/>
                    <a:pt x="485" y="37"/>
                    <a:pt x="481" y="34"/>
                  </a:cubicBezTo>
                  <a:close/>
                  <a:moveTo>
                    <a:pt x="330" y="18"/>
                  </a:moveTo>
                  <a:cubicBezTo>
                    <a:pt x="333" y="21"/>
                    <a:pt x="335" y="26"/>
                    <a:pt x="340" y="28"/>
                  </a:cubicBezTo>
                  <a:cubicBezTo>
                    <a:pt x="347" y="31"/>
                    <a:pt x="360" y="26"/>
                    <a:pt x="367" y="29"/>
                  </a:cubicBezTo>
                  <a:cubicBezTo>
                    <a:pt x="357" y="24"/>
                    <a:pt x="344" y="16"/>
                    <a:pt x="330" y="18"/>
                  </a:cubicBezTo>
                  <a:close/>
                  <a:moveTo>
                    <a:pt x="374" y="22"/>
                  </a:moveTo>
                  <a:cubicBezTo>
                    <a:pt x="379" y="28"/>
                    <a:pt x="397" y="37"/>
                    <a:pt x="408" y="32"/>
                  </a:cubicBezTo>
                  <a:cubicBezTo>
                    <a:pt x="398" y="29"/>
                    <a:pt x="387" y="20"/>
                    <a:pt x="374" y="22"/>
                  </a:cubicBezTo>
                  <a:close/>
                  <a:moveTo>
                    <a:pt x="274" y="25"/>
                  </a:moveTo>
                  <a:cubicBezTo>
                    <a:pt x="277" y="30"/>
                    <a:pt x="289" y="29"/>
                    <a:pt x="294" y="25"/>
                  </a:cubicBezTo>
                  <a:cubicBezTo>
                    <a:pt x="288" y="25"/>
                    <a:pt x="277" y="22"/>
                    <a:pt x="274" y="25"/>
                  </a:cubicBezTo>
                  <a:close/>
                  <a:moveTo>
                    <a:pt x="428" y="30"/>
                  </a:moveTo>
                  <a:cubicBezTo>
                    <a:pt x="429" y="35"/>
                    <a:pt x="433" y="34"/>
                    <a:pt x="437" y="35"/>
                  </a:cubicBezTo>
                  <a:cubicBezTo>
                    <a:pt x="448" y="38"/>
                    <a:pt x="462" y="46"/>
                    <a:pt x="471" y="44"/>
                  </a:cubicBezTo>
                  <a:cubicBezTo>
                    <a:pt x="458" y="38"/>
                    <a:pt x="443" y="28"/>
                    <a:pt x="428" y="30"/>
                  </a:cubicBezTo>
                  <a:close/>
                  <a:moveTo>
                    <a:pt x="361" y="47"/>
                  </a:moveTo>
                  <a:cubicBezTo>
                    <a:pt x="350" y="42"/>
                    <a:pt x="343" y="27"/>
                    <a:pt x="325" y="33"/>
                  </a:cubicBezTo>
                  <a:cubicBezTo>
                    <a:pt x="335" y="40"/>
                    <a:pt x="349" y="45"/>
                    <a:pt x="361" y="47"/>
                  </a:cubicBezTo>
                  <a:close/>
                  <a:moveTo>
                    <a:pt x="371" y="48"/>
                  </a:moveTo>
                  <a:cubicBezTo>
                    <a:pt x="373" y="47"/>
                    <a:pt x="375" y="45"/>
                    <a:pt x="379" y="46"/>
                  </a:cubicBezTo>
                  <a:cubicBezTo>
                    <a:pt x="379" y="44"/>
                    <a:pt x="378" y="44"/>
                    <a:pt x="380" y="43"/>
                  </a:cubicBezTo>
                  <a:cubicBezTo>
                    <a:pt x="393" y="40"/>
                    <a:pt x="399" y="56"/>
                    <a:pt x="413" y="55"/>
                  </a:cubicBezTo>
                  <a:cubicBezTo>
                    <a:pt x="411" y="52"/>
                    <a:pt x="403" y="51"/>
                    <a:pt x="405" y="48"/>
                  </a:cubicBezTo>
                  <a:cubicBezTo>
                    <a:pt x="404" y="47"/>
                    <a:pt x="402" y="46"/>
                    <a:pt x="400" y="46"/>
                  </a:cubicBezTo>
                  <a:cubicBezTo>
                    <a:pt x="387" y="33"/>
                    <a:pt x="367" y="35"/>
                    <a:pt x="348" y="32"/>
                  </a:cubicBezTo>
                  <a:cubicBezTo>
                    <a:pt x="354" y="39"/>
                    <a:pt x="363" y="44"/>
                    <a:pt x="371" y="48"/>
                  </a:cubicBezTo>
                  <a:close/>
                  <a:moveTo>
                    <a:pt x="274" y="37"/>
                  </a:moveTo>
                  <a:cubicBezTo>
                    <a:pt x="264" y="36"/>
                    <a:pt x="254" y="35"/>
                    <a:pt x="247" y="35"/>
                  </a:cubicBezTo>
                  <a:cubicBezTo>
                    <a:pt x="215" y="40"/>
                    <a:pt x="178" y="45"/>
                    <a:pt x="150" y="60"/>
                  </a:cubicBezTo>
                  <a:cubicBezTo>
                    <a:pt x="159" y="60"/>
                    <a:pt x="168" y="56"/>
                    <a:pt x="177" y="54"/>
                  </a:cubicBezTo>
                  <a:cubicBezTo>
                    <a:pt x="186" y="51"/>
                    <a:pt x="196" y="48"/>
                    <a:pt x="206" y="47"/>
                  </a:cubicBezTo>
                  <a:cubicBezTo>
                    <a:pt x="224" y="45"/>
                    <a:pt x="242" y="44"/>
                    <a:pt x="258" y="42"/>
                  </a:cubicBezTo>
                  <a:cubicBezTo>
                    <a:pt x="269" y="41"/>
                    <a:pt x="279" y="43"/>
                    <a:pt x="289" y="42"/>
                  </a:cubicBezTo>
                  <a:cubicBezTo>
                    <a:pt x="286" y="37"/>
                    <a:pt x="281" y="38"/>
                    <a:pt x="274" y="37"/>
                  </a:cubicBezTo>
                  <a:close/>
                  <a:moveTo>
                    <a:pt x="316" y="35"/>
                  </a:moveTo>
                  <a:cubicBezTo>
                    <a:pt x="318" y="36"/>
                    <a:pt x="323" y="38"/>
                    <a:pt x="324" y="37"/>
                  </a:cubicBezTo>
                  <a:cubicBezTo>
                    <a:pt x="321" y="37"/>
                    <a:pt x="319" y="33"/>
                    <a:pt x="316" y="35"/>
                  </a:cubicBezTo>
                  <a:close/>
                  <a:moveTo>
                    <a:pt x="152" y="54"/>
                  </a:moveTo>
                  <a:cubicBezTo>
                    <a:pt x="172" y="46"/>
                    <a:pt x="197" y="41"/>
                    <a:pt x="219" y="35"/>
                  </a:cubicBezTo>
                  <a:cubicBezTo>
                    <a:pt x="194" y="36"/>
                    <a:pt x="164" y="37"/>
                    <a:pt x="152" y="54"/>
                  </a:cubicBezTo>
                  <a:close/>
                  <a:moveTo>
                    <a:pt x="437" y="43"/>
                  </a:moveTo>
                  <a:cubicBezTo>
                    <a:pt x="432" y="42"/>
                    <a:pt x="432" y="36"/>
                    <a:pt x="425" y="37"/>
                  </a:cubicBezTo>
                  <a:cubicBezTo>
                    <a:pt x="427" y="40"/>
                    <a:pt x="433" y="44"/>
                    <a:pt x="437" y="43"/>
                  </a:cubicBezTo>
                  <a:close/>
                  <a:moveTo>
                    <a:pt x="307" y="42"/>
                  </a:moveTo>
                  <a:cubicBezTo>
                    <a:pt x="304" y="39"/>
                    <a:pt x="297" y="40"/>
                    <a:pt x="293" y="38"/>
                  </a:cubicBezTo>
                  <a:cubicBezTo>
                    <a:pt x="295" y="45"/>
                    <a:pt x="303" y="41"/>
                    <a:pt x="307" y="42"/>
                  </a:cubicBezTo>
                  <a:close/>
                  <a:moveTo>
                    <a:pt x="408" y="45"/>
                  </a:moveTo>
                  <a:cubicBezTo>
                    <a:pt x="404" y="43"/>
                    <a:pt x="402" y="40"/>
                    <a:pt x="398" y="39"/>
                  </a:cubicBezTo>
                  <a:cubicBezTo>
                    <a:pt x="399" y="42"/>
                    <a:pt x="405" y="44"/>
                    <a:pt x="408" y="45"/>
                  </a:cubicBezTo>
                  <a:close/>
                  <a:moveTo>
                    <a:pt x="442" y="43"/>
                  </a:moveTo>
                  <a:cubicBezTo>
                    <a:pt x="451" y="42"/>
                    <a:pt x="459" y="53"/>
                    <a:pt x="463" y="47"/>
                  </a:cubicBezTo>
                  <a:cubicBezTo>
                    <a:pt x="457" y="44"/>
                    <a:pt x="447" y="41"/>
                    <a:pt x="439" y="39"/>
                  </a:cubicBezTo>
                  <a:cubicBezTo>
                    <a:pt x="438" y="42"/>
                    <a:pt x="442" y="41"/>
                    <a:pt x="442" y="43"/>
                  </a:cubicBezTo>
                  <a:close/>
                  <a:moveTo>
                    <a:pt x="412" y="44"/>
                  </a:moveTo>
                  <a:cubicBezTo>
                    <a:pt x="413" y="45"/>
                    <a:pt x="417" y="47"/>
                    <a:pt x="417" y="44"/>
                  </a:cubicBezTo>
                  <a:cubicBezTo>
                    <a:pt x="416" y="44"/>
                    <a:pt x="412" y="42"/>
                    <a:pt x="412" y="44"/>
                  </a:cubicBezTo>
                  <a:close/>
                  <a:moveTo>
                    <a:pt x="512" y="46"/>
                  </a:moveTo>
                  <a:cubicBezTo>
                    <a:pt x="506" y="44"/>
                    <a:pt x="500" y="44"/>
                    <a:pt x="496" y="46"/>
                  </a:cubicBezTo>
                  <a:cubicBezTo>
                    <a:pt x="496" y="49"/>
                    <a:pt x="498" y="49"/>
                    <a:pt x="498" y="52"/>
                  </a:cubicBezTo>
                  <a:cubicBezTo>
                    <a:pt x="528" y="59"/>
                    <a:pt x="543" y="81"/>
                    <a:pt x="569" y="92"/>
                  </a:cubicBezTo>
                  <a:cubicBezTo>
                    <a:pt x="556" y="75"/>
                    <a:pt x="533" y="55"/>
                    <a:pt x="512" y="46"/>
                  </a:cubicBezTo>
                  <a:close/>
                  <a:moveTo>
                    <a:pt x="266" y="48"/>
                  </a:moveTo>
                  <a:cubicBezTo>
                    <a:pt x="260" y="47"/>
                    <a:pt x="257" y="48"/>
                    <a:pt x="252" y="47"/>
                  </a:cubicBezTo>
                  <a:cubicBezTo>
                    <a:pt x="255" y="50"/>
                    <a:pt x="263" y="51"/>
                    <a:pt x="266" y="48"/>
                  </a:cubicBezTo>
                  <a:close/>
                  <a:moveTo>
                    <a:pt x="238" y="49"/>
                  </a:moveTo>
                  <a:cubicBezTo>
                    <a:pt x="237" y="49"/>
                    <a:pt x="236" y="49"/>
                    <a:pt x="236" y="49"/>
                  </a:cubicBezTo>
                  <a:cubicBezTo>
                    <a:pt x="225" y="50"/>
                    <a:pt x="216" y="54"/>
                    <a:pt x="207" y="57"/>
                  </a:cubicBezTo>
                  <a:cubicBezTo>
                    <a:pt x="202" y="58"/>
                    <a:pt x="197" y="59"/>
                    <a:pt x="193" y="62"/>
                  </a:cubicBezTo>
                  <a:cubicBezTo>
                    <a:pt x="209" y="58"/>
                    <a:pt x="220" y="56"/>
                    <a:pt x="239" y="53"/>
                  </a:cubicBezTo>
                  <a:cubicBezTo>
                    <a:pt x="239" y="51"/>
                    <a:pt x="238" y="51"/>
                    <a:pt x="238" y="49"/>
                  </a:cubicBezTo>
                  <a:close/>
                  <a:moveTo>
                    <a:pt x="295" y="51"/>
                  </a:moveTo>
                  <a:cubicBezTo>
                    <a:pt x="301" y="54"/>
                    <a:pt x="308" y="56"/>
                    <a:pt x="313" y="59"/>
                  </a:cubicBezTo>
                  <a:cubicBezTo>
                    <a:pt x="312" y="55"/>
                    <a:pt x="307" y="54"/>
                    <a:pt x="305" y="50"/>
                  </a:cubicBezTo>
                  <a:cubicBezTo>
                    <a:pt x="301" y="51"/>
                    <a:pt x="298" y="50"/>
                    <a:pt x="295" y="51"/>
                  </a:cubicBezTo>
                  <a:close/>
                  <a:moveTo>
                    <a:pt x="316" y="56"/>
                  </a:moveTo>
                  <a:cubicBezTo>
                    <a:pt x="327" y="58"/>
                    <a:pt x="332" y="70"/>
                    <a:pt x="343" y="71"/>
                  </a:cubicBezTo>
                  <a:cubicBezTo>
                    <a:pt x="351" y="73"/>
                    <a:pt x="359" y="68"/>
                    <a:pt x="371" y="69"/>
                  </a:cubicBezTo>
                  <a:cubicBezTo>
                    <a:pt x="370" y="65"/>
                    <a:pt x="373" y="64"/>
                    <a:pt x="376" y="62"/>
                  </a:cubicBezTo>
                  <a:cubicBezTo>
                    <a:pt x="357" y="57"/>
                    <a:pt x="336" y="51"/>
                    <a:pt x="310" y="50"/>
                  </a:cubicBezTo>
                  <a:cubicBezTo>
                    <a:pt x="311" y="53"/>
                    <a:pt x="316" y="52"/>
                    <a:pt x="316" y="56"/>
                  </a:cubicBezTo>
                  <a:close/>
                  <a:moveTo>
                    <a:pt x="454" y="60"/>
                  </a:moveTo>
                  <a:cubicBezTo>
                    <a:pt x="445" y="55"/>
                    <a:pt x="436" y="50"/>
                    <a:pt x="425" y="50"/>
                  </a:cubicBezTo>
                  <a:cubicBezTo>
                    <a:pt x="425" y="50"/>
                    <a:pt x="424" y="51"/>
                    <a:pt x="424" y="51"/>
                  </a:cubicBezTo>
                  <a:cubicBezTo>
                    <a:pt x="437" y="61"/>
                    <a:pt x="453" y="68"/>
                    <a:pt x="473" y="71"/>
                  </a:cubicBezTo>
                  <a:cubicBezTo>
                    <a:pt x="469" y="65"/>
                    <a:pt x="461" y="63"/>
                    <a:pt x="454" y="60"/>
                  </a:cubicBezTo>
                  <a:close/>
                  <a:moveTo>
                    <a:pt x="465" y="52"/>
                  </a:moveTo>
                  <a:cubicBezTo>
                    <a:pt x="473" y="56"/>
                    <a:pt x="484" y="60"/>
                    <a:pt x="493" y="60"/>
                  </a:cubicBezTo>
                  <a:cubicBezTo>
                    <a:pt x="485" y="58"/>
                    <a:pt x="475" y="47"/>
                    <a:pt x="465" y="52"/>
                  </a:cubicBezTo>
                  <a:close/>
                  <a:moveTo>
                    <a:pt x="488" y="54"/>
                  </a:moveTo>
                  <a:cubicBezTo>
                    <a:pt x="488" y="52"/>
                    <a:pt x="486" y="53"/>
                    <a:pt x="487" y="51"/>
                  </a:cubicBezTo>
                  <a:cubicBezTo>
                    <a:pt x="484" y="50"/>
                    <a:pt x="486" y="53"/>
                    <a:pt x="485" y="52"/>
                  </a:cubicBezTo>
                  <a:cubicBezTo>
                    <a:pt x="484" y="51"/>
                    <a:pt x="481" y="49"/>
                    <a:pt x="479" y="51"/>
                  </a:cubicBezTo>
                  <a:cubicBezTo>
                    <a:pt x="482" y="52"/>
                    <a:pt x="485" y="53"/>
                    <a:pt x="488" y="54"/>
                  </a:cubicBezTo>
                  <a:close/>
                  <a:moveTo>
                    <a:pt x="287" y="51"/>
                  </a:moveTo>
                  <a:cubicBezTo>
                    <a:pt x="285" y="53"/>
                    <a:pt x="280" y="53"/>
                    <a:pt x="278" y="56"/>
                  </a:cubicBezTo>
                  <a:cubicBezTo>
                    <a:pt x="285" y="63"/>
                    <a:pt x="297" y="65"/>
                    <a:pt x="305" y="72"/>
                  </a:cubicBezTo>
                  <a:cubicBezTo>
                    <a:pt x="314" y="69"/>
                    <a:pt x="325" y="74"/>
                    <a:pt x="335" y="73"/>
                  </a:cubicBezTo>
                  <a:cubicBezTo>
                    <a:pt x="322" y="63"/>
                    <a:pt x="303" y="59"/>
                    <a:pt x="287" y="51"/>
                  </a:cubicBezTo>
                  <a:close/>
                  <a:moveTo>
                    <a:pt x="361" y="55"/>
                  </a:moveTo>
                  <a:cubicBezTo>
                    <a:pt x="361" y="53"/>
                    <a:pt x="357" y="52"/>
                    <a:pt x="355" y="53"/>
                  </a:cubicBezTo>
                  <a:cubicBezTo>
                    <a:pt x="358" y="53"/>
                    <a:pt x="360" y="54"/>
                    <a:pt x="361" y="55"/>
                  </a:cubicBezTo>
                  <a:close/>
                  <a:moveTo>
                    <a:pt x="497" y="56"/>
                  </a:moveTo>
                  <a:cubicBezTo>
                    <a:pt x="498" y="53"/>
                    <a:pt x="495" y="54"/>
                    <a:pt x="493" y="53"/>
                  </a:cubicBezTo>
                  <a:cubicBezTo>
                    <a:pt x="493" y="56"/>
                    <a:pt x="495" y="56"/>
                    <a:pt x="497" y="56"/>
                  </a:cubicBezTo>
                  <a:close/>
                  <a:moveTo>
                    <a:pt x="251" y="55"/>
                  </a:moveTo>
                  <a:cubicBezTo>
                    <a:pt x="252" y="58"/>
                    <a:pt x="255" y="59"/>
                    <a:pt x="258" y="60"/>
                  </a:cubicBezTo>
                  <a:cubicBezTo>
                    <a:pt x="260" y="59"/>
                    <a:pt x="263" y="58"/>
                    <a:pt x="265" y="56"/>
                  </a:cubicBezTo>
                  <a:cubicBezTo>
                    <a:pt x="262" y="53"/>
                    <a:pt x="256" y="54"/>
                    <a:pt x="251" y="55"/>
                  </a:cubicBezTo>
                  <a:close/>
                  <a:moveTo>
                    <a:pt x="185" y="57"/>
                  </a:moveTo>
                  <a:cubicBezTo>
                    <a:pt x="186" y="56"/>
                    <a:pt x="189" y="55"/>
                    <a:pt x="190" y="54"/>
                  </a:cubicBezTo>
                  <a:cubicBezTo>
                    <a:pt x="187" y="55"/>
                    <a:pt x="185" y="54"/>
                    <a:pt x="185" y="57"/>
                  </a:cubicBezTo>
                  <a:close/>
                  <a:moveTo>
                    <a:pt x="241" y="56"/>
                  </a:moveTo>
                  <a:cubicBezTo>
                    <a:pt x="232" y="58"/>
                    <a:pt x="217" y="60"/>
                    <a:pt x="209" y="63"/>
                  </a:cubicBezTo>
                  <a:cubicBezTo>
                    <a:pt x="221" y="65"/>
                    <a:pt x="232" y="69"/>
                    <a:pt x="244" y="73"/>
                  </a:cubicBezTo>
                  <a:cubicBezTo>
                    <a:pt x="247" y="69"/>
                    <a:pt x="251" y="66"/>
                    <a:pt x="254" y="63"/>
                  </a:cubicBezTo>
                  <a:cubicBezTo>
                    <a:pt x="249" y="61"/>
                    <a:pt x="245" y="55"/>
                    <a:pt x="241" y="56"/>
                  </a:cubicBezTo>
                  <a:close/>
                  <a:moveTo>
                    <a:pt x="172" y="59"/>
                  </a:moveTo>
                  <a:cubicBezTo>
                    <a:pt x="166" y="61"/>
                    <a:pt x="159" y="61"/>
                    <a:pt x="155" y="66"/>
                  </a:cubicBezTo>
                  <a:cubicBezTo>
                    <a:pt x="165" y="63"/>
                    <a:pt x="174" y="59"/>
                    <a:pt x="183" y="56"/>
                  </a:cubicBezTo>
                  <a:cubicBezTo>
                    <a:pt x="180" y="56"/>
                    <a:pt x="176" y="58"/>
                    <a:pt x="172" y="59"/>
                  </a:cubicBezTo>
                  <a:close/>
                  <a:moveTo>
                    <a:pt x="261" y="63"/>
                  </a:moveTo>
                  <a:cubicBezTo>
                    <a:pt x="267" y="66"/>
                    <a:pt x="270" y="70"/>
                    <a:pt x="276" y="73"/>
                  </a:cubicBezTo>
                  <a:cubicBezTo>
                    <a:pt x="279" y="70"/>
                    <a:pt x="284" y="68"/>
                    <a:pt x="288" y="69"/>
                  </a:cubicBezTo>
                  <a:cubicBezTo>
                    <a:pt x="282" y="63"/>
                    <a:pt x="268" y="53"/>
                    <a:pt x="261" y="63"/>
                  </a:cubicBezTo>
                  <a:close/>
                  <a:moveTo>
                    <a:pt x="521" y="88"/>
                  </a:moveTo>
                  <a:cubicBezTo>
                    <a:pt x="506" y="78"/>
                    <a:pt x="490" y="66"/>
                    <a:pt x="472" y="60"/>
                  </a:cubicBezTo>
                  <a:cubicBezTo>
                    <a:pt x="485" y="73"/>
                    <a:pt x="503" y="84"/>
                    <a:pt x="521" y="88"/>
                  </a:cubicBezTo>
                  <a:close/>
                  <a:moveTo>
                    <a:pt x="540" y="78"/>
                  </a:moveTo>
                  <a:cubicBezTo>
                    <a:pt x="531" y="70"/>
                    <a:pt x="521" y="65"/>
                    <a:pt x="509" y="60"/>
                  </a:cubicBezTo>
                  <a:cubicBezTo>
                    <a:pt x="516" y="70"/>
                    <a:pt x="528" y="74"/>
                    <a:pt x="540" y="78"/>
                  </a:cubicBezTo>
                  <a:close/>
                  <a:moveTo>
                    <a:pt x="142" y="64"/>
                  </a:moveTo>
                  <a:cubicBezTo>
                    <a:pt x="145" y="65"/>
                    <a:pt x="145" y="62"/>
                    <a:pt x="148" y="63"/>
                  </a:cubicBezTo>
                  <a:cubicBezTo>
                    <a:pt x="148" y="60"/>
                    <a:pt x="142" y="62"/>
                    <a:pt x="142" y="64"/>
                  </a:cubicBezTo>
                  <a:close/>
                  <a:moveTo>
                    <a:pt x="428" y="67"/>
                  </a:moveTo>
                  <a:cubicBezTo>
                    <a:pt x="428" y="64"/>
                    <a:pt x="420" y="61"/>
                    <a:pt x="417" y="62"/>
                  </a:cubicBezTo>
                  <a:cubicBezTo>
                    <a:pt x="420" y="63"/>
                    <a:pt x="424" y="65"/>
                    <a:pt x="428" y="67"/>
                  </a:cubicBezTo>
                  <a:close/>
                  <a:moveTo>
                    <a:pt x="211" y="79"/>
                  </a:moveTo>
                  <a:cubicBezTo>
                    <a:pt x="213" y="79"/>
                    <a:pt x="213" y="82"/>
                    <a:pt x="214" y="79"/>
                  </a:cubicBezTo>
                  <a:cubicBezTo>
                    <a:pt x="209" y="76"/>
                    <a:pt x="198" y="71"/>
                    <a:pt x="203" y="63"/>
                  </a:cubicBezTo>
                  <a:cubicBezTo>
                    <a:pt x="198" y="65"/>
                    <a:pt x="193" y="66"/>
                    <a:pt x="188" y="67"/>
                  </a:cubicBezTo>
                  <a:cubicBezTo>
                    <a:pt x="194" y="72"/>
                    <a:pt x="205" y="76"/>
                    <a:pt x="211" y="79"/>
                  </a:cubicBezTo>
                  <a:close/>
                  <a:moveTo>
                    <a:pt x="150" y="67"/>
                  </a:moveTo>
                  <a:cubicBezTo>
                    <a:pt x="152" y="67"/>
                    <a:pt x="155" y="68"/>
                    <a:pt x="154" y="65"/>
                  </a:cubicBezTo>
                  <a:cubicBezTo>
                    <a:pt x="153" y="64"/>
                    <a:pt x="151" y="66"/>
                    <a:pt x="150" y="67"/>
                  </a:cubicBezTo>
                  <a:close/>
                  <a:moveTo>
                    <a:pt x="160" y="70"/>
                  </a:moveTo>
                  <a:cubicBezTo>
                    <a:pt x="164" y="72"/>
                    <a:pt x="166" y="69"/>
                    <a:pt x="170" y="69"/>
                  </a:cubicBezTo>
                  <a:cubicBezTo>
                    <a:pt x="170" y="67"/>
                    <a:pt x="170" y="67"/>
                    <a:pt x="171" y="66"/>
                  </a:cubicBezTo>
                  <a:cubicBezTo>
                    <a:pt x="167" y="65"/>
                    <a:pt x="162" y="67"/>
                    <a:pt x="160" y="70"/>
                  </a:cubicBezTo>
                  <a:close/>
                  <a:moveTo>
                    <a:pt x="526" y="88"/>
                  </a:moveTo>
                  <a:cubicBezTo>
                    <a:pt x="516" y="79"/>
                    <a:pt x="508" y="65"/>
                    <a:pt x="492" y="66"/>
                  </a:cubicBezTo>
                  <a:cubicBezTo>
                    <a:pt x="503" y="72"/>
                    <a:pt x="515" y="82"/>
                    <a:pt x="526" y="88"/>
                  </a:cubicBezTo>
                  <a:close/>
                  <a:moveTo>
                    <a:pt x="248" y="74"/>
                  </a:moveTo>
                  <a:cubicBezTo>
                    <a:pt x="254" y="78"/>
                    <a:pt x="258" y="71"/>
                    <a:pt x="260" y="67"/>
                  </a:cubicBezTo>
                  <a:cubicBezTo>
                    <a:pt x="255" y="64"/>
                    <a:pt x="250" y="71"/>
                    <a:pt x="248" y="74"/>
                  </a:cubicBezTo>
                  <a:close/>
                  <a:moveTo>
                    <a:pt x="209" y="69"/>
                  </a:moveTo>
                  <a:cubicBezTo>
                    <a:pt x="214" y="77"/>
                    <a:pt x="225" y="80"/>
                    <a:pt x="232" y="86"/>
                  </a:cubicBezTo>
                  <a:cubicBezTo>
                    <a:pt x="235" y="83"/>
                    <a:pt x="238" y="79"/>
                    <a:pt x="241" y="76"/>
                  </a:cubicBezTo>
                  <a:cubicBezTo>
                    <a:pt x="233" y="71"/>
                    <a:pt x="221" y="69"/>
                    <a:pt x="209" y="69"/>
                  </a:cubicBezTo>
                  <a:close/>
                  <a:moveTo>
                    <a:pt x="596" y="107"/>
                  </a:moveTo>
                  <a:cubicBezTo>
                    <a:pt x="584" y="92"/>
                    <a:pt x="570" y="80"/>
                    <a:pt x="553" y="69"/>
                  </a:cubicBezTo>
                  <a:cubicBezTo>
                    <a:pt x="566" y="83"/>
                    <a:pt x="578" y="101"/>
                    <a:pt x="596" y="107"/>
                  </a:cubicBezTo>
                  <a:close/>
                  <a:moveTo>
                    <a:pt x="194" y="79"/>
                  </a:moveTo>
                  <a:cubicBezTo>
                    <a:pt x="195" y="78"/>
                    <a:pt x="195" y="76"/>
                    <a:pt x="197" y="77"/>
                  </a:cubicBezTo>
                  <a:cubicBezTo>
                    <a:pt x="194" y="73"/>
                    <a:pt x="187" y="72"/>
                    <a:pt x="180" y="70"/>
                  </a:cubicBezTo>
                  <a:cubicBezTo>
                    <a:pt x="185" y="73"/>
                    <a:pt x="189" y="77"/>
                    <a:pt x="194" y="79"/>
                  </a:cubicBezTo>
                  <a:close/>
                  <a:moveTo>
                    <a:pt x="171" y="74"/>
                  </a:moveTo>
                  <a:cubicBezTo>
                    <a:pt x="175" y="75"/>
                    <a:pt x="178" y="77"/>
                    <a:pt x="183" y="78"/>
                  </a:cubicBezTo>
                  <a:cubicBezTo>
                    <a:pt x="179" y="76"/>
                    <a:pt x="174" y="67"/>
                    <a:pt x="171" y="74"/>
                  </a:cubicBezTo>
                  <a:close/>
                  <a:moveTo>
                    <a:pt x="259" y="79"/>
                  </a:moveTo>
                  <a:cubicBezTo>
                    <a:pt x="270" y="87"/>
                    <a:pt x="281" y="76"/>
                    <a:pt x="265" y="71"/>
                  </a:cubicBezTo>
                  <a:cubicBezTo>
                    <a:pt x="264" y="74"/>
                    <a:pt x="260" y="75"/>
                    <a:pt x="259" y="79"/>
                  </a:cubicBezTo>
                  <a:close/>
                  <a:moveTo>
                    <a:pt x="493" y="86"/>
                  </a:moveTo>
                  <a:cubicBezTo>
                    <a:pt x="486" y="77"/>
                    <a:pt x="469" y="75"/>
                    <a:pt x="457" y="72"/>
                  </a:cubicBezTo>
                  <a:cubicBezTo>
                    <a:pt x="467" y="79"/>
                    <a:pt x="480" y="85"/>
                    <a:pt x="493" y="86"/>
                  </a:cubicBezTo>
                  <a:close/>
                  <a:moveTo>
                    <a:pt x="146" y="75"/>
                  </a:moveTo>
                  <a:cubicBezTo>
                    <a:pt x="148" y="79"/>
                    <a:pt x="156" y="76"/>
                    <a:pt x="158" y="73"/>
                  </a:cubicBezTo>
                  <a:cubicBezTo>
                    <a:pt x="154" y="72"/>
                    <a:pt x="147" y="71"/>
                    <a:pt x="146" y="75"/>
                  </a:cubicBezTo>
                  <a:close/>
                  <a:moveTo>
                    <a:pt x="350" y="74"/>
                  </a:moveTo>
                  <a:cubicBezTo>
                    <a:pt x="357" y="83"/>
                    <a:pt x="370" y="84"/>
                    <a:pt x="383" y="83"/>
                  </a:cubicBezTo>
                  <a:cubicBezTo>
                    <a:pt x="379" y="80"/>
                    <a:pt x="374" y="78"/>
                    <a:pt x="373" y="73"/>
                  </a:cubicBezTo>
                  <a:cubicBezTo>
                    <a:pt x="367" y="72"/>
                    <a:pt x="358" y="75"/>
                    <a:pt x="350" y="74"/>
                  </a:cubicBezTo>
                  <a:close/>
                  <a:moveTo>
                    <a:pt x="132" y="76"/>
                  </a:moveTo>
                  <a:cubicBezTo>
                    <a:pt x="134" y="75"/>
                    <a:pt x="135" y="74"/>
                    <a:pt x="137" y="74"/>
                  </a:cubicBezTo>
                  <a:cubicBezTo>
                    <a:pt x="136" y="71"/>
                    <a:pt x="132" y="74"/>
                    <a:pt x="132" y="76"/>
                  </a:cubicBezTo>
                  <a:close/>
                  <a:moveTo>
                    <a:pt x="280" y="76"/>
                  </a:moveTo>
                  <a:cubicBezTo>
                    <a:pt x="281" y="76"/>
                    <a:pt x="282" y="77"/>
                    <a:pt x="283" y="77"/>
                  </a:cubicBezTo>
                  <a:cubicBezTo>
                    <a:pt x="284" y="75"/>
                    <a:pt x="286" y="75"/>
                    <a:pt x="289" y="76"/>
                  </a:cubicBezTo>
                  <a:cubicBezTo>
                    <a:pt x="289" y="74"/>
                    <a:pt x="291" y="74"/>
                    <a:pt x="292" y="73"/>
                  </a:cubicBezTo>
                  <a:cubicBezTo>
                    <a:pt x="287" y="73"/>
                    <a:pt x="283" y="72"/>
                    <a:pt x="280" y="76"/>
                  </a:cubicBezTo>
                  <a:close/>
                  <a:moveTo>
                    <a:pt x="583" y="124"/>
                  </a:moveTo>
                  <a:cubicBezTo>
                    <a:pt x="580" y="120"/>
                    <a:pt x="576" y="117"/>
                    <a:pt x="574" y="113"/>
                  </a:cubicBezTo>
                  <a:cubicBezTo>
                    <a:pt x="566" y="113"/>
                    <a:pt x="560" y="107"/>
                    <a:pt x="558" y="99"/>
                  </a:cubicBezTo>
                  <a:cubicBezTo>
                    <a:pt x="552" y="100"/>
                    <a:pt x="546" y="95"/>
                    <a:pt x="545" y="90"/>
                  </a:cubicBezTo>
                  <a:cubicBezTo>
                    <a:pt x="533" y="89"/>
                    <a:pt x="528" y="77"/>
                    <a:pt x="516" y="73"/>
                  </a:cubicBezTo>
                  <a:cubicBezTo>
                    <a:pt x="533" y="95"/>
                    <a:pt x="560" y="108"/>
                    <a:pt x="583" y="124"/>
                  </a:cubicBezTo>
                  <a:close/>
                  <a:moveTo>
                    <a:pt x="155" y="82"/>
                  </a:moveTo>
                  <a:cubicBezTo>
                    <a:pt x="162" y="85"/>
                    <a:pt x="167" y="91"/>
                    <a:pt x="175" y="94"/>
                  </a:cubicBezTo>
                  <a:cubicBezTo>
                    <a:pt x="178" y="90"/>
                    <a:pt x="180" y="85"/>
                    <a:pt x="183" y="82"/>
                  </a:cubicBezTo>
                  <a:cubicBezTo>
                    <a:pt x="174" y="78"/>
                    <a:pt x="161" y="70"/>
                    <a:pt x="155" y="82"/>
                  </a:cubicBezTo>
                  <a:close/>
                  <a:moveTo>
                    <a:pt x="337" y="76"/>
                  </a:moveTo>
                  <a:cubicBezTo>
                    <a:pt x="339" y="78"/>
                    <a:pt x="343" y="79"/>
                    <a:pt x="343" y="83"/>
                  </a:cubicBezTo>
                  <a:cubicBezTo>
                    <a:pt x="345" y="81"/>
                    <a:pt x="347" y="81"/>
                    <a:pt x="349" y="79"/>
                  </a:cubicBezTo>
                  <a:cubicBezTo>
                    <a:pt x="346" y="80"/>
                    <a:pt x="348" y="78"/>
                    <a:pt x="347" y="77"/>
                  </a:cubicBezTo>
                  <a:cubicBezTo>
                    <a:pt x="342" y="77"/>
                    <a:pt x="340" y="74"/>
                    <a:pt x="337" y="76"/>
                  </a:cubicBezTo>
                  <a:close/>
                  <a:moveTo>
                    <a:pt x="237" y="90"/>
                  </a:moveTo>
                  <a:cubicBezTo>
                    <a:pt x="244" y="91"/>
                    <a:pt x="247" y="83"/>
                    <a:pt x="250" y="78"/>
                  </a:cubicBezTo>
                  <a:cubicBezTo>
                    <a:pt x="243" y="73"/>
                    <a:pt x="237" y="84"/>
                    <a:pt x="237" y="90"/>
                  </a:cubicBezTo>
                  <a:close/>
                  <a:moveTo>
                    <a:pt x="286" y="79"/>
                  </a:moveTo>
                  <a:cubicBezTo>
                    <a:pt x="289" y="84"/>
                    <a:pt x="301" y="79"/>
                    <a:pt x="306" y="77"/>
                  </a:cubicBezTo>
                  <a:cubicBezTo>
                    <a:pt x="301" y="76"/>
                    <a:pt x="291" y="77"/>
                    <a:pt x="286" y="79"/>
                  </a:cubicBezTo>
                  <a:close/>
                  <a:moveTo>
                    <a:pt x="391" y="84"/>
                  </a:moveTo>
                  <a:cubicBezTo>
                    <a:pt x="399" y="87"/>
                    <a:pt x="410" y="85"/>
                    <a:pt x="417" y="86"/>
                  </a:cubicBezTo>
                  <a:cubicBezTo>
                    <a:pt x="407" y="82"/>
                    <a:pt x="396" y="76"/>
                    <a:pt x="382" y="77"/>
                  </a:cubicBezTo>
                  <a:cubicBezTo>
                    <a:pt x="385" y="78"/>
                    <a:pt x="387" y="82"/>
                    <a:pt x="391" y="84"/>
                  </a:cubicBezTo>
                  <a:close/>
                  <a:moveTo>
                    <a:pt x="137" y="79"/>
                  </a:moveTo>
                  <a:cubicBezTo>
                    <a:pt x="139" y="79"/>
                    <a:pt x="141" y="82"/>
                    <a:pt x="145" y="80"/>
                  </a:cubicBezTo>
                  <a:cubicBezTo>
                    <a:pt x="144" y="76"/>
                    <a:pt x="139" y="76"/>
                    <a:pt x="137" y="79"/>
                  </a:cubicBezTo>
                  <a:close/>
                  <a:moveTo>
                    <a:pt x="321" y="80"/>
                  </a:moveTo>
                  <a:cubicBezTo>
                    <a:pt x="325" y="83"/>
                    <a:pt x="330" y="84"/>
                    <a:pt x="338" y="83"/>
                  </a:cubicBezTo>
                  <a:cubicBezTo>
                    <a:pt x="335" y="77"/>
                    <a:pt x="327" y="76"/>
                    <a:pt x="321" y="80"/>
                  </a:cubicBezTo>
                  <a:close/>
                  <a:moveTo>
                    <a:pt x="202" y="78"/>
                  </a:moveTo>
                  <a:cubicBezTo>
                    <a:pt x="201" y="80"/>
                    <a:pt x="200" y="82"/>
                    <a:pt x="199" y="83"/>
                  </a:cubicBezTo>
                  <a:cubicBezTo>
                    <a:pt x="207" y="86"/>
                    <a:pt x="224" y="104"/>
                    <a:pt x="230" y="91"/>
                  </a:cubicBezTo>
                  <a:cubicBezTo>
                    <a:pt x="221" y="86"/>
                    <a:pt x="211" y="81"/>
                    <a:pt x="202" y="78"/>
                  </a:cubicBezTo>
                  <a:close/>
                  <a:moveTo>
                    <a:pt x="97" y="84"/>
                  </a:moveTo>
                  <a:cubicBezTo>
                    <a:pt x="103" y="86"/>
                    <a:pt x="104" y="81"/>
                    <a:pt x="107" y="79"/>
                  </a:cubicBezTo>
                  <a:cubicBezTo>
                    <a:pt x="103" y="79"/>
                    <a:pt x="100" y="81"/>
                    <a:pt x="97" y="84"/>
                  </a:cubicBezTo>
                  <a:close/>
                  <a:moveTo>
                    <a:pt x="122" y="80"/>
                  </a:moveTo>
                  <a:cubicBezTo>
                    <a:pt x="124" y="81"/>
                    <a:pt x="126" y="79"/>
                    <a:pt x="124" y="79"/>
                  </a:cubicBezTo>
                  <a:cubicBezTo>
                    <a:pt x="124" y="80"/>
                    <a:pt x="122" y="78"/>
                    <a:pt x="122" y="80"/>
                  </a:cubicBezTo>
                  <a:close/>
                  <a:moveTo>
                    <a:pt x="256" y="80"/>
                  </a:moveTo>
                  <a:cubicBezTo>
                    <a:pt x="253" y="85"/>
                    <a:pt x="249" y="88"/>
                    <a:pt x="247" y="93"/>
                  </a:cubicBezTo>
                  <a:cubicBezTo>
                    <a:pt x="255" y="92"/>
                    <a:pt x="260" y="88"/>
                    <a:pt x="264" y="83"/>
                  </a:cubicBezTo>
                  <a:cubicBezTo>
                    <a:pt x="261" y="83"/>
                    <a:pt x="259" y="81"/>
                    <a:pt x="256" y="80"/>
                  </a:cubicBezTo>
                  <a:close/>
                  <a:moveTo>
                    <a:pt x="277" y="84"/>
                  </a:moveTo>
                  <a:cubicBezTo>
                    <a:pt x="281" y="84"/>
                    <a:pt x="283" y="85"/>
                    <a:pt x="285" y="83"/>
                  </a:cubicBezTo>
                  <a:cubicBezTo>
                    <a:pt x="283" y="81"/>
                    <a:pt x="278" y="80"/>
                    <a:pt x="277" y="84"/>
                  </a:cubicBezTo>
                  <a:close/>
                  <a:moveTo>
                    <a:pt x="295" y="86"/>
                  </a:moveTo>
                  <a:cubicBezTo>
                    <a:pt x="301" y="85"/>
                    <a:pt x="311" y="87"/>
                    <a:pt x="315" y="83"/>
                  </a:cubicBezTo>
                  <a:cubicBezTo>
                    <a:pt x="310" y="79"/>
                    <a:pt x="300" y="83"/>
                    <a:pt x="295" y="86"/>
                  </a:cubicBezTo>
                  <a:close/>
                  <a:moveTo>
                    <a:pt x="127" y="83"/>
                  </a:moveTo>
                  <a:cubicBezTo>
                    <a:pt x="129" y="84"/>
                    <a:pt x="130" y="86"/>
                    <a:pt x="134" y="86"/>
                  </a:cubicBezTo>
                  <a:cubicBezTo>
                    <a:pt x="134" y="85"/>
                    <a:pt x="137" y="85"/>
                    <a:pt x="138" y="83"/>
                  </a:cubicBezTo>
                  <a:cubicBezTo>
                    <a:pt x="137" y="82"/>
                    <a:pt x="135" y="81"/>
                    <a:pt x="133" y="82"/>
                  </a:cubicBezTo>
                  <a:cubicBezTo>
                    <a:pt x="133" y="84"/>
                    <a:pt x="131" y="84"/>
                    <a:pt x="129" y="84"/>
                  </a:cubicBezTo>
                  <a:cubicBezTo>
                    <a:pt x="128" y="83"/>
                    <a:pt x="131" y="82"/>
                    <a:pt x="128" y="82"/>
                  </a:cubicBezTo>
                  <a:cubicBezTo>
                    <a:pt x="128" y="82"/>
                    <a:pt x="127" y="82"/>
                    <a:pt x="127" y="83"/>
                  </a:cubicBezTo>
                  <a:close/>
                  <a:moveTo>
                    <a:pt x="457" y="85"/>
                  </a:moveTo>
                  <a:cubicBezTo>
                    <a:pt x="454" y="86"/>
                    <a:pt x="453" y="81"/>
                    <a:pt x="451" y="83"/>
                  </a:cubicBezTo>
                  <a:cubicBezTo>
                    <a:pt x="453" y="83"/>
                    <a:pt x="456" y="88"/>
                    <a:pt x="457" y="85"/>
                  </a:cubicBezTo>
                  <a:close/>
                  <a:moveTo>
                    <a:pt x="591" y="130"/>
                  </a:moveTo>
                  <a:cubicBezTo>
                    <a:pt x="592" y="131"/>
                    <a:pt x="594" y="131"/>
                    <a:pt x="595" y="133"/>
                  </a:cubicBezTo>
                  <a:cubicBezTo>
                    <a:pt x="595" y="134"/>
                    <a:pt x="595" y="135"/>
                    <a:pt x="595" y="136"/>
                  </a:cubicBezTo>
                  <a:cubicBezTo>
                    <a:pt x="600" y="141"/>
                    <a:pt x="603" y="148"/>
                    <a:pt x="609" y="150"/>
                  </a:cubicBezTo>
                  <a:cubicBezTo>
                    <a:pt x="599" y="121"/>
                    <a:pt x="572" y="102"/>
                    <a:pt x="548" y="85"/>
                  </a:cubicBezTo>
                  <a:cubicBezTo>
                    <a:pt x="544" y="85"/>
                    <a:pt x="541" y="82"/>
                    <a:pt x="539" y="83"/>
                  </a:cubicBezTo>
                  <a:cubicBezTo>
                    <a:pt x="558" y="96"/>
                    <a:pt x="578" y="110"/>
                    <a:pt x="591" y="130"/>
                  </a:cubicBezTo>
                  <a:close/>
                  <a:moveTo>
                    <a:pt x="423" y="83"/>
                  </a:moveTo>
                  <a:cubicBezTo>
                    <a:pt x="423" y="85"/>
                    <a:pt x="425" y="85"/>
                    <a:pt x="424" y="86"/>
                  </a:cubicBezTo>
                  <a:cubicBezTo>
                    <a:pt x="427" y="85"/>
                    <a:pt x="430" y="92"/>
                    <a:pt x="433" y="88"/>
                  </a:cubicBezTo>
                  <a:cubicBezTo>
                    <a:pt x="431" y="87"/>
                    <a:pt x="427" y="86"/>
                    <a:pt x="425" y="83"/>
                  </a:cubicBezTo>
                  <a:cubicBezTo>
                    <a:pt x="425" y="83"/>
                    <a:pt x="424" y="84"/>
                    <a:pt x="423" y="83"/>
                  </a:cubicBezTo>
                  <a:close/>
                  <a:moveTo>
                    <a:pt x="185" y="95"/>
                  </a:moveTo>
                  <a:cubicBezTo>
                    <a:pt x="187" y="93"/>
                    <a:pt x="188" y="87"/>
                    <a:pt x="191" y="87"/>
                  </a:cubicBezTo>
                  <a:cubicBezTo>
                    <a:pt x="191" y="85"/>
                    <a:pt x="189" y="84"/>
                    <a:pt x="186" y="83"/>
                  </a:cubicBezTo>
                  <a:cubicBezTo>
                    <a:pt x="187" y="88"/>
                    <a:pt x="183" y="92"/>
                    <a:pt x="185" y="95"/>
                  </a:cubicBezTo>
                  <a:close/>
                  <a:moveTo>
                    <a:pt x="156" y="87"/>
                  </a:moveTo>
                  <a:cubicBezTo>
                    <a:pt x="154" y="86"/>
                    <a:pt x="153" y="83"/>
                    <a:pt x="151" y="85"/>
                  </a:cubicBezTo>
                  <a:cubicBezTo>
                    <a:pt x="152" y="86"/>
                    <a:pt x="155" y="88"/>
                    <a:pt x="156" y="87"/>
                  </a:cubicBezTo>
                  <a:close/>
                  <a:moveTo>
                    <a:pt x="115" y="91"/>
                  </a:moveTo>
                  <a:cubicBezTo>
                    <a:pt x="118" y="91"/>
                    <a:pt x="119" y="93"/>
                    <a:pt x="123" y="93"/>
                  </a:cubicBezTo>
                  <a:cubicBezTo>
                    <a:pt x="125" y="91"/>
                    <a:pt x="128" y="90"/>
                    <a:pt x="130" y="88"/>
                  </a:cubicBezTo>
                  <a:cubicBezTo>
                    <a:pt x="125" y="87"/>
                    <a:pt x="118" y="84"/>
                    <a:pt x="115" y="91"/>
                  </a:cubicBezTo>
                  <a:close/>
                  <a:moveTo>
                    <a:pt x="334" y="86"/>
                  </a:moveTo>
                  <a:cubicBezTo>
                    <a:pt x="337" y="90"/>
                    <a:pt x="343" y="87"/>
                    <a:pt x="347" y="88"/>
                  </a:cubicBezTo>
                  <a:cubicBezTo>
                    <a:pt x="346" y="84"/>
                    <a:pt x="339" y="88"/>
                    <a:pt x="334" y="86"/>
                  </a:cubicBezTo>
                  <a:close/>
                  <a:moveTo>
                    <a:pt x="79" y="94"/>
                  </a:moveTo>
                  <a:cubicBezTo>
                    <a:pt x="82" y="92"/>
                    <a:pt x="86" y="90"/>
                    <a:pt x="88" y="86"/>
                  </a:cubicBezTo>
                  <a:cubicBezTo>
                    <a:pt x="84" y="87"/>
                    <a:pt x="77" y="91"/>
                    <a:pt x="79" y="94"/>
                  </a:cubicBezTo>
                  <a:close/>
                  <a:moveTo>
                    <a:pt x="147" y="87"/>
                  </a:moveTo>
                  <a:cubicBezTo>
                    <a:pt x="144" y="88"/>
                    <a:pt x="142" y="90"/>
                    <a:pt x="140" y="92"/>
                  </a:cubicBezTo>
                  <a:cubicBezTo>
                    <a:pt x="150" y="97"/>
                    <a:pt x="159" y="103"/>
                    <a:pt x="168" y="108"/>
                  </a:cubicBezTo>
                  <a:cubicBezTo>
                    <a:pt x="169" y="105"/>
                    <a:pt x="172" y="103"/>
                    <a:pt x="173" y="99"/>
                  </a:cubicBezTo>
                  <a:cubicBezTo>
                    <a:pt x="164" y="95"/>
                    <a:pt x="156" y="91"/>
                    <a:pt x="147" y="87"/>
                  </a:cubicBezTo>
                  <a:close/>
                  <a:moveTo>
                    <a:pt x="313" y="88"/>
                  </a:moveTo>
                  <a:cubicBezTo>
                    <a:pt x="310" y="89"/>
                    <a:pt x="304" y="88"/>
                    <a:pt x="302" y="90"/>
                  </a:cubicBezTo>
                  <a:cubicBezTo>
                    <a:pt x="308" y="92"/>
                    <a:pt x="315" y="90"/>
                    <a:pt x="323" y="90"/>
                  </a:cubicBezTo>
                  <a:cubicBezTo>
                    <a:pt x="322" y="86"/>
                    <a:pt x="316" y="88"/>
                    <a:pt x="313" y="88"/>
                  </a:cubicBezTo>
                  <a:close/>
                  <a:moveTo>
                    <a:pt x="191" y="104"/>
                  </a:moveTo>
                  <a:cubicBezTo>
                    <a:pt x="198" y="102"/>
                    <a:pt x="205" y="99"/>
                    <a:pt x="214" y="99"/>
                  </a:cubicBezTo>
                  <a:cubicBezTo>
                    <a:pt x="209" y="94"/>
                    <a:pt x="204" y="90"/>
                    <a:pt x="197" y="88"/>
                  </a:cubicBezTo>
                  <a:cubicBezTo>
                    <a:pt x="195" y="94"/>
                    <a:pt x="194" y="99"/>
                    <a:pt x="191" y="104"/>
                  </a:cubicBezTo>
                  <a:close/>
                  <a:moveTo>
                    <a:pt x="504" y="102"/>
                  </a:moveTo>
                  <a:cubicBezTo>
                    <a:pt x="514" y="107"/>
                    <a:pt x="521" y="114"/>
                    <a:pt x="530" y="119"/>
                  </a:cubicBezTo>
                  <a:cubicBezTo>
                    <a:pt x="523" y="102"/>
                    <a:pt x="505" y="94"/>
                    <a:pt x="485" y="89"/>
                  </a:cubicBezTo>
                  <a:cubicBezTo>
                    <a:pt x="490" y="95"/>
                    <a:pt x="499" y="97"/>
                    <a:pt x="504" y="102"/>
                  </a:cubicBezTo>
                  <a:close/>
                  <a:moveTo>
                    <a:pt x="378" y="91"/>
                  </a:moveTo>
                  <a:cubicBezTo>
                    <a:pt x="387" y="94"/>
                    <a:pt x="395" y="98"/>
                    <a:pt x="403" y="102"/>
                  </a:cubicBezTo>
                  <a:cubicBezTo>
                    <a:pt x="397" y="96"/>
                    <a:pt x="391" y="87"/>
                    <a:pt x="378" y="91"/>
                  </a:cubicBezTo>
                  <a:close/>
                  <a:moveTo>
                    <a:pt x="516" y="96"/>
                  </a:moveTo>
                  <a:cubicBezTo>
                    <a:pt x="518" y="96"/>
                    <a:pt x="519" y="97"/>
                    <a:pt x="520" y="96"/>
                  </a:cubicBezTo>
                  <a:cubicBezTo>
                    <a:pt x="517" y="94"/>
                    <a:pt x="513" y="92"/>
                    <a:pt x="509" y="90"/>
                  </a:cubicBezTo>
                  <a:cubicBezTo>
                    <a:pt x="510" y="93"/>
                    <a:pt x="516" y="92"/>
                    <a:pt x="516" y="96"/>
                  </a:cubicBezTo>
                  <a:close/>
                  <a:moveTo>
                    <a:pt x="342" y="92"/>
                  </a:moveTo>
                  <a:cubicBezTo>
                    <a:pt x="344" y="93"/>
                    <a:pt x="346" y="94"/>
                    <a:pt x="349" y="94"/>
                  </a:cubicBezTo>
                  <a:cubicBezTo>
                    <a:pt x="349" y="92"/>
                    <a:pt x="351" y="92"/>
                    <a:pt x="351" y="91"/>
                  </a:cubicBezTo>
                  <a:cubicBezTo>
                    <a:pt x="347" y="91"/>
                    <a:pt x="344" y="91"/>
                    <a:pt x="342" y="92"/>
                  </a:cubicBezTo>
                  <a:close/>
                  <a:moveTo>
                    <a:pt x="379" y="94"/>
                  </a:moveTo>
                  <a:cubicBezTo>
                    <a:pt x="379" y="92"/>
                    <a:pt x="376" y="93"/>
                    <a:pt x="375" y="91"/>
                  </a:cubicBezTo>
                  <a:cubicBezTo>
                    <a:pt x="375" y="94"/>
                    <a:pt x="377" y="94"/>
                    <a:pt x="379" y="94"/>
                  </a:cubicBezTo>
                  <a:close/>
                  <a:moveTo>
                    <a:pt x="436" y="110"/>
                  </a:moveTo>
                  <a:cubicBezTo>
                    <a:pt x="437" y="109"/>
                    <a:pt x="438" y="108"/>
                    <a:pt x="440" y="108"/>
                  </a:cubicBezTo>
                  <a:cubicBezTo>
                    <a:pt x="440" y="111"/>
                    <a:pt x="442" y="112"/>
                    <a:pt x="444" y="113"/>
                  </a:cubicBezTo>
                  <a:cubicBezTo>
                    <a:pt x="450" y="113"/>
                    <a:pt x="457" y="118"/>
                    <a:pt x="464" y="120"/>
                  </a:cubicBezTo>
                  <a:cubicBezTo>
                    <a:pt x="458" y="111"/>
                    <a:pt x="450" y="108"/>
                    <a:pt x="442" y="102"/>
                  </a:cubicBezTo>
                  <a:cubicBezTo>
                    <a:pt x="439" y="100"/>
                    <a:pt x="437" y="97"/>
                    <a:pt x="434" y="96"/>
                  </a:cubicBezTo>
                  <a:cubicBezTo>
                    <a:pt x="425" y="91"/>
                    <a:pt x="413" y="93"/>
                    <a:pt x="403" y="91"/>
                  </a:cubicBezTo>
                  <a:cubicBezTo>
                    <a:pt x="413" y="99"/>
                    <a:pt x="422" y="107"/>
                    <a:pt x="436" y="110"/>
                  </a:cubicBezTo>
                  <a:close/>
                  <a:moveTo>
                    <a:pt x="233" y="94"/>
                  </a:moveTo>
                  <a:cubicBezTo>
                    <a:pt x="234" y="95"/>
                    <a:pt x="235" y="94"/>
                    <a:pt x="235" y="93"/>
                  </a:cubicBezTo>
                  <a:cubicBezTo>
                    <a:pt x="234" y="93"/>
                    <a:pt x="234" y="92"/>
                    <a:pt x="233" y="92"/>
                  </a:cubicBezTo>
                  <a:cubicBezTo>
                    <a:pt x="233" y="93"/>
                    <a:pt x="232" y="93"/>
                    <a:pt x="233" y="94"/>
                  </a:cubicBezTo>
                  <a:close/>
                  <a:moveTo>
                    <a:pt x="105" y="96"/>
                  </a:moveTo>
                  <a:cubicBezTo>
                    <a:pt x="109" y="102"/>
                    <a:pt x="117" y="102"/>
                    <a:pt x="120" y="96"/>
                  </a:cubicBezTo>
                  <a:cubicBezTo>
                    <a:pt x="115" y="94"/>
                    <a:pt x="107" y="90"/>
                    <a:pt x="105" y="96"/>
                  </a:cubicBezTo>
                  <a:close/>
                  <a:moveTo>
                    <a:pt x="133" y="98"/>
                  </a:moveTo>
                  <a:cubicBezTo>
                    <a:pt x="144" y="103"/>
                    <a:pt x="154" y="108"/>
                    <a:pt x="165" y="113"/>
                  </a:cubicBezTo>
                  <a:cubicBezTo>
                    <a:pt x="165" y="110"/>
                    <a:pt x="161" y="111"/>
                    <a:pt x="162" y="108"/>
                  </a:cubicBezTo>
                  <a:cubicBezTo>
                    <a:pt x="151" y="105"/>
                    <a:pt x="149" y="98"/>
                    <a:pt x="140" y="97"/>
                  </a:cubicBezTo>
                  <a:cubicBezTo>
                    <a:pt x="140" y="96"/>
                    <a:pt x="139" y="95"/>
                    <a:pt x="139" y="94"/>
                  </a:cubicBezTo>
                  <a:cubicBezTo>
                    <a:pt x="138" y="94"/>
                    <a:pt x="137" y="94"/>
                    <a:pt x="137" y="93"/>
                  </a:cubicBezTo>
                  <a:cubicBezTo>
                    <a:pt x="136" y="96"/>
                    <a:pt x="134" y="96"/>
                    <a:pt x="133" y="98"/>
                  </a:cubicBezTo>
                  <a:close/>
                  <a:moveTo>
                    <a:pt x="278" y="94"/>
                  </a:moveTo>
                  <a:cubicBezTo>
                    <a:pt x="278" y="95"/>
                    <a:pt x="277" y="96"/>
                    <a:pt x="278" y="96"/>
                  </a:cubicBezTo>
                  <a:cubicBezTo>
                    <a:pt x="279" y="95"/>
                    <a:pt x="280" y="95"/>
                    <a:pt x="282" y="95"/>
                  </a:cubicBezTo>
                  <a:cubicBezTo>
                    <a:pt x="281" y="92"/>
                    <a:pt x="280" y="94"/>
                    <a:pt x="278" y="94"/>
                  </a:cubicBezTo>
                  <a:close/>
                  <a:moveTo>
                    <a:pt x="253" y="99"/>
                  </a:moveTo>
                  <a:cubicBezTo>
                    <a:pt x="258" y="101"/>
                    <a:pt x="270" y="98"/>
                    <a:pt x="273" y="96"/>
                  </a:cubicBezTo>
                  <a:cubicBezTo>
                    <a:pt x="267" y="94"/>
                    <a:pt x="256" y="94"/>
                    <a:pt x="253" y="99"/>
                  </a:cubicBezTo>
                  <a:close/>
                  <a:moveTo>
                    <a:pt x="310" y="96"/>
                  </a:moveTo>
                  <a:cubicBezTo>
                    <a:pt x="316" y="99"/>
                    <a:pt x="319" y="105"/>
                    <a:pt x="329" y="104"/>
                  </a:cubicBezTo>
                  <a:cubicBezTo>
                    <a:pt x="329" y="100"/>
                    <a:pt x="333" y="100"/>
                    <a:pt x="334" y="96"/>
                  </a:cubicBezTo>
                  <a:cubicBezTo>
                    <a:pt x="327" y="96"/>
                    <a:pt x="317" y="94"/>
                    <a:pt x="310" y="96"/>
                  </a:cubicBezTo>
                  <a:close/>
                  <a:moveTo>
                    <a:pt x="311" y="104"/>
                  </a:moveTo>
                  <a:cubicBezTo>
                    <a:pt x="305" y="102"/>
                    <a:pt x="291" y="90"/>
                    <a:pt x="290" y="104"/>
                  </a:cubicBezTo>
                  <a:cubicBezTo>
                    <a:pt x="297" y="108"/>
                    <a:pt x="304" y="112"/>
                    <a:pt x="313" y="110"/>
                  </a:cubicBezTo>
                  <a:cubicBezTo>
                    <a:pt x="312" y="108"/>
                    <a:pt x="311" y="106"/>
                    <a:pt x="311" y="104"/>
                  </a:cubicBezTo>
                  <a:close/>
                  <a:moveTo>
                    <a:pt x="308" y="100"/>
                  </a:moveTo>
                  <a:cubicBezTo>
                    <a:pt x="308" y="97"/>
                    <a:pt x="306" y="97"/>
                    <a:pt x="304" y="97"/>
                  </a:cubicBezTo>
                  <a:cubicBezTo>
                    <a:pt x="304" y="99"/>
                    <a:pt x="307" y="99"/>
                    <a:pt x="308" y="100"/>
                  </a:cubicBezTo>
                  <a:close/>
                  <a:moveTo>
                    <a:pt x="388" y="99"/>
                  </a:moveTo>
                  <a:cubicBezTo>
                    <a:pt x="389" y="99"/>
                    <a:pt x="389" y="99"/>
                    <a:pt x="390" y="100"/>
                  </a:cubicBezTo>
                  <a:cubicBezTo>
                    <a:pt x="391" y="98"/>
                    <a:pt x="385" y="97"/>
                    <a:pt x="387" y="98"/>
                  </a:cubicBezTo>
                  <a:cubicBezTo>
                    <a:pt x="387" y="98"/>
                    <a:pt x="388" y="99"/>
                    <a:pt x="388" y="99"/>
                  </a:cubicBezTo>
                  <a:close/>
                  <a:moveTo>
                    <a:pt x="186" y="102"/>
                  </a:moveTo>
                  <a:cubicBezTo>
                    <a:pt x="188" y="103"/>
                    <a:pt x="189" y="98"/>
                    <a:pt x="187" y="98"/>
                  </a:cubicBezTo>
                  <a:cubicBezTo>
                    <a:pt x="188" y="100"/>
                    <a:pt x="186" y="100"/>
                    <a:pt x="186" y="102"/>
                  </a:cubicBezTo>
                  <a:close/>
                  <a:moveTo>
                    <a:pt x="356" y="99"/>
                  </a:moveTo>
                  <a:cubicBezTo>
                    <a:pt x="366" y="105"/>
                    <a:pt x="375" y="111"/>
                    <a:pt x="385" y="116"/>
                  </a:cubicBezTo>
                  <a:cubicBezTo>
                    <a:pt x="385" y="114"/>
                    <a:pt x="387" y="115"/>
                    <a:pt x="386" y="113"/>
                  </a:cubicBezTo>
                  <a:cubicBezTo>
                    <a:pt x="375" y="107"/>
                    <a:pt x="369" y="97"/>
                    <a:pt x="356" y="99"/>
                  </a:cubicBezTo>
                  <a:close/>
                  <a:moveTo>
                    <a:pt x="448" y="100"/>
                  </a:moveTo>
                  <a:cubicBezTo>
                    <a:pt x="447" y="100"/>
                    <a:pt x="444" y="98"/>
                    <a:pt x="443" y="99"/>
                  </a:cubicBezTo>
                  <a:cubicBezTo>
                    <a:pt x="444" y="99"/>
                    <a:pt x="447" y="101"/>
                    <a:pt x="448" y="100"/>
                  </a:cubicBezTo>
                  <a:close/>
                  <a:moveTo>
                    <a:pt x="98" y="102"/>
                  </a:moveTo>
                  <a:cubicBezTo>
                    <a:pt x="102" y="103"/>
                    <a:pt x="106" y="107"/>
                    <a:pt x="109" y="104"/>
                  </a:cubicBezTo>
                  <a:cubicBezTo>
                    <a:pt x="106" y="102"/>
                    <a:pt x="104" y="99"/>
                    <a:pt x="101" y="99"/>
                  </a:cubicBezTo>
                  <a:cubicBezTo>
                    <a:pt x="100" y="100"/>
                    <a:pt x="98" y="100"/>
                    <a:pt x="98" y="102"/>
                  </a:cubicBezTo>
                  <a:close/>
                  <a:moveTo>
                    <a:pt x="283" y="102"/>
                  </a:moveTo>
                  <a:cubicBezTo>
                    <a:pt x="283" y="101"/>
                    <a:pt x="285" y="102"/>
                    <a:pt x="286" y="102"/>
                  </a:cubicBezTo>
                  <a:cubicBezTo>
                    <a:pt x="286" y="101"/>
                    <a:pt x="286" y="100"/>
                    <a:pt x="286" y="99"/>
                  </a:cubicBezTo>
                  <a:cubicBezTo>
                    <a:pt x="283" y="98"/>
                    <a:pt x="282" y="101"/>
                    <a:pt x="283" y="102"/>
                  </a:cubicBezTo>
                  <a:close/>
                  <a:moveTo>
                    <a:pt x="332" y="104"/>
                  </a:moveTo>
                  <a:cubicBezTo>
                    <a:pt x="335" y="105"/>
                    <a:pt x="336" y="107"/>
                    <a:pt x="339" y="108"/>
                  </a:cubicBezTo>
                  <a:cubicBezTo>
                    <a:pt x="341" y="107"/>
                    <a:pt x="343" y="104"/>
                    <a:pt x="344" y="101"/>
                  </a:cubicBezTo>
                  <a:cubicBezTo>
                    <a:pt x="341" y="95"/>
                    <a:pt x="335" y="101"/>
                    <a:pt x="332" y="104"/>
                  </a:cubicBezTo>
                  <a:close/>
                  <a:moveTo>
                    <a:pt x="117" y="104"/>
                  </a:moveTo>
                  <a:cubicBezTo>
                    <a:pt x="118" y="105"/>
                    <a:pt x="119" y="106"/>
                    <a:pt x="121" y="105"/>
                  </a:cubicBezTo>
                  <a:cubicBezTo>
                    <a:pt x="120" y="101"/>
                    <a:pt x="124" y="102"/>
                    <a:pt x="125" y="99"/>
                  </a:cubicBezTo>
                  <a:cubicBezTo>
                    <a:pt x="122" y="101"/>
                    <a:pt x="118" y="101"/>
                    <a:pt x="117" y="104"/>
                  </a:cubicBezTo>
                  <a:close/>
                  <a:moveTo>
                    <a:pt x="484" y="105"/>
                  </a:moveTo>
                  <a:cubicBezTo>
                    <a:pt x="481" y="103"/>
                    <a:pt x="477" y="99"/>
                    <a:pt x="475" y="100"/>
                  </a:cubicBezTo>
                  <a:cubicBezTo>
                    <a:pt x="477" y="102"/>
                    <a:pt x="480" y="103"/>
                    <a:pt x="484" y="105"/>
                  </a:cubicBezTo>
                  <a:close/>
                  <a:moveTo>
                    <a:pt x="546" y="109"/>
                  </a:moveTo>
                  <a:cubicBezTo>
                    <a:pt x="540" y="106"/>
                    <a:pt x="539" y="100"/>
                    <a:pt x="532" y="99"/>
                  </a:cubicBezTo>
                  <a:cubicBezTo>
                    <a:pt x="532" y="101"/>
                    <a:pt x="532" y="102"/>
                    <a:pt x="531" y="102"/>
                  </a:cubicBezTo>
                  <a:cubicBezTo>
                    <a:pt x="536" y="104"/>
                    <a:pt x="541" y="108"/>
                    <a:pt x="546" y="109"/>
                  </a:cubicBezTo>
                  <a:close/>
                  <a:moveTo>
                    <a:pt x="586" y="111"/>
                  </a:moveTo>
                  <a:cubicBezTo>
                    <a:pt x="583" y="106"/>
                    <a:pt x="579" y="102"/>
                    <a:pt x="574" y="99"/>
                  </a:cubicBezTo>
                  <a:cubicBezTo>
                    <a:pt x="577" y="103"/>
                    <a:pt x="581" y="107"/>
                    <a:pt x="586" y="111"/>
                  </a:cubicBezTo>
                  <a:close/>
                  <a:moveTo>
                    <a:pt x="56" y="113"/>
                  </a:moveTo>
                  <a:cubicBezTo>
                    <a:pt x="63" y="114"/>
                    <a:pt x="66" y="106"/>
                    <a:pt x="70" y="102"/>
                  </a:cubicBezTo>
                  <a:cubicBezTo>
                    <a:pt x="64" y="100"/>
                    <a:pt x="58" y="107"/>
                    <a:pt x="56" y="113"/>
                  </a:cubicBezTo>
                  <a:close/>
                  <a:moveTo>
                    <a:pt x="123" y="108"/>
                  </a:moveTo>
                  <a:cubicBezTo>
                    <a:pt x="126" y="110"/>
                    <a:pt x="128" y="112"/>
                    <a:pt x="131" y="113"/>
                  </a:cubicBezTo>
                  <a:cubicBezTo>
                    <a:pt x="133" y="109"/>
                    <a:pt x="136" y="107"/>
                    <a:pt x="138" y="104"/>
                  </a:cubicBezTo>
                  <a:cubicBezTo>
                    <a:pt x="132" y="99"/>
                    <a:pt x="125" y="101"/>
                    <a:pt x="123" y="108"/>
                  </a:cubicBezTo>
                  <a:close/>
                  <a:moveTo>
                    <a:pt x="272" y="109"/>
                  </a:moveTo>
                  <a:cubicBezTo>
                    <a:pt x="273" y="108"/>
                    <a:pt x="274" y="107"/>
                    <a:pt x="274" y="104"/>
                  </a:cubicBezTo>
                  <a:cubicBezTo>
                    <a:pt x="271" y="104"/>
                    <a:pt x="267" y="102"/>
                    <a:pt x="262" y="104"/>
                  </a:cubicBezTo>
                  <a:cubicBezTo>
                    <a:pt x="266" y="105"/>
                    <a:pt x="268" y="108"/>
                    <a:pt x="272" y="109"/>
                  </a:cubicBezTo>
                  <a:close/>
                  <a:moveTo>
                    <a:pt x="89" y="110"/>
                  </a:moveTo>
                  <a:cubicBezTo>
                    <a:pt x="92" y="111"/>
                    <a:pt x="95" y="113"/>
                    <a:pt x="97" y="115"/>
                  </a:cubicBezTo>
                  <a:cubicBezTo>
                    <a:pt x="98" y="111"/>
                    <a:pt x="103" y="111"/>
                    <a:pt x="103" y="107"/>
                  </a:cubicBezTo>
                  <a:cubicBezTo>
                    <a:pt x="97" y="104"/>
                    <a:pt x="92" y="103"/>
                    <a:pt x="89" y="110"/>
                  </a:cubicBezTo>
                  <a:close/>
                  <a:moveTo>
                    <a:pt x="242" y="106"/>
                  </a:moveTo>
                  <a:cubicBezTo>
                    <a:pt x="243" y="108"/>
                    <a:pt x="247" y="109"/>
                    <a:pt x="250" y="111"/>
                  </a:cubicBezTo>
                  <a:cubicBezTo>
                    <a:pt x="250" y="108"/>
                    <a:pt x="251" y="107"/>
                    <a:pt x="251" y="104"/>
                  </a:cubicBezTo>
                  <a:cubicBezTo>
                    <a:pt x="247" y="104"/>
                    <a:pt x="246" y="106"/>
                    <a:pt x="242" y="106"/>
                  </a:cubicBezTo>
                  <a:close/>
                  <a:moveTo>
                    <a:pt x="70" y="112"/>
                  </a:moveTo>
                  <a:cubicBezTo>
                    <a:pt x="73" y="111"/>
                    <a:pt x="75" y="109"/>
                    <a:pt x="76" y="106"/>
                  </a:cubicBezTo>
                  <a:cubicBezTo>
                    <a:pt x="76" y="106"/>
                    <a:pt x="75" y="105"/>
                    <a:pt x="75" y="105"/>
                  </a:cubicBezTo>
                  <a:cubicBezTo>
                    <a:pt x="74" y="107"/>
                    <a:pt x="69" y="109"/>
                    <a:pt x="70" y="112"/>
                  </a:cubicBezTo>
                  <a:close/>
                  <a:moveTo>
                    <a:pt x="180" y="108"/>
                  </a:moveTo>
                  <a:cubicBezTo>
                    <a:pt x="182" y="108"/>
                    <a:pt x="184" y="107"/>
                    <a:pt x="185" y="106"/>
                  </a:cubicBezTo>
                  <a:cubicBezTo>
                    <a:pt x="184" y="106"/>
                    <a:pt x="184" y="105"/>
                    <a:pt x="183" y="105"/>
                  </a:cubicBezTo>
                  <a:cubicBezTo>
                    <a:pt x="182" y="106"/>
                    <a:pt x="180" y="107"/>
                    <a:pt x="180" y="108"/>
                  </a:cubicBezTo>
                  <a:close/>
                  <a:moveTo>
                    <a:pt x="479" y="111"/>
                  </a:moveTo>
                  <a:cubicBezTo>
                    <a:pt x="477" y="108"/>
                    <a:pt x="471" y="105"/>
                    <a:pt x="468" y="105"/>
                  </a:cubicBezTo>
                  <a:cubicBezTo>
                    <a:pt x="471" y="108"/>
                    <a:pt x="475" y="110"/>
                    <a:pt x="479" y="111"/>
                  </a:cubicBezTo>
                  <a:close/>
                  <a:moveTo>
                    <a:pt x="255" y="113"/>
                  </a:moveTo>
                  <a:cubicBezTo>
                    <a:pt x="258" y="114"/>
                    <a:pt x="261" y="116"/>
                    <a:pt x="265" y="118"/>
                  </a:cubicBezTo>
                  <a:cubicBezTo>
                    <a:pt x="267" y="117"/>
                    <a:pt x="269" y="115"/>
                    <a:pt x="269" y="113"/>
                  </a:cubicBezTo>
                  <a:cubicBezTo>
                    <a:pt x="266" y="109"/>
                    <a:pt x="260" y="108"/>
                    <a:pt x="256" y="105"/>
                  </a:cubicBezTo>
                  <a:cubicBezTo>
                    <a:pt x="254" y="107"/>
                    <a:pt x="254" y="110"/>
                    <a:pt x="255" y="113"/>
                  </a:cubicBezTo>
                  <a:close/>
                  <a:moveTo>
                    <a:pt x="414" y="114"/>
                  </a:moveTo>
                  <a:cubicBezTo>
                    <a:pt x="415" y="116"/>
                    <a:pt x="412" y="115"/>
                    <a:pt x="413" y="117"/>
                  </a:cubicBezTo>
                  <a:cubicBezTo>
                    <a:pt x="417" y="120"/>
                    <a:pt x="421" y="123"/>
                    <a:pt x="425" y="125"/>
                  </a:cubicBezTo>
                  <a:cubicBezTo>
                    <a:pt x="426" y="123"/>
                    <a:pt x="428" y="123"/>
                    <a:pt x="428" y="120"/>
                  </a:cubicBezTo>
                  <a:cubicBezTo>
                    <a:pt x="419" y="116"/>
                    <a:pt x="414" y="108"/>
                    <a:pt x="403" y="105"/>
                  </a:cubicBezTo>
                  <a:cubicBezTo>
                    <a:pt x="406" y="109"/>
                    <a:pt x="412" y="110"/>
                    <a:pt x="414" y="114"/>
                  </a:cubicBezTo>
                  <a:close/>
                  <a:moveTo>
                    <a:pt x="116" y="109"/>
                  </a:moveTo>
                  <a:cubicBezTo>
                    <a:pt x="116" y="107"/>
                    <a:pt x="114" y="107"/>
                    <a:pt x="113" y="107"/>
                  </a:cubicBezTo>
                  <a:cubicBezTo>
                    <a:pt x="113" y="109"/>
                    <a:pt x="114" y="109"/>
                    <a:pt x="116" y="109"/>
                  </a:cubicBezTo>
                  <a:close/>
                  <a:moveTo>
                    <a:pt x="140" y="119"/>
                  </a:moveTo>
                  <a:cubicBezTo>
                    <a:pt x="144" y="121"/>
                    <a:pt x="146" y="123"/>
                    <a:pt x="149" y="125"/>
                  </a:cubicBezTo>
                  <a:cubicBezTo>
                    <a:pt x="154" y="122"/>
                    <a:pt x="159" y="119"/>
                    <a:pt x="163" y="116"/>
                  </a:cubicBezTo>
                  <a:cubicBezTo>
                    <a:pt x="158" y="111"/>
                    <a:pt x="151" y="109"/>
                    <a:pt x="144" y="107"/>
                  </a:cubicBezTo>
                  <a:cubicBezTo>
                    <a:pt x="143" y="111"/>
                    <a:pt x="141" y="116"/>
                    <a:pt x="140" y="119"/>
                  </a:cubicBezTo>
                  <a:close/>
                  <a:moveTo>
                    <a:pt x="552" y="110"/>
                  </a:moveTo>
                  <a:cubicBezTo>
                    <a:pt x="552" y="108"/>
                    <a:pt x="550" y="108"/>
                    <a:pt x="548" y="107"/>
                  </a:cubicBezTo>
                  <a:cubicBezTo>
                    <a:pt x="548" y="109"/>
                    <a:pt x="549" y="110"/>
                    <a:pt x="552" y="110"/>
                  </a:cubicBezTo>
                  <a:close/>
                  <a:moveTo>
                    <a:pt x="244" y="112"/>
                  </a:moveTo>
                  <a:cubicBezTo>
                    <a:pt x="243" y="109"/>
                    <a:pt x="241" y="109"/>
                    <a:pt x="238" y="108"/>
                  </a:cubicBezTo>
                  <a:cubicBezTo>
                    <a:pt x="239" y="110"/>
                    <a:pt x="243" y="110"/>
                    <a:pt x="244" y="112"/>
                  </a:cubicBezTo>
                  <a:close/>
                  <a:moveTo>
                    <a:pt x="457" y="108"/>
                  </a:moveTo>
                  <a:cubicBezTo>
                    <a:pt x="461" y="113"/>
                    <a:pt x="465" y="118"/>
                    <a:pt x="472" y="121"/>
                  </a:cubicBezTo>
                  <a:cubicBezTo>
                    <a:pt x="473" y="114"/>
                    <a:pt x="462" y="110"/>
                    <a:pt x="457" y="108"/>
                  </a:cubicBezTo>
                  <a:close/>
                  <a:moveTo>
                    <a:pt x="614" y="144"/>
                  </a:moveTo>
                  <a:cubicBezTo>
                    <a:pt x="611" y="127"/>
                    <a:pt x="602" y="113"/>
                    <a:pt x="588" y="109"/>
                  </a:cubicBezTo>
                  <a:cubicBezTo>
                    <a:pt x="597" y="120"/>
                    <a:pt x="604" y="133"/>
                    <a:pt x="614" y="144"/>
                  </a:cubicBezTo>
                  <a:close/>
                  <a:moveTo>
                    <a:pt x="423" y="110"/>
                  </a:moveTo>
                  <a:cubicBezTo>
                    <a:pt x="422" y="110"/>
                    <a:pt x="422" y="109"/>
                    <a:pt x="420" y="109"/>
                  </a:cubicBezTo>
                  <a:cubicBezTo>
                    <a:pt x="419" y="111"/>
                    <a:pt x="423" y="111"/>
                    <a:pt x="423" y="110"/>
                  </a:cubicBezTo>
                  <a:close/>
                  <a:moveTo>
                    <a:pt x="358" y="111"/>
                  </a:moveTo>
                  <a:cubicBezTo>
                    <a:pt x="358" y="110"/>
                    <a:pt x="354" y="109"/>
                    <a:pt x="354" y="110"/>
                  </a:cubicBezTo>
                  <a:cubicBezTo>
                    <a:pt x="355" y="110"/>
                    <a:pt x="357" y="112"/>
                    <a:pt x="358" y="111"/>
                  </a:cubicBezTo>
                  <a:close/>
                  <a:moveTo>
                    <a:pt x="103" y="119"/>
                  </a:moveTo>
                  <a:cubicBezTo>
                    <a:pt x="105" y="119"/>
                    <a:pt x="105" y="121"/>
                    <a:pt x="107" y="121"/>
                  </a:cubicBezTo>
                  <a:cubicBezTo>
                    <a:pt x="109" y="117"/>
                    <a:pt x="113" y="116"/>
                    <a:pt x="114" y="111"/>
                  </a:cubicBezTo>
                  <a:cubicBezTo>
                    <a:pt x="108" y="108"/>
                    <a:pt x="106" y="116"/>
                    <a:pt x="103" y="119"/>
                  </a:cubicBezTo>
                  <a:close/>
                  <a:moveTo>
                    <a:pt x="81" y="116"/>
                  </a:moveTo>
                  <a:cubicBezTo>
                    <a:pt x="84" y="114"/>
                    <a:pt x="89" y="114"/>
                    <a:pt x="89" y="118"/>
                  </a:cubicBezTo>
                  <a:cubicBezTo>
                    <a:pt x="88" y="121"/>
                    <a:pt x="85" y="123"/>
                    <a:pt x="86" y="125"/>
                  </a:cubicBezTo>
                  <a:cubicBezTo>
                    <a:pt x="91" y="124"/>
                    <a:pt x="93" y="121"/>
                    <a:pt x="93" y="116"/>
                  </a:cubicBezTo>
                  <a:cubicBezTo>
                    <a:pt x="92" y="115"/>
                    <a:pt x="87" y="113"/>
                    <a:pt x="85" y="111"/>
                  </a:cubicBezTo>
                  <a:cubicBezTo>
                    <a:pt x="84" y="113"/>
                    <a:pt x="82" y="114"/>
                    <a:pt x="81" y="116"/>
                  </a:cubicBezTo>
                  <a:close/>
                  <a:moveTo>
                    <a:pt x="178" y="114"/>
                  </a:moveTo>
                  <a:cubicBezTo>
                    <a:pt x="180" y="114"/>
                    <a:pt x="184" y="113"/>
                    <a:pt x="183" y="111"/>
                  </a:cubicBezTo>
                  <a:cubicBezTo>
                    <a:pt x="182" y="113"/>
                    <a:pt x="178" y="111"/>
                    <a:pt x="178" y="114"/>
                  </a:cubicBezTo>
                  <a:close/>
                  <a:moveTo>
                    <a:pt x="227" y="118"/>
                  </a:moveTo>
                  <a:cubicBezTo>
                    <a:pt x="235" y="120"/>
                    <a:pt x="241" y="126"/>
                    <a:pt x="250" y="122"/>
                  </a:cubicBezTo>
                  <a:cubicBezTo>
                    <a:pt x="247" y="117"/>
                    <a:pt x="240" y="116"/>
                    <a:pt x="237" y="111"/>
                  </a:cubicBezTo>
                  <a:cubicBezTo>
                    <a:pt x="235" y="111"/>
                    <a:pt x="234" y="111"/>
                    <a:pt x="233" y="111"/>
                  </a:cubicBezTo>
                  <a:cubicBezTo>
                    <a:pt x="232" y="115"/>
                    <a:pt x="229" y="115"/>
                    <a:pt x="227" y="118"/>
                  </a:cubicBezTo>
                  <a:close/>
                  <a:moveTo>
                    <a:pt x="544" y="131"/>
                  </a:moveTo>
                  <a:cubicBezTo>
                    <a:pt x="544" y="127"/>
                    <a:pt x="546" y="125"/>
                    <a:pt x="545" y="121"/>
                  </a:cubicBezTo>
                  <a:cubicBezTo>
                    <a:pt x="540" y="118"/>
                    <a:pt x="534" y="112"/>
                    <a:pt x="529" y="111"/>
                  </a:cubicBezTo>
                  <a:cubicBezTo>
                    <a:pt x="535" y="117"/>
                    <a:pt x="535" y="128"/>
                    <a:pt x="544" y="131"/>
                  </a:cubicBezTo>
                  <a:close/>
                  <a:moveTo>
                    <a:pt x="547" y="116"/>
                  </a:moveTo>
                  <a:cubicBezTo>
                    <a:pt x="545" y="113"/>
                    <a:pt x="541" y="113"/>
                    <a:pt x="538" y="111"/>
                  </a:cubicBezTo>
                  <a:cubicBezTo>
                    <a:pt x="540" y="113"/>
                    <a:pt x="544" y="117"/>
                    <a:pt x="547" y="116"/>
                  </a:cubicBezTo>
                  <a:close/>
                  <a:moveTo>
                    <a:pt x="307" y="113"/>
                  </a:moveTo>
                  <a:cubicBezTo>
                    <a:pt x="313" y="116"/>
                    <a:pt x="319" y="120"/>
                    <a:pt x="325" y="122"/>
                  </a:cubicBezTo>
                  <a:cubicBezTo>
                    <a:pt x="324" y="113"/>
                    <a:pt x="316" y="109"/>
                    <a:pt x="307" y="113"/>
                  </a:cubicBezTo>
                  <a:close/>
                  <a:moveTo>
                    <a:pt x="498" y="124"/>
                  </a:moveTo>
                  <a:cubicBezTo>
                    <a:pt x="499" y="122"/>
                    <a:pt x="492" y="119"/>
                    <a:pt x="490" y="116"/>
                  </a:cubicBezTo>
                  <a:cubicBezTo>
                    <a:pt x="491" y="116"/>
                    <a:pt x="491" y="116"/>
                    <a:pt x="490" y="115"/>
                  </a:cubicBezTo>
                  <a:cubicBezTo>
                    <a:pt x="488" y="116"/>
                    <a:pt x="488" y="113"/>
                    <a:pt x="486" y="113"/>
                  </a:cubicBezTo>
                  <a:cubicBezTo>
                    <a:pt x="487" y="114"/>
                    <a:pt x="485" y="114"/>
                    <a:pt x="484" y="114"/>
                  </a:cubicBezTo>
                  <a:cubicBezTo>
                    <a:pt x="483" y="118"/>
                    <a:pt x="490" y="117"/>
                    <a:pt x="490" y="120"/>
                  </a:cubicBezTo>
                  <a:cubicBezTo>
                    <a:pt x="490" y="120"/>
                    <a:pt x="496" y="121"/>
                    <a:pt x="498" y="124"/>
                  </a:cubicBezTo>
                  <a:close/>
                  <a:moveTo>
                    <a:pt x="134" y="115"/>
                  </a:moveTo>
                  <a:cubicBezTo>
                    <a:pt x="136" y="116"/>
                    <a:pt x="137" y="115"/>
                    <a:pt x="137" y="113"/>
                  </a:cubicBezTo>
                  <a:cubicBezTo>
                    <a:pt x="135" y="113"/>
                    <a:pt x="135" y="114"/>
                    <a:pt x="134" y="115"/>
                  </a:cubicBezTo>
                  <a:close/>
                  <a:moveTo>
                    <a:pt x="350" y="116"/>
                  </a:moveTo>
                  <a:cubicBezTo>
                    <a:pt x="359" y="121"/>
                    <a:pt x="366" y="128"/>
                    <a:pt x="375" y="133"/>
                  </a:cubicBezTo>
                  <a:cubicBezTo>
                    <a:pt x="368" y="125"/>
                    <a:pt x="359" y="120"/>
                    <a:pt x="351" y="113"/>
                  </a:cubicBezTo>
                  <a:cubicBezTo>
                    <a:pt x="351" y="114"/>
                    <a:pt x="350" y="115"/>
                    <a:pt x="350" y="116"/>
                  </a:cubicBezTo>
                  <a:close/>
                  <a:moveTo>
                    <a:pt x="111" y="124"/>
                  </a:moveTo>
                  <a:cubicBezTo>
                    <a:pt x="113" y="125"/>
                    <a:pt x="115" y="126"/>
                    <a:pt x="117" y="128"/>
                  </a:cubicBezTo>
                  <a:cubicBezTo>
                    <a:pt x="121" y="125"/>
                    <a:pt x="123" y="121"/>
                    <a:pt x="126" y="117"/>
                  </a:cubicBezTo>
                  <a:cubicBezTo>
                    <a:pt x="119" y="111"/>
                    <a:pt x="114" y="117"/>
                    <a:pt x="111" y="124"/>
                  </a:cubicBezTo>
                  <a:close/>
                  <a:moveTo>
                    <a:pt x="306" y="121"/>
                  </a:moveTo>
                  <a:cubicBezTo>
                    <a:pt x="306" y="120"/>
                    <a:pt x="306" y="120"/>
                    <a:pt x="307" y="120"/>
                  </a:cubicBezTo>
                  <a:cubicBezTo>
                    <a:pt x="307" y="117"/>
                    <a:pt x="304" y="118"/>
                    <a:pt x="304" y="116"/>
                  </a:cubicBezTo>
                  <a:cubicBezTo>
                    <a:pt x="303" y="116"/>
                    <a:pt x="301" y="116"/>
                    <a:pt x="301" y="114"/>
                  </a:cubicBezTo>
                  <a:cubicBezTo>
                    <a:pt x="299" y="114"/>
                    <a:pt x="298" y="114"/>
                    <a:pt x="296" y="114"/>
                  </a:cubicBezTo>
                  <a:cubicBezTo>
                    <a:pt x="298" y="117"/>
                    <a:pt x="302" y="119"/>
                    <a:pt x="306" y="121"/>
                  </a:cubicBezTo>
                  <a:close/>
                  <a:moveTo>
                    <a:pt x="364" y="114"/>
                  </a:moveTo>
                  <a:cubicBezTo>
                    <a:pt x="362" y="114"/>
                    <a:pt x="361" y="114"/>
                    <a:pt x="360" y="115"/>
                  </a:cubicBezTo>
                  <a:cubicBezTo>
                    <a:pt x="364" y="117"/>
                    <a:pt x="368" y="123"/>
                    <a:pt x="372" y="123"/>
                  </a:cubicBezTo>
                  <a:cubicBezTo>
                    <a:pt x="370" y="120"/>
                    <a:pt x="365" y="119"/>
                    <a:pt x="364" y="114"/>
                  </a:cubicBezTo>
                  <a:close/>
                  <a:moveTo>
                    <a:pt x="521" y="137"/>
                  </a:moveTo>
                  <a:cubicBezTo>
                    <a:pt x="513" y="129"/>
                    <a:pt x="506" y="118"/>
                    <a:pt x="493" y="114"/>
                  </a:cubicBezTo>
                  <a:cubicBezTo>
                    <a:pt x="502" y="122"/>
                    <a:pt x="511" y="131"/>
                    <a:pt x="521" y="137"/>
                  </a:cubicBezTo>
                  <a:close/>
                  <a:moveTo>
                    <a:pt x="273" y="115"/>
                  </a:moveTo>
                  <a:cubicBezTo>
                    <a:pt x="271" y="117"/>
                    <a:pt x="274" y="116"/>
                    <a:pt x="273" y="118"/>
                  </a:cubicBezTo>
                  <a:cubicBezTo>
                    <a:pt x="273" y="119"/>
                    <a:pt x="270" y="118"/>
                    <a:pt x="270" y="119"/>
                  </a:cubicBezTo>
                  <a:cubicBezTo>
                    <a:pt x="272" y="122"/>
                    <a:pt x="275" y="123"/>
                    <a:pt x="278" y="124"/>
                  </a:cubicBezTo>
                  <a:cubicBezTo>
                    <a:pt x="278" y="122"/>
                    <a:pt x="279" y="121"/>
                    <a:pt x="279" y="119"/>
                  </a:cubicBezTo>
                  <a:cubicBezTo>
                    <a:pt x="279" y="118"/>
                    <a:pt x="276" y="119"/>
                    <a:pt x="274" y="117"/>
                  </a:cubicBezTo>
                  <a:cubicBezTo>
                    <a:pt x="274" y="116"/>
                    <a:pt x="276" y="117"/>
                    <a:pt x="275" y="114"/>
                  </a:cubicBezTo>
                  <a:cubicBezTo>
                    <a:pt x="274" y="114"/>
                    <a:pt x="273" y="115"/>
                    <a:pt x="273" y="115"/>
                  </a:cubicBezTo>
                  <a:close/>
                  <a:moveTo>
                    <a:pt x="440" y="115"/>
                  </a:moveTo>
                  <a:cubicBezTo>
                    <a:pt x="444" y="121"/>
                    <a:pt x="455" y="128"/>
                    <a:pt x="464" y="131"/>
                  </a:cubicBezTo>
                  <a:cubicBezTo>
                    <a:pt x="465" y="130"/>
                    <a:pt x="468" y="128"/>
                    <a:pt x="468" y="125"/>
                  </a:cubicBezTo>
                  <a:cubicBezTo>
                    <a:pt x="458" y="122"/>
                    <a:pt x="450" y="116"/>
                    <a:pt x="440" y="115"/>
                  </a:cubicBezTo>
                  <a:close/>
                  <a:moveTo>
                    <a:pt x="339" y="116"/>
                  </a:moveTo>
                  <a:cubicBezTo>
                    <a:pt x="339" y="117"/>
                    <a:pt x="341" y="117"/>
                    <a:pt x="343" y="118"/>
                  </a:cubicBezTo>
                  <a:cubicBezTo>
                    <a:pt x="342" y="116"/>
                    <a:pt x="340" y="115"/>
                    <a:pt x="339" y="116"/>
                  </a:cubicBezTo>
                  <a:close/>
                  <a:moveTo>
                    <a:pt x="517" y="117"/>
                  </a:moveTo>
                  <a:cubicBezTo>
                    <a:pt x="517" y="116"/>
                    <a:pt x="515" y="115"/>
                    <a:pt x="514" y="115"/>
                  </a:cubicBezTo>
                  <a:cubicBezTo>
                    <a:pt x="513" y="117"/>
                    <a:pt x="516" y="117"/>
                    <a:pt x="517" y="117"/>
                  </a:cubicBezTo>
                  <a:close/>
                  <a:moveTo>
                    <a:pt x="66" y="117"/>
                  </a:moveTo>
                  <a:cubicBezTo>
                    <a:pt x="67" y="118"/>
                    <a:pt x="70" y="118"/>
                    <a:pt x="69" y="116"/>
                  </a:cubicBezTo>
                  <a:cubicBezTo>
                    <a:pt x="68" y="116"/>
                    <a:pt x="66" y="116"/>
                    <a:pt x="66" y="117"/>
                  </a:cubicBezTo>
                  <a:close/>
                  <a:moveTo>
                    <a:pt x="188" y="121"/>
                  </a:moveTo>
                  <a:cubicBezTo>
                    <a:pt x="191" y="123"/>
                    <a:pt x="195" y="125"/>
                    <a:pt x="198" y="127"/>
                  </a:cubicBezTo>
                  <a:cubicBezTo>
                    <a:pt x="202" y="126"/>
                    <a:pt x="204" y="122"/>
                    <a:pt x="207" y="119"/>
                  </a:cubicBezTo>
                  <a:cubicBezTo>
                    <a:pt x="201" y="114"/>
                    <a:pt x="194" y="117"/>
                    <a:pt x="188" y="121"/>
                  </a:cubicBezTo>
                  <a:close/>
                  <a:moveTo>
                    <a:pt x="301" y="122"/>
                  </a:moveTo>
                  <a:cubicBezTo>
                    <a:pt x="295" y="122"/>
                    <a:pt x="292" y="113"/>
                    <a:pt x="287" y="117"/>
                  </a:cubicBezTo>
                  <a:cubicBezTo>
                    <a:pt x="295" y="123"/>
                    <a:pt x="304" y="127"/>
                    <a:pt x="312" y="132"/>
                  </a:cubicBezTo>
                  <a:cubicBezTo>
                    <a:pt x="310" y="128"/>
                    <a:pt x="301" y="126"/>
                    <a:pt x="301" y="122"/>
                  </a:cubicBezTo>
                  <a:close/>
                  <a:moveTo>
                    <a:pt x="390" y="121"/>
                  </a:moveTo>
                  <a:cubicBezTo>
                    <a:pt x="395" y="124"/>
                    <a:pt x="402" y="126"/>
                    <a:pt x="408" y="130"/>
                  </a:cubicBezTo>
                  <a:cubicBezTo>
                    <a:pt x="403" y="125"/>
                    <a:pt x="398" y="120"/>
                    <a:pt x="391" y="117"/>
                  </a:cubicBezTo>
                  <a:cubicBezTo>
                    <a:pt x="391" y="119"/>
                    <a:pt x="390" y="119"/>
                    <a:pt x="390" y="121"/>
                  </a:cubicBezTo>
                  <a:close/>
                  <a:moveTo>
                    <a:pt x="423" y="128"/>
                  </a:moveTo>
                  <a:cubicBezTo>
                    <a:pt x="418" y="126"/>
                    <a:pt x="414" y="119"/>
                    <a:pt x="409" y="119"/>
                  </a:cubicBezTo>
                  <a:cubicBezTo>
                    <a:pt x="414" y="120"/>
                    <a:pt x="419" y="133"/>
                    <a:pt x="423" y="128"/>
                  </a:cubicBezTo>
                  <a:close/>
                  <a:moveTo>
                    <a:pt x="487" y="122"/>
                  </a:moveTo>
                  <a:cubicBezTo>
                    <a:pt x="488" y="121"/>
                    <a:pt x="485" y="119"/>
                    <a:pt x="482" y="119"/>
                  </a:cubicBezTo>
                  <a:cubicBezTo>
                    <a:pt x="482" y="121"/>
                    <a:pt x="485" y="121"/>
                    <a:pt x="487" y="122"/>
                  </a:cubicBezTo>
                  <a:close/>
                  <a:moveTo>
                    <a:pt x="562" y="128"/>
                  </a:moveTo>
                  <a:cubicBezTo>
                    <a:pt x="565" y="123"/>
                    <a:pt x="555" y="121"/>
                    <a:pt x="551" y="119"/>
                  </a:cubicBezTo>
                  <a:cubicBezTo>
                    <a:pt x="552" y="124"/>
                    <a:pt x="558" y="125"/>
                    <a:pt x="562" y="128"/>
                  </a:cubicBezTo>
                  <a:close/>
                  <a:moveTo>
                    <a:pt x="121" y="131"/>
                  </a:moveTo>
                  <a:cubicBezTo>
                    <a:pt x="125" y="132"/>
                    <a:pt x="127" y="136"/>
                    <a:pt x="131" y="136"/>
                  </a:cubicBezTo>
                  <a:cubicBezTo>
                    <a:pt x="133" y="132"/>
                    <a:pt x="133" y="126"/>
                    <a:pt x="135" y="121"/>
                  </a:cubicBezTo>
                  <a:cubicBezTo>
                    <a:pt x="134" y="120"/>
                    <a:pt x="132" y="120"/>
                    <a:pt x="131" y="119"/>
                  </a:cubicBezTo>
                  <a:cubicBezTo>
                    <a:pt x="127" y="123"/>
                    <a:pt x="124" y="126"/>
                    <a:pt x="121" y="131"/>
                  </a:cubicBezTo>
                  <a:close/>
                  <a:moveTo>
                    <a:pt x="347" y="122"/>
                  </a:moveTo>
                  <a:cubicBezTo>
                    <a:pt x="356" y="126"/>
                    <a:pt x="365" y="133"/>
                    <a:pt x="374" y="136"/>
                  </a:cubicBezTo>
                  <a:cubicBezTo>
                    <a:pt x="365" y="130"/>
                    <a:pt x="357" y="125"/>
                    <a:pt x="348" y="119"/>
                  </a:cubicBezTo>
                  <a:cubicBezTo>
                    <a:pt x="348" y="120"/>
                    <a:pt x="347" y="121"/>
                    <a:pt x="347" y="122"/>
                  </a:cubicBezTo>
                  <a:close/>
                  <a:moveTo>
                    <a:pt x="79" y="122"/>
                  </a:moveTo>
                  <a:cubicBezTo>
                    <a:pt x="81" y="123"/>
                    <a:pt x="82" y="123"/>
                    <a:pt x="84" y="122"/>
                  </a:cubicBezTo>
                  <a:cubicBezTo>
                    <a:pt x="84" y="122"/>
                    <a:pt x="84" y="121"/>
                    <a:pt x="84" y="120"/>
                  </a:cubicBezTo>
                  <a:cubicBezTo>
                    <a:pt x="82" y="121"/>
                    <a:pt x="80" y="121"/>
                    <a:pt x="79" y="122"/>
                  </a:cubicBezTo>
                  <a:close/>
                  <a:moveTo>
                    <a:pt x="31" y="166"/>
                  </a:moveTo>
                  <a:cubicBezTo>
                    <a:pt x="35" y="159"/>
                    <a:pt x="35" y="148"/>
                    <a:pt x="42" y="144"/>
                  </a:cubicBezTo>
                  <a:cubicBezTo>
                    <a:pt x="42" y="141"/>
                    <a:pt x="44" y="140"/>
                    <a:pt x="44" y="138"/>
                  </a:cubicBezTo>
                  <a:cubicBezTo>
                    <a:pt x="43" y="137"/>
                    <a:pt x="43" y="135"/>
                    <a:pt x="42" y="134"/>
                  </a:cubicBezTo>
                  <a:cubicBezTo>
                    <a:pt x="46" y="131"/>
                    <a:pt x="52" y="127"/>
                    <a:pt x="52" y="122"/>
                  </a:cubicBezTo>
                  <a:cubicBezTo>
                    <a:pt x="51" y="121"/>
                    <a:pt x="51" y="121"/>
                    <a:pt x="50" y="121"/>
                  </a:cubicBezTo>
                  <a:cubicBezTo>
                    <a:pt x="40" y="132"/>
                    <a:pt x="32" y="148"/>
                    <a:pt x="31" y="166"/>
                  </a:cubicBezTo>
                  <a:close/>
                  <a:moveTo>
                    <a:pt x="60" y="122"/>
                  </a:moveTo>
                  <a:cubicBezTo>
                    <a:pt x="60" y="126"/>
                    <a:pt x="66" y="125"/>
                    <a:pt x="66" y="122"/>
                  </a:cubicBezTo>
                  <a:cubicBezTo>
                    <a:pt x="65" y="121"/>
                    <a:pt x="61" y="121"/>
                    <a:pt x="60" y="122"/>
                  </a:cubicBezTo>
                  <a:close/>
                  <a:moveTo>
                    <a:pt x="97" y="130"/>
                  </a:moveTo>
                  <a:cubicBezTo>
                    <a:pt x="102" y="133"/>
                    <a:pt x="104" y="128"/>
                    <a:pt x="105" y="124"/>
                  </a:cubicBezTo>
                  <a:cubicBezTo>
                    <a:pt x="103" y="124"/>
                    <a:pt x="104" y="122"/>
                    <a:pt x="101" y="122"/>
                  </a:cubicBezTo>
                  <a:cubicBezTo>
                    <a:pt x="100" y="124"/>
                    <a:pt x="98" y="127"/>
                    <a:pt x="97" y="130"/>
                  </a:cubicBezTo>
                  <a:close/>
                  <a:moveTo>
                    <a:pt x="204" y="132"/>
                  </a:moveTo>
                  <a:cubicBezTo>
                    <a:pt x="205" y="133"/>
                    <a:pt x="207" y="133"/>
                    <a:pt x="208" y="133"/>
                  </a:cubicBezTo>
                  <a:cubicBezTo>
                    <a:pt x="210" y="130"/>
                    <a:pt x="212" y="127"/>
                    <a:pt x="212" y="122"/>
                  </a:cubicBezTo>
                  <a:cubicBezTo>
                    <a:pt x="208" y="124"/>
                    <a:pt x="205" y="127"/>
                    <a:pt x="204" y="132"/>
                  </a:cubicBezTo>
                  <a:close/>
                  <a:moveTo>
                    <a:pt x="459" y="138"/>
                  </a:moveTo>
                  <a:cubicBezTo>
                    <a:pt x="462" y="133"/>
                    <a:pt x="452" y="134"/>
                    <a:pt x="454" y="130"/>
                  </a:cubicBezTo>
                  <a:cubicBezTo>
                    <a:pt x="447" y="130"/>
                    <a:pt x="444" y="122"/>
                    <a:pt x="438" y="123"/>
                  </a:cubicBezTo>
                  <a:cubicBezTo>
                    <a:pt x="446" y="128"/>
                    <a:pt x="452" y="134"/>
                    <a:pt x="459" y="138"/>
                  </a:cubicBezTo>
                  <a:close/>
                  <a:moveTo>
                    <a:pt x="532" y="127"/>
                  </a:moveTo>
                  <a:cubicBezTo>
                    <a:pt x="531" y="124"/>
                    <a:pt x="527" y="124"/>
                    <a:pt x="525" y="122"/>
                  </a:cubicBezTo>
                  <a:cubicBezTo>
                    <a:pt x="526" y="125"/>
                    <a:pt x="529" y="126"/>
                    <a:pt x="532" y="127"/>
                  </a:cubicBezTo>
                  <a:close/>
                  <a:moveTo>
                    <a:pt x="153" y="126"/>
                  </a:moveTo>
                  <a:cubicBezTo>
                    <a:pt x="152" y="129"/>
                    <a:pt x="156" y="129"/>
                    <a:pt x="157" y="128"/>
                  </a:cubicBezTo>
                  <a:cubicBezTo>
                    <a:pt x="156" y="127"/>
                    <a:pt x="158" y="124"/>
                    <a:pt x="159" y="123"/>
                  </a:cubicBezTo>
                  <a:cubicBezTo>
                    <a:pt x="156" y="123"/>
                    <a:pt x="156" y="126"/>
                    <a:pt x="153" y="126"/>
                  </a:cubicBezTo>
                  <a:close/>
                  <a:moveTo>
                    <a:pt x="286" y="124"/>
                  </a:moveTo>
                  <a:cubicBezTo>
                    <a:pt x="286" y="126"/>
                    <a:pt x="288" y="128"/>
                    <a:pt x="289" y="130"/>
                  </a:cubicBezTo>
                  <a:cubicBezTo>
                    <a:pt x="298" y="134"/>
                    <a:pt x="305" y="141"/>
                    <a:pt x="317" y="144"/>
                  </a:cubicBezTo>
                  <a:cubicBezTo>
                    <a:pt x="317" y="143"/>
                    <a:pt x="318" y="143"/>
                    <a:pt x="318" y="141"/>
                  </a:cubicBezTo>
                  <a:cubicBezTo>
                    <a:pt x="315" y="139"/>
                    <a:pt x="309" y="139"/>
                    <a:pt x="309" y="135"/>
                  </a:cubicBezTo>
                  <a:cubicBezTo>
                    <a:pt x="306" y="136"/>
                    <a:pt x="303" y="134"/>
                    <a:pt x="303" y="131"/>
                  </a:cubicBezTo>
                  <a:cubicBezTo>
                    <a:pt x="296" y="133"/>
                    <a:pt x="293" y="123"/>
                    <a:pt x="286" y="124"/>
                  </a:cubicBezTo>
                  <a:close/>
                  <a:moveTo>
                    <a:pt x="138" y="132"/>
                  </a:moveTo>
                  <a:cubicBezTo>
                    <a:pt x="140" y="130"/>
                    <a:pt x="144" y="130"/>
                    <a:pt x="145" y="127"/>
                  </a:cubicBezTo>
                  <a:cubicBezTo>
                    <a:pt x="143" y="125"/>
                    <a:pt x="141" y="125"/>
                    <a:pt x="139" y="124"/>
                  </a:cubicBezTo>
                  <a:cubicBezTo>
                    <a:pt x="139" y="127"/>
                    <a:pt x="137" y="128"/>
                    <a:pt x="138" y="132"/>
                  </a:cubicBezTo>
                  <a:close/>
                  <a:moveTo>
                    <a:pt x="509" y="147"/>
                  </a:moveTo>
                  <a:cubicBezTo>
                    <a:pt x="512" y="146"/>
                    <a:pt x="512" y="143"/>
                    <a:pt x="510" y="141"/>
                  </a:cubicBezTo>
                  <a:cubicBezTo>
                    <a:pt x="506" y="141"/>
                    <a:pt x="503" y="137"/>
                    <a:pt x="500" y="135"/>
                  </a:cubicBezTo>
                  <a:cubicBezTo>
                    <a:pt x="497" y="134"/>
                    <a:pt x="490" y="131"/>
                    <a:pt x="490" y="128"/>
                  </a:cubicBezTo>
                  <a:cubicBezTo>
                    <a:pt x="486" y="128"/>
                    <a:pt x="485" y="125"/>
                    <a:pt x="482" y="124"/>
                  </a:cubicBezTo>
                  <a:cubicBezTo>
                    <a:pt x="487" y="136"/>
                    <a:pt x="500" y="140"/>
                    <a:pt x="509" y="147"/>
                  </a:cubicBezTo>
                  <a:close/>
                  <a:moveTo>
                    <a:pt x="169" y="136"/>
                  </a:moveTo>
                  <a:cubicBezTo>
                    <a:pt x="171" y="136"/>
                    <a:pt x="171" y="137"/>
                    <a:pt x="173" y="137"/>
                  </a:cubicBezTo>
                  <a:cubicBezTo>
                    <a:pt x="175" y="133"/>
                    <a:pt x="178" y="129"/>
                    <a:pt x="179" y="124"/>
                  </a:cubicBezTo>
                  <a:cubicBezTo>
                    <a:pt x="173" y="125"/>
                    <a:pt x="170" y="130"/>
                    <a:pt x="169" y="136"/>
                  </a:cubicBezTo>
                  <a:close/>
                  <a:moveTo>
                    <a:pt x="248" y="127"/>
                  </a:moveTo>
                  <a:cubicBezTo>
                    <a:pt x="250" y="127"/>
                    <a:pt x="251" y="128"/>
                    <a:pt x="253" y="128"/>
                  </a:cubicBezTo>
                  <a:cubicBezTo>
                    <a:pt x="255" y="123"/>
                    <a:pt x="249" y="124"/>
                    <a:pt x="248" y="127"/>
                  </a:cubicBezTo>
                  <a:close/>
                  <a:moveTo>
                    <a:pt x="332" y="127"/>
                  </a:moveTo>
                  <a:cubicBezTo>
                    <a:pt x="334" y="128"/>
                    <a:pt x="337" y="129"/>
                    <a:pt x="340" y="131"/>
                  </a:cubicBezTo>
                  <a:cubicBezTo>
                    <a:pt x="340" y="126"/>
                    <a:pt x="336" y="126"/>
                    <a:pt x="334" y="124"/>
                  </a:cubicBezTo>
                  <a:cubicBezTo>
                    <a:pt x="334" y="125"/>
                    <a:pt x="332" y="125"/>
                    <a:pt x="332" y="127"/>
                  </a:cubicBezTo>
                  <a:close/>
                  <a:moveTo>
                    <a:pt x="581" y="131"/>
                  </a:moveTo>
                  <a:cubicBezTo>
                    <a:pt x="582" y="128"/>
                    <a:pt x="576" y="125"/>
                    <a:pt x="574" y="125"/>
                  </a:cubicBezTo>
                  <a:cubicBezTo>
                    <a:pt x="577" y="127"/>
                    <a:pt x="579" y="129"/>
                    <a:pt x="581" y="131"/>
                  </a:cubicBezTo>
                  <a:close/>
                  <a:moveTo>
                    <a:pt x="75" y="133"/>
                  </a:moveTo>
                  <a:cubicBezTo>
                    <a:pt x="77" y="134"/>
                    <a:pt x="79" y="129"/>
                    <a:pt x="81" y="127"/>
                  </a:cubicBezTo>
                  <a:cubicBezTo>
                    <a:pt x="79" y="126"/>
                    <a:pt x="79" y="125"/>
                    <a:pt x="76" y="125"/>
                  </a:cubicBezTo>
                  <a:cubicBezTo>
                    <a:pt x="75" y="127"/>
                    <a:pt x="75" y="131"/>
                    <a:pt x="75" y="133"/>
                  </a:cubicBezTo>
                  <a:close/>
                  <a:moveTo>
                    <a:pt x="524" y="133"/>
                  </a:moveTo>
                  <a:cubicBezTo>
                    <a:pt x="527" y="136"/>
                    <a:pt x="529" y="141"/>
                    <a:pt x="532" y="142"/>
                  </a:cubicBezTo>
                  <a:cubicBezTo>
                    <a:pt x="534" y="146"/>
                    <a:pt x="537" y="147"/>
                    <a:pt x="540" y="149"/>
                  </a:cubicBezTo>
                  <a:cubicBezTo>
                    <a:pt x="542" y="146"/>
                    <a:pt x="537" y="141"/>
                    <a:pt x="534" y="141"/>
                  </a:cubicBezTo>
                  <a:cubicBezTo>
                    <a:pt x="534" y="137"/>
                    <a:pt x="529" y="137"/>
                    <a:pt x="527" y="133"/>
                  </a:cubicBezTo>
                  <a:cubicBezTo>
                    <a:pt x="526" y="131"/>
                    <a:pt x="520" y="129"/>
                    <a:pt x="518" y="125"/>
                  </a:cubicBezTo>
                  <a:cubicBezTo>
                    <a:pt x="519" y="125"/>
                    <a:pt x="519" y="125"/>
                    <a:pt x="518" y="125"/>
                  </a:cubicBezTo>
                  <a:cubicBezTo>
                    <a:pt x="516" y="128"/>
                    <a:pt x="522" y="130"/>
                    <a:pt x="524" y="133"/>
                  </a:cubicBezTo>
                  <a:close/>
                  <a:moveTo>
                    <a:pt x="182" y="131"/>
                  </a:moveTo>
                  <a:cubicBezTo>
                    <a:pt x="186" y="129"/>
                    <a:pt x="190" y="133"/>
                    <a:pt x="194" y="130"/>
                  </a:cubicBezTo>
                  <a:cubicBezTo>
                    <a:pt x="190" y="128"/>
                    <a:pt x="189" y="126"/>
                    <a:pt x="183" y="125"/>
                  </a:cubicBezTo>
                  <a:cubicBezTo>
                    <a:pt x="183" y="127"/>
                    <a:pt x="182" y="128"/>
                    <a:pt x="182" y="131"/>
                  </a:cubicBezTo>
                  <a:close/>
                  <a:moveTo>
                    <a:pt x="549" y="135"/>
                  </a:moveTo>
                  <a:cubicBezTo>
                    <a:pt x="552" y="137"/>
                    <a:pt x="556" y="140"/>
                    <a:pt x="560" y="143"/>
                  </a:cubicBezTo>
                  <a:cubicBezTo>
                    <a:pt x="561" y="140"/>
                    <a:pt x="562" y="137"/>
                    <a:pt x="561" y="133"/>
                  </a:cubicBezTo>
                  <a:cubicBezTo>
                    <a:pt x="557" y="131"/>
                    <a:pt x="555" y="127"/>
                    <a:pt x="550" y="125"/>
                  </a:cubicBezTo>
                  <a:cubicBezTo>
                    <a:pt x="550" y="129"/>
                    <a:pt x="548" y="132"/>
                    <a:pt x="549" y="135"/>
                  </a:cubicBezTo>
                  <a:close/>
                  <a:moveTo>
                    <a:pt x="272" y="128"/>
                  </a:moveTo>
                  <a:cubicBezTo>
                    <a:pt x="274" y="127"/>
                    <a:pt x="275" y="127"/>
                    <a:pt x="276" y="128"/>
                  </a:cubicBezTo>
                  <a:cubicBezTo>
                    <a:pt x="276" y="127"/>
                    <a:pt x="274" y="127"/>
                    <a:pt x="273" y="126"/>
                  </a:cubicBezTo>
                  <a:cubicBezTo>
                    <a:pt x="273" y="127"/>
                    <a:pt x="272" y="127"/>
                    <a:pt x="272" y="128"/>
                  </a:cubicBezTo>
                  <a:close/>
                  <a:moveTo>
                    <a:pt x="388" y="128"/>
                  </a:moveTo>
                  <a:cubicBezTo>
                    <a:pt x="388" y="133"/>
                    <a:pt x="394" y="132"/>
                    <a:pt x="400" y="132"/>
                  </a:cubicBezTo>
                  <a:cubicBezTo>
                    <a:pt x="397" y="127"/>
                    <a:pt x="393" y="125"/>
                    <a:pt x="388" y="128"/>
                  </a:cubicBezTo>
                  <a:close/>
                  <a:moveTo>
                    <a:pt x="433" y="131"/>
                  </a:moveTo>
                  <a:cubicBezTo>
                    <a:pt x="440" y="136"/>
                    <a:pt x="446" y="142"/>
                    <a:pt x="453" y="147"/>
                  </a:cubicBezTo>
                  <a:cubicBezTo>
                    <a:pt x="453" y="144"/>
                    <a:pt x="456" y="144"/>
                    <a:pt x="456" y="141"/>
                  </a:cubicBezTo>
                  <a:cubicBezTo>
                    <a:pt x="449" y="136"/>
                    <a:pt x="442" y="131"/>
                    <a:pt x="436" y="126"/>
                  </a:cubicBezTo>
                  <a:cubicBezTo>
                    <a:pt x="435" y="128"/>
                    <a:pt x="434" y="129"/>
                    <a:pt x="433" y="131"/>
                  </a:cubicBezTo>
                  <a:close/>
                  <a:moveTo>
                    <a:pt x="55" y="135"/>
                  </a:moveTo>
                  <a:cubicBezTo>
                    <a:pt x="57" y="133"/>
                    <a:pt x="57" y="129"/>
                    <a:pt x="59" y="128"/>
                  </a:cubicBezTo>
                  <a:cubicBezTo>
                    <a:pt x="57" y="126"/>
                    <a:pt x="51" y="134"/>
                    <a:pt x="55" y="135"/>
                  </a:cubicBezTo>
                  <a:close/>
                  <a:moveTo>
                    <a:pt x="112" y="136"/>
                  </a:moveTo>
                  <a:cubicBezTo>
                    <a:pt x="112" y="134"/>
                    <a:pt x="114" y="132"/>
                    <a:pt x="115" y="131"/>
                  </a:cubicBezTo>
                  <a:cubicBezTo>
                    <a:pt x="109" y="121"/>
                    <a:pt x="102" y="135"/>
                    <a:pt x="112" y="136"/>
                  </a:cubicBezTo>
                  <a:close/>
                  <a:moveTo>
                    <a:pt x="78" y="135"/>
                  </a:moveTo>
                  <a:cubicBezTo>
                    <a:pt x="80" y="136"/>
                    <a:pt x="80" y="138"/>
                    <a:pt x="81" y="138"/>
                  </a:cubicBezTo>
                  <a:cubicBezTo>
                    <a:pt x="84" y="135"/>
                    <a:pt x="85" y="132"/>
                    <a:pt x="86" y="128"/>
                  </a:cubicBezTo>
                  <a:cubicBezTo>
                    <a:pt x="85" y="128"/>
                    <a:pt x="84" y="128"/>
                    <a:pt x="84" y="128"/>
                  </a:cubicBezTo>
                  <a:cubicBezTo>
                    <a:pt x="82" y="131"/>
                    <a:pt x="80" y="133"/>
                    <a:pt x="78" y="135"/>
                  </a:cubicBezTo>
                  <a:close/>
                  <a:moveTo>
                    <a:pt x="219" y="131"/>
                  </a:moveTo>
                  <a:cubicBezTo>
                    <a:pt x="221" y="132"/>
                    <a:pt x="221" y="130"/>
                    <a:pt x="223" y="131"/>
                  </a:cubicBezTo>
                  <a:cubicBezTo>
                    <a:pt x="223" y="129"/>
                    <a:pt x="221" y="128"/>
                    <a:pt x="219" y="128"/>
                  </a:cubicBezTo>
                  <a:cubicBezTo>
                    <a:pt x="219" y="129"/>
                    <a:pt x="219" y="130"/>
                    <a:pt x="219" y="131"/>
                  </a:cubicBezTo>
                  <a:close/>
                  <a:moveTo>
                    <a:pt x="236" y="130"/>
                  </a:moveTo>
                  <a:cubicBezTo>
                    <a:pt x="241" y="136"/>
                    <a:pt x="247" y="131"/>
                    <a:pt x="255" y="135"/>
                  </a:cubicBezTo>
                  <a:cubicBezTo>
                    <a:pt x="251" y="130"/>
                    <a:pt x="241" y="126"/>
                    <a:pt x="236" y="130"/>
                  </a:cubicBezTo>
                  <a:close/>
                  <a:moveTo>
                    <a:pt x="468" y="135"/>
                  </a:moveTo>
                  <a:cubicBezTo>
                    <a:pt x="471" y="134"/>
                    <a:pt x="471" y="130"/>
                    <a:pt x="473" y="128"/>
                  </a:cubicBezTo>
                  <a:cubicBezTo>
                    <a:pt x="470" y="129"/>
                    <a:pt x="467" y="132"/>
                    <a:pt x="468" y="135"/>
                  </a:cubicBezTo>
                  <a:close/>
                  <a:moveTo>
                    <a:pt x="149" y="128"/>
                  </a:moveTo>
                  <a:cubicBezTo>
                    <a:pt x="146" y="133"/>
                    <a:pt x="140" y="134"/>
                    <a:pt x="136" y="139"/>
                  </a:cubicBezTo>
                  <a:cubicBezTo>
                    <a:pt x="140" y="139"/>
                    <a:pt x="141" y="139"/>
                    <a:pt x="144" y="139"/>
                  </a:cubicBezTo>
                  <a:cubicBezTo>
                    <a:pt x="146" y="136"/>
                    <a:pt x="149" y="134"/>
                    <a:pt x="152" y="131"/>
                  </a:cubicBezTo>
                  <a:cubicBezTo>
                    <a:pt x="152" y="130"/>
                    <a:pt x="151" y="129"/>
                    <a:pt x="149" y="128"/>
                  </a:cubicBezTo>
                  <a:close/>
                  <a:moveTo>
                    <a:pt x="261" y="133"/>
                  </a:moveTo>
                  <a:cubicBezTo>
                    <a:pt x="265" y="134"/>
                    <a:pt x="269" y="137"/>
                    <a:pt x="273" y="138"/>
                  </a:cubicBezTo>
                  <a:cubicBezTo>
                    <a:pt x="274" y="137"/>
                    <a:pt x="274" y="136"/>
                    <a:pt x="274" y="134"/>
                  </a:cubicBezTo>
                  <a:cubicBezTo>
                    <a:pt x="269" y="133"/>
                    <a:pt x="267" y="130"/>
                    <a:pt x="263" y="128"/>
                  </a:cubicBezTo>
                  <a:cubicBezTo>
                    <a:pt x="262" y="130"/>
                    <a:pt x="261" y="130"/>
                    <a:pt x="261" y="133"/>
                  </a:cubicBezTo>
                  <a:close/>
                  <a:moveTo>
                    <a:pt x="324" y="133"/>
                  </a:moveTo>
                  <a:cubicBezTo>
                    <a:pt x="324" y="131"/>
                    <a:pt x="320" y="129"/>
                    <a:pt x="319" y="130"/>
                  </a:cubicBezTo>
                  <a:cubicBezTo>
                    <a:pt x="321" y="131"/>
                    <a:pt x="321" y="134"/>
                    <a:pt x="324" y="133"/>
                  </a:cubicBezTo>
                  <a:close/>
                  <a:moveTo>
                    <a:pt x="338" y="135"/>
                  </a:moveTo>
                  <a:cubicBezTo>
                    <a:pt x="338" y="131"/>
                    <a:pt x="334" y="131"/>
                    <a:pt x="332" y="130"/>
                  </a:cubicBezTo>
                  <a:cubicBezTo>
                    <a:pt x="333" y="132"/>
                    <a:pt x="336" y="133"/>
                    <a:pt x="338" y="135"/>
                  </a:cubicBezTo>
                  <a:close/>
                  <a:moveTo>
                    <a:pt x="623" y="157"/>
                  </a:moveTo>
                  <a:cubicBezTo>
                    <a:pt x="624" y="158"/>
                    <a:pt x="627" y="156"/>
                    <a:pt x="628" y="158"/>
                  </a:cubicBezTo>
                  <a:cubicBezTo>
                    <a:pt x="630" y="169"/>
                    <a:pt x="623" y="180"/>
                    <a:pt x="629" y="190"/>
                  </a:cubicBezTo>
                  <a:cubicBezTo>
                    <a:pt x="633" y="188"/>
                    <a:pt x="631" y="180"/>
                    <a:pt x="635" y="178"/>
                  </a:cubicBezTo>
                  <a:cubicBezTo>
                    <a:pt x="631" y="174"/>
                    <a:pt x="635" y="165"/>
                    <a:pt x="638" y="161"/>
                  </a:cubicBezTo>
                  <a:cubicBezTo>
                    <a:pt x="634" y="154"/>
                    <a:pt x="630" y="147"/>
                    <a:pt x="625" y="142"/>
                  </a:cubicBezTo>
                  <a:cubicBezTo>
                    <a:pt x="624" y="138"/>
                    <a:pt x="619" y="138"/>
                    <a:pt x="619" y="134"/>
                  </a:cubicBezTo>
                  <a:cubicBezTo>
                    <a:pt x="617" y="134"/>
                    <a:pt x="615" y="128"/>
                    <a:pt x="614" y="131"/>
                  </a:cubicBezTo>
                  <a:cubicBezTo>
                    <a:pt x="618" y="139"/>
                    <a:pt x="621" y="147"/>
                    <a:pt x="623" y="157"/>
                  </a:cubicBezTo>
                  <a:close/>
                  <a:moveTo>
                    <a:pt x="284" y="133"/>
                  </a:moveTo>
                  <a:cubicBezTo>
                    <a:pt x="285" y="130"/>
                    <a:pt x="281" y="129"/>
                    <a:pt x="281" y="131"/>
                  </a:cubicBezTo>
                  <a:cubicBezTo>
                    <a:pt x="282" y="131"/>
                    <a:pt x="283" y="132"/>
                    <a:pt x="284" y="133"/>
                  </a:cubicBezTo>
                  <a:close/>
                  <a:moveTo>
                    <a:pt x="351" y="136"/>
                  </a:moveTo>
                  <a:cubicBezTo>
                    <a:pt x="348" y="135"/>
                    <a:pt x="346" y="132"/>
                    <a:pt x="344" y="130"/>
                  </a:cubicBezTo>
                  <a:cubicBezTo>
                    <a:pt x="343" y="130"/>
                    <a:pt x="343" y="132"/>
                    <a:pt x="343" y="133"/>
                  </a:cubicBezTo>
                  <a:cubicBezTo>
                    <a:pt x="346" y="133"/>
                    <a:pt x="349" y="137"/>
                    <a:pt x="351" y="136"/>
                  </a:cubicBezTo>
                  <a:close/>
                  <a:moveTo>
                    <a:pt x="89" y="140"/>
                  </a:moveTo>
                  <a:cubicBezTo>
                    <a:pt x="86" y="138"/>
                    <a:pt x="91" y="134"/>
                    <a:pt x="91" y="131"/>
                  </a:cubicBezTo>
                  <a:cubicBezTo>
                    <a:pt x="88" y="131"/>
                    <a:pt x="83" y="143"/>
                    <a:pt x="89" y="140"/>
                  </a:cubicBezTo>
                  <a:close/>
                  <a:moveTo>
                    <a:pt x="163" y="133"/>
                  </a:moveTo>
                  <a:cubicBezTo>
                    <a:pt x="164" y="133"/>
                    <a:pt x="164" y="133"/>
                    <a:pt x="165" y="133"/>
                  </a:cubicBezTo>
                  <a:cubicBezTo>
                    <a:pt x="165" y="132"/>
                    <a:pt x="165" y="131"/>
                    <a:pt x="166" y="131"/>
                  </a:cubicBezTo>
                  <a:cubicBezTo>
                    <a:pt x="164" y="131"/>
                    <a:pt x="163" y="131"/>
                    <a:pt x="163" y="133"/>
                  </a:cubicBezTo>
                  <a:close/>
                  <a:moveTo>
                    <a:pt x="425" y="133"/>
                  </a:moveTo>
                  <a:cubicBezTo>
                    <a:pt x="426" y="135"/>
                    <a:pt x="428" y="133"/>
                    <a:pt x="428" y="131"/>
                  </a:cubicBezTo>
                  <a:cubicBezTo>
                    <a:pt x="427" y="132"/>
                    <a:pt x="427" y="131"/>
                    <a:pt x="426" y="131"/>
                  </a:cubicBezTo>
                  <a:cubicBezTo>
                    <a:pt x="426" y="133"/>
                    <a:pt x="425" y="132"/>
                    <a:pt x="425" y="133"/>
                  </a:cubicBezTo>
                  <a:close/>
                  <a:moveTo>
                    <a:pt x="473" y="138"/>
                  </a:moveTo>
                  <a:cubicBezTo>
                    <a:pt x="479" y="140"/>
                    <a:pt x="482" y="144"/>
                    <a:pt x="488" y="145"/>
                  </a:cubicBezTo>
                  <a:cubicBezTo>
                    <a:pt x="487" y="138"/>
                    <a:pt x="481" y="135"/>
                    <a:pt x="476" y="131"/>
                  </a:cubicBezTo>
                  <a:cubicBezTo>
                    <a:pt x="475" y="134"/>
                    <a:pt x="473" y="134"/>
                    <a:pt x="473" y="138"/>
                  </a:cubicBezTo>
                  <a:close/>
                  <a:moveTo>
                    <a:pt x="219" y="136"/>
                  </a:moveTo>
                  <a:cubicBezTo>
                    <a:pt x="222" y="137"/>
                    <a:pt x="225" y="138"/>
                    <a:pt x="228" y="139"/>
                  </a:cubicBezTo>
                  <a:cubicBezTo>
                    <a:pt x="230" y="138"/>
                    <a:pt x="231" y="137"/>
                    <a:pt x="231" y="135"/>
                  </a:cubicBezTo>
                  <a:cubicBezTo>
                    <a:pt x="228" y="131"/>
                    <a:pt x="222" y="133"/>
                    <a:pt x="219" y="136"/>
                  </a:cubicBezTo>
                  <a:close/>
                  <a:moveTo>
                    <a:pt x="93" y="138"/>
                  </a:moveTo>
                  <a:cubicBezTo>
                    <a:pt x="95" y="138"/>
                    <a:pt x="97" y="136"/>
                    <a:pt x="97" y="133"/>
                  </a:cubicBezTo>
                  <a:cubicBezTo>
                    <a:pt x="96" y="133"/>
                    <a:pt x="96" y="132"/>
                    <a:pt x="95" y="133"/>
                  </a:cubicBezTo>
                  <a:cubicBezTo>
                    <a:pt x="95" y="135"/>
                    <a:pt x="93" y="136"/>
                    <a:pt x="93" y="138"/>
                  </a:cubicBezTo>
                  <a:close/>
                  <a:moveTo>
                    <a:pt x="115" y="138"/>
                  </a:moveTo>
                  <a:cubicBezTo>
                    <a:pt x="119" y="139"/>
                    <a:pt x="122" y="142"/>
                    <a:pt x="127" y="142"/>
                  </a:cubicBezTo>
                  <a:cubicBezTo>
                    <a:pt x="128" y="141"/>
                    <a:pt x="128" y="140"/>
                    <a:pt x="129" y="139"/>
                  </a:cubicBezTo>
                  <a:cubicBezTo>
                    <a:pt x="123" y="139"/>
                    <a:pt x="118" y="129"/>
                    <a:pt x="115" y="138"/>
                  </a:cubicBezTo>
                  <a:close/>
                  <a:moveTo>
                    <a:pt x="580" y="139"/>
                  </a:moveTo>
                  <a:cubicBezTo>
                    <a:pt x="580" y="136"/>
                    <a:pt x="578" y="135"/>
                    <a:pt x="575" y="133"/>
                  </a:cubicBezTo>
                  <a:cubicBezTo>
                    <a:pt x="576" y="136"/>
                    <a:pt x="578" y="137"/>
                    <a:pt x="580" y="139"/>
                  </a:cubicBezTo>
                  <a:close/>
                  <a:moveTo>
                    <a:pt x="66" y="139"/>
                  </a:moveTo>
                  <a:cubicBezTo>
                    <a:pt x="67" y="140"/>
                    <a:pt x="68" y="141"/>
                    <a:pt x="70" y="141"/>
                  </a:cubicBezTo>
                  <a:cubicBezTo>
                    <a:pt x="71" y="139"/>
                    <a:pt x="70" y="138"/>
                    <a:pt x="70" y="135"/>
                  </a:cubicBezTo>
                  <a:cubicBezTo>
                    <a:pt x="69" y="136"/>
                    <a:pt x="69" y="133"/>
                    <a:pt x="67" y="134"/>
                  </a:cubicBezTo>
                  <a:cubicBezTo>
                    <a:pt x="67" y="136"/>
                    <a:pt x="65" y="137"/>
                    <a:pt x="66" y="139"/>
                  </a:cubicBezTo>
                  <a:close/>
                  <a:moveTo>
                    <a:pt x="312" y="150"/>
                  </a:moveTo>
                  <a:cubicBezTo>
                    <a:pt x="313" y="149"/>
                    <a:pt x="314" y="148"/>
                    <a:pt x="314" y="147"/>
                  </a:cubicBezTo>
                  <a:cubicBezTo>
                    <a:pt x="307" y="143"/>
                    <a:pt x="299" y="138"/>
                    <a:pt x="290" y="135"/>
                  </a:cubicBezTo>
                  <a:cubicBezTo>
                    <a:pt x="295" y="142"/>
                    <a:pt x="304" y="146"/>
                    <a:pt x="312" y="150"/>
                  </a:cubicBezTo>
                  <a:close/>
                  <a:moveTo>
                    <a:pt x="431" y="135"/>
                  </a:moveTo>
                  <a:cubicBezTo>
                    <a:pt x="435" y="141"/>
                    <a:pt x="444" y="146"/>
                    <a:pt x="450" y="148"/>
                  </a:cubicBezTo>
                  <a:cubicBezTo>
                    <a:pt x="444" y="144"/>
                    <a:pt x="438" y="137"/>
                    <a:pt x="431" y="135"/>
                  </a:cubicBezTo>
                  <a:close/>
                  <a:moveTo>
                    <a:pt x="181" y="138"/>
                  </a:moveTo>
                  <a:cubicBezTo>
                    <a:pt x="182" y="137"/>
                    <a:pt x="186" y="138"/>
                    <a:pt x="186" y="135"/>
                  </a:cubicBezTo>
                  <a:cubicBezTo>
                    <a:pt x="184" y="135"/>
                    <a:pt x="182" y="135"/>
                    <a:pt x="180" y="135"/>
                  </a:cubicBezTo>
                  <a:cubicBezTo>
                    <a:pt x="180" y="137"/>
                    <a:pt x="181" y="137"/>
                    <a:pt x="181" y="138"/>
                  </a:cubicBezTo>
                  <a:close/>
                  <a:moveTo>
                    <a:pt x="341" y="138"/>
                  </a:moveTo>
                  <a:cubicBezTo>
                    <a:pt x="346" y="141"/>
                    <a:pt x="354" y="153"/>
                    <a:pt x="358" y="144"/>
                  </a:cubicBezTo>
                  <a:cubicBezTo>
                    <a:pt x="353" y="141"/>
                    <a:pt x="348" y="137"/>
                    <a:pt x="342" y="135"/>
                  </a:cubicBezTo>
                  <a:cubicBezTo>
                    <a:pt x="343" y="137"/>
                    <a:pt x="341" y="137"/>
                    <a:pt x="341" y="138"/>
                  </a:cubicBezTo>
                  <a:close/>
                  <a:moveTo>
                    <a:pt x="510" y="138"/>
                  </a:moveTo>
                  <a:cubicBezTo>
                    <a:pt x="510" y="136"/>
                    <a:pt x="507" y="135"/>
                    <a:pt x="507" y="136"/>
                  </a:cubicBezTo>
                  <a:cubicBezTo>
                    <a:pt x="508" y="136"/>
                    <a:pt x="508" y="138"/>
                    <a:pt x="510" y="138"/>
                  </a:cubicBezTo>
                  <a:close/>
                  <a:moveTo>
                    <a:pt x="152" y="141"/>
                  </a:moveTo>
                  <a:cubicBezTo>
                    <a:pt x="156" y="141"/>
                    <a:pt x="158" y="143"/>
                    <a:pt x="160" y="144"/>
                  </a:cubicBezTo>
                  <a:cubicBezTo>
                    <a:pt x="161" y="142"/>
                    <a:pt x="163" y="141"/>
                    <a:pt x="163" y="138"/>
                  </a:cubicBezTo>
                  <a:cubicBezTo>
                    <a:pt x="159" y="135"/>
                    <a:pt x="153" y="136"/>
                    <a:pt x="152" y="141"/>
                  </a:cubicBezTo>
                  <a:close/>
                  <a:moveTo>
                    <a:pt x="183" y="142"/>
                  </a:moveTo>
                  <a:cubicBezTo>
                    <a:pt x="183" y="146"/>
                    <a:pt x="188" y="144"/>
                    <a:pt x="190" y="146"/>
                  </a:cubicBezTo>
                  <a:cubicBezTo>
                    <a:pt x="191" y="143"/>
                    <a:pt x="196" y="138"/>
                    <a:pt x="194" y="136"/>
                  </a:cubicBezTo>
                  <a:cubicBezTo>
                    <a:pt x="190" y="137"/>
                    <a:pt x="188" y="141"/>
                    <a:pt x="183" y="142"/>
                  </a:cubicBezTo>
                  <a:close/>
                  <a:moveTo>
                    <a:pt x="411" y="146"/>
                  </a:moveTo>
                  <a:cubicBezTo>
                    <a:pt x="411" y="145"/>
                    <a:pt x="413" y="143"/>
                    <a:pt x="414" y="141"/>
                  </a:cubicBezTo>
                  <a:cubicBezTo>
                    <a:pt x="410" y="137"/>
                    <a:pt x="403" y="136"/>
                    <a:pt x="397" y="136"/>
                  </a:cubicBezTo>
                  <a:cubicBezTo>
                    <a:pt x="400" y="140"/>
                    <a:pt x="406" y="145"/>
                    <a:pt x="411" y="146"/>
                  </a:cubicBezTo>
                  <a:close/>
                  <a:moveTo>
                    <a:pt x="335" y="142"/>
                  </a:moveTo>
                  <a:cubicBezTo>
                    <a:pt x="336" y="140"/>
                    <a:pt x="335" y="137"/>
                    <a:pt x="333" y="137"/>
                  </a:cubicBezTo>
                  <a:cubicBezTo>
                    <a:pt x="333" y="139"/>
                    <a:pt x="333" y="141"/>
                    <a:pt x="335" y="142"/>
                  </a:cubicBezTo>
                  <a:close/>
                  <a:moveTo>
                    <a:pt x="252" y="139"/>
                  </a:moveTo>
                  <a:cubicBezTo>
                    <a:pt x="252" y="138"/>
                    <a:pt x="251" y="138"/>
                    <a:pt x="249" y="138"/>
                  </a:cubicBezTo>
                  <a:cubicBezTo>
                    <a:pt x="248" y="140"/>
                    <a:pt x="250" y="139"/>
                    <a:pt x="252" y="139"/>
                  </a:cubicBezTo>
                  <a:close/>
                  <a:moveTo>
                    <a:pt x="278" y="138"/>
                  </a:moveTo>
                  <a:cubicBezTo>
                    <a:pt x="278" y="141"/>
                    <a:pt x="282" y="143"/>
                    <a:pt x="285" y="142"/>
                  </a:cubicBezTo>
                  <a:cubicBezTo>
                    <a:pt x="283" y="141"/>
                    <a:pt x="280" y="137"/>
                    <a:pt x="278" y="138"/>
                  </a:cubicBezTo>
                  <a:close/>
                  <a:moveTo>
                    <a:pt x="384" y="138"/>
                  </a:moveTo>
                  <a:cubicBezTo>
                    <a:pt x="386" y="142"/>
                    <a:pt x="390" y="144"/>
                    <a:pt x="394" y="147"/>
                  </a:cubicBezTo>
                  <a:cubicBezTo>
                    <a:pt x="392" y="143"/>
                    <a:pt x="387" y="139"/>
                    <a:pt x="384" y="138"/>
                  </a:cubicBezTo>
                  <a:close/>
                  <a:moveTo>
                    <a:pt x="467" y="141"/>
                  </a:moveTo>
                  <a:cubicBezTo>
                    <a:pt x="467" y="139"/>
                    <a:pt x="464" y="139"/>
                    <a:pt x="464" y="138"/>
                  </a:cubicBezTo>
                  <a:cubicBezTo>
                    <a:pt x="462" y="140"/>
                    <a:pt x="465" y="143"/>
                    <a:pt x="467" y="141"/>
                  </a:cubicBezTo>
                  <a:close/>
                  <a:moveTo>
                    <a:pt x="503" y="153"/>
                  </a:moveTo>
                  <a:cubicBezTo>
                    <a:pt x="504" y="152"/>
                    <a:pt x="505" y="152"/>
                    <a:pt x="506" y="150"/>
                  </a:cubicBezTo>
                  <a:cubicBezTo>
                    <a:pt x="502" y="145"/>
                    <a:pt x="496" y="142"/>
                    <a:pt x="491" y="138"/>
                  </a:cubicBezTo>
                  <a:cubicBezTo>
                    <a:pt x="493" y="145"/>
                    <a:pt x="499" y="148"/>
                    <a:pt x="503" y="153"/>
                  </a:cubicBezTo>
                  <a:close/>
                  <a:moveTo>
                    <a:pt x="566" y="147"/>
                  </a:moveTo>
                  <a:cubicBezTo>
                    <a:pt x="568" y="150"/>
                    <a:pt x="571" y="151"/>
                    <a:pt x="572" y="154"/>
                  </a:cubicBezTo>
                  <a:cubicBezTo>
                    <a:pt x="571" y="154"/>
                    <a:pt x="572" y="156"/>
                    <a:pt x="570" y="156"/>
                  </a:cubicBezTo>
                  <a:cubicBezTo>
                    <a:pt x="571" y="158"/>
                    <a:pt x="573" y="159"/>
                    <a:pt x="575" y="161"/>
                  </a:cubicBezTo>
                  <a:cubicBezTo>
                    <a:pt x="575" y="155"/>
                    <a:pt x="579" y="152"/>
                    <a:pt x="579" y="147"/>
                  </a:cubicBezTo>
                  <a:cubicBezTo>
                    <a:pt x="576" y="143"/>
                    <a:pt x="572" y="140"/>
                    <a:pt x="567" y="138"/>
                  </a:cubicBezTo>
                  <a:cubicBezTo>
                    <a:pt x="567" y="143"/>
                    <a:pt x="567" y="143"/>
                    <a:pt x="566" y="147"/>
                  </a:cubicBezTo>
                  <a:close/>
                  <a:moveTo>
                    <a:pt x="75" y="142"/>
                  </a:moveTo>
                  <a:cubicBezTo>
                    <a:pt x="75" y="144"/>
                    <a:pt x="76" y="145"/>
                    <a:pt x="77" y="145"/>
                  </a:cubicBezTo>
                  <a:cubicBezTo>
                    <a:pt x="79" y="144"/>
                    <a:pt x="79" y="142"/>
                    <a:pt x="80" y="141"/>
                  </a:cubicBezTo>
                  <a:cubicBezTo>
                    <a:pt x="77" y="141"/>
                    <a:pt x="79" y="138"/>
                    <a:pt x="77" y="139"/>
                  </a:cubicBezTo>
                  <a:cubicBezTo>
                    <a:pt x="77" y="141"/>
                    <a:pt x="74" y="140"/>
                    <a:pt x="75" y="142"/>
                  </a:cubicBezTo>
                  <a:close/>
                  <a:moveTo>
                    <a:pt x="233" y="140"/>
                  </a:moveTo>
                  <a:cubicBezTo>
                    <a:pt x="236" y="144"/>
                    <a:pt x="242" y="145"/>
                    <a:pt x="247" y="147"/>
                  </a:cubicBezTo>
                  <a:cubicBezTo>
                    <a:pt x="246" y="144"/>
                    <a:pt x="245" y="144"/>
                    <a:pt x="245" y="141"/>
                  </a:cubicBezTo>
                  <a:cubicBezTo>
                    <a:pt x="240" y="143"/>
                    <a:pt x="237" y="137"/>
                    <a:pt x="233" y="140"/>
                  </a:cubicBezTo>
                  <a:close/>
                  <a:moveTo>
                    <a:pt x="254" y="142"/>
                  </a:moveTo>
                  <a:cubicBezTo>
                    <a:pt x="257" y="143"/>
                    <a:pt x="257" y="145"/>
                    <a:pt x="261" y="145"/>
                  </a:cubicBezTo>
                  <a:cubicBezTo>
                    <a:pt x="261" y="142"/>
                    <a:pt x="259" y="141"/>
                    <a:pt x="258" y="139"/>
                  </a:cubicBezTo>
                  <a:cubicBezTo>
                    <a:pt x="257" y="139"/>
                    <a:pt x="256" y="139"/>
                    <a:pt x="255" y="139"/>
                  </a:cubicBezTo>
                  <a:cubicBezTo>
                    <a:pt x="256" y="141"/>
                    <a:pt x="254" y="141"/>
                    <a:pt x="254" y="142"/>
                  </a:cubicBezTo>
                  <a:close/>
                  <a:moveTo>
                    <a:pt x="99" y="149"/>
                  </a:moveTo>
                  <a:cubicBezTo>
                    <a:pt x="103" y="147"/>
                    <a:pt x="109" y="146"/>
                    <a:pt x="114" y="144"/>
                  </a:cubicBezTo>
                  <a:cubicBezTo>
                    <a:pt x="115" y="146"/>
                    <a:pt x="122" y="149"/>
                    <a:pt x="123" y="145"/>
                  </a:cubicBezTo>
                  <a:cubicBezTo>
                    <a:pt x="120" y="143"/>
                    <a:pt x="117" y="142"/>
                    <a:pt x="113" y="141"/>
                  </a:cubicBezTo>
                  <a:cubicBezTo>
                    <a:pt x="110" y="145"/>
                    <a:pt x="105" y="146"/>
                    <a:pt x="102" y="140"/>
                  </a:cubicBezTo>
                  <a:cubicBezTo>
                    <a:pt x="101" y="143"/>
                    <a:pt x="98" y="147"/>
                    <a:pt x="99" y="149"/>
                  </a:cubicBezTo>
                  <a:close/>
                  <a:moveTo>
                    <a:pt x="269" y="149"/>
                  </a:moveTo>
                  <a:cubicBezTo>
                    <a:pt x="269" y="146"/>
                    <a:pt x="271" y="145"/>
                    <a:pt x="271" y="142"/>
                  </a:cubicBezTo>
                  <a:cubicBezTo>
                    <a:pt x="268" y="142"/>
                    <a:pt x="265" y="140"/>
                    <a:pt x="263" y="141"/>
                  </a:cubicBezTo>
                  <a:cubicBezTo>
                    <a:pt x="266" y="142"/>
                    <a:pt x="265" y="148"/>
                    <a:pt x="269" y="149"/>
                  </a:cubicBezTo>
                  <a:close/>
                  <a:moveTo>
                    <a:pt x="165" y="146"/>
                  </a:moveTo>
                  <a:cubicBezTo>
                    <a:pt x="169" y="146"/>
                    <a:pt x="170" y="150"/>
                    <a:pt x="174" y="149"/>
                  </a:cubicBezTo>
                  <a:cubicBezTo>
                    <a:pt x="174" y="147"/>
                    <a:pt x="172" y="146"/>
                    <a:pt x="172" y="144"/>
                  </a:cubicBezTo>
                  <a:cubicBezTo>
                    <a:pt x="170" y="143"/>
                    <a:pt x="168" y="142"/>
                    <a:pt x="166" y="141"/>
                  </a:cubicBezTo>
                  <a:cubicBezTo>
                    <a:pt x="167" y="143"/>
                    <a:pt x="165" y="143"/>
                    <a:pt x="165" y="146"/>
                  </a:cubicBezTo>
                  <a:close/>
                  <a:moveTo>
                    <a:pt x="215" y="147"/>
                  </a:moveTo>
                  <a:cubicBezTo>
                    <a:pt x="214" y="146"/>
                    <a:pt x="215" y="141"/>
                    <a:pt x="211" y="141"/>
                  </a:cubicBezTo>
                  <a:cubicBezTo>
                    <a:pt x="210" y="144"/>
                    <a:pt x="213" y="148"/>
                    <a:pt x="215" y="147"/>
                  </a:cubicBezTo>
                  <a:close/>
                  <a:moveTo>
                    <a:pt x="227" y="145"/>
                  </a:moveTo>
                  <a:cubicBezTo>
                    <a:pt x="227" y="141"/>
                    <a:pt x="222" y="141"/>
                    <a:pt x="220" y="142"/>
                  </a:cubicBezTo>
                  <a:cubicBezTo>
                    <a:pt x="223" y="142"/>
                    <a:pt x="224" y="145"/>
                    <a:pt x="227" y="145"/>
                  </a:cubicBezTo>
                  <a:close/>
                  <a:moveTo>
                    <a:pt x="586" y="143"/>
                  </a:moveTo>
                  <a:cubicBezTo>
                    <a:pt x="586" y="141"/>
                    <a:pt x="585" y="141"/>
                    <a:pt x="583" y="141"/>
                  </a:cubicBezTo>
                  <a:cubicBezTo>
                    <a:pt x="583" y="143"/>
                    <a:pt x="584" y="143"/>
                    <a:pt x="586" y="143"/>
                  </a:cubicBezTo>
                  <a:close/>
                  <a:moveTo>
                    <a:pt x="342" y="145"/>
                  </a:moveTo>
                  <a:cubicBezTo>
                    <a:pt x="343" y="141"/>
                    <a:pt x="337" y="141"/>
                    <a:pt x="338" y="145"/>
                  </a:cubicBezTo>
                  <a:cubicBezTo>
                    <a:pt x="343" y="146"/>
                    <a:pt x="345" y="151"/>
                    <a:pt x="349" y="150"/>
                  </a:cubicBezTo>
                  <a:cubicBezTo>
                    <a:pt x="347" y="148"/>
                    <a:pt x="346" y="146"/>
                    <a:pt x="342" y="145"/>
                  </a:cubicBezTo>
                  <a:close/>
                  <a:moveTo>
                    <a:pt x="456" y="149"/>
                  </a:moveTo>
                  <a:cubicBezTo>
                    <a:pt x="457" y="150"/>
                    <a:pt x="458" y="153"/>
                    <a:pt x="461" y="153"/>
                  </a:cubicBezTo>
                  <a:cubicBezTo>
                    <a:pt x="462" y="150"/>
                    <a:pt x="463" y="148"/>
                    <a:pt x="464" y="145"/>
                  </a:cubicBezTo>
                  <a:cubicBezTo>
                    <a:pt x="461" y="145"/>
                    <a:pt x="461" y="143"/>
                    <a:pt x="460" y="142"/>
                  </a:cubicBezTo>
                  <a:cubicBezTo>
                    <a:pt x="459" y="145"/>
                    <a:pt x="456" y="146"/>
                    <a:pt x="456" y="149"/>
                  </a:cubicBezTo>
                  <a:close/>
                  <a:moveTo>
                    <a:pt x="470" y="143"/>
                  </a:moveTo>
                  <a:cubicBezTo>
                    <a:pt x="470" y="144"/>
                    <a:pt x="470" y="144"/>
                    <a:pt x="470" y="145"/>
                  </a:cubicBezTo>
                  <a:cubicBezTo>
                    <a:pt x="478" y="150"/>
                    <a:pt x="485" y="157"/>
                    <a:pt x="495" y="161"/>
                  </a:cubicBezTo>
                  <a:cubicBezTo>
                    <a:pt x="489" y="152"/>
                    <a:pt x="479" y="147"/>
                    <a:pt x="470" y="143"/>
                  </a:cubicBezTo>
                  <a:close/>
                  <a:moveTo>
                    <a:pt x="63" y="147"/>
                  </a:moveTo>
                  <a:cubicBezTo>
                    <a:pt x="65" y="148"/>
                    <a:pt x="65" y="149"/>
                    <a:pt x="67" y="149"/>
                  </a:cubicBezTo>
                  <a:cubicBezTo>
                    <a:pt x="68" y="148"/>
                    <a:pt x="69" y="147"/>
                    <a:pt x="69" y="145"/>
                  </a:cubicBezTo>
                  <a:cubicBezTo>
                    <a:pt x="67" y="143"/>
                    <a:pt x="62" y="141"/>
                    <a:pt x="63" y="147"/>
                  </a:cubicBezTo>
                  <a:close/>
                  <a:moveTo>
                    <a:pt x="81" y="147"/>
                  </a:moveTo>
                  <a:cubicBezTo>
                    <a:pt x="83" y="148"/>
                    <a:pt x="83" y="149"/>
                    <a:pt x="84" y="148"/>
                  </a:cubicBezTo>
                  <a:cubicBezTo>
                    <a:pt x="84" y="146"/>
                    <a:pt x="87" y="147"/>
                    <a:pt x="86" y="144"/>
                  </a:cubicBezTo>
                  <a:cubicBezTo>
                    <a:pt x="84" y="145"/>
                    <a:pt x="84" y="144"/>
                    <a:pt x="83" y="144"/>
                  </a:cubicBezTo>
                  <a:cubicBezTo>
                    <a:pt x="83" y="146"/>
                    <a:pt x="81" y="145"/>
                    <a:pt x="81" y="147"/>
                  </a:cubicBezTo>
                  <a:close/>
                  <a:moveTo>
                    <a:pt x="193" y="148"/>
                  </a:moveTo>
                  <a:cubicBezTo>
                    <a:pt x="195" y="150"/>
                    <a:pt x="198" y="152"/>
                    <a:pt x="202" y="153"/>
                  </a:cubicBezTo>
                  <a:cubicBezTo>
                    <a:pt x="203" y="150"/>
                    <a:pt x="204" y="149"/>
                    <a:pt x="204" y="145"/>
                  </a:cubicBezTo>
                  <a:cubicBezTo>
                    <a:pt x="200" y="141"/>
                    <a:pt x="196" y="147"/>
                    <a:pt x="193" y="148"/>
                  </a:cubicBezTo>
                  <a:close/>
                  <a:moveTo>
                    <a:pt x="319" y="147"/>
                  </a:moveTo>
                  <a:cubicBezTo>
                    <a:pt x="323" y="148"/>
                    <a:pt x="326" y="151"/>
                    <a:pt x="330" y="152"/>
                  </a:cubicBezTo>
                  <a:cubicBezTo>
                    <a:pt x="328" y="148"/>
                    <a:pt x="324" y="146"/>
                    <a:pt x="321" y="144"/>
                  </a:cubicBezTo>
                  <a:cubicBezTo>
                    <a:pt x="320" y="145"/>
                    <a:pt x="319" y="145"/>
                    <a:pt x="319" y="147"/>
                  </a:cubicBezTo>
                  <a:close/>
                  <a:moveTo>
                    <a:pt x="413" y="150"/>
                  </a:moveTo>
                  <a:cubicBezTo>
                    <a:pt x="414" y="150"/>
                    <a:pt x="414" y="153"/>
                    <a:pt x="417" y="153"/>
                  </a:cubicBezTo>
                  <a:cubicBezTo>
                    <a:pt x="418" y="151"/>
                    <a:pt x="420" y="149"/>
                    <a:pt x="420" y="145"/>
                  </a:cubicBezTo>
                  <a:cubicBezTo>
                    <a:pt x="417" y="141"/>
                    <a:pt x="414" y="147"/>
                    <a:pt x="413" y="150"/>
                  </a:cubicBezTo>
                  <a:close/>
                  <a:moveTo>
                    <a:pt x="134" y="147"/>
                  </a:moveTo>
                  <a:cubicBezTo>
                    <a:pt x="135" y="147"/>
                    <a:pt x="136" y="146"/>
                    <a:pt x="137" y="145"/>
                  </a:cubicBezTo>
                  <a:cubicBezTo>
                    <a:pt x="136" y="143"/>
                    <a:pt x="131" y="145"/>
                    <a:pt x="134" y="147"/>
                  </a:cubicBezTo>
                  <a:close/>
                  <a:moveTo>
                    <a:pt x="217" y="149"/>
                  </a:moveTo>
                  <a:cubicBezTo>
                    <a:pt x="220" y="151"/>
                    <a:pt x="223" y="153"/>
                    <a:pt x="226" y="156"/>
                  </a:cubicBezTo>
                  <a:cubicBezTo>
                    <a:pt x="227" y="154"/>
                    <a:pt x="225" y="153"/>
                    <a:pt x="227" y="151"/>
                  </a:cubicBezTo>
                  <a:cubicBezTo>
                    <a:pt x="223" y="149"/>
                    <a:pt x="222" y="145"/>
                    <a:pt x="217" y="144"/>
                  </a:cubicBezTo>
                  <a:cubicBezTo>
                    <a:pt x="217" y="146"/>
                    <a:pt x="218" y="148"/>
                    <a:pt x="217" y="149"/>
                  </a:cubicBezTo>
                  <a:close/>
                  <a:moveTo>
                    <a:pt x="230" y="147"/>
                  </a:moveTo>
                  <a:cubicBezTo>
                    <a:pt x="235" y="149"/>
                    <a:pt x="237" y="153"/>
                    <a:pt x="243" y="153"/>
                  </a:cubicBezTo>
                  <a:cubicBezTo>
                    <a:pt x="243" y="151"/>
                    <a:pt x="243" y="151"/>
                    <a:pt x="244" y="149"/>
                  </a:cubicBezTo>
                  <a:cubicBezTo>
                    <a:pt x="239" y="148"/>
                    <a:pt x="235" y="146"/>
                    <a:pt x="231" y="144"/>
                  </a:cubicBezTo>
                  <a:cubicBezTo>
                    <a:pt x="231" y="145"/>
                    <a:pt x="231" y="146"/>
                    <a:pt x="230" y="147"/>
                  </a:cubicBezTo>
                  <a:close/>
                  <a:moveTo>
                    <a:pt x="272" y="153"/>
                  </a:moveTo>
                  <a:cubicBezTo>
                    <a:pt x="280" y="159"/>
                    <a:pt x="289" y="165"/>
                    <a:pt x="299" y="170"/>
                  </a:cubicBezTo>
                  <a:cubicBezTo>
                    <a:pt x="299" y="169"/>
                    <a:pt x="301" y="169"/>
                    <a:pt x="300" y="167"/>
                  </a:cubicBezTo>
                  <a:cubicBezTo>
                    <a:pt x="293" y="161"/>
                    <a:pt x="286" y="156"/>
                    <a:pt x="278" y="150"/>
                  </a:cubicBezTo>
                  <a:cubicBezTo>
                    <a:pt x="277" y="148"/>
                    <a:pt x="278" y="145"/>
                    <a:pt x="277" y="145"/>
                  </a:cubicBezTo>
                  <a:cubicBezTo>
                    <a:pt x="277" y="144"/>
                    <a:pt x="276" y="144"/>
                    <a:pt x="275" y="144"/>
                  </a:cubicBezTo>
                  <a:cubicBezTo>
                    <a:pt x="275" y="148"/>
                    <a:pt x="272" y="150"/>
                    <a:pt x="272" y="153"/>
                  </a:cubicBezTo>
                  <a:close/>
                  <a:moveTo>
                    <a:pt x="42" y="167"/>
                  </a:moveTo>
                  <a:cubicBezTo>
                    <a:pt x="46" y="161"/>
                    <a:pt x="50" y="152"/>
                    <a:pt x="52" y="145"/>
                  </a:cubicBezTo>
                  <a:cubicBezTo>
                    <a:pt x="47" y="151"/>
                    <a:pt x="43" y="157"/>
                    <a:pt x="42" y="167"/>
                  </a:cubicBezTo>
                  <a:close/>
                  <a:moveTo>
                    <a:pt x="148" y="148"/>
                  </a:moveTo>
                  <a:cubicBezTo>
                    <a:pt x="151" y="150"/>
                    <a:pt x="153" y="152"/>
                    <a:pt x="157" y="153"/>
                  </a:cubicBezTo>
                  <a:cubicBezTo>
                    <a:pt x="158" y="151"/>
                    <a:pt x="159" y="150"/>
                    <a:pt x="159" y="147"/>
                  </a:cubicBezTo>
                  <a:cubicBezTo>
                    <a:pt x="155" y="147"/>
                    <a:pt x="149" y="142"/>
                    <a:pt x="148" y="148"/>
                  </a:cubicBezTo>
                  <a:close/>
                  <a:moveTo>
                    <a:pt x="380" y="147"/>
                  </a:moveTo>
                  <a:cubicBezTo>
                    <a:pt x="385" y="153"/>
                    <a:pt x="392" y="158"/>
                    <a:pt x="400" y="162"/>
                  </a:cubicBezTo>
                  <a:cubicBezTo>
                    <a:pt x="400" y="160"/>
                    <a:pt x="401" y="159"/>
                    <a:pt x="402" y="157"/>
                  </a:cubicBezTo>
                  <a:cubicBezTo>
                    <a:pt x="395" y="153"/>
                    <a:pt x="388" y="145"/>
                    <a:pt x="380" y="147"/>
                  </a:cubicBezTo>
                  <a:close/>
                  <a:moveTo>
                    <a:pt x="512" y="149"/>
                  </a:moveTo>
                  <a:cubicBezTo>
                    <a:pt x="512" y="151"/>
                    <a:pt x="513" y="151"/>
                    <a:pt x="514" y="152"/>
                  </a:cubicBezTo>
                  <a:cubicBezTo>
                    <a:pt x="514" y="150"/>
                    <a:pt x="518" y="147"/>
                    <a:pt x="515" y="146"/>
                  </a:cubicBezTo>
                  <a:cubicBezTo>
                    <a:pt x="514" y="147"/>
                    <a:pt x="514" y="149"/>
                    <a:pt x="512" y="149"/>
                  </a:cubicBezTo>
                  <a:close/>
                  <a:moveTo>
                    <a:pt x="250" y="147"/>
                  </a:moveTo>
                  <a:cubicBezTo>
                    <a:pt x="250" y="150"/>
                    <a:pt x="253" y="150"/>
                    <a:pt x="255" y="152"/>
                  </a:cubicBezTo>
                  <a:cubicBezTo>
                    <a:pt x="255" y="151"/>
                    <a:pt x="255" y="149"/>
                    <a:pt x="255" y="148"/>
                  </a:cubicBezTo>
                  <a:cubicBezTo>
                    <a:pt x="253" y="149"/>
                    <a:pt x="252" y="145"/>
                    <a:pt x="250" y="147"/>
                  </a:cubicBezTo>
                  <a:close/>
                  <a:moveTo>
                    <a:pt x="358" y="151"/>
                  </a:moveTo>
                  <a:cubicBezTo>
                    <a:pt x="359" y="153"/>
                    <a:pt x="360" y="154"/>
                    <a:pt x="362" y="155"/>
                  </a:cubicBezTo>
                  <a:cubicBezTo>
                    <a:pt x="364" y="152"/>
                    <a:pt x="365" y="151"/>
                    <a:pt x="366" y="147"/>
                  </a:cubicBezTo>
                  <a:cubicBezTo>
                    <a:pt x="362" y="146"/>
                    <a:pt x="359" y="148"/>
                    <a:pt x="358" y="151"/>
                  </a:cubicBezTo>
                  <a:close/>
                  <a:moveTo>
                    <a:pt x="93" y="152"/>
                  </a:moveTo>
                  <a:cubicBezTo>
                    <a:pt x="93" y="152"/>
                    <a:pt x="93" y="151"/>
                    <a:pt x="93" y="151"/>
                  </a:cubicBezTo>
                  <a:cubicBezTo>
                    <a:pt x="93" y="149"/>
                    <a:pt x="92" y="149"/>
                    <a:pt x="91" y="148"/>
                  </a:cubicBezTo>
                  <a:cubicBezTo>
                    <a:pt x="89" y="149"/>
                    <a:pt x="90" y="153"/>
                    <a:pt x="93" y="152"/>
                  </a:cubicBezTo>
                  <a:close/>
                  <a:moveTo>
                    <a:pt x="315" y="153"/>
                  </a:moveTo>
                  <a:cubicBezTo>
                    <a:pt x="318" y="156"/>
                    <a:pt x="323" y="157"/>
                    <a:pt x="325" y="161"/>
                  </a:cubicBezTo>
                  <a:cubicBezTo>
                    <a:pt x="328" y="160"/>
                    <a:pt x="329" y="158"/>
                    <a:pt x="329" y="154"/>
                  </a:cubicBezTo>
                  <a:cubicBezTo>
                    <a:pt x="325" y="152"/>
                    <a:pt x="321" y="150"/>
                    <a:pt x="318" y="148"/>
                  </a:cubicBezTo>
                  <a:cubicBezTo>
                    <a:pt x="317" y="150"/>
                    <a:pt x="315" y="151"/>
                    <a:pt x="315" y="153"/>
                  </a:cubicBezTo>
                  <a:close/>
                  <a:moveTo>
                    <a:pt x="445" y="156"/>
                  </a:moveTo>
                  <a:cubicBezTo>
                    <a:pt x="448" y="152"/>
                    <a:pt x="440" y="151"/>
                    <a:pt x="437" y="148"/>
                  </a:cubicBezTo>
                  <a:cubicBezTo>
                    <a:pt x="439" y="152"/>
                    <a:pt x="442" y="154"/>
                    <a:pt x="445" y="156"/>
                  </a:cubicBezTo>
                  <a:close/>
                  <a:moveTo>
                    <a:pt x="464" y="156"/>
                  </a:moveTo>
                  <a:cubicBezTo>
                    <a:pt x="470" y="162"/>
                    <a:pt x="477" y="168"/>
                    <a:pt x="485" y="172"/>
                  </a:cubicBezTo>
                  <a:cubicBezTo>
                    <a:pt x="487" y="170"/>
                    <a:pt x="490" y="168"/>
                    <a:pt x="492" y="164"/>
                  </a:cubicBezTo>
                  <a:cubicBezTo>
                    <a:pt x="484" y="159"/>
                    <a:pt x="477" y="154"/>
                    <a:pt x="467" y="148"/>
                  </a:cubicBezTo>
                  <a:cubicBezTo>
                    <a:pt x="466" y="151"/>
                    <a:pt x="465" y="153"/>
                    <a:pt x="464" y="156"/>
                  </a:cubicBezTo>
                  <a:close/>
                  <a:moveTo>
                    <a:pt x="517" y="155"/>
                  </a:moveTo>
                  <a:cubicBezTo>
                    <a:pt x="521" y="156"/>
                    <a:pt x="522" y="161"/>
                    <a:pt x="527" y="162"/>
                  </a:cubicBezTo>
                  <a:cubicBezTo>
                    <a:pt x="529" y="161"/>
                    <a:pt x="529" y="157"/>
                    <a:pt x="529" y="154"/>
                  </a:cubicBezTo>
                  <a:cubicBezTo>
                    <a:pt x="526" y="152"/>
                    <a:pt x="523" y="151"/>
                    <a:pt x="521" y="148"/>
                  </a:cubicBezTo>
                  <a:cubicBezTo>
                    <a:pt x="519" y="150"/>
                    <a:pt x="518" y="152"/>
                    <a:pt x="517" y="155"/>
                  </a:cubicBezTo>
                  <a:close/>
                  <a:moveTo>
                    <a:pt x="70" y="152"/>
                  </a:moveTo>
                  <a:cubicBezTo>
                    <a:pt x="72" y="154"/>
                    <a:pt x="72" y="148"/>
                    <a:pt x="70" y="149"/>
                  </a:cubicBezTo>
                  <a:cubicBezTo>
                    <a:pt x="71" y="151"/>
                    <a:pt x="70" y="151"/>
                    <a:pt x="70" y="152"/>
                  </a:cubicBezTo>
                  <a:close/>
                  <a:moveTo>
                    <a:pt x="206" y="155"/>
                  </a:moveTo>
                  <a:cubicBezTo>
                    <a:pt x="209" y="156"/>
                    <a:pt x="212" y="157"/>
                    <a:pt x="215" y="158"/>
                  </a:cubicBezTo>
                  <a:cubicBezTo>
                    <a:pt x="215" y="156"/>
                    <a:pt x="214" y="155"/>
                    <a:pt x="214" y="153"/>
                  </a:cubicBezTo>
                  <a:cubicBezTo>
                    <a:pt x="212" y="152"/>
                    <a:pt x="210" y="150"/>
                    <a:pt x="208" y="149"/>
                  </a:cubicBezTo>
                  <a:cubicBezTo>
                    <a:pt x="208" y="152"/>
                    <a:pt x="205" y="152"/>
                    <a:pt x="206" y="155"/>
                  </a:cubicBezTo>
                  <a:close/>
                  <a:moveTo>
                    <a:pt x="423" y="149"/>
                  </a:moveTo>
                  <a:cubicBezTo>
                    <a:pt x="423" y="151"/>
                    <a:pt x="422" y="154"/>
                    <a:pt x="420" y="156"/>
                  </a:cubicBezTo>
                  <a:cubicBezTo>
                    <a:pt x="425" y="160"/>
                    <a:pt x="431" y="164"/>
                    <a:pt x="437" y="167"/>
                  </a:cubicBezTo>
                  <a:cubicBezTo>
                    <a:pt x="438" y="165"/>
                    <a:pt x="439" y="164"/>
                    <a:pt x="440" y="161"/>
                  </a:cubicBezTo>
                  <a:cubicBezTo>
                    <a:pt x="435" y="157"/>
                    <a:pt x="431" y="152"/>
                    <a:pt x="423" y="149"/>
                  </a:cubicBezTo>
                  <a:close/>
                  <a:moveTo>
                    <a:pt x="160" y="156"/>
                  </a:moveTo>
                  <a:cubicBezTo>
                    <a:pt x="163" y="157"/>
                    <a:pt x="165" y="160"/>
                    <a:pt x="168" y="162"/>
                  </a:cubicBezTo>
                  <a:cubicBezTo>
                    <a:pt x="171" y="160"/>
                    <a:pt x="175" y="159"/>
                    <a:pt x="176" y="155"/>
                  </a:cubicBezTo>
                  <a:cubicBezTo>
                    <a:pt x="171" y="153"/>
                    <a:pt x="168" y="150"/>
                    <a:pt x="163" y="150"/>
                  </a:cubicBezTo>
                  <a:cubicBezTo>
                    <a:pt x="162" y="152"/>
                    <a:pt x="160" y="154"/>
                    <a:pt x="160" y="156"/>
                  </a:cubicBezTo>
                  <a:close/>
                  <a:moveTo>
                    <a:pt x="365" y="156"/>
                  </a:moveTo>
                  <a:cubicBezTo>
                    <a:pt x="366" y="158"/>
                    <a:pt x="368" y="161"/>
                    <a:pt x="371" y="159"/>
                  </a:cubicBezTo>
                  <a:cubicBezTo>
                    <a:pt x="370" y="156"/>
                    <a:pt x="372" y="155"/>
                    <a:pt x="372" y="152"/>
                  </a:cubicBezTo>
                  <a:cubicBezTo>
                    <a:pt x="372" y="151"/>
                    <a:pt x="370" y="151"/>
                    <a:pt x="369" y="150"/>
                  </a:cubicBezTo>
                  <a:cubicBezTo>
                    <a:pt x="368" y="152"/>
                    <a:pt x="366" y="154"/>
                    <a:pt x="365" y="156"/>
                  </a:cubicBezTo>
                  <a:close/>
                  <a:moveTo>
                    <a:pt x="578" y="164"/>
                  </a:moveTo>
                  <a:cubicBezTo>
                    <a:pt x="581" y="165"/>
                    <a:pt x="581" y="167"/>
                    <a:pt x="584" y="168"/>
                  </a:cubicBezTo>
                  <a:cubicBezTo>
                    <a:pt x="586" y="161"/>
                    <a:pt x="590" y="151"/>
                    <a:pt x="583" y="150"/>
                  </a:cubicBezTo>
                  <a:cubicBezTo>
                    <a:pt x="580" y="153"/>
                    <a:pt x="580" y="159"/>
                    <a:pt x="578" y="164"/>
                  </a:cubicBezTo>
                  <a:close/>
                  <a:moveTo>
                    <a:pt x="76" y="157"/>
                  </a:moveTo>
                  <a:cubicBezTo>
                    <a:pt x="80" y="157"/>
                    <a:pt x="83" y="154"/>
                    <a:pt x="81" y="150"/>
                  </a:cubicBezTo>
                  <a:cubicBezTo>
                    <a:pt x="77" y="150"/>
                    <a:pt x="78" y="154"/>
                    <a:pt x="76" y="157"/>
                  </a:cubicBezTo>
                  <a:close/>
                  <a:moveTo>
                    <a:pt x="104" y="152"/>
                  </a:moveTo>
                  <a:cubicBezTo>
                    <a:pt x="106" y="153"/>
                    <a:pt x="107" y="155"/>
                    <a:pt x="109" y="155"/>
                  </a:cubicBezTo>
                  <a:cubicBezTo>
                    <a:pt x="110" y="154"/>
                    <a:pt x="110" y="152"/>
                    <a:pt x="110" y="150"/>
                  </a:cubicBezTo>
                  <a:cubicBezTo>
                    <a:pt x="107" y="150"/>
                    <a:pt x="105" y="150"/>
                    <a:pt x="104" y="152"/>
                  </a:cubicBezTo>
                  <a:close/>
                  <a:moveTo>
                    <a:pt x="114" y="156"/>
                  </a:moveTo>
                  <a:cubicBezTo>
                    <a:pt x="115" y="154"/>
                    <a:pt x="116" y="152"/>
                    <a:pt x="118" y="151"/>
                  </a:cubicBezTo>
                  <a:cubicBezTo>
                    <a:pt x="116" y="151"/>
                    <a:pt x="116" y="150"/>
                    <a:pt x="115" y="150"/>
                  </a:cubicBezTo>
                  <a:cubicBezTo>
                    <a:pt x="115" y="152"/>
                    <a:pt x="113" y="155"/>
                    <a:pt x="114" y="156"/>
                  </a:cubicBezTo>
                  <a:close/>
                  <a:moveTo>
                    <a:pt x="294" y="154"/>
                  </a:moveTo>
                  <a:cubicBezTo>
                    <a:pt x="293" y="152"/>
                    <a:pt x="292" y="151"/>
                    <a:pt x="290" y="150"/>
                  </a:cubicBezTo>
                  <a:cubicBezTo>
                    <a:pt x="291" y="152"/>
                    <a:pt x="293" y="153"/>
                    <a:pt x="294" y="154"/>
                  </a:cubicBezTo>
                  <a:close/>
                  <a:moveTo>
                    <a:pt x="152" y="156"/>
                  </a:moveTo>
                  <a:cubicBezTo>
                    <a:pt x="151" y="153"/>
                    <a:pt x="147" y="153"/>
                    <a:pt x="145" y="151"/>
                  </a:cubicBezTo>
                  <a:cubicBezTo>
                    <a:pt x="144" y="154"/>
                    <a:pt x="149" y="155"/>
                    <a:pt x="152" y="156"/>
                  </a:cubicBezTo>
                  <a:close/>
                  <a:moveTo>
                    <a:pt x="245" y="155"/>
                  </a:moveTo>
                  <a:cubicBezTo>
                    <a:pt x="247" y="155"/>
                    <a:pt x="248" y="152"/>
                    <a:pt x="250" y="152"/>
                  </a:cubicBezTo>
                  <a:cubicBezTo>
                    <a:pt x="250" y="153"/>
                    <a:pt x="251" y="153"/>
                    <a:pt x="251" y="154"/>
                  </a:cubicBezTo>
                  <a:cubicBezTo>
                    <a:pt x="252" y="156"/>
                    <a:pt x="251" y="157"/>
                    <a:pt x="251" y="159"/>
                  </a:cubicBezTo>
                  <a:cubicBezTo>
                    <a:pt x="255" y="161"/>
                    <a:pt x="258" y="164"/>
                    <a:pt x="262" y="166"/>
                  </a:cubicBezTo>
                  <a:cubicBezTo>
                    <a:pt x="263" y="163"/>
                    <a:pt x="265" y="161"/>
                    <a:pt x="265" y="158"/>
                  </a:cubicBezTo>
                  <a:cubicBezTo>
                    <a:pt x="258" y="156"/>
                    <a:pt x="254" y="152"/>
                    <a:pt x="247" y="151"/>
                  </a:cubicBezTo>
                  <a:cubicBezTo>
                    <a:pt x="247" y="153"/>
                    <a:pt x="246" y="154"/>
                    <a:pt x="245" y="155"/>
                  </a:cubicBezTo>
                  <a:close/>
                  <a:moveTo>
                    <a:pt x="63" y="161"/>
                  </a:moveTo>
                  <a:cubicBezTo>
                    <a:pt x="64" y="158"/>
                    <a:pt x="68" y="152"/>
                    <a:pt x="62" y="152"/>
                  </a:cubicBezTo>
                  <a:cubicBezTo>
                    <a:pt x="61" y="155"/>
                    <a:pt x="58" y="160"/>
                    <a:pt x="63" y="161"/>
                  </a:cubicBezTo>
                  <a:close/>
                  <a:moveTo>
                    <a:pt x="548" y="154"/>
                  </a:moveTo>
                  <a:cubicBezTo>
                    <a:pt x="547" y="153"/>
                    <a:pt x="546" y="152"/>
                    <a:pt x="544" y="152"/>
                  </a:cubicBezTo>
                  <a:cubicBezTo>
                    <a:pt x="544" y="154"/>
                    <a:pt x="547" y="155"/>
                    <a:pt x="548" y="154"/>
                  </a:cubicBezTo>
                  <a:close/>
                  <a:moveTo>
                    <a:pt x="117" y="160"/>
                  </a:moveTo>
                  <a:cubicBezTo>
                    <a:pt x="118" y="162"/>
                    <a:pt x="120" y="163"/>
                    <a:pt x="122" y="164"/>
                  </a:cubicBezTo>
                  <a:cubicBezTo>
                    <a:pt x="124" y="161"/>
                    <a:pt x="126" y="158"/>
                    <a:pt x="128" y="156"/>
                  </a:cubicBezTo>
                  <a:cubicBezTo>
                    <a:pt x="125" y="148"/>
                    <a:pt x="117" y="155"/>
                    <a:pt x="117" y="160"/>
                  </a:cubicBezTo>
                  <a:close/>
                  <a:moveTo>
                    <a:pt x="506" y="156"/>
                  </a:moveTo>
                  <a:cubicBezTo>
                    <a:pt x="508" y="157"/>
                    <a:pt x="508" y="158"/>
                    <a:pt x="510" y="158"/>
                  </a:cubicBezTo>
                  <a:cubicBezTo>
                    <a:pt x="510" y="156"/>
                    <a:pt x="512" y="155"/>
                    <a:pt x="512" y="153"/>
                  </a:cubicBezTo>
                  <a:cubicBezTo>
                    <a:pt x="509" y="151"/>
                    <a:pt x="507" y="154"/>
                    <a:pt x="506" y="156"/>
                  </a:cubicBezTo>
                  <a:close/>
                  <a:moveTo>
                    <a:pt x="238" y="161"/>
                  </a:moveTo>
                  <a:cubicBezTo>
                    <a:pt x="238" y="160"/>
                    <a:pt x="238" y="159"/>
                    <a:pt x="239" y="158"/>
                  </a:cubicBezTo>
                  <a:cubicBezTo>
                    <a:pt x="237" y="156"/>
                    <a:pt x="234" y="154"/>
                    <a:pt x="231" y="153"/>
                  </a:cubicBezTo>
                  <a:cubicBezTo>
                    <a:pt x="232" y="157"/>
                    <a:pt x="232" y="161"/>
                    <a:pt x="238" y="161"/>
                  </a:cubicBezTo>
                  <a:close/>
                  <a:moveTo>
                    <a:pt x="609" y="159"/>
                  </a:moveTo>
                  <a:cubicBezTo>
                    <a:pt x="606" y="158"/>
                    <a:pt x="606" y="154"/>
                    <a:pt x="604" y="153"/>
                  </a:cubicBezTo>
                  <a:cubicBezTo>
                    <a:pt x="604" y="155"/>
                    <a:pt x="605" y="160"/>
                    <a:pt x="609" y="159"/>
                  </a:cubicBezTo>
                  <a:close/>
                  <a:moveTo>
                    <a:pt x="55" y="156"/>
                  </a:moveTo>
                  <a:cubicBezTo>
                    <a:pt x="57" y="156"/>
                    <a:pt x="57" y="155"/>
                    <a:pt x="57" y="153"/>
                  </a:cubicBezTo>
                  <a:cubicBezTo>
                    <a:pt x="55" y="153"/>
                    <a:pt x="55" y="155"/>
                    <a:pt x="55" y="156"/>
                  </a:cubicBezTo>
                  <a:close/>
                  <a:moveTo>
                    <a:pt x="621" y="169"/>
                  </a:moveTo>
                  <a:cubicBezTo>
                    <a:pt x="620" y="164"/>
                    <a:pt x="620" y="157"/>
                    <a:pt x="617" y="153"/>
                  </a:cubicBezTo>
                  <a:cubicBezTo>
                    <a:pt x="616" y="161"/>
                    <a:pt x="616" y="167"/>
                    <a:pt x="621" y="169"/>
                  </a:cubicBezTo>
                  <a:close/>
                  <a:moveTo>
                    <a:pt x="87" y="164"/>
                  </a:moveTo>
                  <a:cubicBezTo>
                    <a:pt x="89" y="164"/>
                    <a:pt x="89" y="165"/>
                    <a:pt x="90" y="165"/>
                  </a:cubicBezTo>
                  <a:cubicBezTo>
                    <a:pt x="91" y="162"/>
                    <a:pt x="91" y="159"/>
                    <a:pt x="92" y="156"/>
                  </a:cubicBezTo>
                  <a:cubicBezTo>
                    <a:pt x="90" y="155"/>
                    <a:pt x="90" y="154"/>
                    <a:pt x="88" y="155"/>
                  </a:cubicBezTo>
                  <a:cubicBezTo>
                    <a:pt x="87" y="157"/>
                    <a:pt x="87" y="161"/>
                    <a:pt x="87" y="164"/>
                  </a:cubicBezTo>
                  <a:close/>
                  <a:moveTo>
                    <a:pt x="200" y="157"/>
                  </a:moveTo>
                  <a:cubicBezTo>
                    <a:pt x="200" y="156"/>
                    <a:pt x="200" y="155"/>
                    <a:pt x="200" y="155"/>
                  </a:cubicBezTo>
                  <a:cubicBezTo>
                    <a:pt x="197" y="154"/>
                    <a:pt x="197" y="157"/>
                    <a:pt x="200" y="157"/>
                  </a:cubicBezTo>
                  <a:close/>
                  <a:moveTo>
                    <a:pt x="408" y="156"/>
                  </a:moveTo>
                  <a:cubicBezTo>
                    <a:pt x="410" y="157"/>
                    <a:pt x="411" y="159"/>
                    <a:pt x="414" y="159"/>
                  </a:cubicBezTo>
                  <a:cubicBezTo>
                    <a:pt x="414" y="156"/>
                    <a:pt x="409" y="153"/>
                    <a:pt x="408" y="156"/>
                  </a:cubicBezTo>
                  <a:close/>
                  <a:moveTo>
                    <a:pt x="65" y="161"/>
                  </a:moveTo>
                  <a:cubicBezTo>
                    <a:pt x="66" y="162"/>
                    <a:pt x="67" y="163"/>
                    <a:pt x="70" y="162"/>
                  </a:cubicBezTo>
                  <a:cubicBezTo>
                    <a:pt x="71" y="160"/>
                    <a:pt x="71" y="158"/>
                    <a:pt x="70" y="155"/>
                  </a:cubicBezTo>
                  <a:cubicBezTo>
                    <a:pt x="66" y="155"/>
                    <a:pt x="66" y="159"/>
                    <a:pt x="65" y="161"/>
                  </a:cubicBezTo>
                  <a:close/>
                  <a:moveTo>
                    <a:pt x="218" y="161"/>
                  </a:moveTo>
                  <a:cubicBezTo>
                    <a:pt x="223" y="161"/>
                    <a:pt x="224" y="164"/>
                    <a:pt x="229" y="165"/>
                  </a:cubicBezTo>
                  <a:cubicBezTo>
                    <a:pt x="228" y="159"/>
                    <a:pt x="221" y="158"/>
                    <a:pt x="217" y="155"/>
                  </a:cubicBezTo>
                  <a:cubicBezTo>
                    <a:pt x="217" y="158"/>
                    <a:pt x="219" y="158"/>
                    <a:pt x="218" y="161"/>
                  </a:cubicBezTo>
                  <a:close/>
                  <a:moveTo>
                    <a:pt x="303" y="162"/>
                  </a:moveTo>
                  <a:cubicBezTo>
                    <a:pt x="305" y="161"/>
                    <a:pt x="307" y="161"/>
                    <a:pt x="307" y="158"/>
                  </a:cubicBezTo>
                  <a:cubicBezTo>
                    <a:pt x="304" y="158"/>
                    <a:pt x="303" y="155"/>
                    <a:pt x="299" y="155"/>
                  </a:cubicBezTo>
                  <a:cubicBezTo>
                    <a:pt x="300" y="158"/>
                    <a:pt x="302" y="159"/>
                    <a:pt x="303" y="162"/>
                  </a:cubicBezTo>
                  <a:close/>
                  <a:moveTo>
                    <a:pt x="373" y="164"/>
                  </a:moveTo>
                  <a:cubicBezTo>
                    <a:pt x="379" y="167"/>
                    <a:pt x="383" y="172"/>
                    <a:pt x="389" y="175"/>
                  </a:cubicBezTo>
                  <a:cubicBezTo>
                    <a:pt x="391" y="173"/>
                    <a:pt x="393" y="170"/>
                    <a:pt x="394" y="167"/>
                  </a:cubicBezTo>
                  <a:cubicBezTo>
                    <a:pt x="388" y="162"/>
                    <a:pt x="384" y="158"/>
                    <a:pt x="376" y="155"/>
                  </a:cubicBezTo>
                  <a:cubicBezTo>
                    <a:pt x="375" y="158"/>
                    <a:pt x="373" y="160"/>
                    <a:pt x="373" y="164"/>
                  </a:cubicBezTo>
                  <a:close/>
                  <a:moveTo>
                    <a:pt x="107" y="159"/>
                  </a:moveTo>
                  <a:cubicBezTo>
                    <a:pt x="105" y="158"/>
                    <a:pt x="104" y="156"/>
                    <a:pt x="101" y="156"/>
                  </a:cubicBezTo>
                  <a:cubicBezTo>
                    <a:pt x="102" y="158"/>
                    <a:pt x="105" y="160"/>
                    <a:pt x="107" y="159"/>
                  </a:cubicBezTo>
                  <a:close/>
                  <a:moveTo>
                    <a:pt x="448" y="159"/>
                  </a:moveTo>
                  <a:cubicBezTo>
                    <a:pt x="450" y="160"/>
                    <a:pt x="452" y="162"/>
                    <a:pt x="454" y="164"/>
                  </a:cubicBezTo>
                  <a:cubicBezTo>
                    <a:pt x="455" y="162"/>
                    <a:pt x="457" y="162"/>
                    <a:pt x="456" y="159"/>
                  </a:cubicBezTo>
                  <a:cubicBezTo>
                    <a:pt x="454" y="159"/>
                    <a:pt x="453" y="156"/>
                    <a:pt x="450" y="156"/>
                  </a:cubicBezTo>
                  <a:cubicBezTo>
                    <a:pt x="450" y="157"/>
                    <a:pt x="448" y="157"/>
                    <a:pt x="448" y="159"/>
                  </a:cubicBezTo>
                  <a:close/>
                  <a:moveTo>
                    <a:pt x="513" y="161"/>
                  </a:moveTo>
                  <a:cubicBezTo>
                    <a:pt x="517" y="162"/>
                    <a:pt x="519" y="165"/>
                    <a:pt x="524" y="167"/>
                  </a:cubicBezTo>
                  <a:cubicBezTo>
                    <a:pt x="525" y="161"/>
                    <a:pt x="517" y="160"/>
                    <a:pt x="515" y="156"/>
                  </a:cubicBezTo>
                  <a:cubicBezTo>
                    <a:pt x="514" y="158"/>
                    <a:pt x="513" y="159"/>
                    <a:pt x="513" y="161"/>
                  </a:cubicBezTo>
                  <a:close/>
                  <a:moveTo>
                    <a:pt x="330" y="164"/>
                  </a:moveTo>
                  <a:cubicBezTo>
                    <a:pt x="332" y="165"/>
                    <a:pt x="336" y="170"/>
                    <a:pt x="338" y="167"/>
                  </a:cubicBezTo>
                  <a:cubicBezTo>
                    <a:pt x="336" y="163"/>
                    <a:pt x="337" y="159"/>
                    <a:pt x="333" y="157"/>
                  </a:cubicBezTo>
                  <a:cubicBezTo>
                    <a:pt x="332" y="159"/>
                    <a:pt x="330" y="161"/>
                    <a:pt x="330" y="164"/>
                  </a:cubicBezTo>
                  <a:close/>
                  <a:moveTo>
                    <a:pt x="171" y="164"/>
                  </a:moveTo>
                  <a:cubicBezTo>
                    <a:pt x="173" y="164"/>
                    <a:pt x="174" y="166"/>
                    <a:pt x="176" y="166"/>
                  </a:cubicBezTo>
                  <a:cubicBezTo>
                    <a:pt x="176" y="164"/>
                    <a:pt x="178" y="163"/>
                    <a:pt x="179" y="162"/>
                  </a:cubicBezTo>
                  <a:cubicBezTo>
                    <a:pt x="179" y="161"/>
                    <a:pt x="179" y="158"/>
                    <a:pt x="177" y="158"/>
                  </a:cubicBezTo>
                  <a:cubicBezTo>
                    <a:pt x="176" y="160"/>
                    <a:pt x="172" y="161"/>
                    <a:pt x="171" y="164"/>
                  </a:cubicBezTo>
                  <a:close/>
                  <a:moveTo>
                    <a:pt x="204" y="161"/>
                  </a:moveTo>
                  <a:cubicBezTo>
                    <a:pt x="208" y="163"/>
                    <a:pt x="212" y="166"/>
                    <a:pt x="216" y="168"/>
                  </a:cubicBezTo>
                  <a:cubicBezTo>
                    <a:pt x="217" y="165"/>
                    <a:pt x="215" y="165"/>
                    <a:pt x="215" y="162"/>
                  </a:cubicBezTo>
                  <a:cubicBezTo>
                    <a:pt x="214" y="160"/>
                    <a:pt x="214" y="163"/>
                    <a:pt x="212" y="162"/>
                  </a:cubicBezTo>
                  <a:cubicBezTo>
                    <a:pt x="211" y="160"/>
                    <a:pt x="207" y="160"/>
                    <a:pt x="205" y="158"/>
                  </a:cubicBezTo>
                  <a:cubicBezTo>
                    <a:pt x="204" y="158"/>
                    <a:pt x="204" y="159"/>
                    <a:pt x="204" y="161"/>
                  </a:cubicBezTo>
                  <a:close/>
                  <a:moveTo>
                    <a:pt x="593" y="178"/>
                  </a:moveTo>
                  <a:cubicBezTo>
                    <a:pt x="595" y="171"/>
                    <a:pt x="598" y="161"/>
                    <a:pt x="591" y="158"/>
                  </a:cubicBezTo>
                  <a:cubicBezTo>
                    <a:pt x="590" y="164"/>
                    <a:pt x="585" y="176"/>
                    <a:pt x="593" y="178"/>
                  </a:cubicBezTo>
                  <a:close/>
                  <a:moveTo>
                    <a:pt x="138" y="164"/>
                  </a:moveTo>
                  <a:cubicBezTo>
                    <a:pt x="141" y="166"/>
                    <a:pt x="146" y="168"/>
                    <a:pt x="149" y="169"/>
                  </a:cubicBezTo>
                  <a:cubicBezTo>
                    <a:pt x="151" y="168"/>
                    <a:pt x="151" y="165"/>
                    <a:pt x="152" y="163"/>
                  </a:cubicBezTo>
                  <a:cubicBezTo>
                    <a:pt x="148" y="161"/>
                    <a:pt x="139" y="155"/>
                    <a:pt x="138" y="164"/>
                  </a:cubicBezTo>
                  <a:close/>
                  <a:moveTo>
                    <a:pt x="99" y="170"/>
                  </a:moveTo>
                  <a:cubicBezTo>
                    <a:pt x="97" y="167"/>
                    <a:pt x="98" y="162"/>
                    <a:pt x="95" y="160"/>
                  </a:cubicBezTo>
                  <a:cubicBezTo>
                    <a:pt x="94" y="165"/>
                    <a:pt x="93" y="170"/>
                    <a:pt x="99" y="170"/>
                  </a:cubicBezTo>
                  <a:close/>
                  <a:moveTo>
                    <a:pt x="307" y="164"/>
                  </a:moveTo>
                  <a:cubicBezTo>
                    <a:pt x="312" y="167"/>
                    <a:pt x="316" y="171"/>
                    <a:pt x="321" y="174"/>
                  </a:cubicBezTo>
                  <a:cubicBezTo>
                    <a:pt x="322" y="172"/>
                    <a:pt x="323" y="170"/>
                    <a:pt x="324" y="168"/>
                  </a:cubicBezTo>
                  <a:cubicBezTo>
                    <a:pt x="318" y="167"/>
                    <a:pt x="310" y="155"/>
                    <a:pt x="307" y="164"/>
                  </a:cubicBezTo>
                  <a:close/>
                  <a:moveTo>
                    <a:pt x="428" y="167"/>
                  </a:moveTo>
                  <a:cubicBezTo>
                    <a:pt x="425" y="165"/>
                    <a:pt x="421" y="159"/>
                    <a:pt x="417" y="161"/>
                  </a:cubicBezTo>
                  <a:cubicBezTo>
                    <a:pt x="421" y="163"/>
                    <a:pt x="425" y="167"/>
                    <a:pt x="428" y="167"/>
                  </a:cubicBezTo>
                  <a:close/>
                  <a:moveTo>
                    <a:pt x="104" y="169"/>
                  </a:moveTo>
                  <a:cubicBezTo>
                    <a:pt x="106" y="168"/>
                    <a:pt x="108" y="167"/>
                    <a:pt x="107" y="164"/>
                  </a:cubicBezTo>
                  <a:cubicBezTo>
                    <a:pt x="106" y="162"/>
                    <a:pt x="104" y="161"/>
                    <a:pt x="101" y="161"/>
                  </a:cubicBezTo>
                  <a:cubicBezTo>
                    <a:pt x="101" y="164"/>
                    <a:pt x="104" y="166"/>
                    <a:pt x="104" y="169"/>
                  </a:cubicBezTo>
                  <a:close/>
                  <a:moveTo>
                    <a:pt x="269" y="161"/>
                  </a:moveTo>
                  <a:cubicBezTo>
                    <a:pt x="268" y="164"/>
                    <a:pt x="265" y="165"/>
                    <a:pt x="265" y="169"/>
                  </a:cubicBezTo>
                  <a:cubicBezTo>
                    <a:pt x="269" y="171"/>
                    <a:pt x="271" y="174"/>
                    <a:pt x="276" y="175"/>
                  </a:cubicBezTo>
                  <a:cubicBezTo>
                    <a:pt x="277" y="174"/>
                    <a:pt x="278" y="173"/>
                    <a:pt x="279" y="172"/>
                  </a:cubicBezTo>
                  <a:cubicBezTo>
                    <a:pt x="276" y="170"/>
                    <a:pt x="274" y="165"/>
                    <a:pt x="273" y="163"/>
                  </a:cubicBezTo>
                  <a:cubicBezTo>
                    <a:pt x="272" y="164"/>
                    <a:pt x="271" y="160"/>
                    <a:pt x="269" y="161"/>
                  </a:cubicBezTo>
                  <a:close/>
                  <a:moveTo>
                    <a:pt x="402" y="164"/>
                  </a:moveTo>
                  <a:cubicBezTo>
                    <a:pt x="404" y="166"/>
                    <a:pt x="406" y="168"/>
                    <a:pt x="409" y="169"/>
                  </a:cubicBezTo>
                  <a:cubicBezTo>
                    <a:pt x="410" y="163"/>
                    <a:pt x="403" y="157"/>
                    <a:pt x="402" y="164"/>
                  </a:cubicBezTo>
                  <a:close/>
                  <a:moveTo>
                    <a:pt x="572" y="172"/>
                  </a:moveTo>
                  <a:cubicBezTo>
                    <a:pt x="572" y="166"/>
                    <a:pt x="570" y="164"/>
                    <a:pt x="566" y="162"/>
                  </a:cubicBezTo>
                  <a:cubicBezTo>
                    <a:pt x="568" y="165"/>
                    <a:pt x="570" y="168"/>
                    <a:pt x="572" y="172"/>
                  </a:cubicBezTo>
                  <a:close/>
                  <a:moveTo>
                    <a:pt x="458" y="167"/>
                  </a:moveTo>
                  <a:cubicBezTo>
                    <a:pt x="465" y="171"/>
                    <a:pt x="470" y="179"/>
                    <a:pt x="478" y="180"/>
                  </a:cubicBezTo>
                  <a:cubicBezTo>
                    <a:pt x="474" y="172"/>
                    <a:pt x="467" y="168"/>
                    <a:pt x="460" y="162"/>
                  </a:cubicBezTo>
                  <a:cubicBezTo>
                    <a:pt x="460" y="164"/>
                    <a:pt x="458" y="164"/>
                    <a:pt x="458" y="167"/>
                  </a:cubicBezTo>
                  <a:close/>
                  <a:moveTo>
                    <a:pt x="504" y="167"/>
                  </a:moveTo>
                  <a:cubicBezTo>
                    <a:pt x="504" y="166"/>
                    <a:pt x="504" y="165"/>
                    <a:pt x="504" y="164"/>
                  </a:cubicBezTo>
                  <a:cubicBezTo>
                    <a:pt x="502" y="164"/>
                    <a:pt x="502" y="162"/>
                    <a:pt x="500" y="162"/>
                  </a:cubicBezTo>
                  <a:cubicBezTo>
                    <a:pt x="501" y="165"/>
                    <a:pt x="501" y="167"/>
                    <a:pt x="504" y="167"/>
                  </a:cubicBezTo>
                  <a:close/>
                  <a:moveTo>
                    <a:pt x="534" y="170"/>
                  </a:moveTo>
                  <a:cubicBezTo>
                    <a:pt x="534" y="167"/>
                    <a:pt x="537" y="165"/>
                    <a:pt x="535" y="162"/>
                  </a:cubicBezTo>
                  <a:cubicBezTo>
                    <a:pt x="533" y="164"/>
                    <a:pt x="531" y="168"/>
                    <a:pt x="534" y="170"/>
                  </a:cubicBezTo>
                  <a:close/>
                  <a:moveTo>
                    <a:pt x="608" y="175"/>
                  </a:moveTo>
                  <a:cubicBezTo>
                    <a:pt x="610" y="169"/>
                    <a:pt x="606" y="165"/>
                    <a:pt x="603" y="162"/>
                  </a:cubicBezTo>
                  <a:cubicBezTo>
                    <a:pt x="601" y="168"/>
                    <a:pt x="606" y="171"/>
                    <a:pt x="608" y="175"/>
                  </a:cubicBezTo>
                  <a:close/>
                  <a:moveTo>
                    <a:pt x="244" y="167"/>
                  </a:moveTo>
                  <a:cubicBezTo>
                    <a:pt x="249" y="169"/>
                    <a:pt x="253" y="173"/>
                    <a:pt x="259" y="175"/>
                  </a:cubicBezTo>
                  <a:cubicBezTo>
                    <a:pt x="258" y="168"/>
                    <a:pt x="250" y="167"/>
                    <a:pt x="246" y="163"/>
                  </a:cubicBezTo>
                  <a:cubicBezTo>
                    <a:pt x="245" y="164"/>
                    <a:pt x="244" y="165"/>
                    <a:pt x="244" y="167"/>
                  </a:cubicBezTo>
                  <a:close/>
                  <a:moveTo>
                    <a:pt x="77" y="165"/>
                  </a:moveTo>
                  <a:cubicBezTo>
                    <a:pt x="79" y="167"/>
                    <a:pt x="78" y="170"/>
                    <a:pt x="81" y="169"/>
                  </a:cubicBezTo>
                  <a:cubicBezTo>
                    <a:pt x="81" y="167"/>
                    <a:pt x="82" y="166"/>
                    <a:pt x="82" y="164"/>
                  </a:cubicBezTo>
                  <a:cubicBezTo>
                    <a:pt x="80" y="163"/>
                    <a:pt x="78" y="164"/>
                    <a:pt x="77" y="165"/>
                  </a:cubicBezTo>
                  <a:close/>
                  <a:moveTo>
                    <a:pt x="223" y="165"/>
                  </a:moveTo>
                  <a:cubicBezTo>
                    <a:pt x="221" y="165"/>
                    <a:pt x="221" y="164"/>
                    <a:pt x="219" y="164"/>
                  </a:cubicBezTo>
                  <a:cubicBezTo>
                    <a:pt x="218" y="165"/>
                    <a:pt x="219" y="167"/>
                    <a:pt x="219" y="170"/>
                  </a:cubicBezTo>
                  <a:cubicBezTo>
                    <a:pt x="222" y="171"/>
                    <a:pt x="224" y="173"/>
                    <a:pt x="228" y="174"/>
                  </a:cubicBezTo>
                  <a:cubicBezTo>
                    <a:pt x="229" y="168"/>
                    <a:pt x="222" y="170"/>
                    <a:pt x="220" y="166"/>
                  </a:cubicBezTo>
                  <a:cubicBezTo>
                    <a:pt x="221" y="164"/>
                    <a:pt x="223" y="167"/>
                    <a:pt x="223" y="165"/>
                  </a:cubicBezTo>
                  <a:close/>
                  <a:moveTo>
                    <a:pt x="343" y="167"/>
                  </a:moveTo>
                  <a:cubicBezTo>
                    <a:pt x="345" y="170"/>
                    <a:pt x="346" y="173"/>
                    <a:pt x="347" y="176"/>
                  </a:cubicBezTo>
                  <a:cubicBezTo>
                    <a:pt x="351" y="174"/>
                    <a:pt x="352" y="170"/>
                    <a:pt x="354" y="167"/>
                  </a:cubicBezTo>
                  <a:cubicBezTo>
                    <a:pt x="351" y="166"/>
                    <a:pt x="344" y="161"/>
                    <a:pt x="343" y="167"/>
                  </a:cubicBezTo>
                  <a:close/>
                  <a:moveTo>
                    <a:pt x="282" y="170"/>
                  </a:moveTo>
                  <a:cubicBezTo>
                    <a:pt x="285" y="167"/>
                    <a:pt x="280" y="166"/>
                    <a:pt x="278" y="164"/>
                  </a:cubicBezTo>
                  <a:cubicBezTo>
                    <a:pt x="279" y="167"/>
                    <a:pt x="281" y="168"/>
                    <a:pt x="282" y="170"/>
                  </a:cubicBezTo>
                  <a:close/>
                  <a:moveTo>
                    <a:pt x="366" y="169"/>
                  </a:moveTo>
                  <a:cubicBezTo>
                    <a:pt x="366" y="166"/>
                    <a:pt x="362" y="164"/>
                    <a:pt x="360" y="165"/>
                  </a:cubicBezTo>
                  <a:cubicBezTo>
                    <a:pt x="362" y="166"/>
                    <a:pt x="363" y="168"/>
                    <a:pt x="366" y="169"/>
                  </a:cubicBezTo>
                  <a:close/>
                  <a:moveTo>
                    <a:pt x="521" y="170"/>
                  </a:moveTo>
                  <a:cubicBezTo>
                    <a:pt x="522" y="168"/>
                    <a:pt x="516" y="166"/>
                    <a:pt x="514" y="164"/>
                  </a:cubicBezTo>
                  <a:cubicBezTo>
                    <a:pt x="515" y="168"/>
                    <a:pt x="518" y="169"/>
                    <a:pt x="521" y="170"/>
                  </a:cubicBezTo>
                  <a:close/>
                  <a:moveTo>
                    <a:pt x="179" y="169"/>
                  </a:moveTo>
                  <a:cubicBezTo>
                    <a:pt x="180" y="170"/>
                    <a:pt x="181" y="169"/>
                    <a:pt x="183" y="169"/>
                  </a:cubicBezTo>
                  <a:cubicBezTo>
                    <a:pt x="183" y="168"/>
                    <a:pt x="183" y="166"/>
                    <a:pt x="182" y="165"/>
                  </a:cubicBezTo>
                  <a:cubicBezTo>
                    <a:pt x="182" y="165"/>
                    <a:pt x="181" y="165"/>
                    <a:pt x="180" y="165"/>
                  </a:cubicBezTo>
                  <a:cubicBezTo>
                    <a:pt x="180" y="166"/>
                    <a:pt x="179" y="168"/>
                    <a:pt x="179" y="169"/>
                  </a:cubicBezTo>
                  <a:close/>
                  <a:moveTo>
                    <a:pt x="430" y="176"/>
                  </a:moveTo>
                  <a:cubicBezTo>
                    <a:pt x="430" y="175"/>
                    <a:pt x="432" y="174"/>
                    <a:pt x="431" y="172"/>
                  </a:cubicBezTo>
                  <a:cubicBezTo>
                    <a:pt x="426" y="171"/>
                    <a:pt x="422" y="165"/>
                    <a:pt x="417" y="165"/>
                  </a:cubicBezTo>
                  <a:cubicBezTo>
                    <a:pt x="421" y="169"/>
                    <a:pt x="425" y="173"/>
                    <a:pt x="430" y="176"/>
                  </a:cubicBezTo>
                  <a:close/>
                  <a:moveTo>
                    <a:pt x="440" y="170"/>
                  </a:moveTo>
                  <a:cubicBezTo>
                    <a:pt x="443" y="170"/>
                    <a:pt x="443" y="172"/>
                    <a:pt x="445" y="172"/>
                  </a:cubicBezTo>
                  <a:cubicBezTo>
                    <a:pt x="445" y="169"/>
                    <a:pt x="444" y="167"/>
                    <a:pt x="442" y="165"/>
                  </a:cubicBezTo>
                  <a:cubicBezTo>
                    <a:pt x="442" y="168"/>
                    <a:pt x="440" y="168"/>
                    <a:pt x="440" y="170"/>
                  </a:cubicBezTo>
                  <a:close/>
                  <a:moveTo>
                    <a:pt x="549" y="184"/>
                  </a:moveTo>
                  <a:cubicBezTo>
                    <a:pt x="549" y="177"/>
                    <a:pt x="545" y="170"/>
                    <a:pt x="541" y="165"/>
                  </a:cubicBezTo>
                  <a:cubicBezTo>
                    <a:pt x="534" y="174"/>
                    <a:pt x="543" y="180"/>
                    <a:pt x="549" y="184"/>
                  </a:cubicBezTo>
                  <a:close/>
                  <a:moveTo>
                    <a:pt x="108" y="177"/>
                  </a:moveTo>
                  <a:cubicBezTo>
                    <a:pt x="110" y="179"/>
                    <a:pt x="112" y="180"/>
                    <a:pt x="115" y="180"/>
                  </a:cubicBezTo>
                  <a:cubicBezTo>
                    <a:pt x="115" y="176"/>
                    <a:pt x="119" y="174"/>
                    <a:pt x="118" y="170"/>
                  </a:cubicBezTo>
                  <a:cubicBezTo>
                    <a:pt x="117" y="168"/>
                    <a:pt x="115" y="166"/>
                    <a:pt x="112" y="166"/>
                  </a:cubicBezTo>
                  <a:cubicBezTo>
                    <a:pt x="111" y="170"/>
                    <a:pt x="109" y="173"/>
                    <a:pt x="108" y="177"/>
                  </a:cubicBezTo>
                  <a:close/>
                  <a:moveTo>
                    <a:pt x="153" y="172"/>
                  </a:moveTo>
                  <a:cubicBezTo>
                    <a:pt x="155" y="172"/>
                    <a:pt x="156" y="174"/>
                    <a:pt x="159" y="173"/>
                  </a:cubicBezTo>
                  <a:cubicBezTo>
                    <a:pt x="159" y="171"/>
                    <a:pt x="161" y="171"/>
                    <a:pt x="162" y="169"/>
                  </a:cubicBezTo>
                  <a:cubicBezTo>
                    <a:pt x="159" y="168"/>
                    <a:pt x="158" y="166"/>
                    <a:pt x="155" y="166"/>
                  </a:cubicBezTo>
                  <a:cubicBezTo>
                    <a:pt x="155" y="168"/>
                    <a:pt x="154" y="170"/>
                    <a:pt x="153" y="172"/>
                  </a:cubicBezTo>
                  <a:close/>
                  <a:moveTo>
                    <a:pt x="191" y="169"/>
                  </a:moveTo>
                  <a:cubicBezTo>
                    <a:pt x="190" y="169"/>
                    <a:pt x="188" y="165"/>
                    <a:pt x="187" y="167"/>
                  </a:cubicBezTo>
                  <a:cubicBezTo>
                    <a:pt x="188" y="167"/>
                    <a:pt x="190" y="170"/>
                    <a:pt x="191" y="169"/>
                  </a:cubicBezTo>
                  <a:close/>
                  <a:moveTo>
                    <a:pt x="231" y="171"/>
                  </a:moveTo>
                  <a:cubicBezTo>
                    <a:pt x="231" y="168"/>
                    <a:pt x="227" y="165"/>
                    <a:pt x="224" y="167"/>
                  </a:cubicBezTo>
                  <a:cubicBezTo>
                    <a:pt x="226" y="168"/>
                    <a:pt x="229" y="169"/>
                    <a:pt x="231" y="171"/>
                  </a:cubicBezTo>
                  <a:close/>
                  <a:moveTo>
                    <a:pt x="86" y="172"/>
                  </a:moveTo>
                  <a:cubicBezTo>
                    <a:pt x="87" y="173"/>
                    <a:pt x="88" y="174"/>
                    <a:pt x="90" y="173"/>
                  </a:cubicBezTo>
                  <a:cubicBezTo>
                    <a:pt x="90" y="173"/>
                    <a:pt x="90" y="172"/>
                    <a:pt x="90" y="172"/>
                  </a:cubicBezTo>
                  <a:cubicBezTo>
                    <a:pt x="90" y="169"/>
                    <a:pt x="88" y="168"/>
                    <a:pt x="86" y="167"/>
                  </a:cubicBezTo>
                  <a:cubicBezTo>
                    <a:pt x="86" y="169"/>
                    <a:pt x="86" y="171"/>
                    <a:pt x="86" y="172"/>
                  </a:cubicBezTo>
                  <a:close/>
                  <a:moveTo>
                    <a:pt x="488" y="175"/>
                  </a:moveTo>
                  <a:cubicBezTo>
                    <a:pt x="491" y="175"/>
                    <a:pt x="491" y="179"/>
                    <a:pt x="495" y="179"/>
                  </a:cubicBezTo>
                  <a:cubicBezTo>
                    <a:pt x="498" y="177"/>
                    <a:pt x="499" y="172"/>
                    <a:pt x="497" y="167"/>
                  </a:cubicBezTo>
                  <a:cubicBezTo>
                    <a:pt x="492" y="168"/>
                    <a:pt x="490" y="172"/>
                    <a:pt x="488" y="175"/>
                  </a:cubicBezTo>
                  <a:close/>
                  <a:moveTo>
                    <a:pt x="507" y="168"/>
                  </a:moveTo>
                  <a:cubicBezTo>
                    <a:pt x="507" y="172"/>
                    <a:pt x="511" y="172"/>
                    <a:pt x="513" y="174"/>
                  </a:cubicBezTo>
                  <a:cubicBezTo>
                    <a:pt x="513" y="172"/>
                    <a:pt x="516" y="173"/>
                    <a:pt x="515" y="171"/>
                  </a:cubicBezTo>
                  <a:cubicBezTo>
                    <a:pt x="511" y="171"/>
                    <a:pt x="510" y="166"/>
                    <a:pt x="507" y="168"/>
                  </a:cubicBezTo>
                  <a:close/>
                  <a:moveTo>
                    <a:pt x="640" y="175"/>
                  </a:moveTo>
                  <a:cubicBezTo>
                    <a:pt x="638" y="184"/>
                    <a:pt x="635" y="199"/>
                    <a:pt x="635" y="209"/>
                  </a:cubicBezTo>
                  <a:cubicBezTo>
                    <a:pt x="636" y="204"/>
                    <a:pt x="637" y="200"/>
                    <a:pt x="640" y="198"/>
                  </a:cubicBezTo>
                  <a:cubicBezTo>
                    <a:pt x="641" y="199"/>
                    <a:pt x="643" y="199"/>
                    <a:pt x="643" y="201"/>
                  </a:cubicBezTo>
                  <a:cubicBezTo>
                    <a:pt x="641" y="214"/>
                    <a:pt x="636" y="227"/>
                    <a:pt x="639" y="241"/>
                  </a:cubicBezTo>
                  <a:cubicBezTo>
                    <a:pt x="638" y="234"/>
                    <a:pt x="643" y="229"/>
                    <a:pt x="644" y="223"/>
                  </a:cubicBezTo>
                  <a:cubicBezTo>
                    <a:pt x="645" y="213"/>
                    <a:pt x="644" y="203"/>
                    <a:pt x="650" y="196"/>
                  </a:cubicBezTo>
                  <a:cubicBezTo>
                    <a:pt x="649" y="184"/>
                    <a:pt x="646" y="174"/>
                    <a:pt x="640" y="167"/>
                  </a:cubicBezTo>
                  <a:cubicBezTo>
                    <a:pt x="640" y="170"/>
                    <a:pt x="640" y="171"/>
                    <a:pt x="640" y="175"/>
                  </a:cubicBezTo>
                  <a:close/>
                  <a:moveTo>
                    <a:pt x="52" y="175"/>
                  </a:moveTo>
                  <a:cubicBezTo>
                    <a:pt x="53" y="173"/>
                    <a:pt x="54" y="173"/>
                    <a:pt x="55" y="172"/>
                  </a:cubicBezTo>
                  <a:cubicBezTo>
                    <a:pt x="55" y="170"/>
                    <a:pt x="56" y="168"/>
                    <a:pt x="53" y="168"/>
                  </a:cubicBezTo>
                  <a:cubicBezTo>
                    <a:pt x="53" y="170"/>
                    <a:pt x="50" y="173"/>
                    <a:pt x="52" y="175"/>
                  </a:cubicBezTo>
                  <a:close/>
                  <a:moveTo>
                    <a:pt x="392" y="178"/>
                  </a:moveTo>
                  <a:cubicBezTo>
                    <a:pt x="395" y="180"/>
                    <a:pt x="397" y="182"/>
                    <a:pt x="400" y="184"/>
                  </a:cubicBezTo>
                  <a:cubicBezTo>
                    <a:pt x="402" y="181"/>
                    <a:pt x="404" y="178"/>
                    <a:pt x="405" y="174"/>
                  </a:cubicBezTo>
                  <a:cubicBezTo>
                    <a:pt x="403" y="171"/>
                    <a:pt x="400" y="171"/>
                    <a:pt x="397" y="169"/>
                  </a:cubicBezTo>
                  <a:cubicBezTo>
                    <a:pt x="397" y="173"/>
                    <a:pt x="393" y="174"/>
                    <a:pt x="392" y="178"/>
                  </a:cubicBezTo>
                  <a:close/>
                  <a:moveTo>
                    <a:pt x="69" y="174"/>
                  </a:moveTo>
                  <a:cubicBezTo>
                    <a:pt x="69" y="171"/>
                    <a:pt x="71" y="171"/>
                    <a:pt x="71" y="169"/>
                  </a:cubicBezTo>
                  <a:cubicBezTo>
                    <a:pt x="69" y="169"/>
                    <a:pt x="66" y="174"/>
                    <a:pt x="69" y="174"/>
                  </a:cubicBezTo>
                  <a:close/>
                  <a:moveTo>
                    <a:pt x="219" y="173"/>
                  </a:moveTo>
                  <a:cubicBezTo>
                    <a:pt x="214" y="173"/>
                    <a:pt x="211" y="167"/>
                    <a:pt x="209" y="170"/>
                  </a:cubicBezTo>
                  <a:cubicBezTo>
                    <a:pt x="212" y="171"/>
                    <a:pt x="216" y="177"/>
                    <a:pt x="219" y="173"/>
                  </a:cubicBezTo>
                  <a:close/>
                  <a:moveTo>
                    <a:pt x="358" y="182"/>
                  </a:moveTo>
                  <a:cubicBezTo>
                    <a:pt x="361" y="180"/>
                    <a:pt x="362" y="176"/>
                    <a:pt x="363" y="172"/>
                  </a:cubicBezTo>
                  <a:cubicBezTo>
                    <a:pt x="360" y="172"/>
                    <a:pt x="360" y="169"/>
                    <a:pt x="356" y="169"/>
                  </a:cubicBezTo>
                  <a:cubicBezTo>
                    <a:pt x="353" y="176"/>
                    <a:pt x="349" y="179"/>
                    <a:pt x="358" y="182"/>
                  </a:cubicBezTo>
                  <a:close/>
                  <a:moveTo>
                    <a:pt x="619" y="179"/>
                  </a:moveTo>
                  <a:cubicBezTo>
                    <a:pt x="621" y="177"/>
                    <a:pt x="618" y="175"/>
                    <a:pt x="617" y="173"/>
                  </a:cubicBezTo>
                  <a:cubicBezTo>
                    <a:pt x="618" y="173"/>
                    <a:pt x="619" y="174"/>
                    <a:pt x="619" y="174"/>
                  </a:cubicBezTo>
                  <a:cubicBezTo>
                    <a:pt x="618" y="172"/>
                    <a:pt x="616" y="171"/>
                    <a:pt x="615" y="169"/>
                  </a:cubicBezTo>
                  <a:cubicBezTo>
                    <a:pt x="613" y="173"/>
                    <a:pt x="617" y="176"/>
                    <a:pt x="619" y="179"/>
                  </a:cubicBezTo>
                  <a:close/>
                  <a:moveTo>
                    <a:pt x="69" y="176"/>
                  </a:moveTo>
                  <a:cubicBezTo>
                    <a:pt x="73" y="177"/>
                    <a:pt x="74" y="180"/>
                    <a:pt x="78" y="181"/>
                  </a:cubicBezTo>
                  <a:cubicBezTo>
                    <a:pt x="77" y="178"/>
                    <a:pt x="76" y="174"/>
                    <a:pt x="75" y="170"/>
                  </a:cubicBezTo>
                  <a:cubicBezTo>
                    <a:pt x="74" y="170"/>
                    <a:pt x="74" y="170"/>
                    <a:pt x="73" y="170"/>
                  </a:cubicBezTo>
                  <a:cubicBezTo>
                    <a:pt x="73" y="173"/>
                    <a:pt x="70" y="173"/>
                    <a:pt x="69" y="176"/>
                  </a:cubicBezTo>
                  <a:close/>
                  <a:moveTo>
                    <a:pt x="161" y="175"/>
                  </a:moveTo>
                  <a:cubicBezTo>
                    <a:pt x="164" y="176"/>
                    <a:pt x="165" y="177"/>
                    <a:pt x="168" y="178"/>
                  </a:cubicBezTo>
                  <a:cubicBezTo>
                    <a:pt x="168" y="176"/>
                    <a:pt x="170" y="176"/>
                    <a:pt x="170" y="174"/>
                  </a:cubicBezTo>
                  <a:cubicBezTo>
                    <a:pt x="168" y="173"/>
                    <a:pt x="166" y="171"/>
                    <a:pt x="163" y="170"/>
                  </a:cubicBezTo>
                  <a:cubicBezTo>
                    <a:pt x="163" y="172"/>
                    <a:pt x="161" y="173"/>
                    <a:pt x="161" y="175"/>
                  </a:cubicBezTo>
                  <a:close/>
                  <a:moveTo>
                    <a:pt x="306" y="173"/>
                  </a:moveTo>
                  <a:cubicBezTo>
                    <a:pt x="304" y="172"/>
                    <a:pt x="304" y="171"/>
                    <a:pt x="303" y="170"/>
                  </a:cubicBezTo>
                  <a:cubicBezTo>
                    <a:pt x="300" y="172"/>
                    <a:pt x="304" y="175"/>
                    <a:pt x="306" y="173"/>
                  </a:cubicBezTo>
                  <a:close/>
                  <a:moveTo>
                    <a:pt x="206" y="172"/>
                  </a:moveTo>
                  <a:cubicBezTo>
                    <a:pt x="205" y="172"/>
                    <a:pt x="200" y="170"/>
                    <a:pt x="202" y="171"/>
                  </a:cubicBezTo>
                  <a:cubicBezTo>
                    <a:pt x="203" y="171"/>
                    <a:pt x="205" y="175"/>
                    <a:pt x="206" y="172"/>
                  </a:cubicBezTo>
                  <a:close/>
                  <a:moveTo>
                    <a:pt x="427" y="179"/>
                  </a:moveTo>
                  <a:cubicBezTo>
                    <a:pt x="425" y="176"/>
                    <a:pt x="420" y="174"/>
                    <a:pt x="417" y="170"/>
                  </a:cubicBezTo>
                  <a:cubicBezTo>
                    <a:pt x="418" y="176"/>
                    <a:pt x="422" y="178"/>
                    <a:pt x="427" y="179"/>
                  </a:cubicBezTo>
                  <a:close/>
                  <a:moveTo>
                    <a:pt x="292" y="181"/>
                  </a:moveTo>
                  <a:cubicBezTo>
                    <a:pt x="292" y="179"/>
                    <a:pt x="294" y="178"/>
                    <a:pt x="295" y="176"/>
                  </a:cubicBezTo>
                  <a:cubicBezTo>
                    <a:pt x="292" y="174"/>
                    <a:pt x="289" y="173"/>
                    <a:pt x="286" y="171"/>
                  </a:cubicBezTo>
                  <a:cubicBezTo>
                    <a:pt x="286" y="176"/>
                    <a:pt x="288" y="179"/>
                    <a:pt x="292" y="181"/>
                  </a:cubicBezTo>
                  <a:close/>
                  <a:moveTo>
                    <a:pt x="324" y="177"/>
                  </a:moveTo>
                  <a:cubicBezTo>
                    <a:pt x="327" y="177"/>
                    <a:pt x="328" y="180"/>
                    <a:pt x="330" y="181"/>
                  </a:cubicBezTo>
                  <a:cubicBezTo>
                    <a:pt x="332" y="179"/>
                    <a:pt x="332" y="177"/>
                    <a:pt x="333" y="175"/>
                  </a:cubicBezTo>
                  <a:cubicBezTo>
                    <a:pt x="331" y="174"/>
                    <a:pt x="329" y="172"/>
                    <a:pt x="327" y="171"/>
                  </a:cubicBezTo>
                  <a:cubicBezTo>
                    <a:pt x="326" y="173"/>
                    <a:pt x="325" y="175"/>
                    <a:pt x="324" y="177"/>
                  </a:cubicBezTo>
                  <a:close/>
                  <a:moveTo>
                    <a:pt x="605" y="193"/>
                  </a:moveTo>
                  <a:cubicBezTo>
                    <a:pt x="608" y="186"/>
                    <a:pt x="608" y="175"/>
                    <a:pt x="601" y="172"/>
                  </a:cubicBezTo>
                  <a:cubicBezTo>
                    <a:pt x="597" y="181"/>
                    <a:pt x="598" y="189"/>
                    <a:pt x="605" y="193"/>
                  </a:cubicBezTo>
                  <a:close/>
                  <a:moveTo>
                    <a:pt x="100" y="178"/>
                  </a:moveTo>
                  <a:cubicBezTo>
                    <a:pt x="99" y="174"/>
                    <a:pt x="97" y="175"/>
                    <a:pt x="93" y="173"/>
                  </a:cubicBezTo>
                  <a:cubicBezTo>
                    <a:pt x="92" y="176"/>
                    <a:pt x="97" y="179"/>
                    <a:pt x="100" y="178"/>
                  </a:cubicBezTo>
                  <a:close/>
                  <a:moveTo>
                    <a:pt x="254" y="186"/>
                  </a:moveTo>
                  <a:cubicBezTo>
                    <a:pt x="253" y="183"/>
                    <a:pt x="257" y="184"/>
                    <a:pt x="256" y="180"/>
                  </a:cubicBezTo>
                  <a:cubicBezTo>
                    <a:pt x="250" y="178"/>
                    <a:pt x="245" y="174"/>
                    <a:pt x="238" y="173"/>
                  </a:cubicBezTo>
                  <a:cubicBezTo>
                    <a:pt x="242" y="179"/>
                    <a:pt x="248" y="182"/>
                    <a:pt x="254" y="186"/>
                  </a:cubicBezTo>
                  <a:close/>
                  <a:moveTo>
                    <a:pt x="504" y="186"/>
                  </a:moveTo>
                  <a:cubicBezTo>
                    <a:pt x="509" y="185"/>
                    <a:pt x="511" y="182"/>
                    <a:pt x="512" y="178"/>
                  </a:cubicBezTo>
                  <a:cubicBezTo>
                    <a:pt x="509" y="176"/>
                    <a:pt x="506" y="174"/>
                    <a:pt x="504" y="173"/>
                  </a:cubicBezTo>
                  <a:cubicBezTo>
                    <a:pt x="502" y="177"/>
                    <a:pt x="505" y="180"/>
                    <a:pt x="504" y="186"/>
                  </a:cubicBezTo>
                  <a:close/>
                  <a:moveTo>
                    <a:pt x="453" y="178"/>
                  </a:moveTo>
                  <a:cubicBezTo>
                    <a:pt x="459" y="181"/>
                    <a:pt x="463" y="186"/>
                    <a:pt x="470" y="188"/>
                  </a:cubicBezTo>
                  <a:cubicBezTo>
                    <a:pt x="466" y="182"/>
                    <a:pt x="460" y="178"/>
                    <a:pt x="454" y="173"/>
                  </a:cubicBezTo>
                  <a:cubicBezTo>
                    <a:pt x="455" y="176"/>
                    <a:pt x="453" y="175"/>
                    <a:pt x="453" y="178"/>
                  </a:cubicBezTo>
                  <a:close/>
                  <a:moveTo>
                    <a:pt x="60" y="178"/>
                  </a:moveTo>
                  <a:cubicBezTo>
                    <a:pt x="61" y="178"/>
                    <a:pt x="63" y="174"/>
                    <a:pt x="60" y="174"/>
                  </a:cubicBezTo>
                  <a:cubicBezTo>
                    <a:pt x="60" y="175"/>
                    <a:pt x="59" y="178"/>
                    <a:pt x="60" y="178"/>
                  </a:cubicBezTo>
                  <a:close/>
                  <a:moveTo>
                    <a:pt x="224" y="179"/>
                  </a:moveTo>
                  <a:cubicBezTo>
                    <a:pt x="223" y="178"/>
                    <a:pt x="224" y="178"/>
                    <a:pt x="224" y="176"/>
                  </a:cubicBezTo>
                  <a:cubicBezTo>
                    <a:pt x="220" y="178"/>
                    <a:pt x="222" y="174"/>
                    <a:pt x="220" y="174"/>
                  </a:cubicBezTo>
                  <a:cubicBezTo>
                    <a:pt x="220" y="177"/>
                    <a:pt x="222" y="178"/>
                    <a:pt x="224" y="179"/>
                  </a:cubicBezTo>
                  <a:close/>
                  <a:moveTo>
                    <a:pt x="582" y="184"/>
                  </a:moveTo>
                  <a:cubicBezTo>
                    <a:pt x="580" y="179"/>
                    <a:pt x="580" y="176"/>
                    <a:pt x="575" y="174"/>
                  </a:cubicBezTo>
                  <a:cubicBezTo>
                    <a:pt x="575" y="180"/>
                    <a:pt x="578" y="184"/>
                    <a:pt x="582" y="184"/>
                  </a:cubicBezTo>
                  <a:close/>
                  <a:moveTo>
                    <a:pt x="270" y="182"/>
                  </a:moveTo>
                  <a:cubicBezTo>
                    <a:pt x="271" y="181"/>
                    <a:pt x="272" y="181"/>
                    <a:pt x="272" y="178"/>
                  </a:cubicBezTo>
                  <a:cubicBezTo>
                    <a:pt x="268" y="178"/>
                    <a:pt x="265" y="176"/>
                    <a:pt x="262" y="175"/>
                  </a:cubicBezTo>
                  <a:cubicBezTo>
                    <a:pt x="262" y="180"/>
                    <a:pt x="267" y="180"/>
                    <a:pt x="270" y="182"/>
                  </a:cubicBezTo>
                  <a:close/>
                  <a:moveTo>
                    <a:pt x="473" y="184"/>
                  </a:moveTo>
                  <a:cubicBezTo>
                    <a:pt x="473" y="181"/>
                    <a:pt x="466" y="180"/>
                    <a:pt x="467" y="177"/>
                  </a:cubicBezTo>
                  <a:cubicBezTo>
                    <a:pt x="465" y="177"/>
                    <a:pt x="463" y="174"/>
                    <a:pt x="461" y="175"/>
                  </a:cubicBezTo>
                  <a:cubicBezTo>
                    <a:pt x="466" y="178"/>
                    <a:pt x="468" y="182"/>
                    <a:pt x="473" y="184"/>
                  </a:cubicBezTo>
                  <a:close/>
                  <a:moveTo>
                    <a:pt x="126" y="184"/>
                  </a:moveTo>
                  <a:cubicBezTo>
                    <a:pt x="130" y="186"/>
                    <a:pt x="135" y="188"/>
                    <a:pt x="140" y="190"/>
                  </a:cubicBezTo>
                  <a:cubicBezTo>
                    <a:pt x="141" y="188"/>
                    <a:pt x="142" y="186"/>
                    <a:pt x="143" y="183"/>
                  </a:cubicBezTo>
                  <a:cubicBezTo>
                    <a:pt x="138" y="180"/>
                    <a:pt x="134" y="177"/>
                    <a:pt x="129" y="175"/>
                  </a:cubicBezTo>
                  <a:cubicBezTo>
                    <a:pt x="127" y="178"/>
                    <a:pt x="126" y="181"/>
                    <a:pt x="126" y="184"/>
                  </a:cubicBezTo>
                  <a:close/>
                  <a:moveTo>
                    <a:pt x="318" y="179"/>
                  </a:moveTo>
                  <a:cubicBezTo>
                    <a:pt x="317" y="177"/>
                    <a:pt x="315" y="176"/>
                    <a:pt x="312" y="175"/>
                  </a:cubicBezTo>
                  <a:cubicBezTo>
                    <a:pt x="312" y="178"/>
                    <a:pt x="318" y="181"/>
                    <a:pt x="318" y="179"/>
                  </a:cubicBezTo>
                  <a:close/>
                  <a:moveTo>
                    <a:pt x="362" y="184"/>
                  </a:moveTo>
                  <a:cubicBezTo>
                    <a:pt x="367" y="187"/>
                    <a:pt x="371" y="191"/>
                    <a:pt x="377" y="193"/>
                  </a:cubicBezTo>
                  <a:cubicBezTo>
                    <a:pt x="378" y="190"/>
                    <a:pt x="381" y="189"/>
                    <a:pt x="381" y="185"/>
                  </a:cubicBezTo>
                  <a:cubicBezTo>
                    <a:pt x="377" y="181"/>
                    <a:pt x="371" y="178"/>
                    <a:pt x="366" y="175"/>
                  </a:cubicBezTo>
                  <a:cubicBezTo>
                    <a:pt x="366" y="179"/>
                    <a:pt x="363" y="181"/>
                    <a:pt x="362" y="184"/>
                  </a:cubicBezTo>
                  <a:close/>
                  <a:moveTo>
                    <a:pt x="432" y="178"/>
                  </a:moveTo>
                  <a:cubicBezTo>
                    <a:pt x="434" y="182"/>
                    <a:pt x="438" y="185"/>
                    <a:pt x="442" y="187"/>
                  </a:cubicBezTo>
                  <a:cubicBezTo>
                    <a:pt x="443" y="185"/>
                    <a:pt x="444" y="183"/>
                    <a:pt x="445" y="181"/>
                  </a:cubicBezTo>
                  <a:cubicBezTo>
                    <a:pt x="441" y="179"/>
                    <a:pt x="435" y="172"/>
                    <a:pt x="432" y="178"/>
                  </a:cubicBezTo>
                  <a:close/>
                  <a:moveTo>
                    <a:pt x="533" y="178"/>
                  </a:moveTo>
                  <a:cubicBezTo>
                    <a:pt x="533" y="177"/>
                    <a:pt x="533" y="176"/>
                    <a:pt x="533" y="175"/>
                  </a:cubicBezTo>
                  <a:cubicBezTo>
                    <a:pt x="530" y="175"/>
                    <a:pt x="530" y="178"/>
                    <a:pt x="533" y="178"/>
                  </a:cubicBezTo>
                  <a:close/>
                  <a:moveTo>
                    <a:pt x="198" y="176"/>
                  </a:moveTo>
                  <a:cubicBezTo>
                    <a:pt x="194" y="184"/>
                    <a:pt x="207" y="187"/>
                    <a:pt x="213" y="192"/>
                  </a:cubicBezTo>
                  <a:cubicBezTo>
                    <a:pt x="215" y="190"/>
                    <a:pt x="218" y="189"/>
                    <a:pt x="217" y="186"/>
                  </a:cubicBezTo>
                  <a:cubicBezTo>
                    <a:pt x="212" y="183"/>
                    <a:pt x="206" y="177"/>
                    <a:pt x="198" y="176"/>
                  </a:cubicBezTo>
                  <a:close/>
                  <a:moveTo>
                    <a:pt x="90" y="190"/>
                  </a:moveTo>
                  <a:cubicBezTo>
                    <a:pt x="90" y="186"/>
                    <a:pt x="89" y="180"/>
                    <a:pt x="89" y="177"/>
                  </a:cubicBezTo>
                  <a:cubicBezTo>
                    <a:pt x="87" y="177"/>
                    <a:pt x="87" y="176"/>
                    <a:pt x="86" y="176"/>
                  </a:cubicBezTo>
                  <a:cubicBezTo>
                    <a:pt x="85" y="181"/>
                    <a:pt x="83" y="190"/>
                    <a:pt x="90" y="190"/>
                  </a:cubicBezTo>
                  <a:close/>
                  <a:moveTo>
                    <a:pt x="299" y="176"/>
                  </a:moveTo>
                  <a:cubicBezTo>
                    <a:pt x="297" y="179"/>
                    <a:pt x="295" y="181"/>
                    <a:pt x="293" y="184"/>
                  </a:cubicBezTo>
                  <a:cubicBezTo>
                    <a:pt x="297" y="189"/>
                    <a:pt x="304" y="192"/>
                    <a:pt x="309" y="195"/>
                  </a:cubicBezTo>
                  <a:cubicBezTo>
                    <a:pt x="312" y="193"/>
                    <a:pt x="314" y="190"/>
                    <a:pt x="315" y="187"/>
                  </a:cubicBezTo>
                  <a:cubicBezTo>
                    <a:pt x="311" y="182"/>
                    <a:pt x="305" y="179"/>
                    <a:pt x="299" y="176"/>
                  </a:cubicBezTo>
                  <a:close/>
                  <a:moveTo>
                    <a:pt x="523" y="180"/>
                  </a:moveTo>
                  <a:cubicBezTo>
                    <a:pt x="521" y="179"/>
                    <a:pt x="521" y="177"/>
                    <a:pt x="519" y="176"/>
                  </a:cubicBezTo>
                  <a:cubicBezTo>
                    <a:pt x="519" y="179"/>
                    <a:pt x="522" y="181"/>
                    <a:pt x="523" y="180"/>
                  </a:cubicBezTo>
                  <a:close/>
                  <a:moveTo>
                    <a:pt x="555" y="184"/>
                  </a:moveTo>
                  <a:cubicBezTo>
                    <a:pt x="555" y="182"/>
                    <a:pt x="557" y="178"/>
                    <a:pt x="555" y="176"/>
                  </a:cubicBezTo>
                  <a:cubicBezTo>
                    <a:pt x="553" y="179"/>
                    <a:pt x="554" y="183"/>
                    <a:pt x="555" y="184"/>
                  </a:cubicBezTo>
                  <a:close/>
                  <a:moveTo>
                    <a:pt x="568" y="186"/>
                  </a:moveTo>
                  <a:cubicBezTo>
                    <a:pt x="569" y="181"/>
                    <a:pt x="564" y="178"/>
                    <a:pt x="560" y="176"/>
                  </a:cubicBezTo>
                  <a:cubicBezTo>
                    <a:pt x="562" y="181"/>
                    <a:pt x="565" y="183"/>
                    <a:pt x="568" y="186"/>
                  </a:cubicBezTo>
                  <a:close/>
                  <a:moveTo>
                    <a:pt x="171" y="180"/>
                  </a:moveTo>
                  <a:cubicBezTo>
                    <a:pt x="174" y="180"/>
                    <a:pt x="175" y="182"/>
                    <a:pt x="177" y="183"/>
                  </a:cubicBezTo>
                  <a:cubicBezTo>
                    <a:pt x="177" y="179"/>
                    <a:pt x="175" y="178"/>
                    <a:pt x="172" y="177"/>
                  </a:cubicBezTo>
                  <a:cubicBezTo>
                    <a:pt x="172" y="178"/>
                    <a:pt x="171" y="178"/>
                    <a:pt x="171" y="180"/>
                  </a:cubicBezTo>
                  <a:close/>
                  <a:moveTo>
                    <a:pt x="403" y="187"/>
                  </a:moveTo>
                  <a:cubicBezTo>
                    <a:pt x="408" y="189"/>
                    <a:pt x="411" y="193"/>
                    <a:pt x="416" y="195"/>
                  </a:cubicBezTo>
                  <a:cubicBezTo>
                    <a:pt x="417" y="192"/>
                    <a:pt x="419" y="190"/>
                    <a:pt x="421" y="188"/>
                  </a:cubicBezTo>
                  <a:cubicBezTo>
                    <a:pt x="420" y="181"/>
                    <a:pt x="414" y="179"/>
                    <a:pt x="408" y="177"/>
                  </a:cubicBezTo>
                  <a:cubicBezTo>
                    <a:pt x="407" y="181"/>
                    <a:pt x="404" y="183"/>
                    <a:pt x="403" y="187"/>
                  </a:cubicBezTo>
                  <a:close/>
                  <a:moveTo>
                    <a:pt x="63" y="183"/>
                  </a:moveTo>
                  <a:cubicBezTo>
                    <a:pt x="69" y="186"/>
                    <a:pt x="75" y="190"/>
                    <a:pt x="81" y="193"/>
                  </a:cubicBezTo>
                  <a:cubicBezTo>
                    <a:pt x="80" y="185"/>
                    <a:pt x="71" y="182"/>
                    <a:pt x="64" y="178"/>
                  </a:cubicBezTo>
                  <a:cubicBezTo>
                    <a:pt x="65" y="180"/>
                    <a:pt x="63" y="181"/>
                    <a:pt x="63" y="183"/>
                  </a:cubicBezTo>
                  <a:close/>
                  <a:moveTo>
                    <a:pt x="165" y="180"/>
                  </a:moveTo>
                  <a:cubicBezTo>
                    <a:pt x="162" y="179"/>
                    <a:pt x="160" y="178"/>
                    <a:pt x="157" y="178"/>
                  </a:cubicBezTo>
                  <a:cubicBezTo>
                    <a:pt x="159" y="179"/>
                    <a:pt x="164" y="184"/>
                    <a:pt x="165" y="180"/>
                  </a:cubicBezTo>
                  <a:close/>
                  <a:moveTo>
                    <a:pt x="288" y="185"/>
                  </a:moveTo>
                  <a:cubicBezTo>
                    <a:pt x="286" y="183"/>
                    <a:pt x="285" y="179"/>
                    <a:pt x="282" y="178"/>
                  </a:cubicBezTo>
                  <a:cubicBezTo>
                    <a:pt x="282" y="179"/>
                    <a:pt x="281" y="179"/>
                    <a:pt x="281" y="181"/>
                  </a:cubicBezTo>
                  <a:cubicBezTo>
                    <a:pt x="284" y="181"/>
                    <a:pt x="286" y="184"/>
                    <a:pt x="288" y="185"/>
                  </a:cubicBezTo>
                  <a:close/>
                  <a:moveTo>
                    <a:pt x="335" y="184"/>
                  </a:moveTo>
                  <a:cubicBezTo>
                    <a:pt x="337" y="185"/>
                    <a:pt x="338" y="187"/>
                    <a:pt x="341" y="188"/>
                  </a:cubicBezTo>
                  <a:cubicBezTo>
                    <a:pt x="342" y="186"/>
                    <a:pt x="343" y="184"/>
                    <a:pt x="344" y="182"/>
                  </a:cubicBezTo>
                  <a:cubicBezTo>
                    <a:pt x="341" y="181"/>
                    <a:pt x="339" y="179"/>
                    <a:pt x="337" y="178"/>
                  </a:cubicBezTo>
                  <a:cubicBezTo>
                    <a:pt x="336" y="180"/>
                    <a:pt x="335" y="182"/>
                    <a:pt x="335" y="184"/>
                  </a:cubicBezTo>
                  <a:close/>
                  <a:moveTo>
                    <a:pt x="498" y="182"/>
                  </a:moveTo>
                  <a:cubicBezTo>
                    <a:pt x="499" y="182"/>
                    <a:pt x="499" y="182"/>
                    <a:pt x="500" y="182"/>
                  </a:cubicBezTo>
                  <a:cubicBezTo>
                    <a:pt x="499" y="180"/>
                    <a:pt x="500" y="179"/>
                    <a:pt x="499" y="178"/>
                  </a:cubicBezTo>
                  <a:cubicBezTo>
                    <a:pt x="499" y="180"/>
                    <a:pt x="498" y="180"/>
                    <a:pt x="498" y="182"/>
                  </a:cubicBezTo>
                  <a:close/>
                  <a:moveTo>
                    <a:pt x="608" y="200"/>
                  </a:moveTo>
                  <a:cubicBezTo>
                    <a:pt x="610" y="201"/>
                    <a:pt x="609" y="206"/>
                    <a:pt x="612" y="206"/>
                  </a:cubicBezTo>
                  <a:cubicBezTo>
                    <a:pt x="614" y="197"/>
                    <a:pt x="620" y="186"/>
                    <a:pt x="612" y="179"/>
                  </a:cubicBezTo>
                  <a:cubicBezTo>
                    <a:pt x="611" y="185"/>
                    <a:pt x="618" y="197"/>
                    <a:pt x="608" y="200"/>
                  </a:cubicBezTo>
                  <a:close/>
                  <a:moveTo>
                    <a:pt x="544" y="185"/>
                  </a:moveTo>
                  <a:cubicBezTo>
                    <a:pt x="541" y="183"/>
                    <a:pt x="540" y="180"/>
                    <a:pt x="536" y="179"/>
                  </a:cubicBezTo>
                  <a:cubicBezTo>
                    <a:pt x="537" y="183"/>
                    <a:pt x="542" y="185"/>
                    <a:pt x="544" y="185"/>
                  </a:cubicBezTo>
                  <a:close/>
                  <a:moveTo>
                    <a:pt x="591" y="188"/>
                  </a:moveTo>
                  <a:cubicBezTo>
                    <a:pt x="593" y="184"/>
                    <a:pt x="590" y="181"/>
                    <a:pt x="588" y="179"/>
                  </a:cubicBezTo>
                  <a:cubicBezTo>
                    <a:pt x="586" y="183"/>
                    <a:pt x="590" y="186"/>
                    <a:pt x="591" y="188"/>
                  </a:cubicBezTo>
                  <a:close/>
                  <a:moveTo>
                    <a:pt x="556" y="189"/>
                  </a:moveTo>
                  <a:cubicBezTo>
                    <a:pt x="559" y="191"/>
                    <a:pt x="561" y="194"/>
                    <a:pt x="565" y="195"/>
                  </a:cubicBezTo>
                  <a:cubicBezTo>
                    <a:pt x="566" y="193"/>
                    <a:pt x="567" y="192"/>
                    <a:pt x="567" y="189"/>
                  </a:cubicBezTo>
                  <a:cubicBezTo>
                    <a:pt x="564" y="186"/>
                    <a:pt x="561" y="183"/>
                    <a:pt x="558" y="180"/>
                  </a:cubicBezTo>
                  <a:cubicBezTo>
                    <a:pt x="557" y="183"/>
                    <a:pt x="557" y="186"/>
                    <a:pt x="556" y="189"/>
                  </a:cubicBezTo>
                  <a:close/>
                  <a:moveTo>
                    <a:pt x="635" y="184"/>
                  </a:moveTo>
                  <a:cubicBezTo>
                    <a:pt x="636" y="184"/>
                    <a:pt x="638" y="180"/>
                    <a:pt x="636" y="181"/>
                  </a:cubicBezTo>
                  <a:cubicBezTo>
                    <a:pt x="636" y="182"/>
                    <a:pt x="635" y="182"/>
                    <a:pt x="635" y="184"/>
                  </a:cubicBezTo>
                  <a:close/>
                  <a:moveTo>
                    <a:pt x="51" y="186"/>
                  </a:moveTo>
                  <a:cubicBezTo>
                    <a:pt x="52" y="185"/>
                    <a:pt x="52" y="186"/>
                    <a:pt x="53" y="186"/>
                  </a:cubicBezTo>
                  <a:cubicBezTo>
                    <a:pt x="53" y="184"/>
                    <a:pt x="54" y="183"/>
                    <a:pt x="54" y="182"/>
                  </a:cubicBezTo>
                  <a:cubicBezTo>
                    <a:pt x="53" y="181"/>
                    <a:pt x="52" y="181"/>
                    <a:pt x="51" y="181"/>
                  </a:cubicBezTo>
                  <a:cubicBezTo>
                    <a:pt x="51" y="183"/>
                    <a:pt x="51" y="184"/>
                    <a:pt x="51" y="186"/>
                  </a:cubicBezTo>
                  <a:close/>
                  <a:moveTo>
                    <a:pt x="487" y="189"/>
                  </a:moveTo>
                  <a:cubicBezTo>
                    <a:pt x="484" y="187"/>
                    <a:pt x="483" y="180"/>
                    <a:pt x="479" y="182"/>
                  </a:cubicBezTo>
                  <a:cubicBezTo>
                    <a:pt x="480" y="186"/>
                    <a:pt x="484" y="186"/>
                    <a:pt x="487" y="189"/>
                  </a:cubicBezTo>
                  <a:close/>
                  <a:moveTo>
                    <a:pt x="39" y="192"/>
                  </a:moveTo>
                  <a:cubicBezTo>
                    <a:pt x="41" y="190"/>
                    <a:pt x="41" y="184"/>
                    <a:pt x="39" y="182"/>
                  </a:cubicBezTo>
                  <a:cubicBezTo>
                    <a:pt x="40" y="185"/>
                    <a:pt x="38" y="189"/>
                    <a:pt x="39" y="192"/>
                  </a:cubicBezTo>
                  <a:close/>
                  <a:moveTo>
                    <a:pt x="233" y="184"/>
                  </a:moveTo>
                  <a:cubicBezTo>
                    <a:pt x="232" y="184"/>
                    <a:pt x="232" y="181"/>
                    <a:pt x="230" y="182"/>
                  </a:cubicBezTo>
                  <a:cubicBezTo>
                    <a:pt x="230" y="183"/>
                    <a:pt x="232" y="186"/>
                    <a:pt x="233" y="184"/>
                  </a:cubicBezTo>
                  <a:close/>
                  <a:moveTo>
                    <a:pt x="55" y="188"/>
                  </a:moveTo>
                  <a:cubicBezTo>
                    <a:pt x="57" y="187"/>
                    <a:pt x="58" y="184"/>
                    <a:pt x="56" y="183"/>
                  </a:cubicBezTo>
                  <a:cubicBezTo>
                    <a:pt x="55" y="183"/>
                    <a:pt x="54" y="186"/>
                    <a:pt x="55" y="188"/>
                  </a:cubicBezTo>
                  <a:close/>
                  <a:moveTo>
                    <a:pt x="168" y="183"/>
                  </a:moveTo>
                  <a:cubicBezTo>
                    <a:pt x="170" y="187"/>
                    <a:pt x="177" y="189"/>
                    <a:pt x="180" y="190"/>
                  </a:cubicBezTo>
                  <a:cubicBezTo>
                    <a:pt x="179" y="186"/>
                    <a:pt x="173" y="183"/>
                    <a:pt x="168" y="183"/>
                  </a:cubicBezTo>
                  <a:close/>
                  <a:moveTo>
                    <a:pt x="188" y="187"/>
                  </a:moveTo>
                  <a:cubicBezTo>
                    <a:pt x="187" y="184"/>
                    <a:pt x="185" y="183"/>
                    <a:pt x="182" y="183"/>
                  </a:cubicBezTo>
                  <a:cubicBezTo>
                    <a:pt x="183" y="185"/>
                    <a:pt x="185" y="189"/>
                    <a:pt x="188" y="187"/>
                  </a:cubicBezTo>
                  <a:close/>
                  <a:moveTo>
                    <a:pt x="257" y="189"/>
                  </a:moveTo>
                  <a:cubicBezTo>
                    <a:pt x="260" y="192"/>
                    <a:pt x="263" y="188"/>
                    <a:pt x="265" y="187"/>
                  </a:cubicBezTo>
                  <a:cubicBezTo>
                    <a:pt x="265" y="184"/>
                    <a:pt x="262" y="184"/>
                    <a:pt x="260" y="183"/>
                  </a:cubicBezTo>
                  <a:cubicBezTo>
                    <a:pt x="259" y="184"/>
                    <a:pt x="258" y="186"/>
                    <a:pt x="257" y="189"/>
                  </a:cubicBezTo>
                  <a:close/>
                  <a:moveTo>
                    <a:pt x="397" y="188"/>
                  </a:moveTo>
                  <a:cubicBezTo>
                    <a:pt x="395" y="185"/>
                    <a:pt x="391" y="185"/>
                    <a:pt x="388" y="183"/>
                  </a:cubicBezTo>
                  <a:cubicBezTo>
                    <a:pt x="390" y="185"/>
                    <a:pt x="394" y="188"/>
                    <a:pt x="397" y="188"/>
                  </a:cubicBezTo>
                  <a:close/>
                  <a:moveTo>
                    <a:pt x="514" y="192"/>
                  </a:moveTo>
                  <a:cubicBezTo>
                    <a:pt x="516" y="193"/>
                    <a:pt x="517" y="196"/>
                    <a:pt x="521" y="196"/>
                  </a:cubicBezTo>
                  <a:cubicBezTo>
                    <a:pt x="521" y="193"/>
                    <a:pt x="523" y="191"/>
                    <a:pt x="523" y="187"/>
                  </a:cubicBezTo>
                  <a:cubicBezTo>
                    <a:pt x="522" y="185"/>
                    <a:pt x="520" y="185"/>
                    <a:pt x="520" y="183"/>
                  </a:cubicBezTo>
                  <a:cubicBezTo>
                    <a:pt x="519" y="183"/>
                    <a:pt x="518" y="183"/>
                    <a:pt x="517" y="183"/>
                  </a:cubicBezTo>
                  <a:cubicBezTo>
                    <a:pt x="516" y="186"/>
                    <a:pt x="514" y="188"/>
                    <a:pt x="514" y="192"/>
                  </a:cubicBezTo>
                  <a:close/>
                  <a:moveTo>
                    <a:pt x="276" y="187"/>
                  </a:moveTo>
                  <a:cubicBezTo>
                    <a:pt x="280" y="188"/>
                    <a:pt x="282" y="191"/>
                    <a:pt x="286" y="190"/>
                  </a:cubicBezTo>
                  <a:cubicBezTo>
                    <a:pt x="284" y="187"/>
                    <a:pt x="282" y="185"/>
                    <a:pt x="279" y="183"/>
                  </a:cubicBezTo>
                  <a:cubicBezTo>
                    <a:pt x="278" y="184"/>
                    <a:pt x="277" y="185"/>
                    <a:pt x="276" y="187"/>
                  </a:cubicBezTo>
                  <a:close/>
                  <a:moveTo>
                    <a:pt x="356" y="187"/>
                  </a:moveTo>
                  <a:cubicBezTo>
                    <a:pt x="355" y="185"/>
                    <a:pt x="355" y="183"/>
                    <a:pt x="352" y="183"/>
                  </a:cubicBezTo>
                  <a:cubicBezTo>
                    <a:pt x="352" y="185"/>
                    <a:pt x="354" y="187"/>
                    <a:pt x="356" y="187"/>
                  </a:cubicBezTo>
                  <a:close/>
                  <a:moveTo>
                    <a:pt x="445" y="190"/>
                  </a:moveTo>
                  <a:cubicBezTo>
                    <a:pt x="448" y="193"/>
                    <a:pt x="451" y="195"/>
                    <a:pt x="454" y="197"/>
                  </a:cubicBezTo>
                  <a:cubicBezTo>
                    <a:pt x="455" y="191"/>
                    <a:pt x="452" y="188"/>
                    <a:pt x="450" y="184"/>
                  </a:cubicBezTo>
                  <a:cubicBezTo>
                    <a:pt x="446" y="184"/>
                    <a:pt x="447" y="188"/>
                    <a:pt x="445" y="190"/>
                  </a:cubicBezTo>
                  <a:close/>
                  <a:moveTo>
                    <a:pt x="145" y="193"/>
                  </a:moveTo>
                  <a:cubicBezTo>
                    <a:pt x="147" y="192"/>
                    <a:pt x="151" y="187"/>
                    <a:pt x="146" y="186"/>
                  </a:cubicBezTo>
                  <a:cubicBezTo>
                    <a:pt x="146" y="188"/>
                    <a:pt x="143" y="191"/>
                    <a:pt x="145" y="193"/>
                  </a:cubicBezTo>
                  <a:close/>
                  <a:moveTo>
                    <a:pt x="344" y="190"/>
                  </a:moveTo>
                  <a:cubicBezTo>
                    <a:pt x="347" y="192"/>
                    <a:pt x="349" y="194"/>
                    <a:pt x="352" y="195"/>
                  </a:cubicBezTo>
                  <a:cubicBezTo>
                    <a:pt x="352" y="190"/>
                    <a:pt x="349" y="188"/>
                    <a:pt x="346" y="186"/>
                  </a:cubicBezTo>
                  <a:cubicBezTo>
                    <a:pt x="346" y="188"/>
                    <a:pt x="344" y="188"/>
                    <a:pt x="344" y="190"/>
                  </a:cubicBezTo>
                  <a:close/>
                  <a:moveTo>
                    <a:pt x="501" y="189"/>
                  </a:moveTo>
                  <a:cubicBezTo>
                    <a:pt x="500" y="188"/>
                    <a:pt x="498" y="185"/>
                    <a:pt x="496" y="186"/>
                  </a:cubicBezTo>
                  <a:cubicBezTo>
                    <a:pt x="498" y="187"/>
                    <a:pt x="499" y="188"/>
                    <a:pt x="501" y="189"/>
                  </a:cubicBezTo>
                  <a:close/>
                  <a:moveTo>
                    <a:pt x="535" y="189"/>
                  </a:moveTo>
                  <a:cubicBezTo>
                    <a:pt x="537" y="192"/>
                    <a:pt x="542" y="193"/>
                    <a:pt x="544" y="196"/>
                  </a:cubicBezTo>
                  <a:cubicBezTo>
                    <a:pt x="545" y="195"/>
                    <a:pt x="546" y="192"/>
                    <a:pt x="545" y="190"/>
                  </a:cubicBezTo>
                  <a:cubicBezTo>
                    <a:pt x="540" y="190"/>
                    <a:pt x="540" y="186"/>
                    <a:pt x="535" y="186"/>
                  </a:cubicBezTo>
                  <a:cubicBezTo>
                    <a:pt x="535" y="186"/>
                    <a:pt x="534" y="187"/>
                    <a:pt x="535" y="189"/>
                  </a:cubicBezTo>
                  <a:close/>
                  <a:moveTo>
                    <a:pt x="62" y="194"/>
                  </a:moveTo>
                  <a:cubicBezTo>
                    <a:pt x="70" y="198"/>
                    <a:pt x="76" y="204"/>
                    <a:pt x="83" y="209"/>
                  </a:cubicBezTo>
                  <a:cubicBezTo>
                    <a:pt x="83" y="205"/>
                    <a:pt x="83" y="202"/>
                    <a:pt x="82" y="197"/>
                  </a:cubicBezTo>
                  <a:cubicBezTo>
                    <a:pt x="75" y="193"/>
                    <a:pt x="69" y="189"/>
                    <a:pt x="61" y="186"/>
                  </a:cubicBezTo>
                  <a:cubicBezTo>
                    <a:pt x="59" y="189"/>
                    <a:pt x="62" y="191"/>
                    <a:pt x="62" y="194"/>
                  </a:cubicBezTo>
                  <a:close/>
                  <a:moveTo>
                    <a:pt x="439" y="192"/>
                  </a:moveTo>
                  <a:cubicBezTo>
                    <a:pt x="439" y="189"/>
                    <a:pt x="433" y="186"/>
                    <a:pt x="433" y="187"/>
                  </a:cubicBezTo>
                  <a:cubicBezTo>
                    <a:pt x="434" y="189"/>
                    <a:pt x="437" y="190"/>
                    <a:pt x="439" y="192"/>
                  </a:cubicBezTo>
                  <a:close/>
                  <a:moveTo>
                    <a:pt x="104" y="201"/>
                  </a:moveTo>
                  <a:cubicBezTo>
                    <a:pt x="107" y="200"/>
                    <a:pt x="108" y="198"/>
                    <a:pt x="111" y="197"/>
                  </a:cubicBezTo>
                  <a:cubicBezTo>
                    <a:pt x="108" y="196"/>
                    <a:pt x="111" y="194"/>
                    <a:pt x="110" y="191"/>
                  </a:cubicBezTo>
                  <a:cubicBezTo>
                    <a:pt x="107" y="190"/>
                    <a:pt x="108" y="188"/>
                    <a:pt x="104" y="187"/>
                  </a:cubicBezTo>
                  <a:cubicBezTo>
                    <a:pt x="104" y="192"/>
                    <a:pt x="98" y="199"/>
                    <a:pt x="104" y="201"/>
                  </a:cubicBezTo>
                  <a:close/>
                  <a:moveTo>
                    <a:pt x="485" y="193"/>
                  </a:moveTo>
                  <a:cubicBezTo>
                    <a:pt x="485" y="191"/>
                    <a:pt x="483" y="191"/>
                    <a:pt x="484" y="190"/>
                  </a:cubicBezTo>
                  <a:cubicBezTo>
                    <a:pt x="480" y="191"/>
                    <a:pt x="480" y="187"/>
                    <a:pt x="476" y="187"/>
                  </a:cubicBezTo>
                  <a:cubicBezTo>
                    <a:pt x="478" y="190"/>
                    <a:pt x="482" y="197"/>
                    <a:pt x="485" y="193"/>
                  </a:cubicBezTo>
                  <a:close/>
                  <a:moveTo>
                    <a:pt x="183" y="198"/>
                  </a:moveTo>
                  <a:cubicBezTo>
                    <a:pt x="182" y="194"/>
                    <a:pt x="177" y="194"/>
                    <a:pt x="177" y="192"/>
                  </a:cubicBezTo>
                  <a:cubicBezTo>
                    <a:pt x="172" y="193"/>
                    <a:pt x="170" y="187"/>
                    <a:pt x="165" y="187"/>
                  </a:cubicBezTo>
                  <a:cubicBezTo>
                    <a:pt x="170" y="191"/>
                    <a:pt x="176" y="196"/>
                    <a:pt x="183" y="198"/>
                  </a:cubicBezTo>
                  <a:close/>
                  <a:moveTo>
                    <a:pt x="496" y="194"/>
                  </a:moveTo>
                  <a:cubicBezTo>
                    <a:pt x="498" y="194"/>
                    <a:pt x="499" y="193"/>
                    <a:pt x="499" y="191"/>
                  </a:cubicBezTo>
                  <a:cubicBezTo>
                    <a:pt x="496" y="191"/>
                    <a:pt x="496" y="187"/>
                    <a:pt x="493" y="187"/>
                  </a:cubicBezTo>
                  <a:cubicBezTo>
                    <a:pt x="493" y="191"/>
                    <a:pt x="496" y="191"/>
                    <a:pt x="496" y="194"/>
                  </a:cubicBezTo>
                  <a:close/>
                  <a:moveTo>
                    <a:pt x="45" y="198"/>
                  </a:moveTo>
                  <a:cubicBezTo>
                    <a:pt x="46" y="195"/>
                    <a:pt x="46" y="191"/>
                    <a:pt x="46" y="188"/>
                  </a:cubicBezTo>
                  <a:cubicBezTo>
                    <a:pt x="45" y="191"/>
                    <a:pt x="40" y="196"/>
                    <a:pt x="45" y="198"/>
                  </a:cubicBezTo>
                  <a:close/>
                  <a:moveTo>
                    <a:pt x="379" y="195"/>
                  </a:moveTo>
                  <a:cubicBezTo>
                    <a:pt x="383" y="196"/>
                    <a:pt x="386" y="199"/>
                    <a:pt x="391" y="200"/>
                  </a:cubicBezTo>
                  <a:cubicBezTo>
                    <a:pt x="391" y="197"/>
                    <a:pt x="388" y="196"/>
                    <a:pt x="389" y="192"/>
                  </a:cubicBezTo>
                  <a:cubicBezTo>
                    <a:pt x="385" y="194"/>
                    <a:pt x="387" y="188"/>
                    <a:pt x="384" y="188"/>
                  </a:cubicBezTo>
                  <a:cubicBezTo>
                    <a:pt x="383" y="190"/>
                    <a:pt x="380" y="192"/>
                    <a:pt x="379" y="195"/>
                  </a:cubicBezTo>
                  <a:close/>
                  <a:moveTo>
                    <a:pt x="396" y="192"/>
                  </a:moveTo>
                  <a:cubicBezTo>
                    <a:pt x="395" y="189"/>
                    <a:pt x="392" y="189"/>
                    <a:pt x="390" y="188"/>
                  </a:cubicBezTo>
                  <a:cubicBezTo>
                    <a:pt x="391" y="190"/>
                    <a:pt x="393" y="191"/>
                    <a:pt x="396" y="192"/>
                  </a:cubicBezTo>
                  <a:close/>
                  <a:moveTo>
                    <a:pt x="265" y="192"/>
                  </a:moveTo>
                  <a:cubicBezTo>
                    <a:pt x="268" y="192"/>
                    <a:pt x="268" y="190"/>
                    <a:pt x="269" y="189"/>
                  </a:cubicBezTo>
                  <a:cubicBezTo>
                    <a:pt x="267" y="189"/>
                    <a:pt x="266" y="191"/>
                    <a:pt x="265" y="192"/>
                  </a:cubicBezTo>
                  <a:close/>
                  <a:moveTo>
                    <a:pt x="373" y="197"/>
                  </a:moveTo>
                  <a:cubicBezTo>
                    <a:pt x="368" y="194"/>
                    <a:pt x="364" y="191"/>
                    <a:pt x="359" y="189"/>
                  </a:cubicBezTo>
                  <a:cubicBezTo>
                    <a:pt x="361" y="194"/>
                    <a:pt x="369" y="204"/>
                    <a:pt x="373" y="197"/>
                  </a:cubicBezTo>
                  <a:close/>
                  <a:moveTo>
                    <a:pt x="137" y="196"/>
                  </a:moveTo>
                  <a:cubicBezTo>
                    <a:pt x="137" y="195"/>
                    <a:pt x="137" y="195"/>
                    <a:pt x="138" y="195"/>
                  </a:cubicBezTo>
                  <a:cubicBezTo>
                    <a:pt x="136" y="192"/>
                    <a:pt x="130" y="190"/>
                    <a:pt x="126" y="190"/>
                  </a:cubicBezTo>
                  <a:cubicBezTo>
                    <a:pt x="131" y="191"/>
                    <a:pt x="132" y="195"/>
                    <a:pt x="137" y="196"/>
                  </a:cubicBezTo>
                  <a:close/>
                  <a:moveTo>
                    <a:pt x="270" y="194"/>
                  </a:moveTo>
                  <a:cubicBezTo>
                    <a:pt x="271" y="197"/>
                    <a:pt x="275" y="198"/>
                    <a:pt x="279" y="200"/>
                  </a:cubicBezTo>
                  <a:cubicBezTo>
                    <a:pt x="278" y="196"/>
                    <a:pt x="281" y="197"/>
                    <a:pt x="281" y="194"/>
                  </a:cubicBezTo>
                  <a:cubicBezTo>
                    <a:pt x="279" y="192"/>
                    <a:pt x="276" y="191"/>
                    <a:pt x="274" y="189"/>
                  </a:cubicBezTo>
                  <a:cubicBezTo>
                    <a:pt x="273" y="191"/>
                    <a:pt x="271" y="193"/>
                    <a:pt x="270" y="194"/>
                  </a:cubicBezTo>
                  <a:close/>
                  <a:moveTo>
                    <a:pt x="526" y="200"/>
                  </a:moveTo>
                  <a:cubicBezTo>
                    <a:pt x="528" y="197"/>
                    <a:pt x="527" y="194"/>
                    <a:pt x="529" y="190"/>
                  </a:cubicBezTo>
                  <a:cubicBezTo>
                    <a:pt x="528" y="190"/>
                    <a:pt x="528" y="189"/>
                    <a:pt x="527" y="189"/>
                  </a:cubicBezTo>
                  <a:cubicBezTo>
                    <a:pt x="527" y="193"/>
                    <a:pt x="523" y="198"/>
                    <a:pt x="526" y="200"/>
                  </a:cubicBezTo>
                  <a:close/>
                  <a:moveTo>
                    <a:pt x="218" y="196"/>
                  </a:moveTo>
                  <a:cubicBezTo>
                    <a:pt x="226" y="200"/>
                    <a:pt x="231" y="206"/>
                    <a:pt x="239" y="209"/>
                  </a:cubicBezTo>
                  <a:cubicBezTo>
                    <a:pt x="241" y="208"/>
                    <a:pt x="242" y="205"/>
                    <a:pt x="244" y="206"/>
                  </a:cubicBezTo>
                  <a:cubicBezTo>
                    <a:pt x="244" y="204"/>
                    <a:pt x="245" y="204"/>
                    <a:pt x="245" y="202"/>
                  </a:cubicBezTo>
                  <a:cubicBezTo>
                    <a:pt x="238" y="199"/>
                    <a:pt x="229" y="190"/>
                    <a:pt x="224" y="191"/>
                  </a:cubicBezTo>
                  <a:cubicBezTo>
                    <a:pt x="224" y="191"/>
                    <a:pt x="225" y="191"/>
                    <a:pt x="225" y="192"/>
                  </a:cubicBezTo>
                  <a:cubicBezTo>
                    <a:pt x="222" y="188"/>
                    <a:pt x="219" y="193"/>
                    <a:pt x="218" y="196"/>
                  </a:cubicBezTo>
                  <a:close/>
                  <a:moveTo>
                    <a:pt x="460" y="198"/>
                  </a:moveTo>
                  <a:cubicBezTo>
                    <a:pt x="460" y="196"/>
                    <a:pt x="463" y="197"/>
                    <a:pt x="463" y="195"/>
                  </a:cubicBezTo>
                  <a:cubicBezTo>
                    <a:pt x="462" y="193"/>
                    <a:pt x="459" y="189"/>
                    <a:pt x="457" y="190"/>
                  </a:cubicBezTo>
                  <a:cubicBezTo>
                    <a:pt x="459" y="192"/>
                    <a:pt x="459" y="196"/>
                    <a:pt x="460" y="198"/>
                  </a:cubicBezTo>
                  <a:close/>
                  <a:moveTo>
                    <a:pt x="633" y="196"/>
                  </a:moveTo>
                  <a:cubicBezTo>
                    <a:pt x="633" y="194"/>
                    <a:pt x="636" y="191"/>
                    <a:pt x="634" y="190"/>
                  </a:cubicBezTo>
                  <a:cubicBezTo>
                    <a:pt x="634" y="192"/>
                    <a:pt x="631" y="195"/>
                    <a:pt x="633" y="196"/>
                  </a:cubicBezTo>
                  <a:close/>
                  <a:moveTo>
                    <a:pt x="293" y="195"/>
                  </a:moveTo>
                  <a:cubicBezTo>
                    <a:pt x="293" y="193"/>
                    <a:pt x="290" y="193"/>
                    <a:pt x="290" y="190"/>
                  </a:cubicBezTo>
                  <a:cubicBezTo>
                    <a:pt x="289" y="190"/>
                    <a:pt x="288" y="191"/>
                    <a:pt x="287" y="191"/>
                  </a:cubicBezTo>
                  <a:cubicBezTo>
                    <a:pt x="287" y="194"/>
                    <a:pt x="292" y="196"/>
                    <a:pt x="293" y="195"/>
                  </a:cubicBezTo>
                  <a:close/>
                  <a:moveTo>
                    <a:pt x="327" y="196"/>
                  </a:moveTo>
                  <a:cubicBezTo>
                    <a:pt x="330" y="193"/>
                    <a:pt x="324" y="192"/>
                    <a:pt x="324" y="190"/>
                  </a:cubicBezTo>
                  <a:cubicBezTo>
                    <a:pt x="323" y="192"/>
                    <a:pt x="326" y="195"/>
                    <a:pt x="327" y="196"/>
                  </a:cubicBezTo>
                  <a:close/>
                  <a:moveTo>
                    <a:pt x="433" y="201"/>
                  </a:moveTo>
                  <a:cubicBezTo>
                    <a:pt x="435" y="200"/>
                    <a:pt x="436" y="198"/>
                    <a:pt x="437" y="195"/>
                  </a:cubicBezTo>
                  <a:cubicBezTo>
                    <a:pt x="432" y="195"/>
                    <a:pt x="431" y="189"/>
                    <a:pt x="428" y="191"/>
                  </a:cubicBezTo>
                  <a:cubicBezTo>
                    <a:pt x="430" y="194"/>
                    <a:pt x="431" y="198"/>
                    <a:pt x="433" y="201"/>
                  </a:cubicBezTo>
                  <a:close/>
                  <a:moveTo>
                    <a:pt x="333" y="192"/>
                  </a:moveTo>
                  <a:cubicBezTo>
                    <a:pt x="335" y="193"/>
                    <a:pt x="335" y="195"/>
                    <a:pt x="337" y="195"/>
                  </a:cubicBezTo>
                  <a:cubicBezTo>
                    <a:pt x="337" y="193"/>
                    <a:pt x="334" y="190"/>
                    <a:pt x="333" y="192"/>
                  </a:cubicBezTo>
                  <a:close/>
                  <a:moveTo>
                    <a:pt x="417" y="198"/>
                  </a:moveTo>
                  <a:cubicBezTo>
                    <a:pt x="422" y="200"/>
                    <a:pt x="425" y="203"/>
                    <a:pt x="430" y="206"/>
                  </a:cubicBezTo>
                  <a:cubicBezTo>
                    <a:pt x="429" y="202"/>
                    <a:pt x="426" y="201"/>
                    <a:pt x="428" y="196"/>
                  </a:cubicBezTo>
                  <a:cubicBezTo>
                    <a:pt x="423" y="196"/>
                    <a:pt x="426" y="192"/>
                    <a:pt x="422" y="191"/>
                  </a:cubicBezTo>
                  <a:cubicBezTo>
                    <a:pt x="420" y="193"/>
                    <a:pt x="418" y="195"/>
                    <a:pt x="417" y="198"/>
                  </a:cubicBezTo>
                  <a:close/>
                  <a:moveTo>
                    <a:pt x="600" y="195"/>
                  </a:moveTo>
                  <a:cubicBezTo>
                    <a:pt x="600" y="193"/>
                    <a:pt x="598" y="193"/>
                    <a:pt x="597" y="191"/>
                  </a:cubicBezTo>
                  <a:cubicBezTo>
                    <a:pt x="595" y="193"/>
                    <a:pt x="597" y="196"/>
                    <a:pt x="600" y="195"/>
                  </a:cubicBezTo>
                  <a:close/>
                  <a:moveTo>
                    <a:pt x="149" y="195"/>
                  </a:moveTo>
                  <a:cubicBezTo>
                    <a:pt x="151" y="196"/>
                    <a:pt x="154" y="198"/>
                    <a:pt x="155" y="195"/>
                  </a:cubicBezTo>
                  <a:cubicBezTo>
                    <a:pt x="153" y="191"/>
                    <a:pt x="150" y="191"/>
                    <a:pt x="149" y="195"/>
                  </a:cubicBezTo>
                  <a:close/>
                  <a:moveTo>
                    <a:pt x="509" y="195"/>
                  </a:moveTo>
                  <a:cubicBezTo>
                    <a:pt x="509" y="193"/>
                    <a:pt x="507" y="192"/>
                    <a:pt x="505" y="192"/>
                  </a:cubicBezTo>
                  <a:cubicBezTo>
                    <a:pt x="505" y="193"/>
                    <a:pt x="506" y="196"/>
                    <a:pt x="509" y="195"/>
                  </a:cubicBezTo>
                  <a:close/>
                  <a:moveTo>
                    <a:pt x="189" y="195"/>
                  </a:moveTo>
                  <a:cubicBezTo>
                    <a:pt x="193" y="198"/>
                    <a:pt x="198" y="200"/>
                    <a:pt x="202" y="203"/>
                  </a:cubicBezTo>
                  <a:cubicBezTo>
                    <a:pt x="203" y="201"/>
                    <a:pt x="205" y="201"/>
                    <a:pt x="205" y="199"/>
                  </a:cubicBezTo>
                  <a:cubicBezTo>
                    <a:pt x="200" y="198"/>
                    <a:pt x="192" y="189"/>
                    <a:pt x="189" y="195"/>
                  </a:cubicBezTo>
                  <a:close/>
                  <a:moveTo>
                    <a:pt x="585" y="208"/>
                  </a:moveTo>
                  <a:cubicBezTo>
                    <a:pt x="589" y="204"/>
                    <a:pt x="588" y="199"/>
                    <a:pt x="589" y="194"/>
                  </a:cubicBezTo>
                  <a:cubicBezTo>
                    <a:pt x="588" y="194"/>
                    <a:pt x="587" y="192"/>
                    <a:pt x="584" y="192"/>
                  </a:cubicBezTo>
                  <a:cubicBezTo>
                    <a:pt x="583" y="198"/>
                    <a:pt x="584" y="202"/>
                    <a:pt x="585" y="208"/>
                  </a:cubicBezTo>
                  <a:close/>
                  <a:moveTo>
                    <a:pt x="177" y="213"/>
                  </a:moveTo>
                  <a:cubicBezTo>
                    <a:pt x="177" y="211"/>
                    <a:pt x="179" y="209"/>
                    <a:pt x="179" y="207"/>
                  </a:cubicBezTo>
                  <a:cubicBezTo>
                    <a:pt x="173" y="204"/>
                    <a:pt x="170" y="199"/>
                    <a:pt x="163" y="197"/>
                  </a:cubicBezTo>
                  <a:cubicBezTo>
                    <a:pt x="165" y="195"/>
                    <a:pt x="161" y="195"/>
                    <a:pt x="160" y="193"/>
                  </a:cubicBezTo>
                  <a:cubicBezTo>
                    <a:pt x="163" y="200"/>
                    <a:pt x="170" y="207"/>
                    <a:pt x="177" y="213"/>
                  </a:cubicBezTo>
                  <a:close/>
                  <a:moveTo>
                    <a:pt x="209" y="195"/>
                  </a:moveTo>
                  <a:cubicBezTo>
                    <a:pt x="209" y="194"/>
                    <a:pt x="209" y="194"/>
                    <a:pt x="209" y="193"/>
                  </a:cubicBezTo>
                  <a:cubicBezTo>
                    <a:pt x="208" y="193"/>
                    <a:pt x="207" y="193"/>
                    <a:pt x="207" y="193"/>
                  </a:cubicBezTo>
                  <a:cubicBezTo>
                    <a:pt x="207" y="194"/>
                    <a:pt x="207" y="195"/>
                    <a:pt x="209" y="195"/>
                  </a:cubicBezTo>
                  <a:close/>
                  <a:moveTo>
                    <a:pt x="399" y="193"/>
                  </a:moveTo>
                  <a:cubicBezTo>
                    <a:pt x="400" y="199"/>
                    <a:pt x="405" y="200"/>
                    <a:pt x="409" y="203"/>
                  </a:cubicBezTo>
                  <a:cubicBezTo>
                    <a:pt x="409" y="202"/>
                    <a:pt x="410" y="201"/>
                    <a:pt x="411" y="201"/>
                  </a:cubicBezTo>
                  <a:cubicBezTo>
                    <a:pt x="408" y="197"/>
                    <a:pt x="402" y="194"/>
                    <a:pt x="399" y="193"/>
                  </a:cubicBezTo>
                  <a:close/>
                  <a:moveTo>
                    <a:pt x="315" y="200"/>
                  </a:moveTo>
                  <a:cubicBezTo>
                    <a:pt x="319" y="203"/>
                    <a:pt x="323" y="206"/>
                    <a:pt x="327" y="209"/>
                  </a:cubicBezTo>
                  <a:cubicBezTo>
                    <a:pt x="330" y="202"/>
                    <a:pt x="322" y="198"/>
                    <a:pt x="320" y="194"/>
                  </a:cubicBezTo>
                  <a:cubicBezTo>
                    <a:pt x="318" y="197"/>
                    <a:pt x="315" y="197"/>
                    <a:pt x="315" y="200"/>
                  </a:cubicBezTo>
                  <a:close/>
                  <a:moveTo>
                    <a:pt x="530" y="204"/>
                  </a:moveTo>
                  <a:cubicBezTo>
                    <a:pt x="534" y="206"/>
                    <a:pt x="537" y="208"/>
                    <a:pt x="540" y="210"/>
                  </a:cubicBezTo>
                  <a:cubicBezTo>
                    <a:pt x="542" y="209"/>
                    <a:pt x="542" y="206"/>
                    <a:pt x="543" y="204"/>
                  </a:cubicBezTo>
                  <a:cubicBezTo>
                    <a:pt x="541" y="199"/>
                    <a:pt x="537" y="197"/>
                    <a:pt x="534" y="194"/>
                  </a:cubicBezTo>
                  <a:cubicBezTo>
                    <a:pt x="532" y="196"/>
                    <a:pt x="532" y="200"/>
                    <a:pt x="530" y="204"/>
                  </a:cubicBezTo>
                  <a:close/>
                  <a:moveTo>
                    <a:pt x="575" y="203"/>
                  </a:moveTo>
                  <a:cubicBezTo>
                    <a:pt x="576" y="200"/>
                    <a:pt x="574" y="195"/>
                    <a:pt x="571" y="194"/>
                  </a:cubicBezTo>
                  <a:cubicBezTo>
                    <a:pt x="568" y="198"/>
                    <a:pt x="571" y="202"/>
                    <a:pt x="575" y="203"/>
                  </a:cubicBezTo>
                  <a:close/>
                  <a:moveTo>
                    <a:pt x="614" y="214"/>
                  </a:moveTo>
                  <a:cubicBezTo>
                    <a:pt x="617" y="210"/>
                    <a:pt x="620" y="199"/>
                    <a:pt x="619" y="194"/>
                  </a:cubicBezTo>
                  <a:cubicBezTo>
                    <a:pt x="617" y="201"/>
                    <a:pt x="613" y="207"/>
                    <a:pt x="614" y="214"/>
                  </a:cubicBezTo>
                  <a:close/>
                  <a:moveTo>
                    <a:pt x="90" y="198"/>
                  </a:moveTo>
                  <a:cubicBezTo>
                    <a:pt x="90" y="197"/>
                    <a:pt x="89" y="194"/>
                    <a:pt x="87" y="195"/>
                  </a:cubicBezTo>
                  <a:cubicBezTo>
                    <a:pt x="88" y="196"/>
                    <a:pt x="89" y="198"/>
                    <a:pt x="90" y="198"/>
                  </a:cubicBezTo>
                  <a:close/>
                  <a:moveTo>
                    <a:pt x="547" y="199"/>
                  </a:moveTo>
                  <a:cubicBezTo>
                    <a:pt x="549" y="199"/>
                    <a:pt x="549" y="200"/>
                    <a:pt x="551" y="200"/>
                  </a:cubicBezTo>
                  <a:cubicBezTo>
                    <a:pt x="550" y="197"/>
                    <a:pt x="554" y="196"/>
                    <a:pt x="549" y="195"/>
                  </a:cubicBezTo>
                  <a:cubicBezTo>
                    <a:pt x="549" y="197"/>
                    <a:pt x="547" y="196"/>
                    <a:pt x="547" y="199"/>
                  </a:cubicBezTo>
                  <a:close/>
                  <a:moveTo>
                    <a:pt x="486" y="196"/>
                  </a:moveTo>
                  <a:cubicBezTo>
                    <a:pt x="486" y="199"/>
                    <a:pt x="489" y="199"/>
                    <a:pt x="489" y="201"/>
                  </a:cubicBezTo>
                  <a:cubicBezTo>
                    <a:pt x="491" y="202"/>
                    <a:pt x="491" y="199"/>
                    <a:pt x="493" y="200"/>
                  </a:cubicBezTo>
                  <a:cubicBezTo>
                    <a:pt x="492" y="198"/>
                    <a:pt x="492" y="198"/>
                    <a:pt x="493" y="196"/>
                  </a:cubicBezTo>
                  <a:cubicBezTo>
                    <a:pt x="491" y="196"/>
                    <a:pt x="487" y="195"/>
                    <a:pt x="486" y="196"/>
                  </a:cubicBezTo>
                  <a:close/>
                  <a:moveTo>
                    <a:pt x="140" y="200"/>
                  </a:moveTo>
                  <a:cubicBezTo>
                    <a:pt x="141" y="200"/>
                    <a:pt x="142" y="201"/>
                    <a:pt x="144" y="201"/>
                  </a:cubicBezTo>
                  <a:cubicBezTo>
                    <a:pt x="144" y="199"/>
                    <a:pt x="144" y="197"/>
                    <a:pt x="143" y="196"/>
                  </a:cubicBezTo>
                  <a:cubicBezTo>
                    <a:pt x="143" y="196"/>
                    <a:pt x="142" y="196"/>
                    <a:pt x="142" y="196"/>
                  </a:cubicBezTo>
                  <a:cubicBezTo>
                    <a:pt x="142" y="198"/>
                    <a:pt x="141" y="198"/>
                    <a:pt x="140" y="200"/>
                  </a:cubicBezTo>
                  <a:close/>
                  <a:moveTo>
                    <a:pt x="281" y="201"/>
                  </a:moveTo>
                  <a:cubicBezTo>
                    <a:pt x="286" y="203"/>
                    <a:pt x="290" y="206"/>
                    <a:pt x="295" y="208"/>
                  </a:cubicBezTo>
                  <a:cubicBezTo>
                    <a:pt x="297" y="208"/>
                    <a:pt x="298" y="206"/>
                    <a:pt x="299" y="204"/>
                  </a:cubicBezTo>
                  <a:cubicBezTo>
                    <a:pt x="292" y="203"/>
                    <a:pt x="284" y="189"/>
                    <a:pt x="281" y="201"/>
                  </a:cubicBezTo>
                  <a:close/>
                  <a:moveTo>
                    <a:pt x="626" y="204"/>
                  </a:moveTo>
                  <a:cubicBezTo>
                    <a:pt x="628" y="202"/>
                    <a:pt x="628" y="197"/>
                    <a:pt x="626" y="196"/>
                  </a:cubicBezTo>
                  <a:cubicBezTo>
                    <a:pt x="626" y="200"/>
                    <a:pt x="625" y="202"/>
                    <a:pt x="626" y="204"/>
                  </a:cubicBezTo>
                  <a:close/>
                  <a:moveTo>
                    <a:pt x="55" y="204"/>
                  </a:moveTo>
                  <a:cubicBezTo>
                    <a:pt x="57" y="205"/>
                    <a:pt x="60" y="208"/>
                    <a:pt x="62" y="207"/>
                  </a:cubicBezTo>
                  <a:cubicBezTo>
                    <a:pt x="60" y="202"/>
                    <a:pt x="61" y="199"/>
                    <a:pt x="57" y="196"/>
                  </a:cubicBezTo>
                  <a:cubicBezTo>
                    <a:pt x="56" y="199"/>
                    <a:pt x="55" y="200"/>
                    <a:pt x="55" y="204"/>
                  </a:cubicBezTo>
                  <a:close/>
                  <a:moveTo>
                    <a:pt x="462" y="202"/>
                  </a:moveTo>
                  <a:cubicBezTo>
                    <a:pt x="465" y="205"/>
                    <a:pt x="468" y="207"/>
                    <a:pt x="472" y="209"/>
                  </a:cubicBezTo>
                  <a:cubicBezTo>
                    <a:pt x="474" y="207"/>
                    <a:pt x="475" y="206"/>
                    <a:pt x="476" y="203"/>
                  </a:cubicBezTo>
                  <a:cubicBezTo>
                    <a:pt x="471" y="200"/>
                    <a:pt x="464" y="193"/>
                    <a:pt x="462" y="202"/>
                  </a:cubicBezTo>
                  <a:close/>
                  <a:moveTo>
                    <a:pt x="518" y="205"/>
                  </a:moveTo>
                  <a:cubicBezTo>
                    <a:pt x="521" y="200"/>
                    <a:pt x="516" y="197"/>
                    <a:pt x="512" y="196"/>
                  </a:cubicBezTo>
                  <a:cubicBezTo>
                    <a:pt x="511" y="201"/>
                    <a:pt x="515" y="204"/>
                    <a:pt x="518" y="205"/>
                  </a:cubicBezTo>
                  <a:close/>
                  <a:moveTo>
                    <a:pt x="145" y="203"/>
                  </a:moveTo>
                  <a:cubicBezTo>
                    <a:pt x="147" y="203"/>
                    <a:pt x="147" y="204"/>
                    <a:pt x="148" y="204"/>
                  </a:cubicBezTo>
                  <a:cubicBezTo>
                    <a:pt x="150" y="202"/>
                    <a:pt x="150" y="202"/>
                    <a:pt x="151" y="199"/>
                  </a:cubicBezTo>
                  <a:cubicBezTo>
                    <a:pt x="148" y="198"/>
                    <a:pt x="147" y="199"/>
                    <a:pt x="146" y="197"/>
                  </a:cubicBezTo>
                  <a:cubicBezTo>
                    <a:pt x="146" y="200"/>
                    <a:pt x="146" y="200"/>
                    <a:pt x="145" y="203"/>
                  </a:cubicBezTo>
                  <a:close/>
                  <a:moveTo>
                    <a:pt x="269" y="199"/>
                  </a:moveTo>
                  <a:cubicBezTo>
                    <a:pt x="272" y="199"/>
                    <a:pt x="275" y="204"/>
                    <a:pt x="276" y="201"/>
                  </a:cubicBezTo>
                  <a:cubicBezTo>
                    <a:pt x="274" y="201"/>
                    <a:pt x="271" y="196"/>
                    <a:pt x="269" y="199"/>
                  </a:cubicBezTo>
                  <a:close/>
                  <a:moveTo>
                    <a:pt x="444" y="216"/>
                  </a:moveTo>
                  <a:cubicBezTo>
                    <a:pt x="446" y="213"/>
                    <a:pt x="450" y="210"/>
                    <a:pt x="452" y="206"/>
                  </a:cubicBezTo>
                  <a:cubicBezTo>
                    <a:pt x="449" y="203"/>
                    <a:pt x="443" y="202"/>
                    <a:pt x="441" y="198"/>
                  </a:cubicBezTo>
                  <a:cubicBezTo>
                    <a:pt x="434" y="203"/>
                    <a:pt x="435" y="214"/>
                    <a:pt x="444" y="216"/>
                  </a:cubicBezTo>
                  <a:close/>
                  <a:moveTo>
                    <a:pt x="601" y="207"/>
                  </a:moveTo>
                  <a:cubicBezTo>
                    <a:pt x="601" y="204"/>
                    <a:pt x="602" y="202"/>
                    <a:pt x="603" y="200"/>
                  </a:cubicBezTo>
                  <a:cubicBezTo>
                    <a:pt x="600" y="199"/>
                    <a:pt x="601" y="197"/>
                    <a:pt x="597" y="198"/>
                  </a:cubicBezTo>
                  <a:cubicBezTo>
                    <a:pt x="597" y="200"/>
                    <a:pt x="599" y="205"/>
                    <a:pt x="601" y="207"/>
                  </a:cubicBezTo>
                  <a:close/>
                  <a:moveTo>
                    <a:pt x="334" y="204"/>
                  </a:moveTo>
                  <a:cubicBezTo>
                    <a:pt x="336" y="207"/>
                    <a:pt x="339" y="211"/>
                    <a:pt x="342" y="214"/>
                  </a:cubicBezTo>
                  <a:cubicBezTo>
                    <a:pt x="343" y="211"/>
                    <a:pt x="346" y="209"/>
                    <a:pt x="346" y="206"/>
                  </a:cubicBezTo>
                  <a:cubicBezTo>
                    <a:pt x="345" y="202"/>
                    <a:pt x="339" y="201"/>
                    <a:pt x="338" y="199"/>
                  </a:cubicBezTo>
                  <a:cubicBezTo>
                    <a:pt x="338" y="199"/>
                    <a:pt x="338" y="198"/>
                    <a:pt x="337" y="198"/>
                  </a:cubicBezTo>
                  <a:cubicBezTo>
                    <a:pt x="336" y="200"/>
                    <a:pt x="335" y="203"/>
                    <a:pt x="334" y="204"/>
                  </a:cubicBezTo>
                  <a:close/>
                  <a:moveTo>
                    <a:pt x="405" y="209"/>
                  </a:moveTo>
                  <a:cubicBezTo>
                    <a:pt x="405" y="207"/>
                    <a:pt x="407" y="207"/>
                    <a:pt x="406" y="204"/>
                  </a:cubicBezTo>
                  <a:cubicBezTo>
                    <a:pt x="403" y="205"/>
                    <a:pt x="405" y="203"/>
                    <a:pt x="404" y="202"/>
                  </a:cubicBezTo>
                  <a:cubicBezTo>
                    <a:pt x="403" y="202"/>
                    <a:pt x="403" y="203"/>
                    <a:pt x="402" y="203"/>
                  </a:cubicBezTo>
                  <a:cubicBezTo>
                    <a:pt x="401" y="202"/>
                    <a:pt x="401" y="200"/>
                    <a:pt x="400" y="200"/>
                  </a:cubicBezTo>
                  <a:cubicBezTo>
                    <a:pt x="398" y="200"/>
                    <a:pt x="398" y="199"/>
                    <a:pt x="396" y="199"/>
                  </a:cubicBezTo>
                  <a:cubicBezTo>
                    <a:pt x="398" y="203"/>
                    <a:pt x="399" y="208"/>
                    <a:pt x="405" y="209"/>
                  </a:cubicBezTo>
                  <a:close/>
                  <a:moveTo>
                    <a:pt x="505" y="202"/>
                  </a:moveTo>
                  <a:cubicBezTo>
                    <a:pt x="508" y="202"/>
                    <a:pt x="507" y="197"/>
                    <a:pt x="505" y="200"/>
                  </a:cubicBezTo>
                  <a:cubicBezTo>
                    <a:pt x="507" y="200"/>
                    <a:pt x="505" y="201"/>
                    <a:pt x="505" y="202"/>
                  </a:cubicBezTo>
                  <a:close/>
                  <a:moveTo>
                    <a:pt x="382" y="214"/>
                  </a:moveTo>
                  <a:cubicBezTo>
                    <a:pt x="383" y="210"/>
                    <a:pt x="386" y="209"/>
                    <a:pt x="386" y="205"/>
                  </a:cubicBezTo>
                  <a:cubicBezTo>
                    <a:pt x="383" y="203"/>
                    <a:pt x="379" y="201"/>
                    <a:pt x="375" y="200"/>
                  </a:cubicBezTo>
                  <a:cubicBezTo>
                    <a:pt x="369" y="204"/>
                    <a:pt x="378" y="210"/>
                    <a:pt x="382" y="214"/>
                  </a:cubicBezTo>
                  <a:close/>
                  <a:moveTo>
                    <a:pt x="553" y="203"/>
                  </a:moveTo>
                  <a:cubicBezTo>
                    <a:pt x="554" y="202"/>
                    <a:pt x="555" y="204"/>
                    <a:pt x="556" y="204"/>
                  </a:cubicBezTo>
                  <a:cubicBezTo>
                    <a:pt x="556" y="202"/>
                    <a:pt x="555" y="201"/>
                    <a:pt x="553" y="200"/>
                  </a:cubicBezTo>
                  <a:cubicBezTo>
                    <a:pt x="554" y="201"/>
                    <a:pt x="552" y="201"/>
                    <a:pt x="553" y="203"/>
                  </a:cubicBezTo>
                  <a:close/>
                  <a:moveTo>
                    <a:pt x="108" y="204"/>
                  </a:moveTo>
                  <a:cubicBezTo>
                    <a:pt x="109" y="204"/>
                    <a:pt x="110" y="205"/>
                    <a:pt x="111" y="205"/>
                  </a:cubicBezTo>
                  <a:cubicBezTo>
                    <a:pt x="111" y="204"/>
                    <a:pt x="112" y="201"/>
                    <a:pt x="111" y="200"/>
                  </a:cubicBezTo>
                  <a:cubicBezTo>
                    <a:pt x="110" y="201"/>
                    <a:pt x="108" y="202"/>
                    <a:pt x="108" y="204"/>
                  </a:cubicBezTo>
                  <a:close/>
                  <a:moveTo>
                    <a:pt x="83" y="219"/>
                  </a:moveTo>
                  <a:cubicBezTo>
                    <a:pt x="84" y="209"/>
                    <a:pt x="71" y="209"/>
                    <a:pt x="67" y="202"/>
                  </a:cubicBezTo>
                  <a:cubicBezTo>
                    <a:pt x="67" y="203"/>
                    <a:pt x="66" y="200"/>
                    <a:pt x="64" y="201"/>
                  </a:cubicBezTo>
                  <a:cubicBezTo>
                    <a:pt x="64" y="213"/>
                    <a:pt x="76" y="215"/>
                    <a:pt x="83" y="219"/>
                  </a:cubicBezTo>
                  <a:close/>
                  <a:moveTo>
                    <a:pt x="87" y="210"/>
                  </a:moveTo>
                  <a:cubicBezTo>
                    <a:pt x="92" y="209"/>
                    <a:pt x="87" y="203"/>
                    <a:pt x="86" y="201"/>
                  </a:cubicBezTo>
                  <a:cubicBezTo>
                    <a:pt x="86" y="203"/>
                    <a:pt x="86" y="208"/>
                    <a:pt x="87" y="210"/>
                  </a:cubicBezTo>
                  <a:close/>
                  <a:moveTo>
                    <a:pt x="194" y="203"/>
                  </a:moveTo>
                  <a:cubicBezTo>
                    <a:pt x="194" y="202"/>
                    <a:pt x="193" y="201"/>
                    <a:pt x="192" y="201"/>
                  </a:cubicBezTo>
                  <a:cubicBezTo>
                    <a:pt x="192" y="202"/>
                    <a:pt x="193" y="203"/>
                    <a:pt x="194" y="203"/>
                  </a:cubicBezTo>
                  <a:close/>
                  <a:moveTo>
                    <a:pt x="41" y="208"/>
                  </a:moveTo>
                  <a:cubicBezTo>
                    <a:pt x="43" y="209"/>
                    <a:pt x="44" y="211"/>
                    <a:pt x="47" y="210"/>
                  </a:cubicBezTo>
                  <a:cubicBezTo>
                    <a:pt x="47" y="207"/>
                    <a:pt x="47" y="200"/>
                    <a:pt x="42" y="201"/>
                  </a:cubicBezTo>
                  <a:cubicBezTo>
                    <a:pt x="42" y="204"/>
                    <a:pt x="42" y="206"/>
                    <a:pt x="41" y="208"/>
                  </a:cubicBezTo>
                  <a:close/>
                  <a:moveTo>
                    <a:pt x="273" y="204"/>
                  </a:moveTo>
                  <a:cubicBezTo>
                    <a:pt x="270" y="204"/>
                    <a:pt x="268" y="200"/>
                    <a:pt x="265" y="202"/>
                  </a:cubicBezTo>
                  <a:cubicBezTo>
                    <a:pt x="268" y="202"/>
                    <a:pt x="271" y="207"/>
                    <a:pt x="273" y="204"/>
                  </a:cubicBezTo>
                  <a:close/>
                  <a:moveTo>
                    <a:pt x="493" y="204"/>
                  </a:moveTo>
                  <a:cubicBezTo>
                    <a:pt x="494" y="204"/>
                    <a:pt x="494" y="206"/>
                    <a:pt x="495" y="206"/>
                  </a:cubicBezTo>
                  <a:cubicBezTo>
                    <a:pt x="497" y="205"/>
                    <a:pt x="497" y="203"/>
                    <a:pt x="496" y="201"/>
                  </a:cubicBezTo>
                  <a:cubicBezTo>
                    <a:pt x="495" y="202"/>
                    <a:pt x="493" y="202"/>
                    <a:pt x="493" y="204"/>
                  </a:cubicBezTo>
                  <a:close/>
                  <a:moveTo>
                    <a:pt x="151" y="207"/>
                  </a:moveTo>
                  <a:cubicBezTo>
                    <a:pt x="156" y="213"/>
                    <a:pt x="165" y="216"/>
                    <a:pt x="174" y="219"/>
                  </a:cubicBezTo>
                  <a:cubicBezTo>
                    <a:pt x="170" y="211"/>
                    <a:pt x="161" y="206"/>
                    <a:pt x="153" y="202"/>
                  </a:cubicBezTo>
                  <a:cubicBezTo>
                    <a:pt x="153" y="204"/>
                    <a:pt x="151" y="205"/>
                    <a:pt x="151" y="207"/>
                  </a:cubicBezTo>
                  <a:close/>
                  <a:moveTo>
                    <a:pt x="362" y="209"/>
                  </a:moveTo>
                  <a:cubicBezTo>
                    <a:pt x="361" y="206"/>
                    <a:pt x="354" y="203"/>
                    <a:pt x="354" y="203"/>
                  </a:cubicBezTo>
                  <a:cubicBezTo>
                    <a:pt x="356" y="205"/>
                    <a:pt x="359" y="208"/>
                    <a:pt x="362" y="209"/>
                  </a:cubicBezTo>
                  <a:close/>
                  <a:moveTo>
                    <a:pt x="368" y="206"/>
                  </a:moveTo>
                  <a:cubicBezTo>
                    <a:pt x="367" y="204"/>
                    <a:pt x="365" y="201"/>
                    <a:pt x="363" y="203"/>
                  </a:cubicBezTo>
                  <a:cubicBezTo>
                    <a:pt x="365" y="203"/>
                    <a:pt x="365" y="206"/>
                    <a:pt x="368" y="206"/>
                  </a:cubicBezTo>
                  <a:close/>
                  <a:moveTo>
                    <a:pt x="411" y="205"/>
                  </a:moveTo>
                  <a:cubicBezTo>
                    <a:pt x="416" y="208"/>
                    <a:pt x="420" y="213"/>
                    <a:pt x="425" y="215"/>
                  </a:cubicBezTo>
                  <a:cubicBezTo>
                    <a:pt x="426" y="213"/>
                    <a:pt x="428" y="213"/>
                    <a:pt x="428" y="210"/>
                  </a:cubicBezTo>
                  <a:cubicBezTo>
                    <a:pt x="423" y="209"/>
                    <a:pt x="415" y="198"/>
                    <a:pt x="411" y="205"/>
                  </a:cubicBezTo>
                  <a:close/>
                  <a:moveTo>
                    <a:pt x="562" y="205"/>
                  </a:moveTo>
                  <a:cubicBezTo>
                    <a:pt x="564" y="204"/>
                    <a:pt x="561" y="201"/>
                    <a:pt x="560" y="203"/>
                  </a:cubicBezTo>
                  <a:cubicBezTo>
                    <a:pt x="561" y="203"/>
                    <a:pt x="560" y="205"/>
                    <a:pt x="562" y="205"/>
                  </a:cubicBezTo>
                  <a:close/>
                  <a:moveTo>
                    <a:pt x="280" y="203"/>
                  </a:moveTo>
                  <a:cubicBezTo>
                    <a:pt x="280" y="204"/>
                    <a:pt x="278" y="203"/>
                    <a:pt x="278" y="204"/>
                  </a:cubicBezTo>
                  <a:cubicBezTo>
                    <a:pt x="283" y="206"/>
                    <a:pt x="286" y="211"/>
                    <a:pt x="292" y="211"/>
                  </a:cubicBezTo>
                  <a:cubicBezTo>
                    <a:pt x="290" y="207"/>
                    <a:pt x="283" y="207"/>
                    <a:pt x="280" y="203"/>
                  </a:cubicBezTo>
                  <a:close/>
                  <a:moveTo>
                    <a:pt x="510" y="206"/>
                  </a:moveTo>
                  <a:cubicBezTo>
                    <a:pt x="512" y="207"/>
                    <a:pt x="514" y="212"/>
                    <a:pt x="516" y="210"/>
                  </a:cubicBezTo>
                  <a:cubicBezTo>
                    <a:pt x="516" y="206"/>
                    <a:pt x="514" y="204"/>
                    <a:pt x="510" y="203"/>
                  </a:cubicBezTo>
                  <a:cubicBezTo>
                    <a:pt x="511" y="205"/>
                    <a:pt x="509" y="205"/>
                    <a:pt x="510" y="206"/>
                  </a:cubicBezTo>
                  <a:close/>
                  <a:moveTo>
                    <a:pt x="521" y="209"/>
                  </a:moveTo>
                  <a:cubicBezTo>
                    <a:pt x="525" y="210"/>
                    <a:pt x="524" y="207"/>
                    <a:pt x="524" y="204"/>
                  </a:cubicBezTo>
                  <a:cubicBezTo>
                    <a:pt x="524" y="204"/>
                    <a:pt x="523" y="204"/>
                    <a:pt x="522" y="204"/>
                  </a:cubicBezTo>
                  <a:cubicBezTo>
                    <a:pt x="522" y="206"/>
                    <a:pt x="521" y="207"/>
                    <a:pt x="521" y="209"/>
                  </a:cubicBezTo>
                  <a:close/>
                  <a:moveTo>
                    <a:pt x="119" y="207"/>
                  </a:moveTo>
                  <a:cubicBezTo>
                    <a:pt x="119" y="206"/>
                    <a:pt x="119" y="205"/>
                    <a:pt x="118" y="204"/>
                  </a:cubicBezTo>
                  <a:cubicBezTo>
                    <a:pt x="117" y="205"/>
                    <a:pt x="117" y="208"/>
                    <a:pt x="119" y="207"/>
                  </a:cubicBezTo>
                  <a:close/>
                  <a:moveTo>
                    <a:pt x="213" y="207"/>
                  </a:moveTo>
                  <a:cubicBezTo>
                    <a:pt x="211" y="207"/>
                    <a:pt x="211" y="203"/>
                    <a:pt x="208" y="205"/>
                  </a:cubicBezTo>
                  <a:cubicBezTo>
                    <a:pt x="208" y="207"/>
                    <a:pt x="212" y="208"/>
                    <a:pt x="213" y="207"/>
                  </a:cubicBezTo>
                  <a:close/>
                  <a:moveTo>
                    <a:pt x="245" y="215"/>
                  </a:moveTo>
                  <a:cubicBezTo>
                    <a:pt x="250" y="215"/>
                    <a:pt x="251" y="211"/>
                    <a:pt x="253" y="208"/>
                  </a:cubicBezTo>
                  <a:cubicBezTo>
                    <a:pt x="251" y="208"/>
                    <a:pt x="251" y="205"/>
                    <a:pt x="249" y="205"/>
                  </a:cubicBezTo>
                  <a:cubicBezTo>
                    <a:pt x="248" y="209"/>
                    <a:pt x="246" y="211"/>
                    <a:pt x="245" y="215"/>
                  </a:cubicBezTo>
                  <a:close/>
                  <a:moveTo>
                    <a:pt x="591" y="217"/>
                  </a:moveTo>
                  <a:cubicBezTo>
                    <a:pt x="591" y="220"/>
                    <a:pt x="594" y="221"/>
                    <a:pt x="593" y="224"/>
                  </a:cubicBezTo>
                  <a:cubicBezTo>
                    <a:pt x="592" y="226"/>
                    <a:pt x="590" y="227"/>
                    <a:pt x="588" y="228"/>
                  </a:cubicBezTo>
                  <a:cubicBezTo>
                    <a:pt x="586" y="236"/>
                    <a:pt x="585" y="246"/>
                    <a:pt x="585" y="255"/>
                  </a:cubicBezTo>
                  <a:cubicBezTo>
                    <a:pt x="583" y="258"/>
                    <a:pt x="579" y="264"/>
                    <a:pt x="581" y="267"/>
                  </a:cubicBezTo>
                  <a:cubicBezTo>
                    <a:pt x="584" y="259"/>
                    <a:pt x="588" y="250"/>
                    <a:pt x="592" y="239"/>
                  </a:cubicBezTo>
                  <a:cubicBezTo>
                    <a:pt x="595" y="229"/>
                    <a:pt x="602" y="212"/>
                    <a:pt x="594" y="205"/>
                  </a:cubicBezTo>
                  <a:cubicBezTo>
                    <a:pt x="594" y="209"/>
                    <a:pt x="590" y="212"/>
                    <a:pt x="591" y="217"/>
                  </a:cubicBezTo>
                  <a:close/>
                  <a:moveTo>
                    <a:pt x="607" y="223"/>
                  </a:moveTo>
                  <a:cubicBezTo>
                    <a:pt x="610" y="218"/>
                    <a:pt x="610" y="211"/>
                    <a:pt x="606" y="205"/>
                  </a:cubicBezTo>
                  <a:cubicBezTo>
                    <a:pt x="604" y="211"/>
                    <a:pt x="602" y="218"/>
                    <a:pt x="607" y="223"/>
                  </a:cubicBezTo>
                  <a:close/>
                  <a:moveTo>
                    <a:pt x="469" y="213"/>
                  </a:moveTo>
                  <a:cubicBezTo>
                    <a:pt x="470" y="209"/>
                    <a:pt x="463" y="208"/>
                    <a:pt x="461" y="206"/>
                  </a:cubicBezTo>
                  <a:cubicBezTo>
                    <a:pt x="462" y="209"/>
                    <a:pt x="466" y="212"/>
                    <a:pt x="469" y="213"/>
                  </a:cubicBezTo>
                  <a:close/>
                  <a:moveTo>
                    <a:pt x="543" y="212"/>
                  </a:moveTo>
                  <a:cubicBezTo>
                    <a:pt x="544" y="213"/>
                    <a:pt x="546" y="216"/>
                    <a:pt x="547" y="215"/>
                  </a:cubicBezTo>
                  <a:cubicBezTo>
                    <a:pt x="545" y="212"/>
                    <a:pt x="547" y="211"/>
                    <a:pt x="549" y="210"/>
                  </a:cubicBezTo>
                  <a:cubicBezTo>
                    <a:pt x="548" y="208"/>
                    <a:pt x="547" y="206"/>
                    <a:pt x="546" y="206"/>
                  </a:cubicBezTo>
                  <a:cubicBezTo>
                    <a:pt x="545" y="208"/>
                    <a:pt x="543" y="209"/>
                    <a:pt x="543" y="212"/>
                  </a:cubicBezTo>
                  <a:close/>
                  <a:moveTo>
                    <a:pt x="140" y="212"/>
                  </a:moveTo>
                  <a:cubicBezTo>
                    <a:pt x="141" y="211"/>
                    <a:pt x="141" y="208"/>
                    <a:pt x="140" y="207"/>
                  </a:cubicBezTo>
                  <a:cubicBezTo>
                    <a:pt x="139" y="208"/>
                    <a:pt x="137" y="206"/>
                    <a:pt x="136" y="206"/>
                  </a:cubicBezTo>
                  <a:cubicBezTo>
                    <a:pt x="136" y="210"/>
                    <a:pt x="137" y="212"/>
                    <a:pt x="140" y="212"/>
                  </a:cubicBezTo>
                  <a:close/>
                  <a:moveTo>
                    <a:pt x="556" y="212"/>
                  </a:moveTo>
                  <a:cubicBezTo>
                    <a:pt x="557" y="208"/>
                    <a:pt x="554" y="207"/>
                    <a:pt x="552" y="206"/>
                  </a:cubicBezTo>
                  <a:cubicBezTo>
                    <a:pt x="550" y="209"/>
                    <a:pt x="554" y="211"/>
                    <a:pt x="556" y="212"/>
                  </a:cubicBezTo>
                  <a:close/>
                  <a:moveTo>
                    <a:pt x="566" y="212"/>
                  </a:moveTo>
                  <a:cubicBezTo>
                    <a:pt x="569" y="212"/>
                    <a:pt x="570" y="215"/>
                    <a:pt x="572" y="217"/>
                  </a:cubicBezTo>
                  <a:cubicBezTo>
                    <a:pt x="572" y="214"/>
                    <a:pt x="572" y="212"/>
                    <a:pt x="574" y="210"/>
                  </a:cubicBezTo>
                  <a:cubicBezTo>
                    <a:pt x="571" y="209"/>
                    <a:pt x="570" y="207"/>
                    <a:pt x="567" y="206"/>
                  </a:cubicBezTo>
                  <a:cubicBezTo>
                    <a:pt x="567" y="209"/>
                    <a:pt x="565" y="209"/>
                    <a:pt x="566" y="212"/>
                  </a:cubicBezTo>
                  <a:close/>
                  <a:moveTo>
                    <a:pt x="476" y="212"/>
                  </a:moveTo>
                  <a:cubicBezTo>
                    <a:pt x="479" y="216"/>
                    <a:pt x="480" y="209"/>
                    <a:pt x="484" y="209"/>
                  </a:cubicBezTo>
                  <a:cubicBezTo>
                    <a:pt x="480" y="206"/>
                    <a:pt x="476" y="207"/>
                    <a:pt x="476" y="212"/>
                  </a:cubicBezTo>
                  <a:close/>
                  <a:moveTo>
                    <a:pt x="58" y="220"/>
                  </a:moveTo>
                  <a:cubicBezTo>
                    <a:pt x="62" y="223"/>
                    <a:pt x="67" y="229"/>
                    <a:pt x="72" y="230"/>
                  </a:cubicBezTo>
                  <a:cubicBezTo>
                    <a:pt x="66" y="223"/>
                    <a:pt x="66" y="209"/>
                    <a:pt x="54" y="207"/>
                  </a:cubicBezTo>
                  <a:cubicBezTo>
                    <a:pt x="55" y="212"/>
                    <a:pt x="57" y="216"/>
                    <a:pt x="58" y="220"/>
                  </a:cubicBezTo>
                  <a:close/>
                  <a:moveTo>
                    <a:pt x="351" y="207"/>
                  </a:moveTo>
                  <a:cubicBezTo>
                    <a:pt x="349" y="211"/>
                    <a:pt x="346" y="214"/>
                    <a:pt x="345" y="218"/>
                  </a:cubicBezTo>
                  <a:cubicBezTo>
                    <a:pt x="347" y="218"/>
                    <a:pt x="348" y="220"/>
                    <a:pt x="349" y="221"/>
                  </a:cubicBezTo>
                  <a:cubicBezTo>
                    <a:pt x="352" y="218"/>
                    <a:pt x="356" y="217"/>
                    <a:pt x="358" y="213"/>
                  </a:cubicBezTo>
                  <a:cubicBezTo>
                    <a:pt x="356" y="210"/>
                    <a:pt x="353" y="209"/>
                    <a:pt x="351" y="207"/>
                  </a:cubicBezTo>
                  <a:close/>
                  <a:moveTo>
                    <a:pt x="406" y="211"/>
                  </a:moveTo>
                  <a:cubicBezTo>
                    <a:pt x="413" y="213"/>
                    <a:pt x="417" y="218"/>
                    <a:pt x="423" y="220"/>
                  </a:cubicBezTo>
                  <a:cubicBezTo>
                    <a:pt x="423" y="218"/>
                    <a:pt x="422" y="217"/>
                    <a:pt x="421" y="215"/>
                  </a:cubicBezTo>
                  <a:cubicBezTo>
                    <a:pt x="414" y="216"/>
                    <a:pt x="411" y="202"/>
                    <a:pt x="406" y="211"/>
                  </a:cubicBezTo>
                  <a:close/>
                  <a:moveTo>
                    <a:pt x="628" y="215"/>
                  </a:moveTo>
                  <a:cubicBezTo>
                    <a:pt x="630" y="213"/>
                    <a:pt x="630" y="208"/>
                    <a:pt x="629" y="207"/>
                  </a:cubicBezTo>
                  <a:cubicBezTo>
                    <a:pt x="629" y="210"/>
                    <a:pt x="627" y="213"/>
                    <a:pt x="628" y="215"/>
                  </a:cubicBezTo>
                  <a:close/>
                  <a:moveTo>
                    <a:pt x="494" y="212"/>
                  </a:moveTo>
                  <a:cubicBezTo>
                    <a:pt x="493" y="210"/>
                    <a:pt x="490" y="209"/>
                    <a:pt x="488" y="208"/>
                  </a:cubicBezTo>
                  <a:cubicBezTo>
                    <a:pt x="490" y="210"/>
                    <a:pt x="492" y="211"/>
                    <a:pt x="494" y="212"/>
                  </a:cubicBezTo>
                  <a:close/>
                  <a:moveTo>
                    <a:pt x="527" y="215"/>
                  </a:moveTo>
                  <a:cubicBezTo>
                    <a:pt x="531" y="217"/>
                    <a:pt x="532" y="222"/>
                    <a:pt x="536" y="223"/>
                  </a:cubicBezTo>
                  <a:cubicBezTo>
                    <a:pt x="537" y="220"/>
                    <a:pt x="539" y="218"/>
                    <a:pt x="538" y="214"/>
                  </a:cubicBezTo>
                  <a:cubicBezTo>
                    <a:pt x="535" y="212"/>
                    <a:pt x="533" y="209"/>
                    <a:pt x="529" y="208"/>
                  </a:cubicBezTo>
                  <a:cubicBezTo>
                    <a:pt x="529" y="211"/>
                    <a:pt x="527" y="212"/>
                    <a:pt x="527" y="215"/>
                  </a:cubicBezTo>
                  <a:close/>
                  <a:moveTo>
                    <a:pt x="273" y="211"/>
                  </a:moveTo>
                  <a:cubicBezTo>
                    <a:pt x="277" y="214"/>
                    <a:pt x="280" y="216"/>
                    <a:pt x="284" y="218"/>
                  </a:cubicBezTo>
                  <a:cubicBezTo>
                    <a:pt x="286" y="217"/>
                    <a:pt x="288" y="216"/>
                    <a:pt x="289" y="214"/>
                  </a:cubicBezTo>
                  <a:cubicBezTo>
                    <a:pt x="286" y="212"/>
                    <a:pt x="283" y="210"/>
                    <a:pt x="280" y="209"/>
                  </a:cubicBezTo>
                  <a:cubicBezTo>
                    <a:pt x="280" y="213"/>
                    <a:pt x="276" y="209"/>
                    <a:pt x="273" y="211"/>
                  </a:cubicBezTo>
                  <a:close/>
                  <a:moveTo>
                    <a:pt x="385" y="217"/>
                  </a:moveTo>
                  <a:cubicBezTo>
                    <a:pt x="388" y="218"/>
                    <a:pt x="390" y="221"/>
                    <a:pt x="393" y="221"/>
                  </a:cubicBezTo>
                  <a:cubicBezTo>
                    <a:pt x="395" y="219"/>
                    <a:pt x="398" y="218"/>
                    <a:pt x="399" y="214"/>
                  </a:cubicBezTo>
                  <a:cubicBezTo>
                    <a:pt x="395" y="213"/>
                    <a:pt x="393" y="210"/>
                    <a:pt x="389" y="209"/>
                  </a:cubicBezTo>
                  <a:cubicBezTo>
                    <a:pt x="388" y="212"/>
                    <a:pt x="385" y="213"/>
                    <a:pt x="385" y="217"/>
                  </a:cubicBezTo>
                  <a:close/>
                  <a:moveTo>
                    <a:pt x="454" y="209"/>
                  </a:moveTo>
                  <a:cubicBezTo>
                    <a:pt x="451" y="212"/>
                    <a:pt x="448" y="214"/>
                    <a:pt x="446" y="218"/>
                  </a:cubicBezTo>
                  <a:cubicBezTo>
                    <a:pt x="451" y="220"/>
                    <a:pt x="454" y="225"/>
                    <a:pt x="459" y="225"/>
                  </a:cubicBezTo>
                  <a:cubicBezTo>
                    <a:pt x="457" y="220"/>
                    <a:pt x="460" y="210"/>
                    <a:pt x="454" y="209"/>
                  </a:cubicBezTo>
                  <a:close/>
                  <a:moveTo>
                    <a:pt x="233" y="214"/>
                  </a:moveTo>
                  <a:cubicBezTo>
                    <a:pt x="235" y="211"/>
                    <a:pt x="230" y="210"/>
                    <a:pt x="227" y="209"/>
                  </a:cubicBezTo>
                  <a:cubicBezTo>
                    <a:pt x="229" y="211"/>
                    <a:pt x="230" y="214"/>
                    <a:pt x="233" y="214"/>
                  </a:cubicBezTo>
                  <a:close/>
                  <a:moveTo>
                    <a:pt x="515" y="218"/>
                  </a:moveTo>
                  <a:cubicBezTo>
                    <a:pt x="515" y="213"/>
                    <a:pt x="510" y="213"/>
                    <a:pt x="509" y="209"/>
                  </a:cubicBezTo>
                  <a:cubicBezTo>
                    <a:pt x="505" y="214"/>
                    <a:pt x="511" y="219"/>
                    <a:pt x="515" y="218"/>
                  </a:cubicBezTo>
                  <a:close/>
                  <a:moveTo>
                    <a:pt x="180" y="216"/>
                  </a:moveTo>
                  <a:cubicBezTo>
                    <a:pt x="183" y="216"/>
                    <a:pt x="183" y="219"/>
                    <a:pt x="186" y="219"/>
                  </a:cubicBezTo>
                  <a:cubicBezTo>
                    <a:pt x="187" y="217"/>
                    <a:pt x="189" y="216"/>
                    <a:pt x="191" y="214"/>
                  </a:cubicBezTo>
                  <a:cubicBezTo>
                    <a:pt x="188" y="215"/>
                    <a:pt x="189" y="212"/>
                    <a:pt x="188" y="212"/>
                  </a:cubicBezTo>
                  <a:cubicBezTo>
                    <a:pt x="186" y="213"/>
                    <a:pt x="184" y="210"/>
                    <a:pt x="183" y="210"/>
                  </a:cubicBezTo>
                  <a:cubicBezTo>
                    <a:pt x="182" y="212"/>
                    <a:pt x="180" y="213"/>
                    <a:pt x="180" y="216"/>
                  </a:cubicBezTo>
                  <a:close/>
                  <a:moveTo>
                    <a:pt x="230" y="217"/>
                  </a:moveTo>
                  <a:cubicBezTo>
                    <a:pt x="225" y="215"/>
                    <a:pt x="224" y="210"/>
                    <a:pt x="220" y="210"/>
                  </a:cubicBezTo>
                  <a:cubicBezTo>
                    <a:pt x="222" y="213"/>
                    <a:pt x="226" y="218"/>
                    <a:pt x="230" y="217"/>
                  </a:cubicBezTo>
                  <a:close/>
                  <a:moveTo>
                    <a:pt x="649" y="219"/>
                  </a:moveTo>
                  <a:cubicBezTo>
                    <a:pt x="648" y="216"/>
                    <a:pt x="651" y="212"/>
                    <a:pt x="649" y="210"/>
                  </a:cubicBezTo>
                  <a:cubicBezTo>
                    <a:pt x="649" y="213"/>
                    <a:pt x="646" y="218"/>
                    <a:pt x="649" y="219"/>
                  </a:cubicBezTo>
                  <a:close/>
                  <a:moveTo>
                    <a:pt x="36" y="217"/>
                  </a:moveTo>
                  <a:cubicBezTo>
                    <a:pt x="38" y="215"/>
                    <a:pt x="38" y="212"/>
                    <a:pt x="36" y="210"/>
                  </a:cubicBezTo>
                  <a:cubicBezTo>
                    <a:pt x="36" y="212"/>
                    <a:pt x="35" y="215"/>
                    <a:pt x="36" y="217"/>
                  </a:cubicBezTo>
                  <a:close/>
                  <a:moveTo>
                    <a:pt x="145" y="215"/>
                  </a:moveTo>
                  <a:cubicBezTo>
                    <a:pt x="152" y="220"/>
                    <a:pt x="160" y="226"/>
                    <a:pt x="168" y="230"/>
                  </a:cubicBezTo>
                  <a:cubicBezTo>
                    <a:pt x="170" y="229"/>
                    <a:pt x="170" y="227"/>
                    <a:pt x="171" y="225"/>
                  </a:cubicBezTo>
                  <a:cubicBezTo>
                    <a:pt x="166" y="223"/>
                    <a:pt x="155" y="217"/>
                    <a:pt x="156" y="214"/>
                  </a:cubicBezTo>
                  <a:cubicBezTo>
                    <a:pt x="152" y="214"/>
                    <a:pt x="150" y="211"/>
                    <a:pt x="147" y="210"/>
                  </a:cubicBezTo>
                  <a:cubicBezTo>
                    <a:pt x="146" y="212"/>
                    <a:pt x="144" y="213"/>
                    <a:pt x="145" y="215"/>
                  </a:cubicBezTo>
                  <a:close/>
                  <a:moveTo>
                    <a:pt x="306" y="214"/>
                  </a:moveTo>
                  <a:cubicBezTo>
                    <a:pt x="309" y="217"/>
                    <a:pt x="313" y="219"/>
                    <a:pt x="318" y="220"/>
                  </a:cubicBezTo>
                  <a:cubicBezTo>
                    <a:pt x="319" y="216"/>
                    <a:pt x="308" y="206"/>
                    <a:pt x="306" y="214"/>
                  </a:cubicBezTo>
                  <a:close/>
                  <a:moveTo>
                    <a:pt x="99" y="217"/>
                  </a:moveTo>
                  <a:cubicBezTo>
                    <a:pt x="102" y="223"/>
                    <a:pt x="107" y="227"/>
                    <a:pt x="114" y="230"/>
                  </a:cubicBezTo>
                  <a:cubicBezTo>
                    <a:pt x="111" y="222"/>
                    <a:pt x="107" y="216"/>
                    <a:pt x="101" y="211"/>
                  </a:cubicBezTo>
                  <a:cubicBezTo>
                    <a:pt x="101" y="214"/>
                    <a:pt x="99" y="214"/>
                    <a:pt x="99" y="217"/>
                  </a:cubicBezTo>
                  <a:close/>
                  <a:moveTo>
                    <a:pt x="203" y="212"/>
                  </a:moveTo>
                  <a:cubicBezTo>
                    <a:pt x="209" y="216"/>
                    <a:pt x="215" y="221"/>
                    <a:pt x="224" y="224"/>
                  </a:cubicBezTo>
                  <a:cubicBezTo>
                    <a:pt x="223" y="223"/>
                    <a:pt x="225" y="222"/>
                    <a:pt x="224" y="221"/>
                  </a:cubicBezTo>
                  <a:cubicBezTo>
                    <a:pt x="221" y="219"/>
                    <a:pt x="209" y="212"/>
                    <a:pt x="203" y="212"/>
                  </a:cubicBezTo>
                  <a:close/>
                  <a:moveTo>
                    <a:pt x="481" y="216"/>
                  </a:moveTo>
                  <a:cubicBezTo>
                    <a:pt x="483" y="218"/>
                    <a:pt x="484" y="217"/>
                    <a:pt x="487" y="217"/>
                  </a:cubicBezTo>
                  <a:cubicBezTo>
                    <a:pt x="488" y="218"/>
                    <a:pt x="487" y="223"/>
                    <a:pt x="491" y="223"/>
                  </a:cubicBezTo>
                  <a:cubicBezTo>
                    <a:pt x="492" y="220"/>
                    <a:pt x="493" y="219"/>
                    <a:pt x="493" y="216"/>
                  </a:cubicBezTo>
                  <a:cubicBezTo>
                    <a:pt x="488" y="213"/>
                    <a:pt x="484" y="209"/>
                    <a:pt x="481" y="216"/>
                  </a:cubicBezTo>
                  <a:close/>
                  <a:moveTo>
                    <a:pt x="549" y="217"/>
                  </a:moveTo>
                  <a:cubicBezTo>
                    <a:pt x="552" y="218"/>
                    <a:pt x="553" y="222"/>
                    <a:pt x="557" y="223"/>
                  </a:cubicBezTo>
                  <a:cubicBezTo>
                    <a:pt x="557" y="218"/>
                    <a:pt x="554" y="214"/>
                    <a:pt x="550" y="212"/>
                  </a:cubicBezTo>
                  <a:cubicBezTo>
                    <a:pt x="550" y="214"/>
                    <a:pt x="549" y="215"/>
                    <a:pt x="549" y="217"/>
                  </a:cubicBezTo>
                  <a:close/>
                  <a:moveTo>
                    <a:pt x="575" y="218"/>
                  </a:moveTo>
                  <a:cubicBezTo>
                    <a:pt x="575" y="217"/>
                    <a:pt x="577" y="211"/>
                    <a:pt x="575" y="212"/>
                  </a:cubicBezTo>
                  <a:cubicBezTo>
                    <a:pt x="576" y="215"/>
                    <a:pt x="572" y="217"/>
                    <a:pt x="575" y="218"/>
                  </a:cubicBezTo>
                  <a:close/>
                  <a:moveTo>
                    <a:pt x="618" y="221"/>
                  </a:moveTo>
                  <a:cubicBezTo>
                    <a:pt x="619" y="219"/>
                    <a:pt x="621" y="214"/>
                    <a:pt x="619" y="212"/>
                  </a:cubicBezTo>
                  <a:cubicBezTo>
                    <a:pt x="620" y="215"/>
                    <a:pt x="617" y="219"/>
                    <a:pt x="618" y="221"/>
                  </a:cubicBezTo>
                  <a:close/>
                  <a:moveTo>
                    <a:pt x="251" y="218"/>
                  </a:moveTo>
                  <a:cubicBezTo>
                    <a:pt x="255" y="219"/>
                    <a:pt x="256" y="222"/>
                    <a:pt x="260" y="223"/>
                  </a:cubicBezTo>
                  <a:cubicBezTo>
                    <a:pt x="260" y="222"/>
                    <a:pt x="261" y="222"/>
                    <a:pt x="262" y="221"/>
                  </a:cubicBezTo>
                  <a:cubicBezTo>
                    <a:pt x="260" y="218"/>
                    <a:pt x="259" y="214"/>
                    <a:pt x="255" y="212"/>
                  </a:cubicBezTo>
                  <a:cubicBezTo>
                    <a:pt x="255" y="215"/>
                    <a:pt x="251" y="215"/>
                    <a:pt x="251" y="218"/>
                  </a:cubicBezTo>
                  <a:close/>
                  <a:moveTo>
                    <a:pt x="522" y="215"/>
                  </a:moveTo>
                  <a:cubicBezTo>
                    <a:pt x="522" y="213"/>
                    <a:pt x="521" y="213"/>
                    <a:pt x="520" y="212"/>
                  </a:cubicBezTo>
                  <a:cubicBezTo>
                    <a:pt x="519" y="214"/>
                    <a:pt x="520" y="215"/>
                    <a:pt x="522" y="215"/>
                  </a:cubicBezTo>
                  <a:close/>
                  <a:moveTo>
                    <a:pt x="132" y="215"/>
                  </a:moveTo>
                  <a:cubicBezTo>
                    <a:pt x="135" y="215"/>
                    <a:pt x="135" y="217"/>
                    <a:pt x="137" y="217"/>
                  </a:cubicBezTo>
                  <a:cubicBezTo>
                    <a:pt x="136" y="215"/>
                    <a:pt x="135" y="215"/>
                    <a:pt x="135" y="213"/>
                  </a:cubicBezTo>
                  <a:cubicBezTo>
                    <a:pt x="135" y="214"/>
                    <a:pt x="132" y="213"/>
                    <a:pt x="132" y="215"/>
                  </a:cubicBezTo>
                  <a:close/>
                  <a:moveTo>
                    <a:pt x="420" y="224"/>
                  </a:moveTo>
                  <a:cubicBezTo>
                    <a:pt x="417" y="218"/>
                    <a:pt x="410" y="216"/>
                    <a:pt x="404" y="213"/>
                  </a:cubicBezTo>
                  <a:cubicBezTo>
                    <a:pt x="408" y="218"/>
                    <a:pt x="414" y="221"/>
                    <a:pt x="420" y="224"/>
                  </a:cubicBezTo>
                  <a:close/>
                  <a:moveTo>
                    <a:pt x="43" y="220"/>
                  </a:moveTo>
                  <a:cubicBezTo>
                    <a:pt x="42" y="219"/>
                    <a:pt x="43" y="215"/>
                    <a:pt x="42" y="214"/>
                  </a:cubicBezTo>
                  <a:cubicBezTo>
                    <a:pt x="42" y="214"/>
                    <a:pt x="41" y="214"/>
                    <a:pt x="41" y="214"/>
                  </a:cubicBezTo>
                  <a:cubicBezTo>
                    <a:pt x="40" y="216"/>
                    <a:pt x="40" y="222"/>
                    <a:pt x="43" y="220"/>
                  </a:cubicBezTo>
                  <a:close/>
                  <a:moveTo>
                    <a:pt x="429" y="218"/>
                  </a:moveTo>
                  <a:cubicBezTo>
                    <a:pt x="431" y="221"/>
                    <a:pt x="433" y="222"/>
                    <a:pt x="436" y="223"/>
                  </a:cubicBezTo>
                  <a:cubicBezTo>
                    <a:pt x="436" y="219"/>
                    <a:pt x="435" y="215"/>
                    <a:pt x="431" y="214"/>
                  </a:cubicBezTo>
                  <a:cubicBezTo>
                    <a:pt x="431" y="216"/>
                    <a:pt x="429" y="216"/>
                    <a:pt x="429" y="218"/>
                  </a:cubicBezTo>
                  <a:close/>
                  <a:moveTo>
                    <a:pt x="475" y="218"/>
                  </a:moveTo>
                  <a:cubicBezTo>
                    <a:pt x="475" y="218"/>
                    <a:pt x="475" y="217"/>
                    <a:pt x="476" y="217"/>
                  </a:cubicBezTo>
                  <a:cubicBezTo>
                    <a:pt x="476" y="215"/>
                    <a:pt x="475" y="214"/>
                    <a:pt x="473" y="214"/>
                  </a:cubicBezTo>
                  <a:cubicBezTo>
                    <a:pt x="472" y="216"/>
                    <a:pt x="473" y="217"/>
                    <a:pt x="475" y="218"/>
                  </a:cubicBezTo>
                  <a:close/>
                  <a:moveTo>
                    <a:pt x="378" y="219"/>
                  </a:moveTo>
                  <a:cubicBezTo>
                    <a:pt x="376" y="218"/>
                    <a:pt x="378" y="217"/>
                    <a:pt x="377" y="215"/>
                  </a:cubicBezTo>
                  <a:cubicBezTo>
                    <a:pt x="375" y="216"/>
                    <a:pt x="374" y="215"/>
                    <a:pt x="374" y="215"/>
                  </a:cubicBezTo>
                  <a:cubicBezTo>
                    <a:pt x="374" y="217"/>
                    <a:pt x="376" y="221"/>
                    <a:pt x="378" y="219"/>
                  </a:cubicBezTo>
                  <a:close/>
                  <a:moveTo>
                    <a:pt x="83" y="238"/>
                  </a:moveTo>
                  <a:cubicBezTo>
                    <a:pt x="83" y="233"/>
                    <a:pt x="81" y="227"/>
                    <a:pt x="83" y="223"/>
                  </a:cubicBezTo>
                  <a:cubicBezTo>
                    <a:pt x="78" y="220"/>
                    <a:pt x="74" y="217"/>
                    <a:pt x="69" y="215"/>
                  </a:cubicBezTo>
                  <a:cubicBezTo>
                    <a:pt x="73" y="223"/>
                    <a:pt x="74" y="234"/>
                    <a:pt x="83" y="238"/>
                  </a:cubicBezTo>
                  <a:close/>
                  <a:moveTo>
                    <a:pt x="237" y="217"/>
                  </a:moveTo>
                  <a:cubicBezTo>
                    <a:pt x="236" y="217"/>
                    <a:pt x="236" y="217"/>
                    <a:pt x="236" y="217"/>
                  </a:cubicBezTo>
                  <a:cubicBezTo>
                    <a:pt x="235" y="218"/>
                    <a:pt x="237" y="218"/>
                    <a:pt x="239" y="218"/>
                  </a:cubicBezTo>
                  <a:cubicBezTo>
                    <a:pt x="238" y="217"/>
                    <a:pt x="240" y="217"/>
                    <a:pt x="239" y="215"/>
                  </a:cubicBezTo>
                  <a:cubicBezTo>
                    <a:pt x="237" y="214"/>
                    <a:pt x="238" y="217"/>
                    <a:pt x="237" y="217"/>
                  </a:cubicBezTo>
                  <a:close/>
                  <a:moveTo>
                    <a:pt x="462" y="221"/>
                  </a:moveTo>
                  <a:cubicBezTo>
                    <a:pt x="464" y="221"/>
                    <a:pt x="465" y="218"/>
                    <a:pt x="465" y="217"/>
                  </a:cubicBezTo>
                  <a:cubicBezTo>
                    <a:pt x="463" y="217"/>
                    <a:pt x="464" y="215"/>
                    <a:pt x="462" y="215"/>
                  </a:cubicBezTo>
                  <a:cubicBezTo>
                    <a:pt x="462" y="217"/>
                    <a:pt x="462" y="219"/>
                    <a:pt x="462" y="221"/>
                  </a:cubicBezTo>
                  <a:close/>
                  <a:moveTo>
                    <a:pt x="287" y="221"/>
                  </a:moveTo>
                  <a:cubicBezTo>
                    <a:pt x="290" y="221"/>
                    <a:pt x="293" y="218"/>
                    <a:pt x="292" y="216"/>
                  </a:cubicBezTo>
                  <a:cubicBezTo>
                    <a:pt x="291" y="218"/>
                    <a:pt x="288" y="219"/>
                    <a:pt x="287" y="221"/>
                  </a:cubicBezTo>
                  <a:close/>
                  <a:moveTo>
                    <a:pt x="363" y="217"/>
                  </a:moveTo>
                  <a:cubicBezTo>
                    <a:pt x="360" y="220"/>
                    <a:pt x="357" y="223"/>
                    <a:pt x="355" y="227"/>
                  </a:cubicBezTo>
                  <a:cubicBezTo>
                    <a:pt x="358" y="231"/>
                    <a:pt x="364" y="233"/>
                    <a:pt x="368" y="235"/>
                  </a:cubicBezTo>
                  <a:cubicBezTo>
                    <a:pt x="370" y="231"/>
                    <a:pt x="373" y="229"/>
                    <a:pt x="374" y="224"/>
                  </a:cubicBezTo>
                  <a:cubicBezTo>
                    <a:pt x="370" y="223"/>
                    <a:pt x="369" y="218"/>
                    <a:pt x="363" y="217"/>
                  </a:cubicBezTo>
                  <a:close/>
                  <a:moveTo>
                    <a:pt x="19" y="235"/>
                  </a:moveTo>
                  <a:cubicBezTo>
                    <a:pt x="19" y="228"/>
                    <a:pt x="22" y="220"/>
                    <a:pt x="19" y="217"/>
                  </a:cubicBezTo>
                  <a:cubicBezTo>
                    <a:pt x="19" y="223"/>
                    <a:pt x="14" y="232"/>
                    <a:pt x="19" y="235"/>
                  </a:cubicBezTo>
                  <a:close/>
                  <a:moveTo>
                    <a:pt x="315" y="224"/>
                  </a:moveTo>
                  <a:cubicBezTo>
                    <a:pt x="313" y="220"/>
                    <a:pt x="308" y="219"/>
                    <a:pt x="304" y="217"/>
                  </a:cubicBezTo>
                  <a:cubicBezTo>
                    <a:pt x="304" y="221"/>
                    <a:pt x="312" y="224"/>
                    <a:pt x="315" y="224"/>
                  </a:cubicBezTo>
                  <a:close/>
                  <a:moveTo>
                    <a:pt x="396" y="223"/>
                  </a:moveTo>
                  <a:cubicBezTo>
                    <a:pt x="397" y="224"/>
                    <a:pt x="398" y="225"/>
                    <a:pt x="400" y="226"/>
                  </a:cubicBezTo>
                  <a:cubicBezTo>
                    <a:pt x="402" y="224"/>
                    <a:pt x="402" y="219"/>
                    <a:pt x="400" y="217"/>
                  </a:cubicBezTo>
                  <a:cubicBezTo>
                    <a:pt x="399" y="219"/>
                    <a:pt x="397" y="221"/>
                    <a:pt x="396" y="223"/>
                  </a:cubicBezTo>
                  <a:close/>
                  <a:moveTo>
                    <a:pt x="538" y="227"/>
                  </a:moveTo>
                  <a:cubicBezTo>
                    <a:pt x="540" y="228"/>
                    <a:pt x="541" y="229"/>
                    <a:pt x="542" y="230"/>
                  </a:cubicBezTo>
                  <a:cubicBezTo>
                    <a:pt x="543" y="226"/>
                    <a:pt x="544" y="223"/>
                    <a:pt x="545" y="219"/>
                  </a:cubicBezTo>
                  <a:cubicBezTo>
                    <a:pt x="543" y="219"/>
                    <a:pt x="543" y="217"/>
                    <a:pt x="541" y="217"/>
                  </a:cubicBezTo>
                  <a:cubicBezTo>
                    <a:pt x="541" y="222"/>
                    <a:pt x="538" y="223"/>
                    <a:pt x="538" y="227"/>
                  </a:cubicBezTo>
                  <a:close/>
                  <a:moveTo>
                    <a:pt x="569" y="226"/>
                  </a:moveTo>
                  <a:cubicBezTo>
                    <a:pt x="566" y="223"/>
                    <a:pt x="566" y="220"/>
                    <a:pt x="564" y="217"/>
                  </a:cubicBezTo>
                  <a:cubicBezTo>
                    <a:pt x="561" y="221"/>
                    <a:pt x="566" y="227"/>
                    <a:pt x="569" y="226"/>
                  </a:cubicBezTo>
                  <a:close/>
                  <a:moveTo>
                    <a:pt x="481" y="222"/>
                  </a:moveTo>
                  <a:cubicBezTo>
                    <a:pt x="483" y="220"/>
                    <a:pt x="480" y="219"/>
                    <a:pt x="478" y="218"/>
                  </a:cubicBezTo>
                  <a:cubicBezTo>
                    <a:pt x="477" y="220"/>
                    <a:pt x="479" y="221"/>
                    <a:pt x="481" y="222"/>
                  </a:cubicBezTo>
                  <a:close/>
                  <a:moveTo>
                    <a:pt x="92" y="224"/>
                  </a:moveTo>
                  <a:cubicBezTo>
                    <a:pt x="92" y="220"/>
                    <a:pt x="90" y="219"/>
                    <a:pt x="88" y="218"/>
                  </a:cubicBezTo>
                  <a:cubicBezTo>
                    <a:pt x="89" y="220"/>
                    <a:pt x="88" y="224"/>
                    <a:pt x="92" y="224"/>
                  </a:cubicBezTo>
                  <a:close/>
                  <a:moveTo>
                    <a:pt x="166" y="237"/>
                  </a:moveTo>
                  <a:cubicBezTo>
                    <a:pt x="165" y="235"/>
                    <a:pt x="167" y="235"/>
                    <a:pt x="167" y="234"/>
                  </a:cubicBezTo>
                  <a:cubicBezTo>
                    <a:pt x="166" y="232"/>
                    <a:pt x="162" y="233"/>
                    <a:pt x="162" y="230"/>
                  </a:cubicBezTo>
                  <a:cubicBezTo>
                    <a:pt x="158" y="231"/>
                    <a:pt x="158" y="228"/>
                    <a:pt x="157" y="226"/>
                  </a:cubicBezTo>
                  <a:cubicBezTo>
                    <a:pt x="151" y="225"/>
                    <a:pt x="148" y="221"/>
                    <a:pt x="141" y="218"/>
                  </a:cubicBezTo>
                  <a:cubicBezTo>
                    <a:pt x="149" y="225"/>
                    <a:pt x="158" y="230"/>
                    <a:pt x="166" y="237"/>
                  </a:cubicBezTo>
                  <a:close/>
                  <a:moveTo>
                    <a:pt x="292" y="224"/>
                  </a:moveTo>
                  <a:cubicBezTo>
                    <a:pt x="292" y="226"/>
                    <a:pt x="293" y="227"/>
                    <a:pt x="295" y="227"/>
                  </a:cubicBezTo>
                  <a:cubicBezTo>
                    <a:pt x="296" y="224"/>
                    <a:pt x="298" y="222"/>
                    <a:pt x="299" y="219"/>
                  </a:cubicBezTo>
                  <a:cubicBezTo>
                    <a:pt x="295" y="218"/>
                    <a:pt x="293" y="222"/>
                    <a:pt x="292" y="224"/>
                  </a:cubicBezTo>
                  <a:close/>
                  <a:moveTo>
                    <a:pt x="517" y="222"/>
                  </a:moveTo>
                  <a:cubicBezTo>
                    <a:pt x="519" y="223"/>
                    <a:pt x="520" y="222"/>
                    <a:pt x="520" y="220"/>
                  </a:cubicBezTo>
                  <a:cubicBezTo>
                    <a:pt x="519" y="220"/>
                    <a:pt x="519" y="218"/>
                    <a:pt x="518" y="218"/>
                  </a:cubicBezTo>
                  <a:cubicBezTo>
                    <a:pt x="518" y="220"/>
                    <a:pt x="517" y="221"/>
                    <a:pt x="517" y="222"/>
                  </a:cubicBezTo>
                  <a:close/>
                  <a:moveTo>
                    <a:pt x="628" y="238"/>
                  </a:moveTo>
                  <a:cubicBezTo>
                    <a:pt x="628" y="231"/>
                    <a:pt x="634" y="224"/>
                    <a:pt x="631" y="218"/>
                  </a:cubicBezTo>
                  <a:cubicBezTo>
                    <a:pt x="630" y="225"/>
                    <a:pt x="626" y="232"/>
                    <a:pt x="628" y="238"/>
                  </a:cubicBezTo>
                  <a:close/>
                  <a:moveTo>
                    <a:pt x="278" y="224"/>
                  </a:moveTo>
                  <a:cubicBezTo>
                    <a:pt x="279" y="221"/>
                    <a:pt x="274" y="221"/>
                    <a:pt x="273" y="219"/>
                  </a:cubicBezTo>
                  <a:cubicBezTo>
                    <a:pt x="273" y="222"/>
                    <a:pt x="277" y="222"/>
                    <a:pt x="278" y="224"/>
                  </a:cubicBezTo>
                  <a:close/>
                  <a:moveTo>
                    <a:pt x="193" y="226"/>
                  </a:moveTo>
                  <a:cubicBezTo>
                    <a:pt x="198" y="229"/>
                    <a:pt x="201" y="234"/>
                    <a:pt x="208" y="235"/>
                  </a:cubicBezTo>
                  <a:cubicBezTo>
                    <a:pt x="208" y="235"/>
                    <a:pt x="208" y="234"/>
                    <a:pt x="209" y="234"/>
                  </a:cubicBezTo>
                  <a:cubicBezTo>
                    <a:pt x="206" y="227"/>
                    <a:pt x="197" y="213"/>
                    <a:pt x="193" y="226"/>
                  </a:cubicBezTo>
                  <a:close/>
                  <a:moveTo>
                    <a:pt x="611" y="237"/>
                  </a:moveTo>
                  <a:cubicBezTo>
                    <a:pt x="609" y="232"/>
                    <a:pt x="616" y="223"/>
                    <a:pt x="611" y="220"/>
                  </a:cubicBezTo>
                  <a:cubicBezTo>
                    <a:pt x="610" y="225"/>
                    <a:pt x="607" y="234"/>
                    <a:pt x="611" y="237"/>
                  </a:cubicBezTo>
                  <a:close/>
                  <a:moveTo>
                    <a:pt x="646" y="224"/>
                  </a:moveTo>
                  <a:cubicBezTo>
                    <a:pt x="648" y="224"/>
                    <a:pt x="649" y="220"/>
                    <a:pt x="648" y="220"/>
                  </a:cubicBezTo>
                  <a:cubicBezTo>
                    <a:pt x="648" y="221"/>
                    <a:pt x="647" y="222"/>
                    <a:pt x="646" y="224"/>
                  </a:cubicBezTo>
                  <a:close/>
                  <a:moveTo>
                    <a:pt x="495" y="226"/>
                  </a:moveTo>
                  <a:cubicBezTo>
                    <a:pt x="496" y="227"/>
                    <a:pt x="496" y="228"/>
                    <a:pt x="498" y="227"/>
                  </a:cubicBezTo>
                  <a:cubicBezTo>
                    <a:pt x="499" y="226"/>
                    <a:pt x="499" y="224"/>
                    <a:pt x="499" y="221"/>
                  </a:cubicBezTo>
                  <a:cubicBezTo>
                    <a:pt x="498" y="222"/>
                    <a:pt x="498" y="220"/>
                    <a:pt x="497" y="220"/>
                  </a:cubicBezTo>
                  <a:cubicBezTo>
                    <a:pt x="496" y="222"/>
                    <a:pt x="495" y="224"/>
                    <a:pt x="495" y="226"/>
                  </a:cubicBezTo>
                  <a:close/>
                  <a:moveTo>
                    <a:pt x="462" y="229"/>
                  </a:moveTo>
                  <a:cubicBezTo>
                    <a:pt x="466" y="227"/>
                    <a:pt x="468" y="225"/>
                    <a:pt x="470" y="221"/>
                  </a:cubicBezTo>
                  <a:cubicBezTo>
                    <a:pt x="466" y="220"/>
                    <a:pt x="463" y="225"/>
                    <a:pt x="462" y="229"/>
                  </a:cubicBezTo>
                  <a:close/>
                  <a:moveTo>
                    <a:pt x="56" y="227"/>
                  </a:moveTo>
                  <a:cubicBezTo>
                    <a:pt x="56" y="224"/>
                    <a:pt x="55" y="222"/>
                    <a:pt x="52" y="221"/>
                  </a:cubicBezTo>
                  <a:cubicBezTo>
                    <a:pt x="51" y="225"/>
                    <a:pt x="54" y="229"/>
                    <a:pt x="56" y="227"/>
                  </a:cubicBezTo>
                  <a:close/>
                  <a:moveTo>
                    <a:pt x="573" y="226"/>
                  </a:moveTo>
                  <a:cubicBezTo>
                    <a:pt x="574" y="226"/>
                    <a:pt x="574" y="221"/>
                    <a:pt x="572" y="221"/>
                  </a:cubicBezTo>
                  <a:cubicBezTo>
                    <a:pt x="572" y="222"/>
                    <a:pt x="570" y="226"/>
                    <a:pt x="573" y="226"/>
                  </a:cubicBezTo>
                  <a:close/>
                  <a:moveTo>
                    <a:pt x="244" y="225"/>
                  </a:moveTo>
                  <a:cubicBezTo>
                    <a:pt x="248" y="227"/>
                    <a:pt x="249" y="231"/>
                    <a:pt x="254" y="232"/>
                  </a:cubicBezTo>
                  <a:cubicBezTo>
                    <a:pt x="254" y="228"/>
                    <a:pt x="258" y="228"/>
                    <a:pt x="258" y="224"/>
                  </a:cubicBezTo>
                  <a:cubicBezTo>
                    <a:pt x="254" y="222"/>
                    <a:pt x="247" y="222"/>
                    <a:pt x="244" y="225"/>
                  </a:cubicBezTo>
                  <a:close/>
                  <a:moveTo>
                    <a:pt x="408" y="232"/>
                  </a:moveTo>
                  <a:cubicBezTo>
                    <a:pt x="410" y="232"/>
                    <a:pt x="411" y="235"/>
                    <a:pt x="414" y="235"/>
                  </a:cubicBezTo>
                  <a:cubicBezTo>
                    <a:pt x="415" y="232"/>
                    <a:pt x="417" y="231"/>
                    <a:pt x="417" y="228"/>
                  </a:cubicBezTo>
                  <a:cubicBezTo>
                    <a:pt x="416" y="225"/>
                    <a:pt x="413" y="223"/>
                    <a:pt x="410" y="222"/>
                  </a:cubicBezTo>
                  <a:cubicBezTo>
                    <a:pt x="409" y="227"/>
                    <a:pt x="406" y="226"/>
                    <a:pt x="408" y="232"/>
                  </a:cubicBezTo>
                  <a:close/>
                  <a:moveTo>
                    <a:pt x="433" y="227"/>
                  </a:moveTo>
                  <a:cubicBezTo>
                    <a:pt x="431" y="225"/>
                    <a:pt x="430" y="222"/>
                    <a:pt x="426" y="222"/>
                  </a:cubicBezTo>
                  <a:cubicBezTo>
                    <a:pt x="427" y="225"/>
                    <a:pt x="431" y="226"/>
                    <a:pt x="433" y="227"/>
                  </a:cubicBezTo>
                  <a:close/>
                  <a:moveTo>
                    <a:pt x="545" y="234"/>
                  </a:moveTo>
                  <a:cubicBezTo>
                    <a:pt x="547" y="235"/>
                    <a:pt x="550" y="239"/>
                    <a:pt x="552" y="238"/>
                  </a:cubicBezTo>
                  <a:cubicBezTo>
                    <a:pt x="551" y="235"/>
                    <a:pt x="555" y="233"/>
                    <a:pt x="555" y="231"/>
                  </a:cubicBezTo>
                  <a:cubicBezTo>
                    <a:pt x="555" y="226"/>
                    <a:pt x="551" y="224"/>
                    <a:pt x="547" y="222"/>
                  </a:cubicBezTo>
                  <a:cubicBezTo>
                    <a:pt x="547" y="225"/>
                    <a:pt x="545" y="229"/>
                    <a:pt x="545" y="234"/>
                  </a:cubicBezTo>
                  <a:close/>
                  <a:moveTo>
                    <a:pt x="274" y="227"/>
                  </a:moveTo>
                  <a:cubicBezTo>
                    <a:pt x="275" y="224"/>
                    <a:pt x="271" y="222"/>
                    <a:pt x="270" y="223"/>
                  </a:cubicBezTo>
                  <a:cubicBezTo>
                    <a:pt x="272" y="224"/>
                    <a:pt x="271" y="228"/>
                    <a:pt x="274" y="227"/>
                  </a:cubicBezTo>
                  <a:close/>
                  <a:moveTo>
                    <a:pt x="298" y="230"/>
                  </a:moveTo>
                  <a:cubicBezTo>
                    <a:pt x="301" y="232"/>
                    <a:pt x="303" y="234"/>
                    <a:pt x="306" y="235"/>
                  </a:cubicBezTo>
                  <a:cubicBezTo>
                    <a:pt x="307" y="232"/>
                    <a:pt x="311" y="231"/>
                    <a:pt x="312" y="227"/>
                  </a:cubicBezTo>
                  <a:cubicBezTo>
                    <a:pt x="306" y="223"/>
                    <a:pt x="300" y="221"/>
                    <a:pt x="298" y="230"/>
                  </a:cubicBezTo>
                  <a:close/>
                  <a:moveTo>
                    <a:pt x="120" y="229"/>
                  </a:moveTo>
                  <a:cubicBezTo>
                    <a:pt x="121" y="228"/>
                    <a:pt x="122" y="227"/>
                    <a:pt x="122" y="225"/>
                  </a:cubicBezTo>
                  <a:cubicBezTo>
                    <a:pt x="120" y="225"/>
                    <a:pt x="120" y="223"/>
                    <a:pt x="118" y="223"/>
                  </a:cubicBezTo>
                  <a:cubicBezTo>
                    <a:pt x="119" y="227"/>
                    <a:pt x="119" y="228"/>
                    <a:pt x="120" y="229"/>
                  </a:cubicBezTo>
                  <a:close/>
                  <a:moveTo>
                    <a:pt x="450" y="235"/>
                  </a:moveTo>
                  <a:cubicBezTo>
                    <a:pt x="451" y="234"/>
                    <a:pt x="451" y="234"/>
                    <a:pt x="452" y="234"/>
                  </a:cubicBezTo>
                  <a:cubicBezTo>
                    <a:pt x="449" y="229"/>
                    <a:pt x="446" y="225"/>
                    <a:pt x="441" y="223"/>
                  </a:cubicBezTo>
                  <a:cubicBezTo>
                    <a:pt x="441" y="230"/>
                    <a:pt x="447" y="232"/>
                    <a:pt x="450" y="235"/>
                  </a:cubicBezTo>
                  <a:close/>
                  <a:moveTo>
                    <a:pt x="486" y="224"/>
                  </a:moveTo>
                  <a:cubicBezTo>
                    <a:pt x="486" y="227"/>
                    <a:pt x="487" y="228"/>
                    <a:pt x="489" y="228"/>
                  </a:cubicBezTo>
                  <a:cubicBezTo>
                    <a:pt x="491" y="226"/>
                    <a:pt x="488" y="223"/>
                    <a:pt x="486" y="224"/>
                  </a:cubicBezTo>
                  <a:close/>
                  <a:moveTo>
                    <a:pt x="533" y="231"/>
                  </a:moveTo>
                  <a:cubicBezTo>
                    <a:pt x="533" y="231"/>
                    <a:pt x="533" y="230"/>
                    <a:pt x="533" y="229"/>
                  </a:cubicBezTo>
                  <a:cubicBezTo>
                    <a:pt x="530" y="228"/>
                    <a:pt x="528" y="225"/>
                    <a:pt x="524" y="223"/>
                  </a:cubicBezTo>
                  <a:cubicBezTo>
                    <a:pt x="524" y="227"/>
                    <a:pt x="530" y="232"/>
                    <a:pt x="533" y="231"/>
                  </a:cubicBezTo>
                  <a:close/>
                  <a:moveTo>
                    <a:pt x="44" y="232"/>
                  </a:moveTo>
                  <a:cubicBezTo>
                    <a:pt x="44" y="230"/>
                    <a:pt x="44" y="228"/>
                    <a:pt x="44" y="225"/>
                  </a:cubicBezTo>
                  <a:cubicBezTo>
                    <a:pt x="42" y="225"/>
                    <a:pt x="42" y="224"/>
                    <a:pt x="41" y="224"/>
                  </a:cubicBezTo>
                  <a:cubicBezTo>
                    <a:pt x="39" y="227"/>
                    <a:pt x="40" y="232"/>
                    <a:pt x="44" y="232"/>
                  </a:cubicBezTo>
                  <a:close/>
                  <a:moveTo>
                    <a:pt x="565" y="229"/>
                  </a:moveTo>
                  <a:cubicBezTo>
                    <a:pt x="565" y="227"/>
                    <a:pt x="562" y="226"/>
                    <a:pt x="561" y="224"/>
                  </a:cubicBezTo>
                  <a:cubicBezTo>
                    <a:pt x="561" y="225"/>
                    <a:pt x="560" y="225"/>
                    <a:pt x="560" y="226"/>
                  </a:cubicBezTo>
                  <a:cubicBezTo>
                    <a:pt x="562" y="227"/>
                    <a:pt x="564" y="228"/>
                    <a:pt x="565" y="229"/>
                  </a:cubicBezTo>
                  <a:close/>
                  <a:moveTo>
                    <a:pt x="578" y="239"/>
                  </a:moveTo>
                  <a:cubicBezTo>
                    <a:pt x="580" y="235"/>
                    <a:pt x="580" y="230"/>
                    <a:pt x="579" y="224"/>
                  </a:cubicBezTo>
                  <a:cubicBezTo>
                    <a:pt x="578" y="224"/>
                    <a:pt x="578" y="224"/>
                    <a:pt x="577" y="224"/>
                  </a:cubicBezTo>
                  <a:cubicBezTo>
                    <a:pt x="576" y="229"/>
                    <a:pt x="573" y="236"/>
                    <a:pt x="578" y="239"/>
                  </a:cubicBezTo>
                  <a:close/>
                  <a:moveTo>
                    <a:pt x="153" y="233"/>
                  </a:moveTo>
                  <a:cubicBezTo>
                    <a:pt x="149" y="230"/>
                    <a:pt x="144" y="228"/>
                    <a:pt x="140" y="224"/>
                  </a:cubicBezTo>
                  <a:cubicBezTo>
                    <a:pt x="142" y="230"/>
                    <a:pt x="149" y="232"/>
                    <a:pt x="153" y="233"/>
                  </a:cubicBezTo>
                  <a:close/>
                  <a:moveTo>
                    <a:pt x="229" y="227"/>
                  </a:moveTo>
                  <a:cubicBezTo>
                    <a:pt x="228" y="226"/>
                    <a:pt x="228" y="224"/>
                    <a:pt x="225" y="224"/>
                  </a:cubicBezTo>
                  <a:cubicBezTo>
                    <a:pt x="226" y="226"/>
                    <a:pt x="227" y="227"/>
                    <a:pt x="229" y="227"/>
                  </a:cubicBezTo>
                  <a:close/>
                  <a:moveTo>
                    <a:pt x="466" y="231"/>
                  </a:moveTo>
                  <a:cubicBezTo>
                    <a:pt x="469" y="233"/>
                    <a:pt x="472" y="236"/>
                    <a:pt x="476" y="238"/>
                  </a:cubicBezTo>
                  <a:cubicBezTo>
                    <a:pt x="477" y="235"/>
                    <a:pt x="478" y="233"/>
                    <a:pt x="478" y="230"/>
                  </a:cubicBezTo>
                  <a:cubicBezTo>
                    <a:pt x="475" y="223"/>
                    <a:pt x="469" y="225"/>
                    <a:pt x="466" y="231"/>
                  </a:cubicBezTo>
                  <a:close/>
                  <a:moveTo>
                    <a:pt x="591" y="265"/>
                  </a:moveTo>
                  <a:cubicBezTo>
                    <a:pt x="589" y="272"/>
                    <a:pt x="587" y="278"/>
                    <a:pt x="588" y="283"/>
                  </a:cubicBezTo>
                  <a:cubicBezTo>
                    <a:pt x="592" y="279"/>
                    <a:pt x="592" y="274"/>
                    <a:pt x="594" y="266"/>
                  </a:cubicBezTo>
                  <a:cubicBezTo>
                    <a:pt x="597" y="255"/>
                    <a:pt x="608" y="235"/>
                    <a:pt x="601" y="224"/>
                  </a:cubicBezTo>
                  <a:cubicBezTo>
                    <a:pt x="599" y="240"/>
                    <a:pt x="595" y="252"/>
                    <a:pt x="591" y="265"/>
                  </a:cubicBezTo>
                  <a:close/>
                  <a:moveTo>
                    <a:pt x="281" y="228"/>
                  </a:moveTo>
                  <a:cubicBezTo>
                    <a:pt x="281" y="228"/>
                    <a:pt x="281" y="228"/>
                    <a:pt x="281" y="228"/>
                  </a:cubicBezTo>
                  <a:moveTo>
                    <a:pt x="318" y="226"/>
                  </a:moveTo>
                  <a:cubicBezTo>
                    <a:pt x="318" y="230"/>
                    <a:pt x="326" y="231"/>
                    <a:pt x="329" y="234"/>
                  </a:cubicBezTo>
                  <a:cubicBezTo>
                    <a:pt x="330" y="234"/>
                    <a:pt x="330" y="233"/>
                    <a:pt x="330" y="232"/>
                  </a:cubicBezTo>
                  <a:cubicBezTo>
                    <a:pt x="327" y="230"/>
                    <a:pt x="322" y="226"/>
                    <a:pt x="318" y="226"/>
                  </a:cubicBezTo>
                  <a:close/>
                  <a:moveTo>
                    <a:pt x="455" y="230"/>
                  </a:moveTo>
                  <a:cubicBezTo>
                    <a:pt x="454" y="228"/>
                    <a:pt x="449" y="224"/>
                    <a:pt x="449" y="226"/>
                  </a:cubicBezTo>
                  <a:cubicBezTo>
                    <a:pt x="451" y="227"/>
                    <a:pt x="452" y="230"/>
                    <a:pt x="455" y="230"/>
                  </a:cubicBezTo>
                  <a:close/>
                  <a:moveTo>
                    <a:pt x="502" y="231"/>
                  </a:moveTo>
                  <a:cubicBezTo>
                    <a:pt x="504" y="232"/>
                    <a:pt x="505" y="235"/>
                    <a:pt x="509" y="235"/>
                  </a:cubicBezTo>
                  <a:cubicBezTo>
                    <a:pt x="511" y="230"/>
                    <a:pt x="506" y="227"/>
                    <a:pt x="503" y="225"/>
                  </a:cubicBezTo>
                  <a:cubicBezTo>
                    <a:pt x="503" y="227"/>
                    <a:pt x="502" y="229"/>
                    <a:pt x="502" y="231"/>
                  </a:cubicBezTo>
                  <a:close/>
                  <a:moveTo>
                    <a:pt x="431" y="231"/>
                  </a:moveTo>
                  <a:cubicBezTo>
                    <a:pt x="430" y="228"/>
                    <a:pt x="427" y="227"/>
                    <a:pt x="424" y="226"/>
                  </a:cubicBezTo>
                  <a:cubicBezTo>
                    <a:pt x="425" y="229"/>
                    <a:pt x="427" y="230"/>
                    <a:pt x="431" y="231"/>
                  </a:cubicBezTo>
                  <a:close/>
                  <a:moveTo>
                    <a:pt x="256" y="234"/>
                  </a:moveTo>
                  <a:cubicBezTo>
                    <a:pt x="258" y="235"/>
                    <a:pt x="260" y="237"/>
                    <a:pt x="263" y="238"/>
                  </a:cubicBezTo>
                  <a:cubicBezTo>
                    <a:pt x="264" y="235"/>
                    <a:pt x="268" y="234"/>
                    <a:pt x="269" y="231"/>
                  </a:cubicBezTo>
                  <a:cubicBezTo>
                    <a:pt x="267" y="228"/>
                    <a:pt x="264" y="227"/>
                    <a:pt x="261" y="226"/>
                  </a:cubicBezTo>
                  <a:cubicBezTo>
                    <a:pt x="260" y="229"/>
                    <a:pt x="257" y="231"/>
                    <a:pt x="256" y="234"/>
                  </a:cubicBezTo>
                  <a:close/>
                  <a:moveTo>
                    <a:pt x="76" y="240"/>
                  </a:moveTo>
                  <a:cubicBezTo>
                    <a:pt x="73" y="234"/>
                    <a:pt x="65" y="232"/>
                    <a:pt x="61" y="227"/>
                  </a:cubicBezTo>
                  <a:cubicBezTo>
                    <a:pt x="61" y="234"/>
                    <a:pt x="71" y="236"/>
                    <a:pt x="76" y="240"/>
                  </a:cubicBezTo>
                  <a:close/>
                  <a:moveTo>
                    <a:pt x="123" y="233"/>
                  </a:moveTo>
                  <a:cubicBezTo>
                    <a:pt x="125" y="234"/>
                    <a:pt x="126" y="230"/>
                    <a:pt x="128" y="231"/>
                  </a:cubicBezTo>
                  <a:cubicBezTo>
                    <a:pt x="128" y="229"/>
                    <a:pt x="128" y="227"/>
                    <a:pt x="126" y="227"/>
                  </a:cubicBezTo>
                  <a:cubicBezTo>
                    <a:pt x="126" y="230"/>
                    <a:pt x="122" y="230"/>
                    <a:pt x="123" y="233"/>
                  </a:cubicBezTo>
                  <a:close/>
                  <a:moveTo>
                    <a:pt x="225" y="231"/>
                  </a:moveTo>
                  <a:cubicBezTo>
                    <a:pt x="224" y="229"/>
                    <a:pt x="223" y="229"/>
                    <a:pt x="224" y="227"/>
                  </a:cubicBezTo>
                  <a:cubicBezTo>
                    <a:pt x="221" y="228"/>
                    <a:pt x="222" y="228"/>
                    <a:pt x="222" y="230"/>
                  </a:cubicBezTo>
                  <a:cubicBezTo>
                    <a:pt x="224" y="229"/>
                    <a:pt x="226" y="232"/>
                    <a:pt x="225" y="231"/>
                  </a:cubicBezTo>
                  <a:close/>
                  <a:moveTo>
                    <a:pt x="372" y="238"/>
                  </a:moveTo>
                  <a:cubicBezTo>
                    <a:pt x="374" y="238"/>
                    <a:pt x="375" y="240"/>
                    <a:pt x="378" y="240"/>
                  </a:cubicBezTo>
                  <a:cubicBezTo>
                    <a:pt x="379" y="237"/>
                    <a:pt x="382" y="236"/>
                    <a:pt x="383" y="233"/>
                  </a:cubicBezTo>
                  <a:cubicBezTo>
                    <a:pt x="381" y="231"/>
                    <a:pt x="380" y="229"/>
                    <a:pt x="377" y="228"/>
                  </a:cubicBezTo>
                  <a:cubicBezTo>
                    <a:pt x="376" y="232"/>
                    <a:pt x="373" y="234"/>
                    <a:pt x="372" y="238"/>
                  </a:cubicBezTo>
                  <a:close/>
                  <a:moveTo>
                    <a:pt x="394" y="231"/>
                  </a:moveTo>
                  <a:cubicBezTo>
                    <a:pt x="396" y="230"/>
                    <a:pt x="393" y="227"/>
                    <a:pt x="392" y="229"/>
                  </a:cubicBezTo>
                  <a:cubicBezTo>
                    <a:pt x="393" y="229"/>
                    <a:pt x="393" y="231"/>
                    <a:pt x="394" y="231"/>
                  </a:cubicBezTo>
                  <a:close/>
                  <a:moveTo>
                    <a:pt x="622" y="239"/>
                  </a:moveTo>
                  <a:cubicBezTo>
                    <a:pt x="622" y="235"/>
                    <a:pt x="625" y="232"/>
                    <a:pt x="623" y="228"/>
                  </a:cubicBezTo>
                  <a:cubicBezTo>
                    <a:pt x="624" y="232"/>
                    <a:pt x="620" y="235"/>
                    <a:pt x="622" y="239"/>
                  </a:cubicBezTo>
                  <a:close/>
                  <a:moveTo>
                    <a:pt x="286" y="232"/>
                  </a:moveTo>
                  <a:cubicBezTo>
                    <a:pt x="287" y="234"/>
                    <a:pt x="292" y="237"/>
                    <a:pt x="292" y="231"/>
                  </a:cubicBezTo>
                  <a:cubicBezTo>
                    <a:pt x="290" y="229"/>
                    <a:pt x="286" y="227"/>
                    <a:pt x="286" y="232"/>
                  </a:cubicBezTo>
                  <a:close/>
                  <a:moveTo>
                    <a:pt x="496" y="232"/>
                  </a:moveTo>
                  <a:cubicBezTo>
                    <a:pt x="496" y="230"/>
                    <a:pt x="495" y="229"/>
                    <a:pt x="493" y="229"/>
                  </a:cubicBezTo>
                  <a:cubicBezTo>
                    <a:pt x="493" y="232"/>
                    <a:pt x="495" y="234"/>
                    <a:pt x="496" y="232"/>
                  </a:cubicBezTo>
                  <a:close/>
                  <a:moveTo>
                    <a:pt x="93" y="237"/>
                  </a:moveTo>
                  <a:cubicBezTo>
                    <a:pt x="95" y="234"/>
                    <a:pt x="93" y="230"/>
                    <a:pt x="90" y="229"/>
                  </a:cubicBezTo>
                  <a:cubicBezTo>
                    <a:pt x="92" y="232"/>
                    <a:pt x="92" y="235"/>
                    <a:pt x="93" y="237"/>
                  </a:cubicBezTo>
                  <a:close/>
                  <a:moveTo>
                    <a:pt x="276" y="230"/>
                  </a:moveTo>
                  <a:cubicBezTo>
                    <a:pt x="276" y="232"/>
                    <a:pt x="277" y="232"/>
                    <a:pt x="279" y="232"/>
                  </a:cubicBezTo>
                  <a:cubicBezTo>
                    <a:pt x="279" y="230"/>
                    <a:pt x="277" y="229"/>
                    <a:pt x="276" y="230"/>
                  </a:cubicBezTo>
                  <a:close/>
                  <a:moveTo>
                    <a:pt x="309" y="238"/>
                  </a:moveTo>
                  <a:cubicBezTo>
                    <a:pt x="312" y="240"/>
                    <a:pt x="315" y="242"/>
                    <a:pt x="319" y="244"/>
                  </a:cubicBezTo>
                  <a:cubicBezTo>
                    <a:pt x="323" y="245"/>
                    <a:pt x="324" y="239"/>
                    <a:pt x="327" y="240"/>
                  </a:cubicBezTo>
                  <a:cubicBezTo>
                    <a:pt x="327" y="238"/>
                    <a:pt x="326" y="237"/>
                    <a:pt x="326" y="235"/>
                  </a:cubicBezTo>
                  <a:cubicBezTo>
                    <a:pt x="320" y="235"/>
                    <a:pt x="319" y="230"/>
                    <a:pt x="314" y="229"/>
                  </a:cubicBezTo>
                  <a:cubicBezTo>
                    <a:pt x="313" y="233"/>
                    <a:pt x="310" y="234"/>
                    <a:pt x="309" y="238"/>
                  </a:cubicBezTo>
                  <a:close/>
                  <a:moveTo>
                    <a:pt x="238" y="231"/>
                  </a:moveTo>
                  <a:cubicBezTo>
                    <a:pt x="240" y="235"/>
                    <a:pt x="244" y="237"/>
                    <a:pt x="248" y="239"/>
                  </a:cubicBezTo>
                  <a:cubicBezTo>
                    <a:pt x="248" y="238"/>
                    <a:pt x="250" y="238"/>
                    <a:pt x="250" y="236"/>
                  </a:cubicBezTo>
                  <a:cubicBezTo>
                    <a:pt x="247" y="233"/>
                    <a:pt x="242" y="228"/>
                    <a:pt x="238" y="231"/>
                  </a:cubicBezTo>
                  <a:close/>
                  <a:moveTo>
                    <a:pt x="487" y="234"/>
                  </a:moveTo>
                  <a:cubicBezTo>
                    <a:pt x="487" y="231"/>
                    <a:pt x="485" y="231"/>
                    <a:pt x="484" y="230"/>
                  </a:cubicBezTo>
                  <a:cubicBezTo>
                    <a:pt x="484" y="232"/>
                    <a:pt x="485" y="233"/>
                    <a:pt x="487" y="234"/>
                  </a:cubicBezTo>
                  <a:close/>
                  <a:moveTo>
                    <a:pt x="521" y="234"/>
                  </a:moveTo>
                  <a:cubicBezTo>
                    <a:pt x="523" y="237"/>
                    <a:pt x="527" y="238"/>
                    <a:pt x="530" y="241"/>
                  </a:cubicBezTo>
                  <a:cubicBezTo>
                    <a:pt x="530" y="240"/>
                    <a:pt x="531" y="238"/>
                    <a:pt x="531" y="237"/>
                  </a:cubicBezTo>
                  <a:cubicBezTo>
                    <a:pt x="528" y="234"/>
                    <a:pt x="525" y="232"/>
                    <a:pt x="522" y="230"/>
                  </a:cubicBezTo>
                  <a:cubicBezTo>
                    <a:pt x="522" y="232"/>
                    <a:pt x="521" y="232"/>
                    <a:pt x="521" y="234"/>
                  </a:cubicBezTo>
                  <a:close/>
                  <a:moveTo>
                    <a:pt x="131" y="231"/>
                  </a:moveTo>
                  <a:cubicBezTo>
                    <a:pt x="123" y="236"/>
                    <a:pt x="129" y="244"/>
                    <a:pt x="136" y="246"/>
                  </a:cubicBezTo>
                  <a:cubicBezTo>
                    <a:pt x="139" y="240"/>
                    <a:pt x="135" y="234"/>
                    <a:pt x="131" y="231"/>
                  </a:cubicBezTo>
                  <a:close/>
                  <a:moveTo>
                    <a:pt x="356" y="235"/>
                  </a:moveTo>
                  <a:cubicBezTo>
                    <a:pt x="354" y="233"/>
                    <a:pt x="353" y="231"/>
                    <a:pt x="351" y="231"/>
                  </a:cubicBezTo>
                  <a:cubicBezTo>
                    <a:pt x="350" y="234"/>
                    <a:pt x="357" y="235"/>
                    <a:pt x="356" y="235"/>
                  </a:cubicBezTo>
                  <a:close/>
                  <a:moveTo>
                    <a:pt x="417" y="238"/>
                  </a:moveTo>
                  <a:cubicBezTo>
                    <a:pt x="419" y="238"/>
                    <a:pt x="419" y="240"/>
                    <a:pt x="421" y="240"/>
                  </a:cubicBezTo>
                  <a:cubicBezTo>
                    <a:pt x="423" y="236"/>
                    <a:pt x="426" y="237"/>
                    <a:pt x="426" y="232"/>
                  </a:cubicBezTo>
                  <a:cubicBezTo>
                    <a:pt x="422" y="230"/>
                    <a:pt x="419" y="232"/>
                    <a:pt x="417" y="238"/>
                  </a:cubicBezTo>
                  <a:close/>
                  <a:moveTo>
                    <a:pt x="439" y="237"/>
                  </a:moveTo>
                  <a:cubicBezTo>
                    <a:pt x="438" y="233"/>
                    <a:pt x="436" y="232"/>
                    <a:pt x="433" y="231"/>
                  </a:cubicBezTo>
                  <a:cubicBezTo>
                    <a:pt x="433" y="235"/>
                    <a:pt x="436" y="236"/>
                    <a:pt x="439" y="237"/>
                  </a:cubicBezTo>
                  <a:close/>
                  <a:moveTo>
                    <a:pt x="62" y="241"/>
                  </a:moveTo>
                  <a:cubicBezTo>
                    <a:pt x="61" y="237"/>
                    <a:pt x="59" y="233"/>
                    <a:pt x="54" y="232"/>
                  </a:cubicBezTo>
                  <a:cubicBezTo>
                    <a:pt x="56" y="239"/>
                    <a:pt x="58" y="246"/>
                    <a:pt x="66" y="249"/>
                  </a:cubicBezTo>
                  <a:cubicBezTo>
                    <a:pt x="63" y="246"/>
                    <a:pt x="64" y="238"/>
                    <a:pt x="62" y="241"/>
                  </a:cubicBezTo>
                  <a:close/>
                  <a:moveTo>
                    <a:pt x="202" y="241"/>
                  </a:moveTo>
                  <a:cubicBezTo>
                    <a:pt x="202" y="238"/>
                    <a:pt x="196" y="232"/>
                    <a:pt x="193" y="232"/>
                  </a:cubicBezTo>
                  <a:cubicBezTo>
                    <a:pt x="196" y="235"/>
                    <a:pt x="198" y="239"/>
                    <a:pt x="202" y="241"/>
                  </a:cubicBezTo>
                  <a:close/>
                  <a:moveTo>
                    <a:pt x="231" y="234"/>
                  </a:moveTo>
                  <a:cubicBezTo>
                    <a:pt x="231" y="234"/>
                    <a:pt x="231" y="233"/>
                    <a:pt x="231" y="232"/>
                  </a:cubicBezTo>
                  <a:cubicBezTo>
                    <a:pt x="229" y="233"/>
                    <a:pt x="226" y="231"/>
                    <a:pt x="227" y="232"/>
                  </a:cubicBezTo>
                  <a:cubicBezTo>
                    <a:pt x="229" y="233"/>
                    <a:pt x="229" y="236"/>
                    <a:pt x="231" y="234"/>
                  </a:cubicBezTo>
                  <a:close/>
                  <a:moveTo>
                    <a:pt x="560" y="245"/>
                  </a:moveTo>
                  <a:cubicBezTo>
                    <a:pt x="562" y="243"/>
                    <a:pt x="564" y="239"/>
                    <a:pt x="565" y="236"/>
                  </a:cubicBezTo>
                  <a:cubicBezTo>
                    <a:pt x="564" y="235"/>
                    <a:pt x="563" y="233"/>
                    <a:pt x="561" y="232"/>
                  </a:cubicBezTo>
                  <a:cubicBezTo>
                    <a:pt x="560" y="235"/>
                    <a:pt x="560" y="243"/>
                    <a:pt x="560" y="245"/>
                  </a:cubicBezTo>
                  <a:close/>
                  <a:moveTo>
                    <a:pt x="341" y="235"/>
                  </a:moveTo>
                  <a:cubicBezTo>
                    <a:pt x="343" y="237"/>
                    <a:pt x="347" y="233"/>
                    <a:pt x="344" y="232"/>
                  </a:cubicBezTo>
                  <a:cubicBezTo>
                    <a:pt x="344" y="234"/>
                    <a:pt x="341" y="233"/>
                    <a:pt x="341" y="235"/>
                  </a:cubicBezTo>
                  <a:close/>
                  <a:moveTo>
                    <a:pt x="541" y="237"/>
                  </a:moveTo>
                  <a:cubicBezTo>
                    <a:pt x="540" y="235"/>
                    <a:pt x="539" y="233"/>
                    <a:pt x="536" y="233"/>
                  </a:cubicBezTo>
                  <a:cubicBezTo>
                    <a:pt x="536" y="236"/>
                    <a:pt x="539" y="236"/>
                    <a:pt x="541" y="237"/>
                  </a:cubicBezTo>
                  <a:close/>
                  <a:moveTo>
                    <a:pt x="179" y="237"/>
                  </a:moveTo>
                  <a:cubicBezTo>
                    <a:pt x="181" y="237"/>
                    <a:pt x="181" y="234"/>
                    <a:pt x="180" y="234"/>
                  </a:cubicBezTo>
                  <a:cubicBezTo>
                    <a:pt x="180" y="234"/>
                    <a:pt x="178" y="235"/>
                    <a:pt x="179" y="237"/>
                  </a:cubicBezTo>
                  <a:close/>
                  <a:moveTo>
                    <a:pt x="225" y="242"/>
                  </a:moveTo>
                  <a:cubicBezTo>
                    <a:pt x="224" y="237"/>
                    <a:pt x="219" y="234"/>
                    <a:pt x="216" y="234"/>
                  </a:cubicBezTo>
                  <a:cubicBezTo>
                    <a:pt x="218" y="237"/>
                    <a:pt x="220" y="243"/>
                    <a:pt x="225" y="242"/>
                  </a:cubicBezTo>
                  <a:close/>
                  <a:moveTo>
                    <a:pt x="403" y="237"/>
                  </a:moveTo>
                  <a:cubicBezTo>
                    <a:pt x="403" y="235"/>
                    <a:pt x="403" y="235"/>
                    <a:pt x="403" y="235"/>
                  </a:cubicBezTo>
                  <a:cubicBezTo>
                    <a:pt x="403" y="235"/>
                    <a:pt x="403" y="235"/>
                    <a:pt x="403" y="235"/>
                  </a:cubicBezTo>
                  <a:cubicBezTo>
                    <a:pt x="402" y="237"/>
                    <a:pt x="399" y="232"/>
                    <a:pt x="399" y="235"/>
                  </a:cubicBezTo>
                  <a:cubicBezTo>
                    <a:pt x="401" y="235"/>
                    <a:pt x="401" y="237"/>
                    <a:pt x="403" y="237"/>
                  </a:cubicBezTo>
                  <a:close/>
                  <a:moveTo>
                    <a:pt x="101" y="241"/>
                  </a:moveTo>
                  <a:cubicBezTo>
                    <a:pt x="101" y="238"/>
                    <a:pt x="100" y="235"/>
                    <a:pt x="97" y="234"/>
                  </a:cubicBezTo>
                  <a:cubicBezTo>
                    <a:pt x="97" y="238"/>
                    <a:pt x="98" y="241"/>
                    <a:pt x="101" y="241"/>
                  </a:cubicBezTo>
                  <a:close/>
                  <a:moveTo>
                    <a:pt x="142" y="240"/>
                  </a:moveTo>
                  <a:cubicBezTo>
                    <a:pt x="145" y="238"/>
                    <a:pt x="140" y="236"/>
                    <a:pt x="139" y="234"/>
                  </a:cubicBezTo>
                  <a:cubicBezTo>
                    <a:pt x="139" y="237"/>
                    <a:pt x="140" y="239"/>
                    <a:pt x="142" y="240"/>
                  </a:cubicBezTo>
                  <a:close/>
                  <a:moveTo>
                    <a:pt x="266" y="240"/>
                  </a:moveTo>
                  <a:cubicBezTo>
                    <a:pt x="268" y="241"/>
                    <a:pt x="268" y="242"/>
                    <a:pt x="270" y="242"/>
                  </a:cubicBezTo>
                  <a:cubicBezTo>
                    <a:pt x="270" y="238"/>
                    <a:pt x="275" y="240"/>
                    <a:pt x="274" y="235"/>
                  </a:cubicBezTo>
                  <a:cubicBezTo>
                    <a:pt x="273" y="235"/>
                    <a:pt x="273" y="235"/>
                    <a:pt x="273" y="234"/>
                  </a:cubicBezTo>
                  <a:cubicBezTo>
                    <a:pt x="270" y="236"/>
                    <a:pt x="267" y="237"/>
                    <a:pt x="266" y="240"/>
                  </a:cubicBezTo>
                  <a:close/>
                  <a:moveTo>
                    <a:pt x="293" y="239"/>
                  </a:moveTo>
                  <a:cubicBezTo>
                    <a:pt x="294" y="242"/>
                    <a:pt x="298" y="242"/>
                    <a:pt x="301" y="244"/>
                  </a:cubicBezTo>
                  <a:cubicBezTo>
                    <a:pt x="302" y="243"/>
                    <a:pt x="302" y="242"/>
                    <a:pt x="303" y="241"/>
                  </a:cubicBezTo>
                  <a:cubicBezTo>
                    <a:pt x="301" y="238"/>
                    <a:pt x="299" y="235"/>
                    <a:pt x="295" y="234"/>
                  </a:cubicBezTo>
                  <a:cubicBezTo>
                    <a:pt x="295" y="236"/>
                    <a:pt x="293" y="237"/>
                    <a:pt x="293" y="239"/>
                  </a:cubicBezTo>
                  <a:close/>
                  <a:moveTo>
                    <a:pt x="461" y="237"/>
                  </a:moveTo>
                  <a:cubicBezTo>
                    <a:pt x="465" y="240"/>
                    <a:pt x="467" y="245"/>
                    <a:pt x="472" y="248"/>
                  </a:cubicBezTo>
                  <a:cubicBezTo>
                    <a:pt x="472" y="246"/>
                    <a:pt x="473" y="245"/>
                    <a:pt x="473" y="243"/>
                  </a:cubicBezTo>
                  <a:cubicBezTo>
                    <a:pt x="470" y="239"/>
                    <a:pt x="466" y="236"/>
                    <a:pt x="462" y="234"/>
                  </a:cubicBezTo>
                  <a:cubicBezTo>
                    <a:pt x="462" y="235"/>
                    <a:pt x="461" y="236"/>
                    <a:pt x="461" y="237"/>
                  </a:cubicBezTo>
                  <a:close/>
                  <a:moveTo>
                    <a:pt x="480" y="240"/>
                  </a:moveTo>
                  <a:cubicBezTo>
                    <a:pt x="482" y="241"/>
                    <a:pt x="482" y="243"/>
                    <a:pt x="484" y="243"/>
                  </a:cubicBezTo>
                  <a:cubicBezTo>
                    <a:pt x="487" y="239"/>
                    <a:pt x="486" y="236"/>
                    <a:pt x="482" y="234"/>
                  </a:cubicBezTo>
                  <a:cubicBezTo>
                    <a:pt x="482" y="237"/>
                    <a:pt x="480" y="238"/>
                    <a:pt x="480" y="240"/>
                  </a:cubicBezTo>
                  <a:close/>
                  <a:moveTo>
                    <a:pt x="43" y="249"/>
                  </a:moveTo>
                  <a:cubicBezTo>
                    <a:pt x="42" y="245"/>
                    <a:pt x="43" y="242"/>
                    <a:pt x="44" y="238"/>
                  </a:cubicBezTo>
                  <a:cubicBezTo>
                    <a:pt x="43" y="237"/>
                    <a:pt x="42" y="235"/>
                    <a:pt x="40" y="235"/>
                  </a:cubicBezTo>
                  <a:cubicBezTo>
                    <a:pt x="40" y="238"/>
                    <a:pt x="37" y="247"/>
                    <a:pt x="43" y="249"/>
                  </a:cubicBezTo>
                  <a:close/>
                  <a:moveTo>
                    <a:pt x="507" y="240"/>
                  </a:moveTo>
                  <a:cubicBezTo>
                    <a:pt x="506" y="237"/>
                    <a:pt x="504" y="235"/>
                    <a:pt x="501" y="235"/>
                  </a:cubicBezTo>
                  <a:cubicBezTo>
                    <a:pt x="501" y="238"/>
                    <a:pt x="504" y="239"/>
                    <a:pt x="507" y="240"/>
                  </a:cubicBezTo>
                  <a:close/>
                  <a:moveTo>
                    <a:pt x="182" y="239"/>
                  </a:moveTo>
                  <a:cubicBezTo>
                    <a:pt x="187" y="240"/>
                    <a:pt x="191" y="249"/>
                    <a:pt x="196" y="244"/>
                  </a:cubicBezTo>
                  <a:cubicBezTo>
                    <a:pt x="192" y="241"/>
                    <a:pt x="188" y="239"/>
                    <a:pt x="184" y="235"/>
                  </a:cubicBezTo>
                  <a:cubicBezTo>
                    <a:pt x="184" y="237"/>
                    <a:pt x="182" y="238"/>
                    <a:pt x="182" y="239"/>
                  </a:cubicBezTo>
                  <a:close/>
                  <a:moveTo>
                    <a:pt x="346" y="238"/>
                  </a:moveTo>
                  <a:cubicBezTo>
                    <a:pt x="349" y="237"/>
                    <a:pt x="350" y="242"/>
                    <a:pt x="353" y="240"/>
                  </a:cubicBezTo>
                  <a:cubicBezTo>
                    <a:pt x="351" y="239"/>
                    <a:pt x="347" y="232"/>
                    <a:pt x="346" y="238"/>
                  </a:cubicBezTo>
                  <a:close/>
                  <a:moveTo>
                    <a:pt x="286" y="243"/>
                  </a:moveTo>
                  <a:cubicBezTo>
                    <a:pt x="286" y="242"/>
                    <a:pt x="287" y="241"/>
                    <a:pt x="287" y="240"/>
                  </a:cubicBezTo>
                  <a:cubicBezTo>
                    <a:pt x="285" y="238"/>
                    <a:pt x="282" y="237"/>
                    <a:pt x="280" y="236"/>
                  </a:cubicBezTo>
                  <a:cubicBezTo>
                    <a:pt x="281" y="239"/>
                    <a:pt x="284" y="241"/>
                    <a:pt x="286" y="243"/>
                  </a:cubicBezTo>
                  <a:close/>
                  <a:moveTo>
                    <a:pt x="381" y="241"/>
                  </a:moveTo>
                  <a:cubicBezTo>
                    <a:pt x="382" y="241"/>
                    <a:pt x="383" y="241"/>
                    <a:pt x="384" y="241"/>
                  </a:cubicBezTo>
                  <a:cubicBezTo>
                    <a:pt x="384" y="238"/>
                    <a:pt x="387" y="239"/>
                    <a:pt x="386" y="236"/>
                  </a:cubicBezTo>
                  <a:cubicBezTo>
                    <a:pt x="383" y="236"/>
                    <a:pt x="383" y="239"/>
                    <a:pt x="381" y="241"/>
                  </a:cubicBezTo>
                  <a:close/>
                  <a:moveTo>
                    <a:pt x="423" y="243"/>
                  </a:moveTo>
                  <a:cubicBezTo>
                    <a:pt x="428" y="244"/>
                    <a:pt x="431" y="248"/>
                    <a:pt x="436" y="250"/>
                  </a:cubicBezTo>
                  <a:cubicBezTo>
                    <a:pt x="438" y="248"/>
                    <a:pt x="440" y="247"/>
                    <a:pt x="440" y="244"/>
                  </a:cubicBezTo>
                  <a:cubicBezTo>
                    <a:pt x="437" y="240"/>
                    <a:pt x="434" y="238"/>
                    <a:pt x="429" y="236"/>
                  </a:cubicBezTo>
                  <a:cubicBezTo>
                    <a:pt x="427" y="238"/>
                    <a:pt x="424" y="239"/>
                    <a:pt x="423" y="243"/>
                  </a:cubicBezTo>
                  <a:close/>
                  <a:moveTo>
                    <a:pt x="490" y="237"/>
                  </a:moveTo>
                  <a:cubicBezTo>
                    <a:pt x="491" y="238"/>
                    <a:pt x="491" y="241"/>
                    <a:pt x="493" y="241"/>
                  </a:cubicBezTo>
                  <a:cubicBezTo>
                    <a:pt x="493" y="239"/>
                    <a:pt x="494" y="239"/>
                    <a:pt x="494" y="237"/>
                  </a:cubicBezTo>
                  <a:cubicBezTo>
                    <a:pt x="493" y="236"/>
                    <a:pt x="492" y="235"/>
                    <a:pt x="490" y="237"/>
                  </a:cubicBezTo>
                  <a:close/>
                  <a:moveTo>
                    <a:pt x="631" y="239"/>
                  </a:moveTo>
                  <a:cubicBezTo>
                    <a:pt x="634" y="240"/>
                    <a:pt x="634" y="236"/>
                    <a:pt x="632" y="236"/>
                  </a:cubicBezTo>
                  <a:cubicBezTo>
                    <a:pt x="632" y="238"/>
                    <a:pt x="631" y="238"/>
                    <a:pt x="631" y="239"/>
                  </a:cubicBezTo>
                  <a:close/>
                  <a:moveTo>
                    <a:pt x="242" y="246"/>
                  </a:moveTo>
                  <a:cubicBezTo>
                    <a:pt x="245" y="241"/>
                    <a:pt x="239" y="237"/>
                    <a:pt x="234" y="237"/>
                  </a:cubicBezTo>
                  <a:cubicBezTo>
                    <a:pt x="235" y="241"/>
                    <a:pt x="240" y="242"/>
                    <a:pt x="242" y="246"/>
                  </a:cubicBezTo>
                  <a:close/>
                  <a:moveTo>
                    <a:pt x="91" y="267"/>
                  </a:moveTo>
                  <a:cubicBezTo>
                    <a:pt x="88" y="261"/>
                    <a:pt x="86" y="253"/>
                    <a:pt x="82" y="248"/>
                  </a:cubicBezTo>
                  <a:cubicBezTo>
                    <a:pt x="76" y="245"/>
                    <a:pt x="70" y="241"/>
                    <a:pt x="64" y="237"/>
                  </a:cubicBezTo>
                  <a:cubicBezTo>
                    <a:pt x="69" y="251"/>
                    <a:pt x="79" y="262"/>
                    <a:pt x="91" y="267"/>
                  </a:cubicBezTo>
                  <a:close/>
                  <a:moveTo>
                    <a:pt x="564" y="248"/>
                  </a:moveTo>
                  <a:cubicBezTo>
                    <a:pt x="565" y="249"/>
                    <a:pt x="566" y="250"/>
                    <a:pt x="567" y="250"/>
                  </a:cubicBezTo>
                  <a:cubicBezTo>
                    <a:pt x="567" y="246"/>
                    <a:pt x="569" y="243"/>
                    <a:pt x="569" y="238"/>
                  </a:cubicBezTo>
                  <a:cubicBezTo>
                    <a:pt x="568" y="238"/>
                    <a:pt x="568" y="238"/>
                    <a:pt x="567" y="237"/>
                  </a:cubicBezTo>
                  <a:cubicBezTo>
                    <a:pt x="566" y="241"/>
                    <a:pt x="564" y="244"/>
                    <a:pt x="564" y="248"/>
                  </a:cubicBezTo>
                  <a:close/>
                  <a:moveTo>
                    <a:pt x="405" y="246"/>
                  </a:moveTo>
                  <a:cubicBezTo>
                    <a:pt x="407" y="241"/>
                    <a:pt x="400" y="240"/>
                    <a:pt x="398" y="238"/>
                  </a:cubicBezTo>
                  <a:cubicBezTo>
                    <a:pt x="399" y="242"/>
                    <a:pt x="401" y="245"/>
                    <a:pt x="405" y="246"/>
                  </a:cubicBezTo>
                  <a:close/>
                  <a:moveTo>
                    <a:pt x="250" y="241"/>
                  </a:moveTo>
                  <a:cubicBezTo>
                    <a:pt x="251" y="241"/>
                    <a:pt x="252" y="243"/>
                    <a:pt x="254" y="243"/>
                  </a:cubicBezTo>
                  <a:cubicBezTo>
                    <a:pt x="253" y="241"/>
                    <a:pt x="253" y="240"/>
                    <a:pt x="253" y="238"/>
                  </a:cubicBezTo>
                  <a:cubicBezTo>
                    <a:pt x="252" y="238"/>
                    <a:pt x="251" y="238"/>
                    <a:pt x="251" y="238"/>
                  </a:cubicBezTo>
                  <a:cubicBezTo>
                    <a:pt x="251" y="239"/>
                    <a:pt x="250" y="240"/>
                    <a:pt x="250" y="241"/>
                  </a:cubicBezTo>
                  <a:close/>
                  <a:moveTo>
                    <a:pt x="532" y="243"/>
                  </a:moveTo>
                  <a:cubicBezTo>
                    <a:pt x="534" y="244"/>
                    <a:pt x="534" y="246"/>
                    <a:pt x="537" y="246"/>
                  </a:cubicBezTo>
                  <a:cubicBezTo>
                    <a:pt x="537" y="244"/>
                    <a:pt x="538" y="244"/>
                    <a:pt x="538" y="242"/>
                  </a:cubicBezTo>
                  <a:cubicBezTo>
                    <a:pt x="537" y="241"/>
                    <a:pt x="536" y="239"/>
                    <a:pt x="533" y="239"/>
                  </a:cubicBezTo>
                  <a:cubicBezTo>
                    <a:pt x="534" y="241"/>
                    <a:pt x="533" y="242"/>
                    <a:pt x="532" y="243"/>
                  </a:cubicBezTo>
                  <a:close/>
                  <a:moveTo>
                    <a:pt x="119" y="250"/>
                  </a:moveTo>
                  <a:cubicBezTo>
                    <a:pt x="116" y="245"/>
                    <a:pt x="110" y="243"/>
                    <a:pt x="106" y="240"/>
                  </a:cubicBezTo>
                  <a:cubicBezTo>
                    <a:pt x="106" y="246"/>
                    <a:pt x="114" y="250"/>
                    <a:pt x="119" y="250"/>
                  </a:cubicBezTo>
                  <a:close/>
                  <a:moveTo>
                    <a:pt x="157" y="245"/>
                  </a:moveTo>
                  <a:cubicBezTo>
                    <a:pt x="153" y="244"/>
                    <a:pt x="152" y="241"/>
                    <a:pt x="149" y="240"/>
                  </a:cubicBezTo>
                  <a:cubicBezTo>
                    <a:pt x="151" y="242"/>
                    <a:pt x="154" y="249"/>
                    <a:pt x="157" y="245"/>
                  </a:cubicBezTo>
                  <a:close/>
                  <a:moveTo>
                    <a:pt x="172" y="243"/>
                  </a:moveTo>
                  <a:cubicBezTo>
                    <a:pt x="175" y="243"/>
                    <a:pt x="176" y="241"/>
                    <a:pt x="176" y="240"/>
                  </a:cubicBezTo>
                  <a:cubicBezTo>
                    <a:pt x="174" y="239"/>
                    <a:pt x="174" y="242"/>
                    <a:pt x="172" y="243"/>
                  </a:cubicBezTo>
                  <a:close/>
                  <a:moveTo>
                    <a:pt x="273" y="244"/>
                  </a:moveTo>
                  <a:cubicBezTo>
                    <a:pt x="276" y="246"/>
                    <a:pt x="278" y="249"/>
                    <a:pt x="282" y="249"/>
                  </a:cubicBezTo>
                  <a:cubicBezTo>
                    <a:pt x="284" y="243"/>
                    <a:pt x="275" y="236"/>
                    <a:pt x="273" y="244"/>
                  </a:cubicBezTo>
                  <a:close/>
                  <a:moveTo>
                    <a:pt x="518" y="244"/>
                  </a:moveTo>
                  <a:cubicBezTo>
                    <a:pt x="521" y="246"/>
                    <a:pt x="523" y="248"/>
                    <a:pt x="526" y="250"/>
                  </a:cubicBezTo>
                  <a:cubicBezTo>
                    <a:pt x="530" y="244"/>
                    <a:pt x="522" y="242"/>
                    <a:pt x="519" y="240"/>
                  </a:cubicBezTo>
                  <a:cubicBezTo>
                    <a:pt x="519" y="242"/>
                    <a:pt x="518" y="242"/>
                    <a:pt x="518" y="244"/>
                  </a:cubicBezTo>
                  <a:close/>
                  <a:moveTo>
                    <a:pt x="598" y="268"/>
                  </a:moveTo>
                  <a:cubicBezTo>
                    <a:pt x="598" y="270"/>
                    <a:pt x="598" y="270"/>
                    <a:pt x="600" y="268"/>
                  </a:cubicBezTo>
                  <a:cubicBezTo>
                    <a:pt x="599" y="265"/>
                    <a:pt x="601" y="264"/>
                    <a:pt x="603" y="262"/>
                  </a:cubicBezTo>
                  <a:cubicBezTo>
                    <a:pt x="604" y="257"/>
                    <a:pt x="604" y="253"/>
                    <a:pt x="607" y="249"/>
                  </a:cubicBezTo>
                  <a:cubicBezTo>
                    <a:pt x="606" y="246"/>
                    <a:pt x="607" y="243"/>
                    <a:pt x="606" y="240"/>
                  </a:cubicBezTo>
                  <a:cubicBezTo>
                    <a:pt x="603" y="247"/>
                    <a:pt x="601" y="258"/>
                    <a:pt x="598" y="268"/>
                  </a:cubicBezTo>
                  <a:close/>
                  <a:moveTo>
                    <a:pt x="621" y="277"/>
                  </a:moveTo>
                  <a:cubicBezTo>
                    <a:pt x="627" y="272"/>
                    <a:pt x="625" y="261"/>
                    <a:pt x="630" y="253"/>
                  </a:cubicBezTo>
                  <a:cubicBezTo>
                    <a:pt x="628" y="250"/>
                    <a:pt x="630" y="247"/>
                    <a:pt x="632" y="246"/>
                  </a:cubicBezTo>
                  <a:cubicBezTo>
                    <a:pt x="632" y="243"/>
                    <a:pt x="633" y="241"/>
                    <a:pt x="631" y="240"/>
                  </a:cubicBezTo>
                  <a:cubicBezTo>
                    <a:pt x="629" y="254"/>
                    <a:pt x="622" y="264"/>
                    <a:pt x="621" y="277"/>
                  </a:cubicBezTo>
                  <a:close/>
                  <a:moveTo>
                    <a:pt x="219" y="248"/>
                  </a:moveTo>
                  <a:cubicBezTo>
                    <a:pt x="220" y="244"/>
                    <a:pt x="213" y="240"/>
                    <a:pt x="211" y="241"/>
                  </a:cubicBezTo>
                  <a:cubicBezTo>
                    <a:pt x="214" y="243"/>
                    <a:pt x="215" y="246"/>
                    <a:pt x="219" y="248"/>
                  </a:cubicBezTo>
                  <a:close/>
                  <a:moveTo>
                    <a:pt x="386" y="246"/>
                  </a:moveTo>
                  <a:cubicBezTo>
                    <a:pt x="391" y="247"/>
                    <a:pt x="392" y="251"/>
                    <a:pt x="398" y="252"/>
                  </a:cubicBezTo>
                  <a:cubicBezTo>
                    <a:pt x="400" y="246"/>
                    <a:pt x="393" y="244"/>
                    <a:pt x="391" y="241"/>
                  </a:cubicBezTo>
                  <a:cubicBezTo>
                    <a:pt x="389" y="243"/>
                    <a:pt x="386" y="243"/>
                    <a:pt x="386" y="246"/>
                  </a:cubicBezTo>
                  <a:close/>
                  <a:moveTo>
                    <a:pt x="468" y="248"/>
                  </a:moveTo>
                  <a:cubicBezTo>
                    <a:pt x="465" y="246"/>
                    <a:pt x="464" y="242"/>
                    <a:pt x="459" y="241"/>
                  </a:cubicBezTo>
                  <a:cubicBezTo>
                    <a:pt x="461" y="244"/>
                    <a:pt x="465" y="248"/>
                    <a:pt x="468" y="248"/>
                  </a:cubicBezTo>
                  <a:close/>
                  <a:moveTo>
                    <a:pt x="46" y="252"/>
                  </a:moveTo>
                  <a:cubicBezTo>
                    <a:pt x="47" y="252"/>
                    <a:pt x="48" y="253"/>
                    <a:pt x="50" y="253"/>
                  </a:cubicBezTo>
                  <a:cubicBezTo>
                    <a:pt x="49" y="249"/>
                    <a:pt x="50" y="244"/>
                    <a:pt x="47" y="241"/>
                  </a:cubicBezTo>
                  <a:cubicBezTo>
                    <a:pt x="46" y="244"/>
                    <a:pt x="46" y="248"/>
                    <a:pt x="46" y="252"/>
                  </a:cubicBezTo>
                  <a:close/>
                  <a:moveTo>
                    <a:pt x="209" y="246"/>
                  </a:moveTo>
                  <a:cubicBezTo>
                    <a:pt x="208" y="244"/>
                    <a:pt x="207" y="242"/>
                    <a:pt x="205" y="241"/>
                  </a:cubicBezTo>
                  <a:cubicBezTo>
                    <a:pt x="204" y="244"/>
                    <a:pt x="208" y="245"/>
                    <a:pt x="209" y="246"/>
                  </a:cubicBezTo>
                  <a:close/>
                  <a:moveTo>
                    <a:pt x="303" y="245"/>
                  </a:moveTo>
                  <a:cubicBezTo>
                    <a:pt x="306" y="246"/>
                    <a:pt x="311" y="253"/>
                    <a:pt x="313" y="248"/>
                  </a:cubicBezTo>
                  <a:cubicBezTo>
                    <a:pt x="310" y="246"/>
                    <a:pt x="305" y="238"/>
                    <a:pt x="303" y="245"/>
                  </a:cubicBezTo>
                  <a:close/>
                  <a:moveTo>
                    <a:pt x="326" y="249"/>
                  </a:moveTo>
                  <a:cubicBezTo>
                    <a:pt x="328" y="250"/>
                    <a:pt x="329" y="251"/>
                    <a:pt x="330" y="252"/>
                  </a:cubicBezTo>
                  <a:cubicBezTo>
                    <a:pt x="333" y="249"/>
                    <a:pt x="334" y="246"/>
                    <a:pt x="337" y="243"/>
                  </a:cubicBezTo>
                  <a:cubicBezTo>
                    <a:pt x="333" y="240"/>
                    <a:pt x="326" y="246"/>
                    <a:pt x="326" y="249"/>
                  </a:cubicBezTo>
                  <a:close/>
                  <a:moveTo>
                    <a:pt x="488" y="246"/>
                  </a:moveTo>
                  <a:cubicBezTo>
                    <a:pt x="489" y="246"/>
                    <a:pt x="489" y="246"/>
                    <a:pt x="489" y="248"/>
                  </a:cubicBezTo>
                  <a:cubicBezTo>
                    <a:pt x="491" y="248"/>
                    <a:pt x="491" y="245"/>
                    <a:pt x="492" y="244"/>
                  </a:cubicBezTo>
                  <a:cubicBezTo>
                    <a:pt x="491" y="243"/>
                    <a:pt x="491" y="242"/>
                    <a:pt x="489" y="241"/>
                  </a:cubicBezTo>
                  <a:cubicBezTo>
                    <a:pt x="489" y="243"/>
                    <a:pt x="488" y="244"/>
                    <a:pt x="488" y="246"/>
                  </a:cubicBezTo>
                  <a:close/>
                  <a:moveTo>
                    <a:pt x="177" y="246"/>
                  </a:moveTo>
                  <a:cubicBezTo>
                    <a:pt x="181" y="249"/>
                    <a:pt x="188" y="255"/>
                    <a:pt x="191" y="249"/>
                  </a:cubicBezTo>
                  <a:cubicBezTo>
                    <a:pt x="187" y="247"/>
                    <a:pt x="180" y="238"/>
                    <a:pt x="177" y="246"/>
                  </a:cubicBezTo>
                  <a:close/>
                  <a:moveTo>
                    <a:pt x="502" y="251"/>
                  </a:moveTo>
                  <a:cubicBezTo>
                    <a:pt x="504" y="250"/>
                    <a:pt x="505" y="249"/>
                    <a:pt x="505" y="246"/>
                  </a:cubicBezTo>
                  <a:cubicBezTo>
                    <a:pt x="503" y="244"/>
                    <a:pt x="502" y="243"/>
                    <a:pt x="499" y="242"/>
                  </a:cubicBezTo>
                  <a:cubicBezTo>
                    <a:pt x="497" y="246"/>
                    <a:pt x="499" y="250"/>
                    <a:pt x="502" y="251"/>
                  </a:cubicBezTo>
                  <a:close/>
                  <a:moveTo>
                    <a:pt x="573" y="254"/>
                  </a:moveTo>
                  <a:cubicBezTo>
                    <a:pt x="575" y="252"/>
                    <a:pt x="576" y="243"/>
                    <a:pt x="573" y="242"/>
                  </a:cubicBezTo>
                  <a:cubicBezTo>
                    <a:pt x="572" y="245"/>
                    <a:pt x="568" y="252"/>
                    <a:pt x="573" y="254"/>
                  </a:cubicBezTo>
                  <a:close/>
                  <a:moveTo>
                    <a:pt x="149" y="252"/>
                  </a:moveTo>
                  <a:cubicBezTo>
                    <a:pt x="149" y="252"/>
                    <a:pt x="150" y="252"/>
                    <a:pt x="151" y="252"/>
                  </a:cubicBezTo>
                  <a:cubicBezTo>
                    <a:pt x="150" y="247"/>
                    <a:pt x="148" y="245"/>
                    <a:pt x="145" y="243"/>
                  </a:cubicBezTo>
                  <a:cubicBezTo>
                    <a:pt x="142" y="246"/>
                    <a:pt x="147" y="250"/>
                    <a:pt x="149" y="252"/>
                  </a:cubicBezTo>
                  <a:close/>
                  <a:moveTo>
                    <a:pt x="290" y="243"/>
                  </a:moveTo>
                  <a:cubicBezTo>
                    <a:pt x="287" y="246"/>
                    <a:pt x="291" y="250"/>
                    <a:pt x="293" y="252"/>
                  </a:cubicBezTo>
                  <a:cubicBezTo>
                    <a:pt x="295" y="251"/>
                    <a:pt x="297" y="250"/>
                    <a:pt x="297" y="248"/>
                  </a:cubicBezTo>
                  <a:cubicBezTo>
                    <a:pt x="294" y="248"/>
                    <a:pt x="294" y="244"/>
                    <a:pt x="290" y="243"/>
                  </a:cubicBezTo>
                  <a:close/>
                  <a:moveTo>
                    <a:pt x="57" y="258"/>
                  </a:moveTo>
                  <a:cubicBezTo>
                    <a:pt x="56" y="253"/>
                    <a:pt x="55" y="247"/>
                    <a:pt x="52" y="244"/>
                  </a:cubicBezTo>
                  <a:cubicBezTo>
                    <a:pt x="54" y="247"/>
                    <a:pt x="52" y="256"/>
                    <a:pt x="57" y="258"/>
                  </a:cubicBezTo>
                  <a:close/>
                  <a:moveTo>
                    <a:pt x="230" y="245"/>
                  </a:moveTo>
                  <a:cubicBezTo>
                    <a:pt x="231" y="248"/>
                    <a:pt x="236" y="250"/>
                    <a:pt x="239" y="250"/>
                  </a:cubicBezTo>
                  <a:cubicBezTo>
                    <a:pt x="237" y="247"/>
                    <a:pt x="233" y="244"/>
                    <a:pt x="230" y="245"/>
                  </a:cubicBezTo>
                  <a:close/>
                  <a:moveTo>
                    <a:pt x="332" y="254"/>
                  </a:moveTo>
                  <a:cubicBezTo>
                    <a:pt x="339" y="257"/>
                    <a:pt x="344" y="261"/>
                    <a:pt x="350" y="264"/>
                  </a:cubicBezTo>
                  <a:cubicBezTo>
                    <a:pt x="352" y="261"/>
                    <a:pt x="348" y="258"/>
                    <a:pt x="347" y="256"/>
                  </a:cubicBezTo>
                  <a:cubicBezTo>
                    <a:pt x="344" y="252"/>
                    <a:pt x="342" y="247"/>
                    <a:pt x="339" y="244"/>
                  </a:cubicBezTo>
                  <a:cubicBezTo>
                    <a:pt x="337" y="248"/>
                    <a:pt x="334" y="250"/>
                    <a:pt x="332" y="254"/>
                  </a:cubicBezTo>
                  <a:close/>
                  <a:moveTo>
                    <a:pt x="452" y="245"/>
                  </a:moveTo>
                  <a:cubicBezTo>
                    <a:pt x="452" y="247"/>
                    <a:pt x="453" y="247"/>
                    <a:pt x="454" y="247"/>
                  </a:cubicBezTo>
                  <a:cubicBezTo>
                    <a:pt x="455" y="245"/>
                    <a:pt x="454" y="244"/>
                    <a:pt x="453" y="244"/>
                  </a:cubicBezTo>
                  <a:cubicBezTo>
                    <a:pt x="453" y="245"/>
                    <a:pt x="453" y="245"/>
                    <a:pt x="452" y="245"/>
                  </a:cubicBezTo>
                  <a:close/>
                  <a:moveTo>
                    <a:pt x="540" y="249"/>
                  </a:moveTo>
                  <a:cubicBezTo>
                    <a:pt x="542" y="251"/>
                    <a:pt x="544" y="253"/>
                    <a:pt x="547" y="254"/>
                  </a:cubicBezTo>
                  <a:cubicBezTo>
                    <a:pt x="548" y="251"/>
                    <a:pt x="548" y="251"/>
                    <a:pt x="548" y="249"/>
                  </a:cubicBezTo>
                  <a:cubicBezTo>
                    <a:pt x="546" y="248"/>
                    <a:pt x="544" y="245"/>
                    <a:pt x="541" y="244"/>
                  </a:cubicBezTo>
                  <a:cubicBezTo>
                    <a:pt x="541" y="246"/>
                    <a:pt x="540" y="247"/>
                    <a:pt x="540" y="249"/>
                  </a:cubicBezTo>
                  <a:close/>
                  <a:moveTo>
                    <a:pt x="240" y="252"/>
                  </a:moveTo>
                  <a:cubicBezTo>
                    <a:pt x="242" y="253"/>
                    <a:pt x="243" y="254"/>
                    <a:pt x="245" y="254"/>
                  </a:cubicBezTo>
                  <a:cubicBezTo>
                    <a:pt x="245" y="251"/>
                    <a:pt x="249" y="252"/>
                    <a:pt x="248" y="249"/>
                  </a:cubicBezTo>
                  <a:cubicBezTo>
                    <a:pt x="247" y="248"/>
                    <a:pt x="247" y="246"/>
                    <a:pt x="245" y="246"/>
                  </a:cubicBezTo>
                  <a:cubicBezTo>
                    <a:pt x="244" y="248"/>
                    <a:pt x="241" y="250"/>
                    <a:pt x="240" y="252"/>
                  </a:cubicBezTo>
                  <a:close/>
                  <a:moveTo>
                    <a:pt x="359" y="250"/>
                  </a:moveTo>
                  <a:cubicBezTo>
                    <a:pt x="359" y="247"/>
                    <a:pt x="355" y="246"/>
                    <a:pt x="354" y="246"/>
                  </a:cubicBezTo>
                  <a:cubicBezTo>
                    <a:pt x="356" y="247"/>
                    <a:pt x="356" y="250"/>
                    <a:pt x="359" y="250"/>
                  </a:cubicBezTo>
                  <a:close/>
                  <a:moveTo>
                    <a:pt x="370" y="248"/>
                  </a:moveTo>
                  <a:cubicBezTo>
                    <a:pt x="368" y="248"/>
                    <a:pt x="366" y="247"/>
                    <a:pt x="368" y="246"/>
                  </a:cubicBezTo>
                  <a:cubicBezTo>
                    <a:pt x="363" y="246"/>
                    <a:pt x="370" y="252"/>
                    <a:pt x="370" y="248"/>
                  </a:cubicBezTo>
                  <a:close/>
                  <a:moveTo>
                    <a:pt x="476" y="252"/>
                  </a:moveTo>
                  <a:cubicBezTo>
                    <a:pt x="477" y="254"/>
                    <a:pt x="477" y="255"/>
                    <a:pt x="479" y="255"/>
                  </a:cubicBezTo>
                  <a:cubicBezTo>
                    <a:pt x="480" y="253"/>
                    <a:pt x="481" y="251"/>
                    <a:pt x="482" y="248"/>
                  </a:cubicBezTo>
                  <a:cubicBezTo>
                    <a:pt x="480" y="248"/>
                    <a:pt x="480" y="246"/>
                    <a:pt x="478" y="246"/>
                  </a:cubicBezTo>
                  <a:cubicBezTo>
                    <a:pt x="478" y="249"/>
                    <a:pt x="476" y="249"/>
                    <a:pt x="476" y="252"/>
                  </a:cubicBezTo>
                  <a:close/>
                  <a:moveTo>
                    <a:pt x="614" y="268"/>
                  </a:moveTo>
                  <a:cubicBezTo>
                    <a:pt x="615" y="261"/>
                    <a:pt x="621" y="251"/>
                    <a:pt x="618" y="246"/>
                  </a:cubicBezTo>
                  <a:cubicBezTo>
                    <a:pt x="617" y="253"/>
                    <a:pt x="611" y="259"/>
                    <a:pt x="614" y="268"/>
                  </a:cubicBezTo>
                  <a:close/>
                  <a:moveTo>
                    <a:pt x="139" y="248"/>
                  </a:moveTo>
                  <a:cubicBezTo>
                    <a:pt x="141" y="248"/>
                    <a:pt x="141" y="249"/>
                    <a:pt x="142" y="249"/>
                  </a:cubicBezTo>
                  <a:cubicBezTo>
                    <a:pt x="142" y="247"/>
                    <a:pt x="141" y="247"/>
                    <a:pt x="140" y="246"/>
                  </a:cubicBezTo>
                  <a:cubicBezTo>
                    <a:pt x="140" y="247"/>
                    <a:pt x="139" y="247"/>
                    <a:pt x="139" y="248"/>
                  </a:cubicBezTo>
                  <a:close/>
                  <a:moveTo>
                    <a:pt x="197" y="249"/>
                  </a:moveTo>
                  <a:cubicBezTo>
                    <a:pt x="203" y="251"/>
                    <a:pt x="205" y="255"/>
                    <a:pt x="210" y="256"/>
                  </a:cubicBezTo>
                  <a:cubicBezTo>
                    <a:pt x="208" y="253"/>
                    <a:pt x="201" y="244"/>
                    <a:pt x="197" y="249"/>
                  </a:cubicBezTo>
                  <a:close/>
                  <a:moveTo>
                    <a:pt x="278" y="258"/>
                  </a:moveTo>
                  <a:cubicBezTo>
                    <a:pt x="278" y="256"/>
                    <a:pt x="280" y="255"/>
                    <a:pt x="280" y="253"/>
                  </a:cubicBezTo>
                  <a:cubicBezTo>
                    <a:pt x="278" y="249"/>
                    <a:pt x="273" y="248"/>
                    <a:pt x="269" y="247"/>
                  </a:cubicBezTo>
                  <a:cubicBezTo>
                    <a:pt x="268" y="252"/>
                    <a:pt x="274" y="255"/>
                    <a:pt x="278" y="258"/>
                  </a:cubicBezTo>
                  <a:close/>
                  <a:moveTo>
                    <a:pt x="410" y="252"/>
                  </a:moveTo>
                  <a:cubicBezTo>
                    <a:pt x="413" y="252"/>
                    <a:pt x="413" y="250"/>
                    <a:pt x="413" y="248"/>
                  </a:cubicBezTo>
                  <a:cubicBezTo>
                    <a:pt x="412" y="246"/>
                    <a:pt x="409" y="250"/>
                    <a:pt x="410" y="252"/>
                  </a:cubicBezTo>
                  <a:close/>
                  <a:moveTo>
                    <a:pt x="525" y="254"/>
                  </a:moveTo>
                  <a:cubicBezTo>
                    <a:pt x="523" y="250"/>
                    <a:pt x="520" y="249"/>
                    <a:pt x="517" y="247"/>
                  </a:cubicBezTo>
                  <a:cubicBezTo>
                    <a:pt x="517" y="250"/>
                    <a:pt x="522" y="252"/>
                    <a:pt x="525" y="254"/>
                  </a:cubicBezTo>
                  <a:close/>
                  <a:moveTo>
                    <a:pt x="308" y="254"/>
                  </a:moveTo>
                  <a:cubicBezTo>
                    <a:pt x="308" y="253"/>
                    <a:pt x="309" y="253"/>
                    <a:pt x="309" y="252"/>
                  </a:cubicBezTo>
                  <a:cubicBezTo>
                    <a:pt x="307" y="251"/>
                    <a:pt x="303" y="247"/>
                    <a:pt x="301" y="248"/>
                  </a:cubicBezTo>
                  <a:cubicBezTo>
                    <a:pt x="303" y="250"/>
                    <a:pt x="304" y="254"/>
                    <a:pt x="308" y="254"/>
                  </a:cubicBezTo>
                  <a:close/>
                  <a:moveTo>
                    <a:pt x="534" y="255"/>
                  </a:moveTo>
                  <a:cubicBezTo>
                    <a:pt x="537" y="252"/>
                    <a:pt x="532" y="250"/>
                    <a:pt x="531" y="248"/>
                  </a:cubicBezTo>
                  <a:cubicBezTo>
                    <a:pt x="528" y="251"/>
                    <a:pt x="530" y="255"/>
                    <a:pt x="534" y="255"/>
                  </a:cubicBezTo>
                  <a:close/>
                  <a:moveTo>
                    <a:pt x="233" y="255"/>
                  </a:moveTo>
                  <a:cubicBezTo>
                    <a:pt x="235" y="255"/>
                    <a:pt x="236" y="254"/>
                    <a:pt x="236" y="252"/>
                  </a:cubicBezTo>
                  <a:cubicBezTo>
                    <a:pt x="233" y="251"/>
                    <a:pt x="231" y="250"/>
                    <a:pt x="228" y="249"/>
                  </a:cubicBezTo>
                  <a:cubicBezTo>
                    <a:pt x="229" y="251"/>
                    <a:pt x="231" y="253"/>
                    <a:pt x="233" y="255"/>
                  </a:cubicBezTo>
                  <a:close/>
                  <a:moveTo>
                    <a:pt x="459" y="252"/>
                  </a:moveTo>
                  <a:cubicBezTo>
                    <a:pt x="462" y="252"/>
                    <a:pt x="466" y="258"/>
                    <a:pt x="468" y="256"/>
                  </a:cubicBezTo>
                  <a:cubicBezTo>
                    <a:pt x="467" y="254"/>
                    <a:pt x="462" y="251"/>
                    <a:pt x="459" y="249"/>
                  </a:cubicBezTo>
                  <a:cubicBezTo>
                    <a:pt x="459" y="250"/>
                    <a:pt x="459" y="251"/>
                    <a:pt x="459" y="252"/>
                  </a:cubicBezTo>
                  <a:close/>
                  <a:moveTo>
                    <a:pt x="256" y="252"/>
                  </a:moveTo>
                  <a:cubicBezTo>
                    <a:pt x="258" y="252"/>
                    <a:pt x="259" y="252"/>
                    <a:pt x="259" y="251"/>
                  </a:cubicBezTo>
                  <a:cubicBezTo>
                    <a:pt x="257" y="251"/>
                    <a:pt x="257" y="249"/>
                    <a:pt x="255" y="249"/>
                  </a:cubicBezTo>
                  <a:cubicBezTo>
                    <a:pt x="255" y="251"/>
                    <a:pt x="257" y="251"/>
                    <a:pt x="256" y="252"/>
                  </a:cubicBezTo>
                  <a:close/>
                  <a:moveTo>
                    <a:pt x="448" y="260"/>
                  </a:moveTo>
                  <a:cubicBezTo>
                    <a:pt x="450" y="257"/>
                    <a:pt x="451" y="254"/>
                    <a:pt x="452" y="251"/>
                  </a:cubicBezTo>
                  <a:cubicBezTo>
                    <a:pt x="445" y="246"/>
                    <a:pt x="442" y="258"/>
                    <a:pt x="448" y="260"/>
                  </a:cubicBezTo>
                  <a:close/>
                  <a:moveTo>
                    <a:pt x="414" y="254"/>
                  </a:moveTo>
                  <a:cubicBezTo>
                    <a:pt x="416" y="256"/>
                    <a:pt x="419" y="257"/>
                    <a:pt x="421" y="254"/>
                  </a:cubicBezTo>
                  <a:cubicBezTo>
                    <a:pt x="420" y="250"/>
                    <a:pt x="415" y="249"/>
                    <a:pt x="414" y="254"/>
                  </a:cubicBezTo>
                  <a:close/>
                  <a:moveTo>
                    <a:pt x="501" y="255"/>
                  </a:moveTo>
                  <a:cubicBezTo>
                    <a:pt x="499" y="253"/>
                    <a:pt x="499" y="250"/>
                    <a:pt x="495" y="250"/>
                  </a:cubicBezTo>
                  <a:cubicBezTo>
                    <a:pt x="496" y="253"/>
                    <a:pt x="498" y="254"/>
                    <a:pt x="501" y="255"/>
                  </a:cubicBezTo>
                  <a:close/>
                  <a:moveTo>
                    <a:pt x="509" y="260"/>
                  </a:moveTo>
                  <a:cubicBezTo>
                    <a:pt x="509" y="257"/>
                    <a:pt x="509" y="256"/>
                    <a:pt x="512" y="255"/>
                  </a:cubicBezTo>
                  <a:cubicBezTo>
                    <a:pt x="510" y="254"/>
                    <a:pt x="512" y="250"/>
                    <a:pt x="509" y="250"/>
                  </a:cubicBezTo>
                  <a:cubicBezTo>
                    <a:pt x="509" y="253"/>
                    <a:pt x="505" y="258"/>
                    <a:pt x="509" y="260"/>
                  </a:cubicBezTo>
                  <a:close/>
                  <a:moveTo>
                    <a:pt x="580" y="293"/>
                  </a:moveTo>
                  <a:cubicBezTo>
                    <a:pt x="581" y="286"/>
                    <a:pt x="583" y="278"/>
                    <a:pt x="586" y="272"/>
                  </a:cubicBezTo>
                  <a:cubicBezTo>
                    <a:pt x="587" y="265"/>
                    <a:pt x="592" y="256"/>
                    <a:pt x="591" y="250"/>
                  </a:cubicBezTo>
                  <a:cubicBezTo>
                    <a:pt x="586" y="264"/>
                    <a:pt x="579" y="280"/>
                    <a:pt x="580" y="293"/>
                  </a:cubicBezTo>
                  <a:close/>
                  <a:moveTo>
                    <a:pt x="74" y="269"/>
                  </a:moveTo>
                  <a:cubicBezTo>
                    <a:pt x="74" y="267"/>
                    <a:pt x="77" y="268"/>
                    <a:pt x="78" y="267"/>
                  </a:cubicBezTo>
                  <a:cubicBezTo>
                    <a:pt x="74" y="261"/>
                    <a:pt x="67" y="254"/>
                    <a:pt x="60" y="252"/>
                  </a:cubicBezTo>
                  <a:cubicBezTo>
                    <a:pt x="61" y="261"/>
                    <a:pt x="67" y="266"/>
                    <a:pt x="74" y="269"/>
                  </a:cubicBezTo>
                  <a:close/>
                  <a:moveTo>
                    <a:pt x="127" y="254"/>
                  </a:moveTo>
                  <a:cubicBezTo>
                    <a:pt x="128" y="254"/>
                    <a:pt x="127" y="252"/>
                    <a:pt x="128" y="251"/>
                  </a:cubicBezTo>
                  <a:cubicBezTo>
                    <a:pt x="127" y="251"/>
                    <a:pt x="126" y="251"/>
                    <a:pt x="126" y="251"/>
                  </a:cubicBezTo>
                  <a:cubicBezTo>
                    <a:pt x="126" y="252"/>
                    <a:pt x="125" y="255"/>
                    <a:pt x="127" y="254"/>
                  </a:cubicBezTo>
                  <a:close/>
                  <a:moveTo>
                    <a:pt x="190" y="254"/>
                  </a:moveTo>
                  <a:cubicBezTo>
                    <a:pt x="196" y="255"/>
                    <a:pt x="199" y="260"/>
                    <a:pt x="205" y="261"/>
                  </a:cubicBezTo>
                  <a:cubicBezTo>
                    <a:pt x="205" y="260"/>
                    <a:pt x="207" y="260"/>
                    <a:pt x="207" y="258"/>
                  </a:cubicBezTo>
                  <a:cubicBezTo>
                    <a:pt x="202" y="257"/>
                    <a:pt x="195" y="247"/>
                    <a:pt x="190" y="254"/>
                  </a:cubicBezTo>
                  <a:close/>
                  <a:moveTo>
                    <a:pt x="485" y="263"/>
                  </a:moveTo>
                  <a:cubicBezTo>
                    <a:pt x="486" y="260"/>
                    <a:pt x="488" y="257"/>
                    <a:pt x="489" y="253"/>
                  </a:cubicBezTo>
                  <a:cubicBezTo>
                    <a:pt x="487" y="253"/>
                    <a:pt x="488" y="251"/>
                    <a:pt x="485" y="251"/>
                  </a:cubicBezTo>
                  <a:cubicBezTo>
                    <a:pt x="485" y="255"/>
                    <a:pt x="480" y="260"/>
                    <a:pt x="485" y="263"/>
                  </a:cubicBezTo>
                  <a:close/>
                  <a:moveTo>
                    <a:pt x="39" y="255"/>
                  </a:moveTo>
                  <a:cubicBezTo>
                    <a:pt x="41" y="257"/>
                    <a:pt x="40" y="262"/>
                    <a:pt x="42" y="263"/>
                  </a:cubicBezTo>
                  <a:cubicBezTo>
                    <a:pt x="41" y="259"/>
                    <a:pt x="45" y="254"/>
                    <a:pt x="41" y="252"/>
                  </a:cubicBezTo>
                  <a:cubicBezTo>
                    <a:pt x="41" y="254"/>
                    <a:pt x="40" y="254"/>
                    <a:pt x="39" y="255"/>
                  </a:cubicBezTo>
                  <a:close/>
                  <a:moveTo>
                    <a:pt x="121" y="259"/>
                  </a:moveTo>
                  <a:cubicBezTo>
                    <a:pt x="121" y="257"/>
                    <a:pt x="120" y="257"/>
                    <a:pt x="120" y="255"/>
                  </a:cubicBezTo>
                  <a:cubicBezTo>
                    <a:pt x="116" y="256"/>
                    <a:pt x="115" y="250"/>
                    <a:pt x="111" y="252"/>
                  </a:cubicBezTo>
                  <a:cubicBezTo>
                    <a:pt x="114" y="255"/>
                    <a:pt x="117" y="257"/>
                    <a:pt x="121" y="259"/>
                  </a:cubicBezTo>
                  <a:close/>
                  <a:moveTo>
                    <a:pt x="299" y="259"/>
                  </a:moveTo>
                  <a:cubicBezTo>
                    <a:pt x="301" y="259"/>
                    <a:pt x="301" y="258"/>
                    <a:pt x="303" y="258"/>
                  </a:cubicBezTo>
                  <a:cubicBezTo>
                    <a:pt x="302" y="256"/>
                    <a:pt x="302" y="256"/>
                    <a:pt x="303" y="254"/>
                  </a:cubicBezTo>
                  <a:cubicBezTo>
                    <a:pt x="299" y="254"/>
                    <a:pt x="300" y="251"/>
                    <a:pt x="296" y="252"/>
                  </a:cubicBezTo>
                  <a:cubicBezTo>
                    <a:pt x="294" y="256"/>
                    <a:pt x="298" y="256"/>
                    <a:pt x="299" y="259"/>
                  </a:cubicBezTo>
                  <a:close/>
                  <a:moveTo>
                    <a:pt x="362" y="252"/>
                  </a:moveTo>
                  <a:cubicBezTo>
                    <a:pt x="362" y="255"/>
                    <a:pt x="363" y="253"/>
                    <a:pt x="365" y="254"/>
                  </a:cubicBezTo>
                  <a:cubicBezTo>
                    <a:pt x="366" y="252"/>
                    <a:pt x="363" y="251"/>
                    <a:pt x="362" y="252"/>
                  </a:cubicBezTo>
                  <a:close/>
                  <a:moveTo>
                    <a:pt x="566" y="255"/>
                  </a:moveTo>
                  <a:cubicBezTo>
                    <a:pt x="566" y="253"/>
                    <a:pt x="564" y="252"/>
                    <a:pt x="562" y="252"/>
                  </a:cubicBezTo>
                  <a:cubicBezTo>
                    <a:pt x="562" y="254"/>
                    <a:pt x="564" y="256"/>
                    <a:pt x="566" y="255"/>
                  </a:cubicBezTo>
                  <a:close/>
                  <a:moveTo>
                    <a:pt x="248" y="256"/>
                  </a:moveTo>
                  <a:cubicBezTo>
                    <a:pt x="250" y="258"/>
                    <a:pt x="253" y="258"/>
                    <a:pt x="255" y="256"/>
                  </a:cubicBezTo>
                  <a:cubicBezTo>
                    <a:pt x="254" y="254"/>
                    <a:pt x="253" y="253"/>
                    <a:pt x="251" y="252"/>
                  </a:cubicBezTo>
                  <a:cubicBezTo>
                    <a:pt x="250" y="254"/>
                    <a:pt x="249" y="254"/>
                    <a:pt x="248" y="256"/>
                  </a:cubicBezTo>
                  <a:close/>
                  <a:moveTo>
                    <a:pt x="550" y="257"/>
                  </a:moveTo>
                  <a:cubicBezTo>
                    <a:pt x="552" y="258"/>
                    <a:pt x="552" y="260"/>
                    <a:pt x="554" y="260"/>
                  </a:cubicBezTo>
                  <a:cubicBezTo>
                    <a:pt x="554" y="258"/>
                    <a:pt x="554" y="256"/>
                    <a:pt x="555" y="254"/>
                  </a:cubicBezTo>
                  <a:cubicBezTo>
                    <a:pt x="553" y="254"/>
                    <a:pt x="554" y="252"/>
                    <a:pt x="552" y="252"/>
                  </a:cubicBezTo>
                  <a:cubicBezTo>
                    <a:pt x="551" y="254"/>
                    <a:pt x="550" y="255"/>
                    <a:pt x="550" y="257"/>
                  </a:cubicBezTo>
                  <a:close/>
                  <a:moveTo>
                    <a:pt x="169" y="253"/>
                  </a:moveTo>
                  <a:cubicBezTo>
                    <a:pt x="168" y="255"/>
                    <a:pt x="166" y="256"/>
                    <a:pt x="163" y="257"/>
                  </a:cubicBezTo>
                  <a:cubicBezTo>
                    <a:pt x="163" y="255"/>
                    <a:pt x="162" y="254"/>
                    <a:pt x="160" y="254"/>
                  </a:cubicBezTo>
                  <a:cubicBezTo>
                    <a:pt x="163" y="262"/>
                    <a:pt x="173" y="266"/>
                    <a:pt x="179" y="258"/>
                  </a:cubicBezTo>
                  <a:cubicBezTo>
                    <a:pt x="174" y="257"/>
                    <a:pt x="173" y="254"/>
                    <a:pt x="169" y="253"/>
                  </a:cubicBezTo>
                  <a:close/>
                  <a:moveTo>
                    <a:pt x="375" y="255"/>
                  </a:moveTo>
                  <a:cubicBezTo>
                    <a:pt x="382" y="257"/>
                    <a:pt x="388" y="267"/>
                    <a:pt x="395" y="265"/>
                  </a:cubicBezTo>
                  <a:cubicBezTo>
                    <a:pt x="390" y="259"/>
                    <a:pt x="383" y="256"/>
                    <a:pt x="376" y="253"/>
                  </a:cubicBezTo>
                  <a:cubicBezTo>
                    <a:pt x="376" y="254"/>
                    <a:pt x="374" y="254"/>
                    <a:pt x="375" y="255"/>
                  </a:cubicBezTo>
                  <a:close/>
                  <a:moveTo>
                    <a:pt x="261" y="256"/>
                  </a:moveTo>
                  <a:cubicBezTo>
                    <a:pt x="265" y="260"/>
                    <a:pt x="267" y="264"/>
                    <a:pt x="272" y="267"/>
                  </a:cubicBezTo>
                  <a:cubicBezTo>
                    <a:pt x="274" y="262"/>
                    <a:pt x="266" y="257"/>
                    <a:pt x="262" y="254"/>
                  </a:cubicBezTo>
                  <a:cubicBezTo>
                    <a:pt x="262" y="255"/>
                    <a:pt x="261" y="255"/>
                    <a:pt x="261" y="256"/>
                  </a:cubicBezTo>
                  <a:close/>
                  <a:moveTo>
                    <a:pt x="355" y="256"/>
                  </a:moveTo>
                  <a:cubicBezTo>
                    <a:pt x="355" y="255"/>
                    <a:pt x="356" y="255"/>
                    <a:pt x="356" y="254"/>
                  </a:cubicBezTo>
                  <a:cubicBezTo>
                    <a:pt x="356" y="254"/>
                    <a:pt x="353" y="253"/>
                    <a:pt x="353" y="254"/>
                  </a:cubicBezTo>
                  <a:cubicBezTo>
                    <a:pt x="354" y="254"/>
                    <a:pt x="353" y="256"/>
                    <a:pt x="355" y="256"/>
                  </a:cubicBezTo>
                  <a:close/>
                  <a:moveTo>
                    <a:pt x="631" y="266"/>
                  </a:moveTo>
                  <a:cubicBezTo>
                    <a:pt x="633" y="261"/>
                    <a:pt x="634" y="257"/>
                    <a:pt x="632" y="254"/>
                  </a:cubicBezTo>
                  <a:cubicBezTo>
                    <a:pt x="632" y="258"/>
                    <a:pt x="629" y="262"/>
                    <a:pt x="631" y="266"/>
                  </a:cubicBezTo>
                  <a:close/>
                  <a:moveTo>
                    <a:pt x="236" y="259"/>
                  </a:moveTo>
                  <a:cubicBezTo>
                    <a:pt x="239" y="259"/>
                    <a:pt x="241" y="258"/>
                    <a:pt x="242" y="255"/>
                  </a:cubicBezTo>
                  <a:cubicBezTo>
                    <a:pt x="239" y="253"/>
                    <a:pt x="236" y="256"/>
                    <a:pt x="236" y="259"/>
                  </a:cubicBezTo>
                  <a:close/>
                  <a:moveTo>
                    <a:pt x="406" y="257"/>
                  </a:moveTo>
                  <a:cubicBezTo>
                    <a:pt x="407" y="256"/>
                    <a:pt x="409" y="255"/>
                    <a:pt x="406" y="254"/>
                  </a:cubicBezTo>
                  <a:cubicBezTo>
                    <a:pt x="406" y="255"/>
                    <a:pt x="405" y="257"/>
                    <a:pt x="406" y="257"/>
                  </a:cubicBezTo>
                  <a:close/>
                  <a:moveTo>
                    <a:pt x="200" y="266"/>
                  </a:moveTo>
                  <a:cubicBezTo>
                    <a:pt x="200" y="265"/>
                    <a:pt x="202" y="265"/>
                    <a:pt x="203" y="264"/>
                  </a:cubicBezTo>
                  <a:cubicBezTo>
                    <a:pt x="200" y="259"/>
                    <a:pt x="192" y="259"/>
                    <a:pt x="188" y="255"/>
                  </a:cubicBezTo>
                  <a:cubicBezTo>
                    <a:pt x="192" y="259"/>
                    <a:pt x="196" y="262"/>
                    <a:pt x="200" y="266"/>
                  </a:cubicBezTo>
                  <a:close/>
                  <a:moveTo>
                    <a:pt x="285" y="263"/>
                  </a:moveTo>
                  <a:cubicBezTo>
                    <a:pt x="286" y="261"/>
                    <a:pt x="288" y="260"/>
                    <a:pt x="289" y="258"/>
                  </a:cubicBezTo>
                  <a:cubicBezTo>
                    <a:pt x="286" y="258"/>
                    <a:pt x="285" y="256"/>
                    <a:pt x="284" y="255"/>
                  </a:cubicBezTo>
                  <a:cubicBezTo>
                    <a:pt x="281" y="257"/>
                    <a:pt x="280" y="262"/>
                    <a:pt x="285" y="263"/>
                  </a:cubicBezTo>
                  <a:close/>
                  <a:moveTo>
                    <a:pt x="399" y="258"/>
                  </a:moveTo>
                  <a:cubicBezTo>
                    <a:pt x="400" y="256"/>
                    <a:pt x="395" y="254"/>
                    <a:pt x="393" y="255"/>
                  </a:cubicBezTo>
                  <a:cubicBezTo>
                    <a:pt x="395" y="256"/>
                    <a:pt x="396" y="258"/>
                    <a:pt x="399" y="258"/>
                  </a:cubicBezTo>
                  <a:close/>
                  <a:moveTo>
                    <a:pt x="110" y="258"/>
                  </a:moveTo>
                  <a:cubicBezTo>
                    <a:pt x="108" y="258"/>
                    <a:pt x="107" y="254"/>
                    <a:pt x="106" y="256"/>
                  </a:cubicBezTo>
                  <a:cubicBezTo>
                    <a:pt x="107" y="256"/>
                    <a:pt x="109" y="259"/>
                    <a:pt x="110" y="258"/>
                  </a:cubicBezTo>
                  <a:close/>
                  <a:moveTo>
                    <a:pt x="455" y="264"/>
                  </a:moveTo>
                  <a:cubicBezTo>
                    <a:pt x="457" y="266"/>
                    <a:pt x="460" y="271"/>
                    <a:pt x="463" y="269"/>
                  </a:cubicBezTo>
                  <a:cubicBezTo>
                    <a:pt x="462" y="267"/>
                    <a:pt x="466" y="264"/>
                    <a:pt x="466" y="259"/>
                  </a:cubicBezTo>
                  <a:cubicBezTo>
                    <a:pt x="461" y="260"/>
                    <a:pt x="461" y="256"/>
                    <a:pt x="457" y="255"/>
                  </a:cubicBezTo>
                  <a:cubicBezTo>
                    <a:pt x="457" y="258"/>
                    <a:pt x="455" y="260"/>
                    <a:pt x="455" y="264"/>
                  </a:cubicBezTo>
                  <a:close/>
                  <a:moveTo>
                    <a:pt x="516" y="268"/>
                  </a:moveTo>
                  <a:cubicBezTo>
                    <a:pt x="518" y="267"/>
                    <a:pt x="518" y="269"/>
                    <a:pt x="519" y="269"/>
                  </a:cubicBezTo>
                  <a:cubicBezTo>
                    <a:pt x="520" y="266"/>
                    <a:pt x="522" y="263"/>
                    <a:pt x="523" y="260"/>
                  </a:cubicBezTo>
                  <a:cubicBezTo>
                    <a:pt x="521" y="259"/>
                    <a:pt x="519" y="256"/>
                    <a:pt x="516" y="255"/>
                  </a:cubicBezTo>
                  <a:cubicBezTo>
                    <a:pt x="517" y="261"/>
                    <a:pt x="517" y="263"/>
                    <a:pt x="516" y="268"/>
                  </a:cubicBezTo>
                  <a:close/>
                  <a:moveTo>
                    <a:pt x="528" y="258"/>
                  </a:moveTo>
                  <a:cubicBezTo>
                    <a:pt x="530" y="258"/>
                    <a:pt x="532" y="260"/>
                    <a:pt x="533" y="259"/>
                  </a:cubicBezTo>
                  <a:cubicBezTo>
                    <a:pt x="531" y="258"/>
                    <a:pt x="531" y="255"/>
                    <a:pt x="528" y="255"/>
                  </a:cubicBezTo>
                  <a:cubicBezTo>
                    <a:pt x="528" y="256"/>
                    <a:pt x="528" y="257"/>
                    <a:pt x="528" y="258"/>
                  </a:cubicBezTo>
                  <a:close/>
                  <a:moveTo>
                    <a:pt x="46" y="266"/>
                  </a:moveTo>
                  <a:cubicBezTo>
                    <a:pt x="49" y="267"/>
                    <a:pt x="51" y="270"/>
                    <a:pt x="55" y="271"/>
                  </a:cubicBezTo>
                  <a:cubicBezTo>
                    <a:pt x="52" y="266"/>
                    <a:pt x="54" y="256"/>
                    <a:pt x="46" y="256"/>
                  </a:cubicBezTo>
                  <a:cubicBezTo>
                    <a:pt x="46" y="261"/>
                    <a:pt x="46" y="261"/>
                    <a:pt x="46" y="266"/>
                  </a:cubicBezTo>
                  <a:close/>
                  <a:moveTo>
                    <a:pt x="330" y="257"/>
                  </a:moveTo>
                  <a:cubicBezTo>
                    <a:pt x="333" y="262"/>
                    <a:pt x="339" y="265"/>
                    <a:pt x="344" y="268"/>
                  </a:cubicBezTo>
                  <a:cubicBezTo>
                    <a:pt x="344" y="266"/>
                    <a:pt x="346" y="267"/>
                    <a:pt x="346" y="265"/>
                  </a:cubicBezTo>
                  <a:cubicBezTo>
                    <a:pt x="340" y="263"/>
                    <a:pt x="335" y="257"/>
                    <a:pt x="330" y="257"/>
                  </a:cubicBezTo>
                  <a:close/>
                  <a:moveTo>
                    <a:pt x="492" y="257"/>
                  </a:moveTo>
                  <a:cubicBezTo>
                    <a:pt x="492" y="261"/>
                    <a:pt x="489" y="262"/>
                    <a:pt x="490" y="266"/>
                  </a:cubicBezTo>
                  <a:cubicBezTo>
                    <a:pt x="492" y="267"/>
                    <a:pt x="492" y="270"/>
                    <a:pt x="496" y="270"/>
                  </a:cubicBezTo>
                  <a:cubicBezTo>
                    <a:pt x="496" y="267"/>
                    <a:pt x="498" y="265"/>
                    <a:pt x="499" y="262"/>
                  </a:cubicBezTo>
                  <a:cubicBezTo>
                    <a:pt x="498" y="259"/>
                    <a:pt x="496" y="258"/>
                    <a:pt x="496" y="256"/>
                  </a:cubicBezTo>
                  <a:cubicBezTo>
                    <a:pt x="495" y="257"/>
                    <a:pt x="493" y="256"/>
                    <a:pt x="492" y="257"/>
                  </a:cubicBezTo>
                  <a:close/>
                  <a:moveTo>
                    <a:pt x="572" y="259"/>
                  </a:moveTo>
                  <a:cubicBezTo>
                    <a:pt x="572" y="257"/>
                    <a:pt x="570" y="256"/>
                    <a:pt x="569" y="256"/>
                  </a:cubicBezTo>
                  <a:cubicBezTo>
                    <a:pt x="569" y="258"/>
                    <a:pt x="570" y="259"/>
                    <a:pt x="572" y="259"/>
                  </a:cubicBezTo>
                  <a:close/>
                  <a:moveTo>
                    <a:pt x="537" y="258"/>
                  </a:moveTo>
                  <a:cubicBezTo>
                    <a:pt x="538" y="260"/>
                    <a:pt x="540" y="262"/>
                    <a:pt x="543" y="263"/>
                  </a:cubicBezTo>
                  <a:cubicBezTo>
                    <a:pt x="542" y="260"/>
                    <a:pt x="539" y="260"/>
                    <a:pt x="540" y="257"/>
                  </a:cubicBezTo>
                  <a:cubicBezTo>
                    <a:pt x="539" y="257"/>
                    <a:pt x="538" y="257"/>
                    <a:pt x="538" y="257"/>
                  </a:cubicBezTo>
                  <a:cubicBezTo>
                    <a:pt x="538" y="257"/>
                    <a:pt x="538" y="258"/>
                    <a:pt x="537" y="258"/>
                  </a:cubicBezTo>
                  <a:close/>
                  <a:moveTo>
                    <a:pt x="239" y="263"/>
                  </a:moveTo>
                  <a:cubicBezTo>
                    <a:pt x="242" y="264"/>
                    <a:pt x="242" y="267"/>
                    <a:pt x="245" y="266"/>
                  </a:cubicBezTo>
                  <a:cubicBezTo>
                    <a:pt x="246" y="264"/>
                    <a:pt x="247" y="262"/>
                    <a:pt x="250" y="261"/>
                  </a:cubicBezTo>
                  <a:cubicBezTo>
                    <a:pt x="247" y="255"/>
                    <a:pt x="242" y="259"/>
                    <a:pt x="239" y="263"/>
                  </a:cubicBezTo>
                  <a:close/>
                  <a:moveTo>
                    <a:pt x="409" y="260"/>
                  </a:moveTo>
                  <a:cubicBezTo>
                    <a:pt x="412" y="259"/>
                    <a:pt x="413" y="264"/>
                    <a:pt x="416" y="263"/>
                  </a:cubicBezTo>
                  <a:cubicBezTo>
                    <a:pt x="415" y="260"/>
                    <a:pt x="413" y="258"/>
                    <a:pt x="410" y="257"/>
                  </a:cubicBezTo>
                  <a:cubicBezTo>
                    <a:pt x="410" y="258"/>
                    <a:pt x="408" y="258"/>
                    <a:pt x="409" y="260"/>
                  </a:cubicBezTo>
                  <a:close/>
                  <a:moveTo>
                    <a:pt x="138" y="261"/>
                  </a:moveTo>
                  <a:cubicBezTo>
                    <a:pt x="139" y="259"/>
                    <a:pt x="137" y="258"/>
                    <a:pt x="135" y="258"/>
                  </a:cubicBezTo>
                  <a:cubicBezTo>
                    <a:pt x="135" y="260"/>
                    <a:pt x="136" y="261"/>
                    <a:pt x="138" y="261"/>
                  </a:cubicBezTo>
                  <a:close/>
                  <a:moveTo>
                    <a:pt x="312" y="262"/>
                  </a:moveTo>
                  <a:cubicBezTo>
                    <a:pt x="313" y="262"/>
                    <a:pt x="315" y="259"/>
                    <a:pt x="314" y="258"/>
                  </a:cubicBezTo>
                  <a:cubicBezTo>
                    <a:pt x="314" y="259"/>
                    <a:pt x="312" y="260"/>
                    <a:pt x="312" y="262"/>
                  </a:cubicBezTo>
                  <a:close/>
                  <a:moveTo>
                    <a:pt x="316" y="267"/>
                  </a:moveTo>
                  <a:cubicBezTo>
                    <a:pt x="320" y="266"/>
                    <a:pt x="320" y="262"/>
                    <a:pt x="323" y="260"/>
                  </a:cubicBezTo>
                  <a:cubicBezTo>
                    <a:pt x="322" y="260"/>
                    <a:pt x="322" y="258"/>
                    <a:pt x="320" y="258"/>
                  </a:cubicBezTo>
                  <a:cubicBezTo>
                    <a:pt x="319" y="261"/>
                    <a:pt x="315" y="263"/>
                    <a:pt x="316" y="267"/>
                  </a:cubicBezTo>
                  <a:close/>
                  <a:moveTo>
                    <a:pt x="369" y="259"/>
                  </a:moveTo>
                  <a:cubicBezTo>
                    <a:pt x="371" y="259"/>
                    <a:pt x="371" y="261"/>
                    <a:pt x="372" y="260"/>
                  </a:cubicBezTo>
                  <a:cubicBezTo>
                    <a:pt x="373" y="259"/>
                    <a:pt x="371" y="258"/>
                    <a:pt x="371" y="258"/>
                  </a:cubicBezTo>
                  <a:cubicBezTo>
                    <a:pt x="371" y="259"/>
                    <a:pt x="370" y="258"/>
                    <a:pt x="369" y="259"/>
                  </a:cubicBezTo>
                  <a:close/>
                  <a:moveTo>
                    <a:pt x="558" y="263"/>
                  </a:moveTo>
                  <a:cubicBezTo>
                    <a:pt x="559" y="263"/>
                    <a:pt x="560" y="265"/>
                    <a:pt x="562" y="265"/>
                  </a:cubicBezTo>
                  <a:cubicBezTo>
                    <a:pt x="564" y="262"/>
                    <a:pt x="562" y="259"/>
                    <a:pt x="560" y="258"/>
                  </a:cubicBezTo>
                  <a:cubicBezTo>
                    <a:pt x="559" y="260"/>
                    <a:pt x="558" y="261"/>
                    <a:pt x="558" y="263"/>
                  </a:cubicBezTo>
                  <a:close/>
                  <a:moveTo>
                    <a:pt x="256" y="261"/>
                  </a:moveTo>
                  <a:cubicBezTo>
                    <a:pt x="258" y="261"/>
                    <a:pt x="259" y="263"/>
                    <a:pt x="261" y="263"/>
                  </a:cubicBezTo>
                  <a:cubicBezTo>
                    <a:pt x="261" y="261"/>
                    <a:pt x="259" y="259"/>
                    <a:pt x="257" y="258"/>
                  </a:cubicBezTo>
                  <a:cubicBezTo>
                    <a:pt x="257" y="260"/>
                    <a:pt x="255" y="259"/>
                    <a:pt x="256" y="261"/>
                  </a:cubicBezTo>
                  <a:close/>
                  <a:moveTo>
                    <a:pt x="165" y="266"/>
                  </a:moveTo>
                  <a:cubicBezTo>
                    <a:pt x="162" y="264"/>
                    <a:pt x="160" y="260"/>
                    <a:pt x="155" y="259"/>
                  </a:cubicBezTo>
                  <a:cubicBezTo>
                    <a:pt x="157" y="262"/>
                    <a:pt x="162" y="266"/>
                    <a:pt x="165" y="266"/>
                  </a:cubicBezTo>
                  <a:close/>
                  <a:moveTo>
                    <a:pt x="303" y="260"/>
                  </a:moveTo>
                  <a:cubicBezTo>
                    <a:pt x="303" y="264"/>
                    <a:pt x="306" y="261"/>
                    <a:pt x="306" y="259"/>
                  </a:cubicBezTo>
                  <a:cubicBezTo>
                    <a:pt x="304" y="259"/>
                    <a:pt x="305" y="261"/>
                    <a:pt x="303" y="260"/>
                  </a:cubicBezTo>
                  <a:close/>
                  <a:moveTo>
                    <a:pt x="288" y="265"/>
                  </a:moveTo>
                  <a:cubicBezTo>
                    <a:pt x="289" y="265"/>
                    <a:pt x="289" y="266"/>
                    <a:pt x="290" y="266"/>
                  </a:cubicBezTo>
                  <a:cubicBezTo>
                    <a:pt x="293" y="267"/>
                    <a:pt x="292" y="264"/>
                    <a:pt x="295" y="264"/>
                  </a:cubicBezTo>
                  <a:cubicBezTo>
                    <a:pt x="294" y="257"/>
                    <a:pt x="288" y="260"/>
                    <a:pt x="288" y="265"/>
                  </a:cubicBezTo>
                  <a:close/>
                  <a:moveTo>
                    <a:pt x="476" y="263"/>
                  </a:moveTo>
                  <a:cubicBezTo>
                    <a:pt x="477" y="261"/>
                    <a:pt x="475" y="260"/>
                    <a:pt x="473" y="260"/>
                  </a:cubicBezTo>
                  <a:cubicBezTo>
                    <a:pt x="473" y="262"/>
                    <a:pt x="474" y="263"/>
                    <a:pt x="476" y="263"/>
                  </a:cubicBezTo>
                  <a:close/>
                  <a:moveTo>
                    <a:pt x="592" y="310"/>
                  </a:moveTo>
                  <a:cubicBezTo>
                    <a:pt x="597" y="309"/>
                    <a:pt x="594" y="300"/>
                    <a:pt x="599" y="296"/>
                  </a:cubicBezTo>
                  <a:cubicBezTo>
                    <a:pt x="598" y="292"/>
                    <a:pt x="600" y="291"/>
                    <a:pt x="601" y="288"/>
                  </a:cubicBezTo>
                  <a:cubicBezTo>
                    <a:pt x="601" y="277"/>
                    <a:pt x="610" y="271"/>
                    <a:pt x="608" y="260"/>
                  </a:cubicBezTo>
                  <a:cubicBezTo>
                    <a:pt x="601" y="274"/>
                    <a:pt x="596" y="295"/>
                    <a:pt x="592" y="310"/>
                  </a:cubicBezTo>
                  <a:close/>
                  <a:moveTo>
                    <a:pt x="223" y="262"/>
                  </a:moveTo>
                  <a:cubicBezTo>
                    <a:pt x="223" y="263"/>
                    <a:pt x="224" y="264"/>
                    <a:pt x="226" y="265"/>
                  </a:cubicBezTo>
                  <a:cubicBezTo>
                    <a:pt x="226" y="264"/>
                    <a:pt x="227" y="264"/>
                    <a:pt x="227" y="263"/>
                  </a:cubicBezTo>
                  <a:cubicBezTo>
                    <a:pt x="227" y="261"/>
                    <a:pt x="225" y="260"/>
                    <a:pt x="223" y="262"/>
                  </a:cubicBezTo>
                  <a:close/>
                  <a:moveTo>
                    <a:pt x="389" y="271"/>
                  </a:moveTo>
                  <a:cubicBezTo>
                    <a:pt x="390" y="271"/>
                    <a:pt x="390" y="270"/>
                    <a:pt x="391" y="270"/>
                  </a:cubicBezTo>
                  <a:cubicBezTo>
                    <a:pt x="388" y="265"/>
                    <a:pt x="381" y="262"/>
                    <a:pt x="377" y="261"/>
                  </a:cubicBezTo>
                  <a:cubicBezTo>
                    <a:pt x="380" y="266"/>
                    <a:pt x="385" y="269"/>
                    <a:pt x="389" y="271"/>
                  </a:cubicBezTo>
                  <a:close/>
                  <a:moveTo>
                    <a:pt x="448" y="263"/>
                  </a:moveTo>
                  <a:cubicBezTo>
                    <a:pt x="448" y="261"/>
                    <a:pt x="444" y="260"/>
                    <a:pt x="444" y="261"/>
                  </a:cubicBezTo>
                  <a:cubicBezTo>
                    <a:pt x="446" y="261"/>
                    <a:pt x="446" y="263"/>
                    <a:pt x="448" y="263"/>
                  </a:cubicBezTo>
                  <a:close/>
                  <a:moveTo>
                    <a:pt x="175" y="266"/>
                  </a:moveTo>
                  <a:cubicBezTo>
                    <a:pt x="181" y="268"/>
                    <a:pt x="191" y="280"/>
                    <a:pt x="195" y="270"/>
                  </a:cubicBezTo>
                  <a:cubicBezTo>
                    <a:pt x="189" y="266"/>
                    <a:pt x="182" y="256"/>
                    <a:pt x="175" y="266"/>
                  </a:cubicBezTo>
                  <a:close/>
                  <a:moveTo>
                    <a:pt x="319" y="271"/>
                  </a:moveTo>
                  <a:cubicBezTo>
                    <a:pt x="324" y="272"/>
                    <a:pt x="326" y="275"/>
                    <a:pt x="330" y="277"/>
                  </a:cubicBezTo>
                  <a:cubicBezTo>
                    <a:pt x="333" y="275"/>
                    <a:pt x="337" y="274"/>
                    <a:pt x="338" y="270"/>
                  </a:cubicBezTo>
                  <a:cubicBezTo>
                    <a:pt x="333" y="269"/>
                    <a:pt x="332" y="262"/>
                    <a:pt x="326" y="261"/>
                  </a:cubicBezTo>
                  <a:cubicBezTo>
                    <a:pt x="324" y="265"/>
                    <a:pt x="320" y="266"/>
                    <a:pt x="319" y="271"/>
                  </a:cubicBezTo>
                  <a:close/>
                  <a:moveTo>
                    <a:pt x="209" y="263"/>
                  </a:moveTo>
                  <a:cubicBezTo>
                    <a:pt x="211" y="264"/>
                    <a:pt x="212" y="266"/>
                    <a:pt x="214" y="266"/>
                  </a:cubicBezTo>
                  <a:cubicBezTo>
                    <a:pt x="214" y="264"/>
                    <a:pt x="216" y="265"/>
                    <a:pt x="216" y="263"/>
                  </a:cubicBezTo>
                  <a:cubicBezTo>
                    <a:pt x="214" y="262"/>
                    <a:pt x="211" y="261"/>
                    <a:pt x="209" y="263"/>
                  </a:cubicBezTo>
                  <a:close/>
                  <a:moveTo>
                    <a:pt x="361" y="267"/>
                  </a:moveTo>
                  <a:cubicBezTo>
                    <a:pt x="367" y="273"/>
                    <a:pt x="373" y="279"/>
                    <a:pt x="382" y="282"/>
                  </a:cubicBezTo>
                  <a:cubicBezTo>
                    <a:pt x="384" y="280"/>
                    <a:pt x="385" y="278"/>
                    <a:pt x="386" y="275"/>
                  </a:cubicBezTo>
                  <a:cubicBezTo>
                    <a:pt x="384" y="274"/>
                    <a:pt x="381" y="272"/>
                    <a:pt x="379" y="270"/>
                  </a:cubicBezTo>
                  <a:cubicBezTo>
                    <a:pt x="377" y="271"/>
                    <a:pt x="372" y="275"/>
                    <a:pt x="369" y="272"/>
                  </a:cubicBezTo>
                  <a:cubicBezTo>
                    <a:pt x="371" y="271"/>
                    <a:pt x="374" y="271"/>
                    <a:pt x="375" y="268"/>
                  </a:cubicBezTo>
                  <a:cubicBezTo>
                    <a:pt x="370" y="264"/>
                    <a:pt x="364" y="259"/>
                    <a:pt x="361" y="267"/>
                  </a:cubicBezTo>
                  <a:close/>
                  <a:moveTo>
                    <a:pt x="551" y="270"/>
                  </a:moveTo>
                  <a:cubicBezTo>
                    <a:pt x="552" y="267"/>
                    <a:pt x="552" y="265"/>
                    <a:pt x="552" y="263"/>
                  </a:cubicBezTo>
                  <a:cubicBezTo>
                    <a:pt x="551" y="265"/>
                    <a:pt x="550" y="262"/>
                    <a:pt x="550" y="262"/>
                  </a:cubicBezTo>
                  <a:cubicBezTo>
                    <a:pt x="549" y="262"/>
                    <a:pt x="549" y="262"/>
                    <a:pt x="548" y="262"/>
                  </a:cubicBezTo>
                  <a:cubicBezTo>
                    <a:pt x="549" y="264"/>
                    <a:pt x="548" y="267"/>
                    <a:pt x="551" y="270"/>
                  </a:cubicBezTo>
                  <a:close/>
                  <a:moveTo>
                    <a:pt x="64" y="278"/>
                  </a:moveTo>
                  <a:cubicBezTo>
                    <a:pt x="61" y="273"/>
                    <a:pt x="62" y="265"/>
                    <a:pt x="56" y="262"/>
                  </a:cubicBezTo>
                  <a:cubicBezTo>
                    <a:pt x="57" y="269"/>
                    <a:pt x="59" y="278"/>
                    <a:pt x="64" y="278"/>
                  </a:cubicBezTo>
                  <a:close/>
                  <a:moveTo>
                    <a:pt x="120" y="265"/>
                  </a:moveTo>
                  <a:cubicBezTo>
                    <a:pt x="120" y="264"/>
                    <a:pt x="120" y="263"/>
                    <a:pt x="120" y="262"/>
                  </a:cubicBezTo>
                  <a:cubicBezTo>
                    <a:pt x="119" y="262"/>
                    <a:pt x="119" y="262"/>
                    <a:pt x="118" y="262"/>
                  </a:cubicBezTo>
                  <a:cubicBezTo>
                    <a:pt x="118" y="264"/>
                    <a:pt x="119" y="265"/>
                    <a:pt x="120" y="265"/>
                  </a:cubicBezTo>
                  <a:close/>
                  <a:moveTo>
                    <a:pt x="253" y="262"/>
                  </a:moveTo>
                  <a:cubicBezTo>
                    <a:pt x="251" y="265"/>
                    <a:pt x="248" y="266"/>
                    <a:pt x="246" y="270"/>
                  </a:cubicBezTo>
                  <a:cubicBezTo>
                    <a:pt x="252" y="275"/>
                    <a:pt x="255" y="283"/>
                    <a:pt x="263" y="285"/>
                  </a:cubicBezTo>
                  <a:cubicBezTo>
                    <a:pt x="266" y="281"/>
                    <a:pt x="267" y="276"/>
                    <a:pt x="270" y="271"/>
                  </a:cubicBezTo>
                  <a:cubicBezTo>
                    <a:pt x="265" y="268"/>
                    <a:pt x="259" y="265"/>
                    <a:pt x="253" y="262"/>
                  </a:cubicBezTo>
                  <a:close/>
                  <a:moveTo>
                    <a:pt x="522" y="272"/>
                  </a:moveTo>
                  <a:cubicBezTo>
                    <a:pt x="524" y="273"/>
                    <a:pt x="526" y="274"/>
                    <a:pt x="527" y="275"/>
                  </a:cubicBezTo>
                  <a:cubicBezTo>
                    <a:pt x="529" y="273"/>
                    <a:pt x="529" y="271"/>
                    <a:pt x="531" y="270"/>
                  </a:cubicBezTo>
                  <a:cubicBezTo>
                    <a:pt x="531" y="265"/>
                    <a:pt x="529" y="263"/>
                    <a:pt x="525" y="262"/>
                  </a:cubicBezTo>
                  <a:cubicBezTo>
                    <a:pt x="524" y="266"/>
                    <a:pt x="523" y="268"/>
                    <a:pt x="522" y="272"/>
                  </a:cubicBezTo>
                  <a:close/>
                  <a:moveTo>
                    <a:pt x="567" y="263"/>
                  </a:moveTo>
                  <a:cubicBezTo>
                    <a:pt x="567" y="264"/>
                    <a:pt x="568" y="264"/>
                    <a:pt x="568" y="265"/>
                  </a:cubicBezTo>
                  <a:cubicBezTo>
                    <a:pt x="571" y="265"/>
                    <a:pt x="571" y="261"/>
                    <a:pt x="567" y="263"/>
                  </a:cubicBezTo>
                  <a:close/>
                  <a:moveTo>
                    <a:pt x="637" y="270"/>
                  </a:moveTo>
                  <a:cubicBezTo>
                    <a:pt x="637" y="267"/>
                    <a:pt x="641" y="264"/>
                    <a:pt x="639" y="262"/>
                  </a:cubicBezTo>
                  <a:cubicBezTo>
                    <a:pt x="639" y="265"/>
                    <a:pt x="636" y="268"/>
                    <a:pt x="637" y="270"/>
                  </a:cubicBezTo>
                  <a:close/>
                  <a:moveTo>
                    <a:pt x="409" y="266"/>
                  </a:moveTo>
                  <a:cubicBezTo>
                    <a:pt x="410" y="267"/>
                    <a:pt x="411" y="266"/>
                    <a:pt x="412" y="266"/>
                  </a:cubicBezTo>
                  <a:cubicBezTo>
                    <a:pt x="412" y="264"/>
                    <a:pt x="410" y="263"/>
                    <a:pt x="408" y="263"/>
                  </a:cubicBezTo>
                  <a:cubicBezTo>
                    <a:pt x="408" y="265"/>
                    <a:pt x="409" y="265"/>
                    <a:pt x="409" y="266"/>
                  </a:cubicBezTo>
                  <a:close/>
                  <a:moveTo>
                    <a:pt x="293" y="269"/>
                  </a:moveTo>
                  <a:cubicBezTo>
                    <a:pt x="296" y="270"/>
                    <a:pt x="298" y="267"/>
                    <a:pt x="299" y="265"/>
                  </a:cubicBezTo>
                  <a:cubicBezTo>
                    <a:pt x="296" y="266"/>
                    <a:pt x="294" y="266"/>
                    <a:pt x="293" y="269"/>
                  </a:cubicBezTo>
                  <a:close/>
                  <a:moveTo>
                    <a:pt x="467" y="274"/>
                  </a:moveTo>
                  <a:cubicBezTo>
                    <a:pt x="468" y="275"/>
                    <a:pt x="468" y="276"/>
                    <a:pt x="470" y="276"/>
                  </a:cubicBezTo>
                  <a:cubicBezTo>
                    <a:pt x="473" y="274"/>
                    <a:pt x="473" y="270"/>
                    <a:pt x="475" y="267"/>
                  </a:cubicBezTo>
                  <a:cubicBezTo>
                    <a:pt x="473" y="267"/>
                    <a:pt x="473" y="264"/>
                    <a:pt x="470" y="265"/>
                  </a:cubicBezTo>
                  <a:cubicBezTo>
                    <a:pt x="470" y="268"/>
                    <a:pt x="468" y="270"/>
                    <a:pt x="467" y="274"/>
                  </a:cubicBezTo>
                  <a:close/>
                  <a:moveTo>
                    <a:pt x="203" y="269"/>
                  </a:moveTo>
                  <a:cubicBezTo>
                    <a:pt x="207" y="270"/>
                    <a:pt x="208" y="274"/>
                    <a:pt x="212" y="272"/>
                  </a:cubicBezTo>
                  <a:cubicBezTo>
                    <a:pt x="212" y="270"/>
                    <a:pt x="213" y="270"/>
                    <a:pt x="213" y="268"/>
                  </a:cubicBezTo>
                  <a:cubicBezTo>
                    <a:pt x="209" y="265"/>
                    <a:pt x="205" y="265"/>
                    <a:pt x="203" y="269"/>
                  </a:cubicBezTo>
                  <a:close/>
                  <a:moveTo>
                    <a:pt x="436" y="277"/>
                  </a:moveTo>
                  <a:cubicBezTo>
                    <a:pt x="439" y="274"/>
                    <a:pt x="443" y="273"/>
                    <a:pt x="444" y="268"/>
                  </a:cubicBezTo>
                  <a:cubicBezTo>
                    <a:pt x="442" y="267"/>
                    <a:pt x="440" y="266"/>
                    <a:pt x="438" y="265"/>
                  </a:cubicBezTo>
                  <a:cubicBezTo>
                    <a:pt x="438" y="269"/>
                    <a:pt x="433" y="274"/>
                    <a:pt x="436" y="277"/>
                  </a:cubicBezTo>
                  <a:close/>
                  <a:moveTo>
                    <a:pt x="218" y="268"/>
                  </a:moveTo>
                  <a:cubicBezTo>
                    <a:pt x="220" y="268"/>
                    <a:pt x="220" y="270"/>
                    <a:pt x="222" y="269"/>
                  </a:cubicBezTo>
                  <a:cubicBezTo>
                    <a:pt x="222" y="267"/>
                    <a:pt x="220" y="267"/>
                    <a:pt x="219" y="266"/>
                  </a:cubicBezTo>
                  <a:cubicBezTo>
                    <a:pt x="219" y="267"/>
                    <a:pt x="218" y="267"/>
                    <a:pt x="218" y="268"/>
                  </a:cubicBezTo>
                  <a:close/>
                  <a:moveTo>
                    <a:pt x="159" y="271"/>
                  </a:moveTo>
                  <a:cubicBezTo>
                    <a:pt x="156" y="270"/>
                    <a:pt x="154" y="268"/>
                    <a:pt x="152" y="266"/>
                  </a:cubicBezTo>
                  <a:cubicBezTo>
                    <a:pt x="151" y="269"/>
                    <a:pt x="157" y="272"/>
                    <a:pt x="159" y="271"/>
                  </a:cubicBezTo>
                  <a:close/>
                  <a:moveTo>
                    <a:pt x="123" y="268"/>
                  </a:moveTo>
                  <a:cubicBezTo>
                    <a:pt x="123" y="269"/>
                    <a:pt x="125" y="271"/>
                    <a:pt x="127" y="269"/>
                  </a:cubicBezTo>
                  <a:cubicBezTo>
                    <a:pt x="127" y="267"/>
                    <a:pt x="125" y="266"/>
                    <a:pt x="123" y="268"/>
                  </a:cubicBezTo>
                  <a:close/>
                  <a:moveTo>
                    <a:pt x="275" y="272"/>
                  </a:moveTo>
                  <a:cubicBezTo>
                    <a:pt x="279" y="272"/>
                    <a:pt x="278" y="268"/>
                    <a:pt x="276" y="267"/>
                  </a:cubicBezTo>
                  <a:cubicBezTo>
                    <a:pt x="276" y="270"/>
                    <a:pt x="274" y="269"/>
                    <a:pt x="275" y="272"/>
                  </a:cubicBezTo>
                  <a:close/>
                  <a:moveTo>
                    <a:pt x="461" y="273"/>
                  </a:moveTo>
                  <a:cubicBezTo>
                    <a:pt x="460" y="270"/>
                    <a:pt x="455" y="268"/>
                    <a:pt x="453" y="268"/>
                  </a:cubicBezTo>
                  <a:cubicBezTo>
                    <a:pt x="456" y="269"/>
                    <a:pt x="458" y="272"/>
                    <a:pt x="461" y="273"/>
                  </a:cubicBezTo>
                  <a:close/>
                  <a:moveTo>
                    <a:pt x="553" y="273"/>
                  </a:moveTo>
                  <a:cubicBezTo>
                    <a:pt x="555" y="274"/>
                    <a:pt x="556" y="275"/>
                    <a:pt x="557" y="277"/>
                  </a:cubicBezTo>
                  <a:cubicBezTo>
                    <a:pt x="556" y="279"/>
                    <a:pt x="553" y="279"/>
                    <a:pt x="551" y="279"/>
                  </a:cubicBezTo>
                  <a:cubicBezTo>
                    <a:pt x="547" y="290"/>
                    <a:pt x="542" y="303"/>
                    <a:pt x="538" y="315"/>
                  </a:cubicBezTo>
                  <a:cubicBezTo>
                    <a:pt x="548" y="308"/>
                    <a:pt x="553" y="297"/>
                    <a:pt x="556" y="283"/>
                  </a:cubicBezTo>
                  <a:cubicBezTo>
                    <a:pt x="557" y="282"/>
                    <a:pt x="557" y="281"/>
                    <a:pt x="559" y="281"/>
                  </a:cubicBezTo>
                  <a:cubicBezTo>
                    <a:pt x="558" y="277"/>
                    <a:pt x="560" y="273"/>
                    <a:pt x="562" y="271"/>
                  </a:cubicBezTo>
                  <a:cubicBezTo>
                    <a:pt x="560" y="270"/>
                    <a:pt x="559" y="267"/>
                    <a:pt x="556" y="267"/>
                  </a:cubicBezTo>
                  <a:cubicBezTo>
                    <a:pt x="556" y="270"/>
                    <a:pt x="554" y="271"/>
                    <a:pt x="553" y="273"/>
                  </a:cubicBezTo>
                  <a:close/>
                  <a:moveTo>
                    <a:pt x="80" y="290"/>
                  </a:moveTo>
                  <a:cubicBezTo>
                    <a:pt x="79" y="284"/>
                    <a:pt x="75" y="280"/>
                    <a:pt x="75" y="273"/>
                  </a:cubicBezTo>
                  <a:cubicBezTo>
                    <a:pt x="71" y="272"/>
                    <a:pt x="69" y="269"/>
                    <a:pt x="65" y="268"/>
                  </a:cubicBezTo>
                  <a:cubicBezTo>
                    <a:pt x="67" y="278"/>
                    <a:pt x="71" y="286"/>
                    <a:pt x="80" y="290"/>
                  </a:cubicBezTo>
                  <a:close/>
                  <a:moveTo>
                    <a:pt x="231" y="269"/>
                  </a:moveTo>
                  <a:cubicBezTo>
                    <a:pt x="233" y="270"/>
                    <a:pt x="234" y="272"/>
                    <a:pt x="236" y="272"/>
                  </a:cubicBezTo>
                  <a:cubicBezTo>
                    <a:pt x="236" y="269"/>
                    <a:pt x="232" y="266"/>
                    <a:pt x="231" y="269"/>
                  </a:cubicBezTo>
                  <a:close/>
                  <a:moveTo>
                    <a:pt x="100" y="286"/>
                  </a:moveTo>
                  <a:cubicBezTo>
                    <a:pt x="97" y="278"/>
                    <a:pt x="90" y="270"/>
                    <a:pt x="83" y="269"/>
                  </a:cubicBezTo>
                  <a:cubicBezTo>
                    <a:pt x="89" y="275"/>
                    <a:pt x="92" y="282"/>
                    <a:pt x="100" y="286"/>
                  </a:cubicBezTo>
                  <a:close/>
                  <a:moveTo>
                    <a:pt x="143" y="271"/>
                  </a:moveTo>
                  <a:cubicBezTo>
                    <a:pt x="146" y="273"/>
                    <a:pt x="148" y="275"/>
                    <a:pt x="151" y="277"/>
                  </a:cubicBezTo>
                  <a:cubicBezTo>
                    <a:pt x="152" y="276"/>
                    <a:pt x="153" y="276"/>
                    <a:pt x="152" y="274"/>
                  </a:cubicBezTo>
                  <a:cubicBezTo>
                    <a:pt x="150" y="273"/>
                    <a:pt x="148" y="269"/>
                    <a:pt x="145" y="268"/>
                  </a:cubicBezTo>
                  <a:cubicBezTo>
                    <a:pt x="145" y="269"/>
                    <a:pt x="144" y="269"/>
                    <a:pt x="143" y="271"/>
                  </a:cubicBezTo>
                  <a:close/>
                  <a:moveTo>
                    <a:pt x="185" y="280"/>
                  </a:moveTo>
                  <a:cubicBezTo>
                    <a:pt x="186" y="279"/>
                    <a:pt x="188" y="278"/>
                    <a:pt x="189" y="276"/>
                  </a:cubicBezTo>
                  <a:cubicBezTo>
                    <a:pt x="183" y="274"/>
                    <a:pt x="178" y="269"/>
                    <a:pt x="172" y="269"/>
                  </a:cubicBezTo>
                  <a:cubicBezTo>
                    <a:pt x="177" y="272"/>
                    <a:pt x="179" y="279"/>
                    <a:pt x="185" y="280"/>
                  </a:cubicBezTo>
                  <a:close/>
                  <a:moveTo>
                    <a:pt x="299" y="272"/>
                  </a:moveTo>
                  <a:cubicBezTo>
                    <a:pt x="301" y="272"/>
                    <a:pt x="302" y="275"/>
                    <a:pt x="304" y="275"/>
                  </a:cubicBezTo>
                  <a:cubicBezTo>
                    <a:pt x="305" y="274"/>
                    <a:pt x="307" y="271"/>
                    <a:pt x="306" y="270"/>
                  </a:cubicBezTo>
                  <a:cubicBezTo>
                    <a:pt x="305" y="269"/>
                    <a:pt x="300" y="268"/>
                    <a:pt x="299" y="272"/>
                  </a:cubicBezTo>
                  <a:close/>
                  <a:moveTo>
                    <a:pt x="430" y="272"/>
                  </a:moveTo>
                  <a:cubicBezTo>
                    <a:pt x="432" y="273"/>
                    <a:pt x="433" y="269"/>
                    <a:pt x="432" y="269"/>
                  </a:cubicBezTo>
                  <a:cubicBezTo>
                    <a:pt x="431" y="270"/>
                    <a:pt x="431" y="271"/>
                    <a:pt x="430" y="272"/>
                  </a:cubicBezTo>
                  <a:close/>
                  <a:moveTo>
                    <a:pt x="531" y="277"/>
                  </a:moveTo>
                  <a:cubicBezTo>
                    <a:pt x="531" y="279"/>
                    <a:pt x="534" y="279"/>
                    <a:pt x="534" y="282"/>
                  </a:cubicBezTo>
                  <a:cubicBezTo>
                    <a:pt x="532" y="284"/>
                    <a:pt x="531" y="282"/>
                    <a:pt x="529" y="283"/>
                  </a:cubicBezTo>
                  <a:cubicBezTo>
                    <a:pt x="527" y="286"/>
                    <a:pt x="528" y="290"/>
                    <a:pt x="529" y="294"/>
                  </a:cubicBezTo>
                  <a:cubicBezTo>
                    <a:pt x="520" y="300"/>
                    <a:pt x="521" y="314"/>
                    <a:pt x="516" y="323"/>
                  </a:cubicBezTo>
                  <a:cubicBezTo>
                    <a:pt x="519" y="323"/>
                    <a:pt x="521" y="318"/>
                    <a:pt x="524" y="316"/>
                  </a:cubicBezTo>
                  <a:cubicBezTo>
                    <a:pt x="529" y="300"/>
                    <a:pt x="536" y="287"/>
                    <a:pt x="540" y="271"/>
                  </a:cubicBezTo>
                  <a:cubicBezTo>
                    <a:pt x="537" y="271"/>
                    <a:pt x="536" y="269"/>
                    <a:pt x="533" y="269"/>
                  </a:cubicBezTo>
                  <a:cubicBezTo>
                    <a:pt x="533" y="272"/>
                    <a:pt x="532" y="274"/>
                    <a:pt x="531" y="277"/>
                  </a:cubicBezTo>
                  <a:close/>
                  <a:moveTo>
                    <a:pt x="401" y="272"/>
                  </a:moveTo>
                  <a:cubicBezTo>
                    <a:pt x="403" y="272"/>
                    <a:pt x="404" y="271"/>
                    <a:pt x="404" y="269"/>
                  </a:cubicBezTo>
                  <a:cubicBezTo>
                    <a:pt x="402" y="269"/>
                    <a:pt x="402" y="271"/>
                    <a:pt x="401" y="272"/>
                  </a:cubicBezTo>
                  <a:close/>
                  <a:moveTo>
                    <a:pt x="559" y="290"/>
                  </a:moveTo>
                  <a:cubicBezTo>
                    <a:pt x="563" y="284"/>
                    <a:pt x="566" y="278"/>
                    <a:pt x="567" y="270"/>
                  </a:cubicBezTo>
                  <a:cubicBezTo>
                    <a:pt x="567" y="270"/>
                    <a:pt x="567" y="269"/>
                    <a:pt x="566" y="269"/>
                  </a:cubicBezTo>
                  <a:cubicBezTo>
                    <a:pt x="562" y="275"/>
                    <a:pt x="560" y="284"/>
                    <a:pt x="559" y="290"/>
                  </a:cubicBezTo>
                  <a:close/>
                  <a:moveTo>
                    <a:pt x="287" y="274"/>
                  </a:moveTo>
                  <a:cubicBezTo>
                    <a:pt x="290" y="275"/>
                    <a:pt x="293" y="271"/>
                    <a:pt x="290" y="270"/>
                  </a:cubicBezTo>
                  <a:cubicBezTo>
                    <a:pt x="289" y="272"/>
                    <a:pt x="286" y="271"/>
                    <a:pt x="287" y="274"/>
                  </a:cubicBezTo>
                  <a:close/>
                  <a:moveTo>
                    <a:pt x="214" y="276"/>
                  </a:moveTo>
                  <a:cubicBezTo>
                    <a:pt x="217" y="276"/>
                    <a:pt x="218" y="274"/>
                    <a:pt x="220" y="272"/>
                  </a:cubicBezTo>
                  <a:cubicBezTo>
                    <a:pt x="217" y="269"/>
                    <a:pt x="212" y="273"/>
                    <a:pt x="214" y="276"/>
                  </a:cubicBezTo>
                  <a:close/>
                  <a:moveTo>
                    <a:pt x="502" y="277"/>
                  </a:moveTo>
                  <a:cubicBezTo>
                    <a:pt x="502" y="274"/>
                    <a:pt x="505" y="274"/>
                    <a:pt x="505" y="271"/>
                  </a:cubicBezTo>
                  <a:cubicBezTo>
                    <a:pt x="504" y="271"/>
                    <a:pt x="504" y="271"/>
                    <a:pt x="503" y="271"/>
                  </a:cubicBezTo>
                  <a:cubicBezTo>
                    <a:pt x="502" y="272"/>
                    <a:pt x="500" y="276"/>
                    <a:pt x="502" y="277"/>
                  </a:cubicBezTo>
                  <a:close/>
                  <a:moveTo>
                    <a:pt x="33" y="275"/>
                  </a:moveTo>
                  <a:cubicBezTo>
                    <a:pt x="33" y="274"/>
                    <a:pt x="34" y="271"/>
                    <a:pt x="32" y="271"/>
                  </a:cubicBezTo>
                  <a:cubicBezTo>
                    <a:pt x="32" y="272"/>
                    <a:pt x="31" y="275"/>
                    <a:pt x="33" y="275"/>
                  </a:cubicBezTo>
                  <a:close/>
                  <a:moveTo>
                    <a:pt x="56" y="280"/>
                  </a:moveTo>
                  <a:cubicBezTo>
                    <a:pt x="55" y="275"/>
                    <a:pt x="50" y="274"/>
                    <a:pt x="47" y="271"/>
                  </a:cubicBezTo>
                  <a:cubicBezTo>
                    <a:pt x="47" y="278"/>
                    <a:pt x="53" y="277"/>
                    <a:pt x="56" y="280"/>
                  </a:cubicBezTo>
                  <a:close/>
                  <a:moveTo>
                    <a:pt x="196" y="277"/>
                  </a:moveTo>
                  <a:cubicBezTo>
                    <a:pt x="199" y="278"/>
                    <a:pt x="202" y="281"/>
                    <a:pt x="206" y="282"/>
                  </a:cubicBezTo>
                  <a:cubicBezTo>
                    <a:pt x="205" y="280"/>
                    <a:pt x="208" y="282"/>
                    <a:pt x="207" y="280"/>
                  </a:cubicBezTo>
                  <a:cubicBezTo>
                    <a:pt x="203" y="277"/>
                    <a:pt x="199" y="269"/>
                    <a:pt x="196" y="277"/>
                  </a:cubicBezTo>
                  <a:close/>
                  <a:moveTo>
                    <a:pt x="361" y="276"/>
                  </a:moveTo>
                  <a:cubicBezTo>
                    <a:pt x="359" y="276"/>
                    <a:pt x="359" y="273"/>
                    <a:pt x="358" y="272"/>
                  </a:cubicBezTo>
                  <a:cubicBezTo>
                    <a:pt x="357" y="272"/>
                    <a:pt x="355" y="272"/>
                    <a:pt x="354" y="272"/>
                  </a:cubicBezTo>
                  <a:cubicBezTo>
                    <a:pt x="355" y="275"/>
                    <a:pt x="359" y="277"/>
                    <a:pt x="361" y="276"/>
                  </a:cubicBezTo>
                  <a:close/>
                  <a:moveTo>
                    <a:pt x="622" y="297"/>
                  </a:moveTo>
                  <a:cubicBezTo>
                    <a:pt x="621" y="298"/>
                    <a:pt x="617" y="301"/>
                    <a:pt x="620" y="302"/>
                  </a:cubicBezTo>
                  <a:cubicBezTo>
                    <a:pt x="624" y="293"/>
                    <a:pt x="630" y="284"/>
                    <a:pt x="629" y="273"/>
                  </a:cubicBezTo>
                  <a:cubicBezTo>
                    <a:pt x="625" y="280"/>
                    <a:pt x="623" y="288"/>
                    <a:pt x="622" y="297"/>
                  </a:cubicBezTo>
                  <a:close/>
                  <a:moveTo>
                    <a:pt x="86" y="276"/>
                  </a:moveTo>
                  <a:cubicBezTo>
                    <a:pt x="83" y="277"/>
                    <a:pt x="85" y="273"/>
                    <a:pt x="83" y="274"/>
                  </a:cubicBezTo>
                  <a:cubicBezTo>
                    <a:pt x="82" y="275"/>
                    <a:pt x="85" y="278"/>
                    <a:pt x="86" y="276"/>
                  </a:cubicBezTo>
                  <a:close/>
                  <a:moveTo>
                    <a:pt x="218" y="279"/>
                  </a:moveTo>
                  <a:cubicBezTo>
                    <a:pt x="220" y="280"/>
                    <a:pt x="222" y="282"/>
                    <a:pt x="225" y="282"/>
                  </a:cubicBezTo>
                  <a:cubicBezTo>
                    <a:pt x="227" y="281"/>
                    <a:pt x="229" y="279"/>
                    <a:pt x="230" y="277"/>
                  </a:cubicBezTo>
                  <a:cubicBezTo>
                    <a:pt x="226" y="274"/>
                    <a:pt x="221" y="273"/>
                    <a:pt x="218" y="279"/>
                  </a:cubicBezTo>
                  <a:close/>
                  <a:moveTo>
                    <a:pt x="272" y="277"/>
                  </a:moveTo>
                  <a:cubicBezTo>
                    <a:pt x="274" y="277"/>
                    <a:pt x="274" y="277"/>
                    <a:pt x="275" y="275"/>
                  </a:cubicBezTo>
                  <a:cubicBezTo>
                    <a:pt x="273" y="275"/>
                    <a:pt x="273" y="274"/>
                    <a:pt x="273" y="274"/>
                  </a:cubicBezTo>
                  <a:cubicBezTo>
                    <a:pt x="273" y="275"/>
                    <a:pt x="272" y="276"/>
                    <a:pt x="272" y="277"/>
                  </a:cubicBezTo>
                  <a:close/>
                  <a:moveTo>
                    <a:pt x="507" y="280"/>
                  </a:moveTo>
                  <a:cubicBezTo>
                    <a:pt x="507" y="282"/>
                    <a:pt x="508" y="283"/>
                    <a:pt x="510" y="283"/>
                  </a:cubicBezTo>
                  <a:cubicBezTo>
                    <a:pt x="510" y="281"/>
                    <a:pt x="512" y="276"/>
                    <a:pt x="511" y="274"/>
                  </a:cubicBezTo>
                  <a:cubicBezTo>
                    <a:pt x="510" y="277"/>
                    <a:pt x="507" y="277"/>
                    <a:pt x="507" y="280"/>
                  </a:cubicBezTo>
                  <a:close/>
                  <a:moveTo>
                    <a:pt x="536" y="300"/>
                  </a:moveTo>
                  <a:cubicBezTo>
                    <a:pt x="540" y="292"/>
                    <a:pt x="546" y="286"/>
                    <a:pt x="548" y="277"/>
                  </a:cubicBezTo>
                  <a:cubicBezTo>
                    <a:pt x="546" y="276"/>
                    <a:pt x="547" y="274"/>
                    <a:pt x="544" y="274"/>
                  </a:cubicBezTo>
                  <a:cubicBezTo>
                    <a:pt x="542" y="282"/>
                    <a:pt x="537" y="291"/>
                    <a:pt x="536" y="300"/>
                  </a:cubicBezTo>
                  <a:close/>
                  <a:moveTo>
                    <a:pt x="129" y="296"/>
                  </a:moveTo>
                  <a:cubicBezTo>
                    <a:pt x="123" y="289"/>
                    <a:pt x="118" y="281"/>
                    <a:pt x="111" y="274"/>
                  </a:cubicBezTo>
                  <a:cubicBezTo>
                    <a:pt x="115" y="283"/>
                    <a:pt x="120" y="292"/>
                    <a:pt x="129" y="296"/>
                  </a:cubicBezTo>
                  <a:close/>
                  <a:moveTo>
                    <a:pt x="291" y="278"/>
                  </a:moveTo>
                  <a:cubicBezTo>
                    <a:pt x="294" y="280"/>
                    <a:pt x="296" y="284"/>
                    <a:pt x="299" y="285"/>
                  </a:cubicBezTo>
                  <a:cubicBezTo>
                    <a:pt x="300" y="282"/>
                    <a:pt x="302" y="281"/>
                    <a:pt x="303" y="278"/>
                  </a:cubicBezTo>
                  <a:cubicBezTo>
                    <a:pt x="299" y="276"/>
                    <a:pt x="293" y="272"/>
                    <a:pt x="291" y="278"/>
                  </a:cubicBezTo>
                  <a:close/>
                  <a:moveTo>
                    <a:pt x="334" y="278"/>
                  </a:moveTo>
                  <a:cubicBezTo>
                    <a:pt x="335" y="280"/>
                    <a:pt x="335" y="281"/>
                    <a:pt x="338" y="281"/>
                  </a:cubicBezTo>
                  <a:cubicBezTo>
                    <a:pt x="339" y="279"/>
                    <a:pt x="342" y="279"/>
                    <a:pt x="343" y="275"/>
                  </a:cubicBezTo>
                  <a:cubicBezTo>
                    <a:pt x="339" y="273"/>
                    <a:pt x="337" y="277"/>
                    <a:pt x="334" y="278"/>
                  </a:cubicBezTo>
                  <a:close/>
                  <a:moveTo>
                    <a:pt x="447" y="285"/>
                  </a:moveTo>
                  <a:cubicBezTo>
                    <a:pt x="449" y="286"/>
                    <a:pt x="451" y="288"/>
                    <a:pt x="454" y="288"/>
                  </a:cubicBezTo>
                  <a:cubicBezTo>
                    <a:pt x="456" y="285"/>
                    <a:pt x="457" y="282"/>
                    <a:pt x="459" y="279"/>
                  </a:cubicBezTo>
                  <a:cubicBezTo>
                    <a:pt x="455" y="278"/>
                    <a:pt x="455" y="274"/>
                    <a:pt x="451" y="274"/>
                  </a:cubicBezTo>
                  <a:cubicBezTo>
                    <a:pt x="450" y="278"/>
                    <a:pt x="448" y="280"/>
                    <a:pt x="447" y="285"/>
                  </a:cubicBezTo>
                  <a:close/>
                  <a:moveTo>
                    <a:pt x="601" y="300"/>
                  </a:moveTo>
                  <a:cubicBezTo>
                    <a:pt x="606" y="296"/>
                    <a:pt x="610" y="284"/>
                    <a:pt x="608" y="274"/>
                  </a:cubicBezTo>
                  <a:cubicBezTo>
                    <a:pt x="607" y="284"/>
                    <a:pt x="601" y="292"/>
                    <a:pt x="601" y="300"/>
                  </a:cubicBezTo>
                  <a:close/>
                  <a:moveTo>
                    <a:pt x="175" y="290"/>
                  </a:moveTo>
                  <a:cubicBezTo>
                    <a:pt x="174" y="283"/>
                    <a:pt x="166" y="278"/>
                    <a:pt x="160" y="275"/>
                  </a:cubicBezTo>
                  <a:cubicBezTo>
                    <a:pt x="162" y="280"/>
                    <a:pt x="169" y="286"/>
                    <a:pt x="175" y="290"/>
                  </a:cubicBezTo>
                  <a:close/>
                  <a:moveTo>
                    <a:pt x="308" y="277"/>
                  </a:moveTo>
                  <a:cubicBezTo>
                    <a:pt x="310" y="278"/>
                    <a:pt x="311" y="277"/>
                    <a:pt x="310" y="275"/>
                  </a:cubicBezTo>
                  <a:cubicBezTo>
                    <a:pt x="310" y="275"/>
                    <a:pt x="309" y="275"/>
                    <a:pt x="309" y="275"/>
                  </a:cubicBezTo>
                  <a:cubicBezTo>
                    <a:pt x="309" y="276"/>
                    <a:pt x="308" y="276"/>
                    <a:pt x="308" y="277"/>
                  </a:cubicBezTo>
                  <a:close/>
                  <a:moveTo>
                    <a:pt x="515" y="280"/>
                  </a:moveTo>
                  <a:cubicBezTo>
                    <a:pt x="517" y="280"/>
                    <a:pt x="518" y="274"/>
                    <a:pt x="515" y="275"/>
                  </a:cubicBezTo>
                  <a:cubicBezTo>
                    <a:pt x="516" y="277"/>
                    <a:pt x="514" y="278"/>
                    <a:pt x="515" y="280"/>
                  </a:cubicBezTo>
                  <a:close/>
                  <a:moveTo>
                    <a:pt x="109" y="280"/>
                  </a:moveTo>
                  <a:cubicBezTo>
                    <a:pt x="107" y="279"/>
                    <a:pt x="106" y="277"/>
                    <a:pt x="104" y="275"/>
                  </a:cubicBezTo>
                  <a:cubicBezTo>
                    <a:pt x="104" y="278"/>
                    <a:pt x="107" y="281"/>
                    <a:pt x="109" y="280"/>
                  </a:cubicBezTo>
                  <a:close/>
                  <a:moveTo>
                    <a:pt x="351" y="277"/>
                  </a:moveTo>
                  <a:cubicBezTo>
                    <a:pt x="351" y="277"/>
                    <a:pt x="351" y="278"/>
                    <a:pt x="351" y="279"/>
                  </a:cubicBezTo>
                  <a:cubicBezTo>
                    <a:pt x="354" y="283"/>
                    <a:pt x="358" y="286"/>
                    <a:pt x="361" y="290"/>
                  </a:cubicBezTo>
                  <a:cubicBezTo>
                    <a:pt x="363" y="292"/>
                    <a:pt x="363" y="296"/>
                    <a:pt x="366" y="295"/>
                  </a:cubicBezTo>
                  <a:cubicBezTo>
                    <a:pt x="366" y="287"/>
                    <a:pt x="360" y="276"/>
                    <a:pt x="351" y="277"/>
                  </a:cubicBezTo>
                  <a:close/>
                  <a:moveTo>
                    <a:pt x="400" y="278"/>
                  </a:moveTo>
                  <a:cubicBezTo>
                    <a:pt x="402" y="279"/>
                    <a:pt x="403" y="278"/>
                    <a:pt x="403" y="276"/>
                  </a:cubicBezTo>
                  <a:cubicBezTo>
                    <a:pt x="403" y="276"/>
                    <a:pt x="402" y="276"/>
                    <a:pt x="402" y="276"/>
                  </a:cubicBezTo>
                  <a:cubicBezTo>
                    <a:pt x="402" y="277"/>
                    <a:pt x="401" y="277"/>
                    <a:pt x="400" y="278"/>
                  </a:cubicBezTo>
                  <a:close/>
                  <a:moveTo>
                    <a:pt x="427" y="278"/>
                  </a:moveTo>
                  <a:cubicBezTo>
                    <a:pt x="427" y="280"/>
                    <a:pt x="428" y="281"/>
                    <a:pt x="429" y="282"/>
                  </a:cubicBezTo>
                  <a:cubicBezTo>
                    <a:pt x="429" y="281"/>
                    <a:pt x="429" y="277"/>
                    <a:pt x="429" y="277"/>
                  </a:cubicBezTo>
                  <a:cubicBezTo>
                    <a:pt x="429" y="278"/>
                    <a:pt x="428" y="277"/>
                    <a:pt x="427" y="278"/>
                  </a:cubicBezTo>
                  <a:close/>
                  <a:moveTo>
                    <a:pt x="524" y="284"/>
                  </a:moveTo>
                  <a:cubicBezTo>
                    <a:pt x="529" y="282"/>
                    <a:pt x="523" y="277"/>
                    <a:pt x="520" y="277"/>
                  </a:cubicBezTo>
                  <a:cubicBezTo>
                    <a:pt x="521" y="280"/>
                    <a:pt x="523" y="281"/>
                    <a:pt x="524" y="284"/>
                  </a:cubicBezTo>
                  <a:close/>
                  <a:moveTo>
                    <a:pt x="311" y="280"/>
                  </a:moveTo>
                  <a:cubicBezTo>
                    <a:pt x="314" y="281"/>
                    <a:pt x="315" y="284"/>
                    <a:pt x="319" y="284"/>
                  </a:cubicBezTo>
                  <a:cubicBezTo>
                    <a:pt x="318" y="280"/>
                    <a:pt x="315" y="279"/>
                    <a:pt x="312" y="277"/>
                  </a:cubicBezTo>
                  <a:cubicBezTo>
                    <a:pt x="312" y="279"/>
                    <a:pt x="311" y="278"/>
                    <a:pt x="311" y="280"/>
                  </a:cubicBezTo>
                  <a:close/>
                  <a:moveTo>
                    <a:pt x="482" y="286"/>
                  </a:moveTo>
                  <a:cubicBezTo>
                    <a:pt x="485" y="287"/>
                    <a:pt x="486" y="290"/>
                    <a:pt x="488" y="290"/>
                  </a:cubicBezTo>
                  <a:cubicBezTo>
                    <a:pt x="489" y="287"/>
                    <a:pt x="490" y="285"/>
                    <a:pt x="492" y="283"/>
                  </a:cubicBezTo>
                  <a:cubicBezTo>
                    <a:pt x="492" y="273"/>
                    <a:pt x="482" y="278"/>
                    <a:pt x="482" y="286"/>
                  </a:cubicBezTo>
                  <a:close/>
                  <a:moveTo>
                    <a:pt x="565" y="306"/>
                  </a:moveTo>
                  <a:cubicBezTo>
                    <a:pt x="566" y="304"/>
                    <a:pt x="568" y="303"/>
                    <a:pt x="570" y="302"/>
                  </a:cubicBezTo>
                  <a:cubicBezTo>
                    <a:pt x="570" y="292"/>
                    <a:pt x="578" y="285"/>
                    <a:pt x="576" y="277"/>
                  </a:cubicBezTo>
                  <a:cubicBezTo>
                    <a:pt x="573" y="287"/>
                    <a:pt x="565" y="297"/>
                    <a:pt x="565" y="306"/>
                  </a:cubicBezTo>
                  <a:close/>
                  <a:moveTo>
                    <a:pt x="55" y="292"/>
                  </a:moveTo>
                  <a:cubicBezTo>
                    <a:pt x="54" y="288"/>
                    <a:pt x="53" y="287"/>
                    <a:pt x="54" y="283"/>
                  </a:cubicBezTo>
                  <a:cubicBezTo>
                    <a:pt x="51" y="282"/>
                    <a:pt x="50" y="279"/>
                    <a:pt x="47" y="279"/>
                  </a:cubicBezTo>
                  <a:cubicBezTo>
                    <a:pt x="46" y="287"/>
                    <a:pt x="50" y="290"/>
                    <a:pt x="55" y="292"/>
                  </a:cubicBezTo>
                  <a:close/>
                  <a:moveTo>
                    <a:pt x="154" y="280"/>
                  </a:moveTo>
                  <a:cubicBezTo>
                    <a:pt x="156" y="281"/>
                    <a:pt x="157" y="283"/>
                    <a:pt x="160" y="283"/>
                  </a:cubicBezTo>
                  <a:cubicBezTo>
                    <a:pt x="159" y="281"/>
                    <a:pt x="156" y="277"/>
                    <a:pt x="154" y="280"/>
                  </a:cubicBezTo>
                  <a:close/>
                  <a:moveTo>
                    <a:pt x="189" y="283"/>
                  </a:moveTo>
                  <a:cubicBezTo>
                    <a:pt x="191" y="285"/>
                    <a:pt x="195" y="286"/>
                    <a:pt x="198" y="288"/>
                  </a:cubicBezTo>
                  <a:cubicBezTo>
                    <a:pt x="200" y="287"/>
                    <a:pt x="202" y="286"/>
                    <a:pt x="203" y="283"/>
                  </a:cubicBezTo>
                  <a:cubicBezTo>
                    <a:pt x="197" y="282"/>
                    <a:pt x="192" y="275"/>
                    <a:pt x="189" y="283"/>
                  </a:cubicBezTo>
                  <a:close/>
                  <a:moveTo>
                    <a:pt x="268" y="286"/>
                  </a:moveTo>
                  <a:cubicBezTo>
                    <a:pt x="266" y="286"/>
                    <a:pt x="265" y="287"/>
                    <a:pt x="264" y="288"/>
                  </a:cubicBezTo>
                  <a:cubicBezTo>
                    <a:pt x="266" y="291"/>
                    <a:pt x="268" y="290"/>
                    <a:pt x="271" y="290"/>
                  </a:cubicBezTo>
                  <a:cubicBezTo>
                    <a:pt x="272" y="285"/>
                    <a:pt x="278" y="285"/>
                    <a:pt x="279" y="280"/>
                  </a:cubicBezTo>
                  <a:cubicBezTo>
                    <a:pt x="276" y="276"/>
                    <a:pt x="271" y="284"/>
                    <a:pt x="268" y="286"/>
                  </a:cubicBezTo>
                  <a:close/>
                  <a:moveTo>
                    <a:pt x="581" y="318"/>
                  </a:moveTo>
                  <a:cubicBezTo>
                    <a:pt x="583" y="316"/>
                    <a:pt x="585" y="315"/>
                    <a:pt x="587" y="313"/>
                  </a:cubicBezTo>
                  <a:cubicBezTo>
                    <a:pt x="589" y="299"/>
                    <a:pt x="595" y="293"/>
                    <a:pt x="597" y="279"/>
                  </a:cubicBezTo>
                  <a:cubicBezTo>
                    <a:pt x="596" y="279"/>
                    <a:pt x="596" y="278"/>
                    <a:pt x="595" y="279"/>
                  </a:cubicBezTo>
                  <a:cubicBezTo>
                    <a:pt x="590" y="290"/>
                    <a:pt x="584" y="306"/>
                    <a:pt x="581" y="318"/>
                  </a:cubicBezTo>
                  <a:close/>
                  <a:moveTo>
                    <a:pt x="125" y="286"/>
                  </a:moveTo>
                  <a:cubicBezTo>
                    <a:pt x="125" y="285"/>
                    <a:pt x="126" y="284"/>
                    <a:pt x="126" y="284"/>
                  </a:cubicBezTo>
                  <a:cubicBezTo>
                    <a:pt x="126" y="281"/>
                    <a:pt x="123" y="282"/>
                    <a:pt x="123" y="279"/>
                  </a:cubicBezTo>
                  <a:cubicBezTo>
                    <a:pt x="122" y="279"/>
                    <a:pt x="120" y="278"/>
                    <a:pt x="120" y="280"/>
                  </a:cubicBezTo>
                  <a:cubicBezTo>
                    <a:pt x="122" y="281"/>
                    <a:pt x="122" y="286"/>
                    <a:pt x="125" y="286"/>
                  </a:cubicBezTo>
                  <a:close/>
                  <a:moveTo>
                    <a:pt x="375" y="285"/>
                  </a:moveTo>
                  <a:cubicBezTo>
                    <a:pt x="374" y="283"/>
                    <a:pt x="369" y="279"/>
                    <a:pt x="366" y="280"/>
                  </a:cubicBezTo>
                  <a:cubicBezTo>
                    <a:pt x="369" y="282"/>
                    <a:pt x="371" y="285"/>
                    <a:pt x="375" y="285"/>
                  </a:cubicBezTo>
                  <a:close/>
                  <a:moveTo>
                    <a:pt x="229" y="285"/>
                  </a:moveTo>
                  <a:cubicBezTo>
                    <a:pt x="235" y="289"/>
                    <a:pt x="239" y="293"/>
                    <a:pt x="247" y="296"/>
                  </a:cubicBezTo>
                  <a:cubicBezTo>
                    <a:pt x="247" y="294"/>
                    <a:pt x="248" y="294"/>
                    <a:pt x="249" y="294"/>
                  </a:cubicBezTo>
                  <a:cubicBezTo>
                    <a:pt x="245" y="288"/>
                    <a:pt x="234" y="274"/>
                    <a:pt x="229" y="285"/>
                  </a:cubicBezTo>
                  <a:close/>
                  <a:moveTo>
                    <a:pt x="248" y="283"/>
                  </a:moveTo>
                  <a:cubicBezTo>
                    <a:pt x="244" y="284"/>
                    <a:pt x="245" y="281"/>
                    <a:pt x="243" y="280"/>
                  </a:cubicBezTo>
                  <a:cubicBezTo>
                    <a:pt x="242" y="281"/>
                    <a:pt x="243" y="281"/>
                    <a:pt x="243" y="283"/>
                  </a:cubicBezTo>
                  <a:cubicBezTo>
                    <a:pt x="245" y="282"/>
                    <a:pt x="247" y="286"/>
                    <a:pt x="248" y="283"/>
                  </a:cubicBezTo>
                  <a:close/>
                  <a:moveTo>
                    <a:pt x="420" y="285"/>
                  </a:moveTo>
                  <a:cubicBezTo>
                    <a:pt x="422" y="283"/>
                    <a:pt x="421" y="282"/>
                    <a:pt x="420" y="280"/>
                  </a:cubicBezTo>
                  <a:cubicBezTo>
                    <a:pt x="420" y="280"/>
                    <a:pt x="419" y="280"/>
                    <a:pt x="418" y="280"/>
                  </a:cubicBezTo>
                  <a:cubicBezTo>
                    <a:pt x="416" y="282"/>
                    <a:pt x="418" y="284"/>
                    <a:pt x="420" y="285"/>
                  </a:cubicBezTo>
                  <a:close/>
                  <a:moveTo>
                    <a:pt x="516" y="289"/>
                  </a:moveTo>
                  <a:cubicBezTo>
                    <a:pt x="519" y="289"/>
                    <a:pt x="520" y="292"/>
                    <a:pt x="522" y="292"/>
                  </a:cubicBezTo>
                  <a:cubicBezTo>
                    <a:pt x="525" y="287"/>
                    <a:pt x="520" y="283"/>
                    <a:pt x="519" y="280"/>
                  </a:cubicBezTo>
                  <a:cubicBezTo>
                    <a:pt x="518" y="283"/>
                    <a:pt x="517" y="285"/>
                    <a:pt x="516" y="289"/>
                  </a:cubicBezTo>
                  <a:close/>
                  <a:moveTo>
                    <a:pt x="26" y="287"/>
                  </a:moveTo>
                  <a:cubicBezTo>
                    <a:pt x="26" y="286"/>
                    <a:pt x="27" y="280"/>
                    <a:pt x="23" y="280"/>
                  </a:cubicBezTo>
                  <a:cubicBezTo>
                    <a:pt x="23" y="284"/>
                    <a:pt x="23" y="287"/>
                    <a:pt x="26" y="287"/>
                  </a:cubicBezTo>
                  <a:close/>
                  <a:moveTo>
                    <a:pt x="396" y="287"/>
                  </a:moveTo>
                  <a:cubicBezTo>
                    <a:pt x="398" y="286"/>
                    <a:pt x="400" y="285"/>
                    <a:pt x="400" y="283"/>
                  </a:cubicBezTo>
                  <a:cubicBezTo>
                    <a:pt x="398" y="283"/>
                    <a:pt x="399" y="281"/>
                    <a:pt x="397" y="282"/>
                  </a:cubicBezTo>
                  <a:cubicBezTo>
                    <a:pt x="397" y="284"/>
                    <a:pt x="396" y="285"/>
                    <a:pt x="396" y="287"/>
                  </a:cubicBezTo>
                  <a:close/>
                  <a:moveTo>
                    <a:pt x="434" y="285"/>
                  </a:moveTo>
                  <a:cubicBezTo>
                    <a:pt x="435" y="286"/>
                    <a:pt x="436" y="286"/>
                    <a:pt x="437" y="287"/>
                  </a:cubicBezTo>
                  <a:cubicBezTo>
                    <a:pt x="438" y="285"/>
                    <a:pt x="439" y="284"/>
                    <a:pt x="439" y="282"/>
                  </a:cubicBezTo>
                  <a:cubicBezTo>
                    <a:pt x="437" y="281"/>
                    <a:pt x="435" y="284"/>
                    <a:pt x="434" y="285"/>
                  </a:cubicBezTo>
                  <a:close/>
                  <a:moveTo>
                    <a:pt x="168" y="294"/>
                  </a:moveTo>
                  <a:cubicBezTo>
                    <a:pt x="161" y="291"/>
                    <a:pt x="157" y="284"/>
                    <a:pt x="148" y="282"/>
                  </a:cubicBezTo>
                  <a:cubicBezTo>
                    <a:pt x="151" y="289"/>
                    <a:pt x="161" y="293"/>
                    <a:pt x="168" y="294"/>
                  </a:cubicBezTo>
                  <a:close/>
                  <a:moveTo>
                    <a:pt x="332" y="287"/>
                  </a:moveTo>
                  <a:cubicBezTo>
                    <a:pt x="332" y="286"/>
                    <a:pt x="332" y="286"/>
                    <a:pt x="332" y="286"/>
                  </a:cubicBezTo>
                  <a:cubicBezTo>
                    <a:pt x="332" y="286"/>
                    <a:pt x="332" y="286"/>
                    <a:pt x="332" y="285"/>
                  </a:cubicBezTo>
                  <a:cubicBezTo>
                    <a:pt x="331" y="284"/>
                    <a:pt x="329" y="283"/>
                    <a:pt x="327" y="282"/>
                  </a:cubicBezTo>
                  <a:cubicBezTo>
                    <a:pt x="327" y="285"/>
                    <a:pt x="330" y="286"/>
                    <a:pt x="332" y="287"/>
                  </a:cubicBezTo>
                  <a:close/>
                  <a:moveTo>
                    <a:pt x="346" y="285"/>
                  </a:moveTo>
                  <a:cubicBezTo>
                    <a:pt x="348" y="287"/>
                    <a:pt x="353" y="292"/>
                    <a:pt x="355" y="290"/>
                  </a:cubicBezTo>
                  <a:cubicBezTo>
                    <a:pt x="352" y="288"/>
                    <a:pt x="352" y="283"/>
                    <a:pt x="347" y="282"/>
                  </a:cubicBezTo>
                  <a:cubicBezTo>
                    <a:pt x="348" y="284"/>
                    <a:pt x="345" y="283"/>
                    <a:pt x="346" y="285"/>
                  </a:cubicBezTo>
                  <a:close/>
                  <a:moveTo>
                    <a:pt x="103" y="309"/>
                  </a:moveTo>
                  <a:cubicBezTo>
                    <a:pt x="107" y="310"/>
                    <a:pt x="108" y="316"/>
                    <a:pt x="113" y="314"/>
                  </a:cubicBezTo>
                  <a:cubicBezTo>
                    <a:pt x="111" y="310"/>
                    <a:pt x="110" y="304"/>
                    <a:pt x="108" y="299"/>
                  </a:cubicBezTo>
                  <a:cubicBezTo>
                    <a:pt x="101" y="294"/>
                    <a:pt x="96" y="287"/>
                    <a:pt x="89" y="283"/>
                  </a:cubicBezTo>
                  <a:cubicBezTo>
                    <a:pt x="93" y="292"/>
                    <a:pt x="99" y="300"/>
                    <a:pt x="103" y="309"/>
                  </a:cubicBezTo>
                  <a:close/>
                  <a:moveTo>
                    <a:pt x="176" y="285"/>
                  </a:moveTo>
                  <a:cubicBezTo>
                    <a:pt x="178" y="286"/>
                    <a:pt x="177" y="285"/>
                    <a:pt x="179" y="286"/>
                  </a:cubicBezTo>
                  <a:cubicBezTo>
                    <a:pt x="179" y="284"/>
                    <a:pt x="178" y="284"/>
                    <a:pt x="177" y="283"/>
                  </a:cubicBezTo>
                  <a:cubicBezTo>
                    <a:pt x="177" y="284"/>
                    <a:pt x="176" y="284"/>
                    <a:pt x="176" y="285"/>
                  </a:cubicBezTo>
                  <a:close/>
                  <a:moveTo>
                    <a:pt x="304" y="288"/>
                  </a:moveTo>
                  <a:cubicBezTo>
                    <a:pt x="306" y="288"/>
                    <a:pt x="306" y="290"/>
                    <a:pt x="309" y="290"/>
                  </a:cubicBezTo>
                  <a:cubicBezTo>
                    <a:pt x="310" y="288"/>
                    <a:pt x="314" y="288"/>
                    <a:pt x="314" y="285"/>
                  </a:cubicBezTo>
                  <a:cubicBezTo>
                    <a:pt x="310" y="281"/>
                    <a:pt x="305" y="284"/>
                    <a:pt x="304" y="288"/>
                  </a:cubicBezTo>
                  <a:close/>
                  <a:moveTo>
                    <a:pt x="66" y="286"/>
                  </a:moveTo>
                  <a:cubicBezTo>
                    <a:pt x="66" y="285"/>
                    <a:pt x="66" y="284"/>
                    <a:pt x="66" y="284"/>
                  </a:cubicBezTo>
                  <a:cubicBezTo>
                    <a:pt x="65" y="284"/>
                    <a:pt x="63" y="284"/>
                    <a:pt x="63" y="283"/>
                  </a:cubicBezTo>
                  <a:cubicBezTo>
                    <a:pt x="63" y="285"/>
                    <a:pt x="64" y="285"/>
                    <a:pt x="66" y="286"/>
                  </a:cubicBezTo>
                  <a:close/>
                  <a:moveTo>
                    <a:pt x="93" y="299"/>
                  </a:moveTo>
                  <a:cubicBezTo>
                    <a:pt x="89" y="295"/>
                    <a:pt x="88" y="287"/>
                    <a:pt x="83" y="284"/>
                  </a:cubicBezTo>
                  <a:cubicBezTo>
                    <a:pt x="83" y="291"/>
                    <a:pt x="87" y="299"/>
                    <a:pt x="93" y="299"/>
                  </a:cubicBezTo>
                  <a:close/>
                  <a:moveTo>
                    <a:pt x="283" y="284"/>
                  </a:moveTo>
                  <a:cubicBezTo>
                    <a:pt x="278" y="286"/>
                    <a:pt x="275" y="290"/>
                    <a:pt x="271" y="293"/>
                  </a:cubicBezTo>
                  <a:cubicBezTo>
                    <a:pt x="276" y="295"/>
                    <a:pt x="281" y="303"/>
                    <a:pt x="287" y="303"/>
                  </a:cubicBezTo>
                  <a:cubicBezTo>
                    <a:pt x="291" y="303"/>
                    <a:pt x="292" y="299"/>
                    <a:pt x="296" y="299"/>
                  </a:cubicBezTo>
                  <a:cubicBezTo>
                    <a:pt x="295" y="292"/>
                    <a:pt x="288" y="288"/>
                    <a:pt x="283" y="284"/>
                  </a:cubicBezTo>
                  <a:close/>
                  <a:moveTo>
                    <a:pt x="414" y="288"/>
                  </a:moveTo>
                  <a:cubicBezTo>
                    <a:pt x="415" y="287"/>
                    <a:pt x="417" y="287"/>
                    <a:pt x="417" y="286"/>
                  </a:cubicBezTo>
                  <a:cubicBezTo>
                    <a:pt x="416" y="285"/>
                    <a:pt x="415" y="285"/>
                    <a:pt x="414" y="285"/>
                  </a:cubicBezTo>
                  <a:cubicBezTo>
                    <a:pt x="413" y="285"/>
                    <a:pt x="413" y="287"/>
                    <a:pt x="414" y="288"/>
                  </a:cubicBezTo>
                  <a:close/>
                  <a:moveTo>
                    <a:pt x="326" y="289"/>
                  </a:moveTo>
                  <a:cubicBezTo>
                    <a:pt x="324" y="288"/>
                    <a:pt x="324" y="286"/>
                    <a:pt x="322" y="286"/>
                  </a:cubicBezTo>
                  <a:cubicBezTo>
                    <a:pt x="322" y="288"/>
                    <a:pt x="325" y="289"/>
                    <a:pt x="326" y="289"/>
                  </a:cubicBezTo>
                  <a:close/>
                  <a:moveTo>
                    <a:pt x="563" y="293"/>
                  </a:moveTo>
                  <a:cubicBezTo>
                    <a:pt x="566" y="293"/>
                    <a:pt x="567" y="287"/>
                    <a:pt x="566" y="286"/>
                  </a:cubicBezTo>
                  <a:cubicBezTo>
                    <a:pt x="565" y="288"/>
                    <a:pt x="565" y="291"/>
                    <a:pt x="563" y="293"/>
                  </a:cubicBezTo>
                  <a:close/>
                  <a:moveTo>
                    <a:pt x="300" y="295"/>
                  </a:moveTo>
                  <a:cubicBezTo>
                    <a:pt x="302" y="295"/>
                    <a:pt x="304" y="294"/>
                    <a:pt x="305" y="292"/>
                  </a:cubicBezTo>
                  <a:cubicBezTo>
                    <a:pt x="302" y="291"/>
                    <a:pt x="299" y="286"/>
                    <a:pt x="295" y="287"/>
                  </a:cubicBezTo>
                  <a:cubicBezTo>
                    <a:pt x="297" y="289"/>
                    <a:pt x="298" y="293"/>
                    <a:pt x="300" y="295"/>
                  </a:cubicBezTo>
                  <a:close/>
                  <a:moveTo>
                    <a:pt x="371" y="292"/>
                  </a:moveTo>
                  <a:cubicBezTo>
                    <a:pt x="372" y="291"/>
                    <a:pt x="373" y="290"/>
                    <a:pt x="373" y="288"/>
                  </a:cubicBezTo>
                  <a:cubicBezTo>
                    <a:pt x="372" y="287"/>
                    <a:pt x="370" y="285"/>
                    <a:pt x="369" y="287"/>
                  </a:cubicBezTo>
                  <a:cubicBezTo>
                    <a:pt x="370" y="288"/>
                    <a:pt x="369" y="292"/>
                    <a:pt x="371" y="292"/>
                  </a:cubicBezTo>
                  <a:close/>
                  <a:moveTo>
                    <a:pt x="45" y="300"/>
                  </a:moveTo>
                  <a:cubicBezTo>
                    <a:pt x="45" y="294"/>
                    <a:pt x="42" y="290"/>
                    <a:pt x="38" y="287"/>
                  </a:cubicBezTo>
                  <a:cubicBezTo>
                    <a:pt x="39" y="293"/>
                    <a:pt x="40" y="299"/>
                    <a:pt x="45" y="300"/>
                  </a:cubicBezTo>
                  <a:close/>
                  <a:moveTo>
                    <a:pt x="202" y="291"/>
                  </a:moveTo>
                  <a:cubicBezTo>
                    <a:pt x="205" y="292"/>
                    <a:pt x="207" y="294"/>
                    <a:pt x="210" y="295"/>
                  </a:cubicBezTo>
                  <a:cubicBezTo>
                    <a:pt x="212" y="293"/>
                    <a:pt x="214" y="293"/>
                    <a:pt x="214" y="290"/>
                  </a:cubicBezTo>
                  <a:cubicBezTo>
                    <a:pt x="210" y="288"/>
                    <a:pt x="205" y="285"/>
                    <a:pt x="202" y="291"/>
                  </a:cubicBezTo>
                  <a:close/>
                  <a:moveTo>
                    <a:pt x="429" y="291"/>
                  </a:moveTo>
                  <a:cubicBezTo>
                    <a:pt x="431" y="292"/>
                    <a:pt x="432" y="293"/>
                    <a:pt x="434" y="294"/>
                  </a:cubicBezTo>
                  <a:cubicBezTo>
                    <a:pt x="435" y="293"/>
                    <a:pt x="436" y="291"/>
                    <a:pt x="436" y="289"/>
                  </a:cubicBezTo>
                  <a:cubicBezTo>
                    <a:pt x="434" y="291"/>
                    <a:pt x="433" y="287"/>
                    <a:pt x="430" y="287"/>
                  </a:cubicBezTo>
                  <a:cubicBezTo>
                    <a:pt x="430" y="288"/>
                    <a:pt x="428" y="289"/>
                    <a:pt x="429" y="291"/>
                  </a:cubicBezTo>
                  <a:close/>
                  <a:moveTo>
                    <a:pt x="442" y="290"/>
                  </a:moveTo>
                  <a:cubicBezTo>
                    <a:pt x="443" y="289"/>
                    <a:pt x="443" y="287"/>
                    <a:pt x="441" y="287"/>
                  </a:cubicBezTo>
                  <a:cubicBezTo>
                    <a:pt x="441" y="288"/>
                    <a:pt x="440" y="290"/>
                    <a:pt x="442" y="290"/>
                  </a:cubicBezTo>
                  <a:close/>
                  <a:moveTo>
                    <a:pt x="444" y="292"/>
                  </a:moveTo>
                  <a:cubicBezTo>
                    <a:pt x="445" y="294"/>
                    <a:pt x="451" y="294"/>
                    <a:pt x="451" y="291"/>
                  </a:cubicBezTo>
                  <a:cubicBezTo>
                    <a:pt x="450" y="286"/>
                    <a:pt x="444" y="286"/>
                    <a:pt x="444" y="292"/>
                  </a:cubicBezTo>
                  <a:close/>
                  <a:moveTo>
                    <a:pt x="459" y="293"/>
                  </a:moveTo>
                  <a:cubicBezTo>
                    <a:pt x="461" y="294"/>
                    <a:pt x="466" y="289"/>
                    <a:pt x="465" y="287"/>
                  </a:cubicBezTo>
                  <a:cubicBezTo>
                    <a:pt x="463" y="289"/>
                    <a:pt x="459" y="289"/>
                    <a:pt x="459" y="293"/>
                  </a:cubicBezTo>
                  <a:close/>
                  <a:moveTo>
                    <a:pt x="182" y="288"/>
                  </a:moveTo>
                  <a:cubicBezTo>
                    <a:pt x="183" y="292"/>
                    <a:pt x="186" y="295"/>
                    <a:pt x="190" y="294"/>
                  </a:cubicBezTo>
                  <a:cubicBezTo>
                    <a:pt x="188" y="292"/>
                    <a:pt x="186" y="286"/>
                    <a:pt x="182" y="288"/>
                  </a:cubicBezTo>
                  <a:close/>
                  <a:moveTo>
                    <a:pt x="617" y="293"/>
                  </a:moveTo>
                  <a:cubicBezTo>
                    <a:pt x="619" y="293"/>
                    <a:pt x="620" y="289"/>
                    <a:pt x="619" y="288"/>
                  </a:cubicBezTo>
                  <a:cubicBezTo>
                    <a:pt x="618" y="289"/>
                    <a:pt x="617" y="291"/>
                    <a:pt x="617" y="293"/>
                  </a:cubicBezTo>
                  <a:close/>
                  <a:moveTo>
                    <a:pt x="470" y="300"/>
                  </a:moveTo>
                  <a:cubicBezTo>
                    <a:pt x="472" y="297"/>
                    <a:pt x="473" y="294"/>
                    <a:pt x="474" y="289"/>
                  </a:cubicBezTo>
                  <a:cubicBezTo>
                    <a:pt x="473" y="289"/>
                    <a:pt x="472" y="289"/>
                    <a:pt x="471" y="288"/>
                  </a:cubicBezTo>
                  <a:cubicBezTo>
                    <a:pt x="472" y="293"/>
                    <a:pt x="465" y="297"/>
                    <a:pt x="470" y="300"/>
                  </a:cubicBezTo>
                  <a:close/>
                  <a:moveTo>
                    <a:pt x="496" y="296"/>
                  </a:moveTo>
                  <a:cubicBezTo>
                    <a:pt x="496" y="293"/>
                    <a:pt x="499" y="291"/>
                    <a:pt x="498" y="288"/>
                  </a:cubicBezTo>
                  <a:cubicBezTo>
                    <a:pt x="496" y="289"/>
                    <a:pt x="492" y="295"/>
                    <a:pt x="496" y="296"/>
                  </a:cubicBezTo>
                  <a:close/>
                  <a:moveTo>
                    <a:pt x="312" y="292"/>
                  </a:moveTo>
                  <a:cubicBezTo>
                    <a:pt x="314" y="294"/>
                    <a:pt x="316" y="296"/>
                    <a:pt x="319" y="297"/>
                  </a:cubicBezTo>
                  <a:cubicBezTo>
                    <a:pt x="320" y="295"/>
                    <a:pt x="322" y="294"/>
                    <a:pt x="323" y="292"/>
                  </a:cubicBezTo>
                  <a:cubicBezTo>
                    <a:pt x="320" y="288"/>
                    <a:pt x="314" y="289"/>
                    <a:pt x="312" y="292"/>
                  </a:cubicBezTo>
                  <a:close/>
                  <a:moveTo>
                    <a:pt x="504" y="302"/>
                  </a:moveTo>
                  <a:cubicBezTo>
                    <a:pt x="506" y="299"/>
                    <a:pt x="507" y="295"/>
                    <a:pt x="508" y="291"/>
                  </a:cubicBezTo>
                  <a:cubicBezTo>
                    <a:pt x="507" y="290"/>
                    <a:pt x="506" y="289"/>
                    <a:pt x="504" y="289"/>
                  </a:cubicBezTo>
                  <a:cubicBezTo>
                    <a:pt x="508" y="294"/>
                    <a:pt x="500" y="300"/>
                    <a:pt x="504" y="302"/>
                  </a:cubicBezTo>
                  <a:close/>
                  <a:moveTo>
                    <a:pt x="73" y="307"/>
                  </a:moveTo>
                  <a:cubicBezTo>
                    <a:pt x="73" y="301"/>
                    <a:pt x="71" y="291"/>
                    <a:pt x="64" y="291"/>
                  </a:cubicBezTo>
                  <a:cubicBezTo>
                    <a:pt x="67" y="296"/>
                    <a:pt x="66" y="305"/>
                    <a:pt x="73" y="307"/>
                  </a:cubicBezTo>
                  <a:close/>
                  <a:moveTo>
                    <a:pt x="131" y="291"/>
                  </a:moveTo>
                  <a:cubicBezTo>
                    <a:pt x="132" y="296"/>
                    <a:pt x="135" y="297"/>
                    <a:pt x="138" y="300"/>
                  </a:cubicBezTo>
                  <a:cubicBezTo>
                    <a:pt x="137" y="297"/>
                    <a:pt x="137" y="291"/>
                    <a:pt x="133" y="290"/>
                  </a:cubicBezTo>
                  <a:cubicBezTo>
                    <a:pt x="133" y="291"/>
                    <a:pt x="131" y="290"/>
                    <a:pt x="131" y="291"/>
                  </a:cubicBezTo>
                  <a:close/>
                  <a:moveTo>
                    <a:pt x="239" y="300"/>
                  </a:moveTo>
                  <a:cubicBezTo>
                    <a:pt x="239" y="299"/>
                    <a:pt x="241" y="300"/>
                    <a:pt x="241" y="298"/>
                  </a:cubicBezTo>
                  <a:cubicBezTo>
                    <a:pt x="239" y="297"/>
                    <a:pt x="238" y="295"/>
                    <a:pt x="236" y="294"/>
                  </a:cubicBezTo>
                  <a:cubicBezTo>
                    <a:pt x="230" y="297"/>
                    <a:pt x="224" y="289"/>
                    <a:pt x="223" y="291"/>
                  </a:cubicBezTo>
                  <a:cubicBezTo>
                    <a:pt x="228" y="295"/>
                    <a:pt x="233" y="297"/>
                    <a:pt x="239" y="300"/>
                  </a:cubicBezTo>
                  <a:close/>
                  <a:moveTo>
                    <a:pt x="423" y="294"/>
                  </a:moveTo>
                  <a:cubicBezTo>
                    <a:pt x="426" y="294"/>
                    <a:pt x="422" y="292"/>
                    <a:pt x="424" y="290"/>
                  </a:cubicBezTo>
                  <a:cubicBezTo>
                    <a:pt x="423" y="290"/>
                    <a:pt x="421" y="290"/>
                    <a:pt x="420" y="291"/>
                  </a:cubicBezTo>
                  <a:cubicBezTo>
                    <a:pt x="420" y="293"/>
                    <a:pt x="423" y="292"/>
                    <a:pt x="423" y="294"/>
                  </a:cubicBezTo>
                  <a:close/>
                  <a:moveTo>
                    <a:pt x="28" y="295"/>
                  </a:moveTo>
                  <a:cubicBezTo>
                    <a:pt x="28" y="292"/>
                    <a:pt x="27" y="291"/>
                    <a:pt x="24" y="291"/>
                  </a:cubicBezTo>
                  <a:cubicBezTo>
                    <a:pt x="25" y="293"/>
                    <a:pt x="26" y="295"/>
                    <a:pt x="28" y="295"/>
                  </a:cubicBezTo>
                  <a:close/>
                  <a:moveTo>
                    <a:pt x="177" y="294"/>
                  </a:moveTo>
                  <a:cubicBezTo>
                    <a:pt x="179" y="295"/>
                    <a:pt x="181" y="298"/>
                    <a:pt x="185" y="298"/>
                  </a:cubicBezTo>
                  <a:cubicBezTo>
                    <a:pt x="185" y="294"/>
                    <a:pt x="182" y="293"/>
                    <a:pt x="179" y="291"/>
                  </a:cubicBezTo>
                  <a:cubicBezTo>
                    <a:pt x="178" y="292"/>
                    <a:pt x="176" y="292"/>
                    <a:pt x="177" y="294"/>
                  </a:cubicBezTo>
                  <a:close/>
                  <a:moveTo>
                    <a:pt x="340" y="292"/>
                  </a:moveTo>
                  <a:cubicBezTo>
                    <a:pt x="342" y="295"/>
                    <a:pt x="347" y="298"/>
                    <a:pt x="351" y="297"/>
                  </a:cubicBezTo>
                  <a:cubicBezTo>
                    <a:pt x="347" y="296"/>
                    <a:pt x="345" y="290"/>
                    <a:pt x="340" y="292"/>
                  </a:cubicBezTo>
                  <a:close/>
                  <a:moveTo>
                    <a:pt x="395" y="294"/>
                  </a:moveTo>
                  <a:cubicBezTo>
                    <a:pt x="397" y="295"/>
                    <a:pt x="399" y="293"/>
                    <a:pt x="399" y="291"/>
                  </a:cubicBezTo>
                  <a:cubicBezTo>
                    <a:pt x="397" y="291"/>
                    <a:pt x="395" y="292"/>
                    <a:pt x="395" y="294"/>
                  </a:cubicBezTo>
                  <a:close/>
                  <a:moveTo>
                    <a:pt x="575" y="320"/>
                  </a:moveTo>
                  <a:cubicBezTo>
                    <a:pt x="580" y="311"/>
                    <a:pt x="583" y="300"/>
                    <a:pt x="587" y="291"/>
                  </a:cubicBezTo>
                  <a:cubicBezTo>
                    <a:pt x="579" y="297"/>
                    <a:pt x="578" y="312"/>
                    <a:pt x="575" y="320"/>
                  </a:cubicBezTo>
                  <a:close/>
                  <a:moveTo>
                    <a:pt x="165" y="299"/>
                  </a:moveTo>
                  <a:cubicBezTo>
                    <a:pt x="165" y="298"/>
                    <a:pt x="166" y="298"/>
                    <a:pt x="166" y="297"/>
                  </a:cubicBezTo>
                  <a:cubicBezTo>
                    <a:pt x="161" y="297"/>
                    <a:pt x="158" y="291"/>
                    <a:pt x="155" y="292"/>
                  </a:cubicBezTo>
                  <a:cubicBezTo>
                    <a:pt x="158" y="295"/>
                    <a:pt x="161" y="297"/>
                    <a:pt x="165" y="299"/>
                  </a:cubicBezTo>
                  <a:close/>
                  <a:moveTo>
                    <a:pt x="375" y="303"/>
                  </a:moveTo>
                  <a:cubicBezTo>
                    <a:pt x="378" y="302"/>
                    <a:pt x="383" y="299"/>
                    <a:pt x="383" y="294"/>
                  </a:cubicBezTo>
                  <a:cubicBezTo>
                    <a:pt x="382" y="293"/>
                    <a:pt x="381" y="292"/>
                    <a:pt x="379" y="292"/>
                  </a:cubicBezTo>
                  <a:cubicBezTo>
                    <a:pt x="378" y="296"/>
                    <a:pt x="376" y="299"/>
                    <a:pt x="375" y="303"/>
                  </a:cubicBezTo>
                  <a:close/>
                  <a:moveTo>
                    <a:pt x="406" y="302"/>
                  </a:moveTo>
                  <a:cubicBezTo>
                    <a:pt x="408" y="302"/>
                    <a:pt x="408" y="304"/>
                    <a:pt x="411" y="303"/>
                  </a:cubicBezTo>
                  <a:cubicBezTo>
                    <a:pt x="411" y="299"/>
                    <a:pt x="416" y="298"/>
                    <a:pt x="416" y="293"/>
                  </a:cubicBezTo>
                  <a:cubicBezTo>
                    <a:pt x="415" y="292"/>
                    <a:pt x="413" y="292"/>
                    <a:pt x="410" y="292"/>
                  </a:cubicBezTo>
                  <a:cubicBezTo>
                    <a:pt x="410" y="296"/>
                    <a:pt x="407" y="298"/>
                    <a:pt x="406" y="302"/>
                  </a:cubicBezTo>
                  <a:close/>
                  <a:moveTo>
                    <a:pt x="145" y="295"/>
                  </a:moveTo>
                  <a:cubicBezTo>
                    <a:pt x="145" y="294"/>
                    <a:pt x="145" y="292"/>
                    <a:pt x="143" y="292"/>
                  </a:cubicBezTo>
                  <a:cubicBezTo>
                    <a:pt x="142" y="294"/>
                    <a:pt x="144" y="295"/>
                    <a:pt x="145" y="295"/>
                  </a:cubicBezTo>
                  <a:close/>
                  <a:moveTo>
                    <a:pt x="118" y="299"/>
                  </a:moveTo>
                  <a:cubicBezTo>
                    <a:pt x="116" y="297"/>
                    <a:pt x="114" y="294"/>
                    <a:pt x="110" y="293"/>
                  </a:cubicBezTo>
                  <a:cubicBezTo>
                    <a:pt x="111" y="296"/>
                    <a:pt x="116" y="299"/>
                    <a:pt x="118" y="299"/>
                  </a:cubicBezTo>
                  <a:close/>
                  <a:moveTo>
                    <a:pt x="227" y="306"/>
                  </a:moveTo>
                  <a:cubicBezTo>
                    <a:pt x="227" y="303"/>
                    <a:pt x="224" y="302"/>
                    <a:pt x="224" y="298"/>
                  </a:cubicBezTo>
                  <a:cubicBezTo>
                    <a:pt x="221" y="299"/>
                    <a:pt x="221" y="294"/>
                    <a:pt x="217" y="293"/>
                  </a:cubicBezTo>
                  <a:cubicBezTo>
                    <a:pt x="216" y="295"/>
                    <a:pt x="214" y="296"/>
                    <a:pt x="214" y="298"/>
                  </a:cubicBezTo>
                  <a:cubicBezTo>
                    <a:pt x="218" y="300"/>
                    <a:pt x="223" y="303"/>
                    <a:pt x="227" y="306"/>
                  </a:cubicBezTo>
                  <a:close/>
                  <a:moveTo>
                    <a:pt x="349" y="304"/>
                  </a:moveTo>
                  <a:cubicBezTo>
                    <a:pt x="347" y="298"/>
                    <a:pt x="337" y="298"/>
                    <a:pt x="334" y="293"/>
                  </a:cubicBezTo>
                  <a:cubicBezTo>
                    <a:pt x="338" y="298"/>
                    <a:pt x="344" y="303"/>
                    <a:pt x="349" y="304"/>
                  </a:cubicBezTo>
                  <a:close/>
                  <a:moveTo>
                    <a:pt x="433" y="299"/>
                  </a:moveTo>
                  <a:cubicBezTo>
                    <a:pt x="433" y="295"/>
                    <a:pt x="429" y="295"/>
                    <a:pt x="427" y="293"/>
                  </a:cubicBezTo>
                  <a:cubicBezTo>
                    <a:pt x="426" y="296"/>
                    <a:pt x="429" y="298"/>
                    <a:pt x="433" y="299"/>
                  </a:cubicBezTo>
                  <a:close/>
                  <a:moveTo>
                    <a:pt x="438" y="297"/>
                  </a:moveTo>
                  <a:cubicBezTo>
                    <a:pt x="439" y="296"/>
                    <a:pt x="441" y="293"/>
                    <a:pt x="438" y="293"/>
                  </a:cubicBezTo>
                  <a:cubicBezTo>
                    <a:pt x="439" y="295"/>
                    <a:pt x="436" y="296"/>
                    <a:pt x="438" y="297"/>
                  </a:cubicBezTo>
                  <a:close/>
                  <a:moveTo>
                    <a:pt x="321" y="299"/>
                  </a:moveTo>
                  <a:cubicBezTo>
                    <a:pt x="325" y="300"/>
                    <a:pt x="326" y="303"/>
                    <a:pt x="330" y="303"/>
                  </a:cubicBezTo>
                  <a:cubicBezTo>
                    <a:pt x="334" y="296"/>
                    <a:pt x="323" y="291"/>
                    <a:pt x="321" y="299"/>
                  </a:cubicBezTo>
                  <a:close/>
                  <a:moveTo>
                    <a:pt x="479" y="300"/>
                  </a:moveTo>
                  <a:cubicBezTo>
                    <a:pt x="479" y="298"/>
                    <a:pt x="483" y="298"/>
                    <a:pt x="482" y="295"/>
                  </a:cubicBezTo>
                  <a:cubicBezTo>
                    <a:pt x="481" y="295"/>
                    <a:pt x="481" y="294"/>
                    <a:pt x="479" y="294"/>
                  </a:cubicBezTo>
                  <a:cubicBezTo>
                    <a:pt x="479" y="296"/>
                    <a:pt x="477" y="298"/>
                    <a:pt x="479" y="300"/>
                  </a:cubicBezTo>
                  <a:close/>
                  <a:moveTo>
                    <a:pt x="501" y="326"/>
                  </a:moveTo>
                  <a:cubicBezTo>
                    <a:pt x="504" y="327"/>
                    <a:pt x="505" y="331"/>
                    <a:pt x="508" y="331"/>
                  </a:cubicBezTo>
                  <a:cubicBezTo>
                    <a:pt x="515" y="322"/>
                    <a:pt x="516" y="307"/>
                    <a:pt x="522" y="296"/>
                  </a:cubicBezTo>
                  <a:cubicBezTo>
                    <a:pt x="519" y="294"/>
                    <a:pt x="517" y="295"/>
                    <a:pt x="513" y="294"/>
                  </a:cubicBezTo>
                  <a:cubicBezTo>
                    <a:pt x="510" y="305"/>
                    <a:pt x="505" y="315"/>
                    <a:pt x="501" y="326"/>
                  </a:cubicBezTo>
                  <a:close/>
                  <a:moveTo>
                    <a:pt x="304" y="298"/>
                  </a:moveTo>
                  <a:cubicBezTo>
                    <a:pt x="306" y="300"/>
                    <a:pt x="307" y="303"/>
                    <a:pt x="310" y="303"/>
                  </a:cubicBezTo>
                  <a:cubicBezTo>
                    <a:pt x="311" y="302"/>
                    <a:pt x="310" y="300"/>
                    <a:pt x="313" y="301"/>
                  </a:cubicBezTo>
                  <a:cubicBezTo>
                    <a:pt x="314" y="296"/>
                    <a:pt x="305" y="292"/>
                    <a:pt x="304" y="298"/>
                  </a:cubicBezTo>
                  <a:close/>
                  <a:moveTo>
                    <a:pt x="413" y="306"/>
                  </a:moveTo>
                  <a:cubicBezTo>
                    <a:pt x="415" y="307"/>
                    <a:pt x="416" y="309"/>
                    <a:pt x="418" y="309"/>
                  </a:cubicBezTo>
                  <a:cubicBezTo>
                    <a:pt x="418" y="305"/>
                    <a:pt x="419" y="303"/>
                    <a:pt x="421" y="302"/>
                  </a:cubicBezTo>
                  <a:cubicBezTo>
                    <a:pt x="420" y="300"/>
                    <a:pt x="421" y="299"/>
                    <a:pt x="422" y="297"/>
                  </a:cubicBezTo>
                  <a:cubicBezTo>
                    <a:pt x="420" y="296"/>
                    <a:pt x="419" y="296"/>
                    <a:pt x="418" y="295"/>
                  </a:cubicBezTo>
                  <a:cubicBezTo>
                    <a:pt x="417" y="299"/>
                    <a:pt x="415" y="302"/>
                    <a:pt x="413" y="306"/>
                  </a:cubicBezTo>
                  <a:close/>
                  <a:moveTo>
                    <a:pt x="200" y="302"/>
                  </a:moveTo>
                  <a:cubicBezTo>
                    <a:pt x="197" y="302"/>
                    <a:pt x="195" y="294"/>
                    <a:pt x="192" y="297"/>
                  </a:cubicBezTo>
                  <a:cubicBezTo>
                    <a:pt x="195" y="298"/>
                    <a:pt x="197" y="303"/>
                    <a:pt x="200" y="302"/>
                  </a:cubicBezTo>
                  <a:close/>
                  <a:moveTo>
                    <a:pt x="256" y="299"/>
                  </a:moveTo>
                  <a:cubicBezTo>
                    <a:pt x="256" y="296"/>
                    <a:pt x="250" y="295"/>
                    <a:pt x="248" y="299"/>
                  </a:cubicBezTo>
                  <a:cubicBezTo>
                    <a:pt x="250" y="301"/>
                    <a:pt x="257" y="302"/>
                    <a:pt x="256" y="299"/>
                  </a:cubicBezTo>
                  <a:close/>
                  <a:moveTo>
                    <a:pt x="551" y="310"/>
                  </a:moveTo>
                  <a:cubicBezTo>
                    <a:pt x="555" y="308"/>
                    <a:pt x="558" y="301"/>
                    <a:pt x="558" y="297"/>
                  </a:cubicBezTo>
                  <a:cubicBezTo>
                    <a:pt x="555" y="301"/>
                    <a:pt x="553" y="305"/>
                    <a:pt x="551" y="310"/>
                  </a:cubicBezTo>
                  <a:close/>
                  <a:moveTo>
                    <a:pt x="442" y="300"/>
                  </a:moveTo>
                  <a:cubicBezTo>
                    <a:pt x="444" y="301"/>
                    <a:pt x="445" y="303"/>
                    <a:pt x="447" y="303"/>
                  </a:cubicBezTo>
                  <a:cubicBezTo>
                    <a:pt x="448" y="303"/>
                    <a:pt x="448" y="300"/>
                    <a:pt x="449" y="299"/>
                  </a:cubicBezTo>
                  <a:cubicBezTo>
                    <a:pt x="446" y="298"/>
                    <a:pt x="444" y="297"/>
                    <a:pt x="442" y="300"/>
                  </a:cubicBezTo>
                  <a:close/>
                  <a:moveTo>
                    <a:pt x="89" y="319"/>
                  </a:moveTo>
                  <a:cubicBezTo>
                    <a:pt x="83" y="314"/>
                    <a:pt x="80" y="305"/>
                    <a:pt x="75" y="298"/>
                  </a:cubicBezTo>
                  <a:cubicBezTo>
                    <a:pt x="77" y="308"/>
                    <a:pt x="81" y="318"/>
                    <a:pt x="89" y="319"/>
                  </a:cubicBezTo>
                  <a:close/>
                  <a:moveTo>
                    <a:pt x="231" y="304"/>
                  </a:moveTo>
                  <a:cubicBezTo>
                    <a:pt x="234" y="304"/>
                    <a:pt x="235" y="303"/>
                    <a:pt x="236" y="302"/>
                  </a:cubicBezTo>
                  <a:cubicBezTo>
                    <a:pt x="233" y="301"/>
                    <a:pt x="231" y="299"/>
                    <a:pt x="228" y="298"/>
                  </a:cubicBezTo>
                  <a:cubicBezTo>
                    <a:pt x="228" y="301"/>
                    <a:pt x="231" y="302"/>
                    <a:pt x="231" y="304"/>
                  </a:cubicBezTo>
                  <a:close/>
                  <a:moveTo>
                    <a:pt x="279" y="308"/>
                  </a:moveTo>
                  <a:cubicBezTo>
                    <a:pt x="276" y="303"/>
                    <a:pt x="271" y="300"/>
                    <a:pt x="265" y="298"/>
                  </a:cubicBezTo>
                  <a:cubicBezTo>
                    <a:pt x="268" y="303"/>
                    <a:pt x="272" y="313"/>
                    <a:pt x="279" y="308"/>
                  </a:cubicBezTo>
                  <a:close/>
                  <a:moveTo>
                    <a:pt x="39" y="304"/>
                  </a:moveTo>
                  <a:cubicBezTo>
                    <a:pt x="39" y="302"/>
                    <a:pt x="38" y="300"/>
                    <a:pt x="36" y="299"/>
                  </a:cubicBezTo>
                  <a:cubicBezTo>
                    <a:pt x="36" y="301"/>
                    <a:pt x="37" y="303"/>
                    <a:pt x="39" y="304"/>
                  </a:cubicBezTo>
                  <a:close/>
                  <a:moveTo>
                    <a:pt x="186" y="300"/>
                  </a:moveTo>
                  <a:cubicBezTo>
                    <a:pt x="190" y="302"/>
                    <a:pt x="193" y="305"/>
                    <a:pt x="197" y="306"/>
                  </a:cubicBezTo>
                  <a:cubicBezTo>
                    <a:pt x="195" y="303"/>
                    <a:pt x="190" y="296"/>
                    <a:pt x="186" y="300"/>
                  </a:cubicBezTo>
                  <a:close/>
                  <a:moveTo>
                    <a:pt x="457" y="299"/>
                  </a:moveTo>
                  <a:cubicBezTo>
                    <a:pt x="457" y="301"/>
                    <a:pt x="458" y="301"/>
                    <a:pt x="459" y="302"/>
                  </a:cubicBezTo>
                  <a:cubicBezTo>
                    <a:pt x="460" y="301"/>
                    <a:pt x="460" y="299"/>
                    <a:pt x="461" y="299"/>
                  </a:cubicBezTo>
                  <a:cubicBezTo>
                    <a:pt x="459" y="298"/>
                    <a:pt x="458" y="299"/>
                    <a:pt x="457" y="299"/>
                  </a:cubicBezTo>
                  <a:close/>
                  <a:moveTo>
                    <a:pt x="60" y="305"/>
                  </a:moveTo>
                  <a:cubicBezTo>
                    <a:pt x="59" y="303"/>
                    <a:pt x="58" y="300"/>
                    <a:pt x="56" y="299"/>
                  </a:cubicBezTo>
                  <a:cubicBezTo>
                    <a:pt x="57" y="301"/>
                    <a:pt x="59" y="305"/>
                    <a:pt x="60" y="305"/>
                  </a:cubicBezTo>
                  <a:close/>
                  <a:moveTo>
                    <a:pt x="422" y="306"/>
                  </a:moveTo>
                  <a:cubicBezTo>
                    <a:pt x="425" y="305"/>
                    <a:pt x="430" y="305"/>
                    <a:pt x="430" y="301"/>
                  </a:cubicBezTo>
                  <a:cubicBezTo>
                    <a:pt x="427" y="302"/>
                    <a:pt x="427" y="300"/>
                    <a:pt x="425" y="300"/>
                  </a:cubicBezTo>
                  <a:cubicBezTo>
                    <a:pt x="424" y="301"/>
                    <a:pt x="423" y="304"/>
                    <a:pt x="422" y="306"/>
                  </a:cubicBezTo>
                  <a:close/>
                  <a:moveTo>
                    <a:pt x="149" y="306"/>
                  </a:moveTo>
                  <a:cubicBezTo>
                    <a:pt x="148" y="304"/>
                    <a:pt x="147" y="301"/>
                    <a:pt x="145" y="300"/>
                  </a:cubicBezTo>
                  <a:cubicBezTo>
                    <a:pt x="145" y="304"/>
                    <a:pt x="146" y="306"/>
                    <a:pt x="149" y="306"/>
                  </a:cubicBezTo>
                  <a:close/>
                  <a:moveTo>
                    <a:pt x="168" y="303"/>
                  </a:moveTo>
                  <a:cubicBezTo>
                    <a:pt x="172" y="303"/>
                    <a:pt x="173" y="307"/>
                    <a:pt x="176" y="303"/>
                  </a:cubicBezTo>
                  <a:cubicBezTo>
                    <a:pt x="174" y="301"/>
                    <a:pt x="168" y="298"/>
                    <a:pt x="168" y="303"/>
                  </a:cubicBezTo>
                  <a:close/>
                  <a:moveTo>
                    <a:pt x="242" y="303"/>
                  </a:moveTo>
                  <a:cubicBezTo>
                    <a:pt x="244" y="303"/>
                    <a:pt x="246" y="303"/>
                    <a:pt x="246" y="305"/>
                  </a:cubicBezTo>
                  <a:cubicBezTo>
                    <a:pt x="249" y="305"/>
                    <a:pt x="250" y="304"/>
                    <a:pt x="251" y="303"/>
                  </a:cubicBezTo>
                  <a:cubicBezTo>
                    <a:pt x="247" y="302"/>
                    <a:pt x="245" y="298"/>
                    <a:pt x="242" y="303"/>
                  </a:cubicBezTo>
                  <a:close/>
                  <a:moveTo>
                    <a:pt x="300" y="304"/>
                  </a:moveTo>
                  <a:cubicBezTo>
                    <a:pt x="297" y="297"/>
                    <a:pt x="296" y="303"/>
                    <a:pt x="290" y="305"/>
                  </a:cubicBezTo>
                  <a:cubicBezTo>
                    <a:pt x="292" y="307"/>
                    <a:pt x="296" y="309"/>
                    <a:pt x="299" y="310"/>
                  </a:cubicBezTo>
                  <a:cubicBezTo>
                    <a:pt x="302" y="308"/>
                    <a:pt x="301" y="307"/>
                    <a:pt x="300" y="304"/>
                  </a:cubicBezTo>
                  <a:close/>
                  <a:moveTo>
                    <a:pt x="481" y="308"/>
                  </a:moveTo>
                  <a:cubicBezTo>
                    <a:pt x="482" y="306"/>
                    <a:pt x="484" y="303"/>
                    <a:pt x="483" y="300"/>
                  </a:cubicBezTo>
                  <a:cubicBezTo>
                    <a:pt x="480" y="303"/>
                    <a:pt x="473" y="307"/>
                    <a:pt x="481" y="308"/>
                  </a:cubicBezTo>
                  <a:close/>
                  <a:moveTo>
                    <a:pt x="340" y="310"/>
                  </a:moveTo>
                  <a:cubicBezTo>
                    <a:pt x="341" y="310"/>
                    <a:pt x="343" y="309"/>
                    <a:pt x="344" y="308"/>
                  </a:cubicBezTo>
                  <a:cubicBezTo>
                    <a:pt x="344" y="307"/>
                    <a:pt x="344" y="306"/>
                    <a:pt x="344" y="305"/>
                  </a:cubicBezTo>
                  <a:cubicBezTo>
                    <a:pt x="341" y="304"/>
                    <a:pt x="339" y="303"/>
                    <a:pt x="337" y="301"/>
                  </a:cubicBezTo>
                  <a:cubicBezTo>
                    <a:pt x="336" y="304"/>
                    <a:pt x="340" y="305"/>
                    <a:pt x="340" y="310"/>
                  </a:cubicBezTo>
                  <a:close/>
                  <a:moveTo>
                    <a:pt x="84" y="306"/>
                  </a:moveTo>
                  <a:cubicBezTo>
                    <a:pt x="84" y="305"/>
                    <a:pt x="85" y="305"/>
                    <a:pt x="85" y="303"/>
                  </a:cubicBezTo>
                  <a:cubicBezTo>
                    <a:pt x="84" y="303"/>
                    <a:pt x="82" y="301"/>
                    <a:pt x="81" y="302"/>
                  </a:cubicBezTo>
                  <a:cubicBezTo>
                    <a:pt x="82" y="303"/>
                    <a:pt x="82" y="306"/>
                    <a:pt x="84" y="306"/>
                  </a:cubicBezTo>
                  <a:close/>
                  <a:moveTo>
                    <a:pt x="256" y="304"/>
                  </a:moveTo>
                  <a:cubicBezTo>
                    <a:pt x="260" y="305"/>
                    <a:pt x="263" y="310"/>
                    <a:pt x="266" y="309"/>
                  </a:cubicBezTo>
                  <a:cubicBezTo>
                    <a:pt x="264" y="306"/>
                    <a:pt x="262" y="303"/>
                    <a:pt x="259" y="302"/>
                  </a:cubicBezTo>
                  <a:cubicBezTo>
                    <a:pt x="259" y="303"/>
                    <a:pt x="256" y="302"/>
                    <a:pt x="256" y="304"/>
                  </a:cubicBezTo>
                  <a:close/>
                  <a:moveTo>
                    <a:pt x="312" y="305"/>
                  </a:moveTo>
                  <a:cubicBezTo>
                    <a:pt x="315" y="310"/>
                    <a:pt x="319" y="313"/>
                    <a:pt x="324" y="316"/>
                  </a:cubicBezTo>
                  <a:cubicBezTo>
                    <a:pt x="324" y="313"/>
                    <a:pt x="327" y="312"/>
                    <a:pt x="327" y="308"/>
                  </a:cubicBezTo>
                  <a:cubicBezTo>
                    <a:pt x="321" y="305"/>
                    <a:pt x="318" y="299"/>
                    <a:pt x="312" y="305"/>
                  </a:cubicBezTo>
                  <a:close/>
                  <a:moveTo>
                    <a:pt x="465" y="306"/>
                  </a:moveTo>
                  <a:cubicBezTo>
                    <a:pt x="467" y="306"/>
                    <a:pt x="467" y="308"/>
                    <a:pt x="468" y="306"/>
                  </a:cubicBezTo>
                  <a:cubicBezTo>
                    <a:pt x="467" y="306"/>
                    <a:pt x="470" y="302"/>
                    <a:pt x="467" y="302"/>
                  </a:cubicBezTo>
                  <a:cubicBezTo>
                    <a:pt x="466" y="303"/>
                    <a:pt x="465" y="304"/>
                    <a:pt x="465" y="306"/>
                  </a:cubicBezTo>
                  <a:close/>
                  <a:moveTo>
                    <a:pt x="388" y="311"/>
                  </a:moveTo>
                  <a:cubicBezTo>
                    <a:pt x="388" y="314"/>
                    <a:pt x="390" y="314"/>
                    <a:pt x="392" y="314"/>
                  </a:cubicBezTo>
                  <a:cubicBezTo>
                    <a:pt x="393" y="310"/>
                    <a:pt x="397" y="306"/>
                    <a:pt x="396" y="302"/>
                  </a:cubicBezTo>
                  <a:cubicBezTo>
                    <a:pt x="394" y="306"/>
                    <a:pt x="391" y="308"/>
                    <a:pt x="388" y="311"/>
                  </a:cubicBezTo>
                  <a:close/>
                  <a:moveTo>
                    <a:pt x="490" y="310"/>
                  </a:moveTo>
                  <a:cubicBezTo>
                    <a:pt x="490" y="308"/>
                    <a:pt x="493" y="304"/>
                    <a:pt x="492" y="302"/>
                  </a:cubicBezTo>
                  <a:cubicBezTo>
                    <a:pt x="491" y="304"/>
                    <a:pt x="488" y="308"/>
                    <a:pt x="490" y="310"/>
                  </a:cubicBezTo>
                  <a:close/>
                  <a:moveTo>
                    <a:pt x="47" y="310"/>
                  </a:moveTo>
                  <a:cubicBezTo>
                    <a:pt x="46" y="307"/>
                    <a:pt x="45" y="302"/>
                    <a:pt x="42" y="303"/>
                  </a:cubicBezTo>
                  <a:cubicBezTo>
                    <a:pt x="45" y="304"/>
                    <a:pt x="43" y="309"/>
                    <a:pt x="47" y="310"/>
                  </a:cubicBezTo>
                  <a:close/>
                  <a:moveTo>
                    <a:pt x="382" y="308"/>
                  </a:moveTo>
                  <a:cubicBezTo>
                    <a:pt x="384" y="308"/>
                    <a:pt x="385" y="304"/>
                    <a:pt x="384" y="303"/>
                  </a:cubicBezTo>
                  <a:cubicBezTo>
                    <a:pt x="383" y="305"/>
                    <a:pt x="382" y="306"/>
                    <a:pt x="382" y="308"/>
                  </a:cubicBezTo>
                  <a:close/>
                  <a:moveTo>
                    <a:pt x="445" y="307"/>
                  </a:moveTo>
                  <a:cubicBezTo>
                    <a:pt x="445" y="304"/>
                    <a:pt x="442" y="303"/>
                    <a:pt x="440" y="303"/>
                  </a:cubicBezTo>
                  <a:cubicBezTo>
                    <a:pt x="440" y="306"/>
                    <a:pt x="441" y="307"/>
                    <a:pt x="445" y="307"/>
                  </a:cubicBezTo>
                  <a:close/>
                  <a:moveTo>
                    <a:pt x="132" y="310"/>
                  </a:moveTo>
                  <a:cubicBezTo>
                    <a:pt x="130" y="307"/>
                    <a:pt x="129" y="305"/>
                    <a:pt x="125" y="304"/>
                  </a:cubicBezTo>
                  <a:cubicBezTo>
                    <a:pt x="126" y="307"/>
                    <a:pt x="130" y="310"/>
                    <a:pt x="132" y="310"/>
                  </a:cubicBezTo>
                  <a:close/>
                  <a:moveTo>
                    <a:pt x="234" y="307"/>
                  </a:moveTo>
                  <a:cubicBezTo>
                    <a:pt x="235" y="313"/>
                    <a:pt x="243" y="313"/>
                    <a:pt x="244" y="307"/>
                  </a:cubicBezTo>
                  <a:cubicBezTo>
                    <a:pt x="243" y="306"/>
                    <a:pt x="240" y="305"/>
                    <a:pt x="239" y="304"/>
                  </a:cubicBezTo>
                  <a:cubicBezTo>
                    <a:pt x="237" y="305"/>
                    <a:pt x="237" y="307"/>
                    <a:pt x="234" y="307"/>
                  </a:cubicBezTo>
                  <a:close/>
                  <a:moveTo>
                    <a:pt x="455" y="310"/>
                  </a:moveTo>
                  <a:cubicBezTo>
                    <a:pt x="456" y="309"/>
                    <a:pt x="457" y="307"/>
                    <a:pt x="457" y="305"/>
                  </a:cubicBezTo>
                  <a:cubicBezTo>
                    <a:pt x="457" y="305"/>
                    <a:pt x="456" y="304"/>
                    <a:pt x="455" y="304"/>
                  </a:cubicBezTo>
                  <a:cubicBezTo>
                    <a:pt x="455" y="306"/>
                    <a:pt x="451" y="309"/>
                    <a:pt x="455" y="310"/>
                  </a:cubicBezTo>
                  <a:close/>
                  <a:moveTo>
                    <a:pt x="354" y="308"/>
                  </a:moveTo>
                  <a:cubicBezTo>
                    <a:pt x="355" y="310"/>
                    <a:pt x="357" y="311"/>
                    <a:pt x="360" y="313"/>
                  </a:cubicBezTo>
                  <a:cubicBezTo>
                    <a:pt x="361" y="310"/>
                    <a:pt x="363" y="308"/>
                    <a:pt x="363" y="305"/>
                  </a:cubicBezTo>
                  <a:cubicBezTo>
                    <a:pt x="360" y="306"/>
                    <a:pt x="354" y="303"/>
                    <a:pt x="354" y="308"/>
                  </a:cubicBezTo>
                  <a:close/>
                  <a:moveTo>
                    <a:pt x="421" y="313"/>
                  </a:moveTo>
                  <a:cubicBezTo>
                    <a:pt x="423" y="313"/>
                    <a:pt x="423" y="314"/>
                    <a:pt x="425" y="314"/>
                  </a:cubicBezTo>
                  <a:cubicBezTo>
                    <a:pt x="426" y="311"/>
                    <a:pt x="429" y="307"/>
                    <a:pt x="430" y="305"/>
                  </a:cubicBezTo>
                  <a:cubicBezTo>
                    <a:pt x="428" y="309"/>
                    <a:pt x="422" y="308"/>
                    <a:pt x="421" y="313"/>
                  </a:cubicBezTo>
                  <a:close/>
                  <a:moveTo>
                    <a:pt x="557" y="314"/>
                  </a:moveTo>
                  <a:cubicBezTo>
                    <a:pt x="559" y="314"/>
                    <a:pt x="558" y="309"/>
                    <a:pt x="561" y="310"/>
                  </a:cubicBezTo>
                  <a:cubicBezTo>
                    <a:pt x="560" y="307"/>
                    <a:pt x="561" y="306"/>
                    <a:pt x="560" y="305"/>
                  </a:cubicBezTo>
                  <a:cubicBezTo>
                    <a:pt x="559" y="307"/>
                    <a:pt x="557" y="310"/>
                    <a:pt x="557" y="314"/>
                  </a:cubicBezTo>
                  <a:close/>
                  <a:moveTo>
                    <a:pt x="176" y="307"/>
                  </a:moveTo>
                  <a:cubicBezTo>
                    <a:pt x="178" y="311"/>
                    <a:pt x="183" y="313"/>
                    <a:pt x="186" y="316"/>
                  </a:cubicBezTo>
                  <a:cubicBezTo>
                    <a:pt x="186" y="313"/>
                    <a:pt x="190" y="314"/>
                    <a:pt x="190" y="311"/>
                  </a:cubicBezTo>
                  <a:cubicBezTo>
                    <a:pt x="186" y="309"/>
                    <a:pt x="181" y="303"/>
                    <a:pt x="176" y="307"/>
                  </a:cubicBezTo>
                  <a:close/>
                  <a:moveTo>
                    <a:pt x="428" y="317"/>
                  </a:moveTo>
                  <a:cubicBezTo>
                    <a:pt x="430" y="319"/>
                    <a:pt x="430" y="316"/>
                    <a:pt x="432" y="316"/>
                  </a:cubicBezTo>
                  <a:cubicBezTo>
                    <a:pt x="430" y="313"/>
                    <a:pt x="436" y="308"/>
                    <a:pt x="433" y="305"/>
                  </a:cubicBezTo>
                  <a:cubicBezTo>
                    <a:pt x="432" y="309"/>
                    <a:pt x="428" y="314"/>
                    <a:pt x="428" y="317"/>
                  </a:cubicBezTo>
                  <a:close/>
                  <a:moveTo>
                    <a:pt x="485" y="312"/>
                  </a:moveTo>
                  <a:cubicBezTo>
                    <a:pt x="484" y="309"/>
                    <a:pt x="488" y="308"/>
                    <a:pt x="485" y="305"/>
                  </a:cubicBezTo>
                  <a:cubicBezTo>
                    <a:pt x="486" y="308"/>
                    <a:pt x="482" y="311"/>
                    <a:pt x="485" y="312"/>
                  </a:cubicBezTo>
                  <a:close/>
                  <a:moveTo>
                    <a:pt x="164" y="310"/>
                  </a:moveTo>
                  <a:cubicBezTo>
                    <a:pt x="164" y="310"/>
                    <a:pt x="166" y="310"/>
                    <a:pt x="167" y="309"/>
                  </a:cubicBezTo>
                  <a:cubicBezTo>
                    <a:pt x="167" y="306"/>
                    <a:pt x="163" y="305"/>
                    <a:pt x="163" y="308"/>
                  </a:cubicBezTo>
                  <a:cubicBezTo>
                    <a:pt x="165" y="308"/>
                    <a:pt x="163" y="310"/>
                    <a:pt x="164" y="310"/>
                  </a:cubicBezTo>
                  <a:close/>
                  <a:moveTo>
                    <a:pt x="495" y="320"/>
                  </a:moveTo>
                  <a:cubicBezTo>
                    <a:pt x="497" y="315"/>
                    <a:pt x="501" y="312"/>
                    <a:pt x="502" y="306"/>
                  </a:cubicBezTo>
                  <a:cubicBezTo>
                    <a:pt x="500" y="307"/>
                    <a:pt x="500" y="306"/>
                    <a:pt x="498" y="306"/>
                  </a:cubicBezTo>
                  <a:cubicBezTo>
                    <a:pt x="497" y="310"/>
                    <a:pt x="494" y="316"/>
                    <a:pt x="495" y="320"/>
                  </a:cubicBezTo>
                  <a:close/>
                  <a:moveTo>
                    <a:pt x="526" y="326"/>
                  </a:moveTo>
                  <a:cubicBezTo>
                    <a:pt x="533" y="322"/>
                    <a:pt x="535" y="314"/>
                    <a:pt x="536" y="306"/>
                  </a:cubicBezTo>
                  <a:cubicBezTo>
                    <a:pt x="533" y="312"/>
                    <a:pt x="528" y="317"/>
                    <a:pt x="526" y="326"/>
                  </a:cubicBezTo>
                  <a:close/>
                  <a:moveTo>
                    <a:pt x="252" y="307"/>
                  </a:moveTo>
                  <a:cubicBezTo>
                    <a:pt x="256" y="310"/>
                    <a:pt x="261" y="317"/>
                    <a:pt x="266" y="314"/>
                  </a:cubicBezTo>
                  <a:cubicBezTo>
                    <a:pt x="263" y="313"/>
                    <a:pt x="258" y="306"/>
                    <a:pt x="252" y="307"/>
                  </a:cubicBezTo>
                  <a:close/>
                  <a:moveTo>
                    <a:pt x="569" y="314"/>
                  </a:moveTo>
                  <a:cubicBezTo>
                    <a:pt x="568" y="311"/>
                    <a:pt x="573" y="307"/>
                    <a:pt x="571" y="306"/>
                  </a:cubicBezTo>
                  <a:cubicBezTo>
                    <a:pt x="570" y="309"/>
                    <a:pt x="567" y="311"/>
                    <a:pt x="569" y="314"/>
                  </a:cubicBezTo>
                  <a:close/>
                  <a:moveTo>
                    <a:pt x="396" y="317"/>
                  </a:moveTo>
                  <a:cubicBezTo>
                    <a:pt x="396" y="313"/>
                    <a:pt x="400" y="311"/>
                    <a:pt x="399" y="307"/>
                  </a:cubicBezTo>
                  <a:cubicBezTo>
                    <a:pt x="398" y="310"/>
                    <a:pt x="393" y="315"/>
                    <a:pt x="396" y="317"/>
                  </a:cubicBezTo>
                  <a:close/>
                  <a:moveTo>
                    <a:pt x="111" y="336"/>
                  </a:moveTo>
                  <a:cubicBezTo>
                    <a:pt x="107" y="323"/>
                    <a:pt x="101" y="313"/>
                    <a:pt x="90" y="308"/>
                  </a:cubicBezTo>
                  <a:cubicBezTo>
                    <a:pt x="91" y="322"/>
                    <a:pt x="101" y="333"/>
                    <a:pt x="111" y="336"/>
                  </a:cubicBezTo>
                  <a:close/>
                  <a:moveTo>
                    <a:pt x="308" y="308"/>
                  </a:moveTo>
                  <a:cubicBezTo>
                    <a:pt x="308" y="314"/>
                    <a:pt x="312" y="322"/>
                    <a:pt x="318" y="323"/>
                  </a:cubicBezTo>
                  <a:cubicBezTo>
                    <a:pt x="320" y="322"/>
                    <a:pt x="321" y="321"/>
                    <a:pt x="322" y="320"/>
                  </a:cubicBezTo>
                  <a:cubicBezTo>
                    <a:pt x="318" y="316"/>
                    <a:pt x="313" y="309"/>
                    <a:pt x="308" y="308"/>
                  </a:cubicBezTo>
                  <a:close/>
                  <a:moveTo>
                    <a:pt x="399" y="320"/>
                  </a:moveTo>
                  <a:cubicBezTo>
                    <a:pt x="405" y="318"/>
                    <a:pt x="405" y="314"/>
                    <a:pt x="407" y="310"/>
                  </a:cubicBezTo>
                  <a:cubicBezTo>
                    <a:pt x="406" y="309"/>
                    <a:pt x="406" y="307"/>
                    <a:pt x="403" y="308"/>
                  </a:cubicBezTo>
                  <a:cubicBezTo>
                    <a:pt x="403" y="312"/>
                    <a:pt x="400" y="315"/>
                    <a:pt x="399" y="320"/>
                  </a:cubicBezTo>
                  <a:close/>
                  <a:moveTo>
                    <a:pt x="213" y="316"/>
                  </a:moveTo>
                  <a:cubicBezTo>
                    <a:pt x="209" y="314"/>
                    <a:pt x="205" y="308"/>
                    <a:pt x="200" y="309"/>
                  </a:cubicBezTo>
                  <a:cubicBezTo>
                    <a:pt x="205" y="310"/>
                    <a:pt x="210" y="317"/>
                    <a:pt x="213" y="316"/>
                  </a:cubicBezTo>
                  <a:close/>
                  <a:moveTo>
                    <a:pt x="474" y="312"/>
                  </a:moveTo>
                  <a:cubicBezTo>
                    <a:pt x="476" y="313"/>
                    <a:pt x="477" y="314"/>
                    <a:pt x="479" y="315"/>
                  </a:cubicBezTo>
                  <a:cubicBezTo>
                    <a:pt x="481" y="311"/>
                    <a:pt x="477" y="309"/>
                    <a:pt x="475" y="308"/>
                  </a:cubicBezTo>
                  <a:cubicBezTo>
                    <a:pt x="475" y="310"/>
                    <a:pt x="473" y="310"/>
                    <a:pt x="474" y="312"/>
                  </a:cubicBezTo>
                  <a:close/>
                  <a:moveTo>
                    <a:pt x="437" y="313"/>
                  </a:moveTo>
                  <a:cubicBezTo>
                    <a:pt x="438" y="312"/>
                    <a:pt x="440" y="312"/>
                    <a:pt x="440" y="310"/>
                  </a:cubicBezTo>
                  <a:cubicBezTo>
                    <a:pt x="439" y="309"/>
                    <a:pt x="439" y="309"/>
                    <a:pt x="437" y="309"/>
                  </a:cubicBezTo>
                  <a:cubicBezTo>
                    <a:pt x="437" y="310"/>
                    <a:pt x="435" y="312"/>
                    <a:pt x="437" y="313"/>
                  </a:cubicBezTo>
                  <a:close/>
                  <a:moveTo>
                    <a:pt x="242" y="315"/>
                  </a:moveTo>
                  <a:cubicBezTo>
                    <a:pt x="246" y="317"/>
                    <a:pt x="249" y="320"/>
                    <a:pt x="253" y="322"/>
                  </a:cubicBezTo>
                  <a:cubicBezTo>
                    <a:pt x="257" y="322"/>
                    <a:pt x="258" y="319"/>
                    <a:pt x="261" y="318"/>
                  </a:cubicBezTo>
                  <a:cubicBezTo>
                    <a:pt x="258" y="314"/>
                    <a:pt x="253" y="312"/>
                    <a:pt x="248" y="310"/>
                  </a:cubicBezTo>
                  <a:cubicBezTo>
                    <a:pt x="247" y="312"/>
                    <a:pt x="243" y="312"/>
                    <a:pt x="242" y="315"/>
                  </a:cubicBezTo>
                  <a:close/>
                  <a:moveTo>
                    <a:pt x="218" y="313"/>
                  </a:moveTo>
                  <a:cubicBezTo>
                    <a:pt x="218" y="311"/>
                    <a:pt x="214" y="311"/>
                    <a:pt x="214" y="311"/>
                  </a:cubicBezTo>
                  <a:cubicBezTo>
                    <a:pt x="216" y="311"/>
                    <a:pt x="215" y="314"/>
                    <a:pt x="218" y="313"/>
                  </a:cubicBezTo>
                  <a:close/>
                  <a:moveTo>
                    <a:pt x="278" y="313"/>
                  </a:moveTo>
                  <a:cubicBezTo>
                    <a:pt x="283" y="314"/>
                    <a:pt x="287" y="323"/>
                    <a:pt x="290" y="316"/>
                  </a:cubicBezTo>
                  <a:cubicBezTo>
                    <a:pt x="288" y="313"/>
                    <a:pt x="281" y="307"/>
                    <a:pt x="278" y="313"/>
                  </a:cubicBezTo>
                  <a:close/>
                  <a:moveTo>
                    <a:pt x="488" y="314"/>
                  </a:moveTo>
                  <a:cubicBezTo>
                    <a:pt x="488" y="313"/>
                    <a:pt x="491" y="311"/>
                    <a:pt x="488" y="310"/>
                  </a:cubicBezTo>
                  <a:cubicBezTo>
                    <a:pt x="489" y="312"/>
                    <a:pt x="486" y="313"/>
                    <a:pt x="488" y="314"/>
                  </a:cubicBezTo>
                  <a:close/>
                  <a:moveTo>
                    <a:pt x="42" y="313"/>
                  </a:moveTo>
                  <a:cubicBezTo>
                    <a:pt x="41" y="312"/>
                    <a:pt x="41" y="311"/>
                    <a:pt x="39" y="311"/>
                  </a:cubicBezTo>
                  <a:cubicBezTo>
                    <a:pt x="39" y="312"/>
                    <a:pt x="42" y="314"/>
                    <a:pt x="42" y="313"/>
                  </a:cubicBezTo>
                  <a:close/>
                  <a:moveTo>
                    <a:pt x="70" y="317"/>
                  </a:moveTo>
                  <a:cubicBezTo>
                    <a:pt x="69" y="314"/>
                    <a:pt x="68" y="312"/>
                    <a:pt x="67" y="311"/>
                  </a:cubicBezTo>
                  <a:cubicBezTo>
                    <a:pt x="68" y="313"/>
                    <a:pt x="68" y="316"/>
                    <a:pt x="70" y="317"/>
                  </a:cubicBezTo>
                  <a:close/>
                  <a:moveTo>
                    <a:pt x="167" y="313"/>
                  </a:moveTo>
                  <a:cubicBezTo>
                    <a:pt x="170" y="315"/>
                    <a:pt x="173" y="316"/>
                    <a:pt x="174" y="320"/>
                  </a:cubicBezTo>
                  <a:cubicBezTo>
                    <a:pt x="177" y="318"/>
                    <a:pt x="179" y="322"/>
                    <a:pt x="183" y="320"/>
                  </a:cubicBezTo>
                  <a:cubicBezTo>
                    <a:pt x="183" y="319"/>
                    <a:pt x="182" y="319"/>
                    <a:pt x="182" y="317"/>
                  </a:cubicBezTo>
                  <a:cubicBezTo>
                    <a:pt x="176" y="319"/>
                    <a:pt x="172" y="307"/>
                    <a:pt x="167" y="313"/>
                  </a:cubicBezTo>
                  <a:close/>
                  <a:moveTo>
                    <a:pt x="350" y="317"/>
                  </a:moveTo>
                  <a:cubicBezTo>
                    <a:pt x="353" y="319"/>
                    <a:pt x="357" y="319"/>
                    <a:pt x="357" y="316"/>
                  </a:cubicBezTo>
                  <a:cubicBezTo>
                    <a:pt x="357" y="314"/>
                    <a:pt x="353" y="314"/>
                    <a:pt x="352" y="311"/>
                  </a:cubicBezTo>
                  <a:cubicBezTo>
                    <a:pt x="351" y="313"/>
                    <a:pt x="350" y="314"/>
                    <a:pt x="350" y="317"/>
                  </a:cubicBezTo>
                  <a:close/>
                  <a:moveTo>
                    <a:pt x="409" y="314"/>
                  </a:moveTo>
                  <a:cubicBezTo>
                    <a:pt x="411" y="315"/>
                    <a:pt x="412" y="312"/>
                    <a:pt x="410" y="311"/>
                  </a:cubicBezTo>
                  <a:cubicBezTo>
                    <a:pt x="411" y="313"/>
                    <a:pt x="408" y="313"/>
                    <a:pt x="409" y="314"/>
                  </a:cubicBezTo>
                  <a:close/>
                  <a:moveTo>
                    <a:pt x="453" y="314"/>
                  </a:moveTo>
                  <a:cubicBezTo>
                    <a:pt x="455" y="313"/>
                    <a:pt x="453" y="312"/>
                    <a:pt x="452" y="311"/>
                  </a:cubicBezTo>
                  <a:cubicBezTo>
                    <a:pt x="451" y="313"/>
                    <a:pt x="452" y="314"/>
                    <a:pt x="453" y="314"/>
                  </a:cubicBezTo>
                  <a:close/>
                  <a:moveTo>
                    <a:pt x="220" y="317"/>
                  </a:moveTo>
                  <a:cubicBezTo>
                    <a:pt x="223" y="319"/>
                    <a:pt x="225" y="320"/>
                    <a:pt x="228" y="321"/>
                  </a:cubicBezTo>
                  <a:cubicBezTo>
                    <a:pt x="228" y="319"/>
                    <a:pt x="232" y="317"/>
                    <a:pt x="234" y="316"/>
                  </a:cubicBezTo>
                  <a:cubicBezTo>
                    <a:pt x="231" y="311"/>
                    <a:pt x="223" y="311"/>
                    <a:pt x="220" y="317"/>
                  </a:cubicBezTo>
                  <a:close/>
                  <a:moveTo>
                    <a:pt x="368" y="319"/>
                  </a:moveTo>
                  <a:cubicBezTo>
                    <a:pt x="369" y="319"/>
                    <a:pt x="369" y="320"/>
                    <a:pt x="370" y="320"/>
                  </a:cubicBezTo>
                  <a:cubicBezTo>
                    <a:pt x="371" y="318"/>
                    <a:pt x="373" y="317"/>
                    <a:pt x="372" y="313"/>
                  </a:cubicBezTo>
                  <a:cubicBezTo>
                    <a:pt x="371" y="313"/>
                    <a:pt x="372" y="311"/>
                    <a:pt x="370" y="312"/>
                  </a:cubicBezTo>
                  <a:cubicBezTo>
                    <a:pt x="370" y="315"/>
                    <a:pt x="368" y="316"/>
                    <a:pt x="368" y="319"/>
                  </a:cubicBezTo>
                  <a:close/>
                  <a:moveTo>
                    <a:pt x="530" y="333"/>
                  </a:moveTo>
                  <a:cubicBezTo>
                    <a:pt x="535" y="327"/>
                    <a:pt x="545" y="322"/>
                    <a:pt x="546" y="313"/>
                  </a:cubicBezTo>
                  <a:cubicBezTo>
                    <a:pt x="541" y="319"/>
                    <a:pt x="531" y="325"/>
                    <a:pt x="530" y="333"/>
                  </a:cubicBezTo>
                  <a:close/>
                  <a:moveTo>
                    <a:pt x="466" y="319"/>
                  </a:moveTo>
                  <a:cubicBezTo>
                    <a:pt x="468" y="318"/>
                    <a:pt x="469" y="314"/>
                    <a:pt x="468" y="313"/>
                  </a:cubicBezTo>
                  <a:cubicBezTo>
                    <a:pt x="467" y="315"/>
                    <a:pt x="466" y="316"/>
                    <a:pt x="466" y="319"/>
                  </a:cubicBezTo>
                  <a:close/>
                  <a:moveTo>
                    <a:pt x="63" y="322"/>
                  </a:moveTo>
                  <a:cubicBezTo>
                    <a:pt x="61" y="321"/>
                    <a:pt x="60" y="315"/>
                    <a:pt x="57" y="314"/>
                  </a:cubicBezTo>
                  <a:cubicBezTo>
                    <a:pt x="58" y="317"/>
                    <a:pt x="61" y="324"/>
                    <a:pt x="63" y="322"/>
                  </a:cubicBezTo>
                  <a:close/>
                  <a:moveTo>
                    <a:pt x="558" y="323"/>
                  </a:moveTo>
                  <a:cubicBezTo>
                    <a:pt x="559" y="322"/>
                    <a:pt x="557" y="326"/>
                    <a:pt x="559" y="325"/>
                  </a:cubicBezTo>
                  <a:cubicBezTo>
                    <a:pt x="560" y="321"/>
                    <a:pt x="564" y="318"/>
                    <a:pt x="563" y="314"/>
                  </a:cubicBezTo>
                  <a:cubicBezTo>
                    <a:pt x="560" y="317"/>
                    <a:pt x="560" y="320"/>
                    <a:pt x="558" y="323"/>
                  </a:cubicBezTo>
                  <a:close/>
                  <a:moveTo>
                    <a:pt x="189" y="318"/>
                  </a:moveTo>
                  <a:cubicBezTo>
                    <a:pt x="193" y="319"/>
                    <a:pt x="196" y="325"/>
                    <a:pt x="201" y="323"/>
                  </a:cubicBezTo>
                  <a:cubicBezTo>
                    <a:pt x="199" y="318"/>
                    <a:pt x="193" y="311"/>
                    <a:pt x="189" y="318"/>
                  </a:cubicBezTo>
                  <a:close/>
                  <a:moveTo>
                    <a:pt x="390" y="317"/>
                  </a:moveTo>
                  <a:cubicBezTo>
                    <a:pt x="388" y="317"/>
                    <a:pt x="388" y="315"/>
                    <a:pt x="385" y="314"/>
                  </a:cubicBezTo>
                  <a:cubicBezTo>
                    <a:pt x="386" y="316"/>
                    <a:pt x="388" y="319"/>
                    <a:pt x="390" y="317"/>
                  </a:cubicBezTo>
                  <a:close/>
                  <a:moveTo>
                    <a:pt x="433" y="319"/>
                  </a:moveTo>
                  <a:cubicBezTo>
                    <a:pt x="434" y="322"/>
                    <a:pt x="435" y="323"/>
                    <a:pt x="437" y="323"/>
                  </a:cubicBezTo>
                  <a:cubicBezTo>
                    <a:pt x="438" y="321"/>
                    <a:pt x="442" y="317"/>
                    <a:pt x="440" y="314"/>
                  </a:cubicBezTo>
                  <a:cubicBezTo>
                    <a:pt x="438" y="316"/>
                    <a:pt x="436" y="318"/>
                    <a:pt x="433" y="319"/>
                  </a:cubicBezTo>
                  <a:close/>
                  <a:moveTo>
                    <a:pt x="442" y="322"/>
                  </a:moveTo>
                  <a:cubicBezTo>
                    <a:pt x="446" y="322"/>
                    <a:pt x="446" y="316"/>
                    <a:pt x="445" y="314"/>
                  </a:cubicBezTo>
                  <a:cubicBezTo>
                    <a:pt x="445" y="317"/>
                    <a:pt x="443" y="319"/>
                    <a:pt x="442" y="322"/>
                  </a:cubicBezTo>
                  <a:close/>
                  <a:moveTo>
                    <a:pt x="481" y="317"/>
                  </a:moveTo>
                  <a:cubicBezTo>
                    <a:pt x="484" y="319"/>
                    <a:pt x="484" y="314"/>
                    <a:pt x="482" y="314"/>
                  </a:cubicBezTo>
                  <a:cubicBezTo>
                    <a:pt x="482" y="316"/>
                    <a:pt x="481" y="316"/>
                    <a:pt x="481" y="317"/>
                  </a:cubicBezTo>
                  <a:close/>
                  <a:moveTo>
                    <a:pt x="81" y="324"/>
                  </a:moveTo>
                  <a:cubicBezTo>
                    <a:pt x="79" y="321"/>
                    <a:pt x="78" y="316"/>
                    <a:pt x="75" y="315"/>
                  </a:cubicBezTo>
                  <a:cubicBezTo>
                    <a:pt x="75" y="318"/>
                    <a:pt x="77" y="325"/>
                    <a:pt x="81" y="324"/>
                  </a:cubicBezTo>
                  <a:close/>
                  <a:moveTo>
                    <a:pt x="148" y="328"/>
                  </a:moveTo>
                  <a:cubicBezTo>
                    <a:pt x="146" y="320"/>
                    <a:pt x="136" y="318"/>
                    <a:pt x="131" y="316"/>
                  </a:cubicBezTo>
                  <a:cubicBezTo>
                    <a:pt x="134" y="322"/>
                    <a:pt x="143" y="323"/>
                    <a:pt x="148" y="328"/>
                  </a:cubicBezTo>
                  <a:close/>
                  <a:moveTo>
                    <a:pt x="330" y="322"/>
                  </a:moveTo>
                  <a:cubicBezTo>
                    <a:pt x="332" y="324"/>
                    <a:pt x="334" y="326"/>
                    <a:pt x="337" y="327"/>
                  </a:cubicBezTo>
                  <a:cubicBezTo>
                    <a:pt x="340" y="324"/>
                    <a:pt x="340" y="318"/>
                    <a:pt x="337" y="315"/>
                  </a:cubicBezTo>
                  <a:cubicBezTo>
                    <a:pt x="336" y="318"/>
                    <a:pt x="330" y="317"/>
                    <a:pt x="330" y="322"/>
                  </a:cubicBezTo>
                  <a:close/>
                  <a:moveTo>
                    <a:pt x="405" y="324"/>
                  </a:moveTo>
                  <a:cubicBezTo>
                    <a:pt x="407" y="325"/>
                    <a:pt x="407" y="327"/>
                    <a:pt x="411" y="327"/>
                  </a:cubicBezTo>
                  <a:cubicBezTo>
                    <a:pt x="410" y="323"/>
                    <a:pt x="416" y="319"/>
                    <a:pt x="413" y="315"/>
                  </a:cubicBezTo>
                  <a:cubicBezTo>
                    <a:pt x="410" y="318"/>
                    <a:pt x="405" y="319"/>
                    <a:pt x="405" y="324"/>
                  </a:cubicBezTo>
                  <a:close/>
                  <a:moveTo>
                    <a:pt x="414" y="327"/>
                  </a:moveTo>
                  <a:cubicBezTo>
                    <a:pt x="418" y="326"/>
                    <a:pt x="421" y="324"/>
                    <a:pt x="423" y="320"/>
                  </a:cubicBezTo>
                  <a:cubicBezTo>
                    <a:pt x="422" y="319"/>
                    <a:pt x="420" y="318"/>
                    <a:pt x="418" y="316"/>
                  </a:cubicBezTo>
                  <a:cubicBezTo>
                    <a:pt x="417" y="320"/>
                    <a:pt x="414" y="323"/>
                    <a:pt x="414" y="327"/>
                  </a:cubicBezTo>
                  <a:close/>
                  <a:moveTo>
                    <a:pt x="470" y="322"/>
                  </a:moveTo>
                  <a:cubicBezTo>
                    <a:pt x="472" y="322"/>
                    <a:pt x="473" y="324"/>
                    <a:pt x="475" y="324"/>
                  </a:cubicBezTo>
                  <a:cubicBezTo>
                    <a:pt x="475" y="322"/>
                    <a:pt x="476" y="320"/>
                    <a:pt x="476" y="318"/>
                  </a:cubicBezTo>
                  <a:cubicBezTo>
                    <a:pt x="475" y="318"/>
                    <a:pt x="474" y="316"/>
                    <a:pt x="472" y="316"/>
                  </a:cubicBezTo>
                  <a:cubicBezTo>
                    <a:pt x="472" y="318"/>
                    <a:pt x="470" y="319"/>
                    <a:pt x="470" y="322"/>
                  </a:cubicBezTo>
                  <a:close/>
                  <a:moveTo>
                    <a:pt x="158" y="319"/>
                  </a:moveTo>
                  <a:cubicBezTo>
                    <a:pt x="163" y="321"/>
                    <a:pt x="166" y="326"/>
                    <a:pt x="172" y="328"/>
                  </a:cubicBezTo>
                  <a:cubicBezTo>
                    <a:pt x="172" y="327"/>
                    <a:pt x="175" y="327"/>
                    <a:pt x="174" y="325"/>
                  </a:cubicBezTo>
                  <a:cubicBezTo>
                    <a:pt x="170" y="322"/>
                    <a:pt x="163" y="315"/>
                    <a:pt x="158" y="319"/>
                  </a:cubicBezTo>
                  <a:close/>
                  <a:moveTo>
                    <a:pt x="273" y="320"/>
                  </a:moveTo>
                  <a:cubicBezTo>
                    <a:pt x="272" y="319"/>
                    <a:pt x="270" y="315"/>
                    <a:pt x="269" y="318"/>
                  </a:cubicBezTo>
                  <a:cubicBezTo>
                    <a:pt x="270" y="318"/>
                    <a:pt x="272" y="321"/>
                    <a:pt x="273" y="320"/>
                  </a:cubicBezTo>
                  <a:close/>
                  <a:moveTo>
                    <a:pt x="224" y="323"/>
                  </a:moveTo>
                  <a:cubicBezTo>
                    <a:pt x="221" y="321"/>
                    <a:pt x="219" y="320"/>
                    <a:pt x="216" y="318"/>
                  </a:cubicBezTo>
                  <a:cubicBezTo>
                    <a:pt x="217" y="321"/>
                    <a:pt x="222" y="323"/>
                    <a:pt x="224" y="323"/>
                  </a:cubicBezTo>
                  <a:close/>
                  <a:moveTo>
                    <a:pt x="50" y="332"/>
                  </a:moveTo>
                  <a:cubicBezTo>
                    <a:pt x="47" y="328"/>
                    <a:pt x="48" y="320"/>
                    <a:pt x="42" y="319"/>
                  </a:cubicBezTo>
                  <a:cubicBezTo>
                    <a:pt x="43" y="325"/>
                    <a:pt x="45" y="330"/>
                    <a:pt x="50" y="332"/>
                  </a:cubicBezTo>
                  <a:close/>
                  <a:moveTo>
                    <a:pt x="360" y="323"/>
                  </a:moveTo>
                  <a:cubicBezTo>
                    <a:pt x="362" y="323"/>
                    <a:pt x="362" y="321"/>
                    <a:pt x="362" y="319"/>
                  </a:cubicBezTo>
                  <a:cubicBezTo>
                    <a:pt x="360" y="319"/>
                    <a:pt x="358" y="321"/>
                    <a:pt x="360" y="323"/>
                  </a:cubicBezTo>
                  <a:close/>
                  <a:moveTo>
                    <a:pt x="597" y="334"/>
                  </a:moveTo>
                  <a:cubicBezTo>
                    <a:pt x="601" y="331"/>
                    <a:pt x="607" y="323"/>
                    <a:pt x="605" y="319"/>
                  </a:cubicBezTo>
                  <a:cubicBezTo>
                    <a:pt x="602" y="323"/>
                    <a:pt x="597" y="329"/>
                    <a:pt x="597" y="334"/>
                  </a:cubicBezTo>
                  <a:close/>
                  <a:moveTo>
                    <a:pt x="231" y="323"/>
                  </a:moveTo>
                  <a:cubicBezTo>
                    <a:pt x="234" y="325"/>
                    <a:pt x="238" y="327"/>
                    <a:pt x="241" y="328"/>
                  </a:cubicBezTo>
                  <a:cubicBezTo>
                    <a:pt x="240" y="322"/>
                    <a:pt x="234" y="315"/>
                    <a:pt x="231" y="323"/>
                  </a:cubicBezTo>
                  <a:close/>
                  <a:moveTo>
                    <a:pt x="258" y="325"/>
                  </a:moveTo>
                  <a:cubicBezTo>
                    <a:pt x="262" y="327"/>
                    <a:pt x="265" y="330"/>
                    <a:pt x="270" y="332"/>
                  </a:cubicBezTo>
                  <a:cubicBezTo>
                    <a:pt x="271" y="330"/>
                    <a:pt x="275" y="330"/>
                    <a:pt x="276" y="327"/>
                  </a:cubicBezTo>
                  <a:cubicBezTo>
                    <a:pt x="271" y="321"/>
                    <a:pt x="262" y="316"/>
                    <a:pt x="258" y="325"/>
                  </a:cubicBezTo>
                  <a:close/>
                  <a:moveTo>
                    <a:pt x="291" y="322"/>
                  </a:moveTo>
                  <a:cubicBezTo>
                    <a:pt x="295" y="325"/>
                    <a:pt x="300" y="327"/>
                    <a:pt x="306" y="328"/>
                  </a:cubicBezTo>
                  <a:cubicBezTo>
                    <a:pt x="302" y="325"/>
                    <a:pt x="295" y="316"/>
                    <a:pt x="291" y="322"/>
                  </a:cubicBezTo>
                  <a:close/>
                  <a:moveTo>
                    <a:pt x="385" y="328"/>
                  </a:moveTo>
                  <a:cubicBezTo>
                    <a:pt x="386" y="326"/>
                    <a:pt x="387" y="324"/>
                    <a:pt x="388" y="322"/>
                  </a:cubicBezTo>
                  <a:cubicBezTo>
                    <a:pt x="386" y="321"/>
                    <a:pt x="385" y="320"/>
                    <a:pt x="383" y="319"/>
                  </a:cubicBezTo>
                  <a:cubicBezTo>
                    <a:pt x="381" y="322"/>
                    <a:pt x="383" y="326"/>
                    <a:pt x="385" y="328"/>
                  </a:cubicBezTo>
                  <a:close/>
                  <a:moveTo>
                    <a:pt x="347" y="323"/>
                  </a:moveTo>
                  <a:cubicBezTo>
                    <a:pt x="349" y="323"/>
                    <a:pt x="351" y="323"/>
                    <a:pt x="351" y="322"/>
                  </a:cubicBezTo>
                  <a:cubicBezTo>
                    <a:pt x="349" y="322"/>
                    <a:pt x="350" y="320"/>
                    <a:pt x="348" y="320"/>
                  </a:cubicBezTo>
                  <a:cubicBezTo>
                    <a:pt x="347" y="321"/>
                    <a:pt x="348" y="323"/>
                    <a:pt x="347" y="323"/>
                  </a:cubicBezTo>
                  <a:close/>
                  <a:moveTo>
                    <a:pt x="479" y="328"/>
                  </a:moveTo>
                  <a:cubicBezTo>
                    <a:pt x="478" y="325"/>
                    <a:pt x="482" y="322"/>
                    <a:pt x="479" y="320"/>
                  </a:cubicBezTo>
                  <a:cubicBezTo>
                    <a:pt x="479" y="323"/>
                    <a:pt x="474" y="327"/>
                    <a:pt x="479" y="328"/>
                  </a:cubicBezTo>
                  <a:close/>
                  <a:moveTo>
                    <a:pt x="547" y="333"/>
                  </a:moveTo>
                  <a:cubicBezTo>
                    <a:pt x="554" y="333"/>
                    <a:pt x="555" y="325"/>
                    <a:pt x="555" y="320"/>
                  </a:cubicBezTo>
                  <a:cubicBezTo>
                    <a:pt x="551" y="324"/>
                    <a:pt x="549" y="329"/>
                    <a:pt x="547" y="333"/>
                  </a:cubicBezTo>
                  <a:close/>
                  <a:moveTo>
                    <a:pt x="245" y="326"/>
                  </a:moveTo>
                  <a:cubicBezTo>
                    <a:pt x="247" y="326"/>
                    <a:pt x="247" y="325"/>
                    <a:pt x="248" y="325"/>
                  </a:cubicBezTo>
                  <a:cubicBezTo>
                    <a:pt x="248" y="323"/>
                    <a:pt x="246" y="322"/>
                    <a:pt x="243" y="321"/>
                  </a:cubicBezTo>
                  <a:cubicBezTo>
                    <a:pt x="243" y="323"/>
                    <a:pt x="244" y="324"/>
                    <a:pt x="245" y="326"/>
                  </a:cubicBezTo>
                  <a:close/>
                  <a:moveTo>
                    <a:pt x="75" y="327"/>
                  </a:moveTo>
                  <a:cubicBezTo>
                    <a:pt x="74" y="324"/>
                    <a:pt x="74" y="323"/>
                    <a:pt x="71" y="322"/>
                  </a:cubicBezTo>
                  <a:cubicBezTo>
                    <a:pt x="72" y="324"/>
                    <a:pt x="73" y="326"/>
                    <a:pt x="75" y="327"/>
                  </a:cubicBezTo>
                  <a:close/>
                  <a:moveTo>
                    <a:pt x="134" y="333"/>
                  </a:moveTo>
                  <a:cubicBezTo>
                    <a:pt x="132" y="327"/>
                    <a:pt x="125" y="325"/>
                    <a:pt x="121" y="322"/>
                  </a:cubicBezTo>
                  <a:cubicBezTo>
                    <a:pt x="124" y="327"/>
                    <a:pt x="129" y="330"/>
                    <a:pt x="134" y="333"/>
                  </a:cubicBezTo>
                  <a:close/>
                  <a:moveTo>
                    <a:pt x="365" y="325"/>
                  </a:moveTo>
                  <a:cubicBezTo>
                    <a:pt x="366" y="325"/>
                    <a:pt x="366" y="326"/>
                    <a:pt x="367" y="326"/>
                  </a:cubicBezTo>
                  <a:cubicBezTo>
                    <a:pt x="367" y="324"/>
                    <a:pt x="368" y="322"/>
                    <a:pt x="366" y="322"/>
                  </a:cubicBezTo>
                  <a:cubicBezTo>
                    <a:pt x="365" y="322"/>
                    <a:pt x="365" y="324"/>
                    <a:pt x="365" y="325"/>
                  </a:cubicBezTo>
                  <a:close/>
                  <a:moveTo>
                    <a:pt x="566" y="329"/>
                  </a:moveTo>
                  <a:cubicBezTo>
                    <a:pt x="567" y="327"/>
                    <a:pt x="571" y="325"/>
                    <a:pt x="569" y="322"/>
                  </a:cubicBezTo>
                  <a:cubicBezTo>
                    <a:pt x="568" y="324"/>
                    <a:pt x="564" y="326"/>
                    <a:pt x="566" y="329"/>
                  </a:cubicBezTo>
                  <a:close/>
                  <a:moveTo>
                    <a:pt x="94" y="333"/>
                  </a:moveTo>
                  <a:cubicBezTo>
                    <a:pt x="93" y="328"/>
                    <a:pt x="88" y="325"/>
                    <a:pt x="84" y="322"/>
                  </a:cubicBezTo>
                  <a:cubicBezTo>
                    <a:pt x="85" y="328"/>
                    <a:pt x="90" y="333"/>
                    <a:pt x="94" y="333"/>
                  </a:cubicBezTo>
                  <a:close/>
                  <a:moveTo>
                    <a:pt x="217" y="328"/>
                  </a:moveTo>
                  <a:cubicBezTo>
                    <a:pt x="216" y="324"/>
                    <a:pt x="212" y="324"/>
                    <a:pt x="210" y="322"/>
                  </a:cubicBezTo>
                  <a:cubicBezTo>
                    <a:pt x="208" y="326"/>
                    <a:pt x="215" y="330"/>
                    <a:pt x="217" y="328"/>
                  </a:cubicBezTo>
                  <a:close/>
                  <a:moveTo>
                    <a:pt x="377" y="325"/>
                  </a:moveTo>
                  <a:cubicBezTo>
                    <a:pt x="377" y="324"/>
                    <a:pt x="377" y="324"/>
                    <a:pt x="377" y="323"/>
                  </a:cubicBezTo>
                  <a:cubicBezTo>
                    <a:pt x="376" y="323"/>
                    <a:pt x="375" y="322"/>
                    <a:pt x="374" y="322"/>
                  </a:cubicBezTo>
                  <a:cubicBezTo>
                    <a:pt x="374" y="324"/>
                    <a:pt x="375" y="325"/>
                    <a:pt x="377" y="325"/>
                  </a:cubicBezTo>
                  <a:close/>
                  <a:moveTo>
                    <a:pt x="446" y="330"/>
                  </a:moveTo>
                  <a:cubicBezTo>
                    <a:pt x="447" y="328"/>
                    <a:pt x="449" y="326"/>
                    <a:pt x="450" y="323"/>
                  </a:cubicBezTo>
                  <a:cubicBezTo>
                    <a:pt x="446" y="323"/>
                    <a:pt x="444" y="329"/>
                    <a:pt x="446" y="330"/>
                  </a:cubicBezTo>
                  <a:close/>
                  <a:moveTo>
                    <a:pt x="420" y="334"/>
                  </a:moveTo>
                  <a:cubicBezTo>
                    <a:pt x="425" y="334"/>
                    <a:pt x="429" y="327"/>
                    <a:pt x="426" y="323"/>
                  </a:cubicBezTo>
                  <a:cubicBezTo>
                    <a:pt x="423" y="325"/>
                    <a:pt x="422" y="330"/>
                    <a:pt x="420" y="334"/>
                  </a:cubicBezTo>
                  <a:close/>
                  <a:moveTo>
                    <a:pt x="454" y="337"/>
                  </a:moveTo>
                  <a:cubicBezTo>
                    <a:pt x="456" y="332"/>
                    <a:pt x="458" y="328"/>
                    <a:pt x="460" y="323"/>
                  </a:cubicBezTo>
                  <a:cubicBezTo>
                    <a:pt x="459" y="323"/>
                    <a:pt x="458" y="323"/>
                    <a:pt x="457" y="323"/>
                  </a:cubicBezTo>
                  <a:cubicBezTo>
                    <a:pt x="457" y="328"/>
                    <a:pt x="453" y="332"/>
                    <a:pt x="454" y="337"/>
                  </a:cubicBezTo>
                  <a:close/>
                  <a:moveTo>
                    <a:pt x="127" y="350"/>
                  </a:moveTo>
                  <a:cubicBezTo>
                    <a:pt x="127" y="345"/>
                    <a:pt x="122" y="345"/>
                    <a:pt x="121" y="341"/>
                  </a:cubicBezTo>
                  <a:cubicBezTo>
                    <a:pt x="123" y="335"/>
                    <a:pt x="119" y="326"/>
                    <a:pt x="113" y="324"/>
                  </a:cubicBezTo>
                  <a:cubicBezTo>
                    <a:pt x="115" y="336"/>
                    <a:pt x="119" y="345"/>
                    <a:pt x="127" y="350"/>
                  </a:cubicBezTo>
                  <a:close/>
                  <a:moveTo>
                    <a:pt x="52" y="326"/>
                  </a:moveTo>
                  <a:cubicBezTo>
                    <a:pt x="55" y="330"/>
                    <a:pt x="56" y="335"/>
                    <a:pt x="59" y="339"/>
                  </a:cubicBezTo>
                  <a:cubicBezTo>
                    <a:pt x="58" y="334"/>
                    <a:pt x="56" y="324"/>
                    <a:pt x="52" y="326"/>
                  </a:cubicBezTo>
                  <a:close/>
                  <a:moveTo>
                    <a:pt x="150" y="336"/>
                  </a:moveTo>
                  <a:cubicBezTo>
                    <a:pt x="148" y="329"/>
                    <a:pt x="140" y="328"/>
                    <a:pt x="135" y="325"/>
                  </a:cubicBezTo>
                  <a:cubicBezTo>
                    <a:pt x="138" y="330"/>
                    <a:pt x="146" y="333"/>
                    <a:pt x="150" y="336"/>
                  </a:cubicBezTo>
                  <a:close/>
                  <a:moveTo>
                    <a:pt x="349" y="338"/>
                  </a:moveTo>
                  <a:cubicBezTo>
                    <a:pt x="351" y="338"/>
                    <a:pt x="351" y="339"/>
                    <a:pt x="352" y="339"/>
                  </a:cubicBezTo>
                  <a:cubicBezTo>
                    <a:pt x="354" y="335"/>
                    <a:pt x="358" y="331"/>
                    <a:pt x="359" y="325"/>
                  </a:cubicBezTo>
                  <a:cubicBezTo>
                    <a:pt x="358" y="325"/>
                    <a:pt x="358" y="325"/>
                    <a:pt x="357" y="325"/>
                  </a:cubicBezTo>
                  <a:cubicBezTo>
                    <a:pt x="354" y="329"/>
                    <a:pt x="351" y="333"/>
                    <a:pt x="349" y="338"/>
                  </a:cubicBezTo>
                  <a:close/>
                  <a:moveTo>
                    <a:pt x="327" y="330"/>
                  </a:moveTo>
                  <a:cubicBezTo>
                    <a:pt x="330" y="330"/>
                    <a:pt x="331" y="333"/>
                    <a:pt x="334" y="333"/>
                  </a:cubicBezTo>
                  <a:cubicBezTo>
                    <a:pt x="334" y="332"/>
                    <a:pt x="335" y="332"/>
                    <a:pt x="335" y="330"/>
                  </a:cubicBezTo>
                  <a:cubicBezTo>
                    <a:pt x="333" y="329"/>
                    <a:pt x="331" y="326"/>
                    <a:pt x="329" y="325"/>
                  </a:cubicBezTo>
                  <a:cubicBezTo>
                    <a:pt x="329" y="328"/>
                    <a:pt x="327" y="328"/>
                    <a:pt x="327" y="330"/>
                  </a:cubicBezTo>
                  <a:close/>
                  <a:moveTo>
                    <a:pt x="513" y="337"/>
                  </a:moveTo>
                  <a:cubicBezTo>
                    <a:pt x="516" y="334"/>
                    <a:pt x="521" y="328"/>
                    <a:pt x="519" y="325"/>
                  </a:cubicBezTo>
                  <a:cubicBezTo>
                    <a:pt x="517" y="329"/>
                    <a:pt x="511" y="331"/>
                    <a:pt x="513" y="337"/>
                  </a:cubicBezTo>
                  <a:close/>
                  <a:moveTo>
                    <a:pt x="210" y="330"/>
                  </a:moveTo>
                  <a:cubicBezTo>
                    <a:pt x="208" y="330"/>
                    <a:pt x="207" y="326"/>
                    <a:pt x="203" y="326"/>
                  </a:cubicBezTo>
                  <a:cubicBezTo>
                    <a:pt x="204" y="328"/>
                    <a:pt x="209" y="332"/>
                    <a:pt x="210" y="330"/>
                  </a:cubicBezTo>
                  <a:close/>
                  <a:moveTo>
                    <a:pt x="430" y="329"/>
                  </a:moveTo>
                  <a:cubicBezTo>
                    <a:pt x="432" y="329"/>
                    <a:pt x="433" y="329"/>
                    <a:pt x="433" y="327"/>
                  </a:cubicBezTo>
                  <a:cubicBezTo>
                    <a:pt x="432" y="327"/>
                    <a:pt x="431" y="326"/>
                    <a:pt x="431" y="326"/>
                  </a:cubicBezTo>
                  <a:cubicBezTo>
                    <a:pt x="431" y="327"/>
                    <a:pt x="430" y="328"/>
                    <a:pt x="430" y="329"/>
                  </a:cubicBezTo>
                  <a:close/>
                  <a:moveTo>
                    <a:pt x="459" y="340"/>
                  </a:moveTo>
                  <a:cubicBezTo>
                    <a:pt x="459" y="335"/>
                    <a:pt x="465" y="330"/>
                    <a:pt x="462" y="326"/>
                  </a:cubicBezTo>
                  <a:cubicBezTo>
                    <a:pt x="462" y="330"/>
                    <a:pt x="455" y="337"/>
                    <a:pt x="459" y="340"/>
                  </a:cubicBezTo>
                  <a:close/>
                  <a:moveTo>
                    <a:pt x="572" y="336"/>
                  </a:moveTo>
                  <a:cubicBezTo>
                    <a:pt x="575" y="332"/>
                    <a:pt x="583" y="331"/>
                    <a:pt x="582" y="326"/>
                  </a:cubicBezTo>
                  <a:cubicBezTo>
                    <a:pt x="580" y="330"/>
                    <a:pt x="572" y="332"/>
                    <a:pt x="572" y="336"/>
                  </a:cubicBezTo>
                  <a:close/>
                  <a:moveTo>
                    <a:pt x="247" y="331"/>
                  </a:moveTo>
                  <a:cubicBezTo>
                    <a:pt x="251" y="334"/>
                    <a:pt x="256" y="335"/>
                    <a:pt x="261" y="338"/>
                  </a:cubicBezTo>
                  <a:cubicBezTo>
                    <a:pt x="263" y="337"/>
                    <a:pt x="264" y="336"/>
                    <a:pt x="265" y="334"/>
                  </a:cubicBezTo>
                  <a:cubicBezTo>
                    <a:pt x="260" y="332"/>
                    <a:pt x="252" y="322"/>
                    <a:pt x="247" y="331"/>
                  </a:cubicBezTo>
                  <a:close/>
                  <a:moveTo>
                    <a:pt x="374" y="329"/>
                  </a:moveTo>
                  <a:cubicBezTo>
                    <a:pt x="375" y="326"/>
                    <a:pt x="372" y="327"/>
                    <a:pt x="371" y="327"/>
                  </a:cubicBezTo>
                  <a:cubicBezTo>
                    <a:pt x="371" y="328"/>
                    <a:pt x="373" y="328"/>
                    <a:pt x="374" y="329"/>
                  </a:cubicBezTo>
                  <a:close/>
                  <a:moveTo>
                    <a:pt x="407" y="330"/>
                  </a:moveTo>
                  <a:cubicBezTo>
                    <a:pt x="407" y="328"/>
                    <a:pt x="405" y="327"/>
                    <a:pt x="402" y="327"/>
                  </a:cubicBezTo>
                  <a:cubicBezTo>
                    <a:pt x="403" y="329"/>
                    <a:pt x="405" y="329"/>
                    <a:pt x="407" y="330"/>
                  </a:cubicBezTo>
                  <a:close/>
                  <a:moveTo>
                    <a:pt x="345" y="335"/>
                  </a:moveTo>
                  <a:cubicBezTo>
                    <a:pt x="348" y="334"/>
                    <a:pt x="351" y="330"/>
                    <a:pt x="350" y="327"/>
                  </a:cubicBezTo>
                  <a:cubicBezTo>
                    <a:pt x="346" y="329"/>
                    <a:pt x="346" y="331"/>
                    <a:pt x="345" y="335"/>
                  </a:cubicBezTo>
                  <a:close/>
                  <a:moveTo>
                    <a:pt x="356" y="342"/>
                  </a:moveTo>
                  <a:cubicBezTo>
                    <a:pt x="361" y="340"/>
                    <a:pt x="361" y="333"/>
                    <a:pt x="365" y="330"/>
                  </a:cubicBezTo>
                  <a:cubicBezTo>
                    <a:pt x="364" y="329"/>
                    <a:pt x="363" y="328"/>
                    <a:pt x="363" y="328"/>
                  </a:cubicBezTo>
                  <a:cubicBezTo>
                    <a:pt x="360" y="333"/>
                    <a:pt x="358" y="337"/>
                    <a:pt x="356" y="342"/>
                  </a:cubicBezTo>
                  <a:close/>
                  <a:moveTo>
                    <a:pt x="391" y="336"/>
                  </a:moveTo>
                  <a:cubicBezTo>
                    <a:pt x="392" y="336"/>
                    <a:pt x="392" y="337"/>
                    <a:pt x="394" y="337"/>
                  </a:cubicBezTo>
                  <a:cubicBezTo>
                    <a:pt x="395" y="334"/>
                    <a:pt x="397" y="332"/>
                    <a:pt x="399" y="330"/>
                  </a:cubicBezTo>
                  <a:cubicBezTo>
                    <a:pt x="397" y="330"/>
                    <a:pt x="397" y="328"/>
                    <a:pt x="396" y="328"/>
                  </a:cubicBezTo>
                  <a:cubicBezTo>
                    <a:pt x="394" y="330"/>
                    <a:pt x="393" y="333"/>
                    <a:pt x="391" y="336"/>
                  </a:cubicBezTo>
                  <a:close/>
                  <a:moveTo>
                    <a:pt x="84" y="334"/>
                  </a:moveTo>
                  <a:cubicBezTo>
                    <a:pt x="83" y="332"/>
                    <a:pt x="83" y="330"/>
                    <a:pt x="81" y="329"/>
                  </a:cubicBezTo>
                  <a:cubicBezTo>
                    <a:pt x="83" y="330"/>
                    <a:pt x="82" y="334"/>
                    <a:pt x="84" y="334"/>
                  </a:cubicBezTo>
                  <a:close/>
                  <a:moveTo>
                    <a:pt x="186" y="331"/>
                  </a:moveTo>
                  <a:cubicBezTo>
                    <a:pt x="185" y="331"/>
                    <a:pt x="184" y="328"/>
                    <a:pt x="183" y="330"/>
                  </a:cubicBezTo>
                  <a:cubicBezTo>
                    <a:pt x="184" y="330"/>
                    <a:pt x="186" y="332"/>
                    <a:pt x="186" y="331"/>
                  </a:cubicBezTo>
                  <a:close/>
                  <a:moveTo>
                    <a:pt x="302" y="331"/>
                  </a:moveTo>
                  <a:cubicBezTo>
                    <a:pt x="300" y="331"/>
                    <a:pt x="297" y="329"/>
                    <a:pt x="295" y="330"/>
                  </a:cubicBezTo>
                  <a:cubicBezTo>
                    <a:pt x="297" y="330"/>
                    <a:pt x="300" y="334"/>
                    <a:pt x="302" y="331"/>
                  </a:cubicBezTo>
                  <a:close/>
                  <a:moveTo>
                    <a:pt x="387" y="334"/>
                  </a:moveTo>
                  <a:cubicBezTo>
                    <a:pt x="390" y="333"/>
                    <a:pt x="389" y="331"/>
                    <a:pt x="391" y="329"/>
                  </a:cubicBezTo>
                  <a:cubicBezTo>
                    <a:pt x="388" y="329"/>
                    <a:pt x="385" y="331"/>
                    <a:pt x="387" y="334"/>
                  </a:cubicBezTo>
                  <a:close/>
                  <a:moveTo>
                    <a:pt x="414" y="331"/>
                  </a:moveTo>
                  <a:cubicBezTo>
                    <a:pt x="416" y="331"/>
                    <a:pt x="415" y="332"/>
                    <a:pt x="417" y="332"/>
                  </a:cubicBezTo>
                  <a:cubicBezTo>
                    <a:pt x="416" y="330"/>
                    <a:pt x="419" y="330"/>
                    <a:pt x="417" y="329"/>
                  </a:cubicBezTo>
                  <a:cubicBezTo>
                    <a:pt x="417" y="330"/>
                    <a:pt x="415" y="329"/>
                    <a:pt x="414" y="331"/>
                  </a:cubicBezTo>
                  <a:close/>
                  <a:moveTo>
                    <a:pt x="179" y="330"/>
                  </a:moveTo>
                  <a:cubicBezTo>
                    <a:pt x="180" y="331"/>
                    <a:pt x="180" y="333"/>
                    <a:pt x="182" y="334"/>
                  </a:cubicBezTo>
                  <a:cubicBezTo>
                    <a:pt x="182" y="333"/>
                    <a:pt x="184" y="333"/>
                    <a:pt x="183" y="331"/>
                  </a:cubicBezTo>
                  <a:cubicBezTo>
                    <a:pt x="183" y="331"/>
                    <a:pt x="182" y="331"/>
                    <a:pt x="182" y="331"/>
                  </a:cubicBezTo>
                  <a:cubicBezTo>
                    <a:pt x="183" y="331"/>
                    <a:pt x="183" y="330"/>
                    <a:pt x="182" y="330"/>
                  </a:cubicBezTo>
                  <a:cubicBezTo>
                    <a:pt x="182" y="332"/>
                    <a:pt x="180" y="330"/>
                    <a:pt x="179" y="330"/>
                  </a:cubicBezTo>
                  <a:close/>
                  <a:moveTo>
                    <a:pt x="219" y="333"/>
                  </a:moveTo>
                  <a:cubicBezTo>
                    <a:pt x="222" y="337"/>
                    <a:pt x="227" y="339"/>
                    <a:pt x="231" y="335"/>
                  </a:cubicBezTo>
                  <a:cubicBezTo>
                    <a:pt x="227" y="333"/>
                    <a:pt x="221" y="326"/>
                    <a:pt x="219" y="333"/>
                  </a:cubicBezTo>
                  <a:close/>
                  <a:moveTo>
                    <a:pt x="462" y="342"/>
                  </a:moveTo>
                  <a:cubicBezTo>
                    <a:pt x="469" y="342"/>
                    <a:pt x="469" y="336"/>
                    <a:pt x="471" y="331"/>
                  </a:cubicBezTo>
                  <a:cubicBezTo>
                    <a:pt x="469" y="331"/>
                    <a:pt x="469" y="329"/>
                    <a:pt x="467" y="330"/>
                  </a:cubicBezTo>
                  <a:cubicBezTo>
                    <a:pt x="466" y="334"/>
                    <a:pt x="463" y="337"/>
                    <a:pt x="462" y="342"/>
                  </a:cubicBezTo>
                  <a:close/>
                  <a:moveTo>
                    <a:pt x="484" y="348"/>
                  </a:moveTo>
                  <a:cubicBezTo>
                    <a:pt x="492" y="346"/>
                    <a:pt x="492" y="337"/>
                    <a:pt x="495" y="331"/>
                  </a:cubicBezTo>
                  <a:cubicBezTo>
                    <a:pt x="487" y="328"/>
                    <a:pt x="488" y="343"/>
                    <a:pt x="484" y="348"/>
                  </a:cubicBezTo>
                  <a:close/>
                  <a:moveTo>
                    <a:pt x="284" y="341"/>
                  </a:moveTo>
                  <a:cubicBezTo>
                    <a:pt x="289" y="341"/>
                    <a:pt x="290" y="338"/>
                    <a:pt x="293" y="336"/>
                  </a:cubicBezTo>
                  <a:cubicBezTo>
                    <a:pt x="289" y="334"/>
                    <a:pt x="286" y="332"/>
                    <a:pt x="282" y="330"/>
                  </a:cubicBezTo>
                  <a:cubicBezTo>
                    <a:pt x="283" y="334"/>
                    <a:pt x="284" y="337"/>
                    <a:pt x="284" y="341"/>
                  </a:cubicBezTo>
                  <a:close/>
                  <a:moveTo>
                    <a:pt x="72" y="349"/>
                  </a:moveTo>
                  <a:cubicBezTo>
                    <a:pt x="68" y="343"/>
                    <a:pt x="65" y="336"/>
                    <a:pt x="60" y="331"/>
                  </a:cubicBezTo>
                  <a:cubicBezTo>
                    <a:pt x="62" y="339"/>
                    <a:pt x="64" y="347"/>
                    <a:pt x="72" y="349"/>
                  </a:cubicBezTo>
                  <a:close/>
                  <a:moveTo>
                    <a:pt x="273" y="334"/>
                  </a:moveTo>
                  <a:cubicBezTo>
                    <a:pt x="275" y="336"/>
                    <a:pt x="277" y="338"/>
                    <a:pt x="280" y="339"/>
                  </a:cubicBezTo>
                  <a:cubicBezTo>
                    <a:pt x="280" y="335"/>
                    <a:pt x="279" y="333"/>
                    <a:pt x="277" y="331"/>
                  </a:cubicBezTo>
                  <a:cubicBezTo>
                    <a:pt x="276" y="332"/>
                    <a:pt x="274" y="333"/>
                    <a:pt x="273" y="334"/>
                  </a:cubicBezTo>
                  <a:close/>
                  <a:moveTo>
                    <a:pt x="304" y="334"/>
                  </a:moveTo>
                  <a:cubicBezTo>
                    <a:pt x="305" y="337"/>
                    <a:pt x="308" y="338"/>
                    <a:pt x="310" y="340"/>
                  </a:cubicBezTo>
                  <a:cubicBezTo>
                    <a:pt x="312" y="338"/>
                    <a:pt x="314" y="335"/>
                    <a:pt x="315" y="333"/>
                  </a:cubicBezTo>
                  <a:cubicBezTo>
                    <a:pt x="311" y="329"/>
                    <a:pt x="307" y="333"/>
                    <a:pt x="304" y="334"/>
                  </a:cubicBezTo>
                  <a:close/>
                  <a:moveTo>
                    <a:pt x="399" y="334"/>
                  </a:moveTo>
                  <a:cubicBezTo>
                    <a:pt x="400" y="334"/>
                    <a:pt x="401" y="334"/>
                    <a:pt x="402" y="333"/>
                  </a:cubicBezTo>
                  <a:cubicBezTo>
                    <a:pt x="402" y="331"/>
                    <a:pt x="401" y="331"/>
                    <a:pt x="400" y="331"/>
                  </a:cubicBezTo>
                  <a:cubicBezTo>
                    <a:pt x="399" y="332"/>
                    <a:pt x="399" y="333"/>
                    <a:pt x="399" y="334"/>
                  </a:cubicBezTo>
                  <a:close/>
                  <a:moveTo>
                    <a:pt x="431" y="344"/>
                  </a:moveTo>
                  <a:cubicBezTo>
                    <a:pt x="436" y="344"/>
                    <a:pt x="439" y="336"/>
                    <a:pt x="439" y="331"/>
                  </a:cubicBezTo>
                  <a:cubicBezTo>
                    <a:pt x="438" y="331"/>
                    <a:pt x="438" y="331"/>
                    <a:pt x="437" y="331"/>
                  </a:cubicBezTo>
                  <a:cubicBezTo>
                    <a:pt x="435" y="335"/>
                    <a:pt x="434" y="340"/>
                    <a:pt x="431" y="344"/>
                  </a:cubicBezTo>
                  <a:close/>
                  <a:moveTo>
                    <a:pt x="363" y="341"/>
                  </a:moveTo>
                  <a:cubicBezTo>
                    <a:pt x="367" y="339"/>
                    <a:pt x="372" y="338"/>
                    <a:pt x="372" y="334"/>
                  </a:cubicBezTo>
                  <a:cubicBezTo>
                    <a:pt x="370" y="334"/>
                    <a:pt x="370" y="331"/>
                    <a:pt x="368" y="331"/>
                  </a:cubicBezTo>
                  <a:cubicBezTo>
                    <a:pt x="366" y="335"/>
                    <a:pt x="364" y="337"/>
                    <a:pt x="363" y="341"/>
                  </a:cubicBezTo>
                  <a:close/>
                  <a:moveTo>
                    <a:pt x="521" y="341"/>
                  </a:moveTo>
                  <a:cubicBezTo>
                    <a:pt x="522" y="339"/>
                    <a:pt x="528" y="333"/>
                    <a:pt x="524" y="331"/>
                  </a:cubicBezTo>
                  <a:cubicBezTo>
                    <a:pt x="523" y="334"/>
                    <a:pt x="520" y="338"/>
                    <a:pt x="521" y="341"/>
                  </a:cubicBezTo>
                  <a:close/>
                  <a:moveTo>
                    <a:pt x="425" y="339"/>
                  </a:moveTo>
                  <a:cubicBezTo>
                    <a:pt x="427" y="340"/>
                    <a:pt x="427" y="342"/>
                    <a:pt x="429" y="342"/>
                  </a:cubicBezTo>
                  <a:cubicBezTo>
                    <a:pt x="430" y="339"/>
                    <a:pt x="432" y="336"/>
                    <a:pt x="433" y="332"/>
                  </a:cubicBezTo>
                  <a:cubicBezTo>
                    <a:pt x="429" y="333"/>
                    <a:pt x="426" y="335"/>
                    <a:pt x="425" y="339"/>
                  </a:cubicBezTo>
                  <a:close/>
                  <a:moveTo>
                    <a:pt x="133" y="340"/>
                  </a:moveTo>
                  <a:cubicBezTo>
                    <a:pt x="131" y="337"/>
                    <a:pt x="128" y="335"/>
                    <a:pt x="124" y="333"/>
                  </a:cubicBezTo>
                  <a:cubicBezTo>
                    <a:pt x="125" y="335"/>
                    <a:pt x="126" y="336"/>
                    <a:pt x="126" y="337"/>
                  </a:cubicBezTo>
                  <a:cubicBezTo>
                    <a:pt x="130" y="337"/>
                    <a:pt x="131" y="339"/>
                    <a:pt x="133" y="340"/>
                  </a:cubicBezTo>
                  <a:close/>
                  <a:moveTo>
                    <a:pt x="190" y="334"/>
                  </a:moveTo>
                  <a:cubicBezTo>
                    <a:pt x="192" y="338"/>
                    <a:pt x="196" y="339"/>
                    <a:pt x="199" y="342"/>
                  </a:cubicBezTo>
                  <a:cubicBezTo>
                    <a:pt x="200" y="341"/>
                    <a:pt x="202" y="341"/>
                    <a:pt x="202" y="339"/>
                  </a:cubicBezTo>
                  <a:cubicBezTo>
                    <a:pt x="197" y="339"/>
                    <a:pt x="192" y="333"/>
                    <a:pt x="190" y="334"/>
                  </a:cubicBezTo>
                  <a:close/>
                  <a:moveTo>
                    <a:pt x="472" y="339"/>
                  </a:moveTo>
                  <a:cubicBezTo>
                    <a:pt x="475" y="339"/>
                    <a:pt x="475" y="336"/>
                    <a:pt x="476" y="333"/>
                  </a:cubicBezTo>
                  <a:cubicBezTo>
                    <a:pt x="475" y="333"/>
                    <a:pt x="474" y="333"/>
                    <a:pt x="473" y="333"/>
                  </a:cubicBezTo>
                  <a:cubicBezTo>
                    <a:pt x="474" y="336"/>
                    <a:pt x="472" y="336"/>
                    <a:pt x="472" y="339"/>
                  </a:cubicBezTo>
                  <a:close/>
                  <a:moveTo>
                    <a:pt x="559" y="339"/>
                  </a:moveTo>
                  <a:cubicBezTo>
                    <a:pt x="561" y="337"/>
                    <a:pt x="565" y="336"/>
                    <a:pt x="566" y="333"/>
                  </a:cubicBezTo>
                  <a:cubicBezTo>
                    <a:pt x="563" y="333"/>
                    <a:pt x="563" y="334"/>
                    <a:pt x="561" y="333"/>
                  </a:cubicBezTo>
                  <a:cubicBezTo>
                    <a:pt x="561" y="335"/>
                    <a:pt x="558" y="337"/>
                    <a:pt x="559" y="339"/>
                  </a:cubicBezTo>
                  <a:close/>
                  <a:moveTo>
                    <a:pt x="72" y="342"/>
                  </a:moveTo>
                  <a:cubicBezTo>
                    <a:pt x="72" y="338"/>
                    <a:pt x="70" y="334"/>
                    <a:pt x="67" y="334"/>
                  </a:cubicBezTo>
                  <a:cubicBezTo>
                    <a:pt x="69" y="337"/>
                    <a:pt x="70" y="340"/>
                    <a:pt x="72" y="342"/>
                  </a:cubicBezTo>
                  <a:close/>
                  <a:moveTo>
                    <a:pt x="111" y="346"/>
                  </a:moveTo>
                  <a:cubicBezTo>
                    <a:pt x="110" y="340"/>
                    <a:pt x="104" y="340"/>
                    <a:pt x="103" y="335"/>
                  </a:cubicBezTo>
                  <a:cubicBezTo>
                    <a:pt x="101" y="337"/>
                    <a:pt x="99" y="333"/>
                    <a:pt x="98" y="334"/>
                  </a:cubicBezTo>
                  <a:cubicBezTo>
                    <a:pt x="101" y="340"/>
                    <a:pt x="106" y="343"/>
                    <a:pt x="111" y="346"/>
                  </a:cubicBezTo>
                  <a:close/>
                  <a:moveTo>
                    <a:pt x="494" y="342"/>
                  </a:moveTo>
                  <a:cubicBezTo>
                    <a:pt x="497" y="340"/>
                    <a:pt x="500" y="339"/>
                    <a:pt x="502" y="336"/>
                  </a:cubicBezTo>
                  <a:cubicBezTo>
                    <a:pt x="500" y="335"/>
                    <a:pt x="500" y="333"/>
                    <a:pt x="497" y="334"/>
                  </a:cubicBezTo>
                  <a:cubicBezTo>
                    <a:pt x="497" y="337"/>
                    <a:pt x="495" y="339"/>
                    <a:pt x="494" y="342"/>
                  </a:cubicBezTo>
                  <a:close/>
                  <a:moveTo>
                    <a:pt x="537" y="334"/>
                  </a:moveTo>
                  <a:cubicBezTo>
                    <a:pt x="532" y="337"/>
                    <a:pt x="524" y="339"/>
                    <a:pt x="522" y="348"/>
                  </a:cubicBezTo>
                  <a:cubicBezTo>
                    <a:pt x="528" y="347"/>
                    <a:pt x="542" y="343"/>
                    <a:pt x="537" y="334"/>
                  </a:cubicBezTo>
                  <a:close/>
                  <a:moveTo>
                    <a:pt x="564" y="359"/>
                  </a:moveTo>
                  <a:cubicBezTo>
                    <a:pt x="576" y="354"/>
                    <a:pt x="588" y="346"/>
                    <a:pt x="591" y="334"/>
                  </a:cubicBezTo>
                  <a:cubicBezTo>
                    <a:pt x="583" y="344"/>
                    <a:pt x="571" y="349"/>
                    <a:pt x="564" y="359"/>
                  </a:cubicBezTo>
                  <a:close/>
                  <a:moveTo>
                    <a:pt x="101" y="353"/>
                  </a:moveTo>
                  <a:cubicBezTo>
                    <a:pt x="98" y="345"/>
                    <a:pt x="97" y="337"/>
                    <a:pt x="89" y="334"/>
                  </a:cubicBezTo>
                  <a:cubicBezTo>
                    <a:pt x="93" y="341"/>
                    <a:pt x="93" y="350"/>
                    <a:pt x="101" y="353"/>
                  </a:cubicBezTo>
                  <a:close/>
                  <a:moveTo>
                    <a:pt x="313" y="343"/>
                  </a:moveTo>
                  <a:cubicBezTo>
                    <a:pt x="315" y="343"/>
                    <a:pt x="315" y="345"/>
                    <a:pt x="317" y="345"/>
                  </a:cubicBezTo>
                  <a:cubicBezTo>
                    <a:pt x="318" y="341"/>
                    <a:pt x="320" y="339"/>
                    <a:pt x="320" y="335"/>
                  </a:cubicBezTo>
                  <a:cubicBezTo>
                    <a:pt x="319" y="335"/>
                    <a:pt x="319" y="334"/>
                    <a:pt x="318" y="334"/>
                  </a:cubicBezTo>
                  <a:cubicBezTo>
                    <a:pt x="317" y="338"/>
                    <a:pt x="314" y="340"/>
                    <a:pt x="313" y="343"/>
                  </a:cubicBezTo>
                  <a:close/>
                  <a:moveTo>
                    <a:pt x="438" y="345"/>
                  </a:moveTo>
                  <a:cubicBezTo>
                    <a:pt x="442" y="343"/>
                    <a:pt x="442" y="339"/>
                    <a:pt x="444" y="335"/>
                  </a:cubicBezTo>
                  <a:cubicBezTo>
                    <a:pt x="443" y="335"/>
                    <a:pt x="442" y="335"/>
                    <a:pt x="442" y="335"/>
                  </a:cubicBezTo>
                  <a:cubicBezTo>
                    <a:pt x="440" y="338"/>
                    <a:pt x="439" y="342"/>
                    <a:pt x="438" y="345"/>
                  </a:cubicBezTo>
                  <a:close/>
                  <a:moveTo>
                    <a:pt x="250" y="339"/>
                  </a:moveTo>
                  <a:cubicBezTo>
                    <a:pt x="253" y="340"/>
                    <a:pt x="257" y="344"/>
                    <a:pt x="258" y="339"/>
                  </a:cubicBezTo>
                  <a:cubicBezTo>
                    <a:pt x="255" y="338"/>
                    <a:pt x="253" y="337"/>
                    <a:pt x="250" y="336"/>
                  </a:cubicBezTo>
                  <a:cubicBezTo>
                    <a:pt x="250" y="337"/>
                    <a:pt x="250" y="338"/>
                    <a:pt x="250" y="339"/>
                  </a:cubicBezTo>
                  <a:close/>
                  <a:moveTo>
                    <a:pt x="154" y="350"/>
                  </a:moveTo>
                  <a:cubicBezTo>
                    <a:pt x="151" y="344"/>
                    <a:pt x="145" y="341"/>
                    <a:pt x="140" y="336"/>
                  </a:cubicBezTo>
                  <a:cubicBezTo>
                    <a:pt x="142" y="343"/>
                    <a:pt x="148" y="347"/>
                    <a:pt x="154" y="350"/>
                  </a:cubicBezTo>
                  <a:close/>
                  <a:moveTo>
                    <a:pt x="400" y="338"/>
                  </a:moveTo>
                  <a:cubicBezTo>
                    <a:pt x="401" y="338"/>
                    <a:pt x="405" y="340"/>
                    <a:pt x="405" y="336"/>
                  </a:cubicBezTo>
                  <a:cubicBezTo>
                    <a:pt x="403" y="336"/>
                    <a:pt x="402" y="337"/>
                    <a:pt x="400" y="338"/>
                  </a:cubicBezTo>
                  <a:close/>
                  <a:moveTo>
                    <a:pt x="228" y="340"/>
                  </a:moveTo>
                  <a:cubicBezTo>
                    <a:pt x="233" y="341"/>
                    <a:pt x="238" y="343"/>
                    <a:pt x="244" y="344"/>
                  </a:cubicBezTo>
                  <a:cubicBezTo>
                    <a:pt x="240" y="340"/>
                    <a:pt x="233" y="334"/>
                    <a:pt x="228" y="340"/>
                  </a:cubicBezTo>
                  <a:close/>
                  <a:moveTo>
                    <a:pt x="374" y="344"/>
                  </a:moveTo>
                  <a:cubicBezTo>
                    <a:pt x="377" y="343"/>
                    <a:pt x="380" y="342"/>
                    <a:pt x="379" y="338"/>
                  </a:cubicBezTo>
                  <a:cubicBezTo>
                    <a:pt x="377" y="339"/>
                    <a:pt x="377" y="337"/>
                    <a:pt x="376" y="337"/>
                  </a:cubicBezTo>
                  <a:cubicBezTo>
                    <a:pt x="375" y="339"/>
                    <a:pt x="373" y="342"/>
                    <a:pt x="374" y="344"/>
                  </a:cubicBezTo>
                  <a:close/>
                  <a:moveTo>
                    <a:pt x="266" y="340"/>
                  </a:moveTo>
                  <a:cubicBezTo>
                    <a:pt x="270" y="341"/>
                    <a:pt x="275" y="345"/>
                    <a:pt x="279" y="344"/>
                  </a:cubicBezTo>
                  <a:cubicBezTo>
                    <a:pt x="277" y="341"/>
                    <a:pt x="269" y="334"/>
                    <a:pt x="266" y="340"/>
                  </a:cubicBezTo>
                  <a:close/>
                  <a:moveTo>
                    <a:pt x="323" y="341"/>
                  </a:moveTo>
                  <a:cubicBezTo>
                    <a:pt x="325" y="341"/>
                    <a:pt x="327" y="340"/>
                    <a:pt x="327" y="338"/>
                  </a:cubicBezTo>
                  <a:cubicBezTo>
                    <a:pt x="325" y="338"/>
                    <a:pt x="326" y="337"/>
                    <a:pt x="324" y="337"/>
                  </a:cubicBezTo>
                  <a:cubicBezTo>
                    <a:pt x="323" y="338"/>
                    <a:pt x="323" y="340"/>
                    <a:pt x="323" y="341"/>
                  </a:cubicBezTo>
                  <a:close/>
                  <a:moveTo>
                    <a:pt x="408" y="341"/>
                  </a:moveTo>
                  <a:cubicBezTo>
                    <a:pt x="409" y="339"/>
                    <a:pt x="411" y="340"/>
                    <a:pt x="411" y="338"/>
                  </a:cubicBezTo>
                  <a:cubicBezTo>
                    <a:pt x="410" y="338"/>
                    <a:pt x="409" y="338"/>
                    <a:pt x="409" y="337"/>
                  </a:cubicBezTo>
                  <a:cubicBezTo>
                    <a:pt x="409" y="338"/>
                    <a:pt x="407" y="340"/>
                    <a:pt x="408" y="341"/>
                  </a:cubicBezTo>
                  <a:close/>
                  <a:moveTo>
                    <a:pt x="445" y="345"/>
                  </a:moveTo>
                  <a:cubicBezTo>
                    <a:pt x="445" y="343"/>
                    <a:pt x="449" y="339"/>
                    <a:pt x="446" y="337"/>
                  </a:cubicBezTo>
                  <a:cubicBezTo>
                    <a:pt x="446" y="340"/>
                    <a:pt x="442" y="343"/>
                    <a:pt x="445" y="345"/>
                  </a:cubicBezTo>
                  <a:close/>
                  <a:moveTo>
                    <a:pt x="477" y="354"/>
                  </a:moveTo>
                  <a:cubicBezTo>
                    <a:pt x="480" y="351"/>
                    <a:pt x="483" y="341"/>
                    <a:pt x="482" y="337"/>
                  </a:cubicBezTo>
                  <a:cubicBezTo>
                    <a:pt x="481" y="343"/>
                    <a:pt x="476" y="349"/>
                    <a:pt x="477" y="354"/>
                  </a:cubicBezTo>
                  <a:close/>
                  <a:moveTo>
                    <a:pt x="492" y="346"/>
                  </a:moveTo>
                  <a:cubicBezTo>
                    <a:pt x="492" y="348"/>
                    <a:pt x="488" y="350"/>
                    <a:pt x="491" y="351"/>
                  </a:cubicBezTo>
                  <a:cubicBezTo>
                    <a:pt x="496" y="346"/>
                    <a:pt x="505" y="345"/>
                    <a:pt x="507" y="337"/>
                  </a:cubicBezTo>
                  <a:cubicBezTo>
                    <a:pt x="501" y="339"/>
                    <a:pt x="498" y="346"/>
                    <a:pt x="492" y="346"/>
                  </a:cubicBezTo>
                  <a:close/>
                  <a:moveTo>
                    <a:pt x="549" y="348"/>
                  </a:moveTo>
                  <a:cubicBezTo>
                    <a:pt x="545" y="354"/>
                    <a:pt x="539" y="360"/>
                    <a:pt x="533" y="364"/>
                  </a:cubicBezTo>
                  <a:cubicBezTo>
                    <a:pt x="531" y="366"/>
                    <a:pt x="527" y="367"/>
                    <a:pt x="527" y="370"/>
                  </a:cubicBezTo>
                  <a:cubicBezTo>
                    <a:pt x="547" y="362"/>
                    <a:pt x="564" y="352"/>
                    <a:pt x="576" y="337"/>
                  </a:cubicBezTo>
                  <a:cubicBezTo>
                    <a:pt x="567" y="341"/>
                    <a:pt x="560" y="346"/>
                    <a:pt x="549" y="348"/>
                  </a:cubicBezTo>
                  <a:close/>
                  <a:moveTo>
                    <a:pt x="52" y="344"/>
                  </a:moveTo>
                  <a:cubicBezTo>
                    <a:pt x="53" y="341"/>
                    <a:pt x="51" y="340"/>
                    <a:pt x="50" y="338"/>
                  </a:cubicBezTo>
                  <a:cubicBezTo>
                    <a:pt x="50" y="341"/>
                    <a:pt x="51" y="342"/>
                    <a:pt x="52" y="344"/>
                  </a:cubicBezTo>
                  <a:close/>
                  <a:moveTo>
                    <a:pt x="210" y="339"/>
                  </a:moveTo>
                  <a:cubicBezTo>
                    <a:pt x="210" y="342"/>
                    <a:pt x="216" y="345"/>
                    <a:pt x="217" y="341"/>
                  </a:cubicBezTo>
                  <a:cubicBezTo>
                    <a:pt x="215" y="340"/>
                    <a:pt x="212" y="337"/>
                    <a:pt x="210" y="339"/>
                  </a:cubicBezTo>
                  <a:close/>
                  <a:moveTo>
                    <a:pt x="287" y="344"/>
                  </a:moveTo>
                  <a:cubicBezTo>
                    <a:pt x="293" y="347"/>
                    <a:pt x="302" y="357"/>
                    <a:pt x="307" y="347"/>
                  </a:cubicBezTo>
                  <a:cubicBezTo>
                    <a:pt x="302" y="339"/>
                    <a:pt x="293" y="337"/>
                    <a:pt x="287" y="344"/>
                  </a:cubicBezTo>
                  <a:close/>
                  <a:moveTo>
                    <a:pt x="397" y="340"/>
                  </a:moveTo>
                  <a:cubicBezTo>
                    <a:pt x="397" y="343"/>
                    <a:pt x="403" y="344"/>
                    <a:pt x="403" y="342"/>
                  </a:cubicBezTo>
                  <a:cubicBezTo>
                    <a:pt x="402" y="340"/>
                    <a:pt x="399" y="341"/>
                    <a:pt x="398" y="340"/>
                  </a:cubicBezTo>
                  <a:cubicBezTo>
                    <a:pt x="399" y="340"/>
                    <a:pt x="399" y="340"/>
                    <a:pt x="399" y="339"/>
                  </a:cubicBezTo>
                  <a:cubicBezTo>
                    <a:pt x="397" y="338"/>
                    <a:pt x="398" y="340"/>
                    <a:pt x="397" y="340"/>
                  </a:cubicBezTo>
                  <a:close/>
                  <a:moveTo>
                    <a:pt x="176" y="349"/>
                  </a:moveTo>
                  <a:cubicBezTo>
                    <a:pt x="171" y="346"/>
                    <a:pt x="167" y="342"/>
                    <a:pt x="162" y="340"/>
                  </a:cubicBezTo>
                  <a:cubicBezTo>
                    <a:pt x="162" y="347"/>
                    <a:pt x="171" y="353"/>
                    <a:pt x="176" y="349"/>
                  </a:cubicBezTo>
                  <a:close/>
                  <a:moveTo>
                    <a:pt x="347" y="341"/>
                  </a:moveTo>
                  <a:cubicBezTo>
                    <a:pt x="347" y="343"/>
                    <a:pt x="348" y="344"/>
                    <a:pt x="350" y="345"/>
                  </a:cubicBezTo>
                  <a:cubicBezTo>
                    <a:pt x="350" y="343"/>
                    <a:pt x="351" y="343"/>
                    <a:pt x="351" y="342"/>
                  </a:cubicBezTo>
                  <a:cubicBezTo>
                    <a:pt x="348" y="342"/>
                    <a:pt x="349" y="340"/>
                    <a:pt x="347" y="341"/>
                  </a:cubicBezTo>
                  <a:close/>
                  <a:moveTo>
                    <a:pt x="362" y="346"/>
                  </a:moveTo>
                  <a:cubicBezTo>
                    <a:pt x="365" y="347"/>
                    <a:pt x="365" y="345"/>
                    <a:pt x="368" y="345"/>
                  </a:cubicBezTo>
                  <a:cubicBezTo>
                    <a:pt x="369" y="344"/>
                    <a:pt x="371" y="341"/>
                    <a:pt x="369" y="341"/>
                  </a:cubicBezTo>
                  <a:cubicBezTo>
                    <a:pt x="368" y="343"/>
                    <a:pt x="363" y="342"/>
                    <a:pt x="362" y="346"/>
                  </a:cubicBezTo>
                  <a:close/>
                  <a:moveTo>
                    <a:pt x="329" y="351"/>
                  </a:moveTo>
                  <a:cubicBezTo>
                    <a:pt x="330" y="348"/>
                    <a:pt x="334" y="344"/>
                    <a:pt x="333" y="341"/>
                  </a:cubicBezTo>
                  <a:cubicBezTo>
                    <a:pt x="332" y="345"/>
                    <a:pt x="328" y="348"/>
                    <a:pt x="329" y="351"/>
                  </a:cubicBezTo>
                  <a:close/>
                  <a:moveTo>
                    <a:pt x="449" y="344"/>
                  </a:moveTo>
                  <a:cubicBezTo>
                    <a:pt x="451" y="345"/>
                    <a:pt x="451" y="343"/>
                    <a:pt x="451" y="341"/>
                  </a:cubicBezTo>
                  <a:cubicBezTo>
                    <a:pt x="450" y="341"/>
                    <a:pt x="449" y="343"/>
                    <a:pt x="449" y="344"/>
                  </a:cubicBezTo>
                  <a:close/>
                  <a:moveTo>
                    <a:pt x="543" y="347"/>
                  </a:moveTo>
                  <a:cubicBezTo>
                    <a:pt x="546" y="346"/>
                    <a:pt x="547" y="346"/>
                    <a:pt x="550" y="344"/>
                  </a:cubicBezTo>
                  <a:cubicBezTo>
                    <a:pt x="549" y="343"/>
                    <a:pt x="550" y="341"/>
                    <a:pt x="548" y="341"/>
                  </a:cubicBezTo>
                  <a:cubicBezTo>
                    <a:pt x="546" y="343"/>
                    <a:pt x="543" y="344"/>
                    <a:pt x="543" y="347"/>
                  </a:cubicBezTo>
                  <a:close/>
                  <a:moveTo>
                    <a:pt x="36" y="350"/>
                  </a:moveTo>
                  <a:cubicBezTo>
                    <a:pt x="35" y="347"/>
                    <a:pt x="33" y="342"/>
                    <a:pt x="30" y="342"/>
                  </a:cubicBezTo>
                  <a:cubicBezTo>
                    <a:pt x="32" y="344"/>
                    <a:pt x="33" y="351"/>
                    <a:pt x="36" y="350"/>
                  </a:cubicBezTo>
                  <a:close/>
                  <a:moveTo>
                    <a:pt x="261" y="343"/>
                  </a:moveTo>
                  <a:cubicBezTo>
                    <a:pt x="262" y="347"/>
                    <a:pt x="271" y="351"/>
                    <a:pt x="275" y="347"/>
                  </a:cubicBezTo>
                  <a:cubicBezTo>
                    <a:pt x="271" y="345"/>
                    <a:pt x="265" y="340"/>
                    <a:pt x="261" y="343"/>
                  </a:cubicBezTo>
                  <a:close/>
                  <a:moveTo>
                    <a:pt x="202" y="345"/>
                  </a:moveTo>
                  <a:cubicBezTo>
                    <a:pt x="203" y="345"/>
                    <a:pt x="204" y="346"/>
                    <a:pt x="204" y="347"/>
                  </a:cubicBezTo>
                  <a:cubicBezTo>
                    <a:pt x="207" y="346"/>
                    <a:pt x="209" y="346"/>
                    <a:pt x="210" y="344"/>
                  </a:cubicBezTo>
                  <a:cubicBezTo>
                    <a:pt x="208" y="343"/>
                    <a:pt x="204" y="341"/>
                    <a:pt x="202" y="345"/>
                  </a:cubicBezTo>
                  <a:close/>
                  <a:moveTo>
                    <a:pt x="509" y="347"/>
                  </a:moveTo>
                  <a:cubicBezTo>
                    <a:pt x="511" y="347"/>
                    <a:pt x="512" y="344"/>
                    <a:pt x="511" y="342"/>
                  </a:cubicBezTo>
                  <a:cubicBezTo>
                    <a:pt x="510" y="343"/>
                    <a:pt x="507" y="345"/>
                    <a:pt x="509" y="347"/>
                  </a:cubicBezTo>
                  <a:close/>
                  <a:moveTo>
                    <a:pt x="116" y="364"/>
                  </a:moveTo>
                  <a:cubicBezTo>
                    <a:pt x="115" y="352"/>
                    <a:pt x="110" y="346"/>
                    <a:pt x="101" y="343"/>
                  </a:cubicBezTo>
                  <a:cubicBezTo>
                    <a:pt x="103" y="353"/>
                    <a:pt x="107" y="361"/>
                    <a:pt x="116" y="364"/>
                  </a:cubicBezTo>
                  <a:close/>
                  <a:moveTo>
                    <a:pt x="405" y="346"/>
                  </a:moveTo>
                  <a:cubicBezTo>
                    <a:pt x="405" y="348"/>
                    <a:pt x="407" y="349"/>
                    <a:pt x="408" y="349"/>
                  </a:cubicBezTo>
                  <a:cubicBezTo>
                    <a:pt x="409" y="347"/>
                    <a:pt x="409" y="347"/>
                    <a:pt x="410" y="344"/>
                  </a:cubicBezTo>
                  <a:cubicBezTo>
                    <a:pt x="408" y="342"/>
                    <a:pt x="406" y="344"/>
                    <a:pt x="405" y="346"/>
                  </a:cubicBezTo>
                  <a:close/>
                  <a:moveTo>
                    <a:pt x="226" y="347"/>
                  </a:moveTo>
                  <a:cubicBezTo>
                    <a:pt x="224" y="347"/>
                    <a:pt x="222" y="343"/>
                    <a:pt x="219" y="344"/>
                  </a:cubicBezTo>
                  <a:cubicBezTo>
                    <a:pt x="220" y="347"/>
                    <a:pt x="225" y="347"/>
                    <a:pt x="226" y="347"/>
                  </a:cubicBezTo>
                  <a:close/>
                  <a:moveTo>
                    <a:pt x="334" y="350"/>
                  </a:moveTo>
                  <a:cubicBezTo>
                    <a:pt x="335" y="350"/>
                    <a:pt x="337" y="350"/>
                    <a:pt x="338" y="350"/>
                  </a:cubicBezTo>
                  <a:cubicBezTo>
                    <a:pt x="338" y="347"/>
                    <a:pt x="341" y="348"/>
                    <a:pt x="340" y="345"/>
                  </a:cubicBezTo>
                  <a:cubicBezTo>
                    <a:pt x="338" y="345"/>
                    <a:pt x="339" y="343"/>
                    <a:pt x="337" y="344"/>
                  </a:cubicBezTo>
                  <a:cubicBezTo>
                    <a:pt x="336" y="345"/>
                    <a:pt x="336" y="348"/>
                    <a:pt x="334" y="350"/>
                  </a:cubicBezTo>
                  <a:close/>
                  <a:moveTo>
                    <a:pt x="469" y="349"/>
                  </a:moveTo>
                  <a:cubicBezTo>
                    <a:pt x="472" y="349"/>
                    <a:pt x="471" y="345"/>
                    <a:pt x="472" y="344"/>
                  </a:cubicBezTo>
                  <a:cubicBezTo>
                    <a:pt x="468" y="343"/>
                    <a:pt x="468" y="347"/>
                    <a:pt x="469" y="349"/>
                  </a:cubicBezTo>
                  <a:close/>
                  <a:moveTo>
                    <a:pt x="322" y="347"/>
                  </a:moveTo>
                  <a:cubicBezTo>
                    <a:pt x="322" y="349"/>
                    <a:pt x="322" y="350"/>
                    <a:pt x="324" y="350"/>
                  </a:cubicBezTo>
                  <a:cubicBezTo>
                    <a:pt x="325" y="348"/>
                    <a:pt x="327" y="346"/>
                    <a:pt x="327" y="344"/>
                  </a:cubicBezTo>
                  <a:cubicBezTo>
                    <a:pt x="324" y="344"/>
                    <a:pt x="325" y="347"/>
                    <a:pt x="322" y="347"/>
                  </a:cubicBezTo>
                  <a:close/>
                  <a:moveTo>
                    <a:pt x="377" y="353"/>
                  </a:moveTo>
                  <a:cubicBezTo>
                    <a:pt x="382" y="353"/>
                    <a:pt x="380" y="347"/>
                    <a:pt x="383" y="345"/>
                  </a:cubicBezTo>
                  <a:cubicBezTo>
                    <a:pt x="378" y="345"/>
                    <a:pt x="379" y="350"/>
                    <a:pt x="377" y="353"/>
                  </a:cubicBezTo>
                  <a:close/>
                  <a:moveTo>
                    <a:pt x="410" y="351"/>
                  </a:moveTo>
                  <a:cubicBezTo>
                    <a:pt x="413" y="351"/>
                    <a:pt x="412" y="354"/>
                    <a:pt x="414" y="354"/>
                  </a:cubicBezTo>
                  <a:cubicBezTo>
                    <a:pt x="416" y="352"/>
                    <a:pt x="418" y="349"/>
                    <a:pt x="418" y="345"/>
                  </a:cubicBezTo>
                  <a:cubicBezTo>
                    <a:pt x="413" y="342"/>
                    <a:pt x="412" y="349"/>
                    <a:pt x="410" y="351"/>
                  </a:cubicBezTo>
                  <a:close/>
                  <a:moveTo>
                    <a:pt x="64" y="355"/>
                  </a:moveTo>
                  <a:cubicBezTo>
                    <a:pt x="60" y="353"/>
                    <a:pt x="59" y="348"/>
                    <a:pt x="56" y="345"/>
                  </a:cubicBezTo>
                  <a:cubicBezTo>
                    <a:pt x="56" y="351"/>
                    <a:pt x="59" y="356"/>
                    <a:pt x="64" y="355"/>
                  </a:cubicBezTo>
                  <a:close/>
                  <a:moveTo>
                    <a:pt x="134" y="346"/>
                  </a:moveTo>
                  <a:cubicBezTo>
                    <a:pt x="135" y="348"/>
                    <a:pt x="139" y="352"/>
                    <a:pt x="143" y="353"/>
                  </a:cubicBezTo>
                  <a:cubicBezTo>
                    <a:pt x="142" y="349"/>
                    <a:pt x="138" y="344"/>
                    <a:pt x="134" y="346"/>
                  </a:cubicBezTo>
                  <a:close/>
                  <a:moveTo>
                    <a:pt x="244" y="350"/>
                  </a:moveTo>
                  <a:cubicBezTo>
                    <a:pt x="245" y="349"/>
                    <a:pt x="247" y="350"/>
                    <a:pt x="247" y="348"/>
                  </a:cubicBezTo>
                  <a:cubicBezTo>
                    <a:pt x="244" y="347"/>
                    <a:pt x="239" y="346"/>
                    <a:pt x="237" y="347"/>
                  </a:cubicBezTo>
                  <a:cubicBezTo>
                    <a:pt x="240" y="347"/>
                    <a:pt x="241" y="350"/>
                    <a:pt x="244" y="350"/>
                  </a:cubicBezTo>
                  <a:close/>
                  <a:moveTo>
                    <a:pt x="212" y="347"/>
                  </a:moveTo>
                  <a:cubicBezTo>
                    <a:pt x="216" y="351"/>
                    <a:pt x="222" y="352"/>
                    <a:pt x="228" y="354"/>
                  </a:cubicBezTo>
                  <a:cubicBezTo>
                    <a:pt x="223" y="352"/>
                    <a:pt x="219" y="347"/>
                    <a:pt x="212" y="347"/>
                  </a:cubicBezTo>
                  <a:close/>
                  <a:moveTo>
                    <a:pt x="370" y="351"/>
                  </a:moveTo>
                  <a:cubicBezTo>
                    <a:pt x="372" y="350"/>
                    <a:pt x="372" y="352"/>
                    <a:pt x="373" y="351"/>
                  </a:cubicBezTo>
                  <a:cubicBezTo>
                    <a:pt x="373" y="349"/>
                    <a:pt x="376" y="350"/>
                    <a:pt x="375" y="347"/>
                  </a:cubicBezTo>
                  <a:cubicBezTo>
                    <a:pt x="372" y="346"/>
                    <a:pt x="371" y="349"/>
                    <a:pt x="370" y="351"/>
                  </a:cubicBezTo>
                  <a:close/>
                  <a:moveTo>
                    <a:pt x="227" y="348"/>
                  </a:moveTo>
                  <a:cubicBezTo>
                    <a:pt x="228" y="349"/>
                    <a:pt x="230" y="349"/>
                    <a:pt x="231" y="350"/>
                  </a:cubicBezTo>
                  <a:cubicBezTo>
                    <a:pt x="231" y="348"/>
                    <a:pt x="227" y="346"/>
                    <a:pt x="227" y="348"/>
                  </a:cubicBezTo>
                  <a:close/>
                  <a:moveTo>
                    <a:pt x="419" y="358"/>
                  </a:moveTo>
                  <a:cubicBezTo>
                    <a:pt x="423" y="357"/>
                    <a:pt x="423" y="352"/>
                    <a:pt x="425" y="349"/>
                  </a:cubicBezTo>
                  <a:cubicBezTo>
                    <a:pt x="424" y="348"/>
                    <a:pt x="424" y="347"/>
                    <a:pt x="422" y="347"/>
                  </a:cubicBezTo>
                  <a:cubicBezTo>
                    <a:pt x="422" y="351"/>
                    <a:pt x="417" y="354"/>
                    <a:pt x="419" y="358"/>
                  </a:cubicBezTo>
                  <a:close/>
                  <a:moveTo>
                    <a:pt x="445" y="364"/>
                  </a:moveTo>
                  <a:cubicBezTo>
                    <a:pt x="451" y="364"/>
                    <a:pt x="452" y="354"/>
                    <a:pt x="454" y="348"/>
                  </a:cubicBezTo>
                  <a:cubicBezTo>
                    <a:pt x="455" y="348"/>
                    <a:pt x="455" y="347"/>
                    <a:pt x="454" y="347"/>
                  </a:cubicBezTo>
                  <a:cubicBezTo>
                    <a:pt x="450" y="352"/>
                    <a:pt x="448" y="359"/>
                    <a:pt x="445" y="364"/>
                  </a:cubicBezTo>
                  <a:close/>
                  <a:moveTo>
                    <a:pt x="455" y="361"/>
                  </a:moveTo>
                  <a:cubicBezTo>
                    <a:pt x="458" y="360"/>
                    <a:pt x="461" y="354"/>
                    <a:pt x="462" y="348"/>
                  </a:cubicBezTo>
                  <a:cubicBezTo>
                    <a:pt x="461" y="349"/>
                    <a:pt x="461" y="347"/>
                    <a:pt x="460" y="347"/>
                  </a:cubicBezTo>
                  <a:cubicBezTo>
                    <a:pt x="458" y="351"/>
                    <a:pt x="454" y="358"/>
                    <a:pt x="455" y="361"/>
                  </a:cubicBezTo>
                  <a:close/>
                  <a:moveTo>
                    <a:pt x="586" y="351"/>
                  </a:moveTo>
                  <a:cubicBezTo>
                    <a:pt x="586" y="350"/>
                    <a:pt x="590" y="349"/>
                    <a:pt x="588" y="347"/>
                  </a:cubicBezTo>
                  <a:cubicBezTo>
                    <a:pt x="587" y="348"/>
                    <a:pt x="584" y="350"/>
                    <a:pt x="586" y="351"/>
                  </a:cubicBezTo>
                  <a:close/>
                  <a:moveTo>
                    <a:pt x="308" y="351"/>
                  </a:moveTo>
                  <a:cubicBezTo>
                    <a:pt x="310" y="352"/>
                    <a:pt x="311" y="350"/>
                    <a:pt x="314" y="351"/>
                  </a:cubicBezTo>
                  <a:cubicBezTo>
                    <a:pt x="314" y="349"/>
                    <a:pt x="312" y="349"/>
                    <a:pt x="310" y="348"/>
                  </a:cubicBezTo>
                  <a:cubicBezTo>
                    <a:pt x="310" y="349"/>
                    <a:pt x="308" y="349"/>
                    <a:pt x="308" y="351"/>
                  </a:cubicBezTo>
                  <a:close/>
                  <a:moveTo>
                    <a:pt x="341" y="350"/>
                  </a:moveTo>
                  <a:cubicBezTo>
                    <a:pt x="343" y="350"/>
                    <a:pt x="345" y="349"/>
                    <a:pt x="345" y="348"/>
                  </a:cubicBezTo>
                  <a:cubicBezTo>
                    <a:pt x="344" y="347"/>
                    <a:pt x="342" y="348"/>
                    <a:pt x="341" y="350"/>
                  </a:cubicBezTo>
                  <a:close/>
                  <a:moveTo>
                    <a:pt x="440" y="352"/>
                  </a:moveTo>
                  <a:cubicBezTo>
                    <a:pt x="442" y="352"/>
                    <a:pt x="444" y="349"/>
                    <a:pt x="442" y="348"/>
                  </a:cubicBezTo>
                  <a:cubicBezTo>
                    <a:pt x="442" y="349"/>
                    <a:pt x="440" y="350"/>
                    <a:pt x="440" y="352"/>
                  </a:cubicBezTo>
                  <a:close/>
                  <a:moveTo>
                    <a:pt x="502" y="348"/>
                  </a:moveTo>
                  <a:cubicBezTo>
                    <a:pt x="499" y="351"/>
                    <a:pt x="490" y="352"/>
                    <a:pt x="488" y="356"/>
                  </a:cubicBezTo>
                  <a:cubicBezTo>
                    <a:pt x="493" y="353"/>
                    <a:pt x="501" y="353"/>
                    <a:pt x="503" y="348"/>
                  </a:cubicBezTo>
                  <a:cubicBezTo>
                    <a:pt x="503" y="348"/>
                    <a:pt x="503" y="348"/>
                    <a:pt x="502" y="348"/>
                  </a:cubicBezTo>
                  <a:close/>
                  <a:moveTo>
                    <a:pt x="89" y="364"/>
                  </a:moveTo>
                  <a:cubicBezTo>
                    <a:pt x="88" y="358"/>
                    <a:pt x="84" y="353"/>
                    <a:pt x="81" y="349"/>
                  </a:cubicBezTo>
                  <a:cubicBezTo>
                    <a:pt x="82" y="355"/>
                    <a:pt x="84" y="361"/>
                    <a:pt x="89" y="364"/>
                  </a:cubicBezTo>
                  <a:close/>
                  <a:moveTo>
                    <a:pt x="358" y="351"/>
                  </a:moveTo>
                  <a:cubicBezTo>
                    <a:pt x="361" y="352"/>
                    <a:pt x="361" y="355"/>
                    <a:pt x="366" y="354"/>
                  </a:cubicBezTo>
                  <a:cubicBezTo>
                    <a:pt x="366" y="353"/>
                    <a:pt x="365" y="353"/>
                    <a:pt x="365" y="351"/>
                  </a:cubicBezTo>
                  <a:cubicBezTo>
                    <a:pt x="363" y="350"/>
                    <a:pt x="360" y="349"/>
                    <a:pt x="358" y="351"/>
                  </a:cubicBezTo>
                  <a:close/>
                  <a:moveTo>
                    <a:pt x="391" y="350"/>
                  </a:moveTo>
                  <a:cubicBezTo>
                    <a:pt x="388" y="355"/>
                    <a:pt x="385" y="361"/>
                    <a:pt x="383" y="366"/>
                  </a:cubicBezTo>
                  <a:cubicBezTo>
                    <a:pt x="385" y="368"/>
                    <a:pt x="387" y="367"/>
                    <a:pt x="391" y="367"/>
                  </a:cubicBezTo>
                  <a:cubicBezTo>
                    <a:pt x="393" y="362"/>
                    <a:pt x="396" y="356"/>
                    <a:pt x="398" y="350"/>
                  </a:cubicBezTo>
                  <a:cubicBezTo>
                    <a:pt x="396" y="349"/>
                    <a:pt x="394" y="350"/>
                    <a:pt x="391" y="350"/>
                  </a:cubicBezTo>
                  <a:close/>
                  <a:moveTo>
                    <a:pt x="422" y="361"/>
                  </a:moveTo>
                  <a:cubicBezTo>
                    <a:pt x="424" y="362"/>
                    <a:pt x="425" y="365"/>
                    <a:pt x="427" y="364"/>
                  </a:cubicBezTo>
                  <a:cubicBezTo>
                    <a:pt x="426" y="359"/>
                    <a:pt x="430" y="356"/>
                    <a:pt x="431" y="352"/>
                  </a:cubicBezTo>
                  <a:cubicBezTo>
                    <a:pt x="429" y="352"/>
                    <a:pt x="429" y="350"/>
                    <a:pt x="427" y="350"/>
                  </a:cubicBezTo>
                  <a:cubicBezTo>
                    <a:pt x="427" y="355"/>
                    <a:pt x="424" y="357"/>
                    <a:pt x="422" y="361"/>
                  </a:cubicBezTo>
                  <a:close/>
                  <a:moveTo>
                    <a:pt x="157" y="363"/>
                  </a:moveTo>
                  <a:cubicBezTo>
                    <a:pt x="156" y="356"/>
                    <a:pt x="150" y="354"/>
                    <a:pt x="147" y="351"/>
                  </a:cubicBezTo>
                  <a:cubicBezTo>
                    <a:pt x="148" y="358"/>
                    <a:pt x="152" y="361"/>
                    <a:pt x="157" y="363"/>
                  </a:cubicBezTo>
                  <a:close/>
                  <a:moveTo>
                    <a:pt x="202" y="353"/>
                  </a:moveTo>
                  <a:cubicBezTo>
                    <a:pt x="209" y="358"/>
                    <a:pt x="216" y="363"/>
                    <a:pt x="224" y="367"/>
                  </a:cubicBezTo>
                  <a:cubicBezTo>
                    <a:pt x="224" y="365"/>
                    <a:pt x="227" y="366"/>
                    <a:pt x="226" y="364"/>
                  </a:cubicBezTo>
                  <a:cubicBezTo>
                    <a:pt x="218" y="361"/>
                    <a:pt x="211" y="348"/>
                    <a:pt x="202" y="353"/>
                  </a:cubicBezTo>
                  <a:close/>
                  <a:moveTo>
                    <a:pt x="521" y="353"/>
                  </a:moveTo>
                  <a:cubicBezTo>
                    <a:pt x="524" y="353"/>
                    <a:pt x="526" y="353"/>
                    <a:pt x="527" y="351"/>
                  </a:cubicBezTo>
                  <a:cubicBezTo>
                    <a:pt x="524" y="351"/>
                    <a:pt x="523" y="352"/>
                    <a:pt x="521" y="353"/>
                  </a:cubicBezTo>
                  <a:close/>
                  <a:moveTo>
                    <a:pt x="132" y="354"/>
                  </a:moveTo>
                  <a:cubicBezTo>
                    <a:pt x="138" y="358"/>
                    <a:pt x="143" y="366"/>
                    <a:pt x="149" y="367"/>
                  </a:cubicBezTo>
                  <a:cubicBezTo>
                    <a:pt x="148" y="364"/>
                    <a:pt x="145" y="362"/>
                    <a:pt x="146" y="359"/>
                  </a:cubicBezTo>
                  <a:cubicBezTo>
                    <a:pt x="139" y="359"/>
                    <a:pt x="137" y="351"/>
                    <a:pt x="131" y="352"/>
                  </a:cubicBezTo>
                  <a:cubicBezTo>
                    <a:pt x="132" y="352"/>
                    <a:pt x="132" y="354"/>
                    <a:pt x="132" y="354"/>
                  </a:cubicBezTo>
                  <a:close/>
                  <a:moveTo>
                    <a:pt x="253" y="358"/>
                  </a:moveTo>
                  <a:cubicBezTo>
                    <a:pt x="256" y="359"/>
                    <a:pt x="257" y="356"/>
                    <a:pt x="259" y="355"/>
                  </a:cubicBezTo>
                  <a:cubicBezTo>
                    <a:pt x="259" y="354"/>
                    <a:pt x="259" y="353"/>
                    <a:pt x="258" y="351"/>
                  </a:cubicBezTo>
                  <a:cubicBezTo>
                    <a:pt x="257" y="351"/>
                    <a:pt x="257" y="351"/>
                    <a:pt x="256" y="351"/>
                  </a:cubicBezTo>
                  <a:cubicBezTo>
                    <a:pt x="254" y="353"/>
                    <a:pt x="256" y="356"/>
                    <a:pt x="253" y="358"/>
                  </a:cubicBezTo>
                  <a:close/>
                  <a:moveTo>
                    <a:pt x="73" y="359"/>
                  </a:moveTo>
                  <a:cubicBezTo>
                    <a:pt x="73" y="357"/>
                    <a:pt x="74" y="357"/>
                    <a:pt x="73" y="355"/>
                  </a:cubicBezTo>
                  <a:cubicBezTo>
                    <a:pt x="70" y="355"/>
                    <a:pt x="70" y="353"/>
                    <a:pt x="68" y="352"/>
                  </a:cubicBezTo>
                  <a:cubicBezTo>
                    <a:pt x="69" y="355"/>
                    <a:pt x="70" y="358"/>
                    <a:pt x="73" y="359"/>
                  </a:cubicBezTo>
                  <a:close/>
                  <a:moveTo>
                    <a:pt x="461" y="362"/>
                  </a:moveTo>
                  <a:cubicBezTo>
                    <a:pt x="466" y="362"/>
                    <a:pt x="467" y="357"/>
                    <a:pt x="468" y="353"/>
                  </a:cubicBezTo>
                  <a:cubicBezTo>
                    <a:pt x="467" y="353"/>
                    <a:pt x="467" y="352"/>
                    <a:pt x="465" y="352"/>
                  </a:cubicBezTo>
                  <a:cubicBezTo>
                    <a:pt x="464" y="356"/>
                    <a:pt x="462" y="359"/>
                    <a:pt x="461" y="362"/>
                  </a:cubicBezTo>
                  <a:close/>
                  <a:moveTo>
                    <a:pt x="171" y="359"/>
                  </a:moveTo>
                  <a:cubicBezTo>
                    <a:pt x="177" y="362"/>
                    <a:pt x="184" y="364"/>
                    <a:pt x="189" y="368"/>
                  </a:cubicBezTo>
                  <a:cubicBezTo>
                    <a:pt x="192" y="367"/>
                    <a:pt x="184" y="366"/>
                    <a:pt x="185" y="363"/>
                  </a:cubicBezTo>
                  <a:cubicBezTo>
                    <a:pt x="176" y="361"/>
                    <a:pt x="173" y="354"/>
                    <a:pt x="164" y="353"/>
                  </a:cubicBezTo>
                  <a:cubicBezTo>
                    <a:pt x="165" y="356"/>
                    <a:pt x="169" y="358"/>
                    <a:pt x="171" y="359"/>
                  </a:cubicBezTo>
                  <a:close/>
                  <a:moveTo>
                    <a:pt x="180" y="353"/>
                  </a:moveTo>
                  <a:cubicBezTo>
                    <a:pt x="180" y="353"/>
                    <a:pt x="180" y="354"/>
                    <a:pt x="179" y="354"/>
                  </a:cubicBezTo>
                  <a:cubicBezTo>
                    <a:pt x="194" y="367"/>
                    <a:pt x="213" y="378"/>
                    <a:pt x="230" y="390"/>
                  </a:cubicBezTo>
                  <a:cubicBezTo>
                    <a:pt x="230" y="388"/>
                    <a:pt x="229" y="386"/>
                    <a:pt x="231" y="385"/>
                  </a:cubicBezTo>
                  <a:cubicBezTo>
                    <a:pt x="234" y="385"/>
                    <a:pt x="235" y="387"/>
                    <a:pt x="238" y="387"/>
                  </a:cubicBezTo>
                  <a:cubicBezTo>
                    <a:pt x="219" y="375"/>
                    <a:pt x="199" y="365"/>
                    <a:pt x="180" y="353"/>
                  </a:cubicBezTo>
                  <a:close/>
                  <a:moveTo>
                    <a:pt x="269" y="353"/>
                  </a:moveTo>
                  <a:cubicBezTo>
                    <a:pt x="269" y="353"/>
                    <a:pt x="268" y="354"/>
                    <a:pt x="269" y="354"/>
                  </a:cubicBezTo>
                  <a:cubicBezTo>
                    <a:pt x="276" y="358"/>
                    <a:pt x="279" y="365"/>
                    <a:pt x="290" y="366"/>
                  </a:cubicBezTo>
                  <a:cubicBezTo>
                    <a:pt x="291" y="365"/>
                    <a:pt x="293" y="364"/>
                    <a:pt x="293" y="362"/>
                  </a:cubicBezTo>
                  <a:cubicBezTo>
                    <a:pt x="284" y="360"/>
                    <a:pt x="277" y="354"/>
                    <a:pt x="269" y="353"/>
                  </a:cubicBezTo>
                  <a:close/>
                  <a:moveTo>
                    <a:pt x="296" y="361"/>
                  </a:moveTo>
                  <a:cubicBezTo>
                    <a:pt x="303" y="360"/>
                    <a:pt x="297" y="354"/>
                    <a:pt x="293" y="353"/>
                  </a:cubicBezTo>
                  <a:cubicBezTo>
                    <a:pt x="289" y="352"/>
                    <a:pt x="281" y="353"/>
                    <a:pt x="277" y="353"/>
                  </a:cubicBezTo>
                  <a:cubicBezTo>
                    <a:pt x="283" y="353"/>
                    <a:pt x="291" y="362"/>
                    <a:pt x="296" y="361"/>
                  </a:cubicBezTo>
                  <a:close/>
                  <a:moveTo>
                    <a:pt x="342" y="353"/>
                  </a:moveTo>
                  <a:cubicBezTo>
                    <a:pt x="341" y="353"/>
                    <a:pt x="340" y="353"/>
                    <a:pt x="339" y="353"/>
                  </a:cubicBezTo>
                  <a:cubicBezTo>
                    <a:pt x="338" y="356"/>
                    <a:pt x="342" y="354"/>
                    <a:pt x="342" y="353"/>
                  </a:cubicBezTo>
                  <a:close/>
                  <a:moveTo>
                    <a:pt x="346" y="363"/>
                  </a:moveTo>
                  <a:cubicBezTo>
                    <a:pt x="348" y="360"/>
                    <a:pt x="349" y="356"/>
                    <a:pt x="352" y="353"/>
                  </a:cubicBezTo>
                  <a:cubicBezTo>
                    <a:pt x="349" y="352"/>
                    <a:pt x="346" y="360"/>
                    <a:pt x="346" y="363"/>
                  </a:cubicBezTo>
                  <a:close/>
                  <a:moveTo>
                    <a:pt x="368" y="357"/>
                  </a:moveTo>
                  <a:cubicBezTo>
                    <a:pt x="370" y="357"/>
                    <a:pt x="370" y="355"/>
                    <a:pt x="371" y="354"/>
                  </a:cubicBezTo>
                  <a:cubicBezTo>
                    <a:pt x="370" y="354"/>
                    <a:pt x="369" y="351"/>
                    <a:pt x="368" y="353"/>
                  </a:cubicBezTo>
                  <a:cubicBezTo>
                    <a:pt x="370" y="354"/>
                    <a:pt x="367" y="355"/>
                    <a:pt x="368" y="357"/>
                  </a:cubicBezTo>
                  <a:close/>
                  <a:moveTo>
                    <a:pt x="69" y="361"/>
                  </a:moveTo>
                  <a:cubicBezTo>
                    <a:pt x="69" y="358"/>
                    <a:pt x="66" y="358"/>
                    <a:pt x="68" y="355"/>
                  </a:cubicBezTo>
                  <a:cubicBezTo>
                    <a:pt x="66" y="356"/>
                    <a:pt x="67" y="353"/>
                    <a:pt x="65" y="353"/>
                  </a:cubicBezTo>
                  <a:cubicBezTo>
                    <a:pt x="66" y="356"/>
                    <a:pt x="66" y="360"/>
                    <a:pt x="69" y="361"/>
                  </a:cubicBezTo>
                  <a:close/>
                  <a:moveTo>
                    <a:pt x="332" y="356"/>
                  </a:moveTo>
                  <a:cubicBezTo>
                    <a:pt x="335" y="357"/>
                    <a:pt x="335" y="355"/>
                    <a:pt x="335" y="353"/>
                  </a:cubicBezTo>
                  <a:cubicBezTo>
                    <a:pt x="332" y="353"/>
                    <a:pt x="331" y="354"/>
                    <a:pt x="332" y="356"/>
                  </a:cubicBezTo>
                  <a:close/>
                  <a:moveTo>
                    <a:pt x="396" y="367"/>
                  </a:moveTo>
                  <a:cubicBezTo>
                    <a:pt x="401" y="366"/>
                    <a:pt x="402" y="360"/>
                    <a:pt x="404" y="356"/>
                  </a:cubicBezTo>
                  <a:cubicBezTo>
                    <a:pt x="403" y="355"/>
                    <a:pt x="403" y="354"/>
                    <a:pt x="402" y="353"/>
                  </a:cubicBezTo>
                  <a:cubicBezTo>
                    <a:pt x="399" y="358"/>
                    <a:pt x="397" y="362"/>
                    <a:pt x="396" y="367"/>
                  </a:cubicBezTo>
                  <a:close/>
                  <a:moveTo>
                    <a:pt x="516" y="372"/>
                  </a:moveTo>
                  <a:cubicBezTo>
                    <a:pt x="524" y="367"/>
                    <a:pt x="535" y="361"/>
                    <a:pt x="539" y="353"/>
                  </a:cubicBezTo>
                  <a:cubicBezTo>
                    <a:pt x="529" y="358"/>
                    <a:pt x="523" y="365"/>
                    <a:pt x="516" y="372"/>
                  </a:cubicBezTo>
                  <a:close/>
                  <a:moveTo>
                    <a:pt x="315" y="358"/>
                  </a:moveTo>
                  <a:cubicBezTo>
                    <a:pt x="318" y="357"/>
                    <a:pt x="320" y="359"/>
                    <a:pt x="322" y="357"/>
                  </a:cubicBezTo>
                  <a:cubicBezTo>
                    <a:pt x="322" y="353"/>
                    <a:pt x="315" y="353"/>
                    <a:pt x="315" y="358"/>
                  </a:cubicBezTo>
                  <a:close/>
                  <a:moveTo>
                    <a:pt x="56" y="362"/>
                  </a:moveTo>
                  <a:cubicBezTo>
                    <a:pt x="58" y="359"/>
                    <a:pt x="55" y="355"/>
                    <a:pt x="52" y="354"/>
                  </a:cubicBezTo>
                  <a:cubicBezTo>
                    <a:pt x="52" y="358"/>
                    <a:pt x="54" y="361"/>
                    <a:pt x="56" y="362"/>
                  </a:cubicBezTo>
                  <a:close/>
                  <a:moveTo>
                    <a:pt x="430" y="365"/>
                  </a:moveTo>
                  <a:cubicBezTo>
                    <a:pt x="431" y="362"/>
                    <a:pt x="435" y="358"/>
                    <a:pt x="434" y="354"/>
                  </a:cubicBezTo>
                  <a:cubicBezTo>
                    <a:pt x="432" y="358"/>
                    <a:pt x="429" y="363"/>
                    <a:pt x="430" y="365"/>
                  </a:cubicBezTo>
                  <a:close/>
                  <a:moveTo>
                    <a:pt x="128" y="372"/>
                  </a:moveTo>
                  <a:cubicBezTo>
                    <a:pt x="125" y="366"/>
                    <a:pt x="125" y="358"/>
                    <a:pt x="118" y="355"/>
                  </a:cubicBezTo>
                  <a:cubicBezTo>
                    <a:pt x="120" y="363"/>
                    <a:pt x="121" y="370"/>
                    <a:pt x="128" y="372"/>
                  </a:cubicBezTo>
                  <a:close/>
                  <a:moveTo>
                    <a:pt x="352" y="362"/>
                  </a:moveTo>
                  <a:cubicBezTo>
                    <a:pt x="354" y="360"/>
                    <a:pt x="357" y="361"/>
                    <a:pt x="360" y="359"/>
                  </a:cubicBezTo>
                  <a:cubicBezTo>
                    <a:pt x="359" y="357"/>
                    <a:pt x="357" y="356"/>
                    <a:pt x="354" y="355"/>
                  </a:cubicBezTo>
                  <a:cubicBezTo>
                    <a:pt x="354" y="358"/>
                    <a:pt x="350" y="360"/>
                    <a:pt x="352" y="362"/>
                  </a:cubicBezTo>
                  <a:close/>
                  <a:moveTo>
                    <a:pt x="338" y="359"/>
                  </a:moveTo>
                  <a:cubicBezTo>
                    <a:pt x="338" y="361"/>
                    <a:pt x="340" y="361"/>
                    <a:pt x="341" y="362"/>
                  </a:cubicBezTo>
                  <a:cubicBezTo>
                    <a:pt x="342" y="360"/>
                    <a:pt x="344" y="359"/>
                    <a:pt x="344" y="356"/>
                  </a:cubicBezTo>
                  <a:cubicBezTo>
                    <a:pt x="341" y="356"/>
                    <a:pt x="340" y="358"/>
                    <a:pt x="338" y="359"/>
                  </a:cubicBezTo>
                  <a:close/>
                  <a:moveTo>
                    <a:pt x="372" y="361"/>
                  </a:moveTo>
                  <a:cubicBezTo>
                    <a:pt x="374" y="361"/>
                    <a:pt x="374" y="362"/>
                    <a:pt x="375" y="362"/>
                  </a:cubicBezTo>
                  <a:cubicBezTo>
                    <a:pt x="375" y="359"/>
                    <a:pt x="377" y="359"/>
                    <a:pt x="378" y="358"/>
                  </a:cubicBezTo>
                  <a:cubicBezTo>
                    <a:pt x="377" y="358"/>
                    <a:pt x="377" y="357"/>
                    <a:pt x="377" y="356"/>
                  </a:cubicBezTo>
                  <a:cubicBezTo>
                    <a:pt x="374" y="356"/>
                    <a:pt x="374" y="359"/>
                    <a:pt x="372" y="361"/>
                  </a:cubicBezTo>
                  <a:close/>
                  <a:moveTo>
                    <a:pt x="259" y="359"/>
                  </a:moveTo>
                  <a:cubicBezTo>
                    <a:pt x="262" y="359"/>
                    <a:pt x="265" y="362"/>
                    <a:pt x="267" y="361"/>
                  </a:cubicBezTo>
                  <a:cubicBezTo>
                    <a:pt x="266" y="360"/>
                    <a:pt x="265" y="359"/>
                    <a:pt x="265" y="358"/>
                  </a:cubicBezTo>
                  <a:cubicBezTo>
                    <a:pt x="263" y="358"/>
                    <a:pt x="261" y="356"/>
                    <a:pt x="259" y="359"/>
                  </a:cubicBezTo>
                  <a:close/>
                  <a:moveTo>
                    <a:pt x="434" y="365"/>
                  </a:moveTo>
                  <a:cubicBezTo>
                    <a:pt x="438" y="365"/>
                    <a:pt x="439" y="359"/>
                    <a:pt x="439" y="357"/>
                  </a:cubicBezTo>
                  <a:cubicBezTo>
                    <a:pt x="438" y="357"/>
                    <a:pt x="437" y="357"/>
                    <a:pt x="437" y="357"/>
                  </a:cubicBezTo>
                  <a:cubicBezTo>
                    <a:pt x="437" y="361"/>
                    <a:pt x="434" y="362"/>
                    <a:pt x="434" y="365"/>
                  </a:cubicBezTo>
                  <a:close/>
                  <a:moveTo>
                    <a:pt x="508" y="359"/>
                  </a:moveTo>
                  <a:cubicBezTo>
                    <a:pt x="507" y="362"/>
                    <a:pt x="505" y="364"/>
                    <a:pt x="504" y="367"/>
                  </a:cubicBezTo>
                  <a:cubicBezTo>
                    <a:pt x="508" y="364"/>
                    <a:pt x="518" y="360"/>
                    <a:pt x="517" y="357"/>
                  </a:cubicBezTo>
                  <a:cubicBezTo>
                    <a:pt x="515" y="359"/>
                    <a:pt x="512" y="357"/>
                    <a:pt x="508" y="359"/>
                  </a:cubicBezTo>
                  <a:close/>
                  <a:moveTo>
                    <a:pt x="212" y="365"/>
                  </a:moveTo>
                  <a:cubicBezTo>
                    <a:pt x="208" y="363"/>
                    <a:pt x="204" y="358"/>
                    <a:pt x="201" y="358"/>
                  </a:cubicBezTo>
                  <a:cubicBezTo>
                    <a:pt x="204" y="361"/>
                    <a:pt x="209" y="365"/>
                    <a:pt x="212" y="365"/>
                  </a:cubicBezTo>
                  <a:close/>
                  <a:moveTo>
                    <a:pt x="230" y="362"/>
                  </a:moveTo>
                  <a:cubicBezTo>
                    <a:pt x="229" y="359"/>
                    <a:pt x="223" y="358"/>
                    <a:pt x="221" y="358"/>
                  </a:cubicBezTo>
                  <a:cubicBezTo>
                    <a:pt x="224" y="359"/>
                    <a:pt x="226" y="363"/>
                    <a:pt x="230" y="362"/>
                  </a:cubicBezTo>
                  <a:close/>
                  <a:moveTo>
                    <a:pt x="378" y="365"/>
                  </a:moveTo>
                  <a:cubicBezTo>
                    <a:pt x="381" y="364"/>
                    <a:pt x="383" y="360"/>
                    <a:pt x="382" y="358"/>
                  </a:cubicBezTo>
                  <a:cubicBezTo>
                    <a:pt x="381" y="360"/>
                    <a:pt x="379" y="362"/>
                    <a:pt x="378" y="365"/>
                  </a:cubicBezTo>
                  <a:close/>
                  <a:moveTo>
                    <a:pt x="402" y="367"/>
                  </a:moveTo>
                  <a:cubicBezTo>
                    <a:pt x="405" y="367"/>
                    <a:pt x="407" y="367"/>
                    <a:pt x="410" y="367"/>
                  </a:cubicBezTo>
                  <a:cubicBezTo>
                    <a:pt x="412" y="365"/>
                    <a:pt x="411" y="363"/>
                    <a:pt x="412" y="361"/>
                  </a:cubicBezTo>
                  <a:cubicBezTo>
                    <a:pt x="407" y="354"/>
                    <a:pt x="404" y="362"/>
                    <a:pt x="402" y="367"/>
                  </a:cubicBezTo>
                  <a:close/>
                  <a:moveTo>
                    <a:pt x="551" y="369"/>
                  </a:moveTo>
                  <a:cubicBezTo>
                    <a:pt x="547" y="371"/>
                    <a:pt x="543" y="375"/>
                    <a:pt x="540" y="378"/>
                  </a:cubicBezTo>
                  <a:cubicBezTo>
                    <a:pt x="528" y="387"/>
                    <a:pt x="515" y="396"/>
                    <a:pt x="502" y="403"/>
                  </a:cubicBezTo>
                  <a:cubicBezTo>
                    <a:pt x="498" y="405"/>
                    <a:pt x="493" y="406"/>
                    <a:pt x="490" y="411"/>
                  </a:cubicBezTo>
                  <a:cubicBezTo>
                    <a:pt x="526" y="402"/>
                    <a:pt x="553" y="382"/>
                    <a:pt x="574" y="358"/>
                  </a:cubicBezTo>
                  <a:cubicBezTo>
                    <a:pt x="575" y="358"/>
                    <a:pt x="575" y="357"/>
                    <a:pt x="574" y="358"/>
                  </a:cubicBezTo>
                  <a:cubicBezTo>
                    <a:pt x="567" y="363"/>
                    <a:pt x="559" y="365"/>
                    <a:pt x="551" y="369"/>
                  </a:cubicBezTo>
                  <a:close/>
                  <a:moveTo>
                    <a:pt x="313" y="360"/>
                  </a:moveTo>
                  <a:cubicBezTo>
                    <a:pt x="314" y="362"/>
                    <a:pt x="315" y="363"/>
                    <a:pt x="318" y="363"/>
                  </a:cubicBezTo>
                  <a:cubicBezTo>
                    <a:pt x="317" y="362"/>
                    <a:pt x="319" y="362"/>
                    <a:pt x="318" y="360"/>
                  </a:cubicBezTo>
                  <a:cubicBezTo>
                    <a:pt x="316" y="361"/>
                    <a:pt x="315" y="359"/>
                    <a:pt x="313" y="360"/>
                  </a:cubicBezTo>
                  <a:close/>
                  <a:moveTo>
                    <a:pt x="173" y="365"/>
                  </a:moveTo>
                  <a:cubicBezTo>
                    <a:pt x="172" y="362"/>
                    <a:pt x="168" y="360"/>
                    <a:pt x="166" y="361"/>
                  </a:cubicBezTo>
                  <a:cubicBezTo>
                    <a:pt x="169" y="362"/>
                    <a:pt x="170" y="365"/>
                    <a:pt x="173" y="365"/>
                  </a:cubicBezTo>
                  <a:close/>
                  <a:moveTo>
                    <a:pt x="254" y="362"/>
                  </a:moveTo>
                  <a:cubicBezTo>
                    <a:pt x="259" y="363"/>
                    <a:pt x="266" y="366"/>
                    <a:pt x="272" y="365"/>
                  </a:cubicBezTo>
                  <a:cubicBezTo>
                    <a:pt x="266" y="365"/>
                    <a:pt x="258" y="360"/>
                    <a:pt x="254" y="362"/>
                  </a:cubicBezTo>
                  <a:close/>
                  <a:moveTo>
                    <a:pt x="301" y="363"/>
                  </a:moveTo>
                  <a:cubicBezTo>
                    <a:pt x="303" y="364"/>
                    <a:pt x="305" y="365"/>
                    <a:pt x="307" y="365"/>
                  </a:cubicBezTo>
                  <a:cubicBezTo>
                    <a:pt x="307" y="364"/>
                    <a:pt x="308" y="363"/>
                    <a:pt x="308" y="363"/>
                  </a:cubicBezTo>
                  <a:cubicBezTo>
                    <a:pt x="307" y="361"/>
                    <a:pt x="302" y="360"/>
                    <a:pt x="301" y="363"/>
                  </a:cubicBezTo>
                  <a:close/>
                  <a:moveTo>
                    <a:pt x="106" y="368"/>
                  </a:moveTo>
                  <a:cubicBezTo>
                    <a:pt x="106" y="364"/>
                    <a:pt x="104" y="362"/>
                    <a:pt x="102" y="361"/>
                  </a:cubicBezTo>
                  <a:cubicBezTo>
                    <a:pt x="103" y="364"/>
                    <a:pt x="104" y="366"/>
                    <a:pt x="106" y="368"/>
                  </a:cubicBezTo>
                  <a:close/>
                  <a:moveTo>
                    <a:pt x="321" y="364"/>
                  </a:moveTo>
                  <a:cubicBezTo>
                    <a:pt x="322" y="364"/>
                    <a:pt x="324" y="364"/>
                    <a:pt x="324" y="362"/>
                  </a:cubicBezTo>
                  <a:cubicBezTo>
                    <a:pt x="323" y="362"/>
                    <a:pt x="323" y="361"/>
                    <a:pt x="322" y="361"/>
                  </a:cubicBezTo>
                  <a:cubicBezTo>
                    <a:pt x="322" y="363"/>
                    <a:pt x="320" y="362"/>
                    <a:pt x="321" y="364"/>
                  </a:cubicBezTo>
                  <a:close/>
                  <a:moveTo>
                    <a:pt x="490" y="365"/>
                  </a:moveTo>
                  <a:cubicBezTo>
                    <a:pt x="491" y="365"/>
                    <a:pt x="491" y="366"/>
                    <a:pt x="492" y="367"/>
                  </a:cubicBezTo>
                  <a:cubicBezTo>
                    <a:pt x="493" y="366"/>
                    <a:pt x="497" y="364"/>
                    <a:pt x="496" y="361"/>
                  </a:cubicBezTo>
                  <a:cubicBezTo>
                    <a:pt x="494" y="363"/>
                    <a:pt x="491" y="363"/>
                    <a:pt x="490" y="365"/>
                  </a:cubicBezTo>
                  <a:close/>
                  <a:moveTo>
                    <a:pt x="133" y="365"/>
                  </a:moveTo>
                  <a:cubicBezTo>
                    <a:pt x="131" y="365"/>
                    <a:pt x="130" y="361"/>
                    <a:pt x="129" y="364"/>
                  </a:cubicBezTo>
                  <a:cubicBezTo>
                    <a:pt x="132" y="368"/>
                    <a:pt x="132" y="375"/>
                    <a:pt x="137" y="379"/>
                  </a:cubicBezTo>
                  <a:cubicBezTo>
                    <a:pt x="136" y="373"/>
                    <a:pt x="134" y="371"/>
                    <a:pt x="133" y="365"/>
                  </a:cubicBezTo>
                  <a:close/>
                  <a:moveTo>
                    <a:pt x="233" y="365"/>
                  </a:moveTo>
                  <a:cubicBezTo>
                    <a:pt x="235" y="366"/>
                    <a:pt x="238" y="366"/>
                    <a:pt x="239" y="364"/>
                  </a:cubicBezTo>
                  <a:cubicBezTo>
                    <a:pt x="236" y="363"/>
                    <a:pt x="233" y="362"/>
                    <a:pt x="233" y="365"/>
                  </a:cubicBezTo>
                  <a:close/>
                  <a:moveTo>
                    <a:pt x="357" y="365"/>
                  </a:moveTo>
                  <a:cubicBezTo>
                    <a:pt x="358" y="365"/>
                    <a:pt x="359" y="365"/>
                    <a:pt x="360" y="365"/>
                  </a:cubicBezTo>
                  <a:cubicBezTo>
                    <a:pt x="360" y="364"/>
                    <a:pt x="360" y="363"/>
                    <a:pt x="360" y="362"/>
                  </a:cubicBezTo>
                  <a:cubicBezTo>
                    <a:pt x="358" y="363"/>
                    <a:pt x="357" y="363"/>
                    <a:pt x="357" y="365"/>
                  </a:cubicBezTo>
                  <a:close/>
                  <a:moveTo>
                    <a:pt x="364" y="365"/>
                  </a:moveTo>
                  <a:cubicBezTo>
                    <a:pt x="366" y="366"/>
                    <a:pt x="366" y="365"/>
                    <a:pt x="367" y="364"/>
                  </a:cubicBezTo>
                  <a:cubicBezTo>
                    <a:pt x="366" y="363"/>
                    <a:pt x="366" y="363"/>
                    <a:pt x="365" y="362"/>
                  </a:cubicBezTo>
                  <a:cubicBezTo>
                    <a:pt x="365" y="364"/>
                    <a:pt x="363" y="363"/>
                    <a:pt x="364" y="365"/>
                  </a:cubicBezTo>
                  <a:close/>
                  <a:moveTo>
                    <a:pt x="78" y="367"/>
                  </a:moveTo>
                  <a:cubicBezTo>
                    <a:pt x="78" y="365"/>
                    <a:pt x="77" y="363"/>
                    <a:pt x="74" y="364"/>
                  </a:cubicBezTo>
                  <a:cubicBezTo>
                    <a:pt x="74" y="366"/>
                    <a:pt x="76" y="366"/>
                    <a:pt x="78" y="367"/>
                  </a:cubicBezTo>
                  <a:close/>
                  <a:moveTo>
                    <a:pt x="414" y="366"/>
                  </a:moveTo>
                  <a:cubicBezTo>
                    <a:pt x="416" y="366"/>
                    <a:pt x="417" y="365"/>
                    <a:pt x="417" y="364"/>
                  </a:cubicBezTo>
                  <a:cubicBezTo>
                    <a:pt x="415" y="363"/>
                    <a:pt x="414" y="364"/>
                    <a:pt x="414" y="366"/>
                  </a:cubicBezTo>
                  <a:close/>
                  <a:moveTo>
                    <a:pt x="73" y="373"/>
                  </a:moveTo>
                  <a:cubicBezTo>
                    <a:pt x="72" y="369"/>
                    <a:pt x="68" y="364"/>
                    <a:pt x="64" y="365"/>
                  </a:cubicBezTo>
                  <a:cubicBezTo>
                    <a:pt x="67" y="368"/>
                    <a:pt x="69" y="371"/>
                    <a:pt x="73" y="373"/>
                  </a:cubicBezTo>
                  <a:close/>
                  <a:moveTo>
                    <a:pt x="160" y="373"/>
                  </a:moveTo>
                  <a:cubicBezTo>
                    <a:pt x="160" y="371"/>
                    <a:pt x="160" y="370"/>
                    <a:pt x="160" y="369"/>
                  </a:cubicBezTo>
                  <a:cubicBezTo>
                    <a:pt x="157" y="371"/>
                    <a:pt x="155" y="363"/>
                    <a:pt x="152" y="365"/>
                  </a:cubicBezTo>
                  <a:cubicBezTo>
                    <a:pt x="153" y="369"/>
                    <a:pt x="157" y="371"/>
                    <a:pt x="160" y="373"/>
                  </a:cubicBezTo>
                  <a:close/>
                  <a:moveTo>
                    <a:pt x="227" y="400"/>
                  </a:moveTo>
                  <a:cubicBezTo>
                    <a:pt x="227" y="398"/>
                    <a:pt x="228" y="398"/>
                    <a:pt x="230" y="398"/>
                  </a:cubicBezTo>
                  <a:cubicBezTo>
                    <a:pt x="229" y="393"/>
                    <a:pt x="223" y="393"/>
                    <a:pt x="221" y="389"/>
                  </a:cubicBezTo>
                  <a:cubicBezTo>
                    <a:pt x="205" y="382"/>
                    <a:pt x="190" y="370"/>
                    <a:pt x="174" y="365"/>
                  </a:cubicBezTo>
                  <a:cubicBezTo>
                    <a:pt x="189" y="379"/>
                    <a:pt x="206" y="391"/>
                    <a:pt x="227" y="400"/>
                  </a:cubicBezTo>
                  <a:close/>
                  <a:moveTo>
                    <a:pt x="326" y="370"/>
                  </a:moveTo>
                  <a:cubicBezTo>
                    <a:pt x="327" y="368"/>
                    <a:pt x="328" y="366"/>
                    <a:pt x="329" y="364"/>
                  </a:cubicBezTo>
                  <a:cubicBezTo>
                    <a:pt x="327" y="364"/>
                    <a:pt x="324" y="369"/>
                    <a:pt x="326" y="370"/>
                  </a:cubicBezTo>
                  <a:close/>
                  <a:moveTo>
                    <a:pt x="330" y="369"/>
                  </a:moveTo>
                  <a:cubicBezTo>
                    <a:pt x="334" y="369"/>
                    <a:pt x="334" y="367"/>
                    <a:pt x="337" y="367"/>
                  </a:cubicBezTo>
                  <a:cubicBezTo>
                    <a:pt x="337" y="365"/>
                    <a:pt x="335" y="365"/>
                    <a:pt x="334" y="364"/>
                  </a:cubicBezTo>
                  <a:cubicBezTo>
                    <a:pt x="333" y="366"/>
                    <a:pt x="331" y="367"/>
                    <a:pt x="330" y="369"/>
                  </a:cubicBezTo>
                  <a:close/>
                  <a:moveTo>
                    <a:pt x="518" y="365"/>
                  </a:moveTo>
                  <a:cubicBezTo>
                    <a:pt x="518" y="365"/>
                    <a:pt x="517" y="364"/>
                    <a:pt x="516" y="364"/>
                  </a:cubicBezTo>
                  <a:cubicBezTo>
                    <a:pt x="509" y="370"/>
                    <a:pt x="499" y="373"/>
                    <a:pt x="492" y="379"/>
                  </a:cubicBezTo>
                  <a:cubicBezTo>
                    <a:pt x="504" y="380"/>
                    <a:pt x="511" y="371"/>
                    <a:pt x="518" y="365"/>
                  </a:cubicBezTo>
                  <a:close/>
                  <a:moveTo>
                    <a:pt x="310" y="367"/>
                  </a:moveTo>
                  <a:cubicBezTo>
                    <a:pt x="311" y="367"/>
                    <a:pt x="314" y="368"/>
                    <a:pt x="313" y="367"/>
                  </a:cubicBezTo>
                  <a:cubicBezTo>
                    <a:pt x="311" y="368"/>
                    <a:pt x="313" y="364"/>
                    <a:pt x="311" y="365"/>
                  </a:cubicBezTo>
                  <a:cubicBezTo>
                    <a:pt x="311" y="366"/>
                    <a:pt x="310" y="366"/>
                    <a:pt x="310" y="367"/>
                  </a:cubicBezTo>
                  <a:close/>
                  <a:moveTo>
                    <a:pt x="470" y="371"/>
                  </a:moveTo>
                  <a:cubicBezTo>
                    <a:pt x="473" y="369"/>
                    <a:pt x="477" y="368"/>
                    <a:pt x="480" y="366"/>
                  </a:cubicBezTo>
                  <a:cubicBezTo>
                    <a:pt x="475" y="364"/>
                    <a:pt x="468" y="368"/>
                    <a:pt x="470" y="371"/>
                  </a:cubicBezTo>
                  <a:close/>
                  <a:moveTo>
                    <a:pt x="240" y="368"/>
                  </a:moveTo>
                  <a:cubicBezTo>
                    <a:pt x="245" y="372"/>
                    <a:pt x="265" y="388"/>
                    <a:pt x="270" y="379"/>
                  </a:cubicBezTo>
                  <a:cubicBezTo>
                    <a:pt x="261" y="375"/>
                    <a:pt x="252" y="363"/>
                    <a:pt x="240" y="368"/>
                  </a:cubicBezTo>
                  <a:close/>
                  <a:moveTo>
                    <a:pt x="305" y="368"/>
                  </a:moveTo>
                  <a:cubicBezTo>
                    <a:pt x="303" y="367"/>
                    <a:pt x="302" y="366"/>
                    <a:pt x="299" y="366"/>
                  </a:cubicBezTo>
                  <a:cubicBezTo>
                    <a:pt x="298" y="369"/>
                    <a:pt x="304" y="370"/>
                    <a:pt x="305" y="368"/>
                  </a:cubicBezTo>
                  <a:close/>
                  <a:moveTo>
                    <a:pt x="113" y="381"/>
                  </a:moveTo>
                  <a:cubicBezTo>
                    <a:pt x="116" y="381"/>
                    <a:pt x="118" y="380"/>
                    <a:pt x="120" y="382"/>
                  </a:cubicBezTo>
                  <a:cubicBezTo>
                    <a:pt x="119" y="383"/>
                    <a:pt x="116" y="382"/>
                    <a:pt x="115" y="384"/>
                  </a:cubicBezTo>
                  <a:cubicBezTo>
                    <a:pt x="119" y="386"/>
                    <a:pt x="122" y="389"/>
                    <a:pt x="126" y="391"/>
                  </a:cubicBezTo>
                  <a:cubicBezTo>
                    <a:pt x="122" y="382"/>
                    <a:pt x="119" y="368"/>
                    <a:pt x="109" y="367"/>
                  </a:cubicBezTo>
                  <a:cubicBezTo>
                    <a:pt x="110" y="372"/>
                    <a:pt x="113" y="376"/>
                    <a:pt x="113" y="381"/>
                  </a:cubicBezTo>
                  <a:close/>
                  <a:moveTo>
                    <a:pt x="228" y="368"/>
                  </a:moveTo>
                  <a:cubicBezTo>
                    <a:pt x="230" y="368"/>
                    <a:pt x="232" y="368"/>
                    <a:pt x="232" y="367"/>
                  </a:cubicBezTo>
                  <a:cubicBezTo>
                    <a:pt x="231" y="367"/>
                    <a:pt x="230" y="367"/>
                    <a:pt x="229" y="367"/>
                  </a:cubicBezTo>
                  <a:cubicBezTo>
                    <a:pt x="229" y="367"/>
                    <a:pt x="229" y="368"/>
                    <a:pt x="228" y="368"/>
                  </a:cubicBezTo>
                  <a:close/>
                  <a:moveTo>
                    <a:pt x="348" y="368"/>
                  </a:moveTo>
                  <a:cubicBezTo>
                    <a:pt x="350" y="370"/>
                    <a:pt x="353" y="372"/>
                    <a:pt x="355" y="373"/>
                  </a:cubicBezTo>
                  <a:cubicBezTo>
                    <a:pt x="356" y="372"/>
                    <a:pt x="358" y="370"/>
                    <a:pt x="358" y="367"/>
                  </a:cubicBezTo>
                  <a:cubicBezTo>
                    <a:pt x="354" y="368"/>
                    <a:pt x="351" y="365"/>
                    <a:pt x="348" y="368"/>
                  </a:cubicBezTo>
                  <a:close/>
                  <a:moveTo>
                    <a:pt x="495" y="371"/>
                  </a:moveTo>
                  <a:cubicBezTo>
                    <a:pt x="496" y="369"/>
                    <a:pt x="500" y="370"/>
                    <a:pt x="501" y="368"/>
                  </a:cubicBezTo>
                  <a:cubicBezTo>
                    <a:pt x="499" y="365"/>
                    <a:pt x="494" y="369"/>
                    <a:pt x="495" y="371"/>
                  </a:cubicBezTo>
                  <a:close/>
                  <a:moveTo>
                    <a:pt x="61" y="385"/>
                  </a:moveTo>
                  <a:cubicBezTo>
                    <a:pt x="58" y="377"/>
                    <a:pt x="54" y="371"/>
                    <a:pt x="47" y="367"/>
                  </a:cubicBezTo>
                  <a:cubicBezTo>
                    <a:pt x="47" y="377"/>
                    <a:pt x="54" y="381"/>
                    <a:pt x="61" y="385"/>
                  </a:cubicBezTo>
                  <a:close/>
                  <a:moveTo>
                    <a:pt x="171" y="371"/>
                  </a:moveTo>
                  <a:cubicBezTo>
                    <a:pt x="169" y="370"/>
                    <a:pt x="167" y="366"/>
                    <a:pt x="165" y="368"/>
                  </a:cubicBezTo>
                  <a:cubicBezTo>
                    <a:pt x="167" y="369"/>
                    <a:pt x="169" y="372"/>
                    <a:pt x="171" y="371"/>
                  </a:cubicBezTo>
                  <a:close/>
                  <a:moveTo>
                    <a:pt x="264" y="368"/>
                  </a:moveTo>
                  <a:cubicBezTo>
                    <a:pt x="266" y="371"/>
                    <a:pt x="271" y="371"/>
                    <a:pt x="272" y="375"/>
                  </a:cubicBezTo>
                  <a:cubicBezTo>
                    <a:pt x="273" y="369"/>
                    <a:pt x="278" y="377"/>
                    <a:pt x="281" y="372"/>
                  </a:cubicBezTo>
                  <a:cubicBezTo>
                    <a:pt x="276" y="370"/>
                    <a:pt x="268" y="369"/>
                    <a:pt x="264" y="368"/>
                  </a:cubicBezTo>
                  <a:close/>
                  <a:moveTo>
                    <a:pt x="434" y="370"/>
                  </a:moveTo>
                  <a:cubicBezTo>
                    <a:pt x="435" y="369"/>
                    <a:pt x="435" y="367"/>
                    <a:pt x="433" y="367"/>
                  </a:cubicBezTo>
                  <a:cubicBezTo>
                    <a:pt x="432" y="368"/>
                    <a:pt x="432" y="371"/>
                    <a:pt x="434" y="370"/>
                  </a:cubicBezTo>
                  <a:close/>
                  <a:moveTo>
                    <a:pt x="360" y="375"/>
                  </a:moveTo>
                  <a:cubicBezTo>
                    <a:pt x="361" y="372"/>
                    <a:pt x="364" y="371"/>
                    <a:pt x="365" y="368"/>
                  </a:cubicBezTo>
                  <a:cubicBezTo>
                    <a:pt x="361" y="368"/>
                    <a:pt x="359" y="374"/>
                    <a:pt x="360" y="375"/>
                  </a:cubicBezTo>
                  <a:close/>
                  <a:moveTo>
                    <a:pt x="467" y="375"/>
                  </a:moveTo>
                  <a:cubicBezTo>
                    <a:pt x="466" y="378"/>
                    <a:pt x="464" y="381"/>
                    <a:pt x="462" y="384"/>
                  </a:cubicBezTo>
                  <a:cubicBezTo>
                    <a:pt x="473" y="380"/>
                    <a:pt x="482" y="378"/>
                    <a:pt x="488" y="369"/>
                  </a:cubicBezTo>
                  <a:cubicBezTo>
                    <a:pt x="480" y="366"/>
                    <a:pt x="475" y="374"/>
                    <a:pt x="467" y="375"/>
                  </a:cubicBezTo>
                  <a:close/>
                  <a:moveTo>
                    <a:pt x="143" y="384"/>
                  </a:moveTo>
                  <a:cubicBezTo>
                    <a:pt x="149" y="388"/>
                    <a:pt x="154" y="392"/>
                    <a:pt x="159" y="396"/>
                  </a:cubicBezTo>
                  <a:cubicBezTo>
                    <a:pt x="157" y="382"/>
                    <a:pt x="148" y="374"/>
                    <a:pt x="137" y="368"/>
                  </a:cubicBezTo>
                  <a:cubicBezTo>
                    <a:pt x="139" y="374"/>
                    <a:pt x="141" y="379"/>
                    <a:pt x="143" y="384"/>
                  </a:cubicBezTo>
                  <a:close/>
                  <a:moveTo>
                    <a:pt x="365" y="375"/>
                  </a:moveTo>
                  <a:cubicBezTo>
                    <a:pt x="366" y="375"/>
                    <a:pt x="367" y="375"/>
                    <a:pt x="368" y="376"/>
                  </a:cubicBezTo>
                  <a:cubicBezTo>
                    <a:pt x="369" y="373"/>
                    <a:pt x="371" y="372"/>
                    <a:pt x="371" y="368"/>
                  </a:cubicBezTo>
                  <a:cubicBezTo>
                    <a:pt x="366" y="368"/>
                    <a:pt x="367" y="373"/>
                    <a:pt x="365" y="375"/>
                  </a:cubicBezTo>
                  <a:close/>
                  <a:moveTo>
                    <a:pt x="417" y="373"/>
                  </a:moveTo>
                  <a:cubicBezTo>
                    <a:pt x="421" y="375"/>
                    <a:pt x="422" y="372"/>
                    <a:pt x="423" y="369"/>
                  </a:cubicBezTo>
                  <a:cubicBezTo>
                    <a:pt x="421" y="369"/>
                    <a:pt x="421" y="369"/>
                    <a:pt x="418" y="368"/>
                  </a:cubicBezTo>
                  <a:cubicBezTo>
                    <a:pt x="417" y="370"/>
                    <a:pt x="417" y="371"/>
                    <a:pt x="417" y="373"/>
                  </a:cubicBezTo>
                  <a:close/>
                  <a:moveTo>
                    <a:pt x="388" y="372"/>
                  </a:moveTo>
                  <a:cubicBezTo>
                    <a:pt x="388" y="371"/>
                    <a:pt x="390" y="371"/>
                    <a:pt x="389" y="370"/>
                  </a:cubicBezTo>
                  <a:cubicBezTo>
                    <a:pt x="389" y="369"/>
                    <a:pt x="387" y="369"/>
                    <a:pt x="385" y="369"/>
                  </a:cubicBezTo>
                  <a:cubicBezTo>
                    <a:pt x="385" y="371"/>
                    <a:pt x="387" y="371"/>
                    <a:pt x="388" y="372"/>
                  </a:cubicBezTo>
                  <a:close/>
                  <a:moveTo>
                    <a:pt x="398" y="375"/>
                  </a:moveTo>
                  <a:cubicBezTo>
                    <a:pt x="400" y="375"/>
                    <a:pt x="403" y="375"/>
                    <a:pt x="405" y="375"/>
                  </a:cubicBezTo>
                  <a:cubicBezTo>
                    <a:pt x="406" y="374"/>
                    <a:pt x="407" y="372"/>
                    <a:pt x="408" y="370"/>
                  </a:cubicBezTo>
                  <a:cubicBezTo>
                    <a:pt x="402" y="368"/>
                    <a:pt x="399" y="370"/>
                    <a:pt x="398" y="375"/>
                  </a:cubicBezTo>
                  <a:close/>
                  <a:moveTo>
                    <a:pt x="411" y="375"/>
                  </a:moveTo>
                  <a:cubicBezTo>
                    <a:pt x="413" y="373"/>
                    <a:pt x="414" y="372"/>
                    <a:pt x="414" y="369"/>
                  </a:cubicBezTo>
                  <a:cubicBezTo>
                    <a:pt x="412" y="369"/>
                    <a:pt x="410" y="373"/>
                    <a:pt x="411" y="375"/>
                  </a:cubicBezTo>
                  <a:close/>
                  <a:moveTo>
                    <a:pt x="237" y="370"/>
                  </a:moveTo>
                  <a:cubicBezTo>
                    <a:pt x="234" y="368"/>
                    <a:pt x="232" y="373"/>
                    <a:pt x="230" y="371"/>
                  </a:cubicBezTo>
                  <a:cubicBezTo>
                    <a:pt x="237" y="379"/>
                    <a:pt x="247" y="384"/>
                    <a:pt x="256" y="390"/>
                  </a:cubicBezTo>
                  <a:cubicBezTo>
                    <a:pt x="259" y="389"/>
                    <a:pt x="260" y="386"/>
                    <a:pt x="264" y="385"/>
                  </a:cubicBezTo>
                  <a:cubicBezTo>
                    <a:pt x="257" y="381"/>
                    <a:pt x="245" y="374"/>
                    <a:pt x="237" y="370"/>
                  </a:cubicBezTo>
                  <a:close/>
                  <a:moveTo>
                    <a:pt x="374" y="375"/>
                  </a:moveTo>
                  <a:cubicBezTo>
                    <a:pt x="374" y="373"/>
                    <a:pt x="377" y="373"/>
                    <a:pt x="377" y="371"/>
                  </a:cubicBezTo>
                  <a:cubicBezTo>
                    <a:pt x="377" y="370"/>
                    <a:pt x="376" y="370"/>
                    <a:pt x="375" y="370"/>
                  </a:cubicBezTo>
                  <a:cubicBezTo>
                    <a:pt x="376" y="372"/>
                    <a:pt x="373" y="374"/>
                    <a:pt x="374" y="375"/>
                  </a:cubicBezTo>
                  <a:close/>
                  <a:moveTo>
                    <a:pt x="392" y="375"/>
                  </a:moveTo>
                  <a:cubicBezTo>
                    <a:pt x="394" y="374"/>
                    <a:pt x="396" y="373"/>
                    <a:pt x="396" y="370"/>
                  </a:cubicBezTo>
                  <a:cubicBezTo>
                    <a:pt x="393" y="369"/>
                    <a:pt x="392" y="372"/>
                    <a:pt x="392" y="375"/>
                  </a:cubicBezTo>
                  <a:close/>
                  <a:moveTo>
                    <a:pt x="453" y="374"/>
                  </a:moveTo>
                  <a:cubicBezTo>
                    <a:pt x="454" y="372"/>
                    <a:pt x="461" y="372"/>
                    <a:pt x="459" y="370"/>
                  </a:cubicBezTo>
                  <a:cubicBezTo>
                    <a:pt x="458" y="371"/>
                    <a:pt x="458" y="370"/>
                    <a:pt x="457" y="370"/>
                  </a:cubicBezTo>
                  <a:cubicBezTo>
                    <a:pt x="456" y="371"/>
                    <a:pt x="452" y="374"/>
                    <a:pt x="453" y="374"/>
                  </a:cubicBezTo>
                  <a:close/>
                  <a:moveTo>
                    <a:pt x="70" y="378"/>
                  </a:moveTo>
                  <a:cubicBezTo>
                    <a:pt x="67" y="375"/>
                    <a:pt x="66" y="372"/>
                    <a:pt x="62" y="370"/>
                  </a:cubicBezTo>
                  <a:cubicBezTo>
                    <a:pt x="63" y="374"/>
                    <a:pt x="66" y="378"/>
                    <a:pt x="70" y="378"/>
                  </a:cubicBezTo>
                  <a:close/>
                  <a:moveTo>
                    <a:pt x="101" y="391"/>
                  </a:moveTo>
                  <a:cubicBezTo>
                    <a:pt x="100" y="388"/>
                    <a:pt x="97" y="388"/>
                    <a:pt x="97" y="385"/>
                  </a:cubicBezTo>
                  <a:cubicBezTo>
                    <a:pt x="88" y="382"/>
                    <a:pt x="82" y="374"/>
                    <a:pt x="75" y="371"/>
                  </a:cubicBezTo>
                  <a:cubicBezTo>
                    <a:pt x="81" y="380"/>
                    <a:pt x="92" y="384"/>
                    <a:pt x="101" y="391"/>
                  </a:cubicBezTo>
                  <a:close/>
                  <a:moveTo>
                    <a:pt x="97" y="379"/>
                  </a:moveTo>
                  <a:cubicBezTo>
                    <a:pt x="96" y="375"/>
                    <a:pt x="94" y="372"/>
                    <a:pt x="91" y="371"/>
                  </a:cubicBezTo>
                  <a:cubicBezTo>
                    <a:pt x="92" y="375"/>
                    <a:pt x="95" y="376"/>
                    <a:pt x="97" y="379"/>
                  </a:cubicBezTo>
                  <a:close/>
                  <a:moveTo>
                    <a:pt x="333" y="373"/>
                  </a:moveTo>
                  <a:cubicBezTo>
                    <a:pt x="335" y="373"/>
                    <a:pt x="336" y="373"/>
                    <a:pt x="336" y="371"/>
                  </a:cubicBezTo>
                  <a:cubicBezTo>
                    <a:pt x="334" y="371"/>
                    <a:pt x="333" y="372"/>
                    <a:pt x="333" y="373"/>
                  </a:cubicBezTo>
                  <a:close/>
                  <a:moveTo>
                    <a:pt x="378" y="375"/>
                  </a:moveTo>
                  <a:cubicBezTo>
                    <a:pt x="379" y="376"/>
                    <a:pt x="383" y="376"/>
                    <a:pt x="383" y="375"/>
                  </a:cubicBezTo>
                  <a:cubicBezTo>
                    <a:pt x="382" y="374"/>
                    <a:pt x="381" y="373"/>
                    <a:pt x="380" y="372"/>
                  </a:cubicBezTo>
                  <a:cubicBezTo>
                    <a:pt x="379" y="373"/>
                    <a:pt x="378" y="374"/>
                    <a:pt x="378" y="375"/>
                  </a:cubicBezTo>
                  <a:close/>
                  <a:moveTo>
                    <a:pt x="181" y="383"/>
                  </a:moveTo>
                  <a:cubicBezTo>
                    <a:pt x="178" y="380"/>
                    <a:pt x="172" y="381"/>
                    <a:pt x="172" y="376"/>
                  </a:cubicBezTo>
                  <a:cubicBezTo>
                    <a:pt x="168" y="377"/>
                    <a:pt x="169" y="375"/>
                    <a:pt x="168" y="374"/>
                  </a:cubicBezTo>
                  <a:cubicBezTo>
                    <a:pt x="167" y="374"/>
                    <a:pt x="167" y="375"/>
                    <a:pt x="166" y="375"/>
                  </a:cubicBezTo>
                  <a:cubicBezTo>
                    <a:pt x="169" y="379"/>
                    <a:pt x="176" y="382"/>
                    <a:pt x="181" y="383"/>
                  </a:cubicBezTo>
                  <a:close/>
                  <a:moveTo>
                    <a:pt x="108" y="409"/>
                  </a:moveTo>
                  <a:cubicBezTo>
                    <a:pt x="105" y="389"/>
                    <a:pt x="84" y="386"/>
                    <a:pt x="71" y="376"/>
                  </a:cubicBezTo>
                  <a:cubicBezTo>
                    <a:pt x="80" y="390"/>
                    <a:pt x="96" y="398"/>
                    <a:pt x="108" y="409"/>
                  </a:cubicBezTo>
                  <a:close/>
                  <a:moveTo>
                    <a:pt x="439" y="381"/>
                  </a:moveTo>
                  <a:cubicBezTo>
                    <a:pt x="443" y="381"/>
                    <a:pt x="447" y="381"/>
                    <a:pt x="448" y="377"/>
                  </a:cubicBezTo>
                  <a:cubicBezTo>
                    <a:pt x="445" y="375"/>
                    <a:pt x="440" y="378"/>
                    <a:pt x="439" y="381"/>
                  </a:cubicBezTo>
                  <a:close/>
                  <a:moveTo>
                    <a:pt x="305" y="378"/>
                  </a:moveTo>
                  <a:cubicBezTo>
                    <a:pt x="307" y="378"/>
                    <a:pt x="308" y="378"/>
                    <a:pt x="309" y="377"/>
                  </a:cubicBezTo>
                  <a:cubicBezTo>
                    <a:pt x="307" y="377"/>
                    <a:pt x="305" y="375"/>
                    <a:pt x="305" y="378"/>
                  </a:cubicBezTo>
                  <a:close/>
                  <a:moveTo>
                    <a:pt x="347" y="378"/>
                  </a:moveTo>
                  <a:cubicBezTo>
                    <a:pt x="347" y="377"/>
                    <a:pt x="343" y="376"/>
                    <a:pt x="343" y="377"/>
                  </a:cubicBezTo>
                  <a:cubicBezTo>
                    <a:pt x="344" y="378"/>
                    <a:pt x="346" y="378"/>
                    <a:pt x="347" y="378"/>
                  </a:cubicBezTo>
                  <a:close/>
                  <a:moveTo>
                    <a:pt x="366" y="378"/>
                  </a:moveTo>
                  <a:cubicBezTo>
                    <a:pt x="364" y="379"/>
                    <a:pt x="364" y="378"/>
                    <a:pt x="363" y="378"/>
                  </a:cubicBezTo>
                  <a:cubicBezTo>
                    <a:pt x="363" y="381"/>
                    <a:pt x="365" y="380"/>
                    <a:pt x="366" y="378"/>
                  </a:cubicBezTo>
                  <a:close/>
                  <a:moveTo>
                    <a:pt x="413" y="379"/>
                  </a:moveTo>
                  <a:cubicBezTo>
                    <a:pt x="412" y="382"/>
                    <a:pt x="410" y="383"/>
                    <a:pt x="409" y="387"/>
                  </a:cubicBezTo>
                  <a:cubicBezTo>
                    <a:pt x="416" y="387"/>
                    <a:pt x="419" y="382"/>
                    <a:pt x="418" y="378"/>
                  </a:cubicBezTo>
                  <a:cubicBezTo>
                    <a:pt x="417" y="379"/>
                    <a:pt x="415" y="379"/>
                    <a:pt x="413" y="379"/>
                  </a:cubicBezTo>
                  <a:close/>
                  <a:moveTo>
                    <a:pt x="426" y="382"/>
                  </a:moveTo>
                  <a:cubicBezTo>
                    <a:pt x="427" y="380"/>
                    <a:pt x="429" y="381"/>
                    <a:pt x="430" y="379"/>
                  </a:cubicBezTo>
                  <a:cubicBezTo>
                    <a:pt x="430" y="379"/>
                    <a:pt x="430" y="378"/>
                    <a:pt x="430" y="378"/>
                  </a:cubicBezTo>
                  <a:cubicBezTo>
                    <a:pt x="429" y="379"/>
                    <a:pt x="424" y="380"/>
                    <a:pt x="426" y="382"/>
                  </a:cubicBezTo>
                  <a:close/>
                  <a:moveTo>
                    <a:pt x="311" y="382"/>
                  </a:moveTo>
                  <a:cubicBezTo>
                    <a:pt x="314" y="382"/>
                    <a:pt x="315" y="381"/>
                    <a:pt x="315" y="379"/>
                  </a:cubicBezTo>
                  <a:cubicBezTo>
                    <a:pt x="313" y="379"/>
                    <a:pt x="311" y="379"/>
                    <a:pt x="311" y="382"/>
                  </a:cubicBezTo>
                  <a:close/>
                  <a:moveTo>
                    <a:pt x="439" y="392"/>
                  </a:moveTo>
                  <a:cubicBezTo>
                    <a:pt x="444" y="391"/>
                    <a:pt x="452" y="389"/>
                    <a:pt x="457" y="386"/>
                  </a:cubicBezTo>
                  <a:cubicBezTo>
                    <a:pt x="457" y="383"/>
                    <a:pt x="458" y="381"/>
                    <a:pt x="459" y="379"/>
                  </a:cubicBezTo>
                  <a:cubicBezTo>
                    <a:pt x="450" y="380"/>
                    <a:pt x="442" y="386"/>
                    <a:pt x="439" y="392"/>
                  </a:cubicBezTo>
                  <a:close/>
                  <a:moveTo>
                    <a:pt x="323" y="384"/>
                  </a:moveTo>
                  <a:cubicBezTo>
                    <a:pt x="325" y="384"/>
                    <a:pt x="327" y="384"/>
                    <a:pt x="329" y="385"/>
                  </a:cubicBezTo>
                  <a:cubicBezTo>
                    <a:pt x="330" y="383"/>
                    <a:pt x="331" y="382"/>
                    <a:pt x="332" y="380"/>
                  </a:cubicBezTo>
                  <a:cubicBezTo>
                    <a:pt x="328" y="378"/>
                    <a:pt x="323" y="379"/>
                    <a:pt x="323" y="384"/>
                  </a:cubicBezTo>
                  <a:close/>
                  <a:moveTo>
                    <a:pt x="112" y="391"/>
                  </a:moveTo>
                  <a:cubicBezTo>
                    <a:pt x="108" y="388"/>
                    <a:pt x="107" y="382"/>
                    <a:pt x="102" y="380"/>
                  </a:cubicBezTo>
                  <a:cubicBezTo>
                    <a:pt x="102" y="386"/>
                    <a:pt x="108" y="391"/>
                    <a:pt x="112" y="391"/>
                  </a:cubicBezTo>
                  <a:close/>
                  <a:moveTo>
                    <a:pt x="139" y="401"/>
                  </a:moveTo>
                  <a:cubicBezTo>
                    <a:pt x="137" y="392"/>
                    <a:pt x="134" y="383"/>
                    <a:pt x="126" y="380"/>
                  </a:cubicBezTo>
                  <a:cubicBezTo>
                    <a:pt x="129" y="388"/>
                    <a:pt x="131" y="398"/>
                    <a:pt x="139" y="401"/>
                  </a:cubicBezTo>
                  <a:close/>
                  <a:moveTo>
                    <a:pt x="495" y="389"/>
                  </a:moveTo>
                  <a:cubicBezTo>
                    <a:pt x="481" y="399"/>
                    <a:pt x="465" y="410"/>
                    <a:pt x="445" y="416"/>
                  </a:cubicBezTo>
                  <a:cubicBezTo>
                    <a:pt x="458" y="418"/>
                    <a:pt x="469" y="415"/>
                    <a:pt x="479" y="409"/>
                  </a:cubicBezTo>
                  <a:cubicBezTo>
                    <a:pt x="479" y="406"/>
                    <a:pt x="481" y="405"/>
                    <a:pt x="483" y="404"/>
                  </a:cubicBezTo>
                  <a:cubicBezTo>
                    <a:pt x="501" y="401"/>
                    <a:pt x="514" y="389"/>
                    <a:pt x="527" y="380"/>
                  </a:cubicBezTo>
                  <a:cubicBezTo>
                    <a:pt x="516" y="383"/>
                    <a:pt x="507" y="387"/>
                    <a:pt x="495" y="389"/>
                  </a:cubicBezTo>
                  <a:close/>
                  <a:moveTo>
                    <a:pt x="350" y="386"/>
                  </a:moveTo>
                  <a:cubicBezTo>
                    <a:pt x="350" y="385"/>
                    <a:pt x="351" y="385"/>
                    <a:pt x="351" y="383"/>
                  </a:cubicBezTo>
                  <a:cubicBezTo>
                    <a:pt x="348" y="383"/>
                    <a:pt x="344" y="380"/>
                    <a:pt x="342" y="381"/>
                  </a:cubicBezTo>
                  <a:cubicBezTo>
                    <a:pt x="345" y="383"/>
                    <a:pt x="346" y="385"/>
                    <a:pt x="350" y="386"/>
                  </a:cubicBezTo>
                  <a:close/>
                  <a:moveTo>
                    <a:pt x="402" y="382"/>
                  </a:moveTo>
                  <a:cubicBezTo>
                    <a:pt x="402" y="382"/>
                    <a:pt x="402" y="381"/>
                    <a:pt x="403" y="381"/>
                  </a:cubicBezTo>
                  <a:cubicBezTo>
                    <a:pt x="402" y="381"/>
                    <a:pt x="401" y="381"/>
                    <a:pt x="400" y="381"/>
                  </a:cubicBezTo>
                  <a:cubicBezTo>
                    <a:pt x="400" y="382"/>
                    <a:pt x="401" y="383"/>
                    <a:pt x="402" y="382"/>
                  </a:cubicBezTo>
                  <a:close/>
                  <a:moveTo>
                    <a:pt x="386" y="387"/>
                  </a:moveTo>
                  <a:cubicBezTo>
                    <a:pt x="388" y="386"/>
                    <a:pt x="390" y="384"/>
                    <a:pt x="391" y="381"/>
                  </a:cubicBezTo>
                  <a:cubicBezTo>
                    <a:pt x="390" y="381"/>
                    <a:pt x="389" y="381"/>
                    <a:pt x="388" y="381"/>
                  </a:cubicBezTo>
                  <a:cubicBezTo>
                    <a:pt x="388" y="385"/>
                    <a:pt x="386" y="384"/>
                    <a:pt x="386" y="387"/>
                  </a:cubicBezTo>
                  <a:close/>
                  <a:moveTo>
                    <a:pt x="270" y="384"/>
                  </a:moveTo>
                  <a:cubicBezTo>
                    <a:pt x="271" y="386"/>
                    <a:pt x="274" y="386"/>
                    <a:pt x="276" y="387"/>
                  </a:cubicBezTo>
                  <a:cubicBezTo>
                    <a:pt x="277" y="386"/>
                    <a:pt x="278" y="386"/>
                    <a:pt x="278" y="384"/>
                  </a:cubicBezTo>
                  <a:cubicBezTo>
                    <a:pt x="275" y="381"/>
                    <a:pt x="273" y="382"/>
                    <a:pt x="270" y="384"/>
                  </a:cubicBezTo>
                  <a:close/>
                  <a:moveTo>
                    <a:pt x="374" y="385"/>
                  </a:moveTo>
                  <a:cubicBezTo>
                    <a:pt x="376" y="386"/>
                    <a:pt x="379" y="386"/>
                    <a:pt x="382" y="387"/>
                  </a:cubicBezTo>
                  <a:cubicBezTo>
                    <a:pt x="382" y="385"/>
                    <a:pt x="383" y="384"/>
                    <a:pt x="383" y="382"/>
                  </a:cubicBezTo>
                  <a:cubicBezTo>
                    <a:pt x="379" y="382"/>
                    <a:pt x="373" y="380"/>
                    <a:pt x="374" y="385"/>
                  </a:cubicBezTo>
                  <a:close/>
                  <a:moveTo>
                    <a:pt x="85" y="401"/>
                  </a:moveTo>
                  <a:cubicBezTo>
                    <a:pt x="80" y="394"/>
                    <a:pt x="74" y="385"/>
                    <a:pt x="66" y="383"/>
                  </a:cubicBezTo>
                  <a:cubicBezTo>
                    <a:pt x="72" y="389"/>
                    <a:pt x="77" y="399"/>
                    <a:pt x="85" y="401"/>
                  </a:cubicBezTo>
                  <a:close/>
                  <a:moveTo>
                    <a:pt x="391" y="388"/>
                  </a:moveTo>
                  <a:cubicBezTo>
                    <a:pt x="392" y="389"/>
                    <a:pt x="399" y="388"/>
                    <a:pt x="400" y="387"/>
                  </a:cubicBezTo>
                  <a:cubicBezTo>
                    <a:pt x="399" y="385"/>
                    <a:pt x="395" y="384"/>
                    <a:pt x="392" y="382"/>
                  </a:cubicBezTo>
                  <a:cubicBezTo>
                    <a:pt x="392" y="385"/>
                    <a:pt x="391" y="386"/>
                    <a:pt x="391" y="388"/>
                  </a:cubicBezTo>
                  <a:close/>
                  <a:moveTo>
                    <a:pt x="295" y="390"/>
                  </a:moveTo>
                  <a:cubicBezTo>
                    <a:pt x="295" y="388"/>
                    <a:pt x="296" y="388"/>
                    <a:pt x="296" y="386"/>
                  </a:cubicBezTo>
                  <a:cubicBezTo>
                    <a:pt x="293" y="385"/>
                    <a:pt x="293" y="387"/>
                    <a:pt x="290" y="387"/>
                  </a:cubicBezTo>
                  <a:cubicBezTo>
                    <a:pt x="291" y="389"/>
                    <a:pt x="292" y="390"/>
                    <a:pt x="295" y="390"/>
                  </a:cubicBezTo>
                  <a:close/>
                  <a:moveTo>
                    <a:pt x="295" y="383"/>
                  </a:moveTo>
                  <a:cubicBezTo>
                    <a:pt x="292" y="383"/>
                    <a:pt x="290" y="384"/>
                    <a:pt x="289" y="386"/>
                  </a:cubicBezTo>
                  <a:cubicBezTo>
                    <a:pt x="290" y="387"/>
                    <a:pt x="294" y="385"/>
                    <a:pt x="295" y="383"/>
                  </a:cubicBezTo>
                  <a:close/>
                  <a:moveTo>
                    <a:pt x="309" y="384"/>
                  </a:moveTo>
                  <a:cubicBezTo>
                    <a:pt x="308" y="386"/>
                    <a:pt x="313" y="387"/>
                    <a:pt x="313" y="384"/>
                  </a:cubicBezTo>
                  <a:cubicBezTo>
                    <a:pt x="312" y="383"/>
                    <a:pt x="310" y="383"/>
                    <a:pt x="309" y="384"/>
                  </a:cubicBezTo>
                  <a:close/>
                  <a:moveTo>
                    <a:pt x="337" y="385"/>
                  </a:moveTo>
                  <a:cubicBezTo>
                    <a:pt x="337" y="385"/>
                    <a:pt x="338" y="385"/>
                    <a:pt x="338" y="385"/>
                  </a:cubicBezTo>
                  <a:cubicBezTo>
                    <a:pt x="339" y="384"/>
                    <a:pt x="338" y="383"/>
                    <a:pt x="337" y="383"/>
                  </a:cubicBezTo>
                  <a:cubicBezTo>
                    <a:pt x="337" y="384"/>
                    <a:pt x="336" y="384"/>
                    <a:pt x="337" y="385"/>
                  </a:cubicBezTo>
                  <a:close/>
                  <a:moveTo>
                    <a:pt x="354" y="387"/>
                  </a:moveTo>
                  <a:cubicBezTo>
                    <a:pt x="354" y="386"/>
                    <a:pt x="358" y="385"/>
                    <a:pt x="355" y="384"/>
                  </a:cubicBezTo>
                  <a:cubicBezTo>
                    <a:pt x="355" y="385"/>
                    <a:pt x="352" y="386"/>
                    <a:pt x="354" y="387"/>
                  </a:cubicBezTo>
                  <a:close/>
                  <a:moveTo>
                    <a:pt x="161" y="389"/>
                  </a:moveTo>
                  <a:cubicBezTo>
                    <a:pt x="162" y="388"/>
                    <a:pt x="164" y="389"/>
                    <a:pt x="164" y="388"/>
                  </a:cubicBezTo>
                  <a:cubicBezTo>
                    <a:pt x="162" y="387"/>
                    <a:pt x="161" y="384"/>
                    <a:pt x="159" y="385"/>
                  </a:cubicBezTo>
                  <a:cubicBezTo>
                    <a:pt x="160" y="386"/>
                    <a:pt x="161" y="387"/>
                    <a:pt x="161" y="389"/>
                  </a:cubicBezTo>
                  <a:close/>
                  <a:moveTo>
                    <a:pt x="422" y="392"/>
                  </a:moveTo>
                  <a:cubicBezTo>
                    <a:pt x="429" y="394"/>
                    <a:pt x="432" y="390"/>
                    <a:pt x="437" y="389"/>
                  </a:cubicBezTo>
                  <a:cubicBezTo>
                    <a:pt x="436" y="387"/>
                    <a:pt x="440" y="385"/>
                    <a:pt x="437" y="385"/>
                  </a:cubicBezTo>
                  <a:cubicBezTo>
                    <a:pt x="431" y="387"/>
                    <a:pt x="425" y="386"/>
                    <a:pt x="422" y="392"/>
                  </a:cubicBezTo>
                  <a:close/>
                  <a:moveTo>
                    <a:pt x="479" y="387"/>
                  </a:moveTo>
                  <a:cubicBezTo>
                    <a:pt x="480" y="386"/>
                    <a:pt x="481" y="385"/>
                    <a:pt x="482" y="387"/>
                  </a:cubicBezTo>
                  <a:cubicBezTo>
                    <a:pt x="483" y="384"/>
                    <a:pt x="479" y="385"/>
                    <a:pt x="479" y="387"/>
                  </a:cubicBezTo>
                  <a:close/>
                  <a:moveTo>
                    <a:pt x="321" y="386"/>
                  </a:moveTo>
                  <a:cubicBezTo>
                    <a:pt x="318" y="389"/>
                    <a:pt x="328" y="390"/>
                    <a:pt x="328" y="387"/>
                  </a:cubicBezTo>
                  <a:cubicBezTo>
                    <a:pt x="325" y="387"/>
                    <a:pt x="323" y="384"/>
                    <a:pt x="321" y="386"/>
                  </a:cubicBezTo>
                  <a:close/>
                  <a:moveTo>
                    <a:pt x="358" y="388"/>
                  </a:moveTo>
                  <a:cubicBezTo>
                    <a:pt x="360" y="389"/>
                    <a:pt x="360" y="388"/>
                    <a:pt x="363" y="388"/>
                  </a:cubicBezTo>
                  <a:cubicBezTo>
                    <a:pt x="363" y="387"/>
                    <a:pt x="363" y="387"/>
                    <a:pt x="363" y="386"/>
                  </a:cubicBezTo>
                  <a:cubicBezTo>
                    <a:pt x="362" y="385"/>
                    <a:pt x="357" y="385"/>
                    <a:pt x="358" y="388"/>
                  </a:cubicBezTo>
                  <a:close/>
                  <a:moveTo>
                    <a:pt x="457" y="391"/>
                  </a:moveTo>
                  <a:cubicBezTo>
                    <a:pt x="462" y="391"/>
                    <a:pt x="463" y="388"/>
                    <a:pt x="466" y="386"/>
                  </a:cubicBezTo>
                  <a:cubicBezTo>
                    <a:pt x="463" y="388"/>
                    <a:pt x="459" y="388"/>
                    <a:pt x="457" y="391"/>
                  </a:cubicBezTo>
                  <a:close/>
                  <a:moveTo>
                    <a:pt x="260" y="392"/>
                  </a:moveTo>
                  <a:cubicBezTo>
                    <a:pt x="265" y="395"/>
                    <a:pt x="271" y="393"/>
                    <a:pt x="274" y="389"/>
                  </a:cubicBezTo>
                  <a:cubicBezTo>
                    <a:pt x="270" y="384"/>
                    <a:pt x="263" y="388"/>
                    <a:pt x="260" y="392"/>
                  </a:cubicBezTo>
                  <a:close/>
                  <a:moveTo>
                    <a:pt x="299" y="395"/>
                  </a:moveTo>
                  <a:cubicBezTo>
                    <a:pt x="300" y="393"/>
                    <a:pt x="301" y="390"/>
                    <a:pt x="304" y="390"/>
                  </a:cubicBezTo>
                  <a:cubicBezTo>
                    <a:pt x="304" y="388"/>
                    <a:pt x="302" y="387"/>
                    <a:pt x="300" y="387"/>
                  </a:cubicBezTo>
                  <a:cubicBezTo>
                    <a:pt x="300" y="389"/>
                    <a:pt x="295" y="393"/>
                    <a:pt x="299" y="395"/>
                  </a:cubicBezTo>
                  <a:close/>
                  <a:moveTo>
                    <a:pt x="44" y="389"/>
                  </a:moveTo>
                  <a:cubicBezTo>
                    <a:pt x="48" y="394"/>
                    <a:pt x="52" y="400"/>
                    <a:pt x="57" y="404"/>
                  </a:cubicBezTo>
                  <a:cubicBezTo>
                    <a:pt x="55" y="397"/>
                    <a:pt x="49" y="388"/>
                    <a:pt x="44" y="389"/>
                  </a:cubicBezTo>
                  <a:close/>
                  <a:moveTo>
                    <a:pt x="334" y="391"/>
                  </a:moveTo>
                  <a:cubicBezTo>
                    <a:pt x="337" y="390"/>
                    <a:pt x="344" y="393"/>
                    <a:pt x="347" y="392"/>
                  </a:cubicBezTo>
                  <a:cubicBezTo>
                    <a:pt x="347" y="387"/>
                    <a:pt x="339" y="390"/>
                    <a:pt x="335" y="388"/>
                  </a:cubicBezTo>
                  <a:cubicBezTo>
                    <a:pt x="335" y="389"/>
                    <a:pt x="334" y="390"/>
                    <a:pt x="334" y="391"/>
                  </a:cubicBezTo>
                  <a:close/>
                  <a:moveTo>
                    <a:pt x="72" y="403"/>
                  </a:moveTo>
                  <a:cubicBezTo>
                    <a:pt x="70" y="394"/>
                    <a:pt x="60" y="392"/>
                    <a:pt x="55" y="389"/>
                  </a:cubicBezTo>
                  <a:cubicBezTo>
                    <a:pt x="60" y="394"/>
                    <a:pt x="64" y="400"/>
                    <a:pt x="72" y="403"/>
                  </a:cubicBezTo>
                  <a:close/>
                  <a:moveTo>
                    <a:pt x="229" y="405"/>
                  </a:moveTo>
                  <a:cubicBezTo>
                    <a:pt x="217" y="402"/>
                    <a:pt x="208" y="393"/>
                    <a:pt x="198" y="390"/>
                  </a:cubicBezTo>
                  <a:cubicBezTo>
                    <a:pt x="208" y="395"/>
                    <a:pt x="217" y="405"/>
                    <a:pt x="229" y="405"/>
                  </a:cubicBezTo>
                  <a:close/>
                  <a:moveTo>
                    <a:pt x="236" y="391"/>
                  </a:moveTo>
                  <a:cubicBezTo>
                    <a:pt x="236" y="396"/>
                    <a:pt x="240" y="396"/>
                    <a:pt x="242" y="398"/>
                  </a:cubicBezTo>
                  <a:cubicBezTo>
                    <a:pt x="245" y="395"/>
                    <a:pt x="249" y="397"/>
                    <a:pt x="251" y="393"/>
                  </a:cubicBezTo>
                  <a:cubicBezTo>
                    <a:pt x="246" y="387"/>
                    <a:pt x="241" y="391"/>
                    <a:pt x="236" y="391"/>
                  </a:cubicBezTo>
                  <a:close/>
                  <a:moveTo>
                    <a:pt x="318" y="395"/>
                  </a:moveTo>
                  <a:cubicBezTo>
                    <a:pt x="315" y="396"/>
                    <a:pt x="312" y="398"/>
                    <a:pt x="312" y="402"/>
                  </a:cubicBezTo>
                  <a:cubicBezTo>
                    <a:pt x="315" y="403"/>
                    <a:pt x="317" y="403"/>
                    <a:pt x="320" y="404"/>
                  </a:cubicBezTo>
                  <a:cubicBezTo>
                    <a:pt x="322" y="400"/>
                    <a:pt x="325" y="396"/>
                    <a:pt x="326" y="391"/>
                  </a:cubicBezTo>
                  <a:cubicBezTo>
                    <a:pt x="323" y="391"/>
                    <a:pt x="321" y="390"/>
                    <a:pt x="318" y="390"/>
                  </a:cubicBezTo>
                  <a:cubicBezTo>
                    <a:pt x="317" y="391"/>
                    <a:pt x="318" y="393"/>
                    <a:pt x="318" y="395"/>
                  </a:cubicBezTo>
                  <a:close/>
                  <a:moveTo>
                    <a:pt x="302" y="399"/>
                  </a:moveTo>
                  <a:cubicBezTo>
                    <a:pt x="302" y="397"/>
                    <a:pt x="303" y="399"/>
                    <a:pt x="306" y="399"/>
                  </a:cubicBezTo>
                  <a:cubicBezTo>
                    <a:pt x="306" y="396"/>
                    <a:pt x="309" y="395"/>
                    <a:pt x="309" y="392"/>
                  </a:cubicBezTo>
                  <a:cubicBezTo>
                    <a:pt x="307" y="392"/>
                    <a:pt x="307" y="390"/>
                    <a:pt x="305" y="390"/>
                  </a:cubicBezTo>
                  <a:cubicBezTo>
                    <a:pt x="305" y="394"/>
                    <a:pt x="301" y="397"/>
                    <a:pt x="302" y="399"/>
                  </a:cubicBezTo>
                  <a:close/>
                  <a:moveTo>
                    <a:pt x="358" y="393"/>
                  </a:moveTo>
                  <a:cubicBezTo>
                    <a:pt x="358" y="392"/>
                    <a:pt x="358" y="391"/>
                    <a:pt x="358" y="390"/>
                  </a:cubicBezTo>
                  <a:cubicBezTo>
                    <a:pt x="358" y="390"/>
                    <a:pt x="357" y="390"/>
                    <a:pt x="356" y="390"/>
                  </a:cubicBezTo>
                  <a:cubicBezTo>
                    <a:pt x="356" y="392"/>
                    <a:pt x="357" y="393"/>
                    <a:pt x="358" y="393"/>
                  </a:cubicBezTo>
                  <a:close/>
                  <a:moveTo>
                    <a:pt x="367" y="396"/>
                  </a:moveTo>
                  <a:cubicBezTo>
                    <a:pt x="371" y="397"/>
                    <a:pt x="380" y="398"/>
                    <a:pt x="379" y="391"/>
                  </a:cubicBezTo>
                  <a:cubicBezTo>
                    <a:pt x="372" y="391"/>
                    <a:pt x="368" y="390"/>
                    <a:pt x="367" y="396"/>
                  </a:cubicBezTo>
                  <a:close/>
                  <a:moveTo>
                    <a:pt x="385" y="398"/>
                  </a:moveTo>
                  <a:cubicBezTo>
                    <a:pt x="389" y="398"/>
                    <a:pt x="396" y="396"/>
                    <a:pt x="398" y="392"/>
                  </a:cubicBezTo>
                  <a:cubicBezTo>
                    <a:pt x="391" y="390"/>
                    <a:pt x="386" y="391"/>
                    <a:pt x="385" y="398"/>
                  </a:cubicBezTo>
                  <a:close/>
                  <a:moveTo>
                    <a:pt x="446" y="406"/>
                  </a:moveTo>
                  <a:cubicBezTo>
                    <a:pt x="460" y="402"/>
                    <a:pt x="473" y="399"/>
                    <a:pt x="482" y="392"/>
                  </a:cubicBezTo>
                  <a:cubicBezTo>
                    <a:pt x="471" y="396"/>
                    <a:pt x="452" y="397"/>
                    <a:pt x="446" y="406"/>
                  </a:cubicBezTo>
                  <a:close/>
                  <a:moveTo>
                    <a:pt x="279" y="399"/>
                  </a:moveTo>
                  <a:cubicBezTo>
                    <a:pt x="283" y="400"/>
                    <a:pt x="284" y="399"/>
                    <a:pt x="287" y="401"/>
                  </a:cubicBezTo>
                  <a:cubicBezTo>
                    <a:pt x="290" y="401"/>
                    <a:pt x="290" y="398"/>
                    <a:pt x="292" y="396"/>
                  </a:cubicBezTo>
                  <a:cubicBezTo>
                    <a:pt x="288" y="396"/>
                    <a:pt x="286" y="393"/>
                    <a:pt x="282" y="393"/>
                  </a:cubicBezTo>
                  <a:cubicBezTo>
                    <a:pt x="282" y="396"/>
                    <a:pt x="279" y="396"/>
                    <a:pt x="279" y="399"/>
                  </a:cubicBezTo>
                  <a:close/>
                  <a:moveTo>
                    <a:pt x="332" y="393"/>
                  </a:moveTo>
                  <a:cubicBezTo>
                    <a:pt x="332" y="397"/>
                    <a:pt x="327" y="400"/>
                    <a:pt x="328" y="404"/>
                  </a:cubicBezTo>
                  <a:cubicBezTo>
                    <a:pt x="334" y="405"/>
                    <a:pt x="335" y="403"/>
                    <a:pt x="340" y="405"/>
                  </a:cubicBezTo>
                  <a:cubicBezTo>
                    <a:pt x="342" y="402"/>
                    <a:pt x="344" y="399"/>
                    <a:pt x="345" y="395"/>
                  </a:cubicBezTo>
                  <a:cubicBezTo>
                    <a:pt x="341" y="395"/>
                    <a:pt x="337" y="393"/>
                    <a:pt x="332" y="393"/>
                  </a:cubicBezTo>
                  <a:close/>
                  <a:moveTo>
                    <a:pt x="409" y="399"/>
                  </a:moveTo>
                  <a:cubicBezTo>
                    <a:pt x="413" y="398"/>
                    <a:pt x="424" y="399"/>
                    <a:pt x="427" y="395"/>
                  </a:cubicBezTo>
                  <a:cubicBezTo>
                    <a:pt x="421" y="395"/>
                    <a:pt x="410" y="394"/>
                    <a:pt x="409" y="399"/>
                  </a:cubicBezTo>
                  <a:close/>
                  <a:moveTo>
                    <a:pt x="114" y="400"/>
                  </a:moveTo>
                  <a:cubicBezTo>
                    <a:pt x="114" y="398"/>
                    <a:pt x="112" y="398"/>
                    <a:pt x="111" y="396"/>
                  </a:cubicBezTo>
                  <a:cubicBezTo>
                    <a:pt x="111" y="398"/>
                    <a:pt x="112" y="400"/>
                    <a:pt x="114" y="400"/>
                  </a:cubicBezTo>
                  <a:close/>
                  <a:moveTo>
                    <a:pt x="135" y="409"/>
                  </a:moveTo>
                  <a:cubicBezTo>
                    <a:pt x="132" y="404"/>
                    <a:pt x="130" y="398"/>
                    <a:pt x="124" y="396"/>
                  </a:cubicBezTo>
                  <a:cubicBezTo>
                    <a:pt x="126" y="402"/>
                    <a:pt x="130" y="406"/>
                    <a:pt x="135" y="409"/>
                  </a:cubicBezTo>
                  <a:close/>
                  <a:moveTo>
                    <a:pt x="166" y="423"/>
                  </a:moveTo>
                  <a:cubicBezTo>
                    <a:pt x="166" y="420"/>
                    <a:pt x="163" y="415"/>
                    <a:pt x="163" y="410"/>
                  </a:cubicBezTo>
                  <a:cubicBezTo>
                    <a:pt x="157" y="407"/>
                    <a:pt x="153" y="398"/>
                    <a:pt x="146" y="398"/>
                  </a:cubicBezTo>
                  <a:cubicBezTo>
                    <a:pt x="148" y="408"/>
                    <a:pt x="156" y="421"/>
                    <a:pt x="166" y="423"/>
                  </a:cubicBezTo>
                  <a:close/>
                  <a:moveTo>
                    <a:pt x="166" y="402"/>
                  </a:moveTo>
                  <a:cubicBezTo>
                    <a:pt x="166" y="399"/>
                    <a:pt x="166" y="397"/>
                    <a:pt x="164" y="397"/>
                  </a:cubicBezTo>
                  <a:cubicBezTo>
                    <a:pt x="165" y="399"/>
                    <a:pt x="164" y="402"/>
                    <a:pt x="166" y="402"/>
                  </a:cubicBezTo>
                  <a:close/>
                  <a:moveTo>
                    <a:pt x="294" y="401"/>
                  </a:moveTo>
                  <a:cubicBezTo>
                    <a:pt x="296" y="402"/>
                    <a:pt x="296" y="400"/>
                    <a:pt x="296" y="399"/>
                  </a:cubicBezTo>
                  <a:cubicBezTo>
                    <a:pt x="296" y="399"/>
                    <a:pt x="296" y="398"/>
                    <a:pt x="295" y="398"/>
                  </a:cubicBezTo>
                  <a:cubicBezTo>
                    <a:pt x="295" y="400"/>
                    <a:pt x="294" y="400"/>
                    <a:pt x="294" y="401"/>
                  </a:cubicBezTo>
                  <a:close/>
                  <a:moveTo>
                    <a:pt x="363" y="404"/>
                  </a:moveTo>
                  <a:cubicBezTo>
                    <a:pt x="367" y="405"/>
                    <a:pt x="374" y="404"/>
                    <a:pt x="375" y="399"/>
                  </a:cubicBezTo>
                  <a:cubicBezTo>
                    <a:pt x="370" y="399"/>
                    <a:pt x="363" y="397"/>
                    <a:pt x="363" y="404"/>
                  </a:cubicBezTo>
                  <a:close/>
                  <a:moveTo>
                    <a:pt x="114" y="421"/>
                  </a:moveTo>
                  <a:cubicBezTo>
                    <a:pt x="115" y="415"/>
                    <a:pt x="108" y="417"/>
                    <a:pt x="107" y="413"/>
                  </a:cubicBezTo>
                  <a:cubicBezTo>
                    <a:pt x="99" y="410"/>
                    <a:pt x="94" y="401"/>
                    <a:pt x="87" y="399"/>
                  </a:cubicBezTo>
                  <a:cubicBezTo>
                    <a:pt x="93" y="410"/>
                    <a:pt x="104" y="415"/>
                    <a:pt x="114" y="421"/>
                  </a:cubicBezTo>
                  <a:close/>
                  <a:moveTo>
                    <a:pt x="159" y="402"/>
                  </a:moveTo>
                  <a:cubicBezTo>
                    <a:pt x="160" y="401"/>
                    <a:pt x="159" y="399"/>
                    <a:pt x="157" y="399"/>
                  </a:cubicBezTo>
                  <a:cubicBezTo>
                    <a:pt x="158" y="400"/>
                    <a:pt x="158" y="401"/>
                    <a:pt x="159" y="402"/>
                  </a:cubicBezTo>
                  <a:close/>
                  <a:moveTo>
                    <a:pt x="65" y="403"/>
                  </a:moveTo>
                  <a:cubicBezTo>
                    <a:pt x="63" y="403"/>
                    <a:pt x="60" y="398"/>
                    <a:pt x="60" y="401"/>
                  </a:cubicBezTo>
                  <a:cubicBezTo>
                    <a:pt x="65" y="405"/>
                    <a:pt x="66" y="414"/>
                    <a:pt x="72" y="416"/>
                  </a:cubicBezTo>
                  <a:cubicBezTo>
                    <a:pt x="73" y="416"/>
                    <a:pt x="73" y="415"/>
                    <a:pt x="73" y="415"/>
                  </a:cubicBezTo>
                  <a:cubicBezTo>
                    <a:pt x="72" y="409"/>
                    <a:pt x="65" y="410"/>
                    <a:pt x="65" y="403"/>
                  </a:cubicBezTo>
                  <a:close/>
                  <a:moveTo>
                    <a:pt x="421" y="410"/>
                  </a:moveTo>
                  <a:cubicBezTo>
                    <a:pt x="431" y="408"/>
                    <a:pt x="438" y="404"/>
                    <a:pt x="445" y="399"/>
                  </a:cubicBezTo>
                  <a:cubicBezTo>
                    <a:pt x="436" y="400"/>
                    <a:pt x="422" y="399"/>
                    <a:pt x="421" y="410"/>
                  </a:cubicBezTo>
                  <a:close/>
                  <a:moveTo>
                    <a:pt x="299" y="402"/>
                  </a:moveTo>
                  <a:cubicBezTo>
                    <a:pt x="301" y="402"/>
                    <a:pt x="302" y="402"/>
                    <a:pt x="304" y="402"/>
                  </a:cubicBezTo>
                  <a:cubicBezTo>
                    <a:pt x="304" y="399"/>
                    <a:pt x="298" y="399"/>
                    <a:pt x="299" y="402"/>
                  </a:cubicBezTo>
                  <a:close/>
                  <a:moveTo>
                    <a:pt x="384" y="403"/>
                  </a:moveTo>
                  <a:cubicBezTo>
                    <a:pt x="385" y="404"/>
                    <a:pt x="387" y="403"/>
                    <a:pt x="388" y="404"/>
                  </a:cubicBezTo>
                  <a:cubicBezTo>
                    <a:pt x="387" y="401"/>
                    <a:pt x="392" y="404"/>
                    <a:pt x="392" y="401"/>
                  </a:cubicBezTo>
                  <a:cubicBezTo>
                    <a:pt x="388" y="401"/>
                    <a:pt x="386" y="401"/>
                    <a:pt x="384" y="403"/>
                  </a:cubicBezTo>
                  <a:close/>
                  <a:moveTo>
                    <a:pt x="195" y="422"/>
                  </a:moveTo>
                  <a:cubicBezTo>
                    <a:pt x="187" y="414"/>
                    <a:pt x="179" y="408"/>
                    <a:pt x="170" y="401"/>
                  </a:cubicBezTo>
                  <a:cubicBezTo>
                    <a:pt x="173" y="414"/>
                    <a:pt x="186" y="416"/>
                    <a:pt x="195" y="422"/>
                  </a:cubicBezTo>
                  <a:close/>
                  <a:moveTo>
                    <a:pt x="394" y="414"/>
                  </a:moveTo>
                  <a:cubicBezTo>
                    <a:pt x="402" y="414"/>
                    <a:pt x="408" y="412"/>
                    <a:pt x="416" y="412"/>
                  </a:cubicBezTo>
                  <a:cubicBezTo>
                    <a:pt x="416" y="409"/>
                    <a:pt x="418" y="406"/>
                    <a:pt x="419" y="403"/>
                  </a:cubicBezTo>
                  <a:cubicBezTo>
                    <a:pt x="409" y="406"/>
                    <a:pt x="400" y="406"/>
                    <a:pt x="394" y="414"/>
                  </a:cubicBezTo>
                  <a:close/>
                  <a:moveTo>
                    <a:pt x="267" y="407"/>
                  </a:moveTo>
                  <a:cubicBezTo>
                    <a:pt x="263" y="406"/>
                    <a:pt x="258" y="403"/>
                    <a:pt x="253" y="405"/>
                  </a:cubicBezTo>
                  <a:cubicBezTo>
                    <a:pt x="257" y="405"/>
                    <a:pt x="264" y="411"/>
                    <a:pt x="267" y="407"/>
                  </a:cubicBezTo>
                  <a:close/>
                  <a:moveTo>
                    <a:pt x="118" y="416"/>
                  </a:moveTo>
                  <a:cubicBezTo>
                    <a:pt x="118" y="410"/>
                    <a:pt x="114" y="408"/>
                    <a:pt x="111" y="405"/>
                  </a:cubicBezTo>
                  <a:cubicBezTo>
                    <a:pt x="113" y="409"/>
                    <a:pt x="113" y="415"/>
                    <a:pt x="118" y="416"/>
                  </a:cubicBezTo>
                  <a:close/>
                  <a:moveTo>
                    <a:pt x="308" y="407"/>
                  </a:moveTo>
                  <a:cubicBezTo>
                    <a:pt x="311" y="407"/>
                    <a:pt x="316" y="409"/>
                    <a:pt x="319" y="409"/>
                  </a:cubicBezTo>
                  <a:cubicBezTo>
                    <a:pt x="319" y="407"/>
                    <a:pt x="318" y="407"/>
                    <a:pt x="318" y="406"/>
                  </a:cubicBezTo>
                  <a:cubicBezTo>
                    <a:pt x="314" y="406"/>
                    <a:pt x="309" y="404"/>
                    <a:pt x="308" y="407"/>
                  </a:cubicBezTo>
                  <a:close/>
                  <a:moveTo>
                    <a:pt x="338" y="410"/>
                  </a:moveTo>
                  <a:cubicBezTo>
                    <a:pt x="339" y="409"/>
                    <a:pt x="340" y="408"/>
                    <a:pt x="340" y="407"/>
                  </a:cubicBezTo>
                  <a:cubicBezTo>
                    <a:pt x="336" y="408"/>
                    <a:pt x="332" y="406"/>
                    <a:pt x="330" y="408"/>
                  </a:cubicBezTo>
                  <a:cubicBezTo>
                    <a:pt x="333" y="408"/>
                    <a:pt x="335" y="410"/>
                    <a:pt x="338" y="410"/>
                  </a:cubicBezTo>
                  <a:close/>
                  <a:moveTo>
                    <a:pt x="346" y="410"/>
                  </a:moveTo>
                  <a:cubicBezTo>
                    <a:pt x="348" y="410"/>
                    <a:pt x="347" y="409"/>
                    <a:pt x="349" y="409"/>
                  </a:cubicBezTo>
                  <a:cubicBezTo>
                    <a:pt x="349" y="406"/>
                    <a:pt x="345" y="406"/>
                    <a:pt x="346" y="410"/>
                  </a:cubicBezTo>
                  <a:close/>
                  <a:moveTo>
                    <a:pt x="358" y="411"/>
                  </a:moveTo>
                  <a:cubicBezTo>
                    <a:pt x="363" y="410"/>
                    <a:pt x="371" y="412"/>
                    <a:pt x="371" y="407"/>
                  </a:cubicBezTo>
                  <a:cubicBezTo>
                    <a:pt x="367" y="408"/>
                    <a:pt x="361" y="408"/>
                    <a:pt x="358" y="411"/>
                  </a:cubicBezTo>
                  <a:close/>
                  <a:moveTo>
                    <a:pt x="144" y="414"/>
                  </a:moveTo>
                  <a:cubicBezTo>
                    <a:pt x="142" y="412"/>
                    <a:pt x="142" y="407"/>
                    <a:pt x="140" y="409"/>
                  </a:cubicBezTo>
                  <a:cubicBezTo>
                    <a:pt x="141" y="410"/>
                    <a:pt x="143" y="414"/>
                    <a:pt x="144" y="414"/>
                  </a:cubicBezTo>
                  <a:close/>
                  <a:moveTo>
                    <a:pt x="328" y="409"/>
                  </a:moveTo>
                  <a:cubicBezTo>
                    <a:pt x="326" y="409"/>
                    <a:pt x="325" y="409"/>
                    <a:pt x="323" y="408"/>
                  </a:cubicBezTo>
                  <a:cubicBezTo>
                    <a:pt x="323" y="410"/>
                    <a:pt x="327" y="410"/>
                    <a:pt x="328" y="409"/>
                  </a:cubicBezTo>
                  <a:close/>
                  <a:moveTo>
                    <a:pt x="146" y="439"/>
                  </a:moveTo>
                  <a:cubicBezTo>
                    <a:pt x="139" y="429"/>
                    <a:pt x="131" y="413"/>
                    <a:pt x="120" y="409"/>
                  </a:cubicBezTo>
                  <a:cubicBezTo>
                    <a:pt x="129" y="419"/>
                    <a:pt x="137" y="430"/>
                    <a:pt x="146" y="439"/>
                  </a:cubicBezTo>
                  <a:close/>
                  <a:moveTo>
                    <a:pt x="271" y="410"/>
                  </a:moveTo>
                  <a:cubicBezTo>
                    <a:pt x="272" y="410"/>
                    <a:pt x="273" y="410"/>
                    <a:pt x="273" y="410"/>
                  </a:cubicBezTo>
                  <a:cubicBezTo>
                    <a:pt x="274" y="408"/>
                    <a:pt x="270" y="408"/>
                    <a:pt x="271" y="410"/>
                  </a:cubicBezTo>
                  <a:close/>
                  <a:moveTo>
                    <a:pt x="298" y="412"/>
                  </a:moveTo>
                  <a:cubicBezTo>
                    <a:pt x="298" y="412"/>
                    <a:pt x="299" y="413"/>
                    <a:pt x="299" y="413"/>
                  </a:cubicBezTo>
                  <a:cubicBezTo>
                    <a:pt x="303" y="413"/>
                    <a:pt x="305" y="414"/>
                    <a:pt x="308" y="414"/>
                  </a:cubicBezTo>
                  <a:cubicBezTo>
                    <a:pt x="311" y="414"/>
                    <a:pt x="309" y="413"/>
                    <a:pt x="307" y="413"/>
                  </a:cubicBezTo>
                  <a:cubicBezTo>
                    <a:pt x="303" y="413"/>
                    <a:pt x="297" y="409"/>
                    <a:pt x="293" y="411"/>
                  </a:cubicBezTo>
                  <a:cubicBezTo>
                    <a:pt x="295" y="411"/>
                    <a:pt x="296" y="412"/>
                    <a:pt x="298" y="412"/>
                  </a:cubicBezTo>
                  <a:close/>
                  <a:moveTo>
                    <a:pt x="380" y="416"/>
                  </a:moveTo>
                  <a:cubicBezTo>
                    <a:pt x="382" y="416"/>
                    <a:pt x="384" y="415"/>
                    <a:pt x="386" y="414"/>
                  </a:cubicBezTo>
                  <a:cubicBezTo>
                    <a:pt x="384" y="413"/>
                    <a:pt x="379" y="414"/>
                    <a:pt x="380" y="416"/>
                  </a:cubicBezTo>
                  <a:close/>
                  <a:moveTo>
                    <a:pt x="76" y="418"/>
                  </a:moveTo>
                  <a:cubicBezTo>
                    <a:pt x="76" y="417"/>
                    <a:pt x="77" y="416"/>
                    <a:pt x="76" y="415"/>
                  </a:cubicBezTo>
                  <a:cubicBezTo>
                    <a:pt x="75" y="416"/>
                    <a:pt x="75" y="412"/>
                    <a:pt x="74" y="415"/>
                  </a:cubicBezTo>
                  <a:cubicBezTo>
                    <a:pt x="75" y="416"/>
                    <a:pt x="74" y="417"/>
                    <a:pt x="76" y="418"/>
                  </a:cubicBezTo>
                  <a:close/>
                  <a:moveTo>
                    <a:pt x="392" y="416"/>
                  </a:moveTo>
                  <a:cubicBezTo>
                    <a:pt x="393" y="416"/>
                    <a:pt x="394" y="417"/>
                    <a:pt x="394" y="417"/>
                  </a:cubicBezTo>
                  <a:cubicBezTo>
                    <a:pt x="394" y="416"/>
                    <a:pt x="395" y="416"/>
                    <a:pt x="395" y="415"/>
                  </a:cubicBezTo>
                  <a:cubicBezTo>
                    <a:pt x="393" y="415"/>
                    <a:pt x="393" y="416"/>
                    <a:pt x="392" y="416"/>
                  </a:cubicBezTo>
                  <a:close/>
                  <a:moveTo>
                    <a:pt x="374" y="418"/>
                  </a:moveTo>
                  <a:cubicBezTo>
                    <a:pt x="375" y="417"/>
                    <a:pt x="378" y="418"/>
                    <a:pt x="378" y="415"/>
                  </a:cubicBezTo>
                  <a:cubicBezTo>
                    <a:pt x="376" y="416"/>
                    <a:pt x="374" y="415"/>
                    <a:pt x="374" y="418"/>
                  </a:cubicBezTo>
                  <a:close/>
                  <a:moveTo>
                    <a:pt x="321" y="416"/>
                  </a:moveTo>
                  <a:cubicBezTo>
                    <a:pt x="320" y="416"/>
                    <a:pt x="320" y="417"/>
                    <a:pt x="321" y="417"/>
                  </a:cubicBezTo>
                  <a:cubicBezTo>
                    <a:pt x="324" y="417"/>
                    <a:pt x="331" y="418"/>
                    <a:pt x="330" y="416"/>
                  </a:cubicBezTo>
                  <a:cubicBezTo>
                    <a:pt x="327" y="417"/>
                    <a:pt x="326" y="416"/>
                    <a:pt x="323" y="416"/>
                  </a:cubicBezTo>
                  <a:cubicBezTo>
                    <a:pt x="322" y="416"/>
                    <a:pt x="321" y="416"/>
                    <a:pt x="321" y="416"/>
                  </a:cubicBezTo>
                  <a:close/>
                  <a:moveTo>
                    <a:pt x="83" y="421"/>
                  </a:moveTo>
                  <a:cubicBezTo>
                    <a:pt x="82" y="419"/>
                    <a:pt x="79" y="418"/>
                    <a:pt x="77" y="416"/>
                  </a:cubicBezTo>
                  <a:cubicBezTo>
                    <a:pt x="75" y="420"/>
                    <a:pt x="83" y="420"/>
                    <a:pt x="83" y="421"/>
                  </a:cubicBezTo>
                  <a:close/>
                  <a:moveTo>
                    <a:pt x="129" y="425"/>
                  </a:moveTo>
                  <a:cubicBezTo>
                    <a:pt x="126" y="424"/>
                    <a:pt x="124" y="418"/>
                    <a:pt x="121" y="418"/>
                  </a:cubicBezTo>
                  <a:cubicBezTo>
                    <a:pt x="122" y="422"/>
                    <a:pt x="127" y="424"/>
                    <a:pt x="129" y="425"/>
                  </a:cubicBezTo>
                  <a:close/>
                  <a:moveTo>
                    <a:pt x="417" y="421"/>
                  </a:moveTo>
                  <a:cubicBezTo>
                    <a:pt x="425" y="421"/>
                    <a:pt x="435" y="421"/>
                    <a:pt x="443" y="419"/>
                  </a:cubicBezTo>
                  <a:cubicBezTo>
                    <a:pt x="436" y="417"/>
                    <a:pt x="422" y="418"/>
                    <a:pt x="417" y="421"/>
                  </a:cubicBezTo>
                  <a:close/>
                  <a:moveTo>
                    <a:pt x="388" y="419"/>
                  </a:moveTo>
                  <a:cubicBezTo>
                    <a:pt x="388" y="417"/>
                    <a:pt x="385" y="419"/>
                    <a:pt x="384" y="418"/>
                  </a:cubicBezTo>
                  <a:cubicBezTo>
                    <a:pt x="383" y="420"/>
                    <a:pt x="386" y="419"/>
                    <a:pt x="388" y="419"/>
                  </a:cubicBezTo>
                  <a:close/>
                  <a:moveTo>
                    <a:pt x="160" y="426"/>
                  </a:moveTo>
                  <a:cubicBezTo>
                    <a:pt x="161" y="425"/>
                    <a:pt x="157" y="424"/>
                    <a:pt x="159" y="422"/>
                  </a:cubicBezTo>
                  <a:cubicBezTo>
                    <a:pt x="155" y="422"/>
                    <a:pt x="155" y="419"/>
                    <a:pt x="152" y="419"/>
                  </a:cubicBezTo>
                  <a:cubicBezTo>
                    <a:pt x="152" y="424"/>
                    <a:pt x="158" y="426"/>
                    <a:pt x="160" y="426"/>
                  </a:cubicBezTo>
                  <a:close/>
                  <a:moveTo>
                    <a:pt x="174" y="427"/>
                  </a:moveTo>
                  <a:cubicBezTo>
                    <a:pt x="182" y="430"/>
                    <a:pt x="188" y="435"/>
                    <a:pt x="196" y="438"/>
                  </a:cubicBezTo>
                  <a:cubicBezTo>
                    <a:pt x="188" y="432"/>
                    <a:pt x="181" y="425"/>
                    <a:pt x="173" y="419"/>
                  </a:cubicBezTo>
                  <a:cubicBezTo>
                    <a:pt x="173" y="422"/>
                    <a:pt x="174" y="425"/>
                    <a:pt x="174" y="427"/>
                  </a:cubicBezTo>
                  <a:close/>
                  <a:moveTo>
                    <a:pt x="347" y="422"/>
                  </a:moveTo>
                  <a:cubicBezTo>
                    <a:pt x="354" y="422"/>
                    <a:pt x="358" y="423"/>
                    <a:pt x="366" y="423"/>
                  </a:cubicBezTo>
                  <a:cubicBezTo>
                    <a:pt x="366" y="421"/>
                    <a:pt x="366" y="420"/>
                    <a:pt x="366" y="419"/>
                  </a:cubicBezTo>
                  <a:cubicBezTo>
                    <a:pt x="360" y="418"/>
                    <a:pt x="352" y="420"/>
                    <a:pt x="347" y="422"/>
                  </a:cubicBezTo>
                  <a:close/>
                  <a:moveTo>
                    <a:pt x="371" y="423"/>
                  </a:moveTo>
                  <a:cubicBezTo>
                    <a:pt x="372" y="421"/>
                    <a:pt x="378" y="423"/>
                    <a:pt x="378" y="421"/>
                  </a:cubicBezTo>
                  <a:cubicBezTo>
                    <a:pt x="375" y="421"/>
                    <a:pt x="371" y="419"/>
                    <a:pt x="371" y="423"/>
                  </a:cubicBezTo>
                  <a:close/>
                  <a:moveTo>
                    <a:pt x="89" y="426"/>
                  </a:moveTo>
                  <a:cubicBezTo>
                    <a:pt x="88" y="424"/>
                    <a:pt x="85" y="422"/>
                    <a:pt x="84" y="423"/>
                  </a:cubicBezTo>
                  <a:cubicBezTo>
                    <a:pt x="86" y="423"/>
                    <a:pt x="86" y="426"/>
                    <a:pt x="89" y="426"/>
                  </a:cubicBezTo>
                  <a:close/>
                  <a:moveTo>
                    <a:pt x="92" y="436"/>
                  </a:moveTo>
                  <a:cubicBezTo>
                    <a:pt x="88" y="431"/>
                    <a:pt x="81" y="425"/>
                    <a:pt x="75" y="424"/>
                  </a:cubicBezTo>
                  <a:cubicBezTo>
                    <a:pt x="80" y="428"/>
                    <a:pt x="88" y="435"/>
                    <a:pt x="92" y="436"/>
                  </a:cubicBezTo>
                  <a:close/>
                  <a:moveTo>
                    <a:pt x="119" y="426"/>
                  </a:moveTo>
                  <a:cubicBezTo>
                    <a:pt x="123" y="428"/>
                    <a:pt x="125" y="431"/>
                    <a:pt x="129" y="432"/>
                  </a:cubicBezTo>
                  <a:cubicBezTo>
                    <a:pt x="126" y="431"/>
                    <a:pt x="122" y="424"/>
                    <a:pt x="119" y="426"/>
                  </a:cubicBezTo>
                  <a:close/>
                  <a:moveTo>
                    <a:pt x="149" y="430"/>
                  </a:moveTo>
                  <a:cubicBezTo>
                    <a:pt x="148" y="429"/>
                    <a:pt x="146" y="425"/>
                    <a:pt x="145" y="426"/>
                  </a:cubicBezTo>
                  <a:cubicBezTo>
                    <a:pt x="147" y="427"/>
                    <a:pt x="146" y="430"/>
                    <a:pt x="149" y="430"/>
                  </a:cubicBezTo>
                  <a:close/>
                  <a:moveTo>
                    <a:pt x="169" y="472"/>
                  </a:moveTo>
                  <a:cubicBezTo>
                    <a:pt x="158" y="453"/>
                    <a:pt x="136" y="442"/>
                    <a:pt x="120" y="431"/>
                  </a:cubicBezTo>
                  <a:cubicBezTo>
                    <a:pt x="136" y="445"/>
                    <a:pt x="152" y="458"/>
                    <a:pt x="169" y="472"/>
                  </a:cubicBezTo>
                  <a:close/>
                  <a:moveTo>
                    <a:pt x="157" y="443"/>
                  </a:moveTo>
                  <a:cubicBezTo>
                    <a:pt x="157" y="438"/>
                    <a:pt x="151" y="436"/>
                    <a:pt x="152" y="432"/>
                  </a:cubicBezTo>
                  <a:cubicBezTo>
                    <a:pt x="151" y="432"/>
                    <a:pt x="150" y="432"/>
                    <a:pt x="149" y="432"/>
                  </a:cubicBezTo>
                  <a:cubicBezTo>
                    <a:pt x="151" y="436"/>
                    <a:pt x="154" y="439"/>
                    <a:pt x="157" y="443"/>
                  </a:cubicBezTo>
                  <a:close/>
                  <a:moveTo>
                    <a:pt x="176" y="464"/>
                  </a:moveTo>
                  <a:cubicBezTo>
                    <a:pt x="185" y="470"/>
                    <a:pt x="193" y="476"/>
                    <a:pt x="203" y="481"/>
                  </a:cubicBezTo>
                  <a:cubicBezTo>
                    <a:pt x="192" y="468"/>
                    <a:pt x="179" y="456"/>
                    <a:pt x="167" y="443"/>
                  </a:cubicBezTo>
                  <a:cubicBezTo>
                    <a:pt x="167" y="442"/>
                    <a:pt x="166" y="442"/>
                    <a:pt x="166" y="440"/>
                  </a:cubicBezTo>
                  <a:cubicBezTo>
                    <a:pt x="162" y="438"/>
                    <a:pt x="159" y="435"/>
                    <a:pt x="155" y="432"/>
                  </a:cubicBezTo>
                  <a:cubicBezTo>
                    <a:pt x="160" y="444"/>
                    <a:pt x="170" y="453"/>
                    <a:pt x="176" y="464"/>
                  </a:cubicBezTo>
                  <a:close/>
                  <a:moveTo>
                    <a:pt x="129" y="445"/>
                  </a:moveTo>
                  <a:cubicBezTo>
                    <a:pt x="125" y="440"/>
                    <a:pt x="119" y="436"/>
                    <a:pt x="113" y="433"/>
                  </a:cubicBezTo>
                  <a:cubicBezTo>
                    <a:pt x="117" y="438"/>
                    <a:pt x="123" y="442"/>
                    <a:pt x="129" y="445"/>
                  </a:cubicBezTo>
                  <a:close/>
                  <a:moveTo>
                    <a:pt x="185" y="449"/>
                  </a:moveTo>
                  <a:cubicBezTo>
                    <a:pt x="181" y="446"/>
                    <a:pt x="174" y="441"/>
                    <a:pt x="169" y="437"/>
                  </a:cubicBezTo>
                  <a:cubicBezTo>
                    <a:pt x="174" y="441"/>
                    <a:pt x="178" y="447"/>
                    <a:pt x="185" y="449"/>
                  </a:cubicBezTo>
                  <a:close/>
                  <a:moveTo>
                    <a:pt x="203" y="509"/>
                  </a:moveTo>
                  <a:cubicBezTo>
                    <a:pt x="200" y="508"/>
                    <a:pt x="199" y="504"/>
                    <a:pt x="196" y="502"/>
                  </a:cubicBezTo>
                  <a:cubicBezTo>
                    <a:pt x="186" y="494"/>
                    <a:pt x="173" y="489"/>
                    <a:pt x="168" y="480"/>
                  </a:cubicBezTo>
                  <a:cubicBezTo>
                    <a:pt x="156" y="471"/>
                    <a:pt x="140" y="459"/>
                    <a:pt x="128" y="449"/>
                  </a:cubicBezTo>
                  <a:cubicBezTo>
                    <a:pt x="124" y="447"/>
                    <a:pt x="117" y="439"/>
                    <a:pt x="115" y="440"/>
                  </a:cubicBezTo>
                  <a:cubicBezTo>
                    <a:pt x="115" y="440"/>
                    <a:pt x="115" y="440"/>
                    <a:pt x="115" y="440"/>
                  </a:cubicBezTo>
                  <a:cubicBezTo>
                    <a:pt x="119" y="445"/>
                    <a:pt x="125" y="449"/>
                    <a:pt x="130" y="454"/>
                  </a:cubicBezTo>
                  <a:cubicBezTo>
                    <a:pt x="134" y="457"/>
                    <a:pt x="139" y="461"/>
                    <a:pt x="143" y="464"/>
                  </a:cubicBezTo>
                  <a:cubicBezTo>
                    <a:pt x="151" y="472"/>
                    <a:pt x="161" y="478"/>
                    <a:pt x="168" y="486"/>
                  </a:cubicBezTo>
                  <a:cubicBezTo>
                    <a:pt x="170" y="488"/>
                    <a:pt x="171" y="491"/>
                    <a:pt x="173" y="492"/>
                  </a:cubicBezTo>
                  <a:cubicBezTo>
                    <a:pt x="179" y="497"/>
                    <a:pt x="186" y="501"/>
                    <a:pt x="193" y="505"/>
                  </a:cubicBezTo>
                  <a:cubicBezTo>
                    <a:pt x="200" y="509"/>
                    <a:pt x="207" y="513"/>
                    <a:pt x="214" y="518"/>
                  </a:cubicBezTo>
                  <a:cubicBezTo>
                    <a:pt x="212" y="513"/>
                    <a:pt x="206" y="512"/>
                    <a:pt x="203" y="509"/>
                  </a:cubicBezTo>
                  <a:close/>
                  <a:moveTo>
                    <a:pt x="162" y="448"/>
                  </a:moveTo>
                  <a:cubicBezTo>
                    <a:pt x="161" y="446"/>
                    <a:pt x="160" y="447"/>
                    <a:pt x="161" y="444"/>
                  </a:cubicBezTo>
                  <a:cubicBezTo>
                    <a:pt x="160" y="445"/>
                    <a:pt x="158" y="442"/>
                    <a:pt x="157" y="444"/>
                  </a:cubicBezTo>
                  <a:cubicBezTo>
                    <a:pt x="158" y="444"/>
                    <a:pt x="158" y="446"/>
                    <a:pt x="159" y="446"/>
                  </a:cubicBezTo>
                  <a:cubicBezTo>
                    <a:pt x="161" y="445"/>
                    <a:pt x="160" y="448"/>
                    <a:pt x="162" y="448"/>
                  </a:cubicBezTo>
                  <a:close/>
                  <a:moveTo>
                    <a:pt x="137" y="452"/>
                  </a:moveTo>
                  <a:cubicBezTo>
                    <a:pt x="138" y="450"/>
                    <a:pt x="134" y="448"/>
                    <a:pt x="134" y="449"/>
                  </a:cubicBezTo>
                  <a:cubicBezTo>
                    <a:pt x="135" y="450"/>
                    <a:pt x="136" y="451"/>
                    <a:pt x="137" y="452"/>
                  </a:cubicBezTo>
                  <a:close/>
                  <a:moveTo>
                    <a:pt x="142" y="455"/>
                  </a:moveTo>
                  <a:cubicBezTo>
                    <a:pt x="141" y="455"/>
                    <a:pt x="141" y="454"/>
                    <a:pt x="141" y="453"/>
                  </a:cubicBezTo>
                  <a:cubicBezTo>
                    <a:pt x="140" y="453"/>
                    <a:pt x="139" y="453"/>
                    <a:pt x="138" y="452"/>
                  </a:cubicBezTo>
                  <a:cubicBezTo>
                    <a:pt x="138" y="454"/>
                    <a:pt x="141" y="456"/>
                    <a:pt x="142" y="455"/>
                  </a:cubicBezTo>
                  <a:close/>
                  <a:moveTo>
                    <a:pt x="171" y="504"/>
                  </a:moveTo>
                  <a:cubicBezTo>
                    <a:pt x="165" y="499"/>
                    <a:pt x="160" y="495"/>
                    <a:pt x="155" y="491"/>
                  </a:cubicBezTo>
                  <a:cubicBezTo>
                    <a:pt x="155" y="490"/>
                    <a:pt x="155" y="490"/>
                    <a:pt x="155" y="489"/>
                  </a:cubicBezTo>
                  <a:cubicBezTo>
                    <a:pt x="154" y="489"/>
                    <a:pt x="154" y="490"/>
                    <a:pt x="153" y="490"/>
                  </a:cubicBezTo>
                  <a:cubicBezTo>
                    <a:pt x="149" y="483"/>
                    <a:pt x="141" y="479"/>
                    <a:pt x="134" y="474"/>
                  </a:cubicBezTo>
                  <a:cubicBezTo>
                    <a:pt x="144" y="486"/>
                    <a:pt x="159" y="496"/>
                    <a:pt x="171" y="504"/>
                  </a:cubicBezTo>
                  <a:close/>
                  <a:moveTo>
                    <a:pt x="204" y="501"/>
                  </a:moveTo>
                  <a:cubicBezTo>
                    <a:pt x="204" y="498"/>
                    <a:pt x="201" y="498"/>
                    <a:pt x="200" y="496"/>
                  </a:cubicBezTo>
                  <a:cubicBezTo>
                    <a:pt x="200" y="499"/>
                    <a:pt x="202" y="500"/>
                    <a:pt x="204" y="501"/>
                  </a:cubicBezTo>
                  <a:close/>
                  <a:moveTo>
                    <a:pt x="190" y="511"/>
                  </a:moveTo>
                  <a:cubicBezTo>
                    <a:pt x="186" y="508"/>
                    <a:pt x="183" y="505"/>
                    <a:pt x="177" y="503"/>
                  </a:cubicBezTo>
                  <a:cubicBezTo>
                    <a:pt x="175" y="503"/>
                    <a:pt x="172" y="498"/>
                    <a:pt x="172" y="500"/>
                  </a:cubicBezTo>
                  <a:cubicBezTo>
                    <a:pt x="177" y="504"/>
                    <a:pt x="183" y="511"/>
                    <a:pt x="190" y="511"/>
                  </a:cubicBezTo>
                  <a:close/>
                  <a:moveTo>
                    <a:pt x="233" y="539"/>
                  </a:moveTo>
                  <a:cubicBezTo>
                    <a:pt x="233" y="539"/>
                    <a:pt x="233" y="539"/>
                    <a:pt x="233" y="539"/>
                  </a:cubicBezTo>
                  <a:moveTo>
                    <a:pt x="250" y="554"/>
                  </a:moveTo>
                  <a:cubicBezTo>
                    <a:pt x="248" y="554"/>
                    <a:pt x="248" y="552"/>
                    <a:pt x="247" y="551"/>
                  </a:cubicBezTo>
                  <a:cubicBezTo>
                    <a:pt x="245" y="552"/>
                    <a:pt x="246" y="552"/>
                    <a:pt x="244" y="551"/>
                  </a:cubicBezTo>
                  <a:cubicBezTo>
                    <a:pt x="245" y="553"/>
                    <a:pt x="248" y="557"/>
                    <a:pt x="250" y="55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5" name="Freeform 18">
              <a:extLst>
                <a:ext uri="{FF2B5EF4-FFF2-40B4-BE49-F238E27FC236}">
                  <a16:creationId xmlns:a16="http://schemas.microsoft.com/office/drawing/2014/main" xmlns="" id="{6CAD0EB8-05E7-4476-A0FD-C0DB48F0C1E8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1396219" y="1904734"/>
              <a:ext cx="473319" cy="683779"/>
            </a:xfrm>
            <a:custGeom>
              <a:avLst/>
              <a:gdLst>
                <a:gd name="T0" fmla="*/ 157 w 657"/>
                <a:gd name="T1" fmla="*/ 35 h 559"/>
                <a:gd name="T2" fmla="*/ 325 w 657"/>
                <a:gd name="T3" fmla="*/ 33 h 559"/>
                <a:gd name="T4" fmla="*/ 488 w 657"/>
                <a:gd name="T5" fmla="*/ 54 h 559"/>
                <a:gd name="T6" fmla="*/ 596 w 657"/>
                <a:gd name="T7" fmla="*/ 107 h 559"/>
                <a:gd name="T8" fmla="*/ 264 w 657"/>
                <a:gd name="T9" fmla="*/ 83 h 559"/>
                <a:gd name="T10" fmla="*/ 349 w 657"/>
                <a:gd name="T11" fmla="*/ 94 h 559"/>
                <a:gd name="T12" fmla="*/ 117 w 657"/>
                <a:gd name="T13" fmla="*/ 104 h 559"/>
                <a:gd name="T14" fmla="*/ 614 w 657"/>
                <a:gd name="T15" fmla="*/ 144 h 559"/>
                <a:gd name="T16" fmla="*/ 279 w 657"/>
                <a:gd name="T17" fmla="*/ 119 h 559"/>
                <a:gd name="T18" fmla="*/ 459 w 657"/>
                <a:gd name="T19" fmla="*/ 138 h 559"/>
                <a:gd name="T20" fmla="*/ 55 w 657"/>
                <a:gd name="T21" fmla="*/ 135 h 559"/>
                <a:gd name="T22" fmla="*/ 93 w 657"/>
                <a:gd name="T23" fmla="*/ 138 h 559"/>
                <a:gd name="T24" fmla="*/ 75 w 657"/>
                <a:gd name="T25" fmla="*/ 142 h 559"/>
                <a:gd name="T26" fmla="*/ 134 w 657"/>
                <a:gd name="T27" fmla="*/ 147 h 559"/>
                <a:gd name="T28" fmla="*/ 206 w 657"/>
                <a:gd name="T29" fmla="*/ 155 h 559"/>
                <a:gd name="T30" fmla="*/ 87 w 657"/>
                <a:gd name="T31" fmla="*/ 164 h 559"/>
                <a:gd name="T32" fmla="*/ 104 w 657"/>
                <a:gd name="T33" fmla="*/ 169 h 559"/>
                <a:gd name="T34" fmla="*/ 549 w 657"/>
                <a:gd name="T35" fmla="*/ 184 h 559"/>
                <a:gd name="T36" fmla="*/ 161 w 657"/>
                <a:gd name="T37" fmla="*/ 175 h 559"/>
                <a:gd name="T38" fmla="*/ 533 w 657"/>
                <a:gd name="T39" fmla="*/ 178 h 559"/>
                <a:gd name="T40" fmla="*/ 51 w 657"/>
                <a:gd name="T41" fmla="*/ 186 h 559"/>
                <a:gd name="T42" fmla="*/ 110 w 657"/>
                <a:gd name="T43" fmla="*/ 191 h 559"/>
                <a:gd name="T44" fmla="*/ 333 w 657"/>
                <a:gd name="T45" fmla="*/ 192 h 559"/>
                <a:gd name="T46" fmla="*/ 626 w 657"/>
                <a:gd name="T47" fmla="*/ 204 h 559"/>
                <a:gd name="T48" fmla="*/ 273 w 657"/>
                <a:gd name="T49" fmla="*/ 204 h 559"/>
                <a:gd name="T50" fmla="*/ 566 w 657"/>
                <a:gd name="T51" fmla="*/ 212 h 559"/>
                <a:gd name="T52" fmla="*/ 145 w 657"/>
                <a:gd name="T53" fmla="*/ 215 h 559"/>
                <a:gd name="T54" fmla="*/ 292 w 657"/>
                <a:gd name="T55" fmla="*/ 216 h 559"/>
                <a:gd name="T56" fmla="*/ 573 w 657"/>
                <a:gd name="T57" fmla="*/ 226 h 559"/>
                <a:gd name="T58" fmla="*/ 329 w 657"/>
                <a:gd name="T59" fmla="*/ 234 h 559"/>
                <a:gd name="T60" fmla="*/ 131 w 657"/>
                <a:gd name="T61" fmla="*/ 231 h 559"/>
                <a:gd name="T62" fmla="*/ 507 w 657"/>
                <a:gd name="T63" fmla="*/ 240 h 559"/>
                <a:gd name="T64" fmla="*/ 600 w 657"/>
                <a:gd name="T65" fmla="*/ 268 h 559"/>
                <a:gd name="T66" fmla="*/ 540 w 657"/>
                <a:gd name="T67" fmla="*/ 249 h 559"/>
                <a:gd name="T68" fmla="*/ 509 w 657"/>
                <a:gd name="T69" fmla="*/ 260 h 559"/>
                <a:gd name="T70" fmla="*/ 406 w 657"/>
                <a:gd name="T71" fmla="*/ 257 h 559"/>
                <a:gd name="T72" fmla="*/ 372 w 657"/>
                <a:gd name="T73" fmla="*/ 260 h 559"/>
                <a:gd name="T74" fmla="*/ 246 w 657"/>
                <a:gd name="T75" fmla="*/ 270 h 559"/>
                <a:gd name="T76" fmla="*/ 152 w 657"/>
                <a:gd name="T77" fmla="*/ 274 h 559"/>
                <a:gd name="T78" fmla="*/ 507 w 657"/>
                <a:gd name="T79" fmla="*/ 280 h 559"/>
                <a:gd name="T80" fmla="*/ 189 w 657"/>
                <a:gd name="T81" fmla="*/ 283 h 559"/>
                <a:gd name="T82" fmla="*/ 314 w 657"/>
                <a:gd name="T83" fmla="*/ 285 h 559"/>
                <a:gd name="T84" fmla="*/ 504 w 657"/>
                <a:gd name="T85" fmla="*/ 289 h 559"/>
                <a:gd name="T86" fmla="*/ 479 w 657"/>
                <a:gd name="T87" fmla="*/ 294 h 559"/>
                <a:gd name="T88" fmla="*/ 483 w 657"/>
                <a:gd name="T89" fmla="*/ 300 h 559"/>
                <a:gd name="T90" fmla="*/ 485 w 657"/>
                <a:gd name="T91" fmla="*/ 312 h 559"/>
                <a:gd name="T92" fmla="*/ 409 w 657"/>
                <a:gd name="T93" fmla="*/ 314 h 559"/>
                <a:gd name="T94" fmla="*/ 269 w 657"/>
                <a:gd name="T95" fmla="*/ 318 h 559"/>
                <a:gd name="T96" fmla="*/ 460 w 657"/>
                <a:gd name="T97" fmla="*/ 323 h 559"/>
                <a:gd name="T98" fmla="*/ 387 w 657"/>
                <a:gd name="T99" fmla="*/ 334 h 559"/>
                <a:gd name="T100" fmla="*/ 67 w 657"/>
                <a:gd name="T101" fmla="*/ 334 h 559"/>
                <a:gd name="T102" fmla="*/ 50 w 657"/>
                <a:gd name="T103" fmla="*/ 338 h 559"/>
                <a:gd name="T104" fmla="*/ 410 w 657"/>
                <a:gd name="T105" fmla="*/ 351 h 559"/>
                <a:gd name="T106" fmla="*/ 157 w 657"/>
                <a:gd name="T107" fmla="*/ 363 h 559"/>
                <a:gd name="T108" fmla="*/ 315 w 657"/>
                <a:gd name="T109" fmla="*/ 358 h 559"/>
                <a:gd name="T110" fmla="*/ 321 w 657"/>
                <a:gd name="T111" fmla="*/ 364 h 559"/>
                <a:gd name="T112" fmla="*/ 232 w 657"/>
                <a:gd name="T113" fmla="*/ 367 h 559"/>
                <a:gd name="T114" fmla="*/ 101 w 657"/>
                <a:gd name="T115" fmla="*/ 391 h 559"/>
                <a:gd name="T116" fmla="*/ 402 w 657"/>
                <a:gd name="T117" fmla="*/ 382 h 559"/>
                <a:gd name="T118" fmla="*/ 72 w 657"/>
                <a:gd name="T119" fmla="*/ 403 h 559"/>
                <a:gd name="T120" fmla="*/ 157 w 657"/>
                <a:gd name="T121" fmla="*/ 399 h 559"/>
                <a:gd name="T122" fmla="*/ 392 w 657"/>
                <a:gd name="T123" fmla="*/ 416 h 559"/>
                <a:gd name="T124" fmla="*/ 115 w 657"/>
                <a:gd name="T125" fmla="*/ 440 h 559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657"/>
                <a:gd name="T190" fmla="*/ 0 h 559"/>
                <a:gd name="T191" fmla="*/ 657 w 657"/>
                <a:gd name="T192" fmla="*/ 559 h 559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657" h="559">
                  <a:moveTo>
                    <a:pt x="185" y="393"/>
                  </a:moveTo>
                  <a:cubicBezTo>
                    <a:pt x="192" y="400"/>
                    <a:pt x="207" y="406"/>
                    <a:pt x="216" y="414"/>
                  </a:cubicBezTo>
                  <a:cubicBezTo>
                    <a:pt x="214" y="422"/>
                    <a:pt x="205" y="412"/>
                    <a:pt x="200" y="411"/>
                  </a:cubicBezTo>
                  <a:cubicBezTo>
                    <a:pt x="199" y="412"/>
                    <a:pt x="200" y="414"/>
                    <a:pt x="199" y="414"/>
                  </a:cubicBezTo>
                  <a:cubicBezTo>
                    <a:pt x="190" y="412"/>
                    <a:pt x="187" y="402"/>
                    <a:pt x="179" y="401"/>
                  </a:cubicBezTo>
                  <a:cubicBezTo>
                    <a:pt x="182" y="407"/>
                    <a:pt x="191" y="411"/>
                    <a:pt x="198" y="417"/>
                  </a:cubicBezTo>
                  <a:cubicBezTo>
                    <a:pt x="203" y="421"/>
                    <a:pt x="211" y="427"/>
                    <a:pt x="209" y="433"/>
                  </a:cubicBezTo>
                  <a:cubicBezTo>
                    <a:pt x="201" y="432"/>
                    <a:pt x="193" y="425"/>
                    <a:pt x="185" y="421"/>
                  </a:cubicBezTo>
                  <a:cubicBezTo>
                    <a:pt x="186" y="426"/>
                    <a:pt x="195" y="430"/>
                    <a:pt x="198" y="435"/>
                  </a:cubicBezTo>
                  <a:cubicBezTo>
                    <a:pt x="202" y="438"/>
                    <a:pt x="212" y="442"/>
                    <a:pt x="209" y="449"/>
                  </a:cubicBezTo>
                  <a:cubicBezTo>
                    <a:pt x="199" y="446"/>
                    <a:pt x="188" y="438"/>
                    <a:pt x="177" y="434"/>
                  </a:cubicBezTo>
                  <a:cubicBezTo>
                    <a:pt x="186" y="441"/>
                    <a:pt x="193" y="449"/>
                    <a:pt x="202" y="455"/>
                  </a:cubicBezTo>
                  <a:cubicBezTo>
                    <a:pt x="203" y="464"/>
                    <a:pt x="214" y="465"/>
                    <a:pt x="214" y="474"/>
                  </a:cubicBezTo>
                  <a:cubicBezTo>
                    <a:pt x="213" y="474"/>
                    <a:pt x="213" y="475"/>
                    <a:pt x="213" y="475"/>
                  </a:cubicBezTo>
                  <a:cubicBezTo>
                    <a:pt x="206" y="472"/>
                    <a:pt x="202" y="464"/>
                    <a:pt x="194" y="464"/>
                  </a:cubicBezTo>
                  <a:cubicBezTo>
                    <a:pt x="201" y="475"/>
                    <a:pt x="215" y="482"/>
                    <a:pt x="217" y="496"/>
                  </a:cubicBezTo>
                  <a:cubicBezTo>
                    <a:pt x="213" y="497"/>
                    <a:pt x="209" y="492"/>
                    <a:pt x="206" y="490"/>
                  </a:cubicBezTo>
                  <a:cubicBezTo>
                    <a:pt x="202" y="487"/>
                    <a:pt x="199" y="484"/>
                    <a:pt x="195" y="482"/>
                  </a:cubicBezTo>
                  <a:cubicBezTo>
                    <a:pt x="197" y="485"/>
                    <a:pt x="203" y="489"/>
                    <a:pt x="207" y="493"/>
                  </a:cubicBezTo>
                  <a:cubicBezTo>
                    <a:pt x="207" y="495"/>
                    <a:pt x="206" y="495"/>
                    <a:pt x="206" y="496"/>
                  </a:cubicBezTo>
                  <a:cubicBezTo>
                    <a:pt x="214" y="502"/>
                    <a:pt x="220" y="510"/>
                    <a:pt x="227" y="517"/>
                  </a:cubicBezTo>
                  <a:cubicBezTo>
                    <a:pt x="227" y="519"/>
                    <a:pt x="225" y="519"/>
                    <a:pt x="225" y="521"/>
                  </a:cubicBezTo>
                  <a:cubicBezTo>
                    <a:pt x="230" y="527"/>
                    <a:pt x="237" y="530"/>
                    <a:pt x="240" y="537"/>
                  </a:cubicBezTo>
                  <a:cubicBezTo>
                    <a:pt x="239" y="539"/>
                    <a:pt x="236" y="539"/>
                    <a:pt x="234" y="540"/>
                  </a:cubicBezTo>
                  <a:cubicBezTo>
                    <a:pt x="241" y="542"/>
                    <a:pt x="249" y="542"/>
                    <a:pt x="253" y="547"/>
                  </a:cubicBezTo>
                  <a:cubicBezTo>
                    <a:pt x="253" y="551"/>
                    <a:pt x="249" y="552"/>
                    <a:pt x="251" y="556"/>
                  </a:cubicBezTo>
                  <a:cubicBezTo>
                    <a:pt x="241" y="559"/>
                    <a:pt x="234" y="550"/>
                    <a:pt x="227" y="546"/>
                  </a:cubicBezTo>
                  <a:cubicBezTo>
                    <a:pt x="223" y="547"/>
                    <a:pt x="221" y="545"/>
                    <a:pt x="220" y="543"/>
                  </a:cubicBezTo>
                  <a:cubicBezTo>
                    <a:pt x="215" y="542"/>
                    <a:pt x="208" y="543"/>
                    <a:pt x="206" y="538"/>
                  </a:cubicBezTo>
                  <a:cubicBezTo>
                    <a:pt x="206" y="536"/>
                    <a:pt x="206" y="535"/>
                    <a:pt x="208" y="536"/>
                  </a:cubicBezTo>
                  <a:cubicBezTo>
                    <a:pt x="204" y="531"/>
                    <a:pt x="194" y="530"/>
                    <a:pt x="192" y="523"/>
                  </a:cubicBezTo>
                  <a:cubicBezTo>
                    <a:pt x="190" y="521"/>
                    <a:pt x="191" y="524"/>
                    <a:pt x="188" y="523"/>
                  </a:cubicBezTo>
                  <a:cubicBezTo>
                    <a:pt x="170" y="507"/>
                    <a:pt x="149" y="493"/>
                    <a:pt x="129" y="477"/>
                  </a:cubicBezTo>
                  <a:cubicBezTo>
                    <a:pt x="133" y="485"/>
                    <a:pt x="143" y="490"/>
                    <a:pt x="148" y="498"/>
                  </a:cubicBezTo>
                  <a:cubicBezTo>
                    <a:pt x="139" y="495"/>
                    <a:pt x="130" y="486"/>
                    <a:pt x="124" y="478"/>
                  </a:cubicBezTo>
                  <a:cubicBezTo>
                    <a:pt x="118" y="473"/>
                    <a:pt x="112" y="466"/>
                    <a:pt x="104" y="462"/>
                  </a:cubicBezTo>
                  <a:cubicBezTo>
                    <a:pt x="103" y="458"/>
                    <a:pt x="103" y="459"/>
                    <a:pt x="100" y="458"/>
                  </a:cubicBezTo>
                  <a:cubicBezTo>
                    <a:pt x="99" y="454"/>
                    <a:pt x="92" y="452"/>
                    <a:pt x="92" y="448"/>
                  </a:cubicBezTo>
                  <a:cubicBezTo>
                    <a:pt x="92" y="451"/>
                    <a:pt x="86" y="444"/>
                    <a:pt x="87" y="442"/>
                  </a:cubicBezTo>
                  <a:cubicBezTo>
                    <a:pt x="72" y="431"/>
                    <a:pt x="61" y="416"/>
                    <a:pt x="49" y="402"/>
                  </a:cubicBezTo>
                  <a:cubicBezTo>
                    <a:pt x="44" y="395"/>
                    <a:pt x="35" y="389"/>
                    <a:pt x="36" y="379"/>
                  </a:cubicBezTo>
                  <a:cubicBezTo>
                    <a:pt x="41" y="380"/>
                    <a:pt x="44" y="383"/>
                    <a:pt x="48" y="385"/>
                  </a:cubicBezTo>
                  <a:cubicBezTo>
                    <a:pt x="47" y="381"/>
                    <a:pt x="40" y="382"/>
                    <a:pt x="41" y="376"/>
                  </a:cubicBezTo>
                  <a:cubicBezTo>
                    <a:pt x="40" y="374"/>
                    <a:pt x="43" y="374"/>
                    <a:pt x="44" y="374"/>
                  </a:cubicBezTo>
                  <a:cubicBezTo>
                    <a:pt x="41" y="358"/>
                    <a:pt x="26" y="352"/>
                    <a:pt x="23" y="335"/>
                  </a:cubicBezTo>
                  <a:cubicBezTo>
                    <a:pt x="22" y="333"/>
                    <a:pt x="20" y="333"/>
                    <a:pt x="19" y="331"/>
                  </a:cubicBezTo>
                  <a:cubicBezTo>
                    <a:pt x="22" y="324"/>
                    <a:pt x="16" y="317"/>
                    <a:pt x="16" y="310"/>
                  </a:cubicBezTo>
                  <a:cubicBezTo>
                    <a:pt x="14" y="307"/>
                    <a:pt x="10" y="306"/>
                    <a:pt x="10" y="301"/>
                  </a:cubicBezTo>
                  <a:cubicBezTo>
                    <a:pt x="10" y="299"/>
                    <a:pt x="12" y="299"/>
                    <a:pt x="14" y="299"/>
                  </a:cubicBezTo>
                  <a:cubicBezTo>
                    <a:pt x="17" y="285"/>
                    <a:pt x="0" y="285"/>
                    <a:pt x="3" y="275"/>
                  </a:cubicBezTo>
                  <a:cubicBezTo>
                    <a:pt x="6" y="275"/>
                    <a:pt x="8" y="276"/>
                    <a:pt x="10" y="276"/>
                  </a:cubicBezTo>
                  <a:cubicBezTo>
                    <a:pt x="11" y="272"/>
                    <a:pt x="12" y="266"/>
                    <a:pt x="10" y="263"/>
                  </a:cubicBezTo>
                  <a:cubicBezTo>
                    <a:pt x="9" y="258"/>
                    <a:pt x="1" y="257"/>
                    <a:pt x="2" y="251"/>
                  </a:cubicBezTo>
                  <a:cubicBezTo>
                    <a:pt x="5" y="250"/>
                    <a:pt x="6" y="250"/>
                    <a:pt x="10" y="251"/>
                  </a:cubicBezTo>
                  <a:cubicBezTo>
                    <a:pt x="10" y="249"/>
                    <a:pt x="11" y="244"/>
                    <a:pt x="10" y="242"/>
                  </a:cubicBezTo>
                  <a:cubicBezTo>
                    <a:pt x="9" y="239"/>
                    <a:pt x="5" y="239"/>
                    <a:pt x="5" y="234"/>
                  </a:cubicBezTo>
                  <a:cubicBezTo>
                    <a:pt x="7" y="232"/>
                    <a:pt x="9" y="231"/>
                    <a:pt x="13" y="232"/>
                  </a:cubicBezTo>
                  <a:cubicBezTo>
                    <a:pt x="14" y="219"/>
                    <a:pt x="15" y="206"/>
                    <a:pt x="19" y="195"/>
                  </a:cubicBezTo>
                  <a:cubicBezTo>
                    <a:pt x="17" y="193"/>
                    <a:pt x="15" y="192"/>
                    <a:pt x="14" y="189"/>
                  </a:cubicBezTo>
                  <a:cubicBezTo>
                    <a:pt x="15" y="187"/>
                    <a:pt x="17" y="185"/>
                    <a:pt x="21" y="186"/>
                  </a:cubicBezTo>
                  <a:cubicBezTo>
                    <a:pt x="24" y="173"/>
                    <a:pt x="27" y="162"/>
                    <a:pt x="28" y="150"/>
                  </a:cubicBezTo>
                  <a:cubicBezTo>
                    <a:pt x="32" y="143"/>
                    <a:pt x="32" y="136"/>
                    <a:pt x="36" y="130"/>
                  </a:cubicBezTo>
                  <a:cubicBezTo>
                    <a:pt x="39" y="126"/>
                    <a:pt x="43" y="123"/>
                    <a:pt x="45" y="119"/>
                  </a:cubicBezTo>
                  <a:cubicBezTo>
                    <a:pt x="52" y="110"/>
                    <a:pt x="54" y="103"/>
                    <a:pt x="63" y="97"/>
                  </a:cubicBezTo>
                  <a:cubicBezTo>
                    <a:pt x="62" y="95"/>
                    <a:pt x="59" y="94"/>
                    <a:pt x="59" y="90"/>
                  </a:cubicBezTo>
                  <a:cubicBezTo>
                    <a:pt x="62" y="88"/>
                    <a:pt x="68" y="88"/>
                    <a:pt x="71" y="90"/>
                  </a:cubicBezTo>
                  <a:cubicBezTo>
                    <a:pt x="77" y="86"/>
                    <a:pt x="83" y="83"/>
                    <a:pt x="90" y="80"/>
                  </a:cubicBezTo>
                  <a:cubicBezTo>
                    <a:pt x="96" y="78"/>
                    <a:pt x="100" y="74"/>
                    <a:pt x="105" y="69"/>
                  </a:cubicBezTo>
                  <a:cubicBezTo>
                    <a:pt x="112" y="63"/>
                    <a:pt x="120" y="58"/>
                    <a:pt x="129" y="52"/>
                  </a:cubicBezTo>
                  <a:cubicBezTo>
                    <a:pt x="136" y="47"/>
                    <a:pt x="143" y="44"/>
                    <a:pt x="151" y="38"/>
                  </a:cubicBezTo>
                  <a:cubicBezTo>
                    <a:pt x="153" y="39"/>
                    <a:pt x="153" y="37"/>
                    <a:pt x="155" y="38"/>
                  </a:cubicBezTo>
                  <a:cubicBezTo>
                    <a:pt x="156" y="37"/>
                    <a:pt x="157" y="37"/>
                    <a:pt x="157" y="35"/>
                  </a:cubicBezTo>
                  <a:cubicBezTo>
                    <a:pt x="165" y="35"/>
                    <a:pt x="172" y="28"/>
                    <a:pt x="182" y="27"/>
                  </a:cubicBezTo>
                  <a:cubicBezTo>
                    <a:pt x="200" y="19"/>
                    <a:pt x="222" y="16"/>
                    <a:pt x="242" y="11"/>
                  </a:cubicBezTo>
                  <a:cubicBezTo>
                    <a:pt x="338" y="0"/>
                    <a:pt x="445" y="8"/>
                    <a:pt x="518" y="46"/>
                  </a:cubicBezTo>
                  <a:cubicBezTo>
                    <a:pt x="541" y="54"/>
                    <a:pt x="557" y="67"/>
                    <a:pt x="574" y="80"/>
                  </a:cubicBezTo>
                  <a:cubicBezTo>
                    <a:pt x="585" y="89"/>
                    <a:pt x="594" y="96"/>
                    <a:pt x="601" y="106"/>
                  </a:cubicBezTo>
                  <a:cubicBezTo>
                    <a:pt x="604" y="110"/>
                    <a:pt x="605" y="115"/>
                    <a:pt x="609" y="119"/>
                  </a:cubicBezTo>
                  <a:cubicBezTo>
                    <a:pt x="615" y="126"/>
                    <a:pt x="623" y="131"/>
                    <a:pt x="629" y="139"/>
                  </a:cubicBezTo>
                  <a:cubicBezTo>
                    <a:pt x="634" y="146"/>
                    <a:pt x="638" y="153"/>
                    <a:pt x="643" y="161"/>
                  </a:cubicBezTo>
                  <a:cubicBezTo>
                    <a:pt x="656" y="184"/>
                    <a:pt x="657" y="213"/>
                    <a:pt x="648" y="238"/>
                  </a:cubicBezTo>
                  <a:cubicBezTo>
                    <a:pt x="646" y="238"/>
                    <a:pt x="648" y="241"/>
                    <a:pt x="645" y="241"/>
                  </a:cubicBezTo>
                  <a:cubicBezTo>
                    <a:pt x="645" y="243"/>
                    <a:pt x="644" y="245"/>
                    <a:pt x="644" y="247"/>
                  </a:cubicBezTo>
                  <a:cubicBezTo>
                    <a:pt x="644" y="249"/>
                    <a:pt x="643" y="248"/>
                    <a:pt x="642" y="248"/>
                  </a:cubicBezTo>
                  <a:cubicBezTo>
                    <a:pt x="644" y="255"/>
                    <a:pt x="639" y="265"/>
                    <a:pt x="638" y="274"/>
                  </a:cubicBezTo>
                  <a:cubicBezTo>
                    <a:pt x="637" y="273"/>
                    <a:pt x="637" y="271"/>
                    <a:pt x="636" y="271"/>
                  </a:cubicBezTo>
                  <a:cubicBezTo>
                    <a:pt x="634" y="273"/>
                    <a:pt x="638" y="273"/>
                    <a:pt x="637" y="275"/>
                  </a:cubicBezTo>
                  <a:cubicBezTo>
                    <a:pt x="631" y="294"/>
                    <a:pt x="623" y="311"/>
                    <a:pt x="614" y="327"/>
                  </a:cubicBezTo>
                  <a:cubicBezTo>
                    <a:pt x="613" y="327"/>
                    <a:pt x="611" y="327"/>
                    <a:pt x="611" y="326"/>
                  </a:cubicBezTo>
                  <a:cubicBezTo>
                    <a:pt x="598" y="339"/>
                    <a:pt x="587" y="359"/>
                    <a:pt x="572" y="371"/>
                  </a:cubicBezTo>
                  <a:cubicBezTo>
                    <a:pt x="556" y="385"/>
                    <a:pt x="539" y="396"/>
                    <a:pt x="521" y="409"/>
                  </a:cubicBezTo>
                  <a:cubicBezTo>
                    <a:pt x="511" y="411"/>
                    <a:pt x="502" y="419"/>
                    <a:pt x="490" y="415"/>
                  </a:cubicBezTo>
                  <a:cubicBezTo>
                    <a:pt x="463" y="424"/>
                    <a:pt x="433" y="423"/>
                    <a:pt x="402" y="423"/>
                  </a:cubicBezTo>
                  <a:cubicBezTo>
                    <a:pt x="388" y="423"/>
                    <a:pt x="374" y="427"/>
                    <a:pt x="360" y="427"/>
                  </a:cubicBezTo>
                  <a:cubicBezTo>
                    <a:pt x="334" y="428"/>
                    <a:pt x="311" y="423"/>
                    <a:pt x="289" y="418"/>
                  </a:cubicBezTo>
                  <a:cubicBezTo>
                    <a:pt x="286" y="422"/>
                    <a:pt x="285" y="427"/>
                    <a:pt x="281" y="429"/>
                  </a:cubicBezTo>
                  <a:cubicBezTo>
                    <a:pt x="275" y="428"/>
                    <a:pt x="279" y="422"/>
                    <a:pt x="281" y="419"/>
                  </a:cubicBezTo>
                  <a:cubicBezTo>
                    <a:pt x="265" y="414"/>
                    <a:pt x="248" y="414"/>
                    <a:pt x="230" y="409"/>
                  </a:cubicBezTo>
                  <a:cubicBezTo>
                    <a:pt x="230" y="412"/>
                    <a:pt x="237" y="413"/>
                    <a:pt x="237" y="418"/>
                  </a:cubicBezTo>
                  <a:cubicBezTo>
                    <a:pt x="232" y="421"/>
                    <a:pt x="228" y="416"/>
                    <a:pt x="224" y="413"/>
                  </a:cubicBezTo>
                  <a:cubicBezTo>
                    <a:pt x="216" y="409"/>
                    <a:pt x="208" y="404"/>
                    <a:pt x="199" y="399"/>
                  </a:cubicBezTo>
                  <a:cubicBezTo>
                    <a:pt x="195" y="397"/>
                    <a:pt x="190" y="395"/>
                    <a:pt x="185" y="393"/>
                  </a:cubicBezTo>
                  <a:close/>
                  <a:moveTo>
                    <a:pt x="481" y="34"/>
                  </a:moveTo>
                  <a:cubicBezTo>
                    <a:pt x="446" y="23"/>
                    <a:pt x="408" y="15"/>
                    <a:pt x="368" y="12"/>
                  </a:cubicBezTo>
                  <a:cubicBezTo>
                    <a:pt x="307" y="8"/>
                    <a:pt x="244" y="10"/>
                    <a:pt x="191" y="27"/>
                  </a:cubicBezTo>
                  <a:cubicBezTo>
                    <a:pt x="164" y="37"/>
                    <a:pt x="137" y="49"/>
                    <a:pt x="117" y="65"/>
                  </a:cubicBezTo>
                  <a:cubicBezTo>
                    <a:pt x="115" y="66"/>
                    <a:pt x="111" y="67"/>
                    <a:pt x="112" y="70"/>
                  </a:cubicBezTo>
                  <a:cubicBezTo>
                    <a:pt x="113" y="70"/>
                    <a:pt x="117" y="70"/>
                    <a:pt x="119" y="71"/>
                  </a:cubicBezTo>
                  <a:cubicBezTo>
                    <a:pt x="125" y="65"/>
                    <a:pt x="135" y="63"/>
                    <a:pt x="143" y="59"/>
                  </a:cubicBezTo>
                  <a:cubicBezTo>
                    <a:pt x="159" y="32"/>
                    <a:pt x="203" y="32"/>
                    <a:pt x="237" y="32"/>
                  </a:cubicBezTo>
                  <a:cubicBezTo>
                    <a:pt x="247" y="32"/>
                    <a:pt x="261" y="29"/>
                    <a:pt x="272" y="29"/>
                  </a:cubicBezTo>
                  <a:cubicBezTo>
                    <a:pt x="272" y="26"/>
                    <a:pt x="267" y="26"/>
                    <a:pt x="269" y="21"/>
                  </a:cubicBezTo>
                  <a:cubicBezTo>
                    <a:pt x="270" y="15"/>
                    <a:pt x="282" y="19"/>
                    <a:pt x="287" y="21"/>
                  </a:cubicBezTo>
                  <a:cubicBezTo>
                    <a:pt x="295" y="23"/>
                    <a:pt x="300" y="26"/>
                    <a:pt x="307" y="28"/>
                  </a:cubicBezTo>
                  <a:cubicBezTo>
                    <a:pt x="313" y="29"/>
                    <a:pt x="327" y="26"/>
                    <a:pt x="334" y="28"/>
                  </a:cubicBezTo>
                  <a:cubicBezTo>
                    <a:pt x="330" y="24"/>
                    <a:pt x="324" y="20"/>
                    <a:pt x="324" y="14"/>
                  </a:cubicBezTo>
                  <a:cubicBezTo>
                    <a:pt x="334" y="7"/>
                    <a:pt x="349" y="19"/>
                    <a:pt x="360" y="23"/>
                  </a:cubicBezTo>
                  <a:cubicBezTo>
                    <a:pt x="366" y="26"/>
                    <a:pt x="371" y="27"/>
                    <a:pt x="375" y="28"/>
                  </a:cubicBezTo>
                  <a:cubicBezTo>
                    <a:pt x="372" y="25"/>
                    <a:pt x="367" y="24"/>
                    <a:pt x="367" y="17"/>
                  </a:cubicBezTo>
                  <a:cubicBezTo>
                    <a:pt x="373" y="13"/>
                    <a:pt x="377" y="17"/>
                    <a:pt x="383" y="20"/>
                  </a:cubicBezTo>
                  <a:cubicBezTo>
                    <a:pt x="392" y="24"/>
                    <a:pt x="407" y="27"/>
                    <a:pt x="413" y="33"/>
                  </a:cubicBezTo>
                  <a:cubicBezTo>
                    <a:pt x="418" y="33"/>
                    <a:pt x="420" y="34"/>
                    <a:pt x="425" y="34"/>
                  </a:cubicBezTo>
                  <a:cubicBezTo>
                    <a:pt x="424" y="32"/>
                    <a:pt x="423" y="29"/>
                    <a:pt x="422" y="27"/>
                  </a:cubicBezTo>
                  <a:cubicBezTo>
                    <a:pt x="424" y="25"/>
                    <a:pt x="426" y="25"/>
                    <a:pt x="428" y="23"/>
                  </a:cubicBezTo>
                  <a:cubicBezTo>
                    <a:pt x="453" y="30"/>
                    <a:pt x="471" y="45"/>
                    <a:pt x="493" y="50"/>
                  </a:cubicBezTo>
                  <a:cubicBezTo>
                    <a:pt x="493" y="47"/>
                    <a:pt x="491" y="47"/>
                    <a:pt x="492" y="44"/>
                  </a:cubicBezTo>
                  <a:cubicBezTo>
                    <a:pt x="492" y="42"/>
                    <a:pt x="495" y="42"/>
                    <a:pt x="496" y="40"/>
                  </a:cubicBezTo>
                  <a:cubicBezTo>
                    <a:pt x="490" y="38"/>
                    <a:pt x="485" y="37"/>
                    <a:pt x="481" y="34"/>
                  </a:cubicBezTo>
                  <a:close/>
                  <a:moveTo>
                    <a:pt x="330" y="18"/>
                  </a:moveTo>
                  <a:cubicBezTo>
                    <a:pt x="333" y="21"/>
                    <a:pt x="335" y="26"/>
                    <a:pt x="340" y="28"/>
                  </a:cubicBezTo>
                  <a:cubicBezTo>
                    <a:pt x="347" y="31"/>
                    <a:pt x="360" y="26"/>
                    <a:pt x="367" y="29"/>
                  </a:cubicBezTo>
                  <a:cubicBezTo>
                    <a:pt x="357" y="24"/>
                    <a:pt x="344" y="16"/>
                    <a:pt x="330" y="18"/>
                  </a:cubicBezTo>
                  <a:close/>
                  <a:moveTo>
                    <a:pt x="374" y="22"/>
                  </a:moveTo>
                  <a:cubicBezTo>
                    <a:pt x="379" y="28"/>
                    <a:pt x="397" y="37"/>
                    <a:pt x="408" y="32"/>
                  </a:cubicBezTo>
                  <a:cubicBezTo>
                    <a:pt x="398" y="29"/>
                    <a:pt x="387" y="20"/>
                    <a:pt x="374" y="22"/>
                  </a:cubicBezTo>
                  <a:close/>
                  <a:moveTo>
                    <a:pt x="274" y="25"/>
                  </a:moveTo>
                  <a:cubicBezTo>
                    <a:pt x="277" y="30"/>
                    <a:pt x="289" y="29"/>
                    <a:pt x="294" y="25"/>
                  </a:cubicBezTo>
                  <a:cubicBezTo>
                    <a:pt x="288" y="25"/>
                    <a:pt x="277" y="22"/>
                    <a:pt x="274" y="25"/>
                  </a:cubicBezTo>
                  <a:close/>
                  <a:moveTo>
                    <a:pt x="428" y="30"/>
                  </a:moveTo>
                  <a:cubicBezTo>
                    <a:pt x="429" y="35"/>
                    <a:pt x="433" y="34"/>
                    <a:pt x="437" y="35"/>
                  </a:cubicBezTo>
                  <a:cubicBezTo>
                    <a:pt x="448" y="38"/>
                    <a:pt x="462" y="46"/>
                    <a:pt x="471" y="44"/>
                  </a:cubicBezTo>
                  <a:cubicBezTo>
                    <a:pt x="458" y="38"/>
                    <a:pt x="443" y="28"/>
                    <a:pt x="428" y="30"/>
                  </a:cubicBezTo>
                  <a:close/>
                  <a:moveTo>
                    <a:pt x="361" y="47"/>
                  </a:moveTo>
                  <a:cubicBezTo>
                    <a:pt x="350" y="42"/>
                    <a:pt x="343" y="27"/>
                    <a:pt x="325" y="33"/>
                  </a:cubicBezTo>
                  <a:cubicBezTo>
                    <a:pt x="335" y="40"/>
                    <a:pt x="349" y="45"/>
                    <a:pt x="361" y="47"/>
                  </a:cubicBezTo>
                  <a:close/>
                  <a:moveTo>
                    <a:pt x="371" y="48"/>
                  </a:moveTo>
                  <a:cubicBezTo>
                    <a:pt x="373" y="47"/>
                    <a:pt x="375" y="45"/>
                    <a:pt x="379" y="46"/>
                  </a:cubicBezTo>
                  <a:cubicBezTo>
                    <a:pt x="379" y="44"/>
                    <a:pt x="378" y="44"/>
                    <a:pt x="380" y="43"/>
                  </a:cubicBezTo>
                  <a:cubicBezTo>
                    <a:pt x="393" y="40"/>
                    <a:pt x="399" y="56"/>
                    <a:pt x="413" y="55"/>
                  </a:cubicBezTo>
                  <a:cubicBezTo>
                    <a:pt x="411" y="52"/>
                    <a:pt x="403" y="51"/>
                    <a:pt x="405" y="48"/>
                  </a:cubicBezTo>
                  <a:cubicBezTo>
                    <a:pt x="404" y="47"/>
                    <a:pt x="402" y="46"/>
                    <a:pt x="400" y="46"/>
                  </a:cubicBezTo>
                  <a:cubicBezTo>
                    <a:pt x="387" y="33"/>
                    <a:pt x="367" y="35"/>
                    <a:pt x="348" y="32"/>
                  </a:cubicBezTo>
                  <a:cubicBezTo>
                    <a:pt x="354" y="39"/>
                    <a:pt x="363" y="44"/>
                    <a:pt x="371" y="48"/>
                  </a:cubicBezTo>
                  <a:close/>
                  <a:moveTo>
                    <a:pt x="274" y="37"/>
                  </a:moveTo>
                  <a:cubicBezTo>
                    <a:pt x="264" y="36"/>
                    <a:pt x="254" y="35"/>
                    <a:pt x="247" y="35"/>
                  </a:cubicBezTo>
                  <a:cubicBezTo>
                    <a:pt x="215" y="40"/>
                    <a:pt x="178" y="45"/>
                    <a:pt x="150" y="60"/>
                  </a:cubicBezTo>
                  <a:cubicBezTo>
                    <a:pt x="159" y="60"/>
                    <a:pt x="168" y="56"/>
                    <a:pt x="177" y="54"/>
                  </a:cubicBezTo>
                  <a:cubicBezTo>
                    <a:pt x="186" y="51"/>
                    <a:pt x="196" y="48"/>
                    <a:pt x="206" y="47"/>
                  </a:cubicBezTo>
                  <a:cubicBezTo>
                    <a:pt x="224" y="45"/>
                    <a:pt x="242" y="44"/>
                    <a:pt x="258" y="42"/>
                  </a:cubicBezTo>
                  <a:cubicBezTo>
                    <a:pt x="269" y="41"/>
                    <a:pt x="279" y="43"/>
                    <a:pt x="289" y="42"/>
                  </a:cubicBezTo>
                  <a:cubicBezTo>
                    <a:pt x="286" y="37"/>
                    <a:pt x="281" y="38"/>
                    <a:pt x="274" y="37"/>
                  </a:cubicBezTo>
                  <a:close/>
                  <a:moveTo>
                    <a:pt x="316" y="35"/>
                  </a:moveTo>
                  <a:cubicBezTo>
                    <a:pt x="318" y="36"/>
                    <a:pt x="323" y="38"/>
                    <a:pt x="324" y="37"/>
                  </a:cubicBezTo>
                  <a:cubicBezTo>
                    <a:pt x="321" y="37"/>
                    <a:pt x="319" y="33"/>
                    <a:pt x="316" y="35"/>
                  </a:cubicBezTo>
                  <a:close/>
                  <a:moveTo>
                    <a:pt x="152" y="54"/>
                  </a:moveTo>
                  <a:cubicBezTo>
                    <a:pt x="172" y="46"/>
                    <a:pt x="197" y="41"/>
                    <a:pt x="219" y="35"/>
                  </a:cubicBezTo>
                  <a:cubicBezTo>
                    <a:pt x="194" y="36"/>
                    <a:pt x="164" y="37"/>
                    <a:pt x="152" y="54"/>
                  </a:cubicBezTo>
                  <a:close/>
                  <a:moveTo>
                    <a:pt x="437" y="43"/>
                  </a:moveTo>
                  <a:cubicBezTo>
                    <a:pt x="432" y="42"/>
                    <a:pt x="432" y="36"/>
                    <a:pt x="425" y="37"/>
                  </a:cubicBezTo>
                  <a:cubicBezTo>
                    <a:pt x="427" y="40"/>
                    <a:pt x="433" y="44"/>
                    <a:pt x="437" y="43"/>
                  </a:cubicBezTo>
                  <a:close/>
                  <a:moveTo>
                    <a:pt x="307" y="42"/>
                  </a:moveTo>
                  <a:cubicBezTo>
                    <a:pt x="304" y="39"/>
                    <a:pt x="297" y="40"/>
                    <a:pt x="293" y="38"/>
                  </a:cubicBezTo>
                  <a:cubicBezTo>
                    <a:pt x="295" y="45"/>
                    <a:pt x="303" y="41"/>
                    <a:pt x="307" y="42"/>
                  </a:cubicBezTo>
                  <a:close/>
                  <a:moveTo>
                    <a:pt x="408" y="45"/>
                  </a:moveTo>
                  <a:cubicBezTo>
                    <a:pt x="404" y="43"/>
                    <a:pt x="402" y="40"/>
                    <a:pt x="398" y="39"/>
                  </a:cubicBezTo>
                  <a:cubicBezTo>
                    <a:pt x="399" y="42"/>
                    <a:pt x="405" y="44"/>
                    <a:pt x="408" y="45"/>
                  </a:cubicBezTo>
                  <a:close/>
                  <a:moveTo>
                    <a:pt x="442" y="43"/>
                  </a:moveTo>
                  <a:cubicBezTo>
                    <a:pt x="451" y="42"/>
                    <a:pt x="459" y="53"/>
                    <a:pt x="463" y="47"/>
                  </a:cubicBezTo>
                  <a:cubicBezTo>
                    <a:pt x="457" y="44"/>
                    <a:pt x="447" y="41"/>
                    <a:pt x="439" y="39"/>
                  </a:cubicBezTo>
                  <a:cubicBezTo>
                    <a:pt x="438" y="42"/>
                    <a:pt x="442" y="41"/>
                    <a:pt x="442" y="43"/>
                  </a:cubicBezTo>
                  <a:close/>
                  <a:moveTo>
                    <a:pt x="412" y="44"/>
                  </a:moveTo>
                  <a:cubicBezTo>
                    <a:pt x="413" y="45"/>
                    <a:pt x="417" y="47"/>
                    <a:pt x="417" y="44"/>
                  </a:cubicBezTo>
                  <a:cubicBezTo>
                    <a:pt x="416" y="44"/>
                    <a:pt x="412" y="42"/>
                    <a:pt x="412" y="44"/>
                  </a:cubicBezTo>
                  <a:close/>
                  <a:moveTo>
                    <a:pt x="512" y="46"/>
                  </a:moveTo>
                  <a:cubicBezTo>
                    <a:pt x="506" y="44"/>
                    <a:pt x="500" y="44"/>
                    <a:pt x="496" y="46"/>
                  </a:cubicBezTo>
                  <a:cubicBezTo>
                    <a:pt x="496" y="49"/>
                    <a:pt x="498" y="49"/>
                    <a:pt x="498" y="52"/>
                  </a:cubicBezTo>
                  <a:cubicBezTo>
                    <a:pt x="528" y="59"/>
                    <a:pt x="543" y="81"/>
                    <a:pt x="569" y="92"/>
                  </a:cubicBezTo>
                  <a:cubicBezTo>
                    <a:pt x="556" y="75"/>
                    <a:pt x="533" y="55"/>
                    <a:pt x="512" y="46"/>
                  </a:cubicBezTo>
                  <a:close/>
                  <a:moveTo>
                    <a:pt x="266" y="48"/>
                  </a:moveTo>
                  <a:cubicBezTo>
                    <a:pt x="260" y="47"/>
                    <a:pt x="257" y="48"/>
                    <a:pt x="252" y="47"/>
                  </a:cubicBezTo>
                  <a:cubicBezTo>
                    <a:pt x="255" y="50"/>
                    <a:pt x="263" y="51"/>
                    <a:pt x="266" y="48"/>
                  </a:cubicBezTo>
                  <a:close/>
                  <a:moveTo>
                    <a:pt x="238" y="49"/>
                  </a:moveTo>
                  <a:cubicBezTo>
                    <a:pt x="237" y="49"/>
                    <a:pt x="236" y="49"/>
                    <a:pt x="236" y="49"/>
                  </a:cubicBezTo>
                  <a:cubicBezTo>
                    <a:pt x="225" y="50"/>
                    <a:pt x="216" y="54"/>
                    <a:pt x="207" y="57"/>
                  </a:cubicBezTo>
                  <a:cubicBezTo>
                    <a:pt x="202" y="58"/>
                    <a:pt x="197" y="59"/>
                    <a:pt x="193" y="62"/>
                  </a:cubicBezTo>
                  <a:cubicBezTo>
                    <a:pt x="209" y="58"/>
                    <a:pt x="220" y="56"/>
                    <a:pt x="239" y="53"/>
                  </a:cubicBezTo>
                  <a:cubicBezTo>
                    <a:pt x="239" y="51"/>
                    <a:pt x="238" y="51"/>
                    <a:pt x="238" y="49"/>
                  </a:cubicBezTo>
                  <a:close/>
                  <a:moveTo>
                    <a:pt x="295" y="51"/>
                  </a:moveTo>
                  <a:cubicBezTo>
                    <a:pt x="301" y="54"/>
                    <a:pt x="308" y="56"/>
                    <a:pt x="313" y="59"/>
                  </a:cubicBezTo>
                  <a:cubicBezTo>
                    <a:pt x="312" y="55"/>
                    <a:pt x="307" y="54"/>
                    <a:pt x="305" y="50"/>
                  </a:cubicBezTo>
                  <a:cubicBezTo>
                    <a:pt x="301" y="51"/>
                    <a:pt x="298" y="50"/>
                    <a:pt x="295" y="51"/>
                  </a:cubicBezTo>
                  <a:close/>
                  <a:moveTo>
                    <a:pt x="316" y="56"/>
                  </a:moveTo>
                  <a:cubicBezTo>
                    <a:pt x="327" y="58"/>
                    <a:pt x="332" y="70"/>
                    <a:pt x="343" y="71"/>
                  </a:cubicBezTo>
                  <a:cubicBezTo>
                    <a:pt x="351" y="73"/>
                    <a:pt x="359" y="68"/>
                    <a:pt x="371" y="69"/>
                  </a:cubicBezTo>
                  <a:cubicBezTo>
                    <a:pt x="370" y="65"/>
                    <a:pt x="373" y="64"/>
                    <a:pt x="376" y="62"/>
                  </a:cubicBezTo>
                  <a:cubicBezTo>
                    <a:pt x="357" y="57"/>
                    <a:pt x="336" y="51"/>
                    <a:pt x="310" y="50"/>
                  </a:cubicBezTo>
                  <a:cubicBezTo>
                    <a:pt x="311" y="53"/>
                    <a:pt x="316" y="52"/>
                    <a:pt x="316" y="56"/>
                  </a:cubicBezTo>
                  <a:close/>
                  <a:moveTo>
                    <a:pt x="454" y="60"/>
                  </a:moveTo>
                  <a:cubicBezTo>
                    <a:pt x="445" y="55"/>
                    <a:pt x="436" y="50"/>
                    <a:pt x="425" y="50"/>
                  </a:cubicBezTo>
                  <a:cubicBezTo>
                    <a:pt x="425" y="50"/>
                    <a:pt x="424" y="51"/>
                    <a:pt x="424" y="51"/>
                  </a:cubicBezTo>
                  <a:cubicBezTo>
                    <a:pt x="437" y="61"/>
                    <a:pt x="453" y="68"/>
                    <a:pt x="473" y="71"/>
                  </a:cubicBezTo>
                  <a:cubicBezTo>
                    <a:pt x="469" y="65"/>
                    <a:pt x="461" y="63"/>
                    <a:pt x="454" y="60"/>
                  </a:cubicBezTo>
                  <a:close/>
                  <a:moveTo>
                    <a:pt x="465" y="52"/>
                  </a:moveTo>
                  <a:cubicBezTo>
                    <a:pt x="473" y="56"/>
                    <a:pt x="484" y="60"/>
                    <a:pt x="493" y="60"/>
                  </a:cubicBezTo>
                  <a:cubicBezTo>
                    <a:pt x="485" y="58"/>
                    <a:pt x="475" y="47"/>
                    <a:pt x="465" y="52"/>
                  </a:cubicBezTo>
                  <a:close/>
                  <a:moveTo>
                    <a:pt x="488" y="54"/>
                  </a:moveTo>
                  <a:cubicBezTo>
                    <a:pt x="488" y="52"/>
                    <a:pt x="486" y="53"/>
                    <a:pt x="487" y="51"/>
                  </a:cubicBezTo>
                  <a:cubicBezTo>
                    <a:pt x="484" y="50"/>
                    <a:pt x="486" y="53"/>
                    <a:pt x="485" y="52"/>
                  </a:cubicBezTo>
                  <a:cubicBezTo>
                    <a:pt x="484" y="51"/>
                    <a:pt x="481" y="49"/>
                    <a:pt x="479" y="51"/>
                  </a:cubicBezTo>
                  <a:cubicBezTo>
                    <a:pt x="482" y="52"/>
                    <a:pt x="485" y="53"/>
                    <a:pt x="488" y="54"/>
                  </a:cubicBezTo>
                  <a:close/>
                  <a:moveTo>
                    <a:pt x="287" y="51"/>
                  </a:moveTo>
                  <a:cubicBezTo>
                    <a:pt x="285" y="53"/>
                    <a:pt x="280" y="53"/>
                    <a:pt x="278" y="56"/>
                  </a:cubicBezTo>
                  <a:cubicBezTo>
                    <a:pt x="285" y="63"/>
                    <a:pt x="297" y="65"/>
                    <a:pt x="305" y="72"/>
                  </a:cubicBezTo>
                  <a:cubicBezTo>
                    <a:pt x="314" y="69"/>
                    <a:pt x="325" y="74"/>
                    <a:pt x="335" y="73"/>
                  </a:cubicBezTo>
                  <a:cubicBezTo>
                    <a:pt x="322" y="63"/>
                    <a:pt x="303" y="59"/>
                    <a:pt x="287" y="51"/>
                  </a:cubicBezTo>
                  <a:close/>
                  <a:moveTo>
                    <a:pt x="361" y="55"/>
                  </a:moveTo>
                  <a:cubicBezTo>
                    <a:pt x="361" y="53"/>
                    <a:pt x="357" y="52"/>
                    <a:pt x="355" y="53"/>
                  </a:cubicBezTo>
                  <a:cubicBezTo>
                    <a:pt x="358" y="53"/>
                    <a:pt x="360" y="54"/>
                    <a:pt x="361" y="55"/>
                  </a:cubicBezTo>
                  <a:close/>
                  <a:moveTo>
                    <a:pt x="497" y="56"/>
                  </a:moveTo>
                  <a:cubicBezTo>
                    <a:pt x="498" y="53"/>
                    <a:pt x="495" y="54"/>
                    <a:pt x="493" y="53"/>
                  </a:cubicBezTo>
                  <a:cubicBezTo>
                    <a:pt x="493" y="56"/>
                    <a:pt x="495" y="56"/>
                    <a:pt x="497" y="56"/>
                  </a:cubicBezTo>
                  <a:close/>
                  <a:moveTo>
                    <a:pt x="251" y="55"/>
                  </a:moveTo>
                  <a:cubicBezTo>
                    <a:pt x="252" y="58"/>
                    <a:pt x="255" y="59"/>
                    <a:pt x="258" y="60"/>
                  </a:cubicBezTo>
                  <a:cubicBezTo>
                    <a:pt x="260" y="59"/>
                    <a:pt x="263" y="58"/>
                    <a:pt x="265" y="56"/>
                  </a:cubicBezTo>
                  <a:cubicBezTo>
                    <a:pt x="262" y="53"/>
                    <a:pt x="256" y="54"/>
                    <a:pt x="251" y="55"/>
                  </a:cubicBezTo>
                  <a:close/>
                  <a:moveTo>
                    <a:pt x="185" y="57"/>
                  </a:moveTo>
                  <a:cubicBezTo>
                    <a:pt x="186" y="56"/>
                    <a:pt x="189" y="55"/>
                    <a:pt x="190" y="54"/>
                  </a:cubicBezTo>
                  <a:cubicBezTo>
                    <a:pt x="187" y="55"/>
                    <a:pt x="185" y="54"/>
                    <a:pt x="185" y="57"/>
                  </a:cubicBezTo>
                  <a:close/>
                  <a:moveTo>
                    <a:pt x="241" y="56"/>
                  </a:moveTo>
                  <a:cubicBezTo>
                    <a:pt x="232" y="58"/>
                    <a:pt x="217" y="60"/>
                    <a:pt x="209" y="63"/>
                  </a:cubicBezTo>
                  <a:cubicBezTo>
                    <a:pt x="221" y="65"/>
                    <a:pt x="232" y="69"/>
                    <a:pt x="244" y="73"/>
                  </a:cubicBezTo>
                  <a:cubicBezTo>
                    <a:pt x="247" y="69"/>
                    <a:pt x="251" y="66"/>
                    <a:pt x="254" y="63"/>
                  </a:cubicBezTo>
                  <a:cubicBezTo>
                    <a:pt x="249" y="61"/>
                    <a:pt x="245" y="55"/>
                    <a:pt x="241" y="56"/>
                  </a:cubicBezTo>
                  <a:close/>
                  <a:moveTo>
                    <a:pt x="172" y="59"/>
                  </a:moveTo>
                  <a:cubicBezTo>
                    <a:pt x="166" y="61"/>
                    <a:pt x="159" y="61"/>
                    <a:pt x="155" y="66"/>
                  </a:cubicBezTo>
                  <a:cubicBezTo>
                    <a:pt x="165" y="63"/>
                    <a:pt x="174" y="59"/>
                    <a:pt x="183" y="56"/>
                  </a:cubicBezTo>
                  <a:cubicBezTo>
                    <a:pt x="180" y="56"/>
                    <a:pt x="176" y="58"/>
                    <a:pt x="172" y="59"/>
                  </a:cubicBezTo>
                  <a:close/>
                  <a:moveTo>
                    <a:pt x="261" y="63"/>
                  </a:moveTo>
                  <a:cubicBezTo>
                    <a:pt x="267" y="66"/>
                    <a:pt x="270" y="70"/>
                    <a:pt x="276" y="73"/>
                  </a:cubicBezTo>
                  <a:cubicBezTo>
                    <a:pt x="279" y="70"/>
                    <a:pt x="284" y="68"/>
                    <a:pt x="288" y="69"/>
                  </a:cubicBezTo>
                  <a:cubicBezTo>
                    <a:pt x="282" y="63"/>
                    <a:pt x="268" y="53"/>
                    <a:pt x="261" y="63"/>
                  </a:cubicBezTo>
                  <a:close/>
                  <a:moveTo>
                    <a:pt x="521" y="88"/>
                  </a:moveTo>
                  <a:cubicBezTo>
                    <a:pt x="506" y="78"/>
                    <a:pt x="490" y="66"/>
                    <a:pt x="472" y="60"/>
                  </a:cubicBezTo>
                  <a:cubicBezTo>
                    <a:pt x="485" y="73"/>
                    <a:pt x="503" y="84"/>
                    <a:pt x="521" y="88"/>
                  </a:cubicBezTo>
                  <a:close/>
                  <a:moveTo>
                    <a:pt x="540" y="78"/>
                  </a:moveTo>
                  <a:cubicBezTo>
                    <a:pt x="531" y="70"/>
                    <a:pt x="521" y="65"/>
                    <a:pt x="509" y="60"/>
                  </a:cubicBezTo>
                  <a:cubicBezTo>
                    <a:pt x="516" y="70"/>
                    <a:pt x="528" y="74"/>
                    <a:pt x="540" y="78"/>
                  </a:cubicBezTo>
                  <a:close/>
                  <a:moveTo>
                    <a:pt x="142" y="64"/>
                  </a:moveTo>
                  <a:cubicBezTo>
                    <a:pt x="145" y="65"/>
                    <a:pt x="145" y="62"/>
                    <a:pt x="148" y="63"/>
                  </a:cubicBezTo>
                  <a:cubicBezTo>
                    <a:pt x="148" y="60"/>
                    <a:pt x="142" y="62"/>
                    <a:pt x="142" y="64"/>
                  </a:cubicBezTo>
                  <a:close/>
                  <a:moveTo>
                    <a:pt x="428" y="67"/>
                  </a:moveTo>
                  <a:cubicBezTo>
                    <a:pt x="428" y="64"/>
                    <a:pt x="420" y="61"/>
                    <a:pt x="417" y="62"/>
                  </a:cubicBezTo>
                  <a:cubicBezTo>
                    <a:pt x="420" y="63"/>
                    <a:pt x="424" y="65"/>
                    <a:pt x="428" y="67"/>
                  </a:cubicBezTo>
                  <a:close/>
                  <a:moveTo>
                    <a:pt x="211" y="79"/>
                  </a:moveTo>
                  <a:cubicBezTo>
                    <a:pt x="213" y="79"/>
                    <a:pt x="213" y="82"/>
                    <a:pt x="214" y="79"/>
                  </a:cubicBezTo>
                  <a:cubicBezTo>
                    <a:pt x="209" y="76"/>
                    <a:pt x="198" y="71"/>
                    <a:pt x="203" y="63"/>
                  </a:cubicBezTo>
                  <a:cubicBezTo>
                    <a:pt x="198" y="65"/>
                    <a:pt x="193" y="66"/>
                    <a:pt x="188" y="67"/>
                  </a:cubicBezTo>
                  <a:cubicBezTo>
                    <a:pt x="194" y="72"/>
                    <a:pt x="205" y="76"/>
                    <a:pt x="211" y="79"/>
                  </a:cubicBezTo>
                  <a:close/>
                  <a:moveTo>
                    <a:pt x="150" y="67"/>
                  </a:moveTo>
                  <a:cubicBezTo>
                    <a:pt x="152" y="67"/>
                    <a:pt x="155" y="68"/>
                    <a:pt x="154" y="65"/>
                  </a:cubicBezTo>
                  <a:cubicBezTo>
                    <a:pt x="153" y="64"/>
                    <a:pt x="151" y="66"/>
                    <a:pt x="150" y="67"/>
                  </a:cubicBezTo>
                  <a:close/>
                  <a:moveTo>
                    <a:pt x="160" y="70"/>
                  </a:moveTo>
                  <a:cubicBezTo>
                    <a:pt x="164" y="72"/>
                    <a:pt x="166" y="69"/>
                    <a:pt x="170" y="69"/>
                  </a:cubicBezTo>
                  <a:cubicBezTo>
                    <a:pt x="170" y="67"/>
                    <a:pt x="170" y="67"/>
                    <a:pt x="171" y="66"/>
                  </a:cubicBezTo>
                  <a:cubicBezTo>
                    <a:pt x="167" y="65"/>
                    <a:pt x="162" y="67"/>
                    <a:pt x="160" y="70"/>
                  </a:cubicBezTo>
                  <a:close/>
                  <a:moveTo>
                    <a:pt x="526" y="88"/>
                  </a:moveTo>
                  <a:cubicBezTo>
                    <a:pt x="516" y="79"/>
                    <a:pt x="508" y="65"/>
                    <a:pt x="492" y="66"/>
                  </a:cubicBezTo>
                  <a:cubicBezTo>
                    <a:pt x="503" y="72"/>
                    <a:pt x="515" y="82"/>
                    <a:pt x="526" y="88"/>
                  </a:cubicBezTo>
                  <a:close/>
                  <a:moveTo>
                    <a:pt x="248" y="74"/>
                  </a:moveTo>
                  <a:cubicBezTo>
                    <a:pt x="254" y="78"/>
                    <a:pt x="258" y="71"/>
                    <a:pt x="260" y="67"/>
                  </a:cubicBezTo>
                  <a:cubicBezTo>
                    <a:pt x="255" y="64"/>
                    <a:pt x="250" y="71"/>
                    <a:pt x="248" y="74"/>
                  </a:cubicBezTo>
                  <a:close/>
                  <a:moveTo>
                    <a:pt x="209" y="69"/>
                  </a:moveTo>
                  <a:cubicBezTo>
                    <a:pt x="214" y="77"/>
                    <a:pt x="225" y="80"/>
                    <a:pt x="232" y="86"/>
                  </a:cubicBezTo>
                  <a:cubicBezTo>
                    <a:pt x="235" y="83"/>
                    <a:pt x="238" y="79"/>
                    <a:pt x="241" y="76"/>
                  </a:cubicBezTo>
                  <a:cubicBezTo>
                    <a:pt x="233" y="71"/>
                    <a:pt x="221" y="69"/>
                    <a:pt x="209" y="69"/>
                  </a:cubicBezTo>
                  <a:close/>
                  <a:moveTo>
                    <a:pt x="596" y="107"/>
                  </a:moveTo>
                  <a:cubicBezTo>
                    <a:pt x="584" y="92"/>
                    <a:pt x="570" y="80"/>
                    <a:pt x="553" y="69"/>
                  </a:cubicBezTo>
                  <a:cubicBezTo>
                    <a:pt x="566" y="83"/>
                    <a:pt x="578" y="101"/>
                    <a:pt x="596" y="107"/>
                  </a:cubicBezTo>
                  <a:close/>
                  <a:moveTo>
                    <a:pt x="194" y="79"/>
                  </a:moveTo>
                  <a:cubicBezTo>
                    <a:pt x="195" y="78"/>
                    <a:pt x="195" y="76"/>
                    <a:pt x="197" y="77"/>
                  </a:cubicBezTo>
                  <a:cubicBezTo>
                    <a:pt x="194" y="73"/>
                    <a:pt x="187" y="72"/>
                    <a:pt x="180" y="70"/>
                  </a:cubicBezTo>
                  <a:cubicBezTo>
                    <a:pt x="185" y="73"/>
                    <a:pt x="189" y="77"/>
                    <a:pt x="194" y="79"/>
                  </a:cubicBezTo>
                  <a:close/>
                  <a:moveTo>
                    <a:pt x="171" y="74"/>
                  </a:moveTo>
                  <a:cubicBezTo>
                    <a:pt x="175" y="75"/>
                    <a:pt x="178" y="77"/>
                    <a:pt x="183" y="78"/>
                  </a:cubicBezTo>
                  <a:cubicBezTo>
                    <a:pt x="179" y="76"/>
                    <a:pt x="174" y="67"/>
                    <a:pt x="171" y="74"/>
                  </a:cubicBezTo>
                  <a:close/>
                  <a:moveTo>
                    <a:pt x="259" y="79"/>
                  </a:moveTo>
                  <a:cubicBezTo>
                    <a:pt x="270" y="87"/>
                    <a:pt x="281" y="76"/>
                    <a:pt x="265" y="71"/>
                  </a:cubicBezTo>
                  <a:cubicBezTo>
                    <a:pt x="264" y="74"/>
                    <a:pt x="260" y="75"/>
                    <a:pt x="259" y="79"/>
                  </a:cubicBezTo>
                  <a:close/>
                  <a:moveTo>
                    <a:pt x="493" y="86"/>
                  </a:moveTo>
                  <a:cubicBezTo>
                    <a:pt x="486" y="77"/>
                    <a:pt x="469" y="75"/>
                    <a:pt x="457" y="72"/>
                  </a:cubicBezTo>
                  <a:cubicBezTo>
                    <a:pt x="467" y="79"/>
                    <a:pt x="480" y="85"/>
                    <a:pt x="493" y="86"/>
                  </a:cubicBezTo>
                  <a:close/>
                  <a:moveTo>
                    <a:pt x="146" y="75"/>
                  </a:moveTo>
                  <a:cubicBezTo>
                    <a:pt x="148" y="79"/>
                    <a:pt x="156" y="76"/>
                    <a:pt x="158" y="73"/>
                  </a:cubicBezTo>
                  <a:cubicBezTo>
                    <a:pt x="154" y="72"/>
                    <a:pt x="147" y="71"/>
                    <a:pt x="146" y="75"/>
                  </a:cubicBezTo>
                  <a:close/>
                  <a:moveTo>
                    <a:pt x="350" y="74"/>
                  </a:moveTo>
                  <a:cubicBezTo>
                    <a:pt x="357" y="83"/>
                    <a:pt x="370" y="84"/>
                    <a:pt x="383" y="83"/>
                  </a:cubicBezTo>
                  <a:cubicBezTo>
                    <a:pt x="379" y="80"/>
                    <a:pt x="374" y="78"/>
                    <a:pt x="373" y="73"/>
                  </a:cubicBezTo>
                  <a:cubicBezTo>
                    <a:pt x="367" y="72"/>
                    <a:pt x="358" y="75"/>
                    <a:pt x="350" y="74"/>
                  </a:cubicBezTo>
                  <a:close/>
                  <a:moveTo>
                    <a:pt x="132" y="76"/>
                  </a:moveTo>
                  <a:cubicBezTo>
                    <a:pt x="134" y="75"/>
                    <a:pt x="135" y="74"/>
                    <a:pt x="137" y="74"/>
                  </a:cubicBezTo>
                  <a:cubicBezTo>
                    <a:pt x="136" y="71"/>
                    <a:pt x="132" y="74"/>
                    <a:pt x="132" y="76"/>
                  </a:cubicBezTo>
                  <a:close/>
                  <a:moveTo>
                    <a:pt x="280" y="76"/>
                  </a:moveTo>
                  <a:cubicBezTo>
                    <a:pt x="281" y="76"/>
                    <a:pt x="282" y="77"/>
                    <a:pt x="283" y="77"/>
                  </a:cubicBezTo>
                  <a:cubicBezTo>
                    <a:pt x="284" y="75"/>
                    <a:pt x="286" y="75"/>
                    <a:pt x="289" y="76"/>
                  </a:cubicBezTo>
                  <a:cubicBezTo>
                    <a:pt x="289" y="74"/>
                    <a:pt x="291" y="74"/>
                    <a:pt x="292" y="73"/>
                  </a:cubicBezTo>
                  <a:cubicBezTo>
                    <a:pt x="287" y="73"/>
                    <a:pt x="283" y="72"/>
                    <a:pt x="280" y="76"/>
                  </a:cubicBezTo>
                  <a:close/>
                  <a:moveTo>
                    <a:pt x="583" y="124"/>
                  </a:moveTo>
                  <a:cubicBezTo>
                    <a:pt x="580" y="120"/>
                    <a:pt x="576" y="117"/>
                    <a:pt x="574" y="113"/>
                  </a:cubicBezTo>
                  <a:cubicBezTo>
                    <a:pt x="566" y="113"/>
                    <a:pt x="560" y="107"/>
                    <a:pt x="558" y="99"/>
                  </a:cubicBezTo>
                  <a:cubicBezTo>
                    <a:pt x="552" y="100"/>
                    <a:pt x="546" y="95"/>
                    <a:pt x="545" y="90"/>
                  </a:cubicBezTo>
                  <a:cubicBezTo>
                    <a:pt x="533" y="89"/>
                    <a:pt x="528" y="77"/>
                    <a:pt x="516" y="73"/>
                  </a:cubicBezTo>
                  <a:cubicBezTo>
                    <a:pt x="533" y="95"/>
                    <a:pt x="560" y="108"/>
                    <a:pt x="583" y="124"/>
                  </a:cubicBezTo>
                  <a:close/>
                  <a:moveTo>
                    <a:pt x="155" y="82"/>
                  </a:moveTo>
                  <a:cubicBezTo>
                    <a:pt x="162" y="85"/>
                    <a:pt x="167" y="91"/>
                    <a:pt x="175" y="94"/>
                  </a:cubicBezTo>
                  <a:cubicBezTo>
                    <a:pt x="178" y="90"/>
                    <a:pt x="180" y="85"/>
                    <a:pt x="183" y="82"/>
                  </a:cubicBezTo>
                  <a:cubicBezTo>
                    <a:pt x="174" y="78"/>
                    <a:pt x="161" y="70"/>
                    <a:pt x="155" y="82"/>
                  </a:cubicBezTo>
                  <a:close/>
                  <a:moveTo>
                    <a:pt x="337" y="76"/>
                  </a:moveTo>
                  <a:cubicBezTo>
                    <a:pt x="339" y="78"/>
                    <a:pt x="343" y="79"/>
                    <a:pt x="343" y="83"/>
                  </a:cubicBezTo>
                  <a:cubicBezTo>
                    <a:pt x="345" y="81"/>
                    <a:pt x="347" y="81"/>
                    <a:pt x="349" y="79"/>
                  </a:cubicBezTo>
                  <a:cubicBezTo>
                    <a:pt x="346" y="80"/>
                    <a:pt x="348" y="78"/>
                    <a:pt x="347" y="77"/>
                  </a:cubicBezTo>
                  <a:cubicBezTo>
                    <a:pt x="342" y="77"/>
                    <a:pt x="340" y="74"/>
                    <a:pt x="337" y="76"/>
                  </a:cubicBezTo>
                  <a:close/>
                  <a:moveTo>
                    <a:pt x="237" y="90"/>
                  </a:moveTo>
                  <a:cubicBezTo>
                    <a:pt x="244" y="91"/>
                    <a:pt x="247" y="83"/>
                    <a:pt x="250" y="78"/>
                  </a:cubicBezTo>
                  <a:cubicBezTo>
                    <a:pt x="243" y="73"/>
                    <a:pt x="237" y="84"/>
                    <a:pt x="237" y="90"/>
                  </a:cubicBezTo>
                  <a:close/>
                  <a:moveTo>
                    <a:pt x="286" y="79"/>
                  </a:moveTo>
                  <a:cubicBezTo>
                    <a:pt x="289" y="84"/>
                    <a:pt x="301" y="79"/>
                    <a:pt x="306" y="77"/>
                  </a:cubicBezTo>
                  <a:cubicBezTo>
                    <a:pt x="301" y="76"/>
                    <a:pt x="291" y="77"/>
                    <a:pt x="286" y="79"/>
                  </a:cubicBezTo>
                  <a:close/>
                  <a:moveTo>
                    <a:pt x="391" y="84"/>
                  </a:moveTo>
                  <a:cubicBezTo>
                    <a:pt x="399" y="87"/>
                    <a:pt x="410" y="85"/>
                    <a:pt x="417" y="86"/>
                  </a:cubicBezTo>
                  <a:cubicBezTo>
                    <a:pt x="407" y="82"/>
                    <a:pt x="396" y="76"/>
                    <a:pt x="382" y="77"/>
                  </a:cubicBezTo>
                  <a:cubicBezTo>
                    <a:pt x="385" y="78"/>
                    <a:pt x="387" y="82"/>
                    <a:pt x="391" y="84"/>
                  </a:cubicBezTo>
                  <a:close/>
                  <a:moveTo>
                    <a:pt x="137" y="79"/>
                  </a:moveTo>
                  <a:cubicBezTo>
                    <a:pt x="139" y="79"/>
                    <a:pt x="141" y="82"/>
                    <a:pt x="145" y="80"/>
                  </a:cubicBezTo>
                  <a:cubicBezTo>
                    <a:pt x="144" y="76"/>
                    <a:pt x="139" y="76"/>
                    <a:pt x="137" y="79"/>
                  </a:cubicBezTo>
                  <a:close/>
                  <a:moveTo>
                    <a:pt x="321" y="80"/>
                  </a:moveTo>
                  <a:cubicBezTo>
                    <a:pt x="325" y="83"/>
                    <a:pt x="330" y="84"/>
                    <a:pt x="338" y="83"/>
                  </a:cubicBezTo>
                  <a:cubicBezTo>
                    <a:pt x="335" y="77"/>
                    <a:pt x="327" y="76"/>
                    <a:pt x="321" y="80"/>
                  </a:cubicBezTo>
                  <a:close/>
                  <a:moveTo>
                    <a:pt x="202" y="78"/>
                  </a:moveTo>
                  <a:cubicBezTo>
                    <a:pt x="201" y="80"/>
                    <a:pt x="200" y="82"/>
                    <a:pt x="199" y="83"/>
                  </a:cubicBezTo>
                  <a:cubicBezTo>
                    <a:pt x="207" y="86"/>
                    <a:pt x="224" y="104"/>
                    <a:pt x="230" y="91"/>
                  </a:cubicBezTo>
                  <a:cubicBezTo>
                    <a:pt x="221" y="86"/>
                    <a:pt x="211" y="81"/>
                    <a:pt x="202" y="78"/>
                  </a:cubicBezTo>
                  <a:close/>
                  <a:moveTo>
                    <a:pt x="97" y="84"/>
                  </a:moveTo>
                  <a:cubicBezTo>
                    <a:pt x="103" y="86"/>
                    <a:pt x="104" y="81"/>
                    <a:pt x="107" y="79"/>
                  </a:cubicBezTo>
                  <a:cubicBezTo>
                    <a:pt x="103" y="79"/>
                    <a:pt x="100" y="81"/>
                    <a:pt x="97" y="84"/>
                  </a:cubicBezTo>
                  <a:close/>
                  <a:moveTo>
                    <a:pt x="122" y="80"/>
                  </a:moveTo>
                  <a:cubicBezTo>
                    <a:pt x="124" y="81"/>
                    <a:pt x="126" y="79"/>
                    <a:pt x="124" y="79"/>
                  </a:cubicBezTo>
                  <a:cubicBezTo>
                    <a:pt x="124" y="80"/>
                    <a:pt x="122" y="78"/>
                    <a:pt x="122" y="80"/>
                  </a:cubicBezTo>
                  <a:close/>
                  <a:moveTo>
                    <a:pt x="256" y="80"/>
                  </a:moveTo>
                  <a:cubicBezTo>
                    <a:pt x="253" y="85"/>
                    <a:pt x="249" y="88"/>
                    <a:pt x="247" y="93"/>
                  </a:cubicBezTo>
                  <a:cubicBezTo>
                    <a:pt x="255" y="92"/>
                    <a:pt x="260" y="88"/>
                    <a:pt x="264" y="83"/>
                  </a:cubicBezTo>
                  <a:cubicBezTo>
                    <a:pt x="261" y="83"/>
                    <a:pt x="259" y="81"/>
                    <a:pt x="256" y="80"/>
                  </a:cubicBezTo>
                  <a:close/>
                  <a:moveTo>
                    <a:pt x="277" y="84"/>
                  </a:moveTo>
                  <a:cubicBezTo>
                    <a:pt x="281" y="84"/>
                    <a:pt x="283" y="85"/>
                    <a:pt x="285" y="83"/>
                  </a:cubicBezTo>
                  <a:cubicBezTo>
                    <a:pt x="283" y="81"/>
                    <a:pt x="278" y="80"/>
                    <a:pt x="277" y="84"/>
                  </a:cubicBezTo>
                  <a:close/>
                  <a:moveTo>
                    <a:pt x="295" y="86"/>
                  </a:moveTo>
                  <a:cubicBezTo>
                    <a:pt x="301" y="85"/>
                    <a:pt x="311" y="87"/>
                    <a:pt x="315" y="83"/>
                  </a:cubicBezTo>
                  <a:cubicBezTo>
                    <a:pt x="310" y="79"/>
                    <a:pt x="300" y="83"/>
                    <a:pt x="295" y="86"/>
                  </a:cubicBezTo>
                  <a:close/>
                  <a:moveTo>
                    <a:pt x="127" y="83"/>
                  </a:moveTo>
                  <a:cubicBezTo>
                    <a:pt x="129" y="84"/>
                    <a:pt x="130" y="86"/>
                    <a:pt x="134" y="86"/>
                  </a:cubicBezTo>
                  <a:cubicBezTo>
                    <a:pt x="134" y="85"/>
                    <a:pt x="137" y="85"/>
                    <a:pt x="138" y="83"/>
                  </a:cubicBezTo>
                  <a:cubicBezTo>
                    <a:pt x="137" y="82"/>
                    <a:pt x="135" y="81"/>
                    <a:pt x="133" y="82"/>
                  </a:cubicBezTo>
                  <a:cubicBezTo>
                    <a:pt x="133" y="84"/>
                    <a:pt x="131" y="84"/>
                    <a:pt x="129" y="84"/>
                  </a:cubicBezTo>
                  <a:cubicBezTo>
                    <a:pt x="128" y="83"/>
                    <a:pt x="131" y="82"/>
                    <a:pt x="128" y="82"/>
                  </a:cubicBezTo>
                  <a:cubicBezTo>
                    <a:pt x="128" y="82"/>
                    <a:pt x="127" y="82"/>
                    <a:pt x="127" y="83"/>
                  </a:cubicBezTo>
                  <a:close/>
                  <a:moveTo>
                    <a:pt x="457" y="85"/>
                  </a:moveTo>
                  <a:cubicBezTo>
                    <a:pt x="454" y="86"/>
                    <a:pt x="453" y="81"/>
                    <a:pt x="451" y="83"/>
                  </a:cubicBezTo>
                  <a:cubicBezTo>
                    <a:pt x="453" y="83"/>
                    <a:pt x="456" y="88"/>
                    <a:pt x="457" y="85"/>
                  </a:cubicBezTo>
                  <a:close/>
                  <a:moveTo>
                    <a:pt x="591" y="130"/>
                  </a:moveTo>
                  <a:cubicBezTo>
                    <a:pt x="592" y="131"/>
                    <a:pt x="594" y="131"/>
                    <a:pt x="595" y="133"/>
                  </a:cubicBezTo>
                  <a:cubicBezTo>
                    <a:pt x="595" y="134"/>
                    <a:pt x="595" y="135"/>
                    <a:pt x="595" y="136"/>
                  </a:cubicBezTo>
                  <a:cubicBezTo>
                    <a:pt x="600" y="141"/>
                    <a:pt x="603" y="148"/>
                    <a:pt x="609" y="150"/>
                  </a:cubicBezTo>
                  <a:cubicBezTo>
                    <a:pt x="599" y="121"/>
                    <a:pt x="572" y="102"/>
                    <a:pt x="548" y="85"/>
                  </a:cubicBezTo>
                  <a:cubicBezTo>
                    <a:pt x="544" y="85"/>
                    <a:pt x="541" y="82"/>
                    <a:pt x="539" y="83"/>
                  </a:cubicBezTo>
                  <a:cubicBezTo>
                    <a:pt x="558" y="96"/>
                    <a:pt x="578" y="110"/>
                    <a:pt x="591" y="130"/>
                  </a:cubicBezTo>
                  <a:close/>
                  <a:moveTo>
                    <a:pt x="423" y="83"/>
                  </a:moveTo>
                  <a:cubicBezTo>
                    <a:pt x="423" y="85"/>
                    <a:pt x="425" y="85"/>
                    <a:pt x="424" y="86"/>
                  </a:cubicBezTo>
                  <a:cubicBezTo>
                    <a:pt x="427" y="85"/>
                    <a:pt x="430" y="92"/>
                    <a:pt x="433" y="88"/>
                  </a:cubicBezTo>
                  <a:cubicBezTo>
                    <a:pt x="431" y="87"/>
                    <a:pt x="427" y="86"/>
                    <a:pt x="425" y="83"/>
                  </a:cubicBezTo>
                  <a:cubicBezTo>
                    <a:pt x="425" y="83"/>
                    <a:pt x="424" y="84"/>
                    <a:pt x="423" y="83"/>
                  </a:cubicBezTo>
                  <a:close/>
                  <a:moveTo>
                    <a:pt x="185" y="95"/>
                  </a:moveTo>
                  <a:cubicBezTo>
                    <a:pt x="187" y="93"/>
                    <a:pt x="188" y="87"/>
                    <a:pt x="191" y="87"/>
                  </a:cubicBezTo>
                  <a:cubicBezTo>
                    <a:pt x="191" y="85"/>
                    <a:pt x="189" y="84"/>
                    <a:pt x="186" y="83"/>
                  </a:cubicBezTo>
                  <a:cubicBezTo>
                    <a:pt x="187" y="88"/>
                    <a:pt x="183" y="92"/>
                    <a:pt x="185" y="95"/>
                  </a:cubicBezTo>
                  <a:close/>
                  <a:moveTo>
                    <a:pt x="156" y="87"/>
                  </a:moveTo>
                  <a:cubicBezTo>
                    <a:pt x="154" y="86"/>
                    <a:pt x="153" y="83"/>
                    <a:pt x="151" y="85"/>
                  </a:cubicBezTo>
                  <a:cubicBezTo>
                    <a:pt x="152" y="86"/>
                    <a:pt x="155" y="88"/>
                    <a:pt x="156" y="87"/>
                  </a:cubicBezTo>
                  <a:close/>
                  <a:moveTo>
                    <a:pt x="115" y="91"/>
                  </a:moveTo>
                  <a:cubicBezTo>
                    <a:pt x="118" y="91"/>
                    <a:pt x="119" y="93"/>
                    <a:pt x="123" y="93"/>
                  </a:cubicBezTo>
                  <a:cubicBezTo>
                    <a:pt x="125" y="91"/>
                    <a:pt x="128" y="90"/>
                    <a:pt x="130" y="88"/>
                  </a:cubicBezTo>
                  <a:cubicBezTo>
                    <a:pt x="125" y="87"/>
                    <a:pt x="118" y="84"/>
                    <a:pt x="115" y="91"/>
                  </a:cubicBezTo>
                  <a:close/>
                  <a:moveTo>
                    <a:pt x="334" y="86"/>
                  </a:moveTo>
                  <a:cubicBezTo>
                    <a:pt x="337" y="90"/>
                    <a:pt x="343" y="87"/>
                    <a:pt x="347" y="88"/>
                  </a:cubicBezTo>
                  <a:cubicBezTo>
                    <a:pt x="346" y="84"/>
                    <a:pt x="339" y="88"/>
                    <a:pt x="334" y="86"/>
                  </a:cubicBezTo>
                  <a:close/>
                  <a:moveTo>
                    <a:pt x="79" y="94"/>
                  </a:moveTo>
                  <a:cubicBezTo>
                    <a:pt x="82" y="92"/>
                    <a:pt x="86" y="90"/>
                    <a:pt x="88" y="86"/>
                  </a:cubicBezTo>
                  <a:cubicBezTo>
                    <a:pt x="84" y="87"/>
                    <a:pt x="77" y="91"/>
                    <a:pt x="79" y="94"/>
                  </a:cubicBezTo>
                  <a:close/>
                  <a:moveTo>
                    <a:pt x="147" y="87"/>
                  </a:moveTo>
                  <a:cubicBezTo>
                    <a:pt x="144" y="88"/>
                    <a:pt x="142" y="90"/>
                    <a:pt x="140" y="92"/>
                  </a:cubicBezTo>
                  <a:cubicBezTo>
                    <a:pt x="150" y="97"/>
                    <a:pt x="159" y="103"/>
                    <a:pt x="168" y="108"/>
                  </a:cubicBezTo>
                  <a:cubicBezTo>
                    <a:pt x="169" y="105"/>
                    <a:pt x="172" y="103"/>
                    <a:pt x="173" y="99"/>
                  </a:cubicBezTo>
                  <a:cubicBezTo>
                    <a:pt x="164" y="95"/>
                    <a:pt x="156" y="91"/>
                    <a:pt x="147" y="87"/>
                  </a:cubicBezTo>
                  <a:close/>
                  <a:moveTo>
                    <a:pt x="313" y="88"/>
                  </a:moveTo>
                  <a:cubicBezTo>
                    <a:pt x="310" y="89"/>
                    <a:pt x="304" y="88"/>
                    <a:pt x="302" y="90"/>
                  </a:cubicBezTo>
                  <a:cubicBezTo>
                    <a:pt x="308" y="92"/>
                    <a:pt x="315" y="90"/>
                    <a:pt x="323" y="90"/>
                  </a:cubicBezTo>
                  <a:cubicBezTo>
                    <a:pt x="322" y="86"/>
                    <a:pt x="316" y="88"/>
                    <a:pt x="313" y="88"/>
                  </a:cubicBezTo>
                  <a:close/>
                  <a:moveTo>
                    <a:pt x="191" y="104"/>
                  </a:moveTo>
                  <a:cubicBezTo>
                    <a:pt x="198" y="102"/>
                    <a:pt x="205" y="99"/>
                    <a:pt x="214" y="99"/>
                  </a:cubicBezTo>
                  <a:cubicBezTo>
                    <a:pt x="209" y="94"/>
                    <a:pt x="204" y="90"/>
                    <a:pt x="197" y="88"/>
                  </a:cubicBezTo>
                  <a:cubicBezTo>
                    <a:pt x="195" y="94"/>
                    <a:pt x="194" y="99"/>
                    <a:pt x="191" y="104"/>
                  </a:cubicBezTo>
                  <a:close/>
                  <a:moveTo>
                    <a:pt x="504" y="102"/>
                  </a:moveTo>
                  <a:cubicBezTo>
                    <a:pt x="514" y="107"/>
                    <a:pt x="521" y="114"/>
                    <a:pt x="530" y="119"/>
                  </a:cubicBezTo>
                  <a:cubicBezTo>
                    <a:pt x="523" y="102"/>
                    <a:pt x="505" y="94"/>
                    <a:pt x="485" y="89"/>
                  </a:cubicBezTo>
                  <a:cubicBezTo>
                    <a:pt x="490" y="95"/>
                    <a:pt x="499" y="97"/>
                    <a:pt x="504" y="102"/>
                  </a:cubicBezTo>
                  <a:close/>
                  <a:moveTo>
                    <a:pt x="378" y="91"/>
                  </a:moveTo>
                  <a:cubicBezTo>
                    <a:pt x="387" y="94"/>
                    <a:pt x="395" y="98"/>
                    <a:pt x="403" y="102"/>
                  </a:cubicBezTo>
                  <a:cubicBezTo>
                    <a:pt x="397" y="96"/>
                    <a:pt x="391" y="87"/>
                    <a:pt x="378" y="91"/>
                  </a:cubicBezTo>
                  <a:close/>
                  <a:moveTo>
                    <a:pt x="516" y="96"/>
                  </a:moveTo>
                  <a:cubicBezTo>
                    <a:pt x="518" y="96"/>
                    <a:pt x="519" y="97"/>
                    <a:pt x="520" y="96"/>
                  </a:cubicBezTo>
                  <a:cubicBezTo>
                    <a:pt x="517" y="94"/>
                    <a:pt x="513" y="92"/>
                    <a:pt x="509" y="90"/>
                  </a:cubicBezTo>
                  <a:cubicBezTo>
                    <a:pt x="510" y="93"/>
                    <a:pt x="516" y="92"/>
                    <a:pt x="516" y="96"/>
                  </a:cubicBezTo>
                  <a:close/>
                  <a:moveTo>
                    <a:pt x="342" y="92"/>
                  </a:moveTo>
                  <a:cubicBezTo>
                    <a:pt x="344" y="93"/>
                    <a:pt x="346" y="94"/>
                    <a:pt x="349" y="94"/>
                  </a:cubicBezTo>
                  <a:cubicBezTo>
                    <a:pt x="349" y="92"/>
                    <a:pt x="351" y="92"/>
                    <a:pt x="351" y="91"/>
                  </a:cubicBezTo>
                  <a:cubicBezTo>
                    <a:pt x="347" y="91"/>
                    <a:pt x="344" y="91"/>
                    <a:pt x="342" y="92"/>
                  </a:cubicBezTo>
                  <a:close/>
                  <a:moveTo>
                    <a:pt x="379" y="94"/>
                  </a:moveTo>
                  <a:cubicBezTo>
                    <a:pt x="379" y="92"/>
                    <a:pt x="376" y="93"/>
                    <a:pt x="375" y="91"/>
                  </a:cubicBezTo>
                  <a:cubicBezTo>
                    <a:pt x="375" y="94"/>
                    <a:pt x="377" y="94"/>
                    <a:pt x="379" y="94"/>
                  </a:cubicBezTo>
                  <a:close/>
                  <a:moveTo>
                    <a:pt x="436" y="110"/>
                  </a:moveTo>
                  <a:cubicBezTo>
                    <a:pt x="437" y="109"/>
                    <a:pt x="438" y="108"/>
                    <a:pt x="440" y="108"/>
                  </a:cubicBezTo>
                  <a:cubicBezTo>
                    <a:pt x="440" y="111"/>
                    <a:pt x="442" y="112"/>
                    <a:pt x="444" y="113"/>
                  </a:cubicBezTo>
                  <a:cubicBezTo>
                    <a:pt x="450" y="113"/>
                    <a:pt x="457" y="118"/>
                    <a:pt x="464" y="120"/>
                  </a:cubicBezTo>
                  <a:cubicBezTo>
                    <a:pt x="458" y="111"/>
                    <a:pt x="450" y="108"/>
                    <a:pt x="442" y="102"/>
                  </a:cubicBezTo>
                  <a:cubicBezTo>
                    <a:pt x="439" y="100"/>
                    <a:pt x="437" y="97"/>
                    <a:pt x="434" y="96"/>
                  </a:cubicBezTo>
                  <a:cubicBezTo>
                    <a:pt x="425" y="91"/>
                    <a:pt x="413" y="93"/>
                    <a:pt x="403" y="91"/>
                  </a:cubicBezTo>
                  <a:cubicBezTo>
                    <a:pt x="413" y="99"/>
                    <a:pt x="422" y="107"/>
                    <a:pt x="436" y="110"/>
                  </a:cubicBezTo>
                  <a:close/>
                  <a:moveTo>
                    <a:pt x="233" y="94"/>
                  </a:moveTo>
                  <a:cubicBezTo>
                    <a:pt x="234" y="95"/>
                    <a:pt x="235" y="94"/>
                    <a:pt x="235" y="93"/>
                  </a:cubicBezTo>
                  <a:cubicBezTo>
                    <a:pt x="234" y="93"/>
                    <a:pt x="234" y="92"/>
                    <a:pt x="233" y="92"/>
                  </a:cubicBezTo>
                  <a:cubicBezTo>
                    <a:pt x="233" y="93"/>
                    <a:pt x="232" y="93"/>
                    <a:pt x="233" y="94"/>
                  </a:cubicBezTo>
                  <a:close/>
                  <a:moveTo>
                    <a:pt x="105" y="96"/>
                  </a:moveTo>
                  <a:cubicBezTo>
                    <a:pt x="109" y="102"/>
                    <a:pt x="117" y="102"/>
                    <a:pt x="120" y="96"/>
                  </a:cubicBezTo>
                  <a:cubicBezTo>
                    <a:pt x="115" y="94"/>
                    <a:pt x="107" y="90"/>
                    <a:pt x="105" y="96"/>
                  </a:cubicBezTo>
                  <a:close/>
                  <a:moveTo>
                    <a:pt x="133" y="98"/>
                  </a:moveTo>
                  <a:cubicBezTo>
                    <a:pt x="144" y="103"/>
                    <a:pt x="154" y="108"/>
                    <a:pt x="165" y="113"/>
                  </a:cubicBezTo>
                  <a:cubicBezTo>
                    <a:pt x="165" y="110"/>
                    <a:pt x="161" y="111"/>
                    <a:pt x="162" y="108"/>
                  </a:cubicBezTo>
                  <a:cubicBezTo>
                    <a:pt x="151" y="105"/>
                    <a:pt x="149" y="98"/>
                    <a:pt x="140" y="97"/>
                  </a:cubicBezTo>
                  <a:cubicBezTo>
                    <a:pt x="140" y="96"/>
                    <a:pt x="139" y="95"/>
                    <a:pt x="139" y="94"/>
                  </a:cubicBezTo>
                  <a:cubicBezTo>
                    <a:pt x="138" y="94"/>
                    <a:pt x="137" y="94"/>
                    <a:pt x="137" y="93"/>
                  </a:cubicBezTo>
                  <a:cubicBezTo>
                    <a:pt x="136" y="96"/>
                    <a:pt x="134" y="96"/>
                    <a:pt x="133" y="98"/>
                  </a:cubicBezTo>
                  <a:close/>
                  <a:moveTo>
                    <a:pt x="278" y="94"/>
                  </a:moveTo>
                  <a:cubicBezTo>
                    <a:pt x="278" y="95"/>
                    <a:pt x="277" y="96"/>
                    <a:pt x="278" y="96"/>
                  </a:cubicBezTo>
                  <a:cubicBezTo>
                    <a:pt x="279" y="95"/>
                    <a:pt x="280" y="95"/>
                    <a:pt x="282" y="95"/>
                  </a:cubicBezTo>
                  <a:cubicBezTo>
                    <a:pt x="281" y="92"/>
                    <a:pt x="280" y="94"/>
                    <a:pt x="278" y="94"/>
                  </a:cubicBezTo>
                  <a:close/>
                  <a:moveTo>
                    <a:pt x="253" y="99"/>
                  </a:moveTo>
                  <a:cubicBezTo>
                    <a:pt x="258" y="101"/>
                    <a:pt x="270" y="98"/>
                    <a:pt x="273" y="96"/>
                  </a:cubicBezTo>
                  <a:cubicBezTo>
                    <a:pt x="267" y="94"/>
                    <a:pt x="256" y="94"/>
                    <a:pt x="253" y="99"/>
                  </a:cubicBezTo>
                  <a:close/>
                  <a:moveTo>
                    <a:pt x="310" y="96"/>
                  </a:moveTo>
                  <a:cubicBezTo>
                    <a:pt x="316" y="99"/>
                    <a:pt x="319" y="105"/>
                    <a:pt x="329" y="104"/>
                  </a:cubicBezTo>
                  <a:cubicBezTo>
                    <a:pt x="329" y="100"/>
                    <a:pt x="333" y="100"/>
                    <a:pt x="334" y="96"/>
                  </a:cubicBezTo>
                  <a:cubicBezTo>
                    <a:pt x="327" y="96"/>
                    <a:pt x="317" y="94"/>
                    <a:pt x="310" y="96"/>
                  </a:cubicBezTo>
                  <a:close/>
                  <a:moveTo>
                    <a:pt x="311" y="104"/>
                  </a:moveTo>
                  <a:cubicBezTo>
                    <a:pt x="305" y="102"/>
                    <a:pt x="291" y="90"/>
                    <a:pt x="290" y="104"/>
                  </a:cubicBezTo>
                  <a:cubicBezTo>
                    <a:pt x="297" y="108"/>
                    <a:pt x="304" y="112"/>
                    <a:pt x="313" y="110"/>
                  </a:cubicBezTo>
                  <a:cubicBezTo>
                    <a:pt x="312" y="108"/>
                    <a:pt x="311" y="106"/>
                    <a:pt x="311" y="104"/>
                  </a:cubicBezTo>
                  <a:close/>
                  <a:moveTo>
                    <a:pt x="308" y="100"/>
                  </a:moveTo>
                  <a:cubicBezTo>
                    <a:pt x="308" y="97"/>
                    <a:pt x="306" y="97"/>
                    <a:pt x="304" y="97"/>
                  </a:cubicBezTo>
                  <a:cubicBezTo>
                    <a:pt x="304" y="99"/>
                    <a:pt x="307" y="99"/>
                    <a:pt x="308" y="100"/>
                  </a:cubicBezTo>
                  <a:close/>
                  <a:moveTo>
                    <a:pt x="388" y="99"/>
                  </a:moveTo>
                  <a:cubicBezTo>
                    <a:pt x="389" y="99"/>
                    <a:pt x="389" y="99"/>
                    <a:pt x="390" y="100"/>
                  </a:cubicBezTo>
                  <a:cubicBezTo>
                    <a:pt x="391" y="98"/>
                    <a:pt x="385" y="97"/>
                    <a:pt x="387" y="98"/>
                  </a:cubicBezTo>
                  <a:cubicBezTo>
                    <a:pt x="387" y="98"/>
                    <a:pt x="388" y="99"/>
                    <a:pt x="388" y="99"/>
                  </a:cubicBezTo>
                  <a:close/>
                  <a:moveTo>
                    <a:pt x="186" y="102"/>
                  </a:moveTo>
                  <a:cubicBezTo>
                    <a:pt x="188" y="103"/>
                    <a:pt x="189" y="98"/>
                    <a:pt x="187" y="98"/>
                  </a:cubicBezTo>
                  <a:cubicBezTo>
                    <a:pt x="188" y="100"/>
                    <a:pt x="186" y="100"/>
                    <a:pt x="186" y="102"/>
                  </a:cubicBezTo>
                  <a:close/>
                  <a:moveTo>
                    <a:pt x="356" y="99"/>
                  </a:moveTo>
                  <a:cubicBezTo>
                    <a:pt x="366" y="105"/>
                    <a:pt x="375" y="111"/>
                    <a:pt x="385" y="116"/>
                  </a:cubicBezTo>
                  <a:cubicBezTo>
                    <a:pt x="385" y="114"/>
                    <a:pt x="387" y="115"/>
                    <a:pt x="386" y="113"/>
                  </a:cubicBezTo>
                  <a:cubicBezTo>
                    <a:pt x="375" y="107"/>
                    <a:pt x="369" y="97"/>
                    <a:pt x="356" y="99"/>
                  </a:cubicBezTo>
                  <a:close/>
                  <a:moveTo>
                    <a:pt x="448" y="100"/>
                  </a:moveTo>
                  <a:cubicBezTo>
                    <a:pt x="447" y="100"/>
                    <a:pt x="444" y="98"/>
                    <a:pt x="443" y="99"/>
                  </a:cubicBezTo>
                  <a:cubicBezTo>
                    <a:pt x="444" y="99"/>
                    <a:pt x="447" y="101"/>
                    <a:pt x="448" y="100"/>
                  </a:cubicBezTo>
                  <a:close/>
                  <a:moveTo>
                    <a:pt x="98" y="102"/>
                  </a:moveTo>
                  <a:cubicBezTo>
                    <a:pt x="102" y="103"/>
                    <a:pt x="106" y="107"/>
                    <a:pt x="109" y="104"/>
                  </a:cubicBezTo>
                  <a:cubicBezTo>
                    <a:pt x="106" y="102"/>
                    <a:pt x="104" y="99"/>
                    <a:pt x="101" y="99"/>
                  </a:cubicBezTo>
                  <a:cubicBezTo>
                    <a:pt x="100" y="100"/>
                    <a:pt x="98" y="100"/>
                    <a:pt x="98" y="102"/>
                  </a:cubicBezTo>
                  <a:close/>
                  <a:moveTo>
                    <a:pt x="283" y="102"/>
                  </a:moveTo>
                  <a:cubicBezTo>
                    <a:pt x="283" y="101"/>
                    <a:pt x="285" y="102"/>
                    <a:pt x="286" y="102"/>
                  </a:cubicBezTo>
                  <a:cubicBezTo>
                    <a:pt x="286" y="101"/>
                    <a:pt x="286" y="100"/>
                    <a:pt x="286" y="99"/>
                  </a:cubicBezTo>
                  <a:cubicBezTo>
                    <a:pt x="283" y="98"/>
                    <a:pt x="282" y="101"/>
                    <a:pt x="283" y="102"/>
                  </a:cubicBezTo>
                  <a:close/>
                  <a:moveTo>
                    <a:pt x="332" y="104"/>
                  </a:moveTo>
                  <a:cubicBezTo>
                    <a:pt x="335" y="105"/>
                    <a:pt x="336" y="107"/>
                    <a:pt x="339" y="108"/>
                  </a:cubicBezTo>
                  <a:cubicBezTo>
                    <a:pt x="341" y="107"/>
                    <a:pt x="343" y="104"/>
                    <a:pt x="344" y="101"/>
                  </a:cubicBezTo>
                  <a:cubicBezTo>
                    <a:pt x="341" y="95"/>
                    <a:pt x="335" y="101"/>
                    <a:pt x="332" y="104"/>
                  </a:cubicBezTo>
                  <a:close/>
                  <a:moveTo>
                    <a:pt x="117" y="104"/>
                  </a:moveTo>
                  <a:cubicBezTo>
                    <a:pt x="118" y="105"/>
                    <a:pt x="119" y="106"/>
                    <a:pt x="121" y="105"/>
                  </a:cubicBezTo>
                  <a:cubicBezTo>
                    <a:pt x="120" y="101"/>
                    <a:pt x="124" y="102"/>
                    <a:pt x="125" y="99"/>
                  </a:cubicBezTo>
                  <a:cubicBezTo>
                    <a:pt x="122" y="101"/>
                    <a:pt x="118" y="101"/>
                    <a:pt x="117" y="104"/>
                  </a:cubicBezTo>
                  <a:close/>
                  <a:moveTo>
                    <a:pt x="484" y="105"/>
                  </a:moveTo>
                  <a:cubicBezTo>
                    <a:pt x="481" y="103"/>
                    <a:pt x="477" y="99"/>
                    <a:pt x="475" y="100"/>
                  </a:cubicBezTo>
                  <a:cubicBezTo>
                    <a:pt x="477" y="102"/>
                    <a:pt x="480" y="103"/>
                    <a:pt x="484" y="105"/>
                  </a:cubicBezTo>
                  <a:close/>
                  <a:moveTo>
                    <a:pt x="546" y="109"/>
                  </a:moveTo>
                  <a:cubicBezTo>
                    <a:pt x="540" y="106"/>
                    <a:pt x="539" y="100"/>
                    <a:pt x="532" y="99"/>
                  </a:cubicBezTo>
                  <a:cubicBezTo>
                    <a:pt x="532" y="101"/>
                    <a:pt x="532" y="102"/>
                    <a:pt x="531" y="102"/>
                  </a:cubicBezTo>
                  <a:cubicBezTo>
                    <a:pt x="536" y="104"/>
                    <a:pt x="541" y="108"/>
                    <a:pt x="546" y="109"/>
                  </a:cubicBezTo>
                  <a:close/>
                  <a:moveTo>
                    <a:pt x="586" y="111"/>
                  </a:moveTo>
                  <a:cubicBezTo>
                    <a:pt x="583" y="106"/>
                    <a:pt x="579" y="102"/>
                    <a:pt x="574" y="99"/>
                  </a:cubicBezTo>
                  <a:cubicBezTo>
                    <a:pt x="577" y="103"/>
                    <a:pt x="581" y="107"/>
                    <a:pt x="586" y="111"/>
                  </a:cubicBezTo>
                  <a:close/>
                  <a:moveTo>
                    <a:pt x="56" y="113"/>
                  </a:moveTo>
                  <a:cubicBezTo>
                    <a:pt x="63" y="114"/>
                    <a:pt x="66" y="106"/>
                    <a:pt x="70" y="102"/>
                  </a:cubicBezTo>
                  <a:cubicBezTo>
                    <a:pt x="64" y="100"/>
                    <a:pt x="58" y="107"/>
                    <a:pt x="56" y="113"/>
                  </a:cubicBezTo>
                  <a:close/>
                  <a:moveTo>
                    <a:pt x="123" y="108"/>
                  </a:moveTo>
                  <a:cubicBezTo>
                    <a:pt x="126" y="110"/>
                    <a:pt x="128" y="112"/>
                    <a:pt x="131" y="113"/>
                  </a:cubicBezTo>
                  <a:cubicBezTo>
                    <a:pt x="133" y="109"/>
                    <a:pt x="136" y="107"/>
                    <a:pt x="138" y="104"/>
                  </a:cubicBezTo>
                  <a:cubicBezTo>
                    <a:pt x="132" y="99"/>
                    <a:pt x="125" y="101"/>
                    <a:pt x="123" y="108"/>
                  </a:cubicBezTo>
                  <a:close/>
                  <a:moveTo>
                    <a:pt x="272" y="109"/>
                  </a:moveTo>
                  <a:cubicBezTo>
                    <a:pt x="273" y="108"/>
                    <a:pt x="274" y="107"/>
                    <a:pt x="274" y="104"/>
                  </a:cubicBezTo>
                  <a:cubicBezTo>
                    <a:pt x="271" y="104"/>
                    <a:pt x="267" y="102"/>
                    <a:pt x="262" y="104"/>
                  </a:cubicBezTo>
                  <a:cubicBezTo>
                    <a:pt x="266" y="105"/>
                    <a:pt x="268" y="108"/>
                    <a:pt x="272" y="109"/>
                  </a:cubicBezTo>
                  <a:close/>
                  <a:moveTo>
                    <a:pt x="89" y="110"/>
                  </a:moveTo>
                  <a:cubicBezTo>
                    <a:pt x="92" y="111"/>
                    <a:pt x="95" y="113"/>
                    <a:pt x="97" y="115"/>
                  </a:cubicBezTo>
                  <a:cubicBezTo>
                    <a:pt x="98" y="111"/>
                    <a:pt x="103" y="111"/>
                    <a:pt x="103" y="107"/>
                  </a:cubicBezTo>
                  <a:cubicBezTo>
                    <a:pt x="97" y="104"/>
                    <a:pt x="92" y="103"/>
                    <a:pt x="89" y="110"/>
                  </a:cubicBezTo>
                  <a:close/>
                  <a:moveTo>
                    <a:pt x="242" y="106"/>
                  </a:moveTo>
                  <a:cubicBezTo>
                    <a:pt x="243" y="108"/>
                    <a:pt x="247" y="109"/>
                    <a:pt x="250" y="111"/>
                  </a:cubicBezTo>
                  <a:cubicBezTo>
                    <a:pt x="250" y="108"/>
                    <a:pt x="251" y="107"/>
                    <a:pt x="251" y="104"/>
                  </a:cubicBezTo>
                  <a:cubicBezTo>
                    <a:pt x="247" y="104"/>
                    <a:pt x="246" y="106"/>
                    <a:pt x="242" y="106"/>
                  </a:cubicBezTo>
                  <a:close/>
                  <a:moveTo>
                    <a:pt x="70" y="112"/>
                  </a:moveTo>
                  <a:cubicBezTo>
                    <a:pt x="73" y="111"/>
                    <a:pt x="75" y="109"/>
                    <a:pt x="76" y="106"/>
                  </a:cubicBezTo>
                  <a:cubicBezTo>
                    <a:pt x="76" y="106"/>
                    <a:pt x="75" y="105"/>
                    <a:pt x="75" y="105"/>
                  </a:cubicBezTo>
                  <a:cubicBezTo>
                    <a:pt x="74" y="107"/>
                    <a:pt x="69" y="109"/>
                    <a:pt x="70" y="112"/>
                  </a:cubicBezTo>
                  <a:close/>
                  <a:moveTo>
                    <a:pt x="180" y="108"/>
                  </a:moveTo>
                  <a:cubicBezTo>
                    <a:pt x="182" y="108"/>
                    <a:pt x="184" y="107"/>
                    <a:pt x="185" y="106"/>
                  </a:cubicBezTo>
                  <a:cubicBezTo>
                    <a:pt x="184" y="106"/>
                    <a:pt x="184" y="105"/>
                    <a:pt x="183" y="105"/>
                  </a:cubicBezTo>
                  <a:cubicBezTo>
                    <a:pt x="182" y="106"/>
                    <a:pt x="180" y="107"/>
                    <a:pt x="180" y="108"/>
                  </a:cubicBezTo>
                  <a:close/>
                  <a:moveTo>
                    <a:pt x="479" y="111"/>
                  </a:moveTo>
                  <a:cubicBezTo>
                    <a:pt x="477" y="108"/>
                    <a:pt x="471" y="105"/>
                    <a:pt x="468" y="105"/>
                  </a:cubicBezTo>
                  <a:cubicBezTo>
                    <a:pt x="471" y="108"/>
                    <a:pt x="475" y="110"/>
                    <a:pt x="479" y="111"/>
                  </a:cubicBezTo>
                  <a:close/>
                  <a:moveTo>
                    <a:pt x="255" y="113"/>
                  </a:moveTo>
                  <a:cubicBezTo>
                    <a:pt x="258" y="114"/>
                    <a:pt x="261" y="116"/>
                    <a:pt x="265" y="118"/>
                  </a:cubicBezTo>
                  <a:cubicBezTo>
                    <a:pt x="267" y="117"/>
                    <a:pt x="269" y="115"/>
                    <a:pt x="269" y="113"/>
                  </a:cubicBezTo>
                  <a:cubicBezTo>
                    <a:pt x="266" y="109"/>
                    <a:pt x="260" y="108"/>
                    <a:pt x="256" y="105"/>
                  </a:cubicBezTo>
                  <a:cubicBezTo>
                    <a:pt x="254" y="107"/>
                    <a:pt x="254" y="110"/>
                    <a:pt x="255" y="113"/>
                  </a:cubicBezTo>
                  <a:close/>
                  <a:moveTo>
                    <a:pt x="414" y="114"/>
                  </a:moveTo>
                  <a:cubicBezTo>
                    <a:pt x="415" y="116"/>
                    <a:pt x="412" y="115"/>
                    <a:pt x="413" y="117"/>
                  </a:cubicBezTo>
                  <a:cubicBezTo>
                    <a:pt x="417" y="120"/>
                    <a:pt x="421" y="123"/>
                    <a:pt x="425" y="125"/>
                  </a:cubicBezTo>
                  <a:cubicBezTo>
                    <a:pt x="426" y="123"/>
                    <a:pt x="428" y="123"/>
                    <a:pt x="428" y="120"/>
                  </a:cubicBezTo>
                  <a:cubicBezTo>
                    <a:pt x="419" y="116"/>
                    <a:pt x="414" y="108"/>
                    <a:pt x="403" y="105"/>
                  </a:cubicBezTo>
                  <a:cubicBezTo>
                    <a:pt x="406" y="109"/>
                    <a:pt x="412" y="110"/>
                    <a:pt x="414" y="114"/>
                  </a:cubicBezTo>
                  <a:close/>
                  <a:moveTo>
                    <a:pt x="116" y="109"/>
                  </a:moveTo>
                  <a:cubicBezTo>
                    <a:pt x="116" y="107"/>
                    <a:pt x="114" y="107"/>
                    <a:pt x="113" y="107"/>
                  </a:cubicBezTo>
                  <a:cubicBezTo>
                    <a:pt x="113" y="109"/>
                    <a:pt x="114" y="109"/>
                    <a:pt x="116" y="109"/>
                  </a:cubicBezTo>
                  <a:close/>
                  <a:moveTo>
                    <a:pt x="140" y="119"/>
                  </a:moveTo>
                  <a:cubicBezTo>
                    <a:pt x="144" y="121"/>
                    <a:pt x="146" y="123"/>
                    <a:pt x="149" y="125"/>
                  </a:cubicBezTo>
                  <a:cubicBezTo>
                    <a:pt x="154" y="122"/>
                    <a:pt x="159" y="119"/>
                    <a:pt x="163" y="116"/>
                  </a:cubicBezTo>
                  <a:cubicBezTo>
                    <a:pt x="158" y="111"/>
                    <a:pt x="151" y="109"/>
                    <a:pt x="144" y="107"/>
                  </a:cubicBezTo>
                  <a:cubicBezTo>
                    <a:pt x="143" y="111"/>
                    <a:pt x="141" y="116"/>
                    <a:pt x="140" y="119"/>
                  </a:cubicBezTo>
                  <a:close/>
                  <a:moveTo>
                    <a:pt x="552" y="110"/>
                  </a:moveTo>
                  <a:cubicBezTo>
                    <a:pt x="552" y="108"/>
                    <a:pt x="550" y="108"/>
                    <a:pt x="548" y="107"/>
                  </a:cubicBezTo>
                  <a:cubicBezTo>
                    <a:pt x="548" y="109"/>
                    <a:pt x="549" y="110"/>
                    <a:pt x="552" y="110"/>
                  </a:cubicBezTo>
                  <a:close/>
                  <a:moveTo>
                    <a:pt x="244" y="112"/>
                  </a:moveTo>
                  <a:cubicBezTo>
                    <a:pt x="243" y="109"/>
                    <a:pt x="241" y="109"/>
                    <a:pt x="238" y="108"/>
                  </a:cubicBezTo>
                  <a:cubicBezTo>
                    <a:pt x="239" y="110"/>
                    <a:pt x="243" y="110"/>
                    <a:pt x="244" y="112"/>
                  </a:cubicBezTo>
                  <a:close/>
                  <a:moveTo>
                    <a:pt x="457" y="108"/>
                  </a:moveTo>
                  <a:cubicBezTo>
                    <a:pt x="461" y="113"/>
                    <a:pt x="465" y="118"/>
                    <a:pt x="472" y="121"/>
                  </a:cubicBezTo>
                  <a:cubicBezTo>
                    <a:pt x="473" y="114"/>
                    <a:pt x="462" y="110"/>
                    <a:pt x="457" y="108"/>
                  </a:cubicBezTo>
                  <a:close/>
                  <a:moveTo>
                    <a:pt x="614" y="144"/>
                  </a:moveTo>
                  <a:cubicBezTo>
                    <a:pt x="611" y="127"/>
                    <a:pt x="602" y="113"/>
                    <a:pt x="588" y="109"/>
                  </a:cubicBezTo>
                  <a:cubicBezTo>
                    <a:pt x="597" y="120"/>
                    <a:pt x="604" y="133"/>
                    <a:pt x="614" y="144"/>
                  </a:cubicBezTo>
                  <a:close/>
                  <a:moveTo>
                    <a:pt x="423" y="110"/>
                  </a:moveTo>
                  <a:cubicBezTo>
                    <a:pt x="422" y="110"/>
                    <a:pt x="422" y="109"/>
                    <a:pt x="420" y="109"/>
                  </a:cubicBezTo>
                  <a:cubicBezTo>
                    <a:pt x="419" y="111"/>
                    <a:pt x="423" y="111"/>
                    <a:pt x="423" y="110"/>
                  </a:cubicBezTo>
                  <a:close/>
                  <a:moveTo>
                    <a:pt x="358" y="111"/>
                  </a:moveTo>
                  <a:cubicBezTo>
                    <a:pt x="358" y="110"/>
                    <a:pt x="354" y="109"/>
                    <a:pt x="354" y="110"/>
                  </a:cubicBezTo>
                  <a:cubicBezTo>
                    <a:pt x="355" y="110"/>
                    <a:pt x="357" y="112"/>
                    <a:pt x="358" y="111"/>
                  </a:cubicBezTo>
                  <a:close/>
                  <a:moveTo>
                    <a:pt x="103" y="119"/>
                  </a:moveTo>
                  <a:cubicBezTo>
                    <a:pt x="105" y="119"/>
                    <a:pt x="105" y="121"/>
                    <a:pt x="107" y="121"/>
                  </a:cubicBezTo>
                  <a:cubicBezTo>
                    <a:pt x="109" y="117"/>
                    <a:pt x="113" y="116"/>
                    <a:pt x="114" y="111"/>
                  </a:cubicBezTo>
                  <a:cubicBezTo>
                    <a:pt x="108" y="108"/>
                    <a:pt x="106" y="116"/>
                    <a:pt x="103" y="119"/>
                  </a:cubicBezTo>
                  <a:close/>
                  <a:moveTo>
                    <a:pt x="81" y="116"/>
                  </a:moveTo>
                  <a:cubicBezTo>
                    <a:pt x="84" y="114"/>
                    <a:pt x="89" y="114"/>
                    <a:pt x="89" y="118"/>
                  </a:cubicBezTo>
                  <a:cubicBezTo>
                    <a:pt x="88" y="121"/>
                    <a:pt x="85" y="123"/>
                    <a:pt x="86" y="125"/>
                  </a:cubicBezTo>
                  <a:cubicBezTo>
                    <a:pt x="91" y="124"/>
                    <a:pt x="93" y="121"/>
                    <a:pt x="93" y="116"/>
                  </a:cubicBezTo>
                  <a:cubicBezTo>
                    <a:pt x="92" y="115"/>
                    <a:pt x="87" y="113"/>
                    <a:pt x="85" y="111"/>
                  </a:cubicBezTo>
                  <a:cubicBezTo>
                    <a:pt x="84" y="113"/>
                    <a:pt x="82" y="114"/>
                    <a:pt x="81" y="116"/>
                  </a:cubicBezTo>
                  <a:close/>
                  <a:moveTo>
                    <a:pt x="178" y="114"/>
                  </a:moveTo>
                  <a:cubicBezTo>
                    <a:pt x="180" y="114"/>
                    <a:pt x="184" y="113"/>
                    <a:pt x="183" y="111"/>
                  </a:cubicBezTo>
                  <a:cubicBezTo>
                    <a:pt x="182" y="113"/>
                    <a:pt x="178" y="111"/>
                    <a:pt x="178" y="114"/>
                  </a:cubicBezTo>
                  <a:close/>
                  <a:moveTo>
                    <a:pt x="227" y="118"/>
                  </a:moveTo>
                  <a:cubicBezTo>
                    <a:pt x="235" y="120"/>
                    <a:pt x="241" y="126"/>
                    <a:pt x="250" y="122"/>
                  </a:cubicBezTo>
                  <a:cubicBezTo>
                    <a:pt x="247" y="117"/>
                    <a:pt x="240" y="116"/>
                    <a:pt x="237" y="111"/>
                  </a:cubicBezTo>
                  <a:cubicBezTo>
                    <a:pt x="235" y="111"/>
                    <a:pt x="234" y="111"/>
                    <a:pt x="233" y="111"/>
                  </a:cubicBezTo>
                  <a:cubicBezTo>
                    <a:pt x="232" y="115"/>
                    <a:pt x="229" y="115"/>
                    <a:pt x="227" y="118"/>
                  </a:cubicBezTo>
                  <a:close/>
                  <a:moveTo>
                    <a:pt x="544" y="131"/>
                  </a:moveTo>
                  <a:cubicBezTo>
                    <a:pt x="544" y="127"/>
                    <a:pt x="546" y="125"/>
                    <a:pt x="545" y="121"/>
                  </a:cubicBezTo>
                  <a:cubicBezTo>
                    <a:pt x="540" y="118"/>
                    <a:pt x="534" y="112"/>
                    <a:pt x="529" y="111"/>
                  </a:cubicBezTo>
                  <a:cubicBezTo>
                    <a:pt x="535" y="117"/>
                    <a:pt x="535" y="128"/>
                    <a:pt x="544" y="131"/>
                  </a:cubicBezTo>
                  <a:close/>
                  <a:moveTo>
                    <a:pt x="547" y="116"/>
                  </a:moveTo>
                  <a:cubicBezTo>
                    <a:pt x="545" y="113"/>
                    <a:pt x="541" y="113"/>
                    <a:pt x="538" y="111"/>
                  </a:cubicBezTo>
                  <a:cubicBezTo>
                    <a:pt x="540" y="113"/>
                    <a:pt x="544" y="117"/>
                    <a:pt x="547" y="116"/>
                  </a:cubicBezTo>
                  <a:close/>
                  <a:moveTo>
                    <a:pt x="307" y="113"/>
                  </a:moveTo>
                  <a:cubicBezTo>
                    <a:pt x="313" y="116"/>
                    <a:pt x="319" y="120"/>
                    <a:pt x="325" y="122"/>
                  </a:cubicBezTo>
                  <a:cubicBezTo>
                    <a:pt x="324" y="113"/>
                    <a:pt x="316" y="109"/>
                    <a:pt x="307" y="113"/>
                  </a:cubicBezTo>
                  <a:close/>
                  <a:moveTo>
                    <a:pt x="498" y="124"/>
                  </a:moveTo>
                  <a:cubicBezTo>
                    <a:pt x="499" y="122"/>
                    <a:pt x="492" y="119"/>
                    <a:pt x="490" y="116"/>
                  </a:cubicBezTo>
                  <a:cubicBezTo>
                    <a:pt x="491" y="116"/>
                    <a:pt x="491" y="116"/>
                    <a:pt x="490" y="115"/>
                  </a:cubicBezTo>
                  <a:cubicBezTo>
                    <a:pt x="488" y="116"/>
                    <a:pt x="488" y="113"/>
                    <a:pt x="486" y="113"/>
                  </a:cubicBezTo>
                  <a:cubicBezTo>
                    <a:pt x="487" y="114"/>
                    <a:pt x="485" y="114"/>
                    <a:pt x="484" y="114"/>
                  </a:cubicBezTo>
                  <a:cubicBezTo>
                    <a:pt x="483" y="118"/>
                    <a:pt x="490" y="117"/>
                    <a:pt x="490" y="120"/>
                  </a:cubicBezTo>
                  <a:cubicBezTo>
                    <a:pt x="490" y="120"/>
                    <a:pt x="496" y="121"/>
                    <a:pt x="498" y="124"/>
                  </a:cubicBezTo>
                  <a:close/>
                  <a:moveTo>
                    <a:pt x="134" y="115"/>
                  </a:moveTo>
                  <a:cubicBezTo>
                    <a:pt x="136" y="116"/>
                    <a:pt x="137" y="115"/>
                    <a:pt x="137" y="113"/>
                  </a:cubicBezTo>
                  <a:cubicBezTo>
                    <a:pt x="135" y="113"/>
                    <a:pt x="135" y="114"/>
                    <a:pt x="134" y="115"/>
                  </a:cubicBezTo>
                  <a:close/>
                  <a:moveTo>
                    <a:pt x="350" y="116"/>
                  </a:moveTo>
                  <a:cubicBezTo>
                    <a:pt x="359" y="121"/>
                    <a:pt x="366" y="128"/>
                    <a:pt x="375" y="133"/>
                  </a:cubicBezTo>
                  <a:cubicBezTo>
                    <a:pt x="368" y="125"/>
                    <a:pt x="359" y="120"/>
                    <a:pt x="351" y="113"/>
                  </a:cubicBezTo>
                  <a:cubicBezTo>
                    <a:pt x="351" y="114"/>
                    <a:pt x="350" y="115"/>
                    <a:pt x="350" y="116"/>
                  </a:cubicBezTo>
                  <a:close/>
                  <a:moveTo>
                    <a:pt x="111" y="124"/>
                  </a:moveTo>
                  <a:cubicBezTo>
                    <a:pt x="113" y="125"/>
                    <a:pt x="115" y="126"/>
                    <a:pt x="117" y="128"/>
                  </a:cubicBezTo>
                  <a:cubicBezTo>
                    <a:pt x="121" y="125"/>
                    <a:pt x="123" y="121"/>
                    <a:pt x="126" y="117"/>
                  </a:cubicBezTo>
                  <a:cubicBezTo>
                    <a:pt x="119" y="111"/>
                    <a:pt x="114" y="117"/>
                    <a:pt x="111" y="124"/>
                  </a:cubicBezTo>
                  <a:close/>
                  <a:moveTo>
                    <a:pt x="306" y="121"/>
                  </a:moveTo>
                  <a:cubicBezTo>
                    <a:pt x="306" y="120"/>
                    <a:pt x="306" y="120"/>
                    <a:pt x="307" y="120"/>
                  </a:cubicBezTo>
                  <a:cubicBezTo>
                    <a:pt x="307" y="117"/>
                    <a:pt x="304" y="118"/>
                    <a:pt x="304" y="116"/>
                  </a:cubicBezTo>
                  <a:cubicBezTo>
                    <a:pt x="303" y="116"/>
                    <a:pt x="301" y="116"/>
                    <a:pt x="301" y="114"/>
                  </a:cubicBezTo>
                  <a:cubicBezTo>
                    <a:pt x="299" y="114"/>
                    <a:pt x="298" y="114"/>
                    <a:pt x="296" y="114"/>
                  </a:cubicBezTo>
                  <a:cubicBezTo>
                    <a:pt x="298" y="117"/>
                    <a:pt x="302" y="119"/>
                    <a:pt x="306" y="121"/>
                  </a:cubicBezTo>
                  <a:close/>
                  <a:moveTo>
                    <a:pt x="364" y="114"/>
                  </a:moveTo>
                  <a:cubicBezTo>
                    <a:pt x="362" y="114"/>
                    <a:pt x="361" y="114"/>
                    <a:pt x="360" y="115"/>
                  </a:cubicBezTo>
                  <a:cubicBezTo>
                    <a:pt x="364" y="117"/>
                    <a:pt x="368" y="123"/>
                    <a:pt x="372" y="123"/>
                  </a:cubicBezTo>
                  <a:cubicBezTo>
                    <a:pt x="370" y="120"/>
                    <a:pt x="365" y="119"/>
                    <a:pt x="364" y="114"/>
                  </a:cubicBezTo>
                  <a:close/>
                  <a:moveTo>
                    <a:pt x="521" y="137"/>
                  </a:moveTo>
                  <a:cubicBezTo>
                    <a:pt x="513" y="129"/>
                    <a:pt x="506" y="118"/>
                    <a:pt x="493" y="114"/>
                  </a:cubicBezTo>
                  <a:cubicBezTo>
                    <a:pt x="502" y="122"/>
                    <a:pt x="511" y="131"/>
                    <a:pt x="521" y="137"/>
                  </a:cubicBezTo>
                  <a:close/>
                  <a:moveTo>
                    <a:pt x="273" y="115"/>
                  </a:moveTo>
                  <a:cubicBezTo>
                    <a:pt x="271" y="117"/>
                    <a:pt x="274" y="116"/>
                    <a:pt x="273" y="118"/>
                  </a:cubicBezTo>
                  <a:cubicBezTo>
                    <a:pt x="273" y="119"/>
                    <a:pt x="270" y="118"/>
                    <a:pt x="270" y="119"/>
                  </a:cubicBezTo>
                  <a:cubicBezTo>
                    <a:pt x="272" y="122"/>
                    <a:pt x="275" y="123"/>
                    <a:pt x="278" y="124"/>
                  </a:cubicBezTo>
                  <a:cubicBezTo>
                    <a:pt x="278" y="122"/>
                    <a:pt x="279" y="121"/>
                    <a:pt x="279" y="119"/>
                  </a:cubicBezTo>
                  <a:cubicBezTo>
                    <a:pt x="279" y="118"/>
                    <a:pt x="276" y="119"/>
                    <a:pt x="274" y="117"/>
                  </a:cubicBezTo>
                  <a:cubicBezTo>
                    <a:pt x="274" y="116"/>
                    <a:pt x="276" y="117"/>
                    <a:pt x="275" y="114"/>
                  </a:cubicBezTo>
                  <a:cubicBezTo>
                    <a:pt x="274" y="114"/>
                    <a:pt x="273" y="115"/>
                    <a:pt x="273" y="115"/>
                  </a:cubicBezTo>
                  <a:close/>
                  <a:moveTo>
                    <a:pt x="440" y="115"/>
                  </a:moveTo>
                  <a:cubicBezTo>
                    <a:pt x="444" y="121"/>
                    <a:pt x="455" y="128"/>
                    <a:pt x="464" y="131"/>
                  </a:cubicBezTo>
                  <a:cubicBezTo>
                    <a:pt x="465" y="130"/>
                    <a:pt x="468" y="128"/>
                    <a:pt x="468" y="125"/>
                  </a:cubicBezTo>
                  <a:cubicBezTo>
                    <a:pt x="458" y="122"/>
                    <a:pt x="450" y="116"/>
                    <a:pt x="440" y="115"/>
                  </a:cubicBezTo>
                  <a:close/>
                  <a:moveTo>
                    <a:pt x="339" y="116"/>
                  </a:moveTo>
                  <a:cubicBezTo>
                    <a:pt x="339" y="117"/>
                    <a:pt x="341" y="117"/>
                    <a:pt x="343" y="118"/>
                  </a:cubicBezTo>
                  <a:cubicBezTo>
                    <a:pt x="342" y="116"/>
                    <a:pt x="340" y="115"/>
                    <a:pt x="339" y="116"/>
                  </a:cubicBezTo>
                  <a:close/>
                  <a:moveTo>
                    <a:pt x="517" y="117"/>
                  </a:moveTo>
                  <a:cubicBezTo>
                    <a:pt x="517" y="116"/>
                    <a:pt x="515" y="115"/>
                    <a:pt x="514" y="115"/>
                  </a:cubicBezTo>
                  <a:cubicBezTo>
                    <a:pt x="513" y="117"/>
                    <a:pt x="516" y="117"/>
                    <a:pt x="517" y="117"/>
                  </a:cubicBezTo>
                  <a:close/>
                  <a:moveTo>
                    <a:pt x="66" y="117"/>
                  </a:moveTo>
                  <a:cubicBezTo>
                    <a:pt x="67" y="118"/>
                    <a:pt x="70" y="118"/>
                    <a:pt x="69" y="116"/>
                  </a:cubicBezTo>
                  <a:cubicBezTo>
                    <a:pt x="68" y="116"/>
                    <a:pt x="66" y="116"/>
                    <a:pt x="66" y="117"/>
                  </a:cubicBezTo>
                  <a:close/>
                  <a:moveTo>
                    <a:pt x="188" y="121"/>
                  </a:moveTo>
                  <a:cubicBezTo>
                    <a:pt x="191" y="123"/>
                    <a:pt x="195" y="125"/>
                    <a:pt x="198" y="127"/>
                  </a:cubicBezTo>
                  <a:cubicBezTo>
                    <a:pt x="202" y="126"/>
                    <a:pt x="204" y="122"/>
                    <a:pt x="207" y="119"/>
                  </a:cubicBezTo>
                  <a:cubicBezTo>
                    <a:pt x="201" y="114"/>
                    <a:pt x="194" y="117"/>
                    <a:pt x="188" y="121"/>
                  </a:cubicBezTo>
                  <a:close/>
                  <a:moveTo>
                    <a:pt x="301" y="122"/>
                  </a:moveTo>
                  <a:cubicBezTo>
                    <a:pt x="295" y="122"/>
                    <a:pt x="292" y="113"/>
                    <a:pt x="287" y="117"/>
                  </a:cubicBezTo>
                  <a:cubicBezTo>
                    <a:pt x="295" y="123"/>
                    <a:pt x="304" y="127"/>
                    <a:pt x="312" y="132"/>
                  </a:cubicBezTo>
                  <a:cubicBezTo>
                    <a:pt x="310" y="128"/>
                    <a:pt x="301" y="126"/>
                    <a:pt x="301" y="122"/>
                  </a:cubicBezTo>
                  <a:close/>
                  <a:moveTo>
                    <a:pt x="390" y="121"/>
                  </a:moveTo>
                  <a:cubicBezTo>
                    <a:pt x="395" y="124"/>
                    <a:pt x="402" y="126"/>
                    <a:pt x="408" y="130"/>
                  </a:cubicBezTo>
                  <a:cubicBezTo>
                    <a:pt x="403" y="125"/>
                    <a:pt x="398" y="120"/>
                    <a:pt x="391" y="117"/>
                  </a:cubicBezTo>
                  <a:cubicBezTo>
                    <a:pt x="391" y="119"/>
                    <a:pt x="390" y="119"/>
                    <a:pt x="390" y="121"/>
                  </a:cubicBezTo>
                  <a:close/>
                  <a:moveTo>
                    <a:pt x="423" y="128"/>
                  </a:moveTo>
                  <a:cubicBezTo>
                    <a:pt x="418" y="126"/>
                    <a:pt x="414" y="119"/>
                    <a:pt x="409" y="119"/>
                  </a:cubicBezTo>
                  <a:cubicBezTo>
                    <a:pt x="414" y="120"/>
                    <a:pt x="419" y="133"/>
                    <a:pt x="423" y="128"/>
                  </a:cubicBezTo>
                  <a:close/>
                  <a:moveTo>
                    <a:pt x="487" y="122"/>
                  </a:moveTo>
                  <a:cubicBezTo>
                    <a:pt x="488" y="121"/>
                    <a:pt x="485" y="119"/>
                    <a:pt x="482" y="119"/>
                  </a:cubicBezTo>
                  <a:cubicBezTo>
                    <a:pt x="482" y="121"/>
                    <a:pt x="485" y="121"/>
                    <a:pt x="487" y="122"/>
                  </a:cubicBezTo>
                  <a:close/>
                  <a:moveTo>
                    <a:pt x="562" y="128"/>
                  </a:moveTo>
                  <a:cubicBezTo>
                    <a:pt x="565" y="123"/>
                    <a:pt x="555" y="121"/>
                    <a:pt x="551" y="119"/>
                  </a:cubicBezTo>
                  <a:cubicBezTo>
                    <a:pt x="552" y="124"/>
                    <a:pt x="558" y="125"/>
                    <a:pt x="562" y="128"/>
                  </a:cubicBezTo>
                  <a:close/>
                  <a:moveTo>
                    <a:pt x="121" y="131"/>
                  </a:moveTo>
                  <a:cubicBezTo>
                    <a:pt x="125" y="132"/>
                    <a:pt x="127" y="136"/>
                    <a:pt x="131" y="136"/>
                  </a:cubicBezTo>
                  <a:cubicBezTo>
                    <a:pt x="133" y="132"/>
                    <a:pt x="133" y="126"/>
                    <a:pt x="135" y="121"/>
                  </a:cubicBezTo>
                  <a:cubicBezTo>
                    <a:pt x="134" y="120"/>
                    <a:pt x="132" y="120"/>
                    <a:pt x="131" y="119"/>
                  </a:cubicBezTo>
                  <a:cubicBezTo>
                    <a:pt x="127" y="123"/>
                    <a:pt x="124" y="126"/>
                    <a:pt x="121" y="131"/>
                  </a:cubicBezTo>
                  <a:close/>
                  <a:moveTo>
                    <a:pt x="347" y="122"/>
                  </a:moveTo>
                  <a:cubicBezTo>
                    <a:pt x="356" y="126"/>
                    <a:pt x="365" y="133"/>
                    <a:pt x="374" y="136"/>
                  </a:cubicBezTo>
                  <a:cubicBezTo>
                    <a:pt x="365" y="130"/>
                    <a:pt x="357" y="125"/>
                    <a:pt x="348" y="119"/>
                  </a:cubicBezTo>
                  <a:cubicBezTo>
                    <a:pt x="348" y="120"/>
                    <a:pt x="347" y="121"/>
                    <a:pt x="347" y="122"/>
                  </a:cubicBezTo>
                  <a:close/>
                  <a:moveTo>
                    <a:pt x="79" y="122"/>
                  </a:moveTo>
                  <a:cubicBezTo>
                    <a:pt x="81" y="123"/>
                    <a:pt x="82" y="123"/>
                    <a:pt x="84" y="122"/>
                  </a:cubicBezTo>
                  <a:cubicBezTo>
                    <a:pt x="84" y="122"/>
                    <a:pt x="84" y="121"/>
                    <a:pt x="84" y="120"/>
                  </a:cubicBezTo>
                  <a:cubicBezTo>
                    <a:pt x="82" y="121"/>
                    <a:pt x="80" y="121"/>
                    <a:pt x="79" y="122"/>
                  </a:cubicBezTo>
                  <a:close/>
                  <a:moveTo>
                    <a:pt x="31" y="166"/>
                  </a:moveTo>
                  <a:cubicBezTo>
                    <a:pt x="35" y="159"/>
                    <a:pt x="35" y="148"/>
                    <a:pt x="42" y="144"/>
                  </a:cubicBezTo>
                  <a:cubicBezTo>
                    <a:pt x="42" y="141"/>
                    <a:pt x="44" y="140"/>
                    <a:pt x="44" y="138"/>
                  </a:cubicBezTo>
                  <a:cubicBezTo>
                    <a:pt x="43" y="137"/>
                    <a:pt x="43" y="135"/>
                    <a:pt x="42" y="134"/>
                  </a:cubicBezTo>
                  <a:cubicBezTo>
                    <a:pt x="46" y="131"/>
                    <a:pt x="52" y="127"/>
                    <a:pt x="52" y="122"/>
                  </a:cubicBezTo>
                  <a:cubicBezTo>
                    <a:pt x="51" y="121"/>
                    <a:pt x="51" y="121"/>
                    <a:pt x="50" y="121"/>
                  </a:cubicBezTo>
                  <a:cubicBezTo>
                    <a:pt x="40" y="132"/>
                    <a:pt x="32" y="148"/>
                    <a:pt x="31" y="166"/>
                  </a:cubicBezTo>
                  <a:close/>
                  <a:moveTo>
                    <a:pt x="60" y="122"/>
                  </a:moveTo>
                  <a:cubicBezTo>
                    <a:pt x="60" y="126"/>
                    <a:pt x="66" y="125"/>
                    <a:pt x="66" y="122"/>
                  </a:cubicBezTo>
                  <a:cubicBezTo>
                    <a:pt x="65" y="121"/>
                    <a:pt x="61" y="121"/>
                    <a:pt x="60" y="122"/>
                  </a:cubicBezTo>
                  <a:close/>
                  <a:moveTo>
                    <a:pt x="97" y="130"/>
                  </a:moveTo>
                  <a:cubicBezTo>
                    <a:pt x="102" y="133"/>
                    <a:pt x="104" y="128"/>
                    <a:pt x="105" y="124"/>
                  </a:cubicBezTo>
                  <a:cubicBezTo>
                    <a:pt x="103" y="124"/>
                    <a:pt x="104" y="122"/>
                    <a:pt x="101" y="122"/>
                  </a:cubicBezTo>
                  <a:cubicBezTo>
                    <a:pt x="100" y="124"/>
                    <a:pt x="98" y="127"/>
                    <a:pt x="97" y="130"/>
                  </a:cubicBezTo>
                  <a:close/>
                  <a:moveTo>
                    <a:pt x="204" y="132"/>
                  </a:moveTo>
                  <a:cubicBezTo>
                    <a:pt x="205" y="133"/>
                    <a:pt x="207" y="133"/>
                    <a:pt x="208" y="133"/>
                  </a:cubicBezTo>
                  <a:cubicBezTo>
                    <a:pt x="210" y="130"/>
                    <a:pt x="212" y="127"/>
                    <a:pt x="212" y="122"/>
                  </a:cubicBezTo>
                  <a:cubicBezTo>
                    <a:pt x="208" y="124"/>
                    <a:pt x="205" y="127"/>
                    <a:pt x="204" y="132"/>
                  </a:cubicBezTo>
                  <a:close/>
                  <a:moveTo>
                    <a:pt x="459" y="138"/>
                  </a:moveTo>
                  <a:cubicBezTo>
                    <a:pt x="462" y="133"/>
                    <a:pt x="452" y="134"/>
                    <a:pt x="454" y="130"/>
                  </a:cubicBezTo>
                  <a:cubicBezTo>
                    <a:pt x="447" y="130"/>
                    <a:pt x="444" y="122"/>
                    <a:pt x="438" y="123"/>
                  </a:cubicBezTo>
                  <a:cubicBezTo>
                    <a:pt x="446" y="128"/>
                    <a:pt x="452" y="134"/>
                    <a:pt x="459" y="138"/>
                  </a:cubicBezTo>
                  <a:close/>
                  <a:moveTo>
                    <a:pt x="532" y="127"/>
                  </a:moveTo>
                  <a:cubicBezTo>
                    <a:pt x="531" y="124"/>
                    <a:pt x="527" y="124"/>
                    <a:pt x="525" y="122"/>
                  </a:cubicBezTo>
                  <a:cubicBezTo>
                    <a:pt x="526" y="125"/>
                    <a:pt x="529" y="126"/>
                    <a:pt x="532" y="127"/>
                  </a:cubicBezTo>
                  <a:close/>
                  <a:moveTo>
                    <a:pt x="153" y="126"/>
                  </a:moveTo>
                  <a:cubicBezTo>
                    <a:pt x="152" y="129"/>
                    <a:pt x="156" y="129"/>
                    <a:pt x="157" y="128"/>
                  </a:cubicBezTo>
                  <a:cubicBezTo>
                    <a:pt x="156" y="127"/>
                    <a:pt x="158" y="124"/>
                    <a:pt x="159" y="123"/>
                  </a:cubicBezTo>
                  <a:cubicBezTo>
                    <a:pt x="156" y="123"/>
                    <a:pt x="156" y="126"/>
                    <a:pt x="153" y="126"/>
                  </a:cubicBezTo>
                  <a:close/>
                  <a:moveTo>
                    <a:pt x="286" y="124"/>
                  </a:moveTo>
                  <a:cubicBezTo>
                    <a:pt x="286" y="126"/>
                    <a:pt x="288" y="128"/>
                    <a:pt x="289" y="130"/>
                  </a:cubicBezTo>
                  <a:cubicBezTo>
                    <a:pt x="298" y="134"/>
                    <a:pt x="305" y="141"/>
                    <a:pt x="317" y="144"/>
                  </a:cubicBezTo>
                  <a:cubicBezTo>
                    <a:pt x="317" y="143"/>
                    <a:pt x="318" y="143"/>
                    <a:pt x="318" y="141"/>
                  </a:cubicBezTo>
                  <a:cubicBezTo>
                    <a:pt x="315" y="139"/>
                    <a:pt x="309" y="139"/>
                    <a:pt x="309" y="135"/>
                  </a:cubicBezTo>
                  <a:cubicBezTo>
                    <a:pt x="306" y="136"/>
                    <a:pt x="303" y="134"/>
                    <a:pt x="303" y="131"/>
                  </a:cubicBezTo>
                  <a:cubicBezTo>
                    <a:pt x="296" y="133"/>
                    <a:pt x="293" y="123"/>
                    <a:pt x="286" y="124"/>
                  </a:cubicBezTo>
                  <a:close/>
                  <a:moveTo>
                    <a:pt x="138" y="132"/>
                  </a:moveTo>
                  <a:cubicBezTo>
                    <a:pt x="140" y="130"/>
                    <a:pt x="144" y="130"/>
                    <a:pt x="145" y="127"/>
                  </a:cubicBezTo>
                  <a:cubicBezTo>
                    <a:pt x="143" y="125"/>
                    <a:pt x="141" y="125"/>
                    <a:pt x="139" y="124"/>
                  </a:cubicBezTo>
                  <a:cubicBezTo>
                    <a:pt x="139" y="127"/>
                    <a:pt x="137" y="128"/>
                    <a:pt x="138" y="132"/>
                  </a:cubicBezTo>
                  <a:close/>
                  <a:moveTo>
                    <a:pt x="509" y="147"/>
                  </a:moveTo>
                  <a:cubicBezTo>
                    <a:pt x="512" y="146"/>
                    <a:pt x="512" y="143"/>
                    <a:pt x="510" y="141"/>
                  </a:cubicBezTo>
                  <a:cubicBezTo>
                    <a:pt x="506" y="141"/>
                    <a:pt x="503" y="137"/>
                    <a:pt x="500" y="135"/>
                  </a:cubicBezTo>
                  <a:cubicBezTo>
                    <a:pt x="497" y="134"/>
                    <a:pt x="490" y="131"/>
                    <a:pt x="490" y="128"/>
                  </a:cubicBezTo>
                  <a:cubicBezTo>
                    <a:pt x="486" y="128"/>
                    <a:pt x="485" y="125"/>
                    <a:pt x="482" y="124"/>
                  </a:cubicBezTo>
                  <a:cubicBezTo>
                    <a:pt x="487" y="136"/>
                    <a:pt x="500" y="140"/>
                    <a:pt x="509" y="147"/>
                  </a:cubicBezTo>
                  <a:close/>
                  <a:moveTo>
                    <a:pt x="169" y="136"/>
                  </a:moveTo>
                  <a:cubicBezTo>
                    <a:pt x="171" y="136"/>
                    <a:pt x="171" y="137"/>
                    <a:pt x="173" y="137"/>
                  </a:cubicBezTo>
                  <a:cubicBezTo>
                    <a:pt x="175" y="133"/>
                    <a:pt x="178" y="129"/>
                    <a:pt x="179" y="124"/>
                  </a:cubicBezTo>
                  <a:cubicBezTo>
                    <a:pt x="173" y="125"/>
                    <a:pt x="170" y="130"/>
                    <a:pt x="169" y="136"/>
                  </a:cubicBezTo>
                  <a:close/>
                  <a:moveTo>
                    <a:pt x="248" y="127"/>
                  </a:moveTo>
                  <a:cubicBezTo>
                    <a:pt x="250" y="127"/>
                    <a:pt x="251" y="128"/>
                    <a:pt x="253" y="128"/>
                  </a:cubicBezTo>
                  <a:cubicBezTo>
                    <a:pt x="255" y="123"/>
                    <a:pt x="249" y="124"/>
                    <a:pt x="248" y="127"/>
                  </a:cubicBezTo>
                  <a:close/>
                  <a:moveTo>
                    <a:pt x="332" y="127"/>
                  </a:moveTo>
                  <a:cubicBezTo>
                    <a:pt x="334" y="128"/>
                    <a:pt x="337" y="129"/>
                    <a:pt x="340" y="131"/>
                  </a:cubicBezTo>
                  <a:cubicBezTo>
                    <a:pt x="340" y="126"/>
                    <a:pt x="336" y="126"/>
                    <a:pt x="334" y="124"/>
                  </a:cubicBezTo>
                  <a:cubicBezTo>
                    <a:pt x="334" y="125"/>
                    <a:pt x="332" y="125"/>
                    <a:pt x="332" y="127"/>
                  </a:cubicBezTo>
                  <a:close/>
                  <a:moveTo>
                    <a:pt x="581" y="131"/>
                  </a:moveTo>
                  <a:cubicBezTo>
                    <a:pt x="582" y="128"/>
                    <a:pt x="576" y="125"/>
                    <a:pt x="574" y="125"/>
                  </a:cubicBezTo>
                  <a:cubicBezTo>
                    <a:pt x="577" y="127"/>
                    <a:pt x="579" y="129"/>
                    <a:pt x="581" y="131"/>
                  </a:cubicBezTo>
                  <a:close/>
                  <a:moveTo>
                    <a:pt x="75" y="133"/>
                  </a:moveTo>
                  <a:cubicBezTo>
                    <a:pt x="77" y="134"/>
                    <a:pt x="79" y="129"/>
                    <a:pt x="81" y="127"/>
                  </a:cubicBezTo>
                  <a:cubicBezTo>
                    <a:pt x="79" y="126"/>
                    <a:pt x="79" y="125"/>
                    <a:pt x="76" y="125"/>
                  </a:cubicBezTo>
                  <a:cubicBezTo>
                    <a:pt x="75" y="127"/>
                    <a:pt x="75" y="131"/>
                    <a:pt x="75" y="133"/>
                  </a:cubicBezTo>
                  <a:close/>
                  <a:moveTo>
                    <a:pt x="524" y="133"/>
                  </a:moveTo>
                  <a:cubicBezTo>
                    <a:pt x="527" y="136"/>
                    <a:pt x="529" y="141"/>
                    <a:pt x="532" y="142"/>
                  </a:cubicBezTo>
                  <a:cubicBezTo>
                    <a:pt x="534" y="146"/>
                    <a:pt x="537" y="147"/>
                    <a:pt x="540" y="149"/>
                  </a:cubicBezTo>
                  <a:cubicBezTo>
                    <a:pt x="542" y="146"/>
                    <a:pt x="537" y="141"/>
                    <a:pt x="534" y="141"/>
                  </a:cubicBezTo>
                  <a:cubicBezTo>
                    <a:pt x="534" y="137"/>
                    <a:pt x="529" y="137"/>
                    <a:pt x="527" y="133"/>
                  </a:cubicBezTo>
                  <a:cubicBezTo>
                    <a:pt x="526" y="131"/>
                    <a:pt x="520" y="129"/>
                    <a:pt x="518" y="125"/>
                  </a:cubicBezTo>
                  <a:cubicBezTo>
                    <a:pt x="519" y="125"/>
                    <a:pt x="519" y="125"/>
                    <a:pt x="518" y="125"/>
                  </a:cubicBezTo>
                  <a:cubicBezTo>
                    <a:pt x="516" y="128"/>
                    <a:pt x="522" y="130"/>
                    <a:pt x="524" y="133"/>
                  </a:cubicBezTo>
                  <a:close/>
                  <a:moveTo>
                    <a:pt x="182" y="131"/>
                  </a:moveTo>
                  <a:cubicBezTo>
                    <a:pt x="186" y="129"/>
                    <a:pt x="190" y="133"/>
                    <a:pt x="194" y="130"/>
                  </a:cubicBezTo>
                  <a:cubicBezTo>
                    <a:pt x="190" y="128"/>
                    <a:pt x="189" y="126"/>
                    <a:pt x="183" y="125"/>
                  </a:cubicBezTo>
                  <a:cubicBezTo>
                    <a:pt x="183" y="127"/>
                    <a:pt x="182" y="128"/>
                    <a:pt x="182" y="131"/>
                  </a:cubicBezTo>
                  <a:close/>
                  <a:moveTo>
                    <a:pt x="549" y="135"/>
                  </a:moveTo>
                  <a:cubicBezTo>
                    <a:pt x="552" y="137"/>
                    <a:pt x="556" y="140"/>
                    <a:pt x="560" y="143"/>
                  </a:cubicBezTo>
                  <a:cubicBezTo>
                    <a:pt x="561" y="140"/>
                    <a:pt x="562" y="137"/>
                    <a:pt x="561" y="133"/>
                  </a:cubicBezTo>
                  <a:cubicBezTo>
                    <a:pt x="557" y="131"/>
                    <a:pt x="555" y="127"/>
                    <a:pt x="550" y="125"/>
                  </a:cubicBezTo>
                  <a:cubicBezTo>
                    <a:pt x="550" y="129"/>
                    <a:pt x="548" y="132"/>
                    <a:pt x="549" y="135"/>
                  </a:cubicBezTo>
                  <a:close/>
                  <a:moveTo>
                    <a:pt x="272" y="128"/>
                  </a:moveTo>
                  <a:cubicBezTo>
                    <a:pt x="274" y="127"/>
                    <a:pt x="275" y="127"/>
                    <a:pt x="276" y="128"/>
                  </a:cubicBezTo>
                  <a:cubicBezTo>
                    <a:pt x="276" y="127"/>
                    <a:pt x="274" y="127"/>
                    <a:pt x="273" y="126"/>
                  </a:cubicBezTo>
                  <a:cubicBezTo>
                    <a:pt x="273" y="127"/>
                    <a:pt x="272" y="127"/>
                    <a:pt x="272" y="128"/>
                  </a:cubicBezTo>
                  <a:close/>
                  <a:moveTo>
                    <a:pt x="388" y="128"/>
                  </a:moveTo>
                  <a:cubicBezTo>
                    <a:pt x="388" y="133"/>
                    <a:pt x="394" y="132"/>
                    <a:pt x="400" y="132"/>
                  </a:cubicBezTo>
                  <a:cubicBezTo>
                    <a:pt x="397" y="127"/>
                    <a:pt x="393" y="125"/>
                    <a:pt x="388" y="128"/>
                  </a:cubicBezTo>
                  <a:close/>
                  <a:moveTo>
                    <a:pt x="433" y="131"/>
                  </a:moveTo>
                  <a:cubicBezTo>
                    <a:pt x="440" y="136"/>
                    <a:pt x="446" y="142"/>
                    <a:pt x="453" y="147"/>
                  </a:cubicBezTo>
                  <a:cubicBezTo>
                    <a:pt x="453" y="144"/>
                    <a:pt x="456" y="144"/>
                    <a:pt x="456" y="141"/>
                  </a:cubicBezTo>
                  <a:cubicBezTo>
                    <a:pt x="449" y="136"/>
                    <a:pt x="442" y="131"/>
                    <a:pt x="436" y="126"/>
                  </a:cubicBezTo>
                  <a:cubicBezTo>
                    <a:pt x="435" y="128"/>
                    <a:pt x="434" y="129"/>
                    <a:pt x="433" y="131"/>
                  </a:cubicBezTo>
                  <a:close/>
                  <a:moveTo>
                    <a:pt x="55" y="135"/>
                  </a:moveTo>
                  <a:cubicBezTo>
                    <a:pt x="57" y="133"/>
                    <a:pt x="57" y="129"/>
                    <a:pt x="59" y="128"/>
                  </a:cubicBezTo>
                  <a:cubicBezTo>
                    <a:pt x="57" y="126"/>
                    <a:pt x="51" y="134"/>
                    <a:pt x="55" y="135"/>
                  </a:cubicBezTo>
                  <a:close/>
                  <a:moveTo>
                    <a:pt x="112" y="136"/>
                  </a:moveTo>
                  <a:cubicBezTo>
                    <a:pt x="112" y="134"/>
                    <a:pt x="114" y="132"/>
                    <a:pt x="115" y="131"/>
                  </a:cubicBezTo>
                  <a:cubicBezTo>
                    <a:pt x="109" y="121"/>
                    <a:pt x="102" y="135"/>
                    <a:pt x="112" y="136"/>
                  </a:cubicBezTo>
                  <a:close/>
                  <a:moveTo>
                    <a:pt x="78" y="135"/>
                  </a:moveTo>
                  <a:cubicBezTo>
                    <a:pt x="80" y="136"/>
                    <a:pt x="80" y="138"/>
                    <a:pt x="81" y="138"/>
                  </a:cubicBezTo>
                  <a:cubicBezTo>
                    <a:pt x="84" y="135"/>
                    <a:pt x="85" y="132"/>
                    <a:pt x="86" y="128"/>
                  </a:cubicBezTo>
                  <a:cubicBezTo>
                    <a:pt x="85" y="128"/>
                    <a:pt x="84" y="128"/>
                    <a:pt x="84" y="128"/>
                  </a:cubicBezTo>
                  <a:cubicBezTo>
                    <a:pt x="82" y="131"/>
                    <a:pt x="80" y="133"/>
                    <a:pt x="78" y="135"/>
                  </a:cubicBezTo>
                  <a:close/>
                  <a:moveTo>
                    <a:pt x="219" y="131"/>
                  </a:moveTo>
                  <a:cubicBezTo>
                    <a:pt x="221" y="132"/>
                    <a:pt x="221" y="130"/>
                    <a:pt x="223" y="131"/>
                  </a:cubicBezTo>
                  <a:cubicBezTo>
                    <a:pt x="223" y="129"/>
                    <a:pt x="221" y="128"/>
                    <a:pt x="219" y="128"/>
                  </a:cubicBezTo>
                  <a:cubicBezTo>
                    <a:pt x="219" y="129"/>
                    <a:pt x="219" y="130"/>
                    <a:pt x="219" y="131"/>
                  </a:cubicBezTo>
                  <a:close/>
                  <a:moveTo>
                    <a:pt x="236" y="130"/>
                  </a:moveTo>
                  <a:cubicBezTo>
                    <a:pt x="241" y="136"/>
                    <a:pt x="247" y="131"/>
                    <a:pt x="255" y="135"/>
                  </a:cubicBezTo>
                  <a:cubicBezTo>
                    <a:pt x="251" y="130"/>
                    <a:pt x="241" y="126"/>
                    <a:pt x="236" y="130"/>
                  </a:cubicBezTo>
                  <a:close/>
                  <a:moveTo>
                    <a:pt x="468" y="135"/>
                  </a:moveTo>
                  <a:cubicBezTo>
                    <a:pt x="471" y="134"/>
                    <a:pt x="471" y="130"/>
                    <a:pt x="473" y="128"/>
                  </a:cubicBezTo>
                  <a:cubicBezTo>
                    <a:pt x="470" y="129"/>
                    <a:pt x="467" y="132"/>
                    <a:pt x="468" y="135"/>
                  </a:cubicBezTo>
                  <a:close/>
                  <a:moveTo>
                    <a:pt x="149" y="128"/>
                  </a:moveTo>
                  <a:cubicBezTo>
                    <a:pt x="146" y="133"/>
                    <a:pt x="140" y="134"/>
                    <a:pt x="136" y="139"/>
                  </a:cubicBezTo>
                  <a:cubicBezTo>
                    <a:pt x="140" y="139"/>
                    <a:pt x="141" y="139"/>
                    <a:pt x="144" y="139"/>
                  </a:cubicBezTo>
                  <a:cubicBezTo>
                    <a:pt x="146" y="136"/>
                    <a:pt x="149" y="134"/>
                    <a:pt x="152" y="131"/>
                  </a:cubicBezTo>
                  <a:cubicBezTo>
                    <a:pt x="152" y="130"/>
                    <a:pt x="151" y="129"/>
                    <a:pt x="149" y="128"/>
                  </a:cubicBezTo>
                  <a:close/>
                  <a:moveTo>
                    <a:pt x="261" y="133"/>
                  </a:moveTo>
                  <a:cubicBezTo>
                    <a:pt x="265" y="134"/>
                    <a:pt x="269" y="137"/>
                    <a:pt x="273" y="138"/>
                  </a:cubicBezTo>
                  <a:cubicBezTo>
                    <a:pt x="274" y="137"/>
                    <a:pt x="274" y="136"/>
                    <a:pt x="274" y="134"/>
                  </a:cubicBezTo>
                  <a:cubicBezTo>
                    <a:pt x="269" y="133"/>
                    <a:pt x="267" y="130"/>
                    <a:pt x="263" y="128"/>
                  </a:cubicBezTo>
                  <a:cubicBezTo>
                    <a:pt x="262" y="130"/>
                    <a:pt x="261" y="130"/>
                    <a:pt x="261" y="133"/>
                  </a:cubicBezTo>
                  <a:close/>
                  <a:moveTo>
                    <a:pt x="324" y="133"/>
                  </a:moveTo>
                  <a:cubicBezTo>
                    <a:pt x="324" y="131"/>
                    <a:pt x="320" y="129"/>
                    <a:pt x="319" y="130"/>
                  </a:cubicBezTo>
                  <a:cubicBezTo>
                    <a:pt x="321" y="131"/>
                    <a:pt x="321" y="134"/>
                    <a:pt x="324" y="133"/>
                  </a:cubicBezTo>
                  <a:close/>
                  <a:moveTo>
                    <a:pt x="338" y="135"/>
                  </a:moveTo>
                  <a:cubicBezTo>
                    <a:pt x="338" y="131"/>
                    <a:pt x="334" y="131"/>
                    <a:pt x="332" y="130"/>
                  </a:cubicBezTo>
                  <a:cubicBezTo>
                    <a:pt x="333" y="132"/>
                    <a:pt x="336" y="133"/>
                    <a:pt x="338" y="135"/>
                  </a:cubicBezTo>
                  <a:close/>
                  <a:moveTo>
                    <a:pt x="623" y="157"/>
                  </a:moveTo>
                  <a:cubicBezTo>
                    <a:pt x="624" y="158"/>
                    <a:pt x="627" y="156"/>
                    <a:pt x="628" y="158"/>
                  </a:cubicBezTo>
                  <a:cubicBezTo>
                    <a:pt x="630" y="169"/>
                    <a:pt x="623" y="180"/>
                    <a:pt x="629" y="190"/>
                  </a:cubicBezTo>
                  <a:cubicBezTo>
                    <a:pt x="633" y="188"/>
                    <a:pt x="631" y="180"/>
                    <a:pt x="635" y="178"/>
                  </a:cubicBezTo>
                  <a:cubicBezTo>
                    <a:pt x="631" y="174"/>
                    <a:pt x="635" y="165"/>
                    <a:pt x="638" y="161"/>
                  </a:cubicBezTo>
                  <a:cubicBezTo>
                    <a:pt x="634" y="154"/>
                    <a:pt x="630" y="147"/>
                    <a:pt x="625" y="142"/>
                  </a:cubicBezTo>
                  <a:cubicBezTo>
                    <a:pt x="624" y="138"/>
                    <a:pt x="619" y="138"/>
                    <a:pt x="619" y="134"/>
                  </a:cubicBezTo>
                  <a:cubicBezTo>
                    <a:pt x="617" y="134"/>
                    <a:pt x="615" y="128"/>
                    <a:pt x="614" y="131"/>
                  </a:cubicBezTo>
                  <a:cubicBezTo>
                    <a:pt x="618" y="139"/>
                    <a:pt x="621" y="147"/>
                    <a:pt x="623" y="157"/>
                  </a:cubicBezTo>
                  <a:close/>
                  <a:moveTo>
                    <a:pt x="284" y="133"/>
                  </a:moveTo>
                  <a:cubicBezTo>
                    <a:pt x="285" y="130"/>
                    <a:pt x="281" y="129"/>
                    <a:pt x="281" y="131"/>
                  </a:cubicBezTo>
                  <a:cubicBezTo>
                    <a:pt x="282" y="131"/>
                    <a:pt x="283" y="132"/>
                    <a:pt x="284" y="133"/>
                  </a:cubicBezTo>
                  <a:close/>
                  <a:moveTo>
                    <a:pt x="351" y="136"/>
                  </a:moveTo>
                  <a:cubicBezTo>
                    <a:pt x="348" y="135"/>
                    <a:pt x="346" y="132"/>
                    <a:pt x="344" y="130"/>
                  </a:cubicBezTo>
                  <a:cubicBezTo>
                    <a:pt x="343" y="130"/>
                    <a:pt x="343" y="132"/>
                    <a:pt x="343" y="133"/>
                  </a:cubicBezTo>
                  <a:cubicBezTo>
                    <a:pt x="346" y="133"/>
                    <a:pt x="349" y="137"/>
                    <a:pt x="351" y="136"/>
                  </a:cubicBezTo>
                  <a:close/>
                  <a:moveTo>
                    <a:pt x="89" y="140"/>
                  </a:moveTo>
                  <a:cubicBezTo>
                    <a:pt x="86" y="138"/>
                    <a:pt x="91" y="134"/>
                    <a:pt x="91" y="131"/>
                  </a:cubicBezTo>
                  <a:cubicBezTo>
                    <a:pt x="88" y="131"/>
                    <a:pt x="83" y="143"/>
                    <a:pt x="89" y="140"/>
                  </a:cubicBezTo>
                  <a:close/>
                  <a:moveTo>
                    <a:pt x="163" y="133"/>
                  </a:moveTo>
                  <a:cubicBezTo>
                    <a:pt x="164" y="133"/>
                    <a:pt x="164" y="133"/>
                    <a:pt x="165" y="133"/>
                  </a:cubicBezTo>
                  <a:cubicBezTo>
                    <a:pt x="165" y="132"/>
                    <a:pt x="165" y="131"/>
                    <a:pt x="166" y="131"/>
                  </a:cubicBezTo>
                  <a:cubicBezTo>
                    <a:pt x="164" y="131"/>
                    <a:pt x="163" y="131"/>
                    <a:pt x="163" y="133"/>
                  </a:cubicBezTo>
                  <a:close/>
                  <a:moveTo>
                    <a:pt x="425" y="133"/>
                  </a:moveTo>
                  <a:cubicBezTo>
                    <a:pt x="426" y="135"/>
                    <a:pt x="428" y="133"/>
                    <a:pt x="428" y="131"/>
                  </a:cubicBezTo>
                  <a:cubicBezTo>
                    <a:pt x="427" y="132"/>
                    <a:pt x="427" y="131"/>
                    <a:pt x="426" y="131"/>
                  </a:cubicBezTo>
                  <a:cubicBezTo>
                    <a:pt x="426" y="133"/>
                    <a:pt x="425" y="132"/>
                    <a:pt x="425" y="133"/>
                  </a:cubicBezTo>
                  <a:close/>
                  <a:moveTo>
                    <a:pt x="473" y="138"/>
                  </a:moveTo>
                  <a:cubicBezTo>
                    <a:pt x="479" y="140"/>
                    <a:pt x="482" y="144"/>
                    <a:pt x="488" y="145"/>
                  </a:cubicBezTo>
                  <a:cubicBezTo>
                    <a:pt x="487" y="138"/>
                    <a:pt x="481" y="135"/>
                    <a:pt x="476" y="131"/>
                  </a:cubicBezTo>
                  <a:cubicBezTo>
                    <a:pt x="475" y="134"/>
                    <a:pt x="473" y="134"/>
                    <a:pt x="473" y="138"/>
                  </a:cubicBezTo>
                  <a:close/>
                  <a:moveTo>
                    <a:pt x="219" y="136"/>
                  </a:moveTo>
                  <a:cubicBezTo>
                    <a:pt x="222" y="137"/>
                    <a:pt x="225" y="138"/>
                    <a:pt x="228" y="139"/>
                  </a:cubicBezTo>
                  <a:cubicBezTo>
                    <a:pt x="230" y="138"/>
                    <a:pt x="231" y="137"/>
                    <a:pt x="231" y="135"/>
                  </a:cubicBezTo>
                  <a:cubicBezTo>
                    <a:pt x="228" y="131"/>
                    <a:pt x="222" y="133"/>
                    <a:pt x="219" y="136"/>
                  </a:cubicBezTo>
                  <a:close/>
                  <a:moveTo>
                    <a:pt x="93" y="138"/>
                  </a:moveTo>
                  <a:cubicBezTo>
                    <a:pt x="95" y="138"/>
                    <a:pt x="97" y="136"/>
                    <a:pt x="97" y="133"/>
                  </a:cubicBezTo>
                  <a:cubicBezTo>
                    <a:pt x="96" y="133"/>
                    <a:pt x="96" y="132"/>
                    <a:pt x="95" y="133"/>
                  </a:cubicBezTo>
                  <a:cubicBezTo>
                    <a:pt x="95" y="135"/>
                    <a:pt x="93" y="136"/>
                    <a:pt x="93" y="138"/>
                  </a:cubicBezTo>
                  <a:close/>
                  <a:moveTo>
                    <a:pt x="115" y="138"/>
                  </a:moveTo>
                  <a:cubicBezTo>
                    <a:pt x="119" y="139"/>
                    <a:pt x="122" y="142"/>
                    <a:pt x="127" y="142"/>
                  </a:cubicBezTo>
                  <a:cubicBezTo>
                    <a:pt x="128" y="141"/>
                    <a:pt x="128" y="140"/>
                    <a:pt x="129" y="139"/>
                  </a:cubicBezTo>
                  <a:cubicBezTo>
                    <a:pt x="123" y="139"/>
                    <a:pt x="118" y="129"/>
                    <a:pt x="115" y="138"/>
                  </a:cubicBezTo>
                  <a:close/>
                  <a:moveTo>
                    <a:pt x="580" y="139"/>
                  </a:moveTo>
                  <a:cubicBezTo>
                    <a:pt x="580" y="136"/>
                    <a:pt x="578" y="135"/>
                    <a:pt x="575" y="133"/>
                  </a:cubicBezTo>
                  <a:cubicBezTo>
                    <a:pt x="576" y="136"/>
                    <a:pt x="578" y="137"/>
                    <a:pt x="580" y="139"/>
                  </a:cubicBezTo>
                  <a:close/>
                  <a:moveTo>
                    <a:pt x="66" y="139"/>
                  </a:moveTo>
                  <a:cubicBezTo>
                    <a:pt x="67" y="140"/>
                    <a:pt x="68" y="141"/>
                    <a:pt x="70" y="141"/>
                  </a:cubicBezTo>
                  <a:cubicBezTo>
                    <a:pt x="71" y="139"/>
                    <a:pt x="70" y="138"/>
                    <a:pt x="70" y="135"/>
                  </a:cubicBezTo>
                  <a:cubicBezTo>
                    <a:pt x="69" y="136"/>
                    <a:pt x="69" y="133"/>
                    <a:pt x="67" y="134"/>
                  </a:cubicBezTo>
                  <a:cubicBezTo>
                    <a:pt x="67" y="136"/>
                    <a:pt x="65" y="137"/>
                    <a:pt x="66" y="139"/>
                  </a:cubicBezTo>
                  <a:close/>
                  <a:moveTo>
                    <a:pt x="312" y="150"/>
                  </a:moveTo>
                  <a:cubicBezTo>
                    <a:pt x="313" y="149"/>
                    <a:pt x="314" y="148"/>
                    <a:pt x="314" y="147"/>
                  </a:cubicBezTo>
                  <a:cubicBezTo>
                    <a:pt x="307" y="143"/>
                    <a:pt x="299" y="138"/>
                    <a:pt x="290" y="135"/>
                  </a:cubicBezTo>
                  <a:cubicBezTo>
                    <a:pt x="295" y="142"/>
                    <a:pt x="304" y="146"/>
                    <a:pt x="312" y="150"/>
                  </a:cubicBezTo>
                  <a:close/>
                  <a:moveTo>
                    <a:pt x="431" y="135"/>
                  </a:moveTo>
                  <a:cubicBezTo>
                    <a:pt x="435" y="141"/>
                    <a:pt x="444" y="146"/>
                    <a:pt x="450" y="148"/>
                  </a:cubicBezTo>
                  <a:cubicBezTo>
                    <a:pt x="444" y="144"/>
                    <a:pt x="438" y="137"/>
                    <a:pt x="431" y="135"/>
                  </a:cubicBezTo>
                  <a:close/>
                  <a:moveTo>
                    <a:pt x="181" y="138"/>
                  </a:moveTo>
                  <a:cubicBezTo>
                    <a:pt x="182" y="137"/>
                    <a:pt x="186" y="138"/>
                    <a:pt x="186" y="135"/>
                  </a:cubicBezTo>
                  <a:cubicBezTo>
                    <a:pt x="184" y="135"/>
                    <a:pt x="182" y="135"/>
                    <a:pt x="180" y="135"/>
                  </a:cubicBezTo>
                  <a:cubicBezTo>
                    <a:pt x="180" y="137"/>
                    <a:pt x="181" y="137"/>
                    <a:pt x="181" y="138"/>
                  </a:cubicBezTo>
                  <a:close/>
                  <a:moveTo>
                    <a:pt x="341" y="138"/>
                  </a:moveTo>
                  <a:cubicBezTo>
                    <a:pt x="346" y="141"/>
                    <a:pt x="354" y="153"/>
                    <a:pt x="358" y="144"/>
                  </a:cubicBezTo>
                  <a:cubicBezTo>
                    <a:pt x="353" y="141"/>
                    <a:pt x="348" y="137"/>
                    <a:pt x="342" y="135"/>
                  </a:cubicBezTo>
                  <a:cubicBezTo>
                    <a:pt x="343" y="137"/>
                    <a:pt x="341" y="137"/>
                    <a:pt x="341" y="138"/>
                  </a:cubicBezTo>
                  <a:close/>
                  <a:moveTo>
                    <a:pt x="510" y="138"/>
                  </a:moveTo>
                  <a:cubicBezTo>
                    <a:pt x="510" y="136"/>
                    <a:pt x="507" y="135"/>
                    <a:pt x="507" y="136"/>
                  </a:cubicBezTo>
                  <a:cubicBezTo>
                    <a:pt x="508" y="136"/>
                    <a:pt x="508" y="138"/>
                    <a:pt x="510" y="138"/>
                  </a:cubicBezTo>
                  <a:close/>
                  <a:moveTo>
                    <a:pt x="152" y="141"/>
                  </a:moveTo>
                  <a:cubicBezTo>
                    <a:pt x="156" y="141"/>
                    <a:pt x="158" y="143"/>
                    <a:pt x="160" y="144"/>
                  </a:cubicBezTo>
                  <a:cubicBezTo>
                    <a:pt x="161" y="142"/>
                    <a:pt x="163" y="141"/>
                    <a:pt x="163" y="138"/>
                  </a:cubicBezTo>
                  <a:cubicBezTo>
                    <a:pt x="159" y="135"/>
                    <a:pt x="153" y="136"/>
                    <a:pt x="152" y="141"/>
                  </a:cubicBezTo>
                  <a:close/>
                  <a:moveTo>
                    <a:pt x="183" y="142"/>
                  </a:moveTo>
                  <a:cubicBezTo>
                    <a:pt x="183" y="146"/>
                    <a:pt x="188" y="144"/>
                    <a:pt x="190" y="146"/>
                  </a:cubicBezTo>
                  <a:cubicBezTo>
                    <a:pt x="191" y="143"/>
                    <a:pt x="196" y="138"/>
                    <a:pt x="194" y="136"/>
                  </a:cubicBezTo>
                  <a:cubicBezTo>
                    <a:pt x="190" y="137"/>
                    <a:pt x="188" y="141"/>
                    <a:pt x="183" y="142"/>
                  </a:cubicBezTo>
                  <a:close/>
                  <a:moveTo>
                    <a:pt x="411" y="146"/>
                  </a:moveTo>
                  <a:cubicBezTo>
                    <a:pt x="411" y="145"/>
                    <a:pt x="413" y="143"/>
                    <a:pt x="414" y="141"/>
                  </a:cubicBezTo>
                  <a:cubicBezTo>
                    <a:pt x="410" y="137"/>
                    <a:pt x="403" y="136"/>
                    <a:pt x="397" y="136"/>
                  </a:cubicBezTo>
                  <a:cubicBezTo>
                    <a:pt x="400" y="140"/>
                    <a:pt x="406" y="145"/>
                    <a:pt x="411" y="146"/>
                  </a:cubicBezTo>
                  <a:close/>
                  <a:moveTo>
                    <a:pt x="335" y="142"/>
                  </a:moveTo>
                  <a:cubicBezTo>
                    <a:pt x="336" y="140"/>
                    <a:pt x="335" y="137"/>
                    <a:pt x="333" y="137"/>
                  </a:cubicBezTo>
                  <a:cubicBezTo>
                    <a:pt x="333" y="139"/>
                    <a:pt x="333" y="141"/>
                    <a:pt x="335" y="142"/>
                  </a:cubicBezTo>
                  <a:close/>
                  <a:moveTo>
                    <a:pt x="252" y="139"/>
                  </a:moveTo>
                  <a:cubicBezTo>
                    <a:pt x="252" y="138"/>
                    <a:pt x="251" y="138"/>
                    <a:pt x="249" y="138"/>
                  </a:cubicBezTo>
                  <a:cubicBezTo>
                    <a:pt x="248" y="140"/>
                    <a:pt x="250" y="139"/>
                    <a:pt x="252" y="139"/>
                  </a:cubicBezTo>
                  <a:close/>
                  <a:moveTo>
                    <a:pt x="278" y="138"/>
                  </a:moveTo>
                  <a:cubicBezTo>
                    <a:pt x="278" y="141"/>
                    <a:pt x="282" y="143"/>
                    <a:pt x="285" y="142"/>
                  </a:cubicBezTo>
                  <a:cubicBezTo>
                    <a:pt x="283" y="141"/>
                    <a:pt x="280" y="137"/>
                    <a:pt x="278" y="138"/>
                  </a:cubicBezTo>
                  <a:close/>
                  <a:moveTo>
                    <a:pt x="384" y="138"/>
                  </a:moveTo>
                  <a:cubicBezTo>
                    <a:pt x="386" y="142"/>
                    <a:pt x="390" y="144"/>
                    <a:pt x="394" y="147"/>
                  </a:cubicBezTo>
                  <a:cubicBezTo>
                    <a:pt x="392" y="143"/>
                    <a:pt x="387" y="139"/>
                    <a:pt x="384" y="138"/>
                  </a:cubicBezTo>
                  <a:close/>
                  <a:moveTo>
                    <a:pt x="467" y="141"/>
                  </a:moveTo>
                  <a:cubicBezTo>
                    <a:pt x="467" y="139"/>
                    <a:pt x="464" y="139"/>
                    <a:pt x="464" y="138"/>
                  </a:cubicBezTo>
                  <a:cubicBezTo>
                    <a:pt x="462" y="140"/>
                    <a:pt x="465" y="143"/>
                    <a:pt x="467" y="141"/>
                  </a:cubicBezTo>
                  <a:close/>
                  <a:moveTo>
                    <a:pt x="503" y="153"/>
                  </a:moveTo>
                  <a:cubicBezTo>
                    <a:pt x="504" y="152"/>
                    <a:pt x="505" y="152"/>
                    <a:pt x="506" y="150"/>
                  </a:cubicBezTo>
                  <a:cubicBezTo>
                    <a:pt x="502" y="145"/>
                    <a:pt x="496" y="142"/>
                    <a:pt x="491" y="138"/>
                  </a:cubicBezTo>
                  <a:cubicBezTo>
                    <a:pt x="493" y="145"/>
                    <a:pt x="499" y="148"/>
                    <a:pt x="503" y="153"/>
                  </a:cubicBezTo>
                  <a:close/>
                  <a:moveTo>
                    <a:pt x="566" y="147"/>
                  </a:moveTo>
                  <a:cubicBezTo>
                    <a:pt x="568" y="150"/>
                    <a:pt x="571" y="151"/>
                    <a:pt x="572" y="154"/>
                  </a:cubicBezTo>
                  <a:cubicBezTo>
                    <a:pt x="571" y="154"/>
                    <a:pt x="572" y="156"/>
                    <a:pt x="570" y="156"/>
                  </a:cubicBezTo>
                  <a:cubicBezTo>
                    <a:pt x="571" y="158"/>
                    <a:pt x="573" y="159"/>
                    <a:pt x="575" y="161"/>
                  </a:cubicBezTo>
                  <a:cubicBezTo>
                    <a:pt x="575" y="155"/>
                    <a:pt x="579" y="152"/>
                    <a:pt x="579" y="147"/>
                  </a:cubicBezTo>
                  <a:cubicBezTo>
                    <a:pt x="576" y="143"/>
                    <a:pt x="572" y="140"/>
                    <a:pt x="567" y="138"/>
                  </a:cubicBezTo>
                  <a:cubicBezTo>
                    <a:pt x="567" y="143"/>
                    <a:pt x="567" y="143"/>
                    <a:pt x="566" y="147"/>
                  </a:cubicBezTo>
                  <a:close/>
                  <a:moveTo>
                    <a:pt x="75" y="142"/>
                  </a:moveTo>
                  <a:cubicBezTo>
                    <a:pt x="75" y="144"/>
                    <a:pt x="76" y="145"/>
                    <a:pt x="77" y="145"/>
                  </a:cubicBezTo>
                  <a:cubicBezTo>
                    <a:pt x="79" y="144"/>
                    <a:pt x="79" y="142"/>
                    <a:pt x="80" y="141"/>
                  </a:cubicBezTo>
                  <a:cubicBezTo>
                    <a:pt x="77" y="141"/>
                    <a:pt x="79" y="138"/>
                    <a:pt x="77" y="139"/>
                  </a:cubicBezTo>
                  <a:cubicBezTo>
                    <a:pt x="77" y="141"/>
                    <a:pt x="74" y="140"/>
                    <a:pt x="75" y="142"/>
                  </a:cubicBezTo>
                  <a:close/>
                  <a:moveTo>
                    <a:pt x="233" y="140"/>
                  </a:moveTo>
                  <a:cubicBezTo>
                    <a:pt x="236" y="144"/>
                    <a:pt x="242" y="145"/>
                    <a:pt x="247" y="147"/>
                  </a:cubicBezTo>
                  <a:cubicBezTo>
                    <a:pt x="246" y="144"/>
                    <a:pt x="245" y="144"/>
                    <a:pt x="245" y="141"/>
                  </a:cubicBezTo>
                  <a:cubicBezTo>
                    <a:pt x="240" y="143"/>
                    <a:pt x="237" y="137"/>
                    <a:pt x="233" y="140"/>
                  </a:cubicBezTo>
                  <a:close/>
                  <a:moveTo>
                    <a:pt x="254" y="142"/>
                  </a:moveTo>
                  <a:cubicBezTo>
                    <a:pt x="257" y="143"/>
                    <a:pt x="257" y="145"/>
                    <a:pt x="261" y="145"/>
                  </a:cubicBezTo>
                  <a:cubicBezTo>
                    <a:pt x="261" y="142"/>
                    <a:pt x="259" y="141"/>
                    <a:pt x="258" y="139"/>
                  </a:cubicBezTo>
                  <a:cubicBezTo>
                    <a:pt x="257" y="139"/>
                    <a:pt x="256" y="139"/>
                    <a:pt x="255" y="139"/>
                  </a:cubicBezTo>
                  <a:cubicBezTo>
                    <a:pt x="256" y="141"/>
                    <a:pt x="254" y="141"/>
                    <a:pt x="254" y="142"/>
                  </a:cubicBezTo>
                  <a:close/>
                  <a:moveTo>
                    <a:pt x="99" y="149"/>
                  </a:moveTo>
                  <a:cubicBezTo>
                    <a:pt x="103" y="147"/>
                    <a:pt x="109" y="146"/>
                    <a:pt x="114" y="144"/>
                  </a:cubicBezTo>
                  <a:cubicBezTo>
                    <a:pt x="115" y="146"/>
                    <a:pt x="122" y="149"/>
                    <a:pt x="123" y="145"/>
                  </a:cubicBezTo>
                  <a:cubicBezTo>
                    <a:pt x="120" y="143"/>
                    <a:pt x="117" y="142"/>
                    <a:pt x="113" y="141"/>
                  </a:cubicBezTo>
                  <a:cubicBezTo>
                    <a:pt x="110" y="145"/>
                    <a:pt x="105" y="146"/>
                    <a:pt x="102" y="140"/>
                  </a:cubicBezTo>
                  <a:cubicBezTo>
                    <a:pt x="101" y="143"/>
                    <a:pt x="98" y="147"/>
                    <a:pt x="99" y="149"/>
                  </a:cubicBezTo>
                  <a:close/>
                  <a:moveTo>
                    <a:pt x="269" y="149"/>
                  </a:moveTo>
                  <a:cubicBezTo>
                    <a:pt x="269" y="146"/>
                    <a:pt x="271" y="145"/>
                    <a:pt x="271" y="142"/>
                  </a:cubicBezTo>
                  <a:cubicBezTo>
                    <a:pt x="268" y="142"/>
                    <a:pt x="265" y="140"/>
                    <a:pt x="263" y="141"/>
                  </a:cubicBezTo>
                  <a:cubicBezTo>
                    <a:pt x="266" y="142"/>
                    <a:pt x="265" y="148"/>
                    <a:pt x="269" y="149"/>
                  </a:cubicBezTo>
                  <a:close/>
                  <a:moveTo>
                    <a:pt x="165" y="146"/>
                  </a:moveTo>
                  <a:cubicBezTo>
                    <a:pt x="169" y="146"/>
                    <a:pt x="170" y="150"/>
                    <a:pt x="174" y="149"/>
                  </a:cubicBezTo>
                  <a:cubicBezTo>
                    <a:pt x="174" y="147"/>
                    <a:pt x="172" y="146"/>
                    <a:pt x="172" y="144"/>
                  </a:cubicBezTo>
                  <a:cubicBezTo>
                    <a:pt x="170" y="143"/>
                    <a:pt x="168" y="142"/>
                    <a:pt x="166" y="141"/>
                  </a:cubicBezTo>
                  <a:cubicBezTo>
                    <a:pt x="167" y="143"/>
                    <a:pt x="165" y="143"/>
                    <a:pt x="165" y="146"/>
                  </a:cubicBezTo>
                  <a:close/>
                  <a:moveTo>
                    <a:pt x="215" y="147"/>
                  </a:moveTo>
                  <a:cubicBezTo>
                    <a:pt x="214" y="146"/>
                    <a:pt x="215" y="141"/>
                    <a:pt x="211" y="141"/>
                  </a:cubicBezTo>
                  <a:cubicBezTo>
                    <a:pt x="210" y="144"/>
                    <a:pt x="213" y="148"/>
                    <a:pt x="215" y="147"/>
                  </a:cubicBezTo>
                  <a:close/>
                  <a:moveTo>
                    <a:pt x="227" y="145"/>
                  </a:moveTo>
                  <a:cubicBezTo>
                    <a:pt x="227" y="141"/>
                    <a:pt x="222" y="141"/>
                    <a:pt x="220" y="142"/>
                  </a:cubicBezTo>
                  <a:cubicBezTo>
                    <a:pt x="223" y="142"/>
                    <a:pt x="224" y="145"/>
                    <a:pt x="227" y="145"/>
                  </a:cubicBezTo>
                  <a:close/>
                  <a:moveTo>
                    <a:pt x="586" y="143"/>
                  </a:moveTo>
                  <a:cubicBezTo>
                    <a:pt x="586" y="141"/>
                    <a:pt x="585" y="141"/>
                    <a:pt x="583" y="141"/>
                  </a:cubicBezTo>
                  <a:cubicBezTo>
                    <a:pt x="583" y="143"/>
                    <a:pt x="584" y="143"/>
                    <a:pt x="586" y="143"/>
                  </a:cubicBezTo>
                  <a:close/>
                  <a:moveTo>
                    <a:pt x="342" y="145"/>
                  </a:moveTo>
                  <a:cubicBezTo>
                    <a:pt x="343" y="141"/>
                    <a:pt x="337" y="141"/>
                    <a:pt x="338" y="145"/>
                  </a:cubicBezTo>
                  <a:cubicBezTo>
                    <a:pt x="343" y="146"/>
                    <a:pt x="345" y="151"/>
                    <a:pt x="349" y="150"/>
                  </a:cubicBezTo>
                  <a:cubicBezTo>
                    <a:pt x="347" y="148"/>
                    <a:pt x="346" y="146"/>
                    <a:pt x="342" y="145"/>
                  </a:cubicBezTo>
                  <a:close/>
                  <a:moveTo>
                    <a:pt x="456" y="149"/>
                  </a:moveTo>
                  <a:cubicBezTo>
                    <a:pt x="457" y="150"/>
                    <a:pt x="458" y="153"/>
                    <a:pt x="461" y="153"/>
                  </a:cubicBezTo>
                  <a:cubicBezTo>
                    <a:pt x="462" y="150"/>
                    <a:pt x="463" y="148"/>
                    <a:pt x="464" y="145"/>
                  </a:cubicBezTo>
                  <a:cubicBezTo>
                    <a:pt x="461" y="145"/>
                    <a:pt x="461" y="143"/>
                    <a:pt x="460" y="142"/>
                  </a:cubicBezTo>
                  <a:cubicBezTo>
                    <a:pt x="459" y="145"/>
                    <a:pt x="456" y="146"/>
                    <a:pt x="456" y="149"/>
                  </a:cubicBezTo>
                  <a:close/>
                  <a:moveTo>
                    <a:pt x="470" y="143"/>
                  </a:moveTo>
                  <a:cubicBezTo>
                    <a:pt x="470" y="144"/>
                    <a:pt x="470" y="144"/>
                    <a:pt x="470" y="145"/>
                  </a:cubicBezTo>
                  <a:cubicBezTo>
                    <a:pt x="478" y="150"/>
                    <a:pt x="485" y="157"/>
                    <a:pt x="495" y="161"/>
                  </a:cubicBezTo>
                  <a:cubicBezTo>
                    <a:pt x="489" y="152"/>
                    <a:pt x="479" y="147"/>
                    <a:pt x="470" y="143"/>
                  </a:cubicBezTo>
                  <a:close/>
                  <a:moveTo>
                    <a:pt x="63" y="147"/>
                  </a:moveTo>
                  <a:cubicBezTo>
                    <a:pt x="65" y="148"/>
                    <a:pt x="65" y="149"/>
                    <a:pt x="67" y="149"/>
                  </a:cubicBezTo>
                  <a:cubicBezTo>
                    <a:pt x="68" y="148"/>
                    <a:pt x="69" y="147"/>
                    <a:pt x="69" y="145"/>
                  </a:cubicBezTo>
                  <a:cubicBezTo>
                    <a:pt x="67" y="143"/>
                    <a:pt x="62" y="141"/>
                    <a:pt x="63" y="147"/>
                  </a:cubicBezTo>
                  <a:close/>
                  <a:moveTo>
                    <a:pt x="81" y="147"/>
                  </a:moveTo>
                  <a:cubicBezTo>
                    <a:pt x="83" y="148"/>
                    <a:pt x="83" y="149"/>
                    <a:pt x="84" y="148"/>
                  </a:cubicBezTo>
                  <a:cubicBezTo>
                    <a:pt x="84" y="146"/>
                    <a:pt x="87" y="147"/>
                    <a:pt x="86" y="144"/>
                  </a:cubicBezTo>
                  <a:cubicBezTo>
                    <a:pt x="84" y="145"/>
                    <a:pt x="84" y="144"/>
                    <a:pt x="83" y="144"/>
                  </a:cubicBezTo>
                  <a:cubicBezTo>
                    <a:pt x="83" y="146"/>
                    <a:pt x="81" y="145"/>
                    <a:pt x="81" y="147"/>
                  </a:cubicBezTo>
                  <a:close/>
                  <a:moveTo>
                    <a:pt x="193" y="148"/>
                  </a:moveTo>
                  <a:cubicBezTo>
                    <a:pt x="195" y="150"/>
                    <a:pt x="198" y="152"/>
                    <a:pt x="202" y="153"/>
                  </a:cubicBezTo>
                  <a:cubicBezTo>
                    <a:pt x="203" y="150"/>
                    <a:pt x="204" y="149"/>
                    <a:pt x="204" y="145"/>
                  </a:cubicBezTo>
                  <a:cubicBezTo>
                    <a:pt x="200" y="141"/>
                    <a:pt x="196" y="147"/>
                    <a:pt x="193" y="148"/>
                  </a:cubicBezTo>
                  <a:close/>
                  <a:moveTo>
                    <a:pt x="319" y="147"/>
                  </a:moveTo>
                  <a:cubicBezTo>
                    <a:pt x="323" y="148"/>
                    <a:pt x="326" y="151"/>
                    <a:pt x="330" y="152"/>
                  </a:cubicBezTo>
                  <a:cubicBezTo>
                    <a:pt x="328" y="148"/>
                    <a:pt x="324" y="146"/>
                    <a:pt x="321" y="144"/>
                  </a:cubicBezTo>
                  <a:cubicBezTo>
                    <a:pt x="320" y="145"/>
                    <a:pt x="319" y="145"/>
                    <a:pt x="319" y="147"/>
                  </a:cubicBezTo>
                  <a:close/>
                  <a:moveTo>
                    <a:pt x="413" y="150"/>
                  </a:moveTo>
                  <a:cubicBezTo>
                    <a:pt x="414" y="150"/>
                    <a:pt x="414" y="153"/>
                    <a:pt x="417" y="153"/>
                  </a:cubicBezTo>
                  <a:cubicBezTo>
                    <a:pt x="418" y="151"/>
                    <a:pt x="420" y="149"/>
                    <a:pt x="420" y="145"/>
                  </a:cubicBezTo>
                  <a:cubicBezTo>
                    <a:pt x="417" y="141"/>
                    <a:pt x="414" y="147"/>
                    <a:pt x="413" y="150"/>
                  </a:cubicBezTo>
                  <a:close/>
                  <a:moveTo>
                    <a:pt x="134" y="147"/>
                  </a:moveTo>
                  <a:cubicBezTo>
                    <a:pt x="135" y="147"/>
                    <a:pt x="136" y="146"/>
                    <a:pt x="137" y="145"/>
                  </a:cubicBezTo>
                  <a:cubicBezTo>
                    <a:pt x="136" y="143"/>
                    <a:pt x="131" y="145"/>
                    <a:pt x="134" y="147"/>
                  </a:cubicBezTo>
                  <a:close/>
                  <a:moveTo>
                    <a:pt x="217" y="149"/>
                  </a:moveTo>
                  <a:cubicBezTo>
                    <a:pt x="220" y="151"/>
                    <a:pt x="223" y="153"/>
                    <a:pt x="226" y="156"/>
                  </a:cubicBezTo>
                  <a:cubicBezTo>
                    <a:pt x="227" y="154"/>
                    <a:pt x="225" y="153"/>
                    <a:pt x="227" y="151"/>
                  </a:cubicBezTo>
                  <a:cubicBezTo>
                    <a:pt x="223" y="149"/>
                    <a:pt x="222" y="145"/>
                    <a:pt x="217" y="144"/>
                  </a:cubicBezTo>
                  <a:cubicBezTo>
                    <a:pt x="217" y="146"/>
                    <a:pt x="218" y="148"/>
                    <a:pt x="217" y="149"/>
                  </a:cubicBezTo>
                  <a:close/>
                  <a:moveTo>
                    <a:pt x="230" y="147"/>
                  </a:moveTo>
                  <a:cubicBezTo>
                    <a:pt x="235" y="149"/>
                    <a:pt x="237" y="153"/>
                    <a:pt x="243" y="153"/>
                  </a:cubicBezTo>
                  <a:cubicBezTo>
                    <a:pt x="243" y="151"/>
                    <a:pt x="243" y="151"/>
                    <a:pt x="244" y="149"/>
                  </a:cubicBezTo>
                  <a:cubicBezTo>
                    <a:pt x="239" y="148"/>
                    <a:pt x="235" y="146"/>
                    <a:pt x="231" y="144"/>
                  </a:cubicBezTo>
                  <a:cubicBezTo>
                    <a:pt x="231" y="145"/>
                    <a:pt x="231" y="146"/>
                    <a:pt x="230" y="147"/>
                  </a:cubicBezTo>
                  <a:close/>
                  <a:moveTo>
                    <a:pt x="272" y="153"/>
                  </a:moveTo>
                  <a:cubicBezTo>
                    <a:pt x="280" y="159"/>
                    <a:pt x="289" y="165"/>
                    <a:pt x="299" y="170"/>
                  </a:cubicBezTo>
                  <a:cubicBezTo>
                    <a:pt x="299" y="169"/>
                    <a:pt x="301" y="169"/>
                    <a:pt x="300" y="167"/>
                  </a:cubicBezTo>
                  <a:cubicBezTo>
                    <a:pt x="293" y="161"/>
                    <a:pt x="286" y="156"/>
                    <a:pt x="278" y="150"/>
                  </a:cubicBezTo>
                  <a:cubicBezTo>
                    <a:pt x="277" y="148"/>
                    <a:pt x="278" y="145"/>
                    <a:pt x="277" y="145"/>
                  </a:cubicBezTo>
                  <a:cubicBezTo>
                    <a:pt x="277" y="144"/>
                    <a:pt x="276" y="144"/>
                    <a:pt x="275" y="144"/>
                  </a:cubicBezTo>
                  <a:cubicBezTo>
                    <a:pt x="275" y="148"/>
                    <a:pt x="272" y="150"/>
                    <a:pt x="272" y="153"/>
                  </a:cubicBezTo>
                  <a:close/>
                  <a:moveTo>
                    <a:pt x="42" y="167"/>
                  </a:moveTo>
                  <a:cubicBezTo>
                    <a:pt x="46" y="161"/>
                    <a:pt x="50" y="152"/>
                    <a:pt x="52" y="145"/>
                  </a:cubicBezTo>
                  <a:cubicBezTo>
                    <a:pt x="47" y="151"/>
                    <a:pt x="43" y="157"/>
                    <a:pt x="42" y="167"/>
                  </a:cubicBezTo>
                  <a:close/>
                  <a:moveTo>
                    <a:pt x="148" y="148"/>
                  </a:moveTo>
                  <a:cubicBezTo>
                    <a:pt x="151" y="150"/>
                    <a:pt x="153" y="152"/>
                    <a:pt x="157" y="153"/>
                  </a:cubicBezTo>
                  <a:cubicBezTo>
                    <a:pt x="158" y="151"/>
                    <a:pt x="159" y="150"/>
                    <a:pt x="159" y="147"/>
                  </a:cubicBezTo>
                  <a:cubicBezTo>
                    <a:pt x="155" y="147"/>
                    <a:pt x="149" y="142"/>
                    <a:pt x="148" y="148"/>
                  </a:cubicBezTo>
                  <a:close/>
                  <a:moveTo>
                    <a:pt x="380" y="147"/>
                  </a:moveTo>
                  <a:cubicBezTo>
                    <a:pt x="385" y="153"/>
                    <a:pt x="392" y="158"/>
                    <a:pt x="400" y="162"/>
                  </a:cubicBezTo>
                  <a:cubicBezTo>
                    <a:pt x="400" y="160"/>
                    <a:pt x="401" y="159"/>
                    <a:pt x="402" y="157"/>
                  </a:cubicBezTo>
                  <a:cubicBezTo>
                    <a:pt x="395" y="153"/>
                    <a:pt x="388" y="145"/>
                    <a:pt x="380" y="147"/>
                  </a:cubicBezTo>
                  <a:close/>
                  <a:moveTo>
                    <a:pt x="512" y="149"/>
                  </a:moveTo>
                  <a:cubicBezTo>
                    <a:pt x="512" y="151"/>
                    <a:pt x="513" y="151"/>
                    <a:pt x="514" y="152"/>
                  </a:cubicBezTo>
                  <a:cubicBezTo>
                    <a:pt x="514" y="150"/>
                    <a:pt x="518" y="147"/>
                    <a:pt x="515" y="146"/>
                  </a:cubicBezTo>
                  <a:cubicBezTo>
                    <a:pt x="514" y="147"/>
                    <a:pt x="514" y="149"/>
                    <a:pt x="512" y="149"/>
                  </a:cubicBezTo>
                  <a:close/>
                  <a:moveTo>
                    <a:pt x="250" y="147"/>
                  </a:moveTo>
                  <a:cubicBezTo>
                    <a:pt x="250" y="150"/>
                    <a:pt x="253" y="150"/>
                    <a:pt x="255" y="152"/>
                  </a:cubicBezTo>
                  <a:cubicBezTo>
                    <a:pt x="255" y="151"/>
                    <a:pt x="255" y="149"/>
                    <a:pt x="255" y="148"/>
                  </a:cubicBezTo>
                  <a:cubicBezTo>
                    <a:pt x="253" y="149"/>
                    <a:pt x="252" y="145"/>
                    <a:pt x="250" y="147"/>
                  </a:cubicBezTo>
                  <a:close/>
                  <a:moveTo>
                    <a:pt x="358" y="151"/>
                  </a:moveTo>
                  <a:cubicBezTo>
                    <a:pt x="359" y="153"/>
                    <a:pt x="360" y="154"/>
                    <a:pt x="362" y="155"/>
                  </a:cubicBezTo>
                  <a:cubicBezTo>
                    <a:pt x="364" y="152"/>
                    <a:pt x="365" y="151"/>
                    <a:pt x="366" y="147"/>
                  </a:cubicBezTo>
                  <a:cubicBezTo>
                    <a:pt x="362" y="146"/>
                    <a:pt x="359" y="148"/>
                    <a:pt x="358" y="151"/>
                  </a:cubicBezTo>
                  <a:close/>
                  <a:moveTo>
                    <a:pt x="93" y="152"/>
                  </a:moveTo>
                  <a:cubicBezTo>
                    <a:pt x="93" y="152"/>
                    <a:pt x="93" y="151"/>
                    <a:pt x="93" y="151"/>
                  </a:cubicBezTo>
                  <a:cubicBezTo>
                    <a:pt x="93" y="149"/>
                    <a:pt x="92" y="149"/>
                    <a:pt x="91" y="148"/>
                  </a:cubicBezTo>
                  <a:cubicBezTo>
                    <a:pt x="89" y="149"/>
                    <a:pt x="90" y="153"/>
                    <a:pt x="93" y="152"/>
                  </a:cubicBezTo>
                  <a:close/>
                  <a:moveTo>
                    <a:pt x="315" y="153"/>
                  </a:moveTo>
                  <a:cubicBezTo>
                    <a:pt x="318" y="156"/>
                    <a:pt x="323" y="157"/>
                    <a:pt x="325" y="161"/>
                  </a:cubicBezTo>
                  <a:cubicBezTo>
                    <a:pt x="328" y="160"/>
                    <a:pt x="329" y="158"/>
                    <a:pt x="329" y="154"/>
                  </a:cubicBezTo>
                  <a:cubicBezTo>
                    <a:pt x="325" y="152"/>
                    <a:pt x="321" y="150"/>
                    <a:pt x="318" y="148"/>
                  </a:cubicBezTo>
                  <a:cubicBezTo>
                    <a:pt x="317" y="150"/>
                    <a:pt x="315" y="151"/>
                    <a:pt x="315" y="153"/>
                  </a:cubicBezTo>
                  <a:close/>
                  <a:moveTo>
                    <a:pt x="445" y="156"/>
                  </a:moveTo>
                  <a:cubicBezTo>
                    <a:pt x="448" y="152"/>
                    <a:pt x="440" y="151"/>
                    <a:pt x="437" y="148"/>
                  </a:cubicBezTo>
                  <a:cubicBezTo>
                    <a:pt x="439" y="152"/>
                    <a:pt x="442" y="154"/>
                    <a:pt x="445" y="156"/>
                  </a:cubicBezTo>
                  <a:close/>
                  <a:moveTo>
                    <a:pt x="464" y="156"/>
                  </a:moveTo>
                  <a:cubicBezTo>
                    <a:pt x="470" y="162"/>
                    <a:pt x="477" y="168"/>
                    <a:pt x="485" y="172"/>
                  </a:cubicBezTo>
                  <a:cubicBezTo>
                    <a:pt x="487" y="170"/>
                    <a:pt x="490" y="168"/>
                    <a:pt x="492" y="164"/>
                  </a:cubicBezTo>
                  <a:cubicBezTo>
                    <a:pt x="484" y="159"/>
                    <a:pt x="477" y="154"/>
                    <a:pt x="467" y="148"/>
                  </a:cubicBezTo>
                  <a:cubicBezTo>
                    <a:pt x="466" y="151"/>
                    <a:pt x="465" y="153"/>
                    <a:pt x="464" y="156"/>
                  </a:cubicBezTo>
                  <a:close/>
                  <a:moveTo>
                    <a:pt x="517" y="155"/>
                  </a:moveTo>
                  <a:cubicBezTo>
                    <a:pt x="521" y="156"/>
                    <a:pt x="522" y="161"/>
                    <a:pt x="527" y="162"/>
                  </a:cubicBezTo>
                  <a:cubicBezTo>
                    <a:pt x="529" y="161"/>
                    <a:pt x="529" y="157"/>
                    <a:pt x="529" y="154"/>
                  </a:cubicBezTo>
                  <a:cubicBezTo>
                    <a:pt x="526" y="152"/>
                    <a:pt x="523" y="151"/>
                    <a:pt x="521" y="148"/>
                  </a:cubicBezTo>
                  <a:cubicBezTo>
                    <a:pt x="519" y="150"/>
                    <a:pt x="518" y="152"/>
                    <a:pt x="517" y="155"/>
                  </a:cubicBezTo>
                  <a:close/>
                  <a:moveTo>
                    <a:pt x="70" y="152"/>
                  </a:moveTo>
                  <a:cubicBezTo>
                    <a:pt x="72" y="154"/>
                    <a:pt x="72" y="148"/>
                    <a:pt x="70" y="149"/>
                  </a:cubicBezTo>
                  <a:cubicBezTo>
                    <a:pt x="71" y="151"/>
                    <a:pt x="70" y="151"/>
                    <a:pt x="70" y="152"/>
                  </a:cubicBezTo>
                  <a:close/>
                  <a:moveTo>
                    <a:pt x="206" y="155"/>
                  </a:moveTo>
                  <a:cubicBezTo>
                    <a:pt x="209" y="156"/>
                    <a:pt x="212" y="157"/>
                    <a:pt x="215" y="158"/>
                  </a:cubicBezTo>
                  <a:cubicBezTo>
                    <a:pt x="215" y="156"/>
                    <a:pt x="214" y="155"/>
                    <a:pt x="214" y="153"/>
                  </a:cubicBezTo>
                  <a:cubicBezTo>
                    <a:pt x="212" y="152"/>
                    <a:pt x="210" y="150"/>
                    <a:pt x="208" y="149"/>
                  </a:cubicBezTo>
                  <a:cubicBezTo>
                    <a:pt x="208" y="152"/>
                    <a:pt x="205" y="152"/>
                    <a:pt x="206" y="155"/>
                  </a:cubicBezTo>
                  <a:close/>
                  <a:moveTo>
                    <a:pt x="423" y="149"/>
                  </a:moveTo>
                  <a:cubicBezTo>
                    <a:pt x="423" y="151"/>
                    <a:pt x="422" y="154"/>
                    <a:pt x="420" y="156"/>
                  </a:cubicBezTo>
                  <a:cubicBezTo>
                    <a:pt x="425" y="160"/>
                    <a:pt x="431" y="164"/>
                    <a:pt x="437" y="167"/>
                  </a:cubicBezTo>
                  <a:cubicBezTo>
                    <a:pt x="438" y="165"/>
                    <a:pt x="439" y="164"/>
                    <a:pt x="440" y="161"/>
                  </a:cubicBezTo>
                  <a:cubicBezTo>
                    <a:pt x="435" y="157"/>
                    <a:pt x="431" y="152"/>
                    <a:pt x="423" y="149"/>
                  </a:cubicBezTo>
                  <a:close/>
                  <a:moveTo>
                    <a:pt x="160" y="156"/>
                  </a:moveTo>
                  <a:cubicBezTo>
                    <a:pt x="163" y="157"/>
                    <a:pt x="165" y="160"/>
                    <a:pt x="168" y="162"/>
                  </a:cubicBezTo>
                  <a:cubicBezTo>
                    <a:pt x="171" y="160"/>
                    <a:pt x="175" y="159"/>
                    <a:pt x="176" y="155"/>
                  </a:cubicBezTo>
                  <a:cubicBezTo>
                    <a:pt x="171" y="153"/>
                    <a:pt x="168" y="150"/>
                    <a:pt x="163" y="150"/>
                  </a:cubicBezTo>
                  <a:cubicBezTo>
                    <a:pt x="162" y="152"/>
                    <a:pt x="160" y="154"/>
                    <a:pt x="160" y="156"/>
                  </a:cubicBezTo>
                  <a:close/>
                  <a:moveTo>
                    <a:pt x="365" y="156"/>
                  </a:moveTo>
                  <a:cubicBezTo>
                    <a:pt x="366" y="158"/>
                    <a:pt x="368" y="161"/>
                    <a:pt x="371" y="159"/>
                  </a:cubicBezTo>
                  <a:cubicBezTo>
                    <a:pt x="370" y="156"/>
                    <a:pt x="372" y="155"/>
                    <a:pt x="372" y="152"/>
                  </a:cubicBezTo>
                  <a:cubicBezTo>
                    <a:pt x="372" y="151"/>
                    <a:pt x="370" y="151"/>
                    <a:pt x="369" y="150"/>
                  </a:cubicBezTo>
                  <a:cubicBezTo>
                    <a:pt x="368" y="152"/>
                    <a:pt x="366" y="154"/>
                    <a:pt x="365" y="156"/>
                  </a:cubicBezTo>
                  <a:close/>
                  <a:moveTo>
                    <a:pt x="578" y="164"/>
                  </a:moveTo>
                  <a:cubicBezTo>
                    <a:pt x="581" y="165"/>
                    <a:pt x="581" y="167"/>
                    <a:pt x="584" y="168"/>
                  </a:cubicBezTo>
                  <a:cubicBezTo>
                    <a:pt x="586" y="161"/>
                    <a:pt x="590" y="151"/>
                    <a:pt x="583" y="150"/>
                  </a:cubicBezTo>
                  <a:cubicBezTo>
                    <a:pt x="580" y="153"/>
                    <a:pt x="580" y="159"/>
                    <a:pt x="578" y="164"/>
                  </a:cubicBezTo>
                  <a:close/>
                  <a:moveTo>
                    <a:pt x="76" y="157"/>
                  </a:moveTo>
                  <a:cubicBezTo>
                    <a:pt x="80" y="157"/>
                    <a:pt x="83" y="154"/>
                    <a:pt x="81" y="150"/>
                  </a:cubicBezTo>
                  <a:cubicBezTo>
                    <a:pt x="77" y="150"/>
                    <a:pt x="78" y="154"/>
                    <a:pt x="76" y="157"/>
                  </a:cubicBezTo>
                  <a:close/>
                  <a:moveTo>
                    <a:pt x="104" y="152"/>
                  </a:moveTo>
                  <a:cubicBezTo>
                    <a:pt x="106" y="153"/>
                    <a:pt x="107" y="155"/>
                    <a:pt x="109" y="155"/>
                  </a:cubicBezTo>
                  <a:cubicBezTo>
                    <a:pt x="110" y="154"/>
                    <a:pt x="110" y="152"/>
                    <a:pt x="110" y="150"/>
                  </a:cubicBezTo>
                  <a:cubicBezTo>
                    <a:pt x="107" y="150"/>
                    <a:pt x="105" y="150"/>
                    <a:pt x="104" y="152"/>
                  </a:cubicBezTo>
                  <a:close/>
                  <a:moveTo>
                    <a:pt x="114" y="156"/>
                  </a:moveTo>
                  <a:cubicBezTo>
                    <a:pt x="115" y="154"/>
                    <a:pt x="116" y="152"/>
                    <a:pt x="118" y="151"/>
                  </a:cubicBezTo>
                  <a:cubicBezTo>
                    <a:pt x="116" y="151"/>
                    <a:pt x="116" y="150"/>
                    <a:pt x="115" y="150"/>
                  </a:cubicBezTo>
                  <a:cubicBezTo>
                    <a:pt x="115" y="152"/>
                    <a:pt x="113" y="155"/>
                    <a:pt x="114" y="156"/>
                  </a:cubicBezTo>
                  <a:close/>
                  <a:moveTo>
                    <a:pt x="294" y="154"/>
                  </a:moveTo>
                  <a:cubicBezTo>
                    <a:pt x="293" y="152"/>
                    <a:pt x="292" y="151"/>
                    <a:pt x="290" y="150"/>
                  </a:cubicBezTo>
                  <a:cubicBezTo>
                    <a:pt x="291" y="152"/>
                    <a:pt x="293" y="153"/>
                    <a:pt x="294" y="154"/>
                  </a:cubicBezTo>
                  <a:close/>
                  <a:moveTo>
                    <a:pt x="152" y="156"/>
                  </a:moveTo>
                  <a:cubicBezTo>
                    <a:pt x="151" y="153"/>
                    <a:pt x="147" y="153"/>
                    <a:pt x="145" y="151"/>
                  </a:cubicBezTo>
                  <a:cubicBezTo>
                    <a:pt x="144" y="154"/>
                    <a:pt x="149" y="155"/>
                    <a:pt x="152" y="156"/>
                  </a:cubicBezTo>
                  <a:close/>
                  <a:moveTo>
                    <a:pt x="245" y="155"/>
                  </a:moveTo>
                  <a:cubicBezTo>
                    <a:pt x="247" y="155"/>
                    <a:pt x="248" y="152"/>
                    <a:pt x="250" y="152"/>
                  </a:cubicBezTo>
                  <a:cubicBezTo>
                    <a:pt x="250" y="153"/>
                    <a:pt x="251" y="153"/>
                    <a:pt x="251" y="154"/>
                  </a:cubicBezTo>
                  <a:cubicBezTo>
                    <a:pt x="252" y="156"/>
                    <a:pt x="251" y="157"/>
                    <a:pt x="251" y="159"/>
                  </a:cubicBezTo>
                  <a:cubicBezTo>
                    <a:pt x="255" y="161"/>
                    <a:pt x="258" y="164"/>
                    <a:pt x="262" y="166"/>
                  </a:cubicBezTo>
                  <a:cubicBezTo>
                    <a:pt x="263" y="163"/>
                    <a:pt x="265" y="161"/>
                    <a:pt x="265" y="158"/>
                  </a:cubicBezTo>
                  <a:cubicBezTo>
                    <a:pt x="258" y="156"/>
                    <a:pt x="254" y="152"/>
                    <a:pt x="247" y="151"/>
                  </a:cubicBezTo>
                  <a:cubicBezTo>
                    <a:pt x="247" y="153"/>
                    <a:pt x="246" y="154"/>
                    <a:pt x="245" y="155"/>
                  </a:cubicBezTo>
                  <a:close/>
                  <a:moveTo>
                    <a:pt x="63" y="161"/>
                  </a:moveTo>
                  <a:cubicBezTo>
                    <a:pt x="64" y="158"/>
                    <a:pt x="68" y="152"/>
                    <a:pt x="62" y="152"/>
                  </a:cubicBezTo>
                  <a:cubicBezTo>
                    <a:pt x="61" y="155"/>
                    <a:pt x="58" y="160"/>
                    <a:pt x="63" y="161"/>
                  </a:cubicBezTo>
                  <a:close/>
                  <a:moveTo>
                    <a:pt x="548" y="154"/>
                  </a:moveTo>
                  <a:cubicBezTo>
                    <a:pt x="547" y="153"/>
                    <a:pt x="546" y="152"/>
                    <a:pt x="544" y="152"/>
                  </a:cubicBezTo>
                  <a:cubicBezTo>
                    <a:pt x="544" y="154"/>
                    <a:pt x="547" y="155"/>
                    <a:pt x="548" y="154"/>
                  </a:cubicBezTo>
                  <a:close/>
                  <a:moveTo>
                    <a:pt x="117" y="160"/>
                  </a:moveTo>
                  <a:cubicBezTo>
                    <a:pt x="118" y="162"/>
                    <a:pt x="120" y="163"/>
                    <a:pt x="122" y="164"/>
                  </a:cubicBezTo>
                  <a:cubicBezTo>
                    <a:pt x="124" y="161"/>
                    <a:pt x="126" y="158"/>
                    <a:pt x="128" y="156"/>
                  </a:cubicBezTo>
                  <a:cubicBezTo>
                    <a:pt x="125" y="148"/>
                    <a:pt x="117" y="155"/>
                    <a:pt x="117" y="160"/>
                  </a:cubicBezTo>
                  <a:close/>
                  <a:moveTo>
                    <a:pt x="506" y="156"/>
                  </a:moveTo>
                  <a:cubicBezTo>
                    <a:pt x="508" y="157"/>
                    <a:pt x="508" y="158"/>
                    <a:pt x="510" y="158"/>
                  </a:cubicBezTo>
                  <a:cubicBezTo>
                    <a:pt x="510" y="156"/>
                    <a:pt x="512" y="155"/>
                    <a:pt x="512" y="153"/>
                  </a:cubicBezTo>
                  <a:cubicBezTo>
                    <a:pt x="509" y="151"/>
                    <a:pt x="507" y="154"/>
                    <a:pt x="506" y="156"/>
                  </a:cubicBezTo>
                  <a:close/>
                  <a:moveTo>
                    <a:pt x="238" y="161"/>
                  </a:moveTo>
                  <a:cubicBezTo>
                    <a:pt x="238" y="160"/>
                    <a:pt x="238" y="159"/>
                    <a:pt x="239" y="158"/>
                  </a:cubicBezTo>
                  <a:cubicBezTo>
                    <a:pt x="237" y="156"/>
                    <a:pt x="234" y="154"/>
                    <a:pt x="231" y="153"/>
                  </a:cubicBezTo>
                  <a:cubicBezTo>
                    <a:pt x="232" y="157"/>
                    <a:pt x="232" y="161"/>
                    <a:pt x="238" y="161"/>
                  </a:cubicBezTo>
                  <a:close/>
                  <a:moveTo>
                    <a:pt x="609" y="159"/>
                  </a:moveTo>
                  <a:cubicBezTo>
                    <a:pt x="606" y="158"/>
                    <a:pt x="606" y="154"/>
                    <a:pt x="604" y="153"/>
                  </a:cubicBezTo>
                  <a:cubicBezTo>
                    <a:pt x="604" y="155"/>
                    <a:pt x="605" y="160"/>
                    <a:pt x="609" y="159"/>
                  </a:cubicBezTo>
                  <a:close/>
                  <a:moveTo>
                    <a:pt x="55" y="156"/>
                  </a:moveTo>
                  <a:cubicBezTo>
                    <a:pt x="57" y="156"/>
                    <a:pt x="57" y="155"/>
                    <a:pt x="57" y="153"/>
                  </a:cubicBezTo>
                  <a:cubicBezTo>
                    <a:pt x="55" y="153"/>
                    <a:pt x="55" y="155"/>
                    <a:pt x="55" y="156"/>
                  </a:cubicBezTo>
                  <a:close/>
                  <a:moveTo>
                    <a:pt x="621" y="169"/>
                  </a:moveTo>
                  <a:cubicBezTo>
                    <a:pt x="620" y="164"/>
                    <a:pt x="620" y="157"/>
                    <a:pt x="617" y="153"/>
                  </a:cubicBezTo>
                  <a:cubicBezTo>
                    <a:pt x="616" y="161"/>
                    <a:pt x="616" y="167"/>
                    <a:pt x="621" y="169"/>
                  </a:cubicBezTo>
                  <a:close/>
                  <a:moveTo>
                    <a:pt x="87" y="164"/>
                  </a:moveTo>
                  <a:cubicBezTo>
                    <a:pt x="89" y="164"/>
                    <a:pt x="89" y="165"/>
                    <a:pt x="90" y="165"/>
                  </a:cubicBezTo>
                  <a:cubicBezTo>
                    <a:pt x="91" y="162"/>
                    <a:pt x="91" y="159"/>
                    <a:pt x="92" y="156"/>
                  </a:cubicBezTo>
                  <a:cubicBezTo>
                    <a:pt x="90" y="155"/>
                    <a:pt x="90" y="154"/>
                    <a:pt x="88" y="155"/>
                  </a:cubicBezTo>
                  <a:cubicBezTo>
                    <a:pt x="87" y="157"/>
                    <a:pt x="87" y="161"/>
                    <a:pt x="87" y="164"/>
                  </a:cubicBezTo>
                  <a:close/>
                  <a:moveTo>
                    <a:pt x="200" y="157"/>
                  </a:moveTo>
                  <a:cubicBezTo>
                    <a:pt x="200" y="156"/>
                    <a:pt x="200" y="155"/>
                    <a:pt x="200" y="155"/>
                  </a:cubicBezTo>
                  <a:cubicBezTo>
                    <a:pt x="197" y="154"/>
                    <a:pt x="197" y="157"/>
                    <a:pt x="200" y="157"/>
                  </a:cubicBezTo>
                  <a:close/>
                  <a:moveTo>
                    <a:pt x="408" y="156"/>
                  </a:moveTo>
                  <a:cubicBezTo>
                    <a:pt x="410" y="157"/>
                    <a:pt x="411" y="159"/>
                    <a:pt x="414" y="159"/>
                  </a:cubicBezTo>
                  <a:cubicBezTo>
                    <a:pt x="414" y="156"/>
                    <a:pt x="409" y="153"/>
                    <a:pt x="408" y="156"/>
                  </a:cubicBezTo>
                  <a:close/>
                  <a:moveTo>
                    <a:pt x="65" y="161"/>
                  </a:moveTo>
                  <a:cubicBezTo>
                    <a:pt x="66" y="162"/>
                    <a:pt x="67" y="163"/>
                    <a:pt x="70" y="162"/>
                  </a:cubicBezTo>
                  <a:cubicBezTo>
                    <a:pt x="71" y="160"/>
                    <a:pt x="71" y="158"/>
                    <a:pt x="70" y="155"/>
                  </a:cubicBezTo>
                  <a:cubicBezTo>
                    <a:pt x="66" y="155"/>
                    <a:pt x="66" y="159"/>
                    <a:pt x="65" y="161"/>
                  </a:cubicBezTo>
                  <a:close/>
                  <a:moveTo>
                    <a:pt x="218" y="161"/>
                  </a:moveTo>
                  <a:cubicBezTo>
                    <a:pt x="223" y="161"/>
                    <a:pt x="224" y="164"/>
                    <a:pt x="229" y="165"/>
                  </a:cubicBezTo>
                  <a:cubicBezTo>
                    <a:pt x="228" y="159"/>
                    <a:pt x="221" y="158"/>
                    <a:pt x="217" y="155"/>
                  </a:cubicBezTo>
                  <a:cubicBezTo>
                    <a:pt x="217" y="158"/>
                    <a:pt x="219" y="158"/>
                    <a:pt x="218" y="161"/>
                  </a:cubicBezTo>
                  <a:close/>
                  <a:moveTo>
                    <a:pt x="303" y="162"/>
                  </a:moveTo>
                  <a:cubicBezTo>
                    <a:pt x="305" y="161"/>
                    <a:pt x="307" y="161"/>
                    <a:pt x="307" y="158"/>
                  </a:cubicBezTo>
                  <a:cubicBezTo>
                    <a:pt x="304" y="158"/>
                    <a:pt x="303" y="155"/>
                    <a:pt x="299" y="155"/>
                  </a:cubicBezTo>
                  <a:cubicBezTo>
                    <a:pt x="300" y="158"/>
                    <a:pt x="302" y="159"/>
                    <a:pt x="303" y="162"/>
                  </a:cubicBezTo>
                  <a:close/>
                  <a:moveTo>
                    <a:pt x="373" y="164"/>
                  </a:moveTo>
                  <a:cubicBezTo>
                    <a:pt x="379" y="167"/>
                    <a:pt x="383" y="172"/>
                    <a:pt x="389" y="175"/>
                  </a:cubicBezTo>
                  <a:cubicBezTo>
                    <a:pt x="391" y="173"/>
                    <a:pt x="393" y="170"/>
                    <a:pt x="394" y="167"/>
                  </a:cubicBezTo>
                  <a:cubicBezTo>
                    <a:pt x="388" y="162"/>
                    <a:pt x="384" y="158"/>
                    <a:pt x="376" y="155"/>
                  </a:cubicBezTo>
                  <a:cubicBezTo>
                    <a:pt x="375" y="158"/>
                    <a:pt x="373" y="160"/>
                    <a:pt x="373" y="164"/>
                  </a:cubicBezTo>
                  <a:close/>
                  <a:moveTo>
                    <a:pt x="107" y="159"/>
                  </a:moveTo>
                  <a:cubicBezTo>
                    <a:pt x="105" y="158"/>
                    <a:pt x="104" y="156"/>
                    <a:pt x="101" y="156"/>
                  </a:cubicBezTo>
                  <a:cubicBezTo>
                    <a:pt x="102" y="158"/>
                    <a:pt x="105" y="160"/>
                    <a:pt x="107" y="159"/>
                  </a:cubicBezTo>
                  <a:close/>
                  <a:moveTo>
                    <a:pt x="448" y="159"/>
                  </a:moveTo>
                  <a:cubicBezTo>
                    <a:pt x="450" y="160"/>
                    <a:pt x="452" y="162"/>
                    <a:pt x="454" y="164"/>
                  </a:cubicBezTo>
                  <a:cubicBezTo>
                    <a:pt x="455" y="162"/>
                    <a:pt x="457" y="162"/>
                    <a:pt x="456" y="159"/>
                  </a:cubicBezTo>
                  <a:cubicBezTo>
                    <a:pt x="454" y="159"/>
                    <a:pt x="453" y="156"/>
                    <a:pt x="450" y="156"/>
                  </a:cubicBezTo>
                  <a:cubicBezTo>
                    <a:pt x="450" y="157"/>
                    <a:pt x="448" y="157"/>
                    <a:pt x="448" y="159"/>
                  </a:cubicBezTo>
                  <a:close/>
                  <a:moveTo>
                    <a:pt x="513" y="161"/>
                  </a:moveTo>
                  <a:cubicBezTo>
                    <a:pt x="517" y="162"/>
                    <a:pt x="519" y="165"/>
                    <a:pt x="524" y="167"/>
                  </a:cubicBezTo>
                  <a:cubicBezTo>
                    <a:pt x="525" y="161"/>
                    <a:pt x="517" y="160"/>
                    <a:pt x="515" y="156"/>
                  </a:cubicBezTo>
                  <a:cubicBezTo>
                    <a:pt x="514" y="158"/>
                    <a:pt x="513" y="159"/>
                    <a:pt x="513" y="161"/>
                  </a:cubicBezTo>
                  <a:close/>
                  <a:moveTo>
                    <a:pt x="330" y="164"/>
                  </a:moveTo>
                  <a:cubicBezTo>
                    <a:pt x="332" y="165"/>
                    <a:pt x="336" y="170"/>
                    <a:pt x="338" y="167"/>
                  </a:cubicBezTo>
                  <a:cubicBezTo>
                    <a:pt x="336" y="163"/>
                    <a:pt x="337" y="159"/>
                    <a:pt x="333" y="157"/>
                  </a:cubicBezTo>
                  <a:cubicBezTo>
                    <a:pt x="332" y="159"/>
                    <a:pt x="330" y="161"/>
                    <a:pt x="330" y="164"/>
                  </a:cubicBezTo>
                  <a:close/>
                  <a:moveTo>
                    <a:pt x="171" y="164"/>
                  </a:moveTo>
                  <a:cubicBezTo>
                    <a:pt x="173" y="164"/>
                    <a:pt x="174" y="166"/>
                    <a:pt x="176" y="166"/>
                  </a:cubicBezTo>
                  <a:cubicBezTo>
                    <a:pt x="176" y="164"/>
                    <a:pt x="178" y="163"/>
                    <a:pt x="179" y="162"/>
                  </a:cubicBezTo>
                  <a:cubicBezTo>
                    <a:pt x="179" y="161"/>
                    <a:pt x="179" y="158"/>
                    <a:pt x="177" y="158"/>
                  </a:cubicBezTo>
                  <a:cubicBezTo>
                    <a:pt x="176" y="160"/>
                    <a:pt x="172" y="161"/>
                    <a:pt x="171" y="164"/>
                  </a:cubicBezTo>
                  <a:close/>
                  <a:moveTo>
                    <a:pt x="204" y="161"/>
                  </a:moveTo>
                  <a:cubicBezTo>
                    <a:pt x="208" y="163"/>
                    <a:pt x="212" y="166"/>
                    <a:pt x="216" y="168"/>
                  </a:cubicBezTo>
                  <a:cubicBezTo>
                    <a:pt x="217" y="165"/>
                    <a:pt x="215" y="165"/>
                    <a:pt x="215" y="162"/>
                  </a:cubicBezTo>
                  <a:cubicBezTo>
                    <a:pt x="214" y="160"/>
                    <a:pt x="214" y="163"/>
                    <a:pt x="212" y="162"/>
                  </a:cubicBezTo>
                  <a:cubicBezTo>
                    <a:pt x="211" y="160"/>
                    <a:pt x="207" y="160"/>
                    <a:pt x="205" y="158"/>
                  </a:cubicBezTo>
                  <a:cubicBezTo>
                    <a:pt x="204" y="158"/>
                    <a:pt x="204" y="159"/>
                    <a:pt x="204" y="161"/>
                  </a:cubicBezTo>
                  <a:close/>
                  <a:moveTo>
                    <a:pt x="593" y="178"/>
                  </a:moveTo>
                  <a:cubicBezTo>
                    <a:pt x="595" y="171"/>
                    <a:pt x="598" y="161"/>
                    <a:pt x="591" y="158"/>
                  </a:cubicBezTo>
                  <a:cubicBezTo>
                    <a:pt x="590" y="164"/>
                    <a:pt x="585" y="176"/>
                    <a:pt x="593" y="178"/>
                  </a:cubicBezTo>
                  <a:close/>
                  <a:moveTo>
                    <a:pt x="138" y="164"/>
                  </a:moveTo>
                  <a:cubicBezTo>
                    <a:pt x="141" y="166"/>
                    <a:pt x="146" y="168"/>
                    <a:pt x="149" y="169"/>
                  </a:cubicBezTo>
                  <a:cubicBezTo>
                    <a:pt x="151" y="168"/>
                    <a:pt x="151" y="165"/>
                    <a:pt x="152" y="163"/>
                  </a:cubicBezTo>
                  <a:cubicBezTo>
                    <a:pt x="148" y="161"/>
                    <a:pt x="139" y="155"/>
                    <a:pt x="138" y="164"/>
                  </a:cubicBezTo>
                  <a:close/>
                  <a:moveTo>
                    <a:pt x="99" y="170"/>
                  </a:moveTo>
                  <a:cubicBezTo>
                    <a:pt x="97" y="167"/>
                    <a:pt x="98" y="162"/>
                    <a:pt x="95" y="160"/>
                  </a:cubicBezTo>
                  <a:cubicBezTo>
                    <a:pt x="94" y="165"/>
                    <a:pt x="93" y="170"/>
                    <a:pt x="99" y="170"/>
                  </a:cubicBezTo>
                  <a:close/>
                  <a:moveTo>
                    <a:pt x="307" y="164"/>
                  </a:moveTo>
                  <a:cubicBezTo>
                    <a:pt x="312" y="167"/>
                    <a:pt x="316" y="171"/>
                    <a:pt x="321" y="174"/>
                  </a:cubicBezTo>
                  <a:cubicBezTo>
                    <a:pt x="322" y="172"/>
                    <a:pt x="323" y="170"/>
                    <a:pt x="324" y="168"/>
                  </a:cubicBezTo>
                  <a:cubicBezTo>
                    <a:pt x="318" y="167"/>
                    <a:pt x="310" y="155"/>
                    <a:pt x="307" y="164"/>
                  </a:cubicBezTo>
                  <a:close/>
                  <a:moveTo>
                    <a:pt x="428" y="167"/>
                  </a:moveTo>
                  <a:cubicBezTo>
                    <a:pt x="425" y="165"/>
                    <a:pt x="421" y="159"/>
                    <a:pt x="417" y="161"/>
                  </a:cubicBezTo>
                  <a:cubicBezTo>
                    <a:pt x="421" y="163"/>
                    <a:pt x="425" y="167"/>
                    <a:pt x="428" y="167"/>
                  </a:cubicBezTo>
                  <a:close/>
                  <a:moveTo>
                    <a:pt x="104" y="169"/>
                  </a:moveTo>
                  <a:cubicBezTo>
                    <a:pt x="106" y="168"/>
                    <a:pt x="108" y="167"/>
                    <a:pt x="107" y="164"/>
                  </a:cubicBezTo>
                  <a:cubicBezTo>
                    <a:pt x="106" y="162"/>
                    <a:pt x="104" y="161"/>
                    <a:pt x="101" y="161"/>
                  </a:cubicBezTo>
                  <a:cubicBezTo>
                    <a:pt x="101" y="164"/>
                    <a:pt x="104" y="166"/>
                    <a:pt x="104" y="169"/>
                  </a:cubicBezTo>
                  <a:close/>
                  <a:moveTo>
                    <a:pt x="269" y="161"/>
                  </a:moveTo>
                  <a:cubicBezTo>
                    <a:pt x="268" y="164"/>
                    <a:pt x="265" y="165"/>
                    <a:pt x="265" y="169"/>
                  </a:cubicBezTo>
                  <a:cubicBezTo>
                    <a:pt x="269" y="171"/>
                    <a:pt x="271" y="174"/>
                    <a:pt x="276" y="175"/>
                  </a:cubicBezTo>
                  <a:cubicBezTo>
                    <a:pt x="277" y="174"/>
                    <a:pt x="278" y="173"/>
                    <a:pt x="279" y="172"/>
                  </a:cubicBezTo>
                  <a:cubicBezTo>
                    <a:pt x="276" y="170"/>
                    <a:pt x="274" y="165"/>
                    <a:pt x="273" y="163"/>
                  </a:cubicBezTo>
                  <a:cubicBezTo>
                    <a:pt x="272" y="164"/>
                    <a:pt x="271" y="160"/>
                    <a:pt x="269" y="161"/>
                  </a:cubicBezTo>
                  <a:close/>
                  <a:moveTo>
                    <a:pt x="402" y="164"/>
                  </a:moveTo>
                  <a:cubicBezTo>
                    <a:pt x="404" y="166"/>
                    <a:pt x="406" y="168"/>
                    <a:pt x="409" y="169"/>
                  </a:cubicBezTo>
                  <a:cubicBezTo>
                    <a:pt x="410" y="163"/>
                    <a:pt x="403" y="157"/>
                    <a:pt x="402" y="164"/>
                  </a:cubicBezTo>
                  <a:close/>
                  <a:moveTo>
                    <a:pt x="572" y="172"/>
                  </a:moveTo>
                  <a:cubicBezTo>
                    <a:pt x="572" y="166"/>
                    <a:pt x="570" y="164"/>
                    <a:pt x="566" y="162"/>
                  </a:cubicBezTo>
                  <a:cubicBezTo>
                    <a:pt x="568" y="165"/>
                    <a:pt x="570" y="168"/>
                    <a:pt x="572" y="172"/>
                  </a:cubicBezTo>
                  <a:close/>
                  <a:moveTo>
                    <a:pt x="458" y="167"/>
                  </a:moveTo>
                  <a:cubicBezTo>
                    <a:pt x="465" y="171"/>
                    <a:pt x="470" y="179"/>
                    <a:pt x="478" y="180"/>
                  </a:cubicBezTo>
                  <a:cubicBezTo>
                    <a:pt x="474" y="172"/>
                    <a:pt x="467" y="168"/>
                    <a:pt x="460" y="162"/>
                  </a:cubicBezTo>
                  <a:cubicBezTo>
                    <a:pt x="460" y="164"/>
                    <a:pt x="458" y="164"/>
                    <a:pt x="458" y="167"/>
                  </a:cubicBezTo>
                  <a:close/>
                  <a:moveTo>
                    <a:pt x="504" y="167"/>
                  </a:moveTo>
                  <a:cubicBezTo>
                    <a:pt x="504" y="166"/>
                    <a:pt x="504" y="165"/>
                    <a:pt x="504" y="164"/>
                  </a:cubicBezTo>
                  <a:cubicBezTo>
                    <a:pt x="502" y="164"/>
                    <a:pt x="502" y="162"/>
                    <a:pt x="500" y="162"/>
                  </a:cubicBezTo>
                  <a:cubicBezTo>
                    <a:pt x="501" y="165"/>
                    <a:pt x="501" y="167"/>
                    <a:pt x="504" y="167"/>
                  </a:cubicBezTo>
                  <a:close/>
                  <a:moveTo>
                    <a:pt x="534" y="170"/>
                  </a:moveTo>
                  <a:cubicBezTo>
                    <a:pt x="534" y="167"/>
                    <a:pt x="537" y="165"/>
                    <a:pt x="535" y="162"/>
                  </a:cubicBezTo>
                  <a:cubicBezTo>
                    <a:pt x="533" y="164"/>
                    <a:pt x="531" y="168"/>
                    <a:pt x="534" y="170"/>
                  </a:cubicBezTo>
                  <a:close/>
                  <a:moveTo>
                    <a:pt x="608" y="175"/>
                  </a:moveTo>
                  <a:cubicBezTo>
                    <a:pt x="610" y="169"/>
                    <a:pt x="606" y="165"/>
                    <a:pt x="603" y="162"/>
                  </a:cubicBezTo>
                  <a:cubicBezTo>
                    <a:pt x="601" y="168"/>
                    <a:pt x="606" y="171"/>
                    <a:pt x="608" y="175"/>
                  </a:cubicBezTo>
                  <a:close/>
                  <a:moveTo>
                    <a:pt x="244" y="167"/>
                  </a:moveTo>
                  <a:cubicBezTo>
                    <a:pt x="249" y="169"/>
                    <a:pt x="253" y="173"/>
                    <a:pt x="259" y="175"/>
                  </a:cubicBezTo>
                  <a:cubicBezTo>
                    <a:pt x="258" y="168"/>
                    <a:pt x="250" y="167"/>
                    <a:pt x="246" y="163"/>
                  </a:cubicBezTo>
                  <a:cubicBezTo>
                    <a:pt x="245" y="164"/>
                    <a:pt x="244" y="165"/>
                    <a:pt x="244" y="167"/>
                  </a:cubicBezTo>
                  <a:close/>
                  <a:moveTo>
                    <a:pt x="77" y="165"/>
                  </a:moveTo>
                  <a:cubicBezTo>
                    <a:pt x="79" y="167"/>
                    <a:pt x="78" y="170"/>
                    <a:pt x="81" y="169"/>
                  </a:cubicBezTo>
                  <a:cubicBezTo>
                    <a:pt x="81" y="167"/>
                    <a:pt x="82" y="166"/>
                    <a:pt x="82" y="164"/>
                  </a:cubicBezTo>
                  <a:cubicBezTo>
                    <a:pt x="80" y="163"/>
                    <a:pt x="78" y="164"/>
                    <a:pt x="77" y="165"/>
                  </a:cubicBezTo>
                  <a:close/>
                  <a:moveTo>
                    <a:pt x="223" y="165"/>
                  </a:moveTo>
                  <a:cubicBezTo>
                    <a:pt x="221" y="165"/>
                    <a:pt x="221" y="164"/>
                    <a:pt x="219" y="164"/>
                  </a:cubicBezTo>
                  <a:cubicBezTo>
                    <a:pt x="218" y="165"/>
                    <a:pt x="219" y="167"/>
                    <a:pt x="219" y="170"/>
                  </a:cubicBezTo>
                  <a:cubicBezTo>
                    <a:pt x="222" y="171"/>
                    <a:pt x="224" y="173"/>
                    <a:pt x="228" y="174"/>
                  </a:cubicBezTo>
                  <a:cubicBezTo>
                    <a:pt x="229" y="168"/>
                    <a:pt x="222" y="170"/>
                    <a:pt x="220" y="166"/>
                  </a:cubicBezTo>
                  <a:cubicBezTo>
                    <a:pt x="221" y="164"/>
                    <a:pt x="223" y="167"/>
                    <a:pt x="223" y="165"/>
                  </a:cubicBezTo>
                  <a:close/>
                  <a:moveTo>
                    <a:pt x="343" y="167"/>
                  </a:moveTo>
                  <a:cubicBezTo>
                    <a:pt x="345" y="170"/>
                    <a:pt x="346" y="173"/>
                    <a:pt x="347" y="176"/>
                  </a:cubicBezTo>
                  <a:cubicBezTo>
                    <a:pt x="351" y="174"/>
                    <a:pt x="352" y="170"/>
                    <a:pt x="354" y="167"/>
                  </a:cubicBezTo>
                  <a:cubicBezTo>
                    <a:pt x="351" y="166"/>
                    <a:pt x="344" y="161"/>
                    <a:pt x="343" y="167"/>
                  </a:cubicBezTo>
                  <a:close/>
                  <a:moveTo>
                    <a:pt x="282" y="170"/>
                  </a:moveTo>
                  <a:cubicBezTo>
                    <a:pt x="285" y="167"/>
                    <a:pt x="280" y="166"/>
                    <a:pt x="278" y="164"/>
                  </a:cubicBezTo>
                  <a:cubicBezTo>
                    <a:pt x="279" y="167"/>
                    <a:pt x="281" y="168"/>
                    <a:pt x="282" y="170"/>
                  </a:cubicBezTo>
                  <a:close/>
                  <a:moveTo>
                    <a:pt x="366" y="169"/>
                  </a:moveTo>
                  <a:cubicBezTo>
                    <a:pt x="366" y="166"/>
                    <a:pt x="362" y="164"/>
                    <a:pt x="360" y="165"/>
                  </a:cubicBezTo>
                  <a:cubicBezTo>
                    <a:pt x="362" y="166"/>
                    <a:pt x="363" y="168"/>
                    <a:pt x="366" y="169"/>
                  </a:cubicBezTo>
                  <a:close/>
                  <a:moveTo>
                    <a:pt x="521" y="170"/>
                  </a:moveTo>
                  <a:cubicBezTo>
                    <a:pt x="522" y="168"/>
                    <a:pt x="516" y="166"/>
                    <a:pt x="514" y="164"/>
                  </a:cubicBezTo>
                  <a:cubicBezTo>
                    <a:pt x="515" y="168"/>
                    <a:pt x="518" y="169"/>
                    <a:pt x="521" y="170"/>
                  </a:cubicBezTo>
                  <a:close/>
                  <a:moveTo>
                    <a:pt x="179" y="169"/>
                  </a:moveTo>
                  <a:cubicBezTo>
                    <a:pt x="180" y="170"/>
                    <a:pt x="181" y="169"/>
                    <a:pt x="183" y="169"/>
                  </a:cubicBezTo>
                  <a:cubicBezTo>
                    <a:pt x="183" y="168"/>
                    <a:pt x="183" y="166"/>
                    <a:pt x="182" y="165"/>
                  </a:cubicBezTo>
                  <a:cubicBezTo>
                    <a:pt x="182" y="165"/>
                    <a:pt x="181" y="165"/>
                    <a:pt x="180" y="165"/>
                  </a:cubicBezTo>
                  <a:cubicBezTo>
                    <a:pt x="180" y="166"/>
                    <a:pt x="179" y="168"/>
                    <a:pt x="179" y="169"/>
                  </a:cubicBezTo>
                  <a:close/>
                  <a:moveTo>
                    <a:pt x="430" y="176"/>
                  </a:moveTo>
                  <a:cubicBezTo>
                    <a:pt x="430" y="175"/>
                    <a:pt x="432" y="174"/>
                    <a:pt x="431" y="172"/>
                  </a:cubicBezTo>
                  <a:cubicBezTo>
                    <a:pt x="426" y="171"/>
                    <a:pt x="422" y="165"/>
                    <a:pt x="417" y="165"/>
                  </a:cubicBezTo>
                  <a:cubicBezTo>
                    <a:pt x="421" y="169"/>
                    <a:pt x="425" y="173"/>
                    <a:pt x="430" y="176"/>
                  </a:cubicBezTo>
                  <a:close/>
                  <a:moveTo>
                    <a:pt x="440" y="170"/>
                  </a:moveTo>
                  <a:cubicBezTo>
                    <a:pt x="443" y="170"/>
                    <a:pt x="443" y="172"/>
                    <a:pt x="445" y="172"/>
                  </a:cubicBezTo>
                  <a:cubicBezTo>
                    <a:pt x="445" y="169"/>
                    <a:pt x="444" y="167"/>
                    <a:pt x="442" y="165"/>
                  </a:cubicBezTo>
                  <a:cubicBezTo>
                    <a:pt x="442" y="168"/>
                    <a:pt x="440" y="168"/>
                    <a:pt x="440" y="170"/>
                  </a:cubicBezTo>
                  <a:close/>
                  <a:moveTo>
                    <a:pt x="549" y="184"/>
                  </a:moveTo>
                  <a:cubicBezTo>
                    <a:pt x="549" y="177"/>
                    <a:pt x="545" y="170"/>
                    <a:pt x="541" y="165"/>
                  </a:cubicBezTo>
                  <a:cubicBezTo>
                    <a:pt x="534" y="174"/>
                    <a:pt x="543" y="180"/>
                    <a:pt x="549" y="184"/>
                  </a:cubicBezTo>
                  <a:close/>
                  <a:moveTo>
                    <a:pt x="108" y="177"/>
                  </a:moveTo>
                  <a:cubicBezTo>
                    <a:pt x="110" y="179"/>
                    <a:pt x="112" y="180"/>
                    <a:pt x="115" y="180"/>
                  </a:cubicBezTo>
                  <a:cubicBezTo>
                    <a:pt x="115" y="176"/>
                    <a:pt x="119" y="174"/>
                    <a:pt x="118" y="170"/>
                  </a:cubicBezTo>
                  <a:cubicBezTo>
                    <a:pt x="117" y="168"/>
                    <a:pt x="115" y="166"/>
                    <a:pt x="112" y="166"/>
                  </a:cubicBezTo>
                  <a:cubicBezTo>
                    <a:pt x="111" y="170"/>
                    <a:pt x="109" y="173"/>
                    <a:pt x="108" y="177"/>
                  </a:cubicBezTo>
                  <a:close/>
                  <a:moveTo>
                    <a:pt x="153" y="172"/>
                  </a:moveTo>
                  <a:cubicBezTo>
                    <a:pt x="155" y="172"/>
                    <a:pt x="156" y="174"/>
                    <a:pt x="159" y="173"/>
                  </a:cubicBezTo>
                  <a:cubicBezTo>
                    <a:pt x="159" y="171"/>
                    <a:pt x="161" y="171"/>
                    <a:pt x="162" y="169"/>
                  </a:cubicBezTo>
                  <a:cubicBezTo>
                    <a:pt x="159" y="168"/>
                    <a:pt x="158" y="166"/>
                    <a:pt x="155" y="166"/>
                  </a:cubicBezTo>
                  <a:cubicBezTo>
                    <a:pt x="155" y="168"/>
                    <a:pt x="154" y="170"/>
                    <a:pt x="153" y="172"/>
                  </a:cubicBezTo>
                  <a:close/>
                  <a:moveTo>
                    <a:pt x="191" y="169"/>
                  </a:moveTo>
                  <a:cubicBezTo>
                    <a:pt x="190" y="169"/>
                    <a:pt x="188" y="165"/>
                    <a:pt x="187" y="167"/>
                  </a:cubicBezTo>
                  <a:cubicBezTo>
                    <a:pt x="188" y="167"/>
                    <a:pt x="190" y="170"/>
                    <a:pt x="191" y="169"/>
                  </a:cubicBezTo>
                  <a:close/>
                  <a:moveTo>
                    <a:pt x="231" y="171"/>
                  </a:moveTo>
                  <a:cubicBezTo>
                    <a:pt x="231" y="168"/>
                    <a:pt x="227" y="165"/>
                    <a:pt x="224" y="167"/>
                  </a:cubicBezTo>
                  <a:cubicBezTo>
                    <a:pt x="226" y="168"/>
                    <a:pt x="229" y="169"/>
                    <a:pt x="231" y="171"/>
                  </a:cubicBezTo>
                  <a:close/>
                  <a:moveTo>
                    <a:pt x="86" y="172"/>
                  </a:moveTo>
                  <a:cubicBezTo>
                    <a:pt x="87" y="173"/>
                    <a:pt x="88" y="174"/>
                    <a:pt x="90" y="173"/>
                  </a:cubicBezTo>
                  <a:cubicBezTo>
                    <a:pt x="90" y="173"/>
                    <a:pt x="90" y="172"/>
                    <a:pt x="90" y="172"/>
                  </a:cubicBezTo>
                  <a:cubicBezTo>
                    <a:pt x="90" y="169"/>
                    <a:pt x="88" y="168"/>
                    <a:pt x="86" y="167"/>
                  </a:cubicBezTo>
                  <a:cubicBezTo>
                    <a:pt x="86" y="169"/>
                    <a:pt x="86" y="171"/>
                    <a:pt x="86" y="172"/>
                  </a:cubicBezTo>
                  <a:close/>
                  <a:moveTo>
                    <a:pt x="488" y="175"/>
                  </a:moveTo>
                  <a:cubicBezTo>
                    <a:pt x="491" y="175"/>
                    <a:pt x="491" y="179"/>
                    <a:pt x="495" y="179"/>
                  </a:cubicBezTo>
                  <a:cubicBezTo>
                    <a:pt x="498" y="177"/>
                    <a:pt x="499" y="172"/>
                    <a:pt x="497" y="167"/>
                  </a:cubicBezTo>
                  <a:cubicBezTo>
                    <a:pt x="492" y="168"/>
                    <a:pt x="490" y="172"/>
                    <a:pt x="488" y="175"/>
                  </a:cubicBezTo>
                  <a:close/>
                  <a:moveTo>
                    <a:pt x="507" y="168"/>
                  </a:moveTo>
                  <a:cubicBezTo>
                    <a:pt x="507" y="172"/>
                    <a:pt x="511" y="172"/>
                    <a:pt x="513" y="174"/>
                  </a:cubicBezTo>
                  <a:cubicBezTo>
                    <a:pt x="513" y="172"/>
                    <a:pt x="516" y="173"/>
                    <a:pt x="515" y="171"/>
                  </a:cubicBezTo>
                  <a:cubicBezTo>
                    <a:pt x="511" y="171"/>
                    <a:pt x="510" y="166"/>
                    <a:pt x="507" y="168"/>
                  </a:cubicBezTo>
                  <a:close/>
                  <a:moveTo>
                    <a:pt x="640" y="175"/>
                  </a:moveTo>
                  <a:cubicBezTo>
                    <a:pt x="638" y="184"/>
                    <a:pt x="635" y="199"/>
                    <a:pt x="635" y="209"/>
                  </a:cubicBezTo>
                  <a:cubicBezTo>
                    <a:pt x="636" y="204"/>
                    <a:pt x="637" y="200"/>
                    <a:pt x="640" y="198"/>
                  </a:cubicBezTo>
                  <a:cubicBezTo>
                    <a:pt x="641" y="199"/>
                    <a:pt x="643" y="199"/>
                    <a:pt x="643" y="201"/>
                  </a:cubicBezTo>
                  <a:cubicBezTo>
                    <a:pt x="641" y="214"/>
                    <a:pt x="636" y="227"/>
                    <a:pt x="639" y="241"/>
                  </a:cubicBezTo>
                  <a:cubicBezTo>
                    <a:pt x="638" y="234"/>
                    <a:pt x="643" y="229"/>
                    <a:pt x="644" y="223"/>
                  </a:cubicBezTo>
                  <a:cubicBezTo>
                    <a:pt x="645" y="213"/>
                    <a:pt x="644" y="203"/>
                    <a:pt x="650" y="196"/>
                  </a:cubicBezTo>
                  <a:cubicBezTo>
                    <a:pt x="649" y="184"/>
                    <a:pt x="646" y="174"/>
                    <a:pt x="640" y="167"/>
                  </a:cubicBezTo>
                  <a:cubicBezTo>
                    <a:pt x="640" y="170"/>
                    <a:pt x="640" y="171"/>
                    <a:pt x="640" y="175"/>
                  </a:cubicBezTo>
                  <a:close/>
                  <a:moveTo>
                    <a:pt x="52" y="175"/>
                  </a:moveTo>
                  <a:cubicBezTo>
                    <a:pt x="53" y="173"/>
                    <a:pt x="54" y="173"/>
                    <a:pt x="55" y="172"/>
                  </a:cubicBezTo>
                  <a:cubicBezTo>
                    <a:pt x="55" y="170"/>
                    <a:pt x="56" y="168"/>
                    <a:pt x="53" y="168"/>
                  </a:cubicBezTo>
                  <a:cubicBezTo>
                    <a:pt x="53" y="170"/>
                    <a:pt x="50" y="173"/>
                    <a:pt x="52" y="175"/>
                  </a:cubicBezTo>
                  <a:close/>
                  <a:moveTo>
                    <a:pt x="392" y="178"/>
                  </a:moveTo>
                  <a:cubicBezTo>
                    <a:pt x="395" y="180"/>
                    <a:pt x="397" y="182"/>
                    <a:pt x="400" y="184"/>
                  </a:cubicBezTo>
                  <a:cubicBezTo>
                    <a:pt x="402" y="181"/>
                    <a:pt x="404" y="178"/>
                    <a:pt x="405" y="174"/>
                  </a:cubicBezTo>
                  <a:cubicBezTo>
                    <a:pt x="403" y="171"/>
                    <a:pt x="400" y="171"/>
                    <a:pt x="397" y="169"/>
                  </a:cubicBezTo>
                  <a:cubicBezTo>
                    <a:pt x="397" y="173"/>
                    <a:pt x="393" y="174"/>
                    <a:pt x="392" y="178"/>
                  </a:cubicBezTo>
                  <a:close/>
                  <a:moveTo>
                    <a:pt x="69" y="174"/>
                  </a:moveTo>
                  <a:cubicBezTo>
                    <a:pt x="69" y="171"/>
                    <a:pt x="71" y="171"/>
                    <a:pt x="71" y="169"/>
                  </a:cubicBezTo>
                  <a:cubicBezTo>
                    <a:pt x="69" y="169"/>
                    <a:pt x="66" y="174"/>
                    <a:pt x="69" y="174"/>
                  </a:cubicBezTo>
                  <a:close/>
                  <a:moveTo>
                    <a:pt x="219" y="173"/>
                  </a:moveTo>
                  <a:cubicBezTo>
                    <a:pt x="214" y="173"/>
                    <a:pt x="211" y="167"/>
                    <a:pt x="209" y="170"/>
                  </a:cubicBezTo>
                  <a:cubicBezTo>
                    <a:pt x="212" y="171"/>
                    <a:pt x="216" y="177"/>
                    <a:pt x="219" y="173"/>
                  </a:cubicBezTo>
                  <a:close/>
                  <a:moveTo>
                    <a:pt x="358" y="182"/>
                  </a:moveTo>
                  <a:cubicBezTo>
                    <a:pt x="361" y="180"/>
                    <a:pt x="362" y="176"/>
                    <a:pt x="363" y="172"/>
                  </a:cubicBezTo>
                  <a:cubicBezTo>
                    <a:pt x="360" y="172"/>
                    <a:pt x="360" y="169"/>
                    <a:pt x="356" y="169"/>
                  </a:cubicBezTo>
                  <a:cubicBezTo>
                    <a:pt x="353" y="176"/>
                    <a:pt x="349" y="179"/>
                    <a:pt x="358" y="182"/>
                  </a:cubicBezTo>
                  <a:close/>
                  <a:moveTo>
                    <a:pt x="619" y="179"/>
                  </a:moveTo>
                  <a:cubicBezTo>
                    <a:pt x="621" y="177"/>
                    <a:pt x="618" y="175"/>
                    <a:pt x="617" y="173"/>
                  </a:cubicBezTo>
                  <a:cubicBezTo>
                    <a:pt x="618" y="173"/>
                    <a:pt x="619" y="174"/>
                    <a:pt x="619" y="174"/>
                  </a:cubicBezTo>
                  <a:cubicBezTo>
                    <a:pt x="618" y="172"/>
                    <a:pt x="616" y="171"/>
                    <a:pt x="615" y="169"/>
                  </a:cubicBezTo>
                  <a:cubicBezTo>
                    <a:pt x="613" y="173"/>
                    <a:pt x="617" y="176"/>
                    <a:pt x="619" y="179"/>
                  </a:cubicBezTo>
                  <a:close/>
                  <a:moveTo>
                    <a:pt x="69" y="176"/>
                  </a:moveTo>
                  <a:cubicBezTo>
                    <a:pt x="73" y="177"/>
                    <a:pt x="74" y="180"/>
                    <a:pt x="78" y="181"/>
                  </a:cubicBezTo>
                  <a:cubicBezTo>
                    <a:pt x="77" y="178"/>
                    <a:pt x="76" y="174"/>
                    <a:pt x="75" y="170"/>
                  </a:cubicBezTo>
                  <a:cubicBezTo>
                    <a:pt x="74" y="170"/>
                    <a:pt x="74" y="170"/>
                    <a:pt x="73" y="170"/>
                  </a:cubicBezTo>
                  <a:cubicBezTo>
                    <a:pt x="73" y="173"/>
                    <a:pt x="70" y="173"/>
                    <a:pt x="69" y="176"/>
                  </a:cubicBezTo>
                  <a:close/>
                  <a:moveTo>
                    <a:pt x="161" y="175"/>
                  </a:moveTo>
                  <a:cubicBezTo>
                    <a:pt x="164" y="176"/>
                    <a:pt x="165" y="177"/>
                    <a:pt x="168" y="178"/>
                  </a:cubicBezTo>
                  <a:cubicBezTo>
                    <a:pt x="168" y="176"/>
                    <a:pt x="170" y="176"/>
                    <a:pt x="170" y="174"/>
                  </a:cubicBezTo>
                  <a:cubicBezTo>
                    <a:pt x="168" y="173"/>
                    <a:pt x="166" y="171"/>
                    <a:pt x="163" y="170"/>
                  </a:cubicBezTo>
                  <a:cubicBezTo>
                    <a:pt x="163" y="172"/>
                    <a:pt x="161" y="173"/>
                    <a:pt x="161" y="175"/>
                  </a:cubicBezTo>
                  <a:close/>
                  <a:moveTo>
                    <a:pt x="306" y="173"/>
                  </a:moveTo>
                  <a:cubicBezTo>
                    <a:pt x="304" y="172"/>
                    <a:pt x="304" y="171"/>
                    <a:pt x="303" y="170"/>
                  </a:cubicBezTo>
                  <a:cubicBezTo>
                    <a:pt x="300" y="172"/>
                    <a:pt x="304" y="175"/>
                    <a:pt x="306" y="173"/>
                  </a:cubicBezTo>
                  <a:close/>
                  <a:moveTo>
                    <a:pt x="206" y="172"/>
                  </a:moveTo>
                  <a:cubicBezTo>
                    <a:pt x="205" y="172"/>
                    <a:pt x="200" y="170"/>
                    <a:pt x="202" y="171"/>
                  </a:cubicBezTo>
                  <a:cubicBezTo>
                    <a:pt x="203" y="171"/>
                    <a:pt x="205" y="175"/>
                    <a:pt x="206" y="172"/>
                  </a:cubicBezTo>
                  <a:close/>
                  <a:moveTo>
                    <a:pt x="427" y="179"/>
                  </a:moveTo>
                  <a:cubicBezTo>
                    <a:pt x="425" y="176"/>
                    <a:pt x="420" y="174"/>
                    <a:pt x="417" y="170"/>
                  </a:cubicBezTo>
                  <a:cubicBezTo>
                    <a:pt x="418" y="176"/>
                    <a:pt x="422" y="178"/>
                    <a:pt x="427" y="179"/>
                  </a:cubicBezTo>
                  <a:close/>
                  <a:moveTo>
                    <a:pt x="292" y="181"/>
                  </a:moveTo>
                  <a:cubicBezTo>
                    <a:pt x="292" y="179"/>
                    <a:pt x="294" y="178"/>
                    <a:pt x="295" y="176"/>
                  </a:cubicBezTo>
                  <a:cubicBezTo>
                    <a:pt x="292" y="174"/>
                    <a:pt x="289" y="173"/>
                    <a:pt x="286" y="171"/>
                  </a:cubicBezTo>
                  <a:cubicBezTo>
                    <a:pt x="286" y="176"/>
                    <a:pt x="288" y="179"/>
                    <a:pt x="292" y="181"/>
                  </a:cubicBezTo>
                  <a:close/>
                  <a:moveTo>
                    <a:pt x="324" y="177"/>
                  </a:moveTo>
                  <a:cubicBezTo>
                    <a:pt x="327" y="177"/>
                    <a:pt x="328" y="180"/>
                    <a:pt x="330" y="181"/>
                  </a:cubicBezTo>
                  <a:cubicBezTo>
                    <a:pt x="332" y="179"/>
                    <a:pt x="332" y="177"/>
                    <a:pt x="333" y="175"/>
                  </a:cubicBezTo>
                  <a:cubicBezTo>
                    <a:pt x="331" y="174"/>
                    <a:pt x="329" y="172"/>
                    <a:pt x="327" y="171"/>
                  </a:cubicBezTo>
                  <a:cubicBezTo>
                    <a:pt x="326" y="173"/>
                    <a:pt x="325" y="175"/>
                    <a:pt x="324" y="177"/>
                  </a:cubicBezTo>
                  <a:close/>
                  <a:moveTo>
                    <a:pt x="605" y="193"/>
                  </a:moveTo>
                  <a:cubicBezTo>
                    <a:pt x="608" y="186"/>
                    <a:pt x="608" y="175"/>
                    <a:pt x="601" y="172"/>
                  </a:cubicBezTo>
                  <a:cubicBezTo>
                    <a:pt x="597" y="181"/>
                    <a:pt x="598" y="189"/>
                    <a:pt x="605" y="193"/>
                  </a:cubicBezTo>
                  <a:close/>
                  <a:moveTo>
                    <a:pt x="100" y="178"/>
                  </a:moveTo>
                  <a:cubicBezTo>
                    <a:pt x="99" y="174"/>
                    <a:pt x="97" y="175"/>
                    <a:pt x="93" y="173"/>
                  </a:cubicBezTo>
                  <a:cubicBezTo>
                    <a:pt x="92" y="176"/>
                    <a:pt x="97" y="179"/>
                    <a:pt x="100" y="178"/>
                  </a:cubicBezTo>
                  <a:close/>
                  <a:moveTo>
                    <a:pt x="254" y="186"/>
                  </a:moveTo>
                  <a:cubicBezTo>
                    <a:pt x="253" y="183"/>
                    <a:pt x="257" y="184"/>
                    <a:pt x="256" y="180"/>
                  </a:cubicBezTo>
                  <a:cubicBezTo>
                    <a:pt x="250" y="178"/>
                    <a:pt x="245" y="174"/>
                    <a:pt x="238" y="173"/>
                  </a:cubicBezTo>
                  <a:cubicBezTo>
                    <a:pt x="242" y="179"/>
                    <a:pt x="248" y="182"/>
                    <a:pt x="254" y="186"/>
                  </a:cubicBezTo>
                  <a:close/>
                  <a:moveTo>
                    <a:pt x="504" y="186"/>
                  </a:moveTo>
                  <a:cubicBezTo>
                    <a:pt x="509" y="185"/>
                    <a:pt x="511" y="182"/>
                    <a:pt x="512" y="178"/>
                  </a:cubicBezTo>
                  <a:cubicBezTo>
                    <a:pt x="509" y="176"/>
                    <a:pt x="506" y="174"/>
                    <a:pt x="504" y="173"/>
                  </a:cubicBezTo>
                  <a:cubicBezTo>
                    <a:pt x="502" y="177"/>
                    <a:pt x="505" y="180"/>
                    <a:pt x="504" y="186"/>
                  </a:cubicBezTo>
                  <a:close/>
                  <a:moveTo>
                    <a:pt x="453" y="178"/>
                  </a:moveTo>
                  <a:cubicBezTo>
                    <a:pt x="459" y="181"/>
                    <a:pt x="463" y="186"/>
                    <a:pt x="470" y="188"/>
                  </a:cubicBezTo>
                  <a:cubicBezTo>
                    <a:pt x="466" y="182"/>
                    <a:pt x="460" y="178"/>
                    <a:pt x="454" y="173"/>
                  </a:cubicBezTo>
                  <a:cubicBezTo>
                    <a:pt x="455" y="176"/>
                    <a:pt x="453" y="175"/>
                    <a:pt x="453" y="178"/>
                  </a:cubicBezTo>
                  <a:close/>
                  <a:moveTo>
                    <a:pt x="60" y="178"/>
                  </a:moveTo>
                  <a:cubicBezTo>
                    <a:pt x="61" y="178"/>
                    <a:pt x="63" y="174"/>
                    <a:pt x="60" y="174"/>
                  </a:cubicBezTo>
                  <a:cubicBezTo>
                    <a:pt x="60" y="175"/>
                    <a:pt x="59" y="178"/>
                    <a:pt x="60" y="178"/>
                  </a:cubicBezTo>
                  <a:close/>
                  <a:moveTo>
                    <a:pt x="224" y="179"/>
                  </a:moveTo>
                  <a:cubicBezTo>
                    <a:pt x="223" y="178"/>
                    <a:pt x="224" y="178"/>
                    <a:pt x="224" y="176"/>
                  </a:cubicBezTo>
                  <a:cubicBezTo>
                    <a:pt x="220" y="178"/>
                    <a:pt x="222" y="174"/>
                    <a:pt x="220" y="174"/>
                  </a:cubicBezTo>
                  <a:cubicBezTo>
                    <a:pt x="220" y="177"/>
                    <a:pt x="222" y="178"/>
                    <a:pt x="224" y="179"/>
                  </a:cubicBezTo>
                  <a:close/>
                  <a:moveTo>
                    <a:pt x="582" y="184"/>
                  </a:moveTo>
                  <a:cubicBezTo>
                    <a:pt x="580" y="179"/>
                    <a:pt x="580" y="176"/>
                    <a:pt x="575" y="174"/>
                  </a:cubicBezTo>
                  <a:cubicBezTo>
                    <a:pt x="575" y="180"/>
                    <a:pt x="578" y="184"/>
                    <a:pt x="582" y="184"/>
                  </a:cubicBezTo>
                  <a:close/>
                  <a:moveTo>
                    <a:pt x="270" y="182"/>
                  </a:moveTo>
                  <a:cubicBezTo>
                    <a:pt x="271" y="181"/>
                    <a:pt x="272" y="181"/>
                    <a:pt x="272" y="178"/>
                  </a:cubicBezTo>
                  <a:cubicBezTo>
                    <a:pt x="268" y="178"/>
                    <a:pt x="265" y="176"/>
                    <a:pt x="262" y="175"/>
                  </a:cubicBezTo>
                  <a:cubicBezTo>
                    <a:pt x="262" y="180"/>
                    <a:pt x="267" y="180"/>
                    <a:pt x="270" y="182"/>
                  </a:cubicBezTo>
                  <a:close/>
                  <a:moveTo>
                    <a:pt x="473" y="184"/>
                  </a:moveTo>
                  <a:cubicBezTo>
                    <a:pt x="473" y="181"/>
                    <a:pt x="466" y="180"/>
                    <a:pt x="467" y="177"/>
                  </a:cubicBezTo>
                  <a:cubicBezTo>
                    <a:pt x="465" y="177"/>
                    <a:pt x="463" y="174"/>
                    <a:pt x="461" y="175"/>
                  </a:cubicBezTo>
                  <a:cubicBezTo>
                    <a:pt x="466" y="178"/>
                    <a:pt x="468" y="182"/>
                    <a:pt x="473" y="184"/>
                  </a:cubicBezTo>
                  <a:close/>
                  <a:moveTo>
                    <a:pt x="126" y="184"/>
                  </a:moveTo>
                  <a:cubicBezTo>
                    <a:pt x="130" y="186"/>
                    <a:pt x="135" y="188"/>
                    <a:pt x="140" y="190"/>
                  </a:cubicBezTo>
                  <a:cubicBezTo>
                    <a:pt x="141" y="188"/>
                    <a:pt x="142" y="186"/>
                    <a:pt x="143" y="183"/>
                  </a:cubicBezTo>
                  <a:cubicBezTo>
                    <a:pt x="138" y="180"/>
                    <a:pt x="134" y="177"/>
                    <a:pt x="129" y="175"/>
                  </a:cubicBezTo>
                  <a:cubicBezTo>
                    <a:pt x="127" y="178"/>
                    <a:pt x="126" y="181"/>
                    <a:pt x="126" y="184"/>
                  </a:cubicBezTo>
                  <a:close/>
                  <a:moveTo>
                    <a:pt x="318" y="179"/>
                  </a:moveTo>
                  <a:cubicBezTo>
                    <a:pt x="317" y="177"/>
                    <a:pt x="315" y="176"/>
                    <a:pt x="312" y="175"/>
                  </a:cubicBezTo>
                  <a:cubicBezTo>
                    <a:pt x="312" y="178"/>
                    <a:pt x="318" y="181"/>
                    <a:pt x="318" y="179"/>
                  </a:cubicBezTo>
                  <a:close/>
                  <a:moveTo>
                    <a:pt x="362" y="184"/>
                  </a:moveTo>
                  <a:cubicBezTo>
                    <a:pt x="367" y="187"/>
                    <a:pt x="371" y="191"/>
                    <a:pt x="377" y="193"/>
                  </a:cubicBezTo>
                  <a:cubicBezTo>
                    <a:pt x="378" y="190"/>
                    <a:pt x="381" y="189"/>
                    <a:pt x="381" y="185"/>
                  </a:cubicBezTo>
                  <a:cubicBezTo>
                    <a:pt x="377" y="181"/>
                    <a:pt x="371" y="178"/>
                    <a:pt x="366" y="175"/>
                  </a:cubicBezTo>
                  <a:cubicBezTo>
                    <a:pt x="366" y="179"/>
                    <a:pt x="363" y="181"/>
                    <a:pt x="362" y="184"/>
                  </a:cubicBezTo>
                  <a:close/>
                  <a:moveTo>
                    <a:pt x="432" y="178"/>
                  </a:moveTo>
                  <a:cubicBezTo>
                    <a:pt x="434" y="182"/>
                    <a:pt x="438" y="185"/>
                    <a:pt x="442" y="187"/>
                  </a:cubicBezTo>
                  <a:cubicBezTo>
                    <a:pt x="443" y="185"/>
                    <a:pt x="444" y="183"/>
                    <a:pt x="445" y="181"/>
                  </a:cubicBezTo>
                  <a:cubicBezTo>
                    <a:pt x="441" y="179"/>
                    <a:pt x="435" y="172"/>
                    <a:pt x="432" y="178"/>
                  </a:cubicBezTo>
                  <a:close/>
                  <a:moveTo>
                    <a:pt x="533" y="178"/>
                  </a:moveTo>
                  <a:cubicBezTo>
                    <a:pt x="533" y="177"/>
                    <a:pt x="533" y="176"/>
                    <a:pt x="533" y="175"/>
                  </a:cubicBezTo>
                  <a:cubicBezTo>
                    <a:pt x="530" y="175"/>
                    <a:pt x="530" y="178"/>
                    <a:pt x="533" y="178"/>
                  </a:cubicBezTo>
                  <a:close/>
                  <a:moveTo>
                    <a:pt x="198" y="176"/>
                  </a:moveTo>
                  <a:cubicBezTo>
                    <a:pt x="194" y="184"/>
                    <a:pt x="207" y="187"/>
                    <a:pt x="213" y="192"/>
                  </a:cubicBezTo>
                  <a:cubicBezTo>
                    <a:pt x="215" y="190"/>
                    <a:pt x="218" y="189"/>
                    <a:pt x="217" y="186"/>
                  </a:cubicBezTo>
                  <a:cubicBezTo>
                    <a:pt x="212" y="183"/>
                    <a:pt x="206" y="177"/>
                    <a:pt x="198" y="176"/>
                  </a:cubicBezTo>
                  <a:close/>
                  <a:moveTo>
                    <a:pt x="90" y="190"/>
                  </a:moveTo>
                  <a:cubicBezTo>
                    <a:pt x="90" y="186"/>
                    <a:pt x="89" y="180"/>
                    <a:pt x="89" y="177"/>
                  </a:cubicBezTo>
                  <a:cubicBezTo>
                    <a:pt x="87" y="177"/>
                    <a:pt x="87" y="176"/>
                    <a:pt x="86" y="176"/>
                  </a:cubicBezTo>
                  <a:cubicBezTo>
                    <a:pt x="85" y="181"/>
                    <a:pt x="83" y="190"/>
                    <a:pt x="90" y="190"/>
                  </a:cubicBezTo>
                  <a:close/>
                  <a:moveTo>
                    <a:pt x="299" y="176"/>
                  </a:moveTo>
                  <a:cubicBezTo>
                    <a:pt x="297" y="179"/>
                    <a:pt x="295" y="181"/>
                    <a:pt x="293" y="184"/>
                  </a:cubicBezTo>
                  <a:cubicBezTo>
                    <a:pt x="297" y="189"/>
                    <a:pt x="304" y="192"/>
                    <a:pt x="309" y="195"/>
                  </a:cubicBezTo>
                  <a:cubicBezTo>
                    <a:pt x="312" y="193"/>
                    <a:pt x="314" y="190"/>
                    <a:pt x="315" y="187"/>
                  </a:cubicBezTo>
                  <a:cubicBezTo>
                    <a:pt x="311" y="182"/>
                    <a:pt x="305" y="179"/>
                    <a:pt x="299" y="176"/>
                  </a:cubicBezTo>
                  <a:close/>
                  <a:moveTo>
                    <a:pt x="523" y="180"/>
                  </a:moveTo>
                  <a:cubicBezTo>
                    <a:pt x="521" y="179"/>
                    <a:pt x="521" y="177"/>
                    <a:pt x="519" y="176"/>
                  </a:cubicBezTo>
                  <a:cubicBezTo>
                    <a:pt x="519" y="179"/>
                    <a:pt x="522" y="181"/>
                    <a:pt x="523" y="180"/>
                  </a:cubicBezTo>
                  <a:close/>
                  <a:moveTo>
                    <a:pt x="555" y="184"/>
                  </a:moveTo>
                  <a:cubicBezTo>
                    <a:pt x="555" y="182"/>
                    <a:pt x="557" y="178"/>
                    <a:pt x="555" y="176"/>
                  </a:cubicBezTo>
                  <a:cubicBezTo>
                    <a:pt x="553" y="179"/>
                    <a:pt x="554" y="183"/>
                    <a:pt x="555" y="184"/>
                  </a:cubicBezTo>
                  <a:close/>
                  <a:moveTo>
                    <a:pt x="568" y="186"/>
                  </a:moveTo>
                  <a:cubicBezTo>
                    <a:pt x="569" y="181"/>
                    <a:pt x="564" y="178"/>
                    <a:pt x="560" y="176"/>
                  </a:cubicBezTo>
                  <a:cubicBezTo>
                    <a:pt x="562" y="181"/>
                    <a:pt x="565" y="183"/>
                    <a:pt x="568" y="186"/>
                  </a:cubicBezTo>
                  <a:close/>
                  <a:moveTo>
                    <a:pt x="171" y="180"/>
                  </a:moveTo>
                  <a:cubicBezTo>
                    <a:pt x="174" y="180"/>
                    <a:pt x="175" y="182"/>
                    <a:pt x="177" y="183"/>
                  </a:cubicBezTo>
                  <a:cubicBezTo>
                    <a:pt x="177" y="179"/>
                    <a:pt x="175" y="178"/>
                    <a:pt x="172" y="177"/>
                  </a:cubicBezTo>
                  <a:cubicBezTo>
                    <a:pt x="172" y="178"/>
                    <a:pt x="171" y="178"/>
                    <a:pt x="171" y="180"/>
                  </a:cubicBezTo>
                  <a:close/>
                  <a:moveTo>
                    <a:pt x="403" y="187"/>
                  </a:moveTo>
                  <a:cubicBezTo>
                    <a:pt x="408" y="189"/>
                    <a:pt x="411" y="193"/>
                    <a:pt x="416" y="195"/>
                  </a:cubicBezTo>
                  <a:cubicBezTo>
                    <a:pt x="417" y="192"/>
                    <a:pt x="419" y="190"/>
                    <a:pt x="421" y="188"/>
                  </a:cubicBezTo>
                  <a:cubicBezTo>
                    <a:pt x="420" y="181"/>
                    <a:pt x="414" y="179"/>
                    <a:pt x="408" y="177"/>
                  </a:cubicBezTo>
                  <a:cubicBezTo>
                    <a:pt x="407" y="181"/>
                    <a:pt x="404" y="183"/>
                    <a:pt x="403" y="187"/>
                  </a:cubicBezTo>
                  <a:close/>
                  <a:moveTo>
                    <a:pt x="63" y="183"/>
                  </a:moveTo>
                  <a:cubicBezTo>
                    <a:pt x="69" y="186"/>
                    <a:pt x="75" y="190"/>
                    <a:pt x="81" y="193"/>
                  </a:cubicBezTo>
                  <a:cubicBezTo>
                    <a:pt x="80" y="185"/>
                    <a:pt x="71" y="182"/>
                    <a:pt x="64" y="178"/>
                  </a:cubicBezTo>
                  <a:cubicBezTo>
                    <a:pt x="65" y="180"/>
                    <a:pt x="63" y="181"/>
                    <a:pt x="63" y="183"/>
                  </a:cubicBezTo>
                  <a:close/>
                  <a:moveTo>
                    <a:pt x="165" y="180"/>
                  </a:moveTo>
                  <a:cubicBezTo>
                    <a:pt x="162" y="179"/>
                    <a:pt x="160" y="178"/>
                    <a:pt x="157" y="178"/>
                  </a:cubicBezTo>
                  <a:cubicBezTo>
                    <a:pt x="159" y="179"/>
                    <a:pt x="164" y="184"/>
                    <a:pt x="165" y="180"/>
                  </a:cubicBezTo>
                  <a:close/>
                  <a:moveTo>
                    <a:pt x="288" y="185"/>
                  </a:moveTo>
                  <a:cubicBezTo>
                    <a:pt x="286" y="183"/>
                    <a:pt x="285" y="179"/>
                    <a:pt x="282" y="178"/>
                  </a:cubicBezTo>
                  <a:cubicBezTo>
                    <a:pt x="282" y="179"/>
                    <a:pt x="281" y="179"/>
                    <a:pt x="281" y="181"/>
                  </a:cubicBezTo>
                  <a:cubicBezTo>
                    <a:pt x="284" y="181"/>
                    <a:pt x="286" y="184"/>
                    <a:pt x="288" y="185"/>
                  </a:cubicBezTo>
                  <a:close/>
                  <a:moveTo>
                    <a:pt x="335" y="184"/>
                  </a:moveTo>
                  <a:cubicBezTo>
                    <a:pt x="337" y="185"/>
                    <a:pt x="338" y="187"/>
                    <a:pt x="341" y="188"/>
                  </a:cubicBezTo>
                  <a:cubicBezTo>
                    <a:pt x="342" y="186"/>
                    <a:pt x="343" y="184"/>
                    <a:pt x="344" y="182"/>
                  </a:cubicBezTo>
                  <a:cubicBezTo>
                    <a:pt x="341" y="181"/>
                    <a:pt x="339" y="179"/>
                    <a:pt x="337" y="178"/>
                  </a:cubicBezTo>
                  <a:cubicBezTo>
                    <a:pt x="336" y="180"/>
                    <a:pt x="335" y="182"/>
                    <a:pt x="335" y="184"/>
                  </a:cubicBezTo>
                  <a:close/>
                  <a:moveTo>
                    <a:pt x="498" y="182"/>
                  </a:moveTo>
                  <a:cubicBezTo>
                    <a:pt x="499" y="182"/>
                    <a:pt x="499" y="182"/>
                    <a:pt x="500" y="182"/>
                  </a:cubicBezTo>
                  <a:cubicBezTo>
                    <a:pt x="499" y="180"/>
                    <a:pt x="500" y="179"/>
                    <a:pt x="499" y="178"/>
                  </a:cubicBezTo>
                  <a:cubicBezTo>
                    <a:pt x="499" y="180"/>
                    <a:pt x="498" y="180"/>
                    <a:pt x="498" y="182"/>
                  </a:cubicBezTo>
                  <a:close/>
                  <a:moveTo>
                    <a:pt x="608" y="200"/>
                  </a:moveTo>
                  <a:cubicBezTo>
                    <a:pt x="610" y="201"/>
                    <a:pt x="609" y="206"/>
                    <a:pt x="612" y="206"/>
                  </a:cubicBezTo>
                  <a:cubicBezTo>
                    <a:pt x="614" y="197"/>
                    <a:pt x="620" y="186"/>
                    <a:pt x="612" y="179"/>
                  </a:cubicBezTo>
                  <a:cubicBezTo>
                    <a:pt x="611" y="185"/>
                    <a:pt x="618" y="197"/>
                    <a:pt x="608" y="200"/>
                  </a:cubicBezTo>
                  <a:close/>
                  <a:moveTo>
                    <a:pt x="544" y="185"/>
                  </a:moveTo>
                  <a:cubicBezTo>
                    <a:pt x="541" y="183"/>
                    <a:pt x="540" y="180"/>
                    <a:pt x="536" y="179"/>
                  </a:cubicBezTo>
                  <a:cubicBezTo>
                    <a:pt x="537" y="183"/>
                    <a:pt x="542" y="185"/>
                    <a:pt x="544" y="185"/>
                  </a:cubicBezTo>
                  <a:close/>
                  <a:moveTo>
                    <a:pt x="591" y="188"/>
                  </a:moveTo>
                  <a:cubicBezTo>
                    <a:pt x="593" y="184"/>
                    <a:pt x="590" y="181"/>
                    <a:pt x="588" y="179"/>
                  </a:cubicBezTo>
                  <a:cubicBezTo>
                    <a:pt x="586" y="183"/>
                    <a:pt x="590" y="186"/>
                    <a:pt x="591" y="188"/>
                  </a:cubicBezTo>
                  <a:close/>
                  <a:moveTo>
                    <a:pt x="556" y="189"/>
                  </a:moveTo>
                  <a:cubicBezTo>
                    <a:pt x="559" y="191"/>
                    <a:pt x="561" y="194"/>
                    <a:pt x="565" y="195"/>
                  </a:cubicBezTo>
                  <a:cubicBezTo>
                    <a:pt x="566" y="193"/>
                    <a:pt x="567" y="192"/>
                    <a:pt x="567" y="189"/>
                  </a:cubicBezTo>
                  <a:cubicBezTo>
                    <a:pt x="564" y="186"/>
                    <a:pt x="561" y="183"/>
                    <a:pt x="558" y="180"/>
                  </a:cubicBezTo>
                  <a:cubicBezTo>
                    <a:pt x="557" y="183"/>
                    <a:pt x="557" y="186"/>
                    <a:pt x="556" y="189"/>
                  </a:cubicBezTo>
                  <a:close/>
                  <a:moveTo>
                    <a:pt x="635" y="184"/>
                  </a:moveTo>
                  <a:cubicBezTo>
                    <a:pt x="636" y="184"/>
                    <a:pt x="638" y="180"/>
                    <a:pt x="636" y="181"/>
                  </a:cubicBezTo>
                  <a:cubicBezTo>
                    <a:pt x="636" y="182"/>
                    <a:pt x="635" y="182"/>
                    <a:pt x="635" y="184"/>
                  </a:cubicBezTo>
                  <a:close/>
                  <a:moveTo>
                    <a:pt x="51" y="186"/>
                  </a:moveTo>
                  <a:cubicBezTo>
                    <a:pt x="52" y="185"/>
                    <a:pt x="52" y="186"/>
                    <a:pt x="53" y="186"/>
                  </a:cubicBezTo>
                  <a:cubicBezTo>
                    <a:pt x="53" y="184"/>
                    <a:pt x="54" y="183"/>
                    <a:pt x="54" y="182"/>
                  </a:cubicBezTo>
                  <a:cubicBezTo>
                    <a:pt x="53" y="181"/>
                    <a:pt x="52" y="181"/>
                    <a:pt x="51" y="181"/>
                  </a:cubicBezTo>
                  <a:cubicBezTo>
                    <a:pt x="51" y="183"/>
                    <a:pt x="51" y="184"/>
                    <a:pt x="51" y="186"/>
                  </a:cubicBezTo>
                  <a:close/>
                  <a:moveTo>
                    <a:pt x="487" y="189"/>
                  </a:moveTo>
                  <a:cubicBezTo>
                    <a:pt x="484" y="187"/>
                    <a:pt x="483" y="180"/>
                    <a:pt x="479" y="182"/>
                  </a:cubicBezTo>
                  <a:cubicBezTo>
                    <a:pt x="480" y="186"/>
                    <a:pt x="484" y="186"/>
                    <a:pt x="487" y="189"/>
                  </a:cubicBezTo>
                  <a:close/>
                  <a:moveTo>
                    <a:pt x="39" y="192"/>
                  </a:moveTo>
                  <a:cubicBezTo>
                    <a:pt x="41" y="190"/>
                    <a:pt x="41" y="184"/>
                    <a:pt x="39" y="182"/>
                  </a:cubicBezTo>
                  <a:cubicBezTo>
                    <a:pt x="40" y="185"/>
                    <a:pt x="38" y="189"/>
                    <a:pt x="39" y="192"/>
                  </a:cubicBezTo>
                  <a:close/>
                  <a:moveTo>
                    <a:pt x="233" y="184"/>
                  </a:moveTo>
                  <a:cubicBezTo>
                    <a:pt x="232" y="184"/>
                    <a:pt x="232" y="181"/>
                    <a:pt x="230" y="182"/>
                  </a:cubicBezTo>
                  <a:cubicBezTo>
                    <a:pt x="230" y="183"/>
                    <a:pt x="232" y="186"/>
                    <a:pt x="233" y="184"/>
                  </a:cubicBezTo>
                  <a:close/>
                  <a:moveTo>
                    <a:pt x="55" y="188"/>
                  </a:moveTo>
                  <a:cubicBezTo>
                    <a:pt x="57" y="187"/>
                    <a:pt x="58" y="184"/>
                    <a:pt x="56" y="183"/>
                  </a:cubicBezTo>
                  <a:cubicBezTo>
                    <a:pt x="55" y="183"/>
                    <a:pt x="54" y="186"/>
                    <a:pt x="55" y="188"/>
                  </a:cubicBezTo>
                  <a:close/>
                  <a:moveTo>
                    <a:pt x="168" y="183"/>
                  </a:moveTo>
                  <a:cubicBezTo>
                    <a:pt x="170" y="187"/>
                    <a:pt x="177" y="189"/>
                    <a:pt x="180" y="190"/>
                  </a:cubicBezTo>
                  <a:cubicBezTo>
                    <a:pt x="179" y="186"/>
                    <a:pt x="173" y="183"/>
                    <a:pt x="168" y="183"/>
                  </a:cubicBezTo>
                  <a:close/>
                  <a:moveTo>
                    <a:pt x="188" y="187"/>
                  </a:moveTo>
                  <a:cubicBezTo>
                    <a:pt x="187" y="184"/>
                    <a:pt x="185" y="183"/>
                    <a:pt x="182" y="183"/>
                  </a:cubicBezTo>
                  <a:cubicBezTo>
                    <a:pt x="183" y="185"/>
                    <a:pt x="185" y="189"/>
                    <a:pt x="188" y="187"/>
                  </a:cubicBezTo>
                  <a:close/>
                  <a:moveTo>
                    <a:pt x="257" y="189"/>
                  </a:moveTo>
                  <a:cubicBezTo>
                    <a:pt x="260" y="192"/>
                    <a:pt x="263" y="188"/>
                    <a:pt x="265" y="187"/>
                  </a:cubicBezTo>
                  <a:cubicBezTo>
                    <a:pt x="265" y="184"/>
                    <a:pt x="262" y="184"/>
                    <a:pt x="260" y="183"/>
                  </a:cubicBezTo>
                  <a:cubicBezTo>
                    <a:pt x="259" y="184"/>
                    <a:pt x="258" y="186"/>
                    <a:pt x="257" y="189"/>
                  </a:cubicBezTo>
                  <a:close/>
                  <a:moveTo>
                    <a:pt x="397" y="188"/>
                  </a:moveTo>
                  <a:cubicBezTo>
                    <a:pt x="395" y="185"/>
                    <a:pt x="391" y="185"/>
                    <a:pt x="388" y="183"/>
                  </a:cubicBezTo>
                  <a:cubicBezTo>
                    <a:pt x="390" y="185"/>
                    <a:pt x="394" y="188"/>
                    <a:pt x="397" y="188"/>
                  </a:cubicBezTo>
                  <a:close/>
                  <a:moveTo>
                    <a:pt x="514" y="192"/>
                  </a:moveTo>
                  <a:cubicBezTo>
                    <a:pt x="516" y="193"/>
                    <a:pt x="517" y="196"/>
                    <a:pt x="521" y="196"/>
                  </a:cubicBezTo>
                  <a:cubicBezTo>
                    <a:pt x="521" y="193"/>
                    <a:pt x="523" y="191"/>
                    <a:pt x="523" y="187"/>
                  </a:cubicBezTo>
                  <a:cubicBezTo>
                    <a:pt x="522" y="185"/>
                    <a:pt x="520" y="185"/>
                    <a:pt x="520" y="183"/>
                  </a:cubicBezTo>
                  <a:cubicBezTo>
                    <a:pt x="519" y="183"/>
                    <a:pt x="518" y="183"/>
                    <a:pt x="517" y="183"/>
                  </a:cubicBezTo>
                  <a:cubicBezTo>
                    <a:pt x="516" y="186"/>
                    <a:pt x="514" y="188"/>
                    <a:pt x="514" y="192"/>
                  </a:cubicBezTo>
                  <a:close/>
                  <a:moveTo>
                    <a:pt x="276" y="187"/>
                  </a:moveTo>
                  <a:cubicBezTo>
                    <a:pt x="280" y="188"/>
                    <a:pt x="282" y="191"/>
                    <a:pt x="286" y="190"/>
                  </a:cubicBezTo>
                  <a:cubicBezTo>
                    <a:pt x="284" y="187"/>
                    <a:pt x="282" y="185"/>
                    <a:pt x="279" y="183"/>
                  </a:cubicBezTo>
                  <a:cubicBezTo>
                    <a:pt x="278" y="184"/>
                    <a:pt x="277" y="185"/>
                    <a:pt x="276" y="187"/>
                  </a:cubicBezTo>
                  <a:close/>
                  <a:moveTo>
                    <a:pt x="356" y="187"/>
                  </a:moveTo>
                  <a:cubicBezTo>
                    <a:pt x="355" y="185"/>
                    <a:pt x="355" y="183"/>
                    <a:pt x="352" y="183"/>
                  </a:cubicBezTo>
                  <a:cubicBezTo>
                    <a:pt x="352" y="185"/>
                    <a:pt x="354" y="187"/>
                    <a:pt x="356" y="187"/>
                  </a:cubicBezTo>
                  <a:close/>
                  <a:moveTo>
                    <a:pt x="445" y="190"/>
                  </a:moveTo>
                  <a:cubicBezTo>
                    <a:pt x="448" y="193"/>
                    <a:pt x="451" y="195"/>
                    <a:pt x="454" y="197"/>
                  </a:cubicBezTo>
                  <a:cubicBezTo>
                    <a:pt x="455" y="191"/>
                    <a:pt x="452" y="188"/>
                    <a:pt x="450" y="184"/>
                  </a:cubicBezTo>
                  <a:cubicBezTo>
                    <a:pt x="446" y="184"/>
                    <a:pt x="447" y="188"/>
                    <a:pt x="445" y="190"/>
                  </a:cubicBezTo>
                  <a:close/>
                  <a:moveTo>
                    <a:pt x="145" y="193"/>
                  </a:moveTo>
                  <a:cubicBezTo>
                    <a:pt x="147" y="192"/>
                    <a:pt x="151" y="187"/>
                    <a:pt x="146" y="186"/>
                  </a:cubicBezTo>
                  <a:cubicBezTo>
                    <a:pt x="146" y="188"/>
                    <a:pt x="143" y="191"/>
                    <a:pt x="145" y="193"/>
                  </a:cubicBezTo>
                  <a:close/>
                  <a:moveTo>
                    <a:pt x="344" y="190"/>
                  </a:moveTo>
                  <a:cubicBezTo>
                    <a:pt x="347" y="192"/>
                    <a:pt x="349" y="194"/>
                    <a:pt x="352" y="195"/>
                  </a:cubicBezTo>
                  <a:cubicBezTo>
                    <a:pt x="352" y="190"/>
                    <a:pt x="349" y="188"/>
                    <a:pt x="346" y="186"/>
                  </a:cubicBezTo>
                  <a:cubicBezTo>
                    <a:pt x="346" y="188"/>
                    <a:pt x="344" y="188"/>
                    <a:pt x="344" y="190"/>
                  </a:cubicBezTo>
                  <a:close/>
                  <a:moveTo>
                    <a:pt x="501" y="189"/>
                  </a:moveTo>
                  <a:cubicBezTo>
                    <a:pt x="500" y="188"/>
                    <a:pt x="498" y="185"/>
                    <a:pt x="496" y="186"/>
                  </a:cubicBezTo>
                  <a:cubicBezTo>
                    <a:pt x="498" y="187"/>
                    <a:pt x="499" y="188"/>
                    <a:pt x="501" y="189"/>
                  </a:cubicBezTo>
                  <a:close/>
                  <a:moveTo>
                    <a:pt x="535" y="189"/>
                  </a:moveTo>
                  <a:cubicBezTo>
                    <a:pt x="537" y="192"/>
                    <a:pt x="542" y="193"/>
                    <a:pt x="544" y="196"/>
                  </a:cubicBezTo>
                  <a:cubicBezTo>
                    <a:pt x="545" y="195"/>
                    <a:pt x="546" y="192"/>
                    <a:pt x="545" y="190"/>
                  </a:cubicBezTo>
                  <a:cubicBezTo>
                    <a:pt x="540" y="190"/>
                    <a:pt x="540" y="186"/>
                    <a:pt x="535" y="186"/>
                  </a:cubicBezTo>
                  <a:cubicBezTo>
                    <a:pt x="535" y="186"/>
                    <a:pt x="534" y="187"/>
                    <a:pt x="535" y="189"/>
                  </a:cubicBezTo>
                  <a:close/>
                  <a:moveTo>
                    <a:pt x="62" y="194"/>
                  </a:moveTo>
                  <a:cubicBezTo>
                    <a:pt x="70" y="198"/>
                    <a:pt x="76" y="204"/>
                    <a:pt x="83" y="209"/>
                  </a:cubicBezTo>
                  <a:cubicBezTo>
                    <a:pt x="83" y="205"/>
                    <a:pt x="83" y="202"/>
                    <a:pt x="82" y="197"/>
                  </a:cubicBezTo>
                  <a:cubicBezTo>
                    <a:pt x="75" y="193"/>
                    <a:pt x="69" y="189"/>
                    <a:pt x="61" y="186"/>
                  </a:cubicBezTo>
                  <a:cubicBezTo>
                    <a:pt x="59" y="189"/>
                    <a:pt x="62" y="191"/>
                    <a:pt x="62" y="194"/>
                  </a:cubicBezTo>
                  <a:close/>
                  <a:moveTo>
                    <a:pt x="439" y="192"/>
                  </a:moveTo>
                  <a:cubicBezTo>
                    <a:pt x="439" y="189"/>
                    <a:pt x="433" y="186"/>
                    <a:pt x="433" y="187"/>
                  </a:cubicBezTo>
                  <a:cubicBezTo>
                    <a:pt x="434" y="189"/>
                    <a:pt x="437" y="190"/>
                    <a:pt x="439" y="192"/>
                  </a:cubicBezTo>
                  <a:close/>
                  <a:moveTo>
                    <a:pt x="104" y="201"/>
                  </a:moveTo>
                  <a:cubicBezTo>
                    <a:pt x="107" y="200"/>
                    <a:pt x="108" y="198"/>
                    <a:pt x="111" y="197"/>
                  </a:cubicBezTo>
                  <a:cubicBezTo>
                    <a:pt x="108" y="196"/>
                    <a:pt x="111" y="194"/>
                    <a:pt x="110" y="191"/>
                  </a:cubicBezTo>
                  <a:cubicBezTo>
                    <a:pt x="107" y="190"/>
                    <a:pt x="108" y="188"/>
                    <a:pt x="104" y="187"/>
                  </a:cubicBezTo>
                  <a:cubicBezTo>
                    <a:pt x="104" y="192"/>
                    <a:pt x="98" y="199"/>
                    <a:pt x="104" y="201"/>
                  </a:cubicBezTo>
                  <a:close/>
                  <a:moveTo>
                    <a:pt x="485" y="193"/>
                  </a:moveTo>
                  <a:cubicBezTo>
                    <a:pt x="485" y="191"/>
                    <a:pt x="483" y="191"/>
                    <a:pt x="484" y="190"/>
                  </a:cubicBezTo>
                  <a:cubicBezTo>
                    <a:pt x="480" y="191"/>
                    <a:pt x="480" y="187"/>
                    <a:pt x="476" y="187"/>
                  </a:cubicBezTo>
                  <a:cubicBezTo>
                    <a:pt x="478" y="190"/>
                    <a:pt x="482" y="197"/>
                    <a:pt x="485" y="193"/>
                  </a:cubicBezTo>
                  <a:close/>
                  <a:moveTo>
                    <a:pt x="183" y="198"/>
                  </a:moveTo>
                  <a:cubicBezTo>
                    <a:pt x="182" y="194"/>
                    <a:pt x="177" y="194"/>
                    <a:pt x="177" y="192"/>
                  </a:cubicBezTo>
                  <a:cubicBezTo>
                    <a:pt x="172" y="193"/>
                    <a:pt x="170" y="187"/>
                    <a:pt x="165" y="187"/>
                  </a:cubicBezTo>
                  <a:cubicBezTo>
                    <a:pt x="170" y="191"/>
                    <a:pt x="176" y="196"/>
                    <a:pt x="183" y="198"/>
                  </a:cubicBezTo>
                  <a:close/>
                  <a:moveTo>
                    <a:pt x="496" y="194"/>
                  </a:moveTo>
                  <a:cubicBezTo>
                    <a:pt x="498" y="194"/>
                    <a:pt x="499" y="193"/>
                    <a:pt x="499" y="191"/>
                  </a:cubicBezTo>
                  <a:cubicBezTo>
                    <a:pt x="496" y="191"/>
                    <a:pt x="496" y="187"/>
                    <a:pt x="493" y="187"/>
                  </a:cubicBezTo>
                  <a:cubicBezTo>
                    <a:pt x="493" y="191"/>
                    <a:pt x="496" y="191"/>
                    <a:pt x="496" y="194"/>
                  </a:cubicBezTo>
                  <a:close/>
                  <a:moveTo>
                    <a:pt x="45" y="198"/>
                  </a:moveTo>
                  <a:cubicBezTo>
                    <a:pt x="46" y="195"/>
                    <a:pt x="46" y="191"/>
                    <a:pt x="46" y="188"/>
                  </a:cubicBezTo>
                  <a:cubicBezTo>
                    <a:pt x="45" y="191"/>
                    <a:pt x="40" y="196"/>
                    <a:pt x="45" y="198"/>
                  </a:cubicBezTo>
                  <a:close/>
                  <a:moveTo>
                    <a:pt x="379" y="195"/>
                  </a:moveTo>
                  <a:cubicBezTo>
                    <a:pt x="383" y="196"/>
                    <a:pt x="386" y="199"/>
                    <a:pt x="391" y="200"/>
                  </a:cubicBezTo>
                  <a:cubicBezTo>
                    <a:pt x="391" y="197"/>
                    <a:pt x="388" y="196"/>
                    <a:pt x="389" y="192"/>
                  </a:cubicBezTo>
                  <a:cubicBezTo>
                    <a:pt x="385" y="194"/>
                    <a:pt x="387" y="188"/>
                    <a:pt x="384" y="188"/>
                  </a:cubicBezTo>
                  <a:cubicBezTo>
                    <a:pt x="383" y="190"/>
                    <a:pt x="380" y="192"/>
                    <a:pt x="379" y="195"/>
                  </a:cubicBezTo>
                  <a:close/>
                  <a:moveTo>
                    <a:pt x="396" y="192"/>
                  </a:moveTo>
                  <a:cubicBezTo>
                    <a:pt x="395" y="189"/>
                    <a:pt x="392" y="189"/>
                    <a:pt x="390" y="188"/>
                  </a:cubicBezTo>
                  <a:cubicBezTo>
                    <a:pt x="391" y="190"/>
                    <a:pt x="393" y="191"/>
                    <a:pt x="396" y="192"/>
                  </a:cubicBezTo>
                  <a:close/>
                  <a:moveTo>
                    <a:pt x="265" y="192"/>
                  </a:moveTo>
                  <a:cubicBezTo>
                    <a:pt x="268" y="192"/>
                    <a:pt x="268" y="190"/>
                    <a:pt x="269" y="189"/>
                  </a:cubicBezTo>
                  <a:cubicBezTo>
                    <a:pt x="267" y="189"/>
                    <a:pt x="266" y="191"/>
                    <a:pt x="265" y="192"/>
                  </a:cubicBezTo>
                  <a:close/>
                  <a:moveTo>
                    <a:pt x="373" y="197"/>
                  </a:moveTo>
                  <a:cubicBezTo>
                    <a:pt x="368" y="194"/>
                    <a:pt x="364" y="191"/>
                    <a:pt x="359" y="189"/>
                  </a:cubicBezTo>
                  <a:cubicBezTo>
                    <a:pt x="361" y="194"/>
                    <a:pt x="369" y="204"/>
                    <a:pt x="373" y="197"/>
                  </a:cubicBezTo>
                  <a:close/>
                  <a:moveTo>
                    <a:pt x="137" y="196"/>
                  </a:moveTo>
                  <a:cubicBezTo>
                    <a:pt x="137" y="195"/>
                    <a:pt x="137" y="195"/>
                    <a:pt x="138" y="195"/>
                  </a:cubicBezTo>
                  <a:cubicBezTo>
                    <a:pt x="136" y="192"/>
                    <a:pt x="130" y="190"/>
                    <a:pt x="126" y="190"/>
                  </a:cubicBezTo>
                  <a:cubicBezTo>
                    <a:pt x="131" y="191"/>
                    <a:pt x="132" y="195"/>
                    <a:pt x="137" y="196"/>
                  </a:cubicBezTo>
                  <a:close/>
                  <a:moveTo>
                    <a:pt x="270" y="194"/>
                  </a:moveTo>
                  <a:cubicBezTo>
                    <a:pt x="271" y="197"/>
                    <a:pt x="275" y="198"/>
                    <a:pt x="279" y="200"/>
                  </a:cubicBezTo>
                  <a:cubicBezTo>
                    <a:pt x="278" y="196"/>
                    <a:pt x="281" y="197"/>
                    <a:pt x="281" y="194"/>
                  </a:cubicBezTo>
                  <a:cubicBezTo>
                    <a:pt x="279" y="192"/>
                    <a:pt x="276" y="191"/>
                    <a:pt x="274" y="189"/>
                  </a:cubicBezTo>
                  <a:cubicBezTo>
                    <a:pt x="273" y="191"/>
                    <a:pt x="271" y="193"/>
                    <a:pt x="270" y="194"/>
                  </a:cubicBezTo>
                  <a:close/>
                  <a:moveTo>
                    <a:pt x="526" y="200"/>
                  </a:moveTo>
                  <a:cubicBezTo>
                    <a:pt x="528" y="197"/>
                    <a:pt x="527" y="194"/>
                    <a:pt x="529" y="190"/>
                  </a:cubicBezTo>
                  <a:cubicBezTo>
                    <a:pt x="528" y="190"/>
                    <a:pt x="528" y="189"/>
                    <a:pt x="527" y="189"/>
                  </a:cubicBezTo>
                  <a:cubicBezTo>
                    <a:pt x="527" y="193"/>
                    <a:pt x="523" y="198"/>
                    <a:pt x="526" y="200"/>
                  </a:cubicBezTo>
                  <a:close/>
                  <a:moveTo>
                    <a:pt x="218" y="196"/>
                  </a:moveTo>
                  <a:cubicBezTo>
                    <a:pt x="226" y="200"/>
                    <a:pt x="231" y="206"/>
                    <a:pt x="239" y="209"/>
                  </a:cubicBezTo>
                  <a:cubicBezTo>
                    <a:pt x="241" y="208"/>
                    <a:pt x="242" y="205"/>
                    <a:pt x="244" y="206"/>
                  </a:cubicBezTo>
                  <a:cubicBezTo>
                    <a:pt x="244" y="204"/>
                    <a:pt x="245" y="204"/>
                    <a:pt x="245" y="202"/>
                  </a:cubicBezTo>
                  <a:cubicBezTo>
                    <a:pt x="238" y="199"/>
                    <a:pt x="229" y="190"/>
                    <a:pt x="224" y="191"/>
                  </a:cubicBezTo>
                  <a:cubicBezTo>
                    <a:pt x="224" y="191"/>
                    <a:pt x="225" y="191"/>
                    <a:pt x="225" y="192"/>
                  </a:cubicBezTo>
                  <a:cubicBezTo>
                    <a:pt x="222" y="188"/>
                    <a:pt x="219" y="193"/>
                    <a:pt x="218" y="196"/>
                  </a:cubicBezTo>
                  <a:close/>
                  <a:moveTo>
                    <a:pt x="460" y="198"/>
                  </a:moveTo>
                  <a:cubicBezTo>
                    <a:pt x="460" y="196"/>
                    <a:pt x="463" y="197"/>
                    <a:pt x="463" y="195"/>
                  </a:cubicBezTo>
                  <a:cubicBezTo>
                    <a:pt x="462" y="193"/>
                    <a:pt x="459" y="189"/>
                    <a:pt x="457" y="190"/>
                  </a:cubicBezTo>
                  <a:cubicBezTo>
                    <a:pt x="459" y="192"/>
                    <a:pt x="459" y="196"/>
                    <a:pt x="460" y="198"/>
                  </a:cubicBezTo>
                  <a:close/>
                  <a:moveTo>
                    <a:pt x="633" y="196"/>
                  </a:moveTo>
                  <a:cubicBezTo>
                    <a:pt x="633" y="194"/>
                    <a:pt x="636" y="191"/>
                    <a:pt x="634" y="190"/>
                  </a:cubicBezTo>
                  <a:cubicBezTo>
                    <a:pt x="634" y="192"/>
                    <a:pt x="631" y="195"/>
                    <a:pt x="633" y="196"/>
                  </a:cubicBezTo>
                  <a:close/>
                  <a:moveTo>
                    <a:pt x="293" y="195"/>
                  </a:moveTo>
                  <a:cubicBezTo>
                    <a:pt x="293" y="193"/>
                    <a:pt x="290" y="193"/>
                    <a:pt x="290" y="190"/>
                  </a:cubicBezTo>
                  <a:cubicBezTo>
                    <a:pt x="289" y="190"/>
                    <a:pt x="288" y="191"/>
                    <a:pt x="287" y="191"/>
                  </a:cubicBezTo>
                  <a:cubicBezTo>
                    <a:pt x="287" y="194"/>
                    <a:pt x="292" y="196"/>
                    <a:pt x="293" y="195"/>
                  </a:cubicBezTo>
                  <a:close/>
                  <a:moveTo>
                    <a:pt x="327" y="196"/>
                  </a:moveTo>
                  <a:cubicBezTo>
                    <a:pt x="330" y="193"/>
                    <a:pt x="324" y="192"/>
                    <a:pt x="324" y="190"/>
                  </a:cubicBezTo>
                  <a:cubicBezTo>
                    <a:pt x="323" y="192"/>
                    <a:pt x="326" y="195"/>
                    <a:pt x="327" y="196"/>
                  </a:cubicBezTo>
                  <a:close/>
                  <a:moveTo>
                    <a:pt x="433" y="201"/>
                  </a:moveTo>
                  <a:cubicBezTo>
                    <a:pt x="435" y="200"/>
                    <a:pt x="436" y="198"/>
                    <a:pt x="437" y="195"/>
                  </a:cubicBezTo>
                  <a:cubicBezTo>
                    <a:pt x="432" y="195"/>
                    <a:pt x="431" y="189"/>
                    <a:pt x="428" y="191"/>
                  </a:cubicBezTo>
                  <a:cubicBezTo>
                    <a:pt x="430" y="194"/>
                    <a:pt x="431" y="198"/>
                    <a:pt x="433" y="201"/>
                  </a:cubicBezTo>
                  <a:close/>
                  <a:moveTo>
                    <a:pt x="333" y="192"/>
                  </a:moveTo>
                  <a:cubicBezTo>
                    <a:pt x="335" y="193"/>
                    <a:pt x="335" y="195"/>
                    <a:pt x="337" y="195"/>
                  </a:cubicBezTo>
                  <a:cubicBezTo>
                    <a:pt x="337" y="193"/>
                    <a:pt x="334" y="190"/>
                    <a:pt x="333" y="192"/>
                  </a:cubicBezTo>
                  <a:close/>
                  <a:moveTo>
                    <a:pt x="417" y="198"/>
                  </a:moveTo>
                  <a:cubicBezTo>
                    <a:pt x="422" y="200"/>
                    <a:pt x="425" y="203"/>
                    <a:pt x="430" y="206"/>
                  </a:cubicBezTo>
                  <a:cubicBezTo>
                    <a:pt x="429" y="202"/>
                    <a:pt x="426" y="201"/>
                    <a:pt x="428" y="196"/>
                  </a:cubicBezTo>
                  <a:cubicBezTo>
                    <a:pt x="423" y="196"/>
                    <a:pt x="426" y="192"/>
                    <a:pt x="422" y="191"/>
                  </a:cubicBezTo>
                  <a:cubicBezTo>
                    <a:pt x="420" y="193"/>
                    <a:pt x="418" y="195"/>
                    <a:pt x="417" y="198"/>
                  </a:cubicBezTo>
                  <a:close/>
                  <a:moveTo>
                    <a:pt x="600" y="195"/>
                  </a:moveTo>
                  <a:cubicBezTo>
                    <a:pt x="600" y="193"/>
                    <a:pt x="598" y="193"/>
                    <a:pt x="597" y="191"/>
                  </a:cubicBezTo>
                  <a:cubicBezTo>
                    <a:pt x="595" y="193"/>
                    <a:pt x="597" y="196"/>
                    <a:pt x="600" y="195"/>
                  </a:cubicBezTo>
                  <a:close/>
                  <a:moveTo>
                    <a:pt x="149" y="195"/>
                  </a:moveTo>
                  <a:cubicBezTo>
                    <a:pt x="151" y="196"/>
                    <a:pt x="154" y="198"/>
                    <a:pt x="155" y="195"/>
                  </a:cubicBezTo>
                  <a:cubicBezTo>
                    <a:pt x="153" y="191"/>
                    <a:pt x="150" y="191"/>
                    <a:pt x="149" y="195"/>
                  </a:cubicBezTo>
                  <a:close/>
                  <a:moveTo>
                    <a:pt x="509" y="195"/>
                  </a:moveTo>
                  <a:cubicBezTo>
                    <a:pt x="509" y="193"/>
                    <a:pt x="507" y="192"/>
                    <a:pt x="505" y="192"/>
                  </a:cubicBezTo>
                  <a:cubicBezTo>
                    <a:pt x="505" y="193"/>
                    <a:pt x="506" y="196"/>
                    <a:pt x="509" y="195"/>
                  </a:cubicBezTo>
                  <a:close/>
                  <a:moveTo>
                    <a:pt x="189" y="195"/>
                  </a:moveTo>
                  <a:cubicBezTo>
                    <a:pt x="193" y="198"/>
                    <a:pt x="198" y="200"/>
                    <a:pt x="202" y="203"/>
                  </a:cubicBezTo>
                  <a:cubicBezTo>
                    <a:pt x="203" y="201"/>
                    <a:pt x="205" y="201"/>
                    <a:pt x="205" y="199"/>
                  </a:cubicBezTo>
                  <a:cubicBezTo>
                    <a:pt x="200" y="198"/>
                    <a:pt x="192" y="189"/>
                    <a:pt x="189" y="195"/>
                  </a:cubicBezTo>
                  <a:close/>
                  <a:moveTo>
                    <a:pt x="585" y="208"/>
                  </a:moveTo>
                  <a:cubicBezTo>
                    <a:pt x="589" y="204"/>
                    <a:pt x="588" y="199"/>
                    <a:pt x="589" y="194"/>
                  </a:cubicBezTo>
                  <a:cubicBezTo>
                    <a:pt x="588" y="194"/>
                    <a:pt x="587" y="192"/>
                    <a:pt x="584" y="192"/>
                  </a:cubicBezTo>
                  <a:cubicBezTo>
                    <a:pt x="583" y="198"/>
                    <a:pt x="584" y="202"/>
                    <a:pt x="585" y="208"/>
                  </a:cubicBezTo>
                  <a:close/>
                  <a:moveTo>
                    <a:pt x="177" y="213"/>
                  </a:moveTo>
                  <a:cubicBezTo>
                    <a:pt x="177" y="211"/>
                    <a:pt x="179" y="209"/>
                    <a:pt x="179" y="207"/>
                  </a:cubicBezTo>
                  <a:cubicBezTo>
                    <a:pt x="173" y="204"/>
                    <a:pt x="170" y="199"/>
                    <a:pt x="163" y="197"/>
                  </a:cubicBezTo>
                  <a:cubicBezTo>
                    <a:pt x="165" y="195"/>
                    <a:pt x="161" y="195"/>
                    <a:pt x="160" y="193"/>
                  </a:cubicBezTo>
                  <a:cubicBezTo>
                    <a:pt x="163" y="200"/>
                    <a:pt x="170" y="207"/>
                    <a:pt x="177" y="213"/>
                  </a:cubicBezTo>
                  <a:close/>
                  <a:moveTo>
                    <a:pt x="209" y="195"/>
                  </a:moveTo>
                  <a:cubicBezTo>
                    <a:pt x="209" y="194"/>
                    <a:pt x="209" y="194"/>
                    <a:pt x="209" y="193"/>
                  </a:cubicBezTo>
                  <a:cubicBezTo>
                    <a:pt x="208" y="193"/>
                    <a:pt x="207" y="193"/>
                    <a:pt x="207" y="193"/>
                  </a:cubicBezTo>
                  <a:cubicBezTo>
                    <a:pt x="207" y="194"/>
                    <a:pt x="207" y="195"/>
                    <a:pt x="209" y="195"/>
                  </a:cubicBezTo>
                  <a:close/>
                  <a:moveTo>
                    <a:pt x="399" y="193"/>
                  </a:moveTo>
                  <a:cubicBezTo>
                    <a:pt x="400" y="199"/>
                    <a:pt x="405" y="200"/>
                    <a:pt x="409" y="203"/>
                  </a:cubicBezTo>
                  <a:cubicBezTo>
                    <a:pt x="409" y="202"/>
                    <a:pt x="410" y="201"/>
                    <a:pt x="411" y="201"/>
                  </a:cubicBezTo>
                  <a:cubicBezTo>
                    <a:pt x="408" y="197"/>
                    <a:pt x="402" y="194"/>
                    <a:pt x="399" y="193"/>
                  </a:cubicBezTo>
                  <a:close/>
                  <a:moveTo>
                    <a:pt x="315" y="200"/>
                  </a:moveTo>
                  <a:cubicBezTo>
                    <a:pt x="319" y="203"/>
                    <a:pt x="323" y="206"/>
                    <a:pt x="327" y="209"/>
                  </a:cubicBezTo>
                  <a:cubicBezTo>
                    <a:pt x="330" y="202"/>
                    <a:pt x="322" y="198"/>
                    <a:pt x="320" y="194"/>
                  </a:cubicBezTo>
                  <a:cubicBezTo>
                    <a:pt x="318" y="197"/>
                    <a:pt x="315" y="197"/>
                    <a:pt x="315" y="200"/>
                  </a:cubicBezTo>
                  <a:close/>
                  <a:moveTo>
                    <a:pt x="530" y="204"/>
                  </a:moveTo>
                  <a:cubicBezTo>
                    <a:pt x="534" y="206"/>
                    <a:pt x="537" y="208"/>
                    <a:pt x="540" y="210"/>
                  </a:cubicBezTo>
                  <a:cubicBezTo>
                    <a:pt x="542" y="209"/>
                    <a:pt x="542" y="206"/>
                    <a:pt x="543" y="204"/>
                  </a:cubicBezTo>
                  <a:cubicBezTo>
                    <a:pt x="541" y="199"/>
                    <a:pt x="537" y="197"/>
                    <a:pt x="534" y="194"/>
                  </a:cubicBezTo>
                  <a:cubicBezTo>
                    <a:pt x="532" y="196"/>
                    <a:pt x="532" y="200"/>
                    <a:pt x="530" y="204"/>
                  </a:cubicBezTo>
                  <a:close/>
                  <a:moveTo>
                    <a:pt x="575" y="203"/>
                  </a:moveTo>
                  <a:cubicBezTo>
                    <a:pt x="576" y="200"/>
                    <a:pt x="574" y="195"/>
                    <a:pt x="571" y="194"/>
                  </a:cubicBezTo>
                  <a:cubicBezTo>
                    <a:pt x="568" y="198"/>
                    <a:pt x="571" y="202"/>
                    <a:pt x="575" y="203"/>
                  </a:cubicBezTo>
                  <a:close/>
                  <a:moveTo>
                    <a:pt x="614" y="214"/>
                  </a:moveTo>
                  <a:cubicBezTo>
                    <a:pt x="617" y="210"/>
                    <a:pt x="620" y="199"/>
                    <a:pt x="619" y="194"/>
                  </a:cubicBezTo>
                  <a:cubicBezTo>
                    <a:pt x="617" y="201"/>
                    <a:pt x="613" y="207"/>
                    <a:pt x="614" y="214"/>
                  </a:cubicBezTo>
                  <a:close/>
                  <a:moveTo>
                    <a:pt x="90" y="198"/>
                  </a:moveTo>
                  <a:cubicBezTo>
                    <a:pt x="90" y="197"/>
                    <a:pt x="89" y="194"/>
                    <a:pt x="87" y="195"/>
                  </a:cubicBezTo>
                  <a:cubicBezTo>
                    <a:pt x="88" y="196"/>
                    <a:pt x="89" y="198"/>
                    <a:pt x="90" y="198"/>
                  </a:cubicBezTo>
                  <a:close/>
                  <a:moveTo>
                    <a:pt x="547" y="199"/>
                  </a:moveTo>
                  <a:cubicBezTo>
                    <a:pt x="549" y="199"/>
                    <a:pt x="549" y="200"/>
                    <a:pt x="551" y="200"/>
                  </a:cubicBezTo>
                  <a:cubicBezTo>
                    <a:pt x="550" y="197"/>
                    <a:pt x="554" y="196"/>
                    <a:pt x="549" y="195"/>
                  </a:cubicBezTo>
                  <a:cubicBezTo>
                    <a:pt x="549" y="197"/>
                    <a:pt x="547" y="196"/>
                    <a:pt x="547" y="199"/>
                  </a:cubicBezTo>
                  <a:close/>
                  <a:moveTo>
                    <a:pt x="486" y="196"/>
                  </a:moveTo>
                  <a:cubicBezTo>
                    <a:pt x="486" y="199"/>
                    <a:pt x="489" y="199"/>
                    <a:pt x="489" y="201"/>
                  </a:cubicBezTo>
                  <a:cubicBezTo>
                    <a:pt x="491" y="202"/>
                    <a:pt x="491" y="199"/>
                    <a:pt x="493" y="200"/>
                  </a:cubicBezTo>
                  <a:cubicBezTo>
                    <a:pt x="492" y="198"/>
                    <a:pt x="492" y="198"/>
                    <a:pt x="493" y="196"/>
                  </a:cubicBezTo>
                  <a:cubicBezTo>
                    <a:pt x="491" y="196"/>
                    <a:pt x="487" y="195"/>
                    <a:pt x="486" y="196"/>
                  </a:cubicBezTo>
                  <a:close/>
                  <a:moveTo>
                    <a:pt x="140" y="200"/>
                  </a:moveTo>
                  <a:cubicBezTo>
                    <a:pt x="141" y="200"/>
                    <a:pt x="142" y="201"/>
                    <a:pt x="144" y="201"/>
                  </a:cubicBezTo>
                  <a:cubicBezTo>
                    <a:pt x="144" y="199"/>
                    <a:pt x="144" y="197"/>
                    <a:pt x="143" y="196"/>
                  </a:cubicBezTo>
                  <a:cubicBezTo>
                    <a:pt x="143" y="196"/>
                    <a:pt x="142" y="196"/>
                    <a:pt x="142" y="196"/>
                  </a:cubicBezTo>
                  <a:cubicBezTo>
                    <a:pt x="142" y="198"/>
                    <a:pt x="141" y="198"/>
                    <a:pt x="140" y="200"/>
                  </a:cubicBezTo>
                  <a:close/>
                  <a:moveTo>
                    <a:pt x="281" y="201"/>
                  </a:moveTo>
                  <a:cubicBezTo>
                    <a:pt x="286" y="203"/>
                    <a:pt x="290" y="206"/>
                    <a:pt x="295" y="208"/>
                  </a:cubicBezTo>
                  <a:cubicBezTo>
                    <a:pt x="297" y="208"/>
                    <a:pt x="298" y="206"/>
                    <a:pt x="299" y="204"/>
                  </a:cubicBezTo>
                  <a:cubicBezTo>
                    <a:pt x="292" y="203"/>
                    <a:pt x="284" y="189"/>
                    <a:pt x="281" y="201"/>
                  </a:cubicBezTo>
                  <a:close/>
                  <a:moveTo>
                    <a:pt x="626" y="204"/>
                  </a:moveTo>
                  <a:cubicBezTo>
                    <a:pt x="628" y="202"/>
                    <a:pt x="628" y="197"/>
                    <a:pt x="626" y="196"/>
                  </a:cubicBezTo>
                  <a:cubicBezTo>
                    <a:pt x="626" y="200"/>
                    <a:pt x="625" y="202"/>
                    <a:pt x="626" y="204"/>
                  </a:cubicBezTo>
                  <a:close/>
                  <a:moveTo>
                    <a:pt x="55" y="204"/>
                  </a:moveTo>
                  <a:cubicBezTo>
                    <a:pt x="57" y="205"/>
                    <a:pt x="60" y="208"/>
                    <a:pt x="62" y="207"/>
                  </a:cubicBezTo>
                  <a:cubicBezTo>
                    <a:pt x="60" y="202"/>
                    <a:pt x="61" y="199"/>
                    <a:pt x="57" y="196"/>
                  </a:cubicBezTo>
                  <a:cubicBezTo>
                    <a:pt x="56" y="199"/>
                    <a:pt x="55" y="200"/>
                    <a:pt x="55" y="204"/>
                  </a:cubicBezTo>
                  <a:close/>
                  <a:moveTo>
                    <a:pt x="462" y="202"/>
                  </a:moveTo>
                  <a:cubicBezTo>
                    <a:pt x="465" y="205"/>
                    <a:pt x="468" y="207"/>
                    <a:pt x="472" y="209"/>
                  </a:cubicBezTo>
                  <a:cubicBezTo>
                    <a:pt x="474" y="207"/>
                    <a:pt x="475" y="206"/>
                    <a:pt x="476" y="203"/>
                  </a:cubicBezTo>
                  <a:cubicBezTo>
                    <a:pt x="471" y="200"/>
                    <a:pt x="464" y="193"/>
                    <a:pt x="462" y="202"/>
                  </a:cubicBezTo>
                  <a:close/>
                  <a:moveTo>
                    <a:pt x="518" y="205"/>
                  </a:moveTo>
                  <a:cubicBezTo>
                    <a:pt x="521" y="200"/>
                    <a:pt x="516" y="197"/>
                    <a:pt x="512" y="196"/>
                  </a:cubicBezTo>
                  <a:cubicBezTo>
                    <a:pt x="511" y="201"/>
                    <a:pt x="515" y="204"/>
                    <a:pt x="518" y="205"/>
                  </a:cubicBezTo>
                  <a:close/>
                  <a:moveTo>
                    <a:pt x="145" y="203"/>
                  </a:moveTo>
                  <a:cubicBezTo>
                    <a:pt x="147" y="203"/>
                    <a:pt x="147" y="204"/>
                    <a:pt x="148" y="204"/>
                  </a:cubicBezTo>
                  <a:cubicBezTo>
                    <a:pt x="150" y="202"/>
                    <a:pt x="150" y="202"/>
                    <a:pt x="151" y="199"/>
                  </a:cubicBezTo>
                  <a:cubicBezTo>
                    <a:pt x="148" y="198"/>
                    <a:pt x="147" y="199"/>
                    <a:pt x="146" y="197"/>
                  </a:cubicBezTo>
                  <a:cubicBezTo>
                    <a:pt x="146" y="200"/>
                    <a:pt x="146" y="200"/>
                    <a:pt x="145" y="203"/>
                  </a:cubicBezTo>
                  <a:close/>
                  <a:moveTo>
                    <a:pt x="269" y="199"/>
                  </a:moveTo>
                  <a:cubicBezTo>
                    <a:pt x="272" y="199"/>
                    <a:pt x="275" y="204"/>
                    <a:pt x="276" y="201"/>
                  </a:cubicBezTo>
                  <a:cubicBezTo>
                    <a:pt x="274" y="201"/>
                    <a:pt x="271" y="196"/>
                    <a:pt x="269" y="199"/>
                  </a:cubicBezTo>
                  <a:close/>
                  <a:moveTo>
                    <a:pt x="444" y="216"/>
                  </a:moveTo>
                  <a:cubicBezTo>
                    <a:pt x="446" y="213"/>
                    <a:pt x="450" y="210"/>
                    <a:pt x="452" y="206"/>
                  </a:cubicBezTo>
                  <a:cubicBezTo>
                    <a:pt x="449" y="203"/>
                    <a:pt x="443" y="202"/>
                    <a:pt x="441" y="198"/>
                  </a:cubicBezTo>
                  <a:cubicBezTo>
                    <a:pt x="434" y="203"/>
                    <a:pt x="435" y="214"/>
                    <a:pt x="444" y="216"/>
                  </a:cubicBezTo>
                  <a:close/>
                  <a:moveTo>
                    <a:pt x="601" y="207"/>
                  </a:moveTo>
                  <a:cubicBezTo>
                    <a:pt x="601" y="204"/>
                    <a:pt x="602" y="202"/>
                    <a:pt x="603" y="200"/>
                  </a:cubicBezTo>
                  <a:cubicBezTo>
                    <a:pt x="600" y="199"/>
                    <a:pt x="601" y="197"/>
                    <a:pt x="597" y="198"/>
                  </a:cubicBezTo>
                  <a:cubicBezTo>
                    <a:pt x="597" y="200"/>
                    <a:pt x="599" y="205"/>
                    <a:pt x="601" y="207"/>
                  </a:cubicBezTo>
                  <a:close/>
                  <a:moveTo>
                    <a:pt x="334" y="204"/>
                  </a:moveTo>
                  <a:cubicBezTo>
                    <a:pt x="336" y="207"/>
                    <a:pt x="339" y="211"/>
                    <a:pt x="342" y="214"/>
                  </a:cubicBezTo>
                  <a:cubicBezTo>
                    <a:pt x="343" y="211"/>
                    <a:pt x="346" y="209"/>
                    <a:pt x="346" y="206"/>
                  </a:cubicBezTo>
                  <a:cubicBezTo>
                    <a:pt x="345" y="202"/>
                    <a:pt x="339" y="201"/>
                    <a:pt x="338" y="199"/>
                  </a:cubicBezTo>
                  <a:cubicBezTo>
                    <a:pt x="338" y="199"/>
                    <a:pt x="338" y="198"/>
                    <a:pt x="337" y="198"/>
                  </a:cubicBezTo>
                  <a:cubicBezTo>
                    <a:pt x="336" y="200"/>
                    <a:pt x="335" y="203"/>
                    <a:pt x="334" y="204"/>
                  </a:cubicBezTo>
                  <a:close/>
                  <a:moveTo>
                    <a:pt x="405" y="209"/>
                  </a:moveTo>
                  <a:cubicBezTo>
                    <a:pt x="405" y="207"/>
                    <a:pt x="407" y="207"/>
                    <a:pt x="406" y="204"/>
                  </a:cubicBezTo>
                  <a:cubicBezTo>
                    <a:pt x="403" y="205"/>
                    <a:pt x="405" y="203"/>
                    <a:pt x="404" y="202"/>
                  </a:cubicBezTo>
                  <a:cubicBezTo>
                    <a:pt x="403" y="202"/>
                    <a:pt x="403" y="203"/>
                    <a:pt x="402" y="203"/>
                  </a:cubicBezTo>
                  <a:cubicBezTo>
                    <a:pt x="401" y="202"/>
                    <a:pt x="401" y="200"/>
                    <a:pt x="400" y="200"/>
                  </a:cubicBezTo>
                  <a:cubicBezTo>
                    <a:pt x="398" y="200"/>
                    <a:pt x="398" y="199"/>
                    <a:pt x="396" y="199"/>
                  </a:cubicBezTo>
                  <a:cubicBezTo>
                    <a:pt x="398" y="203"/>
                    <a:pt x="399" y="208"/>
                    <a:pt x="405" y="209"/>
                  </a:cubicBezTo>
                  <a:close/>
                  <a:moveTo>
                    <a:pt x="505" y="202"/>
                  </a:moveTo>
                  <a:cubicBezTo>
                    <a:pt x="508" y="202"/>
                    <a:pt x="507" y="197"/>
                    <a:pt x="505" y="200"/>
                  </a:cubicBezTo>
                  <a:cubicBezTo>
                    <a:pt x="507" y="200"/>
                    <a:pt x="505" y="201"/>
                    <a:pt x="505" y="202"/>
                  </a:cubicBezTo>
                  <a:close/>
                  <a:moveTo>
                    <a:pt x="382" y="214"/>
                  </a:moveTo>
                  <a:cubicBezTo>
                    <a:pt x="383" y="210"/>
                    <a:pt x="386" y="209"/>
                    <a:pt x="386" y="205"/>
                  </a:cubicBezTo>
                  <a:cubicBezTo>
                    <a:pt x="383" y="203"/>
                    <a:pt x="379" y="201"/>
                    <a:pt x="375" y="200"/>
                  </a:cubicBezTo>
                  <a:cubicBezTo>
                    <a:pt x="369" y="204"/>
                    <a:pt x="378" y="210"/>
                    <a:pt x="382" y="214"/>
                  </a:cubicBezTo>
                  <a:close/>
                  <a:moveTo>
                    <a:pt x="553" y="203"/>
                  </a:moveTo>
                  <a:cubicBezTo>
                    <a:pt x="554" y="202"/>
                    <a:pt x="555" y="204"/>
                    <a:pt x="556" y="204"/>
                  </a:cubicBezTo>
                  <a:cubicBezTo>
                    <a:pt x="556" y="202"/>
                    <a:pt x="555" y="201"/>
                    <a:pt x="553" y="200"/>
                  </a:cubicBezTo>
                  <a:cubicBezTo>
                    <a:pt x="554" y="201"/>
                    <a:pt x="552" y="201"/>
                    <a:pt x="553" y="203"/>
                  </a:cubicBezTo>
                  <a:close/>
                  <a:moveTo>
                    <a:pt x="108" y="204"/>
                  </a:moveTo>
                  <a:cubicBezTo>
                    <a:pt x="109" y="204"/>
                    <a:pt x="110" y="205"/>
                    <a:pt x="111" y="205"/>
                  </a:cubicBezTo>
                  <a:cubicBezTo>
                    <a:pt x="111" y="204"/>
                    <a:pt x="112" y="201"/>
                    <a:pt x="111" y="200"/>
                  </a:cubicBezTo>
                  <a:cubicBezTo>
                    <a:pt x="110" y="201"/>
                    <a:pt x="108" y="202"/>
                    <a:pt x="108" y="204"/>
                  </a:cubicBezTo>
                  <a:close/>
                  <a:moveTo>
                    <a:pt x="83" y="219"/>
                  </a:moveTo>
                  <a:cubicBezTo>
                    <a:pt x="84" y="209"/>
                    <a:pt x="71" y="209"/>
                    <a:pt x="67" y="202"/>
                  </a:cubicBezTo>
                  <a:cubicBezTo>
                    <a:pt x="67" y="203"/>
                    <a:pt x="66" y="200"/>
                    <a:pt x="64" y="201"/>
                  </a:cubicBezTo>
                  <a:cubicBezTo>
                    <a:pt x="64" y="213"/>
                    <a:pt x="76" y="215"/>
                    <a:pt x="83" y="219"/>
                  </a:cubicBezTo>
                  <a:close/>
                  <a:moveTo>
                    <a:pt x="87" y="210"/>
                  </a:moveTo>
                  <a:cubicBezTo>
                    <a:pt x="92" y="209"/>
                    <a:pt x="87" y="203"/>
                    <a:pt x="86" y="201"/>
                  </a:cubicBezTo>
                  <a:cubicBezTo>
                    <a:pt x="86" y="203"/>
                    <a:pt x="86" y="208"/>
                    <a:pt x="87" y="210"/>
                  </a:cubicBezTo>
                  <a:close/>
                  <a:moveTo>
                    <a:pt x="194" y="203"/>
                  </a:moveTo>
                  <a:cubicBezTo>
                    <a:pt x="194" y="202"/>
                    <a:pt x="193" y="201"/>
                    <a:pt x="192" y="201"/>
                  </a:cubicBezTo>
                  <a:cubicBezTo>
                    <a:pt x="192" y="202"/>
                    <a:pt x="193" y="203"/>
                    <a:pt x="194" y="203"/>
                  </a:cubicBezTo>
                  <a:close/>
                  <a:moveTo>
                    <a:pt x="41" y="208"/>
                  </a:moveTo>
                  <a:cubicBezTo>
                    <a:pt x="43" y="209"/>
                    <a:pt x="44" y="211"/>
                    <a:pt x="47" y="210"/>
                  </a:cubicBezTo>
                  <a:cubicBezTo>
                    <a:pt x="47" y="207"/>
                    <a:pt x="47" y="200"/>
                    <a:pt x="42" y="201"/>
                  </a:cubicBezTo>
                  <a:cubicBezTo>
                    <a:pt x="42" y="204"/>
                    <a:pt x="42" y="206"/>
                    <a:pt x="41" y="208"/>
                  </a:cubicBezTo>
                  <a:close/>
                  <a:moveTo>
                    <a:pt x="273" y="204"/>
                  </a:moveTo>
                  <a:cubicBezTo>
                    <a:pt x="270" y="204"/>
                    <a:pt x="268" y="200"/>
                    <a:pt x="265" y="202"/>
                  </a:cubicBezTo>
                  <a:cubicBezTo>
                    <a:pt x="268" y="202"/>
                    <a:pt x="271" y="207"/>
                    <a:pt x="273" y="204"/>
                  </a:cubicBezTo>
                  <a:close/>
                  <a:moveTo>
                    <a:pt x="493" y="204"/>
                  </a:moveTo>
                  <a:cubicBezTo>
                    <a:pt x="494" y="204"/>
                    <a:pt x="494" y="206"/>
                    <a:pt x="495" y="206"/>
                  </a:cubicBezTo>
                  <a:cubicBezTo>
                    <a:pt x="497" y="205"/>
                    <a:pt x="497" y="203"/>
                    <a:pt x="496" y="201"/>
                  </a:cubicBezTo>
                  <a:cubicBezTo>
                    <a:pt x="495" y="202"/>
                    <a:pt x="493" y="202"/>
                    <a:pt x="493" y="204"/>
                  </a:cubicBezTo>
                  <a:close/>
                  <a:moveTo>
                    <a:pt x="151" y="207"/>
                  </a:moveTo>
                  <a:cubicBezTo>
                    <a:pt x="156" y="213"/>
                    <a:pt x="165" y="216"/>
                    <a:pt x="174" y="219"/>
                  </a:cubicBezTo>
                  <a:cubicBezTo>
                    <a:pt x="170" y="211"/>
                    <a:pt x="161" y="206"/>
                    <a:pt x="153" y="202"/>
                  </a:cubicBezTo>
                  <a:cubicBezTo>
                    <a:pt x="153" y="204"/>
                    <a:pt x="151" y="205"/>
                    <a:pt x="151" y="207"/>
                  </a:cubicBezTo>
                  <a:close/>
                  <a:moveTo>
                    <a:pt x="362" y="209"/>
                  </a:moveTo>
                  <a:cubicBezTo>
                    <a:pt x="361" y="206"/>
                    <a:pt x="354" y="203"/>
                    <a:pt x="354" y="203"/>
                  </a:cubicBezTo>
                  <a:cubicBezTo>
                    <a:pt x="356" y="205"/>
                    <a:pt x="359" y="208"/>
                    <a:pt x="362" y="209"/>
                  </a:cubicBezTo>
                  <a:close/>
                  <a:moveTo>
                    <a:pt x="368" y="206"/>
                  </a:moveTo>
                  <a:cubicBezTo>
                    <a:pt x="367" y="204"/>
                    <a:pt x="365" y="201"/>
                    <a:pt x="363" y="203"/>
                  </a:cubicBezTo>
                  <a:cubicBezTo>
                    <a:pt x="365" y="203"/>
                    <a:pt x="365" y="206"/>
                    <a:pt x="368" y="206"/>
                  </a:cubicBezTo>
                  <a:close/>
                  <a:moveTo>
                    <a:pt x="411" y="205"/>
                  </a:moveTo>
                  <a:cubicBezTo>
                    <a:pt x="416" y="208"/>
                    <a:pt x="420" y="213"/>
                    <a:pt x="425" y="215"/>
                  </a:cubicBezTo>
                  <a:cubicBezTo>
                    <a:pt x="426" y="213"/>
                    <a:pt x="428" y="213"/>
                    <a:pt x="428" y="210"/>
                  </a:cubicBezTo>
                  <a:cubicBezTo>
                    <a:pt x="423" y="209"/>
                    <a:pt x="415" y="198"/>
                    <a:pt x="411" y="205"/>
                  </a:cubicBezTo>
                  <a:close/>
                  <a:moveTo>
                    <a:pt x="562" y="205"/>
                  </a:moveTo>
                  <a:cubicBezTo>
                    <a:pt x="564" y="204"/>
                    <a:pt x="561" y="201"/>
                    <a:pt x="560" y="203"/>
                  </a:cubicBezTo>
                  <a:cubicBezTo>
                    <a:pt x="561" y="203"/>
                    <a:pt x="560" y="205"/>
                    <a:pt x="562" y="205"/>
                  </a:cubicBezTo>
                  <a:close/>
                  <a:moveTo>
                    <a:pt x="280" y="203"/>
                  </a:moveTo>
                  <a:cubicBezTo>
                    <a:pt x="280" y="204"/>
                    <a:pt x="278" y="203"/>
                    <a:pt x="278" y="204"/>
                  </a:cubicBezTo>
                  <a:cubicBezTo>
                    <a:pt x="283" y="206"/>
                    <a:pt x="286" y="211"/>
                    <a:pt x="292" y="211"/>
                  </a:cubicBezTo>
                  <a:cubicBezTo>
                    <a:pt x="290" y="207"/>
                    <a:pt x="283" y="207"/>
                    <a:pt x="280" y="203"/>
                  </a:cubicBezTo>
                  <a:close/>
                  <a:moveTo>
                    <a:pt x="510" y="206"/>
                  </a:moveTo>
                  <a:cubicBezTo>
                    <a:pt x="512" y="207"/>
                    <a:pt x="514" y="212"/>
                    <a:pt x="516" y="210"/>
                  </a:cubicBezTo>
                  <a:cubicBezTo>
                    <a:pt x="516" y="206"/>
                    <a:pt x="514" y="204"/>
                    <a:pt x="510" y="203"/>
                  </a:cubicBezTo>
                  <a:cubicBezTo>
                    <a:pt x="511" y="205"/>
                    <a:pt x="509" y="205"/>
                    <a:pt x="510" y="206"/>
                  </a:cubicBezTo>
                  <a:close/>
                  <a:moveTo>
                    <a:pt x="521" y="209"/>
                  </a:moveTo>
                  <a:cubicBezTo>
                    <a:pt x="525" y="210"/>
                    <a:pt x="524" y="207"/>
                    <a:pt x="524" y="204"/>
                  </a:cubicBezTo>
                  <a:cubicBezTo>
                    <a:pt x="524" y="204"/>
                    <a:pt x="523" y="204"/>
                    <a:pt x="522" y="204"/>
                  </a:cubicBezTo>
                  <a:cubicBezTo>
                    <a:pt x="522" y="206"/>
                    <a:pt x="521" y="207"/>
                    <a:pt x="521" y="209"/>
                  </a:cubicBezTo>
                  <a:close/>
                  <a:moveTo>
                    <a:pt x="119" y="207"/>
                  </a:moveTo>
                  <a:cubicBezTo>
                    <a:pt x="119" y="206"/>
                    <a:pt x="119" y="205"/>
                    <a:pt x="118" y="204"/>
                  </a:cubicBezTo>
                  <a:cubicBezTo>
                    <a:pt x="117" y="205"/>
                    <a:pt x="117" y="208"/>
                    <a:pt x="119" y="207"/>
                  </a:cubicBezTo>
                  <a:close/>
                  <a:moveTo>
                    <a:pt x="213" y="207"/>
                  </a:moveTo>
                  <a:cubicBezTo>
                    <a:pt x="211" y="207"/>
                    <a:pt x="211" y="203"/>
                    <a:pt x="208" y="205"/>
                  </a:cubicBezTo>
                  <a:cubicBezTo>
                    <a:pt x="208" y="207"/>
                    <a:pt x="212" y="208"/>
                    <a:pt x="213" y="207"/>
                  </a:cubicBezTo>
                  <a:close/>
                  <a:moveTo>
                    <a:pt x="245" y="215"/>
                  </a:moveTo>
                  <a:cubicBezTo>
                    <a:pt x="250" y="215"/>
                    <a:pt x="251" y="211"/>
                    <a:pt x="253" y="208"/>
                  </a:cubicBezTo>
                  <a:cubicBezTo>
                    <a:pt x="251" y="208"/>
                    <a:pt x="251" y="205"/>
                    <a:pt x="249" y="205"/>
                  </a:cubicBezTo>
                  <a:cubicBezTo>
                    <a:pt x="248" y="209"/>
                    <a:pt x="246" y="211"/>
                    <a:pt x="245" y="215"/>
                  </a:cubicBezTo>
                  <a:close/>
                  <a:moveTo>
                    <a:pt x="591" y="217"/>
                  </a:moveTo>
                  <a:cubicBezTo>
                    <a:pt x="591" y="220"/>
                    <a:pt x="594" y="221"/>
                    <a:pt x="593" y="224"/>
                  </a:cubicBezTo>
                  <a:cubicBezTo>
                    <a:pt x="592" y="226"/>
                    <a:pt x="590" y="227"/>
                    <a:pt x="588" y="228"/>
                  </a:cubicBezTo>
                  <a:cubicBezTo>
                    <a:pt x="586" y="236"/>
                    <a:pt x="585" y="246"/>
                    <a:pt x="585" y="255"/>
                  </a:cubicBezTo>
                  <a:cubicBezTo>
                    <a:pt x="583" y="258"/>
                    <a:pt x="579" y="264"/>
                    <a:pt x="581" y="267"/>
                  </a:cubicBezTo>
                  <a:cubicBezTo>
                    <a:pt x="584" y="259"/>
                    <a:pt x="588" y="250"/>
                    <a:pt x="592" y="239"/>
                  </a:cubicBezTo>
                  <a:cubicBezTo>
                    <a:pt x="595" y="229"/>
                    <a:pt x="602" y="212"/>
                    <a:pt x="594" y="205"/>
                  </a:cubicBezTo>
                  <a:cubicBezTo>
                    <a:pt x="594" y="209"/>
                    <a:pt x="590" y="212"/>
                    <a:pt x="591" y="217"/>
                  </a:cubicBezTo>
                  <a:close/>
                  <a:moveTo>
                    <a:pt x="607" y="223"/>
                  </a:moveTo>
                  <a:cubicBezTo>
                    <a:pt x="610" y="218"/>
                    <a:pt x="610" y="211"/>
                    <a:pt x="606" y="205"/>
                  </a:cubicBezTo>
                  <a:cubicBezTo>
                    <a:pt x="604" y="211"/>
                    <a:pt x="602" y="218"/>
                    <a:pt x="607" y="223"/>
                  </a:cubicBezTo>
                  <a:close/>
                  <a:moveTo>
                    <a:pt x="469" y="213"/>
                  </a:moveTo>
                  <a:cubicBezTo>
                    <a:pt x="470" y="209"/>
                    <a:pt x="463" y="208"/>
                    <a:pt x="461" y="206"/>
                  </a:cubicBezTo>
                  <a:cubicBezTo>
                    <a:pt x="462" y="209"/>
                    <a:pt x="466" y="212"/>
                    <a:pt x="469" y="213"/>
                  </a:cubicBezTo>
                  <a:close/>
                  <a:moveTo>
                    <a:pt x="543" y="212"/>
                  </a:moveTo>
                  <a:cubicBezTo>
                    <a:pt x="544" y="213"/>
                    <a:pt x="546" y="216"/>
                    <a:pt x="547" y="215"/>
                  </a:cubicBezTo>
                  <a:cubicBezTo>
                    <a:pt x="545" y="212"/>
                    <a:pt x="547" y="211"/>
                    <a:pt x="549" y="210"/>
                  </a:cubicBezTo>
                  <a:cubicBezTo>
                    <a:pt x="548" y="208"/>
                    <a:pt x="547" y="206"/>
                    <a:pt x="546" y="206"/>
                  </a:cubicBezTo>
                  <a:cubicBezTo>
                    <a:pt x="545" y="208"/>
                    <a:pt x="543" y="209"/>
                    <a:pt x="543" y="212"/>
                  </a:cubicBezTo>
                  <a:close/>
                  <a:moveTo>
                    <a:pt x="140" y="212"/>
                  </a:moveTo>
                  <a:cubicBezTo>
                    <a:pt x="141" y="211"/>
                    <a:pt x="141" y="208"/>
                    <a:pt x="140" y="207"/>
                  </a:cubicBezTo>
                  <a:cubicBezTo>
                    <a:pt x="139" y="208"/>
                    <a:pt x="137" y="206"/>
                    <a:pt x="136" y="206"/>
                  </a:cubicBezTo>
                  <a:cubicBezTo>
                    <a:pt x="136" y="210"/>
                    <a:pt x="137" y="212"/>
                    <a:pt x="140" y="212"/>
                  </a:cubicBezTo>
                  <a:close/>
                  <a:moveTo>
                    <a:pt x="556" y="212"/>
                  </a:moveTo>
                  <a:cubicBezTo>
                    <a:pt x="557" y="208"/>
                    <a:pt x="554" y="207"/>
                    <a:pt x="552" y="206"/>
                  </a:cubicBezTo>
                  <a:cubicBezTo>
                    <a:pt x="550" y="209"/>
                    <a:pt x="554" y="211"/>
                    <a:pt x="556" y="212"/>
                  </a:cubicBezTo>
                  <a:close/>
                  <a:moveTo>
                    <a:pt x="566" y="212"/>
                  </a:moveTo>
                  <a:cubicBezTo>
                    <a:pt x="569" y="212"/>
                    <a:pt x="570" y="215"/>
                    <a:pt x="572" y="217"/>
                  </a:cubicBezTo>
                  <a:cubicBezTo>
                    <a:pt x="572" y="214"/>
                    <a:pt x="572" y="212"/>
                    <a:pt x="574" y="210"/>
                  </a:cubicBezTo>
                  <a:cubicBezTo>
                    <a:pt x="571" y="209"/>
                    <a:pt x="570" y="207"/>
                    <a:pt x="567" y="206"/>
                  </a:cubicBezTo>
                  <a:cubicBezTo>
                    <a:pt x="567" y="209"/>
                    <a:pt x="565" y="209"/>
                    <a:pt x="566" y="212"/>
                  </a:cubicBezTo>
                  <a:close/>
                  <a:moveTo>
                    <a:pt x="476" y="212"/>
                  </a:moveTo>
                  <a:cubicBezTo>
                    <a:pt x="479" y="216"/>
                    <a:pt x="480" y="209"/>
                    <a:pt x="484" y="209"/>
                  </a:cubicBezTo>
                  <a:cubicBezTo>
                    <a:pt x="480" y="206"/>
                    <a:pt x="476" y="207"/>
                    <a:pt x="476" y="212"/>
                  </a:cubicBezTo>
                  <a:close/>
                  <a:moveTo>
                    <a:pt x="58" y="220"/>
                  </a:moveTo>
                  <a:cubicBezTo>
                    <a:pt x="62" y="223"/>
                    <a:pt x="67" y="229"/>
                    <a:pt x="72" y="230"/>
                  </a:cubicBezTo>
                  <a:cubicBezTo>
                    <a:pt x="66" y="223"/>
                    <a:pt x="66" y="209"/>
                    <a:pt x="54" y="207"/>
                  </a:cubicBezTo>
                  <a:cubicBezTo>
                    <a:pt x="55" y="212"/>
                    <a:pt x="57" y="216"/>
                    <a:pt x="58" y="220"/>
                  </a:cubicBezTo>
                  <a:close/>
                  <a:moveTo>
                    <a:pt x="351" y="207"/>
                  </a:moveTo>
                  <a:cubicBezTo>
                    <a:pt x="349" y="211"/>
                    <a:pt x="346" y="214"/>
                    <a:pt x="345" y="218"/>
                  </a:cubicBezTo>
                  <a:cubicBezTo>
                    <a:pt x="347" y="218"/>
                    <a:pt x="348" y="220"/>
                    <a:pt x="349" y="221"/>
                  </a:cubicBezTo>
                  <a:cubicBezTo>
                    <a:pt x="352" y="218"/>
                    <a:pt x="356" y="217"/>
                    <a:pt x="358" y="213"/>
                  </a:cubicBezTo>
                  <a:cubicBezTo>
                    <a:pt x="356" y="210"/>
                    <a:pt x="353" y="209"/>
                    <a:pt x="351" y="207"/>
                  </a:cubicBezTo>
                  <a:close/>
                  <a:moveTo>
                    <a:pt x="406" y="211"/>
                  </a:moveTo>
                  <a:cubicBezTo>
                    <a:pt x="413" y="213"/>
                    <a:pt x="417" y="218"/>
                    <a:pt x="423" y="220"/>
                  </a:cubicBezTo>
                  <a:cubicBezTo>
                    <a:pt x="423" y="218"/>
                    <a:pt x="422" y="217"/>
                    <a:pt x="421" y="215"/>
                  </a:cubicBezTo>
                  <a:cubicBezTo>
                    <a:pt x="414" y="216"/>
                    <a:pt x="411" y="202"/>
                    <a:pt x="406" y="211"/>
                  </a:cubicBezTo>
                  <a:close/>
                  <a:moveTo>
                    <a:pt x="628" y="215"/>
                  </a:moveTo>
                  <a:cubicBezTo>
                    <a:pt x="630" y="213"/>
                    <a:pt x="630" y="208"/>
                    <a:pt x="629" y="207"/>
                  </a:cubicBezTo>
                  <a:cubicBezTo>
                    <a:pt x="629" y="210"/>
                    <a:pt x="627" y="213"/>
                    <a:pt x="628" y="215"/>
                  </a:cubicBezTo>
                  <a:close/>
                  <a:moveTo>
                    <a:pt x="494" y="212"/>
                  </a:moveTo>
                  <a:cubicBezTo>
                    <a:pt x="493" y="210"/>
                    <a:pt x="490" y="209"/>
                    <a:pt x="488" y="208"/>
                  </a:cubicBezTo>
                  <a:cubicBezTo>
                    <a:pt x="490" y="210"/>
                    <a:pt x="492" y="211"/>
                    <a:pt x="494" y="212"/>
                  </a:cubicBezTo>
                  <a:close/>
                  <a:moveTo>
                    <a:pt x="527" y="215"/>
                  </a:moveTo>
                  <a:cubicBezTo>
                    <a:pt x="531" y="217"/>
                    <a:pt x="532" y="222"/>
                    <a:pt x="536" y="223"/>
                  </a:cubicBezTo>
                  <a:cubicBezTo>
                    <a:pt x="537" y="220"/>
                    <a:pt x="539" y="218"/>
                    <a:pt x="538" y="214"/>
                  </a:cubicBezTo>
                  <a:cubicBezTo>
                    <a:pt x="535" y="212"/>
                    <a:pt x="533" y="209"/>
                    <a:pt x="529" y="208"/>
                  </a:cubicBezTo>
                  <a:cubicBezTo>
                    <a:pt x="529" y="211"/>
                    <a:pt x="527" y="212"/>
                    <a:pt x="527" y="215"/>
                  </a:cubicBezTo>
                  <a:close/>
                  <a:moveTo>
                    <a:pt x="273" y="211"/>
                  </a:moveTo>
                  <a:cubicBezTo>
                    <a:pt x="277" y="214"/>
                    <a:pt x="280" y="216"/>
                    <a:pt x="284" y="218"/>
                  </a:cubicBezTo>
                  <a:cubicBezTo>
                    <a:pt x="286" y="217"/>
                    <a:pt x="288" y="216"/>
                    <a:pt x="289" y="214"/>
                  </a:cubicBezTo>
                  <a:cubicBezTo>
                    <a:pt x="286" y="212"/>
                    <a:pt x="283" y="210"/>
                    <a:pt x="280" y="209"/>
                  </a:cubicBezTo>
                  <a:cubicBezTo>
                    <a:pt x="280" y="213"/>
                    <a:pt x="276" y="209"/>
                    <a:pt x="273" y="211"/>
                  </a:cubicBezTo>
                  <a:close/>
                  <a:moveTo>
                    <a:pt x="385" y="217"/>
                  </a:moveTo>
                  <a:cubicBezTo>
                    <a:pt x="388" y="218"/>
                    <a:pt x="390" y="221"/>
                    <a:pt x="393" y="221"/>
                  </a:cubicBezTo>
                  <a:cubicBezTo>
                    <a:pt x="395" y="219"/>
                    <a:pt x="398" y="218"/>
                    <a:pt x="399" y="214"/>
                  </a:cubicBezTo>
                  <a:cubicBezTo>
                    <a:pt x="395" y="213"/>
                    <a:pt x="393" y="210"/>
                    <a:pt x="389" y="209"/>
                  </a:cubicBezTo>
                  <a:cubicBezTo>
                    <a:pt x="388" y="212"/>
                    <a:pt x="385" y="213"/>
                    <a:pt x="385" y="217"/>
                  </a:cubicBezTo>
                  <a:close/>
                  <a:moveTo>
                    <a:pt x="454" y="209"/>
                  </a:moveTo>
                  <a:cubicBezTo>
                    <a:pt x="451" y="212"/>
                    <a:pt x="448" y="214"/>
                    <a:pt x="446" y="218"/>
                  </a:cubicBezTo>
                  <a:cubicBezTo>
                    <a:pt x="451" y="220"/>
                    <a:pt x="454" y="225"/>
                    <a:pt x="459" y="225"/>
                  </a:cubicBezTo>
                  <a:cubicBezTo>
                    <a:pt x="457" y="220"/>
                    <a:pt x="460" y="210"/>
                    <a:pt x="454" y="209"/>
                  </a:cubicBezTo>
                  <a:close/>
                  <a:moveTo>
                    <a:pt x="233" y="214"/>
                  </a:moveTo>
                  <a:cubicBezTo>
                    <a:pt x="235" y="211"/>
                    <a:pt x="230" y="210"/>
                    <a:pt x="227" y="209"/>
                  </a:cubicBezTo>
                  <a:cubicBezTo>
                    <a:pt x="229" y="211"/>
                    <a:pt x="230" y="214"/>
                    <a:pt x="233" y="214"/>
                  </a:cubicBezTo>
                  <a:close/>
                  <a:moveTo>
                    <a:pt x="515" y="218"/>
                  </a:moveTo>
                  <a:cubicBezTo>
                    <a:pt x="515" y="213"/>
                    <a:pt x="510" y="213"/>
                    <a:pt x="509" y="209"/>
                  </a:cubicBezTo>
                  <a:cubicBezTo>
                    <a:pt x="505" y="214"/>
                    <a:pt x="511" y="219"/>
                    <a:pt x="515" y="218"/>
                  </a:cubicBezTo>
                  <a:close/>
                  <a:moveTo>
                    <a:pt x="180" y="216"/>
                  </a:moveTo>
                  <a:cubicBezTo>
                    <a:pt x="183" y="216"/>
                    <a:pt x="183" y="219"/>
                    <a:pt x="186" y="219"/>
                  </a:cubicBezTo>
                  <a:cubicBezTo>
                    <a:pt x="187" y="217"/>
                    <a:pt x="189" y="216"/>
                    <a:pt x="191" y="214"/>
                  </a:cubicBezTo>
                  <a:cubicBezTo>
                    <a:pt x="188" y="215"/>
                    <a:pt x="189" y="212"/>
                    <a:pt x="188" y="212"/>
                  </a:cubicBezTo>
                  <a:cubicBezTo>
                    <a:pt x="186" y="213"/>
                    <a:pt x="184" y="210"/>
                    <a:pt x="183" y="210"/>
                  </a:cubicBezTo>
                  <a:cubicBezTo>
                    <a:pt x="182" y="212"/>
                    <a:pt x="180" y="213"/>
                    <a:pt x="180" y="216"/>
                  </a:cubicBezTo>
                  <a:close/>
                  <a:moveTo>
                    <a:pt x="230" y="217"/>
                  </a:moveTo>
                  <a:cubicBezTo>
                    <a:pt x="225" y="215"/>
                    <a:pt x="224" y="210"/>
                    <a:pt x="220" y="210"/>
                  </a:cubicBezTo>
                  <a:cubicBezTo>
                    <a:pt x="222" y="213"/>
                    <a:pt x="226" y="218"/>
                    <a:pt x="230" y="217"/>
                  </a:cubicBezTo>
                  <a:close/>
                  <a:moveTo>
                    <a:pt x="649" y="219"/>
                  </a:moveTo>
                  <a:cubicBezTo>
                    <a:pt x="648" y="216"/>
                    <a:pt x="651" y="212"/>
                    <a:pt x="649" y="210"/>
                  </a:cubicBezTo>
                  <a:cubicBezTo>
                    <a:pt x="649" y="213"/>
                    <a:pt x="646" y="218"/>
                    <a:pt x="649" y="219"/>
                  </a:cubicBezTo>
                  <a:close/>
                  <a:moveTo>
                    <a:pt x="36" y="217"/>
                  </a:moveTo>
                  <a:cubicBezTo>
                    <a:pt x="38" y="215"/>
                    <a:pt x="38" y="212"/>
                    <a:pt x="36" y="210"/>
                  </a:cubicBezTo>
                  <a:cubicBezTo>
                    <a:pt x="36" y="212"/>
                    <a:pt x="35" y="215"/>
                    <a:pt x="36" y="217"/>
                  </a:cubicBezTo>
                  <a:close/>
                  <a:moveTo>
                    <a:pt x="145" y="215"/>
                  </a:moveTo>
                  <a:cubicBezTo>
                    <a:pt x="152" y="220"/>
                    <a:pt x="160" y="226"/>
                    <a:pt x="168" y="230"/>
                  </a:cubicBezTo>
                  <a:cubicBezTo>
                    <a:pt x="170" y="229"/>
                    <a:pt x="170" y="227"/>
                    <a:pt x="171" y="225"/>
                  </a:cubicBezTo>
                  <a:cubicBezTo>
                    <a:pt x="166" y="223"/>
                    <a:pt x="155" y="217"/>
                    <a:pt x="156" y="214"/>
                  </a:cubicBezTo>
                  <a:cubicBezTo>
                    <a:pt x="152" y="214"/>
                    <a:pt x="150" y="211"/>
                    <a:pt x="147" y="210"/>
                  </a:cubicBezTo>
                  <a:cubicBezTo>
                    <a:pt x="146" y="212"/>
                    <a:pt x="144" y="213"/>
                    <a:pt x="145" y="215"/>
                  </a:cubicBezTo>
                  <a:close/>
                  <a:moveTo>
                    <a:pt x="306" y="214"/>
                  </a:moveTo>
                  <a:cubicBezTo>
                    <a:pt x="309" y="217"/>
                    <a:pt x="313" y="219"/>
                    <a:pt x="318" y="220"/>
                  </a:cubicBezTo>
                  <a:cubicBezTo>
                    <a:pt x="319" y="216"/>
                    <a:pt x="308" y="206"/>
                    <a:pt x="306" y="214"/>
                  </a:cubicBezTo>
                  <a:close/>
                  <a:moveTo>
                    <a:pt x="99" y="217"/>
                  </a:moveTo>
                  <a:cubicBezTo>
                    <a:pt x="102" y="223"/>
                    <a:pt x="107" y="227"/>
                    <a:pt x="114" y="230"/>
                  </a:cubicBezTo>
                  <a:cubicBezTo>
                    <a:pt x="111" y="222"/>
                    <a:pt x="107" y="216"/>
                    <a:pt x="101" y="211"/>
                  </a:cubicBezTo>
                  <a:cubicBezTo>
                    <a:pt x="101" y="214"/>
                    <a:pt x="99" y="214"/>
                    <a:pt x="99" y="217"/>
                  </a:cubicBezTo>
                  <a:close/>
                  <a:moveTo>
                    <a:pt x="203" y="212"/>
                  </a:moveTo>
                  <a:cubicBezTo>
                    <a:pt x="209" y="216"/>
                    <a:pt x="215" y="221"/>
                    <a:pt x="224" y="224"/>
                  </a:cubicBezTo>
                  <a:cubicBezTo>
                    <a:pt x="223" y="223"/>
                    <a:pt x="225" y="222"/>
                    <a:pt x="224" y="221"/>
                  </a:cubicBezTo>
                  <a:cubicBezTo>
                    <a:pt x="221" y="219"/>
                    <a:pt x="209" y="212"/>
                    <a:pt x="203" y="212"/>
                  </a:cubicBezTo>
                  <a:close/>
                  <a:moveTo>
                    <a:pt x="481" y="216"/>
                  </a:moveTo>
                  <a:cubicBezTo>
                    <a:pt x="483" y="218"/>
                    <a:pt x="484" y="217"/>
                    <a:pt x="487" y="217"/>
                  </a:cubicBezTo>
                  <a:cubicBezTo>
                    <a:pt x="488" y="218"/>
                    <a:pt x="487" y="223"/>
                    <a:pt x="491" y="223"/>
                  </a:cubicBezTo>
                  <a:cubicBezTo>
                    <a:pt x="492" y="220"/>
                    <a:pt x="493" y="219"/>
                    <a:pt x="493" y="216"/>
                  </a:cubicBezTo>
                  <a:cubicBezTo>
                    <a:pt x="488" y="213"/>
                    <a:pt x="484" y="209"/>
                    <a:pt x="481" y="216"/>
                  </a:cubicBezTo>
                  <a:close/>
                  <a:moveTo>
                    <a:pt x="549" y="217"/>
                  </a:moveTo>
                  <a:cubicBezTo>
                    <a:pt x="552" y="218"/>
                    <a:pt x="553" y="222"/>
                    <a:pt x="557" y="223"/>
                  </a:cubicBezTo>
                  <a:cubicBezTo>
                    <a:pt x="557" y="218"/>
                    <a:pt x="554" y="214"/>
                    <a:pt x="550" y="212"/>
                  </a:cubicBezTo>
                  <a:cubicBezTo>
                    <a:pt x="550" y="214"/>
                    <a:pt x="549" y="215"/>
                    <a:pt x="549" y="217"/>
                  </a:cubicBezTo>
                  <a:close/>
                  <a:moveTo>
                    <a:pt x="575" y="218"/>
                  </a:moveTo>
                  <a:cubicBezTo>
                    <a:pt x="575" y="217"/>
                    <a:pt x="577" y="211"/>
                    <a:pt x="575" y="212"/>
                  </a:cubicBezTo>
                  <a:cubicBezTo>
                    <a:pt x="576" y="215"/>
                    <a:pt x="572" y="217"/>
                    <a:pt x="575" y="218"/>
                  </a:cubicBezTo>
                  <a:close/>
                  <a:moveTo>
                    <a:pt x="618" y="221"/>
                  </a:moveTo>
                  <a:cubicBezTo>
                    <a:pt x="619" y="219"/>
                    <a:pt x="621" y="214"/>
                    <a:pt x="619" y="212"/>
                  </a:cubicBezTo>
                  <a:cubicBezTo>
                    <a:pt x="620" y="215"/>
                    <a:pt x="617" y="219"/>
                    <a:pt x="618" y="221"/>
                  </a:cubicBezTo>
                  <a:close/>
                  <a:moveTo>
                    <a:pt x="251" y="218"/>
                  </a:moveTo>
                  <a:cubicBezTo>
                    <a:pt x="255" y="219"/>
                    <a:pt x="256" y="222"/>
                    <a:pt x="260" y="223"/>
                  </a:cubicBezTo>
                  <a:cubicBezTo>
                    <a:pt x="260" y="222"/>
                    <a:pt x="261" y="222"/>
                    <a:pt x="262" y="221"/>
                  </a:cubicBezTo>
                  <a:cubicBezTo>
                    <a:pt x="260" y="218"/>
                    <a:pt x="259" y="214"/>
                    <a:pt x="255" y="212"/>
                  </a:cubicBezTo>
                  <a:cubicBezTo>
                    <a:pt x="255" y="215"/>
                    <a:pt x="251" y="215"/>
                    <a:pt x="251" y="218"/>
                  </a:cubicBezTo>
                  <a:close/>
                  <a:moveTo>
                    <a:pt x="522" y="215"/>
                  </a:moveTo>
                  <a:cubicBezTo>
                    <a:pt x="522" y="213"/>
                    <a:pt x="521" y="213"/>
                    <a:pt x="520" y="212"/>
                  </a:cubicBezTo>
                  <a:cubicBezTo>
                    <a:pt x="519" y="214"/>
                    <a:pt x="520" y="215"/>
                    <a:pt x="522" y="215"/>
                  </a:cubicBezTo>
                  <a:close/>
                  <a:moveTo>
                    <a:pt x="132" y="215"/>
                  </a:moveTo>
                  <a:cubicBezTo>
                    <a:pt x="135" y="215"/>
                    <a:pt x="135" y="217"/>
                    <a:pt x="137" y="217"/>
                  </a:cubicBezTo>
                  <a:cubicBezTo>
                    <a:pt x="136" y="215"/>
                    <a:pt x="135" y="215"/>
                    <a:pt x="135" y="213"/>
                  </a:cubicBezTo>
                  <a:cubicBezTo>
                    <a:pt x="135" y="214"/>
                    <a:pt x="132" y="213"/>
                    <a:pt x="132" y="215"/>
                  </a:cubicBezTo>
                  <a:close/>
                  <a:moveTo>
                    <a:pt x="420" y="224"/>
                  </a:moveTo>
                  <a:cubicBezTo>
                    <a:pt x="417" y="218"/>
                    <a:pt x="410" y="216"/>
                    <a:pt x="404" y="213"/>
                  </a:cubicBezTo>
                  <a:cubicBezTo>
                    <a:pt x="408" y="218"/>
                    <a:pt x="414" y="221"/>
                    <a:pt x="420" y="224"/>
                  </a:cubicBezTo>
                  <a:close/>
                  <a:moveTo>
                    <a:pt x="43" y="220"/>
                  </a:moveTo>
                  <a:cubicBezTo>
                    <a:pt x="42" y="219"/>
                    <a:pt x="43" y="215"/>
                    <a:pt x="42" y="214"/>
                  </a:cubicBezTo>
                  <a:cubicBezTo>
                    <a:pt x="42" y="214"/>
                    <a:pt x="41" y="214"/>
                    <a:pt x="41" y="214"/>
                  </a:cubicBezTo>
                  <a:cubicBezTo>
                    <a:pt x="40" y="216"/>
                    <a:pt x="40" y="222"/>
                    <a:pt x="43" y="220"/>
                  </a:cubicBezTo>
                  <a:close/>
                  <a:moveTo>
                    <a:pt x="429" y="218"/>
                  </a:moveTo>
                  <a:cubicBezTo>
                    <a:pt x="431" y="221"/>
                    <a:pt x="433" y="222"/>
                    <a:pt x="436" y="223"/>
                  </a:cubicBezTo>
                  <a:cubicBezTo>
                    <a:pt x="436" y="219"/>
                    <a:pt x="435" y="215"/>
                    <a:pt x="431" y="214"/>
                  </a:cubicBezTo>
                  <a:cubicBezTo>
                    <a:pt x="431" y="216"/>
                    <a:pt x="429" y="216"/>
                    <a:pt x="429" y="218"/>
                  </a:cubicBezTo>
                  <a:close/>
                  <a:moveTo>
                    <a:pt x="475" y="218"/>
                  </a:moveTo>
                  <a:cubicBezTo>
                    <a:pt x="475" y="218"/>
                    <a:pt x="475" y="217"/>
                    <a:pt x="476" y="217"/>
                  </a:cubicBezTo>
                  <a:cubicBezTo>
                    <a:pt x="476" y="215"/>
                    <a:pt x="475" y="214"/>
                    <a:pt x="473" y="214"/>
                  </a:cubicBezTo>
                  <a:cubicBezTo>
                    <a:pt x="472" y="216"/>
                    <a:pt x="473" y="217"/>
                    <a:pt x="475" y="218"/>
                  </a:cubicBezTo>
                  <a:close/>
                  <a:moveTo>
                    <a:pt x="378" y="219"/>
                  </a:moveTo>
                  <a:cubicBezTo>
                    <a:pt x="376" y="218"/>
                    <a:pt x="378" y="217"/>
                    <a:pt x="377" y="215"/>
                  </a:cubicBezTo>
                  <a:cubicBezTo>
                    <a:pt x="375" y="216"/>
                    <a:pt x="374" y="215"/>
                    <a:pt x="374" y="215"/>
                  </a:cubicBezTo>
                  <a:cubicBezTo>
                    <a:pt x="374" y="217"/>
                    <a:pt x="376" y="221"/>
                    <a:pt x="378" y="219"/>
                  </a:cubicBezTo>
                  <a:close/>
                  <a:moveTo>
                    <a:pt x="83" y="238"/>
                  </a:moveTo>
                  <a:cubicBezTo>
                    <a:pt x="83" y="233"/>
                    <a:pt x="81" y="227"/>
                    <a:pt x="83" y="223"/>
                  </a:cubicBezTo>
                  <a:cubicBezTo>
                    <a:pt x="78" y="220"/>
                    <a:pt x="74" y="217"/>
                    <a:pt x="69" y="215"/>
                  </a:cubicBezTo>
                  <a:cubicBezTo>
                    <a:pt x="73" y="223"/>
                    <a:pt x="74" y="234"/>
                    <a:pt x="83" y="238"/>
                  </a:cubicBezTo>
                  <a:close/>
                  <a:moveTo>
                    <a:pt x="237" y="217"/>
                  </a:moveTo>
                  <a:cubicBezTo>
                    <a:pt x="236" y="217"/>
                    <a:pt x="236" y="217"/>
                    <a:pt x="236" y="217"/>
                  </a:cubicBezTo>
                  <a:cubicBezTo>
                    <a:pt x="235" y="218"/>
                    <a:pt x="237" y="218"/>
                    <a:pt x="239" y="218"/>
                  </a:cubicBezTo>
                  <a:cubicBezTo>
                    <a:pt x="238" y="217"/>
                    <a:pt x="240" y="217"/>
                    <a:pt x="239" y="215"/>
                  </a:cubicBezTo>
                  <a:cubicBezTo>
                    <a:pt x="237" y="214"/>
                    <a:pt x="238" y="217"/>
                    <a:pt x="237" y="217"/>
                  </a:cubicBezTo>
                  <a:close/>
                  <a:moveTo>
                    <a:pt x="462" y="221"/>
                  </a:moveTo>
                  <a:cubicBezTo>
                    <a:pt x="464" y="221"/>
                    <a:pt x="465" y="218"/>
                    <a:pt x="465" y="217"/>
                  </a:cubicBezTo>
                  <a:cubicBezTo>
                    <a:pt x="463" y="217"/>
                    <a:pt x="464" y="215"/>
                    <a:pt x="462" y="215"/>
                  </a:cubicBezTo>
                  <a:cubicBezTo>
                    <a:pt x="462" y="217"/>
                    <a:pt x="462" y="219"/>
                    <a:pt x="462" y="221"/>
                  </a:cubicBezTo>
                  <a:close/>
                  <a:moveTo>
                    <a:pt x="287" y="221"/>
                  </a:moveTo>
                  <a:cubicBezTo>
                    <a:pt x="290" y="221"/>
                    <a:pt x="293" y="218"/>
                    <a:pt x="292" y="216"/>
                  </a:cubicBezTo>
                  <a:cubicBezTo>
                    <a:pt x="291" y="218"/>
                    <a:pt x="288" y="219"/>
                    <a:pt x="287" y="221"/>
                  </a:cubicBezTo>
                  <a:close/>
                  <a:moveTo>
                    <a:pt x="363" y="217"/>
                  </a:moveTo>
                  <a:cubicBezTo>
                    <a:pt x="360" y="220"/>
                    <a:pt x="357" y="223"/>
                    <a:pt x="355" y="227"/>
                  </a:cubicBezTo>
                  <a:cubicBezTo>
                    <a:pt x="358" y="231"/>
                    <a:pt x="364" y="233"/>
                    <a:pt x="368" y="235"/>
                  </a:cubicBezTo>
                  <a:cubicBezTo>
                    <a:pt x="370" y="231"/>
                    <a:pt x="373" y="229"/>
                    <a:pt x="374" y="224"/>
                  </a:cubicBezTo>
                  <a:cubicBezTo>
                    <a:pt x="370" y="223"/>
                    <a:pt x="369" y="218"/>
                    <a:pt x="363" y="217"/>
                  </a:cubicBezTo>
                  <a:close/>
                  <a:moveTo>
                    <a:pt x="19" y="235"/>
                  </a:moveTo>
                  <a:cubicBezTo>
                    <a:pt x="19" y="228"/>
                    <a:pt x="22" y="220"/>
                    <a:pt x="19" y="217"/>
                  </a:cubicBezTo>
                  <a:cubicBezTo>
                    <a:pt x="19" y="223"/>
                    <a:pt x="14" y="232"/>
                    <a:pt x="19" y="235"/>
                  </a:cubicBezTo>
                  <a:close/>
                  <a:moveTo>
                    <a:pt x="315" y="224"/>
                  </a:moveTo>
                  <a:cubicBezTo>
                    <a:pt x="313" y="220"/>
                    <a:pt x="308" y="219"/>
                    <a:pt x="304" y="217"/>
                  </a:cubicBezTo>
                  <a:cubicBezTo>
                    <a:pt x="304" y="221"/>
                    <a:pt x="312" y="224"/>
                    <a:pt x="315" y="224"/>
                  </a:cubicBezTo>
                  <a:close/>
                  <a:moveTo>
                    <a:pt x="396" y="223"/>
                  </a:moveTo>
                  <a:cubicBezTo>
                    <a:pt x="397" y="224"/>
                    <a:pt x="398" y="225"/>
                    <a:pt x="400" y="226"/>
                  </a:cubicBezTo>
                  <a:cubicBezTo>
                    <a:pt x="402" y="224"/>
                    <a:pt x="402" y="219"/>
                    <a:pt x="400" y="217"/>
                  </a:cubicBezTo>
                  <a:cubicBezTo>
                    <a:pt x="399" y="219"/>
                    <a:pt x="397" y="221"/>
                    <a:pt x="396" y="223"/>
                  </a:cubicBezTo>
                  <a:close/>
                  <a:moveTo>
                    <a:pt x="538" y="227"/>
                  </a:moveTo>
                  <a:cubicBezTo>
                    <a:pt x="540" y="228"/>
                    <a:pt x="541" y="229"/>
                    <a:pt x="542" y="230"/>
                  </a:cubicBezTo>
                  <a:cubicBezTo>
                    <a:pt x="543" y="226"/>
                    <a:pt x="544" y="223"/>
                    <a:pt x="545" y="219"/>
                  </a:cubicBezTo>
                  <a:cubicBezTo>
                    <a:pt x="543" y="219"/>
                    <a:pt x="543" y="217"/>
                    <a:pt x="541" y="217"/>
                  </a:cubicBezTo>
                  <a:cubicBezTo>
                    <a:pt x="541" y="222"/>
                    <a:pt x="538" y="223"/>
                    <a:pt x="538" y="227"/>
                  </a:cubicBezTo>
                  <a:close/>
                  <a:moveTo>
                    <a:pt x="569" y="226"/>
                  </a:moveTo>
                  <a:cubicBezTo>
                    <a:pt x="566" y="223"/>
                    <a:pt x="566" y="220"/>
                    <a:pt x="564" y="217"/>
                  </a:cubicBezTo>
                  <a:cubicBezTo>
                    <a:pt x="561" y="221"/>
                    <a:pt x="566" y="227"/>
                    <a:pt x="569" y="226"/>
                  </a:cubicBezTo>
                  <a:close/>
                  <a:moveTo>
                    <a:pt x="481" y="222"/>
                  </a:moveTo>
                  <a:cubicBezTo>
                    <a:pt x="483" y="220"/>
                    <a:pt x="480" y="219"/>
                    <a:pt x="478" y="218"/>
                  </a:cubicBezTo>
                  <a:cubicBezTo>
                    <a:pt x="477" y="220"/>
                    <a:pt x="479" y="221"/>
                    <a:pt x="481" y="222"/>
                  </a:cubicBezTo>
                  <a:close/>
                  <a:moveTo>
                    <a:pt x="92" y="224"/>
                  </a:moveTo>
                  <a:cubicBezTo>
                    <a:pt x="92" y="220"/>
                    <a:pt x="90" y="219"/>
                    <a:pt x="88" y="218"/>
                  </a:cubicBezTo>
                  <a:cubicBezTo>
                    <a:pt x="89" y="220"/>
                    <a:pt x="88" y="224"/>
                    <a:pt x="92" y="224"/>
                  </a:cubicBezTo>
                  <a:close/>
                  <a:moveTo>
                    <a:pt x="166" y="237"/>
                  </a:moveTo>
                  <a:cubicBezTo>
                    <a:pt x="165" y="235"/>
                    <a:pt x="167" y="235"/>
                    <a:pt x="167" y="234"/>
                  </a:cubicBezTo>
                  <a:cubicBezTo>
                    <a:pt x="166" y="232"/>
                    <a:pt x="162" y="233"/>
                    <a:pt x="162" y="230"/>
                  </a:cubicBezTo>
                  <a:cubicBezTo>
                    <a:pt x="158" y="231"/>
                    <a:pt x="158" y="228"/>
                    <a:pt x="157" y="226"/>
                  </a:cubicBezTo>
                  <a:cubicBezTo>
                    <a:pt x="151" y="225"/>
                    <a:pt x="148" y="221"/>
                    <a:pt x="141" y="218"/>
                  </a:cubicBezTo>
                  <a:cubicBezTo>
                    <a:pt x="149" y="225"/>
                    <a:pt x="158" y="230"/>
                    <a:pt x="166" y="237"/>
                  </a:cubicBezTo>
                  <a:close/>
                  <a:moveTo>
                    <a:pt x="292" y="224"/>
                  </a:moveTo>
                  <a:cubicBezTo>
                    <a:pt x="292" y="226"/>
                    <a:pt x="293" y="227"/>
                    <a:pt x="295" y="227"/>
                  </a:cubicBezTo>
                  <a:cubicBezTo>
                    <a:pt x="296" y="224"/>
                    <a:pt x="298" y="222"/>
                    <a:pt x="299" y="219"/>
                  </a:cubicBezTo>
                  <a:cubicBezTo>
                    <a:pt x="295" y="218"/>
                    <a:pt x="293" y="222"/>
                    <a:pt x="292" y="224"/>
                  </a:cubicBezTo>
                  <a:close/>
                  <a:moveTo>
                    <a:pt x="517" y="222"/>
                  </a:moveTo>
                  <a:cubicBezTo>
                    <a:pt x="519" y="223"/>
                    <a:pt x="520" y="222"/>
                    <a:pt x="520" y="220"/>
                  </a:cubicBezTo>
                  <a:cubicBezTo>
                    <a:pt x="519" y="220"/>
                    <a:pt x="519" y="218"/>
                    <a:pt x="518" y="218"/>
                  </a:cubicBezTo>
                  <a:cubicBezTo>
                    <a:pt x="518" y="220"/>
                    <a:pt x="517" y="221"/>
                    <a:pt x="517" y="222"/>
                  </a:cubicBezTo>
                  <a:close/>
                  <a:moveTo>
                    <a:pt x="628" y="238"/>
                  </a:moveTo>
                  <a:cubicBezTo>
                    <a:pt x="628" y="231"/>
                    <a:pt x="634" y="224"/>
                    <a:pt x="631" y="218"/>
                  </a:cubicBezTo>
                  <a:cubicBezTo>
                    <a:pt x="630" y="225"/>
                    <a:pt x="626" y="232"/>
                    <a:pt x="628" y="238"/>
                  </a:cubicBezTo>
                  <a:close/>
                  <a:moveTo>
                    <a:pt x="278" y="224"/>
                  </a:moveTo>
                  <a:cubicBezTo>
                    <a:pt x="279" y="221"/>
                    <a:pt x="274" y="221"/>
                    <a:pt x="273" y="219"/>
                  </a:cubicBezTo>
                  <a:cubicBezTo>
                    <a:pt x="273" y="222"/>
                    <a:pt x="277" y="222"/>
                    <a:pt x="278" y="224"/>
                  </a:cubicBezTo>
                  <a:close/>
                  <a:moveTo>
                    <a:pt x="193" y="226"/>
                  </a:moveTo>
                  <a:cubicBezTo>
                    <a:pt x="198" y="229"/>
                    <a:pt x="201" y="234"/>
                    <a:pt x="208" y="235"/>
                  </a:cubicBezTo>
                  <a:cubicBezTo>
                    <a:pt x="208" y="235"/>
                    <a:pt x="208" y="234"/>
                    <a:pt x="209" y="234"/>
                  </a:cubicBezTo>
                  <a:cubicBezTo>
                    <a:pt x="206" y="227"/>
                    <a:pt x="197" y="213"/>
                    <a:pt x="193" y="226"/>
                  </a:cubicBezTo>
                  <a:close/>
                  <a:moveTo>
                    <a:pt x="611" y="237"/>
                  </a:moveTo>
                  <a:cubicBezTo>
                    <a:pt x="609" y="232"/>
                    <a:pt x="616" y="223"/>
                    <a:pt x="611" y="220"/>
                  </a:cubicBezTo>
                  <a:cubicBezTo>
                    <a:pt x="610" y="225"/>
                    <a:pt x="607" y="234"/>
                    <a:pt x="611" y="237"/>
                  </a:cubicBezTo>
                  <a:close/>
                  <a:moveTo>
                    <a:pt x="646" y="224"/>
                  </a:moveTo>
                  <a:cubicBezTo>
                    <a:pt x="648" y="224"/>
                    <a:pt x="649" y="220"/>
                    <a:pt x="648" y="220"/>
                  </a:cubicBezTo>
                  <a:cubicBezTo>
                    <a:pt x="648" y="221"/>
                    <a:pt x="647" y="222"/>
                    <a:pt x="646" y="224"/>
                  </a:cubicBezTo>
                  <a:close/>
                  <a:moveTo>
                    <a:pt x="495" y="226"/>
                  </a:moveTo>
                  <a:cubicBezTo>
                    <a:pt x="496" y="227"/>
                    <a:pt x="496" y="228"/>
                    <a:pt x="498" y="227"/>
                  </a:cubicBezTo>
                  <a:cubicBezTo>
                    <a:pt x="499" y="226"/>
                    <a:pt x="499" y="224"/>
                    <a:pt x="499" y="221"/>
                  </a:cubicBezTo>
                  <a:cubicBezTo>
                    <a:pt x="498" y="222"/>
                    <a:pt x="498" y="220"/>
                    <a:pt x="497" y="220"/>
                  </a:cubicBezTo>
                  <a:cubicBezTo>
                    <a:pt x="496" y="222"/>
                    <a:pt x="495" y="224"/>
                    <a:pt x="495" y="226"/>
                  </a:cubicBezTo>
                  <a:close/>
                  <a:moveTo>
                    <a:pt x="462" y="229"/>
                  </a:moveTo>
                  <a:cubicBezTo>
                    <a:pt x="466" y="227"/>
                    <a:pt x="468" y="225"/>
                    <a:pt x="470" y="221"/>
                  </a:cubicBezTo>
                  <a:cubicBezTo>
                    <a:pt x="466" y="220"/>
                    <a:pt x="463" y="225"/>
                    <a:pt x="462" y="229"/>
                  </a:cubicBezTo>
                  <a:close/>
                  <a:moveTo>
                    <a:pt x="56" y="227"/>
                  </a:moveTo>
                  <a:cubicBezTo>
                    <a:pt x="56" y="224"/>
                    <a:pt x="55" y="222"/>
                    <a:pt x="52" y="221"/>
                  </a:cubicBezTo>
                  <a:cubicBezTo>
                    <a:pt x="51" y="225"/>
                    <a:pt x="54" y="229"/>
                    <a:pt x="56" y="227"/>
                  </a:cubicBezTo>
                  <a:close/>
                  <a:moveTo>
                    <a:pt x="573" y="226"/>
                  </a:moveTo>
                  <a:cubicBezTo>
                    <a:pt x="574" y="226"/>
                    <a:pt x="574" y="221"/>
                    <a:pt x="572" y="221"/>
                  </a:cubicBezTo>
                  <a:cubicBezTo>
                    <a:pt x="572" y="222"/>
                    <a:pt x="570" y="226"/>
                    <a:pt x="573" y="226"/>
                  </a:cubicBezTo>
                  <a:close/>
                  <a:moveTo>
                    <a:pt x="244" y="225"/>
                  </a:moveTo>
                  <a:cubicBezTo>
                    <a:pt x="248" y="227"/>
                    <a:pt x="249" y="231"/>
                    <a:pt x="254" y="232"/>
                  </a:cubicBezTo>
                  <a:cubicBezTo>
                    <a:pt x="254" y="228"/>
                    <a:pt x="258" y="228"/>
                    <a:pt x="258" y="224"/>
                  </a:cubicBezTo>
                  <a:cubicBezTo>
                    <a:pt x="254" y="222"/>
                    <a:pt x="247" y="222"/>
                    <a:pt x="244" y="225"/>
                  </a:cubicBezTo>
                  <a:close/>
                  <a:moveTo>
                    <a:pt x="408" y="232"/>
                  </a:moveTo>
                  <a:cubicBezTo>
                    <a:pt x="410" y="232"/>
                    <a:pt x="411" y="235"/>
                    <a:pt x="414" y="235"/>
                  </a:cubicBezTo>
                  <a:cubicBezTo>
                    <a:pt x="415" y="232"/>
                    <a:pt x="417" y="231"/>
                    <a:pt x="417" y="228"/>
                  </a:cubicBezTo>
                  <a:cubicBezTo>
                    <a:pt x="416" y="225"/>
                    <a:pt x="413" y="223"/>
                    <a:pt x="410" y="222"/>
                  </a:cubicBezTo>
                  <a:cubicBezTo>
                    <a:pt x="409" y="227"/>
                    <a:pt x="406" y="226"/>
                    <a:pt x="408" y="232"/>
                  </a:cubicBezTo>
                  <a:close/>
                  <a:moveTo>
                    <a:pt x="433" y="227"/>
                  </a:moveTo>
                  <a:cubicBezTo>
                    <a:pt x="431" y="225"/>
                    <a:pt x="430" y="222"/>
                    <a:pt x="426" y="222"/>
                  </a:cubicBezTo>
                  <a:cubicBezTo>
                    <a:pt x="427" y="225"/>
                    <a:pt x="431" y="226"/>
                    <a:pt x="433" y="227"/>
                  </a:cubicBezTo>
                  <a:close/>
                  <a:moveTo>
                    <a:pt x="545" y="234"/>
                  </a:moveTo>
                  <a:cubicBezTo>
                    <a:pt x="547" y="235"/>
                    <a:pt x="550" y="239"/>
                    <a:pt x="552" y="238"/>
                  </a:cubicBezTo>
                  <a:cubicBezTo>
                    <a:pt x="551" y="235"/>
                    <a:pt x="555" y="233"/>
                    <a:pt x="555" y="231"/>
                  </a:cubicBezTo>
                  <a:cubicBezTo>
                    <a:pt x="555" y="226"/>
                    <a:pt x="551" y="224"/>
                    <a:pt x="547" y="222"/>
                  </a:cubicBezTo>
                  <a:cubicBezTo>
                    <a:pt x="547" y="225"/>
                    <a:pt x="545" y="229"/>
                    <a:pt x="545" y="234"/>
                  </a:cubicBezTo>
                  <a:close/>
                  <a:moveTo>
                    <a:pt x="274" y="227"/>
                  </a:moveTo>
                  <a:cubicBezTo>
                    <a:pt x="275" y="224"/>
                    <a:pt x="271" y="222"/>
                    <a:pt x="270" y="223"/>
                  </a:cubicBezTo>
                  <a:cubicBezTo>
                    <a:pt x="272" y="224"/>
                    <a:pt x="271" y="228"/>
                    <a:pt x="274" y="227"/>
                  </a:cubicBezTo>
                  <a:close/>
                  <a:moveTo>
                    <a:pt x="298" y="230"/>
                  </a:moveTo>
                  <a:cubicBezTo>
                    <a:pt x="301" y="232"/>
                    <a:pt x="303" y="234"/>
                    <a:pt x="306" y="235"/>
                  </a:cubicBezTo>
                  <a:cubicBezTo>
                    <a:pt x="307" y="232"/>
                    <a:pt x="311" y="231"/>
                    <a:pt x="312" y="227"/>
                  </a:cubicBezTo>
                  <a:cubicBezTo>
                    <a:pt x="306" y="223"/>
                    <a:pt x="300" y="221"/>
                    <a:pt x="298" y="230"/>
                  </a:cubicBezTo>
                  <a:close/>
                  <a:moveTo>
                    <a:pt x="120" y="229"/>
                  </a:moveTo>
                  <a:cubicBezTo>
                    <a:pt x="121" y="228"/>
                    <a:pt x="122" y="227"/>
                    <a:pt x="122" y="225"/>
                  </a:cubicBezTo>
                  <a:cubicBezTo>
                    <a:pt x="120" y="225"/>
                    <a:pt x="120" y="223"/>
                    <a:pt x="118" y="223"/>
                  </a:cubicBezTo>
                  <a:cubicBezTo>
                    <a:pt x="119" y="227"/>
                    <a:pt x="119" y="228"/>
                    <a:pt x="120" y="229"/>
                  </a:cubicBezTo>
                  <a:close/>
                  <a:moveTo>
                    <a:pt x="450" y="235"/>
                  </a:moveTo>
                  <a:cubicBezTo>
                    <a:pt x="451" y="234"/>
                    <a:pt x="451" y="234"/>
                    <a:pt x="452" y="234"/>
                  </a:cubicBezTo>
                  <a:cubicBezTo>
                    <a:pt x="449" y="229"/>
                    <a:pt x="446" y="225"/>
                    <a:pt x="441" y="223"/>
                  </a:cubicBezTo>
                  <a:cubicBezTo>
                    <a:pt x="441" y="230"/>
                    <a:pt x="447" y="232"/>
                    <a:pt x="450" y="235"/>
                  </a:cubicBezTo>
                  <a:close/>
                  <a:moveTo>
                    <a:pt x="486" y="224"/>
                  </a:moveTo>
                  <a:cubicBezTo>
                    <a:pt x="486" y="227"/>
                    <a:pt x="487" y="228"/>
                    <a:pt x="489" y="228"/>
                  </a:cubicBezTo>
                  <a:cubicBezTo>
                    <a:pt x="491" y="226"/>
                    <a:pt x="488" y="223"/>
                    <a:pt x="486" y="224"/>
                  </a:cubicBezTo>
                  <a:close/>
                  <a:moveTo>
                    <a:pt x="533" y="231"/>
                  </a:moveTo>
                  <a:cubicBezTo>
                    <a:pt x="533" y="231"/>
                    <a:pt x="533" y="230"/>
                    <a:pt x="533" y="229"/>
                  </a:cubicBezTo>
                  <a:cubicBezTo>
                    <a:pt x="530" y="228"/>
                    <a:pt x="528" y="225"/>
                    <a:pt x="524" y="223"/>
                  </a:cubicBezTo>
                  <a:cubicBezTo>
                    <a:pt x="524" y="227"/>
                    <a:pt x="530" y="232"/>
                    <a:pt x="533" y="231"/>
                  </a:cubicBezTo>
                  <a:close/>
                  <a:moveTo>
                    <a:pt x="44" y="232"/>
                  </a:moveTo>
                  <a:cubicBezTo>
                    <a:pt x="44" y="230"/>
                    <a:pt x="44" y="228"/>
                    <a:pt x="44" y="225"/>
                  </a:cubicBezTo>
                  <a:cubicBezTo>
                    <a:pt x="42" y="225"/>
                    <a:pt x="42" y="224"/>
                    <a:pt x="41" y="224"/>
                  </a:cubicBezTo>
                  <a:cubicBezTo>
                    <a:pt x="39" y="227"/>
                    <a:pt x="40" y="232"/>
                    <a:pt x="44" y="232"/>
                  </a:cubicBezTo>
                  <a:close/>
                  <a:moveTo>
                    <a:pt x="565" y="229"/>
                  </a:moveTo>
                  <a:cubicBezTo>
                    <a:pt x="565" y="227"/>
                    <a:pt x="562" y="226"/>
                    <a:pt x="561" y="224"/>
                  </a:cubicBezTo>
                  <a:cubicBezTo>
                    <a:pt x="561" y="225"/>
                    <a:pt x="560" y="225"/>
                    <a:pt x="560" y="226"/>
                  </a:cubicBezTo>
                  <a:cubicBezTo>
                    <a:pt x="562" y="227"/>
                    <a:pt x="564" y="228"/>
                    <a:pt x="565" y="229"/>
                  </a:cubicBezTo>
                  <a:close/>
                  <a:moveTo>
                    <a:pt x="578" y="239"/>
                  </a:moveTo>
                  <a:cubicBezTo>
                    <a:pt x="580" y="235"/>
                    <a:pt x="580" y="230"/>
                    <a:pt x="579" y="224"/>
                  </a:cubicBezTo>
                  <a:cubicBezTo>
                    <a:pt x="578" y="224"/>
                    <a:pt x="578" y="224"/>
                    <a:pt x="577" y="224"/>
                  </a:cubicBezTo>
                  <a:cubicBezTo>
                    <a:pt x="576" y="229"/>
                    <a:pt x="573" y="236"/>
                    <a:pt x="578" y="239"/>
                  </a:cubicBezTo>
                  <a:close/>
                  <a:moveTo>
                    <a:pt x="153" y="233"/>
                  </a:moveTo>
                  <a:cubicBezTo>
                    <a:pt x="149" y="230"/>
                    <a:pt x="144" y="228"/>
                    <a:pt x="140" y="224"/>
                  </a:cubicBezTo>
                  <a:cubicBezTo>
                    <a:pt x="142" y="230"/>
                    <a:pt x="149" y="232"/>
                    <a:pt x="153" y="233"/>
                  </a:cubicBezTo>
                  <a:close/>
                  <a:moveTo>
                    <a:pt x="229" y="227"/>
                  </a:moveTo>
                  <a:cubicBezTo>
                    <a:pt x="228" y="226"/>
                    <a:pt x="228" y="224"/>
                    <a:pt x="225" y="224"/>
                  </a:cubicBezTo>
                  <a:cubicBezTo>
                    <a:pt x="226" y="226"/>
                    <a:pt x="227" y="227"/>
                    <a:pt x="229" y="227"/>
                  </a:cubicBezTo>
                  <a:close/>
                  <a:moveTo>
                    <a:pt x="466" y="231"/>
                  </a:moveTo>
                  <a:cubicBezTo>
                    <a:pt x="469" y="233"/>
                    <a:pt x="472" y="236"/>
                    <a:pt x="476" y="238"/>
                  </a:cubicBezTo>
                  <a:cubicBezTo>
                    <a:pt x="477" y="235"/>
                    <a:pt x="478" y="233"/>
                    <a:pt x="478" y="230"/>
                  </a:cubicBezTo>
                  <a:cubicBezTo>
                    <a:pt x="475" y="223"/>
                    <a:pt x="469" y="225"/>
                    <a:pt x="466" y="231"/>
                  </a:cubicBezTo>
                  <a:close/>
                  <a:moveTo>
                    <a:pt x="591" y="265"/>
                  </a:moveTo>
                  <a:cubicBezTo>
                    <a:pt x="589" y="272"/>
                    <a:pt x="587" y="278"/>
                    <a:pt x="588" y="283"/>
                  </a:cubicBezTo>
                  <a:cubicBezTo>
                    <a:pt x="592" y="279"/>
                    <a:pt x="592" y="274"/>
                    <a:pt x="594" y="266"/>
                  </a:cubicBezTo>
                  <a:cubicBezTo>
                    <a:pt x="597" y="255"/>
                    <a:pt x="608" y="235"/>
                    <a:pt x="601" y="224"/>
                  </a:cubicBezTo>
                  <a:cubicBezTo>
                    <a:pt x="599" y="240"/>
                    <a:pt x="595" y="252"/>
                    <a:pt x="591" y="265"/>
                  </a:cubicBezTo>
                  <a:close/>
                  <a:moveTo>
                    <a:pt x="281" y="228"/>
                  </a:moveTo>
                  <a:cubicBezTo>
                    <a:pt x="281" y="228"/>
                    <a:pt x="281" y="228"/>
                    <a:pt x="281" y="228"/>
                  </a:cubicBezTo>
                  <a:moveTo>
                    <a:pt x="318" y="226"/>
                  </a:moveTo>
                  <a:cubicBezTo>
                    <a:pt x="318" y="230"/>
                    <a:pt x="326" y="231"/>
                    <a:pt x="329" y="234"/>
                  </a:cubicBezTo>
                  <a:cubicBezTo>
                    <a:pt x="330" y="234"/>
                    <a:pt x="330" y="233"/>
                    <a:pt x="330" y="232"/>
                  </a:cubicBezTo>
                  <a:cubicBezTo>
                    <a:pt x="327" y="230"/>
                    <a:pt x="322" y="226"/>
                    <a:pt x="318" y="226"/>
                  </a:cubicBezTo>
                  <a:close/>
                  <a:moveTo>
                    <a:pt x="455" y="230"/>
                  </a:moveTo>
                  <a:cubicBezTo>
                    <a:pt x="454" y="228"/>
                    <a:pt x="449" y="224"/>
                    <a:pt x="449" y="226"/>
                  </a:cubicBezTo>
                  <a:cubicBezTo>
                    <a:pt x="451" y="227"/>
                    <a:pt x="452" y="230"/>
                    <a:pt x="455" y="230"/>
                  </a:cubicBezTo>
                  <a:close/>
                  <a:moveTo>
                    <a:pt x="502" y="231"/>
                  </a:moveTo>
                  <a:cubicBezTo>
                    <a:pt x="504" y="232"/>
                    <a:pt x="505" y="235"/>
                    <a:pt x="509" y="235"/>
                  </a:cubicBezTo>
                  <a:cubicBezTo>
                    <a:pt x="511" y="230"/>
                    <a:pt x="506" y="227"/>
                    <a:pt x="503" y="225"/>
                  </a:cubicBezTo>
                  <a:cubicBezTo>
                    <a:pt x="503" y="227"/>
                    <a:pt x="502" y="229"/>
                    <a:pt x="502" y="231"/>
                  </a:cubicBezTo>
                  <a:close/>
                  <a:moveTo>
                    <a:pt x="431" y="231"/>
                  </a:moveTo>
                  <a:cubicBezTo>
                    <a:pt x="430" y="228"/>
                    <a:pt x="427" y="227"/>
                    <a:pt x="424" y="226"/>
                  </a:cubicBezTo>
                  <a:cubicBezTo>
                    <a:pt x="425" y="229"/>
                    <a:pt x="427" y="230"/>
                    <a:pt x="431" y="231"/>
                  </a:cubicBezTo>
                  <a:close/>
                  <a:moveTo>
                    <a:pt x="256" y="234"/>
                  </a:moveTo>
                  <a:cubicBezTo>
                    <a:pt x="258" y="235"/>
                    <a:pt x="260" y="237"/>
                    <a:pt x="263" y="238"/>
                  </a:cubicBezTo>
                  <a:cubicBezTo>
                    <a:pt x="264" y="235"/>
                    <a:pt x="268" y="234"/>
                    <a:pt x="269" y="231"/>
                  </a:cubicBezTo>
                  <a:cubicBezTo>
                    <a:pt x="267" y="228"/>
                    <a:pt x="264" y="227"/>
                    <a:pt x="261" y="226"/>
                  </a:cubicBezTo>
                  <a:cubicBezTo>
                    <a:pt x="260" y="229"/>
                    <a:pt x="257" y="231"/>
                    <a:pt x="256" y="234"/>
                  </a:cubicBezTo>
                  <a:close/>
                  <a:moveTo>
                    <a:pt x="76" y="240"/>
                  </a:moveTo>
                  <a:cubicBezTo>
                    <a:pt x="73" y="234"/>
                    <a:pt x="65" y="232"/>
                    <a:pt x="61" y="227"/>
                  </a:cubicBezTo>
                  <a:cubicBezTo>
                    <a:pt x="61" y="234"/>
                    <a:pt x="71" y="236"/>
                    <a:pt x="76" y="240"/>
                  </a:cubicBezTo>
                  <a:close/>
                  <a:moveTo>
                    <a:pt x="123" y="233"/>
                  </a:moveTo>
                  <a:cubicBezTo>
                    <a:pt x="125" y="234"/>
                    <a:pt x="126" y="230"/>
                    <a:pt x="128" y="231"/>
                  </a:cubicBezTo>
                  <a:cubicBezTo>
                    <a:pt x="128" y="229"/>
                    <a:pt x="128" y="227"/>
                    <a:pt x="126" y="227"/>
                  </a:cubicBezTo>
                  <a:cubicBezTo>
                    <a:pt x="126" y="230"/>
                    <a:pt x="122" y="230"/>
                    <a:pt x="123" y="233"/>
                  </a:cubicBezTo>
                  <a:close/>
                  <a:moveTo>
                    <a:pt x="225" y="231"/>
                  </a:moveTo>
                  <a:cubicBezTo>
                    <a:pt x="224" y="229"/>
                    <a:pt x="223" y="229"/>
                    <a:pt x="224" y="227"/>
                  </a:cubicBezTo>
                  <a:cubicBezTo>
                    <a:pt x="221" y="228"/>
                    <a:pt x="222" y="228"/>
                    <a:pt x="222" y="230"/>
                  </a:cubicBezTo>
                  <a:cubicBezTo>
                    <a:pt x="224" y="229"/>
                    <a:pt x="226" y="232"/>
                    <a:pt x="225" y="231"/>
                  </a:cubicBezTo>
                  <a:close/>
                  <a:moveTo>
                    <a:pt x="372" y="238"/>
                  </a:moveTo>
                  <a:cubicBezTo>
                    <a:pt x="374" y="238"/>
                    <a:pt x="375" y="240"/>
                    <a:pt x="378" y="240"/>
                  </a:cubicBezTo>
                  <a:cubicBezTo>
                    <a:pt x="379" y="237"/>
                    <a:pt x="382" y="236"/>
                    <a:pt x="383" y="233"/>
                  </a:cubicBezTo>
                  <a:cubicBezTo>
                    <a:pt x="381" y="231"/>
                    <a:pt x="380" y="229"/>
                    <a:pt x="377" y="228"/>
                  </a:cubicBezTo>
                  <a:cubicBezTo>
                    <a:pt x="376" y="232"/>
                    <a:pt x="373" y="234"/>
                    <a:pt x="372" y="238"/>
                  </a:cubicBezTo>
                  <a:close/>
                  <a:moveTo>
                    <a:pt x="394" y="231"/>
                  </a:moveTo>
                  <a:cubicBezTo>
                    <a:pt x="396" y="230"/>
                    <a:pt x="393" y="227"/>
                    <a:pt x="392" y="229"/>
                  </a:cubicBezTo>
                  <a:cubicBezTo>
                    <a:pt x="393" y="229"/>
                    <a:pt x="393" y="231"/>
                    <a:pt x="394" y="231"/>
                  </a:cubicBezTo>
                  <a:close/>
                  <a:moveTo>
                    <a:pt x="622" y="239"/>
                  </a:moveTo>
                  <a:cubicBezTo>
                    <a:pt x="622" y="235"/>
                    <a:pt x="625" y="232"/>
                    <a:pt x="623" y="228"/>
                  </a:cubicBezTo>
                  <a:cubicBezTo>
                    <a:pt x="624" y="232"/>
                    <a:pt x="620" y="235"/>
                    <a:pt x="622" y="239"/>
                  </a:cubicBezTo>
                  <a:close/>
                  <a:moveTo>
                    <a:pt x="286" y="232"/>
                  </a:moveTo>
                  <a:cubicBezTo>
                    <a:pt x="287" y="234"/>
                    <a:pt x="292" y="237"/>
                    <a:pt x="292" y="231"/>
                  </a:cubicBezTo>
                  <a:cubicBezTo>
                    <a:pt x="290" y="229"/>
                    <a:pt x="286" y="227"/>
                    <a:pt x="286" y="232"/>
                  </a:cubicBezTo>
                  <a:close/>
                  <a:moveTo>
                    <a:pt x="496" y="232"/>
                  </a:moveTo>
                  <a:cubicBezTo>
                    <a:pt x="496" y="230"/>
                    <a:pt x="495" y="229"/>
                    <a:pt x="493" y="229"/>
                  </a:cubicBezTo>
                  <a:cubicBezTo>
                    <a:pt x="493" y="232"/>
                    <a:pt x="495" y="234"/>
                    <a:pt x="496" y="232"/>
                  </a:cubicBezTo>
                  <a:close/>
                  <a:moveTo>
                    <a:pt x="93" y="237"/>
                  </a:moveTo>
                  <a:cubicBezTo>
                    <a:pt x="95" y="234"/>
                    <a:pt x="93" y="230"/>
                    <a:pt x="90" y="229"/>
                  </a:cubicBezTo>
                  <a:cubicBezTo>
                    <a:pt x="92" y="232"/>
                    <a:pt x="92" y="235"/>
                    <a:pt x="93" y="237"/>
                  </a:cubicBezTo>
                  <a:close/>
                  <a:moveTo>
                    <a:pt x="276" y="230"/>
                  </a:moveTo>
                  <a:cubicBezTo>
                    <a:pt x="276" y="232"/>
                    <a:pt x="277" y="232"/>
                    <a:pt x="279" y="232"/>
                  </a:cubicBezTo>
                  <a:cubicBezTo>
                    <a:pt x="279" y="230"/>
                    <a:pt x="277" y="229"/>
                    <a:pt x="276" y="230"/>
                  </a:cubicBezTo>
                  <a:close/>
                  <a:moveTo>
                    <a:pt x="309" y="238"/>
                  </a:moveTo>
                  <a:cubicBezTo>
                    <a:pt x="312" y="240"/>
                    <a:pt x="315" y="242"/>
                    <a:pt x="319" y="244"/>
                  </a:cubicBezTo>
                  <a:cubicBezTo>
                    <a:pt x="323" y="245"/>
                    <a:pt x="324" y="239"/>
                    <a:pt x="327" y="240"/>
                  </a:cubicBezTo>
                  <a:cubicBezTo>
                    <a:pt x="327" y="238"/>
                    <a:pt x="326" y="237"/>
                    <a:pt x="326" y="235"/>
                  </a:cubicBezTo>
                  <a:cubicBezTo>
                    <a:pt x="320" y="235"/>
                    <a:pt x="319" y="230"/>
                    <a:pt x="314" y="229"/>
                  </a:cubicBezTo>
                  <a:cubicBezTo>
                    <a:pt x="313" y="233"/>
                    <a:pt x="310" y="234"/>
                    <a:pt x="309" y="238"/>
                  </a:cubicBezTo>
                  <a:close/>
                  <a:moveTo>
                    <a:pt x="238" y="231"/>
                  </a:moveTo>
                  <a:cubicBezTo>
                    <a:pt x="240" y="235"/>
                    <a:pt x="244" y="237"/>
                    <a:pt x="248" y="239"/>
                  </a:cubicBezTo>
                  <a:cubicBezTo>
                    <a:pt x="248" y="238"/>
                    <a:pt x="250" y="238"/>
                    <a:pt x="250" y="236"/>
                  </a:cubicBezTo>
                  <a:cubicBezTo>
                    <a:pt x="247" y="233"/>
                    <a:pt x="242" y="228"/>
                    <a:pt x="238" y="231"/>
                  </a:cubicBezTo>
                  <a:close/>
                  <a:moveTo>
                    <a:pt x="487" y="234"/>
                  </a:moveTo>
                  <a:cubicBezTo>
                    <a:pt x="487" y="231"/>
                    <a:pt x="485" y="231"/>
                    <a:pt x="484" y="230"/>
                  </a:cubicBezTo>
                  <a:cubicBezTo>
                    <a:pt x="484" y="232"/>
                    <a:pt x="485" y="233"/>
                    <a:pt x="487" y="234"/>
                  </a:cubicBezTo>
                  <a:close/>
                  <a:moveTo>
                    <a:pt x="521" y="234"/>
                  </a:moveTo>
                  <a:cubicBezTo>
                    <a:pt x="523" y="237"/>
                    <a:pt x="527" y="238"/>
                    <a:pt x="530" y="241"/>
                  </a:cubicBezTo>
                  <a:cubicBezTo>
                    <a:pt x="530" y="240"/>
                    <a:pt x="531" y="238"/>
                    <a:pt x="531" y="237"/>
                  </a:cubicBezTo>
                  <a:cubicBezTo>
                    <a:pt x="528" y="234"/>
                    <a:pt x="525" y="232"/>
                    <a:pt x="522" y="230"/>
                  </a:cubicBezTo>
                  <a:cubicBezTo>
                    <a:pt x="522" y="232"/>
                    <a:pt x="521" y="232"/>
                    <a:pt x="521" y="234"/>
                  </a:cubicBezTo>
                  <a:close/>
                  <a:moveTo>
                    <a:pt x="131" y="231"/>
                  </a:moveTo>
                  <a:cubicBezTo>
                    <a:pt x="123" y="236"/>
                    <a:pt x="129" y="244"/>
                    <a:pt x="136" y="246"/>
                  </a:cubicBezTo>
                  <a:cubicBezTo>
                    <a:pt x="139" y="240"/>
                    <a:pt x="135" y="234"/>
                    <a:pt x="131" y="231"/>
                  </a:cubicBezTo>
                  <a:close/>
                  <a:moveTo>
                    <a:pt x="356" y="235"/>
                  </a:moveTo>
                  <a:cubicBezTo>
                    <a:pt x="354" y="233"/>
                    <a:pt x="353" y="231"/>
                    <a:pt x="351" y="231"/>
                  </a:cubicBezTo>
                  <a:cubicBezTo>
                    <a:pt x="350" y="234"/>
                    <a:pt x="357" y="235"/>
                    <a:pt x="356" y="235"/>
                  </a:cubicBezTo>
                  <a:close/>
                  <a:moveTo>
                    <a:pt x="417" y="238"/>
                  </a:moveTo>
                  <a:cubicBezTo>
                    <a:pt x="419" y="238"/>
                    <a:pt x="419" y="240"/>
                    <a:pt x="421" y="240"/>
                  </a:cubicBezTo>
                  <a:cubicBezTo>
                    <a:pt x="423" y="236"/>
                    <a:pt x="426" y="237"/>
                    <a:pt x="426" y="232"/>
                  </a:cubicBezTo>
                  <a:cubicBezTo>
                    <a:pt x="422" y="230"/>
                    <a:pt x="419" y="232"/>
                    <a:pt x="417" y="238"/>
                  </a:cubicBezTo>
                  <a:close/>
                  <a:moveTo>
                    <a:pt x="439" y="237"/>
                  </a:moveTo>
                  <a:cubicBezTo>
                    <a:pt x="438" y="233"/>
                    <a:pt x="436" y="232"/>
                    <a:pt x="433" y="231"/>
                  </a:cubicBezTo>
                  <a:cubicBezTo>
                    <a:pt x="433" y="235"/>
                    <a:pt x="436" y="236"/>
                    <a:pt x="439" y="237"/>
                  </a:cubicBezTo>
                  <a:close/>
                  <a:moveTo>
                    <a:pt x="62" y="241"/>
                  </a:moveTo>
                  <a:cubicBezTo>
                    <a:pt x="61" y="237"/>
                    <a:pt x="59" y="233"/>
                    <a:pt x="54" y="232"/>
                  </a:cubicBezTo>
                  <a:cubicBezTo>
                    <a:pt x="56" y="239"/>
                    <a:pt x="58" y="246"/>
                    <a:pt x="66" y="249"/>
                  </a:cubicBezTo>
                  <a:cubicBezTo>
                    <a:pt x="63" y="246"/>
                    <a:pt x="64" y="238"/>
                    <a:pt x="62" y="241"/>
                  </a:cubicBezTo>
                  <a:close/>
                  <a:moveTo>
                    <a:pt x="202" y="241"/>
                  </a:moveTo>
                  <a:cubicBezTo>
                    <a:pt x="202" y="238"/>
                    <a:pt x="196" y="232"/>
                    <a:pt x="193" y="232"/>
                  </a:cubicBezTo>
                  <a:cubicBezTo>
                    <a:pt x="196" y="235"/>
                    <a:pt x="198" y="239"/>
                    <a:pt x="202" y="241"/>
                  </a:cubicBezTo>
                  <a:close/>
                  <a:moveTo>
                    <a:pt x="231" y="234"/>
                  </a:moveTo>
                  <a:cubicBezTo>
                    <a:pt x="231" y="234"/>
                    <a:pt x="231" y="233"/>
                    <a:pt x="231" y="232"/>
                  </a:cubicBezTo>
                  <a:cubicBezTo>
                    <a:pt x="229" y="233"/>
                    <a:pt x="226" y="231"/>
                    <a:pt x="227" y="232"/>
                  </a:cubicBezTo>
                  <a:cubicBezTo>
                    <a:pt x="229" y="233"/>
                    <a:pt x="229" y="236"/>
                    <a:pt x="231" y="234"/>
                  </a:cubicBezTo>
                  <a:close/>
                  <a:moveTo>
                    <a:pt x="560" y="245"/>
                  </a:moveTo>
                  <a:cubicBezTo>
                    <a:pt x="562" y="243"/>
                    <a:pt x="564" y="239"/>
                    <a:pt x="565" y="236"/>
                  </a:cubicBezTo>
                  <a:cubicBezTo>
                    <a:pt x="564" y="235"/>
                    <a:pt x="563" y="233"/>
                    <a:pt x="561" y="232"/>
                  </a:cubicBezTo>
                  <a:cubicBezTo>
                    <a:pt x="560" y="235"/>
                    <a:pt x="560" y="243"/>
                    <a:pt x="560" y="245"/>
                  </a:cubicBezTo>
                  <a:close/>
                  <a:moveTo>
                    <a:pt x="341" y="235"/>
                  </a:moveTo>
                  <a:cubicBezTo>
                    <a:pt x="343" y="237"/>
                    <a:pt x="347" y="233"/>
                    <a:pt x="344" y="232"/>
                  </a:cubicBezTo>
                  <a:cubicBezTo>
                    <a:pt x="344" y="234"/>
                    <a:pt x="341" y="233"/>
                    <a:pt x="341" y="235"/>
                  </a:cubicBezTo>
                  <a:close/>
                  <a:moveTo>
                    <a:pt x="541" y="237"/>
                  </a:moveTo>
                  <a:cubicBezTo>
                    <a:pt x="540" y="235"/>
                    <a:pt x="539" y="233"/>
                    <a:pt x="536" y="233"/>
                  </a:cubicBezTo>
                  <a:cubicBezTo>
                    <a:pt x="536" y="236"/>
                    <a:pt x="539" y="236"/>
                    <a:pt x="541" y="237"/>
                  </a:cubicBezTo>
                  <a:close/>
                  <a:moveTo>
                    <a:pt x="179" y="237"/>
                  </a:moveTo>
                  <a:cubicBezTo>
                    <a:pt x="181" y="237"/>
                    <a:pt x="181" y="234"/>
                    <a:pt x="180" y="234"/>
                  </a:cubicBezTo>
                  <a:cubicBezTo>
                    <a:pt x="180" y="234"/>
                    <a:pt x="178" y="235"/>
                    <a:pt x="179" y="237"/>
                  </a:cubicBezTo>
                  <a:close/>
                  <a:moveTo>
                    <a:pt x="225" y="242"/>
                  </a:moveTo>
                  <a:cubicBezTo>
                    <a:pt x="224" y="237"/>
                    <a:pt x="219" y="234"/>
                    <a:pt x="216" y="234"/>
                  </a:cubicBezTo>
                  <a:cubicBezTo>
                    <a:pt x="218" y="237"/>
                    <a:pt x="220" y="243"/>
                    <a:pt x="225" y="242"/>
                  </a:cubicBezTo>
                  <a:close/>
                  <a:moveTo>
                    <a:pt x="403" y="237"/>
                  </a:moveTo>
                  <a:cubicBezTo>
                    <a:pt x="403" y="235"/>
                    <a:pt x="403" y="235"/>
                    <a:pt x="403" y="235"/>
                  </a:cubicBezTo>
                  <a:cubicBezTo>
                    <a:pt x="403" y="235"/>
                    <a:pt x="403" y="235"/>
                    <a:pt x="403" y="235"/>
                  </a:cubicBezTo>
                  <a:cubicBezTo>
                    <a:pt x="402" y="237"/>
                    <a:pt x="399" y="232"/>
                    <a:pt x="399" y="235"/>
                  </a:cubicBezTo>
                  <a:cubicBezTo>
                    <a:pt x="401" y="235"/>
                    <a:pt x="401" y="237"/>
                    <a:pt x="403" y="237"/>
                  </a:cubicBezTo>
                  <a:close/>
                  <a:moveTo>
                    <a:pt x="101" y="241"/>
                  </a:moveTo>
                  <a:cubicBezTo>
                    <a:pt x="101" y="238"/>
                    <a:pt x="100" y="235"/>
                    <a:pt x="97" y="234"/>
                  </a:cubicBezTo>
                  <a:cubicBezTo>
                    <a:pt x="97" y="238"/>
                    <a:pt x="98" y="241"/>
                    <a:pt x="101" y="241"/>
                  </a:cubicBezTo>
                  <a:close/>
                  <a:moveTo>
                    <a:pt x="142" y="240"/>
                  </a:moveTo>
                  <a:cubicBezTo>
                    <a:pt x="145" y="238"/>
                    <a:pt x="140" y="236"/>
                    <a:pt x="139" y="234"/>
                  </a:cubicBezTo>
                  <a:cubicBezTo>
                    <a:pt x="139" y="237"/>
                    <a:pt x="140" y="239"/>
                    <a:pt x="142" y="240"/>
                  </a:cubicBezTo>
                  <a:close/>
                  <a:moveTo>
                    <a:pt x="266" y="240"/>
                  </a:moveTo>
                  <a:cubicBezTo>
                    <a:pt x="268" y="241"/>
                    <a:pt x="268" y="242"/>
                    <a:pt x="270" y="242"/>
                  </a:cubicBezTo>
                  <a:cubicBezTo>
                    <a:pt x="270" y="238"/>
                    <a:pt x="275" y="240"/>
                    <a:pt x="274" y="235"/>
                  </a:cubicBezTo>
                  <a:cubicBezTo>
                    <a:pt x="273" y="235"/>
                    <a:pt x="273" y="235"/>
                    <a:pt x="273" y="234"/>
                  </a:cubicBezTo>
                  <a:cubicBezTo>
                    <a:pt x="270" y="236"/>
                    <a:pt x="267" y="237"/>
                    <a:pt x="266" y="240"/>
                  </a:cubicBezTo>
                  <a:close/>
                  <a:moveTo>
                    <a:pt x="293" y="239"/>
                  </a:moveTo>
                  <a:cubicBezTo>
                    <a:pt x="294" y="242"/>
                    <a:pt x="298" y="242"/>
                    <a:pt x="301" y="244"/>
                  </a:cubicBezTo>
                  <a:cubicBezTo>
                    <a:pt x="302" y="243"/>
                    <a:pt x="302" y="242"/>
                    <a:pt x="303" y="241"/>
                  </a:cubicBezTo>
                  <a:cubicBezTo>
                    <a:pt x="301" y="238"/>
                    <a:pt x="299" y="235"/>
                    <a:pt x="295" y="234"/>
                  </a:cubicBezTo>
                  <a:cubicBezTo>
                    <a:pt x="295" y="236"/>
                    <a:pt x="293" y="237"/>
                    <a:pt x="293" y="239"/>
                  </a:cubicBezTo>
                  <a:close/>
                  <a:moveTo>
                    <a:pt x="461" y="237"/>
                  </a:moveTo>
                  <a:cubicBezTo>
                    <a:pt x="465" y="240"/>
                    <a:pt x="467" y="245"/>
                    <a:pt x="472" y="248"/>
                  </a:cubicBezTo>
                  <a:cubicBezTo>
                    <a:pt x="472" y="246"/>
                    <a:pt x="473" y="245"/>
                    <a:pt x="473" y="243"/>
                  </a:cubicBezTo>
                  <a:cubicBezTo>
                    <a:pt x="470" y="239"/>
                    <a:pt x="466" y="236"/>
                    <a:pt x="462" y="234"/>
                  </a:cubicBezTo>
                  <a:cubicBezTo>
                    <a:pt x="462" y="235"/>
                    <a:pt x="461" y="236"/>
                    <a:pt x="461" y="237"/>
                  </a:cubicBezTo>
                  <a:close/>
                  <a:moveTo>
                    <a:pt x="480" y="240"/>
                  </a:moveTo>
                  <a:cubicBezTo>
                    <a:pt x="482" y="241"/>
                    <a:pt x="482" y="243"/>
                    <a:pt x="484" y="243"/>
                  </a:cubicBezTo>
                  <a:cubicBezTo>
                    <a:pt x="487" y="239"/>
                    <a:pt x="486" y="236"/>
                    <a:pt x="482" y="234"/>
                  </a:cubicBezTo>
                  <a:cubicBezTo>
                    <a:pt x="482" y="237"/>
                    <a:pt x="480" y="238"/>
                    <a:pt x="480" y="240"/>
                  </a:cubicBezTo>
                  <a:close/>
                  <a:moveTo>
                    <a:pt x="43" y="249"/>
                  </a:moveTo>
                  <a:cubicBezTo>
                    <a:pt x="42" y="245"/>
                    <a:pt x="43" y="242"/>
                    <a:pt x="44" y="238"/>
                  </a:cubicBezTo>
                  <a:cubicBezTo>
                    <a:pt x="43" y="237"/>
                    <a:pt x="42" y="235"/>
                    <a:pt x="40" y="235"/>
                  </a:cubicBezTo>
                  <a:cubicBezTo>
                    <a:pt x="40" y="238"/>
                    <a:pt x="37" y="247"/>
                    <a:pt x="43" y="249"/>
                  </a:cubicBezTo>
                  <a:close/>
                  <a:moveTo>
                    <a:pt x="507" y="240"/>
                  </a:moveTo>
                  <a:cubicBezTo>
                    <a:pt x="506" y="237"/>
                    <a:pt x="504" y="235"/>
                    <a:pt x="501" y="235"/>
                  </a:cubicBezTo>
                  <a:cubicBezTo>
                    <a:pt x="501" y="238"/>
                    <a:pt x="504" y="239"/>
                    <a:pt x="507" y="240"/>
                  </a:cubicBezTo>
                  <a:close/>
                  <a:moveTo>
                    <a:pt x="182" y="239"/>
                  </a:moveTo>
                  <a:cubicBezTo>
                    <a:pt x="187" y="240"/>
                    <a:pt x="191" y="249"/>
                    <a:pt x="196" y="244"/>
                  </a:cubicBezTo>
                  <a:cubicBezTo>
                    <a:pt x="192" y="241"/>
                    <a:pt x="188" y="239"/>
                    <a:pt x="184" y="235"/>
                  </a:cubicBezTo>
                  <a:cubicBezTo>
                    <a:pt x="184" y="237"/>
                    <a:pt x="182" y="238"/>
                    <a:pt x="182" y="239"/>
                  </a:cubicBezTo>
                  <a:close/>
                  <a:moveTo>
                    <a:pt x="346" y="238"/>
                  </a:moveTo>
                  <a:cubicBezTo>
                    <a:pt x="349" y="237"/>
                    <a:pt x="350" y="242"/>
                    <a:pt x="353" y="240"/>
                  </a:cubicBezTo>
                  <a:cubicBezTo>
                    <a:pt x="351" y="239"/>
                    <a:pt x="347" y="232"/>
                    <a:pt x="346" y="238"/>
                  </a:cubicBezTo>
                  <a:close/>
                  <a:moveTo>
                    <a:pt x="286" y="243"/>
                  </a:moveTo>
                  <a:cubicBezTo>
                    <a:pt x="286" y="242"/>
                    <a:pt x="287" y="241"/>
                    <a:pt x="287" y="240"/>
                  </a:cubicBezTo>
                  <a:cubicBezTo>
                    <a:pt x="285" y="238"/>
                    <a:pt x="282" y="237"/>
                    <a:pt x="280" y="236"/>
                  </a:cubicBezTo>
                  <a:cubicBezTo>
                    <a:pt x="281" y="239"/>
                    <a:pt x="284" y="241"/>
                    <a:pt x="286" y="243"/>
                  </a:cubicBezTo>
                  <a:close/>
                  <a:moveTo>
                    <a:pt x="381" y="241"/>
                  </a:moveTo>
                  <a:cubicBezTo>
                    <a:pt x="382" y="241"/>
                    <a:pt x="383" y="241"/>
                    <a:pt x="384" y="241"/>
                  </a:cubicBezTo>
                  <a:cubicBezTo>
                    <a:pt x="384" y="238"/>
                    <a:pt x="387" y="239"/>
                    <a:pt x="386" y="236"/>
                  </a:cubicBezTo>
                  <a:cubicBezTo>
                    <a:pt x="383" y="236"/>
                    <a:pt x="383" y="239"/>
                    <a:pt x="381" y="241"/>
                  </a:cubicBezTo>
                  <a:close/>
                  <a:moveTo>
                    <a:pt x="423" y="243"/>
                  </a:moveTo>
                  <a:cubicBezTo>
                    <a:pt x="428" y="244"/>
                    <a:pt x="431" y="248"/>
                    <a:pt x="436" y="250"/>
                  </a:cubicBezTo>
                  <a:cubicBezTo>
                    <a:pt x="438" y="248"/>
                    <a:pt x="440" y="247"/>
                    <a:pt x="440" y="244"/>
                  </a:cubicBezTo>
                  <a:cubicBezTo>
                    <a:pt x="437" y="240"/>
                    <a:pt x="434" y="238"/>
                    <a:pt x="429" y="236"/>
                  </a:cubicBezTo>
                  <a:cubicBezTo>
                    <a:pt x="427" y="238"/>
                    <a:pt x="424" y="239"/>
                    <a:pt x="423" y="243"/>
                  </a:cubicBezTo>
                  <a:close/>
                  <a:moveTo>
                    <a:pt x="490" y="237"/>
                  </a:moveTo>
                  <a:cubicBezTo>
                    <a:pt x="491" y="238"/>
                    <a:pt x="491" y="241"/>
                    <a:pt x="493" y="241"/>
                  </a:cubicBezTo>
                  <a:cubicBezTo>
                    <a:pt x="493" y="239"/>
                    <a:pt x="494" y="239"/>
                    <a:pt x="494" y="237"/>
                  </a:cubicBezTo>
                  <a:cubicBezTo>
                    <a:pt x="493" y="236"/>
                    <a:pt x="492" y="235"/>
                    <a:pt x="490" y="237"/>
                  </a:cubicBezTo>
                  <a:close/>
                  <a:moveTo>
                    <a:pt x="631" y="239"/>
                  </a:moveTo>
                  <a:cubicBezTo>
                    <a:pt x="634" y="240"/>
                    <a:pt x="634" y="236"/>
                    <a:pt x="632" y="236"/>
                  </a:cubicBezTo>
                  <a:cubicBezTo>
                    <a:pt x="632" y="238"/>
                    <a:pt x="631" y="238"/>
                    <a:pt x="631" y="239"/>
                  </a:cubicBezTo>
                  <a:close/>
                  <a:moveTo>
                    <a:pt x="242" y="246"/>
                  </a:moveTo>
                  <a:cubicBezTo>
                    <a:pt x="245" y="241"/>
                    <a:pt x="239" y="237"/>
                    <a:pt x="234" y="237"/>
                  </a:cubicBezTo>
                  <a:cubicBezTo>
                    <a:pt x="235" y="241"/>
                    <a:pt x="240" y="242"/>
                    <a:pt x="242" y="246"/>
                  </a:cubicBezTo>
                  <a:close/>
                  <a:moveTo>
                    <a:pt x="91" y="267"/>
                  </a:moveTo>
                  <a:cubicBezTo>
                    <a:pt x="88" y="261"/>
                    <a:pt x="86" y="253"/>
                    <a:pt x="82" y="248"/>
                  </a:cubicBezTo>
                  <a:cubicBezTo>
                    <a:pt x="76" y="245"/>
                    <a:pt x="70" y="241"/>
                    <a:pt x="64" y="237"/>
                  </a:cubicBezTo>
                  <a:cubicBezTo>
                    <a:pt x="69" y="251"/>
                    <a:pt x="79" y="262"/>
                    <a:pt x="91" y="267"/>
                  </a:cubicBezTo>
                  <a:close/>
                  <a:moveTo>
                    <a:pt x="564" y="248"/>
                  </a:moveTo>
                  <a:cubicBezTo>
                    <a:pt x="565" y="249"/>
                    <a:pt x="566" y="250"/>
                    <a:pt x="567" y="250"/>
                  </a:cubicBezTo>
                  <a:cubicBezTo>
                    <a:pt x="567" y="246"/>
                    <a:pt x="569" y="243"/>
                    <a:pt x="569" y="238"/>
                  </a:cubicBezTo>
                  <a:cubicBezTo>
                    <a:pt x="568" y="238"/>
                    <a:pt x="568" y="238"/>
                    <a:pt x="567" y="237"/>
                  </a:cubicBezTo>
                  <a:cubicBezTo>
                    <a:pt x="566" y="241"/>
                    <a:pt x="564" y="244"/>
                    <a:pt x="564" y="248"/>
                  </a:cubicBezTo>
                  <a:close/>
                  <a:moveTo>
                    <a:pt x="405" y="246"/>
                  </a:moveTo>
                  <a:cubicBezTo>
                    <a:pt x="407" y="241"/>
                    <a:pt x="400" y="240"/>
                    <a:pt x="398" y="238"/>
                  </a:cubicBezTo>
                  <a:cubicBezTo>
                    <a:pt x="399" y="242"/>
                    <a:pt x="401" y="245"/>
                    <a:pt x="405" y="246"/>
                  </a:cubicBezTo>
                  <a:close/>
                  <a:moveTo>
                    <a:pt x="250" y="241"/>
                  </a:moveTo>
                  <a:cubicBezTo>
                    <a:pt x="251" y="241"/>
                    <a:pt x="252" y="243"/>
                    <a:pt x="254" y="243"/>
                  </a:cubicBezTo>
                  <a:cubicBezTo>
                    <a:pt x="253" y="241"/>
                    <a:pt x="253" y="240"/>
                    <a:pt x="253" y="238"/>
                  </a:cubicBezTo>
                  <a:cubicBezTo>
                    <a:pt x="252" y="238"/>
                    <a:pt x="251" y="238"/>
                    <a:pt x="251" y="238"/>
                  </a:cubicBezTo>
                  <a:cubicBezTo>
                    <a:pt x="251" y="239"/>
                    <a:pt x="250" y="240"/>
                    <a:pt x="250" y="241"/>
                  </a:cubicBezTo>
                  <a:close/>
                  <a:moveTo>
                    <a:pt x="532" y="243"/>
                  </a:moveTo>
                  <a:cubicBezTo>
                    <a:pt x="534" y="244"/>
                    <a:pt x="534" y="246"/>
                    <a:pt x="537" y="246"/>
                  </a:cubicBezTo>
                  <a:cubicBezTo>
                    <a:pt x="537" y="244"/>
                    <a:pt x="538" y="244"/>
                    <a:pt x="538" y="242"/>
                  </a:cubicBezTo>
                  <a:cubicBezTo>
                    <a:pt x="537" y="241"/>
                    <a:pt x="536" y="239"/>
                    <a:pt x="533" y="239"/>
                  </a:cubicBezTo>
                  <a:cubicBezTo>
                    <a:pt x="534" y="241"/>
                    <a:pt x="533" y="242"/>
                    <a:pt x="532" y="243"/>
                  </a:cubicBezTo>
                  <a:close/>
                  <a:moveTo>
                    <a:pt x="119" y="250"/>
                  </a:moveTo>
                  <a:cubicBezTo>
                    <a:pt x="116" y="245"/>
                    <a:pt x="110" y="243"/>
                    <a:pt x="106" y="240"/>
                  </a:cubicBezTo>
                  <a:cubicBezTo>
                    <a:pt x="106" y="246"/>
                    <a:pt x="114" y="250"/>
                    <a:pt x="119" y="250"/>
                  </a:cubicBezTo>
                  <a:close/>
                  <a:moveTo>
                    <a:pt x="157" y="245"/>
                  </a:moveTo>
                  <a:cubicBezTo>
                    <a:pt x="153" y="244"/>
                    <a:pt x="152" y="241"/>
                    <a:pt x="149" y="240"/>
                  </a:cubicBezTo>
                  <a:cubicBezTo>
                    <a:pt x="151" y="242"/>
                    <a:pt x="154" y="249"/>
                    <a:pt x="157" y="245"/>
                  </a:cubicBezTo>
                  <a:close/>
                  <a:moveTo>
                    <a:pt x="172" y="243"/>
                  </a:moveTo>
                  <a:cubicBezTo>
                    <a:pt x="175" y="243"/>
                    <a:pt x="176" y="241"/>
                    <a:pt x="176" y="240"/>
                  </a:cubicBezTo>
                  <a:cubicBezTo>
                    <a:pt x="174" y="239"/>
                    <a:pt x="174" y="242"/>
                    <a:pt x="172" y="243"/>
                  </a:cubicBezTo>
                  <a:close/>
                  <a:moveTo>
                    <a:pt x="273" y="244"/>
                  </a:moveTo>
                  <a:cubicBezTo>
                    <a:pt x="276" y="246"/>
                    <a:pt x="278" y="249"/>
                    <a:pt x="282" y="249"/>
                  </a:cubicBezTo>
                  <a:cubicBezTo>
                    <a:pt x="284" y="243"/>
                    <a:pt x="275" y="236"/>
                    <a:pt x="273" y="244"/>
                  </a:cubicBezTo>
                  <a:close/>
                  <a:moveTo>
                    <a:pt x="518" y="244"/>
                  </a:moveTo>
                  <a:cubicBezTo>
                    <a:pt x="521" y="246"/>
                    <a:pt x="523" y="248"/>
                    <a:pt x="526" y="250"/>
                  </a:cubicBezTo>
                  <a:cubicBezTo>
                    <a:pt x="530" y="244"/>
                    <a:pt x="522" y="242"/>
                    <a:pt x="519" y="240"/>
                  </a:cubicBezTo>
                  <a:cubicBezTo>
                    <a:pt x="519" y="242"/>
                    <a:pt x="518" y="242"/>
                    <a:pt x="518" y="244"/>
                  </a:cubicBezTo>
                  <a:close/>
                  <a:moveTo>
                    <a:pt x="598" y="268"/>
                  </a:moveTo>
                  <a:cubicBezTo>
                    <a:pt x="598" y="270"/>
                    <a:pt x="598" y="270"/>
                    <a:pt x="600" y="268"/>
                  </a:cubicBezTo>
                  <a:cubicBezTo>
                    <a:pt x="599" y="265"/>
                    <a:pt x="601" y="264"/>
                    <a:pt x="603" y="262"/>
                  </a:cubicBezTo>
                  <a:cubicBezTo>
                    <a:pt x="604" y="257"/>
                    <a:pt x="604" y="253"/>
                    <a:pt x="607" y="249"/>
                  </a:cubicBezTo>
                  <a:cubicBezTo>
                    <a:pt x="606" y="246"/>
                    <a:pt x="607" y="243"/>
                    <a:pt x="606" y="240"/>
                  </a:cubicBezTo>
                  <a:cubicBezTo>
                    <a:pt x="603" y="247"/>
                    <a:pt x="601" y="258"/>
                    <a:pt x="598" y="268"/>
                  </a:cubicBezTo>
                  <a:close/>
                  <a:moveTo>
                    <a:pt x="621" y="277"/>
                  </a:moveTo>
                  <a:cubicBezTo>
                    <a:pt x="627" y="272"/>
                    <a:pt x="625" y="261"/>
                    <a:pt x="630" y="253"/>
                  </a:cubicBezTo>
                  <a:cubicBezTo>
                    <a:pt x="628" y="250"/>
                    <a:pt x="630" y="247"/>
                    <a:pt x="632" y="246"/>
                  </a:cubicBezTo>
                  <a:cubicBezTo>
                    <a:pt x="632" y="243"/>
                    <a:pt x="633" y="241"/>
                    <a:pt x="631" y="240"/>
                  </a:cubicBezTo>
                  <a:cubicBezTo>
                    <a:pt x="629" y="254"/>
                    <a:pt x="622" y="264"/>
                    <a:pt x="621" y="277"/>
                  </a:cubicBezTo>
                  <a:close/>
                  <a:moveTo>
                    <a:pt x="219" y="248"/>
                  </a:moveTo>
                  <a:cubicBezTo>
                    <a:pt x="220" y="244"/>
                    <a:pt x="213" y="240"/>
                    <a:pt x="211" y="241"/>
                  </a:cubicBezTo>
                  <a:cubicBezTo>
                    <a:pt x="214" y="243"/>
                    <a:pt x="215" y="246"/>
                    <a:pt x="219" y="248"/>
                  </a:cubicBezTo>
                  <a:close/>
                  <a:moveTo>
                    <a:pt x="386" y="246"/>
                  </a:moveTo>
                  <a:cubicBezTo>
                    <a:pt x="391" y="247"/>
                    <a:pt x="392" y="251"/>
                    <a:pt x="398" y="252"/>
                  </a:cubicBezTo>
                  <a:cubicBezTo>
                    <a:pt x="400" y="246"/>
                    <a:pt x="393" y="244"/>
                    <a:pt x="391" y="241"/>
                  </a:cubicBezTo>
                  <a:cubicBezTo>
                    <a:pt x="389" y="243"/>
                    <a:pt x="386" y="243"/>
                    <a:pt x="386" y="246"/>
                  </a:cubicBezTo>
                  <a:close/>
                  <a:moveTo>
                    <a:pt x="468" y="248"/>
                  </a:moveTo>
                  <a:cubicBezTo>
                    <a:pt x="465" y="246"/>
                    <a:pt x="464" y="242"/>
                    <a:pt x="459" y="241"/>
                  </a:cubicBezTo>
                  <a:cubicBezTo>
                    <a:pt x="461" y="244"/>
                    <a:pt x="465" y="248"/>
                    <a:pt x="468" y="248"/>
                  </a:cubicBezTo>
                  <a:close/>
                  <a:moveTo>
                    <a:pt x="46" y="252"/>
                  </a:moveTo>
                  <a:cubicBezTo>
                    <a:pt x="47" y="252"/>
                    <a:pt x="48" y="253"/>
                    <a:pt x="50" y="253"/>
                  </a:cubicBezTo>
                  <a:cubicBezTo>
                    <a:pt x="49" y="249"/>
                    <a:pt x="50" y="244"/>
                    <a:pt x="47" y="241"/>
                  </a:cubicBezTo>
                  <a:cubicBezTo>
                    <a:pt x="46" y="244"/>
                    <a:pt x="46" y="248"/>
                    <a:pt x="46" y="252"/>
                  </a:cubicBezTo>
                  <a:close/>
                  <a:moveTo>
                    <a:pt x="209" y="246"/>
                  </a:moveTo>
                  <a:cubicBezTo>
                    <a:pt x="208" y="244"/>
                    <a:pt x="207" y="242"/>
                    <a:pt x="205" y="241"/>
                  </a:cubicBezTo>
                  <a:cubicBezTo>
                    <a:pt x="204" y="244"/>
                    <a:pt x="208" y="245"/>
                    <a:pt x="209" y="246"/>
                  </a:cubicBezTo>
                  <a:close/>
                  <a:moveTo>
                    <a:pt x="303" y="245"/>
                  </a:moveTo>
                  <a:cubicBezTo>
                    <a:pt x="306" y="246"/>
                    <a:pt x="311" y="253"/>
                    <a:pt x="313" y="248"/>
                  </a:cubicBezTo>
                  <a:cubicBezTo>
                    <a:pt x="310" y="246"/>
                    <a:pt x="305" y="238"/>
                    <a:pt x="303" y="245"/>
                  </a:cubicBezTo>
                  <a:close/>
                  <a:moveTo>
                    <a:pt x="326" y="249"/>
                  </a:moveTo>
                  <a:cubicBezTo>
                    <a:pt x="328" y="250"/>
                    <a:pt x="329" y="251"/>
                    <a:pt x="330" y="252"/>
                  </a:cubicBezTo>
                  <a:cubicBezTo>
                    <a:pt x="333" y="249"/>
                    <a:pt x="334" y="246"/>
                    <a:pt x="337" y="243"/>
                  </a:cubicBezTo>
                  <a:cubicBezTo>
                    <a:pt x="333" y="240"/>
                    <a:pt x="326" y="246"/>
                    <a:pt x="326" y="249"/>
                  </a:cubicBezTo>
                  <a:close/>
                  <a:moveTo>
                    <a:pt x="488" y="246"/>
                  </a:moveTo>
                  <a:cubicBezTo>
                    <a:pt x="489" y="246"/>
                    <a:pt x="489" y="246"/>
                    <a:pt x="489" y="248"/>
                  </a:cubicBezTo>
                  <a:cubicBezTo>
                    <a:pt x="491" y="248"/>
                    <a:pt x="491" y="245"/>
                    <a:pt x="492" y="244"/>
                  </a:cubicBezTo>
                  <a:cubicBezTo>
                    <a:pt x="491" y="243"/>
                    <a:pt x="491" y="242"/>
                    <a:pt x="489" y="241"/>
                  </a:cubicBezTo>
                  <a:cubicBezTo>
                    <a:pt x="489" y="243"/>
                    <a:pt x="488" y="244"/>
                    <a:pt x="488" y="246"/>
                  </a:cubicBezTo>
                  <a:close/>
                  <a:moveTo>
                    <a:pt x="177" y="246"/>
                  </a:moveTo>
                  <a:cubicBezTo>
                    <a:pt x="181" y="249"/>
                    <a:pt x="188" y="255"/>
                    <a:pt x="191" y="249"/>
                  </a:cubicBezTo>
                  <a:cubicBezTo>
                    <a:pt x="187" y="247"/>
                    <a:pt x="180" y="238"/>
                    <a:pt x="177" y="246"/>
                  </a:cubicBezTo>
                  <a:close/>
                  <a:moveTo>
                    <a:pt x="502" y="251"/>
                  </a:moveTo>
                  <a:cubicBezTo>
                    <a:pt x="504" y="250"/>
                    <a:pt x="505" y="249"/>
                    <a:pt x="505" y="246"/>
                  </a:cubicBezTo>
                  <a:cubicBezTo>
                    <a:pt x="503" y="244"/>
                    <a:pt x="502" y="243"/>
                    <a:pt x="499" y="242"/>
                  </a:cubicBezTo>
                  <a:cubicBezTo>
                    <a:pt x="497" y="246"/>
                    <a:pt x="499" y="250"/>
                    <a:pt x="502" y="251"/>
                  </a:cubicBezTo>
                  <a:close/>
                  <a:moveTo>
                    <a:pt x="573" y="254"/>
                  </a:moveTo>
                  <a:cubicBezTo>
                    <a:pt x="575" y="252"/>
                    <a:pt x="576" y="243"/>
                    <a:pt x="573" y="242"/>
                  </a:cubicBezTo>
                  <a:cubicBezTo>
                    <a:pt x="572" y="245"/>
                    <a:pt x="568" y="252"/>
                    <a:pt x="573" y="254"/>
                  </a:cubicBezTo>
                  <a:close/>
                  <a:moveTo>
                    <a:pt x="149" y="252"/>
                  </a:moveTo>
                  <a:cubicBezTo>
                    <a:pt x="149" y="252"/>
                    <a:pt x="150" y="252"/>
                    <a:pt x="151" y="252"/>
                  </a:cubicBezTo>
                  <a:cubicBezTo>
                    <a:pt x="150" y="247"/>
                    <a:pt x="148" y="245"/>
                    <a:pt x="145" y="243"/>
                  </a:cubicBezTo>
                  <a:cubicBezTo>
                    <a:pt x="142" y="246"/>
                    <a:pt x="147" y="250"/>
                    <a:pt x="149" y="252"/>
                  </a:cubicBezTo>
                  <a:close/>
                  <a:moveTo>
                    <a:pt x="290" y="243"/>
                  </a:moveTo>
                  <a:cubicBezTo>
                    <a:pt x="287" y="246"/>
                    <a:pt x="291" y="250"/>
                    <a:pt x="293" y="252"/>
                  </a:cubicBezTo>
                  <a:cubicBezTo>
                    <a:pt x="295" y="251"/>
                    <a:pt x="297" y="250"/>
                    <a:pt x="297" y="248"/>
                  </a:cubicBezTo>
                  <a:cubicBezTo>
                    <a:pt x="294" y="248"/>
                    <a:pt x="294" y="244"/>
                    <a:pt x="290" y="243"/>
                  </a:cubicBezTo>
                  <a:close/>
                  <a:moveTo>
                    <a:pt x="57" y="258"/>
                  </a:moveTo>
                  <a:cubicBezTo>
                    <a:pt x="56" y="253"/>
                    <a:pt x="55" y="247"/>
                    <a:pt x="52" y="244"/>
                  </a:cubicBezTo>
                  <a:cubicBezTo>
                    <a:pt x="54" y="247"/>
                    <a:pt x="52" y="256"/>
                    <a:pt x="57" y="258"/>
                  </a:cubicBezTo>
                  <a:close/>
                  <a:moveTo>
                    <a:pt x="230" y="245"/>
                  </a:moveTo>
                  <a:cubicBezTo>
                    <a:pt x="231" y="248"/>
                    <a:pt x="236" y="250"/>
                    <a:pt x="239" y="250"/>
                  </a:cubicBezTo>
                  <a:cubicBezTo>
                    <a:pt x="237" y="247"/>
                    <a:pt x="233" y="244"/>
                    <a:pt x="230" y="245"/>
                  </a:cubicBezTo>
                  <a:close/>
                  <a:moveTo>
                    <a:pt x="332" y="254"/>
                  </a:moveTo>
                  <a:cubicBezTo>
                    <a:pt x="339" y="257"/>
                    <a:pt x="344" y="261"/>
                    <a:pt x="350" y="264"/>
                  </a:cubicBezTo>
                  <a:cubicBezTo>
                    <a:pt x="352" y="261"/>
                    <a:pt x="348" y="258"/>
                    <a:pt x="347" y="256"/>
                  </a:cubicBezTo>
                  <a:cubicBezTo>
                    <a:pt x="344" y="252"/>
                    <a:pt x="342" y="247"/>
                    <a:pt x="339" y="244"/>
                  </a:cubicBezTo>
                  <a:cubicBezTo>
                    <a:pt x="337" y="248"/>
                    <a:pt x="334" y="250"/>
                    <a:pt x="332" y="254"/>
                  </a:cubicBezTo>
                  <a:close/>
                  <a:moveTo>
                    <a:pt x="452" y="245"/>
                  </a:moveTo>
                  <a:cubicBezTo>
                    <a:pt x="452" y="247"/>
                    <a:pt x="453" y="247"/>
                    <a:pt x="454" y="247"/>
                  </a:cubicBezTo>
                  <a:cubicBezTo>
                    <a:pt x="455" y="245"/>
                    <a:pt x="454" y="244"/>
                    <a:pt x="453" y="244"/>
                  </a:cubicBezTo>
                  <a:cubicBezTo>
                    <a:pt x="453" y="245"/>
                    <a:pt x="453" y="245"/>
                    <a:pt x="452" y="245"/>
                  </a:cubicBezTo>
                  <a:close/>
                  <a:moveTo>
                    <a:pt x="540" y="249"/>
                  </a:moveTo>
                  <a:cubicBezTo>
                    <a:pt x="542" y="251"/>
                    <a:pt x="544" y="253"/>
                    <a:pt x="547" y="254"/>
                  </a:cubicBezTo>
                  <a:cubicBezTo>
                    <a:pt x="548" y="251"/>
                    <a:pt x="548" y="251"/>
                    <a:pt x="548" y="249"/>
                  </a:cubicBezTo>
                  <a:cubicBezTo>
                    <a:pt x="546" y="248"/>
                    <a:pt x="544" y="245"/>
                    <a:pt x="541" y="244"/>
                  </a:cubicBezTo>
                  <a:cubicBezTo>
                    <a:pt x="541" y="246"/>
                    <a:pt x="540" y="247"/>
                    <a:pt x="540" y="249"/>
                  </a:cubicBezTo>
                  <a:close/>
                  <a:moveTo>
                    <a:pt x="240" y="252"/>
                  </a:moveTo>
                  <a:cubicBezTo>
                    <a:pt x="242" y="253"/>
                    <a:pt x="243" y="254"/>
                    <a:pt x="245" y="254"/>
                  </a:cubicBezTo>
                  <a:cubicBezTo>
                    <a:pt x="245" y="251"/>
                    <a:pt x="249" y="252"/>
                    <a:pt x="248" y="249"/>
                  </a:cubicBezTo>
                  <a:cubicBezTo>
                    <a:pt x="247" y="248"/>
                    <a:pt x="247" y="246"/>
                    <a:pt x="245" y="246"/>
                  </a:cubicBezTo>
                  <a:cubicBezTo>
                    <a:pt x="244" y="248"/>
                    <a:pt x="241" y="250"/>
                    <a:pt x="240" y="252"/>
                  </a:cubicBezTo>
                  <a:close/>
                  <a:moveTo>
                    <a:pt x="359" y="250"/>
                  </a:moveTo>
                  <a:cubicBezTo>
                    <a:pt x="359" y="247"/>
                    <a:pt x="355" y="246"/>
                    <a:pt x="354" y="246"/>
                  </a:cubicBezTo>
                  <a:cubicBezTo>
                    <a:pt x="356" y="247"/>
                    <a:pt x="356" y="250"/>
                    <a:pt x="359" y="250"/>
                  </a:cubicBezTo>
                  <a:close/>
                  <a:moveTo>
                    <a:pt x="370" y="248"/>
                  </a:moveTo>
                  <a:cubicBezTo>
                    <a:pt x="368" y="248"/>
                    <a:pt x="366" y="247"/>
                    <a:pt x="368" y="246"/>
                  </a:cubicBezTo>
                  <a:cubicBezTo>
                    <a:pt x="363" y="246"/>
                    <a:pt x="370" y="252"/>
                    <a:pt x="370" y="248"/>
                  </a:cubicBezTo>
                  <a:close/>
                  <a:moveTo>
                    <a:pt x="476" y="252"/>
                  </a:moveTo>
                  <a:cubicBezTo>
                    <a:pt x="477" y="254"/>
                    <a:pt x="477" y="255"/>
                    <a:pt x="479" y="255"/>
                  </a:cubicBezTo>
                  <a:cubicBezTo>
                    <a:pt x="480" y="253"/>
                    <a:pt x="481" y="251"/>
                    <a:pt x="482" y="248"/>
                  </a:cubicBezTo>
                  <a:cubicBezTo>
                    <a:pt x="480" y="248"/>
                    <a:pt x="480" y="246"/>
                    <a:pt x="478" y="246"/>
                  </a:cubicBezTo>
                  <a:cubicBezTo>
                    <a:pt x="478" y="249"/>
                    <a:pt x="476" y="249"/>
                    <a:pt x="476" y="252"/>
                  </a:cubicBezTo>
                  <a:close/>
                  <a:moveTo>
                    <a:pt x="614" y="268"/>
                  </a:moveTo>
                  <a:cubicBezTo>
                    <a:pt x="615" y="261"/>
                    <a:pt x="621" y="251"/>
                    <a:pt x="618" y="246"/>
                  </a:cubicBezTo>
                  <a:cubicBezTo>
                    <a:pt x="617" y="253"/>
                    <a:pt x="611" y="259"/>
                    <a:pt x="614" y="268"/>
                  </a:cubicBezTo>
                  <a:close/>
                  <a:moveTo>
                    <a:pt x="139" y="248"/>
                  </a:moveTo>
                  <a:cubicBezTo>
                    <a:pt x="141" y="248"/>
                    <a:pt x="141" y="249"/>
                    <a:pt x="142" y="249"/>
                  </a:cubicBezTo>
                  <a:cubicBezTo>
                    <a:pt x="142" y="247"/>
                    <a:pt x="141" y="247"/>
                    <a:pt x="140" y="246"/>
                  </a:cubicBezTo>
                  <a:cubicBezTo>
                    <a:pt x="140" y="247"/>
                    <a:pt x="139" y="247"/>
                    <a:pt x="139" y="248"/>
                  </a:cubicBezTo>
                  <a:close/>
                  <a:moveTo>
                    <a:pt x="197" y="249"/>
                  </a:moveTo>
                  <a:cubicBezTo>
                    <a:pt x="203" y="251"/>
                    <a:pt x="205" y="255"/>
                    <a:pt x="210" y="256"/>
                  </a:cubicBezTo>
                  <a:cubicBezTo>
                    <a:pt x="208" y="253"/>
                    <a:pt x="201" y="244"/>
                    <a:pt x="197" y="249"/>
                  </a:cubicBezTo>
                  <a:close/>
                  <a:moveTo>
                    <a:pt x="278" y="258"/>
                  </a:moveTo>
                  <a:cubicBezTo>
                    <a:pt x="278" y="256"/>
                    <a:pt x="280" y="255"/>
                    <a:pt x="280" y="253"/>
                  </a:cubicBezTo>
                  <a:cubicBezTo>
                    <a:pt x="278" y="249"/>
                    <a:pt x="273" y="248"/>
                    <a:pt x="269" y="247"/>
                  </a:cubicBezTo>
                  <a:cubicBezTo>
                    <a:pt x="268" y="252"/>
                    <a:pt x="274" y="255"/>
                    <a:pt x="278" y="258"/>
                  </a:cubicBezTo>
                  <a:close/>
                  <a:moveTo>
                    <a:pt x="410" y="252"/>
                  </a:moveTo>
                  <a:cubicBezTo>
                    <a:pt x="413" y="252"/>
                    <a:pt x="413" y="250"/>
                    <a:pt x="413" y="248"/>
                  </a:cubicBezTo>
                  <a:cubicBezTo>
                    <a:pt x="412" y="246"/>
                    <a:pt x="409" y="250"/>
                    <a:pt x="410" y="252"/>
                  </a:cubicBezTo>
                  <a:close/>
                  <a:moveTo>
                    <a:pt x="525" y="254"/>
                  </a:moveTo>
                  <a:cubicBezTo>
                    <a:pt x="523" y="250"/>
                    <a:pt x="520" y="249"/>
                    <a:pt x="517" y="247"/>
                  </a:cubicBezTo>
                  <a:cubicBezTo>
                    <a:pt x="517" y="250"/>
                    <a:pt x="522" y="252"/>
                    <a:pt x="525" y="254"/>
                  </a:cubicBezTo>
                  <a:close/>
                  <a:moveTo>
                    <a:pt x="308" y="254"/>
                  </a:moveTo>
                  <a:cubicBezTo>
                    <a:pt x="308" y="253"/>
                    <a:pt x="309" y="253"/>
                    <a:pt x="309" y="252"/>
                  </a:cubicBezTo>
                  <a:cubicBezTo>
                    <a:pt x="307" y="251"/>
                    <a:pt x="303" y="247"/>
                    <a:pt x="301" y="248"/>
                  </a:cubicBezTo>
                  <a:cubicBezTo>
                    <a:pt x="303" y="250"/>
                    <a:pt x="304" y="254"/>
                    <a:pt x="308" y="254"/>
                  </a:cubicBezTo>
                  <a:close/>
                  <a:moveTo>
                    <a:pt x="534" y="255"/>
                  </a:moveTo>
                  <a:cubicBezTo>
                    <a:pt x="537" y="252"/>
                    <a:pt x="532" y="250"/>
                    <a:pt x="531" y="248"/>
                  </a:cubicBezTo>
                  <a:cubicBezTo>
                    <a:pt x="528" y="251"/>
                    <a:pt x="530" y="255"/>
                    <a:pt x="534" y="255"/>
                  </a:cubicBezTo>
                  <a:close/>
                  <a:moveTo>
                    <a:pt x="233" y="255"/>
                  </a:moveTo>
                  <a:cubicBezTo>
                    <a:pt x="235" y="255"/>
                    <a:pt x="236" y="254"/>
                    <a:pt x="236" y="252"/>
                  </a:cubicBezTo>
                  <a:cubicBezTo>
                    <a:pt x="233" y="251"/>
                    <a:pt x="231" y="250"/>
                    <a:pt x="228" y="249"/>
                  </a:cubicBezTo>
                  <a:cubicBezTo>
                    <a:pt x="229" y="251"/>
                    <a:pt x="231" y="253"/>
                    <a:pt x="233" y="255"/>
                  </a:cubicBezTo>
                  <a:close/>
                  <a:moveTo>
                    <a:pt x="459" y="252"/>
                  </a:moveTo>
                  <a:cubicBezTo>
                    <a:pt x="462" y="252"/>
                    <a:pt x="466" y="258"/>
                    <a:pt x="468" y="256"/>
                  </a:cubicBezTo>
                  <a:cubicBezTo>
                    <a:pt x="467" y="254"/>
                    <a:pt x="462" y="251"/>
                    <a:pt x="459" y="249"/>
                  </a:cubicBezTo>
                  <a:cubicBezTo>
                    <a:pt x="459" y="250"/>
                    <a:pt x="459" y="251"/>
                    <a:pt x="459" y="252"/>
                  </a:cubicBezTo>
                  <a:close/>
                  <a:moveTo>
                    <a:pt x="256" y="252"/>
                  </a:moveTo>
                  <a:cubicBezTo>
                    <a:pt x="258" y="252"/>
                    <a:pt x="259" y="252"/>
                    <a:pt x="259" y="251"/>
                  </a:cubicBezTo>
                  <a:cubicBezTo>
                    <a:pt x="257" y="251"/>
                    <a:pt x="257" y="249"/>
                    <a:pt x="255" y="249"/>
                  </a:cubicBezTo>
                  <a:cubicBezTo>
                    <a:pt x="255" y="251"/>
                    <a:pt x="257" y="251"/>
                    <a:pt x="256" y="252"/>
                  </a:cubicBezTo>
                  <a:close/>
                  <a:moveTo>
                    <a:pt x="448" y="260"/>
                  </a:moveTo>
                  <a:cubicBezTo>
                    <a:pt x="450" y="257"/>
                    <a:pt x="451" y="254"/>
                    <a:pt x="452" y="251"/>
                  </a:cubicBezTo>
                  <a:cubicBezTo>
                    <a:pt x="445" y="246"/>
                    <a:pt x="442" y="258"/>
                    <a:pt x="448" y="260"/>
                  </a:cubicBezTo>
                  <a:close/>
                  <a:moveTo>
                    <a:pt x="414" y="254"/>
                  </a:moveTo>
                  <a:cubicBezTo>
                    <a:pt x="416" y="256"/>
                    <a:pt x="419" y="257"/>
                    <a:pt x="421" y="254"/>
                  </a:cubicBezTo>
                  <a:cubicBezTo>
                    <a:pt x="420" y="250"/>
                    <a:pt x="415" y="249"/>
                    <a:pt x="414" y="254"/>
                  </a:cubicBezTo>
                  <a:close/>
                  <a:moveTo>
                    <a:pt x="501" y="255"/>
                  </a:moveTo>
                  <a:cubicBezTo>
                    <a:pt x="499" y="253"/>
                    <a:pt x="499" y="250"/>
                    <a:pt x="495" y="250"/>
                  </a:cubicBezTo>
                  <a:cubicBezTo>
                    <a:pt x="496" y="253"/>
                    <a:pt x="498" y="254"/>
                    <a:pt x="501" y="255"/>
                  </a:cubicBezTo>
                  <a:close/>
                  <a:moveTo>
                    <a:pt x="509" y="260"/>
                  </a:moveTo>
                  <a:cubicBezTo>
                    <a:pt x="509" y="257"/>
                    <a:pt x="509" y="256"/>
                    <a:pt x="512" y="255"/>
                  </a:cubicBezTo>
                  <a:cubicBezTo>
                    <a:pt x="510" y="254"/>
                    <a:pt x="512" y="250"/>
                    <a:pt x="509" y="250"/>
                  </a:cubicBezTo>
                  <a:cubicBezTo>
                    <a:pt x="509" y="253"/>
                    <a:pt x="505" y="258"/>
                    <a:pt x="509" y="260"/>
                  </a:cubicBezTo>
                  <a:close/>
                  <a:moveTo>
                    <a:pt x="580" y="293"/>
                  </a:moveTo>
                  <a:cubicBezTo>
                    <a:pt x="581" y="286"/>
                    <a:pt x="583" y="278"/>
                    <a:pt x="586" y="272"/>
                  </a:cubicBezTo>
                  <a:cubicBezTo>
                    <a:pt x="587" y="265"/>
                    <a:pt x="592" y="256"/>
                    <a:pt x="591" y="250"/>
                  </a:cubicBezTo>
                  <a:cubicBezTo>
                    <a:pt x="586" y="264"/>
                    <a:pt x="579" y="280"/>
                    <a:pt x="580" y="293"/>
                  </a:cubicBezTo>
                  <a:close/>
                  <a:moveTo>
                    <a:pt x="74" y="269"/>
                  </a:moveTo>
                  <a:cubicBezTo>
                    <a:pt x="74" y="267"/>
                    <a:pt x="77" y="268"/>
                    <a:pt x="78" y="267"/>
                  </a:cubicBezTo>
                  <a:cubicBezTo>
                    <a:pt x="74" y="261"/>
                    <a:pt x="67" y="254"/>
                    <a:pt x="60" y="252"/>
                  </a:cubicBezTo>
                  <a:cubicBezTo>
                    <a:pt x="61" y="261"/>
                    <a:pt x="67" y="266"/>
                    <a:pt x="74" y="269"/>
                  </a:cubicBezTo>
                  <a:close/>
                  <a:moveTo>
                    <a:pt x="127" y="254"/>
                  </a:moveTo>
                  <a:cubicBezTo>
                    <a:pt x="128" y="254"/>
                    <a:pt x="127" y="252"/>
                    <a:pt x="128" y="251"/>
                  </a:cubicBezTo>
                  <a:cubicBezTo>
                    <a:pt x="127" y="251"/>
                    <a:pt x="126" y="251"/>
                    <a:pt x="126" y="251"/>
                  </a:cubicBezTo>
                  <a:cubicBezTo>
                    <a:pt x="126" y="252"/>
                    <a:pt x="125" y="255"/>
                    <a:pt x="127" y="254"/>
                  </a:cubicBezTo>
                  <a:close/>
                  <a:moveTo>
                    <a:pt x="190" y="254"/>
                  </a:moveTo>
                  <a:cubicBezTo>
                    <a:pt x="196" y="255"/>
                    <a:pt x="199" y="260"/>
                    <a:pt x="205" y="261"/>
                  </a:cubicBezTo>
                  <a:cubicBezTo>
                    <a:pt x="205" y="260"/>
                    <a:pt x="207" y="260"/>
                    <a:pt x="207" y="258"/>
                  </a:cubicBezTo>
                  <a:cubicBezTo>
                    <a:pt x="202" y="257"/>
                    <a:pt x="195" y="247"/>
                    <a:pt x="190" y="254"/>
                  </a:cubicBezTo>
                  <a:close/>
                  <a:moveTo>
                    <a:pt x="485" y="263"/>
                  </a:moveTo>
                  <a:cubicBezTo>
                    <a:pt x="486" y="260"/>
                    <a:pt x="488" y="257"/>
                    <a:pt x="489" y="253"/>
                  </a:cubicBezTo>
                  <a:cubicBezTo>
                    <a:pt x="487" y="253"/>
                    <a:pt x="488" y="251"/>
                    <a:pt x="485" y="251"/>
                  </a:cubicBezTo>
                  <a:cubicBezTo>
                    <a:pt x="485" y="255"/>
                    <a:pt x="480" y="260"/>
                    <a:pt x="485" y="263"/>
                  </a:cubicBezTo>
                  <a:close/>
                  <a:moveTo>
                    <a:pt x="39" y="255"/>
                  </a:moveTo>
                  <a:cubicBezTo>
                    <a:pt x="41" y="257"/>
                    <a:pt x="40" y="262"/>
                    <a:pt x="42" y="263"/>
                  </a:cubicBezTo>
                  <a:cubicBezTo>
                    <a:pt x="41" y="259"/>
                    <a:pt x="45" y="254"/>
                    <a:pt x="41" y="252"/>
                  </a:cubicBezTo>
                  <a:cubicBezTo>
                    <a:pt x="41" y="254"/>
                    <a:pt x="40" y="254"/>
                    <a:pt x="39" y="255"/>
                  </a:cubicBezTo>
                  <a:close/>
                  <a:moveTo>
                    <a:pt x="121" y="259"/>
                  </a:moveTo>
                  <a:cubicBezTo>
                    <a:pt x="121" y="257"/>
                    <a:pt x="120" y="257"/>
                    <a:pt x="120" y="255"/>
                  </a:cubicBezTo>
                  <a:cubicBezTo>
                    <a:pt x="116" y="256"/>
                    <a:pt x="115" y="250"/>
                    <a:pt x="111" y="252"/>
                  </a:cubicBezTo>
                  <a:cubicBezTo>
                    <a:pt x="114" y="255"/>
                    <a:pt x="117" y="257"/>
                    <a:pt x="121" y="259"/>
                  </a:cubicBezTo>
                  <a:close/>
                  <a:moveTo>
                    <a:pt x="299" y="259"/>
                  </a:moveTo>
                  <a:cubicBezTo>
                    <a:pt x="301" y="259"/>
                    <a:pt x="301" y="258"/>
                    <a:pt x="303" y="258"/>
                  </a:cubicBezTo>
                  <a:cubicBezTo>
                    <a:pt x="302" y="256"/>
                    <a:pt x="302" y="256"/>
                    <a:pt x="303" y="254"/>
                  </a:cubicBezTo>
                  <a:cubicBezTo>
                    <a:pt x="299" y="254"/>
                    <a:pt x="300" y="251"/>
                    <a:pt x="296" y="252"/>
                  </a:cubicBezTo>
                  <a:cubicBezTo>
                    <a:pt x="294" y="256"/>
                    <a:pt x="298" y="256"/>
                    <a:pt x="299" y="259"/>
                  </a:cubicBezTo>
                  <a:close/>
                  <a:moveTo>
                    <a:pt x="362" y="252"/>
                  </a:moveTo>
                  <a:cubicBezTo>
                    <a:pt x="362" y="255"/>
                    <a:pt x="363" y="253"/>
                    <a:pt x="365" y="254"/>
                  </a:cubicBezTo>
                  <a:cubicBezTo>
                    <a:pt x="366" y="252"/>
                    <a:pt x="363" y="251"/>
                    <a:pt x="362" y="252"/>
                  </a:cubicBezTo>
                  <a:close/>
                  <a:moveTo>
                    <a:pt x="566" y="255"/>
                  </a:moveTo>
                  <a:cubicBezTo>
                    <a:pt x="566" y="253"/>
                    <a:pt x="564" y="252"/>
                    <a:pt x="562" y="252"/>
                  </a:cubicBezTo>
                  <a:cubicBezTo>
                    <a:pt x="562" y="254"/>
                    <a:pt x="564" y="256"/>
                    <a:pt x="566" y="255"/>
                  </a:cubicBezTo>
                  <a:close/>
                  <a:moveTo>
                    <a:pt x="248" y="256"/>
                  </a:moveTo>
                  <a:cubicBezTo>
                    <a:pt x="250" y="258"/>
                    <a:pt x="253" y="258"/>
                    <a:pt x="255" y="256"/>
                  </a:cubicBezTo>
                  <a:cubicBezTo>
                    <a:pt x="254" y="254"/>
                    <a:pt x="253" y="253"/>
                    <a:pt x="251" y="252"/>
                  </a:cubicBezTo>
                  <a:cubicBezTo>
                    <a:pt x="250" y="254"/>
                    <a:pt x="249" y="254"/>
                    <a:pt x="248" y="256"/>
                  </a:cubicBezTo>
                  <a:close/>
                  <a:moveTo>
                    <a:pt x="550" y="257"/>
                  </a:moveTo>
                  <a:cubicBezTo>
                    <a:pt x="552" y="258"/>
                    <a:pt x="552" y="260"/>
                    <a:pt x="554" y="260"/>
                  </a:cubicBezTo>
                  <a:cubicBezTo>
                    <a:pt x="554" y="258"/>
                    <a:pt x="554" y="256"/>
                    <a:pt x="555" y="254"/>
                  </a:cubicBezTo>
                  <a:cubicBezTo>
                    <a:pt x="553" y="254"/>
                    <a:pt x="554" y="252"/>
                    <a:pt x="552" y="252"/>
                  </a:cubicBezTo>
                  <a:cubicBezTo>
                    <a:pt x="551" y="254"/>
                    <a:pt x="550" y="255"/>
                    <a:pt x="550" y="257"/>
                  </a:cubicBezTo>
                  <a:close/>
                  <a:moveTo>
                    <a:pt x="169" y="253"/>
                  </a:moveTo>
                  <a:cubicBezTo>
                    <a:pt x="168" y="255"/>
                    <a:pt x="166" y="256"/>
                    <a:pt x="163" y="257"/>
                  </a:cubicBezTo>
                  <a:cubicBezTo>
                    <a:pt x="163" y="255"/>
                    <a:pt x="162" y="254"/>
                    <a:pt x="160" y="254"/>
                  </a:cubicBezTo>
                  <a:cubicBezTo>
                    <a:pt x="163" y="262"/>
                    <a:pt x="173" y="266"/>
                    <a:pt x="179" y="258"/>
                  </a:cubicBezTo>
                  <a:cubicBezTo>
                    <a:pt x="174" y="257"/>
                    <a:pt x="173" y="254"/>
                    <a:pt x="169" y="253"/>
                  </a:cubicBezTo>
                  <a:close/>
                  <a:moveTo>
                    <a:pt x="375" y="255"/>
                  </a:moveTo>
                  <a:cubicBezTo>
                    <a:pt x="382" y="257"/>
                    <a:pt x="388" y="267"/>
                    <a:pt x="395" y="265"/>
                  </a:cubicBezTo>
                  <a:cubicBezTo>
                    <a:pt x="390" y="259"/>
                    <a:pt x="383" y="256"/>
                    <a:pt x="376" y="253"/>
                  </a:cubicBezTo>
                  <a:cubicBezTo>
                    <a:pt x="376" y="254"/>
                    <a:pt x="374" y="254"/>
                    <a:pt x="375" y="255"/>
                  </a:cubicBezTo>
                  <a:close/>
                  <a:moveTo>
                    <a:pt x="261" y="256"/>
                  </a:moveTo>
                  <a:cubicBezTo>
                    <a:pt x="265" y="260"/>
                    <a:pt x="267" y="264"/>
                    <a:pt x="272" y="267"/>
                  </a:cubicBezTo>
                  <a:cubicBezTo>
                    <a:pt x="274" y="262"/>
                    <a:pt x="266" y="257"/>
                    <a:pt x="262" y="254"/>
                  </a:cubicBezTo>
                  <a:cubicBezTo>
                    <a:pt x="262" y="255"/>
                    <a:pt x="261" y="255"/>
                    <a:pt x="261" y="256"/>
                  </a:cubicBezTo>
                  <a:close/>
                  <a:moveTo>
                    <a:pt x="355" y="256"/>
                  </a:moveTo>
                  <a:cubicBezTo>
                    <a:pt x="355" y="255"/>
                    <a:pt x="356" y="255"/>
                    <a:pt x="356" y="254"/>
                  </a:cubicBezTo>
                  <a:cubicBezTo>
                    <a:pt x="356" y="254"/>
                    <a:pt x="353" y="253"/>
                    <a:pt x="353" y="254"/>
                  </a:cubicBezTo>
                  <a:cubicBezTo>
                    <a:pt x="354" y="254"/>
                    <a:pt x="353" y="256"/>
                    <a:pt x="355" y="256"/>
                  </a:cubicBezTo>
                  <a:close/>
                  <a:moveTo>
                    <a:pt x="631" y="266"/>
                  </a:moveTo>
                  <a:cubicBezTo>
                    <a:pt x="633" y="261"/>
                    <a:pt x="634" y="257"/>
                    <a:pt x="632" y="254"/>
                  </a:cubicBezTo>
                  <a:cubicBezTo>
                    <a:pt x="632" y="258"/>
                    <a:pt x="629" y="262"/>
                    <a:pt x="631" y="266"/>
                  </a:cubicBezTo>
                  <a:close/>
                  <a:moveTo>
                    <a:pt x="236" y="259"/>
                  </a:moveTo>
                  <a:cubicBezTo>
                    <a:pt x="239" y="259"/>
                    <a:pt x="241" y="258"/>
                    <a:pt x="242" y="255"/>
                  </a:cubicBezTo>
                  <a:cubicBezTo>
                    <a:pt x="239" y="253"/>
                    <a:pt x="236" y="256"/>
                    <a:pt x="236" y="259"/>
                  </a:cubicBezTo>
                  <a:close/>
                  <a:moveTo>
                    <a:pt x="406" y="257"/>
                  </a:moveTo>
                  <a:cubicBezTo>
                    <a:pt x="407" y="256"/>
                    <a:pt x="409" y="255"/>
                    <a:pt x="406" y="254"/>
                  </a:cubicBezTo>
                  <a:cubicBezTo>
                    <a:pt x="406" y="255"/>
                    <a:pt x="405" y="257"/>
                    <a:pt x="406" y="257"/>
                  </a:cubicBezTo>
                  <a:close/>
                  <a:moveTo>
                    <a:pt x="200" y="266"/>
                  </a:moveTo>
                  <a:cubicBezTo>
                    <a:pt x="200" y="265"/>
                    <a:pt x="202" y="265"/>
                    <a:pt x="203" y="264"/>
                  </a:cubicBezTo>
                  <a:cubicBezTo>
                    <a:pt x="200" y="259"/>
                    <a:pt x="192" y="259"/>
                    <a:pt x="188" y="255"/>
                  </a:cubicBezTo>
                  <a:cubicBezTo>
                    <a:pt x="192" y="259"/>
                    <a:pt x="196" y="262"/>
                    <a:pt x="200" y="266"/>
                  </a:cubicBezTo>
                  <a:close/>
                  <a:moveTo>
                    <a:pt x="285" y="263"/>
                  </a:moveTo>
                  <a:cubicBezTo>
                    <a:pt x="286" y="261"/>
                    <a:pt x="288" y="260"/>
                    <a:pt x="289" y="258"/>
                  </a:cubicBezTo>
                  <a:cubicBezTo>
                    <a:pt x="286" y="258"/>
                    <a:pt x="285" y="256"/>
                    <a:pt x="284" y="255"/>
                  </a:cubicBezTo>
                  <a:cubicBezTo>
                    <a:pt x="281" y="257"/>
                    <a:pt x="280" y="262"/>
                    <a:pt x="285" y="263"/>
                  </a:cubicBezTo>
                  <a:close/>
                  <a:moveTo>
                    <a:pt x="399" y="258"/>
                  </a:moveTo>
                  <a:cubicBezTo>
                    <a:pt x="400" y="256"/>
                    <a:pt x="395" y="254"/>
                    <a:pt x="393" y="255"/>
                  </a:cubicBezTo>
                  <a:cubicBezTo>
                    <a:pt x="395" y="256"/>
                    <a:pt x="396" y="258"/>
                    <a:pt x="399" y="258"/>
                  </a:cubicBezTo>
                  <a:close/>
                  <a:moveTo>
                    <a:pt x="110" y="258"/>
                  </a:moveTo>
                  <a:cubicBezTo>
                    <a:pt x="108" y="258"/>
                    <a:pt x="107" y="254"/>
                    <a:pt x="106" y="256"/>
                  </a:cubicBezTo>
                  <a:cubicBezTo>
                    <a:pt x="107" y="256"/>
                    <a:pt x="109" y="259"/>
                    <a:pt x="110" y="258"/>
                  </a:cubicBezTo>
                  <a:close/>
                  <a:moveTo>
                    <a:pt x="455" y="264"/>
                  </a:moveTo>
                  <a:cubicBezTo>
                    <a:pt x="457" y="266"/>
                    <a:pt x="460" y="271"/>
                    <a:pt x="463" y="269"/>
                  </a:cubicBezTo>
                  <a:cubicBezTo>
                    <a:pt x="462" y="267"/>
                    <a:pt x="466" y="264"/>
                    <a:pt x="466" y="259"/>
                  </a:cubicBezTo>
                  <a:cubicBezTo>
                    <a:pt x="461" y="260"/>
                    <a:pt x="461" y="256"/>
                    <a:pt x="457" y="255"/>
                  </a:cubicBezTo>
                  <a:cubicBezTo>
                    <a:pt x="457" y="258"/>
                    <a:pt x="455" y="260"/>
                    <a:pt x="455" y="264"/>
                  </a:cubicBezTo>
                  <a:close/>
                  <a:moveTo>
                    <a:pt x="516" y="268"/>
                  </a:moveTo>
                  <a:cubicBezTo>
                    <a:pt x="518" y="267"/>
                    <a:pt x="518" y="269"/>
                    <a:pt x="519" y="269"/>
                  </a:cubicBezTo>
                  <a:cubicBezTo>
                    <a:pt x="520" y="266"/>
                    <a:pt x="522" y="263"/>
                    <a:pt x="523" y="260"/>
                  </a:cubicBezTo>
                  <a:cubicBezTo>
                    <a:pt x="521" y="259"/>
                    <a:pt x="519" y="256"/>
                    <a:pt x="516" y="255"/>
                  </a:cubicBezTo>
                  <a:cubicBezTo>
                    <a:pt x="517" y="261"/>
                    <a:pt x="517" y="263"/>
                    <a:pt x="516" y="268"/>
                  </a:cubicBezTo>
                  <a:close/>
                  <a:moveTo>
                    <a:pt x="528" y="258"/>
                  </a:moveTo>
                  <a:cubicBezTo>
                    <a:pt x="530" y="258"/>
                    <a:pt x="532" y="260"/>
                    <a:pt x="533" y="259"/>
                  </a:cubicBezTo>
                  <a:cubicBezTo>
                    <a:pt x="531" y="258"/>
                    <a:pt x="531" y="255"/>
                    <a:pt x="528" y="255"/>
                  </a:cubicBezTo>
                  <a:cubicBezTo>
                    <a:pt x="528" y="256"/>
                    <a:pt x="528" y="257"/>
                    <a:pt x="528" y="258"/>
                  </a:cubicBezTo>
                  <a:close/>
                  <a:moveTo>
                    <a:pt x="46" y="266"/>
                  </a:moveTo>
                  <a:cubicBezTo>
                    <a:pt x="49" y="267"/>
                    <a:pt x="51" y="270"/>
                    <a:pt x="55" y="271"/>
                  </a:cubicBezTo>
                  <a:cubicBezTo>
                    <a:pt x="52" y="266"/>
                    <a:pt x="54" y="256"/>
                    <a:pt x="46" y="256"/>
                  </a:cubicBezTo>
                  <a:cubicBezTo>
                    <a:pt x="46" y="261"/>
                    <a:pt x="46" y="261"/>
                    <a:pt x="46" y="266"/>
                  </a:cubicBezTo>
                  <a:close/>
                  <a:moveTo>
                    <a:pt x="330" y="257"/>
                  </a:moveTo>
                  <a:cubicBezTo>
                    <a:pt x="333" y="262"/>
                    <a:pt x="339" y="265"/>
                    <a:pt x="344" y="268"/>
                  </a:cubicBezTo>
                  <a:cubicBezTo>
                    <a:pt x="344" y="266"/>
                    <a:pt x="346" y="267"/>
                    <a:pt x="346" y="265"/>
                  </a:cubicBezTo>
                  <a:cubicBezTo>
                    <a:pt x="340" y="263"/>
                    <a:pt x="335" y="257"/>
                    <a:pt x="330" y="257"/>
                  </a:cubicBezTo>
                  <a:close/>
                  <a:moveTo>
                    <a:pt x="492" y="257"/>
                  </a:moveTo>
                  <a:cubicBezTo>
                    <a:pt x="492" y="261"/>
                    <a:pt x="489" y="262"/>
                    <a:pt x="490" y="266"/>
                  </a:cubicBezTo>
                  <a:cubicBezTo>
                    <a:pt x="492" y="267"/>
                    <a:pt x="492" y="270"/>
                    <a:pt x="496" y="270"/>
                  </a:cubicBezTo>
                  <a:cubicBezTo>
                    <a:pt x="496" y="267"/>
                    <a:pt x="498" y="265"/>
                    <a:pt x="499" y="262"/>
                  </a:cubicBezTo>
                  <a:cubicBezTo>
                    <a:pt x="498" y="259"/>
                    <a:pt x="496" y="258"/>
                    <a:pt x="496" y="256"/>
                  </a:cubicBezTo>
                  <a:cubicBezTo>
                    <a:pt x="495" y="257"/>
                    <a:pt x="493" y="256"/>
                    <a:pt x="492" y="257"/>
                  </a:cubicBezTo>
                  <a:close/>
                  <a:moveTo>
                    <a:pt x="572" y="259"/>
                  </a:moveTo>
                  <a:cubicBezTo>
                    <a:pt x="572" y="257"/>
                    <a:pt x="570" y="256"/>
                    <a:pt x="569" y="256"/>
                  </a:cubicBezTo>
                  <a:cubicBezTo>
                    <a:pt x="569" y="258"/>
                    <a:pt x="570" y="259"/>
                    <a:pt x="572" y="259"/>
                  </a:cubicBezTo>
                  <a:close/>
                  <a:moveTo>
                    <a:pt x="537" y="258"/>
                  </a:moveTo>
                  <a:cubicBezTo>
                    <a:pt x="538" y="260"/>
                    <a:pt x="540" y="262"/>
                    <a:pt x="543" y="263"/>
                  </a:cubicBezTo>
                  <a:cubicBezTo>
                    <a:pt x="542" y="260"/>
                    <a:pt x="539" y="260"/>
                    <a:pt x="540" y="257"/>
                  </a:cubicBezTo>
                  <a:cubicBezTo>
                    <a:pt x="539" y="257"/>
                    <a:pt x="538" y="257"/>
                    <a:pt x="538" y="257"/>
                  </a:cubicBezTo>
                  <a:cubicBezTo>
                    <a:pt x="538" y="257"/>
                    <a:pt x="538" y="258"/>
                    <a:pt x="537" y="258"/>
                  </a:cubicBezTo>
                  <a:close/>
                  <a:moveTo>
                    <a:pt x="239" y="263"/>
                  </a:moveTo>
                  <a:cubicBezTo>
                    <a:pt x="242" y="264"/>
                    <a:pt x="242" y="267"/>
                    <a:pt x="245" y="266"/>
                  </a:cubicBezTo>
                  <a:cubicBezTo>
                    <a:pt x="246" y="264"/>
                    <a:pt x="247" y="262"/>
                    <a:pt x="250" y="261"/>
                  </a:cubicBezTo>
                  <a:cubicBezTo>
                    <a:pt x="247" y="255"/>
                    <a:pt x="242" y="259"/>
                    <a:pt x="239" y="263"/>
                  </a:cubicBezTo>
                  <a:close/>
                  <a:moveTo>
                    <a:pt x="409" y="260"/>
                  </a:moveTo>
                  <a:cubicBezTo>
                    <a:pt x="412" y="259"/>
                    <a:pt x="413" y="264"/>
                    <a:pt x="416" y="263"/>
                  </a:cubicBezTo>
                  <a:cubicBezTo>
                    <a:pt x="415" y="260"/>
                    <a:pt x="413" y="258"/>
                    <a:pt x="410" y="257"/>
                  </a:cubicBezTo>
                  <a:cubicBezTo>
                    <a:pt x="410" y="258"/>
                    <a:pt x="408" y="258"/>
                    <a:pt x="409" y="260"/>
                  </a:cubicBezTo>
                  <a:close/>
                  <a:moveTo>
                    <a:pt x="138" y="261"/>
                  </a:moveTo>
                  <a:cubicBezTo>
                    <a:pt x="139" y="259"/>
                    <a:pt x="137" y="258"/>
                    <a:pt x="135" y="258"/>
                  </a:cubicBezTo>
                  <a:cubicBezTo>
                    <a:pt x="135" y="260"/>
                    <a:pt x="136" y="261"/>
                    <a:pt x="138" y="261"/>
                  </a:cubicBezTo>
                  <a:close/>
                  <a:moveTo>
                    <a:pt x="312" y="262"/>
                  </a:moveTo>
                  <a:cubicBezTo>
                    <a:pt x="313" y="262"/>
                    <a:pt x="315" y="259"/>
                    <a:pt x="314" y="258"/>
                  </a:cubicBezTo>
                  <a:cubicBezTo>
                    <a:pt x="314" y="259"/>
                    <a:pt x="312" y="260"/>
                    <a:pt x="312" y="262"/>
                  </a:cubicBezTo>
                  <a:close/>
                  <a:moveTo>
                    <a:pt x="316" y="267"/>
                  </a:moveTo>
                  <a:cubicBezTo>
                    <a:pt x="320" y="266"/>
                    <a:pt x="320" y="262"/>
                    <a:pt x="323" y="260"/>
                  </a:cubicBezTo>
                  <a:cubicBezTo>
                    <a:pt x="322" y="260"/>
                    <a:pt x="322" y="258"/>
                    <a:pt x="320" y="258"/>
                  </a:cubicBezTo>
                  <a:cubicBezTo>
                    <a:pt x="319" y="261"/>
                    <a:pt x="315" y="263"/>
                    <a:pt x="316" y="267"/>
                  </a:cubicBezTo>
                  <a:close/>
                  <a:moveTo>
                    <a:pt x="369" y="259"/>
                  </a:moveTo>
                  <a:cubicBezTo>
                    <a:pt x="371" y="259"/>
                    <a:pt x="371" y="261"/>
                    <a:pt x="372" y="260"/>
                  </a:cubicBezTo>
                  <a:cubicBezTo>
                    <a:pt x="373" y="259"/>
                    <a:pt x="371" y="258"/>
                    <a:pt x="371" y="258"/>
                  </a:cubicBezTo>
                  <a:cubicBezTo>
                    <a:pt x="371" y="259"/>
                    <a:pt x="370" y="258"/>
                    <a:pt x="369" y="259"/>
                  </a:cubicBezTo>
                  <a:close/>
                  <a:moveTo>
                    <a:pt x="558" y="263"/>
                  </a:moveTo>
                  <a:cubicBezTo>
                    <a:pt x="559" y="263"/>
                    <a:pt x="560" y="265"/>
                    <a:pt x="562" y="265"/>
                  </a:cubicBezTo>
                  <a:cubicBezTo>
                    <a:pt x="564" y="262"/>
                    <a:pt x="562" y="259"/>
                    <a:pt x="560" y="258"/>
                  </a:cubicBezTo>
                  <a:cubicBezTo>
                    <a:pt x="559" y="260"/>
                    <a:pt x="558" y="261"/>
                    <a:pt x="558" y="263"/>
                  </a:cubicBezTo>
                  <a:close/>
                  <a:moveTo>
                    <a:pt x="256" y="261"/>
                  </a:moveTo>
                  <a:cubicBezTo>
                    <a:pt x="258" y="261"/>
                    <a:pt x="259" y="263"/>
                    <a:pt x="261" y="263"/>
                  </a:cubicBezTo>
                  <a:cubicBezTo>
                    <a:pt x="261" y="261"/>
                    <a:pt x="259" y="259"/>
                    <a:pt x="257" y="258"/>
                  </a:cubicBezTo>
                  <a:cubicBezTo>
                    <a:pt x="257" y="260"/>
                    <a:pt x="255" y="259"/>
                    <a:pt x="256" y="261"/>
                  </a:cubicBezTo>
                  <a:close/>
                  <a:moveTo>
                    <a:pt x="165" y="266"/>
                  </a:moveTo>
                  <a:cubicBezTo>
                    <a:pt x="162" y="264"/>
                    <a:pt x="160" y="260"/>
                    <a:pt x="155" y="259"/>
                  </a:cubicBezTo>
                  <a:cubicBezTo>
                    <a:pt x="157" y="262"/>
                    <a:pt x="162" y="266"/>
                    <a:pt x="165" y="266"/>
                  </a:cubicBezTo>
                  <a:close/>
                  <a:moveTo>
                    <a:pt x="303" y="260"/>
                  </a:moveTo>
                  <a:cubicBezTo>
                    <a:pt x="303" y="264"/>
                    <a:pt x="306" y="261"/>
                    <a:pt x="306" y="259"/>
                  </a:cubicBezTo>
                  <a:cubicBezTo>
                    <a:pt x="304" y="259"/>
                    <a:pt x="305" y="261"/>
                    <a:pt x="303" y="260"/>
                  </a:cubicBezTo>
                  <a:close/>
                  <a:moveTo>
                    <a:pt x="288" y="265"/>
                  </a:moveTo>
                  <a:cubicBezTo>
                    <a:pt x="289" y="265"/>
                    <a:pt x="289" y="266"/>
                    <a:pt x="290" y="266"/>
                  </a:cubicBezTo>
                  <a:cubicBezTo>
                    <a:pt x="293" y="267"/>
                    <a:pt x="292" y="264"/>
                    <a:pt x="295" y="264"/>
                  </a:cubicBezTo>
                  <a:cubicBezTo>
                    <a:pt x="294" y="257"/>
                    <a:pt x="288" y="260"/>
                    <a:pt x="288" y="265"/>
                  </a:cubicBezTo>
                  <a:close/>
                  <a:moveTo>
                    <a:pt x="476" y="263"/>
                  </a:moveTo>
                  <a:cubicBezTo>
                    <a:pt x="477" y="261"/>
                    <a:pt x="475" y="260"/>
                    <a:pt x="473" y="260"/>
                  </a:cubicBezTo>
                  <a:cubicBezTo>
                    <a:pt x="473" y="262"/>
                    <a:pt x="474" y="263"/>
                    <a:pt x="476" y="263"/>
                  </a:cubicBezTo>
                  <a:close/>
                  <a:moveTo>
                    <a:pt x="592" y="310"/>
                  </a:moveTo>
                  <a:cubicBezTo>
                    <a:pt x="597" y="309"/>
                    <a:pt x="594" y="300"/>
                    <a:pt x="599" y="296"/>
                  </a:cubicBezTo>
                  <a:cubicBezTo>
                    <a:pt x="598" y="292"/>
                    <a:pt x="600" y="291"/>
                    <a:pt x="601" y="288"/>
                  </a:cubicBezTo>
                  <a:cubicBezTo>
                    <a:pt x="601" y="277"/>
                    <a:pt x="610" y="271"/>
                    <a:pt x="608" y="260"/>
                  </a:cubicBezTo>
                  <a:cubicBezTo>
                    <a:pt x="601" y="274"/>
                    <a:pt x="596" y="295"/>
                    <a:pt x="592" y="310"/>
                  </a:cubicBezTo>
                  <a:close/>
                  <a:moveTo>
                    <a:pt x="223" y="262"/>
                  </a:moveTo>
                  <a:cubicBezTo>
                    <a:pt x="223" y="263"/>
                    <a:pt x="224" y="264"/>
                    <a:pt x="226" y="265"/>
                  </a:cubicBezTo>
                  <a:cubicBezTo>
                    <a:pt x="226" y="264"/>
                    <a:pt x="227" y="264"/>
                    <a:pt x="227" y="263"/>
                  </a:cubicBezTo>
                  <a:cubicBezTo>
                    <a:pt x="227" y="261"/>
                    <a:pt x="225" y="260"/>
                    <a:pt x="223" y="262"/>
                  </a:cubicBezTo>
                  <a:close/>
                  <a:moveTo>
                    <a:pt x="389" y="271"/>
                  </a:moveTo>
                  <a:cubicBezTo>
                    <a:pt x="390" y="271"/>
                    <a:pt x="390" y="270"/>
                    <a:pt x="391" y="270"/>
                  </a:cubicBezTo>
                  <a:cubicBezTo>
                    <a:pt x="388" y="265"/>
                    <a:pt x="381" y="262"/>
                    <a:pt x="377" y="261"/>
                  </a:cubicBezTo>
                  <a:cubicBezTo>
                    <a:pt x="380" y="266"/>
                    <a:pt x="385" y="269"/>
                    <a:pt x="389" y="271"/>
                  </a:cubicBezTo>
                  <a:close/>
                  <a:moveTo>
                    <a:pt x="448" y="263"/>
                  </a:moveTo>
                  <a:cubicBezTo>
                    <a:pt x="448" y="261"/>
                    <a:pt x="444" y="260"/>
                    <a:pt x="444" y="261"/>
                  </a:cubicBezTo>
                  <a:cubicBezTo>
                    <a:pt x="446" y="261"/>
                    <a:pt x="446" y="263"/>
                    <a:pt x="448" y="263"/>
                  </a:cubicBezTo>
                  <a:close/>
                  <a:moveTo>
                    <a:pt x="175" y="266"/>
                  </a:moveTo>
                  <a:cubicBezTo>
                    <a:pt x="181" y="268"/>
                    <a:pt x="191" y="280"/>
                    <a:pt x="195" y="270"/>
                  </a:cubicBezTo>
                  <a:cubicBezTo>
                    <a:pt x="189" y="266"/>
                    <a:pt x="182" y="256"/>
                    <a:pt x="175" y="266"/>
                  </a:cubicBezTo>
                  <a:close/>
                  <a:moveTo>
                    <a:pt x="319" y="271"/>
                  </a:moveTo>
                  <a:cubicBezTo>
                    <a:pt x="324" y="272"/>
                    <a:pt x="326" y="275"/>
                    <a:pt x="330" y="277"/>
                  </a:cubicBezTo>
                  <a:cubicBezTo>
                    <a:pt x="333" y="275"/>
                    <a:pt x="337" y="274"/>
                    <a:pt x="338" y="270"/>
                  </a:cubicBezTo>
                  <a:cubicBezTo>
                    <a:pt x="333" y="269"/>
                    <a:pt x="332" y="262"/>
                    <a:pt x="326" y="261"/>
                  </a:cubicBezTo>
                  <a:cubicBezTo>
                    <a:pt x="324" y="265"/>
                    <a:pt x="320" y="266"/>
                    <a:pt x="319" y="271"/>
                  </a:cubicBezTo>
                  <a:close/>
                  <a:moveTo>
                    <a:pt x="209" y="263"/>
                  </a:moveTo>
                  <a:cubicBezTo>
                    <a:pt x="211" y="264"/>
                    <a:pt x="212" y="266"/>
                    <a:pt x="214" y="266"/>
                  </a:cubicBezTo>
                  <a:cubicBezTo>
                    <a:pt x="214" y="264"/>
                    <a:pt x="216" y="265"/>
                    <a:pt x="216" y="263"/>
                  </a:cubicBezTo>
                  <a:cubicBezTo>
                    <a:pt x="214" y="262"/>
                    <a:pt x="211" y="261"/>
                    <a:pt x="209" y="263"/>
                  </a:cubicBezTo>
                  <a:close/>
                  <a:moveTo>
                    <a:pt x="361" y="267"/>
                  </a:moveTo>
                  <a:cubicBezTo>
                    <a:pt x="367" y="273"/>
                    <a:pt x="373" y="279"/>
                    <a:pt x="382" y="282"/>
                  </a:cubicBezTo>
                  <a:cubicBezTo>
                    <a:pt x="384" y="280"/>
                    <a:pt x="385" y="278"/>
                    <a:pt x="386" y="275"/>
                  </a:cubicBezTo>
                  <a:cubicBezTo>
                    <a:pt x="384" y="274"/>
                    <a:pt x="381" y="272"/>
                    <a:pt x="379" y="270"/>
                  </a:cubicBezTo>
                  <a:cubicBezTo>
                    <a:pt x="377" y="271"/>
                    <a:pt x="372" y="275"/>
                    <a:pt x="369" y="272"/>
                  </a:cubicBezTo>
                  <a:cubicBezTo>
                    <a:pt x="371" y="271"/>
                    <a:pt x="374" y="271"/>
                    <a:pt x="375" y="268"/>
                  </a:cubicBezTo>
                  <a:cubicBezTo>
                    <a:pt x="370" y="264"/>
                    <a:pt x="364" y="259"/>
                    <a:pt x="361" y="267"/>
                  </a:cubicBezTo>
                  <a:close/>
                  <a:moveTo>
                    <a:pt x="551" y="270"/>
                  </a:moveTo>
                  <a:cubicBezTo>
                    <a:pt x="552" y="267"/>
                    <a:pt x="552" y="265"/>
                    <a:pt x="552" y="263"/>
                  </a:cubicBezTo>
                  <a:cubicBezTo>
                    <a:pt x="551" y="265"/>
                    <a:pt x="550" y="262"/>
                    <a:pt x="550" y="262"/>
                  </a:cubicBezTo>
                  <a:cubicBezTo>
                    <a:pt x="549" y="262"/>
                    <a:pt x="549" y="262"/>
                    <a:pt x="548" y="262"/>
                  </a:cubicBezTo>
                  <a:cubicBezTo>
                    <a:pt x="549" y="264"/>
                    <a:pt x="548" y="267"/>
                    <a:pt x="551" y="270"/>
                  </a:cubicBezTo>
                  <a:close/>
                  <a:moveTo>
                    <a:pt x="64" y="278"/>
                  </a:moveTo>
                  <a:cubicBezTo>
                    <a:pt x="61" y="273"/>
                    <a:pt x="62" y="265"/>
                    <a:pt x="56" y="262"/>
                  </a:cubicBezTo>
                  <a:cubicBezTo>
                    <a:pt x="57" y="269"/>
                    <a:pt x="59" y="278"/>
                    <a:pt x="64" y="278"/>
                  </a:cubicBezTo>
                  <a:close/>
                  <a:moveTo>
                    <a:pt x="120" y="265"/>
                  </a:moveTo>
                  <a:cubicBezTo>
                    <a:pt x="120" y="264"/>
                    <a:pt x="120" y="263"/>
                    <a:pt x="120" y="262"/>
                  </a:cubicBezTo>
                  <a:cubicBezTo>
                    <a:pt x="119" y="262"/>
                    <a:pt x="119" y="262"/>
                    <a:pt x="118" y="262"/>
                  </a:cubicBezTo>
                  <a:cubicBezTo>
                    <a:pt x="118" y="264"/>
                    <a:pt x="119" y="265"/>
                    <a:pt x="120" y="265"/>
                  </a:cubicBezTo>
                  <a:close/>
                  <a:moveTo>
                    <a:pt x="253" y="262"/>
                  </a:moveTo>
                  <a:cubicBezTo>
                    <a:pt x="251" y="265"/>
                    <a:pt x="248" y="266"/>
                    <a:pt x="246" y="270"/>
                  </a:cubicBezTo>
                  <a:cubicBezTo>
                    <a:pt x="252" y="275"/>
                    <a:pt x="255" y="283"/>
                    <a:pt x="263" y="285"/>
                  </a:cubicBezTo>
                  <a:cubicBezTo>
                    <a:pt x="266" y="281"/>
                    <a:pt x="267" y="276"/>
                    <a:pt x="270" y="271"/>
                  </a:cubicBezTo>
                  <a:cubicBezTo>
                    <a:pt x="265" y="268"/>
                    <a:pt x="259" y="265"/>
                    <a:pt x="253" y="262"/>
                  </a:cubicBezTo>
                  <a:close/>
                  <a:moveTo>
                    <a:pt x="522" y="272"/>
                  </a:moveTo>
                  <a:cubicBezTo>
                    <a:pt x="524" y="273"/>
                    <a:pt x="526" y="274"/>
                    <a:pt x="527" y="275"/>
                  </a:cubicBezTo>
                  <a:cubicBezTo>
                    <a:pt x="529" y="273"/>
                    <a:pt x="529" y="271"/>
                    <a:pt x="531" y="270"/>
                  </a:cubicBezTo>
                  <a:cubicBezTo>
                    <a:pt x="531" y="265"/>
                    <a:pt x="529" y="263"/>
                    <a:pt x="525" y="262"/>
                  </a:cubicBezTo>
                  <a:cubicBezTo>
                    <a:pt x="524" y="266"/>
                    <a:pt x="523" y="268"/>
                    <a:pt x="522" y="272"/>
                  </a:cubicBezTo>
                  <a:close/>
                  <a:moveTo>
                    <a:pt x="567" y="263"/>
                  </a:moveTo>
                  <a:cubicBezTo>
                    <a:pt x="567" y="264"/>
                    <a:pt x="568" y="264"/>
                    <a:pt x="568" y="265"/>
                  </a:cubicBezTo>
                  <a:cubicBezTo>
                    <a:pt x="571" y="265"/>
                    <a:pt x="571" y="261"/>
                    <a:pt x="567" y="263"/>
                  </a:cubicBezTo>
                  <a:close/>
                  <a:moveTo>
                    <a:pt x="637" y="270"/>
                  </a:moveTo>
                  <a:cubicBezTo>
                    <a:pt x="637" y="267"/>
                    <a:pt x="641" y="264"/>
                    <a:pt x="639" y="262"/>
                  </a:cubicBezTo>
                  <a:cubicBezTo>
                    <a:pt x="639" y="265"/>
                    <a:pt x="636" y="268"/>
                    <a:pt x="637" y="270"/>
                  </a:cubicBezTo>
                  <a:close/>
                  <a:moveTo>
                    <a:pt x="409" y="266"/>
                  </a:moveTo>
                  <a:cubicBezTo>
                    <a:pt x="410" y="267"/>
                    <a:pt x="411" y="266"/>
                    <a:pt x="412" y="266"/>
                  </a:cubicBezTo>
                  <a:cubicBezTo>
                    <a:pt x="412" y="264"/>
                    <a:pt x="410" y="263"/>
                    <a:pt x="408" y="263"/>
                  </a:cubicBezTo>
                  <a:cubicBezTo>
                    <a:pt x="408" y="265"/>
                    <a:pt x="409" y="265"/>
                    <a:pt x="409" y="266"/>
                  </a:cubicBezTo>
                  <a:close/>
                  <a:moveTo>
                    <a:pt x="293" y="269"/>
                  </a:moveTo>
                  <a:cubicBezTo>
                    <a:pt x="296" y="270"/>
                    <a:pt x="298" y="267"/>
                    <a:pt x="299" y="265"/>
                  </a:cubicBezTo>
                  <a:cubicBezTo>
                    <a:pt x="296" y="266"/>
                    <a:pt x="294" y="266"/>
                    <a:pt x="293" y="269"/>
                  </a:cubicBezTo>
                  <a:close/>
                  <a:moveTo>
                    <a:pt x="467" y="274"/>
                  </a:moveTo>
                  <a:cubicBezTo>
                    <a:pt x="468" y="275"/>
                    <a:pt x="468" y="276"/>
                    <a:pt x="470" y="276"/>
                  </a:cubicBezTo>
                  <a:cubicBezTo>
                    <a:pt x="473" y="274"/>
                    <a:pt x="473" y="270"/>
                    <a:pt x="475" y="267"/>
                  </a:cubicBezTo>
                  <a:cubicBezTo>
                    <a:pt x="473" y="267"/>
                    <a:pt x="473" y="264"/>
                    <a:pt x="470" y="265"/>
                  </a:cubicBezTo>
                  <a:cubicBezTo>
                    <a:pt x="470" y="268"/>
                    <a:pt x="468" y="270"/>
                    <a:pt x="467" y="274"/>
                  </a:cubicBezTo>
                  <a:close/>
                  <a:moveTo>
                    <a:pt x="203" y="269"/>
                  </a:moveTo>
                  <a:cubicBezTo>
                    <a:pt x="207" y="270"/>
                    <a:pt x="208" y="274"/>
                    <a:pt x="212" y="272"/>
                  </a:cubicBezTo>
                  <a:cubicBezTo>
                    <a:pt x="212" y="270"/>
                    <a:pt x="213" y="270"/>
                    <a:pt x="213" y="268"/>
                  </a:cubicBezTo>
                  <a:cubicBezTo>
                    <a:pt x="209" y="265"/>
                    <a:pt x="205" y="265"/>
                    <a:pt x="203" y="269"/>
                  </a:cubicBezTo>
                  <a:close/>
                  <a:moveTo>
                    <a:pt x="436" y="277"/>
                  </a:moveTo>
                  <a:cubicBezTo>
                    <a:pt x="439" y="274"/>
                    <a:pt x="443" y="273"/>
                    <a:pt x="444" y="268"/>
                  </a:cubicBezTo>
                  <a:cubicBezTo>
                    <a:pt x="442" y="267"/>
                    <a:pt x="440" y="266"/>
                    <a:pt x="438" y="265"/>
                  </a:cubicBezTo>
                  <a:cubicBezTo>
                    <a:pt x="438" y="269"/>
                    <a:pt x="433" y="274"/>
                    <a:pt x="436" y="277"/>
                  </a:cubicBezTo>
                  <a:close/>
                  <a:moveTo>
                    <a:pt x="218" y="268"/>
                  </a:moveTo>
                  <a:cubicBezTo>
                    <a:pt x="220" y="268"/>
                    <a:pt x="220" y="270"/>
                    <a:pt x="222" y="269"/>
                  </a:cubicBezTo>
                  <a:cubicBezTo>
                    <a:pt x="222" y="267"/>
                    <a:pt x="220" y="267"/>
                    <a:pt x="219" y="266"/>
                  </a:cubicBezTo>
                  <a:cubicBezTo>
                    <a:pt x="219" y="267"/>
                    <a:pt x="218" y="267"/>
                    <a:pt x="218" y="268"/>
                  </a:cubicBezTo>
                  <a:close/>
                  <a:moveTo>
                    <a:pt x="159" y="271"/>
                  </a:moveTo>
                  <a:cubicBezTo>
                    <a:pt x="156" y="270"/>
                    <a:pt x="154" y="268"/>
                    <a:pt x="152" y="266"/>
                  </a:cubicBezTo>
                  <a:cubicBezTo>
                    <a:pt x="151" y="269"/>
                    <a:pt x="157" y="272"/>
                    <a:pt x="159" y="271"/>
                  </a:cubicBezTo>
                  <a:close/>
                  <a:moveTo>
                    <a:pt x="123" y="268"/>
                  </a:moveTo>
                  <a:cubicBezTo>
                    <a:pt x="123" y="269"/>
                    <a:pt x="125" y="271"/>
                    <a:pt x="127" y="269"/>
                  </a:cubicBezTo>
                  <a:cubicBezTo>
                    <a:pt x="127" y="267"/>
                    <a:pt x="125" y="266"/>
                    <a:pt x="123" y="268"/>
                  </a:cubicBezTo>
                  <a:close/>
                  <a:moveTo>
                    <a:pt x="275" y="272"/>
                  </a:moveTo>
                  <a:cubicBezTo>
                    <a:pt x="279" y="272"/>
                    <a:pt x="278" y="268"/>
                    <a:pt x="276" y="267"/>
                  </a:cubicBezTo>
                  <a:cubicBezTo>
                    <a:pt x="276" y="270"/>
                    <a:pt x="274" y="269"/>
                    <a:pt x="275" y="272"/>
                  </a:cubicBezTo>
                  <a:close/>
                  <a:moveTo>
                    <a:pt x="461" y="273"/>
                  </a:moveTo>
                  <a:cubicBezTo>
                    <a:pt x="460" y="270"/>
                    <a:pt x="455" y="268"/>
                    <a:pt x="453" y="268"/>
                  </a:cubicBezTo>
                  <a:cubicBezTo>
                    <a:pt x="456" y="269"/>
                    <a:pt x="458" y="272"/>
                    <a:pt x="461" y="273"/>
                  </a:cubicBezTo>
                  <a:close/>
                  <a:moveTo>
                    <a:pt x="553" y="273"/>
                  </a:moveTo>
                  <a:cubicBezTo>
                    <a:pt x="555" y="274"/>
                    <a:pt x="556" y="275"/>
                    <a:pt x="557" y="277"/>
                  </a:cubicBezTo>
                  <a:cubicBezTo>
                    <a:pt x="556" y="279"/>
                    <a:pt x="553" y="279"/>
                    <a:pt x="551" y="279"/>
                  </a:cubicBezTo>
                  <a:cubicBezTo>
                    <a:pt x="547" y="290"/>
                    <a:pt x="542" y="303"/>
                    <a:pt x="538" y="315"/>
                  </a:cubicBezTo>
                  <a:cubicBezTo>
                    <a:pt x="548" y="308"/>
                    <a:pt x="553" y="297"/>
                    <a:pt x="556" y="283"/>
                  </a:cubicBezTo>
                  <a:cubicBezTo>
                    <a:pt x="557" y="282"/>
                    <a:pt x="557" y="281"/>
                    <a:pt x="559" y="281"/>
                  </a:cubicBezTo>
                  <a:cubicBezTo>
                    <a:pt x="558" y="277"/>
                    <a:pt x="560" y="273"/>
                    <a:pt x="562" y="271"/>
                  </a:cubicBezTo>
                  <a:cubicBezTo>
                    <a:pt x="560" y="270"/>
                    <a:pt x="559" y="267"/>
                    <a:pt x="556" y="267"/>
                  </a:cubicBezTo>
                  <a:cubicBezTo>
                    <a:pt x="556" y="270"/>
                    <a:pt x="554" y="271"/>
                    <a:pt x="553" y="273"/>
                  </a:cubicBezTo>
                  <a:close/>
                  <a:moveTo>
                    <a:pt x="80" y="290"/>
                  </a:moveTo>
                  <a:cubicBezTo>
                    <a:pt x="79" y="284"/>
                    <a:pt x="75" y="280"/>
                    <a:pt x="75" y="273"/>
                  </a:cubicBezTo>
                  <a:cubicBezTo>
                    <a:pt x="71" y="272"/>
                    <a:pt x="69" y="269"/>
                    <a:pt x="65" y="268"/>
                  </a:cubicBezTo>
                  <a:cubicBezTo>
                    <a:pt x="67" y="278"/>
                    <a:pt x="71" y="286"/>
                    <a:pt x="80" y="290"/>
                  </a:cubicBezTo>
                  <a:close/>
                  <a:moveTo>
                    <a:pt x="231" y="269"/>
                  </a:moveTo>
                  <a:cubicBezTo>
                    <a:pt x="233" y="270"/>
                    <a:pt x="234" y="272"/>
                    <a:pt x="236" y="272"/>
                  </a:cubicBezTo>
                  <a:cubicBezTo>
                    <a:pt x="236" y="269"/>
                    <a:pt x="232" y="266"/>
                    <a:pt x="231" y="269"/>
                  </a:cubicBezTo>
                  <a:close/>
                  <a:moveTo>
                    <a:pt x="100" y="286"/>
                  </a:moveTo>
                  <a:cubicBezTo>
                    <a:pt x="97" y="278"/>
                    <a:pt x="90" y="270"/>
                    <a:pt x="83" y="269"/>
                  </a:cubicBezTo>
                  <a:cubicBezTo>
                    <a:pt x="89" y="275"/>
                    <a:pt x="92" y="282"/>
                    <a:pt x="100" y="286"/>
                  </a:cubicBezTo>
                  <a:close/>
                  <a:moveTo>
                    <a:pt x="143" y="271"/>
                  </a:moveTo>
                  <a:cubicBezTo>
                    <a:pt x="146" y="273"/>
                    <a:pt x="148" y="275"/>
                    <a:pt x="151" y="277"/>
                  </a:cubicBezTo>
                  <a:cubicBezTo>
                    <a:pt x="152" y="276"/>
                    <a:pt x="153" y="276"/>
                    <a:pt x="152" y="274"/>
                  </a:cubicBezTo>
                  <a:cubicBezTo>
                    <a:pt x="150" y="273"/>
                    <a:pt x="148" y="269"/>
                    <a:pt x="145" y="268"/>
                  </a:cubicBezTo>
                  <a:cubicBezTo>
                    <a:pt x="145" y="269"/>
                    <a:pt x="144" y="269"/>
                    <a:pt x="143" y="271"/>
                  </a:cubicBezTo>
                  <a:close/>
                  <a:moveTo>
                    <a:pt x="185" y="280"/>
                  </a:moveTo>
                  <a:cubicBezTo>
                    <a:pt x="186" y="279"/>
                    <a:pt x="188" y="278"/>
                    <a:pt x="189" y="276"/>
                  </a:cubicBezTo>
                  <a:cubicBezTo>
                    <a:pt x="183" y="274"/>
                    <a:pt x="178" y="269"/>
                    <a:pt x="172" y="269"/>
                  </a:cubicBezTo>
                  <a:cubicBezTo>
                    <a:pt x="177" y="272"/>
                    <a:pt x="179" y="279"/>
                    <a:pt x="185" y="280"/>
                  </a:cubicBezTo>
                  <a:close/>
                  <a:moveTo>
                    <a:pt x="299" y="272"/>
                  </a:moveTo>
                  <a:cubicBezTo>
                    <a:pt x="301" y="272"/>
                    <a:pt x="302" y="275"/>
                    <a:pt x="304" y="275"/>
                  </a:cubicBezTo>
                  <a:cubicBezTo>
                    <a:pt x="305" y="274"/>
                    <a:pt x="307" y="271"/>
                    <a:pt x="306" y="270"/>
                  </a:cubicBezTo>
                  <a:cubicBezTo>
                    <a:pt x="305" y="269"/>
                    <a:pt x="300" y="268"/>
                    <a:pt x="299" y="272"/>
                  </a:cubicBezTo>
                  <a:close/>
                  <a:moveTo>
                    <a:pt x="430" y="272"/>
                  </a:moveTo>
                  <a:cubicBezTo>
                    <a:pt x="432" y="273"/>
                    <a:pt x="433" y="269"/>
                    <a:pt x="432" y="269"/>
                  </a:cubicBezTo>
                  <a:cubicBezTo>
                    <a:pt x="431" y="270"/>
                    <a:pt x="431" y="271"/>
                    <a:pt x="430" y="272"/>
                  </a:cubicBezTo>
                  <a:close/>
                  <a:moveTo>
                    <a:pt x="531" y="277"/>
                  </a:moveTo>
                  <a:cubicBezTo>
                    <a:pt x="531" y="279"/>
                    <a:pt x="534" y="279"/>
                    <a:pt x="534" y="282"/>
                  </a:cubicBezTo>
                  <a:cubicBezTo>
                    <a:pt x="532" y="284"/>
                    <a:pt x="531" y="282"/>
                    <a:pt x="529" y="283"/>
                  </a:cubicBezTo>
                  <a:cubicBezTo>
                    <a:pt x="527" y="286"/>
                    <a:pt x="528" y="290"/>
                    <a:pt x="529" y="294"/>
                  </a:cubicBezTo>
                  <a:cubicBezTo>
                    <a:pt x="520" y="300"/>
                    <a:pt x="521" y="314"/>
                    <a:pt x="516" y="323"/>
                  </a:cubicBezTo>
                  <a:cubicBezTo>
                    <a:pt x="519" y="323"/>
                    <a:pt x="521" y="318"/>
                    <a:pt x="524" y="316"/>
                  </a:cubicBezTo>
                  <a:cubicBezTo>
                    <a:pt x="529" y="300"/>
                    <a:pt x="536" y="287"/>
                    <a:pt x="540" y="271"/>
                  </a:cubicBezTo>
                  <a:cubicBezTo>
                    <a:pt x="537" y="271"/>
                    <a:pt x="536" y="269"/>
                    <a:pt x="533" y="269"/>
                  </a:cubicBezTo>
                  <a:cubicBezTo>
                    <a:pt x="533" y="272"/>
                    <a:pt x="532" y="274"/>
                    <a:pt x="531" y="277"/>
                  </a:cubicBezTo>
                  <a:close/>
                  <a:moveTo>
                    <a:pt x="401" y="272"/>
                  </a:moveTo>
                  <a:cubicBezTo>
                    <a:pt x="403" y="272"/>
                    <a:pt x="404" y="271"/>
                    <a:pt x="404" y="269"/>
                  </a:cubicBezTo>
                  <a:cubicBezTo>
                    <a:pt x="402" y="269"/>
                    <a:pt x="402" y="271"/>
                    <a:pt x="401" y="272"/>
                  </a:cubicBezTo>
                  <a:close/>
                  <a:moveTo>
                    <a:pt x="559" y="290"/>
                  </a:moveTo>
                  <a:cubicBezTo>
                    <a:pt x="563" y="284"/>
                    <a:pt x="566" y="278"/>
                    <a:pt x="567" y="270"/>
                  </a:cubicBezTo>
                  <a:cubicBezTo>
                    <a:pt x="567" y="270"/>
                    <a:pt x="567" y="269"/>
                    <a:pt x="566" y="269"/>
                  </a:cubicBezTo>
                  <a:cubicBezTo>
                    <a:pt x="562" y="275"/>
                    <a:pt x="560" y="284"/>
                    <a:pt x="559" y="290"/>
                  </a:cubicBezTo>
                  <a:close/>
                  <a:moveTo>
                    <a:pt x="287" y="274"/>
                  </a:moveTo>
                  <a:cubicBezTo>
                    <a:pt x="290" y="275"/>
                    <a:pt x="293" y="271"/>
                    <a:pt x="290" y="270"/>
                  </a:cubicBezTo>
                  <a:cubicBezTo>
                    <a:pt x="289" y="272"/>
                    <a:pt x="286" y="271"/>
                    <a:pt x="287" y="274"/>
                  </a:cubicBezTo>
                  <a:close/>
                  <a:moveTo>
                    <a:pt x="214" y="276"/>
                  </a:moveTo>
                  <a:cubicBezTo>
                    <a:pt x="217" y="276"/>
                    <a:pt x="218" y="274"/>
                    <a:pt x="220" y="272"/>
                  </a:cubicBezTo>
                  <a:cubicBezTo>
                    <a:pt x="217" y="269"/>
                    <a:pt x="212" y="273"/>
                    <a:pt x="214" y="276"/>
                  </a:cubicBezTo>
                  <a:close/>
                  <a:moveTo>
                    <a:pt x="502" y="277"/>
                  </a:moveTo>
                  <a:cubicBezTo>
                    <a:pt x="502" y="274"/>
                    <a:pt x="505" y="274"/>
                    <a:pt x="505" y="271"/>
                  </a:cubicBezTo>
                  <a:cubicBezTo>
                    <a:pt x="504" y="271"/>
                    <a:pt x="504" y="271"/>
                    <a:pt x="503" y="271"/>
                  </a:cubicBezTo>
                  <a:cubicBezTo>
                    <a:pt x="502" y="272"/>
                    <a:pt x="500" y="276"/>
                    <a:pt x="502" y="277"/>
                  </a:cubicBezTo>
                  <a:close/>
                  <a:moveTo>
                    <a:pt x="33" y="275"/>
                  </a:moveTo>
                  <a:cubicBezTo>
                    <a:pt x="33" y="274"/>
                    <a:pt x="34" y="271"/>
                    <a:pt x="32" y="271"/>
                  </a:cubicBezTo>
                  <a:cubicBezTo>
                    <a:pt x="32" y="272"/>
                    <a:pt x="31" y="275"/>
                    <a:pt x="33" y="275"/>
                  </a:cubicBezTo>
                  <a:close/>
                  <a:moveTo>
                    <a:pt x="56" y="280"/>
                  </a:moveTo>
                  <a:cubicBezTo>
                    <a:pt x="55" y="275"/>
                    <a:pt x="50" y="274"/>
                    <a:pt x="47" y="271"/>
                  </a:cubicBezTo>
                  <a:cubicBezTo>
                    <a:pt x="47" y="278"/>
                    <a:pt x="53" y="277"/>
                    <a:pt x="56" y="280"/>
                  </a:cubicBezTo>
                  <a:close/>
                  <a:moveTo>
                    <a:pt x="196" y="277"/>
                  </a:moveTo>
                  <a:cubicBezTo>
                    <a:pt x="199" y="278"/>
                    <a:pt x="202" y="281"/>
                    <a:pt x="206" y="282"/>
                  </a:cubicBezTo>
                  <a:cubicBezTo>
                    <a:pt x="205" y="280"/>
                    <a:pt x="208" y="282"/>
                    <a:pt x="207" y="280"/>
                  </a:cubicBezTo>
                  <a:cubicBezTo>
                    <a:pt x="203" y="277"/>
                    <a:pt x="199" y="269"/>
                    <a:pt x="196" y="277"/>
                  </a:cubicBezTo>
                  <a:close/>
                  <a:moveTo>
                    <a:pt x="361" y="276"/>
                  </a:moveTo>
                  <a:cubicBezTo>
                    <a:pt x="359" y="276"/>
                    <a:pt x="359" y="273"/>
                    <a:pt x="358" y="272"/>
                  </a:cubicBezTo>
                  <a:cubicBezTo>
                    <a:pt x="357" y="272"/>
                    <a:pt x="355" y="272"/>
                    <a:pt x="354" y="272"/>
                  </a:cubicBezTo>
                  <a:cubicBezTo>
                    <a:pt x="355" y="275"/>
                    <a:pt x="359" y="277"/>
                    <a:pt x="361" y="276"/>
                  </a:cubicBezTo>
                  <a:close/>
                  <a:moveTo>
                    <a:pt x="622" y="297"/>
                  </a:moveTo>
                  <a:cubicBezTo>
                    <a:pt x="621" y="298"/>
                    <a:pt x="617" y="301"/>
                    <a:pt x="620" y="302"/>
                  </a:cubicBezTo>
                  <a:cubicBezTo>
                    <a:pt x="624" y="293"/>
                    <a:pt x="630" y="284"/>
                    <a:pt x="629" y="273"/>
                  </a:cubicBezTo>
                  <a:cubicBezTo>
                    <a:pt x="625" y="280"/>
                    <a:pt x="623" y="288"/>
                    <a:pt x="622" y="297"/>
                  </a:cubicBezTo>
                  <a:close/>
                  <a:moveTo>
                    <a:pt x="86" y="276"/>
                  </a:moveTo>
                  <a:cubicBezTo>
                    <a:pt x="83" y="277"/>
                    <a:pt x="85" y="273"/>
                    <a:pt x="83" y="274"/>
                  </a:cubicBezTo>
                  <a:cubicBezTo>
                    <a:pt x="82" y="275"/>
                    <a:pt x="85" y="278"/>
                    <a:pt x="86" y="276"/>
                  </a:cubicBezTo>
                  <a:close/>
                  <a:moveTo>
                    <a:pt x="218" y="279"/>
                  </a:moveTo>
                  <a:cubicBezTo>
                    <a:pt x="220" y="280"/>
                    <a:pt x="222" y="282"/>
                    <a:pt x="225" y="282"/>
                  </a:cubicBezTo>
                  <a:cubicBezTo>
                    <a:pt x="227" y="281"/>
                    <a:pt x="229" y="279"/>
                    <a:pt x="230" y="277"/>
                  </a:cubicBezTo>
                  <a:cubicBezTo>
                    <a:pt x="226" y="274"/>
                    <a:pt x="221" y="273"/>
                    <a:pt x="218" y="279"/>
                  </a:cubicBezTo>
                  <a:close/>
                  <a:moveTo>
                    <a:pt x="272" y="277"/>
                  </a:moveTo>
                  <a:cubicBezTo>
                    <a:pt x="274" y="277"/>
                    <a:pt x="274" y="277"/>
                    <a:pt x="275" y="275"/>
                  </a:cubicBezTo>
                  <a:cubicBezTo>
                    <a:pt x="273" y="275"/>
                    <a:pt x="273" y="274"/>
                    <a:pt x="273" y="274"/>
                  </a:cubicBezTo>
                  <a:cubicBezTo>
                    <a:pt x="273" y="275"/>
                    <a:pt x="272" y="276"/>
                    <a:pt x="272" y="277"/>
                  </a:cubicBezTo>
                  <a:close/>
                  <a:moveTo>
                    <a:pt x="507" y="280"/>
                  </a:moveTo>
                  <a:cubicBezTo>
                    <a:pt x="507" y="282"/>
                    <a:pt x="508" y="283"/>
                    <a:pt x="510" y="283"/>
                  </a:cubicBezTo>
                  <a:cubicBezTo>
                    <a:pt x="510" y="281"/>
                    <a:pt x="512" y="276"/>
                    <a:pt x="511" y="274"/>
                  </a:cubicBezTo>
                  <a:cubicBezTo>
                    <a:pt x="510" y="277"/>
                    <a:pt x="507" y="277"/>
                    <a:pt x="507" y="280"/>
                  </a:cubicBezTo>
                  <a:close/>
                  <a:moveTo>
                    <a:pt x="536" y="300"/>
                  </a:moveTo>
                  <a:cubicBezTo>
                    <a:pt x="540" y="292"/>
                    <a:pt x="546" y="286"/>
                    <a:pt x="548" y="277"/>
                  </a:cubicBezTo>
                  <a:cubicBezTo>
                    <a:pt x="546" y="276"/>
                    <a:pt x="547" y="274"/>
                    <a:pt x="544" y="274"/>
                  </a:cubicBezTo>
                  <a:cubicBezTo>
                    <a:pt x="542" y="282"/>
                    <a:pt x="537" y="291"/>
                    <a:pt x="536" y="300"/>
                  </a:cubicBezTo>
                  <a:close/>
                  <a:moveTo>
                    <a:pt x="129" y="296"/>
                  </a:moveTo>
                  <a:cubicBezTo>
                    <a:pt x="123" y="289"/>
                    <a:pt x="118" y="281"/>
                    <a:pt x="111" y="274"/>
                  </a:cubicBezTo>
                  <a:cubicBezTo>
                    <a:pt x="115" y="283"/>
                    <a:pt x="120" y="292"/>
                    <a:pt x="129" y="296"/>
                  </a:cubicBezTo>
                  <a:close/>
                  <a:moveTo>
                    <a:pt x="291" y="278"/>
                  </a:moveTo>
                  <a:cubicBezTo>
                    <a:pt x="294" y="280"/>
                    <a:pt x="296" y="284"/>
                    <a:pt x="299" y="285"/>
                  </a:cubicBezTo>
                  <a:cubicBezTo>
                    <a:pt x="300" y="282"/>
                    <a:pt x="302" y="281"/>
                    <a:pt x="303" y="278"/>
                  </a:cubicBezTo>
                  <a:cubicBezTo>
                    <a:pt x="299" y="276"/>
                    <a:pt x="293" y="272"/>
                    <a:pt x="291" y="278"/>
                  </a:cubicBezTo>
                  <a:close/>
                  <a:moveTo>
                    <a:pt x="334" y="278"/>
                  </a:moveTo>
                  <a:cubicBezTo>
                    <a:pt x="335" y="280"/>
                    <a:pt x="335" y="281"/>
                    <a:pt x="338" y="281"/>
                  </a:cubicBezTo>
                  <a:cubicBezTo>
                    <a:pt x="339" y="279"/>
                    <a:pt x="342" y="279"/>
                    <a:pt x="343" y="275"/>
                  </a:cubicBezTo>
                  <a:cubicBezTo>
                    <a:pt x="339" y="273"/>
                    <a:pt x="337" y="277"/>
                    <a:pt x="334" y="278"/>
                  </a:cubicBezTo>
                  <a:close/>
                  <a:moveTo>
                    <a:pt x="447" y="285"/>
                  </a:moveTo>
                  <a:cubicBezTo>
                    <a:pt x="449" y="286"/>
                    <a:pt x="451" y="288"/>
                    <a:pt x="454" y="288"/>
                  </a:cubicBezTo>
                  <a:cubicBezTo>
                    <a:pt x="456" y="285"/>
                    <a:pt x="457" y="282"/>
                    <a:pt x="459" y="279"/>
                  </a:cubicBezTo>
                  <a:cubicBezTo>
                    <a:pt x="455" y="278"/>
                    <a:pt x="455" y="274"/>
                    <a:pt x="451" y="274"/>
                  </a:cubicBezTo>
                  <a:cubicBezTo>
                    <a:pt x="450" y="278"/>
                    <a:pt x="448" y="280"/>
                    <a:pt x="447" y="285"/>
                  </a:cubicBezTo>
                  <a:close/>
                  <a:moveTo>
                    <a:pt x="601" y="300"/>
                  </a:moveTo>
                  <a:cubicBezTo>
                    <a:pt x="606" y="296"/>
                    <a:pt x="610" y="284"/>
                    <a:pt x="608" y="274"/>
                  </a:cubicBezTo>
                  <a:cubicBezTo>
                    <a:pt x="607" y="284"/>
                    <a:pt x="601" y="292"/>
                    <a:pt x="601" y="300"/>
                  </a:cubicBezTo>
                  <a:close/>
                  <a:moveTo>
                    <a:pt x="175" y="290"/>
                  </a:moveTo>
                  <a:cubicBezTo>
                    <a:pt x="174" y="283"/>
                    <a:pt x="166" y="278"/>
                    <a:pt x="160" y="275"/>
                  </a:cubicBezTo>
                  <a:cubicBezTo>
                    <a:pt x="162" y="280"/>
                    <a:pt x="169" y="286"/>
                    <a:pt x="175" y="290"/>
                  </a:cubicBezTo>
                  <a:close/>
                  <a:moveTo>
                    <a:pt x="308" y="277"/>
                  </a:moveTo>
                  <a:cubicBezTo>
                    <a:pt x="310" y="278"/>
                    <a:pt x="311" y="277"/>
                    <a:pt x="310" y="275"/>
                  </a:cubicBezTo>
                  <a:cubicBezTo>
                    <a:pt x="310" y="275"/>
                    <a:pt x="309" y="275"/>
                    <a:pt x="309" y="275"/>
                  </a:cubicBezTo>
                  <a:cubicBezTo>
                    <a:pt x="309" y="276"/>
                    <a:pt x="308" y="276"/>
                    <a:pt x="308" y="277"/>
                  </a:cubicBezTo>
                  <a:close/>
                  <a:moveTo>
                    <a:pt x="515" y="280"/>
                  </a:moveTo>
                  <a:cubicBezTo>
                    <a:pt x="517" y="280"/>
                    <a:pt x="518" y="274"/>
                    <a:pt x="515" y="275"/>
                  </a:cubicBezTo>
                  <a:cubicBezTo>
                    <a:pt x="516" y="277"/>
                    <a:pt x="514" y="278"/>
                    <a:pt x="515" y="280"/>
                  </a:cubicBezTo>
                  <a:close/>
                  <a:moveTo>
                    <a:pt x="109" y="280"/>
                  </a:moveTo>
                  <a:cubicBezTo>
                    <a:pt x="107" y="279"/>
                    <a:pt x="106" y="277"/>
                    <a:pt x="104" y="275"/>
                  </a:cubicBezTo>
                  <a:cubicBezTo>
                    <a:pt x="104" y="278"/>
                    <a:pt x="107" y="281"/>
                    <a:pt x="109" y="280"/>
                  </a:cubicBezTo>
                  <a:close/>
                  <a:moveTo>
                    <a:pt x="351" y="277"/>
                  </a:moveTo>
                  <a:cubicBezTo>
                    <a:pt x="351" y="277"/>
                    <a:pt x="351" y="278"/>
                    <a:pt x="351" y="279"/>
                  </a:cubicBezTo>
                  <a:cubicBezTo>
                    <a:pt x="354" y="283"/>
                    <a:pt x="358" y="286"/>
                    <a:pt x="361" y="290"/>
                  </a:cubicBezTo>
                  <a:cubicBezTo>
                    <a:pt x="363" y="292"/>
                    <a:pt x="363" y="296"/>
                    <a:pt x="366" y="295"/>
                  </a:cubicBezTo>
                  <a:cubicBezTo>
                    <a:pt x="366" y="287"/>
                    <a:pt x="360" y="276"/>
                    <a:pt x="351" y="277"/>
                  </a:cubicBezTo>
                  <a:close/>
                  <a:moveTo>
                    <a:pt x="400" y="278"/>
                  </a:moveTo>
                  <a:cubicBezTo>
                    <a:pt x="402" y="279"/>
                    <a:pt x="403" y="278"/>
                    <a:pt x="403" y="276"/>
                  </a:cubicBezTo>
                  <a:cubicBezTo>
                    <a:pt x="403" y="276"/>
                    <a:pt x="402" y="276"/>
                    <a:pt x="402" y="276"/>
                  </a:cubicBezTo>
                  <a:cubicBezTo>
                    <a:pt x="402" y="277"/>
                    <a:pt x="401" y="277"/>
                    <a:pt x="400" y="278"/>
                  </a:cubicBezTo>
                  <a:close/>
                  <a:moveTo>
                    <a:pt x="427" y="278"/>
                  </a:moveTo>
                  <a:cubicBezTo>
                    <a:pt x="427" y="280"/>
                    <a:pt x="428" y="281"/>
                    <a:pt x="429" y="282"/>
                  </a:cubicBezTo>
                  <a:cubicBezTo>
                    <a:pt x="429" y="281"/>
                    <a:pt x="429" y="277"/>
                    <a:pt x="429" y="277"/>
                  </a:cubicBezTo>
                  <a:cubicBezTo>
                    <a:pt x="429" y="278"/>
                    <a:pt x="428" y="277"/>
                    <a:pt x="427" y="278"/>
                  </a:cubicBezTo>
                  <a:close/>
                  <a:moveTo>
                    <a:pt x="524" y="284"/>
                  </a:moveTo>
                  <a:cubicBezTo>
                    <a:pt x="529" y="282"/>
                    <a:pt x="523" y="277"/>
                    <a:pt x="520" y="277"/>
                  </a:cubicBezTo>
                  <a:cubicBezTo>
                    <a:pt x="521" y="280"/>
                    <a:pt x="523" y="281"/>
                    <a:pt x="524" y="284"/>
                  </a:cubicBezTo>
                  <a:close/>
                  <a:moveTo>
                    <a:pt x="311" y="280"/>
                  </a:moveTo>
                  <a:cubicBezTo>
                    <a:pt x="314" y="281"/>
                    <a:pt x="315" y="284"/>
                    <a:pt x="319" y="284"/>
                  </a:cubicBezTo>
                  <a:cubicBezTo>
                    <a:pt x="318" y="280"/>
                    <a:pt x="315" y="279"/>
                    <a:pt x="312" y="277"/>
                  </a:cubicBezTo>
                  <a:cubicBezTo>
                    <a:pt x="312" y="279"/>
                    <a:pt x="311" y="278"/>
                    <a:pt x="311" y="280"/>
                  </a:cubicBezTo>
                  <a:close/>
                  <a:moveTo>
                    <a:pt x="482" y="286"/>
                  </a:moveTo>
                  <a:cubicBezTo>
                    <a:pt x="485" y="287"/>
                    <a:pt x="486" y="290"/>
                    <a:pt x="488" y="290"/>
                  </a:cubicBezTo>
                  <a:cubicBezTo>
                    <a:pt x="489" y="287"/>
                    <a:pt x="490" y="285"/>
                    <a:pt x="492" y="283"/>
                  </a:cubicBezTo>
                  <a:cubicBezTo>
                    <a:pt x="492" y="273"/>
                    <a:pt x="482" y="278"/>
                    <a:pt x="482" y="286"/>
                  </a:cubicBezTo>
                  <a:close/>
                  <a:moveTo>
                    <a:pt x="565" y="306"/>
                  </a:moveTo>
                  <a:cubicBezTo>
                    <a:pt x="566" y="304"/>
                    <a:pt x="568" y="303"/>
                    <a:pt x="570" y="302"/>
                  </a:cubicBezTo>
                  <a:cubicBezTo>
                    <a:pt x="570" y="292"/>
                    <a:pt x="578" y="285"/>
                    <a:pt x="576" y="277"/>
                  </a:cubicBezTo>
                  <a:cubicBezTo>
                    <a:pt x="573" y="287"/>
                    <a:pt x="565" y="297"/>
                    <a:pt x="565" y="306"/>
                  </a:cubicBezTo>
                  <a:close/>
                  <a:moveTo>
                    <a:pt x="55" y="292"/>
                  </a:moveTo>
                  <a:cubicBezTo>
                    <a:pt x="54" y="288"/>
                    <a:pt x="53" y="287"/>
                    <a:pt x="54" y="283"/>
                  </a:cubicBezTo>
                  <a:cubicBezTo>
                    <a:pt x="51" y="282"/>
                    <a:pt x="50" y="279"/>
                    <a:pt x="47" y="279"/>
                  </a:cubicBezTo>
                  <a:cubicBezTo>
                    <a:pt x="46" y="287"/>
                    <a:pt x="50" y="290"/>
                    <a:pt x="55" y="292"/>
                  </a:cubicBezTo>
                  <a:close/>
                  <a:moveTo>
                    <a:pt x="154" y="280"/>
                  </a:moveTo>
                  <a:cubicBezTo>
                    <a:pt x="156" y="281"/>
                    <a:pt x="157" y="283"/>
                    <a:pt x="160" y="283"/>
                  </a:cubicBezTo>
                  <a:cubicBezTo>
                    <a:pt x="159" y="281"/>
                    <a:pt x="156" y="277"/>
                    <a:pt x="154" y="280"/>
                  </a:cubicBezTo>
                  <a:close/>
                  <a:moveTo>
                    <a:pt x="189" y="283"/>
                  </a:moveTo>
                  <a:cubicBezTo>
                    <a:pt x="191" y="285"/>
                    <a:pt x="195" y="286"/>
                    <a:pt x="198" y="288"/>
                  </a:cubicBezTo>
                  <a:cubicBezTo>
                    <a:pt x="200" y="287"/>
                    <a:pt x="202" y="286"/>
                    <a:pt x="203" y="283"/>
                  </a:cubicBezTo>
                  <a:cubicBezTo>
                    <a:pt x="197" y="282"/>
                    <a:pt x="192" y="275"/>
                    <a:pt x="189" y="283"/>
                  </a:cubicBezTo>
                  <a:close/>
                  <a:moveTo>
                    <a:pt x="268" y="286"/>
                  </a:moveTo>
                  <a:cubicBezTo>
                    <a:pt x="266" y="286"/>
                    <a:pt x="265" y="287"/>
                    <a:pt x="264" y="288"/>
                  </a:cubicBezTo>
                  <a:cubicBezTo>
                    <a:pt x="266" y="291"/>
                    <a:pt x="268" y="290"/>
                    <a:pt x="271" y="290"/>
                  </a:cubicBezTo>
                  <a:cubicBezTo>
                    <a:pt x="272" y="285"/>
                    <a:pt x="278" y="285"/>
                    <a:pt x="279" y="280"/>
                  </a:cubicBezTo>
                  <a:cubicBezTo>
                    <a:pt x="276" y="276"/>
                    <a:pt x="271" y="284"/>
                    <a:pt x="268" y="286"/>
                  </a:cubicBezTo>
                  <a:close/>
                  <a:moveTo>
                    <a:pt x="581" y="318"/>
                  </a:moveTo>
                  <a:cubicBezTo>
                    <a:pt x="583" y="316"/>
                    <a:pt x="585" y="315"/>
                    <a:pt x="587" y="313"/>
                  </a:cubicBezTo>
                  <a:cubicBezTo>
                    <a:pt x="589" y="299"/>
                    <a:pt x="595" y="293"/>
                    <a:pt x="597" y="279"/>
                  </a:cubicBezTo>
                  <a:cubicBezTo>
                    <a:pt x="596" y="279"/>
                    <a:pt x="596" y="278"/>
                    <a:pt x="595" y="279"/>
                  </a:cubicBezTo>
                  <a:cubicBezTo>
                    <a:pt x="590" y="290"/>
                    <a:pt x="584" y="306"/>
                    <a:pt x="581" y="318"/>
                  </a:cubicBezTo>
                  <a:close/>
                  <a:moveTo>
                    <a:pt x="125" y="286"/>
                  </a:moveTo>
                  <a:cubicBezTo>
                    <a:pt x="125" y="285"/>
                    <a:pt x="126" y="284"/>
                    <a:pt x="126" y="284"/>
                  </a:cubicBezTo>
                  <a:cubicBezTo>
                    <a:pt x="126" y="281"/>
                    <a:pt x="123" y="282"/>
                    <a:pt x="123" y="279"/>
                  </a:cubicBezTo>
                  <a:cubicBezTo>
                    <a:pt x="122" y="279"/>
                    <a:pt x="120" y="278"/>
                    <a:pt x="120" y="280"/>
                  </a:cubicBezTo>
                  <a:cubicBezTo>
                    <a:pt x="122" y="281"/>
                    <a:pt x="122" y="286"/>
                    <a:pt x="125" y="286"/>
                  </a:cubicBezTo>
                  <a:close/>
                  <a:moveTo>
                    <a:pt x="375" y="285"/>
                  </a:moveTo>
                  <a:cubicBezTo>
                    <a:pt x="374" y="283"/>
                    <a:pt x="369" y="279"/>
                    <a:pt x="366" y="280"/>
                  </a:cubicBezTo>
                  <a:cubicBezTo>
                    <a:pt x="369" y="282"/>
                    <a:pt x="371" y="285"/>
                    <a:pt x="375" y="285"/>
                  </a:cubicBezTo>
                  <a:close/>
                  <a:moveTo>
                    <a:pt x="229" y="285"/>
                  </a:moveTo>
                  <a:cubicBezTo>
                    <a:pt x="235" y="289"/>
                    <a:pt x="239" y="293"/>
                    <a:pt x="247" y="296"/>
                  </a:cubicBezTo>
                  <a:cubicBezTo>
                    <a:pt x="247" y="294"/>
                    <a:pt x="248" y="294"/>
                    <a:pt x="249" y="294"/>
                  </a:cubicBezTo>
                  <a:cubicBezTo>
                    <a:pt x="245" y="288"/>
                    <a:pt x="234" y="274"/>
                    <a:pt x="229" y="285"/>
                  </a:cubicBezTo>
                  <a:close/>
                  <a:moveTo>
                    <a:pt x="248" y="283"/>
                  </a:moveTo>
                  <a:cubicBezTo>
                    <a:pt x="244" y="284"/>
                    <a:pt x="245" y="281"/>
                    <a:pt x="243" y="280"/>
                  </a:cubicBezTo>
                  <a:cubicBezTo>
                    <a:pt x="242" y="281"/>
                    <a:pt x="243" y="281"/>
                    <a:pt x="243" y="283"/>
                  </a:cubicBezTo>
                  <a:cubicBezTo>
                    <a:pt x="245" y="282"/>
                    <a:pt x="247" y="286"/>
                    <a:pt x="248" y="283"/>
                  </a:cubicBezTo>
                  <a:close/>
                  <a:moveTo>
                    <a:pt x="420" y="285"/>
                  </a:moveTo>
                  <a:cubicBezTo>
                    <a:pt x="422" y="283"/>
                    <a:pt x="421" y="282"/>
                    <a:pt x="420" y="280"/>
                  </a:cubicBezTo>
                  <a:cubicBezTo>
                    <a:pt x="420" y="280"/>
                    <a:pt x="419" y="280"/>
                    <a:pt x="418" y="280"/>
                  </a:cubicBezTo>
                  <a:cubicBezTo>
                    <a:pt x="416" y="282"/>
                    <a:pt x="418" y="284"/>
                    <a:pt x="420" y="285"/>
                  </a:cubicBezTo>
                  <a:close/>
                  <a:moveTo>
                    <a:pt x="516" y="289"/>
                  </a:moveTo>
                  <a:cubicBezTo>
                    <a:pt x="519" y="289"/>
                    <a:pt x="520" y="292"/>
                    <a:pt x="522" y="292"/>
                  </a:cubicBezTo>
                  <a:cubicBezTo>
                    <a:pt x="525" y="287"/>
                    <a:pt x="520" y="283"/>
                    <a:pt x="519" y="280"/>
                  </a:cubicBezTo>
                  <a:cubicBezTo>
                    <a:pt x="518" y="283"/>
                    <a:pt x="517" y="285"/>
                    <a:pt x="516" y="289"/>
                  </a:cubicBezTo>
                  <a:close/>
                  <a:moveTo>
                    <a:pt x="26" y="287"/>
                  </a:moveTo>
                  <a:cubicBezTo>
                    <a:pt x="26" y="286"/>
                    <a:pt x="27" y="280"/>
                    <a:pt x="23" y="280"/>
                  </a:cubicBezTo>
                  <a:cubicBezTo>
                    <a:pt x="23" y="284"/>
                    <a:pt x="23" y="287"/>
                    <a:pt x="26" y="287"/>
                  </a:cubicBezTo>
                  <a:close/>
                  <a:moveTo>
                    <a:pt x="396" y="287"/>
                  </a:moveTo>
                  <a:cubicBezTo>
                    <a:pt x="398" y="286"/>
                    <a:pt x="400" y="285"/>
                    <a:pt x="400" y="283"/>
                  </a:cubicBezTo>
                  <a:cubicBezTo>
                    <a:pt x="398" y="283"/>
                    <a:pt x="399" y="281"/>
                    <a:pt x="397" y="282"/>
                  </a:cubicBezTo>
                  <a:cubicBezTo>
                    <a:pt x="397" y="284"/>
                    <a:pt x="396" y="285"/>
                    <a:pt x="396" y="287"/>
                  </a:cubicBezTo>
                  <a:close/>
                  <a:moveTo>
                    <a:pt x="434" y="285"/>
                  </a:moveTo>
                  <a:cubicBezTo>
                    <a:pt x="435" y="286"/>
                    <a:pt x="436" y="286"/>
                    <a:pt x="437" y="287"/>
                  </a:cubicBezTo>
                  <a:cubicBezTo>
                    <a:pt x="438" y="285"/>
                    <a:pt x="439" y="284"/>
                    <a:pt x="439" y="282"/>
                  </a:cubicBezTo>
                  <a:cubicBezTo>
                    <a:pt x="437" y="281"/>
                    <a:pt x="435" y="284"/>
                    <a:pt x="434" y="285"/>
                  </a:cubicBezTo>
                  <a:close/>
                  <a:moveTo>
                    <a:pt x="168" y="294"/>
                  </a:moveTo>
                  <a:cubicBezTo>
                    <a:pt x="161" y="291"/>
                    <a:pt x="157" y="284"/>
                    <a:pt x="148" y="282"/>
                  </a:cubicBezTo>
                  <a:cubicBezTo>
                    <a:pt x="151" y="289"/>
                    <a:pt x="161" y="293"/>
                    <a:pt x="168" y="294"/>
                  </a:cubicBezTo>
                  <a:close/>
                  <a:moveTo>
                    <a:pt x="332" y="287"/>
                  </a:moveTo>
                  <a:cubicBezTo>
                    <a:pt x="332" y="286"/>
                    <a:pt x="332" y="286"/>
                    <a:pt x="332" y="286"/>
                  </a:cubicBezTo>
                  <a:cubicBezTo>
                    <a:pt x="332" y="286"/>
                    <a:pt x="332" y="286"/>
                    <a:pt x="332" y="285"/>
                  </a:cubicBezTo>
                  <a:cubicBezTo>
                    <a:pt x="331" y="284"/>
                    <a:pt x="329" y="283"/>
                    <a:pt x="327" y="282"/>
                  </a:cubicBezTo>
                  <a:cubicBezTo>
                    <a:pt x="327" y="285"/>
                    <a:pt x="330" y="286"/>
                    <a:pt x="332" y="287"/>
                  </a:cubicBezTo>
                  <a:close/>
                  <a:moveTo>
                    <a:pt x="346" y="285"/>
                  </a:moveTo>
                  <a:cubicBezTo>
                    <a:pt x="348" y="287"/>
                    <a:pt x="353" y="292"/>
                    <a:pt x="355" y="290"/>
                  </a:cubicBezTo>
                  <a:cubicBezTo>
                    <a:pt x="352" y="288"/>
                    <a:pt x="352" y="283"/>
                    <a:pt x="347" y="282"/>
                  </a:cubicBezTo>
                  <a:cubicBezTo>
                    <a:pt x="348" y="284"/>
                    <a:pt x="345" y="283"/>
                    <a:pt x="346" y="285"/>
                  </a:cubicBezTo>
                  <a:close/>
                  <a:moveTo>
                    <a:pt x="103" y="309"/>
                  </a:moveTo>
                  <a:cubicBezTo>
                    <a:pt x="107" y="310"/>
                    <a:pt x="108" y="316"/>
                    <a:pt x="113" y="314"/>
                  </a:cubicBezTo>
                  <a:cubicBezTo>
                    <a:pt x="111" y="310"/>
                    <a:pt x="110" y="304"/>
                    <a:pt x="108" y="299"/>
                  </a:cubicBezTo>
                  <a:cubicBezTo>
                    <a:pt x="101" y="294"/>
                    <a:pt x="96" y="287"/>
                    <a:pt x="89" y="283"/>
                  </a:cubicBezTo>
                  <a:cubicBezTo>
                    <a:pt x="93" y="292"/>
                    <a:pt x="99" y="300"/>
                    <a:pt x="103" y="309"/>
                  </a:cubicBezTo>
                  <a:close/>
                  <a:moveTo>
                    <a:pt x="176" y="285"/>
                  </a:moveTo>
                  <a:cubicBezTo>
                    <a:pt x="178" y="286"/>
                    <a:pt x="177" y="285"/>
                    <a:pt x="179" y="286"/>
                  </a:cubicBezTo>
                  <a:cubicBezTo>
                    <a:pt x="179" y="284"/>
                    <a:pt x="178" y="284"/>
                    <a:pt x="177" y="283"/>
                  </a:cubicBezTo>
                  <a:cubicBezTo>
                    <a:pt x="177" y="284"/>
                    <a:pt x="176" y="284"/>
                    <a:pt x="176" y="285"/>
                  </a:cubicBezTo>
                  <a:close/>
                  <a:moveTo>
                    <a:pt x="304" y="288"/>
                  </a:moveTo>
                  <a:cubicBezTo>
                    <a:pt x="306" y="288"/>
                    <a:pt x="306" y="290"/>
                    <a:pt x="309" y="290"/>
                  </a:cubicBezTo>
                  <a:cubicBezTo>
                    <a:pt x="310" y="288"/>
                    <a:pt x="314" y="288"/>
                    <a:pt x="314" y="285"/>
                  </a:cubicBezTo>
                  <a:cubicBezTo>
                    <a:pt x="310" y="281"/>
                    <a:pt x="305" y="284"/>
                    <a:pt x="304" y="288"/>
                  </a:cubicBezTo>
                  <a:close/>
                  <a:moveTo>
                    <a:pt x="66" y="286"/>
                  </a:moveTo>
                  <a:cubicBezTo>
                    <a:pt x="66" y="285"/>
                    <a:pt x="66" y="284"/>
                    <a:pt x="66" y="284"/>
                  </a:cubicBezTo>
                  <a:cubicBezTo>
                    <a:pt x="65" y="284"/>
                    <a:pt x="63" y="284"/>
                    <a:pt x="63" y="283"/>
                  </a:cubicBezTo>
                  <a:cubicBezTo>
                    <a:pt x="63" y="285"/>
                    <a:pt x="64" y="285"/>
                    <a:pt x="66" y="286"/>
                  </a:cubicBezTo>
                  <a:close/>
                  <a:moveTo>
                    <a:pt x="93" y="299"/>
                  </a:moveTo>
                  <a:cubicBezTo>
                    <a:pt x="89" y="295"/>
                    <a:pt x="88" y="287"/>
                    <a:pt x="83" y="284"/>
                  </a:cubicBezTo>
                  <a:cubicBezTo>
                    <a:pt x="83" y="291"/>
                    <a:pt x="87" y="299"/>
                    <a:pt x="93" y="299"/>
                  </a:cubicBezTo>
                  <a:close/>
                  <a:moveTo>
                    <a:pt x="283" y="284"/>
                  </a:moveTo>
                  <a:cubicBezTo>
                    <a:pt x="278" y="286"/>
                    <a:pt x="275" y="290"/>
                    <a:pt x="271" y="293"/>
                  </a:cubicBezTo>
                  <a:cubicBezTo>
                    <a:pt x="276" y="295"/>
                    <a:pt x="281" y="303"/>
                    <a:pt x="287" y="303"/>
                  </a:cubicBezTo>
                  <a:cubicBezTo>
                    <a:pt x="291" y="303"/>
                    <a:pt x="292" y="299"/>
                    <a:pt x="296" y="299"/>
                  </a:cubicBezTo>
                  <a:cubicBezTo>
                    <a:pt x="295" y="292"/>
                    <a:pt x="288" y="288"/>
                    <a:pt x="283" y="284"/>
                  </a:cubicBezTo>
                  <a:close/>
                  <a:moveTo>
                    <a:pt x="414" y="288"/>
                  </a:moveTo>
                  <a:cubicBezTo>
                    <a:pt x="415" y="287"/>
                    <a:pt x="417" y="287"/>
                    <a:pt x="417" y="286"/>
                  </a:cubicBezTo>
                  <a:cubicBezTo>
                    <a:pt x="416" y="285"/>
                    <a:pt x="415" y="285"/>
                    <a:pt x="414" y="285"/>
                  </a:cubicBezTo>
                  <a:cubicBezTo>
                    <a:pt x="413" y="285"/>
                    <a:pt x="413" y="287"/>
                    <a:pt x="414" y="288"/>
                  </a:cubicBezTo>
                  <a:close/>
                  <a:moveTo>
                    <a:pt x="326" y="289"/>
                  </a:moveTo>
                  <a:cubicBezTo>
                    <a:pt x="324" y="288"/>
                    <a:pt x="324" y="286"/>
                    <a:pt x="322" y="286"/>
                  </a:cubicBezTo>
                  <a:cubicBezTo>
                    <a:pt x="322" y="288"/>
                    <a:pt x="325" y="289"/>
                    <a:pt x="326" y="289"/>
                  </a:cubicBezTo>
                  <a:close/>
                  <a:moveTo>
                    <a:pt x="563" y="293"/>
                  </a:moveTo>
                  <a:cubicBezTo>
                    <a:pt x="566" y="293"/>
                    <a:pt x="567" y="287"/>
                    <a:pt x="566" y="286"/>
                  </a:cubicBezTo>
                  <a:cubicBezTo>
                    <a:pt x="565" y="288"/>
                    <a:pt x="565" y="291"/>
                    <a:pt x="563" y="293"/>
                  </a:cubicBezTo>
                  <a:close/>
                  <a:moveTo>
                    <a:pt x="300" y="295"/>
                  </a:moveTo>
                  <a:cubicBezTo>
                    <a:pt x="302" y="295"/>
                    <a:pt x="304" y="294"/>
                    <a:pt x="305" y="292"/>
                  </a:cubicBezTo>
                  <a:cubicBezTo>
                    <a:pt x="302" y="291"/>
                    <a:pt x="299" y="286"/>
                    <a:pt x="295" y="287"/>
                  </a:cubicBezTo>
                  <a:cubicBezTo>
                    <a:pt x="297" y="289"/>
                    <a:pt x="298" y="293"/>
                    <a:pt x="300" y="295"/>
                  </a:cubicBezTo>
                  <a:close/>
                  <a:moveTo>
                    <a:pt x="371" y="292"/>
                  </a:moveTo>
                  <a:cubicBezTo>
                    <a:pt x="372" y="291"/>
                    <a:pt x="373" y="290"/>
                    <a:pt x="373" y="288"/>
                  </a:cubicBezTo>
                  <a:cubicBezTo>
                    <a:pt x="372" y="287"/>
                    <a:pt x="370" y="285"/>
                    <a:pt x="369" y="287"/>
                  </a:cubicBezTo>
                  <a:cubicBezTo>
                    <a:pt x="370" y="288"/>
                    <a:pt x="369" y="292"/>
                    <a:pt x="371" y="292"/>
                  </a:cubicBezTo>
                  <a:close/>
                  <a:moveTo>
                    <a:pt x="45" y="300"/>
                  </a:moveTo>
                  <a:cubicBezTo>
                    <a:pt x="45" y="294"/>
                    <a:pt x="42" y="290"/>
                    <a:pt x="38" y="287"/>
                  </a:cubicBezTo>
                  <a:cubicBezTo>
                    <a:pt x="39" y="293"/>
                    <a:pt x="40" y="299"/>
                    <a:pt x="45" y="300"/>
                  </a:cubicBezTo>
                  <a:close/>
                  <a:moveTo>
                    <a:pt x="202" y="291"/>
                  </a:moveTo>
                  <a:cubicBezTo>
                    <a:pt x="205" y="292"/>
                    <a:pt x="207" y="294"/>
                    <a:pt x="210" y="295"/>
                  </a:cubicBezTo>
                  <a:cubicBezTo>
                    <a:pt x="212" y="293"/>
                    <a:pt x="214" y="293"/>
                    <a:pt x="214" y="290"/>
                  </a:cubicBezTo>
                  <a:cubicBezTo>
                    <a:pt x="210" y="288"/>
                    <a:pt x="205" y="285"/>
                    <a:pt x="202" y="291"/>
                  </a:cubicBezTo>
                  <a:close/>
                  <a:moveTo>
                    <a:pt x="429" y="291"/>
                  </a:moveTo>
                  <a:cubicBezTo>
                    <a:pt x="431" y="292"/>
                    <a:pt x="432" y="293"/>
                    <a:pt x="434" y="294"/>
                  </a:cubicBezTo>
                  <a:cubicBezTo>
                    <a:pt x="435" y="293"/>
                    <a:pt x="436" y="291"/>
                    <a:pt x="436" y="289"/>
                  </a:cubicBezTo>
                  <a:cubicBezTo>
                    <a:pt x="434" y="291"/>
                    <a:pt x="433" y="287"/>
                    <a:pt x="430" y="287"/>
                  </a:cubicBezTo>
                  <a:cubicBezTo>
                    <a:pt x="430" y="288"/>
                    <a:pt x="428" y="289"/>
                    <a:pt x="429" y="291"/>
                  </a:cubicBezTo>
                  <a:close/>
                  <a:moveTo>
                    <a:pt x="442" y="290"/>
                  </a:moveTo>
                  <a:cubicBezTo>
                    <a:pt x="443" y="289"/>
                    <a:pt x="443" y="287"/>
                    <a:pt x="441" y="287"/>
                  </a:cubicBezTo>
                  <a:cubicBezTo>
                    <a:pt x="441" y="288"/>
                    <a:pt x="440" y="290"/>
                    <a:pt x="442" y="290"/>
                  </a:cubicBezTo>
                  <a:close/>
                  <a:moveTo>
                    <a:pt x="444" y="292"/>
                  </a:moveTo>
                  <a:cubicBezTo>
                    <a:pt x="445" y="294"/>
                    <a:pt x="451" y="294"/>
                    <a:pt x="451" y="291"/>
                  </a:cubicBezTo>
                  <a:cubicBezTo>
                    <a:pt x="450" y="286"/>
                    <a:pt x="444" y="286"/>
                    <a:pt x="444" y="292"/>
                  </a:cubicBezTo>
                  <a:close/>
                  <a:moveTo>
                    <a:pt x="459" y="293"/>
                  </a:moveTo>
                  <a:cubicBezTo>
                    <a:pt x="461" y="294"/>
                    <a:pt x="466" y="289"/>
                    <a:pt x="465" y="287"/>
                  </a:cubicBezTo>
                  <a:cubicBezTo>
                    <a:pt x="463" y="289"/>
                    <a:pt x="459" y="289"/>
                    <a:pt x="459" y="293"/>
                  </a:cubicBezTo>
                  <a:close/>
                  <a:moveTo>
                    <a:pt x="182" y="288"/>
                  </a:moveTo>
                  <a:cubicBezTo>
                    <a:pt x="183" y="292"/>
                    <a:pt x="186" y="295"/>
                    <a:pt x="190" y="294"/>
                  </a:cubicBezTo>
                  <a:cubicBezTo>
                    <a:pt x="188" y="292"/>
                    <a:pt x="186" y="286"/>
                    <a:pt x="182" y="288"/>
                  </a:cubicBezTo>
                  <a:close/>
                  <a:moveTo>
                    <a:pt x="617" y="293"/>
                  </a:moveTo>
                  <a:cubicBezTo>
                    <a:pt x="619" y="293"/>
                    <a:pt x="620" y="289"/>
                    <a:pt x="619" y="288"/>
                  </a:cubicBezTo>
                  <a:cubicBezTo>
                    <a:pt x="618" y="289"/>
                    <a:pt x="617" y="291"/>
                    <a:pt x="617" y="293"/>
                  </a:cubicBezTo>
                  <a:close/>
                  <a:moveTo>
                    <a:pt x="470" y="300"/>
                  </a:moveTo>
                  <a:cubicBezTo>
                    <a:pt x="472" y="297"/>
                    <a:pt x="473" y="294"/>
                    <a:pt x="474" y="289"/>
                  </a:cubicBezTo>
                  <a:cubicBezTo>
                    <a:pt x="473" y="289"/>
                    <a:pt x="472" y="289"/>
                    <a:pt x="471" y="288"/>
                  </a:cubicBezTo>
                  <a:cubicBezTo>
                    <a:pt x="472" y="293"/>
                    <a:pt x="465" y="297"/>
                    <a:pt x="470" y="300"/>
                  </a:cubicBezTo>
                  <a:close/>
                  <a:moveTo>
                    <a:pt x="496" y="296"/>
                  </a:moveTo>
                  <a:cubicBezTo>
                    <a:pt x="496" y="293"/>
                    <a:pt x="499" y="291"/>
                    <a:pt x="498" y="288"/>
                  </a:cubicBezTo>
                  <a:cubicBezTo>
                    <a:pt x="496" y="289"/>
                    <a:pt x="492" y="295"/>
                    <a:pt x="496" y="296"/>
                  </a:cubicBezTo>
                  <a:close/>
                  <a:moveTo>
                    <a:pt x="312" y="292"/>
                  </a:moveTo>
                  <a:cubicBezTo>
                    <a:pt x="314" y="294"/>
                    <a:pt x="316" y="296"/>
                    <a:pt x="319" y="297"/>
                  </a:cubicBezTo>
                  <a:cubicBezTo>
                    <a:pt x="320" y="295"/>
                    <a:pt x="322" y="294"/>
                    <a:pt x="323" y="292"/>
                  </a:cubicBezTo>
                  <a:cubicBezTo>
                    <a:pt x="320" y="288"/>
                    <a:pt x="314" y="289"/>
                    <a:pt x="312" y="292"/>
                  </a:cubicBezTo>
                  <a:close/>
                  <a:moveTo>
                    <a:pt x="504" y="302"/>
                  </a:moveTo>
                  <a:cubicBezTo>
                    <a:pt x="506" y="299"/>
                    <a:pt x="507" y="295"/>
                    <a:pt x="508" y="291"/>
                  </a:cubicBezTo>
                  <a:cubicBezTo>
                    <a:pt x="507" y="290"/>
                    <a:pt x="506" y="289"/>
                    <a:pt x="504" y="289"/>
                  </a:cubicBezTo>
                  <a:cubicBezTo>
                    <a:pt x="508" y="294"/>
                    <a:pt x="500" y="300"/>
                    <a:pt x="504" y="302"/>
                  </a:cubicBezTo>
                  <a:close/>
                  <a:moveTo>
                    <a:pt x="73" y="307"/>
                  </a:moveTo>
                  <a:cubicBezTo>
                    <a:pt x="73" y="301"/>
                    <a:pt x="71" y="291"/>
                    <a:pt x="64" y="291"/>
                  </a:cubicBezTo>
                  <a:cubicBezTo>
                    <a:pt x="67" y="296"/>
                    <a:pt x="66" y="305"/>
                    <a:pt x="73" y="307"/>
                  </a:cubicBezTo>
                  <a:close/>
                  <a:moveTo>
                    <a:pt x="131" y="291"/>
                  </a:moveTo>
                  <a:cubicBezTo>
                    <a:pt x="132" y="296"/>
                    <a:pt x="135" y="297"/>
                    <a:pt x="138" y="300"/>
                  </a:cubicBezTo>
                  <a:cubicBezTo>
                    <a:pt x="137" y="297"/>
                    <a:pt x="137" y="291"/>
                    <a:pt x="133" y="290"/>
                  </a:cubicBezTo>
                  <a:cubicBezTo>
                    <a:pt x="133" y="291"/>
                    <a:pt x="131" y="290"/>
                    <a:pt x="131" y="291"/>
                  </a:cubicBezTo>
                  <a:close/>
                  <a:moveTo>
                    <a:pt x="239" y="300"/>
                  </a:moveTo>
                  <a:cubicBezTo>
                    <a:pt x="239" y="299"/>
                    <a:pt x="241" y="300"/>
                    <a:pt x="241" y="298"/>
                  </a:cubicBezTo>
                  <a:cubicBezTo>
                    <a:pt x="239" y="297"/>
                    <a:pt x="238" y="295"/>
                    <a:pt x="236" y="294"/>
                  </a:cubicBezTo>
                  <a:cubicBezTo>
                    <a:pt x="230" y="297"/>
                    <a:pt x="224" y="289"/>
                    <a:pt x="223" y="291"/>
                  </a:cubicBezTo>
                  <a:cubicBezTo>
                    <a:pt x="228" y="295"/>
                    <a:pt x="233" y="297"/>
                    <a:pt x="239" y="300"/>
                  </a:cubicBezTo>
                  <a:close/>
                  <a:moveTo>
                    <a:pt x="423" y="294"/>
                  </a:moveTo>
                  <a:cubicBezTo>
                    <a:pt x="426" y="294"/>
                    <a:pt x="422" y="292"/>
                    <a:pt x="424" y="290"/>
                  </a:cubicBezTo>
                  <a:cubicBezTo>
                    <a:pt x="423" y="290"/>
                    <a:pt x="421" y="290"/>
                    <a:pt x="420" y="291"/>
                  </a:cubicBezTo>
                  <a:cubicBezTo>
                    <a:pt x="420" y="293"/>
                    <a:pt x="423" y="292"/>
                    <a:pt x="423" y="294"/>
                  </a:cubicBezTo>
                  <a:close/>
                  <a:moveTo>
                    <a:pt x="28" y="295"/>
                  </a:moveTo>
                  <a:cubicBezTo>
                    <a:pt x="28" y="292"/>
                    <a:pt x="27" y="291"/>
                    <a:pt x="24" y="291"/>
                  </a:cubicBezTo>
                  <a:cubicBezTo>
                    <a:pt x="25" y="293"/>
                    <a:pt x="26" y="295"/>
                    <a:pt x="28" y="295"/>
                  </a:cubicBezTo>
                  <a:close/>
                  <a:moveTo>
                    <a:pt x="177" y="294"/>
                  </a:moveTo>
                  <a:cubicBezTo>
                    <a:pt x="179" y="295"/>
                    <a:pt x="181" y="298"/>
                    <a:pt x="185" y="298"/>
                  </a:cubicBezTo>
                  <a:cubicBezTo>
                    <a:pt x="185" y="294"/>
                    <a:pt x="182" y="293"/>
                    <a:pt x="179" y="291"/>
                  </a:cubicBezTo>
                  <a:cubicBezTo>
                    <a:pt x="178" y="292"/>
                    <a:pt x="176" y="292"/>
                    <a:pt x="177" y="294"/>
                  </a:cubicBezTo>
                  <a:close/>
                  <a:moveTo>
                    <a:pt x="340" y="292"/>
                  </a:moveTo>
                  <a:cubicBezTo>
                    <a:pt x="342" y="295"/>
                    <a:pt x="347" y="298"/>
                    <a:pt x="351" y="297"/>
                  </a:cubicBezTo>
                  <a:cubicBezTo>
                    <a:pt x="347" y="296"/>
                    <a:pt x="345" y="290"/>
                    <a:pt x="340" y="292"/>
                  </a:cubicBezTo>
                  <a:close/>
                  <a:moveTo>
                    <a:pt x="395" y="294"/>
                  </a:moveTo>
                  <a:cubicBezTo>
                    <a:pt x="397" y="295"/>
                    <a:pt x="399" y="293"/>
                    <a:pt x="399" y="291"/>
                  </a:cubicBezTo>
                  <a:cubicBezTo>
                    <a:pt x="397" y="291"/>
                    <a:pt x="395" y="292"/>
                    <a:pt x="395" y="294"/>
                  </a:cubicBezTo>
                  <a:close/>
                  <a:moveTo>
                    <a:pt x="575" y="320"/>
                  </a:moveTo>
                  <a:cubicBezTo>
                    <a:pt x="580" y="311"/>
                    <a:pt x="583" y="300"/>
                    <a:pt x="587" y="291"/>
                  </a:cubicBezTo>
                  <a:cubicBezTo>
                    <a:pt x="579" y="297"/>
                    <a:pt x="578" y="312"/>
                    <a:pt x="575" y="320"/>
                  </a:cubicBezTo>
                  <a:close/>
                  <a:moveTo>
                    <a:pt x="165" y="299"/>
                  </a:moveTo>
                  <a:cubicBezTo>
                    <a:pt x="165" y="298"/>
                    <a:pt x="166" y="298"/>
                    <a:pt x="166" y="297"/>
                  </a:cubicBezTo>
                  <a:cubicBezTo>
                    <a:pt x="161" y="297"/>
                    <a:pt x="158" y="291"/>
                    <a:pt x="155" y="292"/>
                  </a:cubicBezTo>
                  <a:cubicBezTo>
                    <a:pt x="158" y="295"/>
                    <a:pt x="161" y="297"/>
                    <a:pt x="165" y="299"/>
                  </a:cubicBezTo>
                  <a:close/>
                  <a:moveTo>
                    <a:pt x="375" y="303"/>
                  </a:moveTo>
                  <a:cubicBezTo>
                    <a:pt x="378" y="302"/>
                    <a:pt x="383" y="299"/>
                    <a:pt x="383" y="294"/>
                  </a:cubicBezTo>
                  <a:cubicBezTo>
                    <a:pt x="382" y="293"/>
                    <a:pt x="381" y="292"/>
                    <a:pt x="379" y="292"/>
                  </a:cubicBezTo>
                  <a:cubicBezTo>
                    <a:pt x="378" y="296"/>
                    <a:pt x="376" y="299"/>
                    <a:pt x="375" y="303"/>
                  </a:cubicBezTo>
                  <a:close/>
                  <a:moveTo>
                    <a:pt x="406" y="302"/>
                  </a:moveTo>
                  <a:cubicBezTo>
                    <a:pt x="408" y="302"/>
                    <a:pt x="408" y="304"/>
                    <a:pt x="411" y="303"/>
                  </a:cubicBezTo>
                  <a:cubicBezTo>
                    <a:pt x="411" y="299"/>
                    <a:pt x="416" y="298"/>
                    <a:pt x="416" y="293"/>
                  </a:cubicBezTo>
                  <a:cubicBezTo>
                    <a:pt x="415" y="292"/>
                    <a:pt x="413" y="292"/>
                    <a:pt x="410" y="292"/>
                  </a:cubicBezTo>
                  <a:cubicBezTo>
                    <a:pt x="410" y="296"/>
                    <a:pt x="407" y="298"/>
                    <a:pt x="406" y="302"/>
                  </a:cubicBezTo>
                  <a:close/>
                  <a:moveTo>
                    <a:pt x="145" y="295"/>
                  </a:moveTo>
                  <a:cubicBezTo>
                    <a:pt x="145" y="294"/>
                    <a:pt x="145" y="292"/>
                    <a:pt x="143" y="292"/>
                  </a:cubicBezTo>
                  <a:cubicBezTo>
                    <a:pt x="142" y="294"/>
                    <a:pt x="144" y="295"/>
                    <a:pt x="145" y="295"/>
                  </a:cubicBezTo>
                  <a:close/>
                  <a:moveTo>
                    <a:pt x="118" y="299"/>
                  </a:moveTo>
                  <a:cubicBezTo>
                    <a:pt x="116" y="297"/>
                    <a:pt x="114" y="294"/>
                    <a:pt x="110" y="293"/>
                  </a:cubicBezTo>
                  <a:cubicBezTo>
                    <a:pt x="111" y="296"/>
                    <a:pt x="116" y="299"/>
                    <a:pt x="118" y="299"/>
                  </a:cubicBezTo>
                  <a:close/>
                  <a:moveTo>
                    <a:pt x="227" y="306"/>
                  </a:moveTo>
                  <a:cubicBezTo>
                    <a:pt x="227" y="303"/>
                    <a:pt x="224" y="302"/>
                    <a:pt x="224" y="298"/>
                  </a:cubicBezTo>
                  <a:cubicBezTo>
                    <a:pt x="221" y="299"/>
                    <a:pt x="221" y="294"/>
                    <a:pt x="217" y="293"/>
                  </a:cubicBezTo>
                  <a:cubicBezTo>
                    <a:pt x="216" y="295"/>
                    <a:pt x="214" y="296"/>
                    <a:pt x="214" y="298"/>
                  </a:cubicBezTo>
                  <a:cubicBezTo>
                    <a:pt x="218" y="300"/>
                    <a:pt x="223" y="303"/>
                    <a:pt x="227" y="306"/>
                  </a:cubicBezTo>
                  <a:close/>
                  <a:moveTo>
                    <a:pt x="349" y="304"/>
                  </a:moveTo>
                  <a:cubicBezTo>
                    <a:pt x="347" y="298"/>
                    <a:pt x="337" y="298"/>
                    <a:pt x="334" y="293"/>
                  </a:cubicBezTo>
                  <a:cubicBezTo>
                    <a:pt x="338" y="298"/>
                    <a:pt x="344" y="303"/>
                    <a:pt x="349" y="304"/>
                  </a:cubicBezTo>
                  <a:close/>
                  <a:moveTo>
                    <a:pt x="433" y="299"/>
                  </a:moveTo>
                  <a:cubicBezTo>
                    <a:pt x="433" y="295"/>
                    <a:pt x="429" y="295"/>
                    <a:pt x="427" y="293"/>
                  </a:cubicBezTo>
                  <a:cubicBezTo>
                    <a:pt x="426" y="296"/>
                    <a:pt x="429" y="298"/>
                    <a:pt x="433" y="299"/>
                  </a:cubicBezTo>
                  <a:close/>
                  <a:moveTo>
                    <a:pt x="438" y="297"/>
                  </a:moveTo>
                  <a:cubicBezTo>
                    <a:pt x="439" y="296"/>
                    <a:pt x="441" y="293"/>
                    <a:pt x="438" y="293"/>
                  </a:cubicBezTo>
                  <a:cubicBezTo>
                    <a:pt x="439" y="295"/>
                    <a:pt x="436" y="296"/>
                    <a:pt x="438" y="297"/>
                  </a:cubicBezTo>
                  <a:close/>
                  <a:moveTo>
                    <a:pt x="321" y="299"/>
                  </a:moveTo>
                  <a:cubicBezTo>
                    <a:pt x="325" y="300"/>
                    <a:pt x="326" y="303"/>
                    <a:pt x="330" y="303"/>
                  </a:cubicBezTo>
                  <a:cubicBezTo>
                    <a:pt x="334" y="296"/>
                    <a:pt x="323" y="291"/>
                    <a:pt x="321" y="299"/>
                  </a:cubicBezTo>
                  <a:close/>
                  <a:moveTo>
                    <a:pt x="479" y="300"/>
                  </a:moveTo>
                  <a:cubicBezTo>
                    <a:pt x="479" y="298"/>
                    <a:pt x="483" y="298"/>
                    <a:pt x="482" y="295"/>
                  </a:cubicBezTo>
                  <a:cubicBezTo>
                    <a:pt x="481" y="295"/>
                    <a:pt x="481" y="294"/>
                    <a:pt x="479" y="294"/>
                  </a:cubicBezTo>
                  <a:cubicBezTo>
                    <a:pt x="479" y="296"/>
                    <a:pt x="477" y="298"/>
                    <a:pt x="479" y="300"/>
                  </a:cubicBezTo>
                  <a:close/>
                  <a:moveTo>
                    <a:pt x="501" y="326"/>
                  </a:moveTo>
                  <a:cubicBezTo>
                    <a:pt x="504" y="327"/>
                    <a:pt x="505" y="331"/>
                    <a:pt x="508" y="331"/>
                  </a:cubicBezTo>
                  <a:cubicBezTo>
                    <a:pt x="515" y="322"/>
                    <a:pt x="516" y="307"/>
                    <a:pt x="522" y="296"/>
                  </a:cubicBezTo>
                  <a:cubicBezTo>
                    <a:pt x="519" y="294"/>
                    <a:pt x="517" y="295"/>
                    <a:pt x="513" y="294"/>
                  </a:cubicBezTo>
                  <a:cubicBezTo>
                    <a:pt x="510" y="305"/>
                    <a:pt x="505" y="315"/>
                    <a:pt x="501" y="326"/>
                  </a:cubicBezTo>
                  <a:close/>
                  <a:moveTo>
                    <a:pt x="304" y="298"/>
                  </a:moveTo>
                  <a:cubicBezTo>
                    <a:pt x="306" y="300"/>
                    <a:pt x="307" y="303"/>
                    <a:pt x="310" y="303"/>
                  </a:cubicBezTo>
                  <a:cubicBezTo>
                    <a:pt x="311" y="302"/>
                    <a:pt x="310" y="300"/>
                    <a:pt x="313" y="301"/>
                  </a:cubicBezTo>
                  <a:cubicBezTo>
                    <a:pt x="314" y="296"/>
                    <a:pt x="305" y="292"/>
                    <a:pt x="304" y="298"/>
                  </a:cubicBezTo>
                  <a:close/>
                  <a:moveTo>
                    <a:pt x="413" y="306"/>
                  </a:moveTo>
                  <a:cubicBezTo>
                    <a:pt x="415" y="307"/>
                    <a:pt x="416" y="309"/>
                    <a:pt x="418" y="309"/>
                  </a:cubicBezTo>
                  <a:cubicBezTo>
                    <a:pt x="418" y="305"/>
                    <a:pt x="419" y="303"/>
                    <a:pt x="421" y="302"/>
                  </a:cubicBezTo>
                  <a:cubicBezTo>
                    <a:pt x="420" y="300"/>
                    <a:pt x="421" y="299"/>
                    <a:pt x="422" y="297"/>
                  </a:cubicBezTo>
                  <a:cubicBezTo>
                    <a:pt x="420" y="296"/>
                    <a:pt x="419" y="296"/>
                    <a:pt x="418" y="295"/>
                  </a:cubicBezTo>
                  <a:cubicBezTo>
                    <a:pt x="417" y="299"/>
                    <a:pt x="415" y="302"/>
                    <a:pt x="413" y="306"/>
                  </a:cubicBezTo>
                  <a:close/>
                  <a:moveTo>
                    <a:pt x="200" y="302"/>
                  </a:moveTo>
                  <a:cubicBezTo>
                    <a:pt x="197" y="302"/>
                    <a:pt x="195" y="294"/>
                    <a:pt x="192" y="297"/>
                  </a:cubicBezTo>
                  <a:cubicBezTo>
                    <a:pt x="195" y="298"/>
                    <a:pt x="197" y="303"/>
                    <a:pt x="200" y="302"/>
                  </a:cubicBezTo>
                  <a:close/>
                  <a:moveTo>
                    <a:pt x="256" y="299"/>
                  </a:moveTo>
                  <a:cubicBezTo>
                    <a:pt x="256" y="296"/>
                    <a:pt x="250" y="295"/>
                    <a:pt x="248" y="299"/>
                  </a:cubicBezTo>
                  <a:cubicBezTo>
                    <a:pt x="250" y="301"/>
                    <a:pt x="257" y="302"/>
                    <a:pt x="256" y="299"/>
                  </a:cubicBezTo>
                  <a:close/>
                  <a:moveTo>
                    <a:pt x="551" y="310"/>
                  </a:moveTo>
                  <a:cubicBezTo>
                    <a:pt x="555" y="308"/>
                    <a:pt x="558" y="301"/>
                    <a:pt x="558" y="297"/>
                  </a:cubicBezTo>
                  <a:cubicBezTo>
                    <a:pt x="555" y="301"/>
                    <a:pt x="553" y="305"/>
                    <a:pt x="551" y="310"/>
                  </a:cubicBezTo>
                  <a:close/>
                  <a:moveTo>
                    <a:pt x="442" y="300"/>
                  </a:moveTo>
                  <a:cubicBezTo>
                    <a:pt x="444" y="301"/>
                    <a:pt x="445" y="303"/>
                    <a:pt x="447" y="303"/>
                  </a:cubicBezTo>
                  <a:cubicBezTo>
                    <a:pt x="448" y="303"/>
                    <a:pt x="448" y="300"/>
                    <a:pt x="449" y="299"/>
                  </a:cubicBezTo>
                  <a:cubicBezTo>
                    <a:pt x="446" y="298"/>
                    <a:pt x="444" y="297"/>
                    <a:pt x="442" y="300"/>
                  </a:cubicBezTo>
                  <a:close/>
                  <a:moveTo>
                    <a:pt x="89" y="319"/>
                  </a:moveTo>
                  <a:cubicBezTo>
                    <a:pt x="83" y="314"/>
                    <a:pt x="80" y="305"/>
                    <a:pt x="75" y="298"/>
                  </a:cubicBezTo>
                  <a:cubicBezTo>
                    <a:pt x="77" y="308"/>
                    <a:pt x="81" y="318"/>
                    <a:pt x="89" y="319"/>
                  </a:cubicBezTo>
                  <a:close/>
                  <a:moveTo>
                    <a:pt x="231" y="304"/>
                  </a:moveTo>
                  <a:cubicBezTo>
                    <a:pt x="234" y="304"/>
                    <a:pt x="235" y="303"/>
                    <a:pt x="236" y="302"/>
                  </a:cubicBezTo>
                  <a:cubicBezTo>
                    <a:pt x="233" y="301"/>
                    <a:pt x="231" y="299"/>
                    <a:pt x="228" y="298"/>
                  </a:cubicBezTo>
                  <a:cubicBezTo>
                    <a:pt x="228" y="301"/>
                    <a:pt x="231" y="302"/>
                    <a:pt x="231" y="304"/>
                  </a:cubicBezTo>
                  <a:close/>
                  <a:moveTo>
                    <a:pt x="279" y="308"/>
                  </a:moveTo>
                  <a:cubicBezTo>
                    <a:pt x="276" y="303"/>
                    <a:pt x="271" y="300"/>
                    <a:pt x="265" y="298"/>
                  </a:cubicBezTo>
                  <a:cubicBezTo>
                    <a:pt x="268" y="303"/>
                    <a:pt x="272" y="313"/>
                    <a:pt x="279" y="308"/>
                  </a:cubicBezTo>
                  <a:close/>
                  <a:moveTo>
                    <a:pt x="39" y="304"/>
                  </a:moveTo>
                  <a:cubicBezTo>
                    <a:pt x="39" y="302"/>
                    <a:pt x="38" y="300"/>
                    <a:pt x="36" y="299"/>
                  </a:cubicBezTo>
                  <a:cubicBezTo>
                    <a:pt x="36" y="301"/>
                    <a:pt x="37" y="303"/>
                    <a:pt x="39" y="304"/>
                  </a:cubicBezTo>
                  <a:close/>
                  <a:moveTo>
                    <a:pt x="186" y="300"/>
                  </a:moveTo>
                  <a:cubicBezTo>
                    <a:pt x="190" y="302"/>
                    <a:pt x="193" y="305"/>
                    <a:pt x="197" y="306"/>
                  </a:cubicBezTo>
                  <a:cubicBezTo>
                    <a:pt x="195" y="303"/>
                    <a:pt x="190" y="296"/>
                    <a:pt x="186" y="300"/>
                  </a:cubicBezTo>
                  <a:close/>
                  <a:moveTo>
                    <a:pt x="457" y="299"/>
                  </a:moveTo>
                  <a:cubicBezTo>
                    <a:pt x="457" y="301"/>
                    <a:pt x="458" y="301"/>
                    <a:pt x="459" y="302"/>
                  </a:cubicBezTo>
                  <a:cubicBezTo>
                    <a:pt x="460" y="301"/>
                    <a:pt x="460" y="299"/>
                    <a:pt x="461" y="299"/>
                  </a:cubicBezTo>
                  <a:cubicBezTo>
                    <a:pt x="459" y="298"/>
                    <a:pt x="458" y="299"/>
                    <a:pt x="457" y="299"/>
                  </a:cubicBezTo>
                  <a:close/>
                  <a:moveTo>
                    <a:pt x="60" y="305"/>
                  </a:moveTo>
                  <a:cubicBezTo>
                    <a:pt x="59" y="303"/>
                    <a:pt x="58" y="300"/>
                    <a:pt x="56" y="299"/>
                  </a:cubicBezTo>
                  <a:cubicBezTo>
                    <a:pt x="57" y="301"/>
                    <a:pt x="59" y="305"/>
                    <a:pt x="60" y="305"/>
                  </a:cubicBezTo>
                  <a:close/>
                  <a:moveTo>
                    <a:pt x="422" y="306"/>
                  </a:moveTo>
                  <a:cubicBezTo>
                    <a:pt x="425" y="305"/>
                    <a:pt x="430" y="305"/>
                    <a:pt x="430" y="301"/>
                  </a:cubicBezTo>
                  <a:cubicBezTo>
                    <a:pt x="427" y="302"/>
                    <a:pt x="427" y="300"/>
                    <a:pt x="425" y="300"/>
                  </a:cubicBezTo>
                  <a:cubicBezTo>
                    <a:pt x="424" y="301"/>
                    <a:pt x="423" y="304"/>
                    <a:pt x="422" y="306"/>
                  </a:cubicBezTo>
                  <a:close/>
                  <a:moveTo>
                    <a:pt x="149" y="306"/>
                  </a:moveTo>
                  <a:cubicBezTo>
                    <a:pt x="148" y="304"/>
                    <a:pt x="147" y="301"/>
                    <a:pt x="145" y="300"/>
                  </a:cubicBezTo>
                  <a:cubicBezTo>
                    <a:pt x="145" y="304"/>
                    <a:pt x="146" y="306"/>
                    <a:pt x="149" y="306"/>
                  </a:cubicBezTo>
                  <a:close/>
                  <a:moveTo>
                    <a:pt x="168" y="303"/>
                  </a:moveTo>
                  <a:cubicBezTo>
                    <a:pt x="172" y="303"/>
                    <a:pt x="173" y="307"/>
                    <a:pt x="176" y="303"/>
                  </a:cubicBezTo>
                  <a:cubicBezTo>
                    <a:pt x="174" y="301"/>
                    <a:pt x="168" y="298"/>
                    <a:pt x="168" y="303"/>
                  </a:cubicBezTo>
                  <a:close/>
                  <a:moveTo>
                    <a:pt x="242" y="303"/>
                  </a:moveTo>
                  <a:cubicBezTo>
                    <a:pt x="244" y="303"/>
                    <a:pt x="246" y="303"/>
                    <a:pt x="246" y="305"/>
                  </a:cubicBezTo>
                  <a:cubicBezTo>
                    <a:pt x="249" y="305"/>
                    <a:pt x="250" y="304"/>
                    <a:pt x="251" y="303"/>
                  </a:cubicBezTo>
                  <a:cubicBezTo>
                    <a:pt x="247" y="302"/>
                    <a:pt x="245" y="298"/>
                    <a:pt x="242" y="303"/>
                  </a:cubicBezTo>
                  <a:close/>
                  <a:moveTo>
                    <a:pt x="300" y="304"/>
                  </a:moveTo>
                  <a:cubicBezTo>
                    <a:pt x="297" y="297"/>
                    <a:pt x="296" y="303"/>
                    <a:pt x="290" y="305"/>
                  </a:cubicBezTo>
                  <a:cubicBezTo>
                    <a:pt x="292" y="307"/>
                    <a:pt x="296" y="309"/>
                    <a:pt x="299" y="310"/>
                  </a:cubicBezTo>
                  <a:cubicBezTo>
                    <a:pt x="302" y="308"/>
                    <a:pt x="301" y="307"/>
                    <a:pt x="300" y="304"/>
                  </a:cubicBezTo>
                  <a:close/>
                  <a:moveTo>
                    <a:pt x="481" y="308"/>
                  </a:moveTo>
                  <a:cubicBezTo>
                    <a:pt x="482" y="306"/>
                    <a:pt x="484" y="303"/>
                    <a:pt x="483" y="300"/>
                  </a:cubicBezTo>
                  <a:cubicBezTo>
                    <a:pt x="480" y="303"/>
                    <a:pt x="473" y="307"/>
                    <a:pt x="481" y="308"/>
                  </a:cubicBezTo>
                  <a:close/>
                  <a:moveTo>
                    <a:pt x="340" y="310"/>
                  </a:moveTo>
                  <a:cubicBezTo>
                    <a:pt x="341" y="310"/>
                    <a:pt x="343" y="309"/>
                    <a:pt x="344" y="308"/>
                  </a:cubicBezTo>
                  <a:cubicBezTo>
                    <a:pt x="344" y="307"/>
                    <a:pt x="344" y="306"/>
                    <a:pt x="344" y="305"/>
                  </a:cubicBezTo>
                  <a:cubicBezTo>
                    <a:pt x="341" y="304"/>
                    <a:pt x="339" y="303"/>
                    <a:pt x="337" y="301"/>
                  </a:cubicBezTo>
                  <a:cubicBezTo>
                    <a:pt x="336" y="304"/>
                    <a:pt x="340" y="305"/>
                    <a:pt x="340" y="310"/>
                  </a:cubicBezTo>
                  <a:close/>
                  <a:moveTo>
                    <a:pt x="84" y="306"/>
                  </a:moveTo>
                  <a:cubicBezTo>
                    <a:pt x="84" y="305"/>
                    <a:pt x="85" y="305"/>
                    <a:pt x="85" y="303"/>
                  </a:cubicBezTo>
                  <a:cubicBezTo>
                    <a:pt x="84" y="303"/>
                    <a:pt x="82" y="301"/>
                    <a:pt x="81" y="302"/>
                  </a:cubicBezTo>
                  <a:cubicBezTo>
                    <a:pt x="82" y="303"/>
                    <a:pt x="82" y="306"/>
                    <a:pt x="84" y="306"/>
                  </a:cubicBezTo>
                  <a:close/>
                  <a:moveTo>
                    <a:pt x="256" y="304"/>
                  </a:moveTo>
                  <a:cubicBezTo>
                    <a:pt x="260" y="305"/>
                    <a:pt x="263" y="310"/>
                    <a:pt x="266" y="309"/>
                  </a:cubicBezTo>
                  <a:cubicBezTo>
                    <a:pt x="264" y="306"/>
                    <a:pt x="262" y="303"/>
                    <a:pt x="259" y="302"/>
                  </a:cubicBezTo>
                  <a:cubicBezTo>
                    <a:pt x="259" y="303"/>
                    <a:pt x="256" y="302"/>
                    <a:pt x="256" y="304"/>
                  </a:cubicBezTo>
                  <a:close/>
                  <a:moveTo>
                    <a:pt x="312" y="305"/>
                  </a:moveTo>
                  <a:cubicBezTo>
                    <a:pt x="315" y="310"/>
                    <a:pt x="319" y="313"/>
                    <a:pt x="324" y="316"/>
                  </a:cubicBezTo>
                  <a:cubicBezTo>
                    <a:pt x="324" y="313"/>
                    <a:pt x="327" y="312"/>
                    <a:pt x="327" y="308"/>
                  </a:cubicBezTo>
                  <a:cubicBezTo>
                    <a:pt x="321" y="305"/>
                    <a:pt x="318" y="299"/>
                    <a:pt x="312" y="305"/>
                  </a:cubicBezTo>
                  <a:close/>
                  <a:moveTo>
                    <a:pt x="465" y="306"/>
                  </a:moveTo>
                  <a:cubicBezTo>
                    <a:pt x="467" y="306"/>
                    <a:pt x="467" y="308"/>
                    <a:pt x="468" y="306"/>
                  </a:cubicBezTo>
                  <a:cubicBezTo>
                    <a:pt x="467" y="306"/>
                    <a:pt x="470" y="302"/>
                    <a:pt x="467" y="302"/>
                  </a:cubicBezTo>
                  <a:cubicBezTo>
                    <a:pt x="466" y="303"/>
                    <a:pt x="465" y="304"/>
                    <a:pt x="465" y="306"/>
                  </a:cubicBezTo>
                  <a:close/>
                  <a:moveTo>
                    <a:pt x="388" y="311"/>
                  </a:moveTo>
                  <a:cubicBezTo>
                    <a:pt x="388" y="314"/>
                    <a:pt x="390" y="314"/>
                    <a:pt x="392" y="314"/>
                  </a:cubicBezTo>
                  <a:cubicBezTo>
                    <a:pt x="393" y="310"/>
                    <a:pt x="397" y="306"/>
                    <a:pt x="396" y="302"/>
                  </a:cubicBezTo>
                  <a:cubicBezTo>
                    <a:pt x="394" y="306"/>
                    <a:pt x="391" y="308"/>
                    <a:pt x="388" y="311"/>
                  </a:cubicBezTo>
                  <a:close/>
                  <a:moveTo>
                    <a:pt x="490" y="310"/>
                  </a:moveTo>
                  <a:cubicBezTo>
                    <a:pt x="490" y="308"/>
                    <a:pt x="493" y="304"/>
                    <a:pt x="492" y="302"/>
                  </a:cubicBezTo>
                  <a:cubicBezTo>
                    <a:pt x="491" y="304"/>
                    <a:pt x="488" y="308"/>
                    <a:pt x="490" y="310"/>
                  </a:cubicBezTo>
                  <a:close/>
                  <a:moveTo>
                    <a:pt x="47" y="310"/>
                  </a:moveTo>
                  <a:cubicBezTo>
                    <a:pt x="46" y="307"/>
                    <a:pt x="45" y="302"/>
                    <a:pt x="42" y="303"/>
                  </a:cubicBezTo>
                  <a:cubicBezTo>
                    <a:pt x="45" y="304"/>
                    <a:pt x="43" y="309"/>
                    <a:pt x="47" y="310"/>
                  </a:cubicBezTo>
                  <a:close/>
                  <a:moveTo>
                    <a:pt x="382" y="308"/>
                  </a:moveTo>
                  <a:cubicBezTo>
                    <a:pt x="384" y="308"/>
                    <a:pt x="385" y="304"/>
                    <a:pt x="384" y="303"/>
                  </a:cubicBezTo>
                  <a:cubicBezTo>
                    <a:pt x="383" y="305"/>
                    <a:pt x="382" y="306"/>
                    <a:pt x="382" y="308"/>
                  </a:cubicBezTo>
                  <a:close/>
                  <a:moveTo>
                    <a:pt x="445" y="307"/>
                  </a:moveTo>
                  <a:cubicBezTo>
                    <a:pt x="445" y="304"/>
                    <a:pt x="442" y="303"/>
                    <a:pt x="440" y="303"/>
                  </a:cubicBezTo>
                  <a:cubicBezTo>
                    <a:pt x="440" y="306"/>
                    <a:pt x="441" y="307"/>
                    <a:pt x="445" y="307"/>
                  </a:cubicBezTo>
                  <a:close/>
                  <a:moveTo>
                    <a:pt x="132" y="310"/>
                  </a:moveTo>
                  <a:cubicBezTo>
                    <a:pt x="130" y="307"/>
                    <a:pt x="129" y="305"/>
                    <a:pt x="125" y="304"/>
                  </a:cubicBezTo>
                  <a:cubicBezTo>
                    <a:pt x="126" y="307"/>
                    <a:pt x="130" y="310"/>
                    <a:pt x="132" y="310"/>
                  </a:cubicBezTo>
                  <a:close/>
                  <a:moveTo>
                    <a:pt x="234" y="307"/>
                  </a:moveTo>
                  <a:cubicBezTo>
                    <a:pt x="235" y="313"/>
                    <a:pt x="243" y="313"/>
                    <a:pt x="244" y="307"/>
                  </a:cubicBezTo>
                  <a:cubicBezTo>
                    <a:pt x="243" y="306"/>
                    <a:pt x="240" y="305"/>
                    <a:pt x="239" y="304"/>
                  </a:cubicBezTo>
                  <a:cubicBezTo>
                    <a:pt x="237" y="305"/>
                    <a:pt x="237" y="307"/>
                    <a:pt x="234" y="307"/>
                  </a:cubicBezTo>
                  <a:close/>
                  <a:moveTo>
                    <a:pt x="455" y="310"/>
                  </a:moveTo>
                  <a:cubicBezTo>
                    <a:pt x="456" y="309"/>
                    <a:pt x="457" y="307"/>
                    <a:pt x="457" y="305"/>
                  </a:cubicBezTo>
                  <a:cubicBezTo>
                    <a:pt x="457" y="305"/>
                    <a:pt x="456" y="304"/>
                    <a:pt x="455" y="304"/>
                  </a:cubicBezTo>
                  <a:cubicBezTo>
                    <a:pt x="455" y="306"/>
                    <a:pt x="451" y="309"/>
                    <a:pt x="455" y="310"/>
                  </a:cubicBezTo>
                  <a:close/>
                  <a:moveTo>
                    <a:pt x="354" y="308"/>
                  </a:moveTo>
                  <a:cubicBezTo>
                    <a:pt x="355" y="310"/>
                    <a:pt x="357" y="311"/>
                    <a:pt x="360" y="313"/>
                  </a:cubicBezTo>
                  <a:cubicBezTo>
                    <a:pt x="361" y="310"/>
                    <a:pt x="363" y="308"/>
                    <a:pt x="363" y="305"/>
                  </a:cubicBezTo>
                  <a:cubicBezTo>
                    <a:pt x="360" y="306"/>
                    <a:pt x="354" y="303"/>
                    <a:pt x="354" y="308"/>
                  </a:cubicBezTo>
                  <a:close/>
                  <a:moveTo>
                    <a:pt x="421" y="313"/>
                  </a:moveTo>
                  <a:cubicBezTo>
                    <a:pt x="423" y="313"/>
                    <a:pt x="423" y="314"/>
                    <a:pt x="425" y="314"/>
                  </a:cubicBezTo>
                  <a:cubicBezTo>
                    <a:pt x="426" y="311"/>
                    <a:pt x="429" y="307"/>
                    <a:pt x="430" y="305"/>
                  </a:cubicBezTo>
                  <a:cubicBezTo>
                    <a:pt x="428" y="309"/>
                    <a:pt x="422" y="308"/>
                    <a:pt x="421" y="313"/>
                  </a:cubicBezTo>
                  <a:close/>
                  <a:moveTo>
                    <a:pt x="557" y="314"/>
                  </a:moveTo>
                  <a:cubicBezTo>
                    <a:pt x="559" y="314"/>
                    <a:pt x="558" y="309"/>
                    <a:pt x="561" y="310"/>
                  </a:cubicBezTo>
                  <a:cubicBezTo>
                    <a:pt x="560" y="307"/>
                    <a:pt x="561" y="306"/>
                    <a:pt x="560" y="305"/>
                  </a:cubicBezTo>
                  <a:cubicBezTo>
                    <a:pt x="559" y="307"/>
                    <a:pt x="557" y="310"/>
                    <a:pt x="557" y="314"/>
                  </a:cubicBezTo>
                  <a:close/>
                  <a:moveTo>
                    <a:pt x="176" y="307"/>
                  </a:moveTo>
                  <a:cubicBezTo>
                    <a:pt x="178" y="311"/>
                    <a:pt x="183" y="313"/>
                    <a:pt x="186" y="316"/>
                  </a:cubicBezTo>
                  <a:cubicBezTo>
                    <a:pt x="186" y="313"/>
                    <a:pt x="190" y="314"/>
                    <a:pt x="190" y="311"/>
                  </a:cubicBezTo>
                  <a:cubicBezTo>
                    <a:pt x="186" y="309"/>
                    <a:pt x="181" y="303"/>
                    <a:pt x="176" y="307"/>
                  </a:cubicBezTo>
                  <a:close/>
                  <a:moveTo>
                    <a:pt x="428" y="317"/>
                  </a:moveTo>
                  <a:cubicBezTo>
                    <a:pt x="430" y="319"/>
                    <a:pt x="430" y="316"/>
                    <a:pt x="432" y="316"/>
                  </a:cubicBezTo>
                  <a:cubicBezTo>
                    <a:pt x="430" y="313"/>
                    <a:pt x="436" y="308"/>
                    <a:pt x="433" y="305"/>
                  </a:cubicBezTo>
                  <a:cubicBezTo>
                    <a:pt x="432" y="309"/>
                    <a:pt x="428" y="314"/>
                    <a:pt x="428" y="317"/>
                  </a:cubicBezTo>
                  <a:close/>
                  <a:moveTo>
                    <a:pt x="485" y="312"/>
                  </a:moveTo>
                  <a:cubicBezTo>
                    <a:pt x="484" y="309"/>
                    <a:pt x="488" y="308"/>
                    <a:pt x="485" y="305"/>
                  </a:cubicBezTo>
                  <a:cubicBezTo>
                    <a:pt x="486" y="308"/>
                    <a:pt x="482" y="311"/>
                    <a:pt x="485" y="312"/>
                  </a:cubicBezTo>
                  <a:close/>
                  <a:moveTo>
                    <a:pt x="164" y="310"/>
                  </a:moveTo>
                  <a:cubicBezTo>
                    <a:pt x="164" y="310"/>
                    <a:pt x="166" y="310"/>
                    <a:pt x="167" y="309"/>
                  </a:cubicBezTo>
                  <a:cubicBezTo>
                    <a:pt x="167" y="306"/>
                    <a:pt x="163" y="305"/>
                    <a:pt x="163" y="308"/>
                  </a:cubicBezTo>
                  <a:cubicBezTo>
                    <a:pt x="165" y="308"/>
                    <a:pt x="163" y="310"/>
                    <a:pt x="164" y="310"/>
                  </a:cubicBezTo>
                  <a:close/>
                  <a:moveTo>
                    <a:pt x="495" y="320"/>
                  </a:moveTo>
                  <a:cubicBezTo>
                    <a:pt x="497" y="315"/>
                    <a:pt x="501" y="312"/>
                    <a:pt x="502" y="306"/>
                  </a:cubicBezTo>
                  <a:cubicBezTo>
                    <a:pt x="500" y="307"/>
                    <a:pt x="500" y="306"/>
                    <a:pt x="498" y="306"/>
                  </a:cubicBezTo>
                  <a:cubicBezTo>
                    <a:pt x="497" y="310"/>
                    <a:pt x="494" y="316"/>
                    <a:pt x="495" y="320"/>
                  </a:cubicBezTo>
                  <a:close/>
                  <a:moveTo>
                    <a:pt x="526" y="326"/>
                  </a:moveTo>
                  <a:cubicBezTo>
                    <a:pt x="533" y="322"/>
                    <a:pt x="535" y="314"/>
                    <a:pt x="536" y="306"/>
                  </a:cubicBezTo>
                  <a:cubicBezTo>
                    <a:pt x="533" y="312"/>
                    <a:pt x="528" y="317"/>
                    <a:pt x="526" y="326"/>
                  </a:cubicBezTo>
                  <a:close/>
                  <a:moveTo>
                    <a:pt x="252" y="307"/>
                  </a:moveTo>
                  <a:cubicBezTo>
                    <a:pt x="256" y="310"/>
                    <a:pt x="261" y="317"/>
                    <a:pt x="266" y="314"/>
                  </a:cubicBezTo>
                  <a:cubicBezTo>
                    <a:pt x="263" y="313"/>
                    <a:pt x="258" y="306"/>
                    <a:pt x="252" y="307"/>
                  </a:cubicBezTo>
                  <a:close/>
                  <a:moveTo>
                    <a:pt x="569" y="314"/>
                  </a:moveTo>
                  <a:cubicBezTo>
                    <a:pt x="568" y="311"/>
                    <a:pt x="573" y="307"/>
                    <a:pt x="571" y="306"/>
                  </a:cubicBezTo>
                  <a:cubicBezTo>
                    <a:pt x="570" y="309"/>
                    <a:pt x="567" y="311"/>
                    <a:pt x="569" y="314"/>
                  </a:cubicBezTo>
                  <a:close/>
                  <a:moveTo>
                    <a:pt x="396" y="317"/>
                  </a:moveTo>
                  <a:cubicBezTo>
                    <a:pt x="396" y="313"/>
                    <a:pt x="400" y="311"/>
                    <a:pt x="399" y="307"/>
                  </a:cubicBezTo>
                  <a:cubicBezTo>
                    <a:pt x="398" y="310"/>
                    <a:pt x="393" y="315"/>
                    <a:pt x="396" y="317"/>
                  </a:cubicBezTo>
                  <a:close/>
                  <a:moveTo>
                    <a:pt x="111" y="336"/>
                  </a:moveTo>
                  <a:cubicBezTo>
                    <a:pt x="107" y="323"/>
                    <a:pt x="101" y="313"/>
                    <a:pt x="90" y="308"/>
                  </a:cubicBezTo>
                  <a:cubicBezTo>
                    <a:pt x="91" y="322"/>
                    <a:pt x="101" y="333"/>
                    <a:pt x="111" y="336"/>
                  </a:cubicBezTo>
                  <a:close/>
                  <a:moveTo>
                    <a:pt x="308" y="308"/>
                  </a:moveTo>
                  <a:cubicBezTo>
                    <a:pt x="308" y="314"/>
                    <a:pt x="312" y="322"/>
                    <a:pt x="318" y="323"/>
                  </a:cubicBezTo>
                  <a:cubicBezTo>
                    <a:pt x="320" y="322"/>
                    <a:pt x="321" y="321"/>
                    <a:pt x="322" y="320"/>
                  </a:cubicBezTo>
                  <a:cubicBezTo>
                    <a:pt x="318" y="316"/>
                    <a:pt x="313" y="309"/>
                    <a:pt x="308" y="308"/>
                  </a:cubicBezTo>
                  <a:close/>
                  <a:moveTo>
                    <a:pt x="399" y="320"/>
                  </a:moveTo>
                  <a:cubicBezTo>
                    <a:pt x="405" y="318"/>
                    <a:pt x="405" y="314"/>
                    <a:pt x="407" y="310"/>
                  </a:cubicBezTo>
                  <a:cubicBezTo>
                    <a:pt x="406" y="309"/>
                    <a:pt x="406" y="307"/>
                    <a:pt x="403" y="308"/>
                  </a:cubicBezTo>
                  <a:cubicBezTo>
                    <a:pt x="403" y="312"/>
                    <a:pt x="400" y="315"/>
                    <a:pt x="399" y="320"/>
                  </a:cubicBezTo>
                  <a:close/>
                  <a:moveTo>
                    <a:pt x="213" y="316"/>
                  </a:moveTo>
                  <a:cubicBezTo>
                    <a:pt x="209" y="314"/>
                    <a:pt x="205" y="308"/>
                    <a:pt x="200" y="309"/>
                  </a:cubicBezTo>
                  <a:cubicBezTo>
                    <a:pt x="205" y="310"/>
                    <a:pt x="210" y="317"/>
                    <a:pt x="213" y="316"/>
                  </a:cubicBezTo>
                  <a:close/>
                  <a:moveTo>
                    <a:pt x="474" y="312"/>
                  </a:moveTo>
                  <a:cubicBezTo>
                    <a:pt x="476" y="313"/>
                    <a:pt x="477" y="314"/>
                    <a:pt x="479" y="315"/>
                  </a:cubicBezTo>
                  <a:cubicBezTo>
                    <a:pt x="481" y="311"/>
                    <a:pt x="477" y="309"/>
                    <a:pt x="475" y="308"/>
                  </a:cubicBezTo>
                  <a:cubicBezTo>
                    <a:pt x="475" y="310"/>
                    <a:pt x="473" y="310"/>
                    <a:pt x="474" y="312"/>
                  </a:cubicBezTo>
                  <a:close/>
                  <a:moveTo>
                    <a:pt x="437" y="313"/>
                  </a:moveTo>
                  <a:cubicBezTo>
                    <a:pt x="438" y="312"/>
                    <a:pt x="440" y="312"/>
                    <a:pt x="440" y="310"/>
                  </a:cubicBezTo>
                  <a:cubicBezTo>
                    <a:pt x="439" y="309"/>
                    <a:pt x="439" y="309"/>
                    <a:pt x="437" y="309"/>
                  </a:cubicBezTo>
                  <a:cubicBezTo>
                    <a:pt x="437" y="310"/>
                    <a:pt x="435" y="312"/>
                    <a:pt x="437" y="313"/>
                  </a:cubicBezTo>
                  <a:close/>
                  <a:moveTo>
                    <a:pt x="242" y="315"/>
                  </a:moveTo>
                  <a:cubicBezTo>
                    <a:pt x="246" y="317"/>
                    <a:pt x="249" y="320"/>
                    <a:pt x="253" y="322"/>
                  </a:cubicBezTo>
                  <a:cubicBezTo>
                    <a:pt x="257" y="322"/>
                    <a:pt x="258" y="319"/>
                    <a:pt x="261" y="318"/>
                  </a:cubicBezTo>
                  <a:cubicBezTo>
                    <a:pt x="258" y="314"/>
                    <a:pt x="253" y="312"/>
                    <a:pt x="248" y="310"/>
                  </a:cubicBezTo>
                  <a:cubicBezTo>
                    <a:pt x="247" y="312"/>
                    <a:pt x="243" y="312"/>
                    <a:pt x="242" y="315"/>
                  </a:cubicBezTo>
                  <a:close/>
                  <a:moveTo>
                    <a:pt x="218" y="313"/>
                  </a:moveTo>
                  <a:cubicBezTo>
                    <a:pt x="218" y="311"/>
                    <a:pt x="214" y="311"/>
                    <a:pt x="214" y="311"/>
                  </a:cubicBezTo>
                  <a:cubicBezTo>
                    <a:pt x="216" y="311"/>
                    <a:pt x="215" y="314"/>
                    <a:pt x="218" y="313"/>
                  </a:cubicBezTo>
                  <a:close/>
                  <a:moveTo>
                    <a:pt x="278" y="313"/>
                  </a:moveTo>
                  <a:cubicBezTo>
                    <a:pt x="283" y="314"/>
                    <a:pt x="287" y="323"/>
                    <a:pt x="290" y="316"/>
                  </a:cubicBezTo>
                  <a:cubicBezTo>
                    <a:pt x="288" y="313"/>
                    <a:pt x="281" y="307"/>
                    <a:pt x="278" y="313"/>
                  </a:cubicBezTo>
                  <a:close/>
                  <a:moveTo>
                    <a:pt x="488" y="314"/>
                  </a:moveTo>
                  <a:cubicBezTo>
                    <a:pt x="488" y="313"/>
                    <a:pt x="491" y="311"/>
                    <a:pt x="488" y="310"/>
                  </a:cubicBezTo>
                  <a:cubicBezTo>
                    <a:pt x="489" y="312"/>
                    <a:pt x="486" y="313"/>
                    <a:pt x="488" y="314"/>
                  </a:cubicBezTo>
                  <a:close/>
                  <a:moveTo>
                    <a:pt x="42" y="313"/>
                  </a:moveTo>
                  <a:cubicBezTo>
                    <a:pt x="41" y="312"/>
                    <a:pt x="41" y="311"/>
                    <a:pt x="39" y="311"/>
                  </a:cubicBezTo>
                  <a:cubicBezTo>
                    <a:pt x="39" y="312"/>
                    <a:pt x="42" y="314"/>
                    <a:pt x="42" y="313"/>
                  </a:cubicBezTo>
                  <a:close/>
                  <a:moveTo>
                    <a:pt x="70" y="317"/>
                  </a:moveTo>
                  <a:cubicBezTo>
                    <a:pt x="69" y="314"/>
                    <a:pt x="68" y="312"/>
                    <a:pt x="67" y="311"/>
                  </a:cubicBezTo>
                  <a:cubicBezTo>
                    <a:pt x="68" y="313"/>
                    <a:pt x="68" y="316"/>
                    <a:pt x="70" y="317"/>
                  </a:cubicBezTo>
                  <a:close/>
                  <a:moveTo>
                    <a:pt x="167" y="313"/>
                  </a:moveTo>
                  <a:cubicBezTo>
                    <a:pt x="170" y="315"/>
                    <a:pt x="173" y="316"/>
                    <a:pt x="174" y="320"/>
                  </a:cubicBezTo>
                  <a:cubicBezTo>
                    <a:pt x="177" y="318"/>
                    <a:pt x="179" y="322"/>
                    <a:pt x="183" y="320"/>
                  </a:cubicBezTo>
                  <a:cubicBezTo>
                    <a:pt x="183" y="319"/>
                    <a:pt x="182" y="319"/>
                    <a:pt x="182" y="317"/>
                  </a:cubicBezTo>
                  <a:cubicBezTo>
                    <a:pt x="176" y="319"/>
                    <a:pt x="172" y="307"/>
                    <a:pt x="167" y="313"/>
                  </a:cubicBezTo>
                  <a:close/>
                  <a:moveTo>
                    <a:pt x="350" y="317"/>
                  </a:moveTo>
                  <a:cubicBezTo>
                    <a:pt x="353" y="319"/>
                    <a:pt x="357" y="319"/>
                    <a:pt x="357" y="316"/>
                  </a:cubicBezTo>
                  <a:cubicBezTo>
                    <a:pt x="357" y="314"/>
                    <a:pt x="353" y="314"/>
                    <a:pt x="352" y="311"/>
                  </a:cubicBezTo>
                  <a:cubicBezTo>
                    <a:pt x="351" y="313"/>
                    <a:pt x="350" y="314"/>
                    <a:pt x="350" y="317"/>
                  </a:cubicBezTo>
                  <a:close/>
                  <a:moveTo>
                    <a:pt x="409" y="314"/>
                  </a:moveTo>
                  <a:cubicBezTo>
                    <a:pt x="411" y="315"/>
                    <a:pt x="412" y="312"/>
                    <a:pt x="410" y="311"/>
                  </a:cubicBezTo>
                  <a:cubicBezTo>
                    <a:pt x="411" y="313"/>
                    <a:pt x="408" y="313"/>
                    <a:pt x="409" y="314"/>
                  </a:cubicBezTo>
                  <a:close/>
                  <a:moveTo>
                    <a:pt x="453" y="314"/>
                  </a:moveTo>
                  <a:cubicBezTo>
                    <a:pt x="455" y="313"/>
                    <a:pt x="453" y="312"/>
                    <a:pt x="452" y="311"/>
                  </a:cubicBezTo>
                  <a:cubicBezTo>
                    <a:pt x="451" y="313"/>
                    <a:pt x="452" y="314"/>
                    <a:pt x="453" y="314"/>
                  </a:cubicBezTo>
                  <a:close/>
                  <a:moveTo>
                    <a:pt x="220" y="317"/>
                  </a:moveTo>
                  <a:cubicBezTo>
                    <a:pt x="223" y="319"/>
                    <a:pt x="225" y="320"/>
                    <a:pt x="228" y="321"/>
                  </a:cubicBezTo>
                  <a:cubicBezTo>
                    <a:pt x="228" y="319"/>
                    <a:pt x="232" y="317"/>
                    <a:pt x="234" y="316"/>
                  </a:cubicBezTo>
                  <a:cubicBezTo>
                    <a:pt x="231" y="311"/>
                    <a:pt x="223" y="311"/>
                    <a:pt x="220" y="317"/>
                  </a:cubicBezTo>
                  <a:close/>
                  <a:moveTo>
                    <a:pt x="368" y="319"/>
                  </a:moveTo>
                  <a:cubicBezTo>
                    <a:pt x="369" y="319"/>
                    <a:pt x="369" y="320"/>
                    <a:pt x="370" y="320"/>
                  </a:cubicBezTo>
                  <a:cubicBezTo>
                    <a:pt x="371" y="318"/>
                    <a:pt x="373" y="317"/>
                    <a:pt x="372" y="313"/>
                  </a:cubicBezTo>
                  <a:cubicBezTo>
                    <a:pt x="371" y="313"/>
                    <a:pt x="372" y="311"/>
                    <a:pt x="370" y="312"/>
                  </a:cubicBezTo>
                  <a:cubicBezTo>
                    <a:pt x="370" y="315"/>
                    <a:pt x="368" y="316"/>
                    <a:pt x="368" y="319"/>
                  </a:cubicBezTo>
                  <a:close/>
                  <a:moveTo>
                    <a:pt x="530" y="333"/>
                  </a:moveTo>
                  <a:cubicBezTo>
                    <a:pt x="535" y="327"/>
                    <a:pt x="545" y="322"/>
                    <a:pt x="546" y="313"/>
                  </a:cubicBezTo>
                  <a:cubicBezTo>
                    <a:pt x="541" y="319"/>
                    <a:pt x="531" y="325"/>
                    <a:pt x="530" y="333"/>
                  </a:cubicBezTo>
                  <a:close/>
                  <a:moveTo>
                    <a:pt x="466" y="319"/>
                  </a:moveTo>
                  <a:cubicBezTo>
                    <a:pt x="468" y="318"/>
                    <a:pt x="469" y="314"/>
                    <a:pt x="468" y="313"/>
                  </a:cubicBezTo>
                  <a:cubicBezTo>
                    <a:pt x="467" y="315"/>
                    <a:pt x="466" y="316"/>
                    <a:pt x="466" y="319"/>
                  </a:cubicBezTo>
                  <a:close/>
                  <a:moveTo>
                    <a:pt x="63" y="322"/>
                  </a:moveTo>
                  <a:cubicBezTo>
                    <a:pt x="61" y="321"/>
                    <a:pt x="60" y="315"/>
                    <a:pt x="57" y="314"/>
                  </a:cubicBezTo>
                  <a:cubicBezTo>
                    <a:pt x="58" y="317"/>
                    <a:pt x="61" y="324"/>
                    <a:pt x="63" y="322"/>
                  </a:cubicBezTo>
                  <a:close/>
                  <a:moveTo>
                    <a:pt x="558" y="323"/>
                  </a:moveTo>
                  <a:cubicBezTo>
                    <a:pt x="559" y="322"/>
                    <a:pt x="557" y="326"/>
                    <a:pt x="559" y="325"/>
                  </a:cubicBezTo>
                  <a:cubicBezTo>
                    <a:pt x="560" y="321"/>
                    <a:pt x="564" y="318"/>
                    <a:pt x="563" y="314"/>
                  </a:cubicBezTo>
                  <a:cubicBezTo>
                    <a:pt x="560" y="317"/>
                    <a:pt x="560" y="320"/>
                    <a:pt x="558" y="323"/>
                  </a:cubicBezTo>
                  <a:close/>
                  <a:moveTo>
                    <a:pt x="189" y="318"/>
                  </a:moveTo>
                  <a:cubicBezTo>
                    <a:pt x="193" y="319"/>
                    <a:pt x="196" y="325"/>
                    <a:pt x="201" y="323"/>
                  </a:cubicBezTo>
                  <a:cubicBezTo>
                    <a:pt x="199" y="318"/>
                    <a:pt x="193" y="311"/>
                    <a:pt x="189" y="318"/>
                  </a:cubicBezTo>
                  <a:close/>
                  <a:moveTo>
                    <a:pt x="390" y="317"/>
                  </a:moveTo>
                  <a:cubicBezTo>
                    <a:pt x="388" y="317"/>
                    <a:pt x="388" y="315"/>
                    <a:pt x="385" y="314"/>
                  </a:cubicBezTo>
                  <a:cubicBezTo>
                    <a:pt x="386" y="316"/>
                    <a:pt x="388" y="319"/>
                    <a:pt x="390" y="317"/>
                  </a:cubicBezTo>
                  <a:close/>
                  <a:moveTo>
                    <a:pt x="433" y="319"/>
                  </a:moveTo>
                  <a:cubicBezTo>
                    <a:pt x="434" y="322"/>
                    <a:pt x="435" y="323"/>
                    <a:pt x="437" y="323"/>
                  </a:cubicBezTo>
                  <a:cubicBezTo>
                    <a:pt x="438" y="321"/>
                    <a:pt x="442" y="317"/>
                    <a:pt x="440" y="314"/>
                  </a:cubicBezTo>
                  <a:cubicBezTo>
                    <a:pt x="438" y="316"/>
                    <a:pt x="436" y="318"/>
                    <a:pt x="433" y="319"/>
                  </a:cubicBezTo>
                  <a:close/>
                  <a:moveTo>
                    <a:pt x="442" y="322"/>
                  </a:moveTo>
                  <a:cubicBezTo>
                    <a:pt x="446" y="322"/>
                    <a:pt x="446" y="316"/>
                    <a:pt x="445" y="314"/>
                  </a:cubicBezTo>
                  <a:cubicBezTo>
                    <a:pt x="445" y="317"/>
                    <a:pt x="443" y="319"/>
                    <a:pt x="442" y="322"/>
                  </a:cubicBezTo>
                  <a:close/>
                  <a:moveTo>
                    <a:pt x="481" y="317"/>
                  </a:moveTo>
                  <a:cubicBezTo>
                    <a:pt x="484" y="319"/>
                    <a:pt x="484" y="314"/>
                    <a:pt x="482" y="314"/>
                  </a:cubicBezTo>
                  <a:cubicBezTo>
                    <a:pt x="482" y="316"/>
                    <a:pt x="481" y="316"/>
                    <a:pt x="481" y="317"/>
                  </a:cubicBezTo>
                  <a:close/>
                  <a:moveTo>
                    <a:pt x="81" y="324"/>
                  </a:moveTo>
                  <a:cubicBezTo>
                    <a:pt x="79" y="321"/>
                    <a:pt x="78" y="316"/>
                    <a:pt x="75" y="315"/>
                  </a:cubicBezTo>
                  <a:cubicBezTo>
                    <a:pt x="75" y="318"/>
                    <a:pt x="77" y="325"/>
                    <a:pt x="81" y="324"/>
                  </a:cubicBezTo>
                  <a:close/>
                  <a:moveTo>
                    <a:pt x="148" y="328"/>
                  </a:moveTo>
                  <a:cubicBezTo>
                    <a:pt x="146" y="320"/>
                    <a:pt x="136" y="318"/>
                    <a:pt x="131" y="316"/>
                  </a:cubicBezTo>
                  <a:cubicBezTo>
                    <a:pt x="134" y="322"/>
                    <a:pt x="143" y="323"/>
                    <a:pt x="148" y="328"/>
                  </a:cubicBezTo>
                  <a:close/>
                  <a:moveTo>
                    <a:pt x="330" y="322"/>
                  </a:moveTo>
                  <a:cubicBezTo>
                    <a:pt x="332" y="324"/>
                    <a:pt x="334" y="326"/>
                    <a:pt x="337" y="327"/>
                  </a:cubicBezTo>
                  <a:cubicBezTo>
                    <a:pt x="340" y="324"/>
                    <a:pt x="340" y="318"/>
                    <a:pt x="337" y="315"/>
                  </a:cubicBezTo>
                  <a:cubicBezTo>
                    <a:pt x="336" y="318"/>
                    <a:pt x="330" y="317"/>
                    <a:pt x="330" y="322"/>
                  </a:cubicBezTo>
                  <a:close/>
                  <a:moveTo>
                    <a:pt x="405" y="324"/>
                  </a:moveTo>
                  <a:cubicBezTo>
                    <a:pt x="407" y="325"/>
                    <a:pt x="407" y="327"/>
                    <a:pt x="411" y="327"/>
                  </a:cubicBezTo>
                  <a:cubicBezTo>
                    <a:pt x="410" y="323"/>
                    <a:pt x="416" y="319"/>
                    <a:pt x="413" y="315"/>
                  </a:cubicBezTo>
                  <a:cubicBezTo>
                    <a:pt x="410" y="318"/>
                    <a:pt x="405" y="319"/>
                    <a:pt x="405" y="324"/>
                  </a:cubicBezTo>
                  <a:close/>
                  <a:moveTo>
                    <a:pt x="414" y="327"/>
                  </a:moveTo>
                  <a:cubicBezTo>
                    <a:pt x="418" y="326"/>
                    <a:pt x="421" y="324"/>
                    <a:pt x="423" y="320"/>
                  </a:cubicBezTo>
                  <a:cubicBezTo>
                    <a:pt x="422" y="319"/>
                    <a:pt x="420" y="318"/>
                    <a:pt x="418" y="316"/>
                  </a:cubicBezTo>
                  <a:cubicBezTo>
                    <a:pt x="417" y="320"/>
                    <a:pt x="414" y="323"/>
                    <a:pt x="414" y="327"/>
                  </a:cubicBezTo>
                  <a:close/>
                  <a:moveTo>
                    <a:pt x="470" y="322"/>
                  </a:moveTo>
                  <a:cubicBezTo>
                    <a:pt x="472" y="322"/>
                    <a:pt x="473" y="324"/>
                    <a:pt x="475" y="324"/>
                  </a:cubicBezTo>
                  <a:cubicBezTo>
                    <a:pt x="475" y="322"/>
                    <a:pt x="476" y="320"/>
                    <a:pt x="476" y="318"/>
                  </a:cubicBezTo>
                  <a:cubicBezTo>
                    <a:pt x="475" y="318"/>
                    <a:pt x="474" y="316"/>
                    <a:pt x="472" y="316"/>
                  </a:cubicBezTo>
                  <a:cubicBezTo>
                    <a:pt x="472" y="318"/>
                    <a:pt x="470" y="319"/>
                    <a:pt x="470" y="322"/>
                  </a:cubicBezTo>
                  <a:close/>
                  <a:moveTo>
                    <a:pt x="158" y="319"/>
                  </a:moveTo>
                  <a:cubicBezTo>
                    <a:pt x="163" y="321"/>
                    <a:pt x="166" y="326"/>
                    <a:pt x="172" y="328"/>
                  </a:cubicBezTo>
                  <a:cubicBezTo>
                    <a:pt x="172" y="327"/>
                    <a:pt x="175" y="327"/>
                    <a:pt x="174" y="325"/>
                  </a:cubicBezTo>
                  <a:cubicBezTo>
                    <a:pt x="170" y="322"/>
                    <a:pt x="163" y="315"/>
                    <a:pt x="158" y="319"/>
                  </a:cubicBezTo>
                  <a:close/>
                  <a:moveTo>
                    <a:pt x="273" y="320"/>
                  </a:moveTo>
                  <a:cubicBezTo>
                    <a:pt x="272" y="319"/>
                    <a:pt x="270" y="315"/>
                    <a:pt x="269" y="318"/>
                  </a:cubicBezTo>
                  <a:cubicBezTo>
                    <a:pt x="270" y="318"/>
                    <a:pt x="272" y="321"/>
                    <a:pt x="273" y="320"/>
                  </a:cubicBezTo>
                  <a:close/>
                  <a:moveTo>
                    <a:pt x="224" y="323"/>
                  </a:moveTo>
                  <a:cubicBezTo>
                    <a:pt x="221" y="321"/>
                    <a:pt x="219" y="320"/>
                    <a:pt x="216" y="318"/>
                  </a:cubicBezTo>
                  <a:cubicBezTo>
                    <a:pt x="217" y="321"/>
                    <a:pt x="222" y="323"/>
                    <a:pt x="224" y="323"/>
                  </a:cubicBezTo>
                  <a:close/>
                  <a:moveTo>
                    <a:pt x="50" y="332"/>
                  </a:moveTo>
                  <a:cubicBezTo>
                    <a:pt x="47" y="328"/>
                    <a:pt x="48" y="320"/>
                    <a:pt x="42" y="319"/>
                  </a:cubicBezTo>
                  <a:cubicBezTo>
                    <a:pt x="43" y="325"/>
                    <a:pt x="45" y="330"/>
                    <a:pt x="50" y="332"/>
                  </a:cubicBezTo>
                  <a:close/>
                  <a:moveTo>
                    <a:pt x="360" y="323"/>
                  </a:moveTo>
                  <a:cubicBezTo>
                    <a:pt x="362" y="323"/>
                    <a:pt x="362" y="321"/>
                    <a:pt x="362" y="319"/>
                  </a:cubicBezTo>
                  <a:cubicBezTo>
                    <a:pt x="360" y="319"/>
                    <a:pt x="358" y="321"/>
                    <a:pt x="360" y="323"/>
                  </a:cubicBezTo>
                  <a:close/>
                  <a:moveTo>
                    <a:pt x="597" y="334"/>
                  </a:moveTo>
                  <a:cubicBezTo>
                    <a:pt x="601" y="331"/>
                    <a:pt x="607" y="323"/>
                    <a:pt x="605" y="319"/>
                  </a:cubicBezTo>
                  <a:cubicBezTo>
                    <a:pt x="602" y="323"/>
                    <a:pt x="597" y="329"/>
                    <a:pt x="597" y="334"/>
                  </a:cubicBezTo>
                  <a:close/>
                  <a:moveTo>
                    <a:pt x="231" y="323"/>
                  </a:moveTo>
                  <a:cubicBezTo>
                    <a:pt x="234" y="325"/>
                    <a:pt x="238" y="327"/>
                    <a:pt x="241" y="328"/>
                  </a:cubicBezTo>
                  <a:cubicBezTo>
                    <a:pt x="240" y="322"/>
                    <a:pt x="234" y="315"/>
                    <a:pt x="231" y="323"/>
                  </a:cubicBezTo>
                  <a:close/>
                  <a:moveTo>
                    <a:pt x="258" y="325"/>
                  </a:moveTo>
                  <a:cubicBezTo>
                    <a:pt x="262" y="327"/>
                    <a:pt x="265" y="330"/>
                    <a:pt x="270" y="332"/>
                  </a:cubicBezTo>
                  <a:cubicBezTo>
                    <a:pt x="271" y="330"/>
                    <a:pt x="275" y="330"/>
                    <a:pt x="276" y="327"/>
                  </a:cubicBezTo>
                  <a:cubicBezTo>
                    <a:pt x="271" y="321"/>
                    <a:pt x="262" y="316"/>
                    <a:pt x="258" y="325"/>
                  </a:cubicBezTo>
                  <a:close/>
                  <a:moveTo>
                    <a:pt x="291" y="322"/>
                  </a:moveTo>
                  <a:cubicBezTo>
                    <a:pt x="295" y="325"/>
                    <a:pt x="300" y="327"/>
                    <a:pt x="306" y="328"/>
                  </a:cubicBezTo>
                  <a:cubicBezTo>
                    <a:pt x="302" y="325"/>
                    <a:pt x="295" y="316"/>
                    <a:pt x="291" y="322"/>
                  </a:cubicBezTo>
                  <a:close/>
                  <a:moveTo>
                    <a:pt x="385" y="328"/>
                  </a:moveTo>
                  <a:cubicBezTo>
                    <a:pt x="386" y="326"/>
                    <a:pt x="387" y="324"/>
                    <a:pt x="388" y="322"/>
                  </a:cubicBezTo>
                  <a:cubicBezTo>
                    <a:pt x="386" y="321"/>
                    <a:pt x="385" y="320"/>
                    <a:pt x="383" y="319"/>
                  </a:cubicBezTo>
                  <a:cubicBezTo>
                    <a:pt x="381" y="322"/>
                    <a:pt x="383" y="326"/>
                    <a:pt x="385" y="328"/>
                  </a:cubicBezTo>
                  <a:close/>
                  <a:moveTo>
                    <a:pt x="347" y="323"/>
                  </a:moveTo>
                  <a:cubicBezTo>
                    <a:pt x="349" y="323"/>
                    <a:pt x="351" y="323"/>
                    <a:pt x="351" y="322"/>
                  </a:cubicBezTo>
                  <a:cubicBezTo>
                    <a:pt x="349" y="322"/>
                    <a:pt x="350" y="320"/>
                    <a:pt x="348" y="320"/>
                  </a:cubicBezTo>
                  <a:cubicBezTo>
                    <a:pt x="347" y="321"/>
                    <a:pt x="348" y="323"/>
                    <a:pt x="347" y="323"/>
                  </a:cubicBezTo>
                  <a:close/>
                  <a:moveTo>
                    <a:pt x="479" y="328"/>
                  </a:moveTo>
                  <a:cubicBezTo>
                    <a:pt x="478" y="325"/>
                    <a:pt x="482" y="322"/>
                    <a:pt x="479" y="320"/>
                  </a:cubicBezTo>
                  <a:cubicBezTo>
                    <a:pt x="479" y="323"/>
                    <a:pt x="474" y="327"/>
                    <a:pt x="479" y="328"/>
                  </a:cubicBezTo>
                  <a:close/>
                  <a:moveTo>
                    <a:pt x="547" y="333"/>
                  </a:moveTo>
                  <a:cubicBezTo>
                    <a:pt x="554" y="333"/>
                    <a:pt x="555" y="325"/>
                    <a:pt x="555" y="320"/>
                  </a:cubicBezTo>
                  <a:cubicBezTo>
                    <a:pt x="551" y="324"/>
                    <a:pt x="549" y="329"/>
                    <a:pt x="547" y="333"/>
                  </a:cubicBezTo>
                  <a:close/>
                  <a:moveTo>
                    <a:pt x="245" y="326"/>
                  </a:moveTo>
                  <a:cubicBezTo>
                    <a:pt x="247" y="326"/>
                    <a:pt x="247" y="325"/>
                    <a:pt x="248" y="325"/>
                  </a:cubicBezTo>
                  <a:cubicBezTo>
                    <a:pt x="248" y="323"/>
                    <a:pt x="246" y="322"/>
                    <a:pt x="243" y="321"/>
                  </a:cubicBezTo>
                  <a:cubicBezTo>
                    <a:pt x="243" y="323"/>
                    <a:pt x="244" y="324"/>
                    <a:pt x="245" y="326"/>
                  </a:cubicBezTo>
                  <a:close/>
                  <a:moveTo>
                    <a:pt x="75" y="327"/>
                  </a:moveTo>
                  <a:cubicBezTo>
                    <a:pt x="74" y="324"/>
                    <a:pt x="74" y="323"/>
                    <a:pt x="71" y="322"/>
                  </a:cubicBezTo>
                  <a:cubicBezTo>
                    <a:pt x="72" y="324"/>
                    <a:pt x="73" y="326"/>
                    <a:pt x="75" y="327"/>
                  </a:cubicBezTo>
                  <a:close/>
                  <a:moveTo>
                    <a:pt x="134" y="333"/>
                  </a:moveTo>
                  <a:cubicBezTo>
                    <a:pt x="132" y="327"/>
                    <a:pt x="125" y="325"/>
                    <a:pt x="121" y="322"/>
                  </a:cubicBezTo>
                  <a:cubicBezTo>
                    <a:pt x="124" y="327"/>
                    <a:pt x="129" y="330"/>
                    <a:pt x="134" y="333"/>
                  </a:cubicBezTo>
                  <a:close/>
                  <a:moveTo>
                    <a:pt x="365" y="325"/>
                  </a:moveTo>
                  <a:cubicBezTo>
                    <a:pt x="366" y="325"/>
                    <a:pt x="366" y="326"/>
                    <a:pt x="367" y="326"/>
                  </a:cubicBezTo>
                  <a:cubicBezTo>
                    <a:pt x="367" y="324"/>
                    <a:pt x="368" y="322"/>
                    <a:pt x="366" y="322"/>
                  </a:cubicBezTo>
                  <a:cubicBezTo>
                    <a:pt x="365" y="322"/>
                    <a:pt x="365" y="324"/>
                    <a:pt x="365" y="325"/>
                  </a:cubicBezTo>
                  <a:close/>
                  <a:moveTo>
                    <a:pt x="566" y="329"/>
                  </a:moveTo>
                  <a:cubicBezTo>
                    <a:pt x="567" y="327"/>
                    <a:pt x="571" y="325"/>
                    <a:pt x="569" y="322"/>
                  </a:cubicBezTo>
                  <a:cubicBezTo>
                    <a:pt x="568" y="324"/>
                    <a:pt x="564" y="326"/>
                    <a:pt x="566" y="329"/>
                  </a:cubicBezTo>
                  <a:close/>
                  <a:moveTo>
                    <a:pt x="94" y="333"/>
                  </a:moveTo>
                  <a:cubicBezTo>
                    <a:pt x="93" y="328"/>
                    <a:pt x="88" y="325"/>
                    <a:pt x="84" y="322"/>
                  </a:cubicBezTo>
                  <a:cubicBezTo>
                    <a:pt x="85" y="328"/>
                    <a:pt x="90" y="333"/>
                    <a:pt x="94" y="333"/>
                  </a:cubicBezTo>
                  <a:close/>
                  <a:moveTo>
                    <a:pt x="217" y="328"/>
                  </a:moveTo>
                  <a:cubicBezTo>
                    <a:pt x="216" y="324"/>
                    <a:pt x="212" y="324"/>
                    <a:pt x="210" y="322"/>
                  </a:cubicBezTo>
                  <a:cubicBezTo>
                    <a:pt x="208" y="326"/>
                    <a:pt x="215" y="330"/>
                    <a:pt x="217" y="328"/>
                  </a:cubicBezTo>
                  <a:close/>
                  <a:moveTo>
                    <a:pt x="377" y="325"/>
                  </a:moveTo>
                  <a:cubicBezTo>
                    <a:pt x="377" y="324"/>
                    <a:pt x="377" y="324"/>
                    <a:pt x="377" y="323"/>
                  </a:cubicBezTo>
                  <a:cubicBezTo>
                    <a:pt x="376" y="323"/>
                    <a:pt x="375" y="322"/>
                    <a:pt x="374" y="322"/>
                  </a:cubicBezTo>
                  <a:cubicBezTo>
                    <a:pt x="374" y="324"/>
                    <a:pt x="375" y="325"/>
                    <a:pt x="377" y="325"/>
                  </a:cubicBezTo>
                  <a:close/>
                  <a:moveTo>
                    <a:pt x="446" y="330"/>
                  </a:moveTo>
                  <a:cubicBezTo>
                    <a:pt x="447" y="328"/>
                    <a:pt x="449" y="326"/>
                    <a:pt x="450" y="323"/>
                  </a:cubicBezTo>
                  <a:cubicBezTo>
                    <a:pt x="446" y="323"/>
                    <a:pt x="444" y="329"/>
                    <a:pt x="446" y="330"/>
                  </a:cubicBezTo>
                  <a:close/>
                  <a:moveTo>
                    <a:pt x="420" y="334"/>
                  </a:moveTo>
                  <a:cubicBezTo>
                    <a:pt x="425" y="334"/>
                    <a:pt x="429" y="327"/>
                    <a:pt x="426" y="323"/>
                  </a:cubicBezTo>
                  <a:cubicBezTo>
                    <a:pt x="423" y="325"/>
                    <a:pt x="422" y="330"/>
                    <a:pt x="420" y="334"/>
                  </a:cubicBezTo>
                  <a:close/>
                  <a:moveTo>
                    <a:pt x="454" y="337"/>
                  </a:moveTo>
                  <a:cubicBezTo>
                    <a:pt x="456" y="332"/>
                    <a:pt x="458" y="328"/>
                    <a:pt x="460" y="323"/>
                  </a:cubicBezTo>
                  <a:cubicBezTo>
                    <a:pt x="459" y="323"/>
                    <a:pt x="458" y="323"/>
                    <a:pt x="457" y="323"/>
                  </a:cubicBezTo>
                  <a:cubicBezTo>
                    <a:pt x="457" y="328"/>
                    <a:pt x="453" y="332"/>
                    <a:pt x="454" y="337"/>
                  </a:cubicBezTo>
                  <a:close/>
                  <a:moveTo>
                    <a:pt x="127" y="350"/>
                  </a:moveTo>
                  <a:cubicBezTo>
                    <a:pt x="127" y="345"/>
                    <a:pt x="122" y="345"/>
                    <a:pt x="121" y="341"/>
                  </a:cubicBezTo>
                  <a:cubicBezTo>
                    <a:pt x="123" y="335"/>
                    <a:pt x="119" y="326"/>
                    <a:pt x="113" y="324"/>
                  </a:cubicBezTo>
                  <a:cubicBezTo>
                    <a:pt x="115" y="336"/>
                    <a:pt x="119" y="345"/>
                    <a:pt x="127" y="350"/>
                  </a:cubicBezTo>
                  <a:close/>
                  <a:moveTo>
                    <a:pt x="52" y="326"/>
                  </a:moveTo>
                  <a:cubicBezTo>
                    <a:pt x="55" y="330"/>
                    <a:pt x="56" y="335"/>
                    <a:pt x="59" y="339"/>
                  </a:cubicBezTo>
                  <a:cubicBezTo>
                    <a:pt x="58" y="334"/>
                    <a:pt x="56" y="324"/>
                    <a:pt x="52" y="326"/>
                  </a:cubicBezTo>
                  <a:close/>
                  <a:moveTo>
                    <a:pt x="150" y="336"/>
                  </a:moveTo>
                  <a:cubicBezTo>
                    <a:pt x="148" y="329"/>
                    <a:pt x="140" y="328"/>
                    <a:pt x="135" y="325"/>
                  </a:cubicBezTo>
                  <a:cubicBezTo>
                    <a:pt x="138" y="330"/>
                    <a:pt x="146" y="333"/>
                    <a:pt x="150" y="336"/>
                  </a:cubicBezTo>
                  <a:close/>
                  <a:moveTo>
                    <a:pt x="349" y="338"/>
                  </a:moveTo>
                  <a:cubicBezTo>
                    <a:pt x="351" y="338"/>
                    <a:pt x="351" y="339"/>
                    <a:pt x="352" y="339"/>
                  </a:cubicBezTo>
                  <a:cubicBezTo>
                    <a:pt x="354" y="335"/>
                    <a:pt x="358" y="331"/>
                    <a:pt x="359" y="325"/>
                  </a:cubicBezTo>
                  <a:cubicBezTo>
                    <a:pt x="358" y="325"/>
                    <a:pt x="358" y="325"/>
                    <a:pt x="357" y="325"/>
                  </a:cubicBezTo>
                  <a:cubicBezTo>
                    <a:pt x="354" y="329"/>
                    <a:pt x="351" y="333"/>
                    <a:pt x="349" y="338"/>
                  </a:cubicBezTo>
                  <a:close/>
                  <a:moveTo>
                    <a:pt x="327" y="330"/>
                  </a:moveTo>
                  <a:cubicBezTo>
                    <a:pt x="330" y="330"/>
                    <a:pt x="331" y="333"/>
                    <a:pt x="334" y="333"/>
                  </a:cubicBezTo>
                  <a:cubicBezTo>
                    <a:pt x="334" y="332"/>
                    <a:pt x="335" y="332"/>
                    <a:pt x="335" y="330"/>
                  </a:cubicBezTo>
                  <a:cubicBezTo>
                    <a:pt x="333" y="329"/>
                    <a:pt x="331" y="326"/>
                    <a:pt x="329" y="325"/>
                  </a:cubicBezTo>
                  <a:cubicBezTo>
                    <a:pt x="329" y="328"/>
                    <a:pt x="327" y="328"/>
                    <a:pt x="327" y="330"/>
                  </a:cubicBezTo>
                  <a:close/>
                  <a:moveTo>
                    <a:pt x="513" y="337"/>
                  </a:moveTo>
                  <a:cubicBezTo>
                    <a:pt x="516" y="334"/>
                    <a:pt x="521" y="328"/>
                    <a:pt x="519" y="325"/>
                  </a:cubicBezTo>
                  <a:cubicBezTo>
                    <a:pt x="517" y="329"/>
                    <a:pt x="511" y="331"/>
                    <a:pt x="513" y="337"/>
                  </a:cubicBezTo>
                  <a:close/>
                  <a:moveTo>
                    <a:pt x="210" y="330"/>
                  </a:moveTo>
                  <a:cubicBezTo>
                    <a:pt x="208" y="330"/>
                    <a:pt x="207" y="326"/>
                    <a:pt x="203" y="326"/>
                  </a:cubicBezTo>
                  <a:cubicBezTo>
                    <a:pt x="204" y="328"/>
                    <a:pt x="209" y="332"/>
                    <a:pt x="210" y="330"/>
                  </a:cubicBezTo>
                  <a:close/>
                  <a:moveTo>
                    <a:pt x="430" y="329"/>
                  </a:moveTo>
                  <a:cubicBezTo>
                    <a:pt x="432" y="329"/>
                    <a:pt x="433" y="329"/>
                    <a:pt x="433" y="327"/>
                  </a:cubicBezTo>
                  <a:cubicBezTo>
                    <a:pt x="432" y="327"/>
                    <a:pt x="431" y="326"/>
                    <a:pt x="431" y="326"/>
                  </a:cubicBezTo>
                  <a:cubicBezTo>
                    <a:pt x="431" y="327"/>
                    <a:pt x="430" y="328"/>
                    <a:pt x="430" y="329"/>
                  </a:cubicBezTo>
                  <a:close/>
                  <a:moveTo>
                    <a:pt x="459" y="340"/>
                  </a:moveTo>
                  <a:cubicBezTo>
                    <a:pt x="459" y="335"/>
                    <a:pt x="465" y="330"/>
                    <a:pt x="462" y="326"/>
                  </a:cubicBezTo>
                  <a:cubicBezTo>
                    <a:pt x="462" y="330"/>
                    <a:pt x="455" y="337"/>
                    <a:pt x="459" y="340"/>
                  </a:cubicBezTo>
                  <a:close/>
                  <a:moveTo>
                    <a:pt x="572" y="336"/>
                  </a:moveTo>
                  <a:cubicBezTo>
                    <a:pt x="575" y="332"/>
                    <a:pt x="583" y="331"/>
                    <a:pt x="582" y="326"/>
                  </a:cubicBezTo>
                  <a:cubicBezTo>
                    <a:pt x="580" y="330"/>
                    <a:pt x="572" y="332"/>
                    <a:pt x="572" y="336"/>
                  </a:cubicBezTo>
                  <a:close/>
                  <a:moveTo>
                    <a:pt x="247" y="331"/>
                  </a:moveTo>
                  <a:cubicBezTo>
                    <a:pt x="251" y="334"/>
                    <a:pt x="256" y="335"/>
                    <a:pt x="261" y="338"/>
                  </a:cubicBezTo>
                  <a:cubicBezTo>
                    <a:pt x="263" y="337"/>
                    <a:pt x="264" y="336"/>
                    <a:pt x="265" y="334"/>
                  </a:cubicBezTo>
                  <a:cubicBezTo>
                    <a:pt x="260" y="332"/>
                    <a:pt x="252" y="322"/>
                    <a:pt x="247" y="331"/>
                  </a:cubicBezTo>
                  <a:close/>
                  <a:moveTo>
                    <a:pt x="374" y="329"/>
                  </a:moveTo>
                  <a:cubicBezTo>
                    <a:pt x="375" y="326"/>
                    <a:pt x="372" y="327"/>
                    <a:pt x="371" y="327"/>
                  </a:cubicBezTo>
                  <a:cubicBezTo>
                    <a:pt x="371" y="328"/>
                    <a:pt x="373" y="328"/>
                    <a:pt x="374" y="329"/>
                  </a:cubicBezTo>
                  <a:close/>
                  <a:moveTo>
                    <a:pt x="407" y="330"/>
                  </a:moveTo>
                  <a:cubicBezTo>
                    <a:pt x="407" y="328"/>
                    <a:pt x="405" y="327"/>
                    <a:pt x="402" y="327"/>
                  </a:cubicBezTo>
                  <a:cubicBezTo>
                    <a:pt x="403" y="329"/>
                    <a:pt x="405" y="329"/>
                    <a:pt x="407" y="330"/>
                  </a:cubicBezTo>
                  <a:close/>
                  <a:moveTo>
                    <a:pt x="345" y="335"/>
                  </a:moveTo>
                  <a:cubicBezTo>
                    <a:pt x="348" y="334"/>
                    <a:pt x="351" y="330"/>
                    <a:pt x="350" y="327"/>
                  </a:cubicBezTo>
                  <a:cubicBezTo>
                    <a:pt x="346" y="329"/>
                    <a:pt x="346" y="331"/>
                    <a:pt x="345" y="335"/>
                  </a:cubicBezTo>
                  <a:close/>
                  <a:moveTo>
                    <a:pt x="356" y="342"/>
                  </a:moveTo>
                  <a:cubicBezTo>
                    <a:pt x="361" y="340"/>
                    <a:pt x="361" y="333"/>
                    <a:pt x="365" y="330"/>
                  </a:cubicBezTo>
                  <a:cubicBezTo>
                    <a:pt x="364" y="329"/>
                    <a:pt x="363" y="328"/>
                    <a:pt x="363" y="328"/>
                  </a:cubicBezTo>
                  <a:cubicBezTo>
                    <a:pt x="360" y="333"/>
                    <a:pt x="358" y="337"/>
                    <a:pt x="356" y="342"/>
                  </a:cubicBezTo>
                  <a:close/>
                  <a:moveTo>
                    <a:pt x="391" y="336"/>
                  </a:moveTo>
                  <a:cubicBezTo>
                    <a:pt x="392" y="336"/>
                    <a:pt x="392" y="337"/>
                    <a:pt x="394" y="337"/>
                  </a:cubicBezTo>
                  <a:cubicBezTo>
                    <a:pt x="395" y="334"/>
                    <a:pt x="397" y="332"/>
                    <a:pt x="399" y="330"/>
                  </a:cubicBezTo>
                  <a:cubicBezTo>
                    <a:pt x="397" y="330"/>
                    <a:pt x="397" y="328"/>
                    <a:pt x="396" y="328"/>
                  </a:cubicBezTo>
                  <a:cubicBezTo>
                    <a:pt x="394" y="330"/>
                    <a:pt x="393" y="333"/>
                    <a:pt x="391" y="336"/>
                  </a:cubicBezTo>
                  <a:close/>
                  <a:moveTo>
                    <a:pt x="84" y="334"/>
                  </a:moveTo>
                  <a:cubicBezTo>
                    <a:pt x="83" y="332"/>
                    <a:pt x="83" y="330"/>
                    <a:pt x="81" y="329"/>
                  </a:cubicBezTo>
                  <a:cubicBezTo>
                    <a:pt x="83" y="330"/>
                    <a:pt x="82" y="334"/>
                    <a:pt x="84" y="334"/>
                  </a:cubicBezTo>
                  <a:close/>
                  <a:moveTo>
                    <a:pt x="186" y="331"/>
                  </a:moveTo>
                  <a:cubicBezTo>
                    <a:pt x="185" y="331"/>
                    <a:pt x="184" y="328"/>
                    <a:pt x="183" y="330"/>
                  </a:cubicBezTo>
                  <a:cubicBezTo>
                    <a:pt x="184" y="330"/>
                    <a:pt x="186" y="332"/>
                    <a:pt x="186" y="331"/>
                  </a:cubicBezTo>
                  <a:close/>
                  <a:moveTo>
                    <a:pt x="302" y="331"/>
                  </a:moveTo>
                  <a:cubicBezTo>
                    <a:pt x="300" y="331"/>
                    <a:pt x="297" y="329"/>
                    <a:pt x="295" y="330"/>
                  </a:cubicBezTo>
                  <a:cubicBezTo>
                    <a:pt x="297" y="330"/>
                    <a:pt x="300" y="334"/>
                    <a:pt x="302" y="331"/>
                  </a:cubicBezTo>
                  <a:close/>
                  <a:moveTo>
                    <a:pt x="387" y="334"/>
                  </a:moveTo>
                  <a:cubicBezTo>
                    <a:pt x="390" y="333"/>
                    <a:pt x="389" y="331"/>
                    <a:pt x="391" y="329"/>
                  </a:cubicBezTo>
                  <a:cubicBezTo>
                    <a:pt x="388" y="329"/>
                    <a:pt x="385" y="331"/>
                    <a:pt x="387" y="334"/>
                  </a:cubicBezTo>
                  <a:close/>
                  <a:moveTo>
                    <a:pt x="414" y="331"/>
                  </a:moveTo>
                  <a:cubicBezTo>
                    <a:pt x="416" y="331"/>
                    <a:pt x="415" y="332"/>
                    <a:pt x="417" y="332"/>
                  </a:cubicBezTo>
                  <a:cubicBezTo>
                    <a:pt x="416" y="330"/>
                    <a:pt x="419" y="330"/>
                    <a:pt x="417" y="329"/>
                  </a:cubicBezTo>
                  <a:cubicBezTo>
                    <a:pt x="417" y="330"/>
                    <a:pt x="415" y="329"/>
                    <a:pt x="414" y="331"/>
                  </a:cubicBezTo>
                  <a:close/>
                  <a:moveTo>
                    <a:pt x="179" y="330"/>
                  </a:moveTo>
                  <a:cubicBezTo>
                    <a:pt x="180" y="331"/>
                    <a:pt x="180" y="333"/>
                    <a:pt x="182" y="334"/>
                  </a:cubicBezTo>
                  <a:cubicBezTo>
                    <a:pt x="182" y="333"/>
                    <a:pt x="184" y="333"/>
                    <a:pt x="183" y="331"/>
                  </a:cubicBezTo>
                  <a:cubicBezTo>
                    <a:pt x="183" y="331"/>
                    <a:pt x="182" y="331"/>
                    <a:pt x="182" y="331"/>
                  </a:cubicBezTo>
                  <a:cubicBezTo>
                    <a:pt x="183" y="331"/>
                    <a:pt x="183" y="330"/>
                    <a:pt x="182" y="330"/>
                  </a:cubicBezTo>
                  <a:cubicBezTo>
                    <a:pt x="182" y="332"/>
                    <a:pt x="180" y="330"/>
                    <a:pt x="179" y="330"/>
                  </a:cubicBezTo>
                  <a:close/>
                  <a:moveTo>
                    <a:pt x="219" y="333"/>
                  </a:moveTo>
                  <a:cubicBezTo>
                    <a:pt x="222" y="337"/>
                    <a:pt x="227" y="339"/>
                    <a:pt x="231" y="335"/>
                  </a:cubicBezTo>
                  <a:cubicBezTo>
                    <a:pt x="227" y="333"/>
                    <a:pt x="221" y="326"/>
                    <a:pt x="219" y="333"/>
                  </a:cubicBezTo>
                  <a:close/>
                  <a:moveTo>
                    <a:pt x="462" y="342"/>
                  </a:moveTo>
                  <a:cubicBezTo>
                    <a:pt x="469" y="342"/>
                    <a:pt x="469" y="336"/>
                    <a:pt x="471" y="331"/>
                  </a:cubicBezTo>
                  <a:cubicBezTo>
                    <a:pt x="469" y="331"/>
                    <a:pt x="469" y="329"/>
                    <a:pt x="467" y="330"/>
                  </a:cubicBezTo>
                  <a:cubicBezTo>
                    <a:pt x="466" y="334"/>
                    <a:pt x="463" y="337"/>
                    <a:pt x="462" y="342"/>
                  </a:cubicBezTo>
                  <a:close/>
                  <a:moveTo>
                    <a:pt x="484" y="348"/>
                  </a:moveTo>
                  <a:cubicBezTo>
                    <a:pt x="492" y="346"/>
                    <a:pt x="492" y="337"/>
                    <a:pt x="495" y="331"/>
                  </a:cubicBezTo>
                  <a:cubicBezTo>
                    <a:pt x="487" y="328"/>
                    <a:pt x="488" y="343"/>
                    <a:pt x="484" y="348"/>
                  </a:cubicBezTo>
                  <a:close/>
                  <a:moveTo>
                    <a:pt x="284" y="341"/>
                  </a:moveTo>
                  <a:cubicBezTo>
                    <a:pt x="289" y="341"/>
                    <a:pt x="290" y="338"/>
                    <a:pt x="293" y="336"/>
                  </a:cubicBezTo>
                  <a:cubicBezTo>
                    <a:pt x="289" y="334"/>
                    <a:pt x="286" y="332"/>
                    <a:pt x="282" y="330"/>
                  </a:cubicBezTo>
                  <a:cubicBezTo>
                    <a:pt x="283" y="334"/>
                    <a:pt x="284" y="337"/>
                    <a:pt x="284" y="341"/>
                  </a:cubicBezTo>
                  <a:close/>
                  <a:moveTo>
                    <a:pt x="72" y="349"/>
                  </a:moveTo>
                  <a:cubicBezTo>
                    <a:pt x="68" y="343"/>
                    <a:pt x="65" y="336"/>
                    <a:pt x="60" y="331"/>
                  </a:cubicBezTo>
                  <a:cubicBezTo>
                    <a:pt x="62" y="339"/>
                    <a:pt x="64" y="347"/>
                    <a:pt x="72" y="349"/>
                  </a:cubicBezTo>
                  <a:close/>
                  <a:moveTo>
                    <a:pt x="273" y="334"/>
                  </a:moveTo>
                  <a:cubicBezTo>
                    <a:pt x="275" y="336"/>
                    <a:pt x="277" y="338"/>
                    <a:pt x="280" y="339"/>
                  </a:cubicBezTo>
                  <a:cubicBezTo>
                    <a:pt x="280" y="335"/>
                    <a:pt x="279" y="333"/>
                    <a:pt x="277" y="331"/>
                  </a:cubicBezTo>
                  <a:cubicBezTo>
                    <a:pt x="276" y="332"/>
                    <a:pt x="274" y="333"/>
                    <a:pt x="273" y="334"/>
                  </a:cubicBezTo>
                  <a:close/>
                  <a:moveTo>
                    <a:pt x="304" y="334"/>
                  </a:moveTo>
                  <a:cubicBezTo>
                    <a:pt x="305" y="337"/>
                    <a:pt x="308" y="338"/>
                    <a:pt x="310" y="340"/>
                  </a:cubicBezTo>
                  <a:cubicBezTo>
                    <a:pt x="312" y="338"/>
                    <a:pt x="314" y="335"/>
                    <a:pt x="315" y="333"/>
                  </a:cubicBezTo>
                  <a:cubicBezTo>
                    <a:pt x="311" y="329"/>
                    <a:pt x="307" y="333"/>
                    <a:pt x="304" y="334"/>
                  </a:cubicBezTo>
                  <a:close/>
                  <a:moveTo>
                    <a:pt x="399" y="334"/>
                  </a:moveTo>
                  <a:cubicBezTo>
                    <a:pt x="400" y="334"/>
                    <a:pt x="401" y="334"/>
                    <a:pt x="402" y="333"/>
                  </a:cubicBezTo>
                  <a:cubicBezTo>
                    <a:pt x="402" y="331"/>
                    <a:pt x="401" y="331"/>
                    <a:pt x="400" y="331"/>
                  </a:cubicBezTo>
                  <a:cubicBezTo>
                    <a:pt x="399" y="332"/>
                    <a:pt x="399" y="333"/>
                    <a:pt x="399" y="334"/>
                  </a:cubicBezTo>
                  <a:close/>
                  <a:moveTo>
                    <a:pt x="431" y="344"/>
                  </a:moveTo>
                  <a:cubicBezTo>
                    <a:pt x="436" y="344"/>
                    <a:pt x="439" y="336"/>
                    <a:pt x="439" y="331"/>
                  </a:cubicBezTo>
                  <a:cubicBezTo>
                    <a:pt x="438" y="331"/>
                    <a:pt x="438" y="331"/>
                    <a:pt x="437" y="331"/>
                  </a:cubicBezTo>
                  <a:cubicBezTo>
                    <a:pt x="435" y="335"/>
                    <a:pt x="434" y="340"/>
                    <a:pt x="431" y="344"/>
                  </a:cubicBezTo>
                  <a:close/>
                  <a:moveTo>
                    <a:pt x="363" y="341"/>
                  </a:moveTo>
                  <a:cubicBezTo>
                    <a:pt x="367" y="339"/>
                    <a:pt x="372" y="338"/>
                    <a:pt x="372" y="334"/>
                  </a:cubicBezTo>
                  <a:cubicBezTo>
                    <a:pt x="370" y="334"/>
                    <a:pt x="370" y="331"/>
                    <a:pt x="368" y="331"/>
                  </a:cubicBezTo>
                  <a:cubicBezTo>
                    <a:pt x="366" y="335"/>
                    <a:pt x="364" y="337"/>
                    <a:pt x="363" y="341"/>
                  </a:cubicBezTo>
                  <a:close/>
                  <a:moveTo>
                    <a:pt x="521" y="341"/>
                  </a:moveTo>
                  <a:cubicBezTo>
                    <a:pt x="522" y="339"/>
                    <a:pt x="528" y="333"/>
                    <a:pt x="524" y="331"/>
                  </a:cubicBezTo>
                  <a:cubicBezTo>
                    <a:pt x="523" y="334"/>
                    <a:pt x="520" y="338"/>
                    <a:pt x="521" y="341"/>
                  </a:cubicBezTo>
                  <a:close/>
                  <a:moveTo>
                    <a:pt x="425" y="339"/>
                  </a:moveTo>
                  <a:cubicBezTo>
                    <a:pt x="427" y="340"/>
                    <a:pt x="427" y="342"/>
                    <a:pt x="429" y="342"/>
                  </a:cubicBezTo>
                  <a:cubicBezTo>
                    <a:pt x="430" y="339"/>
                    <a:pt x="432" y="336"/>
                    <a:pt x="433" y="332"/>
                  </a:cubicBezTo>
                  <a:cubicBezTo>
                    <a:pt x="429" y="333"/>
                    <a:pt x="426" y="335"/>
                    <a:pt x="425" y="339"/>
                  </a:cubicBezTo>
                  <a:close/>
                  <a:moveTo>
                    <a:pt x="133" y="340"/>
                  </a:moveTo>
                  <a:cubicBezTo>
                    <a:pt x="131" y="337"/>
                    <a:pt x="128" y="335"/>
                    <a:pt x="124" y="333"/>
                  </a:cubicBezTo>
                  <a:cubicBezTo>
                    <a:pt x="125" y="335"/>
                    <a:pt x="126" y="336"/>
                    <a:pt x="126" y="337"/>
                  </a:cubicBezTo>
                  <a:cubicBezTo>
                    <a:pt x="130" y="337"/>
                    <a:pt x="131" y="339"/>
                    <a:pt x="133" y="340"/>
                  </a:cubicBezTo>
                  <a:close/>
                  <a:moveTo>
                    <a:pt x="190" y="334"/>
                  </a:moveTo>
                  <a:cubicBezTo>
                    <a:pt x="192" y="338"/>
                    <a:pt x="196" y="339"/>
                    <a:pt x="199" y="342"/>
                  </a:cubicBezTo>
                  <a:cubicBezTo>
                    <a:pt x="200" y="341"/>
                    <a:pt x="202" y="341"/>
                    <a:pt x="202" y="339"/>
                  </a:cubicBezTo>
                  <a:cubicBezTo>
                    <a:pt x="197" y="339"/>
                    <a:pt x="192" y="333"/>
                    <a:pt x="190" y="334"/>
                  </a:cubicBezTo>
                  <a:close/>
                  <a:moveTo>
                    <a:pt x="472" y="339"/>
                  </a:moveTo>
                  <a:cubicBezTo>
                    <a:pt x="475" y="339"/>
                    <a:pt x="475" y="336"/>
                    <a:pt x="476" y="333"/>
                  </a:cubicBezTo>
                  <a:cubicBezTo>
                    <a:pt x="475" y="333"/>
                    <a:pt x="474" y="333"/>
                    <a:pt x="473" y="333"/>
                  </a:cubicBezTo>
                  <a:cubicBezTo>
                    <a:pt x="474" y="336"/>
                    <a:pt x="472" y="336"/>
                    <a:pt x="472" y="339"/>
                  </a:cubicBezTo>
                  <a:close/>
                  <a:moveTo>
                    <a:pt x="559" y="339"/>
                  </a:moveTo>
                  <a:cubicBezTo>
                    <a:pt x="561" y="337"/>
                    <a:pt x="565" y="336"/>
                    <a:pt x="566" y="333"/>
                  </a:cubicBezTo>
                  <a:cubicBezTo>
                    <a:pt x="563" y="333"/>
                    <a:pt x="563" y="334"/>
                    <a:pt x="561" y="333"/>
                  </a:cubicBezTo>
                  <a:cubicBezTo>
                    <a:pt x="561" y="335"/>
                    <a:pt x="558" y="337"/>
                    <a:pt x="559" y="339"/>
                  </a:cubicBezTo>
                  <a:close/>
                  <a:moveTo>
                    <a:pt x="72" y="342"/>
                  </a:moveTo>
                  <a:cubicBezTo>
                    <a:pt x="72" y="338"/>
                    <a:pt x="70" y="334"/>
                    <a:pt x="67" y="334"/>
                  </a:cubicBezTo>
                  <a:cubicBezTo>
                    <a:pt x="69" y="337"/>
                    <a:pt x="70" y="340"/>
                    <a:pt x="72" y="342"/>
                  </a:cubicBezTo>
                  <a:close/>
                  <a:moveTo>
                    <a:pt x="111" y="346"/>
                  </a:moveTo>
                  <a:cubicBezTo>
                    <a:pt x="110" y="340"/>
                    <a:pt x="104" y="340"/>
                    <a:pt x="103" y="335"/>
                  </a:cubicBezTo>
                  <a:cubicBezTo>
                    <a:pt x="101" y="337"/>
                    <a:pt x="99" y="333"/>
                    <a:pt x="98" y="334"/>
                  </a:cubicBezTo>
                  <a:cubicBezTo>
                    <a:pt x="101" y="340"/>
                    <a:pt x="106" y="343"/>
                    <a:pt x="111" y="346"/>
                  </a:cubicBezTo>
                  <a:close/>
                  <a:moveTo>
                    <a:pt x="494" y="342"/>
                  </a:moveTo>
                  <a:cubicBezTo>
                    <a:pt x="497" y="340"/>
                    <a:pt x="500" y="339"/>
                    <a:pt x="502" y="336"/>
                  </a:cubicBezTo>
                  <a:cubicBezTo>
                    <a:pt x="500" y="335"/>
                    <a:pt x="500" y="333"/>
                    <a:pt x="497" y="334"/>
                  </a:cubicBezTo>
                  <a:cubicBezTo>
                    <a:pt x="497" y="337"/>
                    <a:pt x="495" y="339"/>
                    <a:pt x="494" y="342"/>
                  </a:cubicBezTo>
                  <a:close/>
                  <a:moveTo>
                    <a:pt x="537" y="334"/>
                  </a:moveTo>
                  <a:cubicBezTo>
                    <a:pt x="532" y="337"/>
                    <a:pt x="524" y="339"/>
                    <a:pt x="522" y="348"/>
                  </a:cubicBezTo>
                  <a:cubicBezTo>
                    <a:pt x="528" y="347"/>
                    <a:pt x="542" y="343"/>
                    <a:pt x="537" y="334"/>
                  </a:cubicBezTo>
                  <a:close/>
                  <a:moveTo>
                    <a:pt x="564" y="359"/>
                  </a:moveTo>
                  <a:cubicBezTo>
                    <a:pt x="576" y="354"/>
                    <a:pt x="588" y="346"/>
                    <a:pt x="591" y="334"/>
                  </a:cubicBezTo>
                  <a:cubicBezTo>
                    <a:pt x="583" y="344"/>
                    <a:pt x="571" y="349"/>
                    <a:pt x="564" y="359"/>
                  </a:cubicBezTo>
                  <a:close/>
                  <a:moveTo>
                    <a:pt x="101" y="353"/>
                  </a:moveTo>
                  <a:cubicBezTo>
                    <a:pt x="98" y="345"/>
                    <a:pt x="97" y="337"/>
                    <a:pt x="89" y="334"/>
                  </a:cubicBezTo>
                  <a:cubicBezTo>
                    <a:pt x="93" y="341"/>
                    <a:pt x="93" y="350"/>
                    <a:pt x="101" y="353"/>
                  </a:cubicBezTo>
                  <a:close/>
                  <a:moveTo>
                    <a:pt x="313" y="343"/>
                  </a:moveTo>
                  <a:cubicBezTo>
                    <a:pt x="315" y="343"/>
                    <a:pt x="315" y="345"/>
                    <a:pt x="317" y="345"/>
                  </a:cubicBezTo>
                  <a:cubicBezTo>
                    <a:pt x="318" y="341"/>
                    <a:pt x="320" y="339"/>
                    <a:pt x="320" y="335"/>
                  </a:cubicBezTo>
                  <a:cubicBezTo>
                    <a:pt x="319" y="335"/>
                    <a:pt x="319" y="334"/>
                    <a:pt x="318" y="334"/>
                  </a:cubicBezTo>
                  <a:cubicBezTo>
                    <a:pt x="317" y="338"/>
                    <a:pt x="314" y="340"/>
                    <a:pt x="313" y="343"/>
                  </a:cubicBezTo>
                  <a:close/>
                  <a:moveTo>
                    <a:pt x="438" y="345"/>
                  </a:moveTo>
                  <a:cubicBezTo>
                    <a:pt x="442" y="343"/>
                    <a:pt x="442" y="339"/>
                    <a:pt x="444" y="335"/>
                  </a:cubicBezTo>
                  <a:cubicBezTo>
                    <a:pt x="443" y="335"/>
                    <a:pt x="442" y="335"/>
                    <a:pt x="442" y="335"/>
                  </a:cubicBezTo>
                  <a:cubicBezTo>
                    <a:pt x="440" y="338"/>
                    <a:pt x="439" y="342"/>
                    <a:pt x="438" y="345"/>
                  </a:cubicBezTo>
                  <a:close/>
                  <a:moveTo>
                    <a:pt x="250" y="339"/>
                  </a:moveTo>
                  <a:cubicBezTo>
                    <a:pt x="253" y="340"/>
                    <a:pt x="257" y="344"/>
                    <a:pt x="258" y="339"/>
                  </a:cubicBezTo>
                  <a:cubicBezTo>
                    <a:pt x="255" y="338"/>
                    <a:pt x="253" y="337"/>
                    <a:pt x="250" y="336"/>
                  </a:cubicBezTo>
                  <a:cubicBezTo>
                    <a:pt x="250" y="337"/>
                    <a:pt x="250" y="338"/>
                    <a:pt x="250" y="339"/>
                  </a:cubicBezTo>
                  <a:close/>
                  <a:moveTo>
                    <a:pt x="154" y="350"/>
                  </a:moveTo>
                  <a:cubicBezTo>
                    <a:pt x="151" y="344"/>
                    <a:pt x="145" y="341"/>
                    <a:pt x="140" y="336"/>
                  </a:cubicBezTo>
                  <a:cubicBezTo>
                    <a:pt x="142" y="343"/>
                    <a:pt x="148" y="347"/>
                    <a:pt x="154" y="350"/>
                  </a:cubicBezTo>
                  <a:close/>
                  <a:moveTo>
                    <a:pt x="400" y="338"/>
                  </a:moveTo>
                  <a:cubicBezTo>
                    <a:pt x="401" y="338"/>
                    <a:pt x="405" y="340"/>
                    <a:pt x="405" y="336"/>
                  </a:cubicBezTo>
                  <a:cubicBezTo>
                    <a:pt x="403" y="336"/>
                    <a:pt x="402" y="337"/>
                    <a:pt x="400" y="338"/>
                  </a:cubicBezTo>
                  <a:close/>
                  <a:moveTo>
                    <a:pt x="228" y="340"/>
                  </a:moveTo>
                  <a:cubicBezTo>
                    <a:pt x="233" y="341"/>
                    <a:pt x="238" y="343"/>
                    <a:pt x="244" y="344"/>
                  </a:cubicBezTo>
                  <a:cubicBezTo>
                    <a:pt x="240" y="340"/>
                    <a:pt x="233" y="334"/>
                    <a:pt x="228" y="340"/>
                  </a:cubicBezTo>
                  <a:close/>
                  <a:moveTo>
                    <a:pt x="374" y="344"/>
                  </a:moveTo>
                  <a:cubicBezTo>
                    <a:pt x="377" y="343"/>
                    <a:pt x="380" y="342"/>
                    <a:pt x="379" y="338"/>
                  </a:cubicBezTo>
                  <a:cubicBezTo>
                    <a:pt x="377" y="339"/>
                    <a:pt x="377" y="337"/>
                    <a:pt x="376" y="337"/>
                  </a:cubicBezTo>
                  <a:cubicBezTo>
                    <a:pt x="375" y="339"/>
                    <a:pt x="373" y="342"/>
                    <a:pt x="374" y="344"/>
                  </a:cubicBezTo>
                  <a:close/>
                  <a:moveTo>
                    <a:pt x="266" y="340"/>
                  </a:moveTo>
                  <a:cubicBezTo>
                    <a:pt x="270" y="341"/>
                    <a:pt x="275" y="345"/>
                    <a:pt x="279" y="344"/>
                  </a:cubicBezTo>
                  <a:cubicBezTo>
                    <a:pt x="277" y="341"/>
                    <a:pt x="269" y="334"/>
                    <a:pt x="266" y="340"/>
                  </a:cubicBezTo>
                  <a:close/>
                  <a:moveTo>
                    <a:pt x="323" y="341"/>
                  </a:moveTo>
                  <a:cubicBezTo>
                    <a:pt x="325" y="341"/>
                    <a:pt x="327" y="340"/>
                    <a:pt x="327" y="338"/>
                  </a:cubicBezTo>
                  <a:cubicBezTo>
                    <a:pt x="325" y="338"/>
                    <a:pt x="326" y="337"/>
                    <a:pt x="324" y="337"/>
                  </a:cubicBezTo>
                  <a:cubicBezTo>
                    <a:pt x="323" y="338"/>
                    <a:pt x="323" y="340"/>
                    <a:pt x="323" y="341"/>
                  </a:cubicBezTo>
                  <a:close/>
                  <a:moveTo>
                    <a:pt x="408" y="341"/>
                  </a:moveTo>
                  <a:cubicBezTo>
                    <a:pt x="409" y="339"/>
                    <a:pt x="411" y="340"/>
                    <a:pt x="411" y="338"/>
                  </a:cubicBezTo>
                  <a:cubicBezTo>
                    <a:pt x="410" y="338"/>
                    <a:pt x="409" y="338"/>
                    <a:pt x="409" y="337"/>
                  </a:cubicBezTo>
                  <a:cubicBezTo>
                    <a:pt x="409" y="338"/>
                    <a:pt x="407" y="340"/>
                    <a:pt x="408" y="341"/>
                  </a:cubicBezTo>
                  <a:close/>
                  <a:moveTo>
                    <a:pt x="445" y="345"/>
                  </a:moveTo>
                  <a:cubicBezTo>
                    <a:pt x="445" y="343"/>
                    <a:pt x="449" y="339"/>
                    <a:pt x="446" y="337"/>
                  </a:cubicBezTo>
                  <a:cubicBezTo>
                    <a:pt x="446" y="340"/>
                    <a:pt x="442" y="343"/>
                    <a:pt x="445" y="345"/>
                  </a:cubicBezTo>
                  <a:close/>
                  <a:moveTo>
                    <a:pt x="477" y="354"/>
                  </a:moveTo>
                  <a:cubicBezTo>
                    <a:pt x="480" y="351"/>
                    <a:pt x="483" y="341"/>
                    <a:pt x="482" y="337"/>
                  </a:cubicBezTo>
                  <a:cubicBezTo>
                    <a:pt x="481" y="343"/>
                    <a:pt x="476" y="349"/>
                    <a:pt x="477" y="354"/>
                  </a:cubicBezTo>
                  <a:close/>
                  <a:moveTo>
                    <a:pt x="492" y="346"/>
                  </a:moveTo>
                  <a:cubicBezTo>
                    <a:pt x="492" y="348"/>
                    <a:pt x="488" y="350"/>
                    <a:pt x="491" y="351"/>
                  </a:cubicBezTo>
                  <a:cubicBezTo>
                    <a:pt x="496" y="346"/>
                    <a:pt x="505" y="345"/>
                    <a:pt x="507" y="337"/>
                  </a:cubicBezTo>
                  <a:cubicBezTo>
                    <a:pt x="501" y="339"/>
                    <a:pt x="498" y="346"/>
                    <a:pt x="492" y="346"/>
                  </a:cubicBezTo>
                  <a:close/>
                  <a:moveTo>
                    <a:pt x="549" y="348"/>
                  </a:moveTo>
                  <a:cubicBezTo>
                    <a:pt x="545" y="354"/>
                    <a:pt x="539" y="360"/>
                    <a:pt x="533" y="364"/>
                  </a:cubicBezTo>
                  <a:cubicBezTo>
                    <a:pt x="531" y="366"/>
                    <a:pt x="527" y="367"/>
                    <a:pt x="527" y="370"/>
                  </a:cubicBezTo>
                  <a:cubicBezTo>
                    <a:pt x="547" y="362"/>
                    <a:pt x="564" y="352"/>
                    <a:pt x="576" y="337"/>
                  </a:cubicBezTo>
                  <a:cubicBezTo>
                    <a:pt x="567" y="341"/>
                    <a:pt x="560" y="346"/>
                    <a:pt x="549" y="348"/>
                  </a:cubicBezTo>
                  <a:close/>
                  <a:moveTo>
                    <a:pt x="52" y="344"/>
                  </a:moveTo>
                  <a:cubicBezTo>
                    <a:pt x="53" y="341"/>
                    <a:pt x="51" y="340"/>
                    <a:pt x="50" y="338"/>
                  </a:cubicBezTo>
                  <a:cubicBezTo>
                    <a:pt x="50" y="341"/>
                    <a:pt x="51" y="342"/>
                    <a:pt x="52" y="344"/>
                  </a:cubicBezTo>
                  <a:close/>
                  <a:moveTo>
                    <a:pt x="210" y="339"/>
                  </a:moveTo>
                  <a:cubicBezTo>
                    <a:pt x="210" y="342"/>
                    <a:pt x="216" y="345"/>
                    <a:pt x="217" y="341"/>
                  </a:cubicBezTo>
                  <a:cubicBezTo>
                    <a:pt x="215" y="340"/>
                    <a:pt x="212" y="337"/>
                    <a:pt x="210" y="339"/>
                  </a:cubicBezTo>
                  <a:close/>
                  <a:moveTo>
                    <a:pt x="287" y="344"/>
                  </a:moveTo>
                  <a:cubicBezTo>
                    <a:pt x="293" y="347"/>
                    <a:pt x="302" y="357"/>
                    <a:pt x="307" y="347"/>
                  </a:cubicBezTo>
                  <a:cubicBezTo>
                    <a:pt x="302" y="339"/>
                    <a:pt x="293" y="337"/>
                    <a:pt x="287" y="344"/>
                  </a:cubicBezTo>
                  <a:close/>
                  <a:moveTo>
                    <a:pt x="397" y="340"/>
                  </a:moveTo>
                  <a:cubicBezTo>
                    <a:pt x="397" y="343"/>
                    <a:pt x="403" y="344"/>
                    <a:pt x="403" y="342"/>
                  </a:cubicBezTo>
                  <a:cubicBezTo>
                    <a:pt x="402" y="340"/>
                    <a:pt x="399" y="341"/>
                    <a:pt x="398" y="340"/>
                  </a:cubicBezTo>
                  <a:cubicBezTo>
                    <a:pt x="399" y="340"/>
                    <a:pt x="399" y="340"/>
                    <a:pt x="399" y="339"/>
                  </a:cubicBezTo>
                  <a:cubicBezTo>
                    <a:pt x="397" y="338"/>
                    <a:pt x="398" y="340"/>
                    <a:pt x="397" y="340"/>
                  </a:cubicBezTo>
                  <a:close/>
                  <a:moveTo>
                    <a:pt x="176" y="349"/>
                  </a:moveTo>
                  <a:cubicBezTo>
                    <a:pt x="171" y="346"/>
                    <a:pt x="167" y="342"/>
                    <a:pt x="162" y="340"/>
                  </a:cubicBezTo>
                  <a:cubicBezTo>
                    <a:pt x="162" y="347"/>
                    <a:pt x="171" y="353"/>
                    <a:pt x="176" y="349"/>
                  </a:cubicBezTo>
                  <a:close/>
                  <a:moveTo>
                    <a:pt x="347" y="341"/>
                  </a:moveTo>
                  <a:cubicBezTo>
                    <a:pt x="347" y="343"/>
                    <a:pt x="348" y="344"/>
                    <a:pt x="350" y="345"/>
                  </a:cubicBezTo>
                  <a:cubicBezTo>
                    <a:pt x="350" y="343"/>
                    <a:pt x="351" y="343"/>
                    <a:pt x="351" y="342"/>
                  </a:cubicBezTo>
                  <a:cubicBezTo>
                    <a:pt x="348" y="342"/>
                    <a:pt x="349" y="340"/>
                    <a:pt x="347" y="341"/>
                  </a:cubicBezTo>
                  <a:close/>
                  <a:moveTo>
                    <a:pt x="362" y="346"/>
                  </a:moveTo>
                  <a:cubicBezTo>
                    <a:pt x="365" y="347"/>
                    <a:pt x="365" y="345"/>
                    <a:pt x="368" y="345"/>
                  </a:cubicBezTo>
                  <a:cubicBezTo>
                    <a:pt x="369" y="344"/>
                    <a:pt x="371" y="341"/>
                    <a:pt x="369" y="341"/>
                  </a:cubicBezTo>
                  <a:cubicBezTo>
                    <a:pt x="368" y="343"/>
                    <a:pt x="363" y="342"/>
                    <a:pt x="362" y="346"/>
                  </a:cubicBezTo>
                  <a:close/>
                  <a:moveTo>
                    <a:pt x="329" y="351"/>
                  </a:moveTo>
                  <a:cubicBezTo>
                    <a:pt x="330" y="348"/>
                    <a:pt x="334" y="344"/>
                    <a:pt x="333" y="341"/>
                  </a:cubicBezTo>
                  <a:cubicBezTo>
                    <a:pt x="332" y="345"/>
                    <a:pt x="328" y="348"/>
                    <a:pt x="329" y="351"/>
                  </a:cubicBezTo>
                  <a:close/>
                  <a:moveTo>
                    <a:pt x="449" y="344"/>
                  </a:moveTo>
                  <a:cubicBezTo>
                    <a:pt x="451" y="345"/>
                    <a:pt x="451" y="343"/>
                    <a:pt x="451" y="341"/>
                  </a:cubicBezTo>
                  <a:cubicBezTo>
                    <a:pt x="450" y="341"/>
                    <a:pt x="449" y="343"/>
                    <a:pt x="449" y="344"/>
                  </a:cubicBezTo>
                  <a:close/>
                  <a:moveTo>
                    <a:pt x="543" y="347"/>
                  </a:moveTo>
                  <a:cubicBezTo>
                    <a:pt x="546" y="346"/>
                    <a:pt x="547" y="346"/>
                    <a:pt x="550" y="344"/>
                  </a:cubicBezTo>
                  <a:cubicBezTo>
                    <a:pt x="549" y="343"/>
                    <a:pt x="550" y="341"/>
                    <a:pt x="548" y="341"/>
                  </a:cubicBezTo>
                  <a:cubicBezTo>
                    <a:pt x="546" y="343"/>
                    <a:pt x="543" y="344"/>
                    <a:pt x="543" y="347"/>
                  </a:cubicBezTo>
                  <a:close/>
                  <a:moveTo>
                    <a:pt x="36" y="350"/>
                  </a:moveTo>
                  <a:cubicBezTo>
                    <a:pt x="35" y="347"/>
                    <a:pt x="33" y="342"/>
                    <a:pt x="30" y="342"/>
                  </a:cubicBezTo>
                  <a:cubicBezTo>
                    <a:pt x="32" y="344"/>
                    <a:pt x="33" y="351"/>
                    <a:pt x="36" y="350"/>
                  </a:cubicBezTo>
                  <a:close/>
                  <a:moveTo>
                    <a:pt x="261" y="343"/>
                  </a:moveTo>
                  <a:cubicBezTo>
                    <a:pt x="262" y="347"/>
                    <a:pt x="271" y="351"/>
                    <a:pt x="275" y="347"/>
                  </a:cubicBezTo>
                  <a:cubicBezTo>
                    <a:pt x="271" y="345"/>
                    <a:pt x="265" y="340"/>
                    <a:pt x="261" y="343"/>
                  </a:cubicBezTo>
                  <a:close/>
                  <a:moveTo>
                    <a:pt x="202" y="345"/>
                  </a:moveTo>
                  <a:cubicBezTo>
                    <a:pt x="203" y="345"/>
                    <a:pt x="204" y="346"/>
                    <a:pt x="204" y="347"/>
                  </a:cubicBezTo>
                  <a:cubicBezTo>
                    <a:pt x="207" y="346"/>
                    <a:pt x="209" y="346"/>
                    <a:pt x="210" y="344"/>
                  </a:cubicBezTo>
                  <a:cubicBezTo>
                    <a:pt x="208" y="343"/>
                    <a:pt x="204" y="341"/>
                    <a:pt x="202" y="345"/>
                  </a:cubicBezTo>
                  <a:close/>
                  <a:moveTo>
                    <a:pt x="509" y="347"/>
                  </a:moveTo>
                  <a:cubicBezTo>
                    <a:pt x="511" y="347"/>
                    <a:pt x="512" y="344"/>
                    <a:pt x="511" y="342"/>
                  </a:cubicBezTo>
                  <a:cubicBezTo>
                    <a:pt x="510" y="343"/>
                    <a:pt x="507" y="345"/>
                    <a:pt x="509" y="347"/>
                  </a:cubicBezTo>
                  <a:close/>
                  <a:moveTo>
                    <a:pt x="116" y="364"/>
                  </a:moveTo>
                  <a:cubicBezTo>
                    <a:pt x="115" y="352"/>
                    <a:pt x="110" y="346"/>
                    <a:pt x="101" y="343"/>
                  </a:cubicBezTo>
                  <a:cubicBezTo>
                    <a:pt x="103" y="353"/>
                    <a:pt x="107" y="361"/>
                    <a:pt x="116" y="364"/>
                  </a:cubicBezTo>
                  <a:close/>
                  <a:moveTo>
                    <a:pt x="405" y="346"/>
                  </a:moveTo>
                  <a:cubicBezTo>
                    <a:pt x="405" y="348"/>
                    <a:pt x="407" y="349"/>
                    <a:pt x="408" y="349"/>
                  </a:cubicBezTo>
                  <a:cubicBezTo>
                    <a:pt x="409" y="347"/>
                    <a:pt x="409" y="347"/>
                    <a:pt x="410" y="344"/>
                  </a:cubicBezTo>
                  <a:cubicBezTo>
                    <a:pt x="408" y="342"/>
                    <a:pt x="406" y="344"/>
                    <a:pt x="405" y="346"/>
                  </a:cubicBezTo>
                  <a:close/>
                  <a:moveTo>
                    <a:pt x="226" y="347"/>
                  </a:moveTo>
                  <a:cubicBezTo>
                    <a:pt x="224" y="347"/>
                    <a:pt x="222" y="343"/>
                    <a:pt x="219" y="344"/>
                  </a:cubicBezTo>
                  <a:cubicBezTo>
                    <a:pt x="220" y="347"/>
                    <a:pt x="225" y="347"/>
                    <a:pt x="226" y="347"/>
                  </a:cubicBezTo>
                  <a:close/>
                  <a:moveTo>
                    <a:pt x="334" y="350"/>
                  </a:moveTo>
                  <a:cubicBezTo>
                    <a:pt x="335" y="350"/>
                    <a:pt x="337" y="350"/>
                    <a:pt x="338" y="350"/>
                  </a:cubicBezTo>
                  <a:cubicBezTo>
                    <a:pt x="338" y="347"/>
                    <a:pt x="341" y="348"/>
                    <a:pt x="340" y="345"/>
                  </a:cubicBezTo>
                  <a:cubicBezTo>
                    <a:pt x="338" y="345"/>
                    <a:pt x="339" y="343"/>
                    <a:pt x="337" y="344"/>
                  </a:cubicBezTo>
                  <a:cubicBezTo>
                    <a:pt x="336" y="345"/>
                    <a:pt x="336" y="348"/>
                    <a:pt x="334" y="350"/>
                  </a:cubicBezTo>
                  <a:close/>
                  <a:moveTo>
                    <a:pt x="469" y="349"/>
                  </a:moveTo>
                  <a:cubicBezTo>
                    <a:pt x="472" y="349"/>
                    <a:pt x="471" y="345"/>
                    <a:pt x="472" y="344"/>
                  </a:cubicBezTo>
                  <a:cubicBezTo>
                    <a:pt x="468" y="343"/>
                    <a:pt x="468" y="347"/>
                    <a:pt x="469" y="349"/>
                  </a:cubicBezTo>
                  <a:close/>
                  <a:moveTo>
                    <a:pt x="322" y="347"/>
                  </a:moveTo>
                  <a:cubicBezTo>
                    <a:pt x="322" y="349"/>
                    <a:pt x="322" y="350"/>
                    <a:pt x="324" y="350"/>
                  </a:cubicBezTo>
                  <a:cubicBezTo>
                    <a:pt x="325" y="348"/>
                    <a:pt x="327" y="346"/>
                    <a:pt x="327" y="344"/>
                  </a:cubicBezTo>
                  <a:cubicBezTo>
                    <a:pt x="324" y="344"/>
                    <a:pt x="325" y="347"/>
                    <a:pt x="322" y="347"/>
                  </a:cubicBezTo>
                  <a:close/>
                  <a:moveTo>
                    <a:pt x="377" y="353"/>
                  </a:moveTo>
                  <a:cubicBezTo>
                    <a:pt x="382" y="353"/>
                    <a:pt x="380" y="347"/>
                    <a:pt x="383" y="345"/>
                  </a:cubicBezTo>
                  <a:cubicBezTo>
                    <a:pt x="378" y="345"/>
                    <a:pt x="379" y="350"/>
                    <a:pt x="377" y="353"/>
                  </a:cubicBezTo>
                  <a:close/>
                  <a:moveTo>
                    <a:pt x="410" y="351"/>
                  </a:moveTo>
                  <a:cubicBezTo>
                    <a:pt x="413" y="351"/>
                    <a:pt x="412" y="354"/>
                    <a:pt x="414" y="354"/>
                  </a:cubicBezTo>
                  <a:cubicBezTo>
                    <a:pt x="416" y="352"/>
                    <a:pt x="418" y="349"/>
                    <a:pt x="418" y="345"/>
                  </a:cubicBezTo>
                  <a:cubicBezTo>
                    <a:pt x="413" y="342"/>
                    <a:pt x="412" y="349"/>
                    <a:pt x="410" y="351"/>
                  </a:cubicBezTo>
                  <a:close/>
                  <a:moveTo>
                    <a:pt x="64" y="355"/>
                  </a:moveTo>
                  <a:cubicBezTo>
                    <a:pt x="60" y="353"/>
                    <a:pt x="59" y="348"/>
                    <a:pt x="56" y="345"/>
                  </a:cubicBezTo>
                  <a:cubicBezTo>
                    <a:pt x="56" y="351"/>
                    <a:pt x="59" y="356"/>
                    <a:pt x="64" y="355"/>
                  </a:cubicBezTo>
                  <a:close/>
                  <a:moveTo>
                    <a:pt x="134" y="346"/>
                  </a:moveTo>
                  <a:cubicBezTo>
                    <a:pt x="135" y="348"/>
                    <a:pt x="139" y="352"/>
                    <a:pt x="143" y="353"/>
                  </a:cubicBezTo>
                  <a:cubicBezTo>
                    <a:pt x="142" y="349"/>
                    <a:pt x="138" y="344"/>
                    <a:pt x="134" y="346"/>
                  </a:cubicBezTo>
                  <a:close/>
                  <a:moveTo>
                    <a:pt x="244" y="350"/>
                  </a:moveTo>
                  <a:cubicBezTo>
                    <a:pt x="245" y="349"/>
                    <a:pt x="247" y="350"/>
                    <a:pt x="247" y="348"/>
                  </a:cubicBezTo>
                  <a:cubicBezTo>
                    <a:pt x="244" y="347"/>
                    <a:pt x="239" y="346"/>
                    <a:pt x="237" y="347"/>
                  </a:cubicBezTo>
                  <a:cubicBezTo>
                    <a:pt x="240" y="347"/>
                    <a:pt x="241" y="350"/>
                    <a:pt x="244" y="350"/>
                  </a:cubicBezTo>
                  <a:close/>
                  <a:moveTo>
                    <a:pt x="212" y="347"/>
                  </a:moveTo>
                  <a:cubicBezTo>
                    <a:pt x="216" y="351"/>
                    <a:pt x="222" y="352"/>
                    <a:pt x="228" y="354"/>
                  </a:cubicBezTo>
                  <a:cubicBezTo>
                    <a:pt x="223" y="352"/>
                    <a:pt x="219" y="347"/>
                    <a:pt x="212" y="347"/>
                  </a:cubicBezTo>
                  <a:close/>
                  <a:moveTo>
                    <a:pt x="370" y="351"/>
                  </a:moveTo>
                  <a:cubicBezTo>
                    <a:pt x="372" y="350"/>
                    <a:pt x="372" y="352"/>
                    <a:pt x="373" y="351"/>
                  </a:cubicBezTo>
                  <a:cubicBezTo>
                    <a:pt x="373" y="349"/>
                    <a:pt x="376" y="350"/>
                    <a:pt x="375" y="347"/>
                  </a:cubicBezTo>
                  <a:cubicBezTo>
                    <a:pt x="372" y="346"/>
                    <a:pt x="371" y="349"/>
                    <a:pt x="370" y="351"/>
                  </a:cubicBezTo>
                  <a:close/>
                  <a:moveTo>
                    <a:pt x="227" y="348"/>
                  </a:moveTo>
                  <a:cubicBezTo>
                    <a:pt x="228" y="349"/>
                    <a:pt x="230" y="349"/>
                    <a:pt x="231" y="350"/>
                  </a:cubicBezTo>
                  <a:cubicBezTo>
                    <a:pt x="231" y="348"/>
                    <a:pt x="227" y="346"/>
                    <a:pt x="227" y="348"/>
                  </a:cubicBezTo>
                  <a:close/>
                  <a:moveTo>
                    <a:pt x="419" y="358"/>
                  </a:moveTo>
                  <a:cubicBezTo>
                    <a:pt x="423" y="357"/>
                    <a:pt x="423" y="352"/>
                    <a:pt x="425" y="349"/>
                  </a:cubicBezTo>
                  <a:cubicBezTo>
                    <a:pt x="424" y="348"/>
                    <a:pt x="424" y="347"/>
                    <a:pt x="422" y="347"/>
                  </a:cubicBezTo>
                  <a:cubicBezTo>
                    <a:pt x="422" y="351"/>
                    <a:pt x="417" y="354"/>
                    <a:pt x="419" y="358"/>
                  </a:cubicBezTo>
                  <a:close/>
                  <a:moveTo>
                    <a:pt x="445" y="364"/>
                  </a:moveTo>
                  <a:cubicBezTo>
                    <a:pt x="451" y="364"/>
                    <a:pt x="452" y="354"/>
                    <a:pt x="454" y="348"/>
                  </a:cubicBezTo>
                  <a:cubicBezTo>
                    <a:pt x="455" y="348"/>
                    <a:pt x="455" y="347"/>
                    <a:pt x="454" y="347"/>
                  </a:cubicBezTo>
                  <a:cubicBezTo>
                    <a:pt x="450" y="352"/>
                    <a:pt x="448" y="359"/>
                    <a:pt x="445" y="364"/>
                  </a:cubicBezTo>
                  <a:close/>
                  <a:moveTo>
                    <a:pt x="455" y="361"/>
                  </a:moveTo>
                  <a:cubicBezTo>
                    <a:pt x="458" y="360"/>
                    <a:pt x="461" y="354"/>
                    <a:pt x="462" y="348"/>
                  </a:cubicBezTo>
                  <a:cubicBezTo>
                    <a:pt x="461" y="349"/>
                    <a:pt x="461" y="347"/>
                    <a:pt x="460" y="347"/>
                  </a:cubicBezTo>
                  <a:cubicBezTo>
                    <a:pt x="458" y="351"/>
                    <a:pt x="454" y="358"/>
                    <a:pt x="455" y="361"/>
                  </a:cubicBezTo>
                  <a:close/>
                  <a:moveTo>
                    <a:pt x="586" y="351"/>
                  </a:moveTo>
                  <a:cubicBezTo>
                    <a:pt x="586" y="350"/>
                    <a:pt x="590" y="349"/>
                    <a:pt x="588" y="347"/>
                  </a:cubicBezTo>
                  <a:cubicBezTo>
                    <a:pt x="587" y="348"/>
                    <a:pt x="584" y="350"/>
                    <a:pt x="586" y="351"/>
                  </a:cubicBezTo>
                  <a:close/>
                  <a:moveTo>
                    <a:pt x="308" y="351"/>
                  </a:moveTo>
                  <a:cubicBezTo>
                    <a:pt x="310" y="352"/>
                    <a:pt x="311" y="350"/>
                    <a:pt x="314" y="351"/>
                  </a:cubicBezTo>
                  <a:cubicBezTo>
                    <a:pt x="314" y="349"/>
                    <a:pt x="312" y="349"/>
                    <a:pt x="310" y="348"/>
                  </a:cubicBezTo>
                  <a:cubicBezTo>
                    <a:pt x="310" y="349"/>
                    <a:pt x="308" y="349"/>
                    <a:pt x="308" y="351"/>
                  </a:cubicBezTo>
                  <a:close/>
                  <a:moveTo>
                    <a:pt x="341" y="350"/>
                  </a:moveTo>
                  <a:cubicBezTo>
                    <a:pt x="343" y="350"/>
                    <a:pt x="345" y="349"/>
                    <a:pt x="345" y="348"/>
                  </a:cubicBezTo>
                  <a:cubicBezTo>
                    <a:pt x="344" y="347"/>
                    <a:pt x="342" y="348"/>
                    <a:pt x="341" y="350"/>
                  </a:cubicBezTo>
                  <a:close/>
                  <a:moveTo>
                    <a:pt x="440" y="352"/>
                  </a:moveTo>
                  <a:cubicBezTo>
                    <a:pt x="442" y="352"/>
                    <a:pt x="444" y="349"/>
                    <a:pt x="442" y="348"/>
                  </a:cubicBezTo>
                  <a:cubicBezTo>
                    <a:pt x="442" y="349"/>
                    <a:pt x="440" y="350"/>
                    <a:pt x="440" y="352"/>
                  </a:cubicBezTo>
                  <a:close/>
                  <a:moveTo>
                    <a:pt x="502" y="348"/>
                  </a:moveTo>
                  <a:cubicBezTo>
                    <a:pt x="499" y="351"/>
                    <a:pt x="490" y="352"/>
                    <a:pt x="488" y="356"/>
                  </a:cubicBezTo>
                  <a:cubicBezTo>
                    <a:pt x="493" y="353"/>
                    <a:pt x="501" y="353"/>
                    <a:pt x="503" y="348"/>
                  </a:cubicBezTo>
                  <a:cubicBezTo>
                    <a:pt x="503" y="348"/>
                    <a:pt x="503" y="348"/>
                    <a:pt x="502" y="348"/>
                  </a:cubicBezTo>
                  <a:close/>
                  <a:moveTo>
                    <a:pt x="89" y="364"/>
                  </a:moveTo>
                  <a:cubicBezTo>
                    <a:pt x="88" y="358"/>
                    <a:pt x="84" y="353"/>
                    <a:pt x="81" y="349"/>
                  </a:cubicBezTo>
                  <a:cubicBezTo>
                    <a:pt x="82" y="355"/>
                    <a:pt x="84" y="361"/>
                    <a:pt x="89" y="364"/>
                  </a:cubicBezTo>
                  <a:close/>
                  <a:moveTo>
                    <a:pt x="358" y="351"/>
                  </a:moveTo>
                  <a:cubicBezTo>
                    <a:pt x="361" y="352"/>
                    <a:pt x="361" y="355"/>
                    <a:pt x="366" y="354"/>
                  </a:cubicBezTo>
                  <a:cubicBezTo>
                    <a:pt x="366" y="353"/>
                    <a:pt x="365" y="353"/>
                    <a:pt x="365" y="351"/>
                  </a:cubicBezTo>
                  <a:cubicBezTo>
                    <a:pt x="363" y="350"/>
                    <a:pt x="360" y="349"/>
                    <a:pt x="358" y="351"/>
                  </a:cubicBezTo>
                  <a:close/>
                  <a:moveTo>
                    <a:pt x="391" y="350"/>
                  </a:moveTo>
                  <a:cubicBezTo>
                    <a:pt x="388" y="355"/>
                    <a:pt x="385" y="361"/>
                    <a:pt x="383" y="366"/>
                  </a:cubicBezTo>
                  <a:cubicBezTo>
                    <a:pt x="385" y="368"/>
                    <a:pt x="387" y="367"/>
                    <a:pt x="391" y="367"/>
                  </a:cubicBezTo>
                  <a:cubicBezTo>
                    <a:pt x="393" y="362"/>
                    <a:pt x="396" y="356"/>
                    <a:pt x="398" y="350"/>
                  </a:cubicBezTo>
                  <a:cubicBezTo>
                    <a:pt x="396" y="349"/>
                    <a:pt x="394" y="350"/>
                    <a:pt x="391" y="350"/>
                  </a:cubicBezTo>
                  <a:close/>
                  <a:moveTo>
                    <a:pt x="422" y="361"/>
                  </a:moveTo>
                  <a:cubicBezTo>
                    <a:pt x="424" y="362"/>
                    <a:pt x="425" y="365"/>
                    <a:pt x="427" y="364"/>
                  </a:cubicBezTo>
                  <a:cubicBezTo>
                    <a:pt x="426" y="359"/>
                    <a:pt x="430" y="356"/>
                    <a:pt x="431" y="352"/>
                  </a:cubicBezTo>
                  <a:cubicBezTo>
                    <a:pt x="429" y="352"/>
                    <a:pt x="429" y="350"/>
                    <a:pt x="427" y="350"/>
                  </a:cubicBezTo>
                  <a:cubicBezTo>
                    <a:pt x="427" y="355"/>
                    <a:pt x="424" y="357"/>
                    <a:pt x="422" y="361"/>
                  </a:cubicBezTo>
                  <a:close/>
                  <a:moveTo>
                    <a:pt x="157" y="363"/>
                  </a:moveTo>
                  <a:cubicBezTo>
                    <a:pt x="156" y="356"/>
                    <a:pt x="150" y="354"/>
                    <a:pt x="147" y="351"/>
                  </a:cubicBezTo>
                  <a:cubicBezTo>
                    <a:pt x="148" y="358"/>
                    <a:pt x="152" y="361"/>
                    <a:pt x="157" y="363"/>
                  </a:cubicBezTo>
                  <a:close/>
                  <a:moveTo>
                    <a:pt x="202" y="353"/>
                  </a:moveTo>
                  <a:cubicBezTo>
                    <a:pt x="209" y="358"/>
                    <a:pt x="216" y="363"/>
                    <a:pt x="224" y="367"/>
                  </a:cubicBezTo>
                  <a:cubicBezTo>
                    <a:pt x="224" y="365"/>
                    <a:pt x="227" y="366"/>
                    <a:pt x="226" y="364"/>
                  </a:cubicBezTo>
                  <a:cubicBezTo>
                    <a:pt x="218" y="361"/>
                    <a:pt x="211" y="348"/>
                    <a:pt x="202" y="353"/>
                  </a:cubicBezTo>
                  <a:close/>
                  <a:moveTo>
                    <a:pt x="521" y="353"/>
                  </a:moveTo>
                  <a:cubicBezTo>
                    <a:pt x="524" y="353"/>
                    <a:pt x="526" y="353"/>
                    <a:pt x="527" y="351"/>
                  </a:cubicBezTo>
                  <a:cubicBezTo>
                    <a:pt x="524" y="351"/>
                    <a:pt x="523" y="352"/>
                    <a:pt x="521" y="353"/>
                  </a:cubicBezTo>
                  <a:close/>
                  <a:moveTo>
                    <a:pt x="132" y="354"/>
                  </a:moveTo>
                  <a:cubicBezTo>
                    <a:pt x="138" y="358"/>
                    <a:pt x="143" y="366"/>
                    <a:pt x="149" y="367"/>
                  </a:cubicBezTo>
                  <a:cubicBezTo>
                    <a:pt x="148" y="364"/>
                    <a:pt x="145" y="362"/>
                    <a:pt x="146" y="359"/>
                  </a:cubicBezTo>
                  <a:cubicBezTo>
                    <a:pt x="139" y="359"/>
                    <a:pt x="137" y="351"/>
                    <a:pt x="131" y="352"/>
                  </a:cubicBezTo>
                  <a:cubicBezTo>
                    <a:pt x="132" y="352"/>
                    <a:pt x="132" y="354"/>
                    <a:pt x="132" y="354"/>
                  </a:cubicBezTo>
                  <a:close/>
                  <a:moveTo>
                    <a:pt x="253" y="358"/>
                  </a:moveTo>
                  <a:cubicBezTo>
                    <a:pt x="256" y="359"/>
                    <a:pt x="257" y="356"/>
                    <a:pt x="259" y="355"/>
                  </a:cubicBezTo>
                  <a:cubicBezTo>
                    <a:pt x="259" y="354"/>
                    <a:pt x="259" y="353"/>
                    <a:pt x="258" y="351"/>
                  </a:cubicBezTo>
                  <a:cubicBezTo>
                    <a:pt x="257" y="351"/>
                    <a:pt x="257" y="351"/>
                    <a:pt x="256" y="351"/>
                  </a:cubicBezTo>
                  <a:cubicBezTo>
                    <a:pt x="254" y="353"/>
                    <a:pt x="256" y="356"/>
                    <a:pt x="253" y="358"/>
                  </a:cubicBezTo>
                  <a:close/>
                  <a:moveTo>
                    <a:pt x="73" y="359"/>
                  </a:moveTo>
                  <a:cubicBezTo>
                    <a:pt x="73" y="357"/>
                    <a:pt x="74" y="357"/>
                    <a:pt x="73" y="355"/>
                  </a:cubicBezTo>
                  <a:cubicBezTo>
                    <a:pt x="70" y="355"/>
                    <a:pt x="70" y="353"/>
                    <a:pt x="68" y="352"/>
                  </a:cubicBezTo>
                  <a:cubicBezTo>
                    <a:pt x="69" y="355"/>
                    <a:pt x="70" y="358"/>
                    <a:pt x="73" y="359"/>
                  </a:cubicBezTo>
                  <a:close/>
                  <a:moveTo>
                    <a:pt x="461" y="362"/>
                  </a:moveTo>
                  <a:cubicBezTo>
                    <a:pt x="466" y="362"/>
                    <a:pt x="467" y="357"/>
                    <a:pt x="468" y="353"/>
                  </a:cubicBezTo>
                  <a:cubicBezTo>
                    <a:pt x="467" y="353"/>
                    <a:pt x="467" y="352"/>
                    <a:pt x="465" y="352"/>
                  </a:cubicBezTo>
                  <a:cubicBezTo>
                    <a:pt x="464" y="356"/>
                    <a:pt x="462" y="359"/>
                    <a:pt x="461" y="362"/>
                  </a:cubicBezTo>
                  <a:close/>
                  <a:moveTo>
                    <a:pt x="171" y="359"/>
                  </a:moveTo>
                  <a:cubicBezTo>
                    <a:pt x="177" y="362"/>
                    <a:pt x="184" y="364"/>
                    <a:pt x="189" y="368"/>
                  </a:cubicBezTo>
                  <a:cubicBezTo>
                    <a:pt x="192" y="367"/>
                    <a:pt x="184" y="366"/>
                    <a:pt x="185" y="363"/>
                  </a:cubicBezTo>
                  <a:cubicBezTo>
                    <a:pt x="176" y="361"/>
                    <a:pt x="173" y="354"/>
                    <a:pt x="164" y="353"/>
                  </a:cubicBezTo>
                  <a:cubicBezTo>
                    <a:pt x="165" y="356"/>
                    <a:pt x="169" y="358"/>
                    <a:pt x="171" y="359"/>
                  </a:cubicBezTo>
                  <a:close/>
                  <a:moveTo>
                    <a:pt x="180" y="353"/>
                  </a:moveTo>
                  <a:cubicBezTo>
                    <a:pt x="180" y="353"/>
                    <a:pt x="180" y="354"/>
                    <a:pt x="179" y="354"/>
                  </a:cubicBezTo>
                  <a:cubicBezTo>
                    <a:pt x="194" y="367"/>
                    <a:pt x="213" y="378"/>
                    <a:pt x="230" y="390"/>
                  </a:cubicBezTo>
                  <a:cubicBezTo>
                    <a:pt x="230" y="388"/>
                    <a:pt x="229" y="386"/>
                    <a:pt x="231" y="385"/>
                  </a:cubicBezTo>
                  <a:cubicBezTo>
                    <a:pt x="234" y="385"/>
                    <a:pt x="235" y="387"/>
                    <a:pt x="238" y="387"/>
                  </a:cubicBezTo>
                  <a:cubicBezTo>
                    <a:pt x="219" y="375"/>
                    <a:pt x="199" y="365"/>
                    <a:pt x="180" y="353"/>
                  </a:cubicBezTo>
                  <a:close/>
                  <a:moveTo>
                    <a:pt x="269" y="353"/>
                  </a:moveTo>
                  <a:cubicBezTo>
                    <a:pt x="269" y="353"/>
                    <a:pt x="268" y="354"/>
                    <a:pt x="269" y="354"/>
                  </a:cubicBezTo>
                  <a:cubicBezTo>
                    <a:pt x="276" y="358"/>
                    <a:pt x="279" y="365"/>
                    <a:pt x="290" y="366"/>
                  </a:cubicBezTo>
                  <a:cubicBezTo>
                    <a:pt x="291" y="365"/>
                    <a:pt x="293" y="364"/>
                    <a:pt x="293" y="362"/>
                  </a:cubicBezTo>
                  <a:cubicBezTo>
                    <a:pt x="284" y="360"/>
                    <a:pt x="277" y="354"/>
                    <a:pt x="269" y="353"/>
                  </a:cubicBezTo>
                  <a:close/>
                  <a:moveTo>
                    <a:pt x="296" y="361"/>
                  </a:moveTo>
                  <a:cubicBezTo>
                    <a:pt x="303" y="360"/>
                    <a:pt x="297" y="354"/>
                    <a:pt x="293" y="353"/>
                  </a:cubicBezTo>
                  <a:cubicBezTo>
                    <a:pt x="289" y="352"/>
                    <a:pt x="281" y="353"/>
                    <a:pt x="277" y="353"/>
                  </a:cubicBezTo>
                  <a:cubicBezTo>
                    <a:pt x="283" y="353"/>
                    <a:pt x="291" y="362"/>
                    <a:pt x="296" y="361"/>
                  </a:cubicBezTo>
                  <a:close/>
                  <a:moveTo>
                    <a:pt x="342" y="353"/>
                  </a:moveTo>
                  <a:cubicBezTo>
                    <a:pt x="341" y="353"/>
                    <a:pt x="340" y="353"/>
                    <a:pt x="339" y="353"/>
                  </a:cubicBezTo>
                  <a:cubicBezTo>
                    <a:pt x="338" y="356"/>
                    <a:pt x="342" y="354"/>
                    <a:pt x="342" y="353"/>
                  </a:cubicBezTo>
                  <a:close/>
                  <a:moveTo>
                    <a:pt x="346" y="363"/>
                  </a:moveTo>
                  <a:cubicBezTo>
                    <a:pt x="348" y="360"/>
                    <a:pt x="349" y="356"/>
                    <a:pt x="352" y="353"/>
                  </a:cubicBezTo>
                  <a:cubicBezTo>
                    <a:pt x="349" y="352"/>
                    <a:pt x="346" y="360"/>
                    <a:pt x="346" y="363"/>
                  </a:cubicBezTo>
                  <a:close/>
                  <a:moveTo>
                    <a:pt x="368" y="357"/>
                  </a:moveTo>
                  <a:cubicBezTo>
                    <a:pt x="370" y="357"/>
                    <a:pt x="370" y="355"/>
                    <a:pt x="371" y="354"/>
                  </a:cubicBezTo>
                  <a:cubicBezTo>
                    <a:pt x="370" y="354"/>
                    <a:pt x="369" y="351"/>
                    <a:pt x="368" y="353"/>
                  </a:cubicBezTo>
                  <a:cubicBezTo>
                    <a:pt x="370" y="354"/>
                    <a:pt x="367" y="355"/>
                    <a:pt x="368" y="357"/>
                  </a:cubicBezTo>
                  <a:close/>
                  <a:moveTo>
                    <a:pt x="69" y="361"/>
                  </a:moveTo>
                  <a:cubicBezTo>
                    <a:pt x="69" y="358"/>
                    <a:pt x="66" y="358"/>
                    <a:pt x="68" y="355"/>
                  </a:cubicBezTo>
                  <a:cubicBezTo>
                    <a:pt x="66" y="356"/>
                    <a:pt x="67" y="353"/>
                    <a:pt x="65" y="353"/>
                  </a:cubicBezTo>
                  <a:cubicBezTo>
                    <a:pt x="66" y="356"/>
                    <a:pt x="66" y="360"/>
                    <a:pt x="69" y="361"/>
                  </a:cubicBezTo>
                  <a:close/>
                  <a:moveTo>
                    <a:pt x="332" y="356"/>
                  </a:moveTo>
                  <a:cubicBezTo>
                    <a:pt x="335" y="357"/>
                    <a:pt x="335" y="355"/>
                    <a:pt x="335" y="353"/>
                  </a:cubicBezTo>
                  <a:cubicBezTo>
                    <a:pt x="332" y="353"/>
                    <a:pt x="331" y="354"/>
                    <a:pt x="332" y="356"/>
                  </a:cubicBezTo>
                  <a:close/>
                  <a:moveTo>
                    <a:pt x="396" y="367"/>
                  </a:moveTo>
                  <a:cubicBezTo>
                    <a:pt x="401" y="366"/>
                    <a:pt x="402" y="360"/>
                    <a:pt x="404" y="356"/>
                  </a:cubicBezTo>
                  <a:cubicBezTo>
                    <a:pt x="403" y="355"/>
                    <a:pt x="403" y="354"/>
                    <a:pt x="402" y="353"/>
                  </a:cubicBezTo>
                  <a:cubicBezTo>
                    <a:pt x="399" y="358"/>
                    <a:pt x="397" y="362"/>
                    <a:pt x="396" y="367"/>
                  </a:cubicBezTo>
                  <a:close/>
                  <a:moveTo>
                    <a:pt x="516" y="372"/>
                  </a:moveTo>
                  <a:cubicBezTo>
                    <a:pt x="524" y="367"/>
                    <a:pt x="535" y="361"/>
                    <a:pt x="539" y="353"/>
                  </a:cubicBezTo>
                  <a:cubicBezTo>
                    <a:pt x="529" y="358"/>
                    <a:pt x="523" y="365"/>
                    <a:pt x="516" y="372"/>
                  </a:cubicBezTo>
                  <a:close/>
                  <a:moveTo>
                    <a:pt x="315" y="358"/>
                  </a:moveTo>
                  <a:cubicBezTo>
                    <a:pt x="318" y="357"/>
                    <a:pt x="320" y="359"/>
                    <a:pt x="322" y="357"/>
                  </a:cubicBezTo>
                  <a:cubicBezTo>
                    <a:pt x="322" y="353"/>
                    <a:pt x="315" y="353"/>
                    <a:pt x="315" y="358"/>
                  </a:cubicBezTo>
                  <a:close/>
                  <a:moveTo>
                    <a:pt x="56" y="362"/>
                  </a:moveTo>
                  <a:cubicBezTo>
                    <a:pt x="58" y="359"/>
                    <a:pt x="55" y="355"/>
                    <a:pt x="52" y="354"/>
                  </a:cubicBezTo>
                  <a:cubicBezTo>
                    <a:pt x="52" y="358"/>
                    <a:pt x="54" y="361"/>
                    <a:pt x="56" y="362"/>
                  </a:cubicBezTo>
                  <a:close/>
                  <a:moveTo>
                    <a:pt x="430" y="365"/>
                  </a:moveTo>
                  <a:cubicBezTo>
                    <a:pt x="431" y="362"/>
                    <a:pt x="435" y="358"/>
                    <a:pt x="434" y="354"/>
                  </a:cubicBezTo>
                  <a:cubicBezTo>
                    <a:pt x="432" y="358"/>
                    <a:pt x="429" y="363"/>
                    <a:pt x="430" y="365"/>
                  </a:cubicBezTo>
                  <a:close/>
                  <a:moveTo>
                    <a:pt x="128" y="372"/>
                  </a:moveTo>
                  <a:cubicBezTo>
                    <a:pt x="125" y="366"/>
                    <a:pt x="125" y="358"/>
                    <a:pt x="118" y="355"/>
                  </a:cubicBezTo>
                  <a:cubicBezTo>
                    <a:pt x="120" y="363"/>
                    <a:pt x="121" y="370"/>
                    <a:pt x="128" y="372"/>
                  </a:cubicBezTo>
                  <a:close/>
                  <a:moveTo>
                    <a:pt x="352" y="362"/>
                  </a:moveTo>
                  <a:cubicBezTo>
                    <a:pt x="354" y="360"/>
                    <a:pt x="357" y="361"/>
                    <a:pt x="360" y="359"/>
                  </a:cubicBezTo>
                  <a:cubicBezTo>
                    <a:pt x="359" y="357"/>
                    <a:pt x="357" y="356"/>
                    <a:pt x="354" y="355"/>
                  </a:cubicBezTo>
                  <a:cubicBezTo>
                    <a:pt x="354" y="358"/>
                    <a:pt x="350" y="360"/>
                    <a:pt x="352" y="362"/>
                  </a:cubicBezTo>
                  <a:close/>
                  <a:moveTo>
                    <a:pt x="338" y="359"/>
                  </a:moveTo>
                  <a:cubicBezTo>
                    <a:pt x="338" y="361"/>
                    <a:pt x="340" y="361"/>
                    <a:pt x="341" y="362"/>
                  </a:cubicBezTo>
                  <a:cubicBezTo>
                    <a:pt x="342" y="360"/>
                    <a:pt x="344" y="359"/>
                    <a:pt x="344" y="356"/>
                  </a:cubicBezTo>
                  <a:cubicBezTo>
                    <a:pt x="341" y="356"/>
                    <a:pt x="340" y="358"/>
                    <a:pt x="338" y="359"/>
                  </a:cubicBezTo>
                  <a:close/>
                  <a:moveTo>
                    <a:pt x="372" y="361"/>
                  </a:moveTo>
                  <a:cubicBezTo>
                    <a:pt x="374" y="361"/>
                    <a:pt x="374" y="362"/>
                    <a:pt x="375" y="362"/>
                  </a:cubicBezTo>
                  <a:cubicBezTo>
                    <a:pt x="375" y="359"/>
                    <a:pt x="377" y="359"/>
                    <a:pt x="378" y="358"/>
                  </a:cubicBezTo>
                  <a:cubicBezTo>
                    <a:pt x="377" y="358"/>
                    <a:pt x="377" y="357"/>
                    <a:pt x="377" y="356"/>
                  </a:cubicBezTo>
                  <a:cubicBezTo>
                    <a:pt x="374" y="356"/>
                    <a:pt x="374" y="359"/>
                    <a:pt x="372" y="361"/>
                  </a:cubicBezTo>
                  <a:close/>
                  <a:moveTo>
                    <a:pt x="259" y="359"/>
                  </a:moveTo>
                  <a:cubicBezTo>
                    <a:pt x="262" y="359"/>
                    <a:pt x="265" y="362"/>
                    <a:pt x="267" y="361"/>
                  </a:cubicBezTo>
                  <a:cubicBezTo>
                    <a:pt x="266" y="360"/>
                    <a:pt x="265" y="359"/>
                    <a:pt x="265" y="358"/>
                  </a:cubicBezTo>
                  <a:cubicBezTo>
                    <a:pt x="263" y="358"/>
                    <a:pt x="261" y="356"/>
                    <a:pt x="259" y="359"/>
                  </a:cubicBezTo>
                  <a:close/>
                  <a:moveTo>
                    <a:pt x="434" y="365"/>
                  </a:moveTo>
                  <a:cubicBezTo>
                    <a:pt x="438" y="365"/>
                    <a:pt x="439" y="359"/>
                    <a:pt x="439" y="357"/>
                  </a:cubicBezTo>
                  <a:cubicBezTo>
                    <a:pt x="438" y="357"/>
                    <a:pt x="437" y="357"/>
                    <a:pt x="437" y="357"/>
                  </a:cubicBezTo>
                  <a:cubicBezTo>
                    <a:pt x="437" y="361"/>
                    <a:pt x="434" y="362"/>
                    <a:pt x="434" y="365"/>
                  </a:cubicBezTo>
                  <a:close/>
                  <a:moveTo>
                    <a:pt x="508" y="359"/>
                  </a:moveTo>
                  <a:cubicBezTo>
                    <a:pt x="507" y="362"/>
                    <a:pt x="505" y="364"/>
                    <a:pt x="504" y="367"/>
                  </a:cubicBezTo>
                  <a:cubicBezTo>
                    <a:pt x="508" y="364"/>
                    <a:pt x="518" y="360"/>
                    <a:pt x="517" y="357"/>
                  </a:cubicBezTo>
                  <a:cubicBezTo>
                    <a:pt x="515" y="359"/>
                    <a:pt x="512" y="357"/>
                    <a:pt x="508" y="359"/>
                  </a:cubicBezTo>
                  <a:close/>
                  <a:moveTo>
                    <a:pt x="212" y="365"/>
                  </a:moveTo>
                  <a:cubicBezTo>
                    <a:pt x="208" y="363"/>
                    <a:pt x="204" y="358"/>
                    <a:pt x="201" y="358"/>
                  </a:cubicBezTo>
                  <a:cubicBezTo>
                    <a:pt x="204" y="361"/>
                    <a:pt x="209" y="365"/>
                    <a:pt x="212" y="365"/>
                  </a:cubicBezTo>
                  <a:close/>
                  <a:moveTo>
                    <a:pt x="230" y="362"/>
                  </a:moveTo>
                  <a:cubicBezTo>
                    <a:pt x="229" y="359"/>
                    <a:pt x="223" y="358"/>
                    <a:pt x="221" y="358"/>
                  </a:cubicBezTo>
                  <a:cubicBezTo>
                    <a:pt x="224" y="359"/>
                    <a:pt x="226" y="363"/>
                    <a:pt x="230" y="362"/>
                  </a:cubicBezTo>
                  <a:close/>
                  <a:moveTo>
                    <a:pt x="378" y="365"/>
                  </a:moveTo>
                  <a:cubicBezTo>
                    <a:pt x="381" y="364"/>
                    <a:pt x="383" y="360"/>
                    <a:pt x="382" y="358"/>
                  </a:cubicBezTo>
                  <a:cubicBezTo>
                    <a:pt x="381" y="360"/>
                    <a:pt x="379" y="362"/>
                    <a:pt x="378" y="365"/>
                  </a:cubicBezTo>
                  <a:close/>
                  <a:moveTo>
                    <a:pt x="402" y="367"/>
                  </a:moveTo>
                  <a:cubicBezTo>
                    <a:pt x="405" y="367"/>
                    <a:pt x="407" y="367"/>
                    <a:pt x="410" y="367"/>
                  </a:cubicBezTo>
                  <a:cubicBezTo>
                    <a:pt x="412" y="365"/>
                    <a:pt x="411" y="363"/>
                    <a:pt x="412" y="361"/>
                  </a:cubicBezTo>
                  <a:cubicBezTo>
                    <a:pt x="407" y="354"/>
                    <a:pt x="404" y="362"/>
                    <a:pt x="402" y="367"/>
                  </a:cubicBezTo>
                  <a:close/>
                  <a:moveTo>
                    <a:pt x="551" y="369"/>
                  </a:moveTo>
                  <a:cubicBezTo>
                    <a:pt x="547" y="371"/>
                    <a:pt x="543" y="375"/>
                    <a:pt x="540" y="378"/>
                  </a:cubicBezTo>
                  <a:cubicBezTo>
                    <a:pt x="528" y="387"/>
                    <a:pt x="515" y="396"/>
                    <a:pt x="502" y="403"/>
                  </a:cubicBezTo>
                  <a:cubicBezTo>
                    <a:pt x="498" y="405"/>
                    <a:pt x="493" y="406"/>
                    <a:pt x="490" y="411"/>
                  </a:cubicBezTo>
                  <a:cubicBezTo>
                    <a:pt x="526" y="402"/>
                    <a:pt x="553" y="382"/>
                    <a:pt x="574" y="358"/>
                  </a:cubicBezTo>
                  <a:cubicBezTo>
                    <a:pt x="575" y="358"/>
                    <a:pt x="575" y="357"/>
                    <a:pt x="574" y="358"/>
                  </a:cubicBezTo>
                  <a:cubicBezTo>
                    <a:pt x="567" y="363"/>
                    <a:pt x="559" y="365"/>
                    <a:pt x="551" y="369"/>
                  </a:cubicBezTo>
                  <a:close/>
                  <a:moveTo>
                    <a:pt x="313" y="360"/>
                  </a:moveTo>
                  <a:cubicBezTo>
                    <a:pt x="314" y="362"/>
                    <a:pt x="315" y="363"/>
                    <a:pt x="318" y="363"/>
                  </a:cubicBezTo>
                  <a:cubicBezTo>
                    <a:pt x="317" y="362"/>
                    <a:pt x="319" y="362"/>
                    <a:pt x="318" y="360"/>
                  </a:cubicBezTo>
                  <a:cubicBezTo>
                    <a:pt x="316" y="361"/>
                    <a:pt x="315" y="359"/>
                    <a:pt x="313" y="360"/>
                  </a:cubicBezTo>
                  <a:close/>
                  <a:moveTo>
                    <a:pt x="173" y="365"/>
                  </a:moveTo>
                  <a:cubicBezTo>
                    <a:pt x="172" y="362"/>
                    <a:pt x="168" y="360"/>
                    <a:pt x="166" y="361"/>
                  </a:cubicBezTo>
                  <a:cubicBezTo>
                    <a:pt x="169" y="362"/>
                    <a:pt x="170" y="365"/>
                    <a:pt x="173" y="365"/>
                  </a:cubicBezTo>
                  <a:close/>
                  <a:moveTo>
                    <a:pt x="254" y="362"/>
                  </a:moveTo>
                  <a:cubicBezTo>
                    <a:pt x="259" y="363"/>
                    <a:pt x="266" y="366"/>
                    <a:pt x="272" y="365"/>
                  </a:cubicBezTo>
                  <a:cubicBezTo>
                    <a:pt x="266" y="365"/>
                    <a:pt x="258" y="360"/>
                    <a:pt x="254" y="362"/>
                  </a:cubicBezTo>
                  <a:close/>
                  <a:moveTo>
                    <a:pt x="301" y="363"/>
                  </a:moveTo>
                  <a:cubicBezTo>
                    <a:pt x="303" y="364"/>
                    <a:pt x="305" y="365"/>
                    <a:pt x="307" y="365"/>
                  </a:cubicBezTo>
                  <a:cubicBezTo>
                    <a:pt x="307" y="364"/>
                    <a:pt x="308" y="363"/>
                    <a:pt x="308" y="363"/>
                  </a:cubicBezTo>
                  <a:cubicBezTo>
                    <a:pt x="307" y="361"/>
                    <a:pt x="302" y="360"/>
                    <a:pt x="301" y="363"/>
                  </a:cubicBezTo>
                  <a:close/>
                  <a:moveTo>
                    <a:pt x="106" y="368"/>
                  </a:moveTo>
                  <a:cubicBezTo>
                    <a:pt x="106" y="364"/>
                    <a:pt x="104" y="362"/>
                    <a:pt x="102" y="361"/>
                  </a:cubicBezTo>
                  <a:cubicBezTo>
                    <a:pt x="103" y="364"/>
                    <a:pt x="104" y="366"/>
                    <a:pt x="106" y="368"/>
                  </a:cubicBezTo>
                  <a:close/>
                  <a:moveTo>
                    <a:pt x="321" y="364"/>
                  </a:moveTo>
                  <a:cubicBezTo>
                    <a:pt x="322" y="364"/>
                    <a:pt x="324" y="364"/>
                    <a:pt x="324" y="362"/>
                  </a:cubicBezTo>
                  <a:cubicBezTo>
                    <a:pt x="323" y="362"/>
                    <a:pt x="323" y="361"/>
                    <a:pt x="322" y="361"/>
                  </a:cubicBezTo>
                  <a:cubicBezTo>
                    <a:pt x="322" y="363"/>
                    <a:pt x="320" y="362"/>
                    <a:pt x="321" y="364"/>
                  </a:cubicBezTo>
                  <a:close/>
                  <a:moveTo>
                    <a:pt x="490" y="365"/>
                  </a:moveTo>
                  <a:cubicBezTo>
                    <a:pt x="491" y="365"/>
                    <a:pt x="491" y="366"/>
                    <a:pt x="492" y="367"/>
                  </a:cubicBezTo>
                  <a:cubicBezTo>
                    <a:pt x="493" y="366"/>
                    <a:pt x="497" y="364"/>
                    <a:pt x="496" y="361"/>
                  </a:cubicBezTo>
                  <a:cubicBezTo>
                    <a:pt x="494" y="363"/>
                    <a:pt x="491" y="363"/>
                    <a:pt x="490" y="365"/>
                  </a:cubicBezTo>
                  <a:close/>
                  <a:moveTo>
                    <a:pt x="133" y="365"/>
                  </a:moveTo>
                  <a:cubicBezTo>
                    <a:pt x="131" y="365"/>
                    <a:pt x="130" y="361"/>
                    <a:pt x="129" y="364"/>
                  </a:cubicBezTo>
                  <a:cubicBezTo>
                    <a:pt x="132" y="368"/>
                    <a:pt x="132" y="375"/>
                    <a:pt x="137" y="379"/>
                  </a:cubicBezTo>
                  <a:cubicBezTo>
                    <a:pt x="136" y="373"/>
                    <a:pt x="134" y="371"/>
                    <a:pt x="133" y="365"/>
                  </a:cubicBezTo>
                  <a:close/>
                  <a:moveTo>
                    <a:pt x="233" y="365"/>
                  </a:moveTo>
                  <a:cubicBezTo>
                    <a:pt x="235" y="366"/>
                    <a:pt x="238" y="366"/>
                    <a:pt x="239" y="364"/>
                  </a:cubicBezTo>
                  <a:cubicBezTo>
                    <a:pt x="236" y="363"/>
                    <a:pt x="233" y="362"/>
                    <a:pt x="233" y="365"/>
                  </a:cubicBezTo>
                  <a:close/>
                  <a:moveTo>
                    <a:pt x="357" y="365"/>
                  </a:moveTo>
                  <a:cubicBezTo>
                    <a:pt x="358" y="365"/>
                    <a:pt x="359" y="365"/>
                    <a:pt x="360" y="365"/>
                  </a:cubicBezTo>
                  <a:cubicBezTo>
                    <a:pt x="360" y="364"/>
                    <a:pt x="360" y="363"/>
                    <a:pt x="360" y="362"/>
                  </a:cubicBezTo>
                  <a:cubicBezTo>
                    <a:pt x="358" y="363"/>
                    <a:pt x="357" y="363"/>
                    <a:pt x="357" y="365"/>
                  </a:cubicBezTo>
                  <a:close/>
                  <a:moveTo>
                    <a:pt x="364" y="365"/>
                  </a:moveTo>
                  <a:cubicBezTo>
                    <a:pt x="366" y="366"/>
                    <a:pt x="366" y="365"/>
                    <a:pt x="367" y="364"/>
                  </a:cubicBezTo>
                  <a:cubicBezTo>
                    <a:pt x="366" y="363"/>
                    <a:pt x="366" y="363"/>
                    <a:pt x="365" y="362"/>
                  </a:cubicBezTo>
                  <a:cubicBezTo>
                    <a:pt x="365" y="364"/>
                    <a:pt x="363" y="363"/>
                    <a:pt x="364" y="365"/>
                  </a:cubicBezTo>
                  <a:close/>
                  <a:moveTo>
                    <a:pt x="78" y="367"/>
                  </a:moveTo>
                  <a:cubicBezTo>
                    <a:pt x="78" y="365"/>
                    <a:pt x="77" y="363"/>
                    <a:pt x="74" y="364"/>
                  </a:cubicBezTo>
                  <a:cubicBezTo>
                    <a:pt x="74" y="366"/>
                    <a:pt x="76" y="366"/>
                    <a:pt x="78" y="367"/>
                  </a:cubicBezTo>
                  <a:close/>
                  <a:moveTo>
                    <a:pt x="414" y="366"/>
                  </a:moveTo>
                  <a:cubicBezTo>
                    <a:pt x="416" y="366"/>
                    <a:pt x="417" y="365"/>
                    <a:pt x="417" y="364"/>
                  </a:cubicBezTo>
                  <a:cubicBezTo>
                    <a:pt x="415" y="363"/>
                    <a:pt x="414" y="364"/>
                    <a:pt x="414" y="366"/>
                  </a:cubicBezTo>
                  <a:close/>
                  <a:moveTo>
                    <a:pt x="73" y="373"/>
                  </a:moveTo>
                  <a:cubicBezTo>
                    <a:pt x="72" y="369"/>
                    <a:pt x="68" y="364"/>
                    <a:pt x="64" y="365"/>
                  </a:cubicBezTo>
                  <a:cubicBezTo>
                    <a:pt x="67" y="368"/>
                    <a:pt x="69" y="371"/>
                    <a:pt x="73" y="373"/>
                  </a:cubicBezTo>
                  <a:close/>
                  <a:moveTo>
                    <a:pt x="160" y="373"/>
                  </a:moveTo>
                  <a:cubicBezTo>
                    <a:pt x="160" y="371"/>
                    <a:pt x="160" y="370"/>
                    <a:pt x="160" y="369"/>
                  </a:cubicBezTo>
                  <a:cubicBezTo>
                    <a:pt x="157" y="371"/>
                    <a:pt x="155" y="363"/>
                    <a:pt x="152" y="365"/>
                  </a:cubicBezTo>
                  <a:cubicBezTo>
                    <a:pt x="153" y="369"/>
                    <a:pt x="157" y="371"/>
                    <a:pt x="160" y="373"/>
                  </a:cubicBezTo>
                  <a:close/>
                  <a:moveTo>
                    <a:pt x="227" y="400"/>
                  </a:moveTo>
                  <a:cubicBezTo>
                    <a:pt x="227" y="398"/>
                    <a:pt x="228" y="398"/>
                    <a:pt x="230" y="398"/>
                  </a:cubicBezTo>
                  <a:cubicBezTo>
                    <a:pt x="229" y="393"/>
                    <a:pt x="223" y="393"/>
                    <a:pt x="221" y="389"/>
                  </a:cubicBezTo>
                  <a:cubicBezTo>
                    <a:pt x="205" y="382"/>
                    <a:pt x="190" y="370"/>
                    <a:pt x="174" y="365"/>
                  </a:cubicBezTo>
                  <a:cubicBezTo>
                    <a:pt x="189" y="379"/>
                    <a:pt x="206" y="391"/>
                    <a:pt x="227" y="400"/>
                  </a:cubicBezTo>
                  <a:close/>
                  <a:moveTo>
                    <a:pt x="326" y="370"/>
                  </a:moveTo>
                  <a:cubicBezTo>
                    <a:pt x="327" y="368"/>
                    <a:pt x="328" y="366"/>
                    <a:pt x="329" y="364"/>
                  </a:cubicBezTo>
                  <a:cubicBezTo>
                    <a:pt x="327" y="364"/>
                    <a:pt x="324" y="369"/>
                    <a:pt x="326" y="370"/>
                  </a:cubicBezTo>
                  <a:close/>
                  <a:moveTo>
                    <a:pt x="330" y="369"/>
                  </a:moveTo>
                  <a:cubicBezTo>
                    <a:pt x="334" y="369"/>
                    <a:pt x="334" y="367"/>
                    <a:pt x="337" y="367"/>
                  </a:cubicBezTo>
                  <a:cubicBezTo>
                    <a:pt x="337" y="365"/>
                    <a:pt x="335" y="365"/>
                    <a:pt x="334" y="364"/>
                  </a:cubicBezTo>
                  <a:cubicBezTo>
                    <a:pt x="333" y="366"/>
                    <a:pt x="331" y="367"/>
                    <a:pt x="330" y="369"/>
                  </a:cubicBezTo>
                  <a:close/>
                  <a:moveTo>
                    <a:pt x="518" y="365"/>
                  </a:moveTo>
                  <a:cubicBezTo>
                    <a:pt x="518" y="365"/>
                    <a:pt x="517" y="364"/>
                    <a:pt x="516" y="364"/>
                  </a:cubicBezTo>
                  <a:cubicBezTo>
                    <a:pt x="509" y="370"/>
                    <a:pt x="499" y="373"/>
                    <a:pt x="492" y="379"/>
                  </a:cubicBezTo>
                  <a:cubicBezTo>
                    <a:pt x="504" y="380"/>
                    <a:pt x="511" y="371"/>
                    <a:pt x="518" y="365"/>
                  </a:cubicBezTo>
                  <a:close/>
                  <a:moveTo>
                    <a:pt x="310" y="367"/>
                  </a:moveTo>
                  <a:cubicBezTo>
                    <a:pt x="311" y="367"/>
                    <a:pt x="314" y="368"/>
                    <a:pt x="313" y="367"/>
                  </a:cubicBezTo>
                  <a:cubicBezTo>
                    <a:pt x="311" y="368"/>
                    <a:pt x="313" y="364"/>
                    <a:pt x="311" y="365"/>
                  </a:cubicBezTo>
                  <a:cubicBezTo>
                    <a:pt x="311" y="366"/>
                    <a:pt x="310" y="366"/>
                    <a:pt x="310" y="367"/>
                  </a:cubicBezTo>
                  <a:close/>
                  <a:moveTo>
                    <a:pt x="470" y="371"/>
                  </a:moveTo>
                  <a:cubicBezTo>
                    <a:pt x="473" y="369"/>
                    <a:pt x="477" y="368"/>
                    <a:pt x="480" y="366"/>
                  </a:cubicBezTo>
                  <a:cubicBezTo>
                    <a:pt x="475" y="364"/>
                    <a:pt x="468" y="368"/>
                    <a:pt x="470" y="371"/>
                  </a:cubicBezTo>
                  <a:close/>
                  <a:moveTo>
                    <a:pt x="240" y="368"/>
                  </a:moveTo>
                  <a:cubicBezTo>
                    <a:pt x="245" y="372"/>
                    <a:pt x="265" y="388"/>
                    <a:pt x="270" y="379"/>
                  </a:cubicBezTo>
                  <a:cubicBezTo>
                    <a:pt x="261" y="375"/>
                    <a:pt x="252" y="363"/>
                    <a:pt x="240" y="368"/>
                  </a:cubicBezTo>
                  <a:close/>
                  <a:moveTo>
                    <a:pt x="305" y="368"/>
                  </a:moveTo>
                  <a:cubicBezTo>
                    <a:pt x="303" y="367"/>
                    <a:pt x="302" y="366"/>
                    <a:pt x="299" y="366"/>
                  </a:cubicBezTo>
                  <a:cubicBezTo>
                    <a:pt x="298" y="369"/>
                    <a:pt x="304" y="370"/>
                    <a:pt x="305" y="368"/>
                  </a:cubicBezTo>
                  <a:close/>
                  <a:moveTo>
                    <a:pt x="113" y="381"/>
                  </a:moveTo>
                  <a:cubicBezTo>
                    <a:pt x="116" y="381"/>
                    <a:pt x="118" y="380"/>
                    <a:pt x="120" y="382"/>
                  </a:cubicBezTo>
                  <a:cubicBezTo>
                    <a:pt x="119" y="383"/>
                    <a:pt x="116" y="382"/>
                    <a:pt x="115" y="384"/>
                  </a:cubicBezTo>
                  <a:cubicBezTo>
                    <a:pt x="119" y="386"/>
                    <a:pt x="122" y="389"/>
                    <a:pt x="126" y="391"/>
                  </a:cubicBezTo>
                  <a:cubicBezTo>
                    <a:pt x="122" y="382"/>
                    <a:pt x="119" y="368"/>
                    <a:pt x="109" y="367"/>
                  </a:cubicBezTo>
                  <a:cubicBezTo>
                    <a:pt x="110" y="372"/>
                    <a:pt x="113" y="376"/>
                    <a:pt x="113" y="381"/>
                  </a:cubicBezTo>
                  <a:close/>
                  <a:moveTo>
                    <a:pt x="228" y="368"/>
                  </a:moveTo>
                  <a:cubicBezTo>
                    <a:pt x="230" y="368"/>
                    <a:pt x="232" y="368"/>
                    <a:pt x="232" y="367"/>
                  </a:cubicBezTo>
                  <a:cubicBezTo>
                    <a:pt x="231" y="367"/>
                    <a:pt x="230" y="367"/>
                    <a:pt x="229" y="367"/>
                  </a:cubicBezTo>
                  <a:cubicBezTo>
                    <a:pt x="229" y="367"/>
                    <a:pt x="229" y="368"/>
                    <a:pt x="228" y="368"/>
                  </a:cubicBezTo>
                  <a:close/>
                  <a:moveTo>
                    <a:pt x="348" y="368"/>
                  </a:moveTo>
                  <a:cubicBezTo>
                    <a:pt x="350" y="370"/>
                    <a:pt x="353" y="372"/>
                    <a:pt x="355" y="373"/>
                  </a:cubicBezTo>
                  <a:cubicBezTo>
                    <a:pt x="356" y="372"/>
                    <a:pt x="358" y="370"/>
                    <a:pt x="358" y="367"/>
                  </a:cubicBezTo>
                  <a:cubicBezTo>
                    <a:pt x="354" y="368"/>
                    <a:pt x="351" y="365"/>
                    <a:pt x="348" y="368"/>
                  </a:cubicBezTo>
                  <a:close/>
                  <a:moveTo>
                    <a:pt x="495" y="371"/>
                  </a:moveTo>
                  <a:cubicBezTo>
                    <a:pt x="496" y="369"/>
                    <a:pt x="500" y="370"/>
                    <a:pt x="501" y="368"/>
                  </a:cubicBezTo>
                  <a:cubicBezTo>
                    <a:pt x="499" y="365"/>
                    <a:pt x="494" y="369"/>
                    <a:pt x="495" y="371"/>
                  </a:cubicBezTo>
                  <a:close/>
                  <a:moveTo>
                    <a:pt x="61" y="385"/>
                  </a:moveTo>
                  <a:cubicBezTo>
                    <a:pt x="58" y="377"/>
                    <a:pt x="54" y="371"/>
                    <a:pt x="47" y="367"/>
                  </a:cubicBezTo>
                  <a:cubicBezTo>
                    <a:pt x="47" y="377"/>
                    <a:pt x="54" y="381"/>
                    <a:pt x="61" y="385"/>
                  </a:cubicBezTo>
                  <a:close/>
                  <a:moveTo>
                    <a:pt x="171" y="371"/>
                  </a:moveTo>
                  <a:cubicBezTo>
                    <a:pt x="169" y="370"/>
                    <a:pt x="167" y="366"/>
                    <a:pt x="165" y="368"/>
                  </a:cubicBezTo>
                  <a:cubicBezTo>
                    <a:pt x="167" y="369"/>
                    <a:pt x="169" y="372"/>
                    <a:pt x="171" y="371"/>
                  </a:cubicBezTo>
                  <a:close/>
                  <a:moveTo>
                    <a:pt x="264" y="368"/>
                  </a:moveTo>
                  <a:cubicBezTo>
                    <a:pt x="266" y="371"/>
                    <a:pt x="271" y="371"/>
                    <a:pt x="272" y="375"/>
                  </a:cubicBezTo>
                  <a:cubicBezTo>
                    <a:pt x="273" y="369"/>
                    <a:pt x="278" y="377"/>
                    <a:pt x="281" y="372"/>
                  </a:cubicBezTo>
                  <a:cubicBezTo>
                    <a:pt x="276" y="370"/>
                    <a:pt x="268" y="369"/>
                    <a:pt x="264" y="368"/>
                  </a:cubicBezTo>
                  <a:close/>
                  <a:moveTo>
                    <a:pt x="434" y="370"/>
                  </a:moveTo>
                  <a:cubicBezTo>
                    <a:pt x="435" y="369"/>
                    <a:pt x="435" y="367"/>
                    <a:pt x="433" y="367"/>
                  </a:cubicBezTo>
                  <a:cubicBezTo>
                    <a:pt x="432" y="368"/>
                    <a:pt x="432" y="371"/>
                    <a:pt x="434" y="370"/>
                  </a:cubicBezTo>
                  <a:close/>
                  <a:moveTo>
                    <a:pt x="360" y="375"/>
                  </a:moveTo>
                  <a:cubicBezTo>
                    <a:pt x="361" y="372"/>
                    <a:pt x="364" y="371"/>
                    <a:pt x="365" y="368"/>
                  </a:cubicBezTo>
                  <a:cubicBezTo>
                    <a:pt x="361" y="368"/>
                    <a:pt x="359" y="374"/>
                    <a:pt x="360" y="375"/>
                  </a:cubicBezTo>
                  <a:close/>
                  <a:moveTo>
                    <a:pt x="467" y="375"/>
                  </a:moveTo>
                  <a:cubicBezTo>
                    <a:pt x="466" y="378"/>
                    <a:pt x="464" y="381"/>
                    <a:pt x="462" y="384"/>
                  </a:cubicBezTo>
                  <a:cubicBezTo>
                    <a:pt x="473" y="380"/>
                    <a:pt x="482" y="378"/>
                    <a:pt x="488" y="369"/>
                  </a:cubicBezTo>
                  <a:cubicBezTo>
                    <a:pt x="480" y="366"/>
                    <a:pt x="475" y="374"/>
                    <a:pt x="467" y="375"/>
                  </a:cubicBezTo>
                  <a:close/>
                  <a:moveTo>
                    <a:pt x="143" y="384"/>
                  </a:moveTo>
                  <a:cubicBezTo>
                    <a:pt x="149" y="388"/>
                    <a:pt x="154" y="392"/>
                    <a:pt x="159" y="396"/>
                  </a:cubicBezTo>
                  <a:cubicBezTo>
                    <a:pt x="157" y="382"/>
                    <a:pt x="148" y="374"/>
                    <a:pt x="137" y="368"/>
                  </a:cubicBezTo>
                  <a:cubicBezTo>
                    <a:pt x="139" y="374"/>
                    <a:pt x="141" y="379"/>
                    <a:pt x="143" y="384"/>
                  </a:cubicBezTo>
                  <a:close/>
                  <a:moveTo>
                    <a:pt x="365" y="375"/>
                  </a:moveTo>
                  <a:cubicBezTo>
                    <a:pt x="366" y="375"/>
                    <a:pt x="367" y="375"/>
                    <a:pt x="368" y="376"/>
                  </a:cubicBezTo>
                  <a:cubicBezTo>
                    <a:pt x="369" y="373"/>
                    <a:pt x="371" y="372"/>
                    <a:pt x="371" y="368"/>
                  </a:cubicBezTo>
                  <a:cubicBezTo>
                    <a:pt x="366" y="368"/>
                    <a:pt x="367" y="373"/>
                    <a:pt x="365" y="375"/>
                  </a:cubicBezTo>
                  <a:close/>
                  <a:moveTo>
                    <a:pt x="417" y="373"/>
                  </a:moveTo>
                  <a:cubicBezTo>
                    <a:pt x="421" y="375"/>
                    <a:pt x="422" y="372"/>
                    <a:pt x="423" y="369"/>
                  </a:cubicBezTo>
                  <a:cubicBezTo>
                    <a:pt x="421" y="369"/>
                    <a:pt x="421" y="369"/>
                    <a:pt x="418" y="368"/>
                  </a:cubicBezTo>
                  <a:cubicBezTo>
                    <a:pt x="417" y="370"/>
                    <a:pt x="417" y="371"/>
                    <a:pt x="417" y="373"/>
                  </a:cubicBezTo>
                  <a:close/>
                  <a:moveTo>
                    <a:pt x="388" y="372"/>
                  </a:moveTo>
                  <a:cubicBezTo>
                    <a:pt x="388" y="371"/>
                    <a:pt x="390" y="371"/>
                    <a:pt x="389" y="370"/>
                  </a:cubicBezTo>
                  <a:cubicBezTo>
                    <a:pt x="389" y="369"/>
                    <a:pt x="387" y="369"/>
                    <a:pt x="385" y="369"/>
                  </a:cubicBezTo>
                  <a:cubicBezTo>
                    <a:pt x="385" y="371"/>
                    <a:pt x="387" y="371"/>
                    <a:pt x="388" y="372"/>
                  </a:cubicBezTo>
                  <a:close/>
                  <a:moveTo>
                    <a:pt x="398" y="375"/>
                  </a:moveTo>
                  <a:cubicBezTo>
                    <a:pt x="400" y="375"/>
                    <a:pt x="403" y="375"/>
                    <a:pt x="405" y="375"/>
                  </a:cubicBezTo>
                  <a:cubicBezTo>
                    <a:pt x="406" y="374"/>
                    <a:pt x="407" y="372"/>
                    <a:pt x="408" y="370"/>
                  </a:cubicBezTo>
                  <a:cubicBezTo>
                    <a:pt x="402" y="368"/>
                    <a:pt x="399" y="370"/>
                    <a:pt x="398" y="375"/>
                  </a:cubicBezTo>
                  <a:close/>
                  <a:moveTo>
                    <a:pt x="411" y="375"/>
                  </a:moveTo>
                  <a:cubicBezTo>
                    <a:pt x="413" y="373"/>
                    <a:pt x="414" y="372"/>
                    <a:pt x="414" y="369"/>
                  </a:cubicBezTo>
                  <a:cubicBezTo>
                    <a:pt x="412" y="369"/>
                    <a:pt x="410" y="373"/>
                    <a:pt x="411" y="375"/>
                  </a:cubicBezTo>
                  <a:close/>
                  <a:moveTo>
                    <a:pt x="237" y="370"/>
                  </a:moveTo>
                  <a:cubicBezTo>
                    <a:pt x="234" y="368"/>
                    <a:pt x="232" y="373"/>
                    <a:pt x="230" y="371"/>
                  </a:cubicBezTo>
                  <a:cubicBezTo>
                    <a:pt x="237" y="379"/>
                    <a:pt x="247" y="384"/>
                    <a:pt x="256" y="390"/>
                  </a:cubicBezTo>
                  <a:cubicBezTo>
                    <a:pt x="259" y="389"/>
                    <a:pt x="260" y="386"/>
                    <a:pt x="264" y="385"/>
                  </a:cubicBezTo>
                  <a:cubicBezTo>
                    <a:pt x="257" y="381"/>
                    <a:pt x="245" y="374"/>
                    <a:pt x="237" y="370"/>
                  </a:cubicBezTo>
                  <a:close/>
                  <a:moveTo>
                    <a:pt x="374" y="375"/>
                  </a:moveTo>
                  <a:cubicBezTo>
                    <a:pt x="374" y="373"/>
                    <a:pt x="377" y="373"/>
                    <a:pt x="377" y="371"/>
                  </a:cubicBezTo>
                  <a:cubicBezTo>
                    <a:pt x="377" y="370"/>
                    <a:pt x="376" y="370"/>
                    <a:pt x="375" y="370"/>
                  </a:cubicBezTo>
                  <a:cubicBezTo>
                    <a:pt x="376" y="372"/>
                    <a:pt x="373" y="374"/>
                    <a:pt x="374" y="375"/>
                  </a:cubicBezTo>
                  <a:close/>
                  <a:moveTo>
                    <a:pt x="392" y="375"/>
                  </a:moveTo>
                  <a:cubicBezTo>
                    <a:pt x="394" y="374"/>
                    <a:pt x="396" y="373"/>
                    <a:pt x="396" y="370"/>
                  </a:cubicBezTo>
                  <a:cubicBezTo>
                    <a:pt x="393" y="369"/>
                    <a:pt x="392" y="372"/>
                    <a:pt x="392" y="375"/>
                  </a:cubicBezTo>
                  <a:close/>
                  <a:moveTo>
                    <a:pt x="453" y="374"/>
                  </a:moveTo>
                  <a:cubicBezTo>
                    <a:pt x="454" y="372"/>
                    <a:pt x="461" y="372"/>
                    <a:pt x="459" y="370"/>
                  </a:cubicBezTo>
                  <a:cubicBezTo>
                    <a:pt x="458" y="371"/>
                    <a:pt x="458" y="370"/>
                    <a:pt x="457" y="370"/>
                  </a:cubicBezTo>
                  <a:cubicBezTo>
                    <a:pt x="456" y="371"/>
                    <a:pt x="452" y="374"/>
                    <a:pt x="453" y="374"/>
                  </a:cubicBezTo>
                  <a:close/>
                  <a:moveTo>
                    <a:pt x="70" y="378"/>
                  </a:moveTo>
                  <a:cubicBezTo>
                    <a:pt x="67" y="375"/>
                    <a:pt x="66" y="372"/>
                    <a:pt x="62" y="370"/>
                  </a:cubicBezTo>
                  <a:cubicBezTo>
                    <a:pt x="63" y="374"/>
                    <a:pt x="66" y="378"/>
                    <a:pt x="70" y="378"/>
                  </a:cubicBezTo>
                  <a:close/>
                  <a:moveTo>
                    <a:pt x="101" y="391"/>
                  </a:moveTo>
                  <a:cubicBezTo>
                    <a:pt x="100" y="388"/>
                    <a:pt x="97" y="388"/>
                    <a:pt x="97" y="385"/>
                  </a:cubicBezTo>
                  <a:cubicBezTo>
                    <a:pt x="88" y="382"/>
                    <a:pt x="82" y="374"/>
                    <a:pt x="75" y="371"/>
                  </a:cubicBezTo>
                  <a:cubicBezTo>
                    <a:pt x="81" y="380"/>
                    <a:pt x="92" y="384"/>
                    <a:pt x="101" y="391"/>
                  </a:cubicBezTo>
                  <a:close/>
                  <a:moveTo>
                    <a:pt x="97" y="379"/>
                  </a:moveTo>
                  <a:cubicBezTo>
                    <a:pt x="96" y="375"/>
                    <a:pt x="94" y="372"/>
                    <a:pt x="91" y="371"/>
                  </a:cubicBezTo>
                  <a:cubicBezTo>
                    <a:pt x="92" y="375"/>
                    <a:pt x="95" y="376"/>
                    <a:pt x="97" y="379"/>
                  </a:cubicBezTo>
                  <a:close/>
                  <a:moveTo>
                    <a:pt x="333" y="373"/>
                  </a:moveTo>
                  <a:cubicBezTo>
                    <a:pt x="335" y="373"/>
                    <a:pt x="336" y="373"/>
                    <a:pt x="336" y="371"/>
                  </a:cubicBezTo>
                  <a:cubicBezTo>
                    <a:pt x="334" y="371"/>
                    <a:pt x="333" y="372"/>
                    <a:pt x="333" y="373"/>
                  </a:cubicBezTo>
                  <a:close/>
                  <a:moveTo>
                    <a:pt x="378" y="375"/>
                  </a:moveTo>
                  <a:cubicBezTo>
                    <a:pt x="379" y="376"/>
                    <a:pt x="383" y="376"/>
                    <a:pt x="383" y="375"/>
                  </a:cubicBezTo>
                  <a:cubicBezTo>
                    <a:pt x="382" y="374"/>
                    <a:pt x="381" y="373"/>
                    <a:pt x="380" y="372"/>
                  </a:cubicBezTo>
                  <a:cubicBezTo>
                    <a:pt x="379" y="373"/>
                    <a:pt x="378" y="374"/>
                    <a:pt x="378" y="375"/>
                  </a:cubicBezTo>
                  <a:close/>
                  <a:moveTo>
                    <a:pt x="181" y="383"/>
                  </a:moveTo>
                  <a:cubicBezTo>
                    <a:pt x="178" y="380"/>
                    <a:pt x="172" y="381"/>
                    <a:pt x="172" y="376"/>
                  </a:cubicBezTo>
                  <a:cubicBezTo>
                    <a:pt x="168" y="377"/>
                    <a:pt x="169" y="375"/>
                    <a:pt x="168" y="374"/>
                  </a:cubicBezTo>
                  <a:cubicBezTo>
                    <a:pt x="167" y="374"/>
                    <a:pt x="167" y="375"/>
                    <a:pt x="166" y="375"/>
                  </a:cubicBezTo>
                  <a:cubicBezTo>
                    <a:pt x="169" y="379"/>
                    <a:pt x="176" y="382"/>
                    <a:pt x="181" y="383"/>
                  </a:cubicBezTo>
                  <a:close/>
                  <a:moveTo>
                    <a:pt x="108" y="409"/>
                  </a:moveTo>
                  <a:cubicBezTo>
                    <a:pt x="105" y="389"/>
                    <a:pt x="84" y="386"/>
                    <a:pt x="71" y="376"/>
                  </a:cubicBezTo>
                  <a:cubicBezTo>
                    <a:pt x="80" y="390"/>
                    <a:pt x="96" y="398"/>
                    <a:pt x="108" y="409"/>
                  </a:cubicBezTo>
                  <a:close/>
                  <a:moveTo>
                    <a:pt x="439" y="381"/>
                  </a:moveTo>
                  <a:cubicBezTo>
                    <a:pt x="443" y="381"/>
                    <a:pt x="447" y="381"/>
                    <a:pt x="448" y="377"/>
                  </a:cubicBezTo>
                  <a:cubicBezTo>
                    <a:pt x="445" y="375"/>
                    <a:pt x="440" y="378"/>
                    <a:pt x="439" y="381"/>
                  </a:cubicBezTo>
                  <a:close/>
                  <a:moveTo>
                    <a:pt x="305" y="378"/>
                  </a:moveTo>
                  <a:cubicBezTo>
                    <a:pt x="307" y="378"/>
                    <a:pt x="308" y="378"/>
                    <a:pt x="309" y="377"/>
                  </a:cubicBezTo>
                  <a:cubicBezTo>
                    <a:pt x="307" y="377"/>
                    <a:pt x="305" y="375"/>
                    <a:pt x="305" y="378"/>
                  </a:cubicBezTo>
                  <a:close/>
                  <a:moveTo>
                    <a:pt x="347" y="378"/>
                  </a:moveTo>
                  <a:cubicBezTo>
                    <a:pt x="347" y="377"/>
                    <a:pt x="343" y="376"/>
                    <a:pt x="343" y="377"/>
                  </a:cubicBezTo>
                  <a:cubicBezTo>
                    <a:pt x="344" y="378"/>
                    <a:pt x="346" y="378"/>
                    <a:pt x="347" y="378"/>
                  </a:cubicBezTo>
                  <a:close/>
                  <a:moveTo>
                    <a:pt x="366" y="378"/>
                  </a:moveTo>
                  <a:cubicBezTo>
                    <a:pt x="364" y="379"/>
                    <a:pt x="364" y="378"/>
                    <a:pt x="363" y="378"/>
                  </a:cubicBezTo>
                  <a:cubicBezTo>
                    <a:pt x="363" y="381"/>
                    <a:pt x="365" y="380"/>
                    <a:pt x="366" y="378"/>
                  </a:cubicBezTo>
                  <a:close/>
                  <a:moveTo>
                    <a:pt x="413" y="379"/>
                  </a:moveTo>
                  <a:cubicBezTo>
                    <a:pt x="412" y="382"/>
                    <a:pt x="410" y="383"/>
                    <a:pt x="409" y="387"/>
                  </a:cubicBezTo>
                  <a:cubicBezTo>
                    <a:pt x="416" y="387"/>
                    <a:pt x="419" y="382"/>
                    <a:pt x="418" y="378"/>
                  </a:cubicBezTo>
                  <a:cubicBezTo>
                    <a:pt x="417" y="379"/>
                    <a:pt x="415" y="379"/>
                    <a:pt x="413" y="379"/>
                  </a:cubicBezTo>
                  <a:close/>
                  <a:moveTo>
                    <a:pt x="426" y="382"/>
                  </a:moveTo>
                  <a:cubicBezTo>
                    <a:pt x="427" y="380"/>
                    <a:pt x="429" y="381"/>
                    <a:pt x="430" y="379"/>
                  </a:cubicBezTo>
                  <a:cubicBezTo>
                    <a:pt x="430" y="379"/>
                    <a:pt x="430" y="378"/>
                    <a:pt x="430" y="378"/>
                  </a:cubicBezTo>
                  <a:cubicBezTo>
                    <a:pt x="429" y="379"/>
                    <a:pt x="424" y="380"/>
                    <a:pt x="426" y="382"/>
                  </a:cubicBezTo>
                  <a:close/>
                  <a:moveTo>
                    <a:pt x="311" y="382"/>
                  </a:moveTo>
                  <a:cubicBezTo>
                    <a:pt x="314" y="382"/>
                    <a:pt x="315" y="381"/>
                    <a:pt x="315" y="379"/>
                  </a:cubicBezTo>
                  <a:cubicBezTo>
                    <a:pt x="313" y="379"/>
                    <a:pt x="311" y="379"/>
                    <a:pt x="311" y="382"/>
                  </a:cubicBezTo>
                  <a:close/>
                  <a:moveTo>
                    <a:pt x="439" y="392"/>
                  </a:moveTo>
                  <a:cubicBezTo>
                    <a:pt x="444" y="391"/>
                    <a:pt x="452" y="389"/>
                    <a:pt x="457" y="386"/>
                  </a:cubicBezTo>
                  <a:cubicBezTo>
                    <a:pt x="457" y="383"/>
                    <a:pt x="458" y="381"/>
                    <a:pt x="459" y="379"/>
                  </a:cubicBezTo>
                  <a:cubicBezTo>
                    <a:pt x="450" y="380"/>
                    <a:pt x="442" y="386"/>
                    <a:pt x="439" y="392"/>
                  </a:cubicBezTo>
                  <a:close/>
                  <a:moveTo>
                    <a:pt x="323" y="384"/>
                  </a:moveTo>
                  <a:cubicBezTo>
                    <a:pt x="325" y="384"/>
                    <a:pt x="327" y="384"/>
                    <a:pt x="329" y="385"/>
                  </a:cubicBezTo>
                  <a:cubicBezTo>
                    <a:pt x="330" y="383"/>
                    <a:pt x="331" y="382"/>
                    <a:pt x="332" y="380"/>
                  </a:cubicBezTo>
                  <a:cubicBezTo>
                    <a:pt x="328" y="378"/>
                    <a:pt x="323" y="379"/>
                    <a:pt x="323" y="384"/>
                  </a:cubicBezTo>
                  <a:close/>
                  <a:moveTo>
                    <a:pt x="112" y="391"/>
                  </a:moveTo>
                  <a:cubicBezTo>
                    <a:pt x="108" y="388"/>
                    <a:pt x="107" y="382"/>
                    <a:pt x="102" y="380"/>
                  </a:cubicBezTo>
                  <a:cubicBezTo>
                    <a:pt x="102" y="386"/>
                    <a:pt x="108" y="391"/>
                    <a:pt x="112" y="391"/>
                  </a:cubicBezTo>
                  <a:close/>
                  <a:moveTo>
                    <a:pt x="139" y="401"/>
                  </a:moveTo>
                  <a:cubicBezTo>
                    <a:pt x="137" y="392"/>
                    <a:pt x="134" y="383"/>
                    <a:pt x="126" y="380"/>
                  </a:cubicBezTo>
                  <a:cubicBezTo>
                    <a:pt x="129" y="388"/>
                    <a:pt x="131" y="398"/>
                    <a:pt x="139" y="401"/>
                  </a:cubicBezTo>
                  <a:close/>
                  <a:moveTo>
                    <a:pt x="495" y="389"/>
                  </a:moveTo>
                  <a:cubicBezTo>
                    <a:pt x="481" y="399"/>
                    <a:pt x="465" y="410"/>
                    <a:pt x="445" y="416"/>
                  </a:cubicBezTo>
                  <a:cubicBezTo>
                    <a:pt x="458" y="418"/>
                    <a:pt x="469" y="415"/>
                    <a:pt x="479" y="409"/>
                  </a:cubicBezTo>
                  <a:cubicBezTo>
                    <a:pt x="479" y="406"/>
                    <a:pt x="481" y="405"/>
                    <a:pt x="483" y="404"/>
                  </a:cubicBezTo>
                  <a:cubicBezTo>
                    <a:pt x="501" y="401"/>
                    <a:pt x="514" y="389"/>
                    <a:pt x="527" y="380"/>
                  </a:cubicBezTo>
                  <a:cubicBezTo>
                    <a:pt x="516" y="383"/>
                    <a:pt x="507" y="387"/>
                    <a:pt x="495" y="389"/>
                  </a:cubicBezTo>
                  <a:close/>
                  <a:moveTo>
                    <a:pt x="350" y="386"/>
                  </a:moveTo>
                  <a:cubicBezTo>
                    <a:pt x="350" y="385"/>
                    <a:pt x="351" y="385"/>
                    <a:pt x="351" y="383"/>
                  </a:cubicBezTo>
                  <a:cubicBezTo>
                    <a:pt x="348" y="383"/>
                    <a:pt x="344" y="380"/>
                    <a:pt x="342" y="381"/>
                  </a:cubicBezTo>
                  <a:cubicBezTo>
                    <a:pt x="345" y="383"/>
                    <a:pt x="346" y="385"/>
                    <a:pt x="350" y="386"/>
                  </a:cubicBezTo>
                  <a:close/>
                  <a:moveTo>
                    <a:pt x="402" y="382"/>
                  </a:moveTo>
                  <a:cubicBezTo>
                    <a:pt x="402" y="382"/>
                    <a:pt x="402" y="381"/>
                    <a:pt x="403" y="381"/>
                  </a:cubicBezTo>
                  <a:cubicBezTo>
                    <a:pt x="402" y="381"/>
                    <a:pt x="401" y="381"/>
                    <a:pt x="400" y="381"/>
                  </a:cubicBezTo>
                  <a:cubicBezTo>
                    <a:pt x="400" y="382"/>
                    <a:pt x="401" y="383"/>
                    <a:pt x="402" y="382"/>
                  </a:cubicBezTo>
                  <a:close/>
                  <a:moveTo>
                    <a:pt x="386" y="387"/>
                  </a:moveTo>
                  <a:cubicBezTo>
                    <a:pt x="388" y="386"/>
                    <a:pt x="390" y="384"/>
                    <a:pt x="391" y="381"/>
                  </a:cubicBezTo>
                  <a:cubicBezTo>
                    <a:pt x="390" y="381"/>
                    <a:pt x="389" y="381"/>
                    <a:pt x="388" y="381"/>
                  </a:cubicBezTo>
                  <a:cubicBezTo>
                    <a:pt x="388" y="385"/>
                    <a:pt x="386" y="384"/>
                    <a:pt x="386" y="387"/>
                  </a:cubicBezTo>
                  <a:close/>
                  <a:moveTo>
                    <a:pt x="270" y="384"/>
                  </a:moveTo>
                  <a:cubicBezTo>
                    <a:pt x="271" y="386"/>
                    <a:pt x="274" y="386"/>
                    <a:pt x="276" y="387"/>
                  </a:cubicBezTo>
                  <a:cubicBezTo>
                    <a:pt x="277" y="386"/>
                    <a:pt x="278" y="386"/>
                    <a:pt x="278" y="384"/>
                  </a:cubicBezTo>
                  <a:cubicBezTo>
                    <a:pt x="275" y="381"/>
                    <a:pt x="273" y="382"/>
                    <a:pt x="270" y="384"/>
                  </a:cubicBezTo>
                  <a:close/>
                  <a:moveTo>
                    <a:pt x="374" y="385"/>
                  </a:moveTo>
                  <a:cubicBezTo>
                    <a:pt x="376" y="386"/>
                    <a:pt x="379" y="386"/>
                    <a:pt x="382" y="387"/>
                  </a:cubicBezTo>
                  <a:cubicBezTo>
                    <a:pt x="382" y="385"/>
                    <a:pt x="383" y="384"/>
                    <a:pt x="383" y="382"/>
                  </a:cubicBezTo>
                  <a:cubicBezTo>
                    <a:pt x="379" y="382"/>
                    <a:pt x="373" y="380"/>
                    <a:pt x="374" y="385"/>
                  </a:cubicBezTo>
                  <a:close/>
                  <a:moveTo>
                    <a:pt x="85" y="401"/>
                  </a:moveTo>
                  <a:cubicBezTo>
                    <a:pt x="80" y="394"/>
                    <a:pt x="74" y="385"/>
                    <a:pt x="66" y="383"/>
                  </a:cubicBezTo>
                  <a:cubicBezTo>
                    <a:pt x="72" y="389"/>
                    <a:pt x="77" y="399"/>
                    <a:pt x="85" y="401"/>
                  </a:cubicBezTo>
                  <a:close/>
                  <a:moveTo>
                    <a:pt x="391" y="388"/>
                  </a:moveTo>
                  <a:cubicBezTo>
                    <a:pt x="392" y="389"/>
                    <a:pt x="399" y="388"/>
                    <a:pt x="400" y="387"/>
                  </a:cubicBezTo>
                  <a:cubicBezTo>
                    <a:pt x="399" y="385"/>
                    <a:pt x="395" y="384"/>
                    <a:pt x="392" y="382"/>
                  </a:cubicBezTo>
                  <a:cubicBezTo>
                    <a:pt x="392" y="385"/>
                    <a:pt x="391" y="386"/>
                    <a:pt x="391" y="388"/>
                  </a:cubicBezTo>
                  <a:close/>
                  <a:moveTo>
                    <a:pt x="295" y="390"/>
                  </a:moveTo>
                  <a:cubicBezTo>
                    <a:pt x="295" y="388"/>
                    <a:pt x="296" y="388"/>
                    <a:pt x="296" y="386"/>
                  </a:cubicBezTo>
                  <a:cubicBezTo>
                    <a:pt x="293" y="385"/>
                    <a:pt x="293" y="387"/>
                    <a:pt x="290" y="387"/>
                  </a:cubicBezTo>
                  <a:cubicBezTo>
                    <a:pt x="291" y="389"/>
                    <a:pt x="292" y="390"/>
                    <a:pt x="295" y="390"/>
                  </a:cubicBezTo>
                  <a:close/>
                  <a:moveTo>
                    <a:pt x="295" y="383"/>
                  </a:moveTo>
                  <a:cubicBezTo>
                    <a:pt x="292" y="383"/>
                    <a:pt x="290" y="384"/>
                    <a:pt x="289" y="386"/>
                  </a:cubicBezTo>
                  <a:cubicBezTo>
                    <a:pt x="290" y="387"/>
                    <a:pt x="294" y="385"/>
                    <a:pt x="295" y="383"/>
                  </a:cubicBezTo>
                  <a:close/>
                  <a:moveTo>
                    <a:pt x="309" y="384"/>
                  </a:moveTo>
                  <a:cubicBezTo>
                    <a:pt x="308" y="386"/>
                    <a:pt x="313" y="387"/>
                    <a:pt x="313" y="384"/>
                  </a:cubicBezTo>
                  <a:cubicBezTo>
                    <a:pt x="312" y="383"/>
                    <a:pt x="310" y="383"/>
                    <a:pt x="309" y="384"/>
                  </a:cubicBezTo>
                  <a:close/>
                  <a:moveTo>
                    <a:pt x="337" y="385"/>
                  </a:moveTo>
                  <a:cubicBezTo>
                    <a:pt x="337" y="385"/>
                    <a:pt x="338" y="385"/>
                    <a:pt x="338" y="385"/>
                  </a:cubicBezTo>
                  <a:cubicBezTo>
                    <a:pt x="339" y="384"/>
                    <a:pt x="338" y="383"/>
                    <a:pt x="337" y="383"/>
                  </a:cubicBezTo>
                  <a:cubicBezTo>
                    <a:pt x="337" y="384"/>
                    <a:pt x="336" y="384"/>
                    <a:pt x="337" y="385"/>
                  </a:cubicBezTo>
                  <a:close/>
                  <a:moveTo>
                    <a:pt x="354" y="387"/>
                  </a:moveTo>
                  <a:cubicBezTo>
                    <a:pt x="354" y="386"/>
                    <a:pt x="358" y="385"/>
                    <a:pt x="355" y="384"/>
                  </a:cubicBezTo>
                  <a:cubicBezTo>
                    <a:pt x="355" y="385"/>
                    <a:pt x="352" y="386"/>
                    <a:pt x="354" y="387"/>
                  </a:cubicBezTo>
                  <a:close/>
                  <a:moveTo>
                    <a:pt x="161" y="389"/>
                  </a:moveTo>
                  <a:cubicBezTo>
                    <a:pt x="162" y="388"/>
                    <a:pt x="164" y="389"/>
                    <a:pt x="164" y="388"/>
                  </a:cubicBezTo>
                  <a:cubicBezTo>
                    <a:pt x="162" y="387"/>
                    <a:pt x="161" y="384"/>
                    <a:pt x="159" y="385"/>
                  </a:cubicBezTo>
                  <a:cubicBezTo>
                    <a:pt x="160" y="386"/>
                    <a:pt x="161" y="387"/>
                    <a:pt x="161" y="389"/>
                  </a:cubicBezTo>
                  <a:close/>
                  <a:moveTo>
                    <a:pt x="422" y="392"/>
                  </a:moveTo>
                  <a:cubicBezTo>
                    <a:pt x="429" y="394"/>
                    <a:pt x="432" y="390"/>
                    <a:pt x="437" y="389"/>
                  </a:cubicBezTo>
                  <a:cubicBezTo>
                    <a:pt x="436" y="387"/>
                    <a:pt x="440" y="385"/>
                    <a:pt x="437" y="385"/>
                  </a:cubicBezTo>
                  <a:cubicBezTo>
                    <a:pt x="431" y="387"/>
                    <a:pt x="425" y="386"/>
                    <a:pt x="422" y="392"/>
                  </a:cubicBezTo>
                  <a:close/>
                  <a:moveTo>
                    <a:pt x="479" y="387"/>
                  </a:moveTo>
                  <a:cubicBezTo>
                    <a:pt x="480" y="386"/>
                    <a:pt x="481" y="385"/>
                    <a:pt x="482" y="387"/>
                  </a:cubicBezTo>
                  <a:cubicBezTo>
                    <a:pt x="483" y="384"/>
                    <a:pt x="479" y="385"/>
                    <a:pt x="479" y="387"/>
                  </a:cubicBezTo>
                  <a:close/>
                  <a:moveTo>
                    <a:pt x="321" y="386"/>
                  </a:moveTo>
                  <a:cubicBezTo>
                    <a:pt x="318" y="389"/>
                    <a:pt x="328" y="390"/>
                    <a:pt x="328" y="387"/>
                  </a:cubicBezTo>
                  <a:cubicBezTo>
                    <a:pt x="325" y="387"/>
                    <a:pt x="323" y="384"/>
                    <a:pt x="321" y="386"/>
                  </a:cubicBezTo>
                  <a:close/>
                  <a:moveTo>
                    <a:pt x="358" y="388"/>
                  </a:moveTo>
                  <a:cubicBezTo>
                    <a:pt x="360" y="389"/>
                    <a:pt x="360" y="388"/>
                    <a:pt x="363" y="388"/>
                  </a:cubicBezTo>
                  <a:cubicBezTo>
                    <a:pt x="363" y="387"/>
                    <a:pt x="363" y="387"/>
                    <a:pt x="363" y="386"/>
                  </a:cubicBezTo>
                  <a:cubicBezTo>
                    <a:pt x="362" y="385"/>
                    <a:pt x="357" y="385"/>
                    <a:pt x="358" y="388"/>
                  </a:cubicBezTo>
                  <a:close/>
                  <a:moveTo>
                    <a:pt x="457" y="391"/>
                  </a:moveTo>
                  <a:cubicBezTo>
                    <a:pt x="462" y="391"/>
                    <a:pt x="463" y="388"/>
                    <a:pt x="466" y="386"/>
                  </a:cubicBezTo>
                  <a:cubicBezTo>
                    <a:pt x="463" y="388"/>
                    <a:pt x="459" y="388"/>
                    <a:pt x="457" y="391"/>
                  </a:cubicBezTo>
                  <a:close/>
                  <a:moveTo>
                    <a:pt x="260" y="392"/>
                  </a:moveTo>
                  <a:cubicBezTo>
                    <a:pt x="265" y="395"/>
                    <a:pt x="271" y="393"/>
                    <a:pt x="274" y="389"/>
                  </a:cubicBezTo>
                  <a:cubicBezTo>
                    <a:pt x="270" y="384"/>
                    <a:pt x="263" y="388"/>
                    <a:pt x="260" y="392"/>
                  </a:cubicBezTo>
                  <a:close/>
                  <a:moveTo>
                    <a:pt x="299" y="395"/>
                  </a:moveTo>
                  <a:cubicBezTo>
                    <a:pt x="300" y="393"/>
                    <a:pt x="301" y="390"/>
                    <a:pt x="304" y="390"/>
                  </a:cubicBezTo>
                  <a:cubicBezTo>
                    <a:pt x="304" y="388"/>
                    <a:pt x="302" y="387"/>
                    <a:pt x="300" y="387"/>
                  </a:cubicBezTo>
                  <a:cubicBezTo>
                    <a:pt x="300" y="389"/>
                    <a:pt x="295" y="393"/>
                    <a:pt x="299" y="395"/>
                  </a:cubicBezTo>
                  <a:close/>
                  <a:moveTo>
                    <a:pt x="44" y="389"/>
                  </a:moveTo>
                  <a:cubicBezTo>
                    <a:pt x="48" y="394"/>
                    <a:pt x="52" y="400"/>
                    <a:pt x="57" y="404"/>
                  </a:cubicBezTo>
                  <a:cubicBezTo>
                    <a:pt x="55" y="397"/>
                    <a:pt x="49" y="388"/>
                    <a:pt x="44" y="389"/>
                  </a:cubicBezTo>
                  <a:close/>
                  <a:moveTo>
                    <a:pt x="334" y="391"/>
                  </a:moveTo>
                  <a:cubicBezTo>
                    <a:pt x="337" y="390"/>
                    <a:pt x="344" y="393"/>
                    <a:pt x="347" y="392"/>
                  </a:cubicBezTo>
                  <a:cubicBezTo>
                    <a:pt x="347" y="387"/>
                    <a:pt x="339" y="390"/>
                    <a:pt x="335" y="388"/>
                  </a:cubicBezTo>
                  <a:cubicBezTo>
                    <a:pt x="335" y="389"/>
                    <a:pt x="334" y="390"/>
                    <a:pt x="334" y="391"/>
                  </a:cubicBezTo>
                  <a:close/>
                  <a:moveTo>
                    <a:pt x="72" y="403"/>
                  </a:moveTo>
                  <a:cubicBezTo>
                    <a:pt x="70" y="394"/>
                    <a:pt x="60" y="392"/>
                    <a:pt x="55" y="389"/>
                  </a:cubicBezTo>
                  <a:cubicBezTo>
                    <a:pt x="60" y="394"/>
                    <a:pt x="64" y="400"/>
                    <a:pt x="72" y="403"/>
                  </a:cubicBezTo>
                  <a:close/>
                  <a:moveTo>
                    <a:pt x="229" y="405"/>
                  </a:moveTo>
                  <a:cubicBezTo>
                    <a:pt x="217" y="402"/>
                    <a:pt x="208" y="393"/>
                    <a:pt x="198" y="390"/>
                  </a:cubicBezTo>
                  <a:cubicBezTo>
                    <a:pt x="208" y="395"/>
                    <a:pt x="217" y="405"/>
                    <a:pt x="229" y="405"/>
                  </a:cubicBezTo>
                  <a:close/>
                  <a:moveTo>
                    <a:pt x="236" y="391"/>
                  </a:moveTo>
                  <a:cubicBezTo>
                    <a:pt x="236" y="396"/>
                    <a:pt x="240" y="396"/>
                    <a:pt x="242" y="398"/>
                  </a:cubicBezTo>
                  <a:cubicBezTo>
                    <a:pt x="245" y="395"/>
                    <a:pt x="249" y="397"/>
                    <a:pt x="251" y="393"/>
                  </a:cubicBezTo>
                  <a:cubicBezTo>
                    <a:pt x="246" y="387"/>
                    <a:pt x="241" y="391"/>
                    <a:pt x="236" y="391"/>
                  </a:cubicBezTo>
                  <a:close/>
                  <a:moveTo>
                    <a:pt x="318" y="395"/>
                  </a:moveTo>
                  <a:cubicBezTo>
                    <a:pt x="315" y="396"/>
                    <a:pt x="312" y="398"/>
                    <a:pt x="312" y="402"/>
                  </a:cubicBezTo>
                  <a:cubicBezTo>
                    <a:pt x="315" y="403"/>
                    <a:pt x="317" y="403"/>
                    <a:pt x="320" y="404"/>
                  </a:cubicBezTo>
                  <a:cubicBezTo>
                    <a:pt x="322" y="400"/>
                    <a:pt x="325" y="396"/>
                    <a:pt x="326" y="391"/>
                  </a:cubicBezTo>
                  <a:cubicBezTo>
                    <a:pt x="323" y="391"/>
                    <a:pt x="321" y="390"/>
                    <a:pt x="318" y="390"/>
                  </a:cubicBezTo>
                  <a:cubicBezTo>
                    <a:pt x="317" y="391"/>
                    <a:pt x="318" y="393"/>
                    <a:pt x="318" y="395"/>
                  </a:cubicBezTo>
                  <a:close/>
                  <a:moveTo>
                    <a:pt x="302" y="399"/>
                  </a:moveTo>
                  <a:cubicBezTo>
                    <a:pt x="302" y="397"/>
                    <a:pt x="303" y="399"/>
                    <a:pt x="306" y="399"/>
                  </a:cubicBezTo>
                  <a:cubicBezTo>
                    <a:pt x="306" y="396"/>
                    <a:pt x="309" y="395"/>
                    <a:pt x="309" y="392"/>
                  </a:cubicBezTo>
                  <a:cubicBezTo>
                    <a:pt x="307" y="392"/>
                    <a:pt x="307" y="390"/>
                    <a:pt x="305" y="390"/>
                  </a:cubicBezTo>
                  <a:cubicBezTo>
                    <a:pt x="305" y="394"/>
                    <a:pt x="301" y="397"/>
                    <a:pt x="302" y="399"/>
                  </a:cubicBezTo>
                  <a:close/>
                  <a:moveTo>
                    <a:pt x="358" y="393"/>
                  </a:moveTo>
                  <a:cubicBezTo>
                    <a:pt x="358" y="392"/>
                    <a:pt x="358" y="391"/>
                    <a:pt x="358" y="390"/>
                  </a:cubicBezTo>
                  <a:cubicBezTo>
                    <a:pt x="358" y="390"/>
                    <a:pt x="357" y="390"/>
                    <a:pt x="356" y="390"/>
                  </a:cubicBezTo>
                  <a:cubicBezTo>
                    <a:pt x="356" y="392"/>
                    <a:pt x="357" y="393"/>
                    <a:pt x="358" y="393"/>
                  </a:cubicBezTo>
                  <a:close/>
                  <a:moveTo>
                    <a:pt x="367" y="396"/>
                  </a:moveTo>
                  <a:cubicBezTo>
                    <a:pt x="371" y="397"/>
                    <a:pt x="380" y="398"/>
                    <a:pt x="379" y="391"/>
                  </a:cubicBezTo>
                  <a:cubicBezTo>
                    <a:pt x="372" y="391"/>
                    <a:pt x="368" y="390"/>
                    <a:pt x="367" y="396"/>
                  </a:cubicBezTo>
                  <a:close/>
                  <a:moveTo>
                    <a:pt x="385" y="398"/>
                  </a:moveTo>
                  <a:cubicBezTo>
                    <a:pt x="389" y="398"/>
                    <a:pt x="396" y="396"/>
                    <a:pt x="398" y="392"/>
                  </a:cubicBezTo>
                  <a:cubicBezTo>
                    <a:pt x="391" y="390"/>
                    <a:pt x="386" y="391"/>
                    <a:pt x="385" y="398"/>
                  </a:cubicBezTo>
                  <a:close/>
                  <a:moveTo>
                    <a:pt x="446" y="406"/>
                  </a:moveTo>
                  <a:cubicBezTo>
                    <a:pt x="460" y="402"/>
                    <a:pt x="473" y="399"/>
                    <a:pt x="482" y="392"/>
                  </a:cubicBezTo>
                  <a:cubicBezTo>
                    <a:pt x="471" y="396"/>
                    <a:pt x="452" y="397"/>
                    <a:pt x="446" y="406"/>
                  </a:cubicBezTo>
                  <a:close/>
                  <a:moveTo>
                    <a:pt x="279" y="399"/>
                  </a:moveTo>
                  <a:cubicBezTo>
                    <a:pt x="283" y="400"/>
                    <a:pt x="284" y="399"/>
                    <a:pt x="287" y="401"/>
                  </a:cubicBezTo>
                  <a:cubicBezTo>
                    <a:pt x="290" y="401"/>
                    <a:pt x="290" y="398"/>
                    <a:pt x="292" y="396"/>
                  </a:cubicBezTo>
                  <a:cubicBezTo>
                    <a:pt x="288" y="396"/>
                    <a:pt x="286" y="393"/>
                    <a:pt x="282" y="393"/>
                  </a:cubicBezTo>
                  <a:cubicBezTo>
                    <a:pt x="282" y="396"/>
                    <a:pt x="279" y="396"/>
                    <a:pt x="279" y="399"/>
                  </a:cubicBezTo>
                  <a:close/>
                  <a:moveTo>
                    <a:pt x="332" y="393"/>
                  </a:moveTo>
                  <a:cubicBezTo>
                    <a:pt x="332" y="397"/>
                    <a:pt x="327" y="400"/>
                    <a:pt x="328" y="404"/>
                  </a:cubicBezTo>
                  <a:cubicBezTo>
                    <a:pt x="334" y="405"/>
                    <a:pt x="335" y="403"/>
                    <a:pt x="340" y="405"/>
                  </a:cubicBezTo>
                  <a:cubicBezTo>
                    <a:pt x="342" y="402"/>
                    <a:pt x="344" y="399"/>
                    <a:pt x="345" y="395"/>
                  </a:cubicBezTo>
                  <a:cubicBezTo>
                    <a:pt x="341" y="395"/>
                    <a:pt x="337" y="393"/>
                    <a:pt x="332" y="393"/>
                  </a:cubicBezTo>
                  <a:close/>
                  <a:moveTo>
                    <a:pt x="409" y="399"/>
                  </a:moveTo>
                  <a:cubicBezTo>
                    <a:pt x="413" y="398"/>
                    <a:pt x="424" y="399"/>
                    <a:pt x="427" y="395"/>
                  </a:cubicBezTo>
                  <a:cubicBezTo>
                    <a:pt x="421" y="395"/>
                    <a:pt x="410" y="394"/>
                    <a:pt x="409" y="399"/>
                  </a:cubicBezTo>
                  <a:close/>
                  <a:moveTo>
                    <a:pt x="114" y="400"/>
                  </a:moveTo>
                  <a:cubicBezTo>
                    <a:pt x="114" y="398"/>
                    <a:pt x="112" y="398"/>
                    <a:pt x="111" y="396"/>
                  </a:cubicBezTo>
                  <a:cubicBezTo>
                    <a:pt x="111" y="398"/>
                    <a:pt x="112" y="400"/>
                    <a:pt x="114" y="400"/>
                  </a:cubicBezTo>
                  <a:close/>
                  <a:moveTo>
                    <a:pt x="135" y="409"/>
                  </a:moveTo>
                  <a:cubicBezTo>
                    <a:pt x="132" y="404"/>
                    <a:pt x="130" y="398"/>
                    <a:pt x="124" y="396"/>
                  </a:cubicBezTo>
                  <a:cubicBezTo>
                    <a:pt x="126" y="402"/>
                    <a:pt x="130" y="406"/>
                    <a:pt x="135" y="409"/>
                  </a:cubicBezTo>
                  <a:close/>
                  <a:moveTo>
                    <a:pt x="166" y="423"/>
                  </a:moveTo>
                  <a:cubicBezTo>
                    <a:pt x="166" y="420"/>
                    <a:pt x="163" y="415"/>
                    <a:pt x="163" y="410"/>
                  </a:cubicBezTo>
                  <a:cubicBezTo>
                    <a:pt x="157" y="407"/>
                    <a:pt x="153" y="398"/>
                    <a:pt x="146" y="398"/>
                  </a:cubicBezTo>
                  <a:cubicBezTo>
                    <a:pt x="148" y="408"/>
                    <a:pt x="156" y="421"/>
                    <a:pt x="166" y="423"/>
                  </a:cubicBezTo>
                  <a:close/>
                  <a:moveTo>
                    <a:pt x="166" y="402"/>
                  </a:moveTo>
                  <a:cubicBezTo>
                    <a:pt x="166" y="399"/>
                    <a:pt x="166" y="397"/>
                    <a:pt x="164" y="397"/>
                  </a:cubicBezTo>
                  <a:cubicBezTo>
                    <a:pt x="165" y="399"/>
                    <a:pt x="164" y="402"/>
                    <a:pt x="166" y="402"/>
                  </a:cubicBezTo>
                  <a:close/>
                  <a:moveTo>
                    <a:pt x="294" y="401"/>
                  </a:moveTo>
                  <a:cubicBezTo>
                    <a:pt x="296" y="402"/>
                    <a:pt x="296" y="400"/>
                    <a:pt x="296" y="399"/>
                  </a:cubicBezTo>
                  <a:cubicBezTo>
                    <a:pt x="296" y="399"/>
                    <a:pt x="296" y="398"/>
                    <a:pt x="295" y="398"/>
                  </a:cubicBezTo>
                  <a:cubicBezTo>
                    <a:pt x="295" y="400"/>
                    <a:pt x="294" y="400"/>
                    <a:pt x="294" y="401"/>
                  </a:cubicBezTo>
                  <a:close/>
                  <a:moveTo>
                    <a:pt x="363" y="404"/>
                  </a:moveTo>
                  <a:cubicBezTo>
                    <a:pt x="367" y="405"/>
                    <a:pt x="374" y="404"/>
                    <a:pt x="375" y="399"/>
                  </a:cubicBezTo>
                  <a:cubicBezTo>
                    <a:pt x="370" y="399"/>
                    <a:pt x="363" y="397"/>
                    <a:pt x="363" y="404"/>
                  </a:cubicBezTo>
                  <a:close/>
                  <a:moveTo>
                    <a:pt x="114" y="421"/>
                  </a:moveTo>
                  <a:cubicBezTo>
                    <a:pt x="115" y="415"/>
                    <a:pt x="108" y="417"/>
                    <a:pt x="107" y="413"/>
                  </a:cubicBezTo>
                  <a:cubicBezTo>
                    <a:pt x="99" y="410"/>
                    <a:pt x="94" y="401"/>
                    <a:pt x="87" y="399"/>
                  </a:cubicBezTo>
                  <a:cubicBezTo>
                    <a:pt x="93" y="410"/>
                    <a:pt x="104" y="415"/>
                    <a:pt x="114" y="421"/>
                  </a:cubicBezTo>
                  <a:close/>
                  <a:moveTo>
                    <a:pt x="159" y="402"/>
                  </a:moveTo>
                  <a:cubicBezTo>
                    <a:pt x="160" y="401"/>
                    <a:pt x="159" y="399"/>
                    <a:pt x="157" y="399"/>
                  </a:cubicBezTo>
                  <a:cubicBezTo>
                    <a:pt x="158" y="400"/>
                    <a:pt x="158" y="401"/>
                    <a:pt x="159" y="402"/>
                  </a:cubicBezTo>
                  <a:close/>
                  <a:moveTo>
                    <a:pt x="65" y="403"/>
                  </a:moveTo>
                  <a:cubicBezTo>
                    <a:pt x="63" y="403"/>
                    <a:pt x="60" y="398"/>
                    <a:pt x="60" y="401"/>
                  </a:cubicBezTo>
                  <a:cubicBezTo>
                    <a:pt x="65" y="405"/>
                    <a:pt x="66" y="414"/>
                    <a:pt x="72" y="416"/>
                  </a:cubicBezTo>
                  <a:cubicBezTo>
                    <a:pt x="73" y="416"/>
                    <a:pt x="73" y="415"/>
                    <a:pt x="73" y="415"/>
                  </a:cubicBezTo>
                  <a:cubicBezTo>
                    <a:pt x="72" y="409"/>
                    <a:pt x="65" y="410"/>
                    <a:pt x="65" y="403"/>
                  </a:cubicBezTo>
                  <a:close/>
                  <a:moveTo>
                    <a:pt x="421" y="410"/>
                  </a:moveTo>
                  <a:cubicBezTo>
                    <a:pt x="431" y="408"/>
                    <a:pt x="438" y="404"/>
                    <a:pt x="445" y="399"/>
                  </a:cubicBezTo>
                  <a:cubicBezTo>
                    <a:pt x="436" y="400"/>
                    <a:pt x="422" y="399"/>
                    <a:pt x="421" y="410"/>
                  </a:cubicBezTo>
                  <a:close/>
                  <a:moveTo>
                    <a:pt x="299" y="402"/>
                  </a:moveTo>
                  <a:cubicBezTo>
                    <a:pt x="301" y="402"/>
                    <a:pt x="302" y="402"/>
                    <a:pt x="304" y="402"/>
                  </a:cubicBezTo>
                  <a:cubicBezTo>
                    <a:pt x="304" y="399"/>
                    <a:pt x="298" y="399"/>
                    <a:pt x="299" y="402"/>
                  </a:cubicBezTo>
                  <a:close/>
                  <a:moveTo>
                    <a:pt x="384" y="403"/>
                  </a:moveTo>
                  <a:cubicBezTo>
                    <a:pt x="385" y="404"/>
                    <a:pt x="387" y="403"/>
                    <a:pt x="388" y="404"/>
                  </a:cubicBezTo>
                  <a:cubicBezTo>
                    <a:pt x="387" y="401"/>
                    <a:pt x="392" y="404"/>
                    <a:pt x="392" y="401"/>
                  </a:cubicBezTo>
                  <a:cubicBezTo>
                    <a:pt x="388" y="401"/>
                    <a:pt x="386" y="401"/>
                    <a:pt x="384" y="403"/>
                  </a:cubicBezTo>
                  <a:close/>
                  <a:moveTo>
                    <a:pt x="195" y="422"/>
                  </a:moveTo>
                  <a:cubicBezTo>
                    <a:pt x="187" y="414"/>
                    <a:pt x="179" y="408"/>
                    <a:pt x="170" y="401"/>
                  </a:cubicBezTo>
                  <a:cubicBezTo>
                    <a:pt x="173" y="414"/>
                    <a:pt x="186" y="416"/>
                    <a:pt x="195" y="422"/>
                  </a:cubicBezTo>
                  <a:close/>
                  <a:moveTo>
                    <a:pt x="394" y="414"/>
                  </a:moveTo>
                  <a:cubicBezTo>
                    <a:pt x="402" y="414"/>
                    <a:pt x="408" y="412"/>
                    <a:pt x="416" y="412"/>
                  </a:cubicBezTo>
                  <a:cubicBezTo>
                    <a:pt x="416" y="409"/>
                    <a:pt x="418" y="406"/>
                    <a:pt x="419" y="403"/>
                  </a:cubicBezTo>
                  <a:cubicBezTo>
                    <a:pt x="409" y="406"/>
                    <a:pt x="400" y="406"/>
                    <a:pt x="394" y="414"/>
                  </a:cubicBezTo>
                  <a:close/>
                  <a:moveTo>
                    <a:pt x="267" y="407"/>
                  </a:moveTo>
                  <a:cubicBezTo>
                    <a:pt x="263" y="406"/>
                    <a:pt x="258" y="403"/>
                    <a:pt x="253" y="405"/>
                  </a:cubicBezTo>
                  <a:cubicBezTo>
                    <a:pt x="257" y="405"/>
                    <a:pt x="264" y="411"/>
                    <a:pt x="267" y="407"/>
                  </a:cubicBezTo>
                  <a:close/>
                  <a:moveTo>
                    <a:pt x="118" y="416"/>
                  </a:moveTo>
                  <a:cubicBezTo>
                    <a:pt x="118" y="410"/>
                    <a:pt x="114" y="408"/>
                    <a:pt x="111" y="405"/>
                  </a:cubicBezTo>
                  <a:cubicBezTo>
                    <a:pt x="113" y="409"/>
                    <a:pt x="113" y="415"/>
                    <a:pt x="118" y="416"/>
                  </a:cubicBezTo>
                  <a:close/>
                  <a:moveTo>
                    <a:pt x="308" y="407"/>
                  </a:moveTo>
                  <a:cubicBezTo>
                    <a:pt x="311" y="407"/>
                    <a:pt x="316" y="409"/>
                    <a:pt x="319" y="409"/>
                  </a:cubicBezTo>
                  <a:cubicBezTo>
                    <a:pt x="319" y="407"/>
                    <a:pt x="318" y="407"/>
                    <a:pt x="318" y="406"/>
                  </a:cubicBezTo>
                  <a:cubicBezTo>
                    <a:pt x="314" y="406"/>
                    <a:pt x="309" y="404"/>
                    <a:pt x="308" y="407"/>
                  </a:cubicBezTo>
                  <a:close/>
                  <a:moveTo>
                    <a:pt x="338" y="410"/>
                  </a:moveTo>
                  <a:cubicBezTo>
                    <a:pt x="339" y="409"/>
                    <a:pt x="340" y="408"/>
                    <a:pt x="340" y="407"/>
                  </a:cubicBezTo>
                  <a:cubicBezTo>
                    <a:pt x="336" y="408"/>
                    <a:pt x="332" y="406"/>
                    <a:pt x="330" y="408"/>
                  </a:cubicBezTo>
                  <a:cubicBezTo>
                    <a:pt x="333" y="408"/>
                    <a:pt x="335" y="410"/>
                    <a:pt x="338" y="410"/>
                  </a:cubicBezTo>
                  <a:close/>
                  <a:moveTo>
                    <a:pt x="346" y="410"/>
                  </a:moveTo>
                  <a:cubicBezTo>
                    <a:pt x="348" y="410"/>
                    <a:pt x="347" y="409"/>
                    <a:pt x="349" y="409"/>
                  </a:cubicBezTo>
                  <a:cubicBezTo>
                    <a:pt x="349" y="406"/>
                    <a:pt x="345" y="406"/>
                    <a:pt x="346" y="410"/>
                  </a:cubicBezTo>
                  <a:close/>
                  <a:moveTo>
                    <a:pt x="358" y="411"/>
                  </a:moveTo>
                  <a:cubicBezTo>
                    <a:pt x="363" y="410"/>
                    <a:pt x="371" y="412"/>
                    <a:pt x="371" y="407"/>
                  </a:cubicBezTo>
                  <a:cubicBezTo>
                    <a:pt x="367" y="408"/>
                    <a:pt x="361" y="408"/>
                    <a:pt x="358" y="411"/>
                  </a:cubicBezTo>
                  <a:close/>
                  <a:moveTo>
                    <a:pt x="144" y="414"/>
                  </a:moveTo>
                  <a:cubicBezTo>
                    <a:pt x="142" y="412"/>
                    <a:pt x="142" y="407"/>
                    <a:pt x="140" y="409"/>
                  </a:cubicBezTo>
                  <a:cubicBezTo>
                    <a:pt x="141" y="410"/>
                    <a:pt x="143" y="414"/>
                    <a:pt x="144" y="414"/>
                  </a:cubicBezTo>
                  <a:close/>
                  <a:moveTo>
                    <a:pt x="328" y="409"/>
                  </a:moveTo>
                  <a:cubicBezTo>
                    <a:pt x="326" y="409"/>
                    <a:pt x="325" y="409"/>
                    <a:pt x="323" y="408"/>
                  </a:cubicBezTo>
                  <a:cubicBezTo>
                    <a:pt x="323" y="410"/>
                    <a:pt x="327" y="410"/>
                    <a:pt x="328" y="409"/>
                  </a:cubicBezTo>
                  <a:close/>
                  <a:moveTo>
                    <a:pt x="146" y="439"/>
                  </a:moveTo>
                  <a:cubicBezTo>
                    <a:pt x="139" y="429"/>
                    <a:pt x="131" y="413"/>
                    <a:pt x="120" y="409"/>
                  </a:cubicBezTo>
                  <a:cubicBezTo>
                    <a:pt x="129" y="419"/>
                    <a:pt x="137" y="430"/>
                    <a:pt x="146" y="439"/>
                  </a:cubicBezTo>
                  <a:close/>
                  <a:moveTo>
                    <a:pt x="271" y="410"/>
                  </a:moveTo>
                  <a:cubicBezTo>
                    <a:pt x="272" y="410"/>
                    <a:pt x="273" y="410"/>
                    <a:pt x="273" y="410"/>
                  </a:cubicBezTo>
                  <a:cubicBezTo>
                    <a:pt x="274" y="408"/>
                    <a:pt x="270" y="408"/>
                    <a:pt x="271" y="410"/>
                  </a:cubicBezTo>
                  <a:close/>
                  <a:moveTo>
                    <a:pt x="298" y="412"/>
                  </a:moveTo>
                  <a:cubicBezTo>
                    <a:pt x="298" y="412"/>
                    <a:pt x="299" y="413"/>
                    <a:pt x="299" y="413"/>
                  </a:cubicBezTo>
                  <a:cubicBezTo>
                    <a:pt x="303" y="413"/>
                    <a:pt x="305" y="414"/>
                    <a:pt x="308" y="414"/>
                  </a:cubicBezTo>
                  <a:cubicBezTo>
                    <a:pt x="311" y="414"/>
                    <a:pt x="309" y="413"/>
                    <a:pt x="307" y="413"/>
                  </a:cubicBezTo>
                  <a:cubicBezTo>
                    <a:pt x="303" y="413"/>
                    <a:pt x="297" y="409"/>
                    <a:pt x="293" y="411"/>
                  </a:cubicBezTo>
                  <a:cubicBezTo>
                    <a:pt x="295" y="411"/>
                    <a:pt x="296" y="412"/>
                    <a:pt x="298" y="412"/>
                  </a:cubicBezTo>
                  <a:close/>
                  <a:moveTo>
                    <a:pt x="380" y="416"/>
                  </a:moveTo>
                  <a:cubicBezTo>
                    <a:pt x="382" y="416"/>
                    <a:pt x="384" y="415"/>
                    <a:pt x="386" y="414"/>
                  </a:cubicBezTo>
                  <a:cubicBezTo>
                    <a:pt x="384" y="413"/>
                    <a:pt x="379" y="414"/>
                    <a:pt x="380" y="416"/>
                  </a:cubicBezTo>
                  <a:close/>
                  <a:moveTo>
                    <a:pt x="76" y="418"/>
                  </a:moveTo>
                  <a:cubicBezTo>
                    <a:pt x="76" y="417"/>
                    <a:pt x="77" y="416"/>
                    <a:pt x="76" y="415"/>
                  </a:cubicBezTo>
                  <a:cubicBezTo>
                    <a:pt x="75" y="416"/>
                    <a:pt x="75" y="412"/>
                    <a:pt x="74" y="415"/>
                  </a:cubicBezTo>
                  <a:cubicBezTo>
                    <a:pt x="75" y="416"/>
                    <a:pt x="74" y="417"/>
                    <a:pt x="76" y="418"/>
                  </a:cubicBezTo>
                  <a:close/>
                  <a:moveTo>
                    <a:pt x="392" y="416"/>
                  </a:moveTo>
                  <a:cubicBezTo>
                    <a:pt x="393" y="416"/>
                    <a:pt x="394" y="417"/>
                    <a:pt x="394" y="417"/>
                  </a:cubicBezTo>
                  <a:cubicBezTo>
                    <a:pt x="394" y="416"/>
                    <a:pt x="395" y="416"/>
                    <a:pt x="395" y="415"/>
                  </a:cubicBezTo>
                  <a:cubicBezTo>
                    <a:pt x="393" y="415"/>
                    <a:pt x="393" y="416"/>
                    <a:pt x="392" y="416"/>
                  </a:cubicBezTo>
                  <a:close/>
                  <a:moveTo>
                    <a:pt x="374" y="418"/>
                  </a:moveTo>
                  <a:cubicBezTo>
                    <a:pt x="375" y="417"/>
                    <a:pt x="378" y="418"/>
                    <a:pt x="378" y="415"/>
                  </a:cubicBezTo>
                  <a:cubicBezTo>
                    <a:pt x="376" y="416"/>
                    <a:pt x="374" y="415"/>
                    <a:pt x="374" y="418"/>
                  </a:cubicBezTo>
                  <a:close/>
                  <a:moveTo>
                    <a:pt x="321" y="416"/>
                  </a:moveTo>
                  <a:cubicBezTo>
                    <a:pt x="320" y="416"/>
                    <a:pt x="320" y="417"/>
                    <a:pt x="321" y="417"/>
                  </a:cubicBezTo>
                  <a:cubicBezTo>
                    <a:pt x="324" y="417"/>
                    <a:pt x="331" y="418"/>
                    <a:pt x="330" y="416"/>
                  </a:cubicBezTo>
                  <a:cubicBezTo>
                    <a:pt x="327" y="417"/>
                    <a:pt x="326" y="416"/>
                    <a:pt x="323" y="416"/>
                  </a:cubicBezTo>
                  <a:cubicBezTo>
                    <a:pt x="322" y="416"/>
                    <a:pt x="321" y="416"/>
                    <a:pt x="321" y="416"/>
                  </a:cubicBezTo>
                  <a:close/>
                  <a:moveTo>
                    <a:pt x="83" y="421"/>
                  </a:moveTo>
                  <a:cubicBezTo>
                    <a:pt x="82" y="419"/>
                    <a:pt x="79" y="418"/>
                    <a:pt x="77" y="416"/>
                  </a:cubicBezTo>
                  <a:cubicBezTo>
                    <a:pt x="75" y="420"/>
                    <a:pt x="83" y="420"/>
                    <a:pt x="83" y="421"/>
                  </a:cubicBezTo>
                  <a:close/>
                  <a:moveTo>
                    <a:pt x="129" y="425"/>
                  </a:moveTo>
                  <a:cubicBezTo>
                    <a:pt x="126" y="424"/>
                    <a:pt x="124" y="418"/>
                    <a:pt x="121" y="418"/>
                  </a:cubicBezTo>
                  <a:cubicBezTo>
                    <a:pt x="122" y="422"/>
                    <a:pt x="127" y="424"/>
                    <a:pt x="129" y="425"/>
                  </a:cubicBezTo>
                  <a:close/>
                  <a:moveTo>
                    <a:pt x="417" y="421"/>
                  </a:moveTo>
                  <a:cubicBezTo>
                    <a:pt x="425" y="421"/>
                    <a:pt x="435" y="421"/>
                    <a:pt x="443" y="419"/>
                  </a:cubicBezTo>
                  <a:cubicBezTo>
                    <a:pt x="436" y="417"/>
                    <a:pt x="422" y="418"/>
                    <a:pt x="417" y="421"/>
                  </a:cubicBezTo>
                  <a:close/>
                  <a:moveTo>
                    <a:pt x="388" y="419"/>
                  </a:moveTo>
                  <a:cubicBezTo>
                    <a:pt x="388" y="417"/>
                    <a:pt x="385" y="419"/>
                    <a:pt x="384" y="418"/>
                  </a:cubicBezTo>
                  <a:cubicBezTo>
                    <a:pt x="383" y="420"/>
                    <a:pt x="386" y="419"/>
                    <a:pt x="388" y="419"/>
                  </a:cubicBezTo>
                  <a:close/>
                  <a:moveTo>
                    <a:pt x="160" y="426"/>
                  </a:moveTo>
                  <a:cubicBezTo>
                    <a:pt x="161" y="425"/>
                    <a:pt x="157" y="424"/>
                    <a:pt x="159" y="422"/>
                  </a:cubicBezTo>
                  <a:cubicBezTo>
                    <a:pt x="155" y="422"/>
                    <a:pt x="155" y="419"/>
                    <a:pt x="152" y="419"/>
                  </a:cubicBezTo>
                  <a:cubicBezTo>
                    <a:pt x="152" y="424"/>
                    <a:pt x="158" y="426"/>
                    <a:pt x="160" y="426"/>
                  </a:cubicBezTo>
                  <a:close/>
                  <a:moveTo>
                    <a:pt x="174" y="427"/>
                  </a:moveTo>
                  <a:cubicBezTo>
                    <a:pt x="182" y="430"/>
                    <a:pt x="188" y="435"/>
                    <a:pt x="196" y="438"/>
                  </a:cubicBezTo>
                  <a:cubicBezTo>
                    <a:pt x="188" y="432"/>
                    <a:pt x="181" y="425"/>
                    <a:pt x="173" y="419"/>
                  </a:cubicBezTo>
                  <a:cubicBezTo>
                    <a:pt x="173" y="422"/>
                    <a:pt x="174" y="425"/>
                    <a:pt x="174" y="427"/>
                  </a:cubicBezTo>
                  <a:close/>
                  <a:moveTo>
                    <a:pt x="347" y="422"/>
                  </a:moveTo>
                  <a:cubicBezTo>
                    <a:pt x="354" y="422"/>
                    <a:pt x="358" y="423"/>
                    <a:pt x="366" y="423"/>
                  </a:cubicBezTo>
                  <a:cubicBezTo>
                    <a:pt x="366" y="421"/>
                    <a:pt x="366" y="420"/>
                    <a:pt x="366" y="419"/>
                  </a:cubicBezTo>
                  <a:cubicBezTo>
                    <a:pt x="360" y="418"/>
                    <a:pt x="352" y="420"/>
                    <a:pt x="347" y="422"/>
                  </a:cubicBezTo>
                  <a:close/>
                  <a:moveTo>
                    <a:pt x="371" y="423"/>
                  </a:moveTo>
                  <a:cubicBezTo>
                    <a:pt x="372" y="421"/>
                    <a:pt x="378" y="423"/>
                    <a:pt x="378" y="421"/>
                  </a:cubicBezTo>
                  <a:cubicBezTo>
                    <a:pt x="375" y="421"/>
                    <a:pt x="371" y="419"/>
                    <a:pt x="371" y="423"/>
                  </a:cubicBezTo>
                  <a:close/>
                  <a:moveTo>
                    <a:pt x="89" y="426"/>
                  </a:moveTo>
                  <a:cubicBezTo>
                    <a:pt x="88" y="424"/>
                    <a:pt x="85" y="422"/>
                    <a:pt x="84" y="423"/>
                  </a:cubicBezTo>
                  <a:cubicBezTo>
                    <a:pt x="86" y="423"/>
                    <a:pt x="86" y="426"/>
                    <a:pt x="89" y="426"/>
                  </a:cubicBezTo>
                  <a:close/>
                  <a:moveTo>
                    <a:pt x="92" y="436"/>
                  </a:moveTo>
                  <a:cubicBezTo>
                    <a:pt x="88" y="431"/>
                    <a:pt x="81" y="425"/>
                    <a:pt x="75" y="424"/>
                  </a:cubicBezTo>
                  <a:cubicBezTo>
                    <a:pt x="80" y="428"/>
                    <a:pt x="88" y="435"/>
                    <a:pt x="92" y="436"/>
                  </a:cubicBezTo>
                  <a:close/>
                  <a:moveTo>
                    <a:pt x="119" y="426"/>
                  </a:moveTo>
                  <a:cubicBezTo>
                    <a:pt x="123" y="428"/>
                    <a:pt x="125" y="431"/>
                    <a:pt x="129" y="432"/>
                  </a:cubicBezTo>
                  <a:cubicBezTo>
                    <a:pt x="126" y="431"/>
                    <a:pt x="122" y="424"/>
                    <a:pt x="119" y="426"/>
                  </a:cubicBezTo>
                  <a:close/>
                  <a:moveTo>
                    <a:pt x="149" y="430"/>
                  </a:moveTo>
                  <a:cubicBezTo>
                    <a:pt x="148" y="429"/>
                    <a:pt x="146" y="425"/>
                    <a:pt x="145" y="426"/>
                  </a:cubicBezTo>
                  <a:cubicBezTo>
                    <a:pt x="147" y="427"/>
                    <a:pt x="146" y="430"/>
                    <a:pt x="149" y="430"/>
                  </a:cubicBezTo>
                  <a:close/>
                  <a:moveTo>
                    <a:pt x="169" y="472"/>
                  </a:moveTo>
                  <a:cubicBezTo>
                    <a:pt x="158" y="453"/>
                    <a:pt x="136" y="442"/>
                    <a:pt x="120" y="431"/>
                  </a:cubicBezTo>
                  <a:cubicBezTo>
                    <a:pt x="136" y="445"/>
                    <a:pt x="152" y="458"/>
                    <a:pt x="169" y="472"/>
                  </a:cubicBezTo>
                  <a:close/>
                  <a:moveTo>
                    <a:pt x="157" y="443"/>
                  </a:moveTo>
                  <a:cubicBezTo>
                    <a:pt x="157" y="438"/>
                    <a:pt x="151" y="436"/>
                    <a:pt x="152" y="432"/>
                  </a:cubicBezTo>
                  <a:cubicBezTo>
                    <a:pt x="151" y="432"/>
                    <a:pt x="150" y="432"/>
                    <a:pt x="149" y="432"/>
                  </a:cubicBezTo>
                  <a:cubicBezTo>
                    <a:pt x="151" y="436"/>
                    <a:pt x="154" y="439"/>
                    <a:pt x="157" y="443"/>
                  </a:cubicBezTo>
                  <a:close/>
                  <a:moveTo>
                    <a:pt x="176" y="464"/>
                  </a:moveTo>
                  <a:cubicBezTo>
                    <a:pt x="185" y="470"/>
                    <a:pt x="193" y="476"/>
                    <a:pt x="203" y="481"/>
                  </a:cubicBezTo>
                  <a:cubicBezTo>
                    <a:pt x="192" y="468"/>
                    <a:pt x="179" y="456"/>
                    <a:pt x="167" y="443"/>
                  </a:cubicBezTo>
                  <a:cubicBezTo>
                    <a:pt x="167" y="442"/>
                    <a:pt x="166" y="442"/>
                    <a:pt x="166" y="440"/>
                  </a:cubicBezTo>
                  <a:cubicBezTo>
                    <a:pt x="162" y="438"/>
                    <a:pt x="159" y="435"/>
                    <a:pt x="155" y="432"/>
                  </a:cubicBezTo>
                  <a:cubicBezTo>
                    <a:pt x="160" y="444"/>
                    <a:pt x="170" y="453"/>
                    <a:pt x="176" y="464"/>
                  </a:cubicBezTo>
                  <a:close/>
                  <a:moveTo>
                    <a:pt x="129" y="445"/>
                  </a:moveTo>
                  <a:cubicBezTo>
                    <a:pt x="125" y="440"/>
                    <a:pt x="119" y="436"/>
                    <a:pt x="113" y="433"/>
                  </a:cubicBezTo>
                  <a:cubicBezTo>
                    <a:pt x="117" y="438"/>
                    <a:pt x="123" y="442"/>
                    <a:pt x="129" y="445"/>
                  </a:cubicBezTo>
                  <a:close/>
                  <a:moveTo>
                    <a:pt x="185" y="449"/>
                  </a:moveTo>
                  <a:cubicBezTo>
                    <a:pt x="181" y="446"/>
                    <a:pt x="174" y="441"/>
                    <a:pt x="169" y="437"/>
                  </a:cubicBezTo>
                  <a:cubicBezTo>
                    <a:pt x="174" y="441"/>
                    <a:pt x="178" y="447"/>
                    <a:pt x="185" y="449"/>
                  </a:cubicBezTo>
                  <a:close/>
                  <a:moveTo>
                    <a:pt x="203" y="509"/>
                  </a:moveTo>
                  <a:cubicBezTo>
                    <a:pt x="200" y="508"/>
                    <a:pt x="199" y="504"/>
                    <a:pt x="196" y="502"/>
                  </a:cubicBezTo>
                  <a:cubicBezTo>
                    <a:pt x="186" y="494"/>
                    <a:pt x="173" y="489"/>
                    <a:pt x="168" y="480"/>
                  </a:cubicBezTo>
                  <a:cubicBezTo>
                    <a:pt x="156" y="471"/>
                    <a:pt x="140" y="459"/>
                    <a:pt x="128" y="449"/>
                  </a:cubicBezTo>
                  <a:cubicBezTo>
                    <a:pt x="124" y="447"/>
                    <a:pt x="117" y="439"/>
                    <a:pt x="115" y="440"/>
                  </a:cubicBezTo>
                  <a:cubicBezTo>
                    <a:pt x="115" y="440"/>
                    <a:pt x="115" y="440"/>
                    <a:pt x="115" y="440"/>
                  </a:cubicBezTo>
                  <a:cubicBezTo>
                    <a:pt x="119" y="445"/>
                    <a:pt x="125" y="449"/>
                    <a:pt x="130" y="454"/>
                  </a:cubicBezTo>
                  <a:cubicBezTo>
                    <a:pt x="134" y="457"/>
                    <a:pt x="139" y="461"/>
                    <a:pt x="143" y="464"/>
                  </a:cubicBezTo>
                  <a:cubicBezTo>
                    <a:pt x="151" y="472"/>
                    <a:pt x="161" y="478"/>
                    <a:pt x="168" y="486"/>
                  </a:cubicBezTo>
                  <a:cubicBezTo>
                    <a:pt x="170" y="488"/>
                    <a:pt x="171" y="491"/>
                    <a:pt x="173" y="492"/>
                  </a:cubicBezTo>
                  <a:cubicBezTo>
                    <a:pt x="179" y="497"/>
                    <a:pt x="186" y="501"/>
                    <a:pt x="193" y="505"/>
                  </a:cubicBezTo>
                  <a:cubicBezTo>
                    <a:pt x="200" y="509"/>
                    <a:pt x="207" y="513"/>
                    <a:pt x="214" y="518"/>
                  </a:cubicBezTo>
                  <a:cubicBezTo>
                    <a:pt x="212" y="513"/>
                    <a:pt x="206" y="512"/>
                    <a:pt x="203" y="509"/>
                  </a:cubicBezTo>
                  <a:close/>
                  <a:moveTo>
                    <a:pt x="162" y="448"/>
                  </a:moveTo>
                  <a:cubicBezTo>
                    <a:pt x="161" y="446"/>
                    <a:pt x="160" y="447"/>
                    <a:pt x="161" y="444"/>
                  </a:cubicBezTo>
                  <a:cubicBezTo>
                    <a:pt x="160" y="445"/>
                    <a:pt x="158" y="442"/>
                    <a:pt x="157" y="444"/>
                  </a:cubicBezTo>
                  <a:cubicBezTo>
                    <a:pt x="158" y="444"/>
                    <a:pt x="158" y="446"/>
                    <a:pt x="159" y="446"/>
                  </a:cubicBezTo>
                  <a:cubicBezTo>
                    <a:pt x="161" y="445"/>
                    <a:pt x="160" y="448"/>
                    <a:pt x="162" y="448"/>
                  </a:cubicBezTo>
                  <a:close/>
                  <a:moveTo>
                    <a:pt x="137" y="452"/>
                  </a:moveTo>
                  <a:cubicBezTo>
                    <a:pt x="138" y="450"/>
                    <a:pt x="134" y="448"/>
                    <a:pt x="134" y="449"/>
                  </a:cubicBezTo>
                  <a:cubicBezTo>
                    <a:pt x="135" y="450"/>
                    <a:pt x="136" y="451"/>
                    <a:pt x="137" y="452"/>
                  </a:cubicBezTo>
                  <a:close/>
                  <a:moveTo>
                    <a:pt x="142" y="455"/>
                  </a:moveTo>
                  <a:cubicBezTo>
                    <a:pt x="141" y="455"/>
                    <a:pt x="141" y="454"/>
                    <a:pt x="141" y="453"/>
                  </a:cubicBezTo>
                  <a:cubicBezTo>
                    <a:pt x="140" y="453"/>
                    <a:pt x="139" y="453"/>
                    <a:pt x="138" y="452"/>
                  </a:cubicBezTo>
                  <a:cubicBezTo>
                    <a:pt x="138" y="454"/>
                    <a:pt x="141" y="456"/>
                    <a:pt x="142" y="455"/>
                  </a:cubicBezTo>
                  <a:close/>
                  <a:moveTo>
                    <a:pt x="171" y="504"/>
                  </a:moveTo>
                  <a:cubicBezTo>
                    <a:pt x="165" y="499"/>
                    <a:pt x="160" y="495"/>
                    <a:pt x="155" y="491"/>
                  </a:cubicBezTo>
                  <a:cubicBezTo>
                    <a:pt x="155" y="490"/>
                    <a:pt x="155" y="490"/>
                    <a:pt x="155" y="489"/>
                  </a:cubicBezTo>
                  <a:cubicBezTo>
                    <a:pt x="154" y="489"/>
                    <a:pt x="154" y="490"/>
                    <a:pt x="153" y="490"/>
                  </a:cubicBezTo>
                  <a:cubicBezTo>
                    <a:pt x="149" y="483"/>
                    <a:pt x="141" y="479"/>
                    <a:pt x="134" y="474"/>
                  </a:cubicBezTo>
                  <a:cubicBezTo>
                    <a:pt x="144" y="486"/>
                    <a:pt x="159" y="496"/>
                    <a:pt x="171" y="504"/>
                  </a:cubicBezTo>
                  <a:close/>
                  <a:moveTo>
                    <a:pt x="204" y="501"/>
                  </a:moveTo>
                  <a:cubicBezTo>
                    <a:pt x="204" y="498"/>
                    <a:pt x="201" y="498"/>
                    <a:pt x="200" y="496"/>
                  </a:cubicBezTo>
                  <a:cubicBezTo>
                    <a:pt x="200" y="499"/>
                    <a:pt x="202" y="500"/>
                    <a:pt x="204" y="501"/>
                  </a:cubicBezTo>
                  <a:close/>
                  <a:moveTo>
                    <a:pt x="190" y="511"/>
                  </a:moveTo>
                  <a:cubicBezTo>
                    <a:pt x="186" y="508"/>
                    <a:pt x="183" y="505"/>
                    <a:pt x="177" y="503"/>
                  </a:cubicBezTo>
                  <a:cubicBezTo>
                    <a:pt x="175" y="503"/>
                    <a:pt x="172" y="498"/>
                    <a:pt x="172" y="500"/>
                  </a:cubicBezTo>
                  <a:cubicBezTo>
                    <a:pt x="177" y="504"/>
                    <a:pt x="183" y="511"/>
                    <a:pt x="190" y="511"/>
                  </a:cubicBezTo>
                  <a:close/>
                  <a:moveTo>
                    <a:pt x="233" y="539"/>
                  </a:moveTo>
                  <a:cubicBezTo>
                    <a:pt x="233" y="539"/>
                    <a:pt x="233" y="539"/>
                    <a:pt x="233" y="539"/>
                  </a:cubicBezTo>
                  <a:moveTo>
                    <a:pt x="250" y="554"/>
                  </a:moveTo>
                  <a:cubicBezTo>
                    <a:pt x="248" y="554"/>
                    <a:pt x="248" y="552"/>
                    <a:pt x="247" y="551"/>
                  </a:cubicBezTo>
                  <a:cubicBezTo>
                    <a:pt x="245" y="552"/>
                    <a:pt x="246" y="552"/>
                    <a:pt x="244" y="551"/>
                  </a:cubicBezTo>
                  <a:cubicBezTo>
                    <a:pt x="245" y="553"/>
                    <a:pt x="248" y="557"/>
                    <a:pt x="250" y="55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26" name="TextBox 1">
            <a:extLst>
              <a:ext uri="{FF2B5EF4-FFF2-40B4-BE49-F238E27FC236}">
                <a16:creationId xmlns:a16="http://schemas.microsoft.com/office/drawing/2014/main" xmlns="" id="{802EEB14-F515-432E-B99E-87D2DAA74E1C}"/>
              </a:ext>
            </a:extLst>
          </p:cNvPr>
          <p:cNvSpPr txBox="1"/>
          <p:nvPr/>
        </p:nvSpPr>
        <p:spPr>
          <a:xfrm>
            <a:off x="2089792" y="4038819"/>
            <a:ext cx="8095608" cy="1431161"/>
          </a:xfrm>
          <a:prstGeom prst="rect">
            <a:avLst/>
          </a:prstGeom>
          <a:noFill/>
          <a:effectLst/>
        </p:spPr>
        <p:txBody>
          <a:bodyPr wrap="square" lIns="0" tIns="0" r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18" charset="0"/>
                <a:cs typeface="微软雅黑" pitchFamily="18" charset="0"/>
              </a:rPr>
              <a:t>请在此处添加详细文本，文本内容与标题尽量相符保持一致，语言描述简洁生动有趣。请在此处添加详细文本，文本内容与标题尽量相符保持一致，语言描述简洁生动有趣。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18" charset="0"/>
              <a:cs typeface="微软雅黑" pitchFamily="18" charset="0"/>
            </a:endParaRPr>
          </a:p>
        </p:txBody>
      </p:sp>
      <p:sp>
        <p:nvSpPr>
          <p:cNvPr id="11" name="Freeform 5">
            <a:extLst>
              <a:ext uri="{FF2B5EF4-FFF2-40B4-BE49-F238E27FC236}">
                <a16:creationId xmlns:a16="http://schemas.microsoft.com/office/drawing/2014/main" xmlns="" id="{BFAA0740-0BDE-4A92-A096-E86E03F9671E}"/>
              </a:ext>
            </a:extLst>
          </p:cNvPr>
          <p:cNvSpPr/>
          <p:nvPr/>
        </p:nvSpPr>
        <p:spPr bwMode="auto">
          <a:xfrm flipH="1">
            <a:off x="1677395" y="3001808"/>
            <a:ext cx="8495341" cy="84292"/>
          </a:xfrm>
          <a:custGeom>
            <a:avLst/>
            <a:gdLst>
              <a:gd name="T0" fmla="*/ 1 w 2288"/>
              <a:gd name="T1" fmla="*/ 2 h 38"/>
              <a:gd name="T2" fmla="*/ 2 w 2288"/>
              <a:gd name="T3" fmla="*/ 6 h 38"/>
              <a:gd name="T4" fmla="*/ 152 w 2288"/>
              <a:gd name="T5" fmla="*/ 19 h 38"/>
              <a:gd name="T6" fmla="*/ 199 w 2288"/>
              <a:gd name="T7" fmla="*/ 17 h 38"/>
              <a:gd name="T8" fmla="*/ 566 w 2288"/>
              <a:gd name="T9" fmla="*/ 25 h 38"/>
              <a:gd name="T10" fmla="*/ 710 w 2288"/>
              <a:gd name="T11" fmla="*/ 29 h 38"/>
              <a:gd name="T12" fmla="*/ 1040 w 2288"/>
              <a:gd name="T13" fmla="*/ 31 h 38"/>
              <a:gd name="T14" fmla="*/ 1426 w 2288"/>
              <a:gd name="T15" fmla="*/ 34 h 38"/>
              <a:gd name="T16" fmla="*/ 1706 w 2288"/>
              <a:gd name="T17" fmla="*/ 35 h 38"/>
              <a:gd name="T18" fmla="*/ 1898 w 2288"/>
              <a:gd name="T19" fmla="*/ 34 h 38"/>
              <a:gd name="T20" fmla="*/ 2020 w 2288"/>
              <a:gd name="T21" fmla="*/ 31 h 38"/>
              <a:gd name="T22" fmla="*/ 2182 w 2288"/>
              <a:gd name="T23" fmla="*/ 29 h 38"/>
              <a:gd name="T24" fmla="*/ 2210 w 2288"/>
              <a:gd name="T25" fmla="*/ 31 h 38"/>
              <a:gd name="T26" fmla="*/ 2286 w 2288"/>
              <a:gd name="T27" fmla="*/ 28 h 38"/>
              <a:gd name="T28" fmla="*/ 2287 w 2288"/>
              <a:gd name="T29" fmla="*/ 24 h 38"/>
              <a:gd name="T30" fmla="*/ 2283 w 2288"/>
              <a:gd name="T31" fmla="*/ 23 h 38"/>
              <a:gd name="T32" fmla="*/ 2210 w 2288"/>
              <a:gd name="T33" fmla="*/ 25 h 38"/>
              <a:gd name="T34" fmla="*/ 2183 w 2288"/>
              <a:gd name="T35" fmla="*/ 23 h 38"/>
              <a:gd name="T36" fmla="*/ 2020 w 2288"/>
              <a:gd name="T37" fmla="*/ 25 h 38"/>
              <a:gd name="T38" fmla="*/ 1898 w 2288"/>
              <a:gd name="T39" fmla="*/ 28 h 38"/>
              <a:gd name="T40" fmla="*/ 1706 w 2288"/>
              <a:gd name="T41" fmla="*/ 29 h 38"/>
              <a:gd name="T42" fmla="*/ 1426 w 2288"/>
              <a:gd name="T43" fmla="*/ 28 h 38"/>
              <a:gd name="T44" fmla="*/ 1040 w 2288"/>
              <a:gd name="T45" fmla="*/ 25 h 38"/>
              <a:gd name="T46" fmla="*/ 710 w 2288"/>
              <a:gd name="T47" fmla="*/ 23 h 38"/>
              <a:gd name="T48" fmla="*/ 567 w 2288"/>
              <a:gd name="T49" fmla="*/ 19 h 38"/>
              <a:gd name="T50" fmla="*/ 199 w 2288"/>
              <a:gd name="T51" fmla="*/ 11 h 38"/>
              <a:gd name="T52" fmla="*/ 152 w 2288"/>
              <a:gd name="T53" fmla="*/ 13 h 38"/>
              <a:gd name="T54" fmla="*/ 5 w 2288"/>
              <a:gd name="T55" fmla="*/ 1 h 38"/>
              <a:gd name="T56" fmla="*/ 1 w 2288"/>
              <a:gd name="T57" fmla="*/ 2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288" h="38">
                <a:moveTo>
                  <a:pt x="1" y="2"/>
                </a:moveTo>
                <a:cubicBezTo>
                  <a:pt x="0" y="3"/>
                  <a:pt x="1" y="5"/>
                  <a:pt x="2" y="6"/>
                </a:cubicBezTo>
                <a:cubicBezTo>
                  <a:pt x="39" y="25"/>
                  <a:pt x="99" y="22"/>
                  <a:pt x="152" y="19"/>
                </a:cubicBezTo>
                <a:cubicBezTo>
                  <a:pt x="169" y="18"/>
                  <a:pt x="185" y="17"/>
                  <a:pt x="199" y="17"/>
                </a:cubicBezTo>
                <a:cubicBezTo>
                  <a:pt x="322" y="17"/>
                  <a:pt x="446" y="21"/>
                  <a:pt x="566" y="25"/>
                </a:cubicBezTo>
                <a:cubicBezTo>
                  <a:pt x="710" y="29"/>
                  <a:pt x="710" y="29"/>
                  <a:pt x="710" y="29"/>
                </a:cubicBezTo>
                <a:cubicBezTo>
                  <a:pt x="820" y="32"/>
                  <a:pt x="932" y="31"/>
                  <a:pt x="1040" y="31"/>
                </a:cubicBezTo>
                <a:cubicBezTo>
                  <a:pt x="1167" y="30"/>
                  <a:pt x="1297" y="29"/>
                  <a:pt x="1426" y="34"/>
                </a:cubicBezTo>
                <a:cubicBezTo>
                  <a:pt x="1519" y="37"/>
                  <a:pt x="1614" y="36"/>
                  <a:pt x="1706" y="35"/>
                </a:cubicBezTo>
                <a:cubicBezTo>
                  <a:pt x="1769" y="34"/>
                  <a:pt x="1834" y="34"/>
                  <a:pt x="1898" y="34"/>
                </a:cubicBezTo>
                <a:cubicBezTo>
                  <a:pt x="1939" y="35"/>
                  <a:pt x="1980" y="33"/>
                  <a:pt x="2020" y="31"/>
                </a:cubicBezTo>
                <a:cubicBezTo>
                  <a:pt x="2073" y="28"/>
                  <a:pt x="2128" y="26"/>
                  <a:pt x="2182" y="29"/>
                </a:cubicBezTo>
                <a:cubicBezTo>
                  <a:pt x="2191" y="29"/>
                  <a:pt x="2200" y="30"/>
                  <a:pt x="2210" y="31"/>
                </a:cubicBezTo>
                <a:cubicBezTo>
                  <a:pt x="2236" y="34"/>
                  <a:pt x="2266" y="38"/>
                  <a:pt x="2286" y="28"/>
                </a:cubicBezTo>
                <a:cubicBezTo>
                  <a:pt x="2287" y="28"/>
                  <a:pt x="2288" y="26"/>
                  <a:pt x="2287" y="24"/>
                </a:cubicBezTo>
                <a:cubicBezTo>
                  <a:pt x="2286" y="23"/>
                  <a:pt x="2285" y="22"/>
                  <a:pt x="2283" y="23"/>
                </a:cubicBezTo>
                <a:cubicBezTo>
                  <a:pt x="2265" y="32"/>
                  <a:pt x="2236" y="28"/>
                  <a:pt x="2210" y="25"/>
                </a:cubicBezTo>
                <a:cubicBezTo>
                  <a:pt x="2200" y="24"/>
                  <a:pt x="2191" y="23"/>
                  <a:pt x="2183" y="23"/>
                </a:cubicBezTo>
                <a:cubicBezTo>
                  <a:pt x="2128" y="20"/>
                  <a:pt x="2073" y="22"/>
                  <a:pt x="2020" y="25"/>
                </a:cubicBezTo>
                <a:cubicBezTo>
                  <a:pt x="1980" y="27"/>
                  <a:pt x="1938" y="29"/>
                  <a:pt x="1898" y="28"/>
                </a:cubicBezTo>
                <a:cubicBezTo>
                  <a:pt x="1834" y="28"/>
                  <a:pt x="1769" y="28"/>
                  <a:pt x="1706" y="29"/>
                </a:cubicBezTo>
                <a:cubicBezTo>
                  <a:pt x="1614" y="30"/>
                  <a:pt x="1519" y="32"/>
                  <a:pt x="1426" y="28"/>
                </a:cubicBezTo>
                <a:cubicBezTo>
                  <a:pt x="1297" y="23"/>
                  <a:pt x="1167" y="24"/>
                  <a:pt x="1040" y="25"/>
                </a:cubicBezTo>
                <a:cubicBezTo>
                  <a:pt x="932" y="25"/>
                  <a:pt x="820" y="26"/>
                  <a:pt x="710" y="23"/>
                </a:cubicBezTo>
                <a:cubicBezTo>
                  <a:pt x="567" y="19"/>
                  <a:pt x="567" y="19"/>
                  <a:pt x="567" y="19"/>
                </a:cubicBezTo>
                <a:cubicBezTo>
                  <a:pt x="446" y="15"/>
                  <a:pt x="322" y="11"/>
                  <a:pt x="199" y="11"/>
                </a:cubicBezTo>
                <a:cubicBezTo>
                  <a:pt x="185" y="11"/>
                  <a:pt x="169" y="12"/>
                  <a:pt x="152" y="13"/>
                </a:cubicBezTo>
                <a:cubicBezTo>
                  <a:pt x="100" y="16"/>
                  <a:pt x="40" y="19"/>
                  <a:pt x="5" y="1"/>
                </a:cubicBezTo>
                <a:cubicBezTo>
                  <a:pt x="4" y="0"/>
                  <a:pt x="2" y="0"/>
                  <a:pt x="1" y="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0000" tIns="46800" rIns="90000" bIns="46800" numCol="1" anchor="t" anchorCtr="0" compatLnSpc="1">
            <a:normAutofit fontScale="25000" lnSpcReduction="20000"/>
          </a:bodyPr>
          <a:lstStyle/>
          <a:p>
            <a:endParaRPr lang="zh-CN" altLang="en-US" sz="1350">
              <a:solidFill>
                <a:schemeClr val="bg1"/>
              </a:solidFill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23B25BEA-79C6-4A8A-AD99-4FF55BF5594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5545" y="2063518"/>
            <a:ext cx="2235709" cy="1498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5141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1" fill="hold" nodeType="after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1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2" presetClass="entr" presetSubtype="8" fill="hold" nodeType="clickEffect" p14:presetBounceEnd="2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6000">
                                          <p:cBhvr additive="base">
                                            <p:cTn id="1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6000">
                                          <p:cBhvr additive="base">
                                            <p:cTn id="19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1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  <p:bldP spid="11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1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  <p:bldP spid="11" grpId="0" animBg="1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4D40D88C-6E56-449A-98E3-1A5C209F448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此处添加标题文本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11CE3AF6-310A-4C4F-AA73-1F4D6C4266F8}"/>
              </a:ext>
            </a:extLst>
          </p:cNvPr>
          <p:cNvGrpSpPr/>
          <p:nvPr/>
        </p:nvGrpSpPr>
        <p:grpSpPr>
          <a:xfrm>
            <a:off x="2121505" y="1919377"/>
            <a:ext cx="2199428" cy="1736029"/>
            <a:chOff x="1829405" y="1792377"/>
            <a:chExt cx="2199428" cy="1736029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xmlns="" id="{4D68869A-8069-494B-AA51-F8F88976B2C7}"/>
                </a:ext>
              </a:extLst>
            </p:cNvPr>
            <p:cNvGrpSpPr/>
            <p:nvPr/>
          </p:nvGrpSpPr>
          <p:grpSpPr>
            <a:xfrm>
              <a:off x="1829405" y="1792377"/>
              <a:ext cx="2199428" cy="1736029"/>
              <a:chOff x="7480905" y="1716177"/>
              <a:chExt cx="2199428" cy="1736029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15" name="Freeform 143">
                <a:extLst>
                  <a:ext uri="{FF2B5EF4-FFF2-40B4-BE49-F238E27FC236}">
                    <a16:creationId xmlns:a16="http://schemas.microsoft.com/office/drawing/2014/main" xmlns="" id="{04663352-E7BD-4E4B-8964-E7FA990EC3F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480905" y="1716177"/>
                <a:ext cx="2199428" cy="1410026"/>
              </a:xfrm>
              <a:custGeom>
                <a:avLst/>
                <a:gdLst>
                  <a:gd name="T0" fmla="*/ 1 w 270"/>
                  <a:gd name="T1" fmla="*/ 87 h 377"/>
                  <a:gd name="T2" fmla="*/ 183 w 270"/>
                  <a:gd name="T3" fmla="*/ 0 h 377"/>
                  <a:gd name="T4" fmla="*/ 270 w 270"/>
                  <a:gd name="T5" fmla="*/ 107 h 377"/>
                  <a:gd name="T6" fmla="*/ 146 w 270"/>
                  <a:gd name="T7" fmla="*/ 236 h 377"/>
                  <a:gd name="T8" fmla="*/ 72 w 270"/>
                  <a:gd name="T9" fmla="*/ 375 h 377"/>
                  <a:gd name="T10" fmla="*/ 62 w 270"/>
                  <a:gd name="T11" fmla="*/ 247 h 377"/>
                  <a:gd name="T12" fmla="*/ 45 w 270"/>
                  <a:gd name="T13" fmla="*/ 215 h 377"/>
                  <a:gd name="T14" fmla="*/ 61 w 270"/>
                  <a:gd name="T15" fmla="*/ 347 h 377"/>
                  <a:gd name="T16" fmla="*/ 116 w 270"/>
                  <a:gd name="T17" fmla="*/ 212 h 377"/>
                  <a:gd name="T18" fmla="*/ 237 w 270"/>
                  <a:gd name="T19" fmla="*/ 40 h 377"/>
                  <a:gd name="T20" fmla="*/ 13 w 270"/>
                  <a:gd name="T21" fmla="*/ 47 h 377"/>
                  <a:gd name="T22" fmla="*/ 28 w 270"/>
                  <a:gd name="T23" fmla="*/ 182 h 377"/>
                  <a:gd name="T24" fmla="*/ 67 w 270"/>
                  <a:gd name="T25" fmla="*/ 281 h 377"/>
                  <a:gd name="T26" fmla="*/ 234 w 270"/>
                  <a:gd name="T27" fmla="*/ 18 h 377"/>
                  <a:gd name="T28" fmla="*/ 10 w 270"/>
                  <a:gd name="T29" fmla="*/ 116 h 377"/>
                  <a:gd name="T30" fmla="*/ 118 w 270"/>
                  <a:gd name="T31" fmla="*/ 261 h 377"/>
                  <a:gd name="T32" fmla="*/ 143 w 270"/>
                  <a:gd name="T33" fmla="*/ 230 h 377"/>
                  <a:gd name="T34" fmla="*/ 250 w 270"/>
                  <a:gd name="T35" fmla="*/ 148 h 377"/>
                  <a:gd name="T36" fmla="*/ 263 w 270"/>
                  <a:gd name="T37" fmla="*/ 146 h 377"/>
                  <a:gd name="T38" fmla="*/ 161 w 270"/>
                  <a:gd name="T39" fmla="*/ 215 h 377"/>
                  <a:gd name="T40" fmla="*/ 250 w 270"/>
                  <a:gd name="T41" fmla="*/ 139 h 377"/>
                  <a:gd name="T42" fmla="*/ 254 w 270"/>
                  <a:gd name="T43" fmla="*/ 88 h 377"/>
                  <a:gd name="T44" fmla="*/ 165 w 270"/>
                  <a:gd name="T45" fmla="*/ 215 h 377"/>
                  <a:gd name="T46" fmla="*/ 240 w 270"/>
                  <a:gd name="T47" fmla="*/ 185 h 377"/>
                  <a:gd name="T48" fmla="*/ 263 w 270"/>
                  <a:gd name="T49" fmla="*/ 72 h 377"/>
                  <a:gd name="T50" fmla="*/ 74 w 270"/>
                  <a:gd name="T51" fmla="*/ 323 h 377"/>
                  <a:gd name="T52" fmla="*/ 124 w 270"/>
                  <a:gd name="T53" fmla="*/ 223 h 377"/>
                  <a:gd name="T54" fmla="*/ 116 w 270"/>
                  <a:gd name="T55" fmla="*/ 257 h 377"/>
                  <a:gd name="T56" fmla="*/ 11 w 270"/>
                  <a:gd name="T57" fmla="*/ 33 h 377"/>
                  <a:gd name="T58" fmla="*/ 246 w 270"/>
                  <a:gd name="T59" fmla="*/ 172 h 377"/>
                  <a:gd name="T60" fmla="*/ 104 w 270"/>
                  <a:gd name="T61" fmla="*/ 277 h 377"/>
                  <a:gd name="T62" fmla="*/ 261 w 270"/>
                  <a:gd name="T63" fmla="*/ 182 h 377"/>
                  <a:gd name="T64" fmla="*/ 223 w 270"/>
                  <a:gd name="T65" fmla="*/ 210 h 377"/>
                  <a:gd name="T66" fmla="*/ 222 w 270"/>
                  <a:gd name="T67" fmla="*/ 205 h 377"/>
                  <a:gd name="T68" fmla="*/ 98 w 270"/>
                  <a:gd name="T69" fmla="*/ 288 h 377"/>
                  <a:gd name="T70" fmla="*/ 199 w 270"/>
                  <a:gd name="T71" fmla="*/ 216 h 377"/>
                  <a:gd name="T72" fmla="*/ 250 w 270"/>
                  <a:gd name="T73" fmla="*/ 179 h 377"/>
                  <a:gd name="T74" fmla="*/ 203 w 270"/>
                  <a:gd name="T75" fmla="*/ 216 h 377"/>
                  <a:gd name="T76" fmla="*/ 125 w 270"/>
                  <a:gd name="T77" fmla="*/ 277 h 377"/>
                  <a:gd name="T78" fmla="*/ 41 w 270"/>
                  <a:gd name="T79" fmla="*/ 200 h 377"/>
                  <a:gd name="T80" fmla="*/ 114 w 270"/>
                  <a:gd name="T81" fmla="*/ 290 h 377"/>
                  <a:gd name="T82" fmla="*/ 247 w 270"/>
                  <a:gd name="T83" fmla="*/ 30 h 377"/>
                  <a:gd name="T84" fmla="*/ 244 w 270"/>
                  <a:gd name="T85" fmla="*/ 27 h 377"/>
                  <a:gd name="T86" fmla="*/ 266 w 270"/>
                  <a:gd name="T87" fmla="*/ 53 h 377"/>
                  <a:gd name="T88" fmla="*/ 250 w 270"/>
                  <a:gd name="T89" fmla="*/ 77 h 377"/>
                  <a:gd name="T90" fmla="*/ 62 w 270"/>
                  <a:gd name="T91" fmla="*/ 234 h 377"/>
                  <a:gd name="T92" fmla="*/ 89 w 270"/>
                  <a:gd name="T93" fmla="*/ 315 h 377"/>
                  <a:gd name="T94" fmla="*/ 188 w 270"/>
                  <a:gd name="T95" fmla="*/ 213 h 377"/>
                  <a:gd name="T96" fmla="*/ 216 w 270"/>
                  <a:gd name="T97" fmla="*/ 213 h 377"/>
                  <a:gd name="T98" fmla="*/ 259 w 270"/>
                  <a:gd name="T99" fmla="*/ 67 h 377"/>
                  <a:gd name="T100" fmla="*/ 135 w 270"/>
                  <a:gd name="T101" fmla="*/ 230 h 377"/>
                  <a:gd name="T102" fmla="*/ 259 w 270"/>
                  <a:gd name="T103" fmla="*/ 47 h 377"/>
                  <a:gd name="T104" fmla="*/ 131 w 270"/>
                  <a:gd name="T105" fmla="*/ 234 h 377"/>
                  <a:gd name="T106" fmla="*/ 237 w 270"/>
                  <a:gd name="T107" fmla="*/ 209 h 377"/>
                  <a:gd name="T108" fmla="*/ 237 w 270"/>
                  <a:gd name="T109" fmla="*/ 205 h 377"/>
                  <a:gd name="T110" fmla="*/ 84 w 270"/>
                  <a:gd name="T111" fmla="*/ 321 h 377"/>
                  <a:gd name="T112" fmla="*/ 249 w 270"/>
                  <a:gd name="T113" fmla="*/ 114 h 377"/>
                  <a:gd name="T114" fmla="*/ 266 w 270"/>
                  <a:gd name="T115" fmla="*/ 84 h 377"/>
                  <a:gd name="T116" fmla="*/ 257 w 270"/>
                  <a:gd name="T117" fmla="*/ 58 h 377"/>
                  <a:gd name="T118" fmla="*/ 224 w 270"/>
                  <a:gd name="T119" fmla="*/ 215 h 377"/>
                  <a:gd name="T120" fmla="*/ 230 w 270"/>
                  <a:gd name="T121" fmla="*/ 8 h 377"/>
                  <a:gd name="T122" fmla="*/ 121 w 270"/>
                  <a:gd name="T123" fmla="*/ 215 h 377"/>
                  <a:gd name="T124" fmla="*/ 43 w 270"/>
                  <a:gd name="T125" fmla="*/ 195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70" h="377">
                    <a:moveTo>
                      <a:pt x="17" y="193"/>
                    </a:moveTo>
                    <a:lnTo>
                      <a:pt x="17" y="193"/>
                    </a:lnTo>
                    <a:lnTo>
                      <a:pt x="17" y="193"/>
                    </a:lnTo>
                    <a:lnTo>
                      <a:pt x="17" y="193"/>
                    </a:lnTo>
                    <a:lnTo>
                      <a:pt x="14" y="193"/>
                    </a:lnTo>
                    <a:lnTo>
                      <a:pt x="14" y="190"/>
                    </a:lnTo>
                    <a:lnTo>
                      <a:pt x="14" y="190"/>
                    </a:lnTo>
                    <a:lnTo>
                      <a:pt x="16" y="190"/>
                    </a:lnTo>
                    <a:lnTo>
                      <a:pt x="16" y="190"/>
                    </a:lnTo>
                    <a:lnTo>
                      <a:pt x="16" y="189"/>
                    </a:lnTo>
                    <a:lnTo>
                      <a:pt x="16" y="189"/>
                    </a:lnTo>
                    <a:lnTo>
                      <a:pt x="16" y="189"/>
                    </a:lnTo>
                    <a:lnTo>
                      <a:pt x="14" y="185"/>
                    </a:lnTo>
                    <a:lnTo>
                      <a:pt x="14" y="185"/>
                    </a:lnTo>
                    <a:lnTo>
                      <a:pt x="13" y="180"/>
                    </a:lnTo>
                    <a:lnTo>
                      <a:pt x="13" y="180"/>
                    </a:lnTo>
                    <a:lnTo>
                      <a:pt x="11" y="175"/>
                    </a:lnTo>
                    <a:lnTo>
                      <a:pt x="11" y="175"/>
                    </a:lnTo>
                    <a:lnTo>
                      <a:pt x="10" y="169"/>
                    </a:lnTo>
                    <a:lnTo>
                      <a:pt x="10" y="169"/>
                    </a:lnTo>
                    <a:lnTo>
                      <a:pt x="8" y="165"/>
                    </a:lnTo>
                    <a:lnTo>
                      <a:pt x="8" y="165"/>
                    </a:lnTo>
                    <a:lnTo>
                      <a:pt x="8" y="163"/>
                    </a:lnTo>
                    <a:lnTo>
                      <a:pt x="8" y="163"/>
                    </a:lnTo>
                    <a:lnTo>
                      <a:pt x="7" y="162"/>
                    </a:lnTo>
                    <a:lnTo>
                      <a:pt x="7" y="162"/>
                    </a:lnTo>
                    <a:lnTo>
                      <a:pt x="6" y="153"/>
                    </a:lnTo>
                    <a:lnTo>
                      <a:pt x="4" y="143"/>
                    </a:lnTo>
                    <a:lnTo>
                      <a:pt x="4" y="143"/>
                    </a:lnTo>
                    <a:lnTo>
                      <a:pt x="4" y="132"/>
                    </a:lnTo>
                    <a:lnTo>
                      <a:pt x="4" y="132"/>
                    </a:lnTo>
                    <a:lnTo>
                      <a:pt x="3" y="124"/>
                    </a:lnTo>
                    <a:lnTo>
                      <a:pt x="3" y="124"/>
                    </a:lnTo>
                    <a:lnTo>
                      <a:pt x="1" y="111"/>
                    </a:lnTo>
                    <a:lnTo>
                      <a:pt x="1" y="111"/>
                    </a:lnTo>
                    <a:lnTo>
                      <a:pt x="1" y="107"/>
                    </a:lnTo>
                    <a:lnTo>
                      <a:pt x="1" y="107"/>
                    </a:lnTo>
                    <a:lnTo>
                      <a:pt x="0" y="97"/>
                    </a:lnTo>
                    <a:lnTo>
                      <a:pt x="1" y="87"/>
                    </a:lnTo>
                    <a:lnTo>
                      <a:pt x="1" y="87"/>
                    </a:lnTo>
                    <a:lnTo>
                      <a:pt x="1" y="77"/>
                    </a:lnTo>
                    <a:lnTo>
                      <a:pt x="1" y="77"/>
                    </a:lnTo>
                    <a:lnTo>
                      <a:pt x="1" y="67"/>
                    </a:lnTo>
                    <a:lnTo>
                      <a:pt x="1" y="67"/>
                    </a:lnTo>
                    <a:lnTo>
                      <a:pt x="1" y="54"/>
                    </a:lnTo>
                    <a:lnTo>
                      <a:pt x="1" y="54"/>
                    </a:lnTo>
                    <a:lnTo>
                      <a:pt x="4" y="43"/>
                    </a:lnTo>
                    <a:lnTo>
                      <a:pt x="8" y="34"/>
                    </a:lnTo>
                    <a:lnTo>
                      <a:pt x="8" y="34"/>
                    </a:lnTo>
                    <a:lnTo>
                      <a:pt x="11" y="27"/>
                    </a:lnTo>
                    <a:lnTo>
                      <a:pt x="17" y="21"/>
                    </a:lnTo>
                    <a:lnTo>
                      <a:pt x="17" y="21"/>
                    </a:lnTo>
                    <a:lnTo>
                      <a:pt x="23" y="17"/>
                    </a:lnTo>
                    <a:lnTo>
                      <a:pt x="31" y="13"/>
                    </a:lnTo>
                    <a:lnTo>
                      <a:pt x="31" y="13"/>
                    </a:lnTo>
                    <a:lnTo>
                      <a:pt x="44" y="11"/>
                    </a:lnTo>
                    <a:lnTo>
                      <a:pt x="44" y="11"/>
                    </a:lnTo>
                    <a:lnTo>
                      <a:pt x="57" y="10"/>
                    </a:lnTo>
                    <a:lnTo>
                      <a:pt x="57" y="10"/>
                    </a:lnTo>
                    <a:lnTo>
                      <a:pt x="71" y="8"/>
                    </a:lnTo>
                    <a:lnTo>
                      <a:pt x="71" y="8"/>
                    </a:lnTo>
                    <a:lnTo>
                      <a:pt x="85" y="7"/>
                    </a:lnTo>
                    <a:lnTo>
                      <a:pt x="85" y="7"/>
                    </a:lnTo>
                    <a:lnTo>
                      <a:pt x="92" y="7"/>
                    </a:lnTo>
                    <a:lnTo>
                      <a:pt x="92" y="7"/>
                    </a:lnTo>
                    <a:lnTo>
                      <a:pt x="107" y="4"/>
                    </a:lnTo>
                    <a:lnTo>
                      <a:pt x="121" y="4"/>
                    </a:lnTo>
                    <a:lnTo>
                      <a:pt x="121" y="4"/>
                    </a:lnTo>
                    <a:lnTo>
                      <a:pt x="129" y="4"/>
                    </a:lnTo>
                    <a:lnTo>
                      <a:pt x="129" y="4"/>
                    </a:lnTo>
                    <a:lnTo>
                      <a:pt x="142" y="3"/>
                    </a:lnTo>
                    <a:lnTo>
                      <a:pt x="142" y="3"/>
                    </a:lnTo>
                    <a:lnTo>
                      <a:pt x="153" y="1"/>
                    </a:lnTo>
                    <a:lnTo>
                      <a:pt x="153" y="1"/>
                    </a:lnTo>
                    <a:lnTo>
                      <a:pt x="165" y="1"/>
                    </a:lnTo>
                    <a:lnTo>
                      <a:pt x="165" y="1"/>
                    </a:lnTo>
                    <a:lnTo>
                      <a:pt x="175" y="1"/>
                    </a:lnTo>
                    <a:lnTo>
                      <a:pt x="175" y="1"/>
                    </a:lnTo>
                    <a:lnTo>
                      <a:pt x="183" y="0"/>
                    </a:lnTo>
                    <a:lnTo>
                      <a:pt x="183" y="0"/>
                    </a:lnTo>
                    <a:lnTo>
                      <a:pt x="205" y="0"/>
                    </a:lnTo>
                    <a:lnTo>
                      <a:pt x="205" y="0"/>
                    </a:lnTo>
                    <a:lnTo>
                      <a:pt x="213" y="1"/>
                    </a:lnTo>
                    <a:lnTo>
                      <a:pt x="222" y="3"/>
                    </a:lnTo>
                    <a:lnTo>
                      <a:pt x="222" y="3"/>
                    </a:lnTo>
                    <a:lnTo>
                      <a:pt x="224" y="4"/>
                    </a:lnTo>
                    <a:lnTo>
                      <a:pt x="224" y="4"/>
                    </a:lnTo>
                    <a:lnTo>
                      <a:pt x="227" y="4"/>
                    </a:lnTo>
                    <a:lnTo>
                      <a:pt x="227" y="4"/>
                    </a:lnTo>
                    <a:lnTo>
                      <a:pt x="230" y="4"/>
                    </a:lnTo>
                    <a:lnTo>
                      <a:pt x="230" y="4"/>
                    </a:lnTo>
                    <a:lnTo>
                      <a:pt x="232" y="4"/>
                    </a:lnTo>
                    <a:lnTo>
                      <a:pt x="232" y="4"/>
                    </a:lnTo>
                    <a:lnTo>
                      <a:pt x="232" y="4"/>
                    </a:lnTo>
                    <a:lnTo>
                      <a:pt x="236" y="7"/>
                    </a:lnTo>
                    <a:lnTo>
                      <a:pt x="236" y="7"/>
                    </a:lnTo>
                    <a:lnTo>
                      <a:pt x="237" y="8"/>
                    </a:lnTo>
                    <a:lnTo>
                      <a:pt x="237" y="8"/>
                    </a:lnTo>
                    <a:lnTo>
                      <a:pt x="242" y="11"/>
                    </a:lnTo>
                    <a:lnTo>
                      <a:pt x="246" y="14"/>
                    </a:lnTo>
                    <a:lnTo>
                      <a:pt x="246" y="14"/>
                    </a:lnTo>
                    <a:lnTo>
                      <a:pt x="250" y="17"/>
                    </a:lnTo>
                    <a:lnTo>
                      <a:pt x="250" y="17"/>
                    </a:lnTo>
                    <a:lnTo>
                      <a:pt x="256" y="21"/>
                    </a:lnTo>
                    <a:lnTo>
                      <a:pt x="261" y="27"/>
                    </a:lnTo>
                    <a:lnTo>
                      <a:pt x="261" y="27"/>
                    </a:lnTo>
                    <a:lnTo>
                      <a:pt x="266" y="37"/>
                    </a:lnTo>
                    <a:lnTo>
                      <a:pt x="266" y="37"/>
                    </a:lnTo>
                    <a:lnTo>
                      <a:pt x="269" y="45"/>
                    </a:lnTo>
                    <a:lnTo>
                      <a:pt x="269" y="45"/>
                    </a:lnTo>
                    <a:lnTo>
                      <a:pt x="269" y="50"/>
                    </a:lnTo>
                    <a:lnTo>
                      <a:pt x="269" y="50"/>
                    </a:lnTo>
                    <a:lnTo>
                      <a:pt x="269" y="51"/>
                    </a:lnTo>
                    <a:lnTo>
                      <a:pt x="269" y="51"/>
                    </a:lnTo>
                    <a:lnTo>
                      <a:pt x="270" y="65"/>
                    </a:lnTo>
                    <a:lnTo>
                      <a:pt x="270" y="80"/>
                    </a:lnTo>
                    <a:lnTo>
                      <a:pt x="270" y="80"/>
                    </a:lnTo>
                    <a:lnTo>
                      <a:pt x="270" y="92"/>
                    </a:lnTo>
                    <a:lnTo>
                      <a:pt x="270" y="92"/>
                    </a:lnTo>
                    <a:lnTo>
                      <a:pt x="270" y="107"/>
                    </a:lnTo>
                    <a:lnTo>
                      <a:pt x="270" y="107"/>
                    </a:lnTo>
                    <a:lnTo>
                      <a:pt x="270" y="134"/>
                    </a:lnTo>
                    <a:lnTo>
                      <a:pt x="270" y="134"/>
                    </a:lnTo>
                    <a:lnTo>
                      <a:pt x="269" y="161"/>
                    </a:lnTo>
                    <a:lnTo>
                      <a:pt x="269" y="161"/>
                    </a:lnTo>
                    <a:lnTo>
                      <a:pt x="266" y="178"/>
                    </a:lnTo>
                    <a:lnTo>
                      <a:pt x="266" y="178"/>
                    </a:lnTo>
                    <a:lnTo>
                      <a:pt x="264" y="185"/>
                    </a:lnTo>
                    <a:lnTo>
                      <a:pt x="264" y="185"/>
                    </a:lnTo>
                    <a:lnTo>
                      <a:pt x="263" y="193"/>
                    </a:lnTo>
                    <a:lnTo>
                      <a:pt x="263" y="193"/>
                    </a:lnTo>
                    <a:lnTo>
                      <a:pt x="260" y="199"/>
                    </a:lnTo>
                    <a:lnTo>
                      <a:pt x="260" y="199"/>
                    </a:lnTo>
                    <a:lnTo>
                      <a:pt x="257" y="206"/>
                    </a:lnTo>
                    <a:lnTo>
                      <a:pt x="257" y="206"/>
                    </a:lnTo>
                    <a:lnTo>
                      <a:pt x="253" y="210"/>
                    </a:lnTo>
                    <a:lnTo>
                      <a:pt x="249" y="213"/>
                    </a:lnTo>
                    <a:lnTo>
                      <a:pt x="249" y="213"/>
                    </a:lnTo>
                    <a:lnTo>
                      <a:pt x="246" y="215"/>
                    </a:lnTo>
                    <a:lnTo>
                      <a:pt x="246" y="215"/>
                    </a:lnTo>
                    <a:lnTo>
                      <a:pt x="242" y="217"/>
                    </a:lnTo>
                    <a:lnTo>
                      <a:pt x="236" y="220"/>
                    </a:lnTo>
                    <a:lnTo>
                      <a:pt x="236" y="220"/>
                    </a:lnTo>
                    <a:lnTo>
                      <a:pt x="233" y="220"/>
                    </a:lnTo>
                    <a:lnTo>
                      <a:pt x="233" y="220"/>
                    </a:lnTo>
                    <a:lnTo>
                      <a:pt x="224" y="224"/>
                    </a:lnTo>
                    <a:lnTo>
                      <a:pt x="224" y="224"/>
                    </a:lnTo>
                    <a:lnTo>
                      <a:pt x="213" y="227"/>
                    </a:lnTo>
                    <a:lnTo>
                      <a:pt x="200" y="229"/>
                    </a:lnTo>
                    <a:lnTo>
                      <a:pt x="200" y="229"/>
                    </a:lnTo>
                    <a:lnTo>
                      <a:pt x="179" y="229"/>
                    </a:lnTo>
                    <a:lnTo>
                      <a:pt x="179" y="229"/>
                    </a:lnTo>
                    <a:lnTo>
                      <a:pt x="170" y="230"/>
                    </a:lnTo>
                    <a:lnTo>
                      <a:pt x="170" y="230"/>
                    </a:lnTo>
                    <a:lnTo>
                      <a:pt x="158" y="232"/>
                    </a:lnTo>
                    <a:lnTo>
                      <a:pt x="158" y="232"/>
                    </a:lnTo>
                    <a:lnTo>
                      <a:pt x="155" y="232"/>
                    </a:lnTo>
                    <a:lnTo>
                      <a:pt x="155" y="232"/>
                    </a:lnTo>
                    <a:lnTo>
                      <a:pt x="146" y="236"/>
                    </a:lnTo>
                    <a:lnTo>
                      <a:pt x="146" y="236"/>
                    </a:lnTo>
                    <a:lnTo>
                      <a:pt x="141" y="240"/>
                    </a:lnTo>
                    <a:lnTo>
                      <a:pt x="135" y="246"/>
                    </a:lnTo>
                    <a:lnTo>
                      <a:pt x="135" y="246"/>
                    </a:lnTo>
                    <a:lnTo>
                      <a:pt x="131" y="254"/>
                    </a:lnTo>
                    <a:lnTo>
                      <a:pt x="128" y="264"/>
                    </a:lnTo>
                    <a:lnTo>
                      <a:pt x="128" y="264"/>
                    </a:lnTo>
                    <a:lnTo>
                      <a:pt x="128" y="274"/>
                    </a:lnTo>
                    <a:lnTo>
                      <a:pt x="128" y="274"/>
                    </a:lnTo>
                    <a:lnTo>
                      <a:pt x="128" y="278"/>
                    </a:lnTo>
                    <a:lnTo>
                      <a:pt x="125" y="283"/>
                    </a:lnTo>
                    <a:lnTo>
                      <a:pt x="125" y="283"/>
                    </a:lnTo>
                    <a:lnTo>
                      <a:pt x="124" y="288"/>
                    </a:lnTo>
                    <a:lnTo>
                      <a:pt x="121" y="293"/>
                    </a:lnTo>
                    <a:lnTo>
                      <a:pt x="121" y="293"/>
                    </a:lnTo>
                    <a:lnTo>
                      <a:pt x="114" y="300"/>
                    </a:lnTo>
                    <a:lnTo>
                      <a:pt x="114" y="300"/>
                    </a:lnTo>
                    <a:lnTo>
                      <a:pt x="102" y="313"/>
                    </a:lnTo>
                    <a:lnTo>
                      <a:pt x="102" y="313"/>
                    </a:lnTo>
                    <a:lnTo>
                      <a:pt x="98" y="318"/>
                    </a:lnTo>
                    <a:lnTo>
                      <a:pt x="98" y="318"/>
                    </a:lnTo>
                    <a:lnTo>
                      <a:pt x="91" y="327"/>
                    </a:lnTo>
                    <a:lnTo>
                      <a:pt x="91" y="327"/>
                    </a:lnTo>
                    <a:lnTo>
                      <a:pt x="82" y="341"/>
                    </a:lnTo>
                    <a:lnTo>
                      <a:pt x="82" y="341"/>
                    </a:lnTo>
                    <a:lnTo>
                      <a:pt x="80" y="347"/>
                    </a:lnTo>
                    <a:lnTo>
                      <a:pt x="77" y="354"/>
                    </a:lnTo>
                    <a:lnTo>
                      <a:pt x="77" y="354"/>
                    </a:lnTo>
                    <a:lnTo>
                      <a:pt x="75" y="359"/>
                    </a:lnTo>
                    <a:lnTo>
                      <a:pt x="75" y="359"/>
                    </a:lnTo>
                    <a:lnTo>
                      <a:pt x="74" y="362"/>
                    </a:lnTo>
                    <a:lnTo>
                      <a:pt x="74" y="362"/>
                    </a:lnTo>
                    <a:lnTo>
                      <a:pt x="74" y="365"/>
                    </a:lnTo>
                    <a:lnTo>
                      <a:pt x="74" y="365"/>
                    </a:lnTo>
                    <a:lnTo>
                      <a:pt x="74" y="365"/>
                    </a:lnTo>
                    <a:lnTo>
                      <a:pt x="74" y="365"/>
                    </a:lnTo>
                    <a:lnTo>
                      <a:pt x="72" y="371"/>
                    </a:lnTo>
                    <a:lnTo>
                      <a:pt x="72" y="371"/>
                    </a:lnTo>
                    <a:lnTo>
                      <a:pt x="72" y="374"/>
                    </a:lnTo>
                    <a:lnTo>
                      <a:pt x="72" y="374"/>
                    </a:lnTo>
                    <a:lnTo>
                      <a:pt x="72" y="375"/>
                    </a:lnTo>
                    <a:lnTo>
                      <a:pt x="71" y="375"/>
                    </a:lnTo>
                    <a:lnTo>
                      <a:pt x="71" y="375"/>
                    </a:lnTo>
                    <a:lnTo>
                      <a:pt x="68" y="375"/>
                    </a:lnTo>
                    <a:lnTo>
                      <a:pt x="68" y="375"/>
                    </a:lnTo>
                    <a:lnTo>
                      <a:pt x="68" y="377"/>
                    </a:lnTo>
                    <a:lnTo>
                      <a:pt x="68" y="377"/>
                    </a:lnTo>
                    <a:lnTo>
                      <a:pt x="65" y="375"/>
                    </a:lnTo>
                    <a:lnTo>
                      <a:pt x="65" y="375"/>
                    </a:lnTo>
                    <a:lnTo>
                      <a:pt x="62" y="374"/>
                    </a:lnTo>
                    <a:lnTo>
                      <a:pt x="61" y="371"/>
                    </a:lnTo>
                    <a:lnTo>
                      <a:pt x="61" y="371"/>
                    </a:lnTo>
                    <a:lnTo>
                      <a:pt x="58" y="364"/>
                    </a:lnTo>
                    <a:lnTo>
                      <a:pt x="58" y="364"/>
                    </a:lnTo>
                    <a:lnTo>
                      <a:pt x="57" y="355"/>
                    </a:lnTo>
                    <a:lnTo>
                      <a:pt x="57" y="355"/>
                    </a:lnTo>
                    <a:lnTo>
                      <a:pt x="57" y="352"/>
                    </a:lnTo>
                    <a:lnTo>
                      <a:pt x="57" y="352"/>
                    </a:lnTo>
                    <a:lnTo>
                      <a:pt x="54" y="342"/>
                    </a:lnTo>
                    <a:lnTo>
                      <a:pt x="53" y="334"/>
                    </a:lnTo>
                    <a:lnTo>
                      <a:pt x="53" y="334"/>
                    </a:lnTo>
                    <a:lnTo>
                      <a:pt x="51" y="323"/>
                    </a:lnTo>
                    <a:lnTo>
                      <a:pt x="51" y="313"/>
                    </a:lnTo>
                    <a:lnTo>
                      <a:pt x="51" y="313"/>
                    </a:lnTo>
                    <a:lnTo>
                      <a:pt x="54" y="303"/>
                    </a:lnTo>
                    <a:lnTo>
                      <a:pt x="54" y="303"/>
                    </a:lnTo>
                    <a:lnTo>
                      <a:pt x="57" y="288"/>
                    </a:lnTo>
                    <a:lnTo>
                      <a:pt x="57" y="288"/>
                    </a:lnTo>
                    <a:lnTo>
                      <a:pt x="62" y="280"/>
                    </a:lnTo>
                    <a:lnTo>
                      <a:pt x="62" y="280"/>
                    </a:lnTo>
                    <a:lnTo>
                      <a:pt x="65" y="274"/>
                    </a:lnTo>
                    <a:lnTo>
                      <a:pt x="67" y="269"/>
                    </a:lnTo>
                    <a:lnTo>
                      <a:pt x="67" y="269"/>
                    </a:lnTo>
                    <a:lnTo>
                      <a:pt x="67" y="264"/>
                    </a:lnTo>
                    <a:lnTo>
                      <a:pt x="67" y="264"/>
                    </a:lnTo>
                    <a:lnTo>
                      <a:pt x="67" y="256"/>
                    </a:lnTo>
                    <a:lnTo>
                      <a:pt x="67" y="256"/>
                    </a:lnTo>
                    <a:lnTo>
                      <a:pt x="65" y="251"/>
                    </a:lnTo>
                    <a:lnTo>
                      <a:pt x="65" y="251"/>
                    </a:lnTo>
                    <a:lnTo>
                      <a:pt x="62" y="247"/>
                    </a:lnTo>
                    <a:lnTo>
                      <a:pt x="62" y="247"/>
                    </a:lnTo>
                    <a:lnTo>
                      <a:pt x="60" y="240"/>
                    </a:lnTo>
                    <a:lnTo>
                      <a:pt x="60" y="240"/>
                    </a:lnTo>
                    <a:lnTo>
                      <a:pt x="58" y="237"/>
                    </a:lnTo>
                    <a:lnTo>
                      <a:pt x="58" y="237"/>
                    </a:lnTo>
                    <a:lnTo>
                      <a:pt x="55" y="233"/>
                    </a:lnTo>
                    <a:lnTo>
                      <a:pt x="55" y="233"/>
                    </a:lnTo>
                    <a:lnTo>
                      <a:pt x="54" y="229"/>
                    </a:lnTo>
                    <a:lnTo>
                      <a:pt x="54" y="229"/>
                    </a:lnTo>
                    <a:lnTo>
                      <a:pt x="51" y="226"/>
                    </a:lnTo>
                    <a:lnTo>
                      <a:pt x="50" y="223"/>
                    </a:lnTo>
                    <a:lnTo>
                      <a:pt x="50" y="223"/>
                    </a:lnTo>
                    <a:lnTo>
                      <a:pt x="47" y="220"/>
                    </a:lnTo>
                    <a:lnTo>
                      <a:pt x="47" y="220"/>
                    </a:lnTo>
                    <a:lnTo>
                      <a:pt x="43" y="217"/>
                    </a:lnTo>
                    <a:lnTo>
                      <a:pt x="43" y="217"/>
                    </a:lnTo>
                    <a:lnTo>
                      <a:pt x="35" y="212"/>
                    </a:lnTo>
                    <a:lnTo>
                      <a:pt x="35" y="212"/>
                    </a:lnTo>
                    <a:lnTo>
                      <a:pt x="31" y="209"/>
                    </a:lnTo>
                    <a:lnTo>
                      <a:pt x="27" y="203"/>
                    </a:lnTo>
                    <a:lnTo>
                      <a:pt x="27" y="203"/>
                    </a:lnTo>
                    <a:lnTo>
                      <a:pt x="26" y="203"/>
                    </a:lnTo>
                    <a:lnTo>
                      <a:pt x="26" y="203"/>
                    </a:lnTo>
                    <a:lnTo>
                      <a:pt x="26" y="202"/>
                    </a:lnTo>
                    <a:lnTo>
                      <a:pt x="26" y="202"/>
                    </a:lnTo>
                    <a:lnTo>
                      <a:pt x="24" y="200"/>
                    </a:lnTo>
                    <a:lnTo>
                      <a:pt x="24" y="200"/>
                    </a:lnTo>
                    <a:lnTo>
                      <a:pt x="21" y="199"/>
                    </a:lnTo>
                    <a:lnTo>
                      <a:pt x="18" y="195"/>
                    </a:lnTo>
                    <a:lnTo>
                      <a:pt x="18" y="195"/>
                    </a:lnTo>
                    <a:lnTo>
                      <a:pt x="17" y="193"/>
                    </a:lnTo>
                    <a:lnTo>
                      <a:pt x="17" y="193"/>
                    </a:lnTo>
                    <a:close/>
                    <a:moveTo>
                      <a:pt x="45" y="216"/>
                    </a:moveTo>
                    <a:lnTo>
                      <a:pt x="45" y="216"/>
                    </a:lnTo>
                    <a:lnTo>
                      <a:pt x="47" y="216"/>
                    </a:lnTo>
                    <a:lnTo>
                      <a:pt x="47" y="216"/>
                    </a:lnTo>
                    <a:lnTo>
                      <a:pt x="47" y="216"/>
                    </a:lnTo>
                    <a:lnTo>
                      <a:pt x="47" y="216"/>
                    </a:lnTo>
                    <a:lnTo>
                      <a:pt x="45" y="216"/>
                    </a:lnTo>
                    <a:lnTo>
                      <a:pt x="45" y="216"/>
                    </a:lnTo>
                    <a:lnTo>
                      <a:pt x="45" y="215"/>
                    </a:lnTo>
                    <a:lnTo>
                      <a:pt x="45" y="215"/>
                    </a:lnTo>
                    <a:lnTo>
                      <a:pt x="44" y="215"/>
                    </a:lnTo>
                    <a:lnTo>
                      <a:pt x="44" y="215"/>
                    </a:lnTo>
                    <a:lnTo>
                      <a:pt x="45" y="216"/>
                    </a:lnTo>
                    <a:lnTo>
                      <a:pt x="45" y="216"/>
                    </a:lnTo>
                    <a:close/>
                    <a:moveTo>
                      <a:pt x="193" y="210"/>
                    </a:moveTo>
                    <a:lnTo>
                      <a:pt x="193" y="210"/>
                    </a:lnTo>
                    <a:lnTo>
                      <a:pt x="185" y="210"/>
                    </a:lnTo>
                    <a:lnTo>
                      <a:pt x="185" y="210"/>
                    </a:lnTo>
                    <a:lnTo>
                      <a:pt x="186" y="212"/>
                    </a:lnTo>
                    <a:lnTo>
                      <a:pt x="186" y="212"/>
                    </a:lnTo>
                    <a:lnTo>
                      <a:pt x="193" y="210"/>
                    </a:lnTo>
                    <a:lnTo>
                      <a:pt x="193" y="210"/>
                    </a:lnTo>
                    <a:lnTo>
                      <a:pt x="193" y="210"/>
                    </a:lnTo>
                    <a:lnTo>
                      <a:pt x="193" y="210"/>
                    </a:lnTo>
                    <a:lnTo>
                      <a:pt x="195" y="210"/>
                    </a:lnTo>
                    <a:lnTo>
                      <a:pt x="195" y="210"/>
                    </a:lnTo>
                    <a:lnTo>
                      <a:pt x="195" y="210"/>
                    </a:lnTo>
                    <a:lnTo>
                      <a:pt x="195" y="210"/>
                    </a:lnTo>
                    <a:lnTo>
                      <a:pt x="193" y="210"/>
                    </a:lnTo>
                    <a:lnTo>
                      <a:pt x="193" y="210"/>
                    </a:lnTo>
                    <a:close/>
                    <a:moveTo>
                      <a:pt x="57" y="213"/>
                    </a:moveTo>
                    <a:lnTo>
                      <a:pt x="57" y="213"/>
                    </a:lnTo>
                    <a:lnTo>
                      <a:pt x="57" y="217"/>
                    </a:lnTo>
                    <a:lnTo>
                      <a:pt x="57" y="217"/>
                    </a:lnTo>
                    <a:lnTo>
                      <a:pt x="57" y="213"/>
                    </a:lnTo>
                    <a:lnTo>
                      <a:pt x="57" y="213"/>
                    </a:lnTo>
                    <a:lnTo>
                      <a:pt x="55" y="207"/>
                    </a:lnTo>
                    <a:lnTo>
                      <a:pt x="53" y="203"/>
                    </a:lnTo>
                    <a:lnTo>
                      <a:pt x="53" y="203"/>
                    </a:lnTo>
                    <a:lnTo>
                      <a:pt x="53" y="205"/>
                    </a:lnTo>
                    <a:lnTo>
                      <a:pt x="53" y="205"/>
                    </a:lnTo>
                    <a:lnTo>
                      <a:pt x="54" y="209"/>
                    </a:lnTo>
                    <a:lnTo>
                      <a:pt x="54" y="209"/>
                    </a:lnTo>
                    <a:lnTo>
                      <a:pt x="55" y="212"/>
                    </a:lnTo>
                    <a:lnTo>
                      <a:pt x="55" y="212"/>
                    </a:lnTo>
                    <a:lnTo>
                      <a:pt x="57" y="213"/>
                    </a:lnTo>
                    <a:lnTo>
                      <a:pt x="57" y="213"/>
                    </a:lnTo>
                    <a:close/>
                    <a:moveTo>
                      <a:pt x="61" y="347"/>
                    </a:moveTo>
                    <a:lnTo>
                      <a:pt x="61" y="347"/>
                    </a:lnTo>
                    <a:lnTo>
                      <a:pt x="61" y="347"/>
                    </a:lnTo>
                    <a:lnTo>
                      <a:pt x="61" y="347"/>
                    </a:lnTo>
                    <a:lnTo>
                      <a:pt x="61" y="338"/>
                    </a:lnTo>
                    <a:lnTo>
                      <a:pt x="61" y="338"/>
                    </a:lnTo>
                    <a:lnTo>
                      <a:pt x="62" y="332"/>
                    </a:lnTo>
                    <a:lnTo>
                      <a:pt x="62" y="332"/>
                    </a:lnTo>
                    <a:lnTo>
                      <a:pt x="64" y="324"/>
                    </a:lnTo>
                    <a:lnTo>
                      <a:pt x="68" y="315"/>
                    </a:lnTo>
                    <a:lnTo>
                      <a:pt x="68" y="315"/>
                    </a:lnTo>
                    <a:lnTo>
                      <a:pt x="72" y="307"/>
                    </a:lnTo>
                    <a:lnTo>
                      <a:pt x="72" y="307"/>
                    </a:lnTo>
                    <a:lnTo>
                      <a:pt x="78" y="300"/>
                    </a:lnTo>
                    <a:lnTo>
                      <a:pt x="84" y="293"/>
                    </a:lnTo>
                    <a:lnTo>
                      <a:pt x="84" y="293"/>
                    </a:lnTo>
                    <a:lnTo>
                      <a:pt x="91" y="286"/>
                    </a:lnTo>
                    <a:lnTo>
                      <a:pt x="91" y="286"/>
                    </a:lnTo>
                    <a:lnTo>
                      <a:pt x="95" y="281"/>
                    </a:lnTo>
                    <a:lnTo>
                      <a:pt x="95" y="281"/>
                    </a:lnTo>
                    <a:lnTo>
                      <a:pt x="97" y="280"/>
                    </a:lnTo>
                    <a:lnTo>
                      <a:pt x="97" y="280"/>
                    </a:lnTo>
                    <a:lnTo>
                      <a:pt x="99" y="273"/>
                    </a:lnTo>
                    <a:lnTo>
                      <a:pt x="99" y="273"/>
                    </a:lnTo>
                    <a:lnTo>
                      <a:pt x="101" y="269"/>
                    </a:lnTo>
                    <a:lnTo>
                      <a:pt x="99" y="263"/>
                    </a:lnTo>
                    <a:lnTo>
                      <a:pt x="99" y="263"/>
                    </a:lnTo>
                    <a:lnTo>
                      <a:pt x="98" y="256"/>
                    </a:lnTo>
                    <a:lnTo>
                      <a:pt x="98" y="256"/>
                    </a:lnTo>
                    <a:lnTo>
                      <a:pt x="97" y="249"/>
                    </a:lnTo>
                    <a:lnTo>
                      <a:pt x="97" y="249"/>
                    </a:lnTo>
                    <a:lnTo>
                      <a:pt x="95" y="240"/>
                    </a:lnTo>
                    <a:lnTo>
                      <a:pt x="95" y="230"/>
                    </a:lnTo>
                    <a:lnTo>
                      <a:pt x="95" y="230"/>
                    </a:lnTo>
                    <a:lnTo>
                      <a:pt x="97" y="226"/>
                    </a:lnTo>
                    <a:lnTo>
                      <a:pt x="99" y="222"/>
                    </a:lnTo>
                    <a:lnTo>
                      <a:pt x="99" y="222"/>
                    </a:lnTo>
                    <a:lnTo>
                      <a:pt x="104" y="217"/>
                    </a:lnTo>
                    <a:lnTo>
                      <a:pt x="104" y="217"/>
                    </a:lnTo>
                    <a:lnTo>
                      <a:pt x="111" y="215"/>
                    </a:lnTo>
                    <a:lnTo>
                      <a:pt x="111" y="215"/>
                    </a:lnTo>
                    <a:lnTo>
                      <a:pt x="116" y="212"/>
                    </a:lnTo>
                    <a:lnTo>
                      <a:pt x="124" y="209"/>
                    </a:lnTo>
                    <a:lnTo>
                      <a:pt x="124" y="209"/>
                    </a:lnTo>
                    <a:lnTo>
                      <a:pt x="136" y="207"/>
                    </a:lnTo>
                    <a:lnTo>
                      <a:pt x="136" y="207"/>
                    </a:lnTo>
                    <a:lnTo>
                      <a:pt x="161" y="207"/>
                    </a:lnTo>
                    <a:lnTo>
                      <a:pt x="161" y="207"/>
                    </a:lnTo>
                    <a:lnTo>
                      <a:pt x="170" y="206"/>
                    </a:lnTo>
                    <a:lnTo>
                      <a:pt x="170" y="206"/>
                    </a:lnTo>
                    <a:lnTo>
                      <a:pt x="188" y="203"/>
                    </a:lnTo>
                    <a:lnTo>
                      <a:pt x="188" y="203"/>
                    </a:lnTo>
                    <a:lnTo>
                      <a:pt x="205" y="200"/>
                    </a:lnTo>
                    <a:lnTo>
                      <a:pt x="205" y="200"/>
                    </a:lnTo>
                    <a:lnTo>
                      <a:pt x="212" y="199"/>
                    </a:lnTo>
                    <a:lnTo>
                      <a:pt x="217" y="197"/>
                    </a:lnTo>
                    <a:lnTo>
                      <a:pt x="217" y="197"/>
                    </a:lnTo>
                    <a:lnTo>
                      <a:pt x="222" y="195"/>
                    </a:lnTo>
                    <a:lnTo>
                      <a:pt x="222" y="195"/>
                    </a:lnTo>
                    <a:lnTo>
                      <a:pt x="233" y="185"/>
                    </a:lnTo>
                    <a:lnTo>
                      <a:pt x="233" y="185"/>
                    </a:lnTo>
                    <a:lnTo>
                      <a:pt x="236" y="180"/>
                    </a:lnTo>
                    <a:lnTo>
                      <a:pt x="237" y="178"/>
                    </a:lnTo>
                    <a:lnTo>
                      <a:pt x="237" y="178"/>
                    </a:lnTo>
                    <a:lnTo>
                      <a:pt x="240" y="165"/>
                    </a:lnTo>
                    <a:lnTo>
                      <a:pt x="240" y="165"/>
                    </a:lnTo>
                    <a:lnTo>
                      <a:pt x="242" y="158"/>
                    </a:lnTo>
                    <a:lnTo>
                      <a:pt x="242" y="158"/>
                    </a:lnTo>
                    <a:lnTo>
                      <a:pt x="242" y="149"/>
                    </a:lnTo>
                    <a:lnTo>
                      <a:pt x="242" y="149"/>
                    </a:lnTo>
                    <a:lnTo>
                      <a:pt x="242" y="128"/>
                    </a:lnTo>
                    <a:lnTo>
                      <a:pt x="240" y="108"/>
                    </a:lnTo>
                    <a:lnTo>
                      <a:pt x="240" y="108"/>
                    </a:lnTo>
                    <a:lnTo>
                      <a:pt x="240" y="95"/>
                    </a:lnTo>
                    <a:lnTo>
                      <a:pt x="240" y="95"/>
                    </a:lnTo>
                    <a:lnTo>
                      <a:pt x="239" y="78"/>
                    </a:lnTo>
                    <a:lnTo>
                      <a:pt x="239" y="78"/>
                    </a:lnTo>
                    <a:lnTo>
                      <a:pt x="239" y="71"/>
                    </a:lnTo>
                    <a:lnTo>
                      <a:pt x="239" y="71"/>
                    </a:lnTo>
                    <a:lnTo>
                      <a:pt x="239" y="48"/>
                    </a:lnTo>
                    <a:lnTo>
                      <a:pt x="239" y="48"/>
                    </a:lnTo>
                    <a:lnTo>
                      <a:pt x="237" y="40"/>
                    </a:lnTo>
                    <a:lnTo>
                      <a:pt x="237" y="40"/>
                    </a:lnTo>
                    <a:lnTo>
                      <a:pt x="236" y="33"/>
                    </a:lnTo>
                    <a:lnTo>
                      <a:pt x="236" y="33"/>
                    </a:lnTo>
                    <a:lnTo>
                      <a:pt x="233" y="23"/>
                    </a:lnTo>
                    <a:lnTo>
                      <a:pt x="233" y="23"/>
                    </a:lnTo>
                    <a:lnTo>
                      <a:pt x="233" y="20"/>
                    </a:lnTo>
                    <a:lnTo>
                      <a:pt x="233" y="20"/>
                    </a:lnTo>
                    <a:lnTo>
                      <a:pt x="230" y="17"/>
                    </a:lnTo>
                    <a:lnTo>
                      <a:pt x="226" y="13"/>
                    </a:lnTo>
                    <a:lnTo>
                      <a:pt x="226" y="13"/>
                    </a:lnTo>
                    <a:lnTo>
                      <a:pt x="216" y="8"/>
                    </a:lnTo>
                    <a:lnTo>
                      <a:pt x="212" y="7"/>
                    </a:lnTo>
                    <a:lnTo>
                      <a:pt x="206" y="7"/>
                    </a:lnTo>
                    <a:lnTo>
                      <a:pt x="206" y="7"/>
                    </a:lnTo>
                    <a:lnTo>
                      <a:pt x="189" y="7"/>
                    </a:lnTo>
                    <a:lnTo>
                      <a:pt x="189" y="7"/>
                    </a:lnTo>
                    <a:lnTo>
                      <a:pt x="170" y="7"/>
                    </a:lnTo>
                    <a:lnTo>
                      <a:pt x="170" y="7"/>
                    </a:lnTo>
                    <a:lnTo>
                      <a:pt x="153" y="8"/>
                    </a:lnTo>
                    <a:lnTo>
                      <a:pt x="153" y="8"/>
                    </a:lnTo>
                    <a:lnTo>
                      <a:pt x="129" y="10"/>
                    </a:lnTo>
                    <a:lnTo>
                      <a:pt x="129" y="10"/>
                    </a:lnTo>
                    <a:lnTo>
                      <a:pt x="114" y="10"/>
                    </a:lnTo>
                    <a:lnTo>
                      <a:pt x="114" y="10"/>
                    </a:lnTo>
                    <a:lnTo>
                      <a:pt x="89" y="13"/>
                    </a:lnTo>
                    <a:lnTo>
                      <a:pt x="89" y="13"/>
                    </a:lnTo>
                    <a:lnTo>
                      <a:pt x="64" y="14"/>
                    </a:lnTo>
                    <a:lnTo>
                      <a:pt x="64" y="14"/>
                    </a:lnTo>
                    <a:lnTo>
                      <a:pt x="54" y="17"/>
                    </a:lnTo>
                    <a:lnTo>
                      <a:pt x="54" y="17"/>
                    </a:lnTo>
                    <a:lnTo>
                      <a:pt x="45" y="18"/>
                    </a:lnTo>
                    <a:lnTo>
                      <a:pt x="45" y="18"/>
                    </a:lnTo>
                    <a:lnTo>
                      <a:pt x="34" y="24"/>
                    </a:lnTo>
                    <a:lnTo>
                      <a:pt x="34" y="24"/>
                    </a:lnTo>
                    <a:lnTo>
                      <a:pt x="26" y="28"/>
                    </a:lnTo>
                    <a:lnTo>
                      <a:pt x="26" y="28"/>
                    </a:lnTo>
                    <a:lnTo>
                      <a:pt x="21" y="34"/>
                    </a:lnTo>
                    <a:lnTo>
                      <a:pt x="16" y="40"/>
                    </a:lnTo>
                    <a:lnTo>
                      <a:pt x="16" y="40"/>
                    </a:lnTo>
                    <a:lnTo>
                      <a:pt x="13" y="47"/>
                    </a:lnTo>
                    <a:lnTo>
                      <a:pt x="13" y="47"/>
                    </a:lnTo>
                    <a:lnTo>
                      <a:pt x="10" y="60"/>
                    </a:lnTo>
                    <a:lnTo>
                      <a:pt x="10" y="60"/>
                    </a:lnTo>
                    <a:lnTo>
                      <a:pt x="7" y="71"/>
                    </a:lnTo>
                    <a:lnTo>
                      <a:pt x="7" y="81"/>
                    </a:lnTo>
                    <a:lnTo>
                      <a:pt x="7" y="81"/>
                    </a:lnTo>
                    <a:lnTo>
                      <a:pt x="7" y="94"/>
                    </a:lnTo>
                    <a:lnTo>
                      <a:pt x="7" y="94"/>
                    </a:lnTo>
                    <a:lnTo>
                      <a:pt x="8" y="104"/>
                    </a:lnTo>
                    <a:lnTo>
                      <a:pt x="11" y="114"/>
                    </a:lnTo>
                    <a:lnTo>
                      <a:pt x="11" y="114"/>
                    </a:lnTo>
                    <a:lnTo>
                      <a:pt x="14" y="121"/>
                    </a:lnTo>
                    <a:lnTo>
                      <a:pt x="14" y="121"/>
                    </a:lnTo>
                    <a:lnTo>
                      <a:pt x="16" y="128"/>
                    </a:lnTo>
                    <a:lnTo>
                      <a:pt x="16" y="128"/>
                    </a:lnTo>
                    <a:lnTo>
                      <a:pt x="16" y="131"/>
                    </a:lnTo>
                    <a:lnTo>
                      <a:pt x="17" y="132"/>
                    </a:lnTo>
                    <a:lnTo>
                      <a:pt x="17" y="132"/>
                    </a:lnTo>
                    <a:lnTo>
                      <a:pt x="17" y="134"/>
                    </a:lnTo>
                    <a:lnTo>
                      <a:pt x="16" y="135"/>
                    </a:lnTo>
                    <a:lnTo>
                      <a:pt x="16" y="135"/>
                    </a:lnTo>
                    <a:lnTo>
                      <a:pt x="16" y="136"/>
                    </a:lnTo>
                    <a:lnTo>
                      <a:pt x="16" y="136"/>
                    </a:lnTo>
                    <a:lnTo>
                      <a:pt x="16" y="141"/>
                    </a:lnTo>
                    <a:lnTo>
                      <a:pt x="16" y="141"/>
                    </a:lnTo>
                    <a:lnTo>
                      <a:pt x="18" y="148"/>
                    </a:lnTo>
                    <a:lnTo>
                      <a:pt x="18" y="148"/>
                    </a:lnTo>
                    <a:lnTo>
                      <a:pt x="20" y="159"/>
                    </a:lnTo>
                    <a:lnTo>
                      <a:pt x="20" y="159"/>
                    </a:lnTo>
                    <a:lnTo>
                      <a:pt x="20" y="162"/>
                    </a:lnTo>
                    <a:lnTo>
                      <a:pt x="20" y="162"/>
                    </a:lnTo>
                    <a:lnTo>
                      <a:pt x="21" y="169"/>
                    </a:lnTo>
                    <a:lnTo>
                      <a:pt x="21" y="169"/>
                    </a:lnTo>
                    <a:lnTo>
                      <a:pt x="23" y="175"/>
                    </a:lnTo>
                    <a:lnTo>
                      <a:pt x="23" y="175"/>
                    </a:lnTo>
                    <a:lnTo>
                      <a:pt x="26" y="180"/>
                    </a:lnTo>
                    <a:lnTo>
                      <a:pt x="26" y="180"/>
                    </a:lnTo>
                    <a:lnTo>
                      <a:pt x="27" y="180"/>
                    </a:lnTo>
                    <a:lnTo>
                      <a:pt x="27" y="180"/>
                    </a:lnTo>
                    <a:lnTo>
                      <a:pt x="28" y="182"/>
                    </a:lnTo>
                    <a:lnTo>
                      <a:pt x="28" y="182"/>
                    </a:lnTo>
                    <a:lnTo>
                      <a:pt x="30" y="183"/>
                    </a:lnTo>
                    <a:lnTo>
                      <a:pt x="31" y="183"/>
                    </a:lnTo>
                    <a:lnTo>
                      <a:pt x="31" y="183"/>
                    </a:lnTo>
                    <a:lnTo>
                      <a:pt x="33" y="183"/>
                    </a:lnTo>
                    <a:lnTo>
                      <a:pt x="34" y="185"/>
                    </a:lnTo>
                    <a:lnTo>
                      <a:pt x="34" y="185"/>
                    </a:lnTo>
                    <a:lnTo>
                      <a:pt x="35" y="186"/>
                    </a:lnTo>
                    <a:lnTo>
                      <a:pt x="35" y="186"/>
                    </a:lnTo>
                    <a:lnTo>
                      <a:pt x="44" y="192"/>
                    </a:lnTo>
                    <a:lnTo>
                      <a:pt x="44" y="192"/>
                    </a:lnTo>
                    <a:lnTo>
                      <a:pt x="51" y="197"/>
                    </a:lnTo>
                    <a:lnTo>
                      <a:pt x="51" y="197"/>
                    </a:lnTo>
                    <a:lnTo>
                      <a:pt x="55" y="205"/>
                    </a:lnTo>
                    <a:lnTo>
                      <a:pt x="55" y="205"/>
                    </a:lnTo>
                    <a:lnTo>
                      <a:pt x="60" y="212"/>
                    </a:lnTo>
                    <a:lnTo>
                      <a:pt x="61" y="219"/>
                    </a:lnTo>
                    <a:lnTo>
                      <a:pt x="61" y="219"/>
                    </a:lnTo>
                    <a:lnTo>
                      <a:pt x="61" y="227"/>
                    </a:lnTo>
                    <a:lnTo>
                      <a:pt x="61" y="227"/>
                    </a:lnTo>
                    <a:lnTo>
                      <a:pt x="62" y="229"/>
                    </a:lnTo>
                    <a:lnTo>
                      <a:pt x="62" y="229"/>
                    </a:lnTo>
                    <a:lnTo>
                      <a:pt x="67" y="234"/>
                    </a:lnTo>
                    <a:lnTo>
                      <a:pt x="67" y="234"/>
                    </a:lnTo>
                    <a:lnTo>
                      <a:pt x="70" y="237"/>
                    </a:lnTo>
                    <a:lnTo>
                      <a:pt x="71" y="240"/>
                    </a:lnTo>
                    <a:lnTo>
                      <a:pt x="71" y="240"/>
                    </a:lnTo>
                    <a:lnTo>
                      <a:pt x="74" y="249"/>
                    </a:lnTo>
                    <a:lnTo>
                      <a:pt x="74" y="249"/>
                    </a:lnTo>
                    <a:lnTo>
                      <a:pt x="74" y="253"/>
                    </a:lnTo>
                    <a:lnTo>
                      <a:pt x="74" y="253"/>
                    </a:lnTo>
                    <a:lnTo>
                      <a:pt x="74" y="260"/>
                    </a:lnTo>
                    <a:lnTo>
                      <a:pt x="74" y="260"/>
                    </a:lnTo>
                    <a:lnTo>
                      <a:pt x="72" y="263"/>
                    </a:lnTo>
                    <a:lnTo>
                      <a:pt x="72" y="263"/>
                    </a:lnTo>
                    <a:lnTo>
                      <a:pt x="72" y="267"/>
                    </a:lnTo>
                    <a:lnTo>
                      <a:pt x="71" y="271"/>
                    </a:lnTo>
                    <a:lnTo>
                      <a:pt x="71" y="271"/>
                    </a:lnTo>
                    <a:lnTo>
                      <a:pt x="67" y="281"/>
                    </a:lnTo>
                    <a:lnTo>
                      <a:pt x="67" y="281"/>
                    </a:lnTo>
                    <a:lnTo>
                      <a:pt x="65" y="286"/>
                    </a:lnTo>
                    <a:lnTo>
                      <a:pt x="65" y="286"/>
                    </a:lnTo>
                    <a:lnTo>
                      <a:pt x="62" y="297"/>
                    </a:lnTo>
                    <a:lnTo>
                      <a:pt x="62" y="297"/>
                    </a:lnTo>
                    <a:lnTo>
                      <a:pt x="60" y="313"/>
                    </a:lnTo>
                    <a:lnTo>
                      <a:pt x="60" y="313"/>
                    </a:lnTo>
                    <a:lnTo>
                      <a:pt x="58" y="327"/>
                    </a:lnTo>
                    <a:lnTo>
                      <a:pt x="58" y="327"/>
                    </a:lnTo>
                    <a:lnTo>
                      <a:pt x="60" y="337"/>
                    </a:lnTo>
                    <a:lnTo>
                      <a:pt x="61" y="347"/>
                    </a:lnTo>
                    <a:lnTo>
                      <a:pt x="61" y="347"/>
                    </a:lnTo>
                    <a:lnTo>
                      <a:pt x="61" y="347"/>
                    </a:lnTo>
                    <a:lnTo>
                      <a:pt x="61" y="347"/>
                    </a:lnTo>
                    <a:close/>
                    <a:moveTo>
                      <a:pt x="244" y="107"/>
                    </a:moveTo>
                    <a:lnTo>
                      <a:pt x="244" y="107"/>
                    </a:lnTo>
                    <a:lnTo>
                      <a:pt x="244" y="107"/>
                    </a:lnTo>
                    <a:lnTo>
                      <a:pt x="244" y="107"/>
                    </a:lnTo>
                    <a:lnTo>
                      <a:pt x="246" y="92"/>
                    </a:lnTo>
                    <a:lnTo>
                      <a:pt x="246" y="92"/>
                    </a:lnTo>
                    <a:lnTo>
                      <a:pt x="246" y="87"/>
                    </a:lnTo>
                    <a:lnTo>
                      <a:pt x="246" y="87"/>
                    </a:lnTo>
                    <a:lnTo>
                      <a:pt x="246" y="74"/>
                    </a:lnTo>
                    <a:lnTo>
                      <a:pt x="246" y="74"/>
                    </a:lnTo>
                    <a:lnTo>
                      <a:pt x="246" y="67"/>
                    </a:lnTo>
                    <a:lnTo>
                      <a:pt x="246" y="67"/>
                    </a:lnTo>
                    <a:lnTo>
                      <a:pt x="244" y="53"/>
                    </a:lnTo>
                    <a:lnTo>
                      <a:pt x="244" y="53"/>
                    </a:lnTo>
                    <a:lnTo>
                      <a:pt x="244" y="48"/>
                    </a:lnTo>
                    <a:lnTo>
                      <a:pt x="244" y="48"/>
                    </a:lnTo>
                    <a:lnTo>
                      <a:pt x="243" y="45"/>
                    </a:lnTo>
                    <a:lnTo>
                      <a:pt x="243" y="45"/>
                    </a:lnTo>
                    <a:lnTo>
                      <a:pt x="243" y="45"/>
                    </a:lnTo>
                    <a:lnTo>
                      <a:pt x="243" y="45"/>
                    </a:lnTo>
                    <a:lnTo>
                      <a:pt x="240" y="30"/>
                    </a:lnTo>
                    <a:lnTo>
                      <a:pt x="240" y="30"/>
                    </a:lnTo>
                    <a:lnTo>
                      <a:pt x="239" y="24"/>
                    </a:lnTo>
                    <a:lnTo>
                      <a:pt x="236" y="18"/>
                    </a:lnTo>
                    <a:lnTo>
                      <a:pt x="236" y="18"/>
                    </a:lnTo>
                    <a:lnTo>
                      <a:pt x="234" y="18"/>
                    </a:lnTo>
                    <a:lnTo>
                      <a:pt x="234" y="18"/>
                    </a:lnTo>
                    <a:lnTo>
                      <a:pt x="234" y="18"/>
                    </a:lnTo>
                    <a:lnTo>
                      <a:pt x="234" y="18"/>
                    </a:lnTo>
                    <a:lnTo>
                      <a:pt x="236" y="21"/>
                    </a:lnTo>
                    <a:lnTo>
                      <a:pt x="236" y="21"/>
                    </a:lnTo>
                    <a:lnTo>
                      <a:pt x="237" y="26"/>
                    </a:lnTo>
                    <a:lnTo>
                      <a:pt x="239" y="31"/>
                    </a:lnTo>
                    <a:lnTo>
                      <a:pt x="239" y="31"/>
                    </a:lnTo>
                    <a:lnTo>
                      <a:pt x="242" y="40"/>
                    </a:lnTo>
                    <a:lnTo>
                      <a:pt x="242" y="40"/>
                    </a:lnTo>
                    <a:lnTo>
                      <a:pt x="243" y="60"/>
                    </a:lnTo>
                    <a:lnTo>
                      <a:pt x="243" y="60"/>
                    </a:lnTo>
                    <a:lnTo>
                      <a:pt x="244" y="72"/>
                    </a:lnTo>
                    <a:lnTo>
                      <a:pt x="244" y="72"/>
                    </a:lnTo>
                    <a:lnTo>
                      <a:pt x="244" y="95"/>
                    </a:lnTo>
                    <a:lnTo>
                      <a:pt x="244" y="95"/>
                    </a:lnTo>
                    <a:lnTo>
                      <a:pt x="244" y="107"/>
                    </a:lnTo>
                    <a:lnTo>
                      <a:pt x="244" y="107"/>
                    </a:lnTo>
                    <a:close/>
                    <a:moveTo>
                      <a:pt x="20" y="170"/>
                    </a:moveTo>
                    <a:lnTo>
                      <a:pt x="20" y="170"/>
                    </a:lnTo>
                    <a:lnTo>
                      <a:pt x="18" y="169"/>
                    </a:lnTo>
                    <a:lnTo>
                      <a:pt x="18" y="169"/>
                    </a:lnTo>
                    <a:lnTo>
                      <a:pt x="17" y="163"/>
                    </a:lnTo>
                    <a:lnTo>
                      <a:pt x="17" y="158"/>
                    </a:lnTo>
                    <a:lnTo>
                      <a:pt x="17" y="158"/>
                    </a:lnTo>
                    <a:lnTo>
                      <a:pt x="17" y="151"/>
                    </a:lnTo>
                    <a:lnTo>
                      <a:pt x="16" y="145"/>
                    </a:lnTo>
                    <a:lnTo>
                      <a:pt x="16" y="145"/>
                    </a:lnTo>
                    <a:lnTo>
                      <a:pt x="13" y="138"/>
                    </a:lnTo>
                    <a:lnTo>
                      <a:pt x="13" y="138"/>
                    </a:lnTo>
                    <a:lnTo>
                      <a:pt x="11" y="132"/>
                    </a:lnTo>
                    <a:lnTo>
                      <a:pt x="11" y="132"/>
                    </a:lnTo>
                    <a:lnTo>
                      <a:pt x="11" y="131"/>
                    </a:lnTo>
                    <a:lnTo>
                      <a:pt x="11" y="131"/>
                    </a:lnTo>
                    <a:lnTo>
                      <a:pt x="13" y="129"/>
                    </a:lnTo>
                    <a:lnTo>
                      <a:pt x="13" y="129"/>
                    </a:lnTo>
                    <a:lnTo>
                      <a:pt x="13" y="128"/>
                    </a:lnTo>
                    <a:lnTo>
                      <a:pt x="13" y="128"/>
                    </a:lnTo>
                    <a:lnTo>
                      <a:pt x="13" y="124"/>
                    </a:lnTo>
                    <a:lnTo>
                      <a:pt x="13" y="124"/>
                    </a:lnTo>
                    <a:lnTo>
                      <a:pt x="10" y="116"/>
                    </a:lnTo>
                    <a:lnTo>
                      <a:pt x="8" y="109"/>
                    </a:lnTo>
                    <a:lnTo>
                      <a:pt x="8" y="109"/>
                    </a:lnTo>
                    <a:lnTo>
                      <a:pt x="7" y="109"/>
                    </a:lnTo>
                    <a:lnTo>
                      <a:pt x="7" y="109"/>
                    </a:lnTo>
                    <a:lnTo>
                      <a:pt x="8" y="112"/>
                    </a:lnTo>
                    <a:lnTo>
                      <a:pt x="8" y="112"/>
                    </a:lnTo>
                    <a:lnTo>
                      <a:pt x="8" y="114"/>
                    </a:lnTo>
                    <a:lnTo>
                      <a:pt x="8" y="114"/>
                    </a:lnTo>
                    <a:lnTo>
                      <a:pt x="10" y="115"/>
                    </a:lnTo>
                    <a:lnTo>
                      <a:pt x="10" y="115"/>
                    </a:lnTo>
                    <a:lnTo>
                      <a:pt x="10" y="124"/>
                    </a:lnTo>
                    <a:lnTo>
                      <a:pt x="10" y="124"/>
                    </a:lnTo>
                    <a:lnTo>
                      <a:pt x="10" y="129"/>
                    </a:lnTo>
                    <a:lnTo>
                      <a:pt x="10" y="129"/>
                    </a:lnTo>
                    <a:lnTo>
                      <a:pt x="11" y="142"/>
                    </a:lnTo>
                    <a:lnTo>
                      <a:pt x="11" y="142"/>
                    </a:lnTo>
                    <a:lnTo>
                      <a:pt x="13" y="153"/>
                    </a:lnTo>
                    <a:lnTo>
                      <a:pt x="13" y="153"/>
                    </a:lnTo>
                    <a:lnTo>
                      <a:pt x="16" y="162"/>
                    </a:lnTo>
                    <a:lnTo>
                      <a:pt x="20" y="170"/>
                    </a:lnTo>
                    <a:lnTo>
                      <a:pt x="20" y="170"/>
                    </a:lnTo>
                    <a:close/>
                    <a:moveTo>
                      <a:pt x="254" y="99"/>
                    </a:moveTo>
                    <a:lnTo>
                      <a:pt x="254" y="99"/>
                    </a:lnTo>
                    <a:lnTo>
                      <a:pt x="253" y="112"/>
                    </a:lnTo>
                    <a:lnTo>
                      <a:pt x="253" y="112"/>
                    </a:lnTo>
                    <a:lnTo>
                      <a:pt x="261" y="116"/>
                    </a:lnTo>
                    <a:lnTo>
                      <a:pt x="261" y="116"/>
                    </a:lnTo>
                    <a:lnTo>
                      <a:pt x="263" y="104"/>
                    </a:lnTo>
                    <a:lnTo>
                      <a:pt x="263" y="104"/>
                    </a:lnTo>
                    <a:lnTo>
                      <a:pt x="261" y="104"/>
                    </a:lnTo>
                    <a:lnTo>
                      <a:pt x="260" y="104"/>
                    </a:lnTo>
                    <a:lnTo>
                      <a:pt x="260" y="104"/>
                    </a:lnTo>
                    <a:lnTo>
                      <a:pt x="257" y="101"/>
                    </a:lnTo>
                    <a:lnTo>
                      <a:pt x="254" y="99"/>
                    </a:lnTo>
                    <a:lnTo>
                      <a:pt x="254" y="99"/>
                    </a:lnTo>
                    <a:close/>
                    <a:moveTo>
                      <a:pt x="118" y="269"/>
                    </a:moveTo>
                    <a:lnTo>
                      <a:pt x="118" y="269"/>
                    </a:lnTo>
                    <a:lnTo>
                      <a:pt x="118" y="263"/>
                    </a:lnTo>
                    <a:lnTo>
                      <a:pt x="118" y="263"/>
                    </a:lnTo>
                    <a:lnTo>
                      <a:pt x="118" y="261"/>
                    </a:lnTo>
                    <a:lnTo>
                      <a:pt x="118" y="261"/>
                    </a:lnTo>
                    <a:lnTo>
                      <a:pt x="114" y="257"/>
                    </a:lnTo>
                    <a:lnTo>
                      <a:pt x="114" y="257"/>
                    </a:lnTo>
                    <a:lnTo>
                      <a:pt x="111" y="256"/>
                    </a:lnTo>
                    <a:lnTo>
                      <a:pt x="109" y="254"/>
                    </a:lnTo>
                    <a:lnTo>
                      <a:pt x="109" y="254"/>
                    </a:lnTo>
                    <a:lnTo>
                      <a:pt x="109" y="251"/>
                    </a:lnTo>
                    <a:lnTo>
                      <a:pt x="109" y="251"/>
                    </a:lnTo>
                    <a:lnTo>
                      <a:pt x="108" y="250"/>
                    </a:lnTo>
                    <a:lnTo>
                      <a:pt x="108" y="250"/>
                    </a:lnTo>
                    <a:lnTo>
                      <a:pt x="105" y="247"/>
                    </a:lnTo>
                    <a:lnTo>
                      <a:pt x="105" y="247"/>
                    </a:lnTo>
                    <a:lnTo>
                      <a:pt x="104" y="246"/>
                    </a:lnTo>
                    <a:lnTo>
                      <a:pt x="104" y="246"/>
                    </a:lnTo>
                    <a:lnTo>
                      <a:pt x="104" y="247"/>
                    </a:lnTo>
                    <a:lnTo>
                      <a:pt x="104" y="247"/>
                    </a:lnTo>
                    <a:lnTo>
                      <a:pt x="105" y="254"/>
                    </a:lnTo>
                    <a:lnTo>
                      <a:pt x="105" y="254"/>
                    </a:lnTo>
                    <a:lnTo>
                      <a:pt x="105" y="256"/>
                    </a:lnTo>
                    <a:lnTo>
                      <a:pt x="105" y="256"/>
                    </a:lnTo>
                    <a:lnTo>
                      <a:pt x="107" y="257"/>
                    </a:lnTo>
                    <a:lnTo>
                      <a:pt x="107" y="257"/>
                    </a:lnTo>
                    <a:lnTo>
                      <a:pt x="107" y="259"/>
                    </a:lnTo>
                    <a:lnTo>
                      <a:pt x="108" y="261"/>
                    </a:lnTo>
                    <a:lnTo>
                      <a:pt x="108" y="261"/>
                    </a:lnTo>
                    <a:lnTo>
                      <a:pt x="116" y="269"/>
                    </a:lnTo>
                    <a:lnTo>
                      <a:pt x="116" y="269"/>
                    </a:lnTo>
                    <a:lnTo>
                      <a:pt x="118" y="269"/>
                    </a:lnTo>
                    <a:lnTo>
                      <a:pt x="118" y="269"/>
                    </a:lnTo>
                    <a:close/>
                    <a:moveTo>
                      <a:pt x="135" y="222"/>
                    </a:moveTo>
                    <a:lnTo>
                      <a:pt x="135" y="222"/>
                    </a:lnTo>
                    <a:lnTo>
                      <a:pt x="138" y="224"/>
                    </a:lnTo>
                    <a:lnTo>
                      <a:pt x="138" y="224"/>
                    </a:lnTo>
                    <a:lnTo>
                      <a:pt x="139" y="226"/>
                    </a:lnTo>
                    <a:lnTo>
                      <a:pt x="139" y="226"/>
                    </a:lnTo>
                    <a:lnTo>
                      <a:pt x="141" y="227"/>
                    </a:lnTo>
                    <a:lnTo>
                      <a:pt x="141" y="227"/>
                    </a:lnTo>
                    <a:lnTo>
                      <a:pt x="142" y="229"/>
                    </a:lnTo>
                    <a:lnTo>
                      <a:pt x="142" y="229"/>
                    </a:lnTo>
                    <a:lnTo>
                      <a:pt x="143" y="230"/>
                    </a:lnTo>
                    <a:lnTo>
                      <a:pt x="145" y="230"/>
                    </a:lnTo>
                    <a:lnTo>
                      <a:pt x="145" y="230"/>
                    </a:lnTo>
                    <a:lnTo>
                      <a:pt x="149" y="229"/>
                    </a:lnTo>
                    <a:lnTo>
                      <a:pt x="149" y="229"/>
                    </a:lnTo>
                    <a:lnTo>
                      <a:pt x="146" y="223"/>
                    </a:lnTo>
                    <a:lnTo>
                      <a:pt x="146" y="223"/>
                    </a:lnTo>
                    <a:lnTo>
                      <a:pt x="141" y="216"/>
                    </a:lnTo>
                    <a:lnTo>
                      <a:pt x="141" y="216"/>
                    </a:lnTo>
                    <a:lnTo>
                      <a:pt x="139" y="216"/>
                    </a:lnTo>
                    <a:lnTo>
                      <a:pt x="139" y="216"/>
                    </a:lnTo>
                    <a:lnTo>
                      <a:pt x="131" y="216"/>
                    </a:lnTo>
                    <a:lnTo>
                      <a:pt x="131" y="216"/>
                    </a:lnTo>
                    <a:lnTo>
                      <a:pt x="131" y="216"/>
                    </a:lnTo>
                    <a:lnTo>
                      <a:pt x="131" y="216"/>
                    </a:lnTo>
                    <a:lnTo>
                      <a:pt x="132" y="219"/>
                    </a:lnTo>
                    <a:lnTo>
                      <a:pt x="132" y="219"/>
                    </a:lnTo>
                    <a:lnTo>
                      <a:pt x="134" y="219"/>
                    </a:lnTo>
                    <a:lnTo>
                      <a:pt x="134" y="219"/>
                    </a:lnTo>
                    <a:lnTo>
                      <a:pt x="138" y="217"/>
                    </a:lnTo>
                    <a:lnTo>
                      <a:pt x="138" y="217"/>
                    </a:lnTo>
                    <a:lnTo>
                      <a:pt x="139" y="217"/>
                    </a:lnTo>
                    <a:lnTo>
                      <a:pt x="139" y="217"/>
                    </a:lnTo>
                    <a:lnTo>
                      <a:pt x="141" y="220"/>
                    </a:lnTo>
                    <a:lnTo>
                      <a:pt x="141" y="220"/>
                    </a:lnTo>
                    <a:lnTo>
                      <a:pt x="139" y="222"/>
                    </a:lnTo>
                    <a:lnTo>
                      <a:pt x="139" y="222"/>
                    </a:lnTo>
                    <a:lnTo>
                      <a:pt x="138" y="222"/>
                    </a:lnTo>
                    <a:lnTo>
                      <a:pt x="138" y="222"/>
                    </a:lnTo>
                    <a:lnTo>
                      <a:pt x="136" y="222"/>
                    </a:lnTo>
                    <a:lnTo>
                      <a:pt x="135" y="222"/>
                    </a:lnTo>
                    <a:lnTo>
                      <a:pt x="135" y="222"/>
                    </a:lnTo>
                    <a:close/>
                    <a:moveTo>
                      <a:pt x="256" y="166"/>
                    </a:moveTo>
                    <a:lnTo>
                      <a:pt x="256" y="166"/>
                    </a:lnTo>
                    <a:lnTo>
                      <a:pt x="259" y="156"/>
                    </a:lnTo>
                    <a:lnTo>
                      <a:pt x="259" y="156"/>
                    </a:lnTo>
                    <a:lnTo>
                      <a:pt x="257" y="155"/>
                    </a:lnTo>
                    <a:lnTo>
                      <a:pt x="257" y="155"/>
                    </a:lnTo>
                    <a:lnTo>
                      <a:pt x="250" y="149"/>
                    </a:lnTo>
                    <a:lnTo>
                      <a:pt x="250" y="149"/>
                    </a:lnTo>
                    <a:lnTo>
                      <a:pt x="250" y="148"/>
                    </a:lnTo>
                    <a:lnTo>
                      <a:pt x="250" y="148"/>
                    </a:lnTo>
                    <a:lnTo>
                      <a:pt x="249" y="155"/>
                    </a:lnTo>
                    <a:lnTo>
                      <a:pt x="249" y="155"/>
                    </a:lnTo>
                    <a:lnTo>
                      <a:pt x="250" y="156"/>
                    </a:lnTo>
                    <a:lnTo>
                      <a:pt x="250" y="156"/>
                    </a:lnTo>
                    <a:lnTo>
                      <a:pt x="251" y="156"/>
                    </a:lnTo>
                    <a:lnTo>
                      <a:pt x="251" y="158"/>
                    </a:lnTo>
                    <a:lnTo>
                      <a:pt x="251" y="158"/>
                    </a:lnTo>
                    <a:lnTo>
                      <a:pt x="251" y="162"/>
                    </a:lnTo>
                    <a:lnTo>
                      <a:pt x="251" y="162"/>
                    </a:lnTo>
                    <a:lnTo>
                      <a:pt x="251" y="162"/>
                    </a:lnTo>
                    <a:lnTo>
                      <a:pt x="251" y="162"/>
                    </a:lnTo>
                    <a:lnTo>
                      <a:pt x="256" y="166"/>
                    </a:lnTo>
                    <a:lnTo>
                      <a:pt x="256" y="166"/>
                    </a:lnTo>
                    <a:close/>
                    <a:moveTo>
                      <a:pt x="267" y="124"/>
                    </a:moveTo>
                    <a:lnTo>
                      <a:pt x="267" y="124"/>
                    </a:lnTo>
                    <a:lnTo>
                      <a:pt x="264" y="122"/>
                    </a:lnTo>
                    <a:lnTo>
                      <a:pt x="264" y="122"/>
                    </a:lnTo>
                    <a:lnTo>
                      <a:pt x="264" y="124"/>
                    </a:lnTo>
                    <a:lnTo>
                      <a:pt x="264" y="124"/>
                    </a:lnTo>
                    <a:lnTo>
                      <a:pt x="263" y="129"/>
                    </a:lnTo>
                    <a:lnTo>
                      <a:pt x="263" y="129"/>
                    </a:lnTo>
                    <a:lnTo>
                      <a:pt x="264" y="132"/>
                    </a:lnTo>
                    <a:lnTo>
                      <a:pt x="264" y="132"/>
                    </a:lnTo>
                    <a:lnTo>
                      <a:pt x="266" y="134"/>
                    </a:lnTo>
                    <a:lnTo>
                      <a:pt x="266" y="134"/>
                    </a:lnTo>
                    <a:lnTo>
                      <a:pt x="267" y="134"/>
                    </a:lnTo>
                    <a:lnTo>
                      <a:pt x="267" y="134"/>
                    </a:lnTo>
                    <a:lnTo>
                      <a:pt x="267" y="135"/>
                    </a:lnTo>
                    <a:lnTo>
                      <a:pt x="267" y="135"/>
                    </a:lnTo>
                    <a:lnTo>
                      <a:pt x="266" y="135"/>
                    </a:lnTo>
                    <a:lnTo>
                      <a:pt x="266" y="135"/>
                    </a:lnTo>
                    <a:lnTo>
                      <a:pt x="264" y="135"/>
                    </a:lnTo>
                    <a:lnTo>
                      <a:pt x="264" y="135"/>
                    </a:lnTo>
                    <a:lnTo>
                      <a:pt x="263" y="135"/>
                    </a:lnTo>
                    <a:lnTo>
                      <a:pt x="263" y="135"/>
                    </a:lnTo>
                    <a:lnTo>
                      <a:pt x="263" y="142"/>
                    </a:lnTo>
                    <a:lnTo>
                      <a:pt x="263" y="142"/>
                    </a:lnTo>
                    <a:lnTo>
                      <a:pt x="264" y="143"/>
                    </a:lnTo>
                    <a:lnTo>
                      <a:pt x="263" y="146"/>
                    </a:lnTo>
                    <a:lnTo>
                      <a:pt x="263" y="146"/>
                    </a:lnTo>
                    <a:lnTo>
                      <a:pt x="263" y="155"/>
                    </a:lnTo>
                    <a:lnTo>
                      <a:pt x="263" y="155"/>
                    </a:lnTo>
                    <a:lnTo>
                      <a:pt x="264" y="155"/>
                    </a:lnTo>
                    <a:lnTo>
                      <a:pt x="264" y="155"/>
                    </a:lnTo>
                    <a:lnTo>
                      <a:pt x="266" y="156"/>
                    </a:lnTo>
                    <a:lnTo>
                      <a:pt x="266" y="156"/>
                    </a:lnTo>
                    <a:lnTo>
                      <a:pt x="267" y="141"/>
                    </a:lnTo>
                    <a:lnTo>
                      <a:pt x="267" y="124"/>
                    </a:lnTo>
                    <a:lnTo>
                      <a:pt x="267" y="124"/>
                    </a:lnTo>
                    <a:close/>
                    <a:moveTo>
                      <a:pt x="116" y="278"/>
                    </a:moveTo>
                    <a:lnTo>
                      <a:pt x="116" y="278"/>
                    </a:lnTo>
                    <a:lnTo>
                      <a:pt x="118" y="278"/>
                    </a:lnTo>
                    <a:lnTo>
                      <a:pt x="118" y="278"/>
                    </a:lnTo>
                    <a:lnTo>
                      <a:pt x="118" y="273"/>
                    </a:lnTo>
                    <a:lnTo>
                      <a:pt x="118" y="273"/>
                    </a:lnTo>
                    <a:lnTo>
                      <a:pt x="116" y="271"/>
                    </a:lnTo>
                    <a:lnTo>
                      <a:pt x="116" y="271"/>
                    </a:lnTo>
                    <a:lnTo>
                      <a:pt x="107" y="263"/>
                    </a:lnTo>
                    <a:lnTo>
                      <a:pt x="107" y="263"/>
                    </a:lnTo>
                    <a:lnTo>
                      <a:pt x="107" y="263"/>
                    </a:lnTo>
                    <a:lnTo>
                      <a:pt x="107" y="263"/>
                    </a:lnTo>
                    <a:lnTo>
                      <a:pt x="107" y="269"/>
                    </a:lnTo>
                    <a:lnTo>
                      <a:pt x="107" y="269"/>
                    </a:lnTo>
                    <a:lnTo>
                      <a:pt x="107" y="270"/>
                    </a:lnTo>
                    <a:lnTo>
                      <a:pt x="107" y="270"/>
                    </a:lnTo>
                    <a:lnTo>
                      <a:pt x="108" y="271"/>
                    </a:lnTo>
                    <a:lnTo>
                      <a:pt x="108" y="271"/>
                    </a:lnTo>
                    <a:lnTo>
                      <a:pt x="116" y="278"/>
                    </a:lnTo>
                    <a:lnTo>
                      <a:pt x="116" y="278"/>
                    </a:lnTo>
                    <a:lnTo>
                      <a:pt x="116" y="278"/>
                    </a:lnTo>
                    <a:lnTo>
                      <a:pt x="116" y="278"/>
                    </a:lnTo>
                    <a:close/>
                    <a:moveTo>
                      <a:pt x="168" y="223"/>
                    </a:moveTo>
                    <a:lnTo>
                      <a:pt x="168" y="223"/>
                    </a:lnTo>
                    <a:lnTo>
                      <a:pt x="168" y="222"/>
                    </a:lnTo>
                    <a:lnTo>
                      <a:pt x="168" y="222"/>
                    </a:lnTo>
                    <a:lnTo>
                      <a:pt x="162" y="216"/>
                    </a:lnTo>
                    <a:lnTo>
                      <a:pt x="162" y="216"/>
                    </a:lnTo>
                    <a:lnTo>
                      <a:pt x="161" y="215"/>
                    </a:lnTo>
                    <a:lnTo>
                      <a:pt x="161" y="215"/>
                    </a:lnTo>
                    <a:lnTo>
                      <a:pt x="153" y="216"/>
                    </a:lnTo>
                    <a:lnTo>
                      <a:pt x="153" y="216"/>
                    </a:lnTo>
                    <a:lnTo>
                      <a:pt x="152" y="216"/>
                    </a:lnTo>
                    <a:lnTo>
                      <a:pt x="152" y="216"/>
                    </a:lnTo>
                    <a:lnTo>
                      <a:pt x="153" y="217"/>
                    </a:lnTo>
                    <a:lnTo>
                      <a:pt x="153" y="217"/>
                    </a:lnTo>
                    <a:lnTo>
                      <a:pt x="158" y="222"/>
                    </a:lnTo>
                    <a:lnTo>
                      <a:pt x="158" y="222"/>
                    </a:lnTo>
                    <a:lnTo>
                      <a:pt x="163" y="224"/>
                    </a:lnTo>
                    <a:lnTo>
                      <a:pt x="163" y="224"/>
                    </a:lnTo>
                    <a:lnTo>
                      <a:pt x="163" y="226"/>
                    </a:lnTo>
                    <a:lnTo>
                      <a:pt x="163" y="226"/>
                    </a:lnTo>
                    <a:lnTo>
                      <a:pt x="168" y="223"/>
                    </a:lnTo>
                    <a:lnTo>
                      <a:pt x="168" y="223"/>
                    </a:lnTo>
                    <a:close/>
                    <a:moveTo>
                      <a:pt x="142" y="216"/>
                    </a:moveTo>
                    <a:lnTo>
                      <a:pt x="142" y="216"/>
                    </a:lnTo>
                    <a:lnTo>
                      <a:pt x="142" y="216"/>
                    </a:lnTo>
                    <a:lnTo>
                      <a:pt x="142" y="216"/>
                    </a:lnTo>
                    <a:lnTo>
                      <a:pt x="148" y="222"/>
                    </a:lnTo>
                    <a:lnTo>
                      <a:pt x="148" y="222"/>
                    </a:lnTo>
                    <a:lnTo>
                      <a:pt x="152" y="224"/>
                    </a:lnTo>
                    <a:lnTo>
                      <a:pt x="152" y="224"/>
                    </a:lnTo>
                    <a:lnTo>
                      <a:pt x="153" y="226"/>
                    </a:lnTo>
                    <a:lnTo>
                      <a:pt x="153" y="227"/>
                    </a:lnTo>
                    <a:lnTo>
                      <a:pt x="153" y="227"/>
                    </a:lnTo>
                    <a:lnTo>
                      <a:pt x="159" y="226"/>
                    </a:lnTo>
                    <a:lnTo>
                      <a:pt x="159" y="226"/>
                    </a:lnTo>
                    <a:lnTo>
                      <a:pt x="156" y="223"/>
                    </a:lnTo>
                    <a:lnTo>
                      <a:pt x="156" y="223"/>
                    </a:lnTo>
                    <a:lnTo>
                      <a:pt x="151" y="216"/>
                    </a:lnTo>
                    <a:lnTo>
                      <a:pt x="151" y="216"/>
                    </a:lnTo>
                    <a:lnTo>
                      <a:pt x="149" y="216"/>
                    </a:lnTo>
                    <a:lnTo>
                      <a:pt x="149" y="216"/>
                    </a:lnTo>
                    <a:lnTo>
                      <a:pt x="145" y="216"/>
                    </a:lnTo>
                    <a:lnTo>
                      <a:pt x="145" y="216"/>
                    </a:lnTo>
                    <a:lnTo>
                      <a:pt x="142" y="216"/>
                    </a:lnTo>
                    <a:lnTo>
                      <a:pt x="142" y="216"/>
                    </a:lnTo>
                    <a:close/>
                    <a:moveTo>
                      <a:pt x="250" y="138"/>
                    </a:moveTo>
                    <a:lnTo>
                      <a:pt x="250" y="138"/>
                    </a:lnTo>
                    <a:lnTo>
                      <a:pt x="250" y="139"/>
                    </a:lnTo>
                    <a:lnTo>
                      <a:pt x="250" y="139"/>
                    </a:lnTo>
                    <a:lnTo>
                      <a:pt x="250" y="145"/>
                    </a:lnTo>
                    <a:lnTo>
                      <a:pt x="250" y="145"/>
                    </a:lnTo>
                    <a:lnTo>
                      <a:pt x="250" y="146"/>
                    </a:lnTo>
                    <a:lnTo>
                      <a:pt x="250" y="146"/>
                    </a:lnTo>
                    <a:lnTo>
                      <a:pt x="257" y="152"/>
                    </a:lnTo>
                    <a:lnTo>
                      <a:pt x="257" y="152"/>
                    </a:lnTo>
                    <a:lnTo>
                      <a:pt x="259" y="152"/>
                    </a:lnTo>
                    <a:lnTo>
                      <a:pt x="259" y="152"/>
                    </a:lnTo>
                    <a:lnTo>
                      <a:pt x="259" y="151"/>
                    </a:lnTo>
                    <a:lnTo>
                      <a:pt x="259" y="151"/>
                    </a:lnTo>
                    <a:lnTo>
                      <a:pt x="259" y="143"/>
                    </a:lnTo>
                    <a:lnTo>
                      <a:pt x="259" y="143"/>
                    </a:lnTo>
                    <a:lnTo>
                      <a:pt x="257" y="142"/>
                    </a:lnTo>
                    <a:lnTo>
                      <a:pt x="257" y="142"/>
                    </a:lnTo>
                    <a:lnTo>
                      <a:pt x="251" y="138"/>
                    </a:lnTo>
                    <a:lnTo>
                      <a:pt x="251" y="138"/>
                    </a:lnTo>
                    <a:lnTo>
                      <a:pt x="250" y="138"/>
                    </a:lnTo>
                    <a:lnTo>
                      <a:pt x="250" y="138"/>
                    </a:lnTo>
                    <a:close/>
                    <a:moveTo>
                      <a:pt x="129" y="233"/>
                    </a:moveTo>
                    <a:lnTo>
                      <a:pt x="129" y="233"/>
                    </a:lnTo>
                    <a:lnTo>
                      <a:pt x="124" y="226"/>
                    </a:lnTo>
                    <a:lnTo>
                      <a:pt x="124" y="226"/>
                    </a:lnTo>
                    <a:lnTo>
                      <a:pt x="118" y="233"/>
                    </a:lnTo>
                    <a:lnTo>
                      <a:pt x="118" y="233"/>
                    </a:lnTo>
                    <a:lnTo>
                      <a:pt x="125" y="239"/>
                    </a:lnTo>
                    <a:lnTo>
                      <a:pt x="125" y="239"/>
                    </a:lnTo>
                    <a:lnTo>
                      <a:pt x="129" y="233"/>
                    </a:lnTo>
                    <a:lnTo>
                      <a:pt x="129" y="233"/>
                    </a:lnTo>
                    <a:close/>
                    <a:moveTo>
                      <a:pt x="263" y="101"/>
                    </a:moveTo>
                    <a:lnTo>
                      <a:pt x="263" y="101"/>
                    </a:lnTo>
                    <a:lnTo>
                      <a:pt x="263" y="95"/>
                    </a:lnTo>
                    <a:lnTo>
                      <a:pt x="263" y="95"/>
                    </a:lnTo>
                    <a:lnTo>
                      <a:pt x="263" y="94"/>
                    </a:lnTo>
                    <a:lnTo>
                      <a:pt x="263" y="94"/>
                    </a:lnTo>
                    <a:lnTo>
                      <a:pt x="260" y="91"/>
                    </a:lnTo>
                    <a:lnTo>
                      <a:pt x="256" y="89"/>
                    </a:lnTo>
                    <a:lnTo>
                      <a:pt x="256" y="89"/>
                    </a:lnTo>
                    <a:lnTo>
                      <a:pt x="254" y="88"/>
                    </a:lnTo>
                    <a:lnTo>
                      <a:pt x="254" y="88"/>
                    </a:lnTo>
                    <a:lnTo>
                      <a:pt x="254" y="98"/>
                    </a:lnTo>
                    <a:lnTo>
                      <a:pt x="254" y="98"/>
                    </a:lnTo>
                    <a:lnTo>
                      <a:pt x="259" y="99"/>
                    </a:lnTo>
                    <a:lnTo>
                      <a:pt x="259" y="99"/>
                    </a:lnTo>
                    <a:lnTo>
                      <a:pt x="261" y="99"/>
                    </a:lnTo>
                    <a:lnTo>
                      <a:pt x="261" y="99"/>
                    </a:lnTo>
                    <a:lnTo>
                      <a:pt x="263" y="101"/>
                    </a:lnTo>
                    <a:lnTo>
                      <a:pt x="263" y="101"/>
                    </a:lnTo>
                    <a:close/>
                    <a:moveTo>
                      <a:pt x="116" y="232"/>
                    </a:moveTo>
                    <a:lnTo>
                      <a:pt x="116" y="232"/>
                    </a:lnTo>
                    <a:lnTo>
                      <a:pt x="119" y="227"/>
                    </a:lnTo>
                    <a:lnTo>
                      <a:pt x="119" y="227"/>
                    </a:lnTo>
                    <a:lnTo>
                      <a:pt x="122" y="224"/>
                    </a:lnTo>
                    <a:lnTo>
                      <a:pt x="122" y="224"/>
                    </a:lnTo>
                    <a:lnTo>
                      <a:pt x="116" y="219"/>
                    </a:lnTo>
                    <a:lnTo>
                      <a:pt x="116" y="219"/>
                    </a:lnTo>
                    <a:lnTo>
                      <a:pt x="114" y="222"/>
                    </a:lnTo>
                    <a:lnTo>
                      <a:pt x="111" y="224"/>
                    </a:lnTo>
                    <a:lnTo>
                      <a:pt x="111" y="224"/>
                    </a:lnTo>
                    <a:lnTo>
                      <a:pt x="116" y="232"/>
                    </a:lnTo>
                    <a:lnTo>
                      <a:pt x="116" y="232"/>
                    </a:lnTo>
                    <a:close/>
                    <a:moveTo>
                      <a:pt x="165" y="215"/>
                    </a:moveTo>
                    <a:lnTo>
                      <a:pt x="165" y="215"/>
                    </a:lnTo>
                    <a:lnTo>
                      <a:pt x="168" y="219"/>
                    </a:lnTo>
                    <a:lnTo>
                      <a:pt x="172" y="222"/>
                    </a:lnTo>
                    <a:lnTo>
                      <a:pt x="172" y="222"/>
                    </a:lnTo>
                    <a:lnTo>
                      <a:pt x="172" y="223"/>
                    </a:lnTo>
                    <a:lnTo>
                      <a:pt x="175" y="222"/>
                    </a:lnTo>
                    <a:lnTo>
                      <a:pt x="175" y="222"/>
                    </a:lnTo>
                    <a:lnTo>
                      <a:pt x="176" y="222"/>
                    </a:lnTo>
                    <a:lnTo>
                      <a:pt x="176" y="222"/>
                    </a:lnTo>
                    <a:lnTo>
                      <a:pt x="179" y="222"/>
                    </a:lnTo>
                    <a:lnTo>
                      <a:pt x="179" y="222"/>
                    </a:lnTo>
                    <a:lnTo>
                      <a:pt x="173" y="215"/>
                    </a:lnTo>
                    <a:lnTo>
                      <a:pt x="173" y="215"/>
                    </a:lnTo>
                    <a:lnTo>
                      <a:pt x="172" y="215"/>
                    </a:lnTo>
                    <a:lnTo>
                      <a:pt x="172" y="215"/>
                    </a:lnTo>
                    <a:lnTo>
                      <a:pt x="165" y="215"/>
                    </a:lnTo>
                    <a:lnTo>
                      <a:pt x="165" y="215"/>
                    </a:lnTo>
                    <a:lnTo>
                      <a:pt x="165" y="215"/>
                    </a:lnTo>
                    <a:lnTo>
                      <a:pt x="165" y="215"/>
                    </a:lnTo>
                    <a:close/>
                    <a:moveTo>
                      <a:pt x="224" y="222"/>
                    </a:moveTo>
                    <a:lnTo>
                      <a:pt x="224" y="222"/>
                    </a:lnTo>
                    <a:lnTo>
                      <a:pt x="224" y="222"/>
                    </a:lnTo>
                    <a:lnTo>
                      <a:pt x="224" y="222"/>
                    </a:lnTo>
                    <a:lnTo>
                      <a:pt x="223" y="222"/>
                    </a:lnTo>
                    <a:lnTo>
                      <a:pt x="223" y="222"/>
                    </a:lnTo>
                    <a:lnTo>
                      <a:pt x="216" y="223"/>
                    </a:lnTo>
                    <a:lnTo>
                      <a:pt x="216" y="223"/>
                    </a:lnTo>
                    <a:lnTo>
                      <a:pt x="207" y="223"/>
                    </a:lnTo>
                    <a:lnTo>
                      <a:pt x="207" y="223"/>
                    </a:lnTo>
                    <a:lnTo>
                      <a:pt x="207" y="223"/>
                    </a:lnTo>
                    <a:lnTo>
                      <a:pt x="207" y="223"/>
                    </a:lnTo>
                    <a:lnTo>
                      <a:pt x="205" y="224"/>
                    </a:lnTo>
                    <a:lnTo>
                      <a:pt x="205" y="224"/>
                    </a:lnTo>
                    <a:lnTo>
                      <a:pt x="188" y="226"/>
                    </a:lnTo>
                    <a:lnTo>
                      <a:pt x="188" y="226"/>
                    </a:lnTo>
                    <a:lnTo>
                      <a:pt x="183" y="227"/>
                    </a:lnTo>
                    <a:lnTo>
                      <a:pt x="183" y="227"/>
                    </a:lnTo>
                    <a:lnTo>
                      <a:pt x="205" y="226"/>
                    </a:lnTo>
                    <a:lnTo>
                      <a:pt x="215" y="224"/>
                    </a:lnTo>
                    <a:lnTo>
                      <a:pt x="224" y="222"/>
                    </a:lnTo>
                    <a:lnTo>
                      <a:pt x="224" y="222"/>
                    </a:lnTo>
                    <a:close/>
                    <a:moveTo>
                      <a:pt x="256" y="87"/>
                    </a:moveTo>
                    <a:lnTo>
                      <a:pt x="256" y="87"/>
                    </a:lnTo>
                    <a:lnTo>
                      <a:pt x="263" y="91"/>
                    </a:lnTo>
                    <a:lnTo>
                      <a:pt x="263" y="91"/>
                    </a:lnTo>
                    <a:lnTo>
                      <a:pt x="263" y="84"/>
                    </a:lnTo>
                    <a:lnTo>
                      <a:pt x="263" y="84"/>
                    </a:lnTo>
                    <a:lnTo>
                      <a:pt x="263" y="84"/>
                    </a:lnTo>
                    <a:lnTo>
                      <a:pt x="263" y="84"/>
                    </a:lnTo>
                    <a:lnTo>
                      <a:pt x="260" y="82"/>
                    </a:lnTo>
                    <a:lnTo>
                      <a:pt x="260" y="82"/>
                    </a:lnTo>
                    <a:lnTo>
                      <a:pt x="256" y="80"/>
                    </a:lnTo>
                    <a:lnTo>
                      <a:pt x="256" y="80"/>
                    </a:lnTo>
                    <a:lnTo>
                      <a:pt x="256" y="80"/>
                    </a:lnTo>
                    <a:lnTo>
                      <a:pt x="256" y="80"/>
                    </a:lnTo>
                    <a:lnTo>
                      <a:pt x="256" y="87"/>
                    </a:lnTo>
                    <a:lnTo>
                      <a:pt x="256" y="87"/>
                    </a:lnTo>
                    <a:close/>
                    <a:moveTo>
                      <a:pt x="240" y="185"/>
                    </a:moveTo>
                    <a:lnTo>
                      <a:pt x="240" y="185"/>
                    </a:lnTo>
                    <a:lnTo>
                      <a:pt x="236" y="193"/>
                    </a:lnTo>
                    <a:lnTo>
                      <a:pt x="236" y="193"/>
                    </a:lnTo>
                    <a:lnTo>
                      <a:pt x="240" y="197"/>
                    </a:lnTo>
                    <a:lnTo>
                      <a:pt x="240" y="197"/>
                    </a:lnTo>
                    <a:lnTo>
                      <a:pt x="244" y="188"/>
                    </a:lnTo>
                    <a:lnTo>
                      <a:pt x="244" y="188"/>
                    </a:lnTo>
                    <a:lnTo>
                      <a:pt x="240" y="185"/>
                    </a:lnTo>
                    <a:lnTo>
                      <a:pt x="240" y="185"/>
                    </a:lnTo>
                    <a:close/>
                    <a:moveTo>
                      <a:pt x="242" y="199"/>
                    </a:moveTo>
                    <a:lnTo>
                      <a:pt x="242" y="199"/>
                    </a:lnTo>
                    <a:lnTo>
                      <a:pt x="244" y="202"/>
                    </a:lnTo>
                    <a:lnTo>
                      <a:pt x="244" y="202"/>
                    </a:lnTo>
                    <a:lnTo>
                      <a:pt x="246" y="202"/>
                    </a:lnTo>
                    <a:lnTo>
                      <a:pt x="246" y="202"/>
                    </a:lnTo>
                    <a:lnTo>
                      <a:pt x="249" y="199"/>
                    </a:lnTo>
                    <a:lnTo>
                      <a:pt x="251" y="195"/>
                    </a:lnTo>
                    <a:lnTo>
                      <a:pt x="251" y="195"/>
                    </a:lnTo>
                    <a:lnTo>
                      <a:pt x="249" y="192"/>
                    </a:lnTo>
                    <a:lnTo>
                      <a:pt x="246" y="189"/>
                    </a:lnTo>
                    <a:lnTo>
                      <a:pt x="246" y="189"/>
                    </a:lnTo>
                    <a:lnTo>
                      <a:pt x="242" y="199"/>
                    </a:lnTo>
                    <a:lnTo>
                      <a:pt x="242" y="199"/>
                    </a:lnTo>
                    <a:close/>
                    <a:moveTo>
                      <a:pt x="109" y="286"/>
                    </a:moveTo>
                    <a:lnTo>
                      <a:pt x="109" y="286"/>
                    </a:lnTo>
                    <a:lnTo>
                      <a:pt x="105" y="283"/>
                    </a:lnTo>
                    <a:lnTo>
                      <a:pt x="105" y="283"/>
                    </a:lnTo>
                    <a:lnTo>
                      <a:pt x="102" y="280"/>
                    </a:lnTo>
                    <a:lnTo>
                      <a:pt x="102" y="280"/>
                    </a:lnTo>
                    <a:lnTo>
                      <a:pt x="99" y="287"/>
                    </a:lnTo>
                    <a:lnTo>
                      <a:pt x="99" y="287"/>
                    </a:lnTo>
                    <a:lnTo>
                      <a:pt x="104" y="291"/>
                    </a:lnTo>
                    <a:lnTo>
                      <a:pt x="104" y="291"/>
                    </a:lnTo>
                    <a:lnTo>
                      <a:pt x="105" y="290"/>
                    </a:lnTo>
                    <a:lnTo>
                      <a:pt x="105" y="290"/>
                    </a:lnTo>
                    <a:lnTo>
                      <a:pt x="109" y="286"/>
                    </a:lnTo>
                    <a:lnTo>
                      <a:pt x="109" y="286"/>
                    </a:lnTo>
                    <a:close/>
                    <a:moveTo>
                      <a:pt x="263" y="72"/>
                    </a:moveTo>
                    <a:lnTo>
                      <a:pt x="263" y="72"/>
                    </a:lnTo>
                    <a:lnTo>
                      <a:pt x="263" y="72"/>
                    </a:lnTo>
                    <a:lnTo>
                      <a:pt x="263" y="72"/>
                    </a:lnTo>
                    <a:lnTo>
                      <a:pt x="261" y="72"/>
                    </a:lnTo>
                    <a:lnTo>
                      <a:pt x="261" y="72"/>
                    </a:lnTo>
                    <a:lnTo>
                      <a:pt x="259" y="70"/>
                    </a:lnTo>
                    <a:lnTo>
                      <a:pt x="259" y="70"/>
                    </a:lnTo>
                    <a:lnTo>
                      <a:pt x="259" y="70"/>
                    </a:lnTo>
                    <a:lnTo>
                      <a:pt x="259" y="70"/>
                    </a:lnTo>
                    <a:lnTo>
                      <a:pt x="257" y="71"/>
                    </a:lnTo>
                    <a:lnTo>
                      <a:pt x="256" y="71"/>
                    </a:lnTo>
                    <a:lnTo>
                      <a:pt x="256" y="71"/>
                    </a:lnTo>
                    <a:lnTo>
                      <a:pt x="256" y="77"/>
                    </a:lnTo>
                    <a:lnTo>
                      <a:pt x="256" y="77"/>
                    </a:lnTo>
                    <a:lnTo>
                      <a:pt x="256" y="77"/>
                    </a:lnTo>
                    <a:lnTo>
                      <a:pt x="256" y="77"/>
                    </a:lnTo>
                    <a:lnTo>
                      <a:pt x="261" y="80"/>
                    </a:lnTo>
                    <a:lnTo>
                      <a:pt x="261" y="80"/>
                    </a:lnTo>
                    <a:lnTo>
                      <a:pt x="263" y="80"/>
                    </a:lnTo>
                    <a:lnTo>
                      <a:pt x="263" y="80"/>
                    </a:lnTo>
                    <a:lnTo>
                      <a:pt x="263" y="72"/>
                    </a:lnTo>
                    <a:lnTo>
                      <a:pt x="263" y="72"/>
                    </a:lnTo>
                    <a:close/>
                    <a:moveTo>
                      <a:pt x="74" y="323"/>
                    </a:moveTo>
                    <a:lnTo>
                      <a:pt x="74" y="323"/>
                    </a:lnTo>
                    <a:lnTo>
                      <a:pt x="72" y="328"/>
                    </a:lnTo>
                    <a:lnTo>
                      <a:pt x="72" y="328"/>
                    </a:lnTo>
                    <a:lnTo>
                      <a:pt x="72" y="330"/>
                    </a:lnTo>
                    <a:lnTo>
                      <a:pt x="72" y="330"/>
                    </a:lnTo>
                    <a:lnTo>
                      <a:pt x="75" y="332"/>
                    </a:lnTo>
                    <a:lnTo>
                      <a:pt x="75" y="332"/>
                    </a:lnTo>
                    <a:lnTo>
                      <a:pt x="80" y="334"/>
                    </a:lnTo>
                    <a:lnTo>
                      <a:pt x="80" y="334"/>
                    </a:lnTo>
                    <a:lnTo>
                      <a:pt x="81" y="330"/>
                    </a:lnTo>
                    <a:lnTo>
                      <a:pt x="81" y="330"/>
                    </a:lnTo>
                    <a:lnTo>
                      <a:pt x="80" y="328"/>
                    </a:lnTo>
                    <a:lnTo>
                      <a:pt x="80" y="328"/>
                    </a:lnTo>
                    <a:lnTo>
                      <a:pt x="78" y="327"/>
                    </a:lnTo>
                    <a:lnTo>
                      <a:pt x="78" y="327"/>
                    </a:lnTo>
                    <a:lnTo>
                      <a:pt x="77" y="325"/>
                    </a:lnTo>
                    <a:lnTo>
                      <a:pt x="77" y="325"/>
                    </a:lnTo>
                    <a:lnTo>
                      <a:pt x="74" y="323"/>
                    </a:lnTo>
                    <a:lnTo>
                      <a:pt x="74" y="323"/>
                    </a:lnTo>
                    <a:close/>
                    <a:moveTo>
                      <a:pt x="116" y="234"/>
                    </a:moveTo>
                    <a:lnTo>
                      <a:pt x="116" y="234"/>
                    </a:lnTo>
                    <a:lnTo>
                      <a:pt x="114" y="240"/>
                    </a:lnTo>
                    <a:lnTo>
                      <a:pt x="114" y="240"/>
                    </a:lnTo>
                    <a:lnTo>
                      <a:pt x="121" y="247"/>
                    </a:lnTo>
                    <a:lnTo>
                      <a:pt x="121" y="247"/>
                    </a:lnTo>
                    <a:lnTo>
                      <a:pt x="124" y="242"/>
                    </a:lnTo>
                    <a:lnTo>
                      <a:pt x="124" y="242"/>
                    </a:lnTo>
                    <a:lnTo>
                      <a:pt x="121" y="237"/>
                    </a:lnTo>
                    <a:lnTo>
                      <a:pt x="116" y="234"/>
                    </a:lnTo>
                    <a:lnTo>
                      <a:pt x="116" y="234"/>
                    </a:lnTo>
                    <a:close/>
                    <a:moveTo>
                      <a:pt x="136" y="227"/>
                    </a:moveTo>
                    <a:lnTo>
                      <a:pt x="136" y="227"/>
                    </a:lnTo>
                    <a:lnTo>
                      <a:pt x="132" y="223"/>
                    </a:lnTo>
                    <a:lnTo>
                      <a:pt x="132" y="223"/>
                    </a:lnTo>
                    <a:lnTo>
                      <a:pt x="132" y="222"/>
                    </a:lnTo>
                    <a:lnTo>
                      <a:pt x="132" y="222"/>
                    </a:lnTo>
                    <a:lnTo>
                      <a:pt x="126" y="224"/>
                    </a:lnTo>
                    <a:lnTo>
                      <a:pt x="126" y="224"/>
                    </a:lnTo>
                    <a:lnTo>
                      <a:pt x="125" y="224"/>
                    </a:lnTo>
                    <a:lnTo>
                      <a:pt x="125" y="224"/>
                    </a:lnTo>
                    <a:lnTo>
                      <a:pt x="131" y="232"/>
                    </a:lnTo>
                    <a:lnTo>
                      <a:pt x="131" y="232"/>
                    </a:lnTo>
                    <a:lnTo>
                      <a:pt x="136" y="227"/>
                    </a:lnTo>
                    <a:lnTo>
                      <a:pt x="136" y="227"/>
                    </a:lnTo>
                    <a:close/>
                    <a:moveTo>
                      <a:pt x="109" y="226"/>
                    </a:moveTo>
                    <a:lnTo>
                      <a:pt x="109" y="226"/>
                    </a:lnTo>
                    <a:lnTo>
                      <a:pt x="107" y="233"/>
                    </a:lnTo>
                    <a:lnTo>
                      <a:pt x="107" y="233"/>
                    </a:lnTo>
                    <a:lnTo>
                      <a:pt x="107" y="234"/>
                    </a:lnTo>
                    <a:lnTo>
                      <a:pt x="107" y="234"/>
                    </a:lnTo>
                    <a:lnTo>
                      <a:pt x="112" y="239"/>
                    </a:lnTo>
                    <a:lnTo>
                      <a:pt x="112" y="239"/>
                    </a:lnTo>
                    <a:lnTo>
                      <a:pt x="112" y="239"/>
                    </a:lnTo>
                    <a:lnTo>
                      <a:pt x="112" y="239"/>
                    </a:lnTo>
                    <a:lnTo>
                      <a:pt x="115" y="233"/>
                    </a:lnTo>
                    <a:lnTo>
                      <a:pt x="115" y="233"/>
                    </a:lnTo>
                    <a:lnTo>
                      <a:pt x="109" y="226"/>
                    </a:lnTo>
                    <a:lnTo>
                      <a:pt x="109" y="226"/>
                    </a:lnTo>
                    <a:close/>
                    <a:moveTo>
                      <a:pt x="124" y="223"/>
                    </a:moveTo>
                    <a:lnTo>
                      <a:pt x="124" y="223"/>
                    </a:lnTo>
                    <a:lnTo>
                      <a:pt x="131" y="220"/>
                    </a:lnTo>
                    <a:lnTo>
                      <a:pt x="131" y="220"/>
                    </a:lnTo>
                    <a:lnTo>
                      <a:pt x="129" y="217"/>
                    </a:lnTo>
                    <a:lnTo>
                      <a:pt x="129" y="217"/>
                    </a:lnTo>
                    <a:lnTo>
                      <a:pt x="128" y="216"/>
                    </a:lnTo>
                    <a:lnTo>
                      <a:pt x="128" y="216"/>
                    </a:lnTo>
                    <a:lnTo>
                      <a:pt x="124" y="216"/>
                    </a:lnTo>
                    <a:lnTo>
                      <a:pt x="124" y="216"/>
                    </a:lnTo>
                    <a:lnTo>
                      <a:pt x="118" y="217"/>
                    </a:lnTo>
                    <a:lnTo>
                      <a:pt x="118" y="217"/>
                    </a:lnTo>
                    <a:lnTo>
                      <a:pt x="124" y="223"/>
                    </a:lnTo>
                    <a:lnTo>
                      <a:pt x="124" y="223"/>
                    </a:lnTo>
                    <a:close/>
                    <a:moveTo>
                      <a:pt x="257" y="185"/>
                    </a:moveTo>
                    <a:lnTo>
                      <a:pt x="257" y="185"/>
                    </a:lnTo>
                    <a:lnTo>
                      <a:pt x="256" y="188"/>
                    </a:lnTo>
                    <a:lnTo>
                      <a:pt x="256" y="188"/>
                    </a:lnTo>
                    <a:lnTo>
                      <a:pt x="254" y="192"/>
                    </a:lnTo>
                    <a:lnTo>
                      <a:pt x="254" y="192"/>
                    </a:lnTo>
                    <a:lnTo>
                      <a:pt x="256" y="193"/>
                    </a:lnTo>
                    <a:lnTo>
                      <a:pt x="256" y="193"/>
                    </a:lnTo>
                    <a:lnTo>
                      <a:pt x="256" y="195"/>
                    </a:lnTo>
                    <a:lnTo>
                      <a:pt x="254" y="195"/>
                    </a:lnTo>
                    <a:lnTo>
                      <a:pt x="254" y="195"/>
                    </a:lnTo>
                    <a:lnTo>
                      <a:pt x="253" y="196"/>
                    </a:lnTo>
                    <a:lnTo>
                      <a:pt x="253" y="196"/>
                    </a:lnTo>
                    <a:lnTo>
                      <a:pt x="247" y="203"/>
                    </a:lnTo>
                    <a:lnTo>
                      <a:pt x="247" y="203"/>
                    </a:lnTo>
                    <a:lnTo>
                      <a:pt x="247" y="203"/>
                    </a:lnTo>
                    <a:lnTo>
                      <a:pt x="247" y="203"/>
                    </a:lnTo>
                    <a:lnTo>
                      <a:pt x="250" y="203"/>
                    </a:lnTo>
                    <a:lnTo>
                      <a:pt x="250" y="203"/>
                    </a:lnTo>
                    <a:lnTo>
                      <a:pt x="257" y="195"/>
                    </a:lnTo>
                    <a:lnTo>
                      <a:pt x="259" y="189"/>
                    </a:lnTo>
                    <a:lnTo>
                      <a:pt x="260" y="186"/>
                    </a:lnTo>
                    <a:lnTo>
                      <a:pt x="260" y="186"/>
                    </a:lnTo>
                    <a:lnTo>
                      <a:pt x="257" y="185"/>
                    </a:lnTo>
                    <a:lnTo>
                      <a:pt x="257" y="185"/>
                    </a:lnTo>
                    <a:close/>
                    <a:moveTo>
                      <a:pt x="116" y="257"/>
                    </a:moveTo>
                    <a:lnTo>
                      <a:pt x="116" y="257"/>
                    </a:lnTo>
                    <a:lnTo>
                      <a:pt x="119" y="250"/>
                    </a:lnTo>
                    <a:lnTo>
                      <a:pt x="119" y="250"/>
                    </a:lnTo>
                    <a:lnTo>
                      <a:pt x="119" y="249"/>
                    </a:lnTo>
                    <a:lnTo>
                      <a:pt x="119" y="249"/>
                    </a:lnTo>
                    <a:lnTo>
                      <a:pt x="114" y="244"/>
                    </a:lnTo>
                    <a:lnTo>
                      <a:pt x="114" y="244"/>
                    </a:lnTo>
                    <a:lnTo>
                      <a:pt x="114" y="243"/>
                    </a:lnTo>
                    <a:lnTo>
                      <a:pt x="114" y="243"/>
                    </a:lnTo>
                    <a:lnTo>
                      <a:pt x="112" y="251"/>
                    </a:lnTo>
                    <a:lnTo>
                      <a:pt x="112" y="251"/>
                    </a:lnTo>
                    <a:lnTo>
                      <a:pt x="114" y="253"/>
                    </a:lnTo>
                    <a:lnTo>
                      <a:pt x="114" y="253"/>
                    </a:lnTo>
                    <a:lnTo>
                      <a:pt x="115" y="253"/>
                    </a:lnTo>
                    <a:lnTo>
                      <a:pt x="115" y="253"/>
                    </a:lnTo>
                    <a:lnTo>
                      <a:pt x="116" y="257"/>
                    </a:lnTo>
                    <a:lnTo>
                      <a:pt x="116" y="257"/>
                    </a:lnTo>
                    <a:close/>
                    <a:moveTo>
                      <a:pt x="6" y="47"/>
                    </a:moveTo>
                    <a:lnTo>
                      <a:pt x="6" y="47"/>
                    </a:lnTo>
                    <a:lnTo>
                      <a:pt x="6" y="45"/>
                    </a:lnTo>
                    <a:lnTo>
                      <a:pt x="6" y="45"/>
                    </a:lnTo>
                    <a:lnTo>
                      <a:pt x="10" y="38"/>
                    </a:lnTo>
                    <a:lnTo>
                      <a:pt x="10" y="38"/>
                    </a:lnTo>
                    <a:lnTo>
                      <a:pt x="13" y="33"/>
                    </a:lnTo>
                    <a:lnTo>
                      <a:pt x="13" y="33"/>
                    </a:lnTo>
                    <a:lnTo>
                      <a:pt x="17" y="26"/>
                    </a:lnTo>
                    <a:lnTo>
                      <a:pt x="24" y="20"/>
                    </a:lnTo>
                    <a:lnTo>
                      <a:pt x="24" y="20"/>
                    </a:lnTo>
                    <a:lnTo>
                      <a:pt x="27" y="18"/>
                    </a:lnTo>
                    <a:lnTo>
                      <a:pt x="27" y="18"/>
                    </a:lnTo>
                    <a:lnTo>
                      <a:pt x="35" y="14"/>
                    </a:lnTo>
                    <a:lnTo>
                      <a:pt x="35" y="14"/>
                    </a:lnTo>
                    <a:lnTo>
                      <a:pt x="37" y="14"/>
                    </a:lnTo>
                    <a:lnTo>
                      <a:pt x="37" y="14"/>
                    </a:lnTo>
                    <a:lnTo>
                      <a:pt x="33" y="16"/>
                    </a:lnTo>
                    <a:lnTo>
                      <a:pt x="33" y="16"/>
                    </a:lnTo>
                    <a:lnTo>
                      <a:pt x="26" y="18"/>
                    </a:lnTo>
                    <a:lnTo>
                      <a:pt x="18" y="23"/>
                    </a:lnTo>
                    <a:lnTo>
                      <a:pt x="18" y="23"/>
                    </a:lnTo>
                    <a:lnTo>
                      <a:pt x="14" y="27"/>
                    </a:lnTo>
                    <a:lnTo>
                      <a:pt x="11" y="33"/>
                    </a:lnTo>
                    <a:lnTo>
                      <a:pt x="11" y="33"/>
                    </a:lnTo>
                    <a:lnTo>
                      <a:pt x="7" y="40"/>
                    </a:lnTo>
                    <a:lnTo>
                      <a:pt x="6" y="47"/>
                    </a:lnTo>
                    <a:lnTo>
                      <a:pt x="6" y="47"/>
                    </a:lnTo>
                    <a:close/>
                    <a:moveTo>
                      <a:pt x="229" y="200"/>
                    </a:moveTo>
                    <a:lnTo>
                      <a:pt x="229" y="200"/>
                    </a:lnTo>
                    <a:lnTo>
                      <a:pt x="233" y="205"/>
                    </a:lnTo>
                    <a:lnTo>
                      <a:pt x="233" y="205"/>
                    </a:lnTo>
                    <a:lnTo>
                      <a:pt x="239" y="199"/>
                    </a:lnTo>
                    <a:lnTo>
                      <a:pt x="239" y="199"/>
                    </a:lnTo>
                    <a:lnTo>
                      <a:pt x="234" y="195"/>
                    </a:lnTo>
                    <a:lnTo>
                      <a:pt x="234" y="195"/>
                    </a:lnTo>
                    <a:lnTo>
                      <a:pt x="229" y="200"/>
                    </a:lnTo>
                    <a:lnTo>
                      <a:pt x="229" y="200"/>
                    </a:lnTo>
                    <a:close/>
                    <a:moveTo>
                      <a:pt x="109" y="249"/>
                    </a:moveTo>
                    <a:lnTo>
                      <a:pt x="109" y="249"/>
                    </a:lnTo>
                    <a:lnTo>
                      <a:pt x="111" y="242"/>
                    </a:lnTo>
                    <a:lnTo>
                      <a:pt x="111" y="242"/>
                    </a:lnTo>
                    <a:lnTo>
                      <a:pt x="111" y="240"/>
                    </a:lnTo>
                    <a:lnTo>
                      <a:pt x="111" y="240"/>
                    </a:lnTo>
                    <a:lnTo>
                      <a:pt x="107" y="236"/>
                    </a:lnTo>
                    <a:lnTo>
                      <a:pt x="107" y="236"/>
                    </a:lnTo>
                    <a:lnTo>
                      <a:pt x="105" y="236"/>
                    </a:lnTo>
                    <a:lnTo>
                      <a:pt x="105" y="236"/>
                    </a:lnTo>
                    <a:lnTo>
                      <a:pt x="104" y="242"/>
                    </a:lnTo>
                    <a:lnTo>
                      <a:pt x="104" y="242"/>
                    </a:lnTo>
                    <a:lnTo>
                      <a:pt x="105" y="243"/>
                    </a:lnTo>
                    <a:lnTo>
                      <a:pt x="105" y="243"/>
                    </a:lnTo>
                    <a:lnTo>
                      <a:pt x="107" y="244"/>
                    </a:lnTo>
                    <a:lnTo>
                      <a:pt x="107" y="244"/>
                    </a:lnTo>
                    <a:lnTo>
                      <a:pt x="109" y="249"/>
                    </a:lnTo>
                    <a:lnTo>
                      <a:pt x="109" y="249"/>
                    </a:lnTo>
                    <a:close/>
                    <a:moveTo>
                      <a:pt x="249" y="163"/>
                    </a:moveTo>
                    <a:lnTo>
                      <a:pt x="249" y="163"/>
                    </a:lnTo>
                    <a:lnTo>
                      <a:pt x="246" y="162"/>
                    </a:lnTo>
                    <a:lnTo>
                      <a:pt x="246" y="162"/>
                    </a:lnTo>
                    <a:lnTo>
                      <a:pt x="244" y="173"/>
                    </a:lnTo>
                    <a:lnTo>
                      <a:pt x="244" y="173"/>
                    </a:lnTo>
                    <a:lnTo>
                      <a:pt x="246" y="172"/>
                    </a:lnTo>
                    <a:lnTo>
                      <a:pt x="246" y="172"/>
                    </a:lnTo>
                    <a:lnTo>
                      <a:pt x="249" y="175"/>
                    </a:lnTo>
                    <a:lnTo>
                      <a:pt x="249" y="175"/>
                    </a:lnTo>
                    <a:lnTo>
                      <a:pt x="249" y="169"/>
                    </a:lnTo>
                    <a:lnTo>
                      <a:pt x="249" y="163"/>
                    </a:lnTo>
                    <a:lnTo>
                      <a:pt x="249" y="163"/>
                    </a:lnTo>
                    <a:close/>
                    <a:moveTo>
                      <a:pt x="253" y="128"/>
                    </a:moveTo>
                    <a:lnTo>
                      <a:pt x="253" y="128"/>
                    </a:lnTo>
                    <a:lnTo>
                      <a:pt x="253" y="129"/>
                    </a:lnTo>
                    <a:lnTo>
                      <a:pt x="253" y="129"/>
                    </a:lnTo>
                    <a:lnTo>
                      <a:pt x="254" y="131"/>
                    </a:lnTo>
                    <a:lnTo>
                      <a:pt x="254" y="132"/>
                    </a:lnTo>
                    <a:lnTo>
                      <a:pt x="254" y="132"/>
                    </a:lnTo>
                    <a:lnTo>
                      <a:pt x="253" y="134"/>
                    </a:lnTo>
                    <a:lnTo>
                      <a:pt x="250" y="134"/>
                    </a:lnTo>
                    <a:lnTo>
                      <a:pt x="250" y="134"/>
                    </a:lnTo>
                    <a:lnTo>
                      <a:pt x="250" y="135"/>
                    </a:lnTo>
                    <a:lnTo>
                      <a:pt x="250" y="135"/>
                    </a:lnTo>
                    <a:lnTo>
                      <a:pt x="259" y="141"/>
                    </a:lnTo>
                    <a:lnTo>
                      <a:pt x="259" y="141"/>
                    </a:lnTo>
                    <a:lnTo>
                      <a:pt x="259" y="134"/>
                    </a:lnTo>
                    <a:lnTo>
                      <a:pt x="259" y="134"/>
                    </a:lnTo>
                    <a:lnTo>
                      <a:pt x="259" y="132"/>
                    </a:lnTo>
                    <a:lnTo>
                      <a:pt x="257" y="132"/>
                    </a:lnTo>
                    <a:lnTo>
                      <a:pt x="257" y="132"/>
                    </a:lnTo>
                    <a:lnTo>
                      <a:pt x="256" y="131"/>
                    </a:lnTo>
                    <a:lnTo>
                      <a:pt x="256" y="131"/>
                    </a:lnTo>
                    <a:lnTo>
                      <a:pt x="256" y="129"/>
                    </a:lnTo>
                    <a:lnTo>
                      <a:pt x="256" y="129"/>
                    </a:lnTo>
                    <a:lnTo>
                      <a:pt x="253" y="128"/>
                    </a:lnTo>
                    <a:lnTo>
                      <a:pt x="253" y="128"/>
                    </a:lnTo>
                    <a:close/>
                    <a:moveTo>
                      <a:pt x="107" y="273"/>
                    </a:moveTo>
                    <a:lnTo>
                      <a:pt x="107" y="273"/>
                    </a:lnTo>
                    <a:lnTo>
                      <a:pt x="105" y="273"/>
                    </a:lnTo>
                    <a:lnTo>
                      <a:pt x="105" y="273"/>
                    </a:lnTo>
                    <a:lnTo>
                      <a:pt x="105" y="274"/>
                    </a:lnTo>
                    <a:lnTo>
                      <a:pt x="104" y="274"/>
                    </a:lnTo>
                    <a:lnTo>
                      <a:pt x="104" y="274"/>
                    </a:lnTo>
                    <a:lnTo>
                      <a:pt x="104" y="276"/>
                    </a:lnTo>
                    <a:lnTo>
                      <a:pt x="104" y="276"/>
                    </a:lnTo>
                    <a:lnTo>
                      <a:pt x="104" y="277"/>
                    </a:lnTo>
                    <a:lnTo>
                      <a:pt x="105" y="278"/>
                    </a:lnTo>
                    <a:lnTo>
                      <a:pt x="105" y="278"/>
                    </a:lnTo>
                    <a:lnTo>
                      <a:pt x="107" y="281"/>
                    </a:lnTo>
                    <a:lnTo>
                      <a:pt x="107" y="281"/>
                    </a:lnTo>
                    <a:lnTo>
                      <a:pt x="109" y="284"/>
                    </a:lnTo>
                    <a:lnTo>
                      <a:pt x="109" y="284"/>
                    </a:lnTo>
                    <a:lnTo>
                      <a:pt x="111" y="280"/>
                    </a:lnTo>
                    <a:lnTo>
                      <a:pt x="111" y="280"/>
                    </a:lnTo>
                    <a:lnTo>
                      <a:pt x="111" y="278"/>
                    </a:lnTo>
                    <a:lnTo>
                      <a:pt x="112" y="277"/>
                    </a:lnTo>
                    <a:lnTo>
                      <a:pt x="112" y="277"/>
                    </a:lnTo>
                    <a:lnTo>
                      <a:pt x="107" y="273"/>
                    </a:lnTo>
                    <a:lnTo>
                      <a:pt x="107" y="273"/>
                    </a:lnTo>
                    <a:close/>
                    <a:moveTo>
                      <a:pt x="266" y="95"/>
                    </a:moveTo>
                    <a:lnTo>
                      <a:pt x="266" y="95"/>
                    </a:lnTo>
                    <a:lnTo>
                      <a:pt x="266" y="95"/>
                    </a:lnTo>
                    <a:lnTo>
                      <a:pt x="266" y="97"/>
                    </a:lnTo>
                    <a:lnTo>
                      <a:pt x="266" y="97"/>
                    </a:lnTo>
                    <a:lnTo>
                      <a:pt x="266" y="102"/>
                    </a:lnTo>
                    <a:lnTo>
                      <a:pt x="266" y="102"/>
                    </a:lnTo>
                    <a:lnTo>
                      <a:pt x="264" y="116"/>
                    </a:lnTo>
                    <a:lnTo>
                      <a:pt x="264" y="116"/>
                    </a:lnTo>
                    <a:lnTo>
                      <a:pt x="264" y="118"/>
                    </a:lnTo>
                    <a:lnTo>
                      <a:pt x="264" y="118"/>
                    </a:lnTo>
                    <a:lnTo>
                      <a:pt x="264" y="118"/>
                    </a:lnTo>
                    <a:lnTo>
                      <a:pt x="264" y="118"/>
                    </a:lnTo>
                    <a:lnTo>
                      <a:pt x="267" y="118"/>
                    </a:lnTo>
                    <a:lnTo>
                      <a:pt x="267" y="118"/>
                    </a:lnTo>
                    <a:lnTo>
                      <a:pt x="266" y="95"/>
                    </a:lnTo>
                    <a:lnTo>
                      <a:pt x="266" y="95"/>
                    </a:lnTo>
                    <a:close/>
                    <a:moveTo>
                      <a:pt x="259" y="170"/>
                    </a:moveTo>
                    <a:lnTo>
                      <a:pt x="259" y="170"/>
                    </a:lnTo>
                    <a:lnTo>
                      <a:pt x="256" y="179"/>
                    </a:lnTo>
                    <a:lnTo>
                      <a:pt x="256" y="179"/>
                    </a:lnTo>
                    <a:lnTo>
                      <a:pt x="256" y="180"/>
                    </a:lnTo>
                    <a:lnTo>
                      <a:pt x="256" y="180"/>
                    </a:lnTo>
                    <a:lnTo>
                      <a:pt x="259" y="182"/>
                    </a:lnTo>
                    <a:lnTo>
                      <a:pt x="259" y="182"/>
                    </a:lnTo>
                    <a:lnTo>
                      <a:pt x="261" y="182"/>
                    </a:lnTo>
                    <a:lnTo>
                      <a:pt x="261" y="182"/>
                    </a:lnTo>
                    <a:lnTo>
                      <a:pt x="261" y="172"/>
                    </a:lnTo>
                    <a:lnTo>
                      <a:pt x="261" y="172"/>
                    </a:lnTo>
                    <a:lnTo>
                      <a:pt x="259" y="170"/>
                    </a:lnTo>
                    <a:lnTo>
                      <a:pt x="259" y="170"/>
                    </a:lnTo>
                    <a:close/>
                    <a:moveTo>
                      <a:pt x="176" y="215"/>
                    </a:moveTo>
                    <a:lnTo>
                      <a:pt x="176" y="215"/>
                    </a:lnTo>
                    <a:lnTo>
                      <a:pt x="175" y="215"/>
                    </a:lnTo>
                    <a:lnTo>
                      <a:pt x="175" y="215"/>
                    </a:lnTo>
                    <a:lnTo>
                      <a:pt x="180" y="220"/>
                    </a:lnTo>
                    <a:lnTo>
                      <a:pt x="180" y="220"/>
                    </a:lnTo>
                    <a:lnTo>
                      <a:pt x="185" y="220"/>
                    </a:lnTo>
                    <a:lnTo>
                      <a:pt x="185" y="220"/>
                    </a:lnTo>
                    <a:lnTo>
                      <a:pt x="190" y="220"/>
                    </a:lnTo>
                    <a:lnTo>
                      <a:pt x="190" y="220"/>
                    </a:lnTo>
                    <a:lnTo>
                      <a:pt x="190" y="220"/>
                    </a:lnTo>
                    <a:lnTo>
                      <a:pt x="190" y="220"/>
                    </a:lnTo>
                    <a:lnTo>
                      <a:pt x="189" y="219"/>
                    </a:lnTo>
                    <a:lnTo>
                      <a:pt x="189" y="219"/>
                    </a:lnTo>
                    <a:lnTo>
                      <a:pt x="188" y="217"/>
                    </a:lnTo>
                    <a:lnTo>
                      <a:pt x="188" y="217"/>
                    </a:lnTo>
                    <a:lnTo>
                      <a:pt x="185" y="219"/>
                    </a:lnTo>
                    <a:lnTo>
                      <a:pt x="185" y="219"/>
                    </a:lnTo>
                    <a:lnTo>
                      <a:pt x="182" y="217"/>
                    </a:lnTo>
                    <a:lnTo>
                      <a:pt x="182" y="217"/>
                    </a:lnTo>
                    <a:lnTo>
                      <a:pt x="182" y="215"/>
                    </a:lnTo>
                    <a:lnTo>
                      <a:pt x="182" y="215"/>
                    </a:lnTo>
                    <a:lnTo>
                      <a:pt x="182" y="215"/>
                    </a:lnTo>
                    <a:lnTo>
                      <a:pt x="182" y="215"/>
                    </a:lnTo>
                    <a:lnTo>
                      <a:pt x="176" y="215"/>
                    </a:lnTo>
                    <a:lnTo>
                      <a:pt x="176" y="215"/>
                    </a:lnTo>
                    <a:close/>
                    <a:moveTo>
                      <a:pt x="219" y="205"/>
                    </a:moveTo>
                    <a:lnTo>
                      <a:pt x="219" y="205"/>
                    </a:lnTo>
                    <a:lnTo>
                      <a:pt x="212" y="209"/>
                    </a:lnTo>
                    <a:lnTo>
                      <a:pt x="212" y="209"/>
                    </a:lnTo>
                    <a:lnTo>
                      <a:pt x="213" y="210"/>
                    </a:lnTo>
                    <a:lnTo>
                      <a:pt x="213" y="210"/>
                    </a:lnTo>
                    <a:lnTo>
                      <a:pt x="215" y="212"/>
                    </a:lnTo>
                    <a:lnTo>
                      <a:pt x="215" y="212"/>
                    </a:lnTo>
                    <a:lnTo>
                      <a:pt x="223" y="210"/>
                    </a:lnTo>
                    <a:lnTo>
                      <a:pt x="223" y="210"/>
                    </a:lnTo>
                    <a:lnTo>
                      <a:pt x="223" y="209"/>
                    </a:lnTo>
                    <a:lnTo>
                      <a:pt x="223" y="209"/>
                    </a:lnTo>
                    <a:lnTo>
                      <a:pt x="219" y="205"/>
                    </a:lnTo>
                    <a:lnTo>
                      <a:pt x="219" y="205"/>
                    </a:lnTo>
                    <a:close/>
                    <a:moveTo>
                      <a:pt x="242" y="183"/>
                    </a:moveTo>
                    <a:lnTo>
                      <a:pt x="242" y="183"/>
                    </a:lnTo>
                    <a:lnTo>
                      <a:pt x="246" y="186"/>
                    </a:lnTo>
                    <a:lnTo>
                      <a:pt x="246" y="186"/>
                    </a:lnTo>
                    <a:lnTo>
                      <a:pt x="249" y="176"/>
                    </a:lnTo>
                    <a:lnTo>
                      <a:pt x="249" y="176"/>
                    </a:lnTo>
                    <a:lnTo>
                      <a:pt x="246" y="175"/>
                    </a:lnTo>
                    <a:lnTo>
                      <a:pt x="246" y="175"/>
                    </a:lnTo>
                    <a:lnTo>
                      <a:pt x="246" y="176"/>
                    </a:lnTo>
                    <a:lnTo>
                      <a:pt x="246" y="176"/>
                    </a:lnTo>
                    <a:lnTo>
                      <a:pt x="244" y="176"/>
                    </a:lnTo>
                    <a:lnTo>
                      <a:pt x="243" y="175"/>
                    </a:lnTo>
                    <a:lnTo>
                      <a:pt x="243" y="175"/>
                    </a:lnTo>
                    <a:lnTo>
                      <a:pt x="242" y="183"/>
                    </a:lnTo>
                    <a:lnTo>
                      <a:pt x="242" y="183"/>
                    </a:lnTo>
                    <a:close/>
                    <a:moveTo>
                      <a:pt x="82" y="307"/>
                    </a:moveTo>
                    <a:lnTo>
                      <a:pt x="82" y="307"/>
                    </a:lnTo>
                    <a:lnTo>
                      <a:pt x="78" y="311"/>
                    </a:lnTo>
                    <a:lnTo>
                      <a:pt x="78" y="311"/>
                    </a:lnTo>
                    <a:lnTo>
                      <a:pt x="84" y="317"/>
                    </a:lnTo>
                    <a:lnTo>
                      <a:pt x="84" y="317"/>
                    </a:lnTo>
                    <a:lnTo>
                      <a:pt x="87" y="311"/>
                    </a:lnTo>
                    <a:lnTo>
                      <a:pt x="87" y="311"/>
                    </a:lnTo>
                    <a:lnTo>
                      <a:pt x="82" y="307"/>
                    </a:lnTo>
                    <a:lnTo>
                      <a:pt x="82" y="307"/>
                    </a:lnTo>
                    <a:close/>
                    <a:moveTo>
                      <a:pt x="222" y="205"/>
                    </a:moveTo>
                    <a:lnTo>
                      <a:pt x="222" y="205"/>
                    </a:lnTo>
                    <a:lnTo>
                      <a:pt x="224" y="207"/>
                    </a:lnTo>
                    <a:lnTo>
                      <a:pt x="224" y="207"/>
                    </a:lnTo>
                    <a:lnTo>
                      <a:pt x="224" y="209"/>
                    </a:lnTo>
                    <a:lnTo>
                      <a:pt x="224" y="209"/>
                    </a:lnTo>
                    <a:lnTo>
                      <a:pt x="232" y="206"/>
                    </a:lnTo>
                    <a:lnTo>
                      <a:pt x="232" y="206"/>
                    </a:lnTo>
                    <a:lnTo>
                      <a:pt x="227" y="202"/>
                    </a:lnTo>
                    <a:lnTo>
                      <a:pt x="227" y="202"/>
                    </a:lnTo>
                    <a:lnTo>
                      <a:pt x="222" y="205"/>
                    </a:lnTo>
                    <a:lnTo>
                      <a:pt x="222" y="205"/>
                    </a:lnTo>
                    <a:close/>
                    <a:moveTo>
                      <a:pt x="112" y="298"/>
                    </a:moveTo>
                    <a:lnTo>
                      <a:pt x="112" y="298"/>
                    </a:lnTo>
                    <a:lnTo>
                      <a:pt x="112" y="298"/>
                    </a:lnTo>
                    <a:lnTo>
                      <a:pt x="112" y="298"/>
                    </a:lnTo>
                    <a:lnTo>
                      <a:pt x="111" y="298"/>
                    </a:lnTo>
                    <a:lnTo>
                      <a:pt x="111" y="298"/>
                    </a:lnTo>
                    <a:lnTo>
                      <a:pt x="104" y="305"/>
                    </a:lnTo>
                    <a:lnTo>
                      <a:pt x="104" y="305"/>
                    </a:lnTo>
                    <a:lnTo>
                      <a:pt x="98" y="313"/>
                    </a:lnTo>
                    <a:lnTo>
                      <a:pt x="98" y="313"/>
                    </a:lnTo>
                    <a:lnTo>
                      <a:pt x="88" y="327"/>
                    </a:lnTo>
                    <a:lnTo>
                      <a:pt x="88" y="327"/>
                    </a:lnTo>
                    <a:lnTo>
                      <a:pt x="85" y="331"/>
                    </a:lnTo>
                    <a:lnTo>
                      <a:pt x="85" y="331"/>
                    </a:lnTo>
                    <a:lnTo>
                      <a:pt x="85" y="331"/>
                    </a:lnTo>
                    <a:lnTo>
                      <a:pt x="85" y="331"/>
                    </a:lnTo>
                    <a:lnTo>
                      <a:pt x="85" y="331"/>
                    </a:lnTo>
                    <a:lnTo>
                      <a:pt x="85" y="331"/>
                    </a:lnTo>
                    <a:lnTo>
                      <a:pt x="88" y="327"/>
                    </a:lnTo>
                    <a:lnTo>
                      <a:pt x="88" y="327"/>
                    </a:lnTo>
                    <a:lnTo>
                      <a:pt x="99" y="313"/>
                    </a:lnTo>
                    <a:lnTo>
                      <a:pt x="99" y="313"/>
                    </a:lnTo>
                    <a:lnTo>
                      <a:pt x="107" y="304"/>
                    </a:lnTo>
                    <a:lnTo>
                      <a:pt x="107" y="304"/>
                    </a:lnTo>
                    <a:lnTo>
                      <a:pt x="112" y="298"/>
                    </a:lnTo>
                    <a:lnTo>
                      <a:pt x="112" y="298"/>
                    </a:lnTo>
                    <a:close/>
                    <a:moveTo>
                      <a:pt x="82" y="318"/>
                    </a:moveTo>
                    <a:lnTo>
                      <a:pt x="82" y="318"/>
                    </a:lnTo>
                    <a:lnTo>
                      <a:pt x="77" y="314"/>
                    </a:lnTo>
                    <a:lnTo>
                      <a:pt x="77" y="314"/>
                    </a:lnTo>
                    <a:lnTo>
                      <a:pt x="74" y="321"/>
                    </a:lnTo>
                    <a:lnTo>
                      <a:pt x="74" y="321"/>
                    </a:lnTo>
                    <a:lnTo>
                      <a:pt x="78" y="324"/>
                    </a:lnTo>
                    <a:lnTo>
                      <a:pt x="78" y="324"/>
                    </a:lnTo>
                    <a:lnTo>
                      <a:pt x="82" y="318"/>
                    </a:lnTo>
                    <a:lnTo>
                      <a:pt x="82" y="318"/>
                    </a:lnTo>
                    <a:close/>
                    <a:moveTo>
                      <a:pt x="102" y="293"/>
                    </a:moveTo>
                    <a:lnTo>
                      <a:pt x="102" y="293"/>
                    </a:lnTo>
                    <a:lnTo>
                      <a:pt x="98" y="288"/>
                    </a:lnTo>
                    <a:lnTo>
                      <a:pt x="98" y="288"/>
                    </a:lnTo>
                    <a:lnTo>
                      <a:pt x="98" y="288"/>
                    </a:lnTo>
                    <a:lnTo>
                      <a:pt x="97" y="288"/>
                    </a:lnTo>
                    <a:lnTo>
                      <a:pt x="97" y="288"/>
                    </a:lnTo>
                    <a:lnTo>
                      <a:pt x="94" y="293"/>
                    </a:lnTo>
                    <a:lnTo>
                      <a:pt x="94" y="293"/>
                    </a:lnTo>
                    <a:lnTo>
                      <a:pt x="98" y="297"/>
                    </a:lnTo>
                    <a:lnTo>
                      <a:pt x="98" y="297"/>
                    </a:lnTo>
                    <a:lnTo>
                      <a:pt x="102" y="293"/>
                    </a:lnTo>
                    <a:lnTo>
                      <a:pt x="102" y="293"/>
                    </a:lnTo>
                    <a:close/>
                    <a:moveTo>
                      <a:pt x="88" y="298"/>
                    </a:moveTo>
                    <a:lnTo>
                      <a:pt x="88" y="298"/>
                    </a:lnTo>
                    <a:lnTo>
                      <a:pt x="92" y="303"/>
                    </a:lnTo>
                    <a:lnTo>
                      <a:pt x="92" y="303"/>
                    </a:lnTo>
                    <a:lnTo>
                      <a:pt x="97" y="298"/>
                    </a:lnTo>
                    <a:lnTo>
                      <a:pt x="97" y="298"/>
                    </a:lnTo>
                    <a:lnTo>
                      <a:pt x="92" y="294"/>
                    </a:lnTo>
                    <a:lnTo>
                      <a:pt x="92" y="294"/>
                    </a:lnTo>
                    <a:lnTo>
                      <a:pt x="88" y="298"/>
                    </a:lnTo>
                    <a:lnTo>
                      <a:pt x="88" y="298"/>
                    </a:lnTo>
                    <a:close/>
                    <a:moveTo>
                      <a:pt x="72" y="332"/>
                    </a:moveTo>
                    <a:lnTo>
                      <a:pt x="72" y="332"/>
                    </a:lnTo>
                    <a:lnTo>
                      <a:pt x="72" y="334"/>
                    </a:lnTo>
                    <a:lnTo>
                      <a:pt x="72" y="334"/>
                    </a:lnTo>
                    <a:lnTo>
                      <a:pt x="72" y="341"/>
                    </a:lnTo>
                    <a:lnTo>
                      <a:pt x="72" y="341"/>
                    </a:lnTo>
                    <a:lnTo>
                      <a:pt x="72" y="342"/>
                    </a:lnTo>
                    <a:lnTo>
                      <a:pt x="75" y="344"/>
                    </a:lnTo>
                    <a:lnTo>
                      <a:pt x="75" y="344"/>
                    </a:lnTo>
                    <a:lnTo>
                      <a:pt x="77" y="340"/>
                    </a:lnTo>
                    <a:lnTo>
                      <a:pt x="77" y="340"/>
                    </a:lnTo>
                    <a:lnTo>
                      <a:pt x="77" y="337"/>
                    </a:lnTo>
                    <a:lnTo>
                      <a:pt x="77" y="337"/>
                    </a:lnTo>
                    <a:lnTo>
                      <a:pt x="72" y="332"/>
                    </a:lnTo>
                    <a:lnTo>
                      <a:pt x="72" y="332"/>
                    </a:lnTo>
                    <a:close/>
                    <a:moveTo>
                      <a:pt x="203" y="219"/>
                    </a:moveTo>
                    <a:lnTo>
                      <a:pt x="203" y="219"/>
                    </a:lnTo>
                    <a:lnTo>
                      <a:pt x="202" y="216"/>
                    </a:lnTo>
                    <a:lnTo>
                      <a:pt x="202" y="216"/>
                    </a:lnTo>
                    <a:lnTo>
                      <a:pt x="199" y="216"/>
                    </a:lnTo>
                    <a:lnTo>
                      <a:pt x="199" y="216"/>
                    </a:lnTo>
                    <a:lnTo>
                      <a:pt x="195" y="217"/>
                    </a:lnTo>
                    <a:lnTo>
                      <a:pt x="195" y="217"/>
                    </a:lnTo>
                    <a:lnTo>
                      <a:pt x="192" y="217"/>
                    </a:lnTo>
                    <a:lnTo>
                      <a:pt x="192" y="217"/>
                    </a:lnTo>
                    <a:lnTo>
                      <a:pt x="193" y="220"/>
                    </a:lnTo>
                    <a:lnTo>
                      <a:pt x="193" y="220"/>
                    </a:lnTo>
                    <a:lnTo>
                      <a:pt x="195" y="220"/>
                    </a:lnTo>
                    <a:lnTo>
                      <a:pt x="195" y="220"/>
                    </a:lnTo>
                    <a:lnTo>
                      <a:pt x="199" y="220"/>
                    </a:lnTo>
                    <a:lnTo>
                      <a:pt x="203" y="219"/>
                    </a:lnTo>
                    <a:lnTo>
                      <a:pt x="203" y="219"/>
                    </a:lnTo>
                    <a:close/>
                    <a:moveTo>
                      <a:pt x="253" y="115"/>
                    </a:moveTo>
                    <a:lnTo>
                      <a:pt x="253" y="115"/>
                    </a:lnTo>
                    <a:lnTo>
                      <a:pt x="253" y="115"/>
                    </a:lnTo>
                    <a:lnTo>
                      <a:pt x="253" y="115"/>
                    </a:lnTo>
                    <a:lnTo>
                      <a:pt x="261" y="128"/>
                    </a:lnTo>
                    <a:lnTo>
                      <a:pt x="261" y="128"/>
                    </a:lnTo>
                    <a:lnTo>
                      <a:pt x="261" y="128"/>
                    </a:lnTo>
                    <a:lnTo>
                      <a:pt x="261" y="128"/>
                    </a:lnTo>
                    <a:lnTo>
                      <a:pt x="261" y="121"/>
                    </a:lnTo>
                    <a:lnTo>
                      <a:pt x="261" y="121"/>
                    </a:lnTo>
                    <a:lnTo>
                      <a:pt x="261" y="121"/>
                    </a:lnTo>
                    <a:lnTo>
                      <a:pt x="261" y="121"/>
                    </a:lnTo>
                    <a:lnTo>
                      <a:pt x="256" y="116"/>
                    </a:lnTo>
                    <a:lnTo>
                      <a:pt x="256" y="116"/>
                    </a:lnTo>
                    <a:lnTo>
                      <a:pt x="253" y="115"/>
                    </a:lnTo>
                    <a:lnTo>
                      <a:pt x="253" y="115"/>
                    </a:lnTo>
                    <a:close/>
                    <a:moveTo>
                      <a:pt x="84" y="304"/>
                    </a:moveTo>
                    <a:lnTo>
                      <a:pt x="84" y="304"/>
                    </a:lnTo>
                    <a:lnTo>
                      <a:pt x="88" y="308"/>
                    </a:lnTo>
                    <a:lnTo>
                      <a:pt x="88" y="308"/>
                    </a:lnTo>
                    <a:lnTo>
                      <a:pt x="91" y="304"/>
                    </a:lnTo>
                    <a:lnTo>
                      <a:pt x="91" y="304"/>
                    </a:lnTo>
                    <a:lnTo>
                      <a:pt x="87" y="300"/>
                    </a:lnTo>
                    <a:lnTo>
                      <a:pt x="87" y="300"/>
                    </a:lnTo>
                    <a:lnTo>
                      <a:pt x="84" y="304"/>
                    </a:lnTo>
                    <a:lnTo>
                      <a:pt x="84" y="304"/>
                    </a:lnTo>
                    <a:close/>
                    <a:moveTo>
                      <a:pt x="250" y="179"/>
                    </a:moveTo>
                    <a:lnTo>
                      <a:pt x="250" y="179"/>
                    </a:lnTo>
                    <a:lnTo>
                      <a:pt x="247" y="188"/>
                    </a:lnTo>
                    <a:lnTo>
                      <a:pt x="247" y="188"/>
                    </a:lnTo>
                    <a:lnTo>
                      <a:pt x="247" y="188"/>
                    </a:lnTo>
                    <a:lnTo>
                      <a:pt x="247" y="188"/>
                    </a:lnTo>
                    <a:lnTo>
                      <a:pt x="250" y="189"/>
                    </a:lnTo>
                    <a:lnTo>
                      <a:pt x="253" y="192"/>
                    </a:lnTo>
                    <a:lnTo>
                      <a:pt x="253" y="192"/>
                    </a:lnTo>
                    <a:lnTo>
                      <a:pt x="254" y="188"/>
                    </a:lnTo>
                    <a:lnTo>
                      <a:pt x="254" y="185"/>
                    </a:lnTo>
                    <a:lnTo>
                      <a:pt x="254" y="185"/>
                    </a:lnTo>
                    <a:lnTo>
                      <a:pt x="254" y="186"/>
                    </a:lnTo>
                    <a:lnTo>
                      <a:pt x="254" y="186"/>
                    </a:lnTo>
                    <a:lnTo>
                      <a:pt x="253" y="186"/>
                    </a:lnTo>
                    <a:lnTo>
                      <a:pt x="251" y="186"/>
                    </a:lnTo>
                    <a:lnTo>
                      <a:pt x="251" y="186"/>
                    </a:lnTo>
                    <a:lnTo>
                      <a:pt x="250" y="185"/>
                    </a:lnTo>
                    <a:lnTo>
                      <a:pt x="250" y="183"/>
                    </a:lnTo>
                    <a:lnTo>
                      <a:pt x="250" y="183"/>
                    </a:lnTo>
                    <a:lnTo>
                      <a:pt x="250" y="182"/>
                    </a:lnTo>
                    <a:lnTo>
                      <a:pt x="250" y="182"/>
                    </a:lnTo>
                    <a:lnTo>
                      <a:pt x="251" y="179"/>
                    </a:lnTo>
                    <a:lnTo>
                      <a:pt x="251" y="179"/>
                    </a:lnTo>
                    <a:lnTo>
                      <a:pt x="250" y="179"/>
                    </a:lnTo>
                    <a:lnTo>
                      <a:pt x="250" y="179"/>
                    </a:lnTo>
                    <a:close/>
                    <a:moveTo>
                      <a:pt x="203" y="216"/>
                    </a:moveTo>
                    <a:lnTo>
                      <a:pt x="203" y="216"/>
                    </a:lnTo>
                    <a:lnTo>
                      <a:pt x="206" y="217"/>
                    </a:lnTo>
                    <a:lnTo>
                      <a:pt x="206" y="217"/>
                    </a:lnTo>
                    <a:lnTo>
                      <a:pt x="207" y="219"/>
                    </a:lnTo>
                    <a:lnTo>
                      <a:pt x="207" y="219"/>
                    </a:lnTo>
                    <a:lnTo>
                      <a:pt x="212" y="217"/>
                    </a:lnTo>
                    <a:lnTo>
                      <a:pt x="212" y="217"/>
                    </a:lnTo>
                    <a:lnTo>
                      <a:pt x="215" y="217"/>
                    </a:lnTo>
                    <a:lnTo>
                      <a:pt x="215" y="217"/>
                    </a:lnTo>
                    <a:lnTo>
                      <a:pt x="213" y="215"/>
                    </a:lnTo>
                    <a:lnTo>
                      <a:pt x="213" y="215"/>
                    </a:lnTo>
                    <a:lnTo>
                      <a:pt x="212" y="215"/>
                    </a:lnTo>
                    <a:lnTo>
                      <a:pt x="212" y="215"/>
                    </a:lnTo>
                    <a:lnTo>
                      <a:pt x="203" y="216"/>
                    </a:lnTo>
                    <a:lnTo>
                      <a:pt x="203" y="216"/>
                    </a:lnTo>
                    <a:close/>
                    <a:moveTo>
                      <a:pt x="64" y="345"/>
                    </a:moveTo>
                    <a:lnTo>
                      <a:pt x="64" y="345"/>
                    </a:lnTo>
                    <a:lnTo>
                      <a:pt x="65" y="340"/>
                    </a:lnTo>
                    <a:lnTo>
                      <a:pt x="65" y="340"/>
                    </a:lnTo>
                    <a:lnTo>
                      <a:pt x="67" y="334"/>
                    </a:lnTo>
                    <a:lnTo>
                      <a:pt x="67" y="328"/>
                    </a:lnTo>
                    <a:lnTo>
                      <a:pt x="67" y="328"/>
                    </a:lnTo>
                    <a:lnTo>
                      <a:pt x="67" y="327"/>
                    </a:lnTo>
                    <a:lnTo>
                      <a:pt x="67" y="327"/>
                    </a:lnTo>
                    <a:lnTo>
                      <a:pt x="67" y="325"/>
                    </a:lnTo>
                    <a:lnTo>
                      <a:pt x="67" y="325"/>
                    </a:lnTo>
                    <a:lnTo>
                      <a:pt x="68" y="321"/>
                    </a:lnTo>
                    <a:lnTo>
                      <a:pt x="68" y="321"/>
                    </a:lnTo>
                    <a:lnTo>
                      <a:pt x="65" y="327"/>
                    </a:lnTo>
                    <a:lnTo>
                      <a:pt x="64" y="332"/>
                    </a:lnTo>
                    <a:lnTo>
                      <a:pt x="64" y="338"/>
                    </a:lnTo>
                    <a:lnTo>
                      <a:pt x="64" y="345"/>
                    </a:lnTo>
                    <a:lnTo>
                      <a:pt x="64" y="345"/>
                    </a:lnTo>
                    <a:close/>
                    <a:moveTo>
                      <a:pt x="126" y="264"/>
                    </a:moveTo>
                    <a:lnTo>
                      <a:pt x="126" y="264"/>
                    </a:lnTo>
                    <a:lnTo>
                      <a:pt x="126" y="264"/>
                    </a:lnTo>
                    <a:lnTo>
                      <a:pt x="126" y="264"/>
                    </a:lnTo>
                    <a:lnTo>
                      <a:pt x="125" y="264"/>
                    </a:lnTo>
                    <a:lnTo>
                      <a:pt x="125" y="264"/>
                    </a:lnTo>
                    <a:lnTo>
                      <a:pt x="124" y="271"/>
                    </a:lnTo>
                    <a:lnTo>
                      <a:pt x="124" y="271"/>
                    </a:lnTo>
                    <a:lnTo>
                      <a:pt x="124" y="273"/>
                    </a:lnTo>
                    <a:lnTo>
                      <a:pt x="124" y="273"/>
                    </a:lnTo>
                    <a:lnTo>
                      <a:pt x="124" y="274"/>
                    </a:lnTo>
                    <a:lnTo>
                      <a:pt x="124" y="274"/>
                    </a:lnTo>
                    <a:lnTo>
                      <a:pt x="124" y="278"/>
                    </a:lnTo>
                    <a:lnTo>
                      <a:pt x="124" y="278"/>
                    </a:lnTo>
                    <a:lnTo>
                      <a:pt x="122" y="283"/>
                    </a:lnTo>
                    <a:lnTo>
                      <a:pt x="122" y="283"/>
                    </a:lnTo>
                    <a:lnTo>
                      <a:pt x="121" y="288"/>
                    </a:lnTo>
                    <a:lnTo>
                      <a:pt x="121" y="288"/>
                    </a:lnTo>
                    <a:lnTo>
                      <a:pt x="125" y="280"/>
                    </a:lnTo>
                    <a:lnTo>
                      <a:pt x="125" y="280"/>
                    </a:lnTo>
                    <a:lnTo>
                      <a:pt x="125" y="277"/>
                    </a:lnTo>
                    <a:lnTo>
                      <a:pt x="125" y="277"/>
                    </a:lnTo>
                    <a:lnTo>
                      <a:pt x="126" y="264"/>
                    </a:lnTo>
                    <a:lnTo>
                      <a:pt x="126" y="264"/>
                    </a:lnTo>
                    <a:close/>
                    <a:moveTo>
                      <a:pt x="37" y="206"/>
                    </a:moveTo>
                    <a:lnTo>
                      <a:pt x="37" y="206"/>
                    </a:lnTo>
                    <a:lnTo>
                      <a:pt x="38" y="199"/>
                    </a:lnTo>
                    <a:lnTo>
                      <a:pt x="38" y="199"/>
                    </a:lnTo>
                    <a:lnTo>
                      <a:pt x="38" y="197"/>
                    </a:lnTo>
                    <a:lnTo>
                      <a:pt x="38" y="197"/>
                    </a:lnTo>
                    <a:lnTo>
                      <a:pt x="35" y="196"/>
                    </a:lnTo>
                    <a:lnTo>
                      <a:pt x="35" y="196"/>
                    </a:lnTo>
                    <a:lnTo>
                      <a:pt x="34" y="202"/>
                    </a:lnTo>
                    <a:lnTo>
                      <a:pt x="34" y="202"/>
                    </a:lnTo>
                    <a:lnTo>
                      <a:pt x="34" y="202"/>
                    </a:lnTo>
                    <a:lnTo>
                      <a:pt x="34" y="202"/>
                    </a:lnTo>
                    <a:lnTo>
                      <a:pt x="34" y="203"/>
                    </a:lnTo>
                    <a:lnTo>
                      <a:pt x="34" y="203"/>
                    </a:lnTo>
                    <a:lnTo>
                      <a:pt x="37" y="206"/>
                    </a:lnTo>
                    <a:lnTo>
                      <a:pt x="37" y="206"/>
                    </a:lnTo>
                    <a:close/>
                    <a:moveTo>
                      <a:pt x="251" y="165"/>
                    </a:moveTo>
                    <a:lnTo>
                      <a:pt x="251" y="165"/>
                    </a:lnTo>
                    <a:lnTo>
                      <a:pt x="251" y="168"/>
                    </a:lnTo>
                    <a:lnTo>
                      <a:pt x="251" y="168"/>
                    </a:lnTo>
                    <a:lnTo>
                      <a:pt x="251" y="175"/>
                    </a:lnTo>
                    <a:lnTo>
                      <a:pt x="251" y="175"/>
                    </a:lnTo>
                    <a:lnTo>
                      <a:pt x="251" y="176"/>
                    </a:lnTo>
                    <a:lnTo>
                      <a:pt x="253" y="178"/>
                    </a:lnTo>
                    <a:lnTo>
                      <a:pt x="253" y="178"/>
                    </a:lnTo>
                    <a:lnTo>
                      <a:pt x="256" y="168"/>
                    </a:lnTo>
                    <a:lnTo>
                      <a:pt x="256" y="168"/>
                    </a:lnTo>
                    <a:lnTo>
                      <a:pt x="251" y="165"/>
                    </a:lnTo>
                    <a:lnTo>
                      <a:pt x="251" y="165"/>
                    </a:lnTo>
                    <a:close/>
                    <a:moveTo>
                      <a:pt x="43" y="210"/>
                    </a:moveTo>
                    <a:lnTo>
                      <a:pt x="43" y="210"/>
                    </a:lnTo>
                    <a:lnTo>
                      <a:pt x="44" y="209"/>
                    </a:lnTo>
                    <a:lnTo>
                      <a:pt x="44" y="209"/>
                    </a:lnTo>
                    <a:lnTo>
                      <a:pt x="44" y="206"/>
                    </a:lnTo>
                    <a:lnTo>
                      <a:pt x="43" y="203"/>
                    </a:lnTo>
                    <a:lnTo>
                      <a:pt x="43" y="203"/>
                    </a:lnTo>
                    <a:lnTo>
                      <a:pt x="41" y="200"/>
                    </a:lnTo>
                    <a:lnTo>
                      <a:pt x="41" y="200"/>
                    </a:lnTo>
                    <a:lnTo>
                      <a:pt x="38" y="206"/>
                    </a:lnTo>
                    <a:lnTo>
                      <a:pt x="38" y="206"/>
                    </a:lnTo>
                    <a:lnTo>
                      <a:pt x="40" y="207"/>
                    </a:lnTo>
                    <a:lnTo>
                      <a:pt x="40" y="207"/>
                    </a:lnTo>
                    <a:lnTo>
                      <a:pt x="43" y="210"/>
                    </a:lnTo>
                    <a:lnTo>
                      <a:pt x="43" y="210"/>
                    </a:lnTo>
                    <a:close/>
                    <a:moveTo>
                      <a:pt x="27" y="188"/>
                    </a:moveTo>
                    <a:lnTo>
                      <a:pt x="27" y="188"/>
                    </a:lnTo>
                    <a:lnTo>
                      <a:pt x="26" y="192"/>
                    </a:lnTo>
                    <a:lnTo>
                      <a:pt x="26" y="192"/>
                    </a:lnTo>
                    <a:lnTo>
                      <a:pt x="26" y="193"/>
                    </a:lnTo>
                    <a:lnTo>
                      <a:pt x="26" y="193"/>
                    </a:lnTo>
                    <a:lnTo>
                      <a:pt x="28" y="197"/>
                    </a:lnTo>
                    <a:lnTo>
                      <a:pt x="28" y="197"/>
                    </a:lnTo>
                    <a:lnTo>
                      <a:pt x="30" y="192"/>
                    </a:lnTo>
                    <a:lnTo>
                      <a:pt x="30" y="192"/>
                    </a:lnTo>
                    <a:lnTo>
                      <a:pt x="30" y="190"/>
                    </a:lnTo>
                    <a:lnTo>
                      <a:pt x="30" y="190"/>
                    </a:lnTo>
                    <a:lnTo>
                      <a:pt x="27" y="188"/>
                    </a:lnTo>
                    <a:lnTo>
                      <a:pt x="27" y="188"/>
                    </a:lnTo>
                    <a:close/>
                    <a:moveTo>
                      <a:pt x="253" y="65"/>
                    </a:moveTo>
                    <a:lnTo>
                      <a:pt x="253" y="65"/>
                    </a:lnTo>
                    <a:lnTo>
                      <a:pt x="250" y="65"/>
                    </a:lnTo>
                    <a:lnTo>
                      <a:pt x="250" y="65"/>
                    </a:lnTo>
                    <a:lnTo>
                      <a:pt x="250" y="74"/>
                    </a:lnTo>
                    <a:lnTo>
                      <a:pt x="250" y="74"/>
                    </a:lnTo>
                    <a:lnTo>
                      <a:pt x="250" y="74"/>
                    </a:lnTo>
                    <a:lnTo>
                      <a:pt x="250" y="74"/>
                    </a:lnTo>
                    <a:lnTo>
                      <a:pt x="253" y="75"/>
                    </a:lnTo>
                    <a:lnTo>
                      <a:pt x="253" y="75"/>
                    </a:lnTo>
                    <a:lnTo>
                      <a:pt x="253" y="65"/>
                    </a:lnTo>
                    <a:lnTo>
                      <a:pt x="253" y="65"/>
                    </a:lnTo>
                    <a:close/>
                    <a:moveTo>
                      <a:pt x="107" y="293"/>
                    </a:moveTo>
                    <a:lnTo>
                      <a:pt x="107" y="293"/>
                    </a:lnTo>
                    <a:lnTo>
                      <a:pt x="109" y="294"/>
                    </a:lnTo>
                    <a:lnTo>
                      <a:pt x="109" y="294"/>
                    </a:lnTo>
                    <a:lnTo>
                      <a:pt x="112" y="293"/>
                    </a:lnTo>
                    <a:lnTo>
                      <a:pt x="112" y="293"/>
                    </a:lnTo>
                    <a:lnTo>
                      <a:pt x="114" y="290"/>
                    </a:lnTo>
                    <a:lnTo>
                      <a:pt x="114" y="290"/>
                    </a:lnTo>
                    <a:lnTo>
                      <a:pt x="112" y="288"/>
                    </a:lnTo>
                    <a:lnTo>
                      <a:pt x="111" y="287"/>
                    </a:lnTo>
                    <a:lnTo>
                      <a:pt x="111" y="287"/>
                    </a:lnTo>
                    <a:lnTo>
                      <a:pt x="107" y="293"/>
                    </a:lnTo>
                    <a:lnTo>
                      <a:pt x="107" y="293"/>
                    </a:lnTo>
                    <a:close/>
                    <a:moveTo>
                      <a:pt x="259" y="128"/>
                    </a:moveTo>
                    <a:lnTo>
                      <a:pt x="259" y="128"/>
                    </a:lnTo>
                    <a:lnTo>
                      <a:pt x="251" y="118"/>
                    </a:lnTo>
                    <a:lnTo>
                      <a:pt x="251" y="118"/>
                    </a:lnTo>
                    <a:lnTo>
                      <a:pt x="251" y="118"/>
                    </a:lnTo>
                    <a:lnTo>
                      <a:pt x="251" y="118"/>
                    </a:lnTo>
                    <a:lnTo>
                      <a:pt x="251" y="125"/>
                    </a:lnTo>
                    <a:lnTo>
                      <a:pt x="251" y="125"/>
                    </a:lnTo>
                    <a:lnTo>
                      <a:pt x="257" y="128"/>
                    </a:lnTo>
                    <a:lnTo>
                      <a:pt x="257" y="128"/>
                    </a:lnTo>
                    <a:lnTo>
                      <a:pt x="259" y="128"/>
                    </a:lnTo>
                    <a:lnTo>
                      <a:pt x="259" y="128"/>
                    </a:lnTo>
                    <a:close/>
                    <a:moveTo>
                      <a:pt x="247" y="30"/>
                    </a:moveTo>
                    <a:lnTo>
                      <a:pt x="247" y="30"/>
                    </a:lnTo>
                    <a:lnTo>
                      <a:pt x="247" y="31"/>
                    </a:lnTo>
                    <a:lnTo>
                      <a:pt x="247" y="31"/>
                    </a:lnTo>
                    <a:lnTo>
                      <a:pt x="250" y="34"/>
                    </a:lnTo>
                    <a:lnTo>
                      <a:pt x="250" y="34"/>
                    </a:lnTo>
                    <a:lnTo>
                      <a:pt x="250" y="35"/>
                    </a:lnTo>
                    <a:lnTo>
                      <a:pt x="250" y="37"/>
                    </a:lnTo>
                    <a:lnTo>
                      <a:pt x="250" y="37"/>
                    </a:lnTo>
                    <a:lnTo>
                      <a:pt x="250" y="38"/>
                    </a:lnTo>
                    <a:lnTo>
                      <a:pt x="250" y="38"/>
                    </a:lnTo>
                    <a:lnTo>
                      <a:pt x="251" y="43"/>
                    </a:lnTo>
                    <a:lnTo>
                      <a:pt x="251" y="43"/>
                    </a:lnTo>
                    <a:lnTo>
                      <a:pt x="253" y="44"/>
                    </a:lnTo>
                    <a:lnTo>
                      <a:pt x="253" y="44"/>
                    </a:lnTo>
                    <a:lnTo>
                      <a:pt x="253" y="40"/>
                    </a:lnTo>
                    <a:lnTo>
                      <a:pt x="253" y="40"/>
                    </a:lnTo>
                    <a:lnTo>
                      <a:pt x="251" y="33"/>
                    </a:lnTo>
                    <a:lnTo>
                      <a:pt x="251" y="33"/>
                    </a:lnTo>
                    <a:lnTo>
                      <a:pt x="250" y="30"/>
                    </a:lnTo>
                    <a:lnTo>
                      <a:pt x="247" y="30"/>
                    </a:lnTo>
                    <a:lnTo>
                      <a:pt x="247" y="30"/>
                    </a:lnTo>
                    <a:lnTo>
                      <a:pt x="247" y="30"/>
                    </a:lnTo>
                    <a:lnTo>
                      <a:pt x="247" y="30"/>
                    </a:lnTo>
                    <a:close/>
                    <a:moveTo>
                      <a:pt x="212" y="212"/>
                    </a:moveTo>
                    <a:lnTo>
                      <a:pt x="212" y="212"/>
                    </a:lnTo>
                    <a:lnTo>
                      <a:pt x="210" y="210"/>
                    </a:lnTo>
                    <a:lnTo>
                      <a:pt x="210" y="210"/>
                    </a:lnTo>
                    <a:lnTo>
                      <a:pt x="207" y="209"/>
                    </a:lnTo>
                    <a:lnTo>
                      <a:pt x="207" y="209"/>
                    </a:lnTo>
                    <a:lnTo>
                      <a:pt x="200" y="212"/>
                    </a:lnTo>
                    <a:lnTo>
                      <a:pt x="200" y="212"/>
                    </a:lnTo>
                    <a:lnTo>
                      <a:pt x="200" y="212"/>
                    </a:lnTo>
                    <a:lnTo>
                      <a:pt x="200" y="212"/>
                    </a:lnTo>
                    <a:lnTo>
                      <a:pt x="200" y="213"/>
                    </a:lnTo>
                    <a:lnTo>
                      <a:pt x="200" y="213"/>
                    </a:lnTo>
                    <a:lnTo>
                      <a:pt x="202" y="213"/>
                    </a:lnTo>
                    <a:lnTo>
                      <a:pt x="202" y="213"/>
                    </a:lnTo>
                    <a:lnTo>
                      <a:pt x="212" y="212"/>
                    </a:lnTo>
                    <a:lnTo>
                      <a:pt x="212" y="212"/>
                    </a:lnTo>
                    <a:close/>
                    <a:moveTo>
                      <a:pt x="99" y="298"/>
                    </a:moveTo>
                    <a:lnTo>
                      <a:pt x="99" y="298"/>
                    </a:lnTo>
                    <a:lnTo>
                      <a:pt x="104" y="301"/>
                    </a:lnTo>
                    <a:lnTo>
                      <a:pt x="104" y="301"/>
                    </a:lnTo>
                    <a:lnTo>
                      <a:pt x="107" y="297"/>
                    </a:lnTo>
                    <a:lnTo>
                      <a:pt x="107" y="297"/>
                    </a:lnTo>
                    <a:lnTo>
                      <a:pt x="105" y="294"/>
                    </a:lnTo>
                    <a:lnTo>
                      <a:pt x="105" y="294"/>
                    </a:lnTo>
                    <a:lnTo>
                      <a:pt x="99" y="298"/>
                    </a:lnTo>
                    <a:lnTo>
                      <a:pt x="99" y="298"/>
                    </a:lnTo>
                    <a:close/>
                    <a:moveTo>
                      <a:pt x="97" y="307"/>
                    </a:moveTo>
                    <a:lnTo>
                      <a:pt x="97" y="307"/>
                    </a:lnTo>
                    <a:lnTo>
                      <a:pt x="101" y="303"/>
                    </a:lnTo>
                    <a:lnTo>
                      <a:pt x="101" y="303"/>
                    </a:lnTo>
                    <a:lnTo>
                      <a:pt x="98" y="300"/>
                    </a:lnTo>
                    <a:lnTo>
                      <a:pt x="98" y="300"/>
                    </a:lnTo>
                    <a:lnTo>
                      <a:pt x="94" y="304"/>
                    </a:lnTo>
                    <a:lnTo>
                      <a:pt x="94" y="304"/>
                    </a:lnTo>
                    <a:lnTo>
                      <a:pt x="97" y="307"/>
                    </a:lnTo>
                    <a:lnTo>
                      <a:pt x="97" y="307"/>
                    </a:lnTo>
                    <a:close/>
                    <a:moveTo>
                      <a:pt x="243" y="28"/>
                    </a:moveTo>
                    <a:lnTo>
                      <a:pt x="243" y="28"/>
                    </a:lnTo>
                    <a:lnTo>
                      <a:pt x="244" y="27"/>
                    </a:lnTo>
                    <a:lnTo>
                      <a:pt x="244" y="27"/>
                    </a:lnTo>
                    <a:lnTo>
                      <a:pt x="244" y="24"/>
                    </a:lnTo>
                    <a:lnTo>
                      <a:pt x="244" y="24"/>
                    </a:lnTo>
                    <a:lnTo>
                      <a:pt x="244" y="21"/>
                    </a:lnTo>
                    <a:lnTo>
                      <a:pt x="243" y="20"/>
                    </a:lnTo>
                    <a:lnTo>
                      <a:pt x="243" y="20"/>
                    </a:lnTo>
                    <a:lnTo>
                      <a:pt x="239" y="18"/>
                    </a:lnTo>
                    <a:lnTo>
                      <a:pt x="239" y="18"/>
                    </a:lnTo>
                    <a:lnTo>
                      <a:pt x="243" y="28"/>
                    </a:lnTo>
                    <a:lnTo>
                      <a:pt x="243" y="28"/>
                    </a:lnTo>
                    <a:close/>
                    <a:moveTo>
                      <a:pt x="229" y="212"/>
                    </a:moveTo>
                    <a:lnTo>
                      <a:pt x="229" y="212"/>
                    </a:lnTo>
                    <a:lnTo>
                      <a:pt x="230" y="213"/>
                    </a:lnTo>
                    <a:lnTo>
                      <a:pt x="230" y="213"/>
                    </a:lnTo>
                    <a:lnTo>
                      <a:pt x="230" y="213"/>
                    </a:lnTo>
                    <a:lnTo>
                      <a:pt x="230" y="213"/>
                    </a:lnTo>
                    <a:lnTo>
                      <a:pt x="236" y="212"/>
                    </a:lnTo>
                    <a:lnTo>
                      <a:pt x="236" y="212"/>
                    </a:lnTo>
                    <a:lnTo>
                      <a:pt x="233" y="207"/>
                    </a:lnTo>
                    <a:lnTo>
                      <a:pt x="233" y="207"/>
                    </a:lnTo>
                    <a:lnTo>
                      <a:pt x="229" y="212"/>
                    </a:lnTo>
                    <a:lnTo>
                      <a:pt x="229" y="212"/>
                    </a:lnTo>
                    <a:close/>
                    <a:moveTo>
                      <a:pt x="266" y="48"/>
                    </a:moveTo>
                    <a:lnTo>
                      <a:pt x="266" y="48"/>
                    </a:lnTo>
                    <a:lnTo>
                      <a:pt x="264" y="48"/>
                    </a:lnTo>
                    <a:lnTo>
                      <a:pt x="264" y="48"/>
                    </a:lnTo>
                    <a:lnTo>
                      <a:pt x="264" y="50"/>
                    </a:lnTo>
                    <a:lnTo>
                      <a:pt x="264" y="50"/>
                    </a:lnTo>
                    <a:lnTo>
                      <a:pt x="266" y="60"/>
                    </a:lnTo>
                    <a:lnTo>
                      <a:pt x="266" y="60"/>
                    </a:lnTo>
                    <a:lnTo>
                      <a:pt x="266" y="74"/>
                    </a:lnTo>
                    <a:lnTo>
                      <a:pt x="266" y="74"/>
                    </a:lnTo>
                    <a:lnTo>
                      <a:pt x="266" y="80"/>
                    </a:lnTo>
                    <a:lnTo>
                      <a:pt x="266" y="80"/>
                    </a:lnTo>
                    <a:lnTo>
                      <a:pt x="266" y="81"/>
                    </a:lnTo>
                    <a:lnTo>
                      <a:pt x="266" y="81"/>
                    </a:lnTo>
                    <a:lnTo>
                      <a:pt x="266" y="81"/>
                    </a:lnTo>
                    <a:lnTo>
                      <a:pt x="266" y="81"/>
                    </a:lnTo>
                    <a:lnTo>
                      <a:pt x="266" y="53"/>
                    </a:lnTo>
                    <a:lnTo>
                      <a:pt x="266" y="53"/>
                    </a:lnTo>
                    <a:lnTo>
                      <a:pt x="266" y="48"/>
                    </a:lnTo>
                    <a:lnTo>
                      <a:pt x="266" y="48"/>
                    </a:lnTo>
                    <a:close/>
                    <a:moveTo>
                      <a:pt x="92" y="305"/>
                    </a:moveTo>
                    <a:lnTo>
                      <a:pt x="92" y="305"/>
                    </a:lnTo>
                    <a:lnTo>
                      <a:pt x="89" y="311"/>
                    </a:lnTo>
                    <a:lnTo>
                      <a:pt x="89" y="311"/>
                    </a:lnTo>
                    <a:lnTo>
                      <a:pt x="92" y="313"/>
                    </a:lnTo>
                    <a:lnTo>
                      <a:pt x="92" y="313"/>
                    </a:lnTo>
                    <a:lnTo>
                      <a:pt x="95" y="310"/>
                    </a:lnTo>
                    <a:lnTo>
                      <a:pt x="95" y="310"/>
                    </a:lnTo>
                    <a:lnTo>
                      <a:pt x="92" y="305"/>
                    </a:lnTo>
                    <a:lnTo>
                      <a:pt x="92" y="305"/>
                    </a:lnTo>
                    <a:close/>
                    <a:moveTo>
                      <a:pt x="116" y="288"/>
                    </a:moveTo>
                    <a:lnTo>
                      <a:pt x="116" y="288"/>
                    </a:lnTo>
                    <a:lnTo>
                      <a:pt x="116" y="288"/>
                    </a:lnTo>
                    <a:lnTo>
                      <a:pt x="116" y="288"/>
                    </a:lnTo>
                    <a:lnTo>
                      <a:pt x="118" y="284"/>
                    </a:lnTo>
                    <a:lnTo>
                      <a:pt x="118" y="284"/>
                    </a:lnTo>
                    <a:lnTo>
                      <a:pt x="116" y="284"/>
                    </a:lnTo>
                    <a:lnTo>
                      <a:pt x="116" y="284"/>
                    </a:lnTo>
                    <a:lnTo>
                      <a:pt x="116" y="283"/>
                    </a:lnTo>
                    <a:lnTo>
                      <a:pt x="116" y="283"/>
                    </a:lnTo>
                    <a:lnTo>
                      <a:pt x="115" y="281"/>
                    </a:lnTo>
                    <a:lnTo>
                      <a:pt x="115" y="281"/>
                    </a:lnTo>
                    <a:lnTo>
                      <a:pt x="114" y="283"/>
                    </a:lnTo>
                    <a:lnTo>
                      <a:pt x="112" y="286"/>
                    </a:lnTo>
                    <a:lnTo>
                      <a:pt x="112" y="286"/>
                    </a:lnTo>
                    <a:lnTo>
                      <a:pt x="114" y="286"/>
                    </a:lnTo>
                    <a:lnTo>
                      <a:pt x="114" y="286"/>
                    </a:lnTo>
                    <a:lnTo>
                      <a:pt x="115" y="286"/>
                    </a:lnTo>
                    <a:lnTo>
                      <a:pt x="116" y="288"/>
                    </a:lnTo>
                    <a:lnTo>
                      <a:pt x="116" y="288"/>
                    </a:lnTo>
                    <a:close/>
                    <a:moveTo>
                      <a:pt x="250" y="84"/>
                    </a:moveTo>
                    <a:lnTo>
                      <a:pt x="250" y="84"/>
                    </a:lnTo>
                    <a:lnTo>
                      <a:pt x="253" y="85"/>
                    </a:lnTo>
                    <a:lnTo>
                      <a:pt x="253" y="85"/>
                    </a:lnTo>
                    <a:lnTo>
                      <a:pt x="253" y="78"/>
                    </a:lnTo>
                    <a:lnTo>
                      <a:pt x="253" y="78"/>
                    </a:lnTo>
                    <a:lnTo>
                      <a:pt x="250" y="77"/>
                    </a:lnTo>
                    <a:lnTo>
                      <a:pt x="250" y="77"/>
                    </a:lnTo>
                    <a:lnTo>
                      <a:pt x="250" y="84"/>
                    </a:lnTo>
                    <a:lnTo>
                      <a:pt x="250" y="84"/>
                    </a:lnTo>
                    <a:close/>
                    <a:moveTo>
                      <a:pt x="251" y="97"/>
                    </a:moveTo>
                    <a:lnTo>
                      <a:pt x="251" y="97"/>
                    </a:lnTo>
                    <a:lnTo>
                      <a:pt x="253" y="88"/>
                    </a:lnTo>
                    <a:lnTo>
                      <a:pt x="253" y="88"/>
                    </a:lnTo>
                    <a:lnTo>
                      <a:pt x="250" y="87"/>
                    </a:lnTo>
                    <a:lnTo>
                      <a:pt x="250" y="87"/>
                    </a:lnTo>
                    <a:lnTo>
                      <a:pt x="250" y="97"/>
                    </a:lnTo>
                    <a:lnTo>
                      <a:pt x="250" y="97"/>
                    </a:lnTo>
                    <a:lnTo>
                      <a:pt x="251" y="97"/>
                    </a:lnTo>
                    <a:lnTo>
                      <a:pt x="251" y="97"/>
                    </a:lnTo>
                    <a:close/>
                    <a:moveTo>
                      <a:pt x="31" y="193"/>
                    </a:moveTo>
                    <a:lnTo>
                      <a:pt x="31" y="193"/>
                    </a:lnTo>
                    <a:lnTo>
                      <a:pt x="30" y="199"/>
                    </a:lnTo>
                    <a:lnTo>
                      <a:pt x="30" y="199"/>
                    </a:lnTo>
                    <a:lnTo>
                      <a:pt x="30" y="199"/>
                    </a:lnTo>
                    <a:lnTo>
                      <a:pt x="30" y="199"/>
                    </a:lnTo>
                    <a:lnTo>
                      <a:pt x="33" y="202"/>
                    </a:lnTo>
                    <a:lnTo>
                      <a:pt x="33" y="202"/>
                    </a:lnTo>
                    <a:lnTo>
                      <a:pt x="34" y="196"/>
                    </a:lnTo>
                    <a:lnTo>
                      <a:pt x="34" y="196"/>
                    </a:lnTo>
                    <a:lnTo>
                      <a:pt x="34" y="195"/>
                    </a:lnTo>
                    <a:lnTo>
                      <a:pt x="34" y="195"/>
                    </a:lnTo>
                    <a:lnTo>
                      <a:pt x="31" y="193"/>
                    </a:lnTo>
                    <a:lnTo>
                      <a:pt x="31" y="193"/>
                    </a:lnTo>
                    <a:close/>
                    <a:moveTo>
                      <a:pt x="263" y="48"/>
                    </a:moveTo>
                    <a:lnTo>
                      <a:pt x="263" y="48"/>
                    </a:lnTo>
                    <a:lnTo>
                      <a:pt x="260" y="38"/>
                    </a:lnTo>
                    <a:lnTo>
                      <a:pt x="260" y="38"/>
                    </a:lnTo>
                    <a:lnTo>
                      <a:pt x="259" y="37"/>
                    </a:lnTo>
                    <a:lnTo>
                      <a:pt x="259" y="37"/>
                    </a:lnTo>
                    <a:lnTo>
                      <a:pt x="261" y="47"/>
                    </a:lnTo>
                    <a:lnTo>
                      <a:pt x="261" y="47"/>
                    </a:lnTo>
                    <a:lnTo>
                      <a:pt x="263" y="48"/>
                    </a:lnTo>
                    <a:lnTo>
                      <a:pt x="263" y="48"/>
                    </a:lnTo>
                    <a:close/>
                    <a:moveTo>
                      <a:pt x="62" y="233"/>
                    </a:moveTo>
                    <a:lnTo>
                      <a:pt x="62" y="233"/>
                    </a:lnTo>
                    <a:lnTo>
                      <a:pt x="62" y="234"/>
                    </a:lnTo>
                    <a:lnTo>
                      <a:pt x="62" y="234"/>
                    </a:lnTo>
                    <a:lnTo>
                      <a:pt x="70" y="244"/>
                    </a:lnTo>
                    <a:lnTo>
                      <a:pt x="70" y="244"/>
                    </a:lnTo>
                    <a:lnTo>
                      <a:pt x="70" y="244"/>
                    </a:lnTo>
                    <a:lnTo>
                      <a:pt x="70" y="244"/>
                    </a:lnTo>
                    <a:lnTo>
                      <a:pt x="70" y="240"/>
                    </a:lnTo>
                    <a:lnTo>
                      <a:pt x="67" y="237"/>
                    </a:lnTo>
                    <a:lnTo>
                      <a:pt x="67" y="237"/>
                    </a:lnTo>
                    <a:lnTo>
                      <a:pt x="62" y="233"/>
                    </a:lnTo>
                    <a:lnTo>
                      <a:pt x="62" y="233"/>
                    </a:lnTo>
                    <a:lnTo>
                      <a:pt x="62" y="233"/>
                    </a:lnTo>
                    <a:lnTo>
                      <a:pt x="62" y="233"/>
                    </a:lnTo>
                    <a:close/>
                    <a:moveTo>
                      <a:pt x="249" y="44"/>
                    </a:moveTo>
                    <a:lnTo>
                      <a:pt x="249" y="44"/>
                    </a:lnTo>
                    <a:lnTo>
                      <a:pt x="250" y="54"/>
                    </a:lnTo>
                    <a:lnTo>
                      <a:pt x="250" y="54"/>
                    </a:lnTo>
                    <a:lnTo>
                      <a:pt x="251" y="54"/>
                    </a:lnTo>
                    <a:lnTo>
                      <a:pt x="251" y="54"/>
                    </a:lnTo>
                    <a:lnTo>
                      <a:pt x="251" y="53"/>
                    </a:lnTo>
                    <a:lnTo>
                      <a:pt x="251" y="53"/>
                    </a:lnTo>
                    <a:lnTo>
                      <a:pt x="250" y="45"/>
                    </a:lnTo>
                    <a:lnTo>
                      <a:pt x="250" y="45"/>
                    </a:lnTo>
                    <a:lnTo>
                      <a:pt x="249" y="44"/>
                    </a:lnTo>
                    <a:lnTo>
                      <a:pt x="249" y="44"/>
                    </a:lnTo>
                    <a:close/>
                    <a:moveTo>
                      <a:pt x="260" y="158"/>
                    </a:moveTo>
                    <a:lnTo>
                      <a:pt x="260" y="158"/>
                    </a:lnTo>
                    <a:lnTo>
                      <a:pt x="259" y="168"/>
                    </a:lnTo>
                    <a:lnTo>
                      <a:pt x="259" y="168"/>
                    </a:lnTo>
                    <a:lnTo>
                      <a:pt x="260" y="168"/>
                    </a:lnTo>
                    <a:lnTo>
                      <a:pt x="260" y="168"/>
                    </a:lnTo>
                    <a:lnTo>
                      <a:pt x="261" y="168"/>
                    </a:lnTo>
                    <a:lnTo>
                      <a:pt x="261" y="166"/>
                    </a:lnTo>
                    <a:lnTo>
                      <a:pt x="261" y="166"/>
                    </a:lnTo>
                    <a:lnTo>
                      <a:pt x="261" y="159"/>
                    </a:lnTo>
                    <a:lnTo>
                      <a:pt x="261" y="159"/>
                    </a:lnTo>
                    <a:lnTo>
                      <a:pt x="260" y="158"/>
                    </a:lnTo>
                    <a:lnTo>
                      <a:pt x="260" y="158"/>
                    </a:lnTo>
                    <a:close/>
                    <a:moveTo>
                      <a:pt x="88" y="320"/>
                    </a:moveTo>
                    <a:lnTo>
                      <a:pt x="88" y="320"/>
                    </a:lnTo>
                    <a:lnTo>
                      <a:pt x="89" y="315"/>
                    </a:lnTo>
                    <a:lnTo>
                      <a:pt x="89" y="315"/>
                    </a:lnTo>
                    <a:lnTo>
                      <a:pt x="88" y="313"/>
                    </a:lnTo>
                    <a:lnTo>
                      <a:pt x="88" y="313"/>
                    </a:lnTo>
                    <a:lnTo>
                      <a:pt x="85" y="318"/>
                    </a:lnTo>
                    <a:lnTo>
                      <a:pt x="85" y="318"/>
                    </a:lnTo>
                    <a:lnTo>
                      <a:pt x="88" y="320"/>
                    </a:lnTo>
                    <a:lnTo>
                      <a:pt x="88" y="320"/>
                    </a:lnTo>
                    <a:close/>
                    <a:moveTo>
                      <a:pt x="257" y="197"/>
                    </a:moveTo>
                    <a:lnTo>
                      <a:pt x="257" y="197"/>
                    </a:lnTo>
                    <a:lnTo>
                      <a:pt x="257" y="197"/>
                    </a:lnTo>
                    <a:lnTo>
                      <a:pt x="257" y="197"/>
                    </a:lnTo>
                    <a:lnTo>
                      <a:pt x="250" y="207"/>
                    </a:lnTo>
                    <a:lnTo>
                      <a:pt x="250" y="207"/>
                    </a:lnTo>
                    <a:lnTo>
                      <a:pt x="249" y="209"/>
                    </a:lnTo>
                    <a:lnTo>
                      <a:pt x="249" y="209"/>
                    </a:lnTo>
                    <a:lnTo>
                      <a:pt x="254" y="203"/>
                    </a:lnTo>
                    <a:lnTo>
                      <a:pt x="257" y="200"/>
                    </a:lnTo>
                    <a:lnTo>
                      <a:pt x="257" y="197"/>
                    </a:lnTo>
                    <a:lnTo>
                      <a:pt x="257" y="197"/>
                    </a:lnTo>
                    <a:close/>
                    <a:moveTo>
                      <a:pt x="20" y="182"/>
                    </a:moveTo>
                    <a:lnTo>
                      <a:pt x="20" y="182"/>
                    </a:lnTo>
                    <a:lnTo>
                      <a:pt x="23" y="190"/>
                    </a:lnTo>
                    <a:lnTo>
                      <a:pt x="23" y="190"/>
                    </a:lnTo>
                    <a:lnTo>
                      <a:pt x="24" y="185"/>
                    </a:lnTo>
                    <a:lnTo>
                      <a:pt x="24" y="185"/>
                    </a:lnTo>
                    <a:lnTo>
                      <a:pt x="20" y="182"/>
                    </a:lnTo>
                    <a:lnTo>
                      <a:pt x="20" y="182"/>
                    </a:lnTo>
                    <a:close/>
                    <a:moveTo>
                      <a:pt x="230" y="217"/>
                    </a:moveTo>
                    <a:lnTo>
                      <a:pt x="230" y="217"/>
                    </a:lnTo>
                    <a:lnTo>
                      <a:pt x="229" y="216"/>
                    </a:lnTo>
                    <a:lnTo>
                      <a:pt x="229" y="216"/>
                    </a:lnTo>
                    <a:lnTo>
                      <a:pt x="222" y="217"/>
                    </a:lnTo>
                    <a:lnTo>
                      <a:pt x="222" y="217"/>
                    </a:lnTo>
                    <a:lnTo>
                      <a:pt x="222" y="219"/>
                    </a:lnTo>
                    <a:lnTo>
                      <a:pt x="222" y="219"/>
                    </a:lnTo>
                    <a:lnTo>
                      <a:pt x="230" y="217"/>
                    </a:lnTo>
                    <a:lnTo>
                      <a:pt x="230" y="217"/>
                    </a:lnTo>
                    <a:close/>
                    <a:moveTo>
                      <a:pt x="197" y="212"/>
                    </a:moveTo>
                    <a:lnTo>
                      <a:pt x="197" y="212"/>
                    </a:lnTo>
                    <a:lnTo>
                      <a:pt x="188" y="213"/>
                    </a:lnTo>
                    <a:lnTo>
                      <a:pt x="188" y="213"/>
                    </a:lnTo>
                    <a:lnTo>
                      <a:pt x="189" y="215"/>
                    </a:lnTo>
                    <a:lnTo>
                      <a:pt x="189" y="215"/>
                    </a:lnTo>
                    <a:lnTo>
                      <a:pt x="197" y="213"/>
                    </a:lnTo>
                    <a:lnTo>
                      <a:pt x="197" y="213"/>
                    </a:lnTo>
                    <a:lnTo>
                      <a:pt x="199" y="213"/>
                    </a:lnTo>
                    <a:lnTo>
                      <a:pt x="199" y="213"/>
                    </a:lnTo>
                    <a:lnTo>
                      <a:pt x="197" y="212"/>
                    </a:lnTo>
                    <a:lnTo>
                      <a:pt x="197" y="212"/>
                    </a:lnTo>
                    <a:close/>
                    <a:moveTo>
                      <a:pt x="251" y="101"/>
                    </a:moveTo>
                    <a:lnTo>
                      <a:pt x="251" y="101"/>
                    </a:lnTo>
                    <a:lnTo>
                      <a:pt x="250" y="101"/>
                    </a:lnTo>
                    <a:lnTo>
                      <a:pt x="250" y="101"/>
                    </a:lnTo>
                    <a:lnTo>
                      <a:pt x="249" y="112"/>
                    </a:lnTo>
                    <a:lnTo>
                      <a:pt x="249" y="112"/>
                    </a:lnTo>
                    <a:lnTo>
                      <a:pt x="250" y="111"/>
                    </a:lnTo>
                    <a:lnTo>
                      <a:pt x="250" y="109"/>
                    </a:lnTo>
                    <a:lnTo>
                      <a:pt x="250" y="109"/>
                    </a:lnTo>
                    <a:lnTo>
                      <a:pt x="251" y="105"/>
                    </a:lnTo>
                    <a:lnTo>
                      <a:pt x="251" y="105"/>
                    </a:lnTo>
                    <a:lnTo>
                      <a:pt x="251" y="101"/>
                    </a:lnTo>
                    <a:lnTo>
                      <a:pt x="251" y="101"/>
                    </a:lnTo>
                    <a:close/>
                    <a:moveTo>
                      <a:pt x="249" y="18"/>
                    </a:moveTo>
                    <a:lnTo>
                      <a:pt x="249" y="18"/>
                    </a:lnTo>
                    <a:lnTo>
                      <a:pt x="250" y="21"/>
                    </a:lnTo>
                    <a:lnTo>
                      <a:pt x="250" y="21"/>
                    </a:lnTo>
                    <a:lnTo>
                      <a:pt x="253" y="26"/>
                    </a:lnTo>
                    <a:lnTo>
                      <a:pt x="253" y="26"/>
                    </a:lnTo>
                    <a:lnTo>
                      <a:pt x="256" y="28"/>
                    </a:lnTo>
                    <a:lnTo>
                      <a:pt x="256" y="28"/>
                    </a:lnTo>
                    <a:lnTo>
                      <a:pt x="253" y="23"/>
                    </a:lnTo>
                    <a:lnTo>
                      <a:pt x="249" y="18"/>
                    </a:lnTo>
                    <a:lnTo>
                      <a:pt x="249" y="18"/>
                    </a:lnTo>
                    <a:close/>
                    <a:moveTo>
                      <a:pt x="216" y="213"/>
                    </a:moveTo>
                    <a:lnTo>
                      <a:pt x="216" y="213"/>
                    </a:lnTo>
                    <a:lnTo>
                      <a:pt x="217" y="216"/>
                    </a:lnTo>
                    <a:lnTo>
                      <a:pt x="217" y="216"/>
                    </a:lnTo>
                    <a:lnTo>
                      <a:pt x="223" y="213"/>
                    </a:lnTo>
                    <a:lnTo>
                      <a:pt x="223" y="213"/>
                    </a:lnTo>
                    <a:lnTo>
                      <a:pt x="216" y="213"/>
                    </a:lnTo>
                    <a:lnTo>
                      <a:pt x="216" y="213"/>
                    </a:lnTo>
                    <a:close/>
                    <a:moveTo>
                      <a:pt x="217" y="203"/>
                    </a:moveTo>
                    <a:lnTo>
                      <a:pt x="217" y="203"/>
                    </a:lnTo>
                    <a:lnTo>
                      <a:pt x="217" y="203"/>
                    </a:lnTo>
                    <a:lnTo>
                      <a:pt x="216" y="203"/>
                    </a:lnTo>
                    <a:lnTo>
                      <a:pt x="216" y="203"/>
                    </a:lnTo>
                    <a:lnTo>
                      <a:pt x="212" y="203"/>
                    </a:lnTo>
                    <a:lnTo>
                      <a:pt x="212" y="203"/>
                    </a:lnTo>
                    <a:lnTo>
                      <a:pt x="209" y="206"/>
                    </a:lnTo>
                    <a:lnTo>
                      <a:pt x="209" y="206"/>
                    </a:lnTo>
                    <a:lnTo>
                      <a:pt x="209" y="206"/>
                    </a:lnTo>
                    <a:lnTo>
                      <a:pt x="210" y="206"/>
                    </a:lnTo>
                    <a:lnTo>
                      <a:pt x="210" y="206"/>
                    </a:lnTo>
                    <a:lnTo>
                      <a:pt x="217" y="203"/>
                    </a:lnTo>
                    <a:lnTo>
                      <a:pt x="217" y="203"/>
                    </a:lnTo>
                    <a:close/>
                    <a:moveTo>
                      <a:pt x="222" y="6"/>
                    </a:moveTo>
                    <a:lnTo>
                      <a:pt x="222" y="6"/>
                    </a:lnTo>
                    <a:lnTo>
                      <a:pt x="209" y="3"/>
                    </a:lnTo>
                    <a:lnTo>
                      <a:pt x="195" y="3"/>
                    </a:lnTo>
                    <a:lnTo>
                      <a:pt x="195" y="3"/>
                    </a:lnTo>
                    <a:lnTo>
                      <a:pt x="209" y="4"/>
                    </a:lnTo>
                    <a:lnTo>
                      <a:pt x="209" y="4"/>
                    </a:lnTo>
                    <a:lnTo>
                      <a:pt x="222" y="6"/>
                    </a:lnTo>
                    <a:lnTo>
                      <a:pt x="222" y="6"/>
                    </a:lnTo>
                    <a:close/>
                    <a:moveTo>
                      <a:pt x="259" y="67"/>
                    </a:moveTo>
                    <a:lnTo>
                      <a:pt x="259" y="67"/>
                    </a:lnTo>
                    <a:lnTo>
                      <a:pt x="260" y="67"/>
                    </a:lnTo>
                    <a:lnTo>
                      <a:pt x="260" y="67"/>
                    </a:lnTo>
                    <a:lnTo>
                      <a:pt x="263" y="70"/>
                    </a:lnTo>
                    <a:lnTo>
                      <a:pt x="263" y="70"/>
                    </a:lnTo>
                    <a:lnTo>
                      <a:pt x="263" y="61"/>
                    </a:lnTo>
                    <a:lnTo>
                      <a:pt x="263" y="61"/>
                    </a:lnTo>
                    <a:lnTo>
                      <a:pt x="261" y="61"/>
                    </a:lnTo>
                    <a:lnTo>
                      <a:pt x="261" y="61"/>
                    </a:lnTo>
                    <a:lnTo>
                      <a:pt x="263" y="64"/>
                    </a:lnTo>
                    <a:lnTo>
                      <a:pt x="263" y="64"/>
                    </a:lnTo>
                    <a:lnTo>
                      <a:pt x="261" y="65"/>
                    </a:lnTo>
                    <a:lnTo>
                      <a:pt x="260" y="67"/>
                    </a:lnTo>
                    <a:lnTo>
                      <a:pt x="260" y="67"/>
                    </a:lnTo>
                    <a:lnTo>
                      <a:pt x="259" y="67"/>
                    </a:lnTo>
                    <a:lnTo>
                      <a:pt x="259" y="67"/>
                    </a:lnTo>
                    <a:close/>
                    <a:moveTo>
                      <a:pt x="50" y="14"/>
                    </a:moveTo>
                    <a:lnTo>
                      <a:pt x="50" y="14"/>
                    </a:lnTo>
                    <a:lnTo>
                      <a:pt x="41" y="16"/>
                    </a:lnTo>
                    <a:lnTo>
                      <a:pt x="33" y="20"/>
                    </a:lnTo>
                    <a:lnTo>
                      <a:pt x="33" y="20"/>
                    </a:lnTo>
                    <a:lnTo>
                      <a:pt x="41" y="17"/>
                    </a:lnTo>
                    <a:lnTo>
                      <a:pt x="41" y="17"/>
                    </a:lnTo>
                    <a:lnTo>
                      <a:pt x="50" y="14"/>
                    </a:lnTo>
                    <a:lnTo>
                      <a:pt x="50" y="14"/>
                    </a:lnTo>
                    <a:close/>
                    <a:moveTo>
                      <a:pt x="48" y="210"/>
                    </a:moveTo>
                    <a:lnTo>
                      <a:pt x="48" y="210"/>
                    </a:lnTo>
                    <a:lnTo>
                      <a:pt x="50" y="207"/>
                    </a:lnTo>
                    <a:lnTo>
                      <a:pt x="50" y="206"/>
                    </a:lnTo>
                    <a:lnTo>
                      <a:pt x="50" y="206"/>
                    </a:lnTo>
                    <a:lnTo>
                      <a:pt x="48" y="205"/>
                    </a:lnTo>
                    <a:lnTo>
                      <a:pt x="45" y="202"/>
                    </a:lnTo>
                    <a:lnTo>
                      <a:pt x="45" y="202"/>
                    </a:lnTo>
                    <a:lnTo>
                      <a:pt x="47" y="205"/>
                    </a:lnTo>
                    <a:lnTo>
                      <a:pt x="47" y="205"/>
                    </a:lnTo>
                    <a:lnTo>
                      <a:pt x="48" y="207"/>
                    </a:lnTo>
                    <a:lnTo>
                      <a:pt x="48" y="207"/>
                    </a:lnTo>
                    <a:lnTo>
                      <a:pt x="48" y="210"/>
                    </a:lnTo>
                    <a:lnTo>
                      <a:pt x="48" y="210"/>
                    </a:lnTo>
                    <a:close/>
                    <a:moveTo>
                      <a:pt x="242" y="71"/>
                    </a:moveTo>
                    <a:lnTo>
                      <a:pt x="242" y="71"/>
                    </a:lnTo>
                    <a:lnTo>
                      <a:pt x="242" y="82"/>
                    </a:lnTo>
                    <a:lnTo>
                      <a:pt x="242" y="94"/>
                    </a:lnTo>
                    <a:lnTo>
                      <a:pt x="242" y="94"/>
                    </a:lnTo>
                    <a:lnTo>
                      <a:pt x="242" y="71"/>
                    </a:lnTo>
                    <a:lnTo>
                      <a:pt x="242" y="71"/>
                    </a:lnTo>
                    <a:close/>
                    <a:moveTo>
                      <a:pt x="264" y="41"/>
                    </a:moveTo>
                    <a:lnTo>
                      <a:pt x="264" y="41"/>
                    </a:lnTo>
                    <a:lnTo>
                      <a:pt x="261" y="33"/>
                    </a:lnTo>
                    <a:lnTo>
                      <a:pt x="257" y="27"/>
                    </a:lnTo>
                    <a:lnTo>
                      <a:pt x="257" y="27"/>
                    </a:lnTo>
                    <a:lnTo>
                      <a:pt x="264" y="41"/>
                    </a:lnTo>
                    <a:lnTo>
                      <a:pt x="264" y="41"/>
                    </a:lnTo>
                    <a:close/>
                    <a:moveTo>
                      <a:pt x="138" y="230"/>
                    </a:moveTo>
                    <a:lnTo>
                      <a:pt x="138" y="230"/>
                    </a:lnTo>
                    <a:lnTo>
                      <a:pt x="135" y="230"/>
                    </a:lnTo>
                    <a:lnTo>
                      <a:pt x="134" y="233"/>
                    </a:lnTo>
                    <a:lnTo>
                      <a:pt x="134" y="233"/>
                    </a:lnTo>
                    <a:lnTo>
                      <a:pt x="135" y="234"/>
                    </a:lnTo>
                    <a:lnTo>
                      <a:pt x="135" y="234"/>
                    </a:lnTo>
                    <a:lnTo>
                      <a:pt x="136" y="233"/>
                    </a:lnTo>
                    <a:lnTo>
                      <a:pt x="138" y="230"/>
                    </a:lnTo>
                    <a:lnTo>
                      <a:pt x="138" y="230"/>
                    </a:lnTo>
                    <a:close/>
                    <a:moveTo>
                      <a:pt x="250" y="55"/>
                    </a:moveTo>
                    <a:lnTo>
                      <a:pt x="250" y="55"/>
                    </a:lnTo>
                    <a:lnTo>
                      <a:pt x="250" y="57"/>
                    </a:lnTo>
                    <a:lnTo>
                      <a:pt x="250" y="57"/>
                    </a:lnTo>
                    <a:lnTo>
                      <a:pt x="250" y="62"/>
                    </a:lnTo>
                    <a:lnTo>
                      <a:pt x="250" y="62"/>
                    </a:lnTo>
                    <a:lnTo>
                      <a:pt x="251" y="62"/>
                    </a:lnTo>
                    <a:lnTo>
                      <a:pt x="251" y="62"/>
                    </a:lnTo>
                    <a:lnTo>
                      <a:pt x="251" y="62"/>
                    </a:lnTo>
                    <a:lnTo>
                      <a:pt x="251" y="55"/>
                    </a:lnTo>
                    <a:lnTo>
                      <a:pt x="251" y="55"/>
                    </a:lnTo>
                    <a:lnTo>
                      <a:pt x="251" y="55"/>
                    </a:lnTo>
                    <a:lnTo>
                      <a:pt x="251" y="55"/>
                    </a:lnTo>
                    <a:lnTo>
                      <a:pt x="250" y="55"/>
                    </a:lnTo>
                    <a:lnTo>
                      <a:pt x="250" y="55"/>
                    </a:lnTo>
                    <a:close/>
                    <a:moveTo>
                      <a:pt x="233" y="216"/>
                    </a:moveTo>
                    <a:lnTo>
                      <a:pt x="233" y="216"/>
                    </a:lnTo>
                    <a:lnTo>
                      <a:pt x="237" y="216"/>
                    </a:lnTo>
                    <a:lnTo>
                      <a:pt x="239" y="213"/>
                    </a:lnTo>
                    <a:lnTo>
                      <a:pt x="239" y="213"/>
                    </a:lnTo>
                    <a:lnTo>
                      <a:pt x="239" y="213"/>
                    </a:lnTo>
                    <a:lnTo>
                      <a:pt x="239" y="213"/>
                    </a:lnTo>
                    <a:lnTo>
                      <a:pt x="233" y="215"/>
                    </a:lnTo>
                    <a:lnTo>
                      <a:pt x="233" y="215"/>
                    </a:lnTo>
                    <a:lnTo>
                      <a:pt x="233" y="216"/>
                    </a:lnTo>
                    <a:lnTo>
                      <a:pt x="233" y="216"/>
                    </a:lnTo>
                    <a:close/>
                    <a:moveTo>
                      <a:pt x="259" y="47"/>
                    </a:moveTo>
                    <a:lnTo>
                      <a:pt x="259" y="47"/>
                    </a:lnTo>
                    <a:lnTo>
                      <a:pt x="257" y="40"/>
                    </a:lnTo>
                    <a:lnTo>
                      <a:pt x="254" y="33"/>
                    </a:lnTo>
                    <a:lnTo>
                      <a:pt x="254" y="33"/>
                    </a:lnTo>
                    <a:lnTo>
                      <a:pt x="259" y="47"/>
                    </a:lnTo>
                    <a:lnTo>
                      <a:pt x="259" y="47"/>
                    </a:lnTo>
                    <a:close/>
                    <a:moveTo>
                      <a:pt x="51" y="210"/>
                    </a:moveTo>
                    <a:lnTo>
                      <a:pt x="51" y="210"/>
                    </a:lnTo>
                    <a:lnTo>
                      <a:pt x="50" y="213"/>
                    </a:lnTo>
                    <a:lnTo>
                      <a:pt x="51" y="216"/>
                    </a:lnTo>
                    <a:lnTo>
                      <a:pt x="51" y="216"/>
                    </a:lnTo>
                    <a:lnTo>
                      <a:pt x="51" y="217"/>
                    </a:lnTo>
                    <a:lnTo>
                      <a:pt x="51" y="217"/>
                    </a:lnTo>
                    <a:lnTo>
                      <a:pt x="53" y="219"/>
                    </a:lnTo>
                    <a:lnTo>
                      <a:pt x="53" y="219"/>
                    </a:lnTo>
                    <a:lnTo>
                      <a:pt x="53" y="215"/>
                    </a:lnTo>
                    <a:lnTo>
                      <a:pt x="51" y="210"/>
                    </a:lnTo>
                    <a:lnTo>
                      <a:pt x="51" y="210"/>
                    </a:lnTo>
                    <a:close/>
                    <a:moveTo>
                      <a:pt x="242" y="16"/>
                    </a:moveTo>
                    <a:lnTo>
                      <a:pt x="242" y="16"/>
                    </a:lnTo>
                    <a:lnTo>
                      <a:pt x="242" y="16"/>
                    </a:lnTo>
                    <a:lnTo>
                      <a:pt x="242" y="16"/>
                    </a:lnTo>
                    <a:lnTo>
                      <a:pt x="239" y="13"/>
                    </a:lnTo>
                    <a:lnTo>
                      <a:pt x="239" y="13"/>
                    </a:lnTo>
                    <a:lnTo>
                      <a:pt x="234" y="11"/>
                    </a:lnTo>
                    <a:lnTo>
                      <a:pt x="234" y="11"/>
                    </a:lnTo>
                    <a:lnTo>
                      <a:pt x="234" y="11"/>
                    </a:lnTo>
                    <a:lnTo>
                      <a:pt x="234" y="11"/>
                    </a:lnTo>
                    <a:lnTo>
                      <a:pt x="233" y="11"/>
                    </a:lnTo>
                    <a:lnTo>
                      <a:pt x="233" y="11"/>
                    </a:lnTo>
                    <a:lnTo>
                      <a:pt x="234" y="13"/>
                    </a:lnTo>
                    <a:lnTo>
                      <a:pt x="234" y="13"/>
                    </a:lnTo>
                    <a:lnTo>
                      <a:pt x="240" y="16"/>
                    </a:lnTo>
                    <a:lnTo>
                      <a:pt x="240" y="16"/>
                    </a:lnTo>
                    <a:lnTo>
                      <a:pt x="242" y="16"/>
                    </a:lnTo>
                    <a:lnTo>
                      <a:pt x="242" y="16"/>
                    </a:lnTo>
                    <a:close/>
                    <a:moveTo>
                      <a:pt x="131" y="234"/>
                    </a:moveTo>
                    <a:lnTo>
                      <a:pt x="131" y="234"/>
                    </a:lnTo>
                    <a:lnTo>
                      <a:pt x="126" y="240"/>
                    </a:lnTo>
                    <a:lnTo>
                      <a:pt x="126" y="240"/>
                    </a:lnTo>
                    <a:lnTo>
                      <a:pt x="126" y="240"/>
                    </a:lnTo>
                    <a:lnTo>
                      <a:pt x="126" y="240"/>
                    </a:lnTo>
                    <a:lnTo>
                      <a:pt x="132" y="236"/>
                    </a:lnTo>
                    <a:lnTo>
                      <a:pt x="132" y="236"/>
                    </a:lnTo>
                    <a:lnTo>
                      <a:pt x="131" y="234"/>
                    </a:lnTo>
                    <a:lnTo>
                      <a:pt x="131" y="234"/>
                    </a:lnTo>
                    <a:close/>
                    <a:moveTo>
                      <a:pt x="264" y="159"/>
                    </a:moveTo>
                    <a:lnTo>
                      <a:pt x="264" y="159"/>
                    </a:lnTo>
                    <a:lnTo>
                      <a:pt x="264" y="168"/>
                    </a:lnTo>
                    <a:lnTo>
                      <a:pt x="264" y="168"/>
                    </a:lnTo>
                    <a:lnTo>
                      <a:pt x="264" y="158"/>
                    </a:lnTo>
                    <a:lnTo>
                      <a:pt x="264" y="158"/>
                    </a:lnTo>
                    <a:lnTo>
                      <a:pt x="264" y="159"/>
                    </a:lnTo>
                    <a:lnTo>
                      <a:pt x="264" y="159"/>
                    </a:lnTo>
                    <a:close/>
                    <a:moveTo>
                      <a:pt x="102" y="256"/>
                    </a:moveTo>
                    <a:lnTo>
                      <a:pt x="102" y="256"/>
                    </a:lnTo>
                    <a:lnTo>
                      <a:pt x="101" y="250"/>
                    </a:lnTo>
                    <a:lnTo>
                      <a:pt x="99" y="246"/>
                    </a:lnTo>
                    <a:lnTo>
                      <a:pt x="99" y="246"/>
                    </a:lnTo>
                    <a:lnTo>
                      <a:pt x="101" y="251"/>
                    </a:lnTo>
                    <a:lnTo>
                      <a:pt x="102" y="256"/>
                    </a:lnTo>
                    <a:lnTo>
                      <a:pt x="102" y="256"/>
                    </a:lnTo>
                    <a:close/>
                    <a:moveTo>
                      <a:pt x="263" y="57"/>
                    </a:moveTo>
                    <a:lnTo>
                      <a:pt x="263" y="57"/>
                    </a:lnTo>
                    <a:lnTo>
                      <a:pt x="263" y="54"/>
                    </a:lnTo>
                    <a:lnTo>
                      <a:pt x="263" y="54"/>
                    </a:lnTo>
                    <a:lnTo>
                      <a:pt x="263" y="51"/>
                    </a:lnTo>
                    <a:lnTo>
                      <a:pt x="263" y="51"/>
                    </a:lnTo>
                    <a:lnTo>
                      <a:pt x="261" y="51"/>
                    </a:lnTo>
                    <a:lnTo>
                      <a:pt x="261" y="51"/>
                    </a:lnTo>
                    <a:lnTo>
                      <a:pt x="261" y="57"/>
                    </a:lnTo>
                    <a:lnTo>
                      <a:pt x="261" y="57"/>
                    </a:lnTo>
                    <a:lnTo>
                      <a:pt x="263" y="57"/>
                    </a:lnTo>
                    <a:lnTo>
                      <a:pt x="263" y="57"/>
                    </a:lnTo>
                    <a:close/>
                    <a:moveTo>
                      <a:pt x="109" y="222"/>
                    </a:moveTo>
                    <a:lnTo>
                      <a:pt x="109" y="222"/>
                    </a:lnTo>
                    <a:lnTo>
                      <a:pt x="112" y="219"/>
                    </a:lnTo>
                    <a:lnTo>
                      <a:pt x="112" y="219"/>
                    </a:lnTo>
                    <a:lnTo>
                      <a:pt x="114" y="217"/>
                    </a:lnTo>
                    <a:lnTo>
                      <a:pt x="114" y="217"/>
                    </a:lnTo>
                    <a:lnTo>
                      <a:pt x="111" y="219"/>
                    </a:lnTo>
                    <a:lnTo>
                      <a:pt x="108" y="220"/>
                    </a:lnTo>
                    <a:lnTo>
                      <a:pt x="108" y="220"/>
                    </a:lnTo>
                    <a:lnTo>
                      <a:pt x="109" y="222"/>
                    </a:lnTo>
                    <a:lnTo>
                      <a:pt x="109" y="222"/>
                    </a:lnTo>
                    <a:close/>
                    <a:moveTo>
                      <a:pt x="237" y="209"/>
                    </a:moveTo>
                    <a:lnTo>
                      <a:pt x="237" y="209"/>
                    </a:lnTo>
                    <a:lnTo>
                      <a:pt x="239" y="210"/>
                    </a:lnTo>
                    <a:lnTo>
                      <a:pt x="240" y="209"/>
                    </a:lnTo>
                    <a:lnTo>
                      <a:pt x="240" y="209"/>
                    </a:lnTo>
                    <a:lnTo>
                      <a:pt x="242" y="209"/>
                    </a:lnTo>
                    <a:lnTo>
                      <a:pt x="242" y="209"/>
                    </a:lnTo>
                    <a:lnTo>
                      <a:pt x="244" y="206"/>
                    </a:lnTo>
                    <a:lnTo>
                      <a:pt x="244" y="206"/>
                    </a:lnTo>
                    <a:lnTo>
                      <a:pt x="244" y="206"/>
                    </a:lnTo>
                    <a:lnTo>
                      <a:pt x="244" y="206"/>
                    </a:lnTo>
                    <a:lnTo>
                      <a:pt x="244" y="205"/>
                    </a:lnTo>
                    <a:lnTo>
                      <a:pt x="244" y="205"/>
                    </a:lnTo>
                    <a:lnTo>
                      <a:pt x="237" y="209"/>
                    </a:lnTo>
                    <a:lnTo>
                      <a:pt x="237" y="209"/>
                    </a:lnTo>
                    <a:close/>
                    <a:moveTo>
                      <a:pt x="169" y="213"/>
                    </a:moveTo>
                    <a:lnTo>
                      <a:pt x="169" y="213"/>
                    </a:lnTo>
                    <a:lnTo>
                      <a:pt x="169" y="212"/>
                    </a:lnTo>
                    <a:lnTo>
                      <a:pt x="169" y="212"/>
                    </a:lnTo>
                    <a:lnTo>
                      <a:pt x="162" y="212"/>
                    </a:lnTo>
                    <a:lnTo>
                      <a:pt x="162" y="212"/>
                    </a:lnTo>
                    <a:lnTo>
                      <a:pt x="163" y="213"/>
                    </a:lnTo>
                    <a:lnTo>
                      <a:pt x="163" y="213"/>
                    </a:lnTo>
                    <a:lnTo>
                      <a:pt x="169" y="213"/>
                    </a:lnTo>
                    <a:lnTo>
                      <a:pt x="169" y="213"/>
                    </a:lnTo>
                    <a:close/>
                    <a:moveTo>
                      <a:pt x="125" y="251"/>
                    </a:moveTo>
                    <a:lnTo>
                      <a:pt x="125" y="251"/>
                    </a:lnTo>
                    <a:lnTo>
                      <a:pt x="128" y="246"/>
                    </a:lnTo>
                    <a:lnTo>
                      <a:pt x="128" y="246"/>
                    </a:lnTo>
                    <a:lnTo>
                      <a:pt x="126" y="246"/>
                    </a:lnTo>
                    <a:lnTo>
                      <a:pt x="126" y="246"/>
                    </a:lnTo>
                    <a:lnTo>
                      <a:pt x="124" y="250"/>
                    </a:lnTo>
                    <a:lnTo>
                      <a:pt x="124" y="250"/>
                    </a:lnTo>
                    <a:lnTo>
                      <a:pt x="125" y="251"/>
                    </a:lnTo>
                    <a:lnTo>
                      <a:pt x="125" y="251"/>
                    </a:lnTo>
                    <a:close/>
                    <a:moveTo>
                      <a:pt x="240" y="200"/>
                    </a:moveTo>
                    <a:lnTo>
                      <a:pt x="240" y="200"/>
                    </a:lnTo>
                    <a:lnTo>
                      <a:pt x="237" y="205"/>
                    </a:lnTo>
                    <a:lnTo>
                      <a:pt x="237" y="205"/>
                    </a:lnTo>
                    <a:lnTo>
                      <a:pt x="237" y="205"/>
                    </a:lnTo>
                    <a:lnTo>
                      <a:pt x="237" y="205"/>
                    </a:lnTo>
                    <a:lnTo>
                      <a:pt x="243" y="203"/>
                    </a:lnTo>
                    <a:lnTo>
                      <a:pt x="243" y="203"/>
                    </a:lnTo>
                    <a:lnTo>
                      <a:pt x="240" y="200"/>
                    </a:lnTo>
                    <a:lnTo>
                      <a:pt x="240" y="200"/>
                    </a:lnTo>
                    <a:close/>
                    <a:moveTo>
                      <a:pt x="122" y="261"/>
                    </a:moveTo>
                    <a:lnTo>
                      <a:pt x="122" y="261"/>
                    </a:lnTo>
                    <a:lnTo>
                      <a:pt x="124" y="257"/>
                    </a:lnTo>
                    <a:lnTo>
                      <a:pt x="124" y="257"/>
                    </a:lnTo>
                    <a:lnTo>
                      <a:pt x="124" y="256"/>
                    </a:lnTo>
                    <a:lnTo>
                      <a:pt x="122" y="254"/>
                    </a:lnTo>
                    <a:lnTo>
                      <a:pt x="122" y="254"/>
                    </a:lnTo>
                    <a:lnTo>
                      <a:pt x="122" y="260"/>
                    </a:lnTo>
                    <a:lnTo>
                      <a:pt x="122" y="260"/>
                    </a:lnTo>
                    <a:lnTo>
                      <a:pt x="122" y="261"/>
                    </a:lnTo>
                    <a:lnTo>
                      <a:pt x="122" y="261"/>
                    </a:lnTo>
                    <a:close/>
                    <a:moveTo>
                      <a:pt x="257" y="55"/>
                    </a:moveTo>
                    <a:lnTo>
                      <a:pt x="257" y="55"/>
                    </a:lnTo>
                    <a:lnTo>
                      <a:pt x="256" y="48"/>
                    </a:lnTo>
                    <a:lnTo>
                      <a:pt x="256" y="48"/>
                    </a:lnTo>
                    <a:lnTo>
                      <a:pt x="256" y="55"/>
                    </a:lnTo>
                    <a:lnTo>
                      <a:pt x="256" y="55"/>
                    </a:lnTo>
                    <a:lnTo>
                      <a:pt x="257" y="55"/>
                    </a:lnTo>
                    <a:lnTo>
                      <a:pt x="257" y="55"/>
                    </a:lnTo>
                    <a:close/>
                    <a:moveTo>
                      <a:pt x="102" y="230"/>
                    </a:moveTo>
                    <a:lnTo>
                      <a:pt x="102" y="230"/>
                    </a:lnTo>
                    <a:lnTo>
                      <a:pt x="107" y="224"/>
                    </a:lnTo>
                    <a:lnTo>
                      <a:pt x="107" y="224"/>
                    </a:lnTo>
                    <a:lnTo>
                      <a:pt x="105" y="223"/>
                    </a:lnTo>
                    <a:lnTo>
                      <a:pt x="105" y="223"/>
                    </a:lnTo>
                    <a:lnTo>
                      <a:pt x="104" y="226"/>
                    </a:lnTo>
                    <a:lnTo>
                      <a:pt x="102" y="230"/>
                    </a:lnTo>
                    <a:lnTo>
                      <a:pt x="102" y="230"/>
                    </a:lnTo>
                    <a:close/>
                    <a:moveTo>
                      <a:pt x="82" y="327"/>
                    </a:moveTo>
                    <a:lnTo>
                      <a:pt x="82" y="327"/>
                    </a:lnTo>
                    <a:lnTo>
                      <a:pt x="82" y="327"/>
                    </a:lnTo>
                    <a:lnTo>
                      <a:pt x="82" y="327"/>
                    </a:lnTo>
                    <a:lnTo>
                      <a:pt x="85" y="323"/>
                    </a:lnTo>
                    <a:lnTo>
                      <a:pt x="85" y="323"/>
                    </a:lnTo>
                    <a:lnTo>
                      <a:pt x="84" y="321"/>
                    </a:lnTo>
                    <a:lnTo>
                      <a:pt x="84" y="321"/>
                    </a:lnTo>
                    <a:lnTo>
                      <a:pt x="82" y="327"/>
                    </a:lnTo>
                    <a:lnTo>
                      <a:pt x="82" y="327"/>
                    </a:lnTo>
                    <a:close/>
                    <a:moveTo>
                      <a:pt x="206" y="206"/>
                    </a:moveTo>
                    <a:lnTo>
                      <a:pt x="206" y="206"/>
                    </a:lnTo>
                    <a:lnTo>
                      <a:pt x="199" y="209"/>
                    </a:lnTo>
                    <a:lnTo>
                      <a:pt x="199" y="209"/>
                    </a:lnTo>
                    <a:lnTo>
                      <a:pt x="199" y="209"/>
                    </a:lnTo>
                    <a:lnTo>
                      <a:pt x="199" y="209"/>
                    </a:lnTo>
                    <a:lnTo>
                      <a:pt x="207" y="207"/>
                    </a:lnTo>
                    <a:lnTo>
                      <a:pt x="207" y="207"/>
                    </a:lnTo>
                    <a:lnTo>
                      <a:pt x="206" y="206"/>
                    </a:lnTo>
                    <a:lnTo>
                      <a:pt x="206" y="206"/>
                    </a:lnTo>
                    <a:close/>
                    <a:moveTo>
                      <a:pt x="180" y="212"/>
                    </a:moveTo>
                    <a:lnTo>
                      <a:pt x="180" y="212"/>
                    </a:lnTo>
                    <a:lnTo>
                      <a:pt x="179" y="210"/>
                    </a:lnTo>
                    <a:lnTo>
                      <a:pt x="179" y="210"/>
                    </a:lnTo>
                    <a:lnTo>
                      <a:pt x="176" y="212"/>
                    </a:lnTo>
                    <a:lnTo>
                      <a:pt x="176" y="212"/>
                    </a:lnTo>
                    <a:lnTo>
                      <a:pt x="175" y="212"/>
                    </a:lnTo>
                    <a:lnTo>
                      <a:pt x="175" y="212"/>
                    </a:lnTo>
                    <a:lnTo>
                      <a:pt x="173" y="212"/>
                    </a:lnTo>
                    <a:lnTo>
                      <a:pt x="173" y="212"/>
                    </a:lnTo>
                    <a:lnTo>
                      <a:pt x="173" y="212"/>
                    </a:lnTo>
                    <a:lnTo>
                      <a:pt x="173" y="212"/>
                    </a:lnTo>
                    <a:lnTo>
                      <a:pt x="173" y="212"/>
                    </a:lnTo>
                    <a:lnTo>
                      <a:pt x="173" y="212"/>
                    </a:lnTo>
                    <a:lnTo>
                      <a:pt x="176" y="212"/>
                    </a:lnTo>
                    <a:lnTo>
                      <a:pt x="176" y="212"/>
                    </a:lnTo>
                    <a:lnTo>
                      <a:pt x="180" y="212"/>
                    </a:lnTo>
                    <a:lnTo>
                      <a:pt x="180" y="212"/>
                    </a:lnTo>
                    <a:close/>
                    <a:moveTo>
                      <a:pt x="249" y="114"/>
                    </a:moveTo>
                    <a:lnTo>
                      <a:pt x="249" y="114"/>
                    </a:lnTo>
                    <a:lnTo>
                      <a:pt x="249" y="122"/>
                    </a:lnTo>
                    <a:lnTo>
                      <a:pt x="249" y="122"/>
                    </a:lnTo>
                    <a:lnTo>
                      <a:pt x="249" y="121"/>
                    </a:lnTo>
                    <a:lnTo>
                      <a:pt x="249" y="121"/>
                    </a:lnTo>
                    <a:lnTo>
                      <a:pt x="250" y="115"/>
                    </a:lnTo>
                    <a:lnTo>
                      <a:pt x="250" y="115"/>
                    </a:lnTo>
                    <a:lnTo>
                      <a:pt x="249" y="114"/>
                    </a:lnTo>
                    <a:lnTo>
                      <a:pt x="249" y="114"/>
                    </a:lnTo>
                    <a:close/>
                    <a:moveTo>
                      <a:pt x="45" y="209"/>
                    </a:moveTo>
                    <a:lnTo>
                      <a:pt x="45" y="209"/>
                    </a:lnTo>
                    <a:lnTo>
                      <a:pt x="44" y="210"/>
                    </a:lnTo>
                    <a:lnTo>
                      <a:pt x="44" y="210"/>
                    </a:lnTo>
                    <a:lnTo>
                      <a:pt x="47" y="213"/>
                    </a:lnTo>
                    <a:lnTo>
                      <a:pt x="47" y="213"/>
                    </a:lnTo>
                    <a:lnTo>
                      <a:pt x="47" y="213"/>
                    </a:lnTo>
                    <a:lnTo>
                      <a:pt x="47" y="213"/>
                    </a:lnTo>
                    <a:lnTo>
                      <a:pt x="45" y="209"/>
                    </a:lnTo>
                    <a:lnTo>
                      <a:pt x="45" y="209"/>
                    </a:lnTo>
                    <a:close/>
                    <a:moveTo>
                      <a:pt x="99" y="237"/>
                    </a:moveTo>
                    <a:lnTo>
                      <a:pt x="99" y="237"/>
                    </a:lnTo>
                    <a:lnTo>
                      <a:pt x="99" y="230"/>
                    </a:lnTo>
                    <a:lnTo>
                      <a:pt x="99" y="230"/>
                    </a:lnTo>
                    <a:lnTo>
                      <a:pt x="99" y="233"/>
                    </a:lnTo>
                    <a:lnTo>
                      <a:pt x="99" y="237"/>
                    </a:lnTo>
                    <a:lnTo>
                      <a:pt x="99" y="237"/>
                    </a:lnTo>
                    <a:close/>
                    <a:moveTo>
                      <a:pt x="121" y="264"/>
                    </a:moveTo>
                    <a:lnTo>
                      <a:pt x="121" y="264"/>
                    </a:lnTo>
                    <a:lnTo>
                      <a:pt x="121" y="270"/>
                    </a:lnTo>
                    <a:lnTo>
                      <a:pt x="121" y="270"/>
                    </a:lnTo>
                    <a:lnTo>
                      <a:pt x="121" y="270"/>
                    </a:lnTo>
                    <a:lnTo>
                      <a:pt x="121" y="270"/>
                    </a:lnTo>
                    <a:lnTo>
                      <a:pt x="121" y="266"/>
                    </a:lnTo>
                    <a:lnTo>
                      <a:pt x="121" y="266"/>
                    </a:lnTo>
                    <a:lnTo>
                      <a:pt x="121" y="264"/>
                    </a:lnTo>
                    <a:lnTo>
                      <a:pt x="121" y="264"/>
                    </a:lnTo>
                    <a:close/>
                    <a:moveTo>
                      <a:pt x="266" y="84"/>
                    </a:moveTo>
                    <a:lnTo>
                      <a:pt x="266" y="84"/>
                    </a:lnTo>
                    <a:lnTo>
                      <a:pt x="266" y="84"/>
                    </a:lnTo>
                    <a:lnTo>
                      <a:pt x="266" y="84"/>
                    </a:lnTo>
                    <a:lnTo>
                      <a:pt x="266" y="84"/>
                    </a:lnTo>
                    <a:lnTo>
                      <a:pt x="266" y="84"/>
                    </a:lnTo>
                    <a:lnTo>
                      <a:pt x="266" y="91"/>
                    </a:lnTo>
                    <a:lnTo>
                      <a:pt x="266" y="91"/>
                    </a:lnTo>
                    <a:lnTo>
                      <a:pt x="266" y="91"/>
                    </a:lnTo>
                    <a:lnTo>
                      <a:pt x="266" y="91"/>
                    </a:lnTo>
                    <a:lnTo>
                      <a:pt x="266" y="91"/>
                    </a:lnTo>
                    <a:lnTo>
                      <a:pt x="266" y="91"/>
                    </a:lnTo>
                    <a:lnTo>
                      <a:pt x="266" y="84"/>
                    </a:lnTo>
                    <a:lnTo>
                      <a:pt x="266" y="84"/>
                    </a:lnTo>
                    <a:close/>
                    <a:moveTo>
                      <a:pt x="3" y="62"/>
                    </a:moveTo>
                    <a:lnTo>
                      <a:pt x="3" y="62"/>
                    </a:lnTo>
                    <a:lnTo>
                      <a:pt x="3" y="62"/>
                    </a:lnTo>
                    <a:lnTo>
                      <a:pt x="3" y="62"/>
                    </a:lnTo>
                    <a:lnTo>
                      <a:pt x="3" y="72"/>
                    </a:lnTo>
                    <a:lnTo>
                      <a:pt x="3" y="72"/>
                    </a:lnTo>
                    <a:lnTo>
                      <a:pt x="3" y="71"/>
                    </a:lnTo>
                    <a:lnTo>
                      <a:pt x="3" y="71"/>
                    </a:lnTo>
                    <a:lnTo>
                      <a:pt x="3" y="62"/>
                    </a:lnTo>
                    <a:lnTo>
                      <a:pt x="3" y="62"/>
                    </a:lnTo>
                    <a:close/>
                    <a:moveTo>
                      <a:pt x="77" y="305"/>
                    </a:moveTo>
                    <a:lnTo>
                      <a:pt x="77" y="305"/>
                    </a:lnTo>
                    <a:lnTo>
                      <a:pt x="74" y="310"/>
                    </a:lnTo>
                    <a:lnTo>
                      <a:pt x="72" y="314"/>
                    </a:lnTo>
                    <a:lnTo>
                      <a:pt x="72" y="314"/>
                    </a:lnTo>
                    <a:lnTo>
                      <a:pt x="77" y="305"/>
                    </a:lnTo>
                    <a:lnTo>
                      <a:pt x="77" y="305"/>
                    </a:lnTo>
                    <a:close/>
                    <a:moveTo>
                      <a:pt x="72" y="350"/>
                    </a:moveTo>
                    <a:lnTo>
                      <a:pt x="72" y="350"/>
                    </a:lnTo>
                    <a:lnTo>
                      <a:pt x="72" y="347"/>
                    </a:lnTo>
                    <a:lnTo>
                      <a:pt x="72" y="345"/>
                    </a:lnTo>
                    <a:lnTo>
                      <a:pt x="72" y="345"/>
                    </a:lnTo>
                    <a:lnTo>
                      <a:pt x="72" y="350"/>
                    </a:lnTo>
                    <a:lnTo>
                      <a:pt x="72" y="350"/>
                    </a:lnTo>
                    <a:close/>
                    <a:moveTo>
                      <a:pt x="129" y="242"/>
                    </a:moveTo>
                    <a:lnTo>
                      <a:pt x="129" y="242"/>
                    </a:lnTo>
                    <a:lnTo>
                      <a:pt x="129" y="243"/>
                    </a:lnTo>
                    <a:lnTo>
                      <a:pt x="129" y="243"/>
                    </a:lnTo>
                    <a:lnTo>
                      <a:pt x="132" y="239"/>
                    </a:lnTo>
                    <a:lnTo>
                      <a:pt x="132" y="239"/>
                    </a:lnTo>
                    <a:lnTo>
                      <a:pt x="129" y="242"/>
                    </a:lnTo>
                    <a:lnTo>
                      <a:pt x="129" y="242"/>
                    </a:lnTo>
                    <a:close/>
                    <a:moveTo>
                      <a:pt x="256" y="61"/>
                    </a:moveTo>
                    <a:lnTo>
                      <a:pt x="256" y="61"/>
                    </a:lnTo>
                    <a:lnTo>
                      <a:pt x="257" y="61"/>
                    </a:lnTo>
                    <a:lnTo>
                      <a:pt x="257" y="61"/>
                    </a:lnTo>
                    <a:lnTo>
                      <a:pt x="257" y="58"/>
                    </a:lnTo>
                    <a:lnTo>
                      <a:pt x="257" y="58"/>
                    </a:lnTo>
                    <a:lnTo>
                      <a:pt x="257" y="58"/>
                    </a:lnTo>
                    <a:lnTo>
                      <a:pt x="256" y="57"/>
                    </a:lnTo>
                    <a:lnTo>
                      <a:pt x="256" y="57"/>
                    </a:lnTo>
                    <a:lnTo>
                      <a:pt x="256" y="61"/>
                    </a:lnTo>
                    <a:lnTo>
                      <a:pt x="256" y="61"/>
                    </a:lnTo>
                    <a:close/>
                    <a:moveTo>
                      <a:pt x="247" y="55"/>
                    </a:moveTo>
                    <a:lnTo>
                      <a:pt x="247" y="55"/>
                    </a:lnTo>
                    <a:lnTo>
                      <a:pt x="247" y="57"/>
                    </a:lnTo>
                    <a:lnTo>
                      <a:pt x="247" y="57"/>
                    </a:lnTo>
                    <a:lnTo>
                      <a:pt x="249" y="61"/>
                    </a:lnTo>
                    <a:lnTo>
                      <a:pt x="249" y="61"/>
                    </a:lnTo>
                    <a:lnTo>
                      <a:pt x="247" y="55"/>
                    </a:lnTo>
                    <a:lnTo>
                      <a:pt x="247" y="55"/>
                    </a:lnTo>
                    <a:close/>
                    <a:moveTo>
                      <a:pt x="68" y="357"/>
                    </a:moveTo>
                    <a:lnTo>
                      <a:pt x="68" y="357"/>
                    </a:lnTo>
                    <a:lnTo>
                      <a:pt x="68" y="358"/>
                    </a:lnTo>
                    <a:lnTo>
                      <a:pt x="68" y="358"/>
                    </a:lnTo>
                    <a:lnTo>
                      <a:pt x="68" y="359"/>
                    </a:lnTo>
                    <a:lnTo>
                      <a:pt x="68" y="359"/>
                    </a:lnTo>
                    <a:lnTo>
                      <a:pt x="70" y="359"/>
                    </a:lnTo>
                    <a:lnTo>
                      <a:pt x="70" y="359"/>
                    </a:lnTo>
                    <a:lnTo>
                      <a:pt x="70" y="357"/>
                    </a:lnTo>
                    <a:lnTo>
                      <a:pt x="70" y="357"/>
                    </a:lnTo>
                    <a:lnTo>
                      <a:pt x="70" y="357"/>
                    </a:lnTo>
                    <a:lnTo>
                      <a:pt x="70" y="357"/>
                    </a:lnTo>
                    <a:lnTo>
                      <a:pt x="68" y="357"/>
                    </a:lnTo>
                    <a:lnTo>
                      <a:pt x="68" y="357"/>
                    </a:lnTo>
                    <a:close/>
                    <a:moveTo>
                      <a:pt x="249" y="41"/>
                    </a:moveTo>
                    <a:lnTo>
                      <a:pt x="249" y="41"/>
                    </a:lnTo>
                    <a:lnTo>
                      <a:pt x="249" y="40"/>
                    </a:lnTo>
                    <a:lnTo>
                      <a:pt x="247" y="38"/>
                    </a:lnTo>
                    <a:lnTo>
                      <a:pt x="247" y="38"/>
                    </a:lnTo>
                    <a:lnTo>
                      <a:pt x="247" y="40"/>
                    </a:lnTo>
                    <a:lnTo>
                      <a:pt x="249" y="41"/>
                    </a:lnTo>
                    <a:lnTo>
                      <a:pt x="249" y="41"/>
                    </a:lnTo>
                    <a:close/>
                    <a:moveTo>
                      <a:pt x="227" y="215"/>
                    </a:moveTo>
                    <a:lnTo>
                      <a:pt x="227" y="215"/>
                    </a:lnTo>
                    <a:lnTo>
                      <a:pt x="226" y="213"/>
                    </a:lnTo>
                    <a:lnTo>
                      <a:pt x="226" y="213"/>
                    </a:lnTo>
                    <a:lnTo>
                      <a:pt x="224" y="215"/>
                    </a:lnTo>
                    <a:lnTo>
                      <a:pt x="224" y="215"/>
                    </a:lnTo>
                    <a:lnTo>
                      <a:pt x="227" y="215"/>
                    </a:lnTo>
                    <a:lnTo>
                      <a:pt x="227" y="215"/>
                    </a:lnTo>
                    <a:close/>
                    <a:moveTo>
                      <a:pt x="142" y="234"/>
                    </a:moveTo>
                    <a:lnTo>
                      <a:pt x="142" y="234"/>
                    </a:lnTo>
                    <a:lnTo>
                      <a:pt x="142" y="234"/>
                    </a:lnTo>
                    <a:lnTo>
                      <a:pt x="142" y="234"/>
                    </a:lnTo>
                    <a:lnTo>
                      <a:pt x="139" y="236"/>
                    </a:lnTo>
                    <a:lnTo>
                      <a:pt x="139" y="236"/>
                    </a:lnTo>
                    <a:lnTo>
                      <a:pt x="139" y="236"/>
                    </a:lnTo>
                    <a:lnTo>
                      <a:pt x="139" y="236"/>
                    </a:lnTo>
                    <a:lnTo>
                      <a:pt x="142" y="234"/>
                    </a:lnTo>
                    <a:lnTo>
                      <a:pt x="142" y="234"/>
                    </a:lnTo>
                    <a:close/>
                    <a:moveTo>
                      <a:pt x="219" y="202"/>
                    </a:moveTo>
                    <a:lnTo>
                      <a:pt x="219" y="202"/>
                    </a:lnTo>
                    <a:lnTo>
                      <a:pt x="220" y="202"/>
                    </a:lnTo>
                    <a:lnTo>
                      <a:pt x="223" y="200"/>
                    </a:lnTo>
                    <a:lnTo>
                      <a:pt x="223" y="200"/>
                    </a:lnTo>
                    <a:lnTo>
                      <a:pt x="219" y="202"/>
                    </a:lnTo>
                    <a:lnTo>
                      <a:pt x="219" y="202"/>
                    </a:lnTo>
                    <a:close/>
                    <a:moveTo>
                      <a:pt x="217" y="220"/>
                    </a:moveTo>
                    <a:lnTo>
                      <a:pt x="217" y="220"/>
                    </a:lnTo>
                    <a:lnTo>
                      <a:pt x="217" y="219"/>
                    </a:lnTo>
                    <a:lnTo>
                      <a:pt x="217" y="219"/>
                    </a:lnTo>
                    <a:lnTo>
                      <a:pt x="215" y="220"/>
                    </a:lnTo>
                    <a:lnTo>
                      <a:pt x="215" y="220"/>
                    </a:lnTo>
                    <a:lnTo>
                      <a:pt x="216" y="220"/>
                    </a:lnTo>
                    <a:lnTo>
                      <a:pt x="216" y="220"/>
                    </a:lnTo>
                    <a:lnTo>
                      <a:pt x="217" y="220"/>
                    </a:lnTo>
                    <a:lnTo>
                      <a:pt x="217" y="220"/>
                    </a:lnTo>
                    <a:close/>
                    <a:moveTo>
                      <a:pt x="38" y="190"/>
                    </a:moveTo>
                    <a:lnTo>
                      <a:pt x="38" y="190"/>
                    </a:lnTo>
                    <a:lnTo>
                      <a:pt x="41" y="192"/>
                    </a:lnTo>
                    <a:lnTo>
                      <a:pt x="41" y="192"/>
                    </a:lnTo>
                    <a:lnTo>
                      <a:pt x="38" y="190"/>
                    </a:lnTo>
                    <a:lnTo>
                      <a:pt x="38" y="190"/>
                    </a:lnTo>
                    <a:close/>
                    <a:moveTo>
                      <a:pt x="229" y="8"/>
                    </a:moveTo>
                    <a:lnTo>
                      <a:pt x="229" y="8"/>
                    </a:lnTo>
                    <a:lnTo>
                      <a:pt x="230" y="8"/>
                    </a:lnTo>
                    <a:lnTo>
                      <a:pt x="230" y="8"/>
                    </a:lnTo>
                    <a:lnTo>
                      <a:pt x="230" y="8"/>
                    </a:lnTo>
                    <a:lnTo>
                      <a:pt x="229" y="8"/>
                    </a:lnTo>
                    <a:lnTo>
                      <a:pt x="229" y="8"/>
                    </a:lnTo>
                    <a:close/>
                    <a:moveTo>
                      <a:pt x="155" y="213"/>
                    </a:moveTo>
                    <a:lnTo>
                      <a:pt x="155" y="213"/>
                    </a:lnTo>
                    <a:lnTo>
                      <a:pt x="158" y="213"/>
                    </a:lnTo>
                    <a:lnTo>
                      <a:pt x="158" y="213"/>
                    </a:lnTo>
                    <a:lnTo>
                      <a:pt x="158" y="213"/>
                    </a:lnTo>
                    <a:lnTo>
                      <a:pt x="158" y="213"/>
                    </a:lnTo>
                    <a:lnTo>
                      <a:pt x="155" y="213"/>
                    </a:lnTo>
                    <a:lnTo>
                      <a:pt x="155" y="213"/>
                    </a:lnTo>
                    <a:close/>
                    <a:moveTo>
                      <a:pt x="261" y="134"/>
                    </a:moveTo>
                    <a:lnTo>
                      <a:pt x="261" y="134"/>
                    </a:lnTo>
                    <a:lnTo>
                      <a:pt x="260" y="134"/>
                    </a:lnTo>
                    <a:lnTo>
                      <a:pt x="260" y="134"/>
                    </a:lnTo>
                    <a:lnTo>
                      <a:pt x="260" y="135"/>
                    </a:lnTo>
                    <a:lnTo>
                      <a:pt x="260" y="135"/>
                    </a:lnTo>
                    <a:lnTo>
                      <a:pt x="261" y="135"/>
                    </a:lnTo>
                    <a:lnTo>
                      <a:pt x="261" y="135"/>
                    </a:lnTo>
                    <a:lnTo>
                      <a:pt x="261" y="134"/>
                    </a:lnTo>
                    <a:lnTo>
                      <a:pt x="261" y="134"/>
                    </a:lnTo>
                    <a:close/>
                    <a:moveTo>
                      <a:pt x="247" y="27"/>
                    </a:moveTo>
                    <a:lnTo>
                      <a:pt x="247" y="27"/>
                    </a:lnTo>
                    <a:lnTo>
                      <a:pt x="249" y="27"/>
                    </a:lnTo>
                    <a:lnTo>
                      <a:pt x="249" y="27"/>
                    </a:lnTo>
                    <a:lnTo>
                      <a:pt x="247" y="27"/>
                    </a:lnTo>
                    <a:lnTo>
                      <a:pt x="247" y="27"/>
                    </a:lnTo>
                    <a:lnTo>
                      <a:pt x="247" y="27"/>
                    </a:lnTo>
                    <a:close/>
                    <a:moveTo>
                      <a:pt x="261" y="153"/>
                    </a:moveTo>
                    <a:lnTo>
                      <a:pt x="261" y="153"/>
                    </a:lnTo>
                    <a:lnTo>
                      <a:pt x="261" y="153"/>
                    </a:lnTo>
                    <a:lnTo>
                      <a:pt x="261" y="153"/>
                    </a:lnTo>
                    <a:lnTo>
                      <a:pt x="261" y="152"/>
                    </a:lnTo>
                    <a:lnTo>
                      <a:pt x="261" y="152"/>
                    </a:lnTo>
                    <a:lnTo>
                      <a:pt x="261" y="152"/>
                    </a:lnTo>
                    <a:lnTo>
                      <a:pt x="261" y="152"/>
                    </a:lnTo>
                    <a:lnTo>
                      <a:pt x="261" y="153"/>
                    </a:lnTo>
                    <a:lnTo>
                      <a:pt x="261" y="153"/>
                    </a:lnTo>
                    <a:close/>
                    <a:moveTo>
                      <a:pt x="121" y="213"/>
                    </a:moveTo>
                    <a:lnTo>
                      <a:pt x="121" y="213"/>
                    </a:lnTo>
                    <a:lnTo>
                      <a:pt x="121" y="215"/>
                    </a:lnTo>
                    <a:lnTo>
                      <a:pt x="121" y="215"/>
                    </a:lnTo>
                    <a:lnTo>
                      <a:pt x="122" y="213"/>
                    </a:lnTo>
                    <a:lnTo>
                      <a:pt x="122" y="213"/>
                    </a:lnTo>
                    <a:lnTo>
                      <a:pt x="122" y="213"/>
                    </a:lnTo>
                    <a:lnTo>
                      <a:pt x="122" y="213"/>
                    </a:lnTo>
                    <a:lnTo>
                      <a:pt x="121" y="213"/>
                    </a:lnTo>
                    <a:lnTo>
                      <a:pt x="121" y="213"/>
                    </a:lnTo>
                    <a:close/>
                    <a:moveTo>
                      <a:pt x="247" y="210"/>
                    </a:moveTo>
                    <a:lnTo>
                      <a:pt x="247" y="210"/>
                    </a:lnTo>
                    <a:lnTo>
                      <a:pt x="247" y="210"/>
                    </a:lnTo>
                    <a:lnTo>
                      <a:pt x="247" y="210"/>
                    </a:lnTo>
                    <a:lnTo>
                      <a:pt x="249" y="209"/>
                    </a:lnTo>
                    <a:lnTo>
                      <a:pt x="249" y="209"/>
                    </a:lnTo>
                    <a:lnTo>
                      <a:pt x="247" y="209"/>
                    </a:lnTo>
                    <a:lnTo>
                      <a:pt x="247" y="209"/>
                    </a:lnTo>
                    <a:lnTo>
                      <a:pt x="247" y="210"/>
                    </a:lnTo>
                    <a:lnTo>
                      <a:pt x="247" y="210"/>
                    </a:lnTo>
                    <a:close/>
                    <a:moveTo>
                      <a:pt x="246" y="44"/>
                    </a:moveTo>
                    <a:lnTo>
                      <a:pt x="246" y="44"/>
                    </a:lnTo>
                    <a:lnTo>
                      <a:pt x="246" y="44"/>
                    </a:lnTo>
                    <a:lnTo>
                      <a:pt x="246" y="44"/>
                    </a:lnTo>
                    <a:lnTo>
                      <a:pt x="246" y="44"/>
                    </a:lnTo>
                    <a:lnTo>
                      <a:pt x="246" y="44"/>
                    </a:lnTo>
                    <a:lnTo>
                      <a:pt x="246" y="44"/>
                    </a:lnTo>
                    <a:lnTo>
                      <a:pt x="246" y="44"/>
                    </a:lnTo>
                    <a:lnTo>
                      <a:pt x="246" y="44"/>
                    </a:lnTo>
                    <a:lnTo>
                      <a:pt x="246" y="44"/>
                    </a:lnTo>
                    <a:close/>
                    <a:moveTo>
                      <a:pt x="125" y="244"/>
                    </a:moveTo>
                    <a:lnTo>
                      <a:pt x="125" y="244"/>
                    </a:lnTo>
                    <a:lnTo>
                      <a:pt x="125" y="244"/>
                    </a:lnTo>
                    <a:lnTo>
                      <a:pt x="125" y="244"/>
                    </a:lnTo>
                    <a:lnTo>
                      <a:pt x="124" y="244"/>
                    </a:lnTo>
                    <a:lnTo>
                      <a:pt x="124" y="244"/>
                    </a:lnTo>
                    <a:lnTo>
                      <a:pt x="124" y="244"/>
                    </a:lnTo>
                    <a:lnTo>
                      <a:pt x="124" y="244"/>
                    </a:lnTo>
                    <a:lnTo>
                      <a:pt x="125" y="244"/>
                    </a:lnTo>
                    <a:lnTo>
                      <a:pt x="125" y="244"/>
                    </a:lnTo>
                    <a:close/>
                    <a:moveTo>
                      <a:pt x="43" y="195"/>
                    </a:moveTo>
                    <a:lnTo>
                      <a:pt x="43" y="195"/>
                    </a:lnTo>
                    <a:lnTo>
                      <a:pt x="43" y="195"/>
                    </a:lnTo>
                    <a:lnTo>
                      <a:pt x="43" y="195"/>
                    </a:lnTo>
                    <a:lnTo>
                      <a:pt x="43" y="193"/>
                    </a:lnTo>
                    <a:lnTo>
                      <a:pt x="43" y="193"/>
                    </a:lnTo>
                    <a:lnTo>
                      <a:pt x="43" y="193"/>
                    </a:lnTo>
                    <a:lnTo>
                      <a:pt x="43" y="193"/>
                    </a:lnTo>
                    <a:lnTo>
                      <a:pt x="43" y="195"/>
                    </a:lnTo>
                    <a:lnTo>
                      <a:pt x="43" y="195"/>
                    </a:lnTo>
                    <a:close/>
                    <a:moveTo>
                      <a:pt x="64" y="371"/>
                    </a:moveTo>
                    <a:lnTo>
                      <a:pt x="64" y="371"/>
                    </a:lnTo>
                    <a:lnTo>
                      <a:pt x="64" y="371"/>
                    </a:lnTo>
                    <a:lnTo>
                      <a:pt x="64" y="371"/>
                    </a:lnTo>
                    <a:lnTo>
                      <a:pt x="64" y="371"/>
                    </a:lnTo>
                    <a:lnTo>
                      <a:pt x="64" y="371"/>
                    </a:lnTo>
                    <a:lnTo>
                      <a:pt x="64" y="371"/>
                    </a:lnTo>
                    <a:lnTo>
                      <a:pt x="64" y="371"/>
                    </a:lnTo>
                    <a:lnTo>
                      <a:pt x="64" y="371"/>
                    </a:lnTo>
                    <a:lnTo>
                      <a:pt x="64" y="371"/>
                    </a:lnTo>
                    <a:lnTo>
                      <a:pt x="64" y="371"/>
                    </a:lnTo>
                    <a:lnTo>
                      <a:pt x="64" y="37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0000" tIns="46800" rIns="90000" bIns="46800" numCol="1" anchor="t" anchorCtr="0" compatLnSpc="1">
                <a:normAutofit/>
              </a:bodyPr>
              <a:lstStyle/>
              <a:p>
                <a:pPr algn="ctr"/>
                <a:endParaRPr lang="zh-CN" altLang="en-US" sz="1350" dirty="0"/>
              </a:p>
            </p:txBody>
          </p:sp>
          <p:sp>
            <p:nvSpPr>
              <p:cNvPr id="18" name="Freeform 27">
                <a:extLst>
                  <a:ext uri="{FF2B5EF4-FFF2-40B4-BE49-F238E27FC236}">
                    <a16:creationId xmlns:a16="http://schemas.microsoft.com/office/drawing/2014/main" xmlns="" id="{9DF2BC63-E036-4946-A1F1-1A6FF3B776D1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7740456" y="2800951"/>
                <a:ext cx="518151" cy="651255"/>
              </a:xfrm>
              <a:custGeom>
                <a:avLst/>
                <a:gdLst>
                  <a:gd name="T0" fmla="*/ 159 w 248"/>
                  <a:gd name="T1" fmla="*/ 173 h 197"/>
                  <a:gd name="T2" fmla="*/ 93 w 248"/>
                  <a:gd name="T3" fmla="*/ 17 h 197"/>
                  <a:gd name="T4" fmla="*/ 34 w 248"/>
                  <a:gd name="T5" fmla="*/ 139 h 197"/>
                  <a:gd name="T6" fmla="*/ 129 w 248"/>
                  <a:gd name="T7" fmla="*/ 11 h 197"/>
                  <a:gd name="T8" fmla="*/ 230 w 248"/>
                  <a:gd name="T9" fmla="*/ 154 h 197"/>
                  <a:gd name="T10" fmla="*/ 209 w 248"/>
                  <a:gd name="T11" fmla="*/ 53 h 197"/>
                  <a:gd name="T12" fmla="*/ 88 w 248"/>
                  <a:gd name="T13" fmla="*/ 22 h 197"/>
                  <a:gd name="T14" fmla="*/ 142 w 248"/>
                  <a:gd name="T15" fmla="*/ 27 h 197"/>
                  <a:gd name="T16" fmla="*/ 217 w 248"/>
                  <a:gd name="T17" fmla="*/ 61 h 197"/>
                  <a:gd name="T18" fmla="*/ 77 w 248"/>
                  <a:gd name="T19" fmla="*/ 37 h 197"/>
                  <a:gd name="T20" fmla="*/ 107 w 248"/>
                  <a:gd name="T21" fmla="*/ 34 h 197"/>
                  <a:gd name="T22" fmla="*/ 171 w 248"/>
                  <a:gd name="T23" fmla="*/ 70 h 197"/>
                  <a:gd name="T24" fmla="*/ 47 w 248"/>
                  <a:gd name="T25" fmla="*/ 52 h 197"/>
                  <a:gd name="T26" fmla="*/ 206 w 248"/>
                  <a:gd name="T27" fmla="*/ 61 h 197"/>
                  <a:gd name="T28" fmla="*/ 116 w 248"/>
                  <a:gd name="T29" fmla="*/ 56 h 197"/>
                  <a:gd name="T30" fmla="*/ 151 w 248"/>
                  <a:gd name="T31" fmla="*/ 65 h 197"/>
                  <a:gd name="T32" fmla="*/ 76 w 248"/>
                  <a:gd name="T33" fmla="*/ 81 h 197"/>
                  <a:gd name="T34" fmla="*/ 64 w 248"/>
                  <a:gd name="T35" fmla="*/ 139 h 197"/>
                  <a:gd name="T36" fmla="*/ 89 w 248"/>
                  <a:gd name="T37" fmla="*/ 163 h 197"/>
                  <a:gd name="T38" fmla="*/ 48 w 248"/>
                  <a:gd name="T39" fmla="*/ 99 h 197"/>
                  <a:gd name="T40" fmla="*/ 61 w 248"/>
                  <a:gd name="T41" fmla="*/ 98 h 197"/>
                  <a:gd name="T42" fmla="*/ 210 w 248"/>
                  <a:gd name="T43" fmla="*/ 59 h 197"/>
                  <a:gd name="T44" fmla="*/ 64 w 248"/>
                  <a:gd name="T45" fmla="*/ 74 h 197"/>
                  <a:gd name="T46" fmla="*/ 213 w 248"/>
                  <a:gd name="T47" fmla="*/ 76 h 197"/>
                  <a:gd name="T48" fmla="*/ 150 w 248"/>
                  <a:gd name="T49" fmla="*/ 70 h 197"/>
                  <a:gd name="T50" fmla="*/ 242 w 248"/>
                  <a:gd name="T51" fmla="*/ 111 h 197"/>
                  <a:gd name="T52" fmla="*/ 155 w 248"/>
                  <a:gd name="T53" fmla="*/ 105 h 197"/>
                  <a:gd name="T54" fmla="*/ 203 w 248"/>
                  <a:gd name="T55" fmla="*/ 73 h 197"/>
                  <a:gd name="T56" fmla="*/ 119 w 248"/>
                  <a:gd name="T57" fmla="*/ 103 h 197"/>
                  <a:gd name="T58" fmla="*/ 102 w 248"/>
                  <a:gd name="T59" fmla="*/ 104 h 197"/>
                  <a:gd name="T60" fmla="*/ 79 w 248"/>
                  <a:gd name="T61" fmla="*/ 109 h 197"/>
                  <a:gd name="T62" fmla="*/ 191 w 248"/>
                  <a:gd name="T63" fmla="*/ 141 h 197"/>
                  <a:gd name="T64" fmla="*/ 87 w 248"/>
                  <a:gd name="T65" fmla="*/ 98 h 197"/>
                  <a:gd name="T66" fmla="*/ 193 w 248"/>
                  <a:gd name="T67" fmla="*/ 84 h 197"/>
                  <a:gd name="T68" fmla="*/ 171 w 248"/>
                  <a:gd name="T69" fmla="*/ 109 h 197"/>
                  <a:gd name="T70" fmla="*/ 171 w 248"/>
                  <a:gd name="T71" fmla="*/ 109 h 197"/>
                  <a:gd name="T72" fmla="*/ 165 w 248"/>
                  <a:gd name="T73" fmla="*/ 96 h 197"/>
                  <a:gd name="T74" fmla="*/ 64 w 248"/>
                  <a:gd name="T75" fmla="*/ 115 h 197"/>
                  <a:gd name="T76" fmla="*/ 99 w 248"/>
                  <a:gd name="T77" fmla="*/ 116 h 197"/>
                  <a:gd name="T78" fmla="*/ 221 w 248"/>
                  <a:gd name="T79" fmla="*/ 102 h 197"/>
                  <a:gd name="T80" fmla="*/ 183 w 248"/>
                  <a:gd name="T81" fmla="*/ 136 h 197"/>
                  <a:gd name="T82" fmla="*/ 151 w 248"/>
                  <a:gd name="T83" fmla="*/ 122 h 197"/>
                  <a:gd name="T84" fmla="*/ 215 w 248"/>
                  <a:gd name="T85" fmla="*/ 114 h 197"/>
                  <a:gd name="T86" fmla="*/ 114 w 248"/>
                  <a:gd name="T87" fmla="*/ 125 h 197"/>
                  <a:gd name="T88" fmla="*/ 133 w 248"/>
                  <a:gd name="T89" fmla="*/ 122 h 197"/>
                  <a:gd name="T90" fmla="*/ 153 w 248"/>
                  <a:gd name="T91" fmla="*/ 127 h 197"/>
                  <a:gd name="T92" fmla="*/ 100 w 248"/>
                  <a:gd name="T93" fmla="*/ 140 h 197"/>
                  <a:gd name="T94" fmla="*/ 134 w 248"/>
                  <a:gd name="T95" fmla="*/ 139 h 197"/>
                  <a:gd name="T96" fmla="*/ 140 w 248"/>
                  <a:gd name="T97" fmla="*/ 145 h 197"/>
                  <a:gd name="T98" fmla="*/ 129 w 248"/>
                  <a:gd name="T99" fmla="*/ 142 h 197"/>
                  <a:gd name="T100" fmla="*/ 178 w 248"/>
                  <a:gd name="T101" fmla="*/ 167 h 197"/>
                  <a:gd name="T102" fmla="*/ 167 w 248"/>
                  <a:gd name="T103" fmla="*/ 164 h 197"/>
                  <a:gd name="T104" fmla="*/ 116 w 248"/>
                  <a:gd name="T105" fmla="*/ 144 h 197"/>
                  <a:gd name="T106" fmla="*/ 177 w 248"/>
                  <a:gd name="T107" fmla="*/ 149 h 197"/>
                  <a:gd name="T108" fmla="*/ 156 w 248"/>
                  <a:gd name="T109" fmla="*/ 165 h 197"/>
                  <a:gd name="T110" fmla="*/ 151 w 248"/>
                  <a:gd name="T111" fmla="*/ 166 h 197"/>
                  <a:gd name="T112" fmla="*/ 157 w 248"/>
                  <a:gd name="T113" fmla="*/ 156 h 197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48"/>
                  <a:gd name="T172" fmla="*/ 0 h 197"/>
                  <a:gd name="T173" fmla="*/ 248 w 248"/>
                  <a:gd name="T174" fmla="*/ 197 h 197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48" h="197">
                    <a:moveTo>
                      <a:pt x="218" y="161"/>
                    </a:moveTo>
                    <a:cubicBezTo>
                      <a:pt x="212" y="161"/>
                      <a:pt x="201" y="173"/>
                      <a:pt x="192" y="167"/>
                    </a:cubicBezTo>
                    <a:cubicBezTo>
                      <a:pt x="184" y="170"/>
                      <a:pt x="176" y="168"/>
                      <a:pt x="166" y="172"/>
                    </a:cubicBezTo>
                    <a:cubicBezTo>
                      <a:pt x="164" y="172"/>
                      <a:pt x="168" y="171"/>
                      <a:pt x="166" y="170"/>
                    </a:cubicBezTo>
                    <a:cubicBezTo>
                      <a:pt x="163" y="171"/>
                      <a:pt x="159" y="170"/>
                      <a:pt x="159" y="173"/>
                    </a:cubicBezTo>
                    <a:cubicBezTo>
                      <a:pt x="156" y="171"/>
                      <a:pt x="153" y="173"/>
                      <a:pt x="147" y="174"/>
                    </a:cubicBezTo>
                    <a:cubicBezTo>
                      <a:pt x="121" y="177"/>
                      <a:pt x="101" y="173"/>
                      <a:pt x="81" y="162"/>
                    </a:cubicBezTo>
                    <a:cubicBezTo>
                      <a:pt x="60" y="149"/>
                      <a:pt x="39" y="129"/>
                      <a:pt x="31" y="104"/>
                    </a:cubicBezTo>
                    <a:cubicBezTo>
                      <a:pt x="28" y="94"/>
                      <a:pt x="26" y="78"/>
                      <a:pt x="30" y="68"/>
                    </a:cubicBezTo>
                    <a:cubicBezTo>
                      <a:pt x="43" y="44"/>
                      <a:pt x="58" y="21"/>
                      <a:pt x="93" y="17"/>
                    </a:cubicBezTo>
                    <a:cubicBezTo>
                      <a:pt x="102" y="16"/>
                      <a:pt x="109" y="14"/>
                      <a:pt x="119" y="12"/>
                    </a:cubicBezTo>
                    <a:cubicBezTo>
                      <a:pt x="119" y="10"/>
                      <a:pt x="115" y="11"/>
                      <a:pt x="114" y="9"/>
                    </a:cubicBezTo>
                    <a:cubicBezTo>
                      <a:pt x="92" y="6"/>
                      <a:pt x="68" y="7"/>
                      <a:pt x="48" y="15"/>
                    </a:cubicBezTo>
                    <a:cubicBezTo>
                      <a:pt x="22" y="26"/>
                      <a:pt x="10" y="54"/>
                      <a:pt x="10" y="88"/>
                    </a:cubicBezTo>
                    <a:cubicBezTo>
                      <a:pt x="14" y="105"/>
                      <a:pt x="22" y="126"/>
                      <a:pt x="34" y="139"/>
                    </a:cubicBezTo>
                    <a:cubicBezTo>
                      <a:pt x="11" y="118"/>
                      <a:pt x="0" y="82"/>
                      <a:pt x="14" y="49"/>
                    </a:cubicBezTo>
                    <a:cubicBezTo>
                      <a:pt x="15" y="47"/>
                      <a:pt x="17" y="45"/>
                      <a:pt x="18" y="43"/>
                    </a:cubicBezTo>
                    <a:cubicBezTo>
                      <a:pt x="20" y="41"/>
                      <a:pt x="20" y="38"/>
                      <a:pt x="21" y="36"/>
                    </a:cubicBezTo>
                    <a:cubicBezTo>
                      <a:pt x="35" y="10"/>
                      <a:pt x="72" y="0"/>
                      <a:pt x="108" y="5"/>
                    </a:cubicBezTo>
                    <a:cubicBezTo>
                      <a:pt x="115" y="6"/>
                      <a:pt x="122" y="10"/>
                      <a:pt x="129" y="11"/>
                    </a:cubicBezTo>
                    <a:cubicBezTo>
                      <a:pt x="136" y="11"/>
                      <a:pt x="142" y="10"/>
                      <a:pt x="148" y="9"/>
                    </a:cubicBezTo>
                    <a:cubicBezTo>
                      <a:pt x="160" y="9"/>
                      <a:pt x="171" y="13"/>
                      <a:pt x="182" y="16"/>
                    </a:cubicBezTo>
                    <a:cubicBezTo>
                      <a:pt x="208" y="25"/>
                      <a:pt x="224" y="45"/>
                      <a:pt x="238" y="71"/>
                    </a:cubicBezTo>
                    <a:cubicBezTo>
                      <a:pt x="244" y="88"/>
                      <a:pt x="248" y="107"/>
                      <a:pt x="245" y="124"/>
                    </a:cubicBezTo>
                    <a:cubicBezTo>
                      <a:pt x="243" y="134"/>
                      <a:pt x="237" y="146"/>
                      <a:pt x="230" y="154"/>
                    </a:cubicBezTo>
                    <a:cubicBezTo>
                      <a:pt x="193" y="197"/>
                      <a:pt x="99" y="193"/>
                      <a:pt x="59" y="162"/>
                    </a:cubicBezTo>
                    <a:cubicBezTo>
                      <a:pt x="65" y="162"/>
                      <a:pt x="69" y="167"/>
                      <a:pt x="74" y="170"/>
                    </a:cubicBezTo>
                    <a:cubicBezTo>
                      <a:pt x="85" y="176"/>
                      <a:pt x="103" y="180"/>
                      <a:pt x="117" y="183"/>
                    </a:cubicBezTo>
                    <a:cubicBezTo>
                      <a:pt x="154" y="186"/>
                      <a:pt x="195" y="183"/>
                      <a:pt x="218" y="161"/>
                    </a:cubicBezTo>
                    <a:close/>
                    <a:moveTo>
                      <a:pt x="209" y="53"/>
                    </a:moveTo>
                    <a:cubicBezTo>
                      <a:pt x="197" y="31"/>
                      <a:pt x="176" y="12"/>
                      <a:pt x="147" y="16"/>
                    </a:cubicBezTo>
                    <a:cubicBezTo>
                      <a:pt x="171" y="24"/>
                      <a:pt x="189" y="39"/>
                      <a:pt x="209" y="53"/>
                    </a:cubicBezTo>
                    <a:close/>
                    <a:moveTo>
                      <a:pt x="67" y="33"/>
                    </a:moveTo>
                    <a:cubicBezTo>
                      <a:pt x="74" y="30"/>
                      <a:pt x="81" y="28"/>
                      <a:pt x="86" y="24"/>
                    </a:cubicBezTo>
                    <a:cubicBezTo>
                      <a:pt x="88" y="25"/>
                      <a:pt x="90" y="23"/>
                      <a:pt x="88" y="22"/>
                    </a:cubicBezTo>
                    <a:cubicBezTo>
                      <a:pt x="82" y="24"/>
                      <a:pt x="72" y="27"/>
                      <a:pt x="67" y="33"/>
                    </a:cubicBezTo>
                    <a:close/>
                    <a:moveTo>
                      <a:pt x="106" y="23"/>
                    </a:moveTo>
                    <a:cubicBezTo>
                      <a:pt x="108" y="23"/>
                      <a:pt x="110" y="22"/>
                      <a:pt x="113" y="22"/>
                    </a:cubicBezTo>
                    <a:cubicBezTo>
                      <a:pt x="112" y="20"/>
                      <a:pt x="107" y="22"/>
                      <a:pt x="106" y="23"/>
                    </a:cubicBezTo>
                    <a:close/>
                    <a:moveTo>
                      <a:pt x="142" y="27"/>
                    </a:moveTo>
                    <a:cubicBezTo>
                      <a:pt x="129" y="24"/>
                      <a:pt x="112" y="24"/>
                      <a:pt x="101" y="32"/>
                    </a:cubicBezTo>
                    <a:cubicBezTo>
                      <a:pt x="119" y="30"/>
                      <a:pt x="139" y="29"/>
                      <a:pt x="155" y="34"/>
                    </a:cubicBezTo>
                    <a:cubicBezTo>
                      <a:pt x="153" y="31"/>
                      <a:pt x="147" y="28"/>
                      <a:pt x="142" y="27"/>
                    </a:cubicBezTo>
                    <a:close/>
                    <a:moveTo>
                      <a:pt x="203" y="36"/>
                    </a:moveTo>
                    <a:cubicBezTo>
                      <a:pt x="209" y="44"/>
                      <a:pt x="214" y="51"/>
                      <a:pt x="217" y="61"/>
                    </a:cubicBezTo>
                    <a:cubicBezTo>
                      <a:pt x="226" y="69"/>
                      <a:pt x="234" y="79"/>
                      <a:pt x="240" y="89"/>
                    </a:cubicBezTo>
                    <a:cubicBezTo>
                      <a:pt x="234" y="62"/>
                      <a:pt x="216" y="37"/>
                      <a:pt x="194" y="27"/>
                    </a:cubicBezTo>
                    <a:cubicBezTo>
                      <a:pt x="198" y="29"/>
                      <a:pt x="200" y="34"/>
                      <a:pt x="203" y="36"/>
                    </a:cubicBezTo>
                    <a:close/>
                    <a:moveTo>
                      <a:pt x="48" y="83"/>
                    </a:moveTo>
                    <a:cubicBezTo>
                      <a:pt x="46" y="60"/>
                      <a:pt x="65" y="50"/>
                      <a:pt x="77" y="37"/>
                    </a:cubicBezTo>
                    <a:cubicBezTo>
                      <a:pt x="77" y="36"/>
                      <a:pt x="77" y="36"/>
                      <a:pt x="76" y="36"/>
                    </a:cubicBezTo>
                    <a:cubicBezTo>
                      <a:pt x="62" y="47"/>
                      <a:pt x="41" y="56"/>
                      <a:pt x="48" y="83"/>
                    </a:cubicBezTo>
                    <a:close/>
                    <a:moveTo>
                      <a:pt x="105" y="34"/>
                    </a:moveTo>
                    <a:cubicBezTo>
                      <a:pt x="88" y="37"/>
                      <a:pt x="70" y="47"/>
                      <a:pt x="69" y="64"/>
                    </a:cubicBezTo>
                    <a:cubicBezTo>
                      <a:pt x="78" y="51"/>
                      <a:pt x="92" y="42"/>
                      <a:pt x="107" y="34"/>
                    </a:cubicBezTo>
                    <a:cubicBezTo>
                      <a:pt x="106" y="34"/>
                      <a:pt x="106" y="34"/>
                      <a:pt x="105" y="34"/>
                    </a:cubicBezTo>
                    <a:close/>
                    <a:moveTo>
                      <a:pt x="171" y="70"/>
                    </a:moveTo>
                    <a:cubicBezTo>
                      <a:pt x="177" y="76"/>
                      <a:pt x="186" y="82"/>
                      <a:pt x="190" y="89"/>
                    </a:cubicBezTo>
                    <a:cubicBezTo>
                      <a:pt x="188" y="61"/>
                      <a:pt x="163" y="42"/>
                      <a:pt x="141" y="38"/>
                    </a:cubicBezTo>
                    <a:cubicBezTo>
                      <a:pt x="155" y="44"/>
                      <a:pt x="161" y="60"/>
                      <a:pt x="171" y="70"/>
                    </a:cubicBezTo>
                    <a:close/>
                    <a:moveTo>
                      <a:pt x="105" y="47"/>
                    </a:moveTo>
                    <a:cubicBezTo>
                      <a:pt x="123" y="44"/>
                      <a:pt x="137" y="47"/>
                      <a:pt x="151" y="50"/>
                    </a:cubicBezTo>
                    <a:cubicBezTo>
                      <a:pt x="141" y="40"/>
                      <a:pt x="118" y="36"/>
                      <a:pt x="105" y="47"/>
                    </a:cubicBezTo>
                    <a:close/>
                    <a:moveTo>
                      <a:pt x="35" y="74"/>
                    </a:moveTo>
                    <a:cubicBezTo>
                      <a:pt x="38" y="66"/>
                      <a:pt x="45" y="61"/>
                      <a:pt x="47" y="52"/>
                    </a:cubicBezTo>
                    <a:cubicBezTo>
                      <a:pt x="41" y="58"/>
                      <a:pt x="34" y="65"/>
                      <a:pt x="35" y="74"/>
                    </a:cubicBezTo>
                    <a:close/>
                    <a:moveTo>
                      <a:pt x="206" y="61"/>
                    </a:moveTo>
                    <a:cubicBezTo>
                      <a:pt x="206" y="60"/>
                      <a:pt x="206" y="60"/>
                      <a:pt x="206" y="59"/>
                    </a:cubicBezTo>
                    <a:cubicBezTo>
                      <a:pt x="199" y="54"/>
                      <a:pt x="194" y="47"/>
                      <a:pt x="186" y="44"/>
                    </a:cubicBezTo>
                    <a:cubicBezTo>
                      <a:pt x="190" y="53"/>
                      <a:pt x="199" y="56"/>
                      <a:pt x="206" y="61"/>
                    </a:cubicBezTo>
                    <a:close/>
                    <a:moveTo>
                      <a:pt x="54" y="87"/>
                    </a:moveTo>
                    <a:cubicBezTo>
                      <a:pt x="53" y="76"/>
                      <a:pt x="56" y="70"/>
                      <a:pt x="59" y="62"/>
                    </a:cubicBezTo>
                    <a:cubicBezTo>
                      <a:pt x="61" y="61"/>
                      <a:pt x="62" y="59"/>
                      <a:pt x="62" y="57"/>
                    </a:cubicBezTo>
                    <a:cubicBezTo>
                      <a:pt x="55" y="63"/>
                      <a:pt x="49" y="76"/>
                      <a:pt x="54" y="87"/>
                    </a:cubicBezTo>
                    <a:close/>
                    <a:moveTo>
                      <a:pt x="116" y="56"/>
                    </a:moveTo>
                    <a:cubicBezTo>
                      <a:pt x="99" y="56"/>
                      <a:pt x="93" y="63"/>
                      <a:pt x="89" y="75"/>
                    </a:cubicBezTo>
                    <a:cubicBezTo>
                      <a:pt x="90" y="81"/>
                      <a:pt x="87" y="85"/>
                      <a:pt x="91" y="90"/>
                    </a:cubicBezTo>
                    <a:cubicBezTo>
                      <a:pt x="94" y="71"/>
                      <a:pt x="103" y="58"/>
                      <a:pt x="121" y="59"/>
                    </a:cubicBezTo>
                    <a:cubicBezTo>
                      <a:pt x="127" y="59"/>
                      <a:pt x="130" y="62"/>
                      <a:pt x="136" y="64"/>
                    </a:cubicBezTo>
                    <a:cubicBezTo>
                      <a:pt x="141" y="65"/>
                      <a:pt x="146" y="64"/>
                      <a:pt x="151" y="65"/>
                    </a:cubicBezTo>
                    <a:cubicBezTo>
                      <a:pt x="144" y="59"/>
                      <a:pt x="128" y="56"/>
                      <a:pt x="116" y="56"/>
                    </a:cubicBezTo>
                    <a:close/>
                    <a:moveTo>
                      <a:pt x="76" y="81"/>
                    </a:moveTo>
                    <a:cubicBezTo>
                      <a:pt x="79" y="80"/>
                      <a:pt x="77" y="78"/>
                      <a:pt x="77" y="76"/>
                    </a:cubicBezTo>
                    <a:cubicBezTo>
                      <a:pt x="79" y="70"/>
                      <a:pt x="81" y="65"/>
                      <a:pt x="82" y="61"/>
                    </a:cubicBezTo>
                    <a:cubicBezTo>
                      <a:pt x="77" y="66"/>
                      <a:pt x="75" y="72"/>
                      <a:pt x="76" y="81"/>
                    </a:cubicBezTo>
                    <a:close/>
                    <a:moveTo>
                      <a:pt x="197" y="77"/>
                    </a:moveTo>
                    <a:cubicBezTo>
                      <a:pt x="196" y="69"/>
                      <a:pt x="192" y="61"/>
                      <a:pt x="185" y="57"/>
                    </a:cubicBezTo>
                    <a:cubicBezTo>
                      <a:pt x="190" y="63"/>
                      <a:pt x="192" y="71"/>
                      <a:pt x="197" y="77"/>
                    </a:cubicBezTo>
                    <a:close/>
                    <a:moveTo>
                      <a:pt x="37" y="100"/>
                    </a:moveTo>
                    <a:cubicBezTo>
                      <a:pt x="40" y="117"/>
                      <a:pt x="57" y="127"/>
                      <a:pt x="64" y="139"/>
                    </a:cubicBezTo>
                    <a:cubicBezTo>
                      <a:pt x="59" y="137"/>
                      <a:pt x="56" y="133"/>
                      <a:pt x="53" y="129"/>
                    </a:cubicBezTo>
                    <a:cubicBezTo>
                      <a:pt x="49" y="127"/>
                      <a:pt x="46" y="120"/>
                      <a:pt x="43" y="119"/>
                    </a:cubicBezTo>
                    <a:cubicBezTo>
                      <a:pt x="46" y="127"/>
                      <a:pt x="51" y="130"/>
                      <a:pt x="55" y="135"/>
                    </a:cubicBezTo>
                    <a:cubicBezTo>
                      <a:pt x="56" y="136"/>
                      <a:pt x="56" y="138"/>
                      <a:pt x="57" y="139"/>
                    </a:cubicBezTo>
                    <a:cubicBezTo>
                      <a:pt x="65" y="149"/>
                      <a:pt x="79" y="157"/>
                      <a:pt x="89" y="163"/>
                    </a:cubicBezTo>
                    <a:cubicBezTo>
                      <a:pt x="94" y="166"/>
                      <a:pt x="101" y="164"/>
                      <a:pt x="105" y="167"/>
                    </a:cubicBezTo>
                    <a:cubicBezTo>
                      <a:pt x="103" y="164"/>
                      <a:pt x="98" y="164"/>
                      <a:pt x="97" y="160"/>
                    </a:cubicBezTo>
                    <a:cubicBezTo>
                      <a:pt x="107" y="165"/>
                      <a:pt x="117" y="169"/>
                      <a:pt x="129" y="170"/>
                    </a:cubicBezTo>
                    <a:cubicBezTo>
                      <a:pt x="110" y="160"/>
                      <a:pt x="91" y="149"/>
                      <a:pt x="78" y="133"/>
                    </a:cubicBezTo>
                    <a:cubicBezTo>
                      <a:pt x="66" y="126"/>
                      <a:pt x="58" y="111"/>
                      <a:pt x="48" y="99"/>
                    </a:cubicBezTo>
                    <a:cubicBezTo>
                      <a:pt x="43" y="92"/>
                      <a:pt x="42" y="77"/>
                      <a:pt x="41" y="70"/>
                    </a:cubicBezTo>
                    <a:cubicBezTo>
                      <a:pt x="38" y="78"/>
                      <a:pt x="35" y="89"/>
                      <a:pt x="37" y="100"/>
                    </a:cubicBezTo>
                    <a:close/>
                    <a:moveTo>
                      <a:pt x="61" y="98"/>
                    </a:moveTo>
                    <a:cubicBezTo>
                      <a:pt x="57" y="89"/>
                      <a:pt x="61" y="76"/>
                      <a:pt x="60" y="69"/>
                    </a:cubicBezTo>
                    <a:cubicBezTo>
                      <a:pt x="57" y="77"/>
                      <a:pt x="55" y="90"/>
                      <a:pt x="61" y="98"/>
                    </a:cubicBezTo>
                    <a:close/>
                    <a:moveTo>
                      <a:pt x="102" y="78"/>
                    </a:moveTo>
                    <a:cubicBezTo>
                      <a:pt x="107" y="75"/>
                      <a:pt x="112" y="68"/>
                      <a:pt x="122" y="67"/>
                    </a:cubicBezTo>
                    <a:cubicBezTo>
                      <a:pt x="114" y="62"/>
                      <a:pt x="101" y="68"/>
                      <a:pt x="102" y="78"/>
                    </a:cubicBezTo>
                    <a:close/>
                    <a:moveTo>
                      <a:pt x="215" y="67"/>
                    </a:moveTo>
                    <a:cubicBezTo>
                      <a:pt x="214" y="62"/>
                      <a:pt x="212" y="61"/>
                      <a:pt x="210" y="59"/>
                    </a:cubicBezTo>
                    <a:cubicBezTo>
                      <a:pt x="211" y="62"/>
                      <a:pt x="213" y="65"/>
                      <a:pt x="215" y="67"/>
                    </a:cubicBezTo>
                    <a:close/>
                    <a:moveTo>
                      <a:pt x="76" y="122"/>
                    </a:moveTo>
                    <a:cubicBezTo>
                      <a:pt x="82" y="123"/>
                      <a:pt x="87" y="132"/>
                      <a:pt x="92" y="130"/>
                    </a:cubicBezTo>
                    <a:cubicBezTo>
                      <a:pt x="81" y="120"/>
                      <a:pt x="70" y="110"/>
                      <a:pt x="67" y="93"/>
                    </a:cubicBezTo>
                    <a:cubicBezTo>
                      <a:pt x="66" y="85"/>
                      <a:pt x="68" y="79"/>
                      <a:pt x="64" y="74"/>
                    </a:cubicBezTo>
                    <a:cubicBezTo>
                      <a:pt x="61" y="93"/>
                      <a:pt x="67" y="109"/>
                      <a:pt x="76" y="122"/>
                    </a:cubicBezTo>
                    <a:close/>
                    <a:moveTo>
                      <a:pt x="112" y="101"/>
                    </a:moveTo>
                    <a:cubicBezTo>
                      <a:pt x="106" y="80"/>
                      <a:pt x="124" y="74"/>
                      <a:pt x="138" y="72"/>
                    </a:cubicBezTo>
                    <a:cubicBezTo>
                      <a:pt x="121" y="62"/>
                      <a:pt x="99" y="85"/>
                      <a:pt x="112" y="101"/>
                    </a:cubicBezTo>
                    <a:close/>
                    <a:moveTo>
                      <a:pt x="213" y="76"/>
                    </a:moveTo>
                    <a:cubicBezTo>
                      <a:pt x="213" y="70"/>
                      <a:pt x="208" y="68"/>
                      <a:pt x="205" y="65"/>
                    </a:cubicBezTo>
                    <a:cubicBezTo>
                      <a:pt x="205" y="65"/>
                      <a:pt x="205" y="66"/>
                      <a:pt x="206" y="66"/>
                    </a:cubicBezTo>
                    <a:cubicBezTo>
                      <a:pt x="209" y="69"/>
                      <a:pt x="211" y="73"/>
                      <a:pt x="213" y="76"/>
                    </a:cubicBezTo>
                    <a:close/>
                    <a:moveTo>
                      <a:pt x="163" y="77"/>
                    </a:moveTo>
                    <a:cubicBezTo>
                      <a:pt x="160" y="73"/>
                      <a:pt x="155" y="72"/>
                      <a:pt x="150" y="70"/>
                    </a:cubicBezTo>
                    <a:cubicBezTo>
                      <a:pt x="154" y="72"/>
                      <a:pt x="160" y="76"/>
                      <a:pt x="163" y="77"/>
                    </a:cubicBezTo>
                    <a:close/>
                    <a:moveTo>
                      <a:pt x="225" y="98"/>
                    </a:moveTo>
                    <a:cubicBezTo>
                      <a:pt x="235" y="124"/>
                      <a:pt x="228" y="152"/>
                      <a:pt x="205" y="162"/>
                    </a:cubicBezTo>
                    <a:cubicBezTo>
                      <a:pt x="231" y="159"/>
                      <a:pt x="238" y="135"/>
                      <a:pt x="243" y="112"/>
                    </a:cubicBezTo>
                    <a:cubicBezTo>
                      <a:pt x="243" y="112"/>
                      <a:pt x="242" y="111"/>
                      <a:pt x="242" y="111"/>
                    </a:cubicBezTo>
                    <a:cubicBezTo>
                      <a:pt x="241" y="90"/>
                      <a:pt x="232" y="82"/>
                      <a:pt x="220" y="70"/>
                    </a:cubicBezTo>
                    <a:cubicBezTo>
                      <a:pt x="220" y="78"/>
                      <a:pt x="227" y="86"/>
                      <a:pt x="227" y="96"/>
                    </a:cubicBezTo>
                    <a:cubicBezTo>
                      <a:pt x="225" y="93"/>
                      <a:pt x="225" y="89"/>
                      <a:pt x="223" y="87"/>
                    </a:cubicBezTo>
                    <a:cubicBezTo>
                      <a:pt x="222" y="92"/>
                      <a:pt x="224" y="95"/>
                      <a:pt x="225" y="98"/>
                    </a:cubicBezTo>
                    <a:close/>
                    <a:moveTo>
                      <a:pt x="155" y="105"/>
                    </a:moveTo>
                    <a:cubicBezTo>
                      <a:pt x="158" y="88"/>
                      <a:pt x="147" y="71"/>
                      <a:pt x="130" y="78"/>
                    </a:cubicBezTo>
                    <a:cubicBezTo>
                      <a:pt x="142" y="82"/>
                      <a:pt x="152" y="93"/>
                      <a:pt x="150" y="108"/>
                    </a:cubicBezTo>
                    <a:cubicBezTo>
                      <a:pt x="152" y="107"/>
                      <a:pt x="154" y="107"/>
                      <a:pt x="155" y="105"/>
                    </a:cubicBezTo>
                    <a:close/>
                    <a:moveTo>
                      <a:pt x="215" y="110"/>
                    </a:moveTo>
                    <a:cubicBezTo>
                      <a:pt x="220" y="95"/>
                      <a:pt x="212" y="80"/>
                      <a:pt x="203" y="73"/>
                    </a:cubicBezTo>
                    <a:cubicBezTo>
                      <a:pt x="208" y="85"/>
                      <a:pt x="212" y="97"/>
                      <a:pt x="215" y="110"/>
                    </a:cubicBezTo>
                    <a:close/>
                    <a:moveTo>
                      <a:pt x="147" y="106"/>
                    </a:moveTo>
                    <a:cubicBezTo>
                      <a:pt x="147" y="94"/>
                      <a:pt x="140" y="90"/>
                      <a:pt x="135" y="84"/>
                    </a:cubicBezTo>
                    <a:cubicBezTo>
                      <a:pt x="132" y="83"/>
                      <a:pt x="128" y="83"/>
                      <a:pt x="124" y="81"/>
                    </a:cubicBezTo>
                    <a:cubicBezTo>
                      <a:pt x="118" y="85"/>
                      <a:pt x="114" y="96"/>
                      <a:pt x="119" y="103"/>
                    </a:cubicBezTo>
                    <a:cubicBezTo>
                      <a:pt x="127" y="102"/>
                      <a:pt x="131" y="97"/>
                      <a:pt x="136" y="96"/>
                    </a:cubicBezTo>
                    <a:cubicBezTo>
                      <a:pt x="133" y="102"/>
                      <a:pt x="126" y="102"/>
                      <a:pt x="121" y="107"/>
                    </a:cubicBezTo>
                    <a:cubicBezTo>
                      <a:pt x="127" y="112"/>
                      <a:pt x="143" y="114"/>
                      <a:pt x="147" y="106"/>
                    </a:cubicBezTo>
                    <a:close/>
                    <a:moveTo>
                      <a:pt x="97" y="103"/>
                    </a:moveTo>
                    <a:cubicBezTo>
                      <a:pt x="100" y="103"/>
                      <a:pt x="100" y="103"/>
                      <a:pt x="102" y="104"/>
                    </a:cubicBezTo>
                    <a:cubicBezTo>
                      <a:pt x="100" y="98"/>
                      <a:pt x="101" y="88"/>
                      <a:pt x="97" y="83"/>
                    </a:cubicBezTo>
                    <a:cubicBezTo>
                      <a:pt x="94" y="88"/>
                      <a:pt x="95" y="97"/>
                      <a:pt x="97" y="103"/>
                    </a:cubicBezTo>
                    <a:close/>
                    <a:moveTo>
                      <a:pt x="79" y="109"/>
                    </a:moveTo>
                    <a:cubicBezTo>
                      <a:pt x="76" y="102"/>
                      <a:pt x="77" y="92"/>
                      <a:pt x="71" y="88"/>
                    </a:cubicBezTo>
                    <a:cubicBezTo>
                      <a:pt x="72" y="97"/>
                      <a:pt x="75" y="104"/>
                      <a:pt x="79" y="109"/>
                    </a:cubicBezTo>
                    <a:close/>
                    <a:moveTo>
                      <a:pt x="165" y="85"/>
                    </a:moveTo>
                    <a:cubicBezTo>
                      <a:pt x="164" y="84"/>
                      <a:pt x="164" y="83"/>
                      <a:pt x="162" y="82"/>
                    </a:cubicBezTo>
                    <a:cubicBezTo>
                      <a:pt x="163" y="84"/>
                      <a:pt x="164" y="86"/>
                      <a:pt x="165" y="85"/>
                    </a:cubicBezTo>
                    <a:close/>
                    <a:moveTo>
                      <a:pt x="199" y="85"/>
                    </a:moveTo>
                    <a:cubicBezTo>
                      <a:pt x="205" y="104"/>
                      <a:pt x="200" y="128"/>
                      <a:pt x="191" y="141"/>
                    </a:cubicBezTo>
                    <a:cubicBezTo>
                      <a:pt x="193" y="138"/>
                      <a:pt x="197" y="136"/>
                      <a:pt x="200" y="133"/>
                    </a:cubicBezTo>
                    <a:cubicBezTo>
                      <a:pt x="207" y="127"/>
                      <a:pt x="208" y="115"/>
                      <a:pt x="206" y="101"/>
                    </a:cubicBezTo>
                    <a:cubicBezTo>
                      <a:pt x="205" y="93"/>
                      <a:pt x="203" y="84"/>
                      <a:pt x="200" y="81"/>
                    </a:cubicBezTo>
                    <a:cubicBezTo>
                      <a:pt x="202" y="84"/>
                      <a:pt x="199" y="83"/>
                      <a:pt x="199" y="85"/>
                    </a:cubicBezTo>
                    <a:close/>
                    <a:moveTo>
                      <a:pt x="87" y="98"/>
                    </a:moveTo>
                    <a:cubicBezTo>
                      <a:pt x="86" y="96"/>
                      <a:pt x="86" y="92"/>
                      <a:pt x="85" y="90"/>
                    </a:cubicBezTo>
                    <a:cubicBezTo>
                      <a:pt x="85" y="92"/>
                      <a:pt x="84" y="97"/>
                      <a:pt x="87" y="98"/>
                    </a:cubicBezTo>
                    <a:close/>
                    <a:moveTo>
                      <a:pt x="191" y="92"/>
                    </a:moveTo>
                    <a:cubicBezTo>
                      <a:pt x="193" y="93"/>
                      <a:pt x="192" y="96"/>
                      <a:pt x="195" y="95"/>
                    </a:cubicBezTo>
                    <a:cubicBezTo>
                      <a:pt x="196" y="92"/>
                      <a:pt x="197" y="86"/>
                      <a:pt x="193" y="84"/>
                    </a:cubicBezTo>
                    <a:cubicBezTo>
                      <a:pt x="194" y="87"/>
                      <a:pt x="195" y="92"/>
                      <a:pt x="191" y="92"/>
                    </a:cubicBezTo>
                    <a:close/>
                    <a:moveTo>
                      <a:pt x="164" y="94"/>
                    </a:moveTo>
                    <a:cubicBezTo>
                      <a:pt x="164" y="90"/>
                      <a:pt x="162" y="90"/>
                      <a:pt x="161" y="88"/>
                    </a:cubicBezTo>
                    <a:cubicBezTo>
                      <a:pt x="161" y="91"/>
                      <a:pt x="162" y="93"/>
                      <a:pt x="164" y="94"/>
                    </a:cubicBezTo>
                    <a:close/>
                    <a:moveTo>
                      <a:pt x="171" y="109"/>
                    </a:moveTo>
                    <a:cubicBezTo>
                      <a:pt x="169" y="117"/>
                      <a:pt x="161" y="120"/>
                      <a:pt x="155" y="125"/>
                    </a:cubicBezTo>
                    <a:cubicBezTo>
                      <a:pt x="160" y="125"/>
                      <a:pt x="166" y="123"/>
                      <a:pt x="168" y="124"/>
                    </a:cubicBezTo>
                    <a:cubicBezTo>
                      <a:pt x="171" y="121"/>
                      <a:pt x="176" y="119"/>
                      <a:pt x="179" y="116"/>
                    </a:cubicBezTo>
                    <a:cubicBezTo>
                      <a:pt x="182" y="107"/>
                      <a:pt x="178" y="96"/>
                      <a:pt x="172" y="92"/>
                    </a:cubicBezTo>
                    <a:cubicBezTo>
                      <a:pt x="171" y="98"/>
                      <a:pt x="172" y="104"/>
                      <a:pt x="171" y="109"/>
                    </a:cubicBezTo>
                    <a:close/>
                    <a:moveTo>
                      <a:pt x="58" y="107"/>
                    </a:moveTo>
                    <a:cubicBezTo>
                      <a:pt x="58" y="106"/>
                      <a:pt x="57" y="104"/>
                      <a:pt x="56" y="104"/>
                    </a:cubicBezTo>
                    <a:cubicBezTo>
                      <a:pt x="57" y="105"/>
                      <a:pt x="57" y="107"/>
                      <a:pt x="58" y="107"/>
                    </a:cubicBezTo>
                    <a:close/>
                    <a:moveTo>
                      <a:pt x="157" y="113"/>
                    </a:moveTo>
                    <a:cubicBezTo>
                      <a:pt x="162" y="110"/>
                      <a:pt x="168" y="104"/>
                      <a:pt x="165" y="96"/>
                    </a:cubicBezTo>
                    <a:cubicBezTo>
                      <a:pt x="163" y="102"/>
                      <a:pt x="160" y="107"/>
                      <a:pt x="157" y="113"/>
                    </a:cubicBezTo>
                    <a:close/>
                    <a:moveTo>
                      <a:pt x="184" y="112"/>
                    </a:moveTo>
                    <a:cubicBezTo>
                      <a:pt x="191" y="109"/>
                      <a:pt x="189" y="99"/>
                      <a:pt x="184" y="96"/>
                    </a:cubicBezTo>
                    <a:cubicBezTo>
                      <a:pt x="185" y="101"/>
                      <a:pt x="184" y="106"/>
                      <a:pt x="184" y="112"/>
                    </a:cubicBezTo>
                    <a:close/>
                    <a:moveTo>
                      <a:pt x="64" y="115"/>
                    </a:moveTo>
                    <a:cubicBezTo>
                      <a:pt x="63" y="113"/>
                      <a:pt x="62" y="111"/>
                      <a:pt x="60" y="110"/>
                    </a:cubicBezTo>
                    <a:cubicBezTo>
                      <a:pt x="61" y="112"/>
                      <a:pt x="62" y="114"/>
                      <a:pt x="64" y="115"/>
                    </a:cubicBezTo>
                    <a:close/>
                    <a:moveTo>
                      <a:pt x="99" y="116"/>
                    </a:moveTo>
                    <a:cubicBezTo>
                      <a:pt x="97" y="113"/>
                      <a:pt x="94" y="109"/>
                      <a:pt x="92" y="109"/>
                    </a:cubicBezTo>
                    <a:cubicBezTo>
                      <a:pt x="94" y="111"/>
                      <a:pt x="96" y="113"/>
                      <a:pt x="99" y="116"/>
                    </a:cubicBezTo>
                    <a:close/>
                    <a:moveTo>
                      <a:pt x="127" y="119"/>
                    </a:moveTo>
                    <a:cubicBezTo>
                      <a:pt x="121" y="115"/>
                      <a:pt x="115" y="112"/>
                      <a:pt x="110" y="107"/>
                    </a:cubicBezTo>
                    <a:cubicBezTo>
                      <a:pt x="114" y="114"/>
                      <a:pt x="118" y="119"/>
                      <a:pt x="127" y="119"/>
                    </a:cubicBezTo>
                    <a:close/>
                    <a:moveTo>
                      <a:pt x="187" y="166"/>
                    </a:moveTo>
                    <a:cubicBezTo>
                      <a:pt x="217" y="162"/>
                      <a:pt x="234" y="134"/>
                      <a:pt x="221" y="102"/>
                    </a:cubicBezTo>
                    <a:cubicBezTo>
                      <a:pt x="220" y="132"/>
                      <a:pt x="208" y="153"/>
                      <a:pt x="187" y="166"/>
                    </a:cubicBezTo>
                    <a:close/>
                    <a:moveTo>
                      <a:pt x="135" y="116"/>
                    </a:moveTo>
                    <a:cubicBezTo>
                      <a:pt x="143" y="118"/>
                      <a:pt x="150" y="115"/>
                      <a:pt x="153" y="110"/>
                    </a:cubicBezTo>
                    <a:cubicBezTo>
                      <a:pt x="147" y="112"/>
                      <a:pt x="140" y="113"/>
                      <a:pt x="135" y="116"/>
                    </a:cubicBezTo>
                    <a:close/>
                    <a:moveTo>
                      <a:pt x="183" y="136"/>
                    </a:moveTo>
                    <a:cubicBezTo>
                      <a:pt x="185" y="135"/>
                      <a:pt x="188" y="134"/>
                      <a:pt x="190" y="132"/>
                    </a:cubicBezTo>
                    <a:cubicBezTo>
                      <a:pt x="193" y="129"/>
                      <a:pt x="193" y="124"/>
                      <a:pt x="196" y="121"/>
                    </a:cubicBezTo>
                    <a:cubicBezTo>
                      <a:pt x="193" y="118"/>
                      <a:pt x="193" y="111"/>
                      <a:pt x="190" y="109"/>
                    </a:cubicBezTo>
                    <a:cubicBezTo>
                      <a:pt x="183" y="114"/>
                      <a:pt x="187" y="129"/>
                      <a:pt x="183" y="136"/>
                    </a:cubicBezTo>
                    <a:close/>
                    <a:moveTo>
                      <a:pt x="151" y="122"/>
                    </a:moveTo>
                    <a:cubicBezTo>
                      <a:pt x="158" y="121"/>
                      <a:pt x="163" y="116"/>
                      <a:pt x="164" y="112"/>
                    </a:cubicBezTo>
                    <a:cubicBezTo>
                      <a:pt x="161" y="117"/>
                      <a:pt x="154" y="116"/>
                      <a:pt x="151" y="122"/>
                    </a:cubicBezTo>
                    <a:close/>
                    <a:moveTo>
                      <a:pt x="215" y="114"/>
                    </a:moveTo>
                    <a:cubicBezTo>
                      <a:pt x="214" y="113"/>
                      <a:pt x="217" y="111"/>
                      <a:pt x="215" y="111"/>
                    </a:cubicBezTo>
                    <a:cubicBezTo>
                      <a:pt x="215" y="112"/>
                      <a:pt x="213" y="114"/>
                      <a:pt x="215" y="114"/>
                    </a:cubicBezTo>
                    <a:close/>
                    <a:moveTo>
                      <a:pt x="116" y="134"/>
                    </a:moveTo>
                    <a:cubicBezTo>
                      <a:pt x="118" y="135"/>
                      <a:pt x="122" y="136"/>
                      <a:pt x="124" y="135"/>
                    </a:cubicBezTo>
                    <a:cubicBezTo>
                      <a:pt x="118" y="128"/>
                      <a:pt x="106" y="125"/>
                      <a:pt x="99" y="121"/>
                    </a:cubicBezTo>
                    <a:cubicBezTo>
                      <a:pt x="104" y="126"/>
                      <a:pt x="110" y="131"/>
                      <a:pt x="116" y="134"/>
                    </a:cubicBezTo>
                    <a:close/>
                    <a:moveTo>
                      <a:pt x="114" y="125"/>
                    </a:moveTo>
                    <a:cubicBezTo>
                      <a:pt x="113" y="123"/>
                      <a:pt x="109" y="121"/>
                      <a:pt x="108" y="122"/>
                    </a:cubicBezTo>
                    <a:cubicBezTo>
                      <a:pt x="110" y="123"/>
                      <a:pt x="111" y="124"/>
                      <a:pt x="114" y="125"/>
                    </a:cubicBezTo>
                    <a:close/>
                    <a:moveTo>
                      <a:pt x="133" y="122"/>
                    </a:moveTo>
                    <a:cubicBezTo>
                      <a:pt x="136" y="124"/>
                      <a:pt x="143" y="122"/>
                      <a:pt x="145" y="120"/>
                    </a:cubicBezTo>
                    <a:cubicBezTo>
                      <a:pt x="140" y="120"/>
                      <a:pt x="138" y="122"/>
                      <a:pt x="133" y="122"/>
                    </a:cubicBezTo>
                    <a:close/>
                    <a:moveTo>
                      <a:pt x="212" y="121"/>
                    </a:moveTo>
                    <a:cubicBezTo>
                      <a:pt x="212" y="120"/>
                      <a:pt x="215" y="119"/>
                      <a:pt x="213" y="118"/>
                    </a:cubicBezTo>
                    <a:cubicBezTo>
                      <a:pt x="213" y="119"/>
                      <a:pt x="210" y="120"/>
                      <a:pt x="212" y="121"/>
                    </a:cubicBezTo>
                    <a:close/>
                    <a:moveTo>
                      <a:pt x="121" y="128"/>
                    </a:moveTo>
                    <a:cubicBezTo>
                      <a:pt x="131" y="129"/>
                      <a:pt x="143" y="131"/>
                      <a:pt x="153" y="127"/>
                    </a:cubicBezTo>
                    <a:cubicBezTo>
                      <a:pt x="144" y="124"/>
                      <a:pt x="128" y="128"/>
                      <a:pt x="120" y="126"/>
                    </a:cubicBezTo>
                    <a:cubicBezTo>
                      <a:pt x="121" y="126"/>
                      <a:pt x="121" y="127"/>
                      <a:pt x="121" y="128"/>
                    </a:cubicBezTo>
                    <a:close/>
                    <a:moveTo>
                      <a:pt x="127" y="155"/>
                    </a:moveTo>
                    <a:cubicBezTo>
                      <a:pt x="119" y="154"/>
                      <a:pt x="115" y="145"/>
                      <a:pt x="108" y="141"/>
                    </a:cubicBezTo>
                    <a:cubicBezTo>
                      <a:pt x="105" y="140"/>
                      <a:pt x="102" y="141"/>
                      <a:pt x="100" y="140"/>
                    </a:cubicBezTo>
                    <a:cubicBezTo>
                      <a:pt x="94" y="137"/>
                      <a:pt x="89" y="132"/>
                      <a:pt x="83" y="131"/>
                    </a:cubicBezTo>
                    <a:cubicBezTo>
                      <a:pt x="93" y="143"/>
                      <a:pt x="110" y="153"/>
                      <a:pt x="127" y="155"/>
                    </a:cubicBezTo>
                    <a:close/>
                    <a:moveTo>
                      <a:pt x="156" y="130"/>
                    </a:moveTo>
                    <a:cubicBezTo>
                      <a:pt x="146" y="133"/>
                      <a:pt x="134" y="132"/>
                      <a:pt x="125" y="131"/>
                    </a:cubicBezTo>
                    <a:cubicBezTo>
                      <a:pt x="127" y="134"/>
                      <a:pt x="130" y="139"/>
                      <a:pt x="134" y="139"/>
                    </a:cubicBezTo>
                    <a:cubicBezTo>
                      <a:pt x="149" y="142"/>
                      <a:pt x="168" y="138"/>
                      <a:pt x="174" y="125"/>
                    </a:cubicBezTo>
                    <a:cubicBezTo>
                      <a:pt x="168" y="124"/>
                      <a:pt x="162" y="128"/>
                      <a:pt x="156" y="130"/>
                    </a:cubicBezTo>
                    <a:close/>
                    <a:moveTo>
                      <a:pt x="140" y="145"/>
                    </a:moveTo>
                    <a:cubicBezTo>
                      <a:pt x="155" y="150"/>
                      <a:pt x="184" y="143"/>
                      <a:pt x="181" y="125"/>
                    </a:cubicBezTo>
                    <a:cubicBezTo>
                      <a:pt x="175" y="138"/>
                      <a:pt x="160" y="144"/>
                      <a:pt x="140" y="145"/>
                    </a:cubicBezTo>
                    <a:close/>
                    <a:moveTo>
                      <a:pt x="109" y="138"/>
                    </a:moveTo>
                    <a:cubicBezTo>
                      <a:pt x="109" y="137"/>
                      <a:pt x="106" y="135"/>
                      <a:pt x="105" y="136"/>
                    </a:cubicBezTo>
                    <a:cubicBezTo>
                      <a:pt x="107" y="137"/>
                      <a:pt x="107" y="138"/>
                      <a:pt x="109" y="138"/>
                    </a:cubicBezTo>
                    <a:close/>
                    <a:moveTo>
                      <a:pt x="122" y="141"/>
                    </a:moveTo>
                    <a:cubicBezTo>
                      <a:pt x="124" y="142"/>
                      <a:pt x="127" y="142"/>
                      <a:pt x="129" y="142"/>
                    </a:cubicBezTo>
                    <a:cubicBezTo>
                      <a:pt x="128" y="140"/>
                      <a:pt x="124" y="140"/>
                      <a:pt x="122" y="139"/>
                    </a:cubicBezTo>
                    <a:cubicBezTo>
                      <a:pt x="122" y="139"/>
                      <a:pt x="122" y="140"/>
                      <a:pt x="122" y="141"/>
                    </a:cubicBezTo>
                    <a:close/>
                    <a:moveTo>
                      <a:pt x="178" y="167"/>
                    </a:moveTo>
                    <a:cubicBezTo>
                      <a:pt x="194" y="160"/>
                      <a:pt x="208" y="149"/>
                      <a:pt x="210" y="133"/>
                    </a:cubicBezTo>
                    <a:cubicBezTo>
                      <a:pt x="202" y="146"/>
                      <a:pt x="192" y="158"/>
                      <a:pt x="178" y="167"/>
                    </a:cubicBezTo>
                    <a:close/>
                    <a:moveTo>
                      <a:pt x="134" y="141"/>
                    </a:moveTo>
                    <a:cubicBezTo>
                      <a:pt x="133" y="143"/>
                      <a:pt x="132" y="140"/>
                      <a:pt x="130" y="141"/>
                    </a:cubicBezTo>
                    <a:cubicBezTo>
                      <a:pt x="130" y="143"/>
                      <a:pt x="136" y="143"/>
                      <a:pt x="134" y="141"/>
                    </a:cubicBezTo>
                    <a:close/>
                    <a:moveTo>
                      <a:pt x="182" y="149"/>
                    </a:moveTo>
                    <a:cubicBezTo>
                      <a:pt x="178" y="155"/>
                      <a:pt x="172" y="159"/>
                      <a:pt x="167" y="164"/>
                    </a:cubicBezTo>
                    <a:cubicBezTo>
                      <a:pt x="183" y="159"/>
                      <a:pt x="195" y="150"/>
                      <a:pt x="202" y="137"/>
                    </a:cubicBezTo>
                    <a:cubicBezTo>
                      <a:pt x="202" y="137"/>
                      <a:pt x="202" y="136"/>
                      <a:pt x="202" y="136"/>
                    </a:cubicBezTo>
                    <a:cubicBezTo>
                      <a:pt x="196" y="141"/>
                      <a:pt x="191" y="146"/>
                      <a:pt x="182" y="149"/>
                    </a:cubicBezTo>
                    <a:close/>
                    <a:moveTo>
                      <a:pt x="164" y="149"/>
                    </a:moveTo>
                    <a:cubicBezTo>
                      <a:pt x="147" y="152"/>
                      <a:pt x="130" y="147"/>
                      <a:pt x="116" y="144"/>
                    </a:cubicBezTo>
                    <a:cubicBezTo>
                      <a:pt x="117" y="146"/>
                      <a:pt x="117" y="147"/>
                      <a:pt x="120" y="146"/>
                    </a:cubicBezTo>
                    <a:cubicBezTo>
                      <a:pt x="133" y="154"/>
                      <a:pt x="153" y="155"/>
                      <a:pt x="172" y="150"/>
                    </a:cubicBezTo>
                    <a:cubicBezTo>
                      <a:pt x="172" y="151"/>
                      <a:pt x="171" y="152"/>
                      <a:pt x="172" y="152"/>
                    </a:cubicBezTo>
                    <a:cubicBezTo>
                      <a:pt x="173" y="151"/>
                      <a:pt x="172" y="151"/>
                      <a:pt x="172" y="150"/>
                    </a:cubicBezTo>
                    <a:cubicBezTo>
                      <a:pt x="174" y="150"/>
                      <a:pt x="175" y="151"/>
                      <a:pt x="177" y="149"/>
                    </a:cubicBezTo>
                    <a:cubicBezTo>
                      <a:pt x="175" y="146"/>
                      <a:pt x="187" y="143"/>
                      <a:pt x="186" y="139"/>
                    </a:cubicBezTo>
                    <a:cubicBezTo>
                      <a:pt x="179" y="143"/>
                      <a:pt x="173" y="148"/>
                      <a:pt x="164" y="149"/>
                    </a:cubicBezTo>
                    <a:close/>
                    <a:moveTo>
                      <a:pt x="151" y="166"/>
                    </a:moveTo>
                    <a:cubicBezTo>
                      <a:pt x="148" y="165"/>
                      <a:pt x="145" y="164"/>
                      <a:pt x="143" y="162"/>
                    </a:cubicBezTo>
                    <a:cubicBezTo>
                      <a:pt x="147" y="162"/>
                      <a:pt x="152" y="164"/>
                      <a:pt x="156" y="165"/>
                    </a:cubicBezTo>
                    <a:cubicBezTo>
                      <a:pt x="159" y="162"/>
                      <a:pt x="170" y="160"/>
                      <a:pt x="170" y="155"/>
                    </a:cubicBezTo>
                    <a:cubicBezTo>
                      <a:pt x="160" y="158"/>
                      <a:pt x="149" y="159"/>
                      <a:pt x="139" y="160"/>
                    </a:cubicBezTo>
                    <a:cubicBezTo>
                      <a:pt x="138" y="162"/>
                      <a:pt x="142" y="159"/>
                      <a:pt x="142" y="162"/>
                    </a:cubicBezTo>
                    <a:cubicBezTo>
                      <a:pt x="128" y="158"/>
                      <a:pt x="114" y="155"/>
                      <a:pt x="102" y="149"/>
                    </a:cubicBezTo>
                    <a:cubicBezTo>
                      <a:pt x="114" y="160"/>
                      <a:pt x="131" y="170"/>
                      <a:pt x="151" y="166"/>
                    </a:cubicBezTo>
                    <a:close/>
                    <a:moveTo>
                      <a:pt x="155" y="156"/>
                    </a:moveTo>
                    <a:cubicBezTo>
                      <a:pt x="153" y="155"/>
                      <a:pt x="151" y="156"/>
                      <a:pt x="149" y="156"/>
                    </a:cubicBezTo>
                    <a:cubicBezTo>
                      <a:pt x="142" y="156"/>
                      <a:pt x="133" y="153"/>
                      <a:pt x="129" y="154"/>
                    </a:cubicBezTo>
                    <a:cubicBezTo>
                      <a:pt x="135" y="158"/>
                      <a:pt x="148" y="158"/>
                      <a:pt x="155" y="156"/>
                    </a:cubicBezTo>
                    <a:close/>
                    <a:moveTo>
                      <a:pt x="157" y="156"/>
                    </a:moveTo>
                    <a:cubicBezTo>
                      <a:pt x="159" y="156"/>
                      <a:pt x="162" y="155"/>
                      <a:pt x="163" y="154"/>
                    </a:cubicBezTo>
                    <a:cubicBezTo>
                      <a:pt x="162" y="155"/>
                      <a:pt x="157" y="154"/>
                      <a:pt x="157" y="15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90000" tIns="46800" rIns="90000" bIns="46800">
                <a:normAutofit/>
              </a:bodyPr>
              <a:lstStyle/>
              <a:p>
                <a:endParaRPr lang="zh-CN" altLang="zh-CN" sz="1350">
                  <a:solidFill>
                    <a:srgbClr val="000000"/>
                  </a:solidFill>
                  <a:latin typeface="Calibri" panose="020F0502020204030204" charset="0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B7380CF5-3767-4883-9FE5-343BC0A00876}"/>
                </a:ext>
              </a:extLst>
            </p:cNvPr>
            <p:cNvSpPr txBox="1"/>
            <p:nvPr/>
          </p:nvSpPr>
          <p:spPr>
            <a:xfrm>
              <a:off x="1996589" y="1955721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添加标题</a:t>
              </a:r>
            </a:p>
          </p:txBody>
        </p:sp>
      </p:grpSp>
      <p:sp>
        <p:nvSpPr>
          <p:cNvPr id="20" name="TextBox 1">
            <a:extLst>
              <a:ext uri="{FF2B5EF4-FFF2-40B4-BE49-F238E27FC236}">
                <a16:creationId xmlns:a16="http://schemas.microsoft.com/office/drawing/2014/main" xmlns="" id="{03D8F3B9-77FD-48CA-990F-6E9F8F9B41F8}"/>
              </a:ext>
            </a:extLst>
          </p:cNvPr>
          <p:cNvSpPr txBox="1"/>
          <p:nvPr/>
        </p:nvSpPr>
        <p:spPr>
          <a:xfrm>
            <a:off x="1850014" y="3655406"/>
            <a:ext cx="2597919" cy="1892826"/>
          </a:xfrm>
          <a:prstGeom prst="rect">
            <a:avLst/>
          </a:prstGeom>
          <a:noFill/>
          <a:effectLst/>
        </p:spPr>
        <p:txBody>
          <a:bodyPr wrap="square" lIns="0" tIns="0" r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18" charset="0"/>
                <a:cs typeface="微软雅黑" pitchFamily="18" charset="0"/>
              </a:rPr>
              <a:t>请在此处添加详细文本，文本内容与标题尽量相符保持一致，语言描述简洁生动有趣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18" charset="0"/>
                <a:cs typeface="微软雅黑" pitchFamily="18" charset="0"/>
              </a:rPr>
              <a:t>.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848C1A7B-7C9E-4323-9E42-0DD37CF61E89}"/>
              </a:ext>
            </a:extLst>
          </p:cNvPr>
          <p:cNvGrpSpPr/>
          <p:nvPr/>
        </p:nvGrpSpPr>
        <p:grpSpPr>
          <a:xfrm>
            <a:off x="7455505" y="1919377"/>
            <a:ext cx="2199428" cy="1736029"/>
            <a:chOff x="1829405" y="1792377"/>
            <a:chExt cx="2199428" cy="1736029"/>
          </a:xfrm>
        </p:grpSpPr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xmlns="" id="{ED073A8F-C355-4996-A76F-7B682CAD7249}"/>
                </a:ext>
              </a:extLst>
            </p:cNvPr>
            <p:cNvGrpSpPr/>
            <p:nvPr/>
          </p:nvGrpSpPr>
          <p:grpSpPr>
            <a:xfrm>
              <a:off x="1829405" y="1792377"/>
              <a:ext cx="2199428" cy="1736029"/>
              <a:chOff x="7480905" y="1716177"/>
              <a:chExt cx="2199428" cy="1736029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24" name="Freeform 143">
                <a:extLst>
                  <a:ext uri="{FF2B5EF4-FFF2-40B4-BE49-F238E27FC236}">
                    <a16:creationId xmlns:a16="http://schemas.microsoft.com/office/drawing/2014/main" xmlns="" id="{31CF25F2-B0C9-427A-8D92-B5AC30E8C19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480905" y="1716177"/>
                <a:ext cx="2199428" cy="1410026"/>
              </a:xfrm>
              <a:custGeom>
                <a:avLst/>
                <a:gdLst>
                  <a:gd name="T0" fmla="*/ 1 w 270"/>
                  <a:gd name="T1" fmla="*/ 87 h 377"/>
                  <a:gd name="T2" fmla="*/ 183 w 270"/>
                  <a:gd name="T3" fmla="*/ 0 h 377"/>
                  <a:gd name="T4" fmla="*/ 270 w 270"/>
                  <a:gd name="T5" fmla="*/ 107 h 377"/>
                  <a:gd name="T6" fmla="*/ 146 w 270"/>
                  <a:gd name="T7" fmla="*/ 236 h 377"/>
                  <a:gd name="T8" fmla="*/ 72 w 270"/>
                  <a:gd name="T9" fmla="*/ 375 h 377"/>
                  <a:gd name="T10" fmla="*/ 62 w 270"/>
                  <a:gd name="T11" fmla="*/ 247 h 377"/>
                  <a:gd name="T12" fmla="*/ 45 w 270"/>
                  <a:gd name="T13" fmla="*/ 215 h 377"/>
                  <a:gd name="T14" fmla="*/ 61 w 270"/>
                  <a:gd name="T15" fmla="*/ 347 h 377"/>
                  <a:gd name="T16" fmla="*/ 116 w 270"/>
                  <a:gd name="T17" fmla="*/ 212 h 377"/>
                  <a:gd name="T18" fmla="*/ 237 w 270"/>
                  <a:gd name="T19" fmla="*/ 40 h 377"/>
                  <a:gd name="T20" fmla="*/ 13 w 270"/>
                  <a:gd name="T21" fmla="*/ 47 h 377"/>
                  <a:gd name="T22" fmla="*/ 28 w 270"/>
                  <a:gd name="T23" fmla="*/ 182 h 377"/>
                  <a:gd name="T24" fmla="*/ 67 w 270"/>
                  <a:gd name="T25" fmla="*/ 281 h 377"/>
                  <a:gd name="T26" fmla="*/ 234 w 270"/>
                  <a:gd name="T27" fmla="*/ 18 h 377"/>
                  <a:gd name="T28" fmla="*/ 10 w 270"/>
                  <a:gd name="T29" fmla="*/ 116 h 377"/>
                  <a:gd name="T30" fmla="*/ 118 w 270"/>
                  <a:gd name="T31" fmla="*/ 261 h 377"/>
                  <a:gd name="T32" fmla="*/ 143 w 270"/>
                  <a:gd name="T33" fmla="*/ 230 h 377"/>
                  <a:gd name="T34" fmla="*/ 250 w 270"/>
                  <a:gd name="T35" fmla="*/ 148 h 377"/>
                  <a:gd name="T36" fmla="*/ 263 w 270"/>
                  <a:gd name="T37" fmla="*/ 146 h 377"/>
                  <a:gd name="T38" fmla="*/ 161 w 270"/>
                  <a:gd name="T39" fmla="*/ 215 h 377"/>
                  <a:gd name="T40" fmla="*/ 250 w 270"/>
                  <a:gd name="T41" fmla="*/ 139 h 377"/>
                  <a:gd name="T42" fmla="*/ 254 w 270"/>
                  <a:gd name="T43" fmla="*/ 88 h 377"/>
                  <a:gd name="T44" fmla="*/ 165 w 270"/>
                  <a:gd name="T45" fmla="*/ 215 h 377"/>
                  <a:gd name="T46" fmla="*/ 240 w 270"/>
                  <a:gd name="T47" fmla="*/ 185 h 377"/>
                  <a:gd name="T48" fmla="*/ 263 w 270"/>
                  <a:gd name="T49" fmla="*/ 72 h 377"/>
                  <a:gd name="T50" fmla="*/ 74 w 270"/>
                  <a:gd name="T51" fmla="*/ 323 h 377"/>
                  <a:gd name="T52" fmla="*/ 124 w 270"/>
                  <a:gd name="T53" fmla="*/ 223 h 377"/>
                  <a:gd name="T54" fmla="*/ 116 w 270"/>
                  <a:gd name="T55" fmla="*/ 257 h 377"/>
                  <a:gd name="T56" fmla="*/ 11 w 270"/>
                  <a:gd name="T57" fmla="*/ 33 h 377"/>
                  <a:gd name="T58" fmla="*/ 246 w 270"/>
                  <a:gd name="T59" fmla="*/ 172 h 377"/>
                  <a:gd name="T60" fmla="*/ 104 w 270"/>
                  <a:gd name="T61" fmla="*/ 277 h 377"/>
                  <a:gd name="T62" fmla="*/ 261 w 270"/>
                  <a:gd name="T63" fmla="*/ 182 h 377"/>
                  <a:gd name="T64" fmla="*/ 223 w 270"/>
                  <a:gd name="T65" fmla="*/ 210 h 377"/>
                  <a:gd name="T66" fmla="*/ 222 w 270"/>
                  <a:gd name="T67" fmla="*/ 205 h 377"/>
                  <a:gd name="T68" fmla="*/ 98 w 270"/>
                  <a:gd name="T69" fmla="*/ 288 h 377"/>
                  <a:gd name="T70" fmla="*/ 199 w 270"/>
                  <a:gd name="T71" fmla="*/ 216 h 377"/>
                  <a:gd name="T72" fmla="*/ 250 w 270"/>
                  <a:gd name="T73" fmla="*/ 179 h 377"/>
                  <a:gd name="T74" fmla="*/ 203 w 270"/>
                  <a:gd name="T75" fmla="*/ 216 h 377"/>
                  <a:gd name="T76" fmla="*/ 125 w 270"/>
                  <a:gd name="T77" fmla="*/ 277 h 377"/>
                  <a:gd name="T78" fmla="*/ 41 w 270"/>
                  <a:gd name="T79" fmla="*/ 200 h 377"/>
                  <a:gd name="T80" fmla="*/ 114 w 270"/>
                  <a:gd name="T81" fmla="*/ 290 h 377"/>
                  <a:gd name="T82" fmla="*/ 247 w 270"/>
                  <a:gd name="T83" fmla="*/ 30 h 377"/>
                  <a:gd name="T84" fmla="*/ 244 w 270"/>
                  <a:gd name="T85" fmla="*/ 27 h 377"/>
                  <a:gd name="T86" fmla="*/ 266 w 270"/>
                  <a:gd name="T87" fmla="*/ 53 h 377"/>
                  <a:gd name="T88" fmla="*/ 250 w 270"/>
                  <a:gd name="T89" fmla="*/ 77 h 377"/>
                  <a:gd name="T90" fmla="*/ 62 w 270"/>
                  <a:gd name="T91" fmla="*/ 234 h 377"/>
                  <a:gd name="T92" fmla="*/ 89 w 270"/>
                  <a:gd name="T93" fmla="*/ 315 h 377"/>
                  <a:gd name="T94" fmla="*/ 188 w 270"/>
                  <a:gd name="T95" fmla="*/ 213 h 377"/>
                  <a:gd name="T96" fmla="*/ 216 w 270"/>
                  <a:gd name="T97" fmla="*/ 213 h 377"/>
                  <a:gd name="T98" fmla="*/ 259 w 270"/>
                  <a:gd name="T99" fmla="*/ 67 h 377"/>
                  <a:gd name="T100" fmla="*/ 135 w 270"/>
                  <a:gd name="T101" fmla="*/ 230 h 377"/>
                  <a:gd name="T102" fmla="*/ 259 w 270"/>
                  <a:gd name="T103" fmla="*/ 47 h 377"/>
                  <a:gd name="T104" fmla="*/ 131 w 270"/>
                  <a:gd name="T105" fmla="*/ 234 h 377"/>
                  <a:gd name="T106" fmla="*/ 237 w 270"/>
                  <a:gd name="T107" fmla="*/ 209 h 377"/>
                  <a:gd name="T108" fmla="*/ 237 w 270"/>
                  <a:gd name="T109" fmla="*/ 205 h 377"/>
                  <a:gd name="T110" fmla="*/ 84 w 270"/>
                  <a:gd name="T111" fmla="*/ 321 h 377"/>
                  <a:gd name="T112" fmla="*/ 249 w 270"/>
                  <a:gd name="T113" fmla="*/ 114 h 377"/>
                  <a:gd name="T114" fmla="*/ 266 w 270"/>
                  <a:gd name="T115" fmla="*/ 84 h 377"/>
                  <a:gd name="T116" fmla="*/ 257 w 270"/>
                  <a:gd name="T117" fmla="*/ 58 h 377"/>
                  <a:gd name="T118" fmla="*/ 224 w 270"/>
                  <a:gd name="T119" fmla="*/ 215 h 377"/>
                  <a:gd name="T120" fmla="*/ 230 w 270"/>
                  <a:gd name="T121" fmla="*/ 8 h 377"/>
                  <a:gd name="T122" fmla="*/ 121 w 270"/>
                  <a:gd name="T123" fmla="*/ 215 h 377"/>
                  <a:gd name="T124" fmla="*/ 43 w 270"/>
                  <a:gd name="T125" fmla="*/ 195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70" h="377">
                    <a:moveTo>
                      <a:pt x="17" y="193"/>
                    </a:moveTo>
                    <a:lnTo>
                      <a:pt x="17" y="193"/>
                    </a:lnTo>
                    <a:lnTo>
                      <a:pt x="17" y="193"/>
                    </a:lnTo>
                    <a:lnTo>
                      <a:pt x="17" y="193"/>
                    </a:lnTo>
                    <a:lnTo>
                      <a:pt x="14" y="193"/>
                    </a:lnTo>
                    <a:lnTo>
                      <a:pt x="14" y="190"/>
                    </a:lnTo>
                    <a:lnTo>
                      <a:pt x="14" y="190"/>
                    </a:lnTo>
                    <a:lnTo>
                      <a:pt x="16" y="190"/>
                    </a:lnTo>
                    <a:lnTo>
                      <a:pt x="16" y="190"/>
                    </a:lnTo>
                    <a:lnTo>
                      <a:pt x="16" y="189"/>
                    </a:lnTo>
                    <a:lnTo>
                      <a:pt x="16" y="189"/>
                    </a:lnTo>
                    <a:lnTo>
                      <a:pt x="16" y="189"/>
                    </a:lnTo>
                    <a:lnTo>
                      <a:pt x="14" y="185"/>
                    </a:lnTo>
                    <a:lnTo>
                      <a:pt x="14" y="185"/>
                    </a:lnTo>
                    <a:lnTo>
                      <a:pt x="13" y="180"/>
                    </a:lnTo>
                    <a:lnTo>
                      <a:pt x="13" y="180"/>
                    </a:lnTo>
                    <a:lnTo>
                      <a:pt x="11" y="175"/>
                    </a:lnTo>
                    <a:lnTo>
                      <a:pt x="11" y="175"/>
                    </a:lnTo>
                    <a:lnTo>
                      <a:pt x="10" y="169"/>
                    </a:lnTo>
                    <a:lnTo>
                      <a:pt x="10" y="169"/>
                    </a:lnTo>
                    <a:lnTo>
                      <a:pt x="8" y="165"/>
                    </a:lnTo>
                    <a:lnTo>
                      <a:pt x="8" y="165"/>
                    </a:lnTo>
                    <a:lnTo>
                      <a:pt x="8" y="163"/>
                    </a:lnTo>
                    <a:lnTo>
                      <a:pt x="8" y="163"/>
                    </a:lnTo>
                    <a:lnTo>
                      <a:pt x="7" y="162"/>
                    </a:lnTo>
                    <a:lnTo>
                      <a:pt x="7" y="162"/>
                    </a:lnTo>
                    <a:lnTo>
                      <a:pt x="6" y="153"/>
                    </a:lnTo>
                    <a:lnTo>
                      <a:pt x="4" y="143"/>
                    </a:lnTo>
                    <a:lnTo>
                      <a:pt x="4" y="143"/>
                    </a:lnTo>
                    <a:lnTo>
                      <a:pt x="4" y="132"/>
                    </a:lnTo>
                    <a:lnTo>
                      <a:pt x="4" y="132"/>
                    </a:lnTo>
                    <a:lnTo>
                      <a:pt x="3" y="124"/>
                    </a:lnTo>
                    <a:lnTo>
                      <a:pt x="3" y="124"/>
                    </a:lnTo>
                    <a:lnTo>
                      <a:pt x="1" y="111"/>
                    </a:lnTo>
                    <a:lnTo>
                      <a:pt x="1" y="111"/>
                    </a:lnTo>
                    <a:lnTo>
                      <a:pt x="1" y="107"/>
                    </a:lnTo>
                    <a:lnTo>
                      <a:pt x="1" y="107"/>
                    </a:lnTo>
                    <a:lnTo>
                      <a:pt x="0" y="97"/>
                    </a:lnTo>
                    <a:lnTo>
                      <a:pt x="1" y="87"/>
                    </a:lnTo>
                    <a:lnTo>
                      <a:pt x="1" y="87"/>
                    </a:lnTo>
                    <a:lnTo>
                      <a:pt x="1" y="77"/>
                    </a:lnTo>
                    <a:lnTo>
                      <a:pt x="1" y="77"/>
                    </a:lnTo>
                    <a:lnTo>
                      <a:pt x="1" y="67"/>
                    </a:lnTo>
                    <a:lnTo>
                      <a:pt x="1" y="67"/>
                    </a:lnTo>
                    <a:lnTo>
                      <a:pt x="1" y="54"/>
                    </a:lnTo>
                    <a:lnTo>
                      <a:pt x="1" y="54"/>
                    </a:lnTo>
                    <a:lnTo>
                      <a:pt x="4" y="43"/>
                    </a:lnTo>
                    <a:lnTo>
                      <a:pt x="8" y="34"/>
                    </a:lnTo>
                    <a:lnTo>
                      <a:pt x="8" y="34"/>
                    </a:lnTo>
                    <a:lnTo>
                      <a:pt x="11" y="27"/>
                    </a:lnTo>
                    <a:lnTo>
                      <a:pt x="17" y="21"/>
                    </a:lnTo>
                    <a:lnTo>
                      <a:pt x="17" y="21"/>
                    </a:lnTo>
                    <a:lnTo>
                      <a:pt x="23" y="17"/>
                    </a:lnTo>
                    <a:lnTo>
                      <a:pt x="31" y="13"/>
                    </a:lnTo>
                    <a:lnTo>
                      <a:pt x="31" y="13"/>
                    </a:lnTo>
                    <a:lnTo>
                      <a:pt x="44" y="11"/>
                    </a:lnTo>
                    <a:lnTo>
                      <a:pt x="44" y="11"/>
                    </a:lnTo>
                    <a:lnTo>
                      <a:pt x="57" y="10"/>
                    </a:lnTo>
                    <a:lnTo>
                      <a:pt x="57" y="10"/>
                    </a:lnTo>
                    <a:lnTo>
                      <a:pt x="71" y="8"/>
                    </a:lnTo>
                    <a:lnTo>
                      <a:pt x="71" y="8"/>
                    </a:lnTo>
                    <a:lnTo>
                      <a:pt x="85" y="7"/>
                    </a:lnTo>
                    <a:lnTo>
                      <a:pt x="85" y="7"/>
                    </a:lnTo>
                    <a:lnTo>
                      <a:pt x="92" y="7"/>
                    </a:lnTo>
                    <a:lnTo>
                      <a:pt x="92" y="7"/>
                    </a:lnTo>
                    <a:lnTo>
                      <a:pt x="107" y="4"/>
                    </a:lnTo>
                    <a:lnTo>
                      <a:pt x="121" y="4"/>
                    </a:lnTo>
                    <a:lnTo>
                      <a:pt x="121" y="4"/>
                    </a:lnTo>
                    <a:lnTo>
                      <a:pt x="129" y="4"/>
                    </a:lnTo>
                    <a:lnTo>
                      <a:pt x="129" y="4"/>
                    </a:lnTo>
                    <a:lnTo>
                      <a:pt x="142" y="3"/>
                    </a:lnTo>
                    <a:lnTo>
                      <a:pt x="142" y="3"/>
                    </a:lnTo>
                    <a:lnTo>
                      <a:pt x="153" y="1"/>
                    </a:lnTo>
                    <a:lnTo>
                      <a:pt x="153" y="1"/>
                    </a:lnTo>
                    <a:lnTo>
                      <a:pt x="165" y="1"/>
                    </a:lnTo>
                    <a:lnTo>
                      <a:pt x="165" y="1"/>
                    </a:lnTo>
                    <a:lnTo>
                      <a:pt x="175" y="1"/>
                    </a:lnTo>
                    <a:lnTo>
                      <a:pt x="175" y="1"/>
                    </a:lnTo>
                    <a:lnTo>
                      <a:pt x="183" y="0"/>
                    </a:lnTo>
                    <a:lnTo>
                      <a:pt x="183" y="0"/>
                    </a:lnTo>
                    <a:lnTo>
                      <a:pt x="205" y="0"/>
                    </a:lnTo>
                    <a:lnTo>
                      <a:pt x="205" y="0"/>
                    </a:lnTo>
                    <a:lnTo>
                      <a:pt x="213" y="1"/>
                    </a:lnTo>
                    <a:lnTo>
                      <a:pt x="222" y="3"/>
                    </a:lnTo>
                    <a:lnTo>
                      <a:pt x="222" y="3"/>
                    </a:lnTo>
                    <a:lnTo>
                      <a:pt x="224" y="4"/>
                    </a:lnTo>
                    <a:lnTo>
                      <a:pt x="224" y="4"/>
                    </a:lnTo>
                    <a:lnTo>
                      <a:pt x="227" y="4"/>
                    </a:lnTo>
                    <a:lnTo>
                      <a:pt x="227" y="4"/>
                    </a:lnTo>
                    <a:lnTo>
                      <a:pt x="230" y="4"/>
                    </a:lnTo>
                    <a:lnTo>
                      <a:pt x="230" y="4"/>
                    </a:lnTo>
                    <a:lnTo>
                      <a:pt x="232" y="4"/>
                    </a:lnTo>
                    <a:lnTo>
                      <a:pt x="232" y="4"/>
                    </a:lnTo>
                    <a:lnTo>
                      <a:pt x="232" y="4"/>
                    </a:lnTo>
                    <a:lnTo>
                      <a:pt x="236" y="7"/>
                    </a:lnTo>
                    <a:lnTo>
                      <a:pt x="236" y="7"/>
                    </a:lnTo>
                    <a:lnTo>
                      <a:pt x="237" y="8"/>
                    </a:lnTo>
                    <a:lnTo>
                      <a:pt x="237" y="8"/>
                    </a:lnTo>
                    <a:lnTo>
                      <a:pt x="242" y="11"/>
                    </a:lnTo>
                    <a:lnTo>
                      <a:pt x="246" y="14"/>
                    </a:lnTo>
                    <a:lnTo>
                      <a:pt x="246" y="14"/>
                    </a:lnTo>
                    <a:lnTo>
                      <a:pt x="250" y="17"/>
                    </a:lnTo>
                    <a:lnTo>
                      <a:pt x="250" y="17"/>
                    </a:lnTo>
                    <a:lnTo>
                      <a:pt x="256" y="21"/>
                    </a:lnTo>
                    <a:lnTo>
                      <a:pt x="261" y="27"/>
                    </a:lnTo>
                    <a:lnTo>
                      <a:pt x="261" y="27"/>
                    </a:lnTo>
                    <a:lnTo>
                      <a:pt x="266" y="37"/>
                    </a:lnTo>
                    <a:lnTo>
                      <a:pt x="266" y="37"/>
                    </a:lnTo>
                    <a:lnTo>
                      <a:pt x="269" y="45"/>
                    </a:lnTo>
                    <a:lnTo>
                      <a:pt x="269" y="45"/>
                    </a:lnTo>
                    <a:lnTo>
                      <a:pt x="269" y="50"/>
                    </a:lnTo>
                    <a:lnTo>
                      <a:pt x="269" y="50"/>
                    </a:lnTo>
                    <a:lnTo>
                      <a:pt x="269" y="51"/>
                    </a:lnTo>
                    <a:lnTo>
                      <a:pt x="269" y="51"/>
                    </a:lnTo>
                    <a:lnTo>
                      <a:pt x="270" y="65"/>
                    </a:lnTo>
                    <a:lnTo>
                      <a:pt x="270" y="80"/>
                    </a:lnTo>
                    <a:lnTo>
                      <a:pt x="270" y="80"/>
                    </a:lnTo>
                    <a:lnTo>
                      <a:pt x="270" y="92"/>
                    </a:lnTo>
                    <a:lnTo>
                      <a:pt x="270" y="92"/>
                    </a:lnTo>
                    <a:lnTo>
                      <a:pt x="270" y="107"/>
                    </a:lnTo>
                    <a:lnTo>
                      <a:pt x="270" y="107"/>
                    </a:lnTo>
                    <a:lnTo>
                      <a:pt x="270" y="134"/>
                    </a:lnTo>
                    <a:lnTo>
                      <a:pt x="270" y="134"/>
                    </a:lnTo>
                    <a:lnTo>
                      <a:pt x="269" y="161"/>
                    </a:lnTo>
                    <a:lnTo>
                      <a:pt x="269" y="161"/>
                    </a:lnTo>
                    <a:lnTo>
                      <a:pt x="266" y="178"/>
                    </a:lnTo>
                    <a:lnTo>
                      <a:pt x="266" y="178"/>
                    </a:lnTo>
                    <a:lnTo>
                      <a:pt x="264" y="185"/>
                    </a:lnTo>
                    <a:lnTo>
                      <a:pt x="264" y="185"/>
                    </a:lnTo>
                    <a:lnTo>
                      <a:pt x="263" y="193"/>
                    </a:lnTo>
                    <a:lnTo>
                      <a:pt x="263" y="193"/>
                    </a:lnTo>
                    <a:lnTo>
                      <a:pt x="260" y="199"/>
                    </a:lnTo>
                    <a:lnTo>
                      <a:pt x="260" y="199"/>
                    </a:lnTo>
                    <a:lnTo>
                      <a:pt x="257" y="206"/>
                    </a:lnTo>
                    <a:lnTo>
                      <a:pt x="257" y="206"/>
                    </a:lnTo>
                    <a:lnTo>
                      <a:pt x="253" y="210"/>
                    </a:lnTo>
                    <a:lnTo>
                      <a:pt x="249" y="213"/>
                    </a:lnTo>
                    <a:lnTo>
                      <a:pt x="249" y="213"/>
                    </a:lnTo>
                    <a:lnTo>
                      <a:pt x="246" y="215"/>
                    </a:lnTo>
                    <a:lnTo>
                      <a:pt x="246" y="215"/>
                    </a:lnTo>
                    <a:lnTo>
                      <a:pt x="242" y="217"/>
                    </a:lnTo>
                    <a:lnTo>
                      <a:pt x="236" y="220"/>
                    </a:lnTo>
                    <a:lnTo>
                      <a:pt x="236" y="220"/>
                    </a:lnTo>
                    <a:lnTo>
                      <a:pt x="233" y="220"/>
                    </a:lnTo>
                    <a:lnTo>
                      <a:pt x="233" y="220"/>
                    </a:lnTo>
                    <a:lnTo>
                      <a:pt x="224" y="224"/>
                    </a:lnTo>
                    <a:lnTo>
                      <a:pt x="224" y="224"/>
                    </a:lnTo>
                    <a:lnTo>
                      <a:pt x="213" y="227"/>
                    </a:lnTo>
                    <a:lnTo>
                      <a:pt x="200" y="229"/>
                    </a:lnTo>
                    <a:lnTo>
                      <a:pt x="200" y="229"/>
                    </a:lnTo>
                    <a:lnTo>
                      <a:pt x="179" y="229"/>
                    </a:lnTo>
                    <a:lnTo>
                      <a:pt x="179" y="229"/>
                    </a:lnTo>
                    <a:lnTo>
                      <a:pt x="170" y="230"/>
                    </a:lnTo>
                    <a:lnTo>
                      <a:pt x="170" y="230"/>
                    </a:lnTo>
                    <a:lnTo>
                      <a:pt x="158" y="232"/>
                    </a:lnTo>
                    <a:lnTo>
                      <a:pt x="158" y="232"/>
                    </a:lnTo>
                    <a:lnTo>
                      <a:pt x="155" y="232"/>
                    </a:lnTo>
                    <a:lnTo>
                      <a:pt x="155" y="232"/>
                    </a:lnTo>
                    <a:lnTo>
                      <a:pt x="146" y="236"/>
                    </a:lnTo>
                    <a:lnTo>
                      <a:pt x="146" y="236"/>
                    </a:lnTo>
                    <a:lnTo>
                      <a:pt x="141" y="240"/>
                    </a:lnTo>
                    <a:lnTo>
                      <a:pt x="135" y="246"/>
                    </a:lnTo>
                    <a:lnTo>
                      <a:pt x="135" y="246"/>
                    </a:lnTo>
                    <a:lnTo>
                      <a:pt x="131" y="254"/>
                    </a:lnTo>
                    <a:lnTo>
                      <a:pt x="128" y="264"/>
                    </a:lnTo>
                    <a:lnTo>
                      <a:pt x="128" y="264"/>
                    </a:lnTo>
                    <a:lnTo>
                      <a:pt x="128" y="274"/>
                    </a:lnTo>
                    <a:lnTo>
                      <a:pt x="128" y="274"/>
                    </a:lnTo>
                    <a:lnTo>
                      <a:pt x="128" y="278"/>
                    </a:lnTo>
                    <a:lnTo>
                      <a:pt x="125" y="283"/>
                    </a:lnTo>
                    <a:lnTo>
                      <a:pt x="125" y="283"/>
                    </a:lnTo>
                    <a:lnTo>
                      <a:pt x="124" y="288"/>
                    </a:lnTo>
                    <a:lnTo>
                      <a:pt x="121" y="293"/>
                    </a:lnTo>
                    <a:lnTo>
                      <a:pt x="121" y="293"/>
                    </a:lnTo>
                    <a:lnTo>
                      <a:pt x="114" y="300"/>
                    </a:lnTo>
                    <a:lnTo>
                      <a:pt x="114" y="300"/>
                    </a:lnTo>
                    <a:lnTo>
                      <a:pt x="102" y="313"/>
                    </a:lnTo>
                    <a:lnTo>
                      <a:pt x="102" y="313"/>
                    </a:lnTo>
                    <a:lnTo>
                      <a:pt x="98" y="318"/>
                    </a:lnTo>
                    <a:lnTo>
                      <a:pt x="98" y="318"/>
                    </a:lnTo>
                    <a:lnTo>
                      <a:pt x="91" y="327"/>
                    </a:lnTo>
                    <a:lnTo>
                      <a:pt x="91" y="327"/>
                    </a:lnTo>
                    <a:lnTo>
                      <a:pt x="82" y="341"/>
                    </a:lnTo>
                    <a:lnTo>
                      <a:pt x="82" y="341"/>
                    </a:lnTo>
                    <a:lnTo>
                      <a:pt x="80" y="347"/>
                    </a:lnTo>
                    <a:lnTo>
                      <a:pt x="77" y="354"/>
                    </a:lnTo>
                    <a:lnTo>
                      <a:pt x="77" y="354"/>
                    </a:lnTo>
                    <a:lnTo>
                      <a:pt x="75" y="359"/>
                    </a:lnTo>
                    <a:lnTo>
                      <a:pt x="75" y="359"/>
                    </a:lnTo>
                    <a:lnTo>
                      <a:pt x="74" y="362"/>
                    </a:lnTo>
                    <a:lnTo>
                      <a:pt x="74" y="362"/>
                    </a:lnTo>
                    <a:lnTo>
                      <a:pt x="74" y="365"/>
                    </a:lnTo>
                    <a:lnTo>
                      <a:pt x="74" y="365"/>
                    </a:lnTo>
                    <a:lnTo>
                      <a:pt x="74" y="365"/>
                    </a:lnTo>
                    <a:lnTo>
                      <a:pt x="74" y="365"/>
                    </a:lnTo>
                    <a:lnTo>
                      <a:pt x="72" y="371"/>
                    </a:lnTo>
                    <a:lnTo>
                      <a:pt x="72" y="371"/>
                    </a:lnTo>
                    <a:lnTo>
                      <a:pt x="72" y="374"/>
                    </a:lnTo>
                    <a:lnTo>
                      <a:pt x="72" y="374"/>
                    </a:lnTo>
                    <a:lnTo>
                      <a:pt x="72" y="375"/>
                    </a:lnTo>
                    <a:lnTo>
                      <a:pt x="71" y="375"/>
                    </a:lnTo>
                    <a:lnTo>
                      <a:pt x="71" y="375"/>
                    </a:lnTo>
                    <a:lnTo>
                      <a:pt x="68" y="375"/>
                    </a:lnTo>
                    <a:lnTo>
                      <a:pt x="68" y="375"/>
                    </a:lnTo>
                    <a:lnTo>
                      <a:pt x="68" y="377"/>
                    </a:lnTo>
                    <a:lnTo>
                      <a:pt x="68" y="377"/>
                    </a:lnTo>
                    <a:lnTo>
                      <a:pt x="65" y="375"/>
                    </a:lnTo>
                    <a:lnTo>
                      <a:pt x="65" y="375"/>
                    </a:lnTo>
                    <a:lnTo>
                      <a:pt x="62" y="374"/>
                    </a:lnTo>
                    <a:lnTo>
                      <a:pt x="61" y="371"/>
                    </a:lnTo>
                    <a:lnTo>
                      <a:pt x="61" y="371"/>
                    </a:lnTo>
                    <a:lnTo>
                      <a:pt x="58" y="364"/>
                    </a:lnTo>
                    <a:lnTo>
                      <a:pt x="58" y="364"/>
                    </a:lnTo>
                    <a:lnTo>
                      <a:pt x="57" y="355"/>
                    </a:lnTo>
                    <a:lnTo>
                      <a:pt x="57" y="355"/>
                    </a:lnTo>
                    <a:lnTo>
                      <a:pt x="57" y="352"/>
                    </a:lnTo>
                    <a:lnTo>
                      <a:pt x="57" y="352"/>
                    </a:lnTo>
                    <a:lnTo>
                      <a:pt x="54" y="342"/>
                    </a:lnTo>
                    <a:lnTo>
                      <a:pt x="53" y="334"/>
                    </a:lnTo>
                    <a:lnTo>
                      <a:pt x="53" y="334"/>
                    </a:lnTo>
                    <a:lnTo>
                      <a:pt x="51" y="323"/>
                    </a:lnTo>
                    <a:lnTo>
                      <a:pt x="51" y="313"/>
                    </a:lnTo>
                    <a:lnTo>
                      <a:pt x="51" y="313"/>
                    </a:lnTo>
                    <a:lnTo>
                      <a:pt x="54" y="303"/>
                    </a:lnTo>
                    <a:lnTo>
                      <a:pt x="54" y="303"/>
                    </a:lnTo>
                    <a:lnTo>
                      <a:pt x="57" y="288"/>
                    </a:lnTo>
                    <a:lnTo>
                      <a:pt x="57" y="288"/>
                    </a:lnTo>
                    <a:lnTo>
                      <a:pt x="62" y="280"/>
                    </a:lnTo>
                    <a:lnTo>
                      <a:pt x="62" y="280"/>
                    </a:lnTo>
                    <a:lnTo>
                      <a:pt x="65" y="274"/>
                    </a:lnTo>
                    <a:lnTo>
                      <a:pt x="67" y="269"/>
                    </a:lnTo>
                    <a:lnTo>
                      <a:pt x="67" y="269"/>
                    </a:lnTo>
                    <a:lnTo>
                      <a:pt x="67" y="264"/>
                    </a:lnTo>
                    <a:lnTo>
                      <a:pt x="67" y="264"/>
                    </a:lnTo>
                    <a:lnTo>
                      <a:pt x="67" y="256"/>
                    </a:lnTo>
                    <a:lnTo>
                      <a:pt x="67" y="256"/>
                    </a:lnTo>
                    <a:lnTo>
                      <a:pt x="65" y="251"/>
                    </a:lnTo>
                    <a:lnTo>
                      <a:pt x="65" y="251"/>
                    </a:lnTo>
                    <a:lnTo>
                      <a:pt x="62" y="247"/>
                    </a:lnTo>
                    <a:lnTo>
                      <a:pt x="62" y="247"/>
                    </a:lnTo>
                    <a:lnTo>
                      <a:pt x="60" y="240"/>
                    </a:lnTo>
                    <a:lnTo>
                      <a:pt x="60" y="240"/>
                    </a:lnTo>
                    <a:lnTo>
                      <a:pt x="58" y="237"/>
                    </a:lnTo>
                    <a:lnTo>
                      <a:pt x="58" y="237"/>
                    </a:lnTo>
                    <a:lnTo>
                      <a:pt x="55" y="233"/>
                    </a:lnTo>
                    <a:lnTo>
                      <a:pt x="55" y="233"/>
                    </a:lnTo>
                    <a:lnTo>
                      <a:pt x="54" y="229"/>
                    </a:lnTo>
                    <a:lnTo>
                      <a:pt x="54" y="229"/>
                    </a:lnTo>
                    <a:lnTo>
                      <a:pt x="51" y="226"/>
                    </a:lnTo>
                    <a:lnTo>
                      <a:pt x="50" y="223"/>
                    </a:lnTo>
                    <a:lnTo>
                      <a:pt x="50" y="223"/>
                    </a:lnTo>
                    <a:lnTo>
                      <a:pt x="47" y="220"/>
                    </a:lnTo>
                    <a:lnTo>
                      <a:pt x="47" y="220"/>
                    </a:lnTo>
                    <a:lnTo>
                      <a:pt x="43" y="217"/>
                    </a:lnTo>
                    <a:lnTo>
                      <a:pt x="43" y="217"/>
                    </a:lnTo>
                    <a:lnTo>
                      <a:pt x="35" y="212"/>
                    </a:lnTo>
                    <a:lnTo>
                      <a:pt x="35" y="212"/>
                    </a:lnTo>
                    <a:lnTo>
                      <a:pt x="31" y="209"/>
                    </a:lnTo>
                    <a:lnTo>
                      <a:pt x="27" y="203"/>
                    </a:lnTo>
                    <a:lnTo>
                      <a:pt x="27" y="203"/>
                    </a:lnTo>
                    <a:lnTo>
                      <a:pt x="26" y="203"/>
                    </a:lnTo>
                    <a:lnTo>
                      <a:pt x="26" y="203"/>
                    </a:lnTo>
                    <a:lnTo>
                      <a:pt x="26" y="202"/>
                    </a:lnTo>
                    <a:lnTo>
                      <a:pt x="26" y="202"/>
                    </a:lnTo>
                    <a:lnTo>
                      <a:pt x="24" y="200"/>
                    </a:lnTo>
                    <a:lnTo>
                      <a:pt x="24" y="200"/>
                    </a:lnTo>
                    <a:lnTo>
                      <a:pt x="21" y="199"/>
                    </a:lnTo>
                    <a:lnTo>
                      <a:pt x="18" y="195"/>
                    </a:lnTo>
                    <a:lnTo>
                      <a:pt x="18" y="195"/>
                    </a:lnTo>
                    <a:lnTo>
                      <a:pt x="17" y="193"/>
                    </a:lnTo>
                    <a:lnTo>
                      <a:pt x="17" y="193"/>
                    </a:lnTo>
                    <a:close/>
                    <a:moveTo>
                      <a:pt x="45" y="216"/>
                    </a:moveTo>
                    <a:lnTo>
                      <a:pt x="45" y="216"/>
                    </a:lnTo>
                    <a:lnTo>
                      <a:pt x="47" y="216"/>
                    </a:lnTo>
                    <a:lnTo>
                      <a:pt x="47" y="216"/>
                    </a:lnTo>
                    <a:lnTo>
                      <a:pt x="47" y="216"/>
                    </a:lnTo>
                    <a:lnTo>
                      <a:pt x="47" y="216"/>
                    </a:lnTo>
                    <a:lnTo>
                      <a:pt x="45" y="216"/>
                    </a:lnTo>
                    <a:lnTo>
                      <a:pt x="45" y="216"/>
                    </a:lnTo>
                    <a:lnTo>
                      <a:pt x="45" y="215"/>
                    </a:lnTo>
                    <a:lnTo>
                      <a:pt x="45" y="215"/>
                    </a:lnTo>
                    <a:lnTo>
                      <a:pt x="44" y="215"/>
                    </a:lnTo>
                    <a:lnTo>
                      <a:pt x="44" y="215"/>
                    </a:lnTo>
                    <a:lnTo>
                      <a:pt x="45" y="216"/>
                    </a:lnTo>
                    <a:lnTo>
                      <a:pt x="45" y="216"/>
                    </a:lnTo>
                    <a:close/>
                    <a:moveTo>
                      <a:pt x="193" y="210"/>
                    </a:moveTo>
                    <a:lnTo>
                      <a:pt x="193" y="210"/>
                    </a:lnTo>
                    <a:lnTo>
                      <a:pt x="185" y="210"/>
                    </a:lnTo>
                    <a:lnTo>
                      <a:pt x="185" y="210"/>
                    </a:lnTo>
                    <a:lnTo>
                      <a:pt x="186" y="212"/>
                    </a:lnTo>
                    <a:lnTo>
                      <a:pt x="186" y="212"/>
                    </a:lnTo>
                    <a:lnTo>
                      <a:pt x="193" y="210"/>
                    </a:lnTo>
                    <a:lnTo>
                      <a:pt x="193" y="210"/>
                    </a:lnTo>
                    <a:lnTo>
                      <a:pt x="193" y="210"/>
                    </a:lnTo>
                    <a:lnTo>
                      <a:pt x="193" y="210"/>
                    </a:lnTo>
                    <a:lnTo>
                      <a:pt x="195" y="210"/>
                    </a:lnTo>
                    <a:lnTo>
                      <a:pt x="195" y="210"/>
                    </a:lnTo>
                    <a:lnTo>
                      <a:pt x="195" y="210"/>
                    </a:lnTo>
                    <a:lnTo>
                      <a:pt x="195" y="210"/>
                    </a:lnTo>
                    <a:lnTo>
                      <a:pt x="193" y="210"/>
                    </a:lnTo>
                    <a:lnTo>
                      <a:pt x="193" y="210"/>
                    </a:lnTo>
                    <a:close/>
                    <a:moveTo>
                      <a:pt x="57" y="213"/>
                    </a:moveTo>
                    <a:lnTo>
                      <a:pt x="57" y="213"/>
                    </a:lnTo>
                    <a:lnTo>
                      <a:pt x="57" y="217"/>
                    </a:lnTo>
                    <a:lnTo>
                      <a:pt x="57" y="217"/>
                    </a:lnTo>
                    <a:lnTo>
                      <a:pt x="57" y="213"/>
                    </a:lnTo>
                    <a:lnTo>
                      <a:pt x="57" y="213"/>
                    </a:lnTo>
                    <a:lnTo>
                      <a:pt x="55" y="207"/>
                    </a:lnTo>
                    <a:lnTo>
                      <a:pt x="53" y="203"/>
                    </a:lnTo>
                    <a:lnTo>
                      <a:pt x="53" y="203"/>
                    </a:lnTo>
                    <a:lnTo>
                      <a:pt x="53" y="205"/>
                    </a:lnTo>
                    <a:lnTo>
                      <a:pt x="53" y="205"/>
                    </a:lnTo>
                    <a:lnTo>
                      <a:pt x="54" y="209"/>
                    </a:lnTo>
                    <a:lnTo>
                      <a:pt x="54" y="209"/>
                    </a:lnTo>
                    <a:lnTo>
                      <a:pt x="55" y="212"/>
                    </a:lnTo>
                    <a:lnTo>
                      <a:pt x="55" y="212"/>
                    </a:lnTo>
                    <a:lnTo>
                      <a:pt x="57" y="213"/>
                    </a:lnTo>
                    <a:lnTo>
                      <a:pt x="57" y="213"/>
                    </a:lnTo>
                    <a:close/>
                    <a:moveTo>
                      <a:pt x="61" y="347"/>
                    </a:moveTo>
                    <a:lnTo>
                      <a:pt x="61" y="347"/>
                    </a:lnTo>
                    <a:lnTo>
                      <a:pt x="61" y="347"/>
                    </a:lnTo>
                    <a:lnTo>
                      <a:pt x="61" y="347"/>
                    </a:lnTo>
                    <a:lnTo>
                      <a:pt x="61" y="338"/>
                    </a:lnTo>
                    <a:lnTo>
                      <a:pt x="61" y="338"/>
                    </a:lnTo>
                    <a:lnTo>
                      <a:pt x="62" y="332"/>
                    </a:lnTo>
                    <a:lnTo>
                      <a:pt x="62" y="332"/>
                    </a:lnTo>
                    <a:lnTo>
                      <a:pt x="64" y="324"/>
                    </a:lnTo>
                    <a:lnTo>
                      <a:pt x="68" y="315"/>
                    </a:lnTo>
                    <a:lnTo>
                      <a:pt x="68" y="315"/>
                    </a:lnTo>
                    <a:lnTo>
                      <a:pt x="72" y="307"/>
                    </a:lnTo>
                    <a:lnTo>
                      <a:pt x="72" y="307"/>
                    </a:lnTo>
                    <a:lnTo>
                      <a:pt x="78" y="300"/>
                    </a:lnTo>
                    <a:lnTo>
                      <a:pt x="84" y="293"/>
                    </a:lnTo>
                    <a:lnTo>
                      <a:pt x="84" y="293"/>
                    </a:lnTo>
                    <a:lnTo>
                      <a:pt x="91" y="286"/>
                    </a:lnTo>
                    <a:lnTo>
                      <a:pt x="91" y="286"/>
                    </a:lnTo>
                    <a:lnTo>
                      <a:pt x="95" y="281"/>
                    </a:lnTo>
                    <a:lnTo>
                      <a:pt x="95" y="281"/>
                    </a:lnTo>
                    <a:lnTo>
                      <a:pt x="97" y="280"/>
                    </a:lnTo>
                    <a:lnTo>
                      <a:pt x="97" y="280"/>
                    </a:lnTo>
                    <a:lnTo>
                      <a:pt x="99" y="273"/>
                    </a:lnTo>
                    <a:lnTo>
                      <a:pt x="99" y="273"/>
                    </a:lnTo>
                    <a:lnTo>
                      <a:pt x="101" y="269"/>
                    </a:lnTo>
                    <a:lnTo>
                      <a:pt x="99" y="263"/>
                    </a:lnTo>
                    <a:lnTo>
                      <a:pt x="99" y="263"/>
                    </a:lnTo>
                    <a:lnTo>
                      <a:pt x="98" y="256"/>
                    </a:lnTo>
                    <a:lnTo>
                      <a:pt x="98" y="256"/>
                    </a:lnTo>
                    <a:lnTo>
                      <a:pt x="97" y="249"/>
                    </a:lnTo>
                    <a:lnTo>
                      <a:pt x="97" y="249"/>
                    </a:lnTo>
                    <a:lnTo>
                      <a:pt x="95" y="240"/>
                    </a:lnTo>
                    <a:lnTo>
                      <a:pt x="95" y="230"/>
                    </a:lnTo>
                    <a:lnTo>
                      <a:pt x="95" y="230"/>
                    </a:lnTo>
                    <a:lnTo>
                      <a:pt x="97" y="226"/>
                    </a:lnTo>
                    <a:lnTo>
                      <a:pt x="99" y="222"/>
                    </a:lnTo>
                    <a:lnTo>
                      <a:pt x="99" y="222"/>
                    </a:lnTo>
                    <a:lnTo>
                      <a:pt x="104" y="217"/>
                    </a:lnTo>
                    <a:lnTo>
                      <a:pt x="104" y="217"/>
                    </a:lnTo>
                    <a:lnTo>
                      <a:pt x="111" y="215"/>
                    </a:lnTo>
                    <a:lnTo>
                      <a:pt x="111" y="215"/>
                    </a:lnTo>
                    <a:lnTo>
                      <a:pt x="116" y="212"/>
                    </a:lnTo>
                    <a:lnTo>
                      <a:pt x="124" y="209"/>
                    </a:lnTo>
                    <a:lnTo>
                      <a:pt x="124" y="209"/>
                    </a:lnTo>
                    <a:lnTo>
                      <a:pt x="136" y="207"/>
                    </a:lnTo>
                    <a:lnTo>
                      <a:pt x="136" y="207"/>
                    </a:lnTo>
                    <a:lnTo>
                      <a:pt x="161" y="207"/>
                    </a:lnTo>
                    <a:lnTo>
                      <a:pt x="161" y="207"/>
                    </a:lnTo>
                    <a:lnTo>
                      <a:pt x="170" y="206"/>
                    </a:lnTo>
                    <a:lnTo>
                      <a:pt x="170" y="206"/>
                    </a:lnTo>
                    <a:lnTo>
                      <a:pt x="188" y="203"/>
                    </a:lnTo>
                    <a:lnTo>
                      <a:pt x="188" y="203"/>
                    </a:lnTo>
                    <a:lnTo>
                      <a:pt x="205" y="200"/>
                    </a:lnTo>
                    <a:lnTo>
                      <a:pt x="205" y="200"/>
                    </a:lnTo>
                    <a:lnTo>
                      <a:pt x="212" y="199"/>
                    </a:lnTo>
                    <a:lnTo>
                      <a:pt x="217" y="197"/>
                    </a:lnTo>
                    <a:lnTo>
                      <a:pt x="217" y="197"/>
                    </a:lnTo>
                    <a:lnTo>
                      <a:pt x="222" y="195"/>
                    </a:lnTo>
                    <a:lnTo>
                      <a:pt x="222" y="195"/>
                    </a:lnTo>
                    <a:lnTo>
                      <a:pt x="233" y="185"/>
                    </a:lnTo>
                    <a:lnTo>
                      <a:pt x="233" y="185"/>
                    </a:lnTo>
                    <a:lnTo>
                      <a:pt x="236" y="180"/>
                    </a:lnTo>
                    <a:lnTo>
                      <a:pt x="237" y="178"/>
                    </a:lnTo>
                    <a:lnTo>
                      <a:pt x="237" y="178"/>
                    </a:lnTo>
                    <a:lnTo>
                      <a:pt x="240" y="165"/>
                    </a:lnTo>
                    <a:lnTo>
                      <a:pt x="240" y="165"/>
                    </a:lnTo>
                    <a:lnTo>
                      <a:pt x="242" y="158"/>
                    </a:lnTo>
                    <a:lnTo>
                      <a:pt x="242" y="158"/>
                    </a:lnTo>
                    <a:lnTo>
                      <a:pt x="242" y="149"/>
                    </a:lnTo>
                    <a:lnTo>
                      <a:pt x="242" y="149"/>
                    </a:lnTo>
                    <a:lnTo>
                      <a:pt x="242" y="128"/>
                    </a:lnTo>
                    <a:lnTo>
                      <a:pt x="240" y="108"/>
                    </a:lnTo>
                    <a:lnTo>
                      <a:pt x="240" y="108"/>
                    </a:lnTo>
                    <a:lnTo>
                      <a:pt x="240" y="95"/>
                    </a:lnTo>
                    <a:lnTo>
                      <a:pt x="240" y="95"/>
                    </a:lnTo>
                    <a:lnTo>
                      <a:pt x="239" y="78"/>
                    </a:lnTo>
                    <a:lnTo>
                      <a:pt x="239" y="78"/>
                    </a:lnTo>
                    <a:lnTo>
                      <a:pt x="239" y="71"/>
                    </a:lnTo>
                    <a:lnTo>
                      <a:pt x="239" y="71"/>
                    </a:lnTo>
                    <a:lnTo>
                      <a:pt x="239" y="48"/>
                    </a:lnTo>
                    <a:lnTo>
                      <a:pt x="239" y="48"/>
                    </a:lnTo>
                    <a:lnTo>
                      <a:pt x="237" y="40"/>
                    </a:lnTo>
                    <a:lnTo>
                      <a:pt x="237" y="40"/>
                    </a:lnTo>
                    <a:lnTo>
                      <a:pt x="236" y="33"/>
                    </a:lnTo>
                    <a:lnTo>
                      <a:pt x="236" y="33"/>
                    </a:lnTo>
                    <a:lnTo>
                      <a:pt x="233" y="23"/>
                    </a:lnTo>
                    <a:lnTo>
                      <a:pt x="233" y="23"/>
                    </a:lnTo>
                    <a:lnTo>
                      <a:pt x="233" y="20"/>
                    </a:lnTo>
                    <a:lnTo>
                      <a:pt x="233" y="20"/>
                    </a:lnTo>
                    <a:lnTo>
                      <a:pt x="230" y="17"/>
                    </a:lnTo>
                    <a:lnTo>
                      <a:pt x="226" y="13"/>
                    </a:lnTo>
                    <a:lnTo>
                      <a:pt x="226" y="13"/>
                    </a:lnTo>
                    <a:lnTo>
                      <a:pt x="216" y="8"/>
                    </a:lnTo>
                    <a:lnTo>
                      <a:pt x="212" y="7"/>
                    </a:lnTo>
                    <a:lnTo>
                      <a:pt x="206" y="7"/>
                    </a:lnTo>
                    <a:lnTo>
                      <a:pt x="206" y="7"/>
                    </a:lnTo>
                    <a:lnTo>
                      <a:pt x="189" y="7"/>
                    </a:lnTo>
                    <a:lnTo>
                      <a:pt x="189" y="7"/>
                    </a:lnTo>
                    <a:lnTo>
                      <a:pt x="170" y="7"/>
                    </a:lnTo>
                    <a:lnTo>
                      <a:pt x="170" y="7"/>
                    </a:lnTo>
                    <a:lnTo>
                      <a:pt x="153" y="8"/>
                    </a:lnTo>
                    <a:lnTo>
                      <a:pt x="153" y="8"/>
                    </a:lnTo>
                    <a:lnTo>
                      <a:pt x="129" y="10"/>
                    </a:lnTo>
                    <a:lnTo>
                      <a:pt x="129" y="10"/>
                    </a:lnTo>
                    <a:lnTo>
                      <a:pt x="114" y="10"/>
                    </a:lnTo>
                    <a:lnTo>
                      <a:pt x="114" y="10"/>
                    </a:lnTo>
                    <a:lnTo>
                      <a:pt x="89" y="13"/>
                    </a:lnTo>
                    <a:lnTo>
                      <a:pt x="89" y="13"/>
                    </a:lnTo>
                    <a:lnTo>
                      <a:pt x="64" y="14"/>
                    </a:lnTo>
                    <a:lnTo>
                      <a:pt x="64" y="14"/>
                    </a:lnTo>
                    <a:lnTo>
                      <a:pt x="54" y="17"/>
                    </a:lnTo>
                    <a:lnTo>
                      <a:pt x="54" y="17"/>
                    </a:lnTo>
                    <a:lnTo>
                      <a:pt x="45" y="18"/>
                    </a:lnTo>
                    <a:lnTo>
                      <a:pt x="45" y="18"/>
                    </a:lnTo>
                    <a:lnTo>
                      <a:pt x="34" y="24"/>
                    </a:lnTo>
                    <a:lnTo>
                      <a:pt x="34" y="24"/>
                    </a:lnTo>
                    <a:lnTo>
                      <a:pt x="26" y="28"/>
                    </a:lnTo>
                    <a:lnTo>
                      <a:pt x="26" y="28"/>
                    </a:lnTo>
                    <a:lnTo>
                      <a:pt x="21" y="34"/>
                    </a:lnTo>
                    <a:lnTo>
                      <a:pt x="16" y="40"/>
                    </a:lnTo>
                    <a:lnTo>
                      <a:pt x="16" y="40"/>
                    </a:lnTo>
                    <a:lnTo>
                      <a:pt x="13" y="47"/>
                    </a:lnTo>
                    <a:lnTo>
                      <a:pt x="13" y="47"/>
                    </a:lnTo>
                    <a:lnTo>
                      <a:pt x="10" y="60"/>
                    </a:lnTo>
                    <a:lnTo>
                      <a:pt x="10" y="60"/>
                    </a:lnTo>
                    <a:lnTo>
                      <a:pt x="7" y="71"/>
                    </a:lnTo>
                    <a:lnTo>
                      <a:pt x="7" y="81"/>
                    </a:lnTo>
                    <a:lnTo>
                      <a:pt x="7" y="81"/>
                    </a:lnTo>
                    <a:lnTo>
                      <a:pt x="7" y="94"/>
                    </a:lnTo>
                    <a:lnTo>
                      <a:pt x="7" y="94"/>
                    </a:lnTo>
                    <a:lnTo>
                      <a:pt x="8" y="104"/>
                    </a:lnTo>
                    <a:lnTo>
                      <a:pt x="11" y="114"/>
                    </a:lnTo>
                    <a:lnTo>
                      <a:pt x="11" y="114"/>
                    </a:lnTo>
                    <a:lnTo>
                      <a:pt x="14" y="121"/>
                    </a:lnTo>
                    <a:lnTo>
                      <a:pt x="14" y="121"/>
                    </a:lnTo>
                    <a:lnTo>
                      <a:pt x="16" y="128"/>
                    </a:lnTo>
                    <a:lnTo>
                      <a:pt x="16" y="128"/>
                    </a:lnTo>
                    <a:lnTo>
                      <a:pt x="16" y="131"/>
                    </a:lnTo>
                    <a:lnTo>
                      <a:pt x="17" y="132"/>
                    </a:lnTo>
                    <a:lnTo>
                      <a:pt x="17" y="132"/>
                    </a:lnTo>
                    <a:lnTo>
                      <a:pt x="17" y="134"/>
                    </a:lnTo>
                    <a:lnTo>
                      <a:pt x="16" y="135"/>
                    </a:lnTo>
                    <a:lnTo>
                      <a:pt x="16" y="135"/>
                    </a:lnTo>
                    <a:lnTo>
                      <a:pt x="16" y="136"/>
                    </a:lnTo>
                    <a:lnTo>
                      <a:pt x="16" y="136"/>
                    </a:lnTo>
                    <a:lnTo>
                      <a:pt x="16" y="141"/>
                    </a:lnTo>
                    <a:lnTo>
                      <a:pt x="16" y="141"/>
                    </a:lnTo>
                    <a:lnTo>
                      <a:pt x="18" y="148"/>
                    </a:lnTo>
                    <a:lnTo>
                      <a:pt x="18" y="148"/>
                    </a:lnTo>
                    <a:lnTo>
                      <a:pt x="20" y="159"/>
                    </a:lnTo>
                    <a:lnTo>
                      <a:pt x="20" y="159"/>
                    </a:lnTo>
                    <a:lnTo>
                      <a:pt x="20" y="162"/>
                    </a:lnTo>
                    <a:lnTo>
                      <a:pt x="20" y="162"/>
                    </a:lnTo>
                    <a:lnTo>
                      <a:pt x="21" y="169"/>
                    </a:lnTo>
                    <a:lnTo>
                      <a:pt x="21" y="169"/>
                    </a:lnTo>
                    <a:lnTo>
                      <a:pt x="23" y="175"/>
                    </a:lnTo>
                    <a:lnTo>
                      <a:pt x="23" y="175"/>
                    </a:lnTo>
                    <a:lnTo>
                      <a:pt x="26" y="180"/>
                    </a:lnTo>
                    <a:lnTo>
                      <a:pt x="26" y="180"/>
                    </a:lnTo>
                    <a:lnTo>
                      <a:pt x="27" y="180"/>
                    </a:lnTo>
                    <a:lnTo>
                      <a:pt x="27" y="180"/>
                    </a:lnTo>
                    <a:lnTo>
                      <a:pt x="28" y="182"/>
                    </a:lnTo>
                    <a:lnTo>
                      <a:pt x="28" y="182"/>
                    </a:lnTo>
                    <a:lnTo>
                      <a:pt x="30" y="183"/>
                    </a:lnTo>
                    <a:lnTo>
                      <a:pt x="31" y="183"/>
                    </a:lnTo>
                    <a:lnTo>
                      <a:pt x="31" y="183"/>
                    </a:lnTo>
                    <a:lnTo>
                      <a:pt x="33" y="183"/>
                    </a:lnTo>
                    <a:lnTo>
                      <a:pt x="34" y="185"/>
                    </a:lnTo>
                    <a:lnTo>
                      <a:pt x="34" y="185"/>
                    </a:lnTo>
                    <a:lnTo>
                      <a:pt x="35" y="186"/>
                    </a:lnTo>
                    <a:lnTo>
                      <a:pt x="35" y="186"/>
                    </a:lnTo>
                    <a:lnTo>
                      <a:pt x="44" y="192"/>
                    </a:lnTo>
                    <a:lnTo>
                      <a:pt x="44" y="192"/>
                    </a:lnTo>
                    <a:lnTo>
                      <a:pt x="51" y="197"/>
                    </a:lnTo>
                    <a:lnTo>
                      <a:pt x="51" y="197"/>
                    </a:lnTo>
                    <a:lnTo>
                      <a:pt x="55" y="205"/>
                    </a:lnTo>
                    <a:lnTo>
                      <a:pt x="55" y="205"/>
                    </a:lnTo>
                    <a:lnTo>
                      <a:pt x="60" y="212"/>
                    </a:lnTo>
                    <a:lnTo>
                      <a:pt x="61" y="219"/>
                    </a:lnTo>
                    <a:lnTo>
                      <a:pt x="61" y="219"/>
                    </a:lnTo>
                    <a:lnTo>
                      <a:pt x="61" y="227"/>
                    </a:lnTo>
                    <a:lnTo>
                      <a:pt x="61" y="227"/>
                    </a:lnTo>
                    <a:lnTo>
                      <a:pt x="62" y="229"/>
                    </a:lnTo>
                    <a:lnTo>
                      <a:pt x="62" y="229"/>
                    </a:lnTo>
                    <a:lnTo>
                      <a:pt x="67" y="234"/>
                    </a:lnTo>
                    <a:lnTo>
                      <a:pt x="67" y="234"/>
                    </a:lnTo>
                    <a:lnTo>
                      <a:pt x="70" y="237"/>
                    </a:lnTo>
                    <a:lnTo>
                      <a:pt x="71" y="240"/>
                    </a:lnTo>
                    <a:lnTo>
                      <a:pt x="71" y="240"/>
                    </a:lnTo>
                    <a:lnTo>
                      <a:pt x="74" y="249"/>
                    </a:lnTo>
                    <a:lnTo>
                      <a:pt x="74" y="249"/>
                    </a:lnTo>
                    <a:lnTo>
                      <a:pt x="74" y="253"/>
                    </a:lnTo>
                    <a:lnTo>
                      <a:pt x="74" y="253"/>
                    </a:lnTo>
                    <a:lnTo>
                      <a:pt x="74" y="260"/>
                    </a:lnTo>
                    <a:lnTo>
                      <a:pt x="74" y="260"/>
                    </a:lnTo>
                    <a:lnTo>
                      <a:pt x="72" y="263"/>
                    </a:lnTo>
                    <a:lnTo>
                      <a:pt x="72" y="263"/>
                    </a:lnTo>
                    <a:lnTo>
                      <a:pt x="72" y="267"/>
                    </a:lnTo>
                    <a:lnTo>
                      <a:pt x="71" y="271"/>
                    </a:lnTo>
                    <a:lnTo>
                      <a:pt x="71" y="271"/>
                    </a:lnTo>
                    <a:lnTo>
                      <a:pt x="67" y="281"/>
                    </a:lnTo>
                    <a:lnTo>
                      <a:pt x="67" y="281"/>
                    </a:lnTo>
                    <a:lnTo>
                      <a:pt x="65" y="286"/>
                    </a:lnTo>
                    <a:lnTo>
                      <a:pt x="65" y="286"/>
                    </a:lnTo>
                    <a:lnTo>
                      <a:pt x="62" y="297"/>
                    </a:lnTo>
                    <a:lnTo>
                      <a:pt x="62" y="297"/>
                    </a:lnTo>
                    <a:lnTo>
                      <a:pt x="60" y="313"/>
                    </a:lnTo>
                    <a:lnTo>
                      <a:pt x="60" y="313"/>
                    </a:lnTo>
                    <a:lnTo>
                      <a:pt x="58" y="327"/>
                    </a:lnTo>
                    <a:lnTo>
                      <a:pt x="58" y="327"/>
                    </a:lnTo>
                    <a:lnTo>
                      <a:pt x="60" y="337"/>
                    </a:lnTo>
                    <a:lnTo>
                      <a:pt x="61" y="347"/>
                    </a:lnTo>
                    <a:lnTo>
                      <a:pt x="61" y="347"/>
                    </a:lnTo>
                    <a:lnTo>
                      <a:pt x="61" y="347"/>
                    </a:lnTo>
                    <a:lnTo>
                      <a:pt x="61" y="347"/>
                    </a:lnTo>
                    <a:close/>
                    <a:moveTo>
                      <a:pt x="244" y="107"/>
                    </a:moveTo>
                    <a:lnTo>
                      <a:pt x="244" y="107"/>
                    </a:lnTo>
                    <a:lnTo>
                      <a:pt x="244" y="107"/>
                    </a:lnTo>
                    <a:lnTo>
                      <a:pt x="244" y="107"/>
                    </a:lnTo>
                    <a:lnTo>
                      <a:pt x="246" y="92"/>
                    </a:lnTo>
                    <a:lnTo>
                      <a:pt x="246" y="92"/>
                    </a:lnTo>
                    <a:lnTo>
                      <a:pt x="246" y="87"/>
                    </a:lnTo>
                    <a:lnTo>
                      <a:pt x="246" y="87"/>
                    </a:lnTo>
                    <a:lnTo>
                      <a:pt x="246" y="74"/>
                    </a:lnTo>
                    <a:lnTo>
                      <a:pt x="246" y="74"/>
                    </a:lnTo>
                    <a:lnTo>
                      <a:pt x="246" y="67"/>
                    </a:lnTo>
                    <a:lnTo>
                      <a:pt x="246" y="67"/>
                    </a:lnTo>
                    <a:lnTo>
                      <a:pt x="244" y="53"/>
                    </a:lnTo>
                    <a:lnTo>
                      <a:pt x="244" y="53"/>
                    </a:lnTo>
                    <a:lnTo>
                      <a:pt x="244" y="48"/>
                    </a:lnTo>
                    <a:lnTo>
                      <a:pt x="244" y="48"/>
                    </a:lnTo>
                    <a:lnTo>
                      <a:pt x="243" y="45"/>
                    </a:lnTo>
                    <a:lnTo>
                      <a:pt x="243" y="45"/>
                    </a:lnTo>
                    <a:lnTo>
                      <a:pt x="243" y="45"/>
                    </a:lnTo>
                    <a:lnTo>
                      <a:pt x="243" y="45"/>
                    </a:lnTo>
                    <a:lnTo>
                      <a:pt x="240" y="30"/>
                    </a:lnTo>
                    <a:lnTo>
                      <a:pt x="240" y="30"/>
                    </a:lnTo>
                    <a:lnTo>
                      <a:pt x="239" y="24"/>
                    </a:lnTo>
                    <a:lnTo>
                      <a:pt x="236" y="18"/>
                    </a:lnTo>
                    <a:lnTo>
                      <a:pt x="236" y="18"/>
                    </a:lnTo>
                    <a:lnTo>
                      <a:pt x="234" y="18"/>
                    </a:lnTo>
                    <a:lnTo>
                      <a:pt x="234" y="18"/>
                    </a:lnTo>
                    <a:lnTo>
                      <a:pt x="234" y="18"/>
                    </a:lnTo>
                    <a:lnTo>
                      <a:pt x="234" y="18"/>
                    </a:lnTo>
                    <a:lnTo>
                      <a:pt x="236" y="21"/>
                    </a:lnTo>
                    <a:lnTo>
                      <a:pt x="236" y="21"/>
                    </a:lnTo>
                    <a:lnTo>
                      <a:pt x="237" y="26"/>
                    </a:lnTo>
                    <a:lnTo>
                      <a:pt x="239" y="31"/>
                    </a:lnTo>
                    <a:lnTo>
                      <a:pt x="239" y="31"/>
                    </a:lnTo>
                    <a:lnTo>
                      <a:pt x="242" y="40"/>
                    </a:lnTo>
                    <a:lnTo>
                      <a:pt x="242" y="40"/>
                    </a:lnTo>
                    <a:lnTo>
                      <a:pt x="243" y="60"/>
                    </a:lnTo>
                    <a:lnTo>
                      <a:pt x="243" y="60"/>
                    </a:lnTo>
                    <a:lnTo>
                      <a:pt x="244" y="72"/>
                    </a:lnTo>
                    <a:lnTo>
                      <a:pt x="244" y="72"/>
                    </a:lnTo>
                    <a:lnTo>
                      <a:pt x="244" y="95"/>
                    </a:lnTo>
                    <a:lnTo>
                      <a:pt x="244" y="95"/>
                    </a:lnTo>
                    <a:lnTo>
                      <a:pt x="244" y="107"/>
                    </a:lnTo>
                    <a:lnTo>
                      <a:pt x="244" y="107"/>
                    </a:lnTo>
                    <a:close/>
                    <a:moveTo>
                      <a:pt x="20" y="170"/>
                    </a:moveTo>
                    <a:lnTo>
                      <a:pt x="20" y="170"/>
                    </a:lnTo>
                    <a:lnTo>
                      <a:pt x="18" y="169"/>
                    </a:lnTo>
                    <a:lnTo>
                      <a:pt x="18" y="169"/>
                    </a:lnTo>
                    <a:lnTo>
                      <a:pt x="17" y="163"/>
                    </a:lnTo>
                    <a:lnTo>
                      <a:pt x="17" y="158"/>
                    </a:lnTo>
                    <a:lnTo>
                      <a:pt x="17" y="158"/>
                    </a:lnTo>
                    <a:lnTo>
                      <a:pt x="17" y="151"/>
                    </a:lnTo>
                    <a:lnTo>
                      <a:pt x="16" y="145"/>
                    </a:lnTo>
                    <a:lnTo>
                      <a:pt x="16" y="145"/>
                    </a:lnTo>
                    <a:lnTo>
                      <a:pt x="13" y="138"/>
                    </a:lnTo>
                    <a:lnTo>
                      <a:pt x="13" y="138"/>
                    </a:lnTo>
                    <a:lnTo>
                      <a:pt x="11" y="132"/>
                    </a:lnTo>
                    <a:lnTo>
                      <a:pt x="11" y="132"/>
                    </a:lnTo>
                    <a:lnTo>
                      <a:pt x="11" y="131"/>
                    </a:lnTo>
                    <a:lnTo>
                      <a:pt x="11" y="131"/>
                    </a:lnTo>
                    <a:lnTo>
                      <a:pt x="13" y="129"/>
                    </a:lnTo>
                    <a:lnTo>
                      <a:pt x="13" y="129"/>
                    </a:lnTo>
                    <a:lnTo>
                      <a:pt x="13" y="128"/>
                    </a:lnTo>
                    <a:lnTo>
                      <a:pt x="13" y="128"/>
                    </a:lnTo>
                    <a:lnTo>
                      <a:pt x="13" y="124"/>
                    </a:lnTo>
                    <a:lnTo>
                      <a:pt x="13" y="124"/>
                    </a:lnTo>
                    <a:lnTo>
                      <a:pt x="10" y="116"/>
                    </a:lnTo>
                    <a:lnTo>
                      <a:pt x="8" y="109"/>
                    </a:lnTo>
                    <a:lnTo>
                      <a:pt x="8" y="109"/>
                    </a:lnTo>
                    <a:lnTo>
                      <a:pt x="7" y="109"/>
                    </a:lnTo>
                    <a:lnTo>
                      <a:pt x="7" y="109"/>
                    </a:lnTo>
                    <a:lnTo>
                      <a:pt x="8" y="112"/>
                    </a:lnTo>
                    <a:lnTo>
                      <a:pt x="8" y="112"/>
                    </a:lnTo>
                    <a:lnTo>
                      <a:pt x="8" y="114"/>
                    </a:lnTo>
                    <a:lnTo>
                      <a:pt x="8" y="114"/>
                    </a:lnTo>
                    <a:lnTo>
                      <a:pt x="10" y="115"/>
                    </a:lnTo>
                    <a:lnTo>
                      <a:pt x="10" y="115"/>
                    </a:lnTo>
                    <a:lnTo>
                      <a:pt x="10" y="124"/>
                    </a:lnTo>
                    <a:lnTo>
                      <a:pt x="10" y="124"/>
                    </a:lnTo>
                    <a:lnTo>
                      <a:pt x="10" y="129"/>
                    </a:lnTo>
                    <a:lnTo>
                      <a:pt x="10" y="129"/>
                    </a:lnTo>
                    <a:lnTo>
                      <a:pt x="11" y="142"/>
                    </a:lnTo>
                    <a:lnTo>
                      <a:pt x="11" y="142"/>
                    </a:lnTo>
                    <a:lnTo>
                      <a:pt x="13" y="153"/>
                    </a:lnTo>
                    <a:lnTo>
                      <a:pt x="13" y="153"/>
                    </a:lnTo>
                    <a:lnTo>
                      <a:pt x="16" y="162"/>
                    </a:lnTo>
                    <a:lnTo>
                      <a:pt x="20" y="170"/>
                    </a:lnTo>
                    <a:lnTo>
                      <a:pt x="20" y="170"/>
                    </a:lnTo>
                    <a:close/>
                    <a:moveTo>
                      <a:pt x="254" y="99"/>
                    </a:moveTo>
                    <a:lnTo>
                      <a:pt x="254" y="99"/>
                    </a:lnTo>
                    <a:lnTo>
                      <a:pt x="253" y="112"/>
                    </a:lnTo>
                    <a:lnTo>
                      <a:pt x="253" y="112"/>
                    </a:lnTo>
                    <a:lnTo>
                      <a:pt x="261" y="116"/>
                    </a:lnTo>
                    <a:lnTo>
                      <a:pt x="261" y="116"/>
                    </a:lnTo>
                    <a:lnTo>
                      <a:pt x="263" y="104"/>
                    </a:lnTo>
                    <a:lnTo>
                      <a:pt x="263" y="104"/>
                    </a:lnTo>
                    <a:lnTo>
                      <a:pt x="261" y="104"/>
                    </a:lnTo>
                    <a:lnTo>
                      <a:pt x="260" y="104"/>
                    </a:lnTo>
                    <a:lnTo>
                      <a:pt x="260" y="104"/>
                    </a:lnTo>
                    <a:lnTo>
                      <a:pt x="257" y="101"/>
                    </a:lnTo>
                    <a:lnTo>
                      <a:pt x="254" y="99"/>
                    </a:lnTo>
                    <a:lnTo>
                      <a:pt x="254" y="99"/>
                    </a:lnTo>
                    <a:close/>
                    <a:moveTo>
                      <a:pt x="118" y="269"/>
                    </a:moveTo>
                    <a:lnTo>
                      <a:pt x="118" y="269"/>
                    </a:lnTo>
                    <a:lnTo>
                      <a:pt x="118" y="263"/>
                    </a:lnTo>
                    <a:lnTo>
                      <a:pt x="118" y="263"/>
                    </a:lnTo>
                    <a:lnTo>
                      <a:pt x="118" y="261"/>
                    </a:lnTo>
                    <a:lnTo>
                      <a:pt x="118" y="261"/>
                    </a:lnTo>
                    <a:lnTo>
                      <a:pt x="114" y="257"/>
                    </a:lnTo>
                    <a:lnTo>
                      <a:pt x="114" y="257"/>
                    </a:lnTo>
                    <a:lnTo>
                      <a:pt x="111" y="256"/>
                    </a:lnTo>
                    <a:lnTo>
                      <a:pt x="109" y="254"/>
                    </a:lnTo>
                    <a:lnTo>
                      <a:pt x="109" y="254"/>
                    </a:lnTo>
                    <a:lnTo>
                      <a:pt x="109" y="251"/>
                    </a:lnTo>
                    <a:lnTo>
                      <a:pt x="109" y="251"/>
                    </a:lnTo>
                    <a:lnTo>
                      <a:pt x="108" y="250"/>
                    </a:lnTo>
                    <a:lnTo>
                      <a:pt x="108" y="250"/>
                    </a:lnTo>
                    <a:lnTo>
                      <a:pt x="105" y="247"/>
                    </a:lnTo>
                    <a:lnTo>
                      <a:pt x="105" y="247"/>
                    </a:lnTo>
                    <a:lnTo>
                      <a:pt x="104" y="246"/>
                    </a:lnTo>
                    <a:lnTo>
                      <a:pt x="104" y="246"/>
                    </a:lnTo>
                    <a:lnTo>
                      <a:pt x="104" y="247"/>
                    </a:lnTo>
                    <a:lnTo>
                      <a:pt x="104" y="247"/>
                    </a:lnTo>
                    <a:lnTo>
                      <a:pt x="105" y="254"/>
                    </a:lnTo>
                    <a:lnTo>
                      <a:pt x="105" y="254"/>
                    </a:lnTo>
                    <a:lnTo>
                      <a:pt x="105" y="256"/>
                    </a:lnTo>
                    <a:lnTo>
                      <a:pt x="105" y="256"/>
                    </a:lnTo>
                    <a:lnTo>
                      <a:pt x="107" y="257"/>
                    </a:lnTo>
                    <a:lnTo>
                      <a:pt x="107" y="257"/>
                    </a:lnTo>
                    <a:lnTo>
                      <a:pt x="107" y="259"/>
                    </a:lnTo>
                    <a:lnTo>
                      <a:pt x="108" y="261"/>
                    </a:lnTo>
                    <a:lnTo>
                      <a:pt x="108" y="261"/>
                    </a:lnTo>
                    <a:lnTo>
                      <a:pt x="116" y="269"/>
                    </a:lnTo>
                    <a:lnTo>
                      <a:pt x="116" y="269"/>
                    </a:lnTo>
                    <a:lnTo>
                      <a:pt x="118" y="269"/>
                    </a:lnTo>
                    <a:lnTo>
                      <a:pt x="118" y="269"/>
                    </a:lnTo>
                    <a:close/>
                    <a:moveTo>
                      <a:pt x="135" y="222"/>
                    </a:moveTo>
                    <a:lnTo>
                      <a:pt x="135" y="222"/>
                    </a:lnTo>
                    <a:lnTo>
                      <a:pt x="138" y="224"/>
                    </a:lnTo>
                    <a:lnTo>
                      <a:pt x="138" y="224"/>
                    </a:lnTo>
                    <a:lnTo>
                      <a:pt x="139" y="226"/>
                    </a:lnTo>
                    <a:lnTo>
                      <a:pt x="139" y="226"/>
                    </a:lnTo>
                    <a:lnTo>
                      <a:pt x="141" y="227"/>
                    </a:lnTo>
                    <a:lnTo>
                      <a:pt x="141" y="227"/>
                    </a:lnTo>
                    <a:lnTo>
                      <a:pt x="142" y="229"/>
                    </a:lnTo>
                    <a:lnTo>
                      <a:pt x="142" y="229"/>
                    </a:lnTo>
                    <a:lnTo>
                      <a:pt x="143" y="230"/>
                    </a:lnTo>
                    <a:lnTo>
                      <a:pt x="145" y="230"/>
                    </a:lnTo>
                    <a:lnTo>
                      <a:pt x="145" y="230"/>
                    </a:lnTo>
                    <a:lnTo>
                      <a:pt x="149" y="229"/>
                    </a:lnTo>
                    <a:lnTo>
                      <a:pt x="149" y="229"/>
                    </a:lnTo>
                    <a:lnTo>
                      <a:pt x="146" y="223"/>
                    </a:lnTo>
                    <a:lnTo>
                      <a:pt x="146" y="223"/>
                    </a:lnTo>
                    <a:lnTo>
                      <a:pt x="141" y="216"/>
                    </a:lnTo>
                    <a:lnTo>
                      <a:pt x="141" y="216"/>
                    </a:lnTo>
                    <a:lnTo>
                      <a:pt x="139" y="216"/>
                    </a:lnTo>
                    <a:lnTo>
                      <a:pt x="139" y="216"/>
                    </a:lnTo>
                    <a:lnTo>
                      <a:pt x="131" y="216"/>
                    </a:lnTo>
                    <a:lnTo>
                      <a:pt x="131" y="216"/>
                    </a:lnTo>
                    <a:lnTo>
                      <a:pt x="131" y="216"/>
                    </a:lnTo>
                    <a:lnTo>
                      <a:pt x="131" y="216"/>
                    </a:lnTo>
                    <a:lnTo>
                      <a:pt x="132" y="219"/>
                    </a:lnTo>
                    <a:lnTo>
                      <a:pt x="132" y="219"/>
                    </a:lnTo>
                    <a:lnTo>
                      <a:pt x="134" y="219"/>
                    </a:lnTo>
                    <a:lnTo>
                      <a:pt x="134" y="219"/>
                    </a:lnTo>
                    <a:lnTo>
                      <a:pt x="138" y="217"/>
                    </a:lnTo>
                    <a:lnTo>
                      <a:pt x="138" y="217"/>
                    </a:lnTo>
                    <a:lnTo>
                      <a:pt x="139" y="217"/>
                    </a:lnTo>
                    <a:lnTo>
                      <a:pt x="139" y="217"/>
                    </a:lnTo>
                    <a:lnTo>
                      <a:pt x="141" y="220"/>
                    </a:lnTo>
                    <a:lnTo>
                      <a:pt x="141" y="220"/>
                    </a:lnTo>
                    <a:lnTo>
                      <a:pt x="139" y="222"/>
                    </a:lnTo>
                    <a:lnTo>
                      <a:pt x="139" y="222"/>
                    </a:lnTo>
                    <a:lnTo>
                      <a:pt x="138" y="222"/>
                    </a:lnTo>
                    <a:lnTo>
                      <a:pt x="138" y="222"/>
                    </a:lnTo>
                    <a:lnTo>
                      <a:pt x="136" y="222"/>
                    </a:lnTo>
                    <a:lnTo>
                      <a:pt x="135" y="222"/>
                    </a:lnTo>
                    <a:lnTo>
                      <a:pt x="135" y="222"/>
                    </a:lnTo>
                    <a:close/>
                    <a:moveTo>
                      <a:pt x="256" y="166"/>
                    </a:moveTo>
                    <a:lnTo>
                      <a:pt x="256" y="166"/>
                    </a:lnTo>
                    <a:lnTo>
                      <a:pt x="259" y="156"/>
                    </a:lnTo>
                    <a:lnTo>
                      <a:pt x="259" y="156"/>
                    </a:lnTo>
                    <a:lnTo>
                      <a:pt x="257" y="155"/>
                    </a:lnTo>
                    <a:lnTo>
                      <a:pt x="257" y="155"/>
                    </a:lnTo>
                    <a:lnTo>
                      <a:pt x="250" y="149"/>
                    </a:lnTo>
                    <a:lnTo>
                      <a:pt x="250" y="149"/>
                    </a:lnTo>
                    <a:lnTo>
                      <a:pt x="250" y="148"/>
                    </a:lnTo>
                    <a:lnTo>
                      <a:pt x="250" y="148"/>
                    </a:lnTo>
                    <a:lnTo>
                      <a:pt x="249" y="155"/>
                    </a:lnTo>
                    <a:lnTo>
                      <a:pt x="249" y="155"/>
                    </a:lnTo>
                    <a:lnTo>
                      <a:pt x="250" y="156"/>
                    </a:lnTo>
                    <a:lnTo>
                      <a:pt x="250" y="156"/>
                    </a:lnTo>
                    <a:lnTo>
                      <a:pt x="251" y="156"/>
                    </a:lnTo>
                    <a:lnTo>
                      <a:pt x="251" y="158"/>
                    </a:lnTo>
                    <a:lnTo>
                      <a:pt x="251" y="158"/>
                    </a:lnTo>
                    <a:lnTo>
                      <a:pt x="251" y="162"/>
                    </a:lnTo>
                    <a:lnTo>
                      <a:pt x="251" y="162"/>
                    </a:lnTo>
                    <a:lnTo>
                      <a:pt x="251" y="162"/>
                    </a:lnTo>
                    <a:lnTo>
                      <a:pt x="251" y="162"/>
                    </a:lnTo>
                    <a:lnTo>
                      <a:pt x="256" y="166"/>
                    </a:lnTo>
                    <a:lnTo>
                      <a:pt x="256" y="166"/>
                    </a:lnTo>
                    <a:close/>
                    <a:moveTo>
                      <a:pt x="267" y="124"/>
                    </a:moveTo>
                    <a:lnTo>
                      <a:pt x="267" y="124"/>
                    </a:lnTo>
                    <a:lnTo>
                      <a:pt x="264" y="122"/>
                    </a:lnTo>
                    <a:lnTo>
                      <a:pt x="264" y="122"/>
                    </a:lnTo>
                    <a:lnTo>
                      <a:pt x="264" y="124"/>
                    </a:lnTo>
                    <a:lnTo>
                      <a:pt x="264" y="124"/>
                    </a:lnTo>
                    <a:lnTo>
                      <a:pt x="263" y="129"/>
                    </a:lnTo>
                    <a:lnTo>
                      <a:pt x="263" y="129"/>
                    </a:lnTo>
                    <a:lnTo>
                      <a:pt x="264" y="132"/>
                    </a:lnTo>
                    <a:lnTo>
                      <a:pt x="264" y="132"/>
                    </a:lnTo>
                    <a:lnTo>
                      <a:pt x="266" y="134"/>
                    </a:lnTo>
                    <a:lnTo>
                      <a:pt x="266" y="134"/>
                    </a:lnTo>
                    <a:lnTo>
                      <a:pt x="267" y="134"/>
                    </a:lnTo>
                    <a:lnTo>
                      <a:pt x="267" y="134"/>
                    </a:lnTo>
                    <a:lnTo>
                      <a:pt x="267" y="135"/>
                    </a:lnTo>
                    <a:lnTo>
                      <a:pt x="267" y="135"/>
                    </a:lnTo>
                    <a:lnTo>
                      <a:pt x="266" y="135"/>
                    </a:lnTo>
                    <a:lnTo>
                      <a:pt x="266" y="135"/>
                    </a:lnTo>
                    <a:lnTo>
                      <a:pt x="264" y="135"/>
                    </a:lnTo>
                    <a:lnTo>
                      <a:pt x="264" y="135"/>
                    </a:lnTo>
                    <a:lnTo>
                      <a:pt x="263" y="135"/>
                    </a:lnTo>
                    <a:lnTo>
                      <a:pt x="263" y="135"/>
                    </a:lnTo>
                    <a:lnTo>
                      <a:pt x="263" y="142"/>
                    </a:lnTo>
                    <a:lnTo>
                      <a:pt x="263" y="142"/>
                    </a:lnTo>
                    <a:lnTo>
                      <a:pt x="264" y="143"/>
                    </a:lnTo>
                    <a:lnTo>
                      <a:pt x="263" y="146"/>
                    </a:lnTo>
                    <a:lnTo>
                      <a:pt x="263" y="146"/>
                    </a:lnTo>
                    <a:lnTo>
                      <a:pt x="263" y="155"/>
                    </a:lnTo>
                    <a:lnTo>
                      <a:pt x="263" y="155"/>
                    </a:lnTo>
                    <a:lnTo>
                      <a:pt x="264" y="155"/>
                    </a:lnTo>
                    <a:lnTo>
                      <a:pt x="264" y="155"/>
                    </a:lnTo>
                    <a:lnTo>
                      <a:pt x="266" y="156"/>
                    </a:lnTo>
                    <a:lnTo>
                      <a:pt x="266" y="156"/>
                    </a:lnTo>
                    <a:lnTo>
                      <a:pt x="267" y="141"/>
                    </a:lnTo>
                    <a:lnTo>
                      <a:pt x="267" y="124"/>
                    </a:lnTo>
                    <a:lnTo>
                      <a:pt x="267" y="124"/>
                    </a:lnTo>
                    <a:close/>
                    <a:moveTo>
                      <a:pt x="116" y="278"/>
                    </a:moveTo>
                    <a:lnTo>
                      <a:pt x="116" y="278"/>
                    </a:lnTo>
                    <a:lnTo>
                      <a:pt x="118" y="278"/>
                    </a:lnTo>
                    <a:lnTo>
                      <a:pt x="118" y="278"/>
                    </a:lnTo>
                    <a:lnTo>
                      <a:pt x="118" y="273"/>
                    </a:lnTo>
                    <a:lnTo>
                      <a:pt x="118" y="273"/>
                    </a:lnTo>
                    <a:lnTo>
                      <a:pt x="116" y="271"/>
                    </a:lnTo>
                    <a:lnTo>
                      <a:pt x="116" y="271"/>
                    </a:lnTo>
                    <a:lnTo>
                      <a:pt x="107" y="263"/>
                    </a:lnTo>
                    <a:lnTo>
                      <a:pt x="107" y="263"/>
                    </a:lnTo>
                    <a:lnTo>
                      <a:pt x="107" y="263"/>
                    </a:lnTo>
                    <a:lnTo>
                      <a:pt x="107" y="263"/>
                    </a:lnTo>
                    <a:lnTo>
                      <a:pt x="107" y="269"/>
                    </a:lnTo>
                    <a:lnTo>
                      <a:pt x="107" y="269"/>
                    </a:lnTo>
                    <a:lnTo>
                      <a:pt x="107" y="270"/>
                    </a:lnTo>
                    <a:lnTo>
                      <a:pt x="107" y="270"/>
                    </a:lnTo>
                    <a:lnTo>
                      <a:pt x="108" y="271"/>
                    </a:lnTo>
                    <a:lnTo>
                      <a:pt x="108" y="271"/>
                    </a:lnTo>
                    <a:lnTo>
                      <a:pt x="116" y="278"/>
                    </a:lnTo>
                    <a:lnTo>
                      <a:pt x="116" y="278"/>
                    </a:lnTo>
                    <a:lnTo>
                      <a:pt x="116" y="278"/>
                    </a:lnTo>
                    <a:lnTo>
                      <a:pt x="116" y="278"/>
                    </a:lnTo>
                    <a:close/>
                    <a:moveTo>
                      <a:pt x="168" y="223"/>
                    </a:moveTo>
                    <a:lnTo>
                      <a:pt x="168" y="223"/>
                    </a:lnTo>
                    <a:lnTo>
                      <a:pt x="168" y="222"/>
                    </a:lnTo>
                    <a:lnTo>
                      <a:pt x="168" y="222"/>
                    </a:lnTo>
                    <a:lnTo>
                      <a:pt x="162" y="216"/>
                    </a:lnTo>
                    <a:lnTo>
                      <a:pt x="162" y="216"/>
                    </a:lnTo>
                    <a:lnTo>
                      <a:pt x="161" y="215"/>
                    </a:lnTo>
                    <a:lnTo>
                      <a:pt x="161" y="215"/>
                    </a:lnTo>
                    <a:lnTo>
                      <a:pt x="153" y="216"/>
                    </a:lnTo>
                    <a:lnTo>
                      <a:pt x="153" y="216"/>
                    </a:lnTo>
                    <a:lnTo>
                      <a:pt x="152" y="216"/>
                    </a:lnTo>
                    <a:lnTo>
                      <a:pt x="152" y="216"/>
                    </a:lnTo>
                    <a:lnTo>
                      <a:pt x="153" y="217"/>
                    </a:lnTo>
                    <a:lnTo>
                      <a:pt x="153" y="217"/>
                    </a:lnTo>
                    <a:lnTo>
                      <a:pt x="158" y="222"/>
                    </a:lnTo>
                    <a:lnTo>
                      <a:pt x="158" y="222"/>
                    </a:lnTo>
                    <a:lnTo>
                      <a:pt x="163" y="224"/>
                    </a:lnTo>
                    <a:lnTo>
                      <a:pt x="163" y="224"/>
                    </a:lnTo>
                    <a:lnTo>
                      <a:pt x="163" y="226"/>
                    </a:lnTo>
                    <a:lnTo>
                      <a:pt x="163" y="226"/>
                    </a:lnTo>
                    <a:lnTo>
                      <a:pt x="168" y="223"/>
                    </a:lnTo>
                    <a:lnTo>
                      <a:pt x="168" y="223"/>
                    </a:lnTo>
                    <a:close/>
                    <a:moveTo>
                      <a:pt x="142" y="216"/>
                    </a:moveTo>
                    <a:lnTo>
                      <a:pt x="142" y="216"/>
                    </a:lnTo>
                    <a:lnTo>
                      <a:pt x="142" y="216"/>
                    </a:lnTo>
                    <a:lnTo>
                      <a:pt x="142" y="216"/>
                    </a:lnTo>
                    <a:lnTo>
                      <a:pt x="148" y="222"/>
                    </a:lnTo>
                    <a:lnTo>
                      <a:pt x="148" y="222"/>
                    </a:lnTo>
                    <a:lnTo>
                      <a:pt x="152" y="224"/>
                    </a:lnTo>
                    <a:lnTo>
                      <a:pt x="152" y="224"/>
                    </a:lnTo>
                    <a:lnTo>
                      <a:pt x="153" y="226"/>
                    </a:lnTo>
                    <a:lnTo>
                      <a:pt x="153" y="227"/>
                    </a:lnTo>
                    <a:lnTo>
                      <a:pt x="153" y="227"/>
                    </a:lnTo>
                    <a:lnTo>
                      <a:pt x="159" y="226"/>
                    </a:lnTo>
                    <a:lnTo>
                      <a:pt x="159" y="226"/>
                    </a:lnTo>
                    <a:lnTo>
                      <a:pt x="156" y="223"/>
                    </a:lnTo>
                    <a:lnTo>
                      <a:pt x="156" y="223"/>
                    </a:lnTo>
                    <a:lnTo>
                      <a:pt x="151" y="216"/>
                    </a:lnTo>
                    <a:lnTo>
                      <a:pt x="151" y="216"/>
                    </a:lnTo>
                    <a:lnTo>
                      <a:pt x="149" y="216"/>
                    </a:lnTo>
                    <a:lnTo>
                      <a:pt x="149" y="216"/>
                    </a:lnTo>
                    <a:lnTo>
                      <a:pt x="145" y="216"/>
                    </a:lnTo>
                    <a:lnTo>
                      <a:pt x="145" y="216"/>
                    </a:lnTo>
                    <a:lnTo>
                      <a:pt x="142" y="216"/>
                    </a:lnTo>
                    <a:lnTo>
                      <a:pt x="142" y="216"/>
                    </a:lnTo>
                    <a:close/>
                    <a:moveTo>
                      <a:pt x="250" y="138"/>
                    </a:moveTo>
                    <a:lnTo>
                      <a:pt x="250" y="138"/>
                    </a:lnTo>
                    <a:lnTo>
                      <a:pt x="250" y="139"/>
                    </a:lnTo>
                    <a:lnTo>
                      <a:pt x="250" y="139"/>
                    </a:lnTo>
                    <a:lnTo>
                      <a:pt x="250" y="145"/>
                    </a:lnTo>
                    <a:lnTo>
                      <a:pt x="250" y="145"/>
                    </a:lnTo>
                    <a:lnTo>
                      <a:pt x="250" y="146"/>
                    </a:lnTo>
                    <a:lnTo>
                      <a:pt x="250" y="146"/>
                    </a:lnTo>
                    <a:lnTo>
                      <a:pt x="257" y="152"/>
                    </a:lnTo>
                    <a:lnTo>
                      <a:pt x="257" y="152"/>
                    </a:lnTo>
                    <a:lnTo>
                      <a:pt x="259" y="152"/>
                    </a:lnTo>
                    <a:lnTo>
                      <a:pt x="259" y="152"/>
                    </a:lnTo>
                    <a:lnTo>
                      <a:pt x="259" y="151"/>
                    </a:lnTo>
                    <a:lnTo>
                      <a:pt x="259" y="151"/>
                    </a:lnTo>
                    <a:lnTo>
                      <a:pt x="259" y="143"/>
                    </a:lnTo>
                    <a:lnTo>
                      <a:pt x="259" y="143"/>
                    </a:lnTo>
                    <a:lnTo>
                      <a:pt x="257" y="142"/>
                    </a:lnTo>
                    <a:lnTo>
                      <a:pt x="257" y="142"/>
                    </a:lnTo>
                    <a:lnTo>
                      <a:pt x="251" y="138"/>
                    </a:lnTo>
                    <a:lnTo>
                      <a:pt x="251" y="138"/>
                    </a:lnTo>
                    <a:lnTo>
                      <a:pt x="250" y="138"/>
                    </a:lnTo>
                    <a:lnTo>
                      <a:pt x="250" y="138"/>
                    </a:lnTo>
                    <a:close/>
                    <a:moveTo>
                      <a:pt x="129" y="233"/>
                    </a:moveTo>
                    <a:lnTo>
                      <a:pt x="129" y="233"/>
                    </a:lnTo>
                    <a:lnTo>
                      <a:pt x="124" y="226"/>
                    </a:lnTo>
                    <a:lnTo>
                      <a:pt x="124" y="226"/>
                    </a:lnTo>
                    <a:lnTo>
                      <a:pt x="118" y="233"/>
                    </a:lnTo>
                    <a:lnTo>
                      <a:pt x="118" y="233"/>
                    </a:lnTo>
                    <a:lnTo>
                      <a:pt x="125" y="239"/>
                    </a:lnTo>
                    <a:lnTo>
                      <a:pt x="125" y="239"/>
                    </a:lnTo>
                    <a:lnTo>
                      <a:pt x="129" y="233"/>
                    </a:lnTo>
                    <a:lnTo>
                      <a:pt x="129" y="233"/>
                    </a:lnTo>
                    <a:close/>
                    <a:moveTo>
                      <a:pt x="263" y="101"/>
                    </a:moveTo>
                    <a:lnTo>
                      <a:pt x="263" y="101"/>
                    </a:lnTo>
                    <a:lnTo>
                      <a:pt x="263" y="95"/>
                    </a:lnTo>
                    <a:lnTo>
                      <a:pt x="263" y="95"/>
                    </a:lnTo>
                    <a:lnTo>
                      <a:pt x="263" y="94"/>
                    </a:lnTo>
                    <a:lnTo>
                      <a:pt x="263" y="94"/>
                    </a:lnTo>
                    <a:lnTo>
                      <a:pt x="260" y="91"/>
                    </a:lnTo>
                    <a:lnTo>
                      <a:pt x="256" y="89"/>
                    </a:lnTo>
                    <a:lnTo>
                      <a:pt x="256" y="89"/>
                    </a:lnTo>
                    <a:lnTo>
                      <a:pt x="254" y="88"/>
                    </a:lnTo>
                    <a:lnTo>
                      <a:pt x="254" y="88"/>
                    </a:lnTo>
                    <a:lnTo>
                      <a:pt x="254" y="98"/>
                    </a:lnTo>
                    <a:lnTo>
                      <a:pt x="254" y="98"/>
                    </a:lnTo>
                    <a:lnTo>
                      <a:pt x="259" y="99"/>
                    </a:lnTo>
                    <a:lnTo>
                      <a:pt x="259" y="99"/>
                    </a:lnTo>
                    <a:lnTo>
                      <a:pt x="261" y="99"/>
                    </a:lnTo>
                    <a:lnTo>
                      <a:pt x="261" y="99"/>
                    </a:lnTo>
                    <a:lnTo>
                      <a:pt x="263" y="101"/>
                    </a:lnTo>
                    <a:lnTo>
                      <a:pt x="263" y="101"/>
                    </a:lnTo>
                    <a:close/>
                    <a:moveTo>
                      <a:pt x="116" y="232"/>
                    </a:moveTo>
                    <a:lnTo>
                      <a:pt x="116" y="232"/>
                    </a:lnTo>
                    <a:lnTo>
                      <a:pt x="119" y="227"/>
                    </a:lnTo>
                    <a:lnTo>
                      <a:pt x="119" y="227"/>
                    </a:lnTo>
                    <a:lnTo>
                      <a:pt x="122" y="224"/>
                    </a:lnTo>
                    <a:lnTo>
                      <a:pt x="122" y="224"/>
                    </a:lnTo>
                    <a:lnTo>
                      <a:pt x="116" y="219"/>
                    </a:lnTo>
                    <a:lnTo>
                      <a:pt x="116" y="219"/>
                    </a:lnTo>
                    <a:lnTo>
                      <a:pt x="114" y="222"/>
                    </a:lnTo>
                    <a:lnTo>
                      <a:pt x="111" y="224"/>
                    </a:lnTo>
                    <a:lnTo>
                      <a:pt x="111" y="224"/>
                    </a:lnTo>
                    <a:lnTo>
                      <a:pt x="116" y="232"/>
                    </a:lnTo>
                    <a:lnTo>
                      <a:pt x="116" y="232"/>
                    </a:lnTo>
                    <a:close/>
                    <a:moveTo>
                      <a:pt x="165" y="215"/>
                    </a:moveTo>
                    <a:lnTo>
                      <a:pt x="165" y="215"/>
                    </a:lnTo>
                    <a:lnTo>
                      <a:pt x="168" y="219"/>
                    </a:lnTo>
                    <a:lnTo>
                      <a:pt x="172" y="222"/>
                    </a:lnTo>
                    <a:lnTo>
                      <a:pt x="172" y="222"/>
                    </a:lnTo>
                    <a:lnTo>
                      <a:pt x="172" y="223"/>
                    </a:lnTo>
                    <a:lnTo>
                      <a:pt x="175" y="222"/>
                    </a:lnTo>
                    <a:lnTo>
                      <a:pt x="175" y="222"/>
                    </a:lnTo>
                    <a:lnTo>
                      <a:pt x="176" y="222"/>
                    </a:lnTo>
                    <a:lnTo>
                      <a:pt x="176" y="222"/>
                    </a:lnTo>
                    <a:lnTo>
                      <a:pt x="179" y="222"/>
                    </a:lnTo>
                    <a:lnTo>
                      <a:pt x="179" y="222"/>
                    </a:lnTo>
                    <a:lnTo>
                      <a:pt x="173" y="215"/>
                    </a:lnTo>
                    <a:lnTo>
                      <a:pt x="173" y="215"/>
                    </a:lnTo>
                    <a:lnTo>
                      <a:pt x="172" y="215"/>
                    </a:lnTo>
                    <a:lnTo>
                      <a:pt x="172" y="215"/>
                    </a:lnTo>
                    <a:lnTo>
                      <a:pt x="165" y="215"/>
                    </a:lnTo>
                    <a:lnTo>
                      <a:pt x="165" y="215"/>
                    </a:lnTo>
                    <a:lnTo>
                      <a:pt x="165" y="215"/>
                    </a:lnTo>
                    <a:lnTo>
                      <a:pt x="165" y="215"/>
                    </a:lnTo>
                    <a:close/>
                    <a:moveTo>
                      <a:pt x="224" y="222"/>
                    </a:moveTo>
                    <a:lnTo>
                      <a:pt x="224" y="222"/>
                    </a:lnTo>
                    <a:lnTo>
                      <a:pt x="224" y="222"/>
                    </a:lnTo>
                    <a:lnTo>
                      <a:pt x="224" y="222"/>
                    </a:lnTo>
                    <a:lnTo>
                      <a:pt x="223" y="222"/>
                    </a:lnTo>
                    <a:lnTo>
                      <a:pt x="223" y="222"/>
                    </a:lnTo>
                    <a:lnTo>
                      <a:pt x="216" y="223"/>
                    </a:lnTo>
                    <a:lnTo>
                      <a:pt x="216" y="223"/>
                    </a:lnTo>
                    <a:lnTo>
                      <a:pt x="207" y="223"/>
                    </a:lnTo>
                    <a:lnTo>
                      <a:pt x="207" y="223"/>
                    </a:lnTo>
                    <a:lnTo>
                      <a:pt x="207" y="223"/>
                    </a:lnTo>
                    <a:lnTo>
                      <a:pt x="207" y="223"/>
                    </a:lnTo>
                    <a:lnTo>
                      <a:pt x="205" y="224"/>
                    </a:lnTo>
                    <a:lnTo>
                      <a:pt x="205" y="224"/>
                    </a:lnTo>
                    <a:lnTo>
                      <a:pt x="188" y="226"/>
                    </a:lnTo>
                    <a:lnTo>
                      <a:pt x="188" y="226"/>
                    </a:lnTo>
                    <a:lnTo>
                      <a:pt x="183" y="227"/>
                    </a:lnTo>
                    <a:lnTo>
                      <a:pt x="183" y="227"/>
                    </a:lnTo>
                    <a:lnTo>
                      <a:pt x="205" y="226"/>
                    </a:lnTo>
                    <a:lnTo>
                      <a:pt x="215" y="224"/>
                    </a:lnTo>
                    <a:lnTo>
                      <a:pt x="224" y="222"/>
                    </a:lnTo>
                    <a:lnTo>
                      <a:pt x="224" y="222"/>
                    </a:lnTo>
                    <a:close/>
                    <a:moveTo>
                      <a:pt x="256" y="87"/>
                    </a:moveTo>
                    <a:lnTo>
                      <a:pt x="256" y="87"/>
                    </a:lnTo>
                    <a:lnTo>
                      <a:pt x="263" y="91"/>
                    </a:lnTo>
                    <a:lnTo>
                      <a:pt x="263" y="91"/>
                    </a:lnTo>
                    <a:lnTo>
                      <a:pt x="263" y="84"/>
                    </a:lnTo>
                    <a:lnTo>
                      <a:pt x="263" y="84"/>
                    </a:lnTo>
                    <a:lnTo>
                      <a:pt x="263" y="84"/>
                    </a:lnTo>
                    <a:lnTo>
                      <a:pt x="263" y="84"/>
                    </a:lnTo>
                    <a:lnTo>
                      <a:pt x="260" y="82"/>
                    </a:lnTo>
                    <a:lnTo>
                      <a:pt x="260" y="82"/>
                    </a:lnTo>
                    <a:lnTo>
                      <a:pt x="256" y="80"/>
                    </a:lnTo>
                    <a:lnTo>
                      <a:pt x="256" y="80"/>
                    </a:lnTo>
                    <a:lnTo>
                      <a:pt x="256" y="80"/>
                    </a:lnTo>
                    <a:lnTo>
                      <a:pt x="256" y="80"/>
                    </a:lnTo>
                    <a:lnTo>
                      <a:pt x="256" y="87"/>
                    </a:lnTo>
                    <a:lnTo>
                      <a:pt x="256" y="87"/>
                    </a:lnTo>
                    <a:close/>
                    <a:moveTo>
                      <a:pt x="240" y="185"/>
                    </a:moveTo>
                    <a:lnTo>
                      <a:pt x="240" y="185"/>
                    </a:lnTo>
                    <a:lnTo>
                      <a:pt x="236" y="193"/>
                    </a:lnTo>
                    <a:lnTo>
                      <a:pt x="236" y="193"/>
                    </a:lnTo>
                    <a:lnTo>
                      <a:pt x="240" y="197"/>
                    </a:lnTo>
                    <a:lnTo>
                      <a:pt x="240" y="197"/>
                    </a:lnTo>
                    <a:lnTo>
                      <a:pt x="244" y="188"/>
                    </a:lnTo>
                    <a:lnTo>
                      <a:pt x="244" y="188"/>
                    </a:lnTo>
                    <a:lnTo>
                      <a:pt x="240" y="185"/>
                    </a:lnTo>
                    <a:lnTo>
                      <a:pt x="240" y="185"/>
                    </a:lnTo>
                    <a:close/>
                    <a:moveTo>
                      <a:pt x="242" y="199"/>
                    </a:moveTo>
                    <a:lnTo>
                      <a:pt x="242" y="199"/>
                    </a:lnTo>
                    <a:lnTo>
                      <a:pt x="244" y="202"/>
                    </a:lnTo>
                    <a:lnTo>
                      <a:pt x="244" y="202"/>
                    </a:lnTo>
                    <a:lnTo>
                      <a:pt x="246" y="202"/>
                    </a:lnTo>
                    <a:lnTo>
                      <a:pt x="246" y="202"/>
                    </a:lnTo>
                    <a:lnTo>
                      <a:pt x="249" y="199"/>
                    </a:lnTo>
                    <a:lnTo>
                      <a:pt x="251" y="195"/>
                    </a:lnTo>
                    <a:lnTo>
                      <a:pt x="251" y="195"/>
                    </a:lnTo>
                    <a:lnTo>
                      <a:pt x="249" y="192"/>
                    </a:lnTo>
                    <a:lnTo>
                      <a:pt x="246" y="189"/>
                    </a:lnTo>
                    <a:lnTo>
                      <a:pt x="246" y="189"/>
                    </a:lnTo>
                    <a:lnTo>
                      <a:pt x="242" y="199"/>
                    </a:lnTo>
                    <a:lnTo>
                      <a:pt x="242" y="199"/>
                    </a:lnTo>
                    <a:close/>
                    <a:moveTo>
                      <a:pt x="109" y="286"/>
                    </a:moveTo>
                    <a:lnTo>
                      <a:pt x="109" y="286"/>
                    </a:lnTo>
                    <a:lnTo>
                      <a:pt x="105" y="283"/>
                    </a:lnTo>
                    <a:lnTo>
                      <a:pt x="105" y="283"/>
                    </a:lnTo>
                    <a:lnTo>
                      <a:pt x="102" y="280"/>
                    </a:lnTo>
                    <a:lnTo>
                      <a:pt x="102" y="280"/>
                    </a:lnTo>
                    <a:lnTo>
                      <a:pt x="99" y="287"/>
                    </a:lnTo>
                    <a:lnTo>
                      <a:pt x="99" y="287"/>
                    </a:lnTo>
                    <a:lnTo>
                      <a:pt x="104" y="291"/>
                    </a:lnTo>
                    <a:lnTo>
                      <a:pt x="104" y="291"/>
                    </a:lnTo>
                    <a:lnTo>
                      <a:pt x="105" y="290"/>
                    </a:lnTo>
                    <a:lnTo>
                      <a:pt x="105" y="290"/>
                    </a:lnTo>
                    <a:lnTo>
                      <a:pt x="109" y="286"/>
                    </a:lnTo>
                    <a:lnTo>
                      <a:pt x="109" y="286"/>
                    </a:lnTo>
                    <a:close/>
                    <a:moveTo>
                      <a:pt x="263" y="72"/>
                    </a:moveTo>
                    <a:lnTo>
                      <a:pt x="263" y="72"/>
                    </a:lnTo>
                    <a:lnTo>
                      <a:pt x="263" y="72"/>
                    </a:lnTo>
                    <a:lnTo>
                      <a:pt x="263" y="72"/>
                    </a:lnTo>
                    <a:lnTo>
                      <a:pt x="261" y="72"/>
                    </a:lnTo>
                    <a:lnTo>
                      <a:pt x="261" y="72"/>
                    </a:lnTo>
                    <a:lnTo>
                      <a:pt x="259" y="70"/>
                    </a:lnTo>
                    <a:lnTo>
                      <a:pt x="259" y="70"/>
                    </a:lnTo>
                    <a:lnTo>
                      <a:pt x="259" y="70"/>
                    </a:lnTo>
                    <a:lnTo>
                      <a:pt x="259" y="70"/>
                    </a:lnTo>
                    <a:lnTo>
                      <a:pt x="257" y="71"/>
                    </a:lnTo>
                    <a:lnTo>
                      <a:pt x="256" y="71"/>
                    </a:lnTo>
                    <a:lnTo>
                      <a:pt x="256" y="71"/>
                    </a:lnTo>
                    <a:lnTo>
                      <a:pt x="256" y="77"/>
                    </a:lnTo>
                    <a:lnTo>
                      <a:pt x="256" y="77"/>
                    </a:lnTo>
                    <a:lnTo>
                      <a:pt x="256" y="77"/>
                    </a:lnTo>
                    <a:lnTo>
                      <a:pt x="256" y="77"/>
                    </a:lnTo>
                    <a:lnTo>
                      <a:pt x="261" y="80"/>
                    </a:lnTo>
                    <a:lnTo>
                      <a:pt x="261" y="80"/>
                    </a:lnTo>
                    <a:lnTo>
                      <a:pt x="263" y="80"/>
                    </a:lnTo>
                    <a:lnTo>
                      <a:pt x="263" y="80"/>
                    </a:lnTo>
                    <a:lnTo>
                      <a:pt x="263" y="72"/>
                    </a:lnTo>
                    <a:lnTo>
                      <a:pt x="263" y="72"/>
                    </a:lnTo>
                    <a:close/>
                    <a:moveTo>
                      <a:pt x="74" y="323"/>
                    </a:moveTo>
                    <a:lnTo>
                      <a:pt x="74" y="323"/>
                    </a:lnTo>
                    <a:lnTo>
                      <a:pt x="72" y="328"/>
                    </a:lnTo>
                    <a:lnTo>
                      <a:pt x="72" y="328"/>
                    </a:lnTo>
                    <a:lnTo>
                      <a:pt x="72" y="330"/>
                    </a:lnTo>
                    <a:lnTo>
                      <a:pt x="72" y="330"/>
                    </a:lnTo>
                    <a:lnTo>
                      <a:pt x="75" y="332"/>
                    </a:lnTo>
                    <a:lnTo>
                      <a:pt x="75" y="332"/>
                    </a:lnTo>
                    <a:lnTo>
                      <a:pt x="80" y="334"/>
                    </a:lnTo>
                    <a:lnTo>
                      <a:pt x="80" y="334"/>
                    </a:lnTo>
                    <a:lnTo>
                      <a:pt x="81" y="330"/>
                    </a:lnTo>
                    <a:lnTo>
                      <a:pt x="81" y="330"/>
                    </a:lnTo>
                    <a:lnTo>
                      <a:pt x="80" y="328"/>
                    </a:lnTo>
                    <a:lnTo>
                      <a:pt x="80" y="328"/>
                    </a:lnTo>
                    <a:lnTo>
                      <a:pt x="78" y="327"/>
                    </a:lnTo>
                    <a:lnTo>
                      <a:pt x="78" y="327"/>
                    </a:lnTo>
                    <a:lnTo>
                      <a:pt x="77" y="325"/>
                    </a:lnTo>
                    <a:lnTo>
                      <a:pt x="77" y="325"/>
                    </a:lnTo>
                    <a:lnTo>
                      <a:pt x="74" y="323"/>
                    </a:lnTo>
                    <a:lnTo>
                      <a:pt x="74" y="323"/>
                    </a:lnTo>
                    <a:close/>
                    <a:moveTo>
                      <a:pt x="116" y="234"/>
                    </a:moveTo>
                    <a:lnTo>
                      <a:pt x="116" y="234"/>
                    </a:lnTo>
                    <a:lnTo>
                      <a:pt x="114" y="240"/>
                    </a:lnTo>
                    <a:lnTo>
                      <a:pt x="114" y="240"/>
                    </a:lnTo>
                    <a:lnTo>
                      <a:pt x="121" y="247"/>
                    </a:lnTo>
                    <a:lnTo>
                      <a:pt x="121" y="247"/>
                    </a:lnTo>
                    <a:lnTo>
                      <a:pt x="124" y="242"/>
                    </a:lnTo>
                    <a:lnTo>
                      <a:pt x="124" y="242"/>
                    </a:lnTo>
                    <a:lnTo>
                      <a:pt x="121" y="237"/>
                    </a:lnTo>
                    <a:lnTo>
                      <a:pt x="116" y="234"/>
                    </a:lnTo>
                    <a:lnTo>
                      <a:pt x="116" y="234"/>
                    </a:lnTo>
                    <a:close/>
                    <a:moveTo>
                      <a:pt x="136" y="227"/>
                    </a:moveTo>
                    <a:lnTo>
                      <a:pt x="136" y="227"/>
                    </a:lnTo>
                    <a:lnTo>
                      <a:pt x="132" y="223"/>
                    </a:lnTo>
                    <a:lnTo>
                      <a:pt x="132" y="223"/>
                    </a:lnTo>
                    <a:lnTo>
                      <a:pt x="132" y="222"/>
                    </a:lnTo>
                    <a:lnTo>
                      <a:pt x="132" y="222"/>
                    </a:lnTo>
                    <a:lnTo>
                      <a:pt x="126" y="224"/>
                    </a:lnTo>
                    <a:lnTo>
                      <a:pt x="126" y="224"/>
                    </a:lnTo>
                    <a:lnTo>
                      <a:pt x="125" y="224"/>
                    </a:lnTo>
                    <a:lnTo>
                      <a:pt x="125" y="224"/>
                    </a:lnTo>
                    <a:lnTo>
                      <a:pt x="131" y="232"/>
                    </a:lnTo>
                    <a:lnTo>
                      <a:pt x="131" y="232"/>
                    </a:lnTo>
                    <a:lnTo>
                      <a:pt x="136" y="227"/>
                    </a:lnTo>
                    <a:lnTo>
                      <a:pt x="136" y="227"/>
                    </a:lnTo>
                    <a:close/>
                    <a:moveTo>
                      <a:pt x="109" y="226"/>
                    </a:moveTo>
                    <a:lnTo>
                      <a:pt x="109" y="226"/>
                    </a:lnTo>
                    <a:lnTo>
                      <a:pt x="107" y="233"/>
                    </a:lnTo>
                    <a:lnTo>
                      <a:pt x="107" y="233"/>
                    </a:lnTo>
                    <a:lnTo>
                      <a:pt x="107" y="234"/>
                    </a:lnTo>
                    <a:lnTo>
                      <a:pt x="107" y="234"/>
                    </a:lnTo>
                    <a:lnTo>
                      <a:pt x="112" y="239"/>
                    </a:lnTo>
                    <a:lnTo>
                      <a:pt x="112" y="239"/>
                    </a:lnTo>
                    <a:lnTo>
                      <a:pt x="112" y="239"/>
                    </a:lnTo>
                    <a:lnTo>
                      <a:pt x="112" y="239"/>
                    </a:lnTo>
                    <a:lnTo>
                      <a:pt x="115" y="233"/>
                    </a:lnTo>
                    <a:lnTo>
                      <a:pt x="115" y="233"/>
                    </a:lnTo>
                    <a:lnTo>
                      <a:pt x="109" y="226"/>
                    </a:lnTo>
                    <a:lnTo>
                      <a:pt x="109" y="226"/>
                    </a:lnTo>
                    <a:close/>
                    <a:moveTo>
                      <a:pt x="124" y="223"/>
                    </a:moveTo>
                    <a:lnTo>
                      <a:pt x="124" y="223"/>
                    </a:lnTo>
                    <a:lnTo>
                      <a:pt x="131" y="220"/>
                    </a:lnTo>
                    <a:lnTo>
                      <a:pt x="131" y="220"/>
                    </a:lnTo>
                    <a:lnTo>
                      <a:pt x="129" y="217"/>
                    </a:lnTo>
                    <a:lnTo>
                      <a:pt x="129" y="217"/>
                    </a:lnTo>
                    <a:lnTo>
                      <a:pt x="128" y="216"/>
                    </a:lnTo>
                    <a:lnTo>
                      <a:pt x="128" y="216"/>
                    </a:lnTo>
                    <a:lnTo>
                      <a:pt x="124" y="216"/>
                    </a:lnTo>
                    <a:lnTo>
                      <a:pt x="124" y="216"/>
                    </a:lnTo>
                    <a:lnTo>
                      <a:pt x="118" y="217"/>
                    </a:lnTo>
                    <a:lnTo>
                      <a:pt x="118" y="217"/>
                    </a:lnTo>
                    <a:lnTo>
                      <a:pt x="124" y="223"/>
                    </a:lnTo>
                    <a:lnTo>
                      <a:pt x="124" y="223"/>
                    </a:lnTo>
                    <a:close/>
                    <a:moveTo>
                      <a:pt x="257" y="185"/>
                    </a:moveTo>
                    <a:lnTo>
                      <a:pt x="257" y="185"/>
                    </a:lnTo>
                    <a:lnTo>
                      <a:pt x="256" y="188"/>
                    </a:lnTo>
                    <a:lnTo>
                      <a:pt x="256" y="188"/>
                    </a:lnTo>
                    <a:lnTo>
                      <a:pt x="254" y="192"/>
                    </a:lnTo>
                    <a:lnTo>
                      <a:pt x="254" y="192"/>
                    </a:lnTo>
                    <a:lnTo>
                      <a:pt x="256" y="193"/>
                    </a:lnTo>
                    <a:lnTo>
                      <a:pt x="256" y="193"/>
                    </a:lnTo>
                    <a:lnTo>
                      <a:pt x="256" y="195"/>
                    </a:lnTo>
                    <a:lnTo>
                      <a:pt x="254" y="195"/>
                    </a:lnTo>
                    <a:lnTo>
                      <a:pt x="254" y="195"/>
                    </a:lnTo>
                    <a:lnTo>
                      <a:pt x="253" y="196"/>
                    </a:lnTo>
                    <a:lnTo>
                      <a:pt x="253" y="196"/>
                    </a:lnTo>
                    <a:lnTo>
                      <a:pt x="247" y="203"/>
                    </a:lnTo>
                    <a:lnTo>
                      <a:pt x="247" y="203"/>
                    </a:lnTo>
                    <a:lnTo>
                      <a:pt x="247" y="203"/>
                    </a:lnTo>
                    <a:lnTo>
                      <a:pt x="247" y="203"/>
                    </a:lnTo>
                    <a:lnTo>
                      <a:pt x="250" y="203"/>
                    </a:lnTo>
                    <a:lnTo>
                      <a:pt x="250" y="203"/>
                    </a:lnTo>
                    <a:lnTo>
                      <a:pt x="257" y="195"/>
                    </a:lnTo>
                    <a:lnTo>
                      <a:pt x="259" y="189"/>
                    </a:lnTo>
                    <a:lnTo>
                      <a:pt x="260" y="186"/>
                    </a:lnTo>
                    <a:lnTo>
                      <a:pt x="260" y="186"/>
                    </a:lnTo>
                    <a:lnTo>
                      <a:pt x="257" y="185"/>
                    </a:lnTo>
                    <a:lnTo>
                      <a:pt x="257" y="185"/>
                    </a:lnTo>
                    <a:close/>
                    <a:moveTo>
                      <a:pt x="116" y="257"/>
                    </a:moveTo>
                    <a:lnTo>
                      <a:pt x="116" y="257"/>
                    </a:lnTo>
                    <a:lnTo>
                      <a:pt x="119" y="250"/>
                    </a:lnTo>
                    <a:lnTo>
                      <a:pt x="119" y="250"/>
                    </a:lnTo>
                    <a:lnTo>
                      <a:pt x="119" y="249"/>
                    </a:lnTo>
                    <a:lnTo>
                      <a:pt x="119" y="249"/>
                    </a:lnTo>
                    <a:lnTo>
                      <a:pt x="114" y="244"/>
                    </a:lnTo>
                    <a:lnTo>
                      <a:pt x="114" y="244"/>
                    </a:lnTo>
                    <a:lnTo>
                      <a:pt x="114" y="243"/>
                    </a:lnTo>
                    <a:lnTo>
                      <a:pt x="114" y="243"/>
                    </a:lnTo>
                    <a:lnTo>
                      <a:pt x="112" y="251"/>
                    </a:lnTo>
                    <a:lnTo>
                      <a:pt x="112" y="251"/>
                    </a:lnTo>
                    <a:lnTo>
                      <a:pt x="114" y="253"/>
                    </a:lnTo>
                    <a:lnTo>
                      <a:pt x="114" y="253"/>
                    </a:lnTo>
                    <a:lnTo>
                      <a:pt x="115" y="253"/>
                    </a:lnTo>
                    <a:lnTo>
                      <a:pt x="115" y="253"/>
                    </a:lnTo>
                    <a:lnTo>
                      <a:pt x="116" y="257"/>
                    </a:lnTo>
                    <a:lnTo>
                      <a:pt x="116" y="257"/>
                    </a:lnTo>
                    <a:close/>
                    <a:moveTo>
                      <a:pt x="6" y="47"/>
                    </a:moveTo>
                    <a:lnTo>
                      <a:pt x="6" y="47"/>
                    </a:lnTo>
                    <a:lnTo>
                      <a:pt x="6" y="45"/>
                    </a:lnTo>
                    <a:lnTo>
                      <a:pt x="6" y="45"/>
                    </a:lnTo>
                    <a:lnTo>
                      <a:pt x="10" y="38"/>
                    </a:lnTo>
                    <a:lnTo>
                      <a:pt x="10" y="38"/>
                    </a:lnTo>
                    <a:lnTo>
                      <a:pt x="13" y="33"/>
                    </a:lnTo>
                    <a:lnTo>
                      <a:pt x="13" y="33"/>
                    </a:lnTo>
                    <a:lnTo>
                      <a:pt x="17" y="26"/>
                    </a:lnTo>
                    <a:lnTo>
                      <a:pt x="24" y="20"/>
                    </a:lnTo>
                    <a:lnTo>
                      <a:pt x="24" y="20"/>
                    </a:lnTo>
                    <a:lnTo>
                      <a:pt x="27" y="18"/>
                    </a:lnTo>
                    <a:lnTo>
                      <a:pt x="27" y="18"/>
                    </a:lnTo>
                    <a:lnTo>
                      <a:pt x="35" y="14"/>
                    </a:lnTo>
                    <a:lnTo>
                      <a:pt x="35" y="14"/>
                    </a:lnTo>
                    <a:lnTo>
                      <a:pt x="37" y="14"/>
                    </a:lnTo>
                    <a:lnTo>
                      <a:pt x="37" y="14"/>
                    </a:lnTo>
                    <a:lnTo>
                      <a:pt x="33" y="16"/>
                    </a:lnTo>
                    <a:lnTo>
                      <a:pt x="33" y="16"/>
                    </a:lnTo>
                    <a:lnTo>
                      <a:pt x="26" y="18"/>
                    </a:lnTo>
                    <a:lnTo>
                      <a:pt x="18" y="23"/>
                    </a:lnTo>
                    <a:lnTo>
                      <a:pt x="18" y="23"/>
                    </a:lnTo>
                    <a:lnTo>
                      <a:pt x="14" y="27"/>
                    </a:lnTo>
                    <a:lnTo>
                      <a:pt x="11" y="33"/>
                    </a:lnTo>
                    <a:lnTo>
                      <a:pt x="11" y="33"/>
                    </a:lnTo>
                    <a:lnTo>
                      <a:pt x="7" y="40"/>
                    </a:lnTo>
                    <a:lnTo>
                      <a:pt x="6" y="47"/>
                    </a:lnTo>
                    <a:lnTo>
                      <a:pt x="6" y="47"/>
                    </a:lnTo>
                    <a:close/>
                    <a:moveTo>
                      <a:pt x="229" y="200"/>
                    </a:moveTo>
                    <a:lnTo>
                      <a:pt x="229" y="200"/>
                    </a:lnTo>
                    <a:lnTo>
                      <a:pt x="233" y="205"/>
                    </a:lnTo>
                    <a:lnTo>
                      <a:pt x="233" y="205"/>
                    </a:lnTo>
                    <a:lnTo>
                      <a:pt x="239" y="199"/>
                    </a:lnTo>
                    <a:lnTo>
                      <a:pt x="239" y="199"/>
                    </a:lnTo>
                    <a:lnTo>
                      <a:pt x="234" y="195"/>
                    </a:lnTo>
                    <a:lnTo>
                      <a:pt x="234" y="195"/>
                    </a:lnTo>
                    <a:lnTo>
                      <a:pt x="229" y="200"/>
                    </a:lnTo>
                    <a:lnTo>
                      <a:pt x="229" y="200"/>
                    </a:lnTo>
                    <a:close/>
                    <a:moveTo>
                      <a:pt x="109" y="249"/>
                    </a:moveTo>
                    <a:lnTo>
                      <a:pt x="109" y="249"/>
                    </a:lnTo>
                    <a:lnTo>
                      <a:pt x="111" y="242"/>
                    </a:lnTo>
                    <a:lnTo>
                      <a:pt x="111" y="242"/>
                    </a:lnTo>
                    <a:lnTo>
                      <a:pt x="111" y="240"/>
                    </a:lnTo>
                    <a:lnTo>
                      <a:pt x="111" y="240"/>
                    </a:lnTo>
                    <a:lnTo>
                      <a:pt x="107" y="236"/>
                    </a:lnTo>
                    <a:lnTo>
                      <a:pt x="107" y="236"/>
                    </a:lnTo>
                    <a:lnTo>
                      <a:pt x="105" y="236"/>
                    </a:lnTo>
                    <a:lnTo>
                      <a:pt x="105" y="236"/>
                    </a:lnTo>
                    <a:lnTo>
                      <a:pt x="104" y="242"/>
                    </a:lnTo>
                    <a:lnTo>
                      <a:pt x="104" y="242"/>
                    </a:lnTo>
                    <a:lnTo>
                      <a:pt x="105" y="243"/>
                    </a:lnTo>
                    <a:lnTo>
                      <a:pt x="105" y="243"/>
                    </a:lnTo>
                    <a:lnTo>
                      <a:pt x="107" y="244"/>
                    </a:lnTo>
                    <a:lnTo>
                      <a:pt x="107" y="244"/>
                    </a:lnTo>
                    <a:lnTo>
                      <a:pt x="109" y="249"/>
                    </a:lnTo>
                    <a:lnTo>
                      <a:pt x="109" y="249"/>
                    </a:lnTo>
                    <a:close/>
                    <a:moveTo>
                      <a:pt x="249" y="163"/>
                    </a:moveTo>
                    <a:lnTo>
                      <a:pt x="249" y="163"/>
                    </a:lnTo>
                    <a:lnTo>
                      <a:pt x="246" y="162"/>
                    </a:lnTo>
                    <a:lnTo>
                      <a:pt x="246" y="162"/>
                    </a:lnTo>
                    <a:lnTo>
                      <a:pt x="244" y="173"/>
                    </a:lnTo>
                    <a:lnTo>
                      <a:pt x="244" y="173"/>
                    </a:lnTo>
                    <a:lnTo>
                      <a:pt x="246" y="172"/>
                    </a:lnTo>
                    <a:lnTo>
                      <a:pt x="246" y="172"/>
                    </a:lnTo>
                    <a:lnTo>
                      <a:pt x="249" y="175"/>
                    </a:lnTo>
                    <a:lnTo>
                      <a:pt x="249" y="175"/>
                    </a:lnTo>
                    <a:lnTo>
                      <a:pt x="249" y="169"/>
                    </a:lnTo>
                    <a:lnTo>
                      <a:pt x="249" y="163"/>
                    </a:lnTo>
                    <a:lnTo>
                      <a:pt x="249" y="163"/>
                    </a:lnTo>
                    <a:close/>
                    <a:moveTo>
                      <a:pt x="253" y="128"/>
                    </a:moveTo>
                    <a:lnTo>
                      <a:pt x="253" y="128"/>
                    </a:lnTo>
                    <a:lnTo>
                      <a:pt x="253" y="129"/>
                    </a:lnTo>
                    <a:lnTo>
                      <a:pt x="253" y="129"/>
                    </a:lnTo>
                    <a:lnTo>
                      <a:pt x="254" y="131"/>
                    </a:lnTo>
                    <a:lnTo>
                      <a:pt x="254" y="132"/>
                    </a:lnTo>
                    <a:lnTo>
                      <a:pt x="254" y="132"/>
                    </a:lnTo>
                    <a:lnTo>
                      <a:pt x="253" y="134"/>
                    </a:lnTo>
                    <a:lnTo>
                      <a:pt x="250" y="134"/>
                    </a:lnTo>
                    <a:lnTo>
                      <a:pt x="250" y="134"/>
                    </a:lnTo>
                    <a:lnTo>
                      <a:pt x="250" y="135"/>
                    </a:lnTo>
                    <a:lnTo>
                      <a:pt x="250" y="135"/>
                    </a:lnTo>
                    <a:lnTo>
                      <a:pt x="259" y="141"/>
                    </a:lnTo>
                    <a:lnTo>
                      <a:pt x="259" y="141"/>
                    </a:lnTo>
                    <a:lnTo>
                      <a:pt x="259" y="134"/>
                    </a:lnTo>
                    <a:lnTo>
                      <a:pt x="259" y="134"/>
                    </a:lnTo>
                    <a:lnTo>
                      <a:pt x="259" y="132"/>
                    </a:lnTo>
                    <a:lnTo>
                      <a:pt x="257" y="132"/>
                    </a:lnTo>
                    <a:lnTo>
                      <a:pt x="257" y="132"/>
                    </a:lnTo>
                    <a:lnTo>
                      <a:pt x="256" y="131"/>
                    </a:lnTo>
                    <a:lnTo>
                      <a:pt x="256" y="131"/>
                    </a:lnTo>
                    <a:lnTo>
                      <a:pt x="256" y="129"/>
                    </a:lnTo>
                    <a:lnTo>
                      <a:pt x="256" y="129"/>
                    </a:lnTo>
                    <a:lnTo>
                      <a:pt x="253" y="128"/>
                    </a:lnTo>
                    <a:lnTo>
                      <a:pt x="253" y="128"/>
                    </a:lnTo>
                    <a:close/>
                    <a:moveTo>
                      <a:pt x="107" y="273"/>
                    </a:moveTo>
                    <a:lnTo>
                      <a:pt x="107" y="273"/>
                    </a:lnTo>
                    <a:lnTo>
                      <a:pt x="105" y="273"/>
                    </a:lnTo>
                    <a:lnTo>
                      <a:pt x="105" y="273"/>
                    </a:lnTo>
                    <a:lnTo>
                      <a:pt x="105" y="274"/>
                    </a:lnTo>
                    <a:lnTo>
                      <a:pt x="104" y="274"/>
                    </a:lnTo>
                    <a:lnTo>
                      <a:pt x="104" y="274"/>
                    </a:lnTo>
                    <a:lnTo>
                      <a:pt x="104" y="276"/>
                    </a:lnTo>
                    <a:lnTo>
                      <a:pt x="104" y="276"/>
                    </a:lnTo>
                    <a:lnTo>
                      <a:pt x="104" y="277"/>
                    </a:lnTo>
                    <a:lnTo>
                      <a:pt x="105" y="278"/>
                    </a:lnTo>
                    <a:lnTo>
                      <a:pt x="105" y="278"/>
                    </a:lnTo>
                    <a:lnTo>
                      <a:pt x="107" y="281"/>
                    </a:lnTo>
                    <a:lnTo>
                      <a:pt x="107" y="281"/>
                    </a:lnTo>
                    <a:lnTo>
                      <a:pt x="109" y="284"/>
                    </a:lnTo>
                    <a:lnTo>
                      <a:pt x="109" y="284"/>
                    </a:lnTo>
                    <a:lnTo>
                      <a:pt x="111" y="280"/>
                    </a:lnTo>
                    <a:lnTo>
                      <a:pt x="111" y="280"/>
                    </a:lnTo>
                    <a:lnTo>
                      <a:pt x="111" y="278"/>
                    </a:lnTo>
                    <a:lnTo>
                      <a:pt x="112" y="277"/>
                    </a:lnTo>
                    <a:lnTo>
                      <a:pt x="112" y="277"/>
                    </a:lnTo>
                    <a:lnTo>
                      <a:pt x="107" y="273"/>
                    </a:lnTo>
                    <a:lnTo>
                      <a:pt x="107" y="273"/>
                    </a:lnTo>
                    <a:close/>
                    <a:moveTo>
                      <a:pt x="266" y="95"/>
                    </a:moveTo>
                    <a:lnTo>
                      <a:pt x="266" y="95"/>
                    </a:lnTo>
                    <a:lnTo>
                      <a:pt x="266" y="95"/>
                    </a:lnTo>
                    <a:lnTo>
                      <a:pt x="266" y="97"/>
                    </a:lnTo>
                    <a:lnTo>
                      <a:pt x="266" y="97"/>
                    </a:lnTo>
                    <a:lnTo>
                      <a:pt x="266" y="102"/>
                    </a:lnTo>
                    <a:lnTo>
                      <a:pt x="266" y="102"/>
                    </a:lnTo>
                    <a:lnTo>
                      <a:pt x="264" y="116"/>
                    </a:lnTo>
                    <a:lnTo>
                      <a:pt x="264" y="116"/>
                    </a:lnTo>
                    <a:lnTo>
                      <a:pt x="264" y="118"/>
                    </a:lnTo>
                    <a:lnTo>
                      <a:pt x="264" y="118"/>
                    </a:lnTo>
                    <a:lnTo>
                      <a:pt x="264" y="118"/>
                    </a:lnTo>
                    <a:lnTo>
                      <a:pt x="264" y="118"/>
                    </a:lnTo>
                    <a:lnTo>
                      <a:pt x="267" y="118"/>
                    </a:lnTo>
                    <a:lnTo>
                      <a:pt x="267" y="118"/>
                    </a:lnTo>
                    <a:lnTo>
                      <a:pt x="266" y="95"/>
                    </a:lnTo>
                    <a:lnTo>
                      <a:pt x="266" y="95"/>
                    </a:lnTo>
                    <a:close/>
                    <a:moveTo>
                      <a:pt x="259" y="170"/>
                    </a:moveTo>
                    <a:lnTo>
                      <a:pt x="259" y="170"/>
                    </a:lnTo>
                    <a:lnTo>
                      <a:pt x="256" y="179"/>
                    </a:lnTo>
                    <a:lnTo>
                      <a:pt x="256" y="179"/>
                    </a:lnTo>
                    <a:lnTo>
                      <a:pt x="256" y="180"/>
                    </a:lnTo>
                    <a:lnTo>
                      <a:pt x="256" y="180"/>
                    </a:lnTo>
                    <a:lnTo>
                      <a:pt x="259" y="182"/>
                    </a:lnTo>
                    <a:lnTo>
                      <a:pt x="259" y="182"/>
                    </a:lnTo>
                    <a:lnTo>
                      <a:pt x="261" y="182"/>
                    </a:lnTo>
                    <a:lnTo>
                      <a:pt x="261" y="182"/>
                    </a:lnTo>
                    <a:lnTo>
                      <a:pt x="261" y="172"/>
                    </a:lnTo>
                    <a:lnTo>
                      <a:pt x="261" y="172"/>
                    </a:lnTo>
                    <a:lnTo>
                      <a:pt x="259" y="170"/>
                    </a:lnTo>
                    <a:lnTo>
                      <a:pt x="259" y="170"/>
                    </a:lnTo>
                    <a:close/>
                    <a:moveTo>
                      <a:pt x="176" y="215"/>
                    </a:moveTo>
                    <a:lnTo>
                      <a:pt x="176" y="215"/>
                    </a:lnTo>
                    <a:lnTo>
                      <a:pt x="175" y="215"/>
                    </a:lnTo>
                    <a:lnTo>
                      <a:pt x="175" y="215"/>
                    </a:lnTo>
                    <a:lnTo>
                      <a:pt x="180" y="220"/>
                    </a:lnTo>
                    <a:lnTo>
                      <a:pt x="180" y="220"/>
                    </a:lnTo>
                    <a:lnTo>
                      <a:pt x="185" y="220"/>
                    </a:lnTo>
                    <a:lnTo>
                      <a:pt x="185" y="220"/>
                    </a:lnTo>
                    <a:lnTo>
                      <a:pt x="190" y="220"/>
                    </a:lnTo>
                    <a:lnTo>
                      <a:pt x="190" y="220"/>
                    </a:lnTo>
                    <a:lnTo>
                      <a:pt x="190" y="220"/>
                    </a:lnTo>
                    <a:lnTo>
                      <a:pt x="190" y="220"/>
                    </a:lnTo>
                    <a:lnTo>
                      <a:pt x="189" y="219"/>
                    </a:lnTo>
                    <a:lnTo>
                      <a:pt x="189" y="219"/>
                    </a:lnTo>
                    <a:lnTo>
                      <a:pt x="188" y="217"/>
                    </a:lnTo>
                    <a:lnTo>
                      <a:pt x="188" y="217"/>
                    </a:lnTo>
                    <a:lnTo>
                      <a:pt x="185" y="219"/>
                    </a:lnTo>
                    <a:lnTo>
                      <a:pt x="185" y="219"/>
                    </a:lnTo>
                    <a:lnTo>
                      <a:pt x="182" y="217"/>
                    </a:lnTo>
                    <a:lnTo>
                      <a:pt x="182" y="217"/>
                    </a:lnTo>
                    <a:lnTo>
                      <a:pt x="182" y="215"/>
                    </a:lnTo>
                    <a:lnTo>
                      <a:pt x="182" y="215"/>
                    </a:lnTo>
                    <a:lnTo>
                      <a:pt x="182" y="215"/>
                    </a:lnTo>
                    <a:lnTo>
                      <a:pt x="182" y="215"/>
                    </a:lnTo>
                    <a:lnTo>
                      <a:pt x="176" y="215"/>
                    </a:lnTo>
                    <a:lnTo>
                      <a:pt x="176" y="215"/>
                    </a:lnTo>
                    <a:close/>
                    <a:moveTo>
                      <a:pt x="219" y="205"/>
                    </a:moveTo>
                    <a:lnTo>
                      <a:pt x="219" y="205"/>
                    </a:lnTo>
                    <a:lnTo>
                      <a:pt x="212" y="209"/>
                    </a:lnTo>
                    <a:lnTo>
                      <a:pt x="212" y="209"/>
                    </a:lnTo>
                    <a:lnTo>
                      <a:pt x="213" y="210"/>
                    </a:lnTo>
                    <a:lnTo>
                      <a:pt x="213" y="210"/>
                    </a:lnTo>
                    <a:lnTo>
                      <a:pt x="215" y="212"/>
                    </a:lnTo>
                    <a:lnTo>
                      <a:pt x="215" y="212"/>
                    </a:lnTo>
                    <a:lnTo>
                      <a:pt x="223" y="210"/>
                    </a:lnTo>
                    <a:lnTo>
                      <a:pt x="223" y="210"/>
                    </a:lnTo>
                    <a:lnTo>
                      <a:pt x="223" y="209"/>
                    </a:lnTo>
                    <a:lnTo>
                      <a:pt x="223" y="209"/>
                    </a:lnTo>
                    <a:lnTo>
                      <a:pt x="219" y="205"/>
                    </a:lnTo>
                    <a:lnTo>
                      <a:pt x="219" y="205"/>
                    </a:lnTo>
                    <a:close/>
                    <a:moveTo>
                      <a:pt x="242" y="183"/>
                    </a:moveTo>
                    <a:lnTo>
                      <a:pt x="242" y="183"/>
                    </a:lnTo>
                    <a:lnTo>
                      <a:pt x="246" y="186"/>
                    </a:lnTo>
                    <a:lnTo>
                      <a:pt x="246" y="186"/>
                    </a:lnTo>
                    <a:lnTo>
                      <a:pt x="249" y="176"/>
                    </a:lnTo>
                    <a:lnTo>
                      <a:pt x="249" y="176"/>
                    </a:lnTo>
                    <a:lnTo>
                      <a:pt x="246" y="175"/>
                    </a:lnTo>
                    <a:lnTo>
                      <a:pt x="246" y="175"/>
                    </a:lnTo>
                    <a:lnTo>
                      <a:pt x="246" y="176"/>
                    </a:lnTo>
                    <a:lnTo>
                      <a:pt x="246" y="176"/>
                    </a:lnTo>
                    <a:lnTo>
                      <a:pt x="244" y="176"/>
                    </a:lnTo>
                    <a:lnTo>
                      <a:pt x="243" y="175"/>
                    </a:lnTo>
                    <a:lnTo>
                      <a:pt x="243" y="175"/>
                    </a:lnTo>
                    <a:lnTo>
                      <a:pt x="242" y="183"/>
                    </a:lnTo>
                    <a:lnTo>
                      <a:pt x="242" y="183"/>
                    </a:lnTo>
                    <a:close/>
                    <a:moveTo>
                      <a:pt x="82" y="307"/>
                    </a:moveTo>
                    <a:lnTo>
                      <a:pt x="82" y="307"/>
                    </a:lnTo>
                    <a:lnTo>
                      <a:pt x="78" y="311"/>
                    </a:lnTo>
                    <a:lnTo>
                      <a:pt x="78" y="311"/>
                    </a:lnTo>
                    <a:lnTo>
                      <a:pt x="84" y="317"/>
                    </a:lnTo>
                    <a:lnTo>
                      <a:pt x="84" y="317"/>
                    </a:lnTo>
                    <a:lnTo>
                      <a:pt x="87" y="311"/>
                    </a:lnTo>
                    <a:lnTo>
                      <a:pt x="87" y="311"/>
                    </a:lnTo>
                    <a:lnTo>
                      <a:pt x="82" y="307"/>
                    </a:lnTo>
                    <a:lnTo>
                      <a:pt x="82" y="307"/>
                    </a:lnTo>
                    <a:close/>
                    <a:moveTo>
                      <a:pt x="222" y="205"/>
                    </a:moveTo>
                    <a:lnTo>
                      <a:pt x="222" y="205"/>
                    </a:lnTo>
                    <a:lnTo>
                      <a:pt x="224" y="207"/>
                    </a:lnTo>
                    <a:lnTo>
                      <a:pt x="224" y="207"/>
                    </a:lnTo>
                    <a:lnTo>
                      <a:pt x="224" y="209"/>
                    </a:lnTo>
                    <a:lnTo>
                      <a:pt x="224" y="209"/>
                    </a:lnTo>
                    <a:lnTo>
                      <a:pt x="232" y="206"/>
                    </a:lnTo>
                    <a:lnTo>
                      <a:pt x="232" y="206"/>
                    </a:lnTo>
                    <a:lnTo>
                      <a:pt x="227" y="202"/>
                    </a:lnTo>
                    <a:lnTo>
                      <a:pt x="227" y="202"/>
                    </a:lnTo>
                    <a:lnTo>
                      <a:pt x="222" y="205"/>
                    </a:lnTo>
                    <a:lnTo>
                      <a:pt x="222" y="205"/>
                    </a:lnTo>
                    <a:close/>
                    <a:moveTo>
                      <a:pt x="112" y="298"/>
                    </a:moveTo>
                    <a:lnTo>
                      <a:pt x="112" y="298"/>
                    </a:lnTo>
                    <a:lnTo>
                      <a:pt x="112" y="298"/>
                    </a:lnTo>
                    <a:lnTo>
                      <a:pt x="112" y="298"/>
                    </a:lnTo>
                    <a:lnTo>
                      <a:pt x="111" y="298"/>
                    </a:lnTo>
                    <a:lnTo>
                      <a:pt x="111" y="298"/>
                    </a:lnTo>
                    <a:lnTo>
                      <a:pt x="104" y="305"/>
                    </a:lnTo>
                    <a:lnTo>
                      <a:pt x="104" y="305"/>
                    </a:lnTo>
                    <a:lnTo>
                      <a:pt x="98" y="313"/>
                    </a:lnTo>
                    <a:lnTo>
                      <a:pt x="98" y="313"/>
                    </a:lnTo>
                    <a:lnTo>
                      <a:pt x="88" y="327"/>
                    </a:lnTo>
                    <a:lnTo>
                      <a:pt x="88" y="327"/>
                    </a:lnTo>
                    <a:lnTo>
                      <a:pt x="85" y="331"/>
                    </a:lnTo>
                    <a:lnTo>
                      <a:pt x="85" y="331"/>
                    </a:lnTo>
                    <a:lnTo>
                      <a:pt x="85" y="331"/>
                    </a:lnTo>
                    <a:lnTo>
                      <a:pt x="85" y="331"/>
                    </a:lnTo>
                    <a:lnTo>
                      <a:pt x="85" y="331"/>
                    </a:lnTo>
                    <a:lnTo>
                      <a:pt x="85" y="331"/>
                    </a:lnTo>
                    <a:lnTo>
                      <a:pt x="88" y="327"/>
                    </a:lnTo>
                    <a:lnTo>
                      <a:pt x="88" y="327"/>
                    </a:lnTo>
                    <a:lnTo>
                      <a:pt x="99" y="313"/>
                    </a:lnTo>
                    <a:lnTo>
                      <a:pt x="99" y="313"/>
                    </a:lnTo>
                    <a:lnTo>
                      <a:pt x="107" y="304"/>
                    </a:lnTo>
                    <a:lnTo>
                      <a:pt x="107" y="304"/>
                    </a:lnTo>
                    <a:lnTo>
                      <a:pt x="112" y="298"/>
                    </a:lnTo>
                    <a:lnTo>
                      <a:pt x="112" y="298"/>
                    </a:lnTo>
                    <a:close/>
                    <a:moveTo>
                      <a:pt x="82" y="318"/>
                    </a:moveTo>
                    <a:lnTo>
                      <a:pt x="82" y="318"/>
                    </a:lnTo>
                    <a:lnTo>
                      <a:pt x="77" y="314"/>
                    </a:lnTo>
                    <a:lnTo>
                      <a:pt x="77" y="314"/>
                    </a:lnTo>
                    <a:lnTo>
                      <a:pt x="74" y="321"/>
                    </a:lnTo>
                    <a:lnTo>
                      <a:pt x="74" y="321"/>
                    </a:lnTo>
                    <a:lnTo>
                      <a:pt x="78" y="324"/>
                    </a:lnTo>
                    <a:lnTo>
                      <a:pt x="78" y="324"/>
                    </a:lnTo>
                    <a:lnTo>
                      <a:pt x="82" y="318"/>
                    </a:lnTo>
                    <a:lnTo>
                      <a:pt x="82" y="318"/>
                    </a:lnTo>
                    <a:close/>
                    <a:moveTo>
                      <a:pt x="102" y="293"/>
                    </a:moveTo>
                    <a:lnTo>
                      <a:pt x="102" y="293"/>
                    </a:lnTo>
                    <a:lnTo>
                      <a:pt x="98" y="288"/>
                    </a:lnTo>
                    <a:lnTo>
                      <a:pt x="98" y="288"/>
                    </a:lnTo>
                    <a:lnTo>
                      <a:pt x="98" y="288"/>
                    </a:lnTo>
                    <a:lnTo>
                      <a:pt x="97" y="288"/>
                    </a:lnTo>
                    <a:lnTo>
                      <a:pt x="97" y="288"/>
                    </a:lnTo>
                    <a:lnTo>
                      <a:pt x="94" y="293"/>
                    </a:lnTo>
                    <a:lnTo>
                      <a:pt x="94" y="293"/>
                    </a:lnTo>
                    <a:lnTo>
                      <a:pt x="98" y="297"/>
                    </a:lnTo>
                    <a:lnTo>
                      <a:pt x="98" y="297"/>
                    </a:lnTo>
                    <a:lnTo>
                      <a:pt x="102" y="293"/>
                    </a:lnTo>
                    <a:lnTo>
                      <a:pt x="102" y="293"/>
                    </a:lnTo>
                    <a:close/>
                    <a:moveTo>
                      <a:pt x="88" y="298"/>
                    </a:moveTo>
                    <a:lnTo>
                      <a:pt x="88" y="298"/>
                    </a:lnTo>
                    <a:lnTo>
                      <a:pt x="92" y="303"/>
                    </a:lnTo>
                    <a:lnTo>
                      <a:pt x="92" y="303"/>
                    </a:lnTo>
                    <a:lnTo>
                      <a:pt x="97" y="298"/>
                    </a:lnTo>
                    <a:lnTo>
                      <a:pt x="97" y="298"/>
                    </a:lnTo>
                    <a:lnTo>
                      <a:pt x="92" y="294"/>
                    </a:lnTo>
                    <a:lnTo>
                      <a:pt x="92" y="294"/>
                    </a:lnTo>
                    <a:lnTo>
                      <a:pt x="88" y="298"/>
                    </a:lnTo>
                    <a:lnTo>
                      <a:pt x="88" y="298"/>
                    </a:lnTo>
                    <a:close/>
                    <a:moveTo>
                      <a:pt x="72" y="332"/>
                    </a:moveTo>
                    <a:lnTo>
                      <a:pt x="72" y="332"/>
                    </a:lnTo>
                    <a:lnTo>
                      <a:pt x="72" y="334"/>
                    </a:lnTo>
                    <a:lnTo>
                      <a:pt x="72" y="334"/>
                    </a:lnTo>
                    <a:lnTo>
                      <a:pt x="72" y="341"/>
                    </a:lnTo>
                    <a:lnTo>
                      <a:pt x="72" y="341"/>
                    </a:lnTo>
                    <a:lnTo>
                      <a:pt x="72" y="342"/>
                    </a:lnTo>
                    <a:lnTo>
                      <a:pt x="75" y="344"/>
                    </a:lnTo>
                    <a:lnTo>
                      <a:pt x="75" y="344"/>
                    </a:lnTo>
                    <a:lnTo>
                      <a:pt x="77" y="340"/>
                    </a:lnTo>
                    <a:lnTo>
                      <a:pt x="77" y="340"/>
                    </a:lnTo>
                    <a:lnTo>
                      <a:pt x="77" y="337"/>
                    </a:lnTo>
                    <a:lnTo>
                      <a:pt x="77" y="337"/>
                    </a:lnTo>
                    <a:lnTo>
                      <a:pt x="72" y="332"/>
                    </a:lnTo>
                    <a:lnTo>
                      <a:pt x="72" y="332"/>
                    </a:lnTo>
                    <a:close/>
                    <a:moveTo>
                      <a:pt x="203" y="219"/>
                    </a:moveTo>
                    <a:lnTo>
                      <a:pt x="203" y="219"/>
                    </a:lnTo>
                    <a:lnTo>
                      <a:pt x="202" y="216"/>
                    </a:lnTo>
                    <a:lnTo>
                      <a:pt x="202" y="216"/>
                    </a:lnTo>
                    <a:lnTo>
                      <a:pt x="199" y="216"/>
                    </a:lnTo>
                    <a:lnTo>
                      <a:pt x="199" y="216"/>
                    </a:lnTo>
                    <a:lnTo>
                      <a:pt x="195" y="217"/>
                    </a:lnTo>
                    <a:lnTo>
                      <a:pt x="195" y="217"/>
                    </a:lnTo>
                    <a:lnTo>
                      <a:pt x="192" y="217"/>
                    </a:lnTo>
                    <a:lnTo>
                      <a:pt x="192" y="217"/>
                    </a:lnTo>
                    <a:lnTo>
                      <a:pt x="193" y="220"/>
                    </a:lnTo>
                    <a:lnTo>
                      <a:pt x="193" y="220"/>
                    </a:lnTo>
                    <a:lnTo>
                      <a:pt x="195" y="220"/>
                    </a:lnTo>
                    <a:lnTo>
                      <a:pt x="195" y="220"/>
                    </a:lnTo>
                    <a:lnTo>
                      <a:pt x="199" y="220"/>
                    </a:lnTo>
                    <a:lnTo>
                      <a:pt x="203" y="219"/>
                    </a:lnTo>
                    <a:lnTo>
                      <a:pt x="203" y="219"/>
                    </a:lnTo>
                    <a:close/>
                    <a:moveTo>
                      <a:pt x="253" y="115"/>
                    </a:moveTo>
                    <a:lnTo>
                      <a:pt x="253" y="115"/>
                    </a:lnTo>
                    <a:lnTo>
                      <a:pt x="253" y="115"/>
                    </a:lnTo>
                    <a:lnTo>
                      <a:pt x="253" y="115"/>
                    </a:lnTo>
                    <a:lnTo>
                      <a:pt x="261" y="128"/>
                    </a:lnTo>
                    <a:lnTo>
                      <a:pt x="261" y="128"/>
                    </a:lnTo>
                    <a:lnTo>
                      <a:pt x="261" y="128"/>
                    </a:lnTo>
                    <a:lnTo>
                      <a:pt x="261" y="128"/>
                    </a:lnTo>
                    <a:lnTo>
                      <a:pt x="261" y="121"/>
                    </a:lnTo>
                    <a:lnTo>
                      <a:pt x="261" y="121"/>
                    </a:lnTo>
                    <a:lnTo>
                      <a:pt x="261" y="121"/>
                    </a:lnTo>
                    <a:lnTo>
                      <a:pt x="261" y="121"/>
                    </a:lnTo>
                    <a:lnTo>
                      <a:pt x="256" y="116"/>
                    </a:lnTo>
                    <a:lnTo>
                      <a:pt x="256" y="116"/>
                    </a:lnTo>
                    <a:lnTo>
                      <a:pt x="253" y="115"/>
                    </a:lnTo>
                    <a:lnTo>
                      <a:pt x="253" y="115"/>
                    </a:lnTo>
                    <a:close/>
                    <a:moveTo>
                      <a:pt x="84" y="304"/>
                    </a:moveTo>
                    <a:lnTo>
                      <a:pt x="84" y="304"/>
                    </a:lnTo>
                    <a:lnTo>
                      <a:pt x="88" y="308"/>
                    </a:lnTo>
                    <a:lnTo>
                      <a:pt x="88" y="308"/>
                    </a:lnTo>
                    <a:lnTo>
                      <a:pt x="91" y="304"/>
                    </a:lnTo>
                    <a:lnTo>
                      <a:pt x="91" y="304"/>
                    </a:lnTo>
                    <a:lnTo>
                      <a:pt x="87" y="300"/>
                    </a:lnTo>
                    <a:lnTo>
                      <a:pt x="87" y="300"/>
                    </a:lnTo>
                    <a:lnTo>
                      <a:pt x="84" y="304"/>
                    </a:lnTo>
                    <a:lnTo>
                      <a:pt x="84" y="304"/>
                    </a:lnTo>
                    <a:close/>
                    <a:moveTo>
                      <a:pt x="250" y="179"/>
                    </a:moveTo>
                    <a:lnTo>
                      <a:pt x="250" y="179"/>
                    </a:lnTo>
                    <a:lnTo>
                      <a:pt x="247" y="188"/>
                    </a:lnTo>
                    <a:lnTo>
                      <a:pt x="247" y="188"/>
                    </a:lnTo>
                    <a:lnTo>
                      <a:pt x="247" y="188"/>
                    </a:lnTo>
                    <a:lnTo>
                      <a:pt x="247" y="188"/>
                    </a:lnTo>
                    <a:lnTo>
                      <a:pt x="250" y="189"/>
                    </a:lnTo>
                    <a:lnTo>
                      <a:pt x="253" y="192"/>
                    </a:lnTo>
                    <a:lnTo>
                      <a:pt x="253" y="192"/>
                    </a:lnTo>
                    <a:lnTo>
                      <a:pt x="254" y="188"/>
                    </a:lnTo>
                    <a:lnTo>
                      <a:pt x="254" y="185"/>
                    </a:lnTo>
                    <a:lnTo>
                      <a:pt x="254" y="185"/>
                    </a:lnTo>
                    <a:lnTo>
                      <a:pt x="254" y="186"/>
                    </a:lnTo>
                    <a:lnTo>
                      <a:pt x="254" y="186"/>
                    </a:lnTo>
                    <a:lnTo>
                      <a:pt x="253" y="186"/>
                    </a:lnTo>
                    <a:lnTo>
                      <a:pt x="251" y="186"/>
                    </a:lnTo>
                    <a:lnTo>
                      <a:pt x="251" y="186"/>
                    </a:lnTo>
                    <a:lnTo>
                      <a:pt x="250" y="185"/>
                    </a:lnTo>
                    <a:lnTo>
                      <a:pt x="250" y="183"/>
                    </a:lnTo>
                    <a:lnTo>
                      <a:pt x="250" y="183"/>
                    </a:lnTo>
                    <a:lnTo>
                      <a:pt x="250" y="182"/>
                    </a:lnTo>
                    <a:lnTo>
                      <a:pt x="250" y="182"/>
                    </a:lnTo>
                    <a:lnTo>
                      <a:pt x="251" y="179"/>
                    </a:lnTo>
                    <a:lnTo>
                      <a:pt x="251" y="179"/>
                    </a:lnTo>
                    <a:lnTo>
                      <a:pt x="250" y="179"/>
                    </a:lnTo>
                    <a:lnTo>
                      <a:pt x="250" y="179"/>
                    </a:lnTo>
                    <a:close/>
                    <a:moveTo>
                      <a:pt x="203" y="216"/>
                    </a:moveTo>
                    <a:lnTo>
                      <a:pt x="203" y="216"/>
                    </a:lnTo>
                    <a:lnTo>
                      <a:pt x="206" y="217"/>
                    </a:lnTo>
                    <a:lnTo>
                      <a:pt x="206" y="217"/>
                    </a:lnTo>
                    <a:lnTo>
                      <a:pt x="207" y="219"/>
                    </a:lnTo>
                    <a:lnTo>
                      <a:pt x="207" y="219"/>
                    </a:lnTo>
                    <a:lnTo>
                      <a:pt x="212" y="217"/>
                    </a:lnTo>
                    <a:lnTo>
                      <a:pt x="212" y="217"/>
                    </a:lnTo>
                    <a:lnTo>
                      <a:pt x="215" y="217"/>
                    </a:lnTo>
                    <a:lnTo>
                      <a:pt x="215" y="217"/>
                    </a:lnTo>
                    <a:lnTo>
                      <a:pt x="213" y="215"/>
                    </a:lnTo>
                    <a:lnTo>
                      <a:pt x="213" y="215"/>
                    </a:lnTo>
                    <a:lnTo>
                      <a:pt x="212" y="215"/>
                    </a:lnTo>
                    <a:lnTo>
                      <a:pt x="212" y="215"/>
                    </a:lnTo>
                    <a:lnTo>
                      <a:pt x="203" y="216"/>
                    </a:lnTo>
                    <a:lnTo>
                      <a:pt x="203" y="216"/>
                    </a:lnTo>
                    <a:close/>
                    <a:moveTo>
                      <a:pt x="64" y="345"/>
                    </a:moveTo>
                    <a:lnTo>
                      <a:pt x="64" y="345"/>
                    </a:lnTo>
                    <a:lnTo>
                      <a:pt x="65" y="340"/>
                    </a:lnTo>
                    <a:lnTo>
                      <a:pt x="65" y="340"/>
                    </a:lnTo>
                    <a:lnTo>
                      <a:pt x="67" y="334"/>
                    </a:lnTo>
                    <a:lnTo>
                      <a:pt x="67" y="328"/>
                    </a:lnTo>
                    <a:lnTo>
                      <a:pt x="67" y="328"/>
                    </a:lnTo>
                    <a:lnTo>
                      <a:pt x="67" y="327"/>
                    </a:lnTo>
                    <a:lnTo>
                      <a:pt x="67" y="327"/>
                    </a:lnTo>
                    <a:lnTo>
                      <a:pt x="67" y="325"/>
                    </a:lnTo>
                    <a:lnTo>
                      <a:pt x="67" y="325"/>
                    </a:lnTo>
                    <a:lnTo>
                      <a:pt x="68" y="321"/>
                    </a:lnTo>
                    <a:lnTo>
                      <a:pt x="68" y="321"/>
                    </a:lnTo>
                    <a:lnTo>
                      <a:pt x="65" y="327"/>
                    </a:lnTo>
                    <a:lnTo>
                      <a:pt x="64" y="332"/>
                    </a:lnTo>
                    <a:lnTo>
                      <a:pt x="64" y="338"/>
                    </a:lnTo>
                    <a:lnTo>
                      <a:pt x="64" y="345"/>
                    </a:lnTo>
                    <a:lnTo>
                      <a:pt x="64" y="345"/>
                    </a:lnTo>
                    <a:close/>
                    <a:moveTo>
                      <a:pt x="126" y="264"/>
                    </a:moveTo>
                    <a:lnTo>
                      <a:pt x="126" y="264"/>
                    </a:lnTo>
                    <a:lnTo>
                      <a:pt x="126" y="264"/>
                    </a:lnTo>
                    <a:lnTo>
                      <a:pt x="126" y="264"/>
                    </a:lnTo>
                    <a:lnTo>
                      <a:pt x="125" y="264"/>
                    </a:lnTo>
                    <a:lnTo>
                      <a:pt x="125" y="264"/>
                    </a:lnTo>
                    <a:lnTo>
                      <a:pt x="124" y="271"/>
                    </a:lnTo>
                    <a:lnTo>
                      <a:pt x="124" y="271"/>
                    </a:lnTo>
                    <a:lnTo>
                      <a:pt x="124" y="273"/>
                    </a:lnTo>
                    <a:lnTo>
                      <a:pt x="124" y="273"/>
                    </a:lnTo>
                    <a:lnTo>
                      <a:pt x="124" y="274"/>
                    </a:lnTo>
                    <a:lnTo>
                      <a:pt x="124" y="274"/>
                    </a:lnTo>
                    <a:lnTo>
                      <a:pt x="124" y="278"/>
                    </a:lnTo>
                    <a:lnTo>
                      <a:pt x="124" y="278"/>
                    </a:lnTo>
                    <a:lnTo>
                      <a:pt x="122" y="283"/>
                    </a:lnTo>
                    <a:lnTo>
                      <a:pt x="122" y="283"/>
                    </a:lnTo>
                    <a:lnTo>
                      <a:pt x="121" y="288"/>
                    </a:lnTo>
                    <a:lnTo>
                      <a:pt x="121" y="288"/>
                    </a:lnTo>
                    <a:lnTo>
                      <a:pt x="125" y="280"/>
                    </a:lnTo>
                    <a:lnTo>
                      <a:pt x="125" y="280"/>
                    </a:lnTo>
                    <a:lnTo>
                      <a:pt x="125" y="277"/>
                    </a:lnTo>
                    <a:lnTo>
                      <a:pt x="125" y="277"/>
                    </a:lnTo>
                    <a:lnTo>
                      <a:pt x="126" y="264"/>
                    </a:lnTo>
                    <a:lnTo>
                      <a:pt x="126" y="264"/>
                    </a:lnTo>
                    <a:close/>
                    <a:moveTo>
                      <a:pt x="37" y="206"/>
                    </a:moveTo>
                    <a:lnTo>
                      <a:pt x="37" y="206"/>
                    </a:lnTo>
                    <a:lnTo>
                      <a:pt x="38" y="199"/>
                    </a:lnTo>
                    <a:lnTo>
                      <a:pt x="38" y="199"/>
                    </a:lnTo>
                    <a:lnTo>
                      <a:pt x="38" y="197"/>
                    </a:lnTo>
                    <a:lnTo>
                      <a:pt x="38" y="197"/>
                    </a:lnTo>
                    <a:lnTo>
                      <a:pt x="35" y="196"/>
                    </a:lnTo>
                    <a:lnTo>
                      <a:pt x="35" y="196"/>
                    </a:lnTo>
                    <a:lnTo>
                      <a:pt x="34" y="202"/>
                    </a:lnTo>
                    <a:lnTo>
                      <a:pt x="34" y="202"/>
                    </a:lnTo>
                    <a:lnTo>
                      <a:pt x="34" y="202"/>
                    </a:lnTo>
                    <a:lnTo>
                      <a:pt x="34" y="202"/>
                    </a:lnTo>
                    <a:lnTo>
                      <a:pt x="34" y="203"/>
                    </a:lnTo>
                    <a:lnTo>
                      <a:pt x="34" y="203"/>
                    </a:lnTo>
                    <a:lnTo>
                      <a:pt x="37" y="206"/>
                    </a:lnTo>
                    <a:lnTo>
                      <a:pt x="37" y="206"/>
                    </a:lnTo>
                    <a:close/>
                    <a:moveTo>
                      <a:pt x="251" y="165"/>
                    </a:moveTo>
                    <a:lnTo>
                      <a:pt x="251" y="165"/>
                    </a:lnTo>
                    <a:lnTo>
                      <a:pt x="251" y="168"/>
                    </a:lnTo>
                    <a:lnTo>
                      <a:pt x="251" y="168"/>
                    </a:lnTo>
                    <a:lnTo>
                      <a:pt x="251" y="175"/>
                    </a:lnTo>
                    <a:lnTo>
                      <a:pt x="251" y="175"/>
                    </a:lnTo>
                    <a:lnTo>
                      <a:pt x="251" y="176"/>
                    </a:lnTo>
                    <a:lnTo>
                      <a:pt x="253" y="178"/>
                    </a:lnTo>
                    <a:lnTo>
                      <a:pt x="253" y="178"/>
                    </a:lnTo>
                    <a:lnTo>
                      <a:pt x="256" y="168"/>
                    </a:lnTo>
                    <a:lnTo>
                      <a:pt x="256" y="168"/>
                    </a:lnTo>
                    <a:lnTo>
                      <a:pt x="251" y="165"/>
                    </a:lnTo>
                    <a:lnTo>
                      <a:pt x="251" y="165"/>
                    </a:lnTo>
                    <a:close/>
                    <a:moveTo>
                      <a:pt x="43" y="210"/>
                    </a:moveTo>
                    <a:lnTo>
                      <a:pt x="43" y="210"/>
                    </a:lnTo>
                    <a:lnTo>
                      <a:pt x="44" y="209"/>
                    </a:lnTo>
                    <a:lnTo>
                      <a:pt x="44" y="209"/>
                    </a:lnTo>
                    <a:lnTo>
                      <a:pt x="44" y="206"/>
                    </a:lnTo>
                    <a:lnTo>
                      <a:pt x="43" y="203"/>
                    </a:lnTo>
                    <a:lnTo>
                      <a:pt x="43" y="203"/>
                    </a:lnTo>
                    <a:lnTo>
                      <a:pt x="41" y="200"/>
                    </a:lnTo>
                    <a:lnTo>
                      <a:pt x="41" y="200"/>
                    </a:lnTo>
                    <a:lnTo>
                      <a:pt x="38" y="206"/>
                    </a:lnTo>
                    <a:lnTo>
                      <a:pt x="38" y="206"/>
                    </a:lnTo>
                    <a:lnTo>
                      <a:pt x="40" y="207"/>
                    </a:lnTo>
                    <a:lnTo>
                      <a:pt x="40" y="207"/>
                    </a:lnTo>
                    <a:lnTo>
                      <a:pt x="43" y="210"/>
                    </a:lnTo>
                    <a:lnTo>
                      <a:pt x="43" y="210"/>
                    </a:lnTo>
                    <a:close/>
                    <a:moveTo>
                      <a:pt x="27" y="188"/>
                    </a:moveTo>
                    <a:lnTo>
                      <a:pt x="27" y="188"/>
                    </a:lnTo>
                    <a:lnTo>
                      <a:pt x="26" y="192"/>
                    </a:lnTo>
                    <a:lnTo>
                      <a:pt x="26" y="192"/>
                    </a:lnTo>
                    <a:lnTo>
                      <a:pt x="26" y="193"/>
                    </a:lnTo>
                    <a:lnTo>
                      <a:pt x="26" y="193"/>
                    </a:lnTo>
                    <a:lnTo>
                      <a:pt x="28" y="197"/>
                    </a:lnTo>
                    <a:lnTo>
                      <a:pt x="28" y="197"/>
                    </a:lnTo>
                    <a:lnTo>
                      <a:pt x="30" y="192"/>
                    </a:lnTo>
                    <a:lnTo>
                      <a:pt x="30" y="192"/>
                    </a:lnTo>
                    <a:lnTo>
                      <a:pt x="30" y="190"/>
                    </a:lnTo>
                    <a:lnTo>
                      <a:pt x="30" y="190"/>
                    </a:lnTo>
                    <a:lnTo>
                      <a:pt x="27" y="188"/>
                    </a:lnTo>
                    <a:lnTo>
                      <a:pt x="27" y="188"/>
                    </a:lnTo>
                    <a:close/>
                    <a:moveTo>
                      <a:pt x="253" y="65"/>
                    </a:moveTo>
                    <a:lnTo>
                      <a:pt x="253" y="65"/>
                    </a:lnTo>
                    <a:lnTo>
                      <a:pt x="250" y="65"/>
                    </a:lnTo>
                    <a:lnTo>
                      <a:pt x="250" y="65"/>
                    </a:lnTo>
                    <a:lnTo>
                      <a:pt x="250" y="74"/>
                    </a:lnTo>
                    <a:lnTo>
                      <a:pt x="250" y="74"/>
                    </a:lnTo>
                    <a:lnTo>
                      <a:pt x="250" y="74"/>
                    </a:lnTo>
                    <a:lnTo>
                      <a:pt x="250" y="74"/>
                    </a:lnTo>
                    <a:lnTo>
                      <a:pt x="253" y="75"/>
                    </a:lnTo>
                    <a:lnTo>
                      <a:pt x="253" y="75"/>
                    </a:lnTo>
                    <a:lnTo>
                      <a:pt x="253" y="65"/>
                    </a:lnTo>
                    <a:lnTo>
                      <a:pt x="253" y="65"/>
                    </a:lnTo>
                    <a:close/>
                    <a:moveTo>
                      <a:pt x="107" y="293"/>
                    </a:moveTo>
                    <a:lnTo>
                      <a:pt x="107" y="293"/>
                    </a:lnTo>
                    <a:lnTo>
                      <a:pt x="109" y="294"/>
                    </a:lnTo>
                    <a:lnTo>
                      <a:pt x="109" y="294"/>
                    </a:lnTo>
                    <a:lnTo>
                      <a:pt x="112" y="293"/>
                    </a:lnTo>
                    <a:lnTo>
                      <a:pt x="112" y="293"/>
                    </a:lnTo>
                    <a:lnTo>
                      <a:pt x="114" y="290"/>
                    </a:lnTo>
                    <a:lnTo>
                      <a:pt x="114" y="290"/>
                    </a:lnTo>
                    <a:lnTo>
                      <a:pt x="112" y="288"/>
                    </a:lnTo>
                    <a:lnTo>
                      <a:pt x="111" y="287"/>
                    </a:lnTo>
                    <a:lnTo>
                      <a:pt x="111" y="287"/>
                    </a:lnTo>
                    <a:lnTo>
                      <a:pt x="107" y="293"/>
                    </a:lnTo>
                    <a:lnTo>
                      <a:pt x="107" y="293"/>
                    </a:lnTo>
                    <a:close/>
                    <a:moveTo>
                      <a:pt x="259" y="128"/>
                    </a:moveTo>
                    <a:lnTo>
                      <a:pt x="259" y="128"/>
                    </a:lnTo>
                    <a:lnTo>
                      <a:pt x="251" y="118"/>
                    </a:lnTo>
                    <a:lnTo>
                      <a:pt x="251" y="118"/>
                    </a:lnTo>
                    <a:lnTo>
                      <a:pt x="251" y="118"/>
                    </a:lnTo>
                    <a:lnTo>
                      <a:pt x="251" y="118"/>
                    </a:lnTo>
                    <a:lnTo>
                      <a:pt x="251" y="125"/>
                    </a:lnTo>
                    <a:lnTo>
                      <a:pt x="251" y="125"/>
                    </a:lnTo>
                    <a:lnTo>
                      <a:pt x="257" y="128"/>
                    </a:lnTo>
                    <a:lnTo>
                      <a:pt x="257" y="128"/>
                    </a:lnTo>
                    <a:lnTo>
                      <a:pt x="259" y="128"/>
                    </a:lnTo>
                    <a:lnTo>
                      <a:pt x="259" y="128"/>
                    </a:lnTo>
                    <a:close/>
                    <a:moveTo>
                      <a:pt x="247" y="30"/>
                    </a:moveTo>
                    <a:lnTo>
                      <a:pt x="247" y="30"/>
                    </a:lnTo>
                    <a:lnTo>
                      <a:pt x="247" y="31"/>
                    </a:lnTo>
                    <a:lnTo>
                      <a:pt x="247" y="31"/>
                    </a:lnTo>
                    <a:lnTo>
                      <a:pt x="250" y="34"/>
                    </a:lnTo>
                    <a:lnTo>
                      <a:pt x="250" y="34"/>
                    </a:lnTo>
                    <a:lnTo>
                      <a:pt x="250" y="35"/>
                    </a:lnTo>
                    <a:lnTo>
                      <a:pt x="250" y="37"/>
                    </a:lnTo>
                    <a:lnTo>
                      <a:pt x="250" y="37"/>
                    </a:lnTo>
                    <a:lnTo>
                      <a:pt x="250" y="38"/>
                    </a:lnTo>
                    <a:lnTo>
                      <a:pt x="250" y="38"/>
                    </a:lnTo>
                    <a:lnTo>
                      <a:pt x="251" y="43"/>
                    </a:lnTo>
                    <a:lnTo>
                      <a:pt x="251" y="43"/>
                    </a:lnTo>
                    <a:lnTo>
                      <a:pt x="253" y="44"/>
                    </a:lnTo>
                    <a:lnTo>
                      <a:pt x="253" y="44"/>
                    </a:lnTo>
                    <a:lnTo>
                      <a:pt x="253" y="40"/>
                    </a:lnTo>
                    <a:lnTo>
                      <a:pt x="253" y="40"/>
                    </a:lnTo>
                    <a:lnTo>
                      <a:pt x="251" y="33"/>
                    </a:lnTo>
                    <a:lnTo>
                      <a:pt x="251" y="33"/>
                    </a:lnTo>
                    <a:lnTo>
                      <a:pt x="250" y="30"/>
                    </a:lnTo>
                    <a:lnTo>
                      <a:pt x="247" y="30"/>
                    </a:lnTo>
                    <a:lnTo>
                      <a:pt x="247" y="30"/>
                    </a:lnTo>
                    <a:lnTo>
                      <a:pt x="247" y="30"/>
                    </a:lnTo>
                    <a:lnTo>
                      <a:pt x="247" y="30"/>
                    </a:lnTo>
                    <a:close/>
                    <a:moveTo>
                      <a:pt x="212" y="212"/>
                    </a:moveTo>
                    <a:lnTo>
                      <a:pt x="212" y="212"/>
                    </a:lnTo>
                    <a:lnTo>
                      <a:pt x="210" y="210"/>
                    </a:lnTo>
                    <a:lnTo>
                      <a:pt x="210" y="210"/>
                    </a:lnTo>
                    <a:lnTo>
                      <a:pt x="207" y="209"/>
                    </a:lnTo>
                    <a:lnTo>
                      <a:pt x="207" y="209"/>
                    </a:lnTo>
                    <a:lnTo>
                      <a:pt x="200" y="212"/>
                    </a:lnTo>
                    <a:lnTo>
                      <a:pt x="200" y="212"/>
                    </a:lnTo>
                    <a:lnTo>
                      <a:pt x="200" y="212"/>
                    </a:lnTo>
                    <a:lnTo>
                      <a:pt x="200" y="212"/>
                    </a:lnTo>
                    <a:lnTo>
                      <a:pt x="200" y="213"/>
                    </a:lnTo>
                    <a:lnTo>
                      <a:pt x="200" y="213"/>
                    </a:lnTo>
                    <a:lnTo>
                      <a:pt x="202" y="213"/>
                    </a:lnTo>
                    <a:lnTo>
                      <a:pt x="202" y="213"/>
                    </a:lnTo>
                    <a:lnTo>
                      <a:pt x="212" y="212"/>
                    </a:lnTo>
                    <a:lnTo>
                      <a:pt x="212" y="212"/>
                    </a:lnTo>
                    <a:close/>
                    <a:moveTo>
                      <a:pt x="99" y="298"/>
                    </a:moveTo>
                    <a:lnTo>
                      <a:pt x="99" y="298"/>
                    </a:lnTo>
                    <a:lnTo>
                      <a:pt x="104" y="301"/>
                    </a:lnTo>
                    <a:lnTo>
                      <a:pt x="104" y="301"/>
                    </a:lnTo>
                    <a:lnTo>
                      <a:pt x="107" y="297"/>
                    </a:lnTo>
                    <a:lnTo>
                      <a:pt x="107" y="297"/>
                    </a:lnTo>
                    <a:lnTo>
                      <a:pt x="105" y="294"/>
                    </a:lnTo>
                    <a:lnTo>
                      <a:pt x="105" y="294"/>
                    </a:lnTo>
                    <a:lnTo>
                      <a:pt x="99" y="298"/>
                    </a:lnTo>
                    <a:lnTo>
                      <a:pt x="99" y="298"/>
                    </a:lnTo>
                    <a:close/>
                    <a:moveTo>
                      <a:pt x="97" y="307"/>
                    </a:moveTo>
                    <a:lnTo>
                      <a:pt x="97" y="307"/>
                    </a:lnTo>
                    <a:lnTo>
                      <a:pt x="101" y="303"/>
                    </a:lnTo>
                    <a:lnTo>
                      <a:pt x="101" y="303"/>
                    </a:lnTo>
                    <a:lnTo>
                      <a:pt x="98" y="300"/>
                    </a:lnTo>
                    <a:lnTo>
                      <a:pt x="98" y="300"/>
                    </a:lnTo>
                    <a:lnTo>
                      <a:pt x="94" y="304"/>
                    </a:lnTo>
                    <a:lnTo>
                      <a:pt x="94" y="304"/>
                    </a:lnTo>
                    <a:lnTo>
                      <a:pt x="97" y="307"/>
                    </a:lnTo>
                    <a:lnTo>
                      <a:pt x="97" y="307"/>
                    </a:lnTo>
                    <a:close/>
                    <a:moveTo>
                      <a:pt x="243" y="28"/>
                    </a:moveTo>
                    <a:lnTo>
                      <a:pt x="243" y="28"/>
                    </a:lnTo>
                    <a:lnTo>
                      <a:pt x="244" y="27"/>
                    </a:lnTo>
                    <a:lnTo>
                      <a:pt x="244" y="27"/>
                    </a:lnTo>
                    <a:lnTo>
                      <a:pt x="244" y="24"/>
                    </a:lnTo>
                    <a:lnTo>
                      <a:pt x="244" y="24"/>
                    </a:lnTo>
                    <a:lnTo>
                      <a:pt x="244" y="21"/>
                    </a:lnTo>
                    <a:lnTo>
                      <a:pt x="243" y="20"/>
                    </a:lnTo>
                    <a:lnTo>
                      <a:pt x="243" y="20"/>
                    </a:lnTo>
                    <a:lnTo>
                      <a:pt x="239" y="18"/>
                    </a:lnTo>
                    <a:lnTo>
                      <a:pt x="239" y="18"/>
                    </a:lnTo>
                    <a:lnTo>
                      <a:pt x="243" y="28"/>
                    </a:lnTo>
                    <a:lnTo>
                      <a:pt x="243" y="28"/>
                    </a:lnTo>
                    <a:close/>
                    <a:moveTo>
                      <a:pt x="229" y="212"/>
                    </a:moveTo>
                    <a:lnTo>
                      <a:pt x="229" y="212"/>
                    </a:lnTo>
                    <a:lnTo>
                      <a:pt x="230" y="213"/>
                    </a:lnTo>
                    <a:lnTo>
                      <a:pt x="230" y="213"/>
                    </a:lnTo>
                    <a:lnTo>
                      <a:pt x="230" y="213"/>
                    </a:lnTo>
                    <a:lnTo>
                      <a:pt x="230" y="213"/>
                    </a:lnTo>
                    <a:lnTo>
                      <a:pt x="236" y="212"/>
                    </a:lnTo>
                    <a:lnTo>
                      <a:pt x="236" y="212"/>
                    </a:lnTo>
                    <a:lnTo>
                      <a:pt x="233" y="207"/>
                    </a:lnTo>
                    <a:lnTo>
                      <a:pt x="233" y="207"/>
                    </a:lnTo>
                    <a:lnTo>
                      <a:pt x="229" y="212"/>
                    </a:lnTo>
                    <a:lnTo>
                      <a:pt x="229" y="212"/>
                    </a:lnTo>
                    <a:close/>
                    <a:moveTo>
                      <a:pt x="266" y="48"/>
                    </a:moveTo>
                    <a:lnTo>
                      <a:pt x="266" y="48"/>
                    </a:lnTo>
                    <a:lnTo>
                      <a:pt x="264" y="48"/>
                    </a:lnTo>
                    <a:lnTo>
                      <a:pt x="264" y="48"/>
                    </a:lnTo>
                    <a:lnTo>
                      <a:pt x="264" y="50"/>
                    </a:lnTo>
                    <a:lnTo>
                      <a:pt x="264" y="50"/>
                    </a:lnTo>
                    <a:lnTo>
                      <a:pt x="266" y="60"/>
                    </a:lnTo>
                    <a:lnTo>
                      <a:pt x="266" y="60"/>
                    </a:lnTo>
                    <a:lnTo>
                      <a:pt x="266" y="74"/>
                    </a:lnTo>
                    <a:lnTo>
                      <a:pt x="266" y="74"/>
                    </a:lnTo>
                    <a:lnTo>
                      <a:pt x="266" y="80"/>
                    </a:lnTo>
                    <a:lnTo>
                      <a:pt x="266" y="80"/>
                    </a:lnTo>
                    <a:lnTo>
                      <a:pt x="266" y="81"/>
                    </a:lnTo>
                    <a:lnTo>
                      <a:pt x="266" y="81"/>
                    </a:lnTo>
                    <a:lnTo>
                      <a:pt x="266" y="81"/>
                    </a:lnTo>
                    <a:lnTo>
                      <a:pt x="266" y="81"/>
                    </a:lnTo>
                    <a:lnTo>
                      <a:pt x="266" y="53"/>
                    </a:lnTo>
                    <a:lnTo>
                      <a:pt x="266" y="53"/>
                    </a:lnTo>
                    <a:lnTo>
                      <a:pt x="266" y="48"/>
                    </a:lnTo>
                    <a:lnTo>
                      <a:pt x="266" y="48"/>
                    </a:lnTo>
                    <a:close/>
                    <a:moveTo>
                      <a:pt x="92" y="305"/>
                    </a:moveTo>
                    <a:lnTo>
                      <a:pt x="92" y="305"/>
                    </a:lnTo>
                    <a:lnTo>
                      <a:pt x="89" y="311"/>
                    </a:lnTo>
                    <a:lnTo>
                      <a:pt x="89" y="311"/>
                    </a:lnTo>
                    <a:lnTo>
                      <a:pt x="92" y="313"/>
                    </a:lnTo>
                    <a:lnTo>
                      <a:pt x="92" y="313"/>
                    </a:lnTo>
                    <a:lnTo>
                      <a:pt x="95" y="310"/>
                    </a:lnTo>
                    <a:lnTo>
                      <a:pt x="95" y="310"/>
                    </a:lnTo>
                    <a:lnTo>
                      <a:pt x="92" y="305"/>
                    </a:lnTo>
                    <a:lnTo>
                      <a:pt x="92" y="305"/>
                    </a:lnTo>
                    <a:close/>
                    <a:moveTo>
                      <a:pt x="116" y="288"/>
                    </a:moveTo>
                    <a:lnTo>
                      <a:pt x="116" y="288"/>
                    </a:lnTo>
                    <a:lnTo>
                      <a:pt x="116" y="288"/>
                    </a:lnTo>
                    <a:lnTo>
                      <a:pt x="116" y="288"/>
                    </a:lnTo>
                    <a:lnTo>
                      <a:pt x="118" y="284"/>
                    </a:lnTo>
                    <a:lnTo>
                      <a:pt x="118" y="284"/>
                    </a:lnTo>
                    <a:lnTo>
                      <a:pt x="116" y="284"/>
                    </a:lnTo>
                    <a:lnTo>
                      <a:pt x="116" y="284"/>
                    </a:lnTo>
                    <a:lnTo>
                      <a:pt x="116" y="283"/>
                    </a:lnTo>
                    <a:lnTo>
                      <a:pt x="116" y="283"/>
                    </a:lnTo>
                    <a:lnTo>
                      <a:pt x="115" y="281"/>
                    </a:lnTo>
                    <a:lnTo>
                      <a:pt x="115" y="281"/>
                    </a:lnTo>
                    <a:lnTo>
                      <a:pt x="114" y="283"/>
                    </a:lnTo>
                    <a:lnTo>
                      <a:pt x="112" y="286"/>
                    </a:lnTo>
                    <a:lnTo>
                      <a:pt x="112" y="286"/>
                    </a:lnTo>
                    <a:lnTo>
                      <a:pt x="114" y="286"/>
                    </a:lnTo>
                    <a:lnTo>
                      <a:pt x="114" y="286"/>
                    </a:lnTo>
                    <a:lnTo>
                      <a:pt x="115" y="286"/>
                    </a:lnTo>
                    <a:lnTo>
                      <a:pt x="116" y="288"/>
                    </a:lnTo>
                    <a:lnTo>
                      <a:pt x="116" y="288"/>
                    </a:lnTo>
                    <a:close/>
                    <a:moveTo>
                      <a:pt x="250" y="84"/>
                    </a:moveTo>
                    <a:lnTo>
                      <a:pt x="250" y="84"/>
                    </a:lnTo>
                    <a:lnTo>
                      <a:pt x="253" y="85"/>
                    </a:lnTo>
                    <a:lnTo>
                      <a:pt x="253" y="85"/>
                    </a:lnTo>
                    <a:lnTo>
                      <a:pt x="253" y="78"/>
                    </a:lnTo>
                    <a:lnTo>
                      <a:pt x="253" y="78"/>
                    </a:lnTo>
                    <a:lnTo>
                      <a:pt x="250" y="77"/>
                    </a:lnTo>
                    <a:lnTo>
                      <a:pt x="250" y="77"/>
                    </a:lnTo>
                    <a:lnTo>
                      <a:pt x="250" y="84"/>
                    </a:lnTo>
                    <a:lnTo>
                      <a:pt x="250" y="84"/>
                    </a:lnTo>
                    <a:close/>
                    <a:moveTo>
                      <a:pt x="251" y="97"/>
                    </a:moveTo>
                    <a:lnTo>
                      <a:pt x="251" y="97"/>
                    </a:lnTo>
                    <a:lnTo>
                      <a:pt x="253" y="88"/>
                    </a:lnTo>
                    <a:lnTo>
                      <a:pt x="253" y="88"/>
                    </a:lnTo>
                    <a:lnTo>
                      <a:pt x="250" y="87"/>
                    </a:lnTo>
                    <a:lnTo>
                      <a:pt x="250" y="87"/>
                    </a:lnTo>
                    <a:lnTo>
                      <a:pt x="250" y="97"/>
                    </a:lnTo>
                    <a:lnTo>
                      <a:pt x="250" y="97"/>
                    </a:lnTo>
                    <a:lnTo>
                      <a:pt x="251" y="97"/>
                    </a:lnTo>
                    <a:lnTo>
                      <a:pt x="251" y="97"/>
                    </a:lnTo>
                    <a:close/>
                    <a:moveTo>
                      <a:pt x="31" y="193"/>
                    </a:moveTo>
                    <a:lnTo>
                      <a:pt x="31" y="193"/>
                    </a:lnTo>
                    <a:lnTo>
                      <a:pt x="30" y="199"/>
                    </a:lnTo>
                    <a:lnTo>
                      <a:pt x="30" y="199"/>
                    </a:lnTo>
                    <a:lnTo>
                      <a:pt x="30" y="199"/>
                    </a:lnTo>
                    <a:lnTo>
                      <a:pt x="30" y="199"/>
                    </a:lnTo>
                    <a:lnTo>
                      <a:pt x="33" y="202"/>
                    </a:lnTo>
                    <a:lnTo>
                      <a:pt x="33" y="202"/>
                    </a:lnTo>
                    <a:lnTo>
                      <a:pt x="34" y="196"/>
                    </a:lnTo>
                    <a:lnTo>
                      <a:pt x="34" y="196"/>
                    </a:lnTo>
                    <a:lnTo>
                      <a:pt x="34" y="195"/>
                    </a:lnTo>
                    <a:lnTo>
                      <a:pt x="34" y="195"/>
                    </a:lnTo>
                    <a:lnTo>
                      <a:pt x="31" y="193"/>
                    </a:lnTo>
                    <a:lnTo>
                      <a:pt x="31" y="193"/>
                    </a:lnTo>
                    <a:close/>
                    <a:moveTo>
                      <a:pt x="263" y="48"/>
                    </a:moveTo>
                    <a:lnTo>
                      <a:pt x="263" y="48"/>
                    </a:lnTo>
                    <a:lnTo>
                      <a:pt x="260" y="38"/>
                    </a:lnTo>
                    <a:lnTo>
                      <a:pt x="260" y="38"/>
                    </a:lnTo>
                    <a:lnTo>
                      <a:pt x="259" y="37"/>
                    </a:lnTo>
                    <a:lnTo>
                      <a:pt x="259" y="37"/>
                    </a:lnTo>
                    <a:lnTo>
                      <a:pt x="261" y="47"/>
                    </a:lnTo>
                    <a:lnTo>
                      <a:pt x="261" y="47"/>
                    </a:lnTo>
                    <a:lnTo>
                      <a:pt x="263" y="48"/>
                    </a:lnTo>
                    <a:lnTo>
                      <a:pt x="263" y="48"/>
                    </a:lnTo>
                    <a:close/>
                    <a:moveTo>
                      <a:pt x="62" y="233"/>
                    </a:moveTo>
                    <a:lnTo>
                      <a:pt x="62" y="233"/>
                    </a:lnTo>
                    <a:lnTo>
                      <a:pt x="62" y="234"/>
                    </a:lnTo>
                    <a:lnTo>
                      <a:pt x="62" y="234"/>
                    </a:lnTo>
                    <a:lnTo>
                      <a:pt x="70" y="244"/>
                    </a:lnTo>
                    <a:lnTo>
                      <a:pt x="70" y="244"/>
                    </a:lnTo>
                    <a:lnTo>
                      <a:pt x="70" y="244"/>
                    </a:lnTo>
                    <a:lnTo>
                      <a:pt x="70" y="244"/>
                    </a:lnTo>
                    <a:lnTo>
                      <a:pt x="70" y="240"/>
                    </a:lnTo>
                    <a:lnTo>
                      <a:pt x="67" y="237"/>
                    </a:lnTo>
                    <a:lnTo>
                      <a:pt x="67" y="237"/>
                    </a:lnTo>
                    <a:lnTo>
                      <a:pt x="62" y="233"/>
                    </a:lnTo>
                    <a:lnTo>
                      <a:pt x="62" y="233"/>
                    </a:lnTo>
                    <a:lnTo>
                      <a:pt x="62" y="233"/>
                    </a:lnTo>
                    <a:lnTo>
                      <a:pt x="62" y="233"/>
                    </a:lnTo>
                    <a:close/>
                    <a:moveTo>
                      <a:pt x="249" y="44"/>
                    </a:moveTo>
                    <a:lnTo>
                      <a:pt x="249" y="44"/>
                    </a:lnTo>
                    <a:lnTo>
                      <a:pt x="250" y="54"/>
                    </a:lnTo>
                    <a:lnTo>
                      <a:pt x="250" y="54"/>
                    </a:lnTo>
                    <a:lnTo>
                      <a:pt x="251" y="54"/>
                    </a:lnTo>
                    <a:lnTo>
                      <a:pt x="251" y="54"/>
                    </a:lnTo>
                    <a:lnTo>
                      <a:pt x="251" y="53"/>
                    </a:lnTo>
                    <a:lnTo>
                      <a:pt x="251" y="53"/>
                    </a:lnTo>
                    <a:lnTo>
                      <a:pt x="250" y="45"/>
                    </a:lnTo>
                    <a:lnTo>
                      <a:pt x="250" y="45"/>
                    </a:lnTo>
                    <a:lnTo>
                      <a:pt x="249" y="44"/>
                    </a:lnTo>
                    <a:lnTo>
                      <a:pt x="249" y="44"/>
                    </a:lnTo>
                    <a:close/>
                    <a:moveTo>
                      <a:pt x="260" y="158"/>
                    </a:moveTo>
                    <a:lnTo>
                      <a:pt x="260" y="158"/>
                    </a:lnTo>
                    <a:lnTo>
                      <a:pt x="259" y="168"/>
                    </a:lnTo>
                    <a:lnTo>
                      <a:pt x="259" y="168"/>
                    </a:lnTo>
                    <a:lnTo>
                      <a:pt x="260" y="168"/>
                    </a:lnTo>
                    <a:lnTo>
                      <a:pt x="260" y="168"/>
                    </a:lnTo>
                    <a:lnTo>
                      <a:pt x="261" y="168"/>
                    </a:lnTo>
                    <a:lnTo>
                      <a:pt x="261" y="166"/>
                    </a:lnTo>
                    <a:lnTo>
                      <a:pt x="261" y="166"/>
                    </a:lnTo>
                    <a:lnTo>
                      <a:pt x="261" y="159"/>
                    </a:lnTo>
                    <a:lnTo>
                      <a:pt x="261" y="159"/>
                    </a:lnTo>
                    <a:lnTo>
                      <a:pt x="260" y="158"/>
                    </a:lnTo>
                    <a:lnTo>
                      <a:pt x="260" y="158"/>
                    </a:lnTo>
                    <a:close/>
                    <a:moveTo>
                      <a:pt x="88" y="320"/>
                    </a:moveTo>
                    <a:lnTo>
                      <a:pt x="88" y="320"/>
                    </a:lnTo>
                    <a:lnTo>
                      <a:pt x="89" y="315"/>
                    </a:lnTo>
                    <a:lnTo>
                      <a:pt x="89" y="315"/>
                    </a:lnTo>
                    <a:lnTo>
                      <a:pt x="88" y="313"/>
                    </a:lnTo>
                    <a:lnTo>
                      <a:pt x="88" y="313"/>
                    </a:lnTo>
                    <a:lnTo>
                      <a:pt x="85" y="318"/>
                    </a:lnTo>
                    <a:lnTo>
                      <a:pt x="85" y="318"/>
                    </a:lnTo>
                    <a:lnTo>
                      <a:pt x="88" y="320"/>
                    </a:lnTo>
                    <a:lnTo>
                      <a:pt x="88" y="320"/>
                    </a:lnTo>
                    <a:close/>
                    <a:moveTo>
                      <a:pt x="257" y="197"/>
                    </a:moveTo>
                    <a:lnTo>
                      <a:pt x="257" y="197"/>
                    </a:lnTo>
                    <a:lnTo>
                      <a:pt x="257" y="197"/>
                    </a:lnTo>
                    <a:lnTo>
                      <a:pt x="257" y="197"/>
                    </a:lnTo>
                    <a:lnTo>
                      <a:pt x="250" y="207"/>
                    </a:lnTo>
                    <a:lnTo>
                      <a:pt x="250" y="207"/>
                    </a:lnTo>
                    <a:lnTo>
                      <a:pt x="249" y="209"/>
                    </a:lnTo>
                    <a:lnTo>
                      <a:pt x="249" y="209"/>
                    </a:lnTo>
                    <a:lnTo>
                      <a:pt x="254" y="203"/>
                    </a:lnTo>
                    <a:lnTo>
                      <a:pt x="257" y="200"/>
                    </a:lnTo>
                    <a:lnTo>
                      <a:pt x="257" y="197"/>
                    </a:lnTo>
                    <a:lnTo>
                      <a:pt x="257" y="197"/>
                    </a:lnTo>
                    <a:close/>
                    <a:moveTo>
                      <a:pt x="20" y="182"/>
                    </a:moveTo>
                    <a:lnTo>
                      <a:pt x="20" y="182"/>
                    </a:lnTo>
                    <a:lnTo>
                      <a:pt x="23" y="190"/>
                    </a:lnTo>
                    <a:lnTo>
                      <a:pt x="23" y="190"/>
                    </a:lnTo>
                    <a:lnTo>
                      <a:pt x="24" y="185"/>
                    </a:lnTo>
                    <a:lnTo>
                      <a:pt x="24" y="185"/>
                    </a:lnTo>
                    <a:lnTo>
                      <a:pt x="20" y="182"/>
                    </a:lnTo>
                    <a:lnTo>
                      <a:pt x="20" y="182"/>
                    </a:lnTo>
                    <a:close/>
                    <a:moveTo>
                      <a:pt x="230" y="217"/>
                    </a:moveTo>
                    <a:lnTo>
                      <a:pt x="230" y="217"/>
                    </a:lnTo>
                    <a:lnTo>
                      <a:pt x="229" y="216"/>
                    </a:lnTo>
                    <a:lnTo>
                      <a:pt x="229" y="216"/>
                    </a:lnTo>
                    <a:lnTo>
                      <a:pt x="222" y="217"/>
                    </a:lnTo>
                    <a:lnTo>
                      <a:pt x="222" y="217"/>
                    </a:lnTo>
                    <a:lnTo>
                      <a:pt x="222" y="219"/>
                    </a:lnTo>
                    <a:lnTo>
                      <a:pt x="222" y="219"/>
                    </a:lnTo>
                    <a:lnTo>
                      <a:pt x="230" y="217"/>
                    </a:lnTo>
                    <a:lnTo>
                      <a:pt x="230" y="217"/>
                    </a:lnTo>
                    <a:close/>
                    <a:moveTo>
                      <a:pt x="197" y="212"/>
                    </a:moveTo>
                    <a:lnTo>
                      <a:pt x="197" y="212"/>
                    </a:lnTo>
                    <a:lnTo>
                      <a:pt x="188" y="213"/>
                    </a:lnTo>
                    <a:lnTo>
                      <a:pt x="188" y="213"/>
                    </a:lnTo>
                    <a:lnTo>
                      <a:pt x="189" y="215"/>
                    </a:lnTo>
                    <a:lnTo>
                      <a:pt x="189" y="215"/>
                    </a:lnTo>
                    <a:lnTo>
                      <a:pt x="197" y="213"/>
                    </a:lnTo>
                    <a:lnTo>
                      <a:pt x="197" y="213"/>
                    </a:lnTo>
                    <a:lnTo>
                      <a:pt x="199" y="213"/>
                    </a:lnTo>
                    <a:lnTo>
                      <a:pt x="199" y="213"/>
                    </a:lnTo>
                    <a:lnTo>
                      <a:pt x="197" y="212"/>
                    </a:lnTo>
                    <a:lnTo>
                      <a:pt x="197" y="212"/>
                    </a:lnTo>
                    <a:close/>
                    <a:moveTo>
                      <a:pt x="251" y="101"/>
                    </a:moveTo>
                    <a:lnTo>
                      <a:pt x="251" y="101"/>
                    </a:lnTo>
                    <a:lnTo>
                      <a:pt x="250" y="101"/>
                    </a:lnTo>
                    <a:lnTo>
                      <a:pt x="250" y="101"/>
                    </a:lnTo>
                    <a:lnTo>
                      <a:pt x="249" y="112"/>
                    </a:lnTo>
                    <a:lnTo>
                      <a:pt x="249" y="112"/>
                    </a:lnTo>
                    <a:lnTo>
                      <a:pt x="250" y="111"/>
                    </a:lnTo>
                    <a:lnTo>
                      <a:pt x="250" y="109"/>
                    </a:lnTo>
                    <a:lnTo>
                      <a:pt x="250" y="109"/>
                    </a:lnTo>
                    <a:lnTo>
                      <a:pt x="251" y="105"/>
                    </a:lnTo>
                    <a:lnTo>
                      <a:pt x="251" y="105"/>
                    </a:lnTo>
                    <a:lnTo>
                      <a:pt x="251" y="101"/>
                    </a:lnTo>
                    <a:lnTo>
                      <a:pt x="251" y="101"/>
                    </a:lnTo>
                    <a:close/>
                    <a:moveTo>
                      <a:pt x="249" y="18"/>
                    </a:moveTo>
                    <a:lnTo>
                      <a:pt x="249" y="18"/>
                    </a:lnTo>
                    <a:lnTo>
                      <a:pt x="250" y="21"/>
                    </a:lnTo>
                    <a:lnTo>
                      <a:pt x="250" y="21"/>
                    </a:lnTo>
                    <a:lnTo>
                      <a:pt x="253" y="26"/>
                    </a:lnTo>
                    <a:lnTo>
                      <a:pt x="253" y="26"/>
                    </a:lnTo>
                    <a:lnTo>
                      <a:pt x="256" y="28"/>
                    </a:lnTo>
                    <a:lnTo>
                      <a:pt x="256" y="28"/>
                    </a:lnTo>
                    <a:lnTo>
                      <a:pt x="253" y="23"/>
                    </a:lnTo>
                    <a:lnTo>
                      <a:pt x="249" y="18"/>
                    </a:lnTo>
                    <a:lnTo>
                      <a:pt x="249" y="18"/>
                    </a:lnTo>
                    <a:close/>
                    <a:moveTo>
                      <a:pt x="216" y="213"/>
                    </a:moveTo>
                    <a:lnTo>
                      <a:pt x="216" y="213"/>
                    </a:lnTo>
                    <a:lnTo>
                      <a:pt x="217" y="216"/>
                    </a:lnTo>
                    <a:lnTo>
                      <a:pt x="217" y="216"/>
                    </a:lnTo>
                    <a:lnTo>
                      <a:pt x="223" y="213"/>
                    </a:lnTo>
                    <a:lnTo>
                      <a:pt x="223" y="213"/>
                    </a:lnTo>
                    <a:lnTo>
                      <a:pt x="216" y="213"/>
                    </a:lnTo>
                    <a:lnTo>
                      <a:pt x="216" y="213"/>
                    </a:lnTo>
                    <a:close/>
                    <a:moveTo>
                      <a:pt x="217" y="203"/>
                    </a:moveTo>
                    <a:lnTo>
                      <a:pt x="217" y="203"/>
                    </a:lnTo>
                    <a:lnTo>
                      <a:pt x="217" y="203"/>
                    </a:lnTo>
                    <a:lnTo>
                      <a:pt x="216" y="203"/>
                    </a:lnTo>
                    <a:lnTo>
                      <a:pt x="216" y="203"/>
                    </a:lnTo>
                    <a:lnTo>
                      <a:pt x="212" y="203"/>
                    </a:lnTo>
                    <a:lnTo>
                      <a:pt x="212" y="203"/>
                    </a:lnTo>
                    <a:lnTo>
                      <a:pt x="209" y="206"/>
                    </a:lnTo>
                    <a:lnTo>
                      <a:pt x="209" y="206"/>
                    </a:lnTo>
                    <a:lnTo>
                      <a:pt x="209" y="206"/>
                    </a:lnTo>
                    <a:lnTo>
                      <a:pt x="210" y="206"/>
                    </a:lnTo>
                    <a:lnTo>
                      <a:pt x="210" y="206"/>
                    </a:lnTo>
                    <a:lnTo>
                      <a:pt x="217" y="203"/>
                    </a:lnTo>
                    <a:lnTo>
                      <a:pt x="217" y="203"/>
                    </a:lnTo>
                    <a:close/>
                    <a:moveTo>
                      <a:pt x="222" y="6"/>
                    </a:moveTo>
                    <a:lnTo>
                      <a:pt x="222" y="6"/>
                    </a:lnTo>
                    <a:lnTo>
                      <a:pt x="209" y="3"/>
                    </a:lnTo>
                    <a:lnTo>
                      <a:pt x="195" y="3"/>
                    </a:lnTo>
                    <a:lnTo>
                      <a:pt x="195" y="3"/>
                    </a:lnTo>
                    <a:lnTo>
                      <a:pt x="209" y="4"/>
                    </a:lnTo>
                    <a:lnTo>
                      <a:pt x="209" y="4"/>
                    </a:lnTo>
                    <a:lnTo>
                      <a:pt x="222" y="6"/>
                    </a:lnTo>
                    <a:lnTo>
                      <a:pt x="222" y="6"/>
                    </a:lnTo>
                    <a:close/>
                    <a:moveTo>
                      <a:pt x="259" y="67"/>
                    </a:moveTo>
                    <a:lnTo>
                      <a:pt x="259" y="67"/>
                    </a:lnTo>
                    <a:lnTo>
                      <a:pt x="260" y="67"/>
                    </a:lnTo>
                    <a:lnTo>
                      <a:pt x="260" y="67"/>
                    </a:lnTo>
                    <a:lnTo>
                      <a:pt x="263" y="70"/>
                    </a:lnTo>
                    <a:lnTo>
                      <a:pt x="263" y="70"/>
                    </a:lnTo>
                    <a:lnTo>
                      <a:pt x="263" y="61"/>
                    </a:lnTo>
                    <a:lnTo>
                      <a:pt x="263" y="61"/>
                    </a:lnTo>
                    <a:lnTo>
                      <a:pt x="261" y="61"/>
                    </a:lnTo>
                    <a:lnTo>
                      <a:pt x="261" y="61"/>
                    </a:lnTo>
                    <a:lnTo>
                      <a:pt x="263" y="64"/>
                    </a:lnTo>
                    <a:lnTo>
                      <a:pt x="263" y="64"/>
                    </a:lnTo>
                    <a:lnTo>
                      <a:pt x="261" y="65"/>
                    </a:lnTo>
                    <a:lnTo>
                      <a:pt x="260" y="67"/>
                    </a:lnTo>
                    <a:lnTo>
                      <a:pt x="260" y="67"/>
                    </a:lnTo>
                    <a:lnTo>
                      <a:pt x="259" y="67"/>
                    </a:lnTo>
                    <a:lnTo>
                      <a:pt x="259" y="67"/>
                    </a:lnTo>
                    <a:close/>
                    <a:moveTo>
                      <a:pt x="50" y="14"/>
                    </a:moveTo>
                    <a:lnTo>
                      <a:pt x="50" y="14"/>
                    </a:lnTo>
                    <a:lnTo>
                      <a:pt x="41" y="16"/>
                    </a:lnTo>
                    <a:lnTo>
                      <a:pt x="33" y="20"/>
                    </a:lnTo>
                    <a:lnTo>
                      <a:pt x="33" y="20"/>
                    </a:lnTo>
                    <a:lnTo>
                      <a:pt x="41" y="17"/>
                    </a:lnTo>
                    <a:lnTo>
                      <a:pt x="41" y="17"/>
                    </a:lnTo>
                    <a:lnTo>
                      <a:pt x="50" y="14"/>
                    </a:lnTo>
                    <a:lnTo>
                      <a:pt x="50" y="14"/>
                    </a:lnTo>
                    <a:close/>
                    <a:moveTo>
                      <a:pt x="48" y="210"/>
                    </a:moveTo>
                    <a:lnTo>
                      <a:pt x="48" y="210"/>
                    </a:lnTo>
                    <a:lnTo>
                      <a:pt x="50" y="207"/>
                    </a:lnTo>
                    <a:lnTo>
                      <a:pt x="50" y="206"/>
                    </a:lnTo>
                    <a:lnTo>
                      <a:pt x="50" y="206"/>
                    </a:lnTo>
                    <a:lnTo>
                      <a:pt x="48" y="205"/>
                    </a:lnTo>
                    <a:lnTo>
                      <a:pt x="45" y="202"/>
                    </a:lnTo>
                    <a:lnTo>
                      <a:pt x="45" y="202"/>
                    </a:lnTo>
                    <a:lnTo>
                      <a:pt x="47" y="205"/>
                    </a:lnTo>
                    <a:lnTo>
                      <a:pt x="47" y="205"/>
                    </a:lnTo>
                    <a:lnTo>
                      <a:pt x="48" y="207"/>
                    </a:lnTo>
                    <a:lnTo>
                      <a:pt x="48" y="207"/>
                    </a:lnTo>
                    <a:lnTo>
                      <a:pt x="48" y="210"/>
                    </a:lnTo>
                    <a:lnTo>
                      <a:pt x="48" y="210"/>
                    </a:lnTo>
                    <a:close/>
                    <a:moveTo>
                      <a:pt x="242" y="71"/>
                    </a:moveTo>
                    <a:lnTo>
                      <a:pt x="242" y="71"/>
                    </a:lnTo>
                    <a:lnTo>
                      <a:pt x="242" y="82"/>
                    </a:lnTo>
                    <a:lnTo>
                      <a:pt x="242" y="94"/>
                    </a:lnTo>
                    <a:lnTo>
                      <a:pt x="242" y="94"/>
                    </a:lnTo>
                    <a:lnTo>
                      <a:pt x="242" y="71"/>
                    </a:lnTo>
                    <a:lnTo>
                      <a:pt x="242" y="71"/>
                    </a:lnTo>
                    <a:close/>
                    <a:moveTo>
                      <a:pt x="264" y="41"/>
                    </a:moveTo>
                    <a:lnTo>
                      <a:pt x="264" y="41"/>
                    </a:lnTo>
                    <a:lnTo>
                      <a:pt x="261" y="33"/>
                    </a:lnTo>
                    <a:lnTo>
                      <a:pt x="257" y="27"/>
                    </a:lnTo>
                    <a:lnTo>
                      <a:pt x="257" y="27"/>
                    </a:lnTo>
                    <a:lnTo>
                      <a:pt x="264" y="41"/>
                    </a:lnTo>
                    <a:lnTo>
                      <a:pt x="264" y="41"/>
                    </a:lnTo>
                    <a:close/>
                    <a:moveTo>
                      <a:pt x="138" y="230"/>
                    </a:moveTo>
                    <a:lnTo>
                      <a:pt x="138" y="230"/>
                    </a:lnTo>
                    <a:lnTo>
                      <a:pt x="135" y="230"/>
                    </a:lnTo>
                    <a:lnTo>
                      <a:pt x="134" y="233"/>
                    </a:lnTo>
                    <a:lnTo>
                      <a:pt x="134" y="233"/>
                    </a:lnTo>
                    <a:lnTo>
                      <a:pt x="135" y="234"/>
                    </a:lnTo>
                    <a:lnTo>
                      <a:pt x="135" y="234"/>
                    </a:lnTo>
                    <a:lnTo>
                      <a:pt x="136" y="233"/>
                    </a:lnTo>
                    <a:lnTo>
                      <a:pt x="138" y="230"/>
                    </a:lnTo>
                    <a:lnTo>
                      <a:pt x="138" y="230"/>
                    </a:lnTo>
                    <a:close/>
                    <a:moveTo>
                      <a:pt x="250" y="55"/>
                    </a:moveTo>
                    <a:lnTo>
                      <a:pt x="250" y="55"/>
                    </a:lnTo>
                    <a:lnTo>
                      <a:pt x="250" y="57"/>
                    </a:lnTo>
                    <a:lnTo>
                      <a:pt x="250" y="57"/>
                    </a:lnTo>
                    <a:lnTo>
                      <a:pt x="250" y="62"/>
                    </a:lnTo>
                    <a:lnTo>
                      <a:pt x="250" y="62"/>
                    </a:lnTo>
                    <a:lnTo>
                      <a:pt x="251" y="62"/>
                    </a:lnTo>
                    <a:lnTo>
                      <a:pt x="251" y="62"/>
                    </a:lnTo>
                    <a:lnTo>
                      <a:pt x="251" y="62"/>
                    </a:lnTo>
                    <a:lnTo>
                      <a:pt x="251" y="55"/>
                    </a:lnTo>
                    <a:lnTo>
                      <a:pt x="251" y="55"/>
                    </a:lnTo>
                    <a:lnTo>
                      <a:pt x="251" y="55"/>
                    </a:lnTo>
                    <a:lnTo>
                      <a:pt x="251" y="55"/>
                    </a:lnTo>
                    <a:lnTo>
                      <a:pt x="250" y="55"/>
                    </a:lnTo>
                    <a:lnTo>
                      <a:pt x="250" y="55"/>
                    </a:lnTo>
                    <a:close/>
                    <a:moveTo>
                      <a:pt x="233" y="216"/>
                    </a:moveTo>
                    <a:lnTo>
                      <a:pt x="233" y="216"/>
                    </a:lnTo>
                    <a:lnTo>
                      <a:pt x="237" y="216"/>
                    </a:lnTo>
                    <a:lnTo>
                      <a:pt x="239" y="213"/>
                    </a:lnTo>
                    <a:lnTo>
                      <a:pt x="239" y="213"/>
                    </a:lnTo>
                    <a:lnTo>
                      <a:pt x="239" y="213"/>
                    </a:lnTo>
                    <a:lnTo>
                      <a:pt x="239" y="213"/>
                    </a:lnTo>
                    <a:lnTo>
                      <a:pt x="233" y="215"/>
                    </a:lnTo>
                    <a:lnTo>
                      <a:pt x="233" y="215"/>
                    </a:lnTo>
                    <a:lnTo>
                      <a:pt x="233" y="216"/>
                    </a:lnTo>
                    <a:lnTo>
                      <a:pt x="233" y="216"/>
                    </a:lnTo>
                    <a:close/>
                    <a:moveTo>
                      <a:pt x="259" y="47"/>
                    </a:moveTo>
                    <a:lnTo>
                      <a:pt x="259" y="47"/>
                    </a:lnTo>
                    <a:lnTo>
                      <a:pt x="257" y="40"/>
                    </a:lnTo>
                    <a:lnTo>
                      <a:pt x="254" y="33"/>
                    </a:lnTo>
                    <a:lnTo>
                      <a:pt x="254" y="33"/>
                    </a:lnTo>
                    <a:lnTo>
                      <a:pt x="259" y="47"/>
                    </a:lnTo>
                    <a:lnTo>
                      <a:pt x="259" y="47"/>
                    </a:lnTo>
                    <a:close/>
                    <a:moveTo>
                      <a:pt x="51" y="210"/>
                    </a:moveTo>
                    <a:lnTo>
                      <a:pt x="51" y="210"/>
                    </a:lnTo>
                    <a:lnTo>
                      <a:pt x="50" y="213"/>
                    </a:lnTo>
                    <a:lnTo>
                      <a:pt x="51" y="216"/>
                    </a:lnTo>
                    <a:lnTo>
                      <a:pt x="51" y="216"/>
                    </a:lnTo>
                    <a:lnTo>
                      <a:pt x="51" y="217"/>
                    </a:lnTo>
                    <a:lnTo>
                      <a:pt x="51" y="217"/>
                    </a:lnTo>
                    <a:lnTo>
                      <a:pt x="53" y="219"/>
                    </a:lnTo>
                    <a:lnTo>
                      <a:pt x="53" y="219"/>
                    </a:lnTo>
                    <a:lnTo>
                      <a:pt x="53" y="215"/>
                    </a:lnTo>
                    <a:lnTo>
                      <a:pt x="51" y="210"/>
                    </a:lnTo>
                    <a:lnTo>
                      <a:pt x="51" y="210"/>
                    </a:lnTo>
                    <a:close/>
                    <a:moveTo>
                      <a:pt x="242" y="16"/>
                    </a:moveTo>
                    <a:lnTo>
                      <a:pt x="242" y="16"/>
                    </a:lnTo>
                    <a:lnTo>
                      <a:pt x="242" y="16"/>
                    </a:lnTo>
                    <a:lnTo>
                      <a:pt x="242" y="16"/>
                    </a:lnTo>
                    <a:lnTo>
                      <a:pt x="239" y="13"/>
                    </a:lnTo>
                    <a:lnTo>
                      <a:pt x="239" y="13"/>
                    </a:lnTo>
                    <a:lnTo>
                      <a:pt x="234" y="11"/>
                    </a:lnTo>
                    <a:lnTo>
                      <a:pt x="234" y="11"/>
                    </a:lnTo>
                    <a:lnTo>
                      <a:pt x="234" y="11"/>
                    </a:lnTo>
                    <a:lnTo>
                      <a:pt x="234" y="11"/>
                    </a:lnTo>
                    <a:lnTo>
                      <a:pt x="233" y="11"/>
                    </a:lnTo>
                    <a:lnTo>
                      <a:pt x="233" y="11"/>
                    </a:lnTo>
                    <a:lnTo>
                      <a:pt x="234" y="13"/>
                    </a:lnTo>
                    <a:lnTo>
                      <a:pt x="234" y="13"/>
                    </a:lnTo>
                    <a:lnTo>
                      <a:pt x="240" y="16"/>
                    </a:lnTo>
                    <a:lnTo>
                      <a:pt x="240" y="16"/>
                    </a:lnTo>
                    <a:lnTo>
                      <a:pt x="242" y="16"/>
                    </a:lnTo>
                    <a:lnTo>
                      <a:pt x="242" y="16"/>
                    </a:lnTo>
                    <a:close/>
                    <a:moveTo>
                      <a:pt x="131" y="234"/>
                    </a:moveTo>
                    <a:lnTo>
                      <a:pt x="131" y="234"/>
                    </a:lnTo>
                    <a:lnTo>
                      <a:pt x="126" y="240"/>
                    </a:lnTo>
                    <a:lnTo>
                      <a:pt x="126" y="240"/>
                    </a:lnTo>
                    <a:lnTo>
                      <a:pt x="126" y="240"/>
                    </a:lnTo>
                    <a:lnTo>
                      <a:pt x="126" y="240"/>
                    </a:lnTo>
                    <a:lnTo>
                      <a:pt x="132" y="236"/>
                    </a:lnTo>
                    <a:lnTo>
                      <a:pt x="132" y="236"/>
                    </a:lnTo>
                    <a:lnTo>
                      <a:pt x="131" y="234"/>
                    </a:lnTo>
                    <a:lnTo>
                      <a:pt x="131" y="234"/>
                    </a:lnTo>
                    <a:close/>
                    <a:moveTo>
                      <a:pt x="264" y="159"/>
                    </a:moveTo>
                    <a:lnTo>
                      <a:pt x="264" y="159"/>
                    </a:lnTo>
                    <a:lnTo>
                      <a:pt x="264" y="168"/>
                    </a:lnTo>
                    <a:lnTo>
                      <a:pt x="264" y="168"/>
                    </a:lnTo>
                    <a:lnTo>
                      <a:pt x="264" y="158"/>
                    </a:lnTo>
                    <a:lnTo>
                      <a:pt x="264" y="158"/>
                    </a:lnTo>
                    <a:lnTo>
                      <a:pt x="264" y="159"/>
                    </a:lnTo>
                    <a:lnTo>
                      <a:pt x="264" y="159"/>
                    </a:lnTo>
                    <a:close/>
                    <a:moveTo>
                      <a:pt x="102" y="256"/>
                    </a:moveTo>
                    <a:lnTo>
                      <a:pt x="102" y="256"/>
                    </a:lnTo>
                    <a:lnTo>
                      <a:pt x="101" y="250"/>
                    </a:lnTo>
                    <a:lnTo>
                      <a:pt x="99" y="246"/>
                    </a:lnTo>
                    <a:lnTo>
                      <a:pt x="99" y="246"/>
                    </a:lnTo>
                    <a:lnTo>
                      <a:pt x="101" y="251"/>
                    </a:lnTo>
                    <a:lnTo>
                      <a:pt x="102" y="256"/>
                    </a:lnTo>
                    <a:lnTo>
                      <a:pt x="102" y="256"/>
                    </a:lnTo>
                    <a:close/>
                    <a:moveTo>
                      <a:pt x="263" y="57"/>
                    </a:moveTo>
                    <a:lnTo>
                      <a:pt x="263" y="57"/>
                    </a:lnTo>
                    <a:lnTo>
                      <a:pt x="263" y="54"/>
                    </a:lnTo>
                    <a:lnTo>
                      <a:pt x="263" y="54"/>
                    </a:lnTo>
                    <a:lnTo>
                      <a:pt x="263" y="51"/>
                    </a:lnTo>
                    <a:lnTo>
                      <a:pt x="263" y="51"/>
                    </a:lnTo>
                    <a:lnTo>
                      <a:pt x="261" y="51"/>
                    </a:lnTo>
                    <a:lnTo>
                      <a:pt x="261" y="51"/>
                    </a:lnTo>
                    <a:lnTo>
                      <a:pt x="261" y="57"/>
                    </a:lnTo>
                    <a:lnTo>
                      <a:pt x="261" y="57"/>
                    </a:lnTo>
                    <a:lnTo>
                      <a:pt x="263" y="57"/>
                    </a:lnTo>
                    <a:lnTo>
                      <a:pt x="263" y="57"/>
                    </a:lnTo>
                    <a:close/>
                    <a:moveTo>
                      <a:pt x="109" y="222"/>
                    </a:moveTo>
                    <a:lnTo>
                      <a:pt x="109" y="222"/>
                    </a:lnTo>
                    <a:lnTo>
                      <a:pt x="112" y="219"/>
                    </a:lnTo>
                    <a:lnTo>
                      <a:pt x="112" y="219"/>
                    </a:lnTo>
                    <a:lnTo>
                      <a:pt x="114" y="217"/>
                    </a:lnTo>
                    <a:lnTo>
                      <a:pt x="114" y="217"/>
                    </a:lnTo>
                    <a:lnTo>
                      <a:pt x="111" y="219"/>
                    </a:lnTo>
                    <a:lnTo>
                      <a:pt x="108" y="220"/>
                    </a:lnTo>
                    <a:lnTo>
                      <a:pt x="108" y="220"/>
                    </a:lnTo>
                    <a:lnTo>
                      <a:pt x="109" y="222"/>
                    </a:lnTo>
                    <a:lnTo>
                      <a:pt x="109" y="222"/>
                    </a:lnTo>
                    <a:close/>
                    <a:moveTo>
                      <a:pt x="237" y="209"/>
                    </a:moveTo>
                    <a:lnTo>
                      <a:pt x="237" y="209"/>
                    </a:lnTo>
                    <a:lnTo>
                      <a:pt x="239" y="210"/>
                    </a:lnTo>
                    <a:lnTo>
                      <a:pt x="240" y="209"/>
                    </a:lnTo>
                    <a:lnTo>
                      <a:pt x="240" y="209"/>
                    </a:lnTo>
                    <a:lnTo>
                      <a:pt x="242" y="209"/>
                    </a:lnTo>
                    <a:lnTo>
                      <a:pt x="242" y="209"/>
                    </a:lnTo>
                    <a:lnTo>
                      <a:pt x="244" y="206"/>
                    </a:lnTo>
                    <a:lnTo>
                      <a:pt x="244" y="206"/>
                    </a:lnTo>
                    <a:lnTo>
                      <a:pt x="244" y="206"/>
                    </a:lnTo>
                    <a:lnTo>
                      <a:pt x="244" y="206"/>
                    </a:lnTo>
                    <a:lnTo>
                      <a:pt x="244" y="205"/>
                    </a:lnTo>
                    <a:lnTo>
                      <a:pt x="244" y="205"/>
                    </a:lnTo>
                    <a:lnTo>
                      <a:pt x="237" y="209"/>
                    </a:lnTo>
                    <a:lnTo>
                      <a:pt x="237" y="209"/>
                    </a:lnTo>
                    <a:close/>
                    <a:moveTo>
                      <a:pt x="169" y="213"/>
                    </a:moveTo>
                    <a:lnTo>
                      <a:pt x="169" y="213"/>
                    </a:lnTo>
                    <a:lnTo>
                      <a:pt x="169" y="212"/>
                    </a:lnTo>
                    <a:lnTo>
                      <a:pt x="169" y="212"/>
                    </a:lnTo>
                    <a:lnTo>
                      <a:pt x="162" y="212"/>
                    </a:lnTo>
                    <a:lnTo>
                      <a:pt x="162" y="212"/>
                    </a:lnTo>
                    <a:lnTo>
                      <a:pt x="163" y="213"/>
                    </a:lnTo>
                    <a:lnTo>
                      <a:pt x="163" y="213"/>
                    </a:lnTo>
                    <a:lnTo>
                      <a:pt x="169" y="213"/>
                    </a:lnTo>
                    <a:lnTo>
                      <a:pt x="169" y="213"/>
                    </a:lnTo>
                    <a:close/>
                    <a:moveTo>
                      <a:pt x="125" y="251"/>
                    </a:moveTo>
                    <a:lnTo>
                      <a:pt x="125" y="251"/>
                    </a:lnTo>
                    <a:lnTo>
                      <a:pt x="128" y="246"/>
                    </a:lnTo>
                    <a:lnTo>
                      <a:pt x="128" y="246"/>
                    </a:lnTo>
                    <a:lnTo>
                      <a:pt x="126" y="246"/>
                    </a:lnTo>
                    <a:lnTo>
                      <a:pt x="126" y="246"/>
                    </a:lnTo>
                    <a:lnTo>
                      <a:pt x="124" y="250"/>
                    </a:lnTo>
                    <a:lnTo>
                      <a:pt x="124" y="250"/>
                    </a:lnTo>
                    <a:lnTo>
                      <a:pt x="125" y="251"/>
                    </a:lnTo>
                    <a:lnTo>
                      <a:pt x="125" y="251"/>
                    </a:lnTo>
                    <a:close/>
                    <a:moveTo>
                      <a:pt x="240" y="200"/>
                    </a:moveTo>
                    <a:lnTo>
                      <a:pt x="240" y="200"/>
                    </a:lnTo>
                    <a:lnTo>
                      <a:pt x="237" y="205"/>
                    </a:lnTo>
                    <a:lnTo>
                      <a:pt x="237" y="205"/>
                    </a:lnTo>
                    <a:lnTo>
                      <a:pt x="237" y="205"/>
                    </a:lnTo>
                    <a:lnTo>
                      <a:pt x="237" y="205"/>
                    </a:lnTo>
                    <a:lnTo>
                      <a:pt x="243" y="203"/>
                    </a:lnTo>
                    <a:lnTo>
                      <a:pt x="243" y="203"/>
                    </a:lnTo>
                    <a:lnTo>
                      <a:pt x="240" y="200"/>
                    </a:lnTo>
                    <a:lnTo>
                      <a:pt x="240" y="200"/>
                    </a:lnTo>
                    <a:close/>
                    <a:moveTo>
                      <a:pt x="122" y="261"/>
                    </a:moveTo>
                    <a:lnTo>
                      <a:pt x="122" y="261"/>
                    </a:lnTo>
                    <a:lnTo>
                      <a:pt x="124" y="257"/>
                    </a:lnTo>
                    <a:lnTo>
                      <a:pt x="124" y="257"/>
                    </a:lnTo>
                    <a:lnTo>
                      <a:pt x="124" y="256"/>
                    </a:lnTo>
                    <a:lnTo>
                      <a:pt x="122" y="254"/>
                    </a:lnTo>
                    <a:lnTo>
                      <a:pt x="122" y="254"/>
                    </a:lnTo>
                    <a:lnTo>
                      <a:pt x="122" y="260"/>
                    </a:lnTo>
                    <a:lnTo>
                      <a:pt x="122" y="260"/>
                    </a:lnTo>
                    <a:lnTo>
                      <a:pt x="122" y="261"/>
                    </a:lnTo>
                    <a:lnTo>
                      <a:pt x="122" y="261"/>
                    </a:lnTo>
                    <a:close/>
                    <a:moveTo>
                      <a:pt x="257" y="55"/>
                    </a:moveTo>
                    <a:lnTo>
                      <a:pt x="257" y="55"/>
                    </a:lnTo>
                    <a:lnTo>
                      <a:pt x="256" y="48"/>
                    </a:lnTo>
                    <a:lnTo>
                      <a:pt x="256" y="48"/>
                    </a:lnTo>
                    <a:lnTo>
                      <a:pt x="256" y="55"/>
                    </a:lnTo>
                    <a:lnTo>
                      <a:pt x="256" y="55"/>
                    </a:lnTo>
                    <a:lnTo>
                      <a:pt x="257" y="55"/>
                    </a:lnTo>
                    <a:lnTo>
                      <a:pt x="257" y="55"/>
                    </a:lnTo>
                    <a:close/>
                    <a:moveTo>
                      <a:pt x="102" y="230"/>
                    </a:moveTo>
                    <a:lnTo>
                      <a:pt x="102" y="230"/>
                    </a:lnTo>
                    <a:lnTo>
                      <a:pt x="107" y="224"/>
                    </a:lnTo>
                    <a:lnTo>
                      <a:pt x="107" y="224"/>
                    </a:lnTo>
                    <a:lnTo>
                      <a:pt x="105" y="223"/>
                    </a:lnTo>
                    <a:lnTo>
                      <a:pt x="105" y="223"/>
                    </a:lnTo>
                    <a:lnTo>
                      <a:pt x="104" y="226"/>
                    </a:lnTo>
                    <a:lnTo>
                      <a:pt x="102" y="230"/>
                    </a:lnTo>
                    <a:lnTo>
                      <a:pt x="102" y="230"/>
                    </a:lnTo>
                    <a:close/>
                    <a:moveTo>
                      <a:pt x="82" y="327"/>
                    </a:moveTo>
                    <a:lnTo>
                      <a:pt x="82" y="327"/>
                    </a:lnTo>
                    <a:lnTo>
                      <a:pt x="82" y="327"/>
                    </a:lnTo>
                    <a:lnTo>
                      <a:pt x="82" y="327"/>
                    </a:lnTo>
                    <a:lnTo>
                      <a:pt x="85" y="323"/>
                    </a:lnTo>
                    <a:lnTo>
                      <a:pt x="85" y="323"/>
                    </a:lnTo>
                    <a:lnTo>
                      <a:pt x="84" y="321"/>
                    </a:lnTo>
                    <a:lnTo>
                      <a:pt x="84" y="321"/>
                    </a:lnTo>
                    <a:lnTo>
                      <a:pt x="82" y="327"/>
                    </a:lnTo>
                    <a:lnTo>
                      <a:pt x="82" y="327"/>
                    </a:lnTo>
                    <a:close/>
                    <a:moveTo>
                      <a:pt x="206" y="206"/>
                    </a:moveTo>
                    <a:lnTo>
                      <a:pt x="206" y="206"/>
                    </a:lnTo>
                    <a:lnTo>
                      <a:pt x="199" y="209"/>
                    </a:lnTo>
                    <a:lnTo>
                      <a:pt x="199" y="209"/>
                    </a:lnTo>
                    <a:lnTo>
                      <a:pt x="199" y="209"/>
                    </a:lnTo>
                    <a:lnTo>
                      <a:pt x="199" y="209"/>
                    </a:lnTo>
                    <a:lnTo>
                      <a:pt x="207" y="207"/>
                    </a:lnTo>
                    <a:lnTo>
                      <a:pt x="207" y="207"/>
                    </a:lnTo>
                    <a:lnTo>
                      <a:pt x="206" y="206"/>
                    </a:lnTo>
                    <a:lnTo>
                      <a:pt x="206" y="206"/>
                    </a:lnTo>
                    <a:close/>
                    <a:moveTo>
                      <a:pt x="180" y="212"/>
                    </a:moveTo>
                    <a:lnTo>
                      <a:pt x="180" y="212"/>
                    </a:lnTo>
                    <a:lnTo>
                      <a:pt x="179" y="210"/>
                    </a:lnTo>
                    <a:lnTo>
                      <a:pt x="179" y="210"/>
                    </a:lnTo>
                    <a:lnTo>
                      <a:pt x="176" y="212"/>
                    </a:lnTo>
                    <a:lnTo>
                      <a:pt x="176" y="212"/>
                    </a:lnTo>
                    <a:lnTo>
                      <a:pt x="175" y="212"/>
                    </a:lnTo>
                    <a:lnTo>
                      <a:pt x="175" y="212"/>
                    </a:lnTo>
                    <a:lnTo>
                      <a:pt x="173" y="212"/>
                    </a:lnTo>
                    <a:lnTo>
                      <a:pt x="173" y="212"/>
                    </a:lnTo>
                    <a:lnTo>
                      <a:pt x="173" y="212"/>
                    </a:lnTo>
                    <a:lnTo>
                      <a:pt x="173" y="212"/>
                    </a:lnTo>
                    <a:lnTo>
                      <a:pt x="173" y="212"/>
                    </a:lnTo>
                    <a:lnTo>
                      <a:pt x="173" y="212"/>
                    </a:lnTo>
                    <a:lnTo>
                      <a:pt x="176" y="212"/>
                    </a:lnTo>
                    <a:lnTo>
                      <a:pt x="176" y="212"/>
                    </a:lnTo>
                    <a:lnTo>
                      <a:pt x="180" y="212"/>
                    </a:lnTo>
                    <a:lnTo>
                      <a:pt x="180" y="212"/>
                    </a:lnTo>
                    <a:close/>
                    <a:moveTo>
                      <a:pt x="249" y="114"/>
                    </a:moveTo>
                    <a:lnTo>
                      <a:pt x="249" y="114"/>
                    </a:lnTo>
                    <a:lnTo>
                      <a:pt x="249" y="122"/>
                    </a:lnTo>
                    <a:lnTo>
                      <a:pt x="249" y="122"/>
                    </a:lnTo>
                    <a:lnTo>
                      <a:pt x="249" y="121"/>
                    </a:lnTo>
                    <a:lnTo>
                      <a:pt x="249" y="121"/>
                    </a:lnTo>
                    <a:lnTo>
                      <a:pt x="250" y="115"/>
                    </a:lnTo>
                    <a:lnTo>
                      <a:pt x="250" y="115"/>
                    </a:lnTo>
                    <a:lnTo>
                      <a:pt x="249" y="114"/>
                    </a:lnTo>
                    <a:lnTo>
                      <a:pt x="249" y="114"/>
                    </a:lnTo>
                    <a:close/>
                    <a:moveTo>
                      <a:pt x="45" y="209"/>
                    </a:moveTo>
                    <a:lnTo>
                      <a:pt x="45" y="209"/>
                    </a:lnTo>
                    <a:lnTo>
                      <a:pt x="44" y="210"/>
                    </a:lnTo>
                    <a:lnTo>
                      <a:pt x="44" y="210"/>
                    </a:lnTo>
                    <a:lnTo>
                      <a:pt x="47" y="213"/>
                    </a:lnTo>
                    <a:lnTo>
                      <a:pt x="47" y="213"/>
                    </a:lnTo>
                    <a:lnTo>
                      <a:pt x="47" y="213"/>
                    </a:lnTo>
                    <a:lnTo>
                      <a:pt x="47" y="213"/>
                    </a:lnTo>
                    <a:lnTo>
                      <a:pt x="45" y="209"/>
                    </a:lnTo>
                    <a:lnTo>
                      <a:pt x="45" y="209"/>
                    </a:lnTo>
                    <a:close/>
                    <a:moveTo>
                      <a:pt x="99" y="237"/>
                    </a:moveTo>
                    <a:lnTo>
                      <a:pt x="99" y="237"/>
                    </a:lnTo>
                    <a:lnTo>
                      <a:pt x="99" y="230"/>
                    </a:lnTo>
                    <a:lnTo>
                      <a:pt x="99" y="230"/>
                    </a:lnTo>
                    <a:lnTo>
                      <a:pt x="99" y="233"/>
                    </a:lnTo>
                    <a:lnTo>
                      <a:pt x="99" y="237"/>
                    </a:lnTo>
                    <a:lnTo>
                      <a:pt x="99" y="237"/>
                    </a:lnTo>
                    <a:close/>
                    <a:moveTo>
                      <a:pt x="121" y="264"/>
                    </a:moveTo>
                    <a:lnTo>
                      <a:pt x="121" y="264"/>
                    </a:lnTo>
                    <a:lnTo>
                      <a:pt x="121" y="270"/>
                    </a:lnTo>
                    <a:lnTo>
                      <a:pt x="121" y="270"/>
                    </a:lnTo>
                    <a:lnTo>
                      <a:pt x="121" y="270"/>
                    </a:lnTo>
                    <a:lnTo>
                      <a:pt x="121" y="270"/>
                    </a:lnTo>
                    <a:lnTo>
                      <a:pt x="121" y="266"/>
                    </a:lnTo>
                    <a:lnTo>
                      <a:pt x="121" y="266"/>
                    </a:lnTo>
                    <a:lnTo>
                      <a:pt x="121" y="264"/>
                    </a:lnTo>
                    <a:lnTo>
                      <a:pt x="121" y="264"/>
                    </a:lnTo>
                    <a:close/>
                    <a:moveTo>
                      <a:pt x="266" y="84"/>
                    </a:moveTo>
                    <a:lnTo>
                      <a:pt x="266" y="84"/>
                    </a:lnTo>
                    <a:lnTo>
                      <a:pt x="266" y="84"/>
                    </a:lnTo>
                    <a:lnTo>
                      <a:pt x="266" y="84"/>
                    </a:lnTo>
                    <a:lnTo>
                      <a:pt x="266" y="84"/>
                    </a:lnTo>
                    <a:lnTo>
                      <a:pt x="266" y="84"/>
                    </a:lnTo>
                    <a:lnTo>
                      <a:pt x="266" y="91"/>
                    </a:lnTo>
                    <a:lnTo>
                      <a:pt x="266" y="91"/>
                    </a:lnTo>
                    <a:lnTo>
                      <a:pt x="266" y="91"/>
                    </a:lnTo>
                    <a:lnTo>
                      <a:pt x="266" y="91"/>
                    </a:lnTo>
                    <a:lnTo>
                      <a:pt x="266" y="91"/>
                    </a:lnTo>
                    <a:lnTo>
                      <a:pt x="266" y="91"/>
                    </a:lnTo>
                    <a:lnTo>
                      <a:pt x="266" y="84"/>
                    </a:lnTo>
                    <a:lnTo>
                      <a:pt x="266" y="84"/>
                    </a:lnTo>
                    <a:close/>
                    <a:moveTo>
                      <a:pt x="3" y="62"/>
                    </a:moveTo>
                    <a:lnTo>
                      <a:pt x="3" y="62"/>
                    </a:lnTo>
                    <a:lnTo>
                      <a:pt x="3" y="62"/>
                    </a:lnTo>
                    <a:lnTo>
                      <a:pt x="3" y="62"/>
                    </a:lnTo>
                    <a:lnTo>
                      <a:pt x="3" y="72"/>
                    </a:lnTo>
                    <a:lnTo>
                      <a:pt x="3" y="72"/>
                    </a:lnTo>
                    <a:lnTo>
                      <a:pt x="3" y="71"/>
                    </a:lnTo>
                    <a:lnTo>
                      <a:pt x="3" y="71"/>
                    </a:lnTo>
                    <a:lnTo>
                      <a:pt x="3" y="62"/>
                    </a:lnTo>
                    <a:lnTo>
                      <a:pt x="3" y="62"/>
                    </a:lnTo>
                    <a:close/>
                    <a:moveTo>
                      <a:pt x="77" y="305"/>
                    </a:moveTo>
                    <a:lnTo>
                      <a:pt x="77" y="305"/>
                    </a:lnTo>
                    <a:lnTo>
                      <a:pt x="74" y="310"/>
                    </a:lnTo>
                    <a:lnTo>
                      <a:pt x="72" y="314"/>
                    </a:lnTo>
                    <a:lnTo>
                      <a:pt x="72" y="314"/>
                    </a:lnTo>
                    <a:lnTo>
                      <a:pt x="77" y="305"/>
                    </a:lnTo>
                    <a:lnTo>
                      <a:pt x="77" y="305"/>
                    </a:lnTo>
                    <a:close/>
                    <a:moveTo>
                      <a:pt x="72" y="350"/>
                    </a:moveTo>
                    <a:lnTo>
                      <a:pt x="72" y="350"/>
                    </a:lnTo>
                    <a:lnTo>
                      <a:pt x="72" y="347"/>
                    </a:lnTo>
                    <a:lnTo>
                      <a:pt x="72" y="345"/>
                    </a:lnTo>
                    <a:lnTo>
                      <a:pt x="72" y="345"/>
                    </a:lnTo>
                    <a:lnTo>
                      <a:pt x="72" y="350"/>
                    </a:lnTo>
                    <a:lnTo>
                      <a:pt x="72" y="350"/>
                    </a:lnTo>
                    <a:close/>
                    <a:moveTo>
                      <a:pt x="129" y="242"/>
                    </a:moveTo>
                    <a:lnTo>
                      <a:pt x="129" y="242"/>
                    </a:lnTo>
                    <a:lnTo>
                      <a:pt x="129" y="243"/>
                    </a:lnTo>
                    <a:lnTo>
                      <a:pt x="129" y="243"/>
                    </a:lnTo>
                    <a:lnTo>
                      <a:pt x="132" y="239"/>
                    </a:lnTo>
                    <a:lnTo>
                      <a:pt x="132" y="239"/>
                    </a:lnTo>
                    <a:lnTo>
                      <a:pt x="129" y="242"/>
                    </a:lnTo>
                    <a:lnTo>
                      <a:pt x="129" y="242"/>
                    </a:lnTo>
                    <a:close/>
                    <a:moveTo>
                      <a:pt x="256" y="61"/>
                    </a:moveTo>
                    <a:lnTo>
                      <a:pt x="256" y="61"/>
                    </a:lnTo>
                    <a:lnTo>
                      <a:pt x="257" y="61"/>
                    </a:lnTo>
                    <a:lnTo>
                      <a:pt x="257" y="61"/>
                    </a:lnTo>
                    <a:lnTo>
                      <a:pt x="257" y="58"/>
                    </a:lnTo>
                    <a:lnTo>
                      <a:pt x="257" y="58"/>
                    </a:lnTo>
                    <a:lnTo>
                      <a:pt x="257" y="58"/>
                    </a:lnTo>
                    <a:lnTo>
                      <a:pt x="256" y="57"/>
                    </a:lnTo>
                    <a:lnTo>
                      <a:pt x="256" y="57"/>
                    </a:lnTo>
                    <a:lnTo>
                      <a:pt x="256" y="61"/>
                    </a:lnTo>
                    <a:lnTo>
                      <a:pt x="256" y="61"/>
                    </a:lnTo>
                    <a:close/>
                    <a:moveTo>
                      <a:pt x="247" y="55"/>
                    </a:moveTo>
                    <a:lnTo>
                      <a:pt x="247" y="55"/>
                    </a:lnTo>
                    <a:lnTo>
                      <a:pt x="247" y="57"/>
                    </a:lnTo>
                    <a:lnTo>
                      <a:pt x="247" y="57"/>
                    </a:lnTo>
                    <a:lnTo>
                      <a:pt x="249" y="61"/>
                    </a:lnTo>
                    <a:lnTo>
                      <a:pt x="249" y="61"/>
                    </a:lnTo>
                    <a:lnTo>
                      <a:pt x="247" y="55"/>
                    </a:lnTo>
                    <a:lnTo>
                      <a:pt x="247" y="55"/>
                    </a:lnTo>
                    <a:close/>
                    <a:moveTo>
                      <a:pt x="68" y="357"/>
                    </a:moveTo>
                    <a:lnTo>
                      <a:pt x="68" y="357"/>
                    </a:lnTo>
                    <a:lnTo>
                      <a:pt x="68" y="358"/>
                    </a:lnTo>
                    <a:lnTo>
                      <a:pt x="68" y="358"/>
                    </a:lnTo>
                    <a:lnTo>
                      <a:pt x="68" y="359"/>
                    </a:lnTo>
                    <a:lnTo>
                      <a:pt x="68" y="359"/>
                    </a:lnTo>
                    <a:lnTo>
                      <a:pt x="70" y="359"/>
                    </a:lnTo>
                    <a:lnTo>
                      <a:pt x="70" y="359"/>
                    </a:lnTo>
                    <a:lnTo>
                      <a:pt x="70" y="357"/>
                    </a:lnTo>
                    <a:lnTo>
                      <a:pt x="70" y="357"/>
                    </a:lnTo>
                    <a:lnTo>
                      <a:pt x="70" y="357"/>
                    </a:lnTo>
                    <a:lnTo>
                      <a:pt x="70" y="357"/>
                    </a:lnTo>
                    <a:lnTo>
                      <a:pt x="68" y="357"/>
                    </a:lnTo>
                    <a:lnTo>
                      <a:pt x="68" y="357"/>
                    </a:lnTo>
                    <a:close/>
                    <a:moveTo>
                      <a:pt x="249" y="41"/>
                    </a:moveTo>
                    <a:lnTo>
                      <a:pt x="249" y="41"/>
                    </a:lnTo>
                    <a:lnTo>
                      <a:pt x="249" y="40"/>
                    </a:lnTo>
                    <a:lnTo>
                      <a:pt x="247" y="38"/>
                    </a:lnTo>
                    <a:lnTo>
                      <a:pt x="247" y="38"/>
                    </a:lnTo>
                    <a:lnTo>
                      <a:pt x="247" y="40"/>
                    </a:lnTo>
                    <a:lnTo>
                      <a:pt x="249" y="41"/>
                    </a:lnTo>
                    <a:lnTo>
                      <a:pt x="249" y="41"/>
                    </a:lnTo>
                    <a:close/>
                    <a:moveTo>
                      <a:pt x="227" y="215"/>
                    </a:moveTo>
                    <a:lnTo>
                      <a:pt x="227" y="215"/>
                    </a:lnTo>
                    <a:lnTo>
                      <a:pt x="226" y="213"/>
                    </a:lnTo>
                    <a:lnTo>
                      <a:pt x="226" y="213"/>
                    </a:lnTo>
                    <a:lnTo>
                      <a:pt x="224" y="215"/>
                    </a:lnTo>
                    <a:lnTo>
                      <a:pt x="224" y="215"/>
                    </a:lnTo>
                    <a:lnTo>
                      <a:pt x="227" y="215"/>
                    </a:lnTo>
                    <a:lnTo>
                      <a:pt x="227" y="215"/>
                    </a:lnTo>
                    <a:close/>
                    <a:moveTo>
                      <a:pt x="142" y="234"/>
                    </a:moveTo>
                    <a:lnTo>
                      <a:pt x="142" y="234"/>
                    </a:lnTo>
                    <a:lnTo>
                      <a:pt x="142" y="234"/>
                    </a:lnTo>
                    <a:lnTo>
                      <a:pt x="142" y="234"/>
                    </a:lnTo>
                    <a:lnTo>
                      <a:pt x="139" y="236"/>
                    </a:lnTo>
                    <a:lnTo>
                      <a:pt x="139" y="236"/>
                    </a:lnTo>
                    <a:lnTo>
                      <a:pt x="139" y="236"/>
                    </a:lnTo>
                    <a:lnTo>
                      <a:pt x="139" y="236"/>
                    </a:lnTo>
                    <a:lnTo>
                      <a:pt x="142" y="234"/>
                    </a:lnTo>
                    <a:lnTo>
                      <a:pt x="142" y="234"/>
                    </a:lnTo>
                    <a:close/>
                    <a:moveTo>
                      <a:pt x="219" y="202"/>
                    </a:moveTo>
                    <a:lnTo>
                      <a:pt x="219" y="202"/>
                    </a:lnTo>
                    <a:lnTo>
                      <a:pt x="220" y="202"/>
                    </a:lnTo>
                    <a:lnTo>
                      <a:pt x="223" y="200"/>
                    </a:lnTo>
                    <a:lnTo>
                      <a:pt x="223" y="200"/>
                    </a:lnTo>
                    <a:lnTo>
                      <a:pt x="219" y="202"/>
                    </a:lnTo>
                    <a:lnTo>
                      <a:pt x="219" y="202"/>
                    </a:lnTo>
                    <a:close/>
                    <a:moveTo>
                      <a:pt x="217" y="220"/>
                    </a:moveTo>
                    <a:lnTo>
                      <a:pt x="217" y="220"/>
                    </a:lnTo>
                    <a:lnTo>
                      <a:pt x="217" y="219"/>
                    </a:lnTo>
                    <a:lnTo>
                      <a:pt x="217" y="219"/>
                    </a:lnTo>
                    <a:lnTo>
                      <a:pt x="215" y="220"/>
                    </a:lnTo>
                    <a:lnTo>
                      <a:pt x="215" y="220"/>
                    </a:lnTo>
                    <a:lnTo>
                      <a:pt x="216" y="220"/>
                    </a:lnTo>
                    <a:lnTo>
                      <a:pt x="216" y="220"/>
                    </a:lnTo>
                    <a:lnTo>
                      <a:pt x="217" y="220"/>
                    </a:lnTo>
                    <a:lnTo>
                      <a:pt x="217" y="220"/>
                    </a:lnTo>
                    <a:close/>
                    <a:moveTo>
                      <a:pt x="38" y="190"/>
                    </a:moveTo>
                    <a:lnTo>
                      <a:pt x="38" y="190"/>
                    </a:lnTo>
                    <a:lnTo>
                      <a:pt x="41" y="192"/>
                    </a:lnTo>
                    <a:lnTo>
                      <a:pt x="41" y="192"/>
                    </a:lnTo>
                    <a:lnTo>
                      <a:pt x="38" y="190"/>
                    </a:lnTo>
                    <a:lnTo>
                      <a:pt x="38" y="190"/>
                    </a:lnTo>
                    <a:close/>
                    <a:moveTo>
                      <a:pt x="229" y="8"/>
                    </a:moveTo>
                    <a:lnTo>
                      <a:pt x="229" y="8"/>
                    </a:lnTo>
                    <a:lnTo>
                      <a:pt x="230" y="8"/>
                    </a:lnTo>
                    <a:lnTo>
                      <a:pt x="230" y="8"/>
                    </a:lnTo>
                    <a:lnTo>
                      <a:pt x="230" y="8"/>
                    </a:lnTo>
                    <a:lnTo>
                      <a:pt x="229" y="8"/>
                    </a:lnTo>
                    <a:lnTo>
                      <a:pt x="229" y="8"/>
                    </a:lnTo>
                    <a:close/>
                    <a:moveTo>
                      <a:pt x="155" y="213"/>
                    </a:moveTo>
                    <a:lnTo>
                      <a:pt x="155" y="213"/>
                    </a:lnTo>
                    <a:lnTo>
                      <a:pt x="158" y="213"/>
                    </a:lnTo>
                    <a:lnTo>
                      <a:pt x="158" y="213"/>
                    </a:lnTo>
                    <a:lnTo>
                      <a:pt x="158" y="213"/>
                    </a:lnTo>
                    <a:lnTo>
                      <a:pt x="158" y="213"/>
                    </a:lnTo>
                    <a:lnTo>
                      <a:pt x="155" y="213"/>
                    </a:lnTo>
                    <a:lnTo>
                      <a:pt x="155" y="213"/>
                    </a:lnTo>
                    <a:close/>
                    <a:moveTo>
                      <a:pt x="261" y="134"/>
                    </a:moveTo>
                    <a:lnTo>
                      <a:pt x="261" y="134"/>
                    </a:lnTo>
                    <a:lnTo>
                      <a:pt x="260" y="134"/>
                    </a:lnTo>
                    <a:lnTo>
                      <a:pt x="260" y="134"/>
                    </a:lnTo>
                    <a:lnTo>
                      <a:pt x="260" y="135"/>
                    </a:lnTo>
                    <a:lnTo>
                      <a:pt x="260" y="135"/>
                    </a:lnTo>
                    <a:lnTo>
                      <a:pt x="261" y="135"/>
                    </a:lnTo>
                    <a:lnTo>
                      <a:pt x="261" y="135"/>
                    </a:lnTo>
                    <a:lnTo>
                      <a:pt x="261" y="134"/>
                    </a:lnTo>
                    <a:lnTo>
                      <a:pt x="261" y="134"/>
                    </a:lnTo>
                    <a:close/>
                    <a:moveTo>
                      <a:pt x="247" y="27"/>
                    </a:moveTo>
                    <a:lnTo>
                      <a:pt x="247" y="27"/>
                    </a:lnTo>
                    <a:lnTo>
                      <a:pt x="249" y="27"/>
                    </a:lnTo>
                    <a:lnTo>
                      <a:pt x="249" y="27"/>
                    </a:lnTo>
                    <a:lnTo>
                      <a:pt x="247" y="27"/>
                    </a:lnTo>
                    <a:lnTo>
                      <a:pt x="247" y="27"/>
                    </a:lnTo>
                    <a:lnTo>
                      <a:pt x="247" y="27"/>
                    </a:lnTo>
                    <a:close/>
                    <a:moveTo>
                      <a:pt x="261" y="153"/>
                    </a:moveTo>
                    <a:lnTo>
                      <a:pt x="261" y="153"/>
                    </a:lnTo>
                    <a:lnTo>
                      <a:pt x="261" y="153"/>
                    </a:lnTo>
                    <a:lnTo>
                      <a:pt x="261" y="153"/>
                    </a:lnTo>
                    <a:lnTo>
                      <a:pt x="261" y="152"/>
                    </a:lnTo>
                    <a:lnTo>
                      <a:pt x="261" y="152"/>
                    </a:lnTo>
                    <a:lnTo>
                      <a:pt x="261" y="152"/>
                    </a:lnTo>
                    <a:lnTo>
                      <a:pt x="261" y="152"/>
                    </a:lnTo>
                    <a:lnTo>
                      <a:pt x="261" y="153"/>
                    </a:lnTo>
                    <a:lnTo>
                      <a:pt x="261" y="153"/>
                    </a:lnTo>
                    <a:close/>
                    <a:moveTo>
                      <a:pt x="121" y="213"/>
                    </a:moveTo>
                    <a:lnTo>
                      <a:pt x="121" y="213"/>
                    </a:lnTo>
                    <a:lnTo>
                      <a:pt x="121" y="215"/>
                    </a:lnTo>
                    <a:lnTo>
                      <a:pt x="121" y="215"/>
                    </a:lnTo>
                    <a:lnTo>
                      <a:pt x="122" y="213"/>
                    </a:lnTo>
                    <a:lnTo>
                      <a:pt x="122" y="213"/>
                    </a:lnTo>
                    <a:lnTo>
                      <a:pt x="122" y="213"/>
                    </a:lnTo>
                    <a:lnTo>
                      <a:pt x="122" y="213"/>
                    </a:lnTo>
                    <a:lnTo>
                      <a:pt x="121" y="213"/>
                    </a:lnTo>
                    <a:lnTo>
                      <a:pt x="121" y="213"/>
                    </a:lnTo>
                    <a:close/>
                    <a:moveTo>
                      <a:pt x="247" y="210"/>
                    </a:moveTo>
                    <a:lnTo>
                      <a:pt x="247" y="210"/>
                    </a:lnTo>
                    <a:lnTo>
                      <a:pt x="247" y="210"/>
                    </a:lnTo>
                    <a:lnTo>
                      <a:pt x="247" y="210"/>
                    </a:lnTo>
                    <a:lnTo>
                      <a:pt x="249" y="209"/>
                    </a:lnTo>
                    <a:lnTo>
                      <a:pt x="249" y="209"/>
                    </a:lnTo>
                    <a:lnTo>
                      <a:pt x="247" y="209"/>
                    </a:lnTo>
                    <a:lnTo>
                      <a:pt x="247" y="209"/>
                    </a:lnTo>
                    <a:lnTo>
                      <a:pt x="247" y="210"/>
                    </a:lnTo>
                    <a:lnTo>
                      <a:pt x="247" y="210"/>
                    </a:lnTo>
                    <a:close/>
                    <a:moveTo>
                      <a:pt x="246" y="44"/>
                    </a:moveTo>
                    <a:lnTo>
                      <a:pt x="246" y="44"/>
                    </a:lnTo>
                    <a:lnTo>
                      <a:pt x="246" y="44"/>
                    </a:lnTo>
                    <a:lnTo>
                      <a:pt x="246" y="44"/>
                    </a:lnTo>
                    <a:lnTo>
                      <a:pt x="246" y="44"/>
                    </a:lnTo>
                    <a:lnTo>
                      <a:pt x="246" y="44"/>
                    </a:lnTo>
                    <a:lnTo>
                      <a:pt x="246" y="44"/>
                    </a:lnTo>
                    <a:lnTo>
                      <a:pt x="246" y="44"/>
                    </a:lnTo>
                    <a:lnTo>
                      <a:pt x="246" y="44"/>
                    </a:lnTo>
                    <a:lnTo>
                      <a:pt x="246" y="44"/>
                    </a:lnTo>
                    <a:close/>
                    <a:moveTo>
                      <a:pt x="125" y="244"/>
                    </a:moveTo>
                    <a:lnTo>
                      <a:pt x="125" y="244"/>
                    </a:lnTo>
                    <a:lnTo>
                      <a:pt x="125" y="244"/>
                    </a:lnTo>
                    <a:lnTo>
                      <a:pt x="125" y="244"/>
                    </a:lnTo>
                    <a:lnTo>
                      <a:pt x="124" y="244"/>
                    </a:lnTo>
                    <a:lnTo>
                      <a:pt x="124" y="244"/>
                    </a:lnTo>
                    <a:lnTo>
                      <a:pt x="124" y="244"/>
                    </a:lnTo>
                    <a:lnTo>
                      <a:pt x="124" y="244"/>
                    </a:lnTo>
                    <a:lnTo>
                      <a:pt x="125" y="244"/>
                    </a:lnTo>
                    <a:lnTo>
                      <a:pt x="125" y="244"/>
                    </a:lnTo>
                    <a:close/>
                    <a:moveTo>
                      <a:pt x="43" y="195"/>
                    </a:moveTo>
                    <a:lnTo>
                      <a:pt x="43" y="195"/>
                    </a:lnTo>
                    <a:lnTo>
                      <a:pt x="43" y="195"/>
                    </a:lnTo>
                    <a:lnTo>
                      <a:pt x="43" y="195"/>
                    </a:lnTo>
                    <a:lnTo>
                      <a:pt x="43" y="193"/>
                    </a:lnTo>
                    <a:lnTo>
                      <a:pt x="43" y="193"/>
                    </a:lnTo>
                    <a:lnTo>
                      <a:pt x="43" y="193"/>
                    </a:lnTo>
                    <a:lnTo>
                      <a:pt x="43" y="193"/>
                    </a:lnTo>
                    <a:lnTo>
                      <a:pt x="43" y="195"/>
                    </a:lnTo>
                    <a:lnTo>
                      <a:pt x="43" y="195"/>
                    </a:lnTo>
                    <a:close/>
                    <a:moveTo>
                      <a:pt x="64" y="371"/>
                    </a:moveTo>
                    <a:lnTo>
                      <a:pt x="64" y="371"/>
                    </a:lnTo>
                    <a:lnTo>
                      <a:pt x="64" y="371"/>
                    </a:lnTo>
                    <a:lnTo>
                      <a:pt x="64" y="371"/>
                    </a:lnTo>
                    <a:lnTo>
                      <a:pt x="64" y="371"/>
                    </a:lnTo>
                    <a:lnTo>
                      <a:pt x="64" y="371"/>
                    </a:lnTo>
                    <a:lnTo>
                      <a:pt x="64" y="371"/>
                    </a:lnTo>
                    <a:lnTo>
                      <a:pt x="64" y="371"/>
                    </a:lnTo>
                    <a:lnTo>
                      <a:pt x="64" y="371"/>
                    </a:lnTo>
                    <a:lnTo>
                      <a:pt x="64" y="371"/>
                    </a:lnTo>
                    <a:lnTo>
                      <a:pt x="64" y="371"/>
                    </a:lnTo>
                    <a:lnTo>
                      <a:pt x="64" y="37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0000" tIns="46800" rIns="90000" bIns="46800" numCol="1" anchor="t" anchorCtr="0" compatLnSpc="1">
                <a:normAutofit/>
              </a:bodyPr>
              <a:lstStyle/>
              <a:p>
                <a:pPr algn="ctr"/>
                <a:endParaRPr lang="zh-CN" altLang="en-US" sz="1350" dirty="0"/>
              </a:p>
            </p:txBody>
          </p:sp>
          <p:sp>
            <p:nvSpPr>
              <p:cNvPr id="25" name="Freeform 27">
                <a:extLst>
                  <a:ext uri="{FF2B5EF4-FFF2-40B4-BE49-F238E27FC236}">
                    <a16:creationId xmlns:a16="http://schemas.microsoft.com/office/drawing/2014/main" xmlns="" id="{03166198-A3D7-442F-A668-104384F5C47E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7740456" y="2800951"/>
                <a:ext cx="518151" cy="651255"/>
              </a:xfrm>
              <a:custGeom>
                <a:avLst/>
                <a:gdLst>
                  <a:gd name="T0" fmla="*/ 159 w 248"/>
                  <a:gd name="T1" fmla="*/ 173 h 197"/>
                  <a:gd name="T2" fmla="*/ 93 w 248"/>
                  <a:gd name="T3" fmla="*/ 17 h 197"/>
                  <a:gd name="T4" fmla="*/ 34 w 248"/>
                  <a:gd name="T5" fmla="*/ 139 h 197"/>
                  <a:gd name="T6" fmla="*/ 129 w 248"/>
                  <a:gd name="T7" fmla="*/ 11 h 197"/>
                  <a:gd name="T8" fmla="*/ 230 w 248"/>
                  <a:gd name="T9" fmla="*/ 154 h 197"/>
                  <a:gd name="T10" fmla="*/ 209 w 248"/>
                  <a:gd name="T11" fmla="*/ 53 h 197"/>
                  <a:gd name="T12" fmla="*/ 88 w 248"/>
                  <a:gd name="T13" fmla="*/ 22 h 197"/>
                  <a:gd name="T14" fmla="*/ 142 w 248"/>
                  <a:gd name="T15" fmla="*/ 27 h 197"/>
                  <a:gd name="T16" fmla="*/ 217 w 248"/>
                  <a:gd name="T17" fmla="*/ 61 h 197"/>
                  <a:gd name="T18" fmla="*/ 77 w 248"/>
                  <a:gd name="T19" fmla="*/ 37 h 197"/>
                  <a:gd name="T20" fmla="*/ 107 w 248"/>
                  <a:gd name="T21" fmla="*/ 34 h 197"/>
                  <a:gd name="T22" fmla="*/ 171 w 248"/>
                  <a:gd name="T23" fmla="*/ 70 h 197"/>
                  <a:gd name="T24" fmla="*/ 47 w 248"/>
                  <a:gd name="T25" fmla="*/ 52 h 197"/>
                  <a:gd name="T26" fmla="*/ 206 w 248"/>
                  <a:gd name="T27" fmla="*/ 61 h 197"/>
                  <a:gd name="T28" fmla="*/ 116 w 248"/>
                  <a:gd name="T29" fmla="*/ 56 h 197"/>
                  <a:gd name="T30" fmla="*/ 151 w 248"/>
                  <a:gd name="T31" fmla="*/ 65 h 197"/>
                  <a:gd name="T32" fmla="*/ 76 w 248"/>
                  <a:gd name="T33" fmla="*/ 81 h 197"/>
                  <a:gd name="T34" fmla="*/ 64 w 248"/>
                  <a:gd name="T35" fmla="*/ 139 h 197"/>
                  <a:gd name="T36" fmla="*/ 89 w 248"/>
                  <a:gd name="T37" fmla="*/ 163 h 197"/>
                  <a:gd name="T38" fmla="*/ 48 w 248"/>
                  <a:gd name="T39" fmla="*/ 99 h 197"/>
                  <a:gd name="T40" fmla="*/ 61 w 248"/>
                  <a:gd name="T41" fmla="*/ 98 h 197"/>
                  <a:gd name="T42" fmla="*/ 210 w 248"/>
                  <a:gd name="T43" fmla="*/ 59 h 197"/>
                  <a:gd name="T44" fmla="*/ 64 w 248"/>
                  <a:gd name="T45" fmla="*/ 74 h 197"/>
                  <a:gd name="T46" fmla="*/ 213 w 248"/>
                  <a:gd name="T47" fmla="*/ 76 h 197"/>
                  <a:gd name="T48" fmla="*/ 150 w 248"/>
                  <a:gd name="T49" fmla="*/ 70 h 197"/>
                  <a:gd name="T50" fmla="*/ 242 w 248"/>
                  <a:gd name="T51" fmla="*/ 111 h 197"/>
                  <a:gd name="T52" fmla="*/ 155 w 248"/>
                  <a:gd name="T53" fmla="*/ 105 h 197"/>
                  <a:gd name="T54" fmla="*/ 203 w 248"/>
                  <a:gd name="T55" fmla="*/ 73 h 197"/>
                  <a:gd name="T56" fmla="*/ 119 w 248"/>
                  <a:gd name="T57" fmla="*/ 103 h 197"/>
                  <a:gd name="T58" fmla="*/ 102 w 248"/>
                  <a:gd name="T59" fmla="*/ 104 h 197"/>
                  <a:gd name="T60" fmla="*/ 79 w 248"/>
                  <a:gd name="T61" fmla="*/ 109 h 197"/>
                  <a:gd name="T62" fmla="*/ 191 w 248"/>
                  <a:gd name="T63" fmla="*/ 141 h 197"/>
                  <a:gd name="T64" fmla="*/ 87 w 248"/>
                  <a:gd name="T65" fmla="*/ 98 h 197"/>
                  <a:gd name="T66" fmla="*/ 193 w 248"/>
                  <a:gd name="T67" fmla="*/ 84 h 197"/>
                  <a:gd name="T68" fmla="*/ 171 w 248"/>
                  <a:gd name="T69" fmla="*/ 109 h 197"/>
                  <a:gd name="T70" fmla="*/ 171 w 248"/>
                  <a:gd name="T71" fmla="*/ 109 h 197"/>
                  <a:gd name="T72" fmla="*/ 165 w 248"/>
                  <a:gd name="T73" fmla="*/ 96 h 197"/>
                  <a:gd name="T74" fmla="*/ 64 w 248"/>
                  <a:gd name="T75" fmla="*/ 115 h 197"/>
                  <a:gd name="T76" fmla="*/ 99 w 248"/>
                  <a:gd name="T77" fmla="*/ 116 h 197"/>
                  <a:gd name="T78" fmla="*/ 221 w 248"/>
                  <a:gd name="T79" fmla="*/ 102 h 197"/>
                  <a:gd name="T80" fmla="*/ 183 w 248"/>
                  <a:gd name="T81" fmla="*/ 136 h 197"/>
                  <a:gd name="T82" fmla="*/ 151 w 248"/>
                  <a:gd name="T83" fmla="*/ 122 h 197"/>
                  <a:gd name="T84" fmla="*/ 215 w 248"/>
                  <a:gd name="T85" fmla="*/ 114 h 197"/>
                  <a:gd name="T86" fmla="*/ 114 w 248"/>
                  <a:gd name="T87" fmla="*/ 125 h 197"/>
                  <a:gd name="T88" fmla="*/ 133 w 248"/>
                  <a:gd name="T89" fmla="*/ 122 h 197"/>
                  <a:gd name="T90" fmla="*/ 153 w 248"/>
                  <a:gd name="T91" fmla="*/ 127 h 197"/>
                  <a:gd name="T92" fmla="*/ 100 w 248"/>
                  <a:gd name="T93" fmla="*/ 140 h 197"/>
                  <a:gd name="T94" fmla="*/ 134 w 248"/>
                  <a:gd name="T95" fmla="*/ 139 h 197"/>
                  <a:gd name="T96" fmla="*/ 140 w 248"/>
                  <a:gd name="T97" fmla="*/ 145 h 197"/>
                  <a:gd name="T98" fmla="*/ 129 w 248"/>
                  <a:gd name="T99" fmla="*/ 142 h 197"/>
                  <a:gd name="T100" fmla="*/ 178 w 248"/>
                  <a:gd name="T101" fmla="*/ 167 h 197"/>
                  <a:gd name="T102" fmla="*/ 167 w 248"/>
                  <a:gd name="T103" fmla="*/ 164 h 197"/>
                  <a:gd name="T104" fmla="*/ 116 w 248"/>
                  <a:gd name="T105" fmla="*/ 144 h 197"/>
                  <a:gd name="T106" fmla="*/ 177 w 248"/>
                  <a:gd name="T107" fmla="*/ 149 h 197"/>
                  <a:gd name="T108" fmla="*/ 156 w 248"/>
                  <a:gd name="T109" fmla="*/ 165 h 197"/>
                  <a:gd name="T110" fmla="*/ 151 w 248"/>
                  <a:gd name="T111" fmla="*/ 166 h 197"/>
                  <a:gd name="T112" fmla="*/ 157 w 248"/>
                  <a:gd name="T113" fmla="*/ 156 h 197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48"/>
                  <a:gd name="T172" fmla="*/ 0 h 197"/>
                  <a:gd name="T173" fmla="*/ 248 w 248"/>
                  <a:gd name="T174" fmla="*/ 197 h 197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48" h="197">
                    <a:moveTo>
                      <a:pt x="218" y="161"/>
                    </a:moveTo>
                    <a:cubicBezTo>
                      <a:pt x="212" y="161"/>
                      <a:pt x="201" y="173"/>
                      <a:pt x="192" y="167"/>
                    </a:cubicBezTo>
                    <a:cubicBezTo>
                      <a:pt x="184" y="170"/>
                      <a:pt x="176" y="168"/>
                      <a:pt x="166" y="172"/>
                    </a:cubicBezTo>
                    <a:cubicBezTo>
                      <a:pt x="164" y="172"/>
                      <a:pt x="168" y="171"/>
                      <a:pt x="166" y="170"/>
                    </a:cubicBezTo>
                    <a:cubicBezTo>
                      <a:pt x="163" y="171"/>
                      <a:pt x="159" y="170"/>
                      <a:pt x="159" y="173"/>
                    </a:cubicBezTo>
                    <a:cubicBezTo>
                      <a:pt x="156" y="171"/>
                      <a:pt x="153" y="173"/>
                      <a:pt x="147" y="174"/>
                    </a:cubicBezTo>
                    <a:cubicBezTo>
                      <a:pt x="121" y="177"/>
                      <a:pt x="101" y="173"/>
                      <a:pt x="81" y="162"/>
                    </a:cubicBezTo>
                    <a:cubicBezTo>
                      <a:pt x="60" y="149"/>
                      <a:pt x="39" y="129"/>
                      <a:pt x="31" y="104"/>
                    </a:cubicBezTo>
                    <a:cubicBezTo>
                      <a:pt x="28" y="94"/>
                      <a:pt x="26" y="78"/>
                      <a:pt x="30" y="68"/>
                    </a:cubicBezTo>
                    <a:cubicBezTo>
                      <a:pt x="43" y="44"/>
                      <a:pt x="58" y="21"/>
                      <a:pt x="93" y="17"/>
                    </a:cubicBezTo>
                    <a:cubicBezTo>
                      <a:pt x="102" y="16"/>
                      <a:pt x="109" y="14"/>
                      <a:pt x="119" y="12"/>
                    </a:cubicBezTo>
                    <a:cubicBezTo>
                      <a:pt x="119" y="10"/>
                      <a:pt x="115" y="11"/>
                      <a:pt x="114" y="9"/>
                    </a:cubicBezTo>
                    <a:cubicBezTo>
                      <a:pt x="92" y="6"/>
                      <a:pt x="68" y="7"/>
                      <a:pt x="48" y="15"/>
                    </a:cubicBezTo>
                    <a:cubicBezTo>
                      <a:pt x="22" y="26"/>
                      <a:pt x="10" y="54"/>
                      <a:pt x="10" y="88"/>
                    </a:cubicBezTo>
                    <a:cubicBezTo>
                      <a:pt x="14" y="105"/>
                      <a:pt x="22" y="126"/>
                      <a:pt x="34" y="139"/>
                    </a:cubicBezTo>
                    <a:cubicBezTo>
                      <a:pt x="11" y="118"/>
                      <a:pt x="0" y="82"/>
                      <a:pt x="14" y="49"/>
                    </a:cubicBezTo>
                    <a:cubicBezTo>
                      <a:pt x="15" y="47"/>
                      <a:pt x="17" y="45"/>
                      <a:pt x="18" y="43"/>
                    </a:cubicBezTo>
                    <a:cubicBezTo>
                      <a:pt x="20" y="41"/>
                      <a:pt x="20" y="38"/>
                      <a:pt x="21" y="36"/>
                    </a:cubicBezTo>
                    <a:cubicBezTo>
                      <a:pt x="35" y="10"/>
                      <a:pt x="72" y="0"/>
                      <a:pt x="108" y="5"/>
                    </a:cubicBezTo>
                    <a:cubicBezTo>
                      <a:pt x="115" y="6"/>
                      <a:pt x="122" y="10"/>
                      <a:pt x="129" y="11"/>
                    </a:cubicBezTo>
                    <a:cubicBezTo>
                      <a:pt x="136" y="11"/>
                      <a:pt x="142" y="10"/>
                      <a:pt x="148" y="9"/>
                    </a:cubicBezTo>
                    <a:cubicBezTo>
                      <a:pt x="160" y="9"/>
                      <a:pt x="171" y="13"/>
                      <a:pt x="182" y="16"/>
                    </a:cubicBezTo>
                    <a:cubicBezTo>
                      <a:pt x="208" y="25"/>
                      <a:pt x="224" y="45"/>
                      <a:pt x="238" y="71"/>
                    </a:cubicBezTo>
                    <a:cubicBezTo>
                      <a:pt x="244" y="88"/>
                      <a:pt x="248" y="107"/>
                      <a:pt x="245" y="124"/>
                    </a:cubicBezTo>
                    <a:cubicBezTo>
                      <a:pt x="243" y="134"/>
                      <a:pt x="237" y="146"/>
                      <a:pt x="230" y="154"/>
                    </a:cubicBezTo>
                    <a:cubicBezTo>
                      <a:pt x="193" y="197"/>
                      <a:pt x="99" y="193"/>
                      <a:pt x="59" y="162"/>
                    </a:cubicBezTo>
                    <a:cubicBezTo>
                      <a:pt x="65" y="162"/>
                      <a:pt x="69" y="167"/>
                      <a:pt x="74" y="170"/>
                    </a:cubicBezTo>
                    <a:cubicBezTo>
                      <a:pt x="85" y="176"/>
                      <a:pt x="103" y="180"/>
                      <a:pt x="117" y="183"/>
                    </a:cubicBezTo>
                    <a:cubicBezTo>
                      <a:pt x="154" y="186"/>
                      <a:pt x="195" y="183"/>
                      <a:pt x="218" y="161"/>
                    </a:cubicBezTo>
                    <a:close/>
                    <a:moveTo>
                      <a:pt x="209" y="53"/>
                    </a:moveTo>
                    <a:cubicBezTo>
                      <a:pt x="197" y="31"/>
                      <a:pt x="176" y="12"/>
                      <a:pt x="147" y="16"/>
                    </a:cubicBezTo>
                    <a:cubicBezTo>
                      <a:pt x="171" y="24"/>
                      <a:pt x="189" y="39"/>
                      <a:pt x="209" y="53"/>
                    </a:cubicBezTo>
                    <a:close/>
                    <a:moveTo>
                      <a:pt x="67" y="33"/>
                    </a:moveTo>
                    <a:cubicBezTo>
                      <a:pt x="74" y="30"/>
                      <a:pt x="81" y="28"/>
                      <a:pt x="86" y="24"/>
                    </a:cubicBezTo>
                    <a:cubicBezTo>
                      <a:pt x="88" y="25"/>
                      <a:pt x="90" y="23"/>
                      <a:pt x="88" y="22"/>
                    </a:cubicBezTo>
                    <a:cubicBezTo>
                      <a:pt x="82" y="24"/>
                      <a:pt x="72" y="27"/>
                      <a:pt x="67" y="33"/>
                    </a:cubicBezTo>
                    <a:close/>
                    <a:moveTo>
                      <a:pt x="106" y="23"/>
                    </a:moveTo>
                    <a:cubicBezTo>
                      <a:pt x="108" y="23"/>
                      <a:pt x="110" y="22"/>
                      <a:pt x="113" y="22"/>
                    </a:cubicBezTo>
                    <a:cubicBezTo>
                      <a:pt x="112" y="20"/>
                      <a:pt x="107" y="22"/>
                      <a:pt x="106" y="23"/>
                    </a:cubicBezTo>
                    <a:close/>
                    <a:moveTo>
                      <a:pt x="142" y="27"/>
                    </a:moveTo>
                    <a:cubicBezTo>
                      <a:pt x="129" y="24"/>
                      <a:pt x="112" y="24"/>
                      <a:pt x="101" y="32"/>
                    </a:cubicBezTo>
                    <a:cubicBezTo>
                      <a:pt x="119" y="30"/>
                      <a:pt x="139" y="29"/>
                      <a:pt x="155" y="34"/>
                    </a:cubicBezTo>
                    <a:cubicBezTo>
                      <a:pt x="153" y="31"/>
                      <a:pt x="147" y="28"/>
                      <a:pt x="142" y="27"/>
                    </a:cubicBezTo>
                    <a:close/>
                    <a:moveTo>
                      <a:pt x="203" y="36"/>
                    </a:moveTo>
                    <a:cubicBezTo>
                      <a:pt x="209" y="44"/>
                      <a:pt x="214" y="51"/>
                      <a:pt x="217" y="61"/>
                    </a:cubicBezTo>
                    <a:cubicBezTo>
                      <a:pt x="226" y="69"/>
                      <a:pt x="234" y="79"/>
                      <a:pt x="240" y="89"/>
                    </a:cubicBezTo>
                    <a:cubicBezTo>
                      <a:pt x="234" y="62"/>
                      <a:pt x="216" y="37"/>
                      <a:pt x="194" y="27"/>
                    </a:cubicBezTo>
                    <a:cubicBezTo>
                      <a:pt x="198" y="29"/>
                      <a:pt x="200" y="34"/>
                      <a:pt x="203" y="36"/>
                    </a:cubicBezTo>
                    <a:close/>
                    <a:moveTo>
                      <a:pt x="48" y="83"/>
                    </a:moveTo>
                    <a:cubicBezTo>
                      <a:pt x="46" y="60"/>
                      <a:pt x="65" y="50"/>
                      <a:pt x="77" y="37"/>
                    </a:cubicBezTo>
                    <a:cubicBezTo>
                      <a:pt x="77" y="36"/>
                      <a:pt x="77" y="36"/>
                      <a:pt x="76" y="36"/>
                    </a:cubicBezTo>
                    <a:cubicBezTo>
                      <a:pt x="62" y="47"/>
                      <a:pt x="41" y="56"/>
                      <a:pt x="48" y="83"/>
                    </a:cubicBezTo>
                    <a:close/>
                    <a:moveTo>
                      <a:pt x="105" y="34"/>
                    </a:moveTo>
                    <a:cubicBezTo>
                      <a:pt x="88" y="37"/>
                      <a:pt x="70" y="47"/>
                      <a:pt x="69" y="64"/>
                    </a:cubicBezTo>
                    <a:cubicBezTo>
                      <a:pt x="78" y="51"/>
                      <a:pt x="92" y="42"/>
                      <a:pt x="107" y="34"/>
                    </a:cubicBezTo>
                    <a:cubicBezTo>
                      <a:pt x="106" y="34"/>
                      <a:pt x="106" y="34"/>
                      <a:pt x="105" y="34"/>
                    </a:cubicBezTo>
                    <a:close/>
                    <a:moveTo>
                      <a:pt x="171" y="70"/>
                    </a:moveTo>
                    <a:cubicBezTo>
                      <a:pt x="177" y="76"/>
                      <a:pt x="186" y="82"/>
                      <a:pt x="190" y="89"/>
                    </a:cubicBezTo>
                    <a:cubicBezTo>
                      <a:pt x="188" y="61"/>
                      <a:pt x="163" y="42"/>
                      <a:pt x="141" y="38"/>
                    </a:cubicBezTo>
                    <a:cubicBezTo>
                      <a:pt x="155" y="44"/>
                      <a:pt x="161" y="60"/>
                      <a:pt x="171" y="70"/>
                    </a:cubicBezTo>
                    <a:close/>
                    <a:moveTo>
                      <a:pt x="105" y="47"/>
                    </a:moveTo>
                    <a:cubicBezTo>
                      <a:pt x="123" y="44"/>
                      <a:pt x="137" y="47"/>
                      <a:pt x="151" y="50"/>
                    </a:cubicBezTo>
                    <a:cubicBezTo>
                      <a:pt x="141" y="40"/>
                      <a:pt x="118" y="36"/>
                      <a:pt x="105" y="47"/>
                    </a:cubicBezTo>
                    <a:close/>
                    <a:moveTo>
                      <a:pt x="35" y="74"/>
                    </a:moveTo>
                    <a:cubicBezTo>
                      <a:pt x="38" y="66"/>
                      <a:pt x="45" y="61"/>
                      <a:pt x="47" y="52"/>
                    </a:cubicBezTo>
                    <a:cubicBezTo>
                      <a:pt x="41" y="58"/>
                      <a:pt x="34" y="65"/>
                      <a:pt x="35" y="74"/>
                    </a:cubicBezTo>
                    <a:close/>
                    <a:moveTo>
                      <a:pt x="206" y="61"/>
                    </a:moveTo>
                    <a:cubicBezTo>
                      <a:pt x="206" y="60"/>
                      <a:pt x="206" y="60"/>
                      <a:pt x="206" y="59"/>
                    </a:cubicBezTo>
                    <a:cubicBezTo>
                      <a:pt x="199" y="54"/>
                      <a:pt x="194" y="47"/>
                      <a:pt x="186" y="44"/>
                    </a:cubicBezTo>
                    <a:cubicBezTo>
                      <a:pt x="190" y="53"/>
                      <a:pt x="199" y="56"/>
                      <a:pt x="206" y="61"/>
                    </a:cubicBezTo>
                    <a:close/>
                    <a:moveTo>
                      <a:pt x="54" y="87"/>
                    </a:moveTo>
                    <a:cubicBezTo>
                      <a:pt x="53" y="76"/>
                      <a:pt x="56" y="70"/>
                      <a:pt x="59" y="62"/>
                    </a:cubicBezTo>
                    <a:cubicBezTo>
                      <a:pt x="61" y="61"/>
                      <a:pt x="62" y="59"/>
                      <a:pt x="62" y="57"/>
                    </a:cubicBezTo>
                    <a:cubicBezTo>
                      <a:pt x="55" y="63"/>
                      <a:pt x="49" y="76"/>
                      <a:pt x="54" y="87"/>
                    </a:cubicBezTo>
                    <a:close/>
                    <a:moveTo>
                      <a:pt x="116" y="56"/>
                    </a:moveTo>
                    <a:cubicBezTo>
                      <a:pt x="99" y="56"/>
                      <a:pt x="93" y="63"/>
                      <a:pt x="89" y="75"/>
                    </a:cubicBezTo>
                    <a:cubicBezTo>
                      <a:pt x="90" y="81"/>
                      <a:pt x="87" y="85"/>
                      <a:pt x="91" y="90"/>
                    </a:cubicBezTo>
                    <a:cubicBezTo>
                      <a:pt x="94" y="71"/>
                      <a:pt x="103" y="58"/>
                      <a:pt x="121" y="59"/>
                    </a:cubicBezTo>
                    <a:cubicBezTo>
                      <a:pt x="127" y="59"/>
                      <a:pt x="130" y="62"/>
                      <a:pt x="136" y="64"/>
                    </a:cubicBezTo>
                    <a:cubicBezTo>
                      <a:pt x="141" y="65"/>
                      <a:pt x="146" y="64"/>
                      <a:pt x="151" y="65"/>
                    </a:cubicBezTo>
                    <a:cubicBezTo>
                      <a:pt x="144" y="59"/>
                      <a:pt x="128" y="56"/>
                      <a:pt x="116" y="56"/>
                    </a:cubicBezTo>
                    <a:close/>
                    <a:moveTo>
                      <a:pt x="76" y="81"/>
                    </a:moveTo>
                    <a:cubicBezTo>
                      <a:pt x="79" y="80"/>
                      <a:pt x="77" y="78"/>
                      <a:pt x="77" y="76"/>
                    </a:cubicBezTo>
                    <a:cubicBezTo>
                      <a:pt x="79" y="70"/>
                      <a:pt x="81" y="65"/>
                      <a:pt x="82" y="61"/>
                    </a:cubicBezTo>
                    <a:cubicBezTo>
                      <a:pt x="77" y="66"/>
                      <a:pt x="75" y="72"/>
                      <a:pt x="76" y="81"/>
                    </a:cubicBezTo>
                    <a:close/>
                    <a:moveTo>
                      <a:pt x="197" y="77"/>
                    </a:moveTo>
                    <a:cubicBezTo>
                      <a:pt x="196" y="69"/>
                      <a:pt x="192" y="61"/>
                      <a:pt x="185" y="57"/>
                    </a:cubicBezTo>
                    <a:cubicBezTo>
                      <a:pt x="190" y="63"/>
                      <a:pt x="192" y="71"/>
                      <a:pt x="197" y="77"/>
                    </a:cubicBezTo>
                    <a:close/>
                    <a:moveTo>
                      <a:pt x="37" y="100"/>
                    </a:moveTo>
                    <a:cubicBezTo>
                      <a:pt x="40" y="117"/>
                      <a:pt x="57" y="127"/>
                      <a:pt x="64" y="139"/>
                    </a:cubicBezTo>
                    <a:cubicBezTo>
                      <a:pt x="59" y="137"/>
                      <a:pt x="56" y="133"/>
                      <a:pt x="53" y="129"/>
                    </a:cubicBezTo>
                    <a:cubicBezTo>
                      <a:pt x="49" y="127"/>
                      <a:pt x="46" y="120"/>
                      <a:pt x="43" y="119"/>
                    </a:cubicBezTo>
                    <a:cubicBezTo>
                      <a:pt x="46" y="127"/>
                      <a:pt x="51" y="130"/>
                      <a:pt x="55" y="135"/>
                    </a:cubicBezTo>
                    <a:cubicBezTo>
                      <a:pt x="56" y="136"/>
                      <a:pt x="56" y="138"/>
                      <a:pt x="57" y="139"/>
                    </a:cubicBezTo>
                    <a:cubicBezTo>
                      <a:pt x="65" y="149"/>
                      <a:pt x="79" y="157"/>
                      <a:pt x="89" y="163"/>
                    </a:cubicBezTo>
                    <a:cubicBezTo>
                      <a:pt x="94" y="166"/>
                      <a:pt x="101" y="164"/>
                      <a:pt x="105" y="167"/>
                    </a:cubicBezTo>
                    <a:cubicBezTo>
                      <a:pt x="103" y="164"/>
                      <a:pt x="98" y="164"/>
                      <a:pt x="97" y="160"/>
                    </a:cubicBezTo>
                    <a:cubicBezTo>
                      <a:pt x="107" y="165"/>
                      <a:pt x="117" y="169"/>
                      <a:pt x="129" y="170"/>
                    </a:cubicBezTo>
                    <a:cubicBezTo>
                      <a:pt x="110" y="160"/>
                      <a:pt x="91" y="149"/>
                      <a:pt x="78" y="133"/>
                    </a:cubicBezTo>
                    <a:cubicBezTo>
                      <a:pt x="66" y="126"/>
                      <a:pt x="58" y="111"/>
                      <a:pt x="48" y="99"/>
                    </a:cubicBezTo>
                    <a:cubicBezTo>
                      <a:pt x="43" y="92"/>
                      <a:pt x="42" y="77"/>
                      <a:pt x="41" y="70"/>
                    </a:cubicBezTo>
                    <a:cubicBezTo>
                      <a:pt x="38" y="78"/>
                      <a:pt x="35" y="89"/>
                      <a:pt x="37" y="100"/>
                    </a:cubicBezTo>
                    <a:close/>
                    <a:moveTo>
                      <a:pt x="61" y="98"/>
                    </a:moveTo>
                    <a:cubicBezTo>
                      <a:pt x="57" y="89"/>
                      <a:pt x="61" y="76"/>
                      <a:pt x="60" y="69"/>
                    </a:cubicBezTo>
                    <a:cubicBezTo>
                      <a:pt x="57" y="77"/>
                      <a:pt x="55" y="90"/>
                      <a:pt x="61" y="98"/>
                    </a:cubicBezTo>
                    <a:close/>
                    <a:moveTo>
                      <a:pt x="102" y="78"/>
                    </a:moveTo>
                    <a:cubicBezTo>
                      <a:pt x="107" y="75"/>
                      <a:pt x="112" y="68"/>
                      <a:pt x="122" y="67"/>
                    </a:cubicBezTo>
                    <a:cubicBezTo>
                      <a:pt x="114" y="62"/>
                      <a:pt x="101" y="68"/>
                      <a:pt x="102" y="78"/>
                    </a:cubicBezTo>
                    <a:close/>
                    <a:moveTo>
                      <a:pt x="215" y="67"/>
                    </a:moveTo>
                    <a:cubicBezTo>
                      <a:pt x="214" y="62"/>
                      <a:pt x="212" y="61"/>
                      <a:pt x="210" y="59"/>
                    </a:cubicBezTo>
                    <a:cubicBezTo>
                      <a:pt x="211" y="62"/>
                      <a:pt x="213" y="65"/>
                      <a:pt x="215" y="67"/>
                    </a:cubicBezTo>
                    <a:close/>
                    <a:moveTo>
                      <a:pt x="76" y="122"/>
                    </a:moveTo>
                    <a:cubicBezTo>
                      <a:pt x="82" y="123"/>
                      <a:pt x="87" y="132"/>
                      <a:pt x="92" y="130"/>
                    </a:cubicBezTo>
                    <a:cubicBezTo>
                      <a:pt x="81" y="120"/>
                      <a:pt x="70" y="110"/>
                      <a:pt x="67" y="93"/>
                    </a:cubicBezTo>
                    <a:cubicBezTo>
                      <a:pt x="66" y="85"/>
                      <a:pt x="68" y="79"/>
                      <a:pt x="64" y="74"/>
                    </a:cubicBezTo>
                    <a:cubicBezTo>
                      <a:pt x="61" y="93"/>
                      <a:pt x="67" y="109"/>
                      <a:pt x="76" y="122"/>
                    </a:cubicBezTo>
                    <a:close/>
                    <a:moveTo>
                      <a:pt x="112" y="101"/>
                    </a:moveTo>
                    <a:cubicBezTo>
                      <a:pt x="106" y="80"/>
                      <a:pt x="124" y="74"/>
                      <a:pt x="138" y="72"/>
                    </a:cubicBezTo>
                    <a:cubicBezTo>
                      <a:pt x="121" y="62"/>
                      <a:pt x="99" y="85"/>
                      <a:pt x="112" y="101"/>
                    </a:cubicBezTo>
                    <a:close/>
                    <a:moveTo>
                      <a:pt x="213" y="76"/>
                    </a:moveTo>
                    <a:cubicBezTo>
                      <a:pt x="213" y="70"/>
                      <a:pt x="208" y="68"/>
                      <a:pt x="205" y="65"/>
                    </a:cubicBezTo>
                    <a:cubicBezTo>
                      <a:pt x="205" y="65"/>
                      <a:pt x="205" y="66"/>
                      <a:pt x="206" y="66"/>
                    </a:cubicBezTo>
                    <a:cubicBezTo>
                      <a:pt x="209" y="69"/>
                      <a:pt x="211" y="73"/>
                      <a:pt x="213" y="76"/>
                    </a:cubicBezTo>
                    <a:close/>
                    <a:moveTo>
                      <a:pt x="163" y="77"/>
                    </a:moveTo>
                    <a:cubicBezTo>
                      <a:pt x="160" y="73"/>
                      <a:pt x="155" y="72"/>
                      <a:pt x="150" y="70"/>
                    </a:cubicBezTo>
                    <a:cubicBezTo>
                      <a:pt x="154" y="72"/>
                      <a:pt x="160" y="76"/>
                      <a:pt x="163" y="77"/>
                    </a:cubicBezTo>
                    <a:close/>
                    <a:moveTo>
                      <a:pt x="225" y="98"/>
                    </a:moveTo>
                    <a:cubicBezTo>
                      <a:pt x="235" y="124"/>
                      <a:pt x="228" y="152"/>
                      <a:pt x="205" y="162"/>
                    </a:cubicBezTo>
                    <a:cubicBezTo>
                      <a:pt x="231" y="159"/>
                      <a:pt x="238" y="135"/>
                      <a:pt x="243" y="112"/>
                    </a:cubicBezTo>
                    <a:cubicBezTo>
                      <a:pt x="243" y="112"/>
                      <a:pt x="242" y="111"/>
                      <a:pt x="242" y="111"/>
                    </a:cubicBezTo>
                    <a:cubicBezTo>
                      <a:pt x="241" y="90"/>
                      <a:pt x="232" y="82"/>
                      <a:pt x="220" y="70"/>
                    </a:cubicBezTo>
                    <a:cubicBezTo>
                      <a:pt x="220" y="78"/>
                      <a:pt x="227" y="86"/>
                      <a:pt x="227" y="96"/>
                    </a:cubicBezTo>
                    <a:cubicBezTo>
                      <a:pt x="225" y="93"/>
                      <a:pt x="225" y="89"/>
                      <a:pt x="223" y="87"/>
                    </a:cubicBezTo>
                    <a:cubicBezTo>
                      <a:pt x="222" y="92"/>
                      <a:pt x="224" y="95"/>
                      <a:pt x="225" y="98"/>
                    </a:cubicBezTo>
                    <a:close/>
                    <a:moveTo>
                      <a:pt x="155" y="105"/>
                    </a:moveTo>
                    <a:cubicBezTo>
                      <a:pt x="158" y="88"/>
                      <a:pt x="147" y="71"/>
                      <a:pt x="130" y="78"/>
                    </a:cubicBezTo>
                    <a:cubicBezTo>
                      <a:pt x="142" y="82"/>
                      <a:pt x="152" y="93"/>
                      <a:pt x="150" y="108"/>
                    </a:cubicBezTo>
                    <a:cubicBezTo>
                      <a:pt x="152" y="107"/>
                      <a:pt x="154" y="107"/>
                      <a:pt x="155" y="105"/>
                    </a:cubicBezTo>
                    <a:close/>
                    <a:moveTo>
                      <a:pt x="215" y="110"/>
                    </a:moveTo>
                    <a:cubicBezTo>
                      <a:pt x="220" y="95"/>
                      <a:pt x="212" y="80"/>
                      <a:pt x="203" y="73"/>
                    </a:cubicBezTo>
                    <a:cubicBezTo>
                      <a:pt x="208" y="85"/>
                      <a:pt x="212" y="97"/>
                      <a:pt x="215" y="110"/>
                    </a:cubicBezTo>
                    <a:close/>
                    <a:moveTo>
                      <a:pt x="147" y="106"/>
                    </a:moveTo>
                    <a:cubicBezTo>
                      <a:pt x="147" y="94"/>
                      <a:pt x="140" y="90"/>
                      <a:pt x="135" y="84"/>
                    </a:cubicBezTo>
                    <a:cubicBezTo>
                      <a:pt x="132" y="83"/>
                      <a:pt x="128" y="83"/>
                      <a:pt x="124" y="81"/>
                    </a:cubicBezTo>
                    <a:cubicBezTo>
                      <a:pt x="118" y="85"/>
                      <a:pt x="114" y="96"/>
                      <a:pt x="119" y="103"/>
                    </a:cubicBezTo>
                    <a:cubicBezTo>
                      <a:pt x="127" y="102"/>
                      <a:pt x="131" y="97"/>
                      <a:pt x="136" y="96"/>
                    </a:cubicBezTo>
                    <a:cubicBezTo>
                      <a:pt x="133" y="102"/>
                      <a:pt x="126" y="102"/>
                      <a:pt x="121" y="107"/>
                    </a:cubicBezTo>
                    <a:cubicBezTo>
                      <a:pt x="127" y="112"/>
                      <a:pt x="143" y="114"/>
                      <a:pt x="147" y="106"/>
                    </a:cubicBezTo>
                    <a:close/>
                    <a:moveTo>
                      <a:pt x="97" y="103"/>
                    </a:moveTo>
                    <a:cubicBezTo>
                      <a:pt x="100" y="103"/>
                      <a:pt x="100" y="103"/>
                      <a:pt x="102" y="104"/>
                    </a:cubicBezTo>
                    <a:cubicBezTo>
                      <a:pt x="100" y="98"/>
                      <a:pt x="101" y="88"/>
                      <a:pt x="97" y="83"/>
                    </a:cubicBezTo>
                    <a:cubicBezTo>
                      <a:pt x="94" y="88"/>
                      <a:pt x="95" y="97"/>
                      <a:pt x="97" y="103"/>
                    </a:cubicBezTo>
                    <a:close/>
                    <a:moveTo>
                      <a:pt x="79" y="109"/>
                    </a:moveTo>
                    <a:cubicBezTo>
                      <a:pt x="76" y="102"/>
                      <a:pt x="77" y="92"/>
                      <a:pt x="71" y="88"/>
                    </a:cubicBezTo>
                    <a:cubicBezTo>
                      <a:pt x="72" y="97"/>
                      <a:pt x="75" y="104"/>
                      <a:pt x="79" y="109"/>
                    </a:cubicBezTo>
                    <a:close/>
                    <a:moveTo>
                      <a:pt x="165" y="85"/>
                    </a:moveTo>
                    <a:cubicBezTo>
                      <a:pt x="164" y="84"/>
                      <a:pt x="164" y="83"/>
                      <a:pt x="162" y="82"/>
                    </a:cubicBezTo>
                    <a:cubicBezTo>
                      <a:pt x="163" y="84"/>
                      <a:pt x="164" y="86"/>
                      <a:pt x="165" y="85"/>
                    </a:cubicBezTo>
                    <a:close/>
                    <a:moveTo>
                      <a:pt x="199" y="85"/>
                    </a:moveTo>
                    <a:cubicBezTo>
                      <a:pt x="205" y="104"/>
                      <a:pt x="200" y="128"/>
                      <a:pt x="191" y="141"/>
                    </a:cubicBezTo>
                    <a:cubicBezTo>
                      <a:pt x="193" y="138"/>
                      <a:pt x="197" y="136"/>
                      <a:pt x="200" y="133"/>
                    </a:cubicBezTo>
                    <a:cubicBezTo>
                      <a:pt x="207" y="127"/>
                      <a:pt x="208" y="115"/>
                      <a:pt x="206" y="101"/>
                    </a:cubicBezTo>
                    <a:cubicBezTo>
                      <a:pt x="205" y="93"/>
                      <a:pt x="203" y="84"/>
                      <a:pt x="200" y="81"/>
                    </a:cubicBezTo>
                    <a:cubicBezTo>
                      <a:pt x="202" y="84"/>
                      <a:pt x="199" y="83"/>
                      <a:pt x="199" y="85"/>
                    </a:cubicBezTo>
                    <a:close/>
                    <a:moveTo>
                      <a:pt x="87" y="98"/>
                    </a:moveTo>
                    <a:cubicBezTo>
                      <a:pt x="86" y="96"/>
                      <a:pt x="86" y="92"/>
                      <a:pt x="85" y="90"/>
                    </a:cubicBezTo>
                    <a:cubicBezTo>
                      <a:pt x="85" y="92"/>
                      <a:pt x="84" y="97"/>
                      <a:pt x="87" y="98"/>
                    </a:cubicBezTo>
                    <a:close/>
                    <a:moveTo>
                      <a:pt x="191" y="92"/>
                    </a:moveTo>
                    <a:cubicBezTo>
                      <a:pt x="193" y="93"/>
                      <a:pt x="192" y="96"/>
                      <a:pt x="195" y="95"/>
                    </a:cubicBezTo>
                    <a:cubicBezTo>
                      <a:pt x="196" y="92"/>
                      <a:pt x="197" y="86"/>
                      <a:pt x="193" y="84"/>
                    </a:cubicBezTo>
                    <a:cubicBezTo>
                      <a:pt x="194" y="87"/>
                      <a:pt x="195" y="92"/>
                      <a:pt x="191" y="92"/>
                    </a:cubicBezTo>
                    <a:close/>
                    <a:moveTo>
                      <a:pt x="164" y="94"/>
                    </a:moveTo>
                    <a:cubicBezTo>
                      <a:pt x="164" y="90"/>
                      <a:pt x="162" y="90"/>
                      <a:pt x="161" y="88"/>
                    </a:cubicBezTo>
                    <a:cubicBezTo>
                      <a:pt x="161" y="91"/>
                      <a:pt x="162" y="93"/>
                      <a:pt x="164" y="94"/>
                    </a:cubicBezTo>
                    <a:close/>
                    <a:moveTo>
                      <a:pt x="171" y="109"/>
                    </a:moveTo>
                    <a:cubicBezTo>
                      <a:pt x="169" y="117"/>
                      <a:pt x="161" y="120"/>
                      <a:pt x="155" y="125"/>
                    </a:cubicBezTo>
                    <a:cubicBezTo>
                      <a:pt x="160" y="125"/>
                      <a:pt x="166" y="123"/>
                      <a:pt x="168" y="124"/>
                    </a:cubicBezTo>
                    <a:cubicBezTo>
                      <a:pt x="171" y="121"/>
                      <a:pt x="176" y="119"/>
                      <a:pt x="179" y="116"/>
                    </a:cubicBezTo>
                    <a:cubicBezTo>
                      <a:pt x="182" y="107"/>
                      <a:pt x="178" y="96"/>
                      <a:pt x="172" y="92"/>
                    </a:cubicBezTo>
                    <a:cubicBezTo>
                      <a:pt x="171" y="98"/>
                      <a:pt x="172" y="104"/>
                      <a:pt x="171" y="109"/>
                    </a:cubicBezTo>
                    <a:close/>
                    <a:moveTo>
                      <a:pt x="58" y="107"/>
                    </a:moveTo>
                    <a:cubicBezTo>
                      <a:pt x="58" y="106"/>
                      <a:pt x="57" y="104"/>
                      <a:pt x="56" y="104"/>
                    </a:cubicBezTo>
                    <a:cubicBezTo>
                      <a:pt x="57" y="105"/>
                      <a:pt x="57" y="107"/>
                      <a:pt x="58" y="107"/>
                    </a:cubicBezTo>
                    <a:close/>
                    <a:moveTo>
                      <a:pt x="157" y="113"/>
                    </a:moveTo>
                    <a:cubicBezTo>
                      <a:pt x="162" y="110"/>
                      <a:pt x="168" y="104"/>
                      <a:pt x="165" y="96"/>
                    </a:cubicBezTo>
                    <a:cubicBezTo>
                      <a:pt x="163" y="102"/>
                      <a:pt x="160" y="107"/>
                      <a:pt x="157" y="113"/>
                    </a:cubicBezTo>
                    <a:close/>
                    <a:moveTo>
                      <a:pt x="184" y="112"/>
                    </a:moveTo>
                    <a:cubicBezTo>
                      <a:pt x="191" y="109"/>
                      <a:pt x="189" y="99"/>
                      <a:pt x="184" y="96"/>
                    </a:cubicBezTo>
                    <a:cubicBezTo>
                      <a:pt x="185" y="101"/>
                      <a:pt x="184" y="106"/>
                      <a:pt x="184" y="112"/>
                    </a:cubicBezTo>
                    <a:close/>
                    <a:moveTo>
                      <a:pt x="64" y="115"/>
                    </a:moveTo>
                    <a:cubicBezTo>
                      <a:pt x="63" y="113"/>
                      <a:pt x="62" y="111"/>
                      <a:pt x="60" y="110"/>
                    </a:cubicBezTo>
                    <a:cubicBezTo>
                      <a:pt x="61" y="112"/>
                      <a:pt x="62" y="114"/>
                      <a:pt x="64" y="115"/>
                    </a:cubicBezTo>
                    <a:close/>
                    <a:moveTo>
                      <a:pt x="99" y="116"/>
                    </a:moveTo>
                    <a:cubicBezTo>
                      <a:pt x="97" y="113"/>
                      <a:pt x="94" y="109"/>
                      <a:pt x="92" y="109"/>
                    </a:cubicBezTo>
                    <a:cubicBezTo>
                      <a:pt x="94" y="111"/>
                      <a:pt x="96" y="113"/>
                      <a:pt x="99" y="116"/>
                    </a:cubicBezTo>
                    <a:close/>
                    <a:moveTo>
                      <a:pt x="127" y="119"/>
                    </a:moveTo>
                    <a:cubicBezTo>
                      <a:pt x="121" y="115"/>
                      <a:pt x="115" y="112"/>
                      <a:pt x="110" y="107"/>
                    </a:cubicBezTo>
                    <a:cubicBezTo>
                      <a:pt x="114" y="114"/>
                      <a:pt x="118" y="119"/>
                      <a:pt x="127" y="119"/>
                    </a:cubicBezTo>
                    <a:close/>
                    <a:moveTo>
                      <a:pt x="187" y="166"/>
                    </a:moveTo>
                    <a:cubicBezTo>
                      <a:pt x="217" y="162"/>
                      <a:pt x="234" y="134"/>
                      <a:pt x="221" y="102"/>
                    </a:cubicBezTo>
                    <a:cubicBezTo>
                      <a:pt x="220" y="132"/>
                      <a:pt x="208" y="153"/>
                      <a:pt x="187" y="166"/>
                    </a:cubicBezTo>
                    <a:close/>
                    <a:moveTo>
                      <a:pt x="135" y="116"/>
                    </a:moveTo>
                    <a:cubicBezTo>
                      <a:pt x="143" y="118"/>
                      <a:pt x="150" y="115"/>
                      <a:pt x="153" y="110"/>
                    </a:cubicBezTo>
                    <a:cubicBezTo>
                      <a:pt x="147" y="112"/>
                      <a:pt x="140" y="113"/>
                      <a:pt x="135" y="116"/>
                    </a:cubicBezTo>
                    <a:close/>
                    <a:moveTo>
                      <a:pt x="183" y="136"/>
                    </a:moveTo>
                    <a:cubicBezTo>
                      <a:pt x="185" y="135"/>
                      <a:pt x="188" y="134"/>
                      <a:pt x="190" y="132"/>
                    </a:cubicBezTo>
                    <a:cubicBezTo>
                      <a:pt x="193" y="129"/>
                      <a:pt x="193" y="124"/>
                      <a:pt x="196" y="121"/>
                    </a:cubicBezTo>
                    <a:cubicBezTo>
                      <a:pt x="193" y="118"/>
                      <a:pt x="193" y="111"/>
                      <a:pt x="190" y="109"/>
                    </a:cubicBezTo>
                    <a:cubicBezTo>
                      <a:pt x="183" y="114"/>
                      <a:pt x="187" y="129"/>
                      <a:pt x="183" y="136"/>
                    </a:cubicBezTo>
                    <a:close/>
                    <a:moveTo>
                      <a:pt x="151" y="122"/>
                    </a:moveTo>
                    <a:cubicBezTo>
                      <a:pt x="158" y="121"/>
                      <a:pt x="163" y="116"/>
                      <a:pt x="164" y="112"/>
                    </a:cubicBezTo>
                    <a:cubicBezTo>
                      <a:pt x="161" y="117"/>
                      <a:pt x="154" y="116"/>
                      <a:pt x="151" y="122"/>
                    </a:cubicBezTo>
                    <a:close/>
                    <a:moveTo>
                      <a:pt x="215" y="114"/>
                    </a:moveTo>
                    <a:cubicBezTo>
                      <a:pt x="214" y="113"/>
                      <a:pt x="217" y="111"/>
                      <a:pt x="215" y="111"/>
                    </a:cubicBezTo>
                    <a:cubicBezTo>
                      <a:pt x="215" y="112"/>
                      <a:pt x="213" y="114"/>
                      <a:pt x="215" y="114"/>
                    </a:cubicBezTo>
                    <a:close/>
                    <a:moveTo>
                      <a:pt x="116" y="134"/>
                    </a:moveTo>
                    <a:cubicBezTo>
                      <a:pt x="118" y="135"/>
                      <a:pt x="122" y="136"/>
                      <a:pt x="124" y="135"/>
                    </a:cubicBezTo>
                    <a:cubicBezTo>
                      <a:pt x="118" y="128"/>
                      <a:pt x="106" y="125"/>
                      <a:pt x="99" y="121"/>
                    </a:cubicBezTo>
                    <a:cubicBezTo>
                      <a:pt x="104" y="126"/>
                      <a:pt x="110" y="131"/>
                      <a:pt x="116" y="134"/>
                    </a:cubicBezTo>
                    <a:close/>
                    <a:moveTo>
                      <a:pt x="114" y="125"/>
                    </a:moveTo>
                    <a:cubicBezTo>
                      <a:pt x="113" y="123"/>
                      <a:pt x="109" y="121"/>
                      <a:pt x="108" y="122"/>
                    </a:cubicBezTo>
                    <a:cubicBezTo>
                      <a:pt x="110" y="123"/>
                      <a:pt x="111" y="124"/>
                      <a:pt x="114" y="125"/>
                    </a:cubicBezTo>
                    <a:close/>
                    <a:moveTo>
                      <a:pt x="133" y="122"/>
                    </a:moveTo>
                    <a:cubicBezTo>
                      <a:pt x="136" y="124"/>
                      <a:pt x="143" y="122"/>
                      <a:pt x="145" y="120"/>
                    </a:cubicBezTo>
                    <a:cubicBezTo>
                      <a:pt x="140" y="120"/>
                      <a:pt x="138" y="122"/>
                      <a:pt x="133" y="122"/>
                    </a:cubicBezTo>
                    <a:close/>
                    <a:moveTo>
                      <a:pt x="212" y="121"/>
                    </a:moveTo>
                    <a:cubicBezTo>
                      <a:pt x="212" y="120"/>
                      <a:pt x="215" y="119"/>
                      <a:pt x="213" y="118"/>
                    </a:cubicBezTo>
                    <a:cubicBezTo>
                      <a:pt x="213" y="119"/>
                      <a:pt x="210" y="120"/>
                      <a:pt x="212" y="121"/>
                    </a:cubicBezTo>
                    <a:close/>
                    <a:moveTo>
                      <a:pt x="121" y="128"/>
                    </a:moveTo>
                    <a:cubicBezTo>
                      <a:pt x="131" y="129"/>
                      <a:pt x="143" y="131"/>
                      <a:pt x="153" y="127"/>
                    </a:cubicBezTo>
                    <a:cubicBezTo>
                      <a:pt x="144" y="124"/>
                      <a:pt x="128" y="128"/>
                      <a:pt x="120" y="126"/>
                    </a:cubicBezTo>
                    <a:cubicBezTo>
                      <a:pt x="121" y="126"/>
                      <a:pt x="121" y="127"/>
                      <a:pt x="121" y="128"/>
                    </a:cubicBezTo>
                    <a:close/>
                    <a:moveTo>
                      <a:pt x="127" y="155"/>
                    </a:moveTo>
                    <a:cubicBezTo>
                      <a:pt x="119" y="154"/>
                      <a:pt x="115" y="145"/>
                      <a:pt x="108" y="141"/>
                    </a:cubicBezTo>
                    <a:cubicBezTo>
                      <a:pt x="105" y="140"/>
                      <a:pt x="102" y="141"/>
                      <a:pt x="100" y="140"/>
                    </a:cubicBezTo>
                    <a:cubicBezTo>
                      <a:pt x="94" y="137"/>
                      <a:pt x="89" y="132"/>
                      <a:pt x="83" y="131"/>
                    </a:cubicBezTo>
                    <a:cubicBezTo>
                      <a:pt x="93" y="143"/>
                      <a:pt x="110" y="153"/>
                      <a:pt x="127" y="155"/>
                    </a:cubicBezTo>
                    <a:close/>
                    <a:moveTo>
                      <a:pt x="156" y="130"/>
                    </a:moveTo>
                    <a:cubicBezTo>
                      <a:pt x="146" y="133"/>
                      <a:pt x="134" y="132"/>
                      <a:pt x="125" y="131"/>
                    </a:cubicBezTo>
                    <a:cubicBezTo>
                      <a:pt x="127" y="134"/>
                      <a:pt x="130" y="139"/>
                      <a:pt x="134" y="139"/>
                    </a:cubicBezTo>
                    <a:cubicBezTo>
                      <a:pt x="149" y="142"/>
                      <a:pt x="168" y="138"/>
                      <a:pt x="174" y="125"/>
                    </a:cubicBezTo>
                    <a:cubicBezTo>
                      <a:pt x="168" y="124"/>
                      <a:pt x="162" y="128"/>
                      <a:pt x="156" y="130"/>
                    </a:cubicBezTo>
                    <a:close/>
                    <a:moveTo>
                      <a:pt x="140" y="145"/>
                    </a:moveTo>
                    <a:cubicBezTo>
                      <a:pt x="155" y="150"/>
                      <a:pt x="184" y="143"/>
                      <a:pt x="181" y="125"/>
                    </a:cubicBezTo>
                    <a:cubicBezTo>
                      <a:pt x="175" y="138"/>
                      <a:pt x="160" y="144"/>
                      <a:pt x="140" y="145"/>
                    </a:cubicBezTo>
                    <a:close/>
                    <a:moveTo>
                      <a:pt x="109" y="138"/>
                    </a:moveTo>
                    <a:cubicBezTo>
                      <a:pt x="109" y="137"/>
                      <a:pt x="106" y="135"/>
                      <a:pt x="105" y="136"/>
                    </a:cubicBezTo>
                    <a:cubicBezTo>
                      <a:pt x="107" y="137"/>
                      <a:pt x="107" y="138"/>
                      <a:pt x="109" y="138"/>
                    </a:cubicBezTo>
                    <a:close/>
                    <a:moveTo>
                      <a:pt x="122" y="141"/>
                    </a:moveTo>
                    <a:cubicBezTo>
                      <a:pt x="124" y="142"/>
                      <a:pt x="127" y="142"/>
                      <a:pt x="129" y="142"/>
                    </a:cubicBezTo>
                    <a:cubicBezTo>
                      <a:pt x="128" y="140"/>
                      <a:pt x="124" y="140"/>
                      <a:pt x="122" y="139"/>
                    </a:cubicBezTo>
                    <a:cubicBezTo>
                      <a:pt x="122" y="139"/>
                      <a:pt x="122" y="140"/>
                      <a:pt x="122" y="141"/>
                    </a:cubicBezTo>
                    <a:close/>
                    <a:moveTo>
                      <a:pt x="178" y="167"/>
                    </a:moveTo>
                    <a:cubicBezTo>
                      <a:pt x="194" y="160"/>
                      <a:pt x="208" y="149"/>
                      <a:pt x="210" y="133"/>
                    </a:cubicBezTo>
                    <a:cubicBezTo>
                      <a:pt x="202" y="146"/>
                      <a:pt x="192" y="158"/>
                      <a:pt x="178" y="167"/>
                    </a:cubicBezTo>
                    <a:close/>
                    <a:moveTo>
                      <a:pt x="134" y="141"/>
                    </a:moveTo>
                    <a:cubicBezTo>
                      <a:pt x="133" y="143"/>
                      <a:pt x="132" y="140"/>
                      <a:pt x="130" y="141"/>
                    </a:cubicBezTo>
                    <a:cubicBezTo>
                      <a:pt x="130" y="143"/>
                      <a:pt x="136" y="143"/>
                      <a:pt x="134" y="141"/>
                    </a:cubicBezTo>
                    <a:close/>
                    <a:moveTo>
                      <a:pt x="182" y="149"/>
                    </a:moveTo>
                    <a:cubicBezTo>
                      <a:pt x="178" y="155"/>
                      <a:pt x="172" y="159"/>
                      <a:pt x="167" y="164"/>
                    </a:cubicBezTo>
                    <a:cubicBezTo>
                      <a:pt x="183" y="159"/>
                      <a:pt x="195" y="150"/>
                      <a:pt x="202" y="137"/>
                    </a:cubicBezTo>
                    <a:cubicBezTo>
                      <a:pt x="202" y="137"/>
                      <a:pt x="202" y="136"/>
                      <a:pt x="202" y="136"/>
                    </a:cubicBezTo>
                    <a:cubicBezTo>
                      <a:pt x="196" y="141"/>
                      <a:pt x="191" y="146"/>
                      <a:pt x="182" y="149"/>
                    </a:cubicBezTo>
                    <a:close/>
                    <a:moveTo>
                      <a:pt x="164" y="149"/>
                    </a:moveTo>
                    <a:cubicBezTo>
                      <a:pt x="147" y="152"/>
                      <a:pt x="130" y="147"/>
                      <a:pt x="116" y="144"/>
                    </a:cubicBezTo>
                    <a:cubicBezTo>
                      <a:pt x="117" y="146"/>
                      <a:pt x="117" y="147"/>
                      <a:pt x="120" y="146"/>
                    </a:cubicBezTo>
                    <a:cubicBezTo>
                      <a:pt x="133" y="154"/>
                      <a:pt x="153" y="155"/>
                      <a:pt x="172" y="150"/>
                    </a:cubicBezTo>
                    <a:cubicBezTo>
                      <a:pt x="172" y="151"/>
                      <a:pt x="171" y="152"/>
                      <a:pt x="172" y="152"/>
                    </a:cubicBezTo>
                    <a:cubicBezTo>
                      <a:pt x="173" y="151"/>
                      <a:pt x="172" y="151"/>
                      <a:pt x="172" y="150"/>
                    </a:cubicBezTo>
                    <a:cubicBezTo>
                      <a:pt x="174" y="150"/>
                      <a:pt x="175" y="151"/>
                      <a:pt x="177" y="149"/>
                    </a:cubicBezTo>
                    <a:cubicBezTo>
                      <a:pt x="175" y="146"/>
                      <a:pt x="187" y="143"/>
                      <a:pt x="186" y="139"/>
                    </a:cubicBezTo>
                    <a:cubicBezTo>
                      <a:pt x="179" y="143"/>
                      <a:pt x="173" y="148"/>
                      <a:pt x="164" y="149"/>
                    </a:cubicBezTo>
                    <a:close/>
                    <a:moveTo>
                      <a:pt x="151" y="166"/>
                    </a:moveTo>
                    <a:cubicBezTo>
                      <a:pt x="148" y="165"/>
                      <a:pt x="145" y="164"/>
                      <a:pt x="143" y="162"/>
                    </a:cubicBezTo>
                    <a:cubicBezTo>
                      <a:pt x="147" y="162"/>
                      <a:pt x="152" y="164"/>
                      <a:pt x="156" y="165"/>
                    </a:cubicBezTo>
                    <a:cubicBezTo>
                      <a:pt x="159" y="162"/>
                      <a:pt x="170" y="160"/>
                      <a:pt x="170" y="155"/>
                    </a:cubicBezTo>
                    <a:cubicBezTo>
                      <a:pt x="160" y="158"/>
                      <a:pt x="149" y="159"/>
                      <a:pt x="139" y="160"/>
                    </a:cubicBezTo>
                    <a:cubicBezTo>
                      <a:pt x="138" y="162"/>
                      <a:pt x="142" y="159"/>
                      <a:pt x="142" y="162"/>
                    </a:cubicBezTo>
                    <a:cubicBezTo>
                      <a:pt x="128" y="158"/>
                      <a:pt x="114" y="155"/>
                      <a:pt x="102" y="149"/>
                    </a:cubicBezTo>
                    <a:cubicBezTo>
                      <a:pt x="114" y="160"/>
                      <a:pt x="131" y="170"/>
                      <a:pt x="151" y="166"/>
                    </a:cubicBezTo>
                    <a:close/>
                    <a:moveTo>
                      <a:pt x="155" y="156"/>
                    </a:moveTo>
                    <a:cubicBezTo>
                      <a:pt x="153" y="155"/>
                      <a:pt x="151" y="156"/>
                      <a:pt x="149" y="156"/>
                    </a:cubicBezTo>
                    <a:cubicBezTo>
                      <a:pt x="142" y="156"/>
                      <a:pt x="133" y="153"/>
                      <a:pt x="129" y="154"/>
                    </a:cubicBezTo>
                    <a:cubicBezTo>
                      <a:pt x="135" y="158"/>
                      <a:pt x="148" y="158"/>
                      <a:pt x="155" y="156"/>
                    </a:cubicBezTo>
                    <a:close/>
                    <a:moveTo>
                      <a:pt x="157" y="156"/>
                    </a:moveTo>
                    <a:cubicBezTo>
                      <a:pt x="159" y="156"/>
                      <a:pt x="162" y="155"/>
                      <a:pt x="163" y="154"/>
                    </a:cubicBezTo>
                    <a:cubicBezTo>
                      <a:pt x="162" y="155"/>
                      <a:pt x="157" y="154"/>
                      <a:pt x="157" y="15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90000" tIns="46800" rIns="90000" bIns="46800">
                <a:normAutofit/>
              </a:bodyPr>
              <a:lstStyle/>
              <a:p>
                <a:endParaRPr lang="zh-CN" altLang="zh-CN" sz="1350">
                  <a:solidFill>
                    <a:srgbClr val="000000"/>
                  </a:solidFill>
                  <a:latin typeface="Calibri" panose="020F0502020204030204" charset="0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xmlns="" id="{9DC9F84E-4182-412E-A4FB-013E6FA968B2}"/>
                </a:ext>
              </a:extLst>
            </p:cNvPr>
            <p:cNvSpPr txBox="1"/>
            <p:nvPr/>
          </p:nvSpPr>
          <p:spPr>
            <a:xfrm>
              <a:off x="1996589" y="1955721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添加标题</a:t>
              </a:r>
            </a:p>
          </p:txBody>
        </p:sp>
      </p:grpSp>
      <p:sp>
        <p:nvSpPr>
          <p:cNvPr id="26" name="TextBox 1">
            <a:extLst>
              <a:ext uri="{FF2B5EF4-FFF2-40B4-BE49-F238E27FC236}">
                <a16:creationId xmlns:a16="http://schemas.microsoft.com/office/drawing/2014/main" xmlns="" id="{01C32A4C-2748-4B95-9AA3-2B43291DA3C7}"/>
              </a:ext>
            </a:extLst>
          </p:cNvPr>
          <p:cNvSpPr txBox="1"/>
          <p:nvPr/>
        </p:nvSpPr>
        <p:spPr>
          <a:xfrm>
            <a:off x="7184014" y="3655406"/>
            <a:ext cx="2597919" cy="1892826"/>
          </a:xfrm>
          <a:prstGeom prst="rect">
            <a:avLst/>
          </a:prstGeom>
          <a:noFill/>
          <a:effectLst/>
        </p:spPr>
        <p:txBody>
          <a:bodyPr wrap="square" lIns="0" tIns="0" r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18" charset="0"/>
                <a:cs typeface="微软雅黑" pitchFamily="18" charset="0"/>
              </a:rPr>
              <a:t>请在此处添加详细文本，文本内容与标题尽量相符保持一致，语言描述简洁生动有趣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18" charset="0"/>
                <a:cs typeface="微软雅黑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06054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8CCC59C8-57AE-4E03-861F-039253CBC9E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此处添加标题文本</a:t>
            </a: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FFC40CD7-EB58-4C00-BC5F-3AD3AF8C1875}"/>
              </a:ext>
            </a:extLst>
          </p:cNvPr>
          <p:cNvGrpSpPr/>
          <p:nvPr/>
        </p:nvGrpSpPr>
        <p:grpSpPr>
          <a:xfrm>
            <a:off x="2247045" y="3868908"/>
            <a:ext cx="542864" cy="330299"/>
            <a:chOff x="745709" y="1904734"/>
            <a:chExt cx="1123829" cy="683779"/>
          </a:xfrm>
          <a:solidFill>
            <a:schemeClr val="bg1">
              <a:lumMod val="50000"/>
            </a:schemeClr>
          </a:solidFill>
        </p:grpSpPr>
        <p:sp>
          <p:nvSpPr>
            <p:cNvPr id="24" name="Freeform 18">
              <a:extLst>
                <a:ext uri="{FF2B5EF4-FFF2-40B4-BE49-F238E27FC236}">
                  <a16:creationId xmlns:a16="http://schemas.microsoft.com/office/drawing/2014/main" xmlns="" id="{0FF6DDC6-17D2-425D-B9ED-4ADFD52EB48D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745709" y="1904734"/>
              <a:ext cx="473319" cy="683779"/>
            </a:xfrm>
            <a:custGeom>
              <a:avLst/>
              <a:gdLst>
                <a:gd name="T0" fmla="*/ 157 w 657"/>
                <a:gd name="T1" fmla="*/ 35 h 559"/>
                <a:gd name="T2" fmla="*/ 325 w 657"/>
                <a:gd name="T3" fmla="*/ 33 h 559"/>
                <a:gd name="T4" fmla="*/ 488 w 657"/>
                <a:gd name="T5" fmla="*/ 54 h 559"/>
                <a:gd name="T6" fmla="*/ 596 w 657"/>
                <a:gd name="T7" fmla="*/ 107 h 559"/>
                <a:gd name="T8" fmla="*/ 264 w 657"/>
                <a:gd name="T9" fmla="*/ 83 h 559"/>
                <a:gd name="T10" fmla="*/ 349 w 657"/>
                <a:gd name="T11" fmla="*/ 94 h 559"/>
                <a:gd name="T12" fmla="*/ 117 w 657"/>
                <a:gd name="T13" fmla="*/ 104 h 559"/>
                <a:gd name="T14" fmla="*/ 614 w 657"/>
                <a:gd name="T15" fmla="*/ 144 h 559"/>
                <a:gd name="T16" fmla="*/ 279 w 657"/>
                <a:gd name="T17" fmla="*/ 119 h 559"/>
                <a:gd name="T18" fmla="*/ 459 w 657"/>
                <a:gd name="T19" fmla="*/ 138 h 559"/>
                <a:gd name="T20" fmla="*/ 55 w 657"/>
                <a:gd name="T21" fmla="*/ 135 h 559"/>
                <a:gd name="T22" fmla="*/ 93 w 657"/>
                <a:gd name="T23" fmla="*/ 138 h 559"/>
                <a:gd name="T24" fmla="*/ 75 w 657"/>
                <a:gd name="T25" fmla="*/ 142 h 559"/>
                <a:gd name="T26" fmla="*/ 134 w 657"/>
                <a:gd name="T27" fmla="*/ 147 h 559"/>
                <a:gd name="T28" fmla="*/ 206 w 657"/>
                <a:gd name="T29" fmla="*/ 155 h 559"/>
                <a:gd name="T30" fmla="*/ 87 w 657"/>
                <a:gd name="T31" fmla="*/ 164 h 559"/>
                <a:gd name="T32" fmla="*/ 104 w 657"/>
                <a:gd name="T33" fmla="*/ 169 h 559"/>
                <a:gd name="T34" fmla="*/ 549 w 657"/>
                <a:gd name="T35" fmla="*/ 184 h 559"/>
                <a:gd name="T36" fmla="*/ 161 w 657"/>
                <a:gd name="T37" fmla="*/ 175 h 559"/>
                <a:gd name="T38" fmla="*/ 533 w 657"/>
                <a:gd name="T39" fmla="*/ 178 h 559"/>
                <a:gd name="T40" fmla="*/ 51 w 657"/>
                <a:gd name="T41" fmla="*/ 186 h 559"/>
                <a:gd name="T42" fmla="*/ 110 w 657"/>
                <a:gd name="T43" fmla="*/ 191 h 559"/>
                <a:gd name="T44" fmla="*/ 333 w 657"/>
                <a:gd name="T45" fmla="*/ 192 h 559"/>
                <a:gd name="T46" fmla="*/ 626 w 657"/>
                <a:gd name="T47" fmla="*/ 204 h 559"/>
                <a:gd name="T48" fmla="*/ 273 w 657"/>
                <a:gd name="T49" fmla="*/ 204 h 559"/>
                <a:gd name="T50" fmla="*/ 566 w 657"/>
                <a:gd name="T51" fmla="*/ 212 h 559"/>
                <a:gd name="T52" fmla="*/ 145 w 657"/>
                <a:gd name="T53" fmla="*/ 215 h 559"/>
                <a:gd name="T54" fmla="*/ 292 w 657"/>
                <a:gd name="T55" fmla="*/ 216 h 559"/>
                <a:gd name="T56" fmla="*/ 573 w 657"/>
                <a:gd name="T57" fmla="*/ 226 h 559"/>
                <a:gd name="T58" fmla="*/ 329 w 657"/>
                <a:gd name="T59" fmla="*/ 234 h 559"/>
                <a:gd name="T60" fmla="*/ 131 w 657"/>
                <a:gd name="T61" fmla="*/ 231 h 559"/>
                <a:gd name="T62" fmla="*/ 507 w 657"/>
                <a:gd name="T63" fmla="*/ 240 h 559"/>
                <a:gd name="T64" fmla="*/ 600 w 657"/>
                <a:gd name="T65" fmla="*/ 268 h 559"/>
                <a:gd name="T66" fmla="*/ 540 w 657"/>
                <a:gd name="T67" fmla="*/ 249 h 559"/>
                <a:gd name="T68" fmla="*/ 509 w 657"/>
                <a:gd name="T69" fmla="*/ 260 h 559"/>
                <a:gd name="T70" fmla="*/ 406 w 657"/>
                <a:gd name="T71" fmla="*/ 257 h 559"/>
                <a:gd name="T72" fmla="*/ 372 w 657"/>
                <a:gd name="T73" fmla="*/ 260 h 559"/>
                <a:gd name="T74" fmla="*/ 246 w 657"/>
                <a:gd name="T75" fmla="*/ 270 h 559"/>
                <a:gd name="T76" fmla="*/ 152 w 657"/>
                <a:gd name="T77" fmla="*/ 274 h 559"/>
                <a:gd name="T78" fmla="*/ 507 w 657"/>
                <a:gd name="T79" fmla="*/ 280 h 559"/>
                <a:gd name="T80" fmla="*/ 189 w 657"/>
                <a:gd name="T81" fmla="*/ 283 h 559"/>
                <a:gd name="T82" fmla="*/ 314 w 657"/>
                <a:gd name="T83" fmla="*/ 285 h 559"/>
                <a:gd name="T84" fmla="*/ 504 w 657"/>
                <a:gd name="T85" fmla="*/ 289 h 559"/>
                <a:gd name="T86" fmla="*/ 479 w 657"/>
                <a:gd name="T87" fmla="*/ 294 h 559"/>
                <a:gd name="T88" fmla="*/ 483 w 657"/>
                <a:gd name="T89" fmla="*/ 300 h 559"/>
                <a:gd name="T90" fmla="*/ 485 w 657"/>
                <a:gd name="T91" fmla="*/ 312 h 559"/>
                <a:gd name="T92" fmla="*/ 409 w 657"/>
                <a:gd name="T93" fmla="*/ 314 h 559"/>
                <a:gd name="T94" fmla="*/ 269 w 657"/>
                <a:gd name="T95" fmla="*/ 318 h 559"/>
                <a:gd name="T96" fmla="*/ 460 w 657"/>
                <a:gd name="T97" fmla="*/ 323 h 559"/>
                <a:gd name="T98" fmla="*/ 387 w 657"/>
                <a:gd name="T99" fmla="*/ 334 h 559"/>
                <a:gd name="T100" fmla="*/ 67 w 657"/>
                <a:gd name="T101" fmla="*/ 334 h 559"/>
                <a:gd name="T102" fmla="*/ 50 w 657"/>
                <a:gd name="T103" fmla="*/ 338 h 559"/>
                <a:gd name="T104" fmla="*/ 410 w 657"/>
                <a:gd name="T105" fmla="*/ 351 h 559"/>
                <a:gd name="T106" fmla="*/ 157 w 657"/>
                <a:gd name="T107" fmla="*/ 363 h 559"/>
                <a:gd name="T108" fmla="*/ 315 w 657"/>
                <a:gd name="T109" fmla="*/ 358 h 559"/>
                <a:gd name="T110" fmla="*/ 321 w 657"/>
                <a:gd name="T111" fmla="*/ 364 h 559"/>
                <a:gd name="T112" fmla="*/ 232 w 657"/>
                <a:gd name="T113" fmla="*/ 367 h 559"/>
                <a:gd name="T114" fmla="*/ 101 w 657"/>
                <a:gd name="T115" fmla="*/ 391 h 559"/>
                <a:gd name="T116" fmla="*/ 402 w 657"/>
                <a:gd name="T117" fmla="*/ 382 h 559"/>
                <a:gd name="T118" fmla="*/ 72 w 657"/>
                <a:gd name="T119" fmla="*/ 403 h 559"/>
                <a:gd name="T120" fmla="*/ 157 w 657"/>
                <a:gd name="T121" fmla="*/ 399 h 559"/>
                <a:gd name="T122" fmla="*/ 392 w 657"/>
                <a:gd name="T123" fmla="*/ 416 h 559"/>
                <a:gd name="T124" fmla="*/ 115 w 657"/>
                <a:gd name="T125" fmla="*/ 440 h 559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657"/>
                <a:gd name="T190" fmla="*/ 0 h 559"/>
                <a:gd name="T191" fmla="*/ 657 w 657"/>
                <a:gd name="T192" fmla="*/ 559 h 559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657" h="559">
                  <a:moveTo>
                    <a:pt x="185" y="393"/>
                  </a:moveTo>
                  <a:cubicBezTo>
                    <a:pt x="192" y="400"/>
                    <a:pt x="207" y="406"/>
                    <a:pt x="216" y="414"/>
                  </a:cubicBezTo>
                  <a:cubicBezTo>
                    <a:pt x="214" y="422"/>
                    <a:pt x="205" y="412"/>
                    <a:pt x="200" y="411"/>
                  </a:cubicBezTo>
                  <a:cubicBezTo>
                    <a:pt x="199" y="412"/>
                    <a:pt x="200" y="414"/>
                    <a:pt x="199" y="414"/>
                  </a:cubicBezTo>
                  <a:cubicBezTo>
                    <a:pt x="190" y="412"/>
                    <a:pt x="187" y="402"/>
                    <a:pt x="179" y="401"/>
                  </a:cubicBezTo>
                  <a:cubicBezTo>
                    <a:pt x="182" y="407"/>
                    <a:pt x="191" y="411"/>
                    <a:pt x="198" y="417"/>
                  </a:cubicBezTo>
                  <a:cubicBezTo>
                    <a:pt x="203" y="421"/>
                    <a:pt x="211" y="427"/>
                    <a:pt x="209" y="433"/>
                  </a:cubicBezTo>
                  <a:cubicBezTo>
                    <a:pt x="201" y="432"/>
                    <a:pt x="193" y="425"/>
                    <a:pt x="185" y="421"/>
                  </a:cubicBezTo>
                  <a:cubicBezTo>
                    <a:pt x="186" y="426"/>
                    <a:pt x="195" y="430"/>
                    <a:pt x="198" y="435"/>
                  </a:cubicBezTo>
                  <a:cubicBezTo>
                    <a:pt x="202" y="438"/>
                    <a:pt x="212" y="442"/>
                    <a:pt x="209" y="449"/>
                  </a:cubicBezTo>
                  <a:cubicBezTo>
                    <a:pt x="199" y="446"/>
                    <a:pt x="188" y="438"/>
                    <a:pt x="177" y="434"/>
                  </a:cubicBezTo>
                  <a:cubicBezTo>
                    <a:pt x="186" y="441"/>
                    <a:pt x="193" y="449"/>
                    <a:pt x="202" y="455"/>
                  </a:cubicBezTo>
                  <a:cubicBezTo>
                    <a:pt x="203" y="464"/>
                    <a:pt x="214" y="465"/>
                    <a:pt x="214" y="474"/>
                  </a:cubicBezTo>
                  <a:cubicBezTo>
                    <a:pt x="213" y="474"/>
                    <a:pt x="213" y="475"/>
                    <a:pt x="213" y="475"/>
                  </a:cubicBezTo>
                  <a:cubicBezTo>
                    <a:pt x="206" y="472"/>
                    <a:pt x="202" y="464"/>
                    <a:pt x="194" y="464"/>
                  </a:cubicBezTo>
                  <a:cubicBezTo>
                    <a:pt x="201" y="475"/>
                    <a:pt x="215" y="482"/>
                    <a:pt x="217" y="496"/>
                  </a:cubicBezTo>
                  <a:cubicBezTo>
                    <a:pt x="213" y="497"/>
                    <a:pt x="209" y="492"/>
                    <a:pt x="206" y="490"/>
                  </a:cubicBezTo>
                  <a:cubicBezTo>
                    <a:pt x="202" y="487"/>
                    <a:pt x="199" y="484"/>
                    <a:pt x="195" y="482"/>
                  </a:cubicBezTo>
                  <a:cubicBezTo>
                    <a:pt x="197" y="485"/>
                    <a:pt x="203" y="489"/>
                    <a:pt x="207" y="493"/>
                  </a:cubicBezTo>
                  <a:cubicBezTo>
                    <a:pt x="207" y="495"/>
                    <a:pt x="206" y="495"/>
                    <a:pt x="206" y="496"/>
                  </a:cubicBezTo>
                  <a:cubicBezTo>
                    <a:pt x="214" y="502"/>
                    <a:pt x="220" y="510"/>
                    <a:pt x="227" y="517"/>
                  </a:cubicBezTo>
                  <a:cubicBezTo>
                    <a:pt x="227" y="519"/>
                    <a:pt x="225" y="519"/>
                    <a:pt x="225" y="521"/>
                  </a:cubicBezTo>
                  <a:cubicBezTo>
                    <a:pt x="230" y="527"/>
                    <a:pt x="237" y="530"/>
                    <a:pt x="240" y="537"/>
                  </a:cubicBezTo>
                  <a:cubicBezTo>
                    <a:pt x="239" y="539"/>
                    <a:pt x="236" y="539"/>
                    <a:pt x="234" y="540"/>
                  </a:cubicBezTo>
                  <a:cubicBezTo>
                    <a:pt x="241" y="542"/>
                    <a:pt x="249" y="542"/>
                    <a:pt x="253" y="547"/>
                  </a:cubicBezTo>
                  <a:cubicBezTo>
                    <a:pt x="253" y="551"/>
                    <a:pt x="249" y="552"/>
                    <a:pt x="251" y="556"/>
                  </a:cubicBezTo>
                  <a:cubicBezTo>
                    <a:pt x="241" y="559"/>
                    <a:pt x="234" y="550"/>
                    <a:pt x="227" y="546"/>
                  </a:cubicBezTo>
                  <a:cubicBezTo>
                    <a:pt x="223" y="547"/>
                    <a:pt x="221" y="545"/>
                    <a:pt x="220" y="543"/>
                  </a:cubicBezTo>
                  <a:cubicBezTo>
                    <a:pt x="215" y="542"/>
                    <a:pt x="208" y="543"/>
                    <a:pt x="206" y="538"/>
                  </a:cubicBezTo>
                  <a:cubicBezTo>
                    <a:pt x="206" y="536"/>
                    <a:pt x="206" y="535"/>
                    <a:pt x="208" y="536"/>
                  </a:cubicBezTo>
                  <a:cubicBezTo>
                    <a:pt x="204" y="531"/>
                    <a:pt x="194" y="530"/>
                    <a:pt x="192" y="523"/>
                  </a:cubicBezTo>
                  <a:cubicBezTo>
                    <a:pt x="190" y="521"/>
                    <a:pt x="191" y="524"/>
                    <a:pt x="188" y="523"/>
                  </a:cubicBezTo>
                  <a:cubicBezTo>
                    <a:pt x="170" y="507"/>
                    <a:pt x="149" y="493"/>
                    <a:pt x="129" y="477"/>
                  </a:cubicBezTo>
                  <a:cubicBezTo>
                    <a:pt x="133" y="485"/>
                    <a:pt x="143" y="490"/>
                    <a:pt x="148" y="498"/>
                  </a:cubicBezTo>
                  <a:cubicBezTo>
                    <a:pt x="139" y="495"/>
                    <a:pt x="130" y="486"/>
                    <a:pt x="124" y="478"/>
                  </a:cubicBezTo>
                  <a:cubicBezTo>
                    <a:pt x="118" y="473"/>
                    <a:pt x="112" y="466"/>
                    <a:pt x="104" y="462"/>
                  </a:cubicBezTo>
                  <a:cubicBezTo>
                    <a:pt x="103" y="458"/>
                    <a:pt x="103" y="459"/>
                    <a:pt x="100" y="458"/>
                  </a:cubicBezTo>
                  <a:cubicBezTo>
                    <a:pt x="99" y="454"/>
                    <a:pt x="92" y="452"/>
                    <a:pt x="92" y="448"/>
                  </a:cubicBezTo>
                  <a:cubicBezTo>
                    <a:pt x="92" y="451"/>
                    <a:pt x="86" y="444"/>
                    <a:pt x="87" y="442"/>
                  </a:cubicBezTo>
                  <a:cubicBezTo>
                    <a:pt x="72" y="431"/>
                    <a:pt x="61" y="416"/>
                    <a:pt x="49" y="402"/>
                  </a:cubicBezTo>
                  <a:cubicBezTo>
                    <a:pt x="44" y="395"/>
                    <a:pt x="35" y="389"/>
                    <a:pt x="36" y="379"/>
                  </a:cubicBezTo>
                  <a:cubicBezTo>
                    <a:pt x="41" y="380"/>
                    <a:pt x="44" y="383"/>
                    <a:pt x="48" y="385"/>
                  </a:cubicBezTo>
                  <a:cubicBezTo>
                    <a:pt x="47" y="381"/>
                    <a:pt x="40" y="382"/>
                    <a:pt x="41" y="376"/>
                  </a:cubicBezTo>
                  <a:cubicBezTo>
                    <a:pt x="40" y="374"/>
                    <a:pt x="43" y="374"/>
                    <a:pt x="44" y="374"/>
                  </a:cubicBezTo>
                  <a:cubicBezTo>
                    <a:pt x="41" y="358"/>
                    <a:pt x="26" y="352"/>
                    <a:pt x="23" y="335"/>
                  </a:cubicBezTo>
                  <a:cubicBezTo>
                    <a:pt x="22" y="333"/>
                    <a:pt x="20" y="333"/>
                    <a:pt x="19" y="331"/>
                  </a:cubicBezTo>
                  <a:cubicBezTo>
                    <a:pt x="22" y="324"/>
                    <a:pt x="16" y="317"/>
                    <a:pt x="16" y="310"/>
                  </a:cubicBezTo>
                  <a:cubicBezTo>
                    <a:pt x="14" y="307"/>
                    <a:pt x="10" y="306"/>
                    <a:pt x="10" y="301"/>
                  </a:cubicBezTo>
                  <a:cubicBezTo>
                    <a:pt x="10" y="299"/>
                    <a:pt x="12" y="299"/>
                    <a:pt x="14" y="299"/>
                  </a:cubicBezTo>
                  <a:cubicBezTo>
                    <a:pt x="17" y="285"/>
                    <a:pt x="0" y="285"/>
                    <a:pt x="3" y="275"/>
                  </a:cubicBezTo>
                  <a:cubicBezTo>
                    <a:pt x="6" y="275"/>
                    <a:pt x="8" y="276"/>
                    <a:pt x="10" y="276"/>
                  </a:cubicBezTo>
                  <a:cubicBezTo>
                    <a:pt x="11" y="272"/>
                    <a:pt x="12" y="266"/>
                    <a:pt x="10" y="263"/>
                  </a:cubicBezTo>
                  <a:cubicBezTo>
                    <a:pt x="9" y="258"/>
                    <a:pt x="1" y="257"/>
                    <a:pt x="2" y="251"/>
                  </a:cubicBezTo>
                  <a:cubicBezTo>
                    <a:pt x="5" y="250"/>
                    <a:pt x="6" y="250"/>
                    <a:pt x="10" y="251"/>
                  </a:cubicBezTo>
                  <a:cubicBezTo>
                    <a:pt x="10" y="249"/>
                    <a:pt x="11" y="244"/>
                    <a:pt x="10" y="242"/>
                  </a:cubicBezTo>
                  <a:cubicBezTo>
                    <a:pt x="9" y="239"/>
                    <a:pt x="5" y="239"/>
                    <a:pt x="5" y="234"/>
                  </a:cubicBezTo>
                  <a:cubicBezTo>
                    <a:pt x="7" y="232"/>
                    <a:pt x="9" y="231"/>
                    <a:pt x="13" y="232"/>
                  </a:cubicBezTo>
                  <a:cubicBezTo>
                    <a:pt x="14" y="219"/>
                    <a:pt x="15" y="206"/>
                    <a:pt x="19" y="195"/>
                  </a:cubicBezTo>
                  <a:cubicBezTo>
                    <a:pt x="17" y="193"/>
                    <a:pt x="15" y="192"/>
                    <a:pt x="14" y="189"/>
                  </a:cubicBezTo>
                  <a:cubicBezTo>
                    <a:pt x="15" y="187"/>
                    <a:pt x="17" y="185"/>
                    <a:pt x="21" y="186"/>
                  </a:cubicBezTo>
                  <a:cubicBezTo>
                    <a:pt x="24" y="173"/>
                    <a:pt x="27" y="162"/>
                    <a:pt x="28" y="150"/>
                  </a:cubicBezTo>
                  <a:cubicBezTo>
                    <a:pt x="32" y="143"/>
                    <a:pt x="32" y="136"/>
                    <a:pt x="36" y="130"/>
                  </a:cubicBezTo>
                  <a:cubicBezTo>
                    <a:pt x="39" y="126"/>
                    <a:pt x="43" y="123"/>
                    <a:pt x="45" y="119"/>
                  </a:cubicBezTo>
                  <a:cubicBezTo>
                    <a:pt x="52" y="110"/>
                    <a:pt x="54" y="103"/>
                    <a:pt x="63" y="97"/>
                  </a:cubicBezTo>
                  <a:cubicBezTo>
                    <a:pt x="62" y="95"/>
                    <a:pt x="59" y="94"/>
                    <a:pt x="59" y="90"/>
                  </a:cubicBezTo>
                  <a:cubicBezTo>
                    <a:pt x="62" y="88"/>
                    <a:pt x="68" y="88"/>
                    <a:pt x="71" y="90"/>
                  </a:cubicBezTo>
                  <a:cubicBezTo>
                    <a:pt x="77" y="86"/>
                    <a:pt x="83" y="83"/>
                    <a:pt x="90" y="80"/>
                  </a:cubicBezTo>
                  <a:cubicBezTo>
                    <a:pt x="96" y="78"/>
                    <a:pt x="100" y="74"/>
                    <a:pt x="105" y="69"/>
                  </a:cubicBezTo>
                  <a:cubicBezTo>
                    <a:pt x="112" y="63"/>
                    <a:pt x="120" y="58"/>
                    <a:pt x="129" y="52"/>
                  </a:cubicBezTo>
                  <a:cubicBezTo>
                    <a:pt x="136" y="47"/>
                    <a:pt x="143" y="44"/>
                    <a:pt x="151" y="38"/>
                  </a:cubicBezTo>
                  <a:cubicBezTo>
                    <a:pt x="153" y="39"/>
                    <a:pt x="153" y="37"/>
                    <a:pt x="155" y="38"/>
                  </a:cubicBezTo>
                  <a:cubicBezTo>
                    <a:pt x="156" y="37"/>
                    <a:pt x="157" y="37"/>
                    <a:pt x="157" y="35"/>
                  </a:cubicBezTo>
                  <a:cubicBezTo>
                    <a:pt x="165" y="35"/>
                    <a:pt x="172" y="28"/>
                    <a:pt x="182" y="27"/>
                  </a:cubicBezTo>
                  <a:cubicBezTo>
                    <a:pt x="200" y="19"/>
                    <a:pt x="222" y="16"/>
                    <a:pt x="242" y="11"/>
                  </a:cubicBezTo>
                  <a:cubicBezTo>
                    <a:pt x="338" y="0"/>
                    <a:pt x="445" y="8"/>
                    <a:pt x="518" y="46"/>
                  </a:cubicBezTo>
                  <a:cubicBezTo>
                    <a:pt x="541" y="54"/>
                    <a:pt x="557" y="67"/>
                    <a:pt x="574" y="80"/>
                  </a:cubicBezTo>
                  <a:cubicBezTo>
                    <a:pt x="585" y="89"/>
                    <a:pt x="594" y="96"/>
                    <a:pt x="601" y="106"/>
                  </a:cubicBezTo>
                  <a:cubicBezTo>
                    <a:pt x="604" y="110"/>
                    <a:pt x="605" y="115"/>
                    <a:pt x="609" y="119"/>
                  </a:cubicBezTo>
                  <a:cubicBezTo>
                    <a:pt x="615" y="126"/>
                    <a:pt x="623" y="131"/>
                    <a:pt x="629" y="139"/>
                  </a:cubicBezTo>
                  <a:cubicBezTo>
                    <a:pt x="634" y="146"/>
                    <a:pt x="638" y="153"/>
                    <a:pt x="643" y="161"/>
                  </a:cubicBezTo>
                  <a:cubicBezTo>
                    <a:pt x="656" y="184"/>
                    <a:pt x="657" y="213"/>
                    <a:pt x="648" y="238"/>
                  </a:cubicBezTo>
                  <a:cubicBezTo>
                    <a:pt x="646" y="238"/>
                    <a:pt x="648" y="241"/>
                    <a:pt x="645" y="241"/>
                  </a:cubicBezTo>
                  <a:cubicBezTo>
                    <a:pt x="645" y="243"/>
                    <a:pt x="644" y="245"/>
                    <a:pt x="644" y="247"/>
                  </a:cubicBezTo>
                  <a:cubicBezTo>
                    <a:pt x="644" y="249"/>
                    <a:pt x="643" y="248"/>
                    <a:pt x="642" y="248"/>
                  </a:cubicBezTo>
                  <a:cubicBezTo>
                    <a:pt x="644" y="255"/>
                    <a:pt x="639" y="265"/>
                    <a:pt x="638" y="274"/>
                  </a:cubicBezTo>
                  <a:cubicBezTo>
                    <a:pt x="637" y="273"/>
                    <a:pt x="637" y="271"/>
                    <a:pt x="636" y="271"/>
                  </a:cubicBezTo>
                  <a:cubicBezTo>
                    <a:pt x="634" y="273"/>
                    <a:pt x="638" y="273"/>
                    <a:pt x="637" y="275"/>
                  </a:cubicBezTo>
                  <a:cubicBezTo>
                    <a:pt x="631" y="294"/>
                    <a:pt x="623" y="311"/>
                    <a:pt x="614" y="327"/>
                  </a:cubicBezTo>
                  <a:cubicBezTo>
                    <a:pt x="613" y="327"/>
                    <a:pt x="611" y="327"/>
                    <a:pt x="611" y="326"/>
                  </a:cubicBezTo>
                  <a:cubicBezTo>
                    <a:pt x="598" y="339"/>
                    <a:pt x="587" y="359"/>
                    <a:pt x="572" y="371"/>
                  </a:cubicBezTo>
                  <a:cubicBezTo>
                    <a:pt x="556" y="385"/>
                    <a:pt x="539" y="396"/>
                    <a:pt x="521" y="409"/>
                  </a:cubicBezTo>
                  <a:cubicBezTo>
                    <a:pt x="511" y="411"/>
                    <a:pt x="502" y="419"/>
                    <a:pt x="490" y="415"/>
                  </a:cubicBezTo>
                  <a:cubicBezTo>
                    <a:pt x="463" y="424"/>
                    <a:pt x="433" y="423"/>
                    <a:pt x="402" y="423"/>
                  </a:cubicBezTo>
                  <a:cubicBezTo>
                    <a:pt x="388" y="423"/>
                    <a:pt x="374" y="427"/>
                    <a:pt x="360" y="427"/>
                  </a:cubicBezTo>
                  <a:cubicBezTo>
                    <a:pt x="334" y="428"/>
                    <a:pt x="311" y="423"/>
                    <a:pt x="289" y="418"/>
                  </a:cubicBezTo>
                  <a:cubicBezTo>
                    <a:pt x="286" y="422"/>
                    <a:pt x="285" y="427"/>
                    <a:pt x="281" y="429"/>
                  </a:cubicBezTo>
                  <a:cubicBezTo>
                    <a:pt x="275" y="428"/>
                    <a:pt x="279" y="422"/>
                    <a:pt x="281" y="419"/>
                  </a:cubicBezTo>
                  <a:cubicBezTo>
                    <a:pt x="265" y="414"/>
                    <a:pt x="248" y="414"/>
                    <a:pt x="230" y="409"/>
                  </a:cubicBezTo>
                  <a:cubicBezTo>
                    <a:pt x="230" y="412"/>
                    <a:pt x="237" y="413"/>
                    <a:pt x="237" y="418"/>
                  </a:cubicBezTo>
                  <a:cubicBezTo>
                    <a:pt x="232" y="421"/>
                    <a:pt x="228" y="416"/>
                    <a:pt x="224" y="413"/>
                  </a:cubicBezTo>
                  <a:cubicBezTo>
                    <a:pt x="216" y="409"/>
                    <a:pt x="208" y="404"/>
                    <a:pt x="199" y="399"/>
                  </a:cubicBezTo>
                  <a:cubicBezTo>
                    <a:pt x="195" y="397"/>
                    <a:pt x="190" y="395"/>
                    <a:pt x="185" y="393"/>
                  </a:cubicBezTo>
                  <a:close/>
                  <a:moveTo>
                    <a:pt x="481" y="34"/>
                  </a:moveTo>
                  <a:cubicBezTo>
                    <a:pt x="446" y="23"/>
                    <a:pt x="408" y="15"/>
                    <a:pt x="368" y="12"/>
                  </a:cubicBezTo>
                  <a:cubicBezTo>
                    <a:pt x="307" y="8"/>
                    <a:pt x="244" y="10"/>
                    <a:pt x="191" y="27"/>
                  </a:cubicBezTo>
                  <a:cubicBezTo>
                    <a:pt x="164" y="37"/>
                    <a:pt x="137" y="49"/>
                    <a:pt x="117" y="65"/>
                  </a:cubicBezTo>
                  <a:cubicBezTo>
                    <a:pt x="115" y="66"/>
                    <a:pt x="111" y="67"/>
                    <a:pt x="112" y="70"/>
                  </a:cubicBezTo>
                  <a:cubicBezTo>
                    <a:pt x="113" y="70"/>
                    <a:pt x="117" y="70"/>
                    <a:pt x="119" y="71"/>
                  </a:cubicBezTo>
                  <a:cubicBezTo>
                    <a:pt x="125" y="65"/>
                    <a:pt x="135" y="63"/>
                    <a:pt x="143" y="59"/>
                  </a:cubicBezTo>
                  <a:cubicBezTo>
                    <a:pt x="159" y="32"/>
                    <a:pt x="203" y="32"/>
                    <a:pt x="237" y="32"/>
                  </a:cubicBezTo>
                  <a:cubicBezTo>
                    <a:pt x="247" y="32"/>
                    <a:pt x="261" y="29"/>
                    <a:pt x="272" y="29"/>
                  </a:cubicBezTo>
                  <a:cubicBezTo>
                    <a:pt x="272" y="26"/>
                    <a:pt x="267" y="26"/>
                    <a:pt x="269" y="21"/>
                  </a:cubicBezTo>
                  <a:cubicBezTo>
                    <a:pt x="270" y="15"/>
                    <a:pt x="282" y="19"/>
                    <a:pt x="287" y="21"/>
                  </a:cubicBezTo>
                  <a:cubicBezTo>
                    <a:pt x="295" y="23"/>
                    <a:pt x="300" y="26"/>
                    <a:pt x="307" y="28"/>
                  </a:cubicBezTo>
                  <a:cubicBezTo>
                    <a:pt x="313" y="29"/>
                    <a:pt x="327" y="26"/>
                    <a:pt x="334" y="28"/>
                  </a:cubicBezTo>
                  <a:cubicBezTo>
                    <a:pt x="330" y="24"/>
                    <a:pt x="324" y="20"/>
                    <a:pt x="324" y="14"/>
                  </a:cubicBezTo>
                  <a:cubicBezTo>
                    <a:pt x="334" y="7"/>
                    <a:pt x="349" y="19"/>
                    <a:pt x="360" y="23"/>
                  </a:cubicBezTo>
                  <a:cubicBezTo>
                    <a:pt x="366" y="26"/>
                    <a:pt x="371" y="27"/>
                    <a:pt x="375" y="28"/>
                  </a:cubicBezTo>
                  <a:cubicBezTo>
                    <a:pt x="372" y="25"/>
                    <a:pt x="367" y="24"/>
                    <a:pt x="367" y="17"/>
                  </a:cubicBezTo>
                  <a:cubicBezTo>
                    <a:pt x="373" y="13"/>
                    <a:pt x="377" y="17"/>
                    <a:pt x="383" y="20"/>
                  </a:cubicBezTo>
                  <a:cubicBezTo>
                    <a:pt x="392" y="24"/>
                    <a:pt x="407" y="27"/>
                    <a:pt x="413" y="33"/>
                  </a:cubicBezTo>
                  <a:cubicBezTo>
                    <a:pt x="418" y="33"/>
                    <a:pt x="420" y="34"/>
                    <a:pt x="425" y="34"/>
                  </a:cubicBezTo>
                  <a:cubicBezTo>
                    <a:pt x="424" y="32"/>
                    <a:pt x="423" y="29"/>
                    <a:pt x="422" y="27"/>
                  </a:cubicBezTo>
                  <a:cubicBezTo>
                    <a:pt x="424" y="25"/>
                    <a:pt x="426" y="25"/>
                    <a:pt x="428" y="23"/>
                  </a:cubicBezTo>
                  <a:cubicBezTo>
                    <a:pt x="453" y="30"/>
                    <a:pt x="471" y="45"/>
                    <a:pt x="493" y="50"/>
                  </a:cubicBezTo>
                  <a:cubicBezTo>
                    <a:pt x="493" y="47"/>
                    <a:pt x="491" y="47"/>
                    <a:pt x="492" y="44"/>
                  </a:cubicBezTo>
                  <a:cubicBezTo>
                    <a:pt x="492" y="42"/>
                    <a:pt x="495" y="42"/>
                    <a:pt x="496" y="40"/>
                  </a:cubicBezTo>
                  <a:cubicBezTo>
                    <a:pt x="490" y="38"/>
                    <a:pt x="485" y="37"/>
                    <a:pt x="481" y="34"/>
                  </a:cubicBezTo>
                  <a:close/>
                  <a:moveTo>
                    <a:pt x="330" y="18"/>
                  </a:moveTo>
                  <a:cubicBezTo>
                    <a:pt x="333" y="21"/>
                    <a:pt x="335" y="26"/>
                    <a:pt x="340" y="28"/>
                  </a:cubicBezTo>
                  <a:cubicBezTo>
                    <a:pt x="347" y="31"/>
                    <a:pt x="360" y="26"/>
                    <a:pt x="367" y="29"/>
                  </a:cubicBezTo>
                  <a:cubicBezTo>
                    <a:pt x="357" y="24"/>
                    <a:pt x="344" y="16"/>
                    <a:pt x="330" y="18"/>
                  </a:cubicBezTo>
                  <a:close/>
                  <a:moveTo>
                    <a:pt x="374" y="22"/>
                  </a:moveTo>
                  <a:cubicBezTo>
                    <a:pt x="379" y="28"/>
                    <a:pt x="397" y="37"/>
                    <a:pt x="408" y="32"/>
                  </a:cubicBezTo>
                  <a:cubicBezTo>
                    <a:pt x="398" y="29"/>
                    <a:pt x="387" y="20"/>
                    <a:pt x="374" y="22"/>
                  </a:cubicBezTo>
                  <a:close/>
                  <a:moveTo>
                    <a:pt x="274" y="25"/>
                  </a:moveTo>
                  <a:cubicBezTo>
                    <a:pt x="277" y="30"/>
                    <a:pt x="289" y="29"/>
                    <a:pt x="294" y="25"/>
                  </a:cubicBezTo>
                  <a:cubicBezTo>
                    <a:pt x="288" y="25"/>
                    <a:pt x="277" y="22"/>
                    <a:pt x="274" y="25"/>
                  </a:cubicBezTo>
                  <a:close/>
                  <a:moveTo>
                    <a:pt x="428" y="30"/>
                  </a:moveTo>
                  <a:cubicBezTo>
                    <a:pt x="429" y="35"/>
                    <a:pt x="433" y="34"/>
                    <a:pt x="437" y="35"/>
                  </a:cubicBezTo>
                  <a:cubicBezTo>
                    <a:pt x="448" y="38"/>
                    <a:pt x="462" y="46"/>
                    <a:pt x="471" y="44"/>
                  </a:cubicBezTo>
                  <a:cubicBezTo>
                    <a:pt x="458" y="38"/>
                    <a:pt x="443" y="28"/>
                    <a:pt x="428" y="30"/>
                  </a:cubicBezTo>
                  <a:close/>
                  <a:moveTo>
                    <a:pt x="361" y="47"/>
                  </a:moveTo>
                  <a:cubicBezTo>
                    <a:pt x="350" y="42"/>
                    <a:pt x="343" y="27"/>
                    <a:pt x="325" y="33"/>
                  </a:cubicBezTo>
                  <a:cubicBezTo>
                    <a:pt x="335" y="40"/>
                    <a:pt x="349" y="45"/>
                    <a:pt x="361" y="47"/>
                  </a:cubicBezTo>
                  <a:close/>
                  <a:moveTo>
                    <a:pt x="371" y="48"/>
                  </a:moveTo>
                  <a:cubicBezTo>
                    <a:pt x="373" y="47"/>
                    <a:pt x="375" y="45"/>
                    <a:pt x="379" y="46"/>
                  </a:cubicBezTo>
                  <a:cubicBezTo>
                    <a:pt x="379" y="44"/>
                    <a:pt x="378" y="44"/>
                    <a:pt x="380" y="43"/>
                  </a:cubicBezTo>
                  <a:cubicBezTo>
                    <a:pt x="393" y="40"/>
                    <a:pt x="399" y="56"/>
                    <a:pt x="413" y="55"/>
                  </a:cubicBezTo>
                  <a:cubicBezTo>
                    <a:pt x="411" y="52"/>
                    <a:pt x="403" y="51"/>
                    <a:pt x="405" y="48"/>
                  </a:cubicBezTo>
                  <a:cubicBezTo>
                    <a:pt x="404" y="47"/>
                    <a:pt x="402" y="46"/>
                    <a:pt x="400" y="46"/>
                  </a:cubicBezTo>
                  <a:cubicBezTo>
                    <a:pt x="387" y="33"/>
                    <a:pt x="367" y="35"/>
                    <a:pt x="348" y="32"/>
                  </a:cubicBezTo>
                  <a:cubicBezTo>
                    <a:pt x="354" y="39"/>
                    <a:pt x="363" y="44"/>
                    <a:pt x="371" y="48"/>
                  </a:cubicBezTo>
                  <a:close/>
                  <a:moveTo>
                    <a:pt x="274" y="37"/>
                  </a:moveTo>
                  <a:cubicBezTo>
                    <a:pt x="264" y="36"/>
                    <a:pt x="254" y="35"/>
                    <a:pt x="247" y="35"/>
                  </a:cubicBezTo>
                  <a:cubicBezTo>
                    <a:pt x="215" y="40"/>
                    <a:pt x="178" y="45"/>
                    <a:pt x="150" y="60"/>
                  </a:cubicBezTo>
                  <a:cubicBezTo>
                    <a:pt x="159" y="60"/>
                    <a:pt x="168" y="56"/>
                    <a:pt x="177" y="54"/>
                  </a:cubicBezTo>
                  <a:cubicBezTo>
                    <a:pt x="186" y="51"/>
                    <a:pt x="196" y="48"/>
                    <a:pt x="206" y="47"/>
                  </a:cubicBezTo>
                  <a:cubicBezTo>
                    <a:pt x="224" y="45"/>
                    <a:pt x="242" y="44"/>
                    <a:pt x="258" y="42"/>
                  </a:cubicBezTo>
                  <a:cubicBezTo>
                    <a:pt x="269" y="41"/>
                    <a:pt x="279" y="43"/>
                    <a:pt x="289" y="42"/>
                  </a:cubicBezTo>
                  <a:cubicBezTo>
                    <a:pt x="286" y="37"/>
                    <a:pt x="281" y="38"/>
                    <a:pt x="274" y="37"/>
                  </a:cubicBezTo>
                  <a:close/>
                  <a:moveTo>
                    <a:pt x="316" y="35"/>
                  </a:moveTo>
                  <a:cubicBezTo>
                    <a:pt x="318" y="36"/>
                    <a:pt x="323" y="38"/>
                    <a:pt x="324" y="37"/>
                  </a:cubicBezTo>
                  <a:cubicBezTo>
                    <a:pt x="321" y="37"/>
                    <a:pt x="319" y="33"/>
                    <a:pt x="316" y="35"/>
                  </a:cubicBezTo>
                  <a:close/>
                  <a:moveTo>
                    <a:pt x="152" y="54"/>
                  </a:moveTo>
                  <a:cubicBezTo>
                    <a:pt x="172" y="46"/>
                    <a:pt x="197" y="41"/>
                    <a:pt x="219" y="35"/>
                  </a:cubicBezTo>
                  <a:cubicBezTo>
                    <a:pt x="194" y="36"/>
                    <a:pt x="164" y="37"/>
                    <a:pt x="152" y="54"/>
                  </a:cubicBezTo>
                  <a:close/>
                  <a:moveTo>
                    <a:pt x="437" y="43"/>
                  </a:moveTo>
                  <a:cubicBezTo>
                    <a:pt x="432" y="42"/>
                    <a:pt x="432" y="36"/>
                    <a:pt x="425" y="37"/>
                  </a:cubicBezTo>
                  <a:cubicBezTo>
                    <a:pt x="427" y="40"/>
                    <a:pt x="433" y="44"/>
                    <a:pt x="437" y="43"/>
                  </a:cubicBezTo>
                  <a:close/>
                  <a:moveTo>
                    <a:pt x="307" y="42"/>
                  </a:moveTo>
                  <a:cubicBezTo>
                    <a:pt x="304" y="39"/>
                    <a:pt x="297" y="40"/>
                    <a:pt x="293" y="38"/>
                  </a:cubicBezTo>
                  <a:cubicBezTo>
                    <a:pt x="295" y="45"/>
                    <a:pt x="303" y="41"/>
                    <a:pt x="307" y="42"/>
                  </a:cubicBezTo>
                  <a:close/>
                  <a:moveTo>
                    <a:pt x="408" y="45"/>
                  </a:moveTo>
                  <a:cubicBezTo>
                    <a:pt x="404" y="43"/>
                    <a:pt x="402" y="40"/>
                    <a:pt x="398" y="39"/>
                  </a:cubicBezTo>
                  <a:cubicBezTo>
                    <a:pt x="399" y="42"/>
                    <a:pt x="405" y="44"/>
                    <a:pt x="408" y="45"/>
                  </a:cubicBezTo>
                  <a:close/>
                  <a:moveTo>
                    <a:pt x="442" y="43"/>
                  </a:moveTo>
                  <a:cubicBezTo>
                    <a:pt x="451" y="42"/>
                    <a:pt x="459" y="53"/>
                    <a:pt x="463" y="47"/>
                  </a:cubicBezTo>
                  <a:cubicBezTo>
                    <a:pt x="457" y="44"/>
                    <a:pt x="447" y="41"/>
                    <a:pt x="439" y="39"/>
                  </a:cubicBezTo>
                  <a:cubicBezTo>
                    <a:pt x="438" y="42"/>
                    <a:pt x="442" y="41"/>
                    <a:pt x="442" y="43"/>
                  </a:cubicBezTo>
                  <a:close/>
                  <a:moveTo>
                    <a:pt x="412" y="44"/>
                  </a:moveTo>
                  <a:cubicBezTo>
                    <a:pt x="413" y="45"/>
                    <a:pt x="417" y="47"/>
                    <a:pt x="417" y="44"/>
                  </a:cubicBezTo>
                  <a:cubicBezTo>
                    <a:pt x="416" y="44"/>
                    <a:pt x="412" y="42"/>
                    <a:pt x="412" y="44"/>
                  </a:cubicBezTo>
                  <a:close/>
                  <a:moveTo>
                    <a:pt x="512" y="46"/>
                  </a:moveTo>
                  <a:cubicBezTo>
                    <a:pt x="506" y="44"/>
                    <a:pt x="500" y="44"/>
                    <a:pt x="496" y="46"/>
                  </a:cubicBezTo>
                  <a:cubicBezTo>
                    <a:pt x="496" y="49"/>
                    <a:pt x="498" y="49"/>
                    <a:pt x="498" y="52"/>
                  </a:cubicBezTo>
                  <a:cubicBezTo>
                    <a:pt x="528" y="59"/>
                    <a:pt x="543" y="81"/>
                    <a:pt x="569" y="92"/>
                  </a:cubicBezTo>
                  <a:cubicBezTo>
                    <a:pt x="556" y="75"/>
                    <a:pt x="533" y="55"/>
                    <a:pt x="512" y="46"/>
                  </a:cubicBezTo>
                  <a:close/>
                  <a:moveTo>
                    <a:pt x="266" y="48"/>
                  </a:moveTo>
                  <a:cubicBezTo>
                    <a:pt x="260" y="47"/>
                    <a:pt x="257" y="48"/>
                    <a:pt x="252" y="47"/>
                  </a:cubicBezTo>
                  <a:cubicBezTo>
                    <a:pt x="255" y="50"/>
                    <a:pt x="263" y="51"/>
                    <a:pt x="266" y="48"/>
                  </a:cubicBezTo>
                  <a:close/>
                  <a:moveTo>
                    <a:pt x="238" y="49"/>
                  </a:moveTo>
                  <a:cubicBezTo>
                    <a:pt x="237" y="49"/>
                    <a:pt x="236" y="49"/>
                    <a:pt x="236" y="49"/>
                  </a:cubicBezTo>
                  <a:cubicBezTo>
                    <a:pt x="225" y="50"/>
                    <a:pt x="216" y="54"/>
                    <a:pt x="207" y="57"/>
                  </a:cubicBezTo>
                  <a:cubicBezTo>
                    <a:pt x="202" y="58"/>
                    <a:pt x="197" y="59"/>
                    <a:pt x="193" y="62"/>
                  </a:cubicBezTo>
                  <a:cubicBezTo>
                    <a:pt x="209" y="58"/>
                    <a:pt x="220" y="56"/>
                    <a:pt x="239" y="53"/>
                  </a:cubicBezTo>
                  <a:cubicBezTo>
                    <a:pt x="239" y="51"/>
                    <a:pt x="238" y="51"/>
                    <a:pt x="238" y="49"/>
                  </a:cubicBezTo>
                  <a:close/>
                  <a:moveTo>
                    <a:pt x="295" y="51"/>
                  </a:moveTo>
                  <a:cubicBezTo>
                    <a:pt x="301" y="54"/>
                    <a:pt x="308" y="56"/>
                    <a:pt x="313" y="59"/>
                  </a:cubicBezTo>
                  <a:cubicBezTo>
                    <a:pt x="312" y="55"/>
                    <a:pt x="307" y="54"/>
                    <a:pt x="305" y="50"/>
                  </a:cubicBezTo>
                  <a:cubicBezTo>
                    <a:pt x="301" y="51"/>
                    <a:pt x="298" y="50"/>
                    <a:pt x="295" y="51"/>
                  </a:cubicBezTo>
                  <a:close/>
                  <a:moveTo>
                    <a:pt x="316" y="56"/>
                  </a:moveTo>
                  <a:cubicBezTo>
                    <a:pt x="327" y="58"/>
                    <a:pt x="332" y="70"/>
                    <a:pt x="343" y="71"/>
                  </a:cubicBezTo>
                  <a:cubicBezTo>
                    <a:pt x="351" y="73"/>
                    <a:pt x="359" y="68"/>
                    <a:pt x="371" y="69"/>
                  </a:cubicBezTo>
                  <a:cubicBezTo>
                    <a:pt x="370" y="65"/>
                    <a:pt x="373" y="64"/>
                    <a:pt x="376" y="62"/>
                  </a:cubicBezTo>
                  <a:cubicBezTo>
                    <a:pt x="357" y="57"/>
                    <a:pt x="336" y="51"/>
                    <a:pt x="310" y="50"/>
                  </a:cubicBezTo>
                  <a:cubicBezTo>
                    <a:pt x="311" y="53"/>
                    <a:pt x="316" y="52"/>
                    <a:pt x="316" y="56"/>
                  </a:cubicBezTo>
                  <a:close/>
                  <a:moveTo>
                    <a:pt x="454" y="60"/>
                  </a:moveTo>
                  <a:cubicBezTo>
                    <a:pt x="445" y="55"/>
                    <a:pt x="436" y="50"/>
                    <a:pt x="425" y="50"/>
                  </a:cubicBezTo>
                  <a:cubicBezTo>
                    <a:pt x="425" y="50"/>
                    <a:pt x="424" y="51"/>
                    <a:pt x="424" y="51"/>
                  </a:cubicBezTo>
                  <a:cubicBezTo>
                    <a:pt x="437" y="61"/>
                    <a:pt x="453" y="68"/>
                    <a:pt x="473" y="71"/>
                  </a:cubicBezTo>
                  <a:cubicBezTo>
                    <a:pt x="469" y="65"/>
                    <a:pt x="461" y="63"/>
                    <a:pt x="454" y="60"/>
                  </a:cubicBezTo>
                  <a:close/>
                  <a:moveTo>
                    <a:pt x="465" y="52"/>
                  </a:moveTo>
                  <a:cubicBezTo>
                    <a:pt x="473" y="56"/>
                    <a:pt x="484" y="60"/>
                    <a:pt x="493" y="60"/>
                  </a:cubicBezTo>
                  <a:cubicBezTo>
                    <a:pt x="485" y="58"/>
                    <a:pt x="475" y="47"/>
                    <a:pt x="465" y="52"/>
                  </a:cubicBezTo>
                  <a:close/>
                  <a:moveTo>
                    <a:pt x="488" y="54"/>
                  </a:moveTo>
                  <a:cubicBezTo>
                    <a:pt x="488" y="52"/>
                    <a:pt x="486" y="53"/>
                    <a:pt x="487" y="51"/>
                  </a:cubicBezTo>
                  <a:cubicBezTo>
                    <a:pt x="484" y="50"/>
                    <a:pt x="486" y="53"/>
                    <a:pt x="485" y="52"/>
                  </a:cubicBezTo>
                  <a:cubicBezTo>
                    <a:pt x="484" y="51"/>
                    <a:pt x="481" y="49"/>
                    <a:pt x="479" y="51"/>
                  </a:cubicBezTo>
                  <a:cubicBezTo>
                    <a:pt x="482" y="52"/>
                    <a:pt x="485" y="53"/>
                    <a:pt x="488" y="54"/>
                  </a:cubicBezTo>
                  <a:close/>
                  <a:moveTo>
                    <a:pt x="287" y="51"/>
                  </a:moveTo>
                  <a:cubicBezTo>
                    <a:pt x="285" y="53"/>
                    <a:pt x="280" y="53"/>
                    <a:pt x="278" y="56"/>
                  </a:cubicBezTo>
                  <a:cubicBezTo>
                    <a:pt x="285" y="63"/>
                    <a:pt x="297" y="65"/>
                    <a:pt x="305" y="72"/>
                  </a:cubicBezTo>
                  <a:cubicBezTo>
                    <a:pt x="314" y="69"/>
                    <a:pt x="325" y="74"/>
                    <a:pt x="335" y="73"/>
                  </a:cubicBezTo>
                  <a:cubicBezTo>
                    <a:pt x="322" y="63"/>
                    <a:pt x="303" y="59"/>
                    <a:pt x="287" y="51"/>
                  </a:cubicBezTo>
                  <a:close/>
                  <a:moveTo>
                    <a:pt x="361" y="55"/>
                  </a:moveTo>
                  <a:cubicBezTo>
                    <a:pt x="361" y="53"/>
                    <a:pt x="357" y="52"/>
                    <a:pt x="355" y="53"/>
                  </a:cubicBezTo>
                  <a:cubicBezTo>
                    <a:pt x="358" y="53"/>
                    <a:pt x="360" y="54"/>
                    <a:pt x="361" y="55"/>
                  </a:cubicBezTo>
                  <a:close/>
                  <a:moveTo>
                    <a:pt x="497" y="56"/>
                  </a:moveTo>
                  <a:cubicBezTo>
                    <a:pt x="498" y="53"/>
                    <a:pt x="495" y="54"/>
                    <a:pt x="493" y="53"/>
                  </a:cubicBezTo>
                  <a:cubicBezTo>
                    <a:pt x="493" y="56"/>
                    <a:pt x="495" y="56"/>
                    <a:pt x="497" y="56"/>
                  </a:cubicBezTo>
                  <a:close/>
                  <a:moveTo>
                    <a:pt x="251" y="55"/>
                  </a:moveTo>
                  <a:cubicBezTo>
                    <a:pt x="252" y="58"/>
                    <a:pt x="255" y="59"/>
                    <a:pt x="258" y="60"/>
                  </a:cubicBezTo>
                  <a:cubicBezTo>
                    <a:pt x="260" y="59"/>
                    <a:pt x="263" y="58"/>
                    <a:pt x="265" y="56"/>
                  </a:cubicBezTo>
                  <a:cubicBezTo>
                    <a:pt x="262" y="53"/>
                    <a:pt x="256" y="54"/>
                    <a:pt x="251" y="55"/>
                  </a:cubicBezTo>
                  <a:close/>
                  <a:moveTo>
                    <a:pt x="185" y="57"/>
                  </a:moveTo>
                  <a:cubicBezTo>
                    <a:pt x="186" y="56"/>
                    <a:pt x="189" y="55"/>
                    <a:pt x="190" y="54"/>
                  </a:cubicBezTo>
                  <a:cubicBezTo>
                    <a:pt x="187" y="55"/>
                    <a:pt x="185" y="54"/>
                    <a:pt x="185" y="57"/>
                  </a:cubicBezTo>
                  <a:close/>
                  <a:moveTo>
                    <a:pt x="241" y="56"/>
                  </a:moveTo>
                  <a:cubicBezTo>
                    <a:pt x="232" y="58"/>
                    <a:pt x="217" y="60"/>
                    <a:pt x="209" y="63"/>
                  </a:cubicBezTo>
                  <a:cubicBezTo>
                    <a:pt x="221" y="65"/>
                    <a:pt x="232" y="69"/>
                    <a:pt x="244" y="73"/>
                  </a:cubicBezTo>
                  <a:cubicBezTo>
                    <a:pt x="247" y="69"/>
                    <a:pt x="251" y="66"/>
                    <a:pt x="254" y="63"/>
                  </a:cubicBezTo>
                  <a:cubicBezTo>
                    <a:pt x="249" y="61"/>
                    <a:pt x="245" y="55"/>
                    <a:pt x="241" y="56"/>
                  </a:cubicBezTo>
                  <a:close/>
                  <a:moveTo>
                    <a:pt x="172" y="59"/>
                  </a:moveTo>
                  <a:cubicBezTo>
                    <a:pt x="166" y="61"/>
                    <a:pt x="159" y="61"/>
                    <a:pt x="155" y="66"/>
                  </a:cubicBezTo>
                  <a:cubicBezTo>
                    <a:pt x="165" y="63"/>
                    <a:pt x="174" y="59"/>
                    <a:pt x="183" y="56"/>
                  </a:cubicBezTo>
                  <a:cubicBezTo>
                    <a:pt x="180" y="56"/>
                    <a:pt x="176" y="58"/>
                    <a:pt x="172" y="59"/>
                  </a:cubicBezTo>
                  <a:close/>
                  <a:moveTo>
                    <a:pt x="261" y="63"/>
                  </a:moveTo>
                  <a:cubicBezTo>
                    <a:pt x="267" y="66"/>
                    <a:pt x="270" y="70"/>
                    <a:pt x="276" y="73"/>
                  </a:cubicBezTo>
                  <a:cubicBezTo>
                    <a:pt x="279" y="70"/>
                    <a:pt x="284" y="68"/>
                    <a:pt x="288" y="69"/>
                  </a:cubicBezTo>
                  <a:cubicBezTo>
                    <a:pt x="282" y="63"/>
                    <a:pt x="268" y="53"/>
                    <a:pt x="261" y="63"/>
                  </a:cubicBezTo>
                  <a:close/>
                  <a:moveTo>
                    <a:pt x="521" y="88"/>
                  </a:moveTo>
                  <a:cubicBezTo>
                    <a:pt x="506" y="78"/>
                    <a:pt x="490" y="66"/>
                    <a:pt x="472" y="60"/>
                  </a:cubicBezTo>
                  <a:cubicBezTo>
                    <a:pt x="485" y="73"/>
                    <a:pt x="503" y="84"/>
                    <a:pt x="521" y="88"/>
                  </a:cubicBezTo>
                  <a:close/>
                  <a:moveTo>
                    <a:pt x="540" y="78"/>
                  </a:moveTo>
                  <a:cubicBezTo>
                    <a:pt x="531" y="70"/>
                    <a:pt x="521" y="65"/>
                    <a:pt x="509" y="60"/>
                  </a:cubicBezTo>
                  <a:cubicBezTo>
                    <a:pt x="516" y="70"/>
                    <a:pt x="528" y="74"/>
                    <a:pt x="540" y="78"/>
                  </a:cubicBezTo>
                  <a:close/>
                  <a:moveTo>
                    <a:pt x="142" y="64"/>
                  </a:moveTo>
                  <a:cubicBezTo>
                    <a:pt x="145" y="65"/>
                    <a:pt x="145" y="62"/>
                    <a:pt x="148" y="63"/>
                  </a:cubicBezTo>
                  <a:cubicBezTo>
                    <a:pt x="148" y="60"/>
                    <a:pt x="142" y="62"/>
                    <a:pt x="142" y="64"/>
                  </a:cubicBezTo>
                  <a:close/>
                  <a:moveTo>
                    <a:pt x="428" y="67"/>
                  </a:moveTo>
                  <a:cubicBezTo>
                    <a:pt x="428" y="64"/>
                    <a:pt x="420" y="61"/>
                    <a:pt x="417" y="62"/>
                  </a:cubicBezTo>
                  <a:cubicBezTo>
                    <a:pt x="420" y="63"/>
                    <a:pt x="424" y="65"/>
                    <a:pt x="428" y="67"/>
                  </a:cubicBezTo>
                  <a:close/>
                  <a:moveTo>
                    <a:pt x="211" y="79"/>
                  </a:moveTo>
                  <a:cubicBezTo>
                    <a:pt x="213" y="79"/>
                    <a:pt x="213" y="82"/>
                    <a:pt x="214" y="79"/>
                  </a:cubicBezTo>
                  <a:cubicBezTo>
                    <a:pt x="209" y="76"/>
                    <a:pt x="198" y="71"/>
                    <a:pt x="203" y="63"/>
                  </a:cubicBezTo>
                  <a:cubicBezTo>
                    <a:pt x="198" y="65"/>
                    <a:pt x="193" y="66"/>
                    <a:pt x="188" y="67"/>
                  </a:cubicBezTo>
                  <a:cubicBezTo>
                    <a:pt x="194" y="72"/>
                    <a:pt x="205" y="76"/>
                    <a:pt x="211" y="79"/>
                  </a:cubicBezTo>
                  <a:close/>
                  <a:moveTo>
                    <a:pt x="150" y="67"/>
                  </a:moveTo>
                  <a:cubicBezTo>
                    <a:pt x="152" y="67"/>
                    <a:pt x="155" y="68"/>
                    <a:pt x="154" y="65"/>
                  </a:cubicBezTo>
                  <a:cubicBezTo>
                    <a:pt x="153" y="64"/>
                    <a:pt x="151" y="66"/>
                    <a:pt x="150" y="67"/>
                  </a:cubicBezTo>
                  <a:close/>
                  <a:moveTo>
                    <a:pt x="160" y="70"/>
                  </a:moveTo>
                  <a:cubicBezTo>
                    <a:pt x="164" y="72"/>
                    <a:pt x="166" y="69"/>
                    <a:pt x="170" y="69"/>
                  </a:cubicBezTo>
                  <a:cubicBezTo>
                    <a:pt x="170" y="67"/>
                    <a:pt x="170" y="67"/>
                    <a:pt x="171" y="66"/>
                  </a:cubicBezTo>
                  <a:cubicBezTo>
                    <a:pt x="167" y="65"/>
                    <a:pt x="162" y="67"/>
                    <a:pt x="160" y="70"/>
                  </a:cubicBezTo>
                  <a:close/>
                  <a:moveTo>
                    <a:pt x="526" y="88"/>
                  </a:moveTo>
                  <a:cubicBezTo>
                    <a:pt x="516" y="79"/>
                    <a:pt x="508" y="65"/>
                    <a:pt x="492" y="66"/>
                  </a:cubicBezTo>
                  <a:cubicBezTo>
                    <a:pt x="503" y="72"/>
                    <a:pt x="515" y="82"/>
                    <a:pt x="526" y="88"/>
                  </a:cubicBezTo>
                  <a:close/>
                  <a:moveTo>
                    <a:pt x="248" y="74"/>
                  </a:moveTo>
                  <a:cubicBezTo>
                    <a:pt x="254" y="78"/>
                    <a:pt x="258" y="71"/>
                    <a:pt x="260" y="67"/>
                  </a:cubicBezTo>
                  <a:cubicBezTo>
                    <a:pt x="255" y="64"/>
                    <a:pt x="250" y="71"/>
                    <a:pt x="248" y="74"/>
                  </a:cubicBezTo>
                  <a:close/>
                  <a:moveTo>
                    <a:pt x="209" y="69"/>
                  </a:moveTo>
                  <a:cubicBezTo>
                    <a:pt x="214" y="77"/>
                    <a:pt x="225" y="80"/>
                    <a:pt x="232" y="86"/>
                  </a:cubicBezTo>
                  <a:cubicBezTo>
                    <a:pt x="235" y="83"/>
                    <a:pt x="238" y="79"/>
                    <a:pt x="241" y="76"/>
                  </a:cubicBezTo>
                  <a:cubicBezTo>
                    <a:pt x="233" y="71"/>
                    <a:pt x="221" y="69"/>
                    <a:pt x="209" y="69"/>
                  </a:cubicBezTo>
                  <a:close/>
                  <a:moveTo>
                    <a:pt x="596" y="107"/>
                  </a:moveTo>
                  <a:cubicBezTo>
                    <a:pt x="584" y="92"/>
                    <a:pt x="570" y="80"/>
                    <a:pt x="553" y="69"/>
                  </a:cubicBezTo>
                  <a:cubicBezTo>
                    <a:pt x="566" y="83"/>
                    <a:pt x="578" y="101"/>
                    <a:pt x="596" y="107"/>
                  </a:cubicBezTo>
                  <a:close/>
                  <a:moveTo>
                    <a:pt x="194" y="79"/>
                  </a:moveTo>
                  <a:cubicBezTo>
                    <a:pt x="195" y="78"/>
                    <a:pt x="195" y="76"/>
                    <a:pt x="197" y="77"/>
                  </a:cubicBezTo>
                  <a:cubicBezTo>
                    <a:pt x="194" y="73"/>
                    <a:pt x="187" y="72"/>
                    <a:pt x="180" y="70"/>
                  </a:cubicBezTo>
                  <a:cubicBezTo>
                    <a:pt x="185" y="73"/>
                    <a:pt x="189" y="77"/>
                    <a:pt x="194" y="79"/>
                  </a:cubicBezTo>
                  <a:close/>
                  <a:moveTo>
                    <a:pt x="171" y="74"/>
                  </a:moveTo>
                  <a:cubicBezTo>
                    <a:pt x="175" y="75"/>
                    <a:pt x="178" y="77"/>
                    <a:pt x="183" y="78"/>
                  </a:cubicBezTo>
                  <a:cubicBezTo>
                    <a:pt x="179" y="76"/>
                    <a:pt x="174" y="67"/>
                    <a:pt x="171" y="74"/>
                  </a:cubicBezTo>
                  <a:close/>
                  <a:moveTo>
                    <a:pt x="259" y="79"/>
                  </a:moveTo>
                  <a:cubicBezTo>
                    <a:pt x="270" y="87"/>
                    <a:pt x="281" y="76"/>
                    <a:pt x="265" y="71"/>
                  </a:cubicBezTo>
                  <a:cubicBezTo>
                    <a:pt x="264" y="74"/>
                    <a:pt x="260" y="75"/>
                    <a:pt x="259" y="79"/>
                  </a:cubicBezTo>
                  <a:close/>
                  <a:moveTo>
                    <a:pt x="493" y="86"/>
                  </a:moveTo>
                  <a:cubicBezTo>
                    <a:pt x="486" y="77"/>
                    <a:pt x="469" y="75"/>
                    <a:pt x="457" y="72"/>
                  </a:cubicBezTo>
                  <a:cubicBezTo>
                    <a:pt x="467" y="79"/>
                    <a:pt x="480" y="85"/>
                    <a:pt x="493" y="86"/>
                  </a:cubicBezTo>
                  <a:close/>
                  <a:moveTo>
                    <a:pt x="146" y="75"/>
                  </a:moveTo>
                  <a:cubicBezTo>
                    <a:pt x="148" y="79"/>
                    <a:pt x="156" y="76"/>
                    <a:pt x="158" y="73"/>
                  </a:cubicBezTo>
                  <a:cubicBezTo>
                    <a:pt x="154" y="72"/>
                    <a:pt x="147" y="71"/>
                    <a:pt x="146" y="75"/>
                  </a:cubicBezTo>
                  <a:close/>
                  <a:moveTo>
                    <a:pt x="350" y="74"/>
                  </a:moveTo>
                  <a:cubicBezTo>
                    <a:pt x="357" y="83"/>
                    <a:pt x="370" y="84"/>
                    <a:pt x="383" y="83"/>
                  </a:cubicBezTo>
                  <a:cubicBezTo>
                    <a:pt x="379" y="80"/>
                    <a:pt x="374" y="78"/>
                    <a:pt x="373" y="73"/>
                  </a:cubicBezTo>
                  <a:cubicBezTo>
                    <a:pt x="367" y="72"/>
                    <a:pt x="358" y="75"/>
                    <a:pt x="350" y="74"/>
                  </a:cubicBezTo>
                  <a:close/>
                  <a:moveTo>
                    <a:pt x="132" y="76"/>
                  </a:moveTo>
                  <a:cubicBezTo>
                    <a:pt x="134" y="75"/>
                    <a:pt x="135" y="74"/>
                    <a:pt x="137" y="74"/>
                  </a:cubicBezTo>
                  <a:cubicBezTo>
                    <a:pt x="136" y="71"/>
                    <a:pt x="132" y="74"/>
                    <a:pt x="132" y="76"/>
                  </a:cubicBezTo>
                  <a:close/>
                  <a:moveTo>
                    <a:pt x="280" y="76"/>
                  </a:moveTo>
                  <a:cubicBezTo>
                    <a:pt x="281" y="76"/>
                    <a:pt x="282" y="77"/>
                    <a:pt x="283" y="77"/>
                  </a:cubicBezTo>
                  <a:cubicBezTo>
                    <a:pt x="284" y="75"/>
                    <a:pt x="286" y="75"/>
                    <a:pt x="289" y="76"/>
                  </a:cubicBezTo>
                  <a:cubicBezTo>
                    <a:pt x="289" y="74"/>
                    <a:pt x="291" y="74"/>
                    <a:pt x="292" y="73"/>
                  </a:cubicBezTo>
                  <a:cubicBezTo>
                    <a:pt x="287" y="73"/>
                    <a:pt x="283" y="72"/>
                    <a:pt x="280" y="76"/>
                  </a:cubicBezTo>
                  <a:close/>
                  <a:moveTo>
                    <a:pt x="583" y="124"/>
                  </a:moveTo>
                  <a:cubicBezTo>
                    <a:pt x="580" y="120"/>
                    <a:pt x="576" y="117"/>
                    <a:pt x="574" y="113"/>
                  </a:cubicBezTo>
                  <a:cubicBezTo>
                    <a:pt x="566" y="113"/>
                    <a:pt x="560" y="107"/>
                    <a:pt x="558" y="99"/>
                  </a:cubicBezTo>
                  <a:cubicBezTo>
                    <a:pt x="552" y="100"/>
                    <a:pt x="546" y="95"/>
                    <a:pt x="545" y="90"/>
                  </a:cubicBezTo>
                  <a:cubicBezTo>
                    <a:pt x="533" y="89"/>
                    <a:pt x="528" y="77"/>
                    <a:pt x="516" y="73"/>
                  </a:cubicBezTo>
                  <a:cubicBezTo>
                    <a:pt x="533" y="95"/>
                    <a:pt x="560" y="108"/>
                    <a:pt x="583" y="124"/>
                  </a:cubicBezTo>
                  <a:close/>
                  <a:moveTo>
                    <a:pt x="155" y="82"/>
                  </a:moveTo>
                  <a:cubicBezTo>
                    <a:pt x="162" y="85"/>
                    <a:pt x="167" y="91"/>
                    <a:pt x="175" y="94"/>
                  </a:cubicBezTo>
                  <a:cubicBezTo>
                    <a:pt x="178" y="90"/>
                    <a:pt x="180" y="85"/>
                    <a:pt x="183" y="82"/>
                  </a:cubicBezTo>
                  <a:cubicBezTo>
                    <a:pt x="174" y="78"/>
                    <a:pt x="161" y="70"/>
                    <a:pt x="155" y="82"/>
                  </a:cubicBezTo>
                  <a:close/>
                  <a:moveTo>
                    <a:pt x="337" y="76"/>
                  </a:moveTo>
                  <a:cubicBezTo>
                    <a:pt x="339" y="78"/>
                    <a:pt x="343" y="79"/>
                    <a:pt x="343" y="83"/>
                  </a:cubicBezTo>
                  <a:cubicBezTo>
                    <a:pt x="345" y="81"/>
                    <a:pt x="347" y="81"/>
                    <a:pt x="349" y="79"/>
                  </a:cubicBezTo>
                  <a:cubicBezTo>
                    <a:pt x="346" y="80"/>
                    <a:pt x="348" y="78"/>
                    <a:pt x="347" y="77"/>
                  </a:cubicBezTo>
                  <a:cubicBezTo>
                    <a:pt x="342" y="77"/>
                    <a:pt x="340" y="74"/>
                    <a:pt x="337" y="76"/>
                  </a:cubicBezTo>
                  <a:close/>
                  <a:moveTo>
                    <a:pt x="237" y="90"/>
                  </a:moveTo>
                  <a:cubicBezTo>
                    <a:pt x="244" y="91"/>
                    <a:pt x="247" y="83"/>
                    <a:pt x="250" y="78"/>
                  </a:cubicBezTo>
                  <a:cubicBezTo>
                    <a:pt x="243" y="73"/>
                    <a:pt x="237" y="84"/>
                    <a:pt x="237" y="90"/>
                  </a:cubicBezTo>
                  <a:close/>
                  <a:moveTo>
                    <a:pt x="286" y="79"/>
                  </a:moveTo>
                  <a:cubicBezTo>
                    <a:pt x="289" y="84"/>
                    <a:pt x="301" y="79"/>
                    <a:pt x="306" y="77"/>
                  </a:cubicBezTo>
                  <a:cubicBezTo>
                    <a:pt x="301" y="76"/>
                    <a:pt x="291" y="77"/>
                    <a:pt x="286" y="79"/>
                  </a:cubicBezTo>
                  <a:close/>
                  <a:moveTo>
                    <a:pt x="391" y="84"/>
                  </a:moveTo>
                  <a:cubicBezTo>
                    <a:pt x="399" y="87"/>
                    <a:pt x="410" y="85"/>
                    <a:pt x="417" y="86"/>
                  </a:cubicBezTo>
                  <a:cubicBezTo>
                    <a:pt x="407" y="82"/>
                    <a:pt x="396" y="76"/>
                    <a:pt x="382" y="77"/>
                  </a:cubicBezTo>
                  <a:cubicBezTo>
                    <a:pt x="385" y="78"/>
                    <a:pt x="387" y="82"/>
                    <a:pt x="391" y="84"/>
                  </a:cubicBezTo>
                  <a:close/>
                  <a:moveTo>
                    <a:pt x="137" y="79"/>
                  </a:moveTo>
                  <a:cubicBezTo>
                    <a:pt x="139" y="79"/>
                    <a:pt x="141" y="82"/>
                    <a:pt x="145" y="80"/>
                  </a:cubicBezTo>
                  <a:cubicBezTo>
                    <a:pt x="144" y="76"/>
                    <a:pt x="139" y="76"/>
                    <a:pt x="137" y="79"/>
                  </a:cubicBezTo>
                  <a:close/>
                  <a:moveTo>
                    <a:pt x="321" y="80"/>
                  </a:moveTo>
                  <a:cubicBezTo>
                    <a:pt x="325" y="83"/>
                    <a:pt x="330" y="84"/>
                    <a:pt x="338" y="83"/>
                  </a:cubicBezTo>
                  <a:cubicBezTo>
                    <a:pt x="335" y="77"/>
                    <a:pt x="327" y="76"/>
                    <a:pt x="321" y="80"/>
                  </a:cubicBezTo>
                  <a:close/>
                  <a:moveTo>
                    <a:pt x="202" y="78"/>
                  </a:moveTo>
                  <a:cubicBezTo>
                    <a:pt x="201" y="80"/>
                    <a:pt x="200" y="82"/>
                    <a:pt x="199" y="83"/>
                  </a:cubicBezTo>
                  <a:cubicBezTo>
                    <a:pt x="207" y="86"/>
                    <a:pt x="224" y="104"/>
                    <a:pt x="230" y="91"/>
                  </a:cubicBezTo>
                  <a:cubicBezTo>
                    <a:pt x="221" y="86"/>
                    <a:pt x="211" y="81"/>
                    <a:pt x="202" y="78"/>
                  </a:cubicBezTo>
                  <a:close/>
                  <a:moveTo>
                    <a:pt x="97" y="84"/>
                  </a:moveTo>
                  <a:cubicBezTo>
                    <a:pt x="103" y="86"/>
                    <a:pt x="104" y="81"/>
                    <a:pt x="107" y="79"/>
                  </a:cubicBezTo>
                  <a:cubicBezTo>
                    <a:pt x="103" y="79"/>
                    <a:pt x="100" y="81"/>
                    <a:pt x="97" y="84"/>
                  </a:cubicBezTo>
                  <a:close/>
                  <a:moveTo>
                    <a:pt x="122" y="80"/>
                  </a:moveTo>
                  <a:cubicBezTo>
                    <a:pt x="124" y="81"/>
                    <a:pt x="126" y="79"/>
                    <a:pt x="124" y="79"/>
                  </a:cubicBezTo>
                  <a:cubicBezTo>
                    <a:pt x="124" y="80"/>
                    <a:pt x="122" y="78"/>
                    <a:pt x="122" y="80"/>
                  </a:cubicBezTo>
                  <a:close/>
                  <a:moveTo>
                    <a:pt x="256" y="80"/>
                  </a:moveTo>
                  <a:cubicBezTo>
                    <a:pt x="253" y="85"/>
                    <a:pt x="249" y="88"/>
                    <a:pt x="247" y="93"/>
                  </a:cubicBezTo>
                  <a:cubicBezTo>
                    <a:pt x="255" y="92"/>
                    <a:pt x="260" y="88"/>
                    <a:pt x="264" y="83"/>
                  </a:cubicBezTo>
                  <a:cubicBezTo>
                    <a:pt x="261" y="83"/>
                    <a:pt x="259" y="81"/>
                    <a:pt x="256" y="80"/>
                  </a:cubicBezTo>
                  <a:close/>
                  <a:moveTo>
                    <a:pt x="277" y="84"/>
                  </a:moveTo>
                  <a:cubicBezTo>
                    <a:pt x="281" y="84"/>
                    <a:pt x="283" y="85"/>
                    <a:pt x="285" y="83"/>
                  </a:cubicBezTo>
                  <a:cubicBezTo>
                    <a:pt x="283" y="81"/>
                    <a:pt x="278" y="80"/>
                    <a:pt x="277" y="84"/>
                  </a:cubicBezTo>
                  <a:close/>
                  <a:moveTo>
                    <a:pt x="295" y="86"/>
                  </a:moveTo>
                  <a:cubicBezTo>
                    <a:pt x="301" y="85"/>
                    <a:pt x="311" y="87"/>
                    <a:pt x="315" y="83"/>
                  </a:cubicBezTo>
                  <a:cubicBezTo>
                    <a:pt x="310" y="79"/>
                    <a:pt x="300" y="83"/>
                    <a:pt x="295" y="86"/>
                  </a:cubicBezTo>
                  <a:close/>
                  <a:moveTo>
                    <a:pt x="127" y="83"/>
                  </a:moveTo>
                  <a:cubicBezTo>
                    <a:pt x="129" y="84"/>
                    <a:pt x="130" y="86"/>
                    <a:pt x="134" y="86"/>
                  </a:cubicBezTo>
                  <a:cubicBezTo>
                    <a:pt x="134" y="85"/>
                    <a:pt x="137" y="85"/>
                    <a:pt x="138" y="83"/>
                  </a:cubicBezTo>
                  <a:cubicBezTo>
                    <a:pt x="137" y="82"/>
                    <a:pt x="135" y="81"/>
                    <a:pt x="133" y="82"/>
                  </a:cubicBezTo>
                  <a:cubicBezTo>
                    <a:pt x="133" y="84"/>
                    <a:pt x="131" y="84"/>
                    <a:pt x="129" y="84"/>
                  </a:cubicBezTo>
                  <a:cubicBezTo>
                    <a:pt x="128" y="83"/>
                    <a:pt x="131" y="82"/>
                    <a:pt x="128" y="82"/>
                  </a:cubicBezTo>
                  <a:cubicBezTo>
                    <a:pt x="128" y="82"/>
                    <a:pt x="127" y="82"/>
                    <a:pt x="127" y="83"/>
                  </a:cubicBezTo>
                  <a:close/>
                  <a:moveTo>
                    <a:pt x="457" y="85"/>
                  </a:moveTo>
                  <a:cubicBezTo>
                    <a:pt x="454" y="86"/>
                    <a:pt x="453" y="81"/>
                    <a:pt x="451" y="83"/>
                  </a:cubicBezTo>
                  <a:cubicBezTo>
                    <a:pt x="453" y="83"/>
                    <a:pt x="456" y="88"/>
                    <a:pt x="457" y="85"/>
                  </a:cubicBezTo>
                  <a:close/>
                  <a:moveTo>
                    <a:pt x="591" y="130"/>
                  </a:moveTo>
                  <a:cubicBezTo>
                    <a:pt x="592" y="131"/>
                    <a:pt x="594" y="131"/>
                    <a:pt x="595" y="133"/>
                  </a:cubicBezTo>
                  <a:cubicBezTo>
                    <a:pt x="595" y="134"/>
                    <a:pt x="595" y="135"/>
                    <a:pt x="595" y="136"/>
                  </a:cubicBezTo>
                  <a:cubicBezTo>
                    <a:pt x="600" y="141"/>
                    <a:pt x="603" y="148"/>
                    <a:pt x="609" y="150"/>
                  </a:cubicBezTo>
                  <a:cubicBezTo>
                    <a:pt x="599" y="121"/>
                    <a:pt x="572" y="102"/>
                    <a:pt x="548" y="85"/>
                  </a:cubicBezTo>
                  <a:cubicBezTo>
                    <a:pt x="544" y="85"/>
                    <a:pt x="541" y="82"/>
                    <a:pt x="539" y="83"/>
                  </a:cubicBezTo>
                  <a:cubicBezTo>
                    <a:pt x="558" y="96"/>
                    <a:pt x="578" y="110"/>
                    <a:pt x="591" y="130"/>
                  </a:cubicBezTo>
                  <a:close/>
                  <a:moveTo>
                    <a:pt x="423" y="83"/>
                  </a:moveTo>
                  <a:cubicBezTo>
                    <a:pt x="423" y="85"/>
                    <a:pt x="425" y="85"/>
                    <a:pt x="424" y="86"/>
                  </a:cubicBezTo>
                  <a:cubicBezTo>
                    <a:pt x="427" y="85"/>
                    <a:pt x="430" y="92"/>
                    <a:pt x="433" y="88"/>
                  </a:cubicBezTo>
                  <a:cubicBezTo>
                    <a:pt x="431" y="87"/>
                    <a:pt x="427" y="86"/>
                    <a:pt x="425" y="83"/>
                  </a:cubicBezTo>
                  <a:cubicBezTo>
                    <a:pt x="425" y="83"/>
                    <a:pt x="424" y="84"/>
                    <a:pt x="423" y="83"/>
                  </a:cubicBezTo>
                  <a:close/>
                  <a:moveTo>
                    <a:pt x="185" y="95"/>
                  </a:moveTo>
                  <a:cubicBezTo>
                    <a:pt x="187" y="93"/>
                    <a:pt x="188" y="87"/>
                    <a:pt x="191" y="87"/>
                  </a:cubicBezTo>
                  <a:cubicBezTo>
                    <a:pt x="191" y="85"/>
                    <a:pt x="189" y="84"/>
                    <a:pt x="186" y="83"/>
                  </a:cubicBezTo>
                  <a:cubicBezTo>
                    <a:pt x="187" y="88"/>
                    <a:pt x="183" y="92"/>
                    <a:pt x="185" y="95"/>
                  </a:cubicBezTo>
                  <a:close/>
                  <a:moveTo>
                    <a:pt x="156" y="87"/>
                  </a:moveTo>
                  <a:cubicBezTo>
                    <a:pt x="154" y="86"/>
                    <a:pt x="153" y="83"/>
                    <a:pt x="151" y="85"/>
                  </a:cubicBezTo>
                  <a:cubicBezTo>
                    <a:pt x="152" y="86"/>
                    <a:pt x="155" y="88"/>
                    <a:pt x="156" y="87"/>
                  </a:cubicBezTo>
                  <a:close/>
                  <a:moveTo>
                    <a:pt x="115" y="91"/>
                  </a:moveTo>
                  <a:cubicBezTo>
                    <a:pt x="118" y="91"/>
                    <a:pt x="119" y="93"/>
                    <a:pt x="123" y="93"/>
                  </a:cubicBezTo>
                  <a:cubicBezTo>
                    <a:pt x="125" y="91"/>
                    <a:pt x="128" y="90"/>
                    <a:pt x="130" y="88"/>
                  </a:cubicBezTo>
                  <a:cubicBezTo>
                    <a:pt x="125" y="87"/>
                    <a:pt x="118" y="84"/>
                    <a:pt x="115" y="91"/>
                  </a:cubicBezTo>
                  <a:close/>
                  <a:moveTo>
                    <a:pt x="334" y="86"/>
                  </a:moveTo>
                  <a:cubicBezTo>
                    <a:pt x="337" y="90"/>
                    <a:pt x="343" y="87"/>
                    <a:pt x="347" y="88"/>
                  </a:cubicBezTo>
                  <a:cubicBezTo>
                    <a:pt x="346" y="84"/>
                    <a:pt x="339" y="88"/>
                    <a:pt x="334" y="86"/>
                  </a:cubicBezTo>
                  <a:close/>
                  <a:moveTo>
                    <a:pt x="79" y="94"/>
                  </a:moveTo>
                  <a:cubicBezTo>
                    <a:pt x="82" y="92"/>
                    <a:pt x="86" y="90"/>
                    <a:pt x="88" y="86"/>
                  </a:cubicBezTo>
                  <a:cubicBezTo>
                    <a:pt x="84" y="87"/>
                    <a:pt x="77" y="91"/>
                    <a:pt x="79" y="94"/>
                  </a:cubicBezTo>
                  <a:close/>
                  <a:moveTo>
                    <a:pt x="147" y="87"/>
                  </a:moveTo>
                  <a:cubicBezTo>
                    <a:pt x="144" y="88"/>
                    <a:pt x="142" y="90"/>
                    <a:pt x="140" y="92"/>
                  </a:cubicBezTo>
                  <a:cubicBezTo>
                    <a:pt x="150" y="97"/>
                    <a:pt x="159" y="103"/>
                    <a:pt x="168" y="108"/>
                  </a:cubicBezTo>
                  <a:cubicBezTo>
                    <a:pt x="169" y="105"/>
                    <a:pt x="172" y="103"/>
                    <a:pt x="173" y="99"/>
                  </a:cubicBezTo>
                  <a:cubicBezTo>
                    <a:pt x="164" y="95"/>
                    <a:pt x="156" y="91"/>
                    <a:pt x="147" y="87"/>
                  </a:cubicBezTo>
                  <a:close/>
                  <a:moveTo>
                    <a:pt x="313" y="88"/>
                  </a:moveTo>
                  <a:cubicBezTo>
                    <a:pt x="310" y="89"/>
                    <a:pt x="304" y="88"/>
                    <a:pt x="302" y="90"/>
                  </a:cubicBezTo>
                  <a:cubicBezTo>
                    <a:pt x="308" y="92"/>
                    <a:pt x="315" y="90"/>
                    <a:pt x="323" y="90"/>
                  </a:cubicBezTo>
                  <a:cubicBezTo>
                    <a:pt x="322" y="86"/>
                    <a:pt x="316" y="88"/>
                    <a:pt x="313" y="88"/>
                  </a:cubicBezTo>
                  <a:close/>
                  <a:moveTo>
                    <a:pt x="191" y="104"/>
                  </a:moveTo>
                  <a:cubicBezTo>
                    <a:pt x="198" y="102"/>
                    <a:pt x="205" y="99"/>
                    <a:pt x="214" y="99"/>
                  </a:cubicBezTo>
                  <a:cubicBezTo>
                    <a:pt x="209" y="94"/>
                    <a:pt x="204" y="90"/>
                    <a:pt x="197" y="88"/>
                  </a:cubicBezTo>
                  <a:cubicBezTo>
                    <a:pt x="195" y="94"/>
                    <a:pt x="194" y="99"/>
                    <a:pt x="191" y="104"/>
                  </a:cubicBezTo>
                  <a:close/>
                  <a:moveTo>
                    <a:pt x="504" y="102"/>
                  </a:moveTo>
                  <a:cubicBezTo>
                    <a:pt x="514" y="107"/>
                    <a:pt x="521" y="114"/>
                    <a:pt x="530" y="119"/>
                  </a:cubicBezTo>
                  <a:cubicBezTo>
                    <a:pt x="523" y="102"/>
                    <a:pt x="505" y="94"/>
                    <a:pt x="485" y="89"/>
                  </a:cubicBezTo>
                  <a:cubicBezTo>
                    <a:pt x="490" y="95"/>
                    <a:pt x="499" y="97"/>
                    <a:pt x="504" y="102"/>
                  </a:cubicBezTo>
                  <a:close/>
                  <a:moveTo>
                    <a:pt x="378" y="91"/>
                  </a:moveTo>
                  <a:cubicBezTo>
                    <a:pt x="387" y="94"/>
                    <a:pt x="395" y="98"/>
                    <a:pt x="403" y="102"/>
                  </a:cubicBezTo>
                  <a:cubicBezTo>
                    <a:pt x="397" y="96"/>
                    <a:pt x="391" y="87"/>
                    <a:pt x="378" y="91"/>
                  </a:cubicBezTo>
                  <a:close/>
                  <a:moveTo>
                    <a:pt x="516" y="96"/>
                  </a:moveTo>
                  <a:cubicBezTo>
                    <a:pt x="518" y="96"/>
                    <a:pt x="519" y="97"/>
                    <a:pt x="520" y="96"/>
                  </a:cubicBezTo>
                  <a:cubicBezTo>
                    <a:pt x="517" y="94"/>
                    <a:pt x="513" y="92"/>
                    <a:pt x="509" y="90"/>
                  </a:cubicBezTo>
                  <a:cubicBezTo>
                    <a:pt x="510" y="93"/>
                    <a:pt x="516" y="92"/>
                    <a:pt x="516" y="96"/>
                  </a:cubicBezTo>
                  <a:close/>
                  <a:moveTo>
                    <a:pt x="342" y="92"/>
                  </a:moveTo>
                  <a:cubicBezTo>
                    <a:pt x="344" y="93"/>
                    <a:pt x="346" y="94"/>
                    <a:pt x="349" y="94"/>
                  </a:cubicBezTo>
                  <a:cubicBezTo>
                    <a:pt x="349" y="92"/>
                    <a:pt x="351" y="92"/>
                    <a:pt x="351" y="91"/>
                  </a:cubicBezTo>
                  <a:cubicBezTo>
                    <a:pt x="347" y="91"/>
                    <a:pt x="344" y="91"/>
                    <a:pt x="342" y="92"/>
                  </a:cubicBezTo>
                  <a:close/>
                  <a:moveTo>
                    <a:pt x="379" y="94"/>
                  </a:moveTo>
                  <a:cubicBezTo>
                    <a:pt x="379" y="92"/>
                    <a:pt x="376" y="93"/>
                    <a:pt x="375" y="91"/>
                  </a:cubicBezTo>
                  <a:cubicBezTo>
                    <a:pt x="375" y="94"/>
                    <a:pt x="377" y="94"/>
                    <a:pt x="379" y="94"/>
                  </a:cubicBezTo>
                  <a:close/>
                  <a:moveTo>
                    <a:pt x="436" y="110"/>
                  </a:moveTo>
                  <a:cubicBezTo>
                    <a:pt x="437" y="109"/>
                    <a:pt x="438" y="108"/>
                    <a:pt x="440" y="108"/>
                  </a:cubicBezTo>
                  <a:cubicBezTo>
                    <a:pt x="440" y="111"/>
                    <a:pt x="442" y="112"/>
                    <a:pt x="444" y="113"/>
                  </a:cubicBezTo>
                  <a:cubicBezTo>
                    <a:pt x="450" y="113"/>
                    <a:pt x="457" y="118"/>
                    <a:pt x="464" y="120"/>
                  </a:cubicBezTo>
                  <a:cubicBezTo>
                    <a:pt x="458" y="111"/>
                    <a:pt x="450" y="108"/>
                    <a:pt x="442" y="102"/>
                  </a:cubicBezTo>
                  <a:cubicBezTo>
                    <a:pt x="439" y="100"/>
                    <a:pt x="437" y="97"/>
                    <a:pt x="434" y="96"/>
                  </a:cubicBezTo>
                  <a:cubicBezTo>
                    <a:pt x="425" y="91"/>
                    <a:pt x="413" y="93"/>
                    <a:pt x="403" y="91"/>
                  </a:cubicBezTo>
                  <a:cubicBezTo>
                    <a:pt x="413" y="99"/>
                    <a:pt x="422" y="107"/>
                    <a:pt x="436" y="110"/>
                  </a:cubicBezTo>
                  <a:close/>
                  <a:moveTo>
                    <a:pt x="233" y="94"/>
                  </a:moveTo>
                  <a:cubicBezTo>
                    <a:pt x="234" y="95"/>
                    <a:pt x="235" y="94"/>
                    <a:pt x="235" y="93"/>
                  </a:cubicBezTo>
                  <a:cubicBezTo>
                    <a:pt x="234" y="93"/>
                    <a:pt x="234" y="92"/>
                    <a:pt x="233" y="92"/>
                  </a:cubicBezTo>
                  <a:cubicBezTo>
                    <a:pt x="233" y="93"/>
                    <a:pt x="232" y="93"/>
                    <a:pt x="233" y="94"/>
                  </a:cubicBezTo>
                  <a:close/>
                  <a:moveTo>
                    <a:pt x="105" y="96"/>
                  </a:moveTo>
                  <a:cubicBezTo>
                    <a:pt x="109" y="102"/>
                    <a:pt x="117" y="102"/>
                    <a:pt x="120" y="96"/>
                  </a:cubicBezTo>
                  <a:cubicBezTo>
                    <a:pt x="115" y="94"/>
                    <a:pt x="107" y="90"/>
                    <a:pt x="105" y="96"/>
                  </a:cubicBezTo>
                  <a:close/>
                  <a:moveTo>
                    <a:pt x="133" y="98"/>
                  </a:moveTo>
                  <a:cubicBezTo>
                    <a:pt x="144" y="103"/>
                    <a:pt x="154" y="108"/>
                    <a:pt x="165" y="113"/>
                  </a:cubicBezTo>
                  <a:cubicBezTo>
                    <a:pt x="165" y="110"/>
                    <a:pt x="161" y="111"/>
                    <a:pt x="162" y="108"/>
                  </a:cubicBezTo>
                  <a:cubicBezTo>
                    <a:pt x="151" y="105"/>
                    <a:pt x="149" y="98"/>
                    <a:pt x="140" y="97"/>
                  </a:cubicBezTo>
                  <a:cubicBezTo>
                    <a:pt x="140" y="96"/>
                    <a:pt x="139" y="95"/>
                    <a:pt x="139" y="94"/>
                  </a:cubicBezTo>
                  <a:cubicBezTo>
                    <a:pt x="138" y="94"/>
                    <a:pt x="137" y="94"/>
                    <a:pt x="137" y="93"/>
                  </a:cubicBezTo>
                  <a:cubicBezTo>
                    <a:pt x="136" y="96"/>
                    <a:pt x="134" y="96"/>
                    <a:pt x="133" y="98"/>
                  </a:cubicBezTo>
                  <a:close/>
                  <a:moveTo>
                    <a:pt x="278" y="94"/>
                  </a:moveTo>
                  <a:cubicBezTo>
                    <a:pt x="278" y="95"/>
                    <a:pt x="277" y="96"/>
                    <a:pt x="278" y="96"/>
                  </a:cubicBezTo>
                  <a:cubicBezTo>
                    <a:pt x="279" y="95"/>
                    <a:pt x="280" y="95"/>
                    <a:pt x="282" y="95"/>
                  </a:cubicBezTo>
                  <a:cubicBezTo>
                    <a:pt x="281" y="92"/>
                    <a:pt x="280" y="94"/>
                    <a:pt x="278" y="94"/>
                  </a:cubicBezTo>
                  <a:close/>
                  <a:moveTo>
                    <a:pt x="253" y="99"/>
                  </a:moveTo>
                  <a:cubicBezTo>
                    <a:pt x="258" y="101"/>
                    <a:pt x="270" y="98"/>
                    <a:pt x="273" y="96"/>
                  </a:cubicBezTo>
                  <a:cubicBezTo>
                    <a:pt x="267" y="94"/>
                    <a:pt x="256" y="94"/>
                    <a:pt x="253" y="99"/>
                  </a:cubicBezTo>
                  <a:close/>
                  <a:moveTo>
                    <a:pt x="310" y="96"/>
                  </a:moveTo>
                  <a:cubicBezTo>
                    <a:pt x="316" y="99"/>
                    <a:pt x="319" y="105"/>
                    <a:pt x="329" y="104"/>
                  </a:cubicBezTo>
                  <a:cubicBezTo>
                    <a:pt x="329" y="100"/>
                    <a:pt x="333" y="100"/>
                    <a:pt x="334" y="96"/>
                  </a:cubicBezTo>
                  <a:cubicBezTo>
                    <a:pt x="327" y="96"/>
                    <a:pt x="317" y="94"/>
                    <a:pt x="310" y="96"/>
                  </a:cubicBezTo>
                  <a:close/>
                  <a:moveTo>
                    <a:pt x="311" y="104"/>
                  </a:moveTo>
                  <a:cubicBezTo>
                    <a:pt x="305" y="102"/>
                    <a:pt x="291" y="90"/>
                    <a:pt x="290" y="104"/>
                  </a:cubicBezTo>
                  <a:cubicBezTo>
                    <a:pt x="297" y="108"/>
                    <a:pt x="304" y="112"/>
                    <a:pt x="313" y="110"/>
                  </a:cubicBezTo>
                  <a:cubicBezTo>
                    <a:pt x="312" y="108"/>
                    <a:pt x="311" y="106"/>
                    <a:pt x="311" y="104"/>
                  </a:cubicBezTo>
                  <a:close/>
                  <a:moveTo>
                    <a:pt x="308" y="100"/>
                  </a:moveTo>
                  <a:cubicBezTo>
                    <a:pt x="308" y="97"/>
                    <a:pt x="306" y="97"/>
                    <a:pt x="304" y="97"/>
                  </a:cubicBezTo>
                  <a:cubicBezTo>
                    <a:pt x="304" y="99"/>
                    <a:pt x="307" y="99"/>
                    <a:pt x="308" y="100"/>
                  </a:cubicBezTo>
                  <a:close/>
                  <a:moveTo>
                    <a:pt x="388" y="99"/>
                  </a:moveTo>
                  <a:cubicBezTo>
                    <a:pt x="389" y="99"/>
                    <a:pt x="389" y="99"/>
                    <a:pt x="390" y="100"/>
                  </a:cubicBezTo>
                  <a:cubicBezTo>
                    <a:pt x="391" y="98"/>
                    <a:pt x="385" y="97"/>
                    <a:pt x="387" y="98"/>
                  </a:cubicBezTo>
                  <a:cubicBezTo>
                    <a:pt x="387" y="98"/>
                    <a:pt x="388" y="99"/>
                    <a:pt x="388" y="99"/>
                  </a:cubicBezTo>
                  <a:close/>
                  <a:moveTo>
                    <a:pt x="186" y="102"/>
                  </a:moveTo>
                  <a:cubicBezTo>
                    <a:pt x="188" y="103"/>
                    <a:pt x="189" y="98"/>
                    <a:pt x="187" y="98"/>
                  </a:cubicBezTo>
                  <a:cubicBezTo>
                    <a:pt x="188" y="100"/>
                    <a:pt x="186" y="100"/>
                    <a:pt x="186" y="102"/>
                  </a:cubicBezTo>
                  <a:close/>
                  <a:moveTo>
                    <a:pt x="356" y="99"/>
                  </a:moveTo>
                  <a:cubicBezTo>
                    <a:pt x="366" y="105"/>
                    <a:pt x="375" y="111"/>
                    <a:pt x="385" y="116"/>
                  </a:cubicBezTo>
                  <a:cubicBezTo>
                    <a:pt x="385" y="114"/>
                    <a:pt x="387" y="115"/>
                    <a:pt x="386" y="113"/>
                  </a:cubicBezTo>
                  <a:cubicBezTo>
                    <a:pt x="375" y="107"/>
                    <a:pt x="369" y="97"/>
                    <a:pt x="356" y="99"/>
                  </a:cubicBezTo>
                  <a:close/>
                  <a:moveTo>
                    <a:pt x="448" y="100"/>
                  </a:moveTo>
                  <a:cubicBezTo>
                    <a:pt x="447" y="100"/>
                    <a:pt x="444" y="98"/>
                    <a:pt x="443" y="99"/>
                  </a:cubicBezTo>
                  <a:cubicBezTo>
                    <a:pt x="444" y="99"/>
                    <a:pt x="447" y="101"/>
                    <a:pt x="448" y="100"/>
                  </a:cubicBezTo>
                  <a:close/>
                  <a:moveTo>
                    <a:pt x="98" y="102"/>
                  </a:moveTo>
                  <a:cubicBezTo>
                    <a:pt x="102" y="103"/>
                    <a:pt x="106" y="107"/>
                    <a:pt x="109" y="104"/>
                  </a:cubicBezTo>
                  <a:cubicBezTo>
                    <a:pt x="106" y="102"/>
                    <a:pt x="104" y="99"/>
                    <a:pt x="101" y="99"/>
                  </a:cubicBezTo>
                  <a:cubicBezTo>
                    <a:pt x="100" y="100"/>
                    <a:pt x="98" y="100"/>
                    <a:pt x="98" y="102"/>
                  </a:cubicBezTo>
                  <a:close/>
                  <a:moveTo>
                    <a:pt x="283" y="102"/>
                  </a:moveTo>
                  <a:cubicBezTo>
                    <a:pt x="283" y="101"/>
                    <a:pt x="285" y="102"/>
                    <a:pt x="286" y="102"/>
                  </a:cubicBezTo>
                  <a:cubicBezTo>
                    <a:pt x="286" y="101"/>
                    <a:pt x="286" y="100"/>
                    <a:pt x="286" y="99"/>
                  </a:cubicBezTo>
                  <a:cubicBezTo>
                    <a:pt x="283" y="98"/>
                    <a:pt x="282" y="101"/>
                    <a:pt x="283" y="102"/>
                  </a:cubicBezTo>
                  <a:close/>
                  <a:moveTo>
                    <a:pt x="332" y="104"/>
                  </a:moveTo>
                  <a:cubicBezTo>
                    <a:pt x="335" y="105"/>
                    <a:pt x="336" y="107"/>
                    <a:pt x="339" y="108"/>
                  </a:cubicBezTo>
                  <a:cubicBezTo>
                    <a:pt x="341" y="107"/>
                    <a:pt x="343" y="104"/>
                    <a:pt x="344" y="101"/>
                  </a:cubicBezTo>
                  <a:cubicBezTo>
                    <a:pt x="341" y="95"/>
                    <a:pt x="335" y="101"/>
                    <a:pt x="332" y="104"/>
                  </a:cubicBezTo>
                  <a:close/>
                  <a:moveTo>
                    <a:pt x="117" y="104"/>
                  </a:moveTo>
                  <a:cubicBezTo>
                    <a:pt x="118" y="105"/>
                    <a:pt x="119" y="106"/>
                    <a:pt x="121" y="105"/>
                  </a:cubicBezTo>
                  <a:cubicBezTo>
                    <a:pt x="120" y="101"/>
                    <a:pt x="124" y="102"/>
                    <a:pt x="125" y="99"/>
                  </a:cubicBezTo>
                  <a:cubicBezTo>
                    <a:pt x="122" y="101"/>
                    <a:pt x="118" y="101"/>
                    <a:pt x="117" y="104"/>
                  </a:cubicBezTo>
                  <a:close/>
                  <a:moveTo>
                    <a:pt x="484" y="105"/>
                  </a:moveTo>
                  <a:cubicBezTo>
                    <a:pt x="481" y="103"/>
                    <a:pt x="477" y="99"/>
                    <a:pt x="475" y="100"/>
                  </a:cubicBezTo>
                  <a:cubicBezTo>
                    <a:pt x="477" y="102"/>
                    <a:pt x="480" y="103"/>
                    <a:pt x="484" y="105"/>
                  </a:cubicBezTo>
                  <a:close/>
                  <a:moveTo>
                    <a:pt x="546" y="109"/>
                  </a:moveTo>
                  <a:cubicBezTo>
                    <a:pt x="540" y="106"/>
                    <a:pt x="539" y="100"/>
                    <a:pt x="532" y="99"/>
                  </a:cubicBezTo>
                  <a:cubicBezTo>
                    <a:pt x="532" y="101"/>
                    <a:pt x="532" y="102"/>
                    <a:pt x="531" y="102"/>
                  </a:cubicBezTo>
                  <a:cubicBezTo>
                    <a:pt x="536" y="104"/>
                    <a:pt x="541" y="108"/>
                    <a:pt x="546" y="109"/>
                  </a:cubicBezTo>
                  <a:close/>
                  <a:moveTo>
                    <a:pt x="586" y="111"/>
                  </a:moveTo>
                  <a:cubicBezTo>
                    <a:pt x="583" y="106"/>
                    <a:pt x="579" y="102"/>
                    <a:pt x="574" y="99"/>
                  </a:cubicBezTo>
                  <a:cubicBezTo>
                    <a:pt x="577" y="103"/>
                    <a:pt x="581" y="107"/>
                    <a:pt x="586" y="111"/>
                  </a:cubicBezTo>
                  <a:close/>
                  <a:moveTo>
                    <a:pt x="56" y="113"/>
                  </a:moveTo>
                  <a:cubicBezTo>
                    <a:pt x="63" y="114"/>
                    <a:pt x="66" y="106"/>
                    <a:pt x="70" y="102"/>
                  </a:cubicBezTo>
                  <a:cubicBezTo>
                    <a:pt x="64" y="100"/>
                    <a:pt x="58" y="107"/>
                    <a:pt x="56" y="113"/>
                  </a:cubicBezTo>
                  <a:close/>
                  <a:moveTo>
                    <a:pt x="123" y="108"/>
                  </a:moveTo>
                  <a:cubicBezTo>
                    <a:pt x="126" y="110"/>
                    <a:pt x="128" y="112"/>
                    <a:pt x="131" y="113"/>
                  </a:cubicBezTo>
                  <a:cubicBezTo>
                    <a:pt x="133" y="109"/>
                    <a:pt x="136" y="107"/>
                    <a:pt x="138" y="104"/>
                  </a:cubicBezTo>
                  <a:cubicBezTo>
                    <a:pt x="132" y="99"/>
                    <a:pt x="125" y="101"/>
                    <a:pt x="123" y="108"/>
                  </a:cubicBezTo>
                  <a:close/>
                  <a:moveTo>
                    <a:pt x="272" y="109"/>
                  </a:moveTo>
                  <a:cubicBezTo>
                    <a:pt x="273" y="108"/>
                    <a:pt x="274" y="107"/>
                    <a:pt x="274" y="104"/>
                  </a:cubicBezTo>
                  <a:cubicBezTo>
                    <a:pt x="271" y="104"/>
                    <a:pt x="267" y="102"/>
                    <a:pt x="262" y="104"/>
                  </a:cubicBezTo>
                  <a:cubicBezTo>
                    <a:pt x="266" y="105"/>
                    <a:pt x="268" y="108"/>
                    <a:pt x="272" y="109"/>
                  </a:cubicBezTo>
                  <a:close/>
                  <a:moveTo>
                    <a:pt x="89" y="110"/>
                  </a:moveTo>
                  <a:cubicBezTo>
                    <a:pt x="92" y="111"/>
                    <a:pt x="95" y="113"/>
                    <a:pt x="97" y="115"/>
                  </a:cubicBezTo>
                  <a:cubicBezTo>
                    <a:pt x="98" y="111"/>
                    <a:pt x="103" y="111"/>
                    <a:pt x="103" y="107"/>
                  </a:cubicBezTo>
                  <a:cubicBezTo>
                    <a:pt x="97" y="104"/>
                    <a:pt x="92" y="103"/>
                    <a:pt x="89" y="110"/>
                  </a:cubicBezTo>
                  <a:close/>
                  <a:moveTo>
                    <a:pt x="242" y="106"/>
                  </a:moveTo>
                  <a:cubicBezTo>
                    <a:pt x="243" y="108"/>
                    <a:pt x="247" y="109"/>
                    <a:pt x="250" y="111"/>
                  </a:cubicBezTo>
                  <a:cubicBezTo>
                    <a:pt x="250" y="108"/>
                    <a:pt x="251" y="107"/>
                    <a:pt x="251" y="104"/>
                  </a:cubicBezTo>
                  <a:cubicBezTo>
                    <a:pt x="247" y="104"/>
                    <a:pt x="246" y="106"/>
                    <a:pt x="242" y="106"/>
                  </a:cubicBezTo>
                  <a:close/>
                  <a:moveTo>
                    <a:pt x="70" y="112"/>
                  </a:moveTo>
                  <a:cubicBezTo>
                    <a:pt x="73" y="111"/>
                    <a:pt x="75" y="109"/>
                    <a:pt x="76" y="106"/>
                  </a:cubicBezTo>
                  <a:cubicBezTo>
                    <a:pt x="76" y="106"/>
                    <a:pt x="75" y="105"/>
                    <a:pt x="75" y="105"/>
                  </a:cubicBezTo>
                  <a:cubicBezTo>
                    <a:pt x="74" y="107"/>
                    <a:pt x="69" y="109"/>
                    <a:pt x="70" y="112"/>
                  </a:cubicBezTo>
                  <a:close/>
                  <a:moveTo>
                    <a:pt x="180" y="108"/>
                  </a:moveTo>
                  <a:cubicBezTo>
                    <a:pt x="182" y="108"/>
                    <a:pt x="184" y="107"/>
                    <a:pt x="185" y="106"/>
                  </a:cubicBezTo>
                  <a:cubicBezTo>
                    <a:pt x="184" y="106"/>
                    <a:pt x="184" y="105"/>
                    <a:pt x="183" y="105"/>
                  </a:cubicBezTo>
                  <a:cubicBezTo>
                    <a:pt x="182" y="106"/>
                    <a:pt x="180" y="107"/>
                    <a:pt x="180" y="108"/>
                  </a:cubicBezTo>
                  <a:close/>
                  <a:moveTo>
                    <a:pt x="479" y="111"/>
                  </a:moveTo>
                  <a:cubicBezTo>
                    <a:pt x="477" y="108"/>
                    <a:pt x="471" y="105"/>
                    <a:pt x="468" y="105"/>
                  </a:cubicBezTo>
                  <a:cubicBezTo>
                    <a:pt x="471" y="108"/>
                    <a:pt x="475" y="110"/>
                    <a:pt x="479" y="111"/>
                  </a:cubicBezTo>
                  <a:close/>
                  <a:moveTo>
                    <a:pt x="255" y="113"/>
                  </a:moveTo>
                  <a:cubicBezTo>
                    <a:pt x="258" y="114"/>
                    <a:pt x="261" y="116"/>
                    <a:pt x="265" y="118"/>
                  </a:cubicBezTo>
                  <a:cubicBezTo>
                    <a:pt x="267" y="117"/>
                    <a:pt x="269" y="115"/>
                    <a:pt x="269" y="113"/>
                  </a:cubicBezTo>
                  <a:cubicBezTo>
                    <a:pt x="266" y="109"/>
                    <a:pt x="260" y="108"/>
                    <a:pt x="256" y="105"/>
                  </a:cubicBezTo>
                  <a:cubicBezTo>
                    <a:pt x="254" y="107"/>
                    <a:pt x="254" y="110"/>
                    <a:pt x="255" y="113"/>
                  </a:cubicBezTo>
                  <a:close/>
                  <a:moveTo>
                    <a:pt x="414" y="114"/>
                  </a:moveTo>
                  <a:cubicBezTo>
                    <a:pt x="415" y="116"/>
                    <a:pt x="412" y="115"/>
                    <a:pt x="413" y="117"/>
                  </a:cubicBezTo>
                  <a:cubicBezTo>
                    <a:pt x="417" y="120"/>
                    <a:pt x="421" y="123"/>
                    <a:pt x="425" y="125"/>
                  </a:cubicBezTo>
                  <a:cubicBezTo>
                    <a:pt x="426" y="123"/>
                    <a:pt x="428" y="123"/>
                    <a:pt x="428" y="120"/>
                  </a:cubicBezTo>
                  <a:cubicBezTo>
                    <a:pt x="419" y="116"/>
                    <a:pt x="414" y="108"/>
                    <a:pt x="403" y="105"/>
                  </a:cubicBezTo>
                  <a:cubicBezTo>
                    <a:pt x="406" y="109"/>
                    <a:pt x="412" y="110"/>
                    <a:pt x="414" y="114"/>
                  </a:cubicBezTo>
                  <a:close/>
                  <a:moveTo>
                    <a:pt x="116" y="109"/>
                  </a:moveTo>
                  <a:cubicBezTo>
                    <a:pt x="116" y="107"/>
                    <a:pt x="114" y="107"/>
                    <a:pt x="113" y="107"/>
                  </a:cubicBezTo>
                  <a:cubicBezTo>
                    <a:pt x="113" y="109"/>
                    <a:pt x="114" y="109"/>
                    <a:pt x="116" y="109"/>
                  </a:cubicBezTo>
                  <a:close/>
                  <a:moveTo>
                    <a:pt x="140" y="119"/>
                  </a:moveTo>
                  <a:cubicBezTo>
                    <a:pt x="144" y="121"/>
                    <a:pt x="146" y="123"/>
                    <a:pt x="149" y="125"/>
                  </a:cubicBezTo>
                  <a:cubicBezTo>
                    <a:pt x="154" y="122"/>
                    <a:pt x="159" y="119"/>
                    <a:pt x="163" y="116"/>
                  </a:cubicBezTo>
                  <a:cubicBezTo>
                    <a:pt x="158" y="111"/>
                    <a:pt x="151" y="109"/>
                    <a:pt x="144" y="107"/>
                  </a:cubicBezTo>
                  <a:cubicBezTo>
                    <a:pt x="143" y="111"/>
                    <a:pt x="141" y="116"/>
                    <a:pt x="140" y="119"/>
                  </a:cubicBezTo>
                  <a:close/>
                  <a:moveTo>
                    <a:pt x="552" y="110"/>
                  </a:moveTo>
                  <a:cubicBezTo>
                    <a:pt x="552" y="108"/>
                    <a:pt x="550" y="108"/>
                    <a:pt x="548" y="107"/>
                  </a:cubicBezTo>
                  <a:cubicBezTo>
                    <a:pt x="548" y="109"/>
                    <a:pt x="549" y="110"/>
                    <a:pt x="552" y="110"/>
                  </a:cubicBezTo>
                  <a:close/>
                  <a:moveTo>
                    <a:pt x="244" y="112"/>
                  </a:moveTo>
                  <a:cubicBezTo>
                    <a:pt x="243" y="109"/>
                    <a:pt x="241" y="109"/>
                    <a:pt x="238" y="108"/>
                  </a:cubicBezTo>
                  <a:cubicBezTo>
                    <a:pt x="239" y="110"/>
                    <a:pt x="243" y="110"/>
                    <a:pt x="244" y="112"/>
                  </a:cubicBezTo>
                  <a:close/>
                  <a:moveTo>
                    <a:pt x="457" y="108"/>
                  </a:moveTo>
                  <a:cubicBezTo>
                    <a:pt x="461" y="113"/>
                    <a:pt x="465" y="118"/>
                    <a:pt x="472" y="121"/>
                  </a:cubicBezTo>
                  <a:cubicBezTo>
                    <a:pt x="473" y="114"/>
                    <a:pt x="462" y="110"/>
                    <a:pt x="457" y="108"/>
                  </a:cubicBezTo>
                  <a:close/>
                  <a:moveTo>
                    <a:pt x="614" y="144"/>
                  </a:moveTo>
                  <a:cubicBezTo>
                    <a:pt x="611" y="127"/>
                    <a:pt x="602" y="113"/>
                    <a:pt x="588" y="109"/>
                  </a:cubicBezTo>
                  <a:cubicBezTo>
                    <a:pt x="597" y="120"/>
                    <a:pt x="604" y="133"/>
                    <a:pt x="614" y="144"/>
                  </a:cubicBezTo>
                  <a:close/>
                  <a:moveTo>
                    <a:pt x="423" y="110"/>
                  </a:moveTo>
                  <a:cubicBezTo>
                    <a:pt x="422" y="110"/>
                    <a:pt x="422" y="109"/>
                    <a:pt x="420" y="109"/>
                  </a:cubicBezTo>
                  <a:cubicBezTo>
                    <a:pt x="419" y="111"/>
                    <a:pt x="423" y="111"/>
                    <a:pt x="423" y="110"/>
                  </a:cubicBezTo>
                  <a:close/>
                  <a:moveTo>
                    <a:pt x="358" y="111"/>
                  </a:moveTo>
                  <a:cubicBezTo>
                    <a:pt x="358" y="110"/>
                    <a:pt x="354" y="109"/>
                    <a:pt x="354" y="110"/>
                  </a:cubicBezTo>
                  <a:cubicBezTo>
                    <a:pt x="355" y="110"/>
                    <a:pt x="357" y="112"/>
                    <a:pt x="358" y="111"/>
                  </a:cubicBezTo>
                  <a:close/>
                  <a:moveTo>
                    <a:pt x="103" y="119"/>
                  </a:moveTo>
                  <a:cubicBezTo>
                    <a:pt x="105" y="119"/>
                    <a:pt x="105" y="121"/>
                    <a:pt x="107" y="121"/>
                  </a:cubicBezTo>
                  <a:cubicBezTo>
                    <a:pt x="109" y="117"/>
                    <a:pt x="113" y="116"/>
                    <a:pt x="114" y="111"/>
                  </a:cubicBezTo>
                  <a:cubicBezTo>
                    <a:pt x="108" y="108"/>
                    <a:pt x="106" y="116"/>
                    <a:pt x="103" y="119"/>
                  </a:cubicBezTo>
                  <a:close/>
                  <a:moveTo>
                    <a:pt x="81" y="116"/>
                  </a:moveTo>
                  <a:cubicBezTo>
                    <a:pt x="84" y="114"/>
                    <a:pt x="89" y="114"/>
                    <a:pt x="89" y="118"/>
                  </a:cubicBezTo>
                  <a:cubicBezTo>
                    <a:pt x="88" y="121"/>
                    <a:pt x="85" y="123"/>
                    <a:pt x="86" y="125"/>
                  </a:cubicBezTo>
                  <a:cubicBezTo>
                    <a:pt x="91" y="124"/>
                    <a:pt x="93" y="121"/>
                    <a:pt x="93" y="116"/>
                  </a:cubicBezTo>
                  <a:cubicBezTo>
                    <a:pt x="92" y="115"/>
                    <a:pt x="87" y="113"/>
                    <a:pt x="85" y="111"/>
                  </a:cubicBezTo>
                  <a:cubicBezTo>
                    <a:pt x="84" y="113"/>
                    <a:pt x="82" y="114"/>
                    <a:pt x="81" y="116"/>
                  </a:cubicBezTo>
                  <a:close/>
                  <a:moveTo>
                    <a:pt x="178" y="114"/>
                  </a:moveTo>
                  <a:cubicBezTo>
                    <a:pt x="180" y="114"/>
                    <a:pt x="184" y="113"/>
                    <a:pt x="183" y="111"/>
                  </a:cubicBezTo>
                  <a:cubicBezTo>
                    <a:pt x="182" y="113"/>
                    <a:pt x="178" y="111"/>
                    <a:pt x="178" y="114"/>
                  </a:cubicBezTo>
                  <a:close/>
                  <a:moveTo>
                    <a:pt x="227" y="118"/>
                  </a:moveTo>
                  <a:cubicBezTo>
                    <a:pt x="235" y="120"/>
                    <a:pt x="241" y="126"/>
                    <a:pt x="250" y="122"/>
                  </a:cubicBezTo>
                  <a:cubicBezTo>
                    <a:pt x="247" y="117"/>
                    <a:pt x="240" y="116"/>
                    <a:pt x="237" y="111"/>
                  </a:cubicBezTo>
                  <a:cubicBezTo>
                    <a:pt x="235" y="111"/>
                    <a:pt x="234" y="111"/>
                    <a:pt x="233" y="111"/>
                  </a:cubicBezTo>
                  <a:cubicBezTo>
                    <a:pt x="232" y="115"/>
                    <a:pt x="229" y="115"/>
                    <a:pt x="227" y="118"/>
                  </a:cubicBezTo>
                  <a:close/>
                  <a:moveTo>
                    <a:pt x="544" y="131"/>
                  </a:moveTo>
                  <a:cubicBezTo>
                    <a:pt x="544" y="127"/>
                    <a:pt x="546" y="125"/>
                    <a:pt x="545" y="121"/>
                  </a:cubicBezTo>
                  <a:cubicBezTo>
                    <a:pt x="540" y="118"/>
                    <a:pt x="534" y="112"/>
                    <a:pt x="529" y="111"/>
                  </a:cubicBezTo>
                  <a:cubicBezTo>
                    <a:pt x="535" y="117"/>
                    <a:pt x="535" y="128"/>
                    <a:pt x="544" y="131"/>
                  </a:cubicBezTo>
                  <a:close/>
                  <a:moveTo>
                    <a:pt x="547" y="116"/>
                  </a:moveTo>
                  <a:cubicBezTo>
                    <a:pt x="545" y="113"/>
                    <a:pt x="541" y="113"/>
                    <a:pt x="538" y="111"/>
                  </a:cubicBezTo>
                  <a:cubicBezTo>
                    <a:pt x="540" y="113"/>
                    <a:pt x="544" y="117"/>
                    <a:pt x="547" y="116"/>
                  </a:cubicBezTo>
                  <a:close/>
                  <a:moveTo>
                    <a:pt x="307" y="113"/>
                  </a:moveTo>
                  <a:cubicBezTo>
                    <a:pt x="313" y="116"/>
                    <a:pt x="319" y="120"/>
                    <a:pt x="325" y="122"/>
                  </a:cubicBezTo>
                  <a:cubicBezTo>
                    <a:pt x="324" y="113"/>
                    <a:pt x="316" y="109"/>
                    <a:pt x="307" y="113"/>
                  </a:cubicBezTo>
                  <a:close/>
                  <a:moveTo>
                    <a:pt x="498" y="124"/>
                  </a:moveTo>
                  <a:cubicBezTo>
                    <a:pt x="499" y="122"/>
                    <a:pt x="492" y="119"/>
                    <a:pt x="490" y="116"/>
                  </a:cubicBezTo>
                  <a:cubicBezTo>
                    <a:pt x="491" y="116"/>
                    <a:pt x="491" y="116"/>
                    <a:pt x="490" y="115"/>
                  </a:cubicBezTo>
                  <a:cubicBezTo>
                    <a:pt x="488" y="116"/>
                    <a:pt x="488" y="113"/>
                    <a:pt x="486" y="113"/>
                  </a:cubicBezTo>
                  <a:cubicBezTo>
                    <a:pt x="487" y="114"/>
                    <a:pt x="485" y="114"/>
                    <a:pt x="484" y="114"/>
                  </a:cubicBezTo>
                  <a:cubicBezTo>
                    <a:pt x="483" y="118"/>
                    <a:pt x="490" y="117"/>
                    <a:pt x="490" y="120"/>
                  </a:cubicBezTo>
                  <a:cubicBezTo>
                    <a:pt x="490" y="120"/>
                    <a:pt x="496" y="121"/>
                    <a:pt x="498" y="124"/>
                  </a:cubicBezTo>
                  <a:close/>
                  <a:moveTo>
                    <a:pt x="134" y="115"/>
                  </a:moveTo>
                  <a:cubicBezTo>
                    <a:pt x="136" y="116"/>
                    <a:pt x="137" y="115"/>
                    <a:pt x="137" y="113"/>
                  </a:cubicBezTo>
                  <a:cubicBezTo>
                    <a:pt x="135" y="113"/>
                    <a:pt x="135" y="114"/>
                    <a:pt x="134" y="115"/>
                  </a:cubicBezTo>
                  <a:close/>
                  <a:moveTo>
                    <a:pt x="350" y="116"/>
                  </a:moveTo>
                  <a:cubicBezTo>
                    <a:pt x="359" y="121"/>
                    <a:pt x="366" y="128"/>
                    <a:pt x="375" y="133"/>
                  </a:cubicBezTo>
                  <a:cubicBezTo>
                    <a:pt x="368" y="125"/>
                    <a:pt x="359" y="120"/>
                    <a:pt x="351" y="113"/>
                  </a:cubicBezTo>
                  <a:cubicBezTo>
                    <a:pt x="351" y="114"/>
                    <a:pt x="350" y="115"/>
                    <a:pt x="350" y="116"/>
                  </a:cubicBezTo>
                  <a:close/>
                  <a:moveTo>
                    <a:pt x="111" y="124"/>
                  </a:moveTo>
                  <a:cubicBezTo>
                    <a:pt x="113" y="125"/>
                    <a:pt x="115" y="126"/>
                    <a:pt x="117" y="128"/>
                  </a:cubicBezTo>
                  <a:cubicBezTo>
                    <a:pt x="121" y="125"/>
                    <a:pt x="123" y="121"/>
                    <a:pt x="126" y="117"/>
                  </a:cubicBezTo>
                  <a:cubicBezTo>
                    <a:pt x="119" y="111"/>
                    <a:pt x="114" y="117"/>
                    <a:pt x="111" y="124"/>
                  </a:cubicBezTo>
                  <a:close/>
                  <a:moveTo>
                    <a:pt x="306" y="121"/>
                  </a:moveTo>
                  <a:cubicBezTo>
                    <a:pt x="306" y="120"/>
                    <a:pt x="306" y="120"/>
                    <a:pt x="307" y="120"/>
                  </a:cubicBezTo>
                  <a:cubicBezTo>
                    <a:pt x="307" y="117"/>
                    <a:pt x="304" y="118"/>
                    <a:pt x="304" y="116"/>
                  </a:cubicBezTo>
                  <a:cubicBezTo>
                    <a:pt x="303" y="116"/>
                    <a:pt x="301" y="116"/>
                    <a:pt x="301" y="114"/>
                  </a:cubicBezTo>
                  <a:cubicBezTo>
                    <a:pt x="299" y="114"/>
                    <a:pt x="298" y="114"/>
                    <a:pt x="296" y="114"/>
                  </a:cubicBezTo>
                  <a:cubicBezTo>
                    <a:pt x="298" y="117"/>
                    <a:pt x="302" y="119"/>
                    <a:pt x="306" y="121"/>
                  </a:cubicBezTo>
                  <a:close/>
                  <a:moveTo>
                    <a:pt x="364" y="114"/>
                  </a:moveTo>
                  <a:cubicBezTo>
                    <a:pt x="362" y="114"/>
                    <a:pt x="361" y="114"/>
                    <a:pt x="360" y="115"/>
                  </a:cubicBezTo>
                  <a:cubicBezTo>
                    <a:pt x="364" y="117"/>
                    <a:pt x="368" y="123"/>
                    <a:pt x="372" y="123"/>
                  </a:cubicBezTo>
                  <a:cubicBezTo>
                    <a:pt x="370" y="120"/>
                    <a:pt x="365" y="119"/>
                    <a:pt x="364" y="114"/>
                  </a:cubicBezTo>
                  <a:close/>
                  <a:moveTo>
                    <a:pt x="521" y="137"/>
                  </a:moveTo>
                  <a:cubicBezTo>
                    <a:pt x="513" y="129"/>
                    <a:pt x="506" y="118"/>
                    <a:pt x="493" y="114"/>
                  </a:cubicBezTo>
                  <a:cubicBezTo>
                    <a:pt x="502" y="122"/>
                    <a:pt x="511" y="131"/>
                    <a:pt x="521" y="137"/>
                  </a:cubicBezTo>
                  <a:close/>
                  <a:moveTo>
                    <a:pt x="273" y="115"/>
                  </a:moveTo>
                  <a:cubicBezTo>
                    <a:pt x="271" y="117"/>
                    <a:pt x="274" y="116"/>
                    <a:pt x="273" y="118"/>
                  </a:cubicBezTo>
                  <a:cubicBezTo>
                    <a:pt x="273" y="119"/>
                    <a:pt x="270" y="118"/>
                    <a:pt x="270" y="119"/>
                  </a:cubicBezTo>
                  <a:cubicBezTo>
                    <a:pt x="272" y="122"/>
                    <a:pt x="275" y="123"/>
                    <a:pt x="278" y="124"/>
                  </a:cubicBezTo>
                  <a:cubicBezTo>
                    <a:pt x="278" y="122"/>
                    <a:pt x="279" y="121"/>
                    <a:pt x="279" y="119"/>
                  </a:cubicBezTo>
                  <a:cubicBezTo>
                    <a:pt x="279" y="118"/>
                    <a:pt x="276" y="119"/>
                    <a:pt x="274" y="117"/>
                  </a:cubicBezTo>
                  <a:cubicBezTo>
                    <a:pt x="274" y="116"/>
                    <a:pt x="276" y="117"/>
                    <a:pt x="275" y="114"/>
                  </a:cubicBezTo>
                  <a:cubicBezTo>
                    <a:pt x="274" y="114"/>
                    <a:pt x="273" y="115"/>
                    <a:pt x="273" y="115"/>
                  </a:cubicBezTo>
                  <a:close/>
                  <a:moveTo>
                    <a:pt x="440" y="115"/>
                  </a:moveTo>
                  <a:cubicBezTo>
                    <a:pt x="444" y="121"/>
                    <a:pt x="455" y="128"/>
                    <a:pt x="464" y="131"/>
                  </a:cubicBezTo>
                  <a:cubicBezTo>
                    <a:pt x="465" y="130"/>
                    <a:pt x="468" y="128"/>
                    <a:pt x="468" y="125"/>
                  </a:cubicBezTo>
                  <a:cubicBezTo>
                    <a:pt x="458" y="122"/>
                    <a:pt x="450" y="116"/>
                    <a:pt x="440" y="115"/>
                  </a:cubicBezTo>
                  <a:close/>
                  <a:moveTo>
                    <a:pt x="339" y="116"/>
                  </a:moveTo>
                  <a:cubicBezTo>
                    <a:pt x="339" y="117"/>
                    <a:pt x="341" y="117"/>
                    <a:pt x="343" y="118"/>
                  </a:cubicBezTo>
                  <a:cubicBezTo>
                    <a:pt x="342" y="116"/>
                    <a:pt x="340" y="115"/>
                    <a:pt x="339" y="116"/>
                  </a:cubicBezTo>
                  <a:close/>
                  <a:moveTo>
                    <a:pt x="517" y="117"/>
                  </a:moveTo>
                  <a:cubicBezTo>
                    <a:pt x="517" y="116"/>
                    <a:pt x="515" y="115"/>
                    <a:pt x="514" y="115"/>
                  </a:cubicBezTo>
                  <a:cubicBezTo>
                    <a:pt x="513" y="117"/>
                    <a:pt x="516" y="117"/>
                    <a:pt x="517" y="117"/>
                  </a:cubicBezTo>
                  <a:close/>
                  <a:moveTo>
                    <a:pt x="66" y="117"/>
                  </a:moveTo>
                  <a:cubicBezTo>
                    <a:pt x="67" y="118"/>
                    <a:pt x="70" y="118"/>
                    <a:pt x="69" y="116"/>
                  </a:cubicBezTo>
                  <a:cubicBezTo>
                    <a:pt x="68" y="116"/>
                    <a:pt x="66" y="116"/>
                    <a:pt x="66" y="117"/>
                  </a:cubicBezTo>
                  <a:close/>
                  <a:moveTo>
                    <a:pt x="188" y="121"/>
                  </a:moveTo>
                  <a:cubicBezTo>
                    <a:pt x="191" y="123"/>
                    <a:pt x="195" y="125"/>
                    <a:pt x="198" y="127"/>
                  </a:cubicBezTo>
                  <a:cubicBezTo>
                    <a:pt x="202" y="126"/>
                    <a:pt x="204" y="122"/>
                    <a:pt x="207" y="119"/>
                  </a:cubicBezTo>
                  <a:cubicBezTo>
                    <a:pt x="201" y="114"/>
                    <a:pt x="194" y="117"/>
                    <a:pt x="188" y="121"/>
                  </a:cubicBezTo>
                  <a:close/>
                  <a:moveTo>
                    <a:pt x="301" y="122"/>
                  </a:moveTo>
                  <a:cubicBezTo>
                    <a:pt x="295" y="122"/>
                    <a:pt x="292" y="113"/>
                    <a:pt x="287" y="117"/>
                  </a:cubicBezTo>
                  <a:cubicBezTo>
                    <a:pt x="295" y="123"/>
                    <a:pt x="304" y="127"/>
                    <a:pt x="312" y="132"/>
                  </a:cubicBezTo>
                  <a:cubicBezTo>
                    <a:pt x="310" y="128"/>
                    <a:pt x="301" y="126"/>
                    <a:pt x="301" y="122"/>
                  </a:cubicBezTo>
                  <a:close/>
                  <a:moveTo>
                    <a:pt x="390" y="121"/>
                  </a:moveTo>
                  <a:cubicBezTo>
                    <a:pt x="395" y="124"/>
                    <a:pt x="402" y="126"/>
                    <a:pt x="408" y="130"/>
                  </a:cubicBezTo>
                  <a:cubicBezTo>
                    <a:pt x="403" y="125"/>
                    <a:pt x="398" y="120"/>
                    <a:pt x="391" y="117"/>
                  </a:cubicBezTo>
                  <a:cubicBezTo>
                    <a:pt x="391" y="119"/>
                    <a:pt x="390" y="119"/>
                    <a:pt x="390" y="121"/>
                  </a:cubicBezTo>
                  <a:close/>
                  <a:moveTo>
                    <a:pt x="423" y="128"/>
                  </a:moveTo>
                  <a:cubicBezTo>
                    <a:pt x="418" y="126"/>
                    <a:pt x="414" y="119"/>
                    <a:pt x="409" y="119"/>
                  </a:cubicBezTo>
                  <a:cubicBezTo>
                    <a:pt x="414" y="120"/>
                    <a:pt x="419" y="133"/>
                    <a:pt x="423" y="128"/>
                  </a:cubicBezTo>
                  <a:close/>
                  <a:moveTo>
                    <a:pt x="487" y="122"/>
                  </a:moveTo>
                  <a:cubicBezTo>
                    <a:pt x="488" y="121"/>
                    <a:pt x="485" y="119"/>
                    <a:pt x="482" y="119"/>
                  </a:cubicBezTo>
                  <a:cubicBezTo>
                    <a:pt x="482" y="121"/>
                    <a:pt x="485" y="121"/>
                    <a:pt x="487" y="122"/>
                  </a:cubicBezTo>
                  <a:close/>
                  <a:moveTo>
                    <a:pt x="562" y="128"/>
                  </a:moveTo>
                  <a:cubicBezTo>
                    <a:pt x="565" y="123"/>
                    <a:pt x="555" y="121"/>
                    <a:pt x="551" y="119"/>
                  </a:cubicBezTo>
                  <a:cubicBezTo>
                    <a:pt x="552" y="124"/>
                    <a:pt x="558" y="125"/>
                    <a:pt x="562" y="128"/>
                  </a:cubicBezTo>
                  <a:close/>
                  <a:moveTo>
                    <a:pt x="121" y="131"/>
                  </a:moveTo>
                  <a:cubicBezTo>
                    <a:pt x="125" y="132"/>
                    <a:pt x="127" y="136"/>
                    <a:pt x="131" y="136"/>
                  </a:cubicBezTo>
                  <a:cubicBezTo>
                    <a:pt x="133" y="132"/>
                    <a:pt x="133" y="126"/>
                    <a:pt x="135" y="121"/>
                  </a:cubicBezTo>
                  <a:cubicBezTo>
                    <a:pt x="134" y="120"/>
                    <a:pt x="132" y="120"/>
                    <a:pt x="131" y="119"/>
                  </a:cubicBezTo>
                  <a:cubicBezTo>
                    <a:pt x="127" y="123"/>
                    <a:pt x="124" y="126"/>
                    <a:pt x="121" y="131"/>
                  </a:cubicBezTo>
                  <a:close/>
                  <a:moveTo>
                    <a:pt x="347" y="122"/>
                  </a:moveTo>
                  <a:cubicBezTo>
                    <a:pt x="356" y="126"/>
                    <a:pt x="365" y="133"/>
                    <a:pt x="374" y="136"/>
                  </a:cubicBezTo>
                  <a:cubicBezTo>
                    <a:pt x="365" y="130"/>
                    <a:pt x="357" y="125"/>
                    <a:pt x="348" y="119"/>
                  </a:cubicBezTo>
                  <a:cubicBezTo>
                    <a:pt x="348" y="120"/>
                    <a:pt x="347" y="121"/>
                    <a:pt x="347" y="122"/>
                  </a:cubicBezTo>
                  <a:close/>
                  <a:moveTo>
                    <a:pt x="79" y="122"/>
                  </a:moveTo>
                  <a:cubicBezTo>
                    <a:pt x="81" y="123"/>
                    <a:pt x="82" y="123"/>
                    <a:pt x="84" y="122"/>
                  </a:cubicBezTo>
                  <a:cubicBezTo>
                    <a:pt x="84" y="122"/>
                    <a:pt x="84" y="121"/>
                    <a:pt x="84" y="120"/>
                  </a:cubicBezTo>
                  <a:cubicBezTo>
                    <a:pt x="82" y="121"/>
                    <a:pt x="80" y="121"/>
                    <a:pt x="79" y="122"/>
                  </a:cubicBezTo>
                  <a:close/>
                  <a:moveTo>
                    <a:pt x="31" y="166"/>
                  </a:moveTo>
                  <a:cubicBezTo>
                    <a:pt x="35" y="159"/>
                    <a:pt x="35" y="148"/>
                    <a:pt x="42" y="144"/>
                  </a:cubicBezTo>
                  <a:cubicBezTo>
                    <a:pt x="42" y="141"/>
                    <a:pt x="44" y="140"/>
                    <a:pt x="44" y="138"/>
                  </a:cubicBezTo>
                  <a:cubicBezTo>
                    <a:pt x="43" y="137"/>
                    <a:pt x="43" y="135"/>
                    <a:pt x="42" y="134"/>
                  </a:cubicBezTo>
                  <a:cubicBezTo>
                    <a:pt x="46" y="131"/>
                    <a:pt x="52" y="127"/>
                    <a:pt x="52" y="122"/>
                  </a:cubicBezTo>
                  <a:cubicBezTo>
                    <a:pt x="51" y="121"/>
                    <a:pt x="51" y="121"/>
                    <a:pt x="50" y="121"/>
                  </a:cubicBezTo>
                  <a:cubicBezTo>
                    <a:pt x="40" y="132"/>
                    <a:pt x="32" y="148"/>
                    <a:pt x="31" y="166"/>
                  </a:cubicBezTo>
                  <a:close/>
                  <a:moveTo>
                    <a:pt x="60" y="122"/>
                  </a:moveTo>
                  <a:cubicBezTo>
                    <a:pt x="60" y="126"/>
                    <a:pt x="66" y="125"/>
                    <a:pt x="66" y="122"/>
                  </a:cubicBezTo>
                  <a:cubicBezTo>
                    <a:pt x="65" y="121"/>
                    <a:pt x="61" y="121"/>
                    <a:pt x="60" y="122"/>
                  </a:cubicBezTo>
                  <a:close/>
                  <a:moveTo>
                    <a:pt x="97" y="130"/>
                  </a:moveTo>
                  <a:cubicBezTo>
                    <a:pt x="102" y="133"/>
                    <a:pt x="104" y="128"/>
                    <a:pt x="105" y="124"/>
                  </a:cubicBezTo>
                  <a:cubicBezTo>
                    <a:pt x="103" y="124"/>
                    <a:pt x="104" y="122"/>
                    <a:pt x="101" y="122"/>
                  </a:cubicBezTo>
                  <a:cubicBezTo>
                    <a:pt x="100" y="124"/>
                    <a:pt x="98" y="127"/>
                    <a:pt x="97" y="130"/>
                  </a:cubicBezTo>
                  <a:close/>
                  <a:moveTo>
                    <a:pt x="204" y="132"/>
                  </a:moveTo>
                  <a:cubicBezTo>
                    <a:pt x="205" y="133"/>
                    <a:pt x="207" y="133"/>
                    <a:pt x="208" y="133"/>
                  </a:cubicBezTo>
                  <a:cubicBezTo>
                    <a:pt x="210" y="130"/>
                    <a:pt x="212" y="127"/>
                    <a:pt x="212" y="122"/>
                  </a:cubicBezTo>
                  <a:cubicBezTo>
                    <a:pt x="208" y="124"/>
                    <a:pt x="205" y="127"/>
                    <a:pt x="204" y="132"/>
                  </a:cubicBezTo>
                  <a:close/>
                  <a:moveTo>
                    <a:pt x="459" y="138"/>
                  </a:moveTo>
                  <a:cubicBezTo>
                    <a:pt x="462" y="133"/>
                    <a:pt x="452" y="134"/>
                    <a:pt x="454" y="130"/>
                  </a:cubicBezTo>
                  <a:cubicBezTo>
                    <a:pt x="447" y="130"/>
                    <a:pt x="444" y="122"/>
                    <a:pt x="438" y="123"/>
                  </a:cubicBezTo>
                  <a:cubicBezTo>
                    <a:pt x="446" y="128"/>
                    <a:pt x="452" y="134"/>
                    <a:pt x="459" y="138"/>
                  </a:cubicBezTo>
                  <a:close/>
                  <a:moveTo>
                    <a:pt x="532" y="127"/>
                  </a:moveTo>
                  <a:cubicBezTo>
                    <a:pt x="531" y="124"/>
                    <a:pt x="527" y="124"/>
                    <a:pt x="525" y="122"/>
                  </a:cubicBezTo>
                  <a:cubicBezTo>
                    <a:pt x="526" y="125"/>
                    <a:pt x="529" y="126"/>
                    <a:pt x="532" y="127"/>
                  </a:cubicBezTo>
                  <a:close/>
                  <a:moveTo>
                    <a:pt x="153" y="126"/>
                  </a:moveTo>
                  <a:cubicBezTo>
                    <a:pt x="152" y="129"/>
                    <a:pt x="156" y="129"/>
                    <a:pt x="157" y="128"/>
                  </a:cubicBezTo>
                  <a:cubicBezTo>
                    <a:pt x="156" y="127"/>
                    <a:pt x="158" y="124"/>
                    <a:pt x="159" y="123"/>
                  </a:cubicBezTo>
                  <a:cubicBezTo>
                    <a:pt x="156" y="123"/>
                    <a:pt x="156" y="126"/>
                    <a:pt x="153" y="126"/>
                  </a:cubicBezTo>
                  <a:close/>
                  <a:moveTo>
                    <a:pt x="286" y="124"/>
                  </a:moveTo>
                  <a:cubicBezTo>
                    <a:pt x="286" y="126"/>
                    <a:pt x="288" y="128"/>
                    <a:pt x="289" y="130"/>
                  </a:cubicBezTo>
                  <a:cubicBezTo>
                    <a:pt x="298" y="134"/>
                    <a:pt x="305" y="141"/>
                    <a:pt x="317" y="144"/>
                  </a:cubicBezTo>
                  <a:cubicBezTo>
                    <a:pt x="317" y="143"/>
                    <a:pt x="318" y="143"/>
                    <a:pt x="318" y="141"/>
                  </a:cubicBezTo>
                  <a:cubicBezTo>
                    <a:pt x="315" y="139"/>
                    <a:pt x="309" y="139"/>
                    <a:pt x="309" y="135"/>
                  </a:cubicBezTo>
                  <a:cubicBezTo>
                    <a:pt x="306" y="136"/>
                    <a:pt x="303" y="134"/>
                    <a:pt x="303" y="131"/>
                  </a:cubicBezTo>
                  <a:cubicBezTo>
                    <a:pt x="296" y="133"/>
                    <a:pt x="293" y="123"/>
                    <a:pt x="286" y="124"/>
                  </a:cubicBezTo>
                  <a:close/>
                  <a:moveTo>
                    <a:pt x="138" y="132"/>
                  </a:moveTo>
                  <a:cubicBezTo>
                    <a:pt x="140" y="130"/>
                    <a:pt x="144" y="130"/>
                    <a:pt x="145" y="127"/>
                  </a:cubicBezTo>
                  <a:cubicBezTo>
                    <a:pt x="143" y="125"/>
                    <a:pt x="141" y="125"/>
                    <a:pt x="139" y="124"/>
                  </a:cubicBezTo>
                  <a:cubicBezTo>
                    <a:pt x="139" y="127"/>
                    <a:pt x="137" y="128"/>
                    <a:pt x="138" y="132"/>
                  </a:cubicBezTo>
                  <a:close/>
                  <a:moveTo>
                    <a:pt x="509" y="147"/>
                  </a:moveTo>
                  <a:cubicBezTo>
                    <a:pt x="512" y="146"/>
                    <a:pt x="512" y="143"/>
                    <a:pt x="510" y="141"/>
                  </a:cubicBezTo>
                  <a:cubicBezTo>
                    <a:pt x="506" y="141"/>
                    <a:pt x="503" y="137"/>
                    <a:pt x="500" y="135"/>
                  </a:cubicBezTo>
                  <a:cubicBezTo>
                    <a:pt x="497" y="134"/>
                    <a:pt x="490" y="131"/>
                    <a:pt x="490" y="128"/>
                  </a:cubicBezTo>
                  <a:cubicBezTo>
                    <a:pt x="486" y="128"/>
                    <a:pt x="485" y="125"/>
                    <a:pt x="482" y="124"/>
                  </a:cubicBezTo>
                  <a:cubicBezTo>
                    <a:pt x="487" y="136"/>
                    <a:pt x="500" y="140"/>
                    <a:pt x="509" y="147"/>
                  </a:cubicBezTo>
                  <a:close/>
                  <a:moveTo>
                    <a:pt x="169" y="136"/>
                  </a:moveTo>
                  <a:cubicBezTo>
                    <a:pt x="171" y="136"/>
                    <a:pt x="171" y="137"/>
                    <a:pt x="173" y="137"/>
                  </a:cubicBezTo>
                  <a:cubicBezTo>
                    <a:pt x="175" y="133"/>
                    <a:pt x="178" y="129"/>
                    <a:pt x="179" y="124"/>
                  </a:cubicBezTo>
                  <a:cubicBezTo>
                    <a:pt x="173" y="125"/>
                    <a:pt x="170" y="130"/>
                    <a:pt x="169" y="136"/>
                  </a:cubicBezTo>
                  <a:close/>
                  <a:moveTo>
                    <a:pt x="248" y="127"/>
                  </a:moveTo>
                  <a:cubicBezTo>
                    <a:pt x="250" y="127"/>
                    <a:pt x="251" y="128"/>
                    <a:pt x="253" y="128"/>
                  </a:cubicBezTo>
                  <a:cubicBezTo>
                    <a:pt x="255" y="123"/>
                    <a:pt x="249" y="124"/>
                    <a:pt x="248" y="127"/>
                  </a:cubicBezTo>
                  <a:close/>
                  <a:moveTo>
                    <a:pt x="332" y="127"/>
                  </a:moveTo>
                  <a:cubicBezTo>
                    <a:pt x="334" y="128"/>
                    <a:pt x="337" y="129"/>
                    <a:pt x="340" y="131"/>
                  </a:cubicBezTo>
                  <a:cubicBezTo>
                    <a:pt x="340" y="126"/>
                    <a:pt x="336" y="126"/>
                    <a:pt x="334" y="124"/>
                  </a:cubicBezTo>
                  <a:cubicBezTo>
                    <a:pt x="334" y="125"/>
                    <a:pt x="332" y="125"/>
                    <a:pt x="332" y="127"/>
                  </a:cubicBezTo>
                  <a:close/>
                  <a:moveTo>
                    <a:pt x="581" y="131"/>
                  </a:moveTo>
                  <a:cubicBezTo>
                    <a:pt x="582" y="128"/>
                    <a:pt x="576" y="125"/>
                    <a:pt x="574" y="125"/>
                  </a:cubicBezTo>
                  <a:cubicBezTo>
                    <a:pt x="577" y="127"/>
                    <a:pt x="579" y="129"/>
                    <a:pt x="581" y="131"/>
                  </a:cubicBezTo>
                  <a:close/>
                  <a:moveTo>
                    <a:pt x="75" y="133"/>
                  </a:moveTo>
                  <a:cubicBezTo>
                    <a:pt x="77" y="134"/>
                    <a:pt x="79" y="129"/>
                    <a:pt x="81" y="127"/>
                  </a:cubicBezTo>
                  <a:cubicBezTo>
                    <a:pt x="79" y="126"/>
                    <a:pt x="79" y="125"/>
                    <a:pt x="76" y="125"/>
                  </a:cubicBezTo>
                  <a:cubicBezTo>
                    <a:pt x="75" y="127"/>
                    <a:pt x="75" y="131"/>
                    <a:pt x="75" y="133"/>
                  </a:cubicBezTo>
                  <a:close/>
                  <a:moveTo>
                    <a:pt x="524" y="133"/>
                  </a:moveTo>
                  <a:cubicBezTo>
                    <a:pt x="527" y="136"/>
                    <a:pt x="529" y="141"/>
                    <a:pt x="532" y="142"/>
                  </a:cubicBezTo>
                  <a:cubicBezTo>
                    <a:pt x="534" y="146"/>
                    <a:pt x="537" y="147"/>
                    <a:pt x="540" y="149"/>
                  </a:cubicBezTo>
                  <a:cubicBezTo>
                    <a:pt x="542" y="146"/>
                    <a:pt x="537" y="141"/>
                    <a:pt x="534" y="141"/>
                  </a:cubicBezTo>
                  <a:cubicBezTo>
                    <a:pt x="534" y="137"/>
                    <a:pt x="529" y="137"/>
                    <a:pt x="527" y="133"/>
                  </a:cubicBezTo>
                  <a:cubicBezTo>
                    <a:pt x="526" y="131"/>
                    <a:pt x="520" y="129"/>
                    <a:pt x="518" y="125"/>
                  </a:cubicBezTo>
                  <a:cubicBezTo>
                    <a:pt x="519" y="125"/>
                    <a:pt x="519" y="125"/>
                    <a:pt x="518" y="125"/>
                  </a:cubicBezTo>
                  <a:cubicBezTo>
                    <a:pt x="516" y="128"/>
                    <a:pt x="522" y="130"/>
                    <a:pt x="524" y="133"/>
                  </a:cubicBezTo>
                  <a:close/>
                  <a:moveTo>
                    <a:pt x="182" y="131"/>
                  </a:moveTo>
                  <a:cubicBezTo>
                    <a:pt x="186" y="129"/>
                    <a:pt x="190" y="133"/>
                    <a:pt x="194" y="130"/>
                  </a:cubicBezTo>
                  <a:cubicBezTo>
                    <a:pt x="190" y="128"/>
                    <a:pt x="189" y="126"/>
                    <a:pt x="183" y="125"/>
                  </a:cubicBezTo>
                  <a:cubicBezTo>
                    <a:pt x="183" y="127"/>
                    <a:pt x="182" y="128"/>
                    <a:pt x="182" y="131"/>
                  </a:cubicBezTo>
                  <a:close/>
                  <a:moveTo>
                    <a:pt x="549" y="135"/>
                  </a:moveTo>
                  <a:cubicBezTo>
                    <a:pt x="552" y="137"/>
                    <a:pt x="556" y="140"/>
                    <a:pt x="560" y="143"/>
                  </a:cubicBezTo>
                  <a:cubicBezTo>
                    <a:pt x="561" y="140"/>
                    <a:pt x="562" y="137"/>
                    <a:pt x="561" y="133"/>
                  </a:cubicBezTo>
                  <a:cubicBezTo>
                    <a:pt x="557" y="131"/>
                    <a:pt x="555" y="127"/>
                    <a:pt x="550" y="125"/>
                  </a:cubicBezTo>
                  <a:cubicBezTo>
                    <a:pt x="550" y="129"/>
                    <a:pt x="548" y="132"/>
                    <a:pt x="549" y="135"/>
                  </a:cubicBezTo>
                  <a:close/>
                  <a:moveTo>
                    <a:pt x="272" y="128"/>
                  </a:moveTo>
                  <a:cubicBezTo>
                    <a:pt x="274" y="127"/>
                    <a:pt x="275" y="127"/>
                    <a:pt x="276" y="128"/>
                  </a:cubicBezTo>
                  <a:cubicBezTo>
                    <a:pt x="276" y="127"/>
                    <a:pt x="274" y="127"/>
                    <a:pt x="273" y="126"/>
                  </a:cubicBezTo>
                  <a:cubicBezTo>
                    <a:pt x="273" y="127"/>
                    <a:pt x="272" y="127"/>
                    <a:pt x="272" y="128"/>
                  </a:cubicBezTo>
                  <a:close/>
                  <a:moveTo>
                    <a:pt x="388" y="128"/>
                  </a:moveTo>
                  <a:cubicBezTo>
                    <a:pt x="388" y="133"/>
                    <a:pt x="394" y="132"/>
                    <a:pt x="400" y="132"/>
                  </a:cubicBezTo>
                  <a:cubicBezTo>
                    <a:pt x="397" y="127"/>
                    <a:pt x="393" y="125"/>
                    <a:pt x="388" y="128"/>
                  </a:cubicBezTo>
                  <a:close/>
                  <a:moveTo>
                    <a:pt x="433" y="131"/>
                  </a:moveTo>
                  <a:cubicBezTo>
                    <a:pt x="440" y="136"/>
                    <a:pt x="446" y="142"/>
                    <a:pt x="453" y="147"/>
                  </a:cubicBezTo>
                  <a:cubicBezTo>
                    <a:pt x="453" y="144"/>
                    <a:pt x="456" y="144"/>
                    <a:pt x="456" y="141"/>
                  </a:cubicBezTo>
                  <a:cubicBezTo>
                    <a:pt x="449" y="136"/>
                    <a:pt x="442" y="131"/>
                    <a:pt x="436" y="126"/>
                  </a:cubicBezTo>
                  <a:cubicBezTo>
                    <a:pt x="435" y="128"/>
                    <a:pt x="434" y="129"/>
                    <a:pt x="433" y="131"/>
                  </a:cubicBezTo>
                  <a:close/>
                  <a:moveTo>
                    <a:pt x="55" y="135"/>
                  </a:moveTo>
                  <a:cubicBezTo>
                    <a:pt x="57" y="133"/>
                    <a:pt x="57" y="129"/>
                    <a:pt x="59" y="128"/>
                  </a:cubicBezTo>
                  <a:cubicBezTo>
                    <a:pt x="57" y="126"/>
                    <a:pt x="51" y="134"/>
                    <a:pt x="55" y="135"/>
                  </a:cubicBezTo>
                  <a:close/>
                  <a:moveTo>
                    <a:pt x="112" y="136"/>
                  </a:moveTo>
                  <a:cubicBezTo>
                    <a:pt x="112" y="134"/>
                    <a:pt x="114" y="132"/>
                    <a:pt x="115" y="131"/>
                  </a:cubicBezTo>
                  <a:cubicBezTo>
                    <a:pt x="109" y="121"/>
                    <a:pt x="102" y="135"/>
                    <a:pt x="112" y="136"/>
                  </a:cubicBezTo>
                  <a:close/>
                  <a:moveTo>
                    <a:pt x="78" y="135"/>
                  </a:moveTo>
                  <a:cubicBezTo>
                    <a:pt x="80" y="136"/>
                    <a:pt x="80" y="138"/>
                    <a:pt x="81" y="138"/>
                  </a:cubicBezTo>
                  <a:cubicBezTo>
                    <a:pt x="84" y="135"/>
                    <a:pt x="85" y="132"/>
                    <a:pt x="86" y="128"/>
                  </a:cubicBezTo>
                  <a:cubicBezTo>
                    <a:pt x="85" y="128"/>
                    <a:pt x="84" y="128"/>
                    <a:pt x="84" y="128"/>
                  </a:cubicBezTo>
                  <a:cubicBezTo>
                    <a:pt x="82" y="131"/>
                    <a:pt x="80" y="133"/>
                    <a:pt x="78" y="135"/>
                  </a:cubicBezTo>
                  <a:close/>
                  <a:moveTo>
                    <a:pt x="219" y="131"/>
                  </a:moveTo>
                  <a:cubicBezTo>
                    <a:pt x="221" y="132"/>
                    <a:pt x="221" y="130"/>
                    <a:pt x="223" y="131"/>
                  </a:cubicBezTo>
                  <a:cubicBezTo>
                    <a:pt x="223" y="129"/>
                    <a:pt x="221" y="128"/>
                    <a:pt x="219" y="128"/>
                  </a:cubicBezTo>
                  <a:cubicBezTo>
                    <a:pt x="219" y="129"/>
                    <a:pt x="219" y="130"/>
                    <a:pt x="219" y="131"/>
                  </a:cubicBezTo>
                  <a:close/>
                  <a:moveTo>
                    <a:pt x="236" y="130"/>
                  </a:moveTo>
                  <a:cubicBezTo>
                    <a:pt x="241" y="136"/>
                    <a:pt x="247" y="131"/>
                    <a:pt x="255" y="135"/>
                  </a:cubicBezTo>
                  <a:cubicBezTo>
                    <a:pt x="251" y="130"/>
                    <a:pt x="241" y="126"/>
                    <a:pt x="236" y="130"/>
                  </a:cubicBezTo>
                  <a:close/>
                  <a:moveTo>
                    <a:pt x="468" y="135"/>
                  </a:moveTo>
                  <a:cubicBezTo>
                    <a:pt x="471" y="134"/>
                    <a:pt x="471" y="130"/>
                    <a:pt x="473" y="128"/>
                  </a:cubicBezTo>
                  <a:cubicBezTo>
                    <a:pt x="470" y="129"/>
                    <a:pt x="467" y="132"/>
                    <a:pt x="468" y="135"/>
                  </a:cubicBezTo>
                  <a:close/>
                  <a:moveTo>
                    <a:pt x="149" y="128"/>
                  </a:moveTo>
                  <a:cubicBezTo>
                    <a:pt x="146" y="133"/>
                    <a:pt x="140" y="134"/>
                    <a:pt x="136" y="139"/>
                  </a:cubicBezTo>
                  <a:cubicBezTo>
                    <a:pt x="140" y="139"/>
                    <a:pt x="141" y="139"/>
                    <a:pt x="144" y="139"/>
                  </a:cubicBezTo>
                  <a:cubicBezTo>
                    <a:pt x="146" y="136"/>
                    <a:pt x="149" y="134"/>
                    <a:pt x="152" y="131"/>
                  </a:cubicBezTo>
                  <a:cubicBezTo>
                    <a:pt x="152" y="130"/>
                    <a:pt x="151" y="129"/>
                    <a:pt x="149" y="128"/>
                  </a:cubicBezTo>
                  <a:close/>
                  <a:moveTo>
                    <a:pt x="261" y="133"/>
                  </a:moveTo>
                  <a:cubicBezTo>
                    <a:pt x="265" y="134"/>
                    <a:pt x="269" y="137"/>
                    <a:pt x="273" y="138"/>
                  </a:cubicBezTo>
                  <a:cubicBezTo>
                    <a:pt x="274" y="137"/>
                    <a:pt x="274" y="136"/>
                    <a:pt x="274" y="134"/>
                  </a:cubicBezTo>
                  <a:cubicBezTo>
                    <a:pt x="269" y="133"/>
                    <a:pt x="267" y="130"/>
                    <a:pt x="263" y="128"/>
                  </a:cubicBezTo>
                  <a:cubicBezTo>
                    <a:pt x="262" y="130"/>
                    <a:pt x="261" y="130"/>
                    <a:pt x="261" y="133"/>
                  </a:cubicBezTo>
                  <a:close/>
                  <a:moveTo>
                    <a:pt x="324" y="133"/>
                  </a:moveTo>
                  <a:cubicBezTo>
                    <a:pt x="324" y="131"/>
                    <a:pt x="320" y="129"/>
                    <a:pt x="319" y="130"/>
                  </a:cubicBezTo>
                  <a:cubicBezTo>
                    <a:pt x="321" y="131"/>
                    <a:pt x="321" y="134"/>
                    <a:pt x="324" y="133"/>
                  </a:cubicBezTo>
                  <a:close/>
                  <a:moveTo>
                    <a:pt x="338" y="135"/>
                  </a:moveTo>
                  <a:cubicBezTo>
                    <a:pt x="338" y="131"/>
                    <a:pt x="334" y="131"/>
                    <a:pt x="332" y="130"/>
                  </a:cubicBezTo>
                  <a:cubicBezTo>
                    <a:pt x="333" y="132"/>
                    <a:pt x="336" y="133"/>
                    <a:pt x="338" y="135"/>
                  </a:cubicBezTo>
                  <a:close/>
                  <a:moveTo>
                    <a:pt x="623" y="157"/>
                  </a:moveTo>
                  <a:cubicBezTo>
                    <a:pt x="624" y="158"/>
                    <a:pt x="627" y="156"/>
                    <a:pt x="628" y="158"/>
                  </a:cubicBezTo>
                  <a:cubicBezTo>
                    <a:pt x="630" y="169"/>
                    <a:pt x="623" y="180"/>
                    <a:pt x="629" y="190"/>
                  </a:cubicBezTo>
                  <a:cubicBezTo>
                    <a:pt x="633" y="188"/>
                    <a:pt x="631" y="180"/>
                    <a:pt x="635" y="178"/>
                  </a:cubicBezTo>
                  <a:cubicBezTo>
                    <a:pt x="631" y="174"/>
                    <a:pt x="635" y="165"/>
                    <a:pt x="638" y="161"/>
                  </a:cubicBezTo>
                  <a:cubicBezTo>
                    <a:pt x="634" y="154"/>
                    <a:pt x="630" y="147"/>
                    <a:pt x="625" y="142"/>
                  </a:cubicBezTo>
                  <a:cubicBezTo>
                    <a:pt x="624" y="138"/>
                    <a:pt x="619" y="138"/>
                    <a:pt x="619" y="134"/>
                  </a:cubicBezTo>
                  <a:cubicBezTo>
                    <a:pt x="617" y="134"/>
                    <a:pt x="615" y="128"/>
                    <a:pt x="614" y="131"/>
                  </a:cubicBezTo>
                  <a:cubicBezTo>
                    <a:pt x="618" y="139"/>
                    <a:pt x="621" y="147"/>
                    <a:pt x="623" y="157"/>
                  </a:cubicBezTo>
                  <a:close/>
                  <a:moveTo>
                    <a:pt x="284" y="133"/>
                  </a:moveTo>
                  <a:cubicBezTo>
                    <a:pt x="285" y="130"/>
                    <a:pt x="281" y="129"/>
                    <a:pt x="281" y="131"/>
                  </a:cubicBezTo>
                  <a:cubicBezTo>
                    <a:pt x="282" y="131"/>
                    <a:pt x="283" y="132"/>
                    <a:pt x="284" y="133"/>
                  </a:cubicBezTo>
                  <a:close/>
                  <a:moveTo>
                    <a:pt x="351" y="136"/>
                  </a:moveTo>
                  <a:cubicBezTo>
                    <a:pt x="348" y="135"/>
                    <a:pt x="346" y="132"/>
                    <a:pt x="344" y="130"/>
                  </a:cubicBezTo>
                  <a:cubicBezTo>
                    <a:pt x="343" y="130"/>
                    <a:pt x="343" y="132"/>
                    <a:pt x="343" y="133"/>
                  </a:cubicBezTo>
                  <a:cubicBezTo>
                    <a:pt x="346" y="133"/>
                    <a:pt x="349" y="137"/>
                    <a:pt x="351" y="136"/>
                  </a:cubicBezTo>
                  <a:close/>
                  <a:moveTo>
                    <a:pt x="89" y="140"/>
                  </a:moveTo>
                  <a:cubicBezTo>
                    <a:pt x="86" y="138"/>
                    <a:pt x="91" y="134"/>
                    <a:pt x="91" y="131"/>
                  </a:cubicBezTo>
                  <a:cubicBezTo>
                    <a:pt x="88" y="131"/>
                    <a:pt x="83" y="143"/>
                    <a:pt x="89" y="140"/>
                  </a:cubicBezTo>
                  <a:close/>
                  <a:moveTo>
                    <a:pt x="163" y="133"/>
                  </a:moveTo>
                  <a:cubicBezTo>
                    <a:pt x="164" y="133"/>
                    <a:pt x="164" y="133"/>
                    <a:pt x="165" y="133"/>
                  </a:cubicBezTo>
                  <a:cubicBezTo>
                    <a:pt x="165" y="132"/>
                    <a:pt x="165" y="131"/>
                    <a:pt x="166" y="131"/>
                  </a:cubicBezTo>
                  <a:cubicBezTo>
                    <a:pt x="164" y="131"/>
                    <a:pt x="163" y="131"/>
                    <a:pt x="163" y="133"/>
                  </a:cubicBezTo>
                  <a:close/>
                  <a:moveTo>
                    <a:pt x="425" y="133"/>
                  </a:moveTo>
                  <a:cubicBezTo>
                    <a:pt x="426" y="135"/>
                    <a:pt x="428" y="133"/>
                    <a:pt x="428" y="131"/>
                  </a:cubicBezTo>
                  <a:cubicBezTo>
                    <a:pt x="427" y="132"/>
                    <a:pt x="427" y="131"/>
                    <a:pt x="426" y="131"/>
                  </a:cubicBezTo>
                  <a:cubicBezTo>
                    <a:pt x="426" y="133"/>
                    <a:pt x="425" y="132"/>
                    <a:pt x="425" y="133"/>
                  </a:cubicBezTo>
                  <a:close/>
                  <a:moveTo>
                    <a:pt x="473" y="138"/>
                  </a:moveTo>
                  <a:cubicBezTo>
                    <a:pt x="479" y="140"/>
                    <a:pt x="482" y="144"/>
                    <a:pt x="488" y="145"/>
                  </a:cubicBezTo>
                  <a:cubicBezTo>
                    <a:pt x="487" y="138"/>
                    <a:pt x="481" y="135"/>
                    <a:pt x="476" y="131"/>
                  </a:cubicBezTo>
                  <a:cubicBezTo>
                    <a:pt x="475" y="134"/>
                    <a:pt x="473" y="134"/>
                    <a:pt x="473" y="138"/>
                  </a:cubicBezTo>
                  <a:close/>
                  <a:moveTo>
                    <a:pt x="219" y="136"/>
                  </a:moveTo>
                  <a:cubicBezTo>
                    <a:pt x="222" y="137"/>
                    <a:pt x="225" y="138"/>
                    <a:pt x="228" y="139"/>
                  </a:cubicBezTo>
                  <a:cubicBezTo>
                    <a:pt x="230" y="138"/>
                    <a:pt x="231" y="137"/>
                    <a:pt x="231" y="135"/>
                  </a:cubicBezTo>
                  <a:cubicBezTo>
                    <a:pt x="228" y="131"/>
                    <a:pt x="222" y="133"/>
                    <a:pt x="219" y="136"/>
                  </a:cubicBezTo>
                  <a:close/>
                  <a:moveTo>
                    <a:pt x="93" y="138"/>
                  </a:moveTo>
                  <a:cubicBezTo>
                    <a:pt x="95" y="138"/>
                    <a:pt x="97" y="136"/>
                    <a:pt x="97" y="133"/>
                  </a:cubicBezTo>
                  <a:cubicBezTo>
                    <a:pt x="96" y="133"/>
                    <a:pt x="96" y="132"/>
                    <a:pt x="95" y="133"/>
                  </a:cubicBezTo>
                  <a:cubicBezTo>
                    <a:pt x="95" y="135"/>
                    <a:pt x="93" y="136"/>
                    <a:pt x="93" y="138"/>
                  </a:cubicBezTo>
                  <a:close/>
                  <a:moveTo>
                    <a:pt x="115" y="138"/>
                  </a:moveTo>
                  <a:cubicBezTo>
                    <a:pt x="119" y="139"/>
                    <a:pt x="122" y="142"/>
                    <a:pt x="127" y="142"/>
                  </a:cubicBezTo>
                  <a:cubicBezTo>
                    <a:pt x="128" y="141"/>
                    <a:pt x="128" y="140"/>
                    <a:pt x="129" y="139"/>
                  </a:cubicBezTo>
                  <a:cubicBezTo>
                    <a:pt x="123" y="139"/>
                    <a:pt x="118" y="129"/>
                    <a:pt x="115" y="138"/>
                  </a:cubicBezTo>
                  <a:close/>
                  <a:moveTo>
                    <a:pt x="580" y="139"/>
                  </a:moveTo>
                  <a:cubicBezTo>
                    <a:pt x="580" y="136"/>
                    <a:pt x="578" y="135"/>
                    <a:pt x="575" y="133"/>
                  </a:cubicBezTo>
                  <a:cubicBezTo>
                    <a:pt x="576" y="136"/>
                    <a:pt x="578" y="137"/>
                    <a:pt x="580" y="139"/>
                  </a:cubicBezTo>
                  <a:close/>
                  <a:moveTo>
                    <a:pt x="66" y="139"/>
                  </a:moveTo>
                  <a:cubicBezTo>
                    <a:pt x="67" y="140"/>
                    <a:pt x="68" y="141"/>
                    <a:pt x="70" y="141"/>
                  </a:cubicBezTo>
                  <a:cubicBezTo>
                    <a:pt x="71" y="139"/>
                    <a:pt x="70" y="138"/>
                    <a:pt x="70" y="135"/>
                  </a:cubicBezTo>
                  <a:cubicBezTo>
                    <a:pt x="69" y="136"/>
                    <a:pt x="69" y="133"/>
                    <a:pt x="67" y="134"/>
                  </a:cubicBezTo>
                  <a:cubicBezTo>
                    <a:pt x="67" y="136"/>
                    <a:pt x="65" y="137"/>
                    <a:pt x="66" y="139"/>
                  </a:cubicBezTo>
                  <a:close/>
                  <a:moveTo>
                    <a:pt x="312" y="150"/>
                  </a:moveTo>
                  <a:cubicBezTo>
                    <a:pt x="313" y="149"/>
                    <a:pt x="314" y="148"/>
                    <a:pt x="314" y="147"/>
                  </a:cubicBezTo>
                  <a:cubicBezTo>
                    <a:pt x="307" y="143"/>
                    <a:pt x="299" y="138"/>
                    <a:pt x="290" y="135"/>
                  </a:cubicBezTo>
                  <a:cubicBezTo>
                    <a:pt x="295" y="142"/>
                    <a:pt x="304" y="146"/>
                    <a:pt x="312" y="150"/>
                  </a:cubicBezTo>
                  <a:close/>
                  <a:moveTo>
                    <a:pt x="431" y="135"/>
                  </a:moveTo>
                  <a:cubicBezTo>
                    <a:pt x="435" y="141"/>
                    <a:pt x="444" y="146"/>
                    <a:pt x="450" y="148"/>
                  </a:cubicBezTo>
                  <a:cubicBezTo>
                    <a:pt x="444" y="144"/>
                    <a:pt x="438" y="137"/>
                    <a:pt x="431" y="135"/>
                  </a:cubicBezTo>
                  <a:close/>
                  <a:moveTo>
                    <a:pt x="181" y="138"/>
                  </a:moveTo>
                  <a:cubicBezTo>
                    <a:pt x="182" y="137"/>
                    <a:pt x="186" y="138"/>
                    <a:pt x="186" y="135"/>
                  </a:cubicBezTo>
                  <a:cubicBezTo>
                    <a:pt x="184" y="135"/>
                    <a:pt x="182" y="135"/>
                    <a:pt x="180" y="135"/>
                  </a:cubicBezTo>
                  <a:cubicBezTo>
                    <a:pt x="180" y="137"/>
                    <a:pt x="181" y="137"/>
                    <a:pt x="181" y="138"/>
                  </a:cubicBezTo>
                  <a:close/>
                  <a:moveTo>
                    <a:pt x="341" y="138"/>
                  </a:moveTo>
                  <a:cubicBezTo>
                    <a:pt x="346" y="141"/>
                    <a:pt x="354" y="153"/>
                    <a:pt x="358" y="144"/>
                  </a:cubicBezTo>
                  <a:cubicBezTo>
                    <a:pt x="353" y="141"/>
                    <a:pt x="348" y="137"/>
                    <a:pt x="342" y="135"/>
                  </a:cubicBezTo>
                  <a:cubicBezTo>
                    <a:pt x="343" y="137"/>
                    <a:pt x="341" y="137"/>
                    <a:pt x="341" y="138"/>
                  </a:cubicBezTo>
                  <a:close/>
                  <a:moveTo>
                    <a:pt x="510" y="138"/>
                  </a:moveTo>
                  <a:cubicBezTo>
                    <a:pt x="510" y="136"/>
                    <a:pt x="507" y="135"/>
                    <a:pt x="507" y="136"/>
                  </a:cubicBezTo>
                  <a:cubicBezTo>
                    <a:pt x="508" y="136"/>
                    <a:pt x="508" y="138"/>
                    <a:pt x="510" y="138"/>
                  </a:cubicBezTo>
                  <a:close/>
                  <a:moveTo>
                    <a:pt x="152" y="141"/>
                  </a:moveTo>
                  <a:cubicBezTo>
                    <a:pt x="156" y="141"/>
                    <a:pt x="158" y="143"/>
                    <a:pt x="160" y="144"/>
                  </a:cubicBezTo>
                  <a:cubicBezTo>
                    <a:pt x="161" y="142"/>
                    <a:pt x="163" y="141"/>
                    <a:pt x="163" y="138"/>
                  </a:cubicBezTo>
                  <a:cubicBezTo>
                    <a:pt x="159" y="135"/>
                    <a:pt x="153" y="136"/>
                    <a:pt x="152" y="141"/>
                  </a:cubicBezTo>
                  <a:close/>
                  <a:moveTo>
                    <a:pt x="183" y="142"/>
                  </a:moveTo>
                  <a:cubicBezTo>
                    <a:pt x="183" y="146"/>
                    <a:pt x="188" y="144"/>
                    <a:pt x="190" y="146"/>
                  </a:cubicBezTo>
                  <a:cubicBezTo>
                    <a:pt x="191" y="143"/>
                    <a:pt x="196" y="138"/>
                    <a:pt x="194" y="136"/>
                  </a:cubicBezTo>
                  <a:cubicBezTo>
                    <a:pt x="190" y="137"/>
                    <a:pt x="188" y="141"/>
                    <a:pt x="183" y="142"/>
                  </a:cubicBezTo>
                  <a:close/>
                  <a:moveTo>
                    <a:pt x="411" y="146"/>
                  </a:moveTo>
                  <a:cubicBezTo>
                    <a:pt x="411" y="145"/>
                    <a:pt x="413" y="143"/>
                    <a:pt x="414" y="141"/>
                  </a:cubicBezTo>
                  <a:cubicBezTo>
                    <a:pt x="410" y="137"/>
                    <a:pt x="403" y="136"/>
                    <a:pt x="397" y="136"/>
                  </a:cubicBezTo>
                  <a:cubicBezTo>
                    <a:pt x="400" y="140"/>
                    <a:pt x="406" y="145"/>
                    <a:pt x="411" y="146"/>
                  </a:cubicBezTo>
                  <a:close/>
                  <a:moveTo>
                    <a:pt x="335" y="142"/>
                  </a:moveTo>
                  <a:cubicBezTo>
                    <a:pt x="336" y="140"/>
                    <a:pt x="335" y="137"/>
                    <a:pt x="333" y="137"/>
                  </a:cubicBezTo>
                  <a:cubicBezTo>
                    <a:pt x="333" y="139"/>
                    <a:pt x="333" y="141"/>
                    <a:pt x="335" y="142"/>
                  </a:cubicBezTo>
                  <a:close/>
                  <a:moveTo>
                    <a:pt x="252" y="139"/>
                  </a:moveTo>
                  <a:cubicBezTo>
                    <a:pt x="252" y="138"/>
                    <a:pt x="251" y="138"/>
                    <a:pt x="249" y="138"/>
                  </a:cubicBezTo>
                  <a:cubicBezTo>
                    <a:pt x="248" y="140"/>
                    <a:pt x="250" y="139"/>
                    <a:pt x="252" y="139"/>
                  </a:cubicBezTo>
                  <a:close/>
                  <a:moveTo>
                    <a:pt x="278" y="138"/>
                  </a:moveTo>
                  <a:cubicBezTo>
                    <a:pt x="278" y="141"/>
                    <a:pt x="282" y="143"/>
                    <a:pt x="285" y="142"/>
                  </a:cubicBezTo>
                  <a:cubicBezTo>
                    <a:pt x="283" y="141"/>
                    <a:pt x="280" y="137"/>
                    <a:pt x="278" y="138"/>
                  </a:cubicBezTo>
                  <a:close/>
                  <a:moveTo>
                    <a:pt x="384" y="138"/>
                  </a:moveTo>
                  <a:cubicBezTo>
                    <a:pt x="386" y="142"/>
                    <a:pt x="390" y="144"/>
                    <a:pt x="394" y="147"/>
                  </a:cubicBezTo>
                  <a:cubicBezTo>
                    <a:pt x="392" y="143"/>
                    <a:pt x="387" y="139"/>
                    <a:pt x="384" y="138"/>
                  </a:cubicBezTo>
                  <a:close/>
                  <a:moveTo>
                    <a:pt x="467" y="141"/>
                  </a:moveTo>
                  <a:cubicBezTo>
                    <a:pt x="467" y="139"/>
                    <a:pt x="464" y="139"/>
                    <a:pt x="464" y="138"/>
                  </a:cubicBezTo>
                  <a:cubicBezTo>
                    <a:pt x="462" y="140"/>
                    <a:pt x="465" y="143"/>
                    <a:pt x="467" y="141"/>
                  </a:cubicBezTo>
                  <a:close/>
                  <a:moveTo>
                    <a:pt x="503" y="153"/>
                  </a:moveTo>
                  <a:cubicBezTo>
                    <a:pt x="504" y="152"/>
                    <a:pt x="505" y="152"/>
                    <a:pt x="506" y="150"/>
                  </a:cubicBezTo>
                  <a:cubicBezTo>
                    <a:pt x="502" y="145"/>
                    <a:pt x="496" y="142"/>
                    <a:pt x="491" y="138"/>
                  </a:cubicBezTo>
                  <a:cubicBezTo>
                    <a:pt x="493" y="145"/>
                    <a:pt x="499" y="148"/>
                    <a:pt x="503" y="153"/>
                  </a:cubicBezTo>
                  <a:close/>
                  <a:moveTo>
                    <a:pt x="566" y="147"/>
                  </a:moveTo>
                  <a:cubicBezTo>
                    <a:pt x="568" y="150"/>
                    <a:pt x="571" y="151"/>
                    <a:pt x="572" y="154"/>
                  </a:cubicBezTo>
                  <a:cubicBezTo>
                    <a:pt x="571" y="154"/>
                    <a:pt x="572" y="156"/>
                    <a:pt x="570" y="156"/>
                  </a:cubicBezTo>
                  <a:cubicBezTo>
                    <a:pt x="571" y="158"/>
                    <a:pt x="573" y="159"/>
                    <a:pt x="575" y="161"/>
                  </a:cubicBezTo>
                  <a:cubicBezTo>
                    <a:pt x="575" y="155"/>
                    <a:pt x="579" y="152"/>
                    <a:pt x="579" y="147"/>
                  </a:cubicBezTo>
                  <a:cubicBezTo>
                    <a:pt x="576" y="143"/>
                    <a:pt x="572" y="140"/>
                    <a:pt x="567" y="138"/>
                  </a:cubicBezTo>
                  <a:cubicBezTo>
                    <a:pt x="567" y="143"/>
                    <a:pt x="567" y="143"/>
                    <a:pt x="566" y="147"/>
                  </a:cubicBezTo>
                  <a:close/>
                  <a:moveTo>
                    <a:pt x="75" y="142"/>
                  </a:moveTo>
                  <a:cubicBezTo>
                    <a:pt x="75" y="144"/>
                    <a:pt x="76" y="145"/>
                    <a:pt x="77" y="145"/>
                  </a:cubicBezTo>
                  <a:cubicBezTo>
                    <a:pt x="79" y="144"/>
                    <a:pt x="79" y="142"/>
                    <a:pt x="80" y="141"/>
                  </a:cubicBezTo>
                  <a:cubicBezTo>
                    <a:pt x="77" y="141"/>
                    <a:pt x="79" y="138"/>
                    <a:pt x="77" y="139"/>
                  </a:cubicBezTo>
                  <a:cubicBezTo>
                    <a:pt x="77" y="141"/>
                    <a:pt x="74" y="140"/>
                    <a:pt x="75" y="142"/>
                  </a:cubicBezTo>
                  <a:close/>
                  <a:moveTo>
                    <a:pt x="233" y="140"/>
                  </a:moveTo>
                  <a:cubicBezTo>
                    <a:pt x="236" y="144"/>
                    <a:pt x="242" y="145"/>
                    <a:pt x="247" y="147"/>
                  </a:cubicBezTo>
                  <a:cubicBezTo>
                    <a:pt x="246" y="144"/>
                    <a:pt x="245" y="144"/>
                    <a:pt x="245" y="141"/>
                  </a:cubicBezTo>
                  <a:cubicBezTo>
                    <a:pt x="240" y="143"/>
                    <a:pt x="237" y="137"/>
                    <a:pt x="233" y="140"/>
                  </a:cubicBezTo>
                  <a:close/>
                  <a:moveTo>
                    <a:pt x="254" y="142"/>
                  </a:moveTo>
                  <a:cubicBezTo>
                    <a:pt x="257" y="143"/>
                    <a:pt x="257" y="145"/>
                    <a:pt x="261" y="145"/>
                  </a:cubicBezTo>
                  <a:cubicBezTo>
                    <a:pt x="261" y="142"/>
                    <a:pt x="259" y="141"/>
                    <a:pt x="258" y="139"/>
                  </a:cubicBezTo>
                  <a:cubicBezTo>
                    <a:pt x="257" y="139"/>
                    <a:pt x="256" y="139"/>
                    <a:pt x="255" y="139"/>
                  </a:cubicBezTo>
                  <a:cubicBezTo>
                    <a:pt x="256" y="141"/>
                    <a:pt x="254" y="141"/>
                    <a:pt x="254" y="142"/>
                  </a:cubicBezTo>
                  <a:close/>
                  <a:moveTo>
                    <a:pt x="99" y="149"/>
                  </a:moveTo>
                  <a:cubicBezTo>
                    <a:pt x="103" y="147"/>
                    <a:pt x="109" y="146"/>
                    <a:pt x="114" y="144"/>
                  </a:cubicBezTo>
                  <a:cubicBezTo>
                    <a:pt x="115" y="146"/>
                    <a:pt x="122" y="149"/>
                    <a:pt x="123" y="145"/>
                  </a:cubicBezTo>
                  <a:cubicBezTo>
                    <a:pt x="120" y="143"/>
                    <a:pt x="117" y="142"/>
                    <a:pt x="113" y="141"/>
                  </a:cubicBezTo>
                  <a:cubicBezTo>
                    <a:pt x="110" y="145"/>
                    <a:pt x="105" y="146"/>
                    <a:pt x="102" y="140"/>
                  </a:cubicBezTo>
                  <a:cubicBezTo>
                    <a:pt x="101" y="143"/>
                    <a:pt x="98" y="147"/>
                    <a:pt x="99" y="149"/>
                  </a:cubicBezTo>
                  <a:close/>
                  <a:moveTo>
                    <a:pt x="269" y="149"/>
                  </a:moveTo>
                  <a:cubicBezTo>
                    <a:pt x="269" y="146"/>
                    <a:pt x="271" y="145"/>
                    <a:pt x="271" y="142"/>
                  </a:cubicBezTo>
                  <a:cubicBezTo>
                    <a:pt x="268" y="142"/>
                    <a:pt x="265" y="140"/>
                    <a:pt x="263" y="141"/>
                  </a:cubicBezTo>
                  <a:cubicBezTo>
                    <a:pt x="266" y="142"/>
                    <a:pt x="265" y="148"/>
                    <a:pt x="269" y="149"/>
                  </a:cubicBezTo>
                  <a:close/>
                  <a:moveTo>
                    <a:pt x="165" y="146"/>
                  </a:moveTo>
                  <a:cubicBezTo>
                    <a:pt x="169" y="146"/>
                    <a:pt x="170" y="150"/>
                    <a:pt x="174" y="149"/>
                  </a:cubicBezTo>
                  <a:cubicBezTo>
                    <a:pt x="174" y="147"/>
                    <a:pt x="172" y="146"/>
                    <a:pt x="172" y="144"/>
                  </a:cubicBezTo>
                  <a:cubicBezTo>
                    <a:pt x="170" y="143"/>
                    <a:pt x="168" y="142"/>
                    <a:pt x="166" y="141"/>
                  </a:cubicBezTo>
                  <a:cubicBezTo>
                    <a:pt x="167" y="143"/>
                    <a:pt x="165" y="143"/>
                    <a:pt x="165" y="146"/>
                  </a:cubicBezTo>
                  <a:close/>
                  <a:moveTo>
                    <a:pt x="215" y="147"/>
                  </a:moveTo>
                  <a:cubicBezTo>
                    <a:pt x="214" y="146"/>
                    <a:pt x="215" y="141"/>
                    <a:pt x="211" y="141"/>
                  </a:cubicBezTo>
                  <a:cubicBezTo>
                    <a:pt x="210" y="144"/>
                    <a:pt x="213" y="148"/>
                    <a:pt x="215" y="147"/>
                  </a:cubicBezTo>
                  <a:close/>
                  <a:moveTo>
                    <a:pt x="227" y="145"/>
                  </a:moveTo>
                  <a:cubicBezTo>
                    <a:pt x="227" y="141"/>
                    <a:pt x="222" y="141"/>
                    <a:pt x="220" y="142"/>
                  </a:cubicBezTo>
                  <a:cubicBezTo>
                    <a:pt x="223" y="142"/>
                    <a:pt x="224" y="145"/>
                    <a:pt x="227" y="145"/>
                  </a:cubicBezTo>
                  <a:close/>
                  <a:moveTo>
                    <a:pt x="586" y="143"/>
                  </a:moveTo>
                  <a:cubicBezTo>
                    <a:pt x="586" y="141"/>
                    <a:pt x="585" y="141"/>
                    <a:pt x="583" y="141"/>
                  </a:cubicBezTo>
                  <a:cubicBezTo>
                    <a:pt x="583" y="143"/>
                    <a:pt x="584" y="143"/>
                    <a:pt x="586" y="143"/>
                  </a:cubicBezTo>
                  <a:close/>
                  <a:moveTo>
                    <a:pt x="342" y="145"/>
                  </a:moveTo>
                  <a:cubicBezTo>
                    <a:pt x="343" y="141"/>
                    <a:pt x="337" y="141"/>
                    <a:pt x="338" y="145"/>
                  </a:cubicBezTo>
                  <a:cubicBezTo>
                    <a:pt x="343" y="146"/>
                    <a:pt x="345" y="151"/>
                    <a:pt x="349" y="150"/>
                  </a:cubicBezTo>
                  <a:cubicBezTo>
                    <a:pt x="347" y="148"/>
                    <a:pt x="346" y="146"/>
                    <a:pt x="342" y="145"/>
                  </a:cubicBezTo>
                  <a:close/>
                  <a:moveTo>
                    <a:pt x="456" y="149"/>
                  </a:moveTo>
                  <a:cubicBezTo>
                    <a:pt x="457" y="150"/>
                    <a:pt x="458" y="153"/>
                    <a:pt x="461" y="153"/>
                  </a:cubicBezTo>
                  <a:cubicBezTo>
                    <a:pt x="462" y="150"/>
                    <a:pt x="463" y="148"/>
                    <a:pt x="464" y="145"/>
                  </a:cubicBezTo>
                  <a:cubicBezTo>
                    <a:pt x="461" y="145"/>
                    <a:pt x="461" y="143"/>
                    <a:pt x="460" y="142"/>
                  </a:cubicBezTo>
                  <a:cubicBezTo>
                    <a:pt x="459" y="145"/>
                    <a:pt x="456" y="146"/>
                    <a:pt x="456" y="149"/>
                  </a:cubicBezTo>
                  <a:close/>
                  <a:moveTo>
                    <a:pt x="470" y="143"/>
                  </a:moveTo>
                  <a:cubicBezTo>
                    <a:pt x="470" y="144"/>
                    <a:pt x="470" y="144"/>
                    <a:pt x="470" y="145"/>
                  </a:cubicBezTo>
                  <a:cubicBezTo>
                    <a:pt x="478" y="150"/>
                    <a:pt x="485" y="157"/>
                    <a:pt x="495" y="161"/>
                  </a:cubicBezTo>
                  <a:cubicBezTo>
                    <a:pt x="489" y="152"/>
                    <a:pt x="479" y="147"/>
                    <a:pt x="470" y="143"/>
                  </a:cubicBezTo>
                  <a:close/>
                  <a:moveTo>
                    <a:pt x="63" y="147"/>
                  </a:moveTo>
                  <a:cubicBezTo>
                    <a:pt x="65" y="148"/>
                    <a:pt x="65" y="149"/>
                    <a:pt x="67" y="149"/>
                  </a:cubicBezTo>
                  <a:cubicBezTo>
                    <a:pt x="68" y="148"/>
                    <a:pt x="69" y="147"/>
                    <a:pt x="69" y="145"/>
                  </a:cubicBezTo>
                  <a:cubicBezTo>
                    <a:pt x="67" y="143"/>
                    <a:pt x="62" y="141"/>
                    <a:pt x="63" y="147"/>
                  </a:cubicBezTo>
                  <a:close/>
                  <a:moveTo>
                    <a:pt x="81" y="147"/>
                  </a:moveTo>
                  <a:cubicBezTo>
                    <a:pt x="83" y="148"/>
                    <a:pt x="83" y="149"/>
                    <a:pt x="84" y="148"/>
                  </a:cubicBezTo>
                  <a:cubicBezTo>
                    <a:pt x="84" y="146"/>
                    <a:pt x="87" y="147"/>
                    <a:pt x="86" y="144"/>
                  </a:cubicBezTo>
                  <a:cubicBezTo>
                    <a:pt x="84" y="145"/>
                    <a:pt x="84" y="144"/>
                    <a:pt x="83" y="144"/>
                  </a:cubicBezTo>
                  <a:cubicBezTo>
                    <a:pt x="83" y="146"/>
                    <a:pt x="81" y="145"/>
                    <a:pt x="81" y="147"/>
                  </a:cubicBezTo>
                  <a:close/>
                  <a:moveTo>
                    <a:pt x="193" y="148"/>
                  </a:moveTo>
                  <a:cubicBezTo>
                    <a:pt x="195" y="150"/>
                    <a:pt x="198" y="152"/>
                    <a:pt x="202" y="153"/>
                  </a:cubicBezTo>
                  <a:cubicBezTo>
                    <a:pt x="203" y="150"/>
                    <a:pt x="204" y="149"/>
                    <a:pt x="204" y="145"/>
                  </a:cubicBezTo>
                  <a:cubicBezTo>
                    <a:pt x="200" y="141"/>
                    <a:pt x="196" y="147"/>
                    <a:pt x="193" y="148"/>
                  </a:cubicBezTo>
                  <a:close/>
                  <a:moveTo>
                    <a:pt x="319" y="147"/>
                  </a:moveTo>
                  <a:cubicBezTo>
                    <a:pt x="323" y="148"/>
                    <a:pt x="326" y="151"/>
                    <a:pt x="330" y="152"/>
                  </a:cubicBezTo>
                  <a:cubicBezTo>
                    <a:pt x="328" y="148"/>
                    <a:pt x="324" y="146"/>
                    <a:pt x="321" y="144"/>
                  </a:cubicBezTo>
                  <a:cubicBezTo>
                    <a:pt x="320" y="145"/>
                    <a:pt x="319" y="145"/>
                    <a:pt x="319" y="147"/>
                  </a:cubicBezTo>
                  <a:close/>
                  <a:moveTo>
                    <a:pt x="413" y="150"/>
                  </a:moveTo>
                  <a:cubicBezTo>
                    <a:pt x="414" y="150"/>
                    <a:pt x="414" y="153"/>
                    <a:pt x="417" y="153"/>
                  </a:cubicBezTo>
                  <a:cubicBezTo>
                    <a:pt x="418" y="151"/>
                    <a:pt x="420" y="149"/>
                    <a:pt x="420" y="145"/>
                  </a:cubicBezTo>
                  <a:cubicBezTo>
                    <a:pt x="417" y="141"/>
                    <a:pt x="414" y="147"/>
                    <a:pt x="413" y="150"/>
                  </a:cubicBezTo>
                  <a:close/>
                  <a:moveTo>
                    <a:pt x="134" y="147"/>
                  </a:moveTo>
                  <a:cubicBezTo>
                    <a:pt x="135" y="147"/>
                    <a:pt x="136" y="146"/>
                    <a:pt x="137" y="145"/>
                  </a:cubicBezTo>
                  <a:cubicBezTo>
                    <a:pt x="136" y="143"/>
                    <a:pt x="131" y="145"/>
                    <a:pt x="134" y="147"/>
                  </a:cubicBezTo>
                  <a:close/>
                  <a:moveTo>
                    <a:pt x="217" y="149"/>
                  </a:moveTo>
                  <a:cubicBezTo>
                    <a:pt x="220" y="151"/>
                    <a:pt x="223" y="153"/>
                    <a:pt x="226" y="156"/>
                  </a:cubicBezTo>
                  <a:cubicBezTo>
                    <a:pt x="227" y="154"/>
                    <a:pt x="225" y="153"/>
                    <a:pt x="227" y="151"/>
                  </a:cubicBezTo>
                  <a:cubicBezTo>
                    <a:pt x="223" y="149"/>
                    <a:pt x="222" y="145"/>
                    <a:pt x="217" y="144"/>
                  </a:cubicBezTo>
                  <a:cubicBezTo>
                    <a:pt x="217" y="146"/>
                    <a:pt x="218" y="148"/>
                    <a:pt x="217" y="149"/>
                  </a:cubicBezTo>
                  <a:close/>
                  <a:moveTo>
                    <a:pt x="230" y="147"/>
                  </a:moveTo>
                  <a:cubicBezTo>
                    <a:pt x="235" y="149"/>
                    <a:pt x="237" y="153"/>
                    <a:pt x="243" y="153"/>
                  </a:cubicBezTo>
                  <a:cubicBezTo>
                    <a:pt x="243" y="151"/>
                    <a:pt x="243" y="151"/>
                    <a:pt x="244" y="149"/>
                  </a:cubicBezTo>
                  <a:cubicBezTo>
                    <a:pt x="239" y="148"/>
                    <a:pt x="235" y="146"/>
                    <a:pt x="231" y="144"/>
                  </a:cubicBezTo>
                  <a:cubicBezTo>
                    <a:pt x="231" y="145"/>
                    <a:pt x="231" y="146"/>
                    <a:pt x="230" y="147"/>
                  </a:cubicBezTo>
                  <a:close/>
                  <a:moveTo>
                    <a:pt x="272" y="153"/>
                  </a:moveTo>
                  <a:cubicBezTo>
                    <a:pt x="280" y="159"/>
                    <a:pt x="289" y="165"/>
                    <a:pt x="299" y="170"/>
                  </a:cubicBezTo>
                  <a:cubicBezTo>
                    <a:pt x="299" y="169"/>
                    <a:pt x="301" y="169"/>
                    <a:pt x="300" y="167"/>
                  </a:cubicBezTo>
                  <a:cubicBezTo>
                    <a:pt x="293" y="161"/>
                    <a:pt x="286" y="156"/>
                    <a:pt x="278" y="150"/>
                  </a:cubicBezTo>
                  <a:cubicBezTo>
                    <a:pt x="277" y="148"/>
                    <a:pt x="278" y="145"/>
                    <a:pt x="277" y="145"/>
                  </a:cubicBezTo>
                  <a:cubicBezTo>
                    <a:pt x="277" y="144"/>
                    <a:pt x="276" y="144"/>
                    <a:pt x="275" y="144"/>
                  </a:cubicBezTo>
                  <a:cubicBezTo>
                    <a:pt x="275" y="148"/>
                    <a:pt x="272" y="150"/>
                    <a:pt x="272" y="153"/>
                  </a:cubicBezTo>
                  <a:close/>
                  <a:moveTo>
                    <a:pt x="42" y="167"/>
                  </a:moveTo>
                  <a:cubicBezTo>
                    <a:pt x="46" y="161"/>
                    <a:pt x="50" y="152"/>
                    <a:pt x="52" y="145"/>
                  </a:cubicBezTo>
                  <a:cubicBezTo>
                    <a:pt x="47" y="151"/>
                    <a:pt x="43" y="157"/>
                    <a:pt x="42" y="167"/>
                  </a:cubicBezTo>
                  <a:close/>
                  <a:moveTo>
                    <a:pt x="148" y="148"/>
                  </a:moveTo>
                  <a:cubicBezTo>
                    <a:pt x="151" y="150"/>
                    <a:pt x="153" y="152"/>
                    <a:pt x="157" y="153"/>
                  </a:cubicBezTo>
                  <a:cubicBezTo>
                    <a:pt x="158" y="151"/>
                    <a:pt x="159" y="150"/>
                    <a:pt x="159" y="147"/>
                  </a:cubicBezTo>
                  <a:cubicBezTo>
                    <a:pt x="155" y="147"/>
                    <a:pt x="149" y="142"/>
                    <a:pt x="148" y="148"/>
                  </a:cubicBezTo>
                  <a:close/>
                  <a:moveTo>
                    <a:pt x="380" y="147"/>
                  </a:moveTo>
                  <a:cubicBezTo>
                    <a:pt x="385" y="153"/>
                    <a:pt x="392" y="158"/>
                    <a:pt x="400" y="162"/>
                  </a:cubicBezTo>
                  <a:cubicBezTo>
                    <a:pt x="400" y="160"/>
                    <a:pt x="401" y="159"/>
                    <a:pt x="402" y="157"/>
                  </a:cubicBezTo>
                  <a:cubicBezTo>
                    <a:pt x="395" y="153"/>
                    <a:pt x="388" y="145"/>
                    <a:pt x="380" y="147"/>
                  </a:cubicBezTo>
                  <a:close/>
                  <a:moveTo>
                    <a:pt x="512" y="149"/>
                  </a:moveTo>
                  <a:cubicBezTo>
                    <a:pt x="512" y="151"/>
                    <a:pt x="513" y="151"/>
                    <a:pt x="514" y="152"/>
                  </a:cubicBezTo>
                  <a:cubicBezTo>
                    <a:pt x="514" y="150"/>
                    <a:pt x="518" y="147"/>
                    <a:pt x="515" y="146"/>
                  </a:cubicBezTo>
                  <a:cubicBezTo>
                    <a:pt x="514" y="147"/>
                    <a:pt x="514" y="149"/>
                    <a:pt x="512" y="149"/>
                  </a:cubicBezTo>
                  <a:close/>
                  <a:moveTo>
                    <a:pt x="250" y="147"/>
                  </a:moveTo>
                  <a:cubicBezTo>
                    <a:pt x="250" y="150"/>
                    <a:pt x="253" y="150"/>
                    <a:pt x="255" y="152"/>
                  </a:cubicBezTo>
                  <a:cubicBezTo>
                    <a:pt x="255" y="151"/>
                    <a:pt x="255" y="149"/>
                    <a:pt x="255" y="148"/>
                  </a:cubicBezTo>
                  <a:cubicBezTo>
                    <a:pt x="253" y="149"/>
                    <a:pt x="252" y="145"/>
                    <a:pt x="250" y="147"/>
                  </a:cubicBezTo>
                  <a:close/>
                  <a:moveTo>
                    <a:pt x="358" y="151"/>
                  </a:moveTo>
                  <a:cubicBezTo>
                    <a:pt x="359" y="153"/>
                    <a:pt x="360" y="154"/>
                    <a:pt x="362" y="155"/>
                  </a:cubicBezTo>
                  <a:cubicBezTo>
                    <a:pt x="364" y="152"/>
                    <a:pt x="365" y="151"/>
                    <a:pt x="366" y="147"/>
                  </a:cubicBezTo>
                  <a:cubicBezTo>
                    <a:pt x="362" y="146"/>
                    <a:pt x="359" y="148"/>
                    <a:pt x="358" y="151"/>
                  </a:cubicBezTo>
                  <a:close/>
                  <a:moveTo>
                    <a:pt x="93" y="152"/>
                  </a:moveTo>
                  <a:cubicBezTo>
                    <a:pt x="93" y="152"/>
                    <a:pt x="93" y="151"/>
                    <a:pt x="93" y="151"/>
                  </a:cubicBezTo>
                  <a:cubicBezTo>
                    <a:pt x="93" y="149"/>
                    <a:pt x="92" y="149"/>
                    <a:pt x="91" y="148"/>
                  </a:cubicBezTo>
                  <a:cubicBezTo>
                    <a:pt x="89" y="149"/>
                    <a:pt x="90" y="153"/>
                    <a:pt x="93" y="152"/>
                  </a:cubicBezTo>
                  <a:close/>
                  <a:moveTo>
                    <a:pt x="315" y="153"/>
                  </a:moveTo>
                  <a:cubicBezTo>
                    <a:pt x="318" y="156"/>
                    <a:pt x="323" y="157"/>
                    <a:pt x="325" y="161"/>
                  </a:cubicBezTo>
                  <a:cubicBezTo>
                    <a:pt x="328" y="160"/>
                    <a:pt x="329" y="158"/>
                    <a:pt x="329" y="154"/>
                  </a:cubicBezTo>
                  <a:cubicBezTo>
                    <a:pt x="325" y="152"/>
                    <a:pt x="321" y="150"/>
                    <a:pt x="318" y="148"/>
                  </a:cubicBezTo>
                  <a:cubicBezTo>
                    <a:pt x="317" y="150"/>
                    <a:pt x="315" y="151"/>
                    <a:pt x="315" y="153"/>
                  </a:cubicBezTo>
                  <a:close/>
                  <a:moveTo>
                    <a:pt x="445" y="156"/>
                  </a:moveTo>
                  <a:cubicBezTo>
                    <a:pt x="448" y="152"/>
                    <a:pt x="440" y="151"/>
                    <a:pt x="437" y="148"/>
                  </a:cubicBezTo>
                  <a:cubicBezTo>
                    <a:pt x="439" y="152"/>
                    <a:pt x="442" y="154"/>
                    <a:pt x="445" y="156"/>
                  </a:cubicBezTo>
                  <a:close/>
                  <a:moveTo>
                    <a:pt x="464" y="156"/>
                  </a:moveTo>
                  <a:cubicBezTo>
                    <a:pt x="470" y="162"/>
                    <a:pt x="477" y="168"/>
                    <a:pt x="485" y="172"/>
                  </a:cubicBezTo>
                  <a:cubicBezTo>
                    <a:pt x="487" y="170"/>
                    <a:pt x="490" y="168"/>
                    <a:pt x="492" y="164"/>
                  </a:cubicBezTo>
                  <a:cubicBezTo>
                    <a:pt x="484" y="159"/>
                    <a:pt x="477" y="154"/>
                    <a:pt x="467" y="148"/>
                  </a:cubicBezTo>
                  <a:cubicBezTo>
                    <a:pt x="466" y="151"/>
                    <a:pt x="465" y="153"/>
                    <a:pt x="464" y="156"/>
                  </a:cubicBezTo>
                  <a:close/>
                  <a:moveTo>
                    <a:pt x="517" y="155"/>
                  </a:moveTo>
                  <a:cubicBezTo>
                    <a:pt x="521" y="156"/>
                    <a:pt x="522" y="161"/>
                    <a:pt x="527" y="162"/>
                  </a:cubicBezTo>
                  <a:cubicBezTo>
                    <a:pt x="529" y="161"/>
                    <a:pt x="529" y="157"/>
                    <a:pt x="529" y="154"/>
                  </a:cubicBezTo>
                  <a:cubicBezTo>
                    <a:pt x="526" y="152"/>
                    <a:pt x="523" y="151"/>
                    <a:pt x="521" y="148"/>
                  </a:cubicBezTo>
                  <a:cubicBezTo>
                    <a:pt x="519" y="150"/>
                    <a:pt x="518" y="152"/>
                    <a:pt x="517" y="155"/>
                  </a:cubicBezTo>
                  <a:close/>
                  <a:moveTo>
                    <a:pt x="70" y="152"/>
                  </a:moveTo>
                  <a:cubicBezTo>
                    <a:pt x="72" y="154"/>
                    <a:pt x="72" y="148"/>
                    <a:pt x="70" y="149"/>
                  </a:cubicBezTo>
                  <a:cubicBezTo>
                    <a:pt x="71" y="151"/>
                    <a:pt x="70" y="151"/>
                    <a:pt x="70" y="152"/>
                  </a:cubicBezTo>
                  <a:close/>
                  <a:moveTo>
                    <a:pt x="206" y="155"/>
                  </a:moveTo>
                  <a:cubicBezTo>
                    <a:pt x="209" y="156"/>
                    <a:pt x="212" y="157"/>
                    <a:pt x="215" y="158"/>
                  </a:cubicBezTo>
                  <a:cubicBezTo>
                    <a:pt x="215" y="156"/>
                    <a:pt x="214" y="155"/>
                    <a:pt x="214" y="153"/>
                  </a:cubicBezTo>
                  <a:cubicBezTo>
                    <a:pt x="212" y="152"/>
                    <a:pt x="210" y="150"/>
                    <a:pt x="208" y="149"/>
                  </a:cubicBezTo>
                  <a:cubicBezTo>
                    <a:pt x="208" y="152"/>
                    <a:pt x="205" y="152"/>
                    <a:pt x="206" y="155"/>
                  </a:cubicBezTo>
                  <a:close/>
                  <a:moveTo>
                    <a:pt x="423" y="149"/>
                  </a:moveTo>
                  <a:cubicBezTo>
                    <a:pt x="423" y="151"/>
                    <a:pt x="422" y="154"/>
                    <a:pt x="420" y="156"/>
                  </a:cubicBezTo>
                  <a:cubicBezTo>
                    <a:pt x="425" y="160"/>
                    <a:pt x="431" y="164"/>
                    <a:pt x="437" y="167"/>
                  </a:cubicBezTo>
                  <a:cubicBezTo>
                    <a:pt x="438" y="165"/>
                    <a:pt x="439" y="164"/>
                    <a:pt x="440" y="161"/>
                  </a:cubicBezTo>
                  <a:cubicBezTo>
                    <a:pt x="435" y="157"/>
                    <a:pt x="431" y="152"/>
                    <a:pt x="423" y="149"/>
                  </a:cubicBezTo>
                  <a:close/>
                  <a:moveTo>
                    <a:pt x="160" y="156"/>
                  </a:moveTo>
                  <a:cubicBezTo>
                    <a:pt x="163" y="157"/>
                    <a:pt x="165" y="160"/>
                    <a:pt x="168" y="162"/>
                  </a:cubicBezTo>
                  <a:cubicBezTo>
                    <a:pt x="171" y="160"/>
                    <a:pt x="175" y="159"/>
                    <a:pt x="176" y="155"/>
                  </a:cubicBezTo>
                  <a:cubicBezTo>
                    <a:pt x="171" y="153"/>
                    <a:pt x="168" y="150"/>
                    <a:pt x="163" y="150"/>
                  </a:cubicBezTo>
                  <a:cubicBezTo>
                    <a:pt x="162" y="152"/>
                    <a:pt x="160" y="154"/>
                    <a:pt x="160" y="156"/>
                  </a:cubicBezTo>
                  <a:close/>
                  <a:moveTo>
                    <a:pt x="365" y="156"/>
                  </a:moveTo>
                  <a:cubicBezTo>
                    <a:pt x="366" y="158"/>
                    <a:pt x="368" y="161"/>
                    <a:pt x="371" y="159"/>
                  </a:cubicBezTo>
                  <a:cubicBezTo>
                    <a:pt x="370" y="156"/>
                    <a:pt x="372" y="155"/>
                    <a:pt x="372" y="152"/>
                  </a:cubicBezTo>
                  <a:cubicBezTo>
                    <a:pt x="372" y="151"/>
                    <a:pt x="370" y="151"/>
                    <a:pt x="369" y="150"/>
                  </a:cubicBezTo>
                  <a:cubicBezTo>
                    <a:pt x="368" y="152"/>
                    <a:pt x="366" y="154"/>
                    <a:pt x="365" y="156"/>
                  </a:cubicBezTo>
                  <a:close/>
                  <a:moveTo>
                    <a:pt x="578" y="164"/>
                  </a:moveTo>
                  <a:cubicBezTo>
                    <a:pt x="581" y="165"/>
                    <a:pt x="581" y="167"/>
                    <a:pt x="584" y="168"/>
                  </a:cubicBezTo>
                  <a:cubicBezTo>
                    <a:pt x="586" y="161"/>
                    <a:pt x="590" y="151"/>
                    <a:pt x="583" y="150"/>
                  </a:cubicBezTo>
                  <a:cubicBezTo>
                    <a:pt x="580" y="153"/>
                    <a:pt x="580" y="159"/>
                    <a:pt x="578" y="164"/>
                  </a:cubicBezTo>
                  <a:close/>
                  <a:moveTo>
                    <a:pt x="76" y="157"/>
                  </a:moveTo>
                  <a:cubicBezTo>
                    <a:pt x="80" y="157"/>
                    <a:pt x="83" y="154"/>
                    <a:pt x="81" y="150"/>
                  </a:cubicBezTo>
                  <a:cubicBezTo>
                    <a:pt x="77" y="150"/>
                    <a:pt x="78" y="154"/>
                    <a:pt x="76" y="157"/>
                  </a:cubicBezTo>
                  <a:close/>
                  <a:moveTo>
                    <a:pt x="104" y="152"/>
                  </a:moveTo>
                  <a:cubicBezTo>
                    <a:pt x="106" y="153"/>
                    <a:pt x="107" y="155"/>
                    <a:pt x="109" y="155"/>
                  </a:cubicBezTo>
                  <a:cubicBezTo>
                    <a:pt x="110" y="154"/>
                    <a:pt x="110" y="152"/>
                    <a:pt x="110" y="150"/>
                  </a:cubicBezTo>
                  <a:cubicBezTo>
                    <a:pt x="107" y="150"/>
                    <a:pt x="105" y="150"/>
                    <a:pt x="104" y="152"/>
                  </a:cubicBezTo>
                  <a:close/>
                  <a:moveTo>
                    <a:pt x="114" y="156"/>
                  </a:moveTo>
                  <a:cubicBezTo>
                    <a:pt x="115" y="154"/>
                    <a:pt x="116" y="152"/>
                    <a:pt x="118" y="151"/>
                  </a:cubicBezTo>
                  <a:cubicBezTo>
                    <a:pt x="116" y="151"/>
                    <a:pt x="116" y="150"/>
                    <a:pt x="115" y="150"/>
                  </a:cubicBezTo>
                  <a:cubicBezTo>
                    <a:pt x="115" y="152"/>
                    <a:pt x="113" y="155"/>
                    <a:pt x="114" y="156"/>
                  </a:cubicBezTo>
                  <a:close/>
                  <a:moveTo>
                    <a:pt x="294" y="154"/>
                  </a:moveTo>
                  <a:cubicBezTo>
                    <a:pt x="293" y="152"/>
                    <a:pt x="292" y="151"/>
                    <a:pt x="290" y="150"/>
                  </a:cubicBezTo>
                  <a:cubicBezTo>
                    <a:pt x="291" y="152"/>
                    <a:pt x="293" y="153"/>
                    <a:pt x="294" y="154"/>
                  </a:cubicBezTo>
                  <a:close/>
                  <a:moveTo>
                    <a:pt x="152" y="156"/>
                  </a:moveTo>
                  <a:cubicBezTo>
                    <a:pt x="151" y="153"/>
                    <a:pt x="147" y="153"/>
                    <a:pt x="145" y="151"/>
                  </a:cubicBezTo>
                  <a:cubicBezTo>
                    <a:pt x="144" y="154"/>
                    <a:pt x="149" y="155"/>
                    <a:pt x="152" y="156"/>
                  </a:cubicBezTo>
                  <a:close/>
                  <a:moveTo>
                    <a:pt x="245" y="155"/>
                  </a:moveTo>
                  <a:cubicBezTo>
                    <a:pt x="247" y="155"/>
                    <a:pt x="248" y="152"/>
                    <a:pt x="250" y="152"/>
                  </a:cubicBezTo>
                  <a:cubicBezTo>
                    <a:pt x="250" y="153"/>
                    <a:pt x="251" y="153"/>
                    <a:pt x="251" y="154"/>
                  </a:cubicBezTo>
                  <a:cubicBezTo>
                    <a:pt x="252" y="156"/>
                    <a:pt x="251" y="157"/>
                    <a:pt x="251" y="159"/>
                  </a:cubicBezTo>
                  <a:cubicBezTo>
                    <a:pt x="255" y="161"/>
                    <a:pt x="258" y="164"/>
                    <a:pt x="262" y="166"/>
                  </a:cubicBezTo>
                  <a:cubicBezTo>
                    <a:pt x="263" y="163"/>
                    <a:pt x="265" y="161"/>
                    <a:pt x="265" y="158"/>
                  </a:cubicBezTo>
                  <a:cubicBezTo>
                    <a:pt x="258" y="156"/>
                    <a:pt x="254" y="152"/>
                    <a:pt x="247" y="151"/>
                  </a:cubicBezTo>
                  <a:cubicBezTo>
                    <a:pt x="247" y="153"/>
                    <a:pt x="246" y="154"/>
                    <a:pt x="245" y="155"/>
                  </a:cubicBezTo>
                  <a:close/>
                  <a:moveTo>
                    <a:pt x="63" y="161"/>
                  </a:moveTo>
                  <a:cubicBezTo>
                    <a:pt x="64" y="158"/>
                    <a:pt x="68" y="152"/>
                    <a:pt x="62" y="152"/>
                  </a:cubicBezTo>
                  <a:cubicBezTo>
                    <a:pt x="61" y="155"/>
                    <a:pt x="58" y="160"/>
                    <a:pt x="63" y="161"/>
                  </a:cubicBezTo>
                  <a:close/>
                  <a:moveTo>
                    <a:pt x="548" y="154"/>
                  </a:moveTo>
                  <a:cubicBezTo>
                    <a:pt x="547" y="153"/>
                    <a:pt x="546" y="152"/>
                    <a:pt x="544" y="152"/>
                  </a:cubicBezTo>
                  <a:cubicBezTo>
                    <a:pt x="544" y="154"/>
                    <a:pt x="547" y="155"/>
                    <a:pt x="548" y="154"/>
                  </a:cubicBezTo>
                  <a:close/>
                  <a:moveTo>
                    <a:pt x="117" y="160"/>
                  </a:moveTo>
                  <a:cubicBezTo>
                    <a:pt x="118" y="162"/>
                    <a:pt x="120" y="163"/>
                    <a:pt x="122" y="164"/>
                  </a:cubicBezTo>
                  <a:cubicBezTo>
                    <a:pt x="124" y="161"/>
                    <a:pt x="126" y="158"/>
                    <a:pt x="128" y="156"/>
                  </a:cubicBezTo>
                  <a:cubicBezTo>
                    <a:pt x="125" y="148"/>
                    <a:pt x="117" y="155"/>
                    <a:pt x="117" y="160"/>
                  </a:cubicBezTo>
                  <a:close/>
                  <a:moveTo>
                    <a:pt x="506" y="156"/>
                  </a:moveTo>
                  <a:cubicBezTo>
                    <a:pt x="508" y="157"/>
                    <a:pt x="508" y="158"/>
                    <a:pt x="510" y="158"/>
                  </a:cubicBezTo>
                  <a:cubicBezTo>
                    <a:pt x="510" y="156"/>
                    <a:pt x="512" y="155"/>
                    <a:pt x="512" y="153"/>
                  </a:cubicBezTo>
                  <a:cubicBezTo>
                    <a:pt x="509" y="151"/>
                    <a:pt x="507" y="154"/>
                    <a:pt x="506" y="156"/>
                  </a:cubicBezTo>
                  <a:close/>
                  <a:moveTo>
                    <a:pt x="238" y="161"/>
                  </a:moveTo>
                  <a:cubicBezTo>
                    <a:pt x="238" y="160"/>
                    <a:pt x="238" y="159"/>
                    <a:pt x="239" y="158"/>
                  </a:cubicBezTo>
                  <a:cubicBezTo>
                    <a:pt x="237" y="156"/>
                    <a:pt x="234" y="154"/>
                    <a:pt x="231" y="153"/>
                  </a:cubicBezTo>
                  <a:cubicBezTo>
                    <a:pt x="232" y="157"/>
                    <a:pt x="232" y="161"/>
                    <a:pt x="238" y="161"/>
                  </a:cubicBezTo>
                  <a:close/>
                  <a:moveTo>
                    <a:pt x="609" y="159"/>
                  </a:moveTo>
                  <a:cubicBezTo>
                    <a:pt x="606" y="158"/>
                    <a:pt x="606" y="154"/>
                    <a:pt x="604" y="153"/>
                  </a:cubicBezTo>
                  <a:cubicBezTo>
                    <a:pt x="604" y="155"/>
                    <a:pt x="605" y="160"/>
                    <a:pt x="609" y="159"/>
                  </a:cubicBezTo>
                  <a:close/>
                  <a:moveTo>
                    <a:pt x="55" y="156"/>
                  </a:moveTo>
                  <a:cubicBezTo>
                    <a:pt x="57" y="156"/>
                    <a:pt x="57" y="155"/>
                    <a:pt x="57" y="153"/>
                  </a:cubicBezTo>
                  <a:cubicBezTo>
                    <a:pt x="55" y="153"/>
                    <a:pt x="55" y="155"/>
                    <a:pt x="55" y="156"/>
                  </a:cubicBezTo>
                  <a:close/>
                  <a:moveTo>
                    <a:pt x="621" y="169"/>
                  </a:moveTo>
                  <a:cubicBezTo>
                    <a:pt x="620" y="164"/>
                    <a:pt x="620" y="157"/>
                    <a:pt x="617" y="153"/>
                  </a:cubicBezTo>
                  <a:cubicBezTo>
                    <a:pt x="616" y="161"/>
                    <a:pt x="616" y="167"/>
                    <a:pt x="621" y="169"/>
                  </a:cubicBezTo>
                  <a:close/>
                  <a:moveTo>
                    <a:pt x="87" y="164"/>
                  </a:moveTo>
                  <a:cubicBezTo>
                    <a:pt x="89" y="164"/>
                    <a:pt x="89" y="165"/>
                    <a:pt x="90" y="165"/>
                  </a:cubicBezTo>
                  <a:cubicBezTo>
                    <a:pt x="91" y="162"/>
                    <a:pt x="91" y="159"/>
                    <a:pt x="92" y="156"/>
                  </a:cubicBezTo>
                  <a:cubicBezTo>
                    <a:pt x="90" y="155"/>
                    <a:pt x="90" y="154"/>
                    <a:pt x="88" y="155"/>
                  </a:cubicBezTo>
                  <a:cubicBezTo>
                    <a:pt x="87" y="157"/>
                    <a:pt x="87" y="161"/>
                    <a:pt x="87" y="164"/>
                  </a:cubicBezTo>
                  <a:close/>
                  <a:moveTo>
                    <a:pt x="200" y="157"/>
                  </a:moveTo>
                  <a:cubicBezTo>
                    <a:pt x="200" y="156"/>
                    <a:pt x="200" y="155"/>
                    <a:pt x="200" y="155"/>
                  </a:cubicBezTo>
                  <a:cubicBezTo>
                    <a:pt x="197" y="154"/>
                    <a:pt x="197" y="157"/>
                    <a:pt x="200" y="157"/>
                  </a:cubicBezTo>
                  <a:close/>
                  <a:moveTo>
                    <a:pt x="408" y="156"/>
                  </a:moveTo>
                  <a:cubicBezTo>
                    <a:pt x="410" y="157"/>
                    <a:pt x="411" y="159"/>
                    <a:pt x="414" y="159"/>
                  </a:cubicBezTo>
                  <a:cubicBezTo>
                    <a:pt x="414" y="156"/>
                    <a:pt x="409" y="153"/>
                    <a:pt x="408" y="156"/>
                  </a:cubicBezTo>
                  <a:close/>
                  <a:moveTo>
                    <a:pt x="65" y="161"/>
                  </a:moveTo>
                  <a:cubicBezTo>
                    <a:pt x="66" y="162"/>
                    <a:pt x="67" y="163"/>
                    <a:pt x="70" y="162"/>
                  </a:cubicBezTo>
                  <a:cubicBezTo>
                    <a:pt x="71" y="160"/>
                    <a:pt x="71" y="158"/>
                    <a:pt x="70" y="155"/>
                  </a:cubicBezTo>
                  <a:cubicBezTo>
                    <a:pt x="66" y="155"/>
                    <a:pt x="66" y="159"/>
                    <a:pt x="65" y="161"/>
                  </a:cubicBezTo>
                  <a:close/>
                  <a:moveTo>
                    <a:pt x="218" y="161"/>
                  </a:moveTo>
                  <a:cubicBezTo>
                    <a:pt x="223" y="161"/>
                    <a:pt x="224" y="164"/>
                    <a:pt x="229" y="165"/>
                  </a:cubicBezTo>
                  <a:cubicBezTo>
                    <a:pt x="228" y="159"/>
                    <a:pt x="221" y="158"/>
                    <a:pt x="217" y="155"/>
                  </a:cubicBezTo>
                  <a:cubicBezTo>
                    <a:pt x="217" y="158"/>
                    <a:pt x="219" y="158"/>
                    <a:pt x="218" y="161"/>
                  </a:cubicBezTo>
                  <a:close/>
                  <a:moveTo>
                    <a:pt x="303" y="162"/>
                  </a:moveTo>
                  <a:cubicBezTo>
                    <a:pt x="305" y="161"/>
                    <a:pt x="307" y="161"/>
                    <a:pt x="307" y="158"/>
                  </a:cubicBezTo>
                  <a:cubicBezTo>
                    <a:pt x="304" y="158"/>
                    <a:pt x="303" y="155"/>
                    <a:pt x="299" y="155"/>
                  </a:cubicBezTo>
                  <a:cubicBezTo>
                    <a:pt x="300" y="158"/>
                    <a:pt x="302" y="159"/>
                    <a:pt x="303" y="162"/>
                  </a:cubicBezTo>
                  <a:close/>
                  <a:moveTo>
                    <a:pt x="373" y="164"/>
                  </a:moveTo>
                  <a:cubicBezTo>
                    <a:pt x="379" y="167"/>
                    <a:pt x="383" y="172"/>
                    <a:pt x="389" y="175"/>
                  </a:cubicBezTo>
                  <a:cubicBezTo>
                    <a:pt x="391" y="173"/>
                    <a:pt x="393" y="170"/>
                    <a:pt x="394" y="167"/>
                  </a:cubicBezTo>
                  <a:cubicBezTo>
                    <a:pt x="388" y="162"/>
                    <a:pt x="384" y="158"/>
                    <a:pt x="376" y="155"/>
                  </a:cubicBezTo>
                  <a:cubicBezTo>
                    <a:pt x="375" y="158"/>
                    <a:pt x="373" y="160"/>
                    <a:pt x="373" y="164"/>
                  </a:cubicBezTo>
                  <a:close/>
                  <a:moveTo>
                    <a:pt x="107" y="159"/>
                  </a:moveTo>
                  <a:cubicBezTo>
                    <a:pt x="105" y="158"/>
                    <a:pt x="104" y="156"/>
                    <a:pt x="101" y="156"/>
                  </a:cubicBezTo>
                  <a:cubicBezTo>
                    <a:pt x="102" y="158"/>
                    <a:pt x="105" y="160"/>
                    <a:pt x="107" y="159"/>
                  </a:cubicBezTo>
                  <a:close/>
                  <a:moveTo>
                    <a:pt x="448" y="159"/>
                  </a:moveTo>
                  <a:cubicBezTo>
                    <a:pt x="450" y="160"/>
                    <a:pt x="452" y="162"/>
                    <a:pt x="454" y="164"/>
                  </a:cubicBezTo>
                  <a:cubicBezTo>
                    <a:pt x="455" y="162"/>
                    <a:pt x="457" y="162"/>
                    <a:pt x="456" y="159"/>
                  </a:cubicBezTo>
                  <a:cubicBezTo>
                    <a:pt x="454" y="159"/>
                    <a:pt x="453" y="156"/>
                    <a:pt x="450" y="156"/>
                  </a:cubicBezTo>
                  <a:cubicBezTo>
                    <a:pt x="450" y="157"/>
                    <a:pt x="448" y="157"/>
                    <a:pt x="448" y="159"/>
                  </a:cubicBezTo>
                  <a:close/>
                  <a:moveTo>
                    <a:pt x="513" y="161"/>
                  </a:moveTo>
                  <a:cubicBezTo>
                    <a:pt x="517" y="162"/>
                    <a:pt x="519" y="165"/>
                    <a:pt x="524" y="167"/>
                  </a:cubicBezTo>
                  <a:cubicBezTo>
                    <a:pt x="525" y="161"/>
                    <a:pt x="517" y="160"/>
                    <a:pt x="515" y="156"/>
                  </a:cubicBezTo>
                  <a:cubicBezTo>
                    <a:pt x="514" y="158"/>
                    <a:pt x="513" y="159"/>
                    <a:pt x="513" y="161"/>
                  </a:cubicBezTo>
                  <a:close/>
                  <a:moveTo>
                    <a:pt x="330" y="164"/>
                  </a:moveTo>
                  <a:cubicBezTo>
                    <a:pt x="332" y="165"/>
                    <a:pt x="336" y="170"/>
                    <a:pt x="338" y="167"/>
                  </a:cubicBezTo>
                  <a:cubicBezTo>
                    <a:pt x="336" y="163"/>
                    <a:pt x="337" y="159"/>
                    <a:pt x="333" y="157"/>
                  </a:cubicBezTo>
                  <a:cubicBezTo>
                    <a:pt x="332" y="159"/>
                    <a:pt x="330" y="161"/>
                    <a:pt x="330" y="164"/>
                  </a:cubicBezTo>
                  <a:close/>
                  <a:moveTo>
                    <a:pt x="171" y="164"/>
                  </a:moveTo>
                  <a:cubicBezTo>
                    <a:pt x="173" y="164"/>
                    <a:pt x="174" y="166"/>
                    <a:pt x="176" y="166"/>
                  </a:cubicBezTo>
                  <a:cubicBezTo>
                    <a:pt x="176" y="164"/>
                    <a:pt x="178" y="163"/>
                    <a:pt x="179" y="162"/>
                  </a:cubicBezTo>
                  <a:cubicBezTo>
                    <a:pt x="179" y="161"/>
                    <a:pt x="179" y="158"/>
                    <a:pt x="177" y="158"/>
                  </a:cubicBezTo>
                  <a:cubicBezTo>
                    <a:pt x="176" y="160"/>
                    <a:pt x="172" y="161"/>
                    <a:pt x="171" y="164"/>
                  </a:cubicBezTo>
                  <a:close/>
                  <a:moveTo>
                    <a:pt x="204" y="161"/>
                  </a:moveTo>
                  <a:cubicBezTo>
                    <a:pt x="208" y="163"/>
                    <a:pt x="212" y="166"/>
                    <a:pt x="216" y="168"/>
                  </a:cubicBezTo>
                  <a:cubicBezTo>
                    <a:pt x="217" y="165"/>
                    <a:pt x="215" y="165"/>
                    <a:pt x="215" y="162"/>
                  </a:cubicBezTo>
                  <a:cubicBezTo>
                    <a:pt x="214" y="160"/>
                    <a:pt x="214" y="163"/>
                    <a:pt x="212" y="162"/>
                  </a:cubicBezTo>
                  <a:cubicBezTo>
                    <a:pt x="211" y="160"/>
                    <a:pt x="207" y="160"/>
                    <a:pt x="205" y="158"/>
                  </a:cubicBezTo>
                  <a:cubicBezTo>
                    <a:pt x="204" y="158"/>
                    <a:pt x="204" y="159"/>
                    <a:pt x="204" y="161"/>
                  </a:cubicBezTo>
                  <a:close/>
                  <a:moveTo>
                    <a:pt x="593" y="178"/>
                  </a:moveTo>
                  <a:cubicBezTo>
                    <a:pt x="595" y="171"/>
                    <a:pt x="598" y="161"/>
                    <a:pt x="591" y="158"/>
                  </a:cubicBezTo>
                  <a:cubicBezTo>
                    <a:pt x="590" y="164"/>
                    <a:pt x="585" y="176"/>
                    <a:pt x="593" y="178"/>
                  </a:cubicBezTo>
                  <a:close/>
                  <a:moveTo>
                    <a:pt x="138" y="164"/>
                  </a:moveTo>
                  <a:cubicBezTo>
                    <a:pt x="141" y="166"/>
                    <a:pt x="146" y="168"/>
                    <a:pt x="149" y="169"/>
                  </a:cubicBezTo>
                  <a:cubicBezTo>
                    <a:pt x="151" y="168"/>
                    <a:pt x="151" y="165"/>
                    <a:pt x="152" y="163"/>
                  </a:cubicBezTo>
                  <a:cubicBezTo>
                    <a:pt x="148" y="161"/>
                    <a:pt x="139" y="155"/>
                    <a:pt x="138" y="164"/>
                  </a:cubicBezTo>
                  <a:close/>
                  <a:moveTo>
                    <a:pt x="99" y="170"/>
                  </a:moveTo>
                  <a:cubicBezTo>
                    <a:pt x="97" y="167"/>
                    <a:pt x="98" y="162"/>
                    <a:pt x="95" y="160"/>
                  </a:cubicBezTo>
                  <a:cubicBezTo>
                    <a:pt x="94" y="165"/>
                    <a:pt x="93" y="170"/>
                    <a:pt x="99" y="170"/>
                  </a:cubicBezTo>
                  <a:close/>
                  <a:moveTo>
                    <a:pt x="307" y="164"/>
                  </a:moveTo>
                  <a:cubicBezTo>
                    <a:pt x="312" y="167"/>
                    <a:pt x="316" y="171"/>
                    <a:pt x="321" y="174"/>
                  </a:cubicBezTo>
                  <a:cubicBezTo>
                    <a:pt x="322" y="172"/>
                    <a:pt x="323" y="170"/>
                    <a:pt x="324" y="168"/>
                  </a:cubicBezTo>
                  <a:cubicBezTo>
                    <a:pt x="318" y="167"/>
                    <a:pt x="310" y="155"/>
                    <a:pt x="307" y="164"/>
                  </a:cubicBezTo>
                  <a:close/>
                  <a:moveTo>
                    <a:pt x="428" y="167"/>
                  </a:moveTo>
                  <a:cubicBezTo>
                    <a:pt x="425" y="165"/>
                    <a:pt x="421" y="159"/>
                    <a:pt x="417" y="161"/>
                  </a:cubicBezTo>
                  <a:cubicBezTo>
                    <a:pt x="421" y="163"/>
                    <a:pt x="425" y="167"/>
                    <a:pt x="428" y="167"/>
                  </a:cubicBezTo>
                  <a:close/>
                  <a:moveTo>
                    <a:pt x="104" y="169"/>
                  </a:moveTo>
                  <a:cubicBezTo>
                    <a:pt x="106" y="168"/>
                    <a:pt x="108" y="167"/>
                    <a:pt x="107" y="164"/>
                  </a:cubicBezTo>
                  <a:cubicBezTo>
                    <a:pt x="106" y="162"/>
                    <a:pt x="104" y="161"/>
                    <a:pt x="101" y="161"/>
                  </a:cubicBezTo>
                  <a:cubicBezTo>
                    <a:pt x="101" y="164"/>
                    <a:pt x="104" y="166"/>
                    <a:pt x="104" y="169"/>
                  </a:cubicBezTo>
                  <a:close/>
                  <a:moveTo>
                    <a:pt x="269" y="161"/>
                  </a:moveTo>
                  <a:cubicBezTo>
                    <a:pt x="268" y="164"/>
                    <a:pt x="265" y="165"/>
                    <a:pt x="265" y="169"/>
                  </a:cubicBezTo>
                  <a:cubicBezTo>
                    <a:pt x="269" y="171"/>
                    <a:pt x="271" y="174"/>
                    <a:pt x="276" y="175"/>
                  </a:cubicBezTo>
                  <a:cubicBezTo>
                    <a:pt x="277" y="174"/>
                    <a:pt x="278" y="173"/>
                    <a:pt x="279" y="172"/>
                  </a:cubicBezTo>
                  <a:cubicBezTo>
                    <a:pt x="276" y="170"/>
                    <a:pt x="274" y="165"/>
                    <a:pt x="273" y="163"/>
                  </a:cubicBezTo>
                  <a:cubicBezTo>
                    <a:pt x="272" y="164"/>
                    <a:pt x="271" y="160"/>
                    <a:pt x="269" y="161"/>
                  </a:cubicBezTo>
                  <a:close/>
                  <a:moveTo>
                    <a:pt x="402" y="164"/>
                  </a:moveTo>
                  <a:cubicBezTo>
                    <a:pt x="404" y="166"/>
                    <a:pt x="406" y="168"/>
                    <a:pt x="409" y="169"/>
                  </a:cubicBezTo>
                  <a:cubicBezTo>
                    <a:pt x="410" y="163"/>
                    <a:pt x="403" y="157"/>
                    <a:pt x="402" y="164"/>
                  </a:cubicBezTo>
                  <a:close/>
                  <a:moveTo>
                    <a:pt x="572" y="172"/>
                  </a:moveTo>
                  <a:cubicBezTo>
                    <a:pt x="572" y="166"/>
                    <a:pt x="570" y="164"/>
                    <a:pt x="566" y="162"/>
                  </a:cubicBezTo>
                  <a:cubicBezTo>
                    <a:pt x="568" y="165"/>
                    <a:pt x="570" y="168"/>
                    <a:pt x="572" y="172"/>
                  </a:cubicBezTo>
                  <a:close/>
                  <a:moveTo>
                    <a:pt x="458" y="167"/>
                  </a:moveTo>
                  <a:cubicBezTo>
                    <a:pt x="465" y="171"/>
                    <a:pt x="470" y="179"/>
                    <a:pt x="478" y="180"/>
                  </a:cubicBezTo>
                  <a:cubicBezTo>
                    <a:pt x="474" y="172"/>
                    <a:pt x="467" y="168"/>
                    <a:pt x="460" y="162"/>
                  </a:cubicBezTo>
                  <a:cubicBezTo>
                    <a:pt x="460" y="164"/>
                    <a:pt x="458" y="164"/>
                    <a:pt x="458" y="167"/>
                  </a:cubicBezTo>
                  <a:close/>
                  <a:moveTo>
                    <a:pt x="504" y="167"/>
                  </a:moveTo>
                  <a:cubicBezTo>
                    <a:pt x="504" y="166"/>
                    <a:pt x="504" y="165"/>
                    <a:pt x="504" y="164"/>
                  </a:cubicBezTo>
                  <a:cubicBezTo>
                    <a:pt x="502" y="164"/>
                    <a:pt x="502" y="162"/>
                    <a:pt x="500" y="162"/>
                  </a:cubicBezTo>
                  <a:cubicBezTo>
                    <a:pt x="501" y="165"/>
                    <a:pt x="501" y="167"/>
                    <a:pt x="504" y="167"/>
                  </a:cubicBezTo>
                  <a:close/>
                  <a:moveTo>
                    <a:pt x="534" y="170"/>
                  </a:moveTo>
                  <a:cubicBezTo>
                    <a:pt x="534" y="167"/>
                    <a:pt x="537" y="165"/>
                    <a:pt x="535" y="162"/>
                  </a:cubicBezTo>
                  <a:cubicBezTo>
                    <a:pt x="533" y="164"/>
                    <a:pt x="531" y="168"/>
                    <a:pt x="534" y="170"/>
                  </a:cubicBezTo>
                  <a:close/>
                  <a:moveTo>
                    <a:pt x="608" y="175"/>
                  </a:moveTo>
                  <a:cubicBezTo>
                    <a:pt x="610" y="169"/>
                    <a:pt x="606" y="165"/>
                    <a:pt x="603" y="162"/>
                  </a:cubicBezTo>
                  <a:cubicBezTo>
                    <a:pt x="601" y="168"/>
                    <a:pt x="606" y="171"/>
                    <a:pt x="608" y="175"/>
                  </a:cubicBezTo>
                  <a:close/>
                  <a:moveTo>
                    <a:pt x="244" y="167"/>
                  </a:moveTo>
                  <a:cubicBezTo>
                    <a:pt x="249" y="169"/>
                    <a:pt x="253" y="173"/>
                    <a:pt x="259" y="175"/>
                  </a:cubicBezTo>
                  <a:cubicBezTo>
                    <a:pt x="258" y="168"/>
                    <a:pt x="250" y="167"/>
                    <a:pt x="246" y="163"/>
                  </a:cubicBezTo>
                  <a:cubicBezTo>
                    <a:pt x="245" y="164"/>
                    <a:pt x="244" y="165"/>
                    <a:pt x="244" y="167"/>
                  </a:cubicBezTo>
                  <a:close/>
                  <a:moveTo>
                    <a:pt x="77" y="165"/>
                  </a:moveTo>
                  <a:cubicBezTo>
                    <a:pt x="79" y="167"/>
                    <a:pt x="78" y="170"/>
                    <a:pt x="81" y="169"/>
                  </a:cubicBezTo>
                  <a:cubicBezTo>
                    <a:pt x="81" y="167"/>
                    <a:pt x="82" y="166"/>
                    <a:pt x="82" y="164"/>
                  </a:cubicBezTo>
                  <a:cubicBezTo>
                    <a:pt x="80" y="163"/>
                    <a:pt x="78" y="164"/>
                    <a:pt x="77" y="165"/>
                  </a:cubicBezTo>
                  <a:close/>
                  <a:moveTo>
                    <a:pt x="223" y="165"/>
                  </a:moveTo>
                  <a:cubicBezTo>
                    <a:pt x="221" y="165"/>
                    <a:pt x="221" y="164"/>
                    <a:pt x="219" y="164"/>
                  </a:cubicBezTo>
                  <a:cubicBezTo>
                    <a:pt x="218" y="165"/>
                    <a:pt x="219" y="167"/>
                    <a:pt x="219" y="170"/>
                  </a:cubicBezTo>
                  <a:cubicBezTo>
                    <a:pt x="222" y="171"/>
                    <a:pt x="224" y="173"/>
                    <a:pt x="228" y="174"/>
                  </a:cubicBezTo>
                  <a:cubicBezTo>
                    <a:pt x="229" y="168"/>
                    <a:pt x="222" y="170"/>
                    <a:pt x="220" y="166"/>
                  </a:cubicBezTo>
                  <a:cubicBezTo>
                    <a:pt x="221" y="164"/>
                    <a:pt x="223" y="167"/>
                    <a:pt x="223" y="165"/>
                  </a:cubicBezTo>
                  <a:close/>
                  <a:moveTo>
                    <a:pt x="343" y="167"/>
                  </a:moveTo>
                  <a:cubicBezTo>
                    <a:pt x="345" y="170"/>
                    <a:pt x="346" y="173"/>
                    <a:pt x="347" y="176"/>
                  </a:cubicBezTo>
                  <a:cubicBezTo>
                    <a:pt x="351" y="174"/>
                    <a:pt x="352" y="170"/>
                    <a:pt x="354" y="167"/>
                  </a:cubicBezTo>
                  <a:cubicBezTo>
                    <a:pt x="351" y="166"/>
                    <a:pt x="344" y="161"/>
                    <a:pt x="343" y="167"/>
                  </a:cubicBezTo>
                  <a:close/>
                  <a:moveTo>
                    <a:pt x="282" y="170"/>
                  </a:moveTo>
                  <a:cubicBezTo>
                    <a:pt x="285" y="167"/>
                    <a:pt x="280" y="166"/>
                    <a:pt x="278" y="164"/>
                  </a:cubicBezTo>
                  <a:cubicBezTo>
                    <a:pt x="279" y="167"/>
                    <a:pt x="281" y="168"/>
                    <a:pt x="282" y="170"/>
                  </a:cubicBezTo>
                  <a:close/>
                  <a:moveTo>
                    <a:pt x="366" y="169"/>
                  </a:moveTo>
                  <a:cubicBezTo>
                    <a:pt x="366" y="166"/>
                    <a:pt x="362" y="164"/>
                    <a:pt x="360" y="165"/>
                  </a:cubicBezTo>
                  <a:cubicBezTo>
                    <a:pt x="362" y="166"/>
                    <a:pt x="363" y="168"/>
                    <a:pt x="366" y="169"/>
                  </a:cubicBezTo>
                  <a:close/>
                  <a:moveTo>
                    <a:pt x="521" y="170"/>
                  </a:moveTo>
                  <a:cubicBezTo>
                    <a:pt x="522" y="168"/>
                    <a:pt x="516" y="166"/>
                    <a:pt x="514" y="164"/>
                  </a:cubicBezTo>
                  <a:cubicBezTo>
                    <a:pt x="515" y="168"/>
                    <a:pt x="518" y="169"/>
                    <a:pt x="521" y="170"/>
                  </a:cubicBezTo>
                  <a:close/>
                  <a:moveTo>
                    <a:pt x="179" y="169"/>
                  </a:moveTo>
                  <a:cubicBezTo>
                    <a:pt x="180" y="170"/>
                    <a:pt x="181" y="169"/>
                    <a:pt x="183" y="169"/>
                  </a:cubicBezTo>
                  <a:cubicBezTo>
                    <a:pt x="183" y="168"/>
                    <a:pt x="183" y="166"/>
                    <a:pt x="182" y="165"/>
                  </a:cubicBezTo>
                  <a:cubicBezTo>
                    <a:pt x="182" y="165"/>
                    <a:pt x="181" y="165"/>
                    <a:pt x="180" y="165"/>
                  </a:cubicBezTo>
                  <a:cubicBezTo>
                    <a:pt x="180" y="166"/>
                    <a:pt x="179" y="168"/>
                    <a:pt x="179" y="169"/>
                  </a:cubicBezTo>
                  <a:close/>
                  <a:moveTo>
                    <a:pt x="430" y="176"/>
                  </a:moveTo>
                  <a:cubicBezTo>
                    <a:pt x="430" y="175"/>
                    <a:pt x="432" y="174"/>
                    <a:pt x="431" y="172"/>
                  </a:cubicBezTo>
                  <a:cubicBezTo>
                    <a:pt x="426" y="171"/>
                    <a:pt x="422" y="165"/>
                    <a:pt x="417" y="165"/>
                  </a:cubicBezTo>
                  <a:cubicBezTo>
                    <a:pt x="421" y="169"/>
                    <a:pt x="425" y="173"/>
                    <a:pt x="430" y="176"/>
                  </a:cubicBezTo>
                  <a:close/>
                  <a:moveTo>
                    <a:pt x="440" y="170"/>
                  </a:moveTo>
                  <a:cubicBezTo>
                    <a:pt x="443" y="170"/>
                    <a:pt x="443" y="172"/>
                    <a:pt x="445" y="172"/>
                  </a:cubicBezTo>
                  <a:cubicBezTo>
                    <a:pt x="445" y="169"/>
                    <a:pt x="444" y="167"/>
                    <a:pt x="442" y="165"/>
                  </a:cubicBezTo>
                  <a:cubicBezTo>
                    <a:pt x="442" y="168"/>
                    <a:pt x="440" y="168"/>
                    <a:pt x="440" y="170"/>
                  </a:cubicBezTo>
                  <a:close/>
                  <a:moveTo>
                    <a:pt x="549" y="184"/>
                  </a:moveTo>
                  <a:cubicBezTo>
                    <a:pt x="549" y="177"/>
                    <a:pt x="545" y="170"/>
                    <a:pt x="541" y="165"/>
                  </a:cubicBezTo>
                  <a:cubicBezTo>
                    <a:pt x="534" y="174"/>
                    <a:pt x="543" y="180"/>
                    <a:pt x="549" y="184"/>
                  </a:cubicBezTo>
                  <a:close/>
                  <a:moveTo>
                    <a:pt x="108" y="177"/>
                  </a:moveTo>
                  <a:cubicBezTo>
                    <a:pt x="110" y="179"/>
                    <a:pt x="112" y="180"/>
                    <a:pt x="115" y="180"/>
                  </a:cubicBezTo>
                  <a:cubicBezTo>
                    <a:pt x="115" y="176"/>
                    <a:pt x="119" y="174"/>
                    <a:pt x="118" y="170"/>
                  </a:cubicBezTo>
                  <a:cubicBezTo>
                    <a:pt x="117" y="168"/>
                    <a:pt x="115" y="166"/>
                    <a:pt x="112" y="166"/>
                  </a:cubicBezTo>
                  <a:cubicBezTo>
                    <a:pt x="111" y="170"/>
                    <a:pt x="109" y="173"/>
                    <a:pt x="108" y="177"/>
                  </a:cubicBezTo>
                  <a:close/>
                  <a:moveTo>
                    <a:pt x="153" y="172"/>
                  </a:moveTo>
                  <a:cubicBezTo>
                    <a:pt x="155" y="172"/>
                    <a:pt x="156" y="174"/>
                    <a:pt x="159" y="173"/>
                  </a:cubicBezTo>
                  <a:cubicBezTo>
                    <a:pt x="159" y="171"/>
                    <a:pt x="161" y="171"/>
                    <a:pt x="162" y="169"/>
                  </a:cubicBezTo>
                  <a:cubicBezTo>
                    <a:pt x="159" y="168"/>
                    <a:pt x="158" y="166"/>
                    <a:pt x="155" y="166"/>
                  </a:cubicBezTo>
                  <a:cubicBezTo>
                    <a:pt x="155" y="168"/>
                    <a:pt x="154" y="170"/>
                    <a:pt x="153" y="172"/>
                  </a:cubicBezTo>
                  <a:close/>
                  <a:moveTo>
                    <a:pt x="191" y="169"/>
                  </a:moveTo>
                  <a:cubicBezTo>
                    <a:pt x="190" y="169"/>
                    <a:pt x="188" y="165"/>
                    <a:pt x="187" y="167"/>
                  </a:cubicBezTo>
                  <a:cubicBezTo>
                    <a:pt x="188" y="167"/>
                    <a:pt x="190" y="170"/>
                    <a:pt x="191" y="169"/>
                  </a:cubicBezTo>
                  <a:close/>
                  <a:moveTo>
                    <a:pt x="231" y="171"/>
                  </a:moveTo>
                  <a:cubicBezTo>
                    <a:pt x="231" y="168"/>
                    <a:pt x="227" y="165"/>
                    <a:pt x="224" y="167"/>
                  </a:cubicBezTo>
                  <a:cubicBezTo>
                    <a:pt x="226" y="168"/>
                    <a:pt x="229" y="169"/>
                    <a:pt x="231" y="171"/>
                  </a:cubicBezTo>
                  <a:close/>
                  <a:moveTo>
                    <a:pt x="86" y="172"/>
                  </a:moveTo>
                  <a:cubicBezTo>
                    <a:pt x="87" y="173"/>
                    <a:pt x="88" y="174"/>
                    <a:pt x="90" y="173"/>
                  </a:cubicBezTo>
                  <a:cubicBezTo>
                    <a:pt x="90" y="173"/>
                    <a:pt x="90" y="172"/>
                    <a:pt x="90" y="172"/>
                  </a:cubicBezTo>
                  <a:cubicBezTo>
                    <a:pt x="90" y="169"/>
                    <a:pt x="88" y="168"/>
                    <a:pt x="86" y="167"/>
                  </a:cubicBezTo>
                  <a:cubicBezTo>
                    <a:pt x="86" y="169"/>
                    <a:pt x="86" y="171"/>
                    <a:pt x="86" y="172"/>
                  </a:cubicBezTo>
                  <a:close/>
                  <a:moveTo>
                    <a:pt x="488" y="175"/>
                  </a:moveTo>
                  <a:cubicBezTo>
                    <a:pt x="491" y="175"/>
                    <a:pt x="491" y="179"/>
                    <a:pt x="495" y="179"/>
                  </a:cubicBezTo>
                  <a:cubicBezTo>
                    <a:pt x="498" y="177"/>
                    <a:pt x="499" y="172"/>
                    <a:pt x="497" y="167"/>
                  </a:cubicBezTo>
                  <a:cubicBezTo>
                    <a:pt x="492" y="168"/>
                    <a:pt x="490" y="172"/>
                    <a:pt x="488" y="175"/>
                  </a:cubicBezTo>
                  <a:close/>
                  <a:moveTo>
                    <a:pt x="507" y="168"/>
                  </a:moveTo>
                  <a:cubicBezTo>
                    <a:pt x="507" y="172"/>
                    <a:pt x="511" y="172"/>
                    <a:pt x="513" y="174"/>
                  </a:cubicBezTo>
                  <a:cubicBezTo>
                    <a:pt x="513" y="172"/>
                    <a:pt x="516" y="173"/>
                    <a:pt x="515" y="171"/>
                  </a:cubicBezTo>
                  <a:cubicBezTo>
                    <a:pt x="511" y="171"/>
                    <a:pt x="510" y="166"/>
                    <a:pt x="507" y="168"/>
                  </a:cubicBezTo>
                  <a:close/>
                  <a:moveTo>
                    <a:pt x="640" y="175"/>
                  </a:moveTo>
                  <a:cubicBezTo>
                    <a:pt x="638" y="184"/>
                    <a:pt x="635" y="199"/>
                    <a:pt x="635" y="209"/>
                  </a:cubicBezTo>
                  <a:cubicBezTo>
                    <a:pt x="636" y="204"/>
                    <a:pt x="637" y="200"/>
                    <a:pt x="640" y="198"/>
                  </a:cubicBezTo>
                  <a:cubicBezTo>
                    <a:pt x="641" y="199"/>
                    <a:pt x="643" y="199"/>
                    <a:pt x="643" y="201"/>
                  </a:cubicBezTo>
                  <a:cubicBezTo>
                    <a:pt x="641" y="214"/>
                    <a:pt x="636" y="227"/>
                    <a:pt x="639" y="241"/>
                  </a:cubicBezTo>
                  <a:cubicBezTo>
                    <a:pt x="638" y="234"/>
                    <a:pt x="643" y="229"/>
                    <a:pt x="644" y="223"/>
                  </a:cubicBezTo>
                  <a:cubicBezTo>
                    <a:pt x="645" y="213"/>
                    <a:pt x="644" y="203"/>
                    <a:pt x="650" y="196"/>
                  </a:cubicBezTo>
                  <a:cubicBezTo>
                    <a:pt x="649" y="184"/>
                    <a:pt x="646" y="174"/>
                    <a:pt x="640" y="167"/>
                  </a:cubicBezTo>
                  <a:cubicBezTo>
                    <a:pt x="640" y="170"/>
                    <a:pt x="640" y="171"/>
                    <a:pt x="640" y="175"/>
                  </a:cubicBezTo>
                  <a:close/>
                  <a:moveTo>
                    <a:pt x="52" y="175"/>
                  </a:moveTo>
                  <a:cubicBezTo>
                    <a:pt x="53" y="173"/>
                    <a:pt x="54" y="173"/>
                    <a:pt x="55" y="172"/>
                  </a:cubicBezTo>
                  <a:cubicBezTo>
                    <a:pt x="55" y="170"/>
                    <a:pt x="56" y="168"/>
                    <a:pt x="53" y="168"/>
                  </a:cubicBezTo>
                  <a:cubicBezTo>
                    <a:pt x="53" y="170"/>
                    <a:pt x="50" y="173"/>
                    <a:pt x="52" y="175"/>
                  </a:cubicBezTo>
                  <a:close/>
                  <a:moveTo>
                    <a:pt x="392" y="178"/>
                  </a:moveTo>
                  <a:cubicBezTo>
                    <a:pt x="395" y="180"/>
                    <a:pt x="397" y="182"/>
                    <a:pt x="400" y="184"/>
                  </a:cubicBezTo>
                  <a:cubicBezTo>
                    <a:pt x="402" y="181"/>
                    <a:pt x="404" y="178"/>
                    <a:pt x="405" y="174"/>
                  </a:cubicBezTo>
                  <a:cubicBezTo>
                    <a:pt x="403" y="171"/>
                    <a:pt x="400" y="171"/>
                    <a:pt x="397" y="169"/>
                  </a:cubicBezTo>
                  <a:cubicBezTo>
                    <a:pt x="397" y="173"/>
                    <a:pt x="393" y="174"/>
                    <a:pt x="392" y="178"/>
                  </a:cubicBezTo>
                  <a:close/>
                  <a:moveTo>
                    <a:pt x="69" y="174"/>
                  </a:moveTo>
                  <a:cubicBezTo>
                    <a:pt x="69" y="171"/>
                    <a:pt x="71" y="171"/>
                    <a:pt x="71" y="169"/>
                  </a:cubicBezTo>
                  <a:cubicBezTo>
                    <a:pt x="69" y="169"/>
                    <a:pt x="66" y="174"/>
                    <a:pt x="69" y="174"/>
                  </a:cubicBezTo>
                  <a:close/>
                  <a:moveTo>
                    <a:pt x="219" y="173"/>
                  </a:moveTo>
                  <a:cubicBezTo>
                    <a:pt x="214" y="173"/>
                    <a:pt x="211" y="167"/>
                    <a:pt x="209" y="170"/>
                  </a:cubicBezTo>
                  <a:cubicBezTo>
                    <a:pt x="212" y="171"/>
                    <a:pt x="216" y="177"/>
                    <a:pt x="219" y="173"/>
                  </a:cubicBezTo>
                  <a:close/>
                  <a:moveTo>
                    <a:pt x="358" y="182"/>
                  </a:moveTo>
                  <a:cubicBezTo>
                    <a:pt x="361" y="180"/>
                    <a:pt x="362" y="176"/>
                    <a:pt x="363" y="172"/>
                  </a:cubicBezTo>
                  <a:cubicBezTo>
                    <a:pt x="360" y="172"/>
                    <a:pt x="360" y="169"/>
                    <a:pt x="356" y="169"/>
                  </a:cubicBezTo>
                  <a:cubicBezTo>
                    <a:pt x="353" y="176"/>
                    <a:pt x="349" y="179"/>
                    <a:pt x="358" y="182"/>
                  </a:cubicBezTo>
                  <a:close/>
                  <a:moveTo>
                    <a:pt x="619" y="179"/>
                  </a:moveTo>
                  <a:cubicBezTo>
                    <a:pt x="621" y="177"/>
                    <a:pt x="618" y="175"/>
                    <a:pt x="617" y="173"/>
                  </a:cubicBezTo>
                  <a:cubicBezTo>
                    <a:pt x="618" y="173"/>
                    <a:pt x="619" y="174"/>
                    <a:pt x="619" y="174"/>
                  </a:cubicBezTo>
                  <a:cubicBezTo>
                    <a:pt x="618" y="172"/>
                    <a:pt x="616" y="171"/>
                    <a:pt x="615" y="169"/>
                  </a:cubicBezTo>
                  <a:cubicBezTo>
                    <a:pt x="613" y="173"/>
                    <a:pt x="617" y="176"/>
                    <a:pt x="619" y="179"/>
                  </a:cubicBezTo>
                  <a:close/>
                  <a:moveTo>
                    <a:pt x="69" y="176"/>
                  </a:moveTo>
                  <a:cubicBezTo>
                    <a:pt x="73" y="177"/>
                    <a:pt x="74" y="180"/>
                    <a:pt x="78" y="181"/>
                  </a:cubicBezTo>
                  <a:cubicBezTo>
                    <a:pt x="77" y="178"/>
                    <a:pt x="76" y="174"/>
                    <a:pt x="75" y="170"/>
                  </a:cubicBezTo>
                  <a:cubicBezTo>
                    <a:pt x="74" y="170"/>
                    <a:pt x="74" y="170"/>
                    <a:pt x="73" y="170"/>
                  </a:cubicBezTo>
                  <a:cubicBezTo>
                    <a:pt x="73" y="173"/>
                    <a:pt x="70" y="173"/>
                    <a:pt x="69" y="176"/>
                  </a:cubicBezTo>
                  <a:close/>
                  <a:moveTo>
                    <a:pt x="161" y="175"/>
                  </a:moveTo>
                  <a:cubicBezTo>
                    <a:pt x="164" y="176"/>
                    <a:pt x="165" y="177"/>
                    <a:pt x="168" y="178"/>
                  </a:cubicBezTo>
                  <a:cubicBezTo>
                    <a:pt x="168" y="176"/>
                    <a:pt x="170" y="176"/>
                    <a:pt x="170" y="174"/>
                  </a:cubicBezTo>
                  <a:cubicBezTo>
                    <a:pt x="168" y="173"/>
                    <a:pt x="166" y="171"/>
                    <a:pt x="163" y="170"/>
                  </a:cubicBezTo>
                  <a:cubicBezTo>
                    <a:pt x="163" y="172"/>
                    <a:pt x="161" y="173"/>
                    <a:pt x="161" y="175"/>
                  </a:cubicBezTo>
                  <a:close/>
                  <a:moveTo>
                    <a:pt x="306" y="173"/>
                  </a:moveTo>
                  <a:cubicBezTo>
                    <a:pt x="304" y="172"/>
                    <a:pt x="304" y="171"/>
                    <a:pt x="303" y="170"/>
                  </a:cubicBezTo>
                  <a:cubicBezTo>
                    <a:pt x="300" y="172"/>
                    <a:pt x="304" y="175"/>
                    <a:pt x="306" y="173"/>
                  </a:cubicBezTo>
                  <a:close/>
                  <a:moveTo>
                    <a:pt x="206" y="172"/>
                  </a:moveTo>
                  <a:cubicBezTo>
                    <a:pt x="205" y="172"/>
                    <a:pt x="200" y="170"/>
                    <a:pt x="202" y="171"/>
                  </a:cubicBezTo>
                  <a:cubicBezTo>
                    <a:pt x="203" y="171"/>
                    <a:pt x="205" y="175"/>
                    <a:pt x="206" y="172"/>
                  </a:cubicBezTo>
                  <a:close/>
                  <a:moveTo>
                    <a:pt x="427" y="179"/>
                  </a:moveTo>
                  <a:cubicBezTo>
                    <a:pt x="425" y="176"/>
                    <a:pt x="420" y="174"/>
                    <a:pt x="417" y="170"/>
                  </a:cubicBezTo>
                  <a:cubicBezTo>
                    <a:pt x="418" y="176"/>
                    <a:pt x="422" y="178"/>
                    <a:pt x="427" y="179"/>
                  </a:cubicBezTo>
                  <a:close/>
                  <a:moveTo>
                    <a:pt x="292" y="181"/>
                  </a:moveTo>
                  <a:cubicBezTo>
                    <a:pt x="292" y="179"/>
                    <a:pt x="294" y="178"/>
                    <a:pt x="295" y="176"/>
                  </a:cubicBezTo>
                  <a:cubicBezTo>
                    <a:pt x="292" y="174"/>
                    <a:pt x="289" y="173"/>
                    <a:pt x="286" y="171"/>
                  </a:cubicBezTo>
                  <a:cubicBezTo>
                    <a:pt x="286" y="176"/>
                    <a:pt x="288" y="179"/>
                    <a:pt x="292" y="181"/>
                  </a:cubicBezTo>
                  <a:close/>
                  <a:moveTo>
                    <a:pt x="324" y="177"/>
                  </a:moveTo>
                  <a:cubicBezTo>
                    <a:pt x="327" y="177"/>
                    <a:pt x="328" y="180"/>
                    <a:pt x="330" y="181"/>
                  </a:cubicBezTo>
                  <a:cubicBezTo>
                    <a:pt x="332" y="179"/>
                    <a:pt x="332" y="177"/>
                    <a:pt x="333" y="175"/>
                  </a:cubicBezTo>
                  <a:cubicBezTo>
                    <a:pt x="331" y="174"/>
                    <a:pt x="329" y="172"/>
                    <a:pt x="327" y="171"/>
                  </a:cubicBezTo>
                  <a:cubicBezTo>
                    <a:pt x="326" y="173"/>
                    <a:pt x="325" y="175"/>
                    <a:pt x="324" y="177"/>
                  </a:cubicBezTo>
                  <a:close/>
                  <a:moveTo>
                    <a:pt x="605" y="193"/>
                  </a:moveTo>
                  <a:cubicBezTo>
                    <a:pt x="608" y="186"/>
                    <a:pt x="608" y="175"/>
                    <a:pt x="601" y="172"/>
                  </a:cubicBezTo>
                  <a:cubicBezTo>
                    <a:pt x="597" y="181"/>
                    <a:pt x="598" y="189"/>
                    <a:pt x="605" y="193"/>
                  </a:cubicBezTo>
                  <a:close/>
                  <a:moveTo>
                    <a:pt x="100" y="178"/>
                  </a:moveTo>
                  <a:cubicBezTo>
                    <a:pt x="99" y="174"/>
                    <a:pt x="97" y="175"/>
                    <a:pt x="93" y="173"/>
                  </a:cubicBezTo>
                  <a:cubicBezTo>
                    <a:pt x="92" y="176"/>
                    <a:pt x="97" y="179"/>
                    <a:pt x="100" y="178"/>
                  </a:cubicBezTo>
                  <a:close/>
                  <a:moveTo>
                    <a:pt x="254" y="186"/>
                  </a:moveTo>
                  <a:cubicBezTo>
                    <a:pt x="253" y="183"/>
                    <a:pt x="257" y="184"/>
                    <a:pt x="256" y="180"/>
                  </a:cubicBezTo>
                  <a:cubicBezTo>
                    <a:pt x="250" y="178"/>
                    <a:pt x="245" y="174"/>
                    <a:pt x="238" y="173"/>
                  </a:cubicBezTo>
                  <a:cubicBezTo>
                    <a:pt x="242" y="179"/>
                    <a:pt x="248" y="182"/>
                    <a:pt x="254" y="186"/>
                  </a:cubicBezTo>
                  <a:close/>
                  <a:moveTo>
                    <a:pt x="504" y="186"/>
                  </a:moveTo>
                  <a:cubicBezTo>
                    <a:pt x="509" y="185"/>
                    <a:pt x="511" y="182"/>
                    <a:pt x="512" y="178"/>
                  </a:cubicBezTo>
                  <a:cubicBezTo>
                    <a:pt x="509" y="176"/>
                    <a:pt x="506" y="174"/>
                    <a:pt x="504" y="173"/>
                  </a:cubicBezTo>
                  <a:cubicBezTo>
                    <a:pt x="502" y="177"/>
                    <a:pt x="505" y="180"/>
                    <a:pt x="504" y="186"/>
                  </a:cubicBezTo>
                  <a:close/>
                  <a:moveTo>
                    <a:pt x="453" y="178"/>
                  </a:moveTo>
                  <a:cubicBezTo>
                    <a:pt x="459" y="181"/>
                    <a:pt x="463" y="186"/>
                    <a:pt x="470" y="188"/>
                  </a:cubicBezTo>
                  <a:cubicBezTo>
                    <a:pt x="466" y="182"/>
                    <a:pt x="460" y="178"/>
                    <a:pt x="454" y="173"/>
                  </a:cubicBezTo>
                  <a:cubicBezTo>
                    <a:pt x="455" y="176"/>
                    <a:pt x="453" y="175"/>
                    <a:pt x="453" y="178"/>
                  </a:cubicBezTo>
                  <a:close/>
                  <a:moveTo>
                    <a:pt x="60" y="178"/>
                  </a:moveTo>
                  <a:cubicBezTo>
                    <a:pt x="61" y="178"/>
                    <a:pt x="63" y="174"/>
                    <a:pt x="60" y="174"/>
                  </a:cubicBezTo>
                  <a:cubicBezTo>
                    <a:pt x="60" y="175"/>
                    <a:pt x="59" y="178"/>
                    <a:pt x="60" y="178"/>
                  </a:cubicBezTo>
                  <a:close/>
                  <a:moveTo>
                    <a:pt x="224" y="179"/>
                  </a:moveTo>
                  <a:cubicBezTo>
                    <a:pt x="223" y="178"/>
                    <a:pt x="224" y="178"/>
                    <a:pt x="224" y="176"/>
                  </a:cubicBezTo>
                  <a:cubicBezTo>
                    <a:pt x="220" y="178"/>
                    <a:pt x="222" y="174"/>
                    <a:pt x="220" y="174"/>
                  </a:cubicBezTo>
                  <a:cubicBezTo>
                    <a:pt x="220" y="177"/>
                    <a:pt x="222" y="178"/>
                    <a:pt x="224" y="179"/>
                  </a:cubicBezTo>
                  <a:close/>
                  <a:moveTo>
                    <a:pt x="582" y="184"/>
                  </a:moveTo>
                  <a:cubicBezTo>
                    <a:pt x="580" y="179"/>
                    <a:pt x="580" y="176"/>
                    <a:pt x="575" y="174"/>
                  </a:cubicBezTo>
                  <a:cubicBezTo>
                    <a:pt x="575" y="180"/>
                    <a:pt x="578" y="184"/>
                    <a:pt x="582" y="184"/>
                  </a:cubicBezTo>
                  <a:close/>
                  <a:moveTo>
                    <a:pt x="270" y="182"/>
                  </a:moveTo>
                  <a:cubicBezTo>
                    <a:pt x="271" y="181"/>
                    <a:pt x="272" y="181"/>
                    <a:pt x="272" y="178"/>
                  </a:cubicBezTo>
                  <a:cubicBezTo>
                    <a:pt x="268" y="178"/>
                    <a:pt x="265" y="176"/>
                    <a:pt x="262" y="175"/>
                  </a:cubicBezTo>
                  <a:cubicBezTo>
                    <a:pt x="262" y="180"/>
                    <a:pt x="267" y="180"/>
                    <a:pt x="270" y="182"/>
                  </a:cubicBezTo>
                  <a:close/>
                  <a:moveTo>
                    <a:pt x="473" y="184"/>
                  </a:moveTo>
                  <a:cubicBezTo>
                    <a:pt x="473" y="181"/>
                    <a:pt x="466" y="180"/>
                    <a:pt x="467" y="177"/>
                  </a:cubicBezTo>
                  <a:cubicBezTo>
                    <a:pt x="465" y="177"/>
                    <a:pt x="463" y="174"/>
                    <a:pt x="461" y="175"/>
                  </a:cubicBezTo>
                  <a:cubicBezTo>
                    <a:pt x="466" y="178"/>
                    <a:pt x="468" y="182"/>
                    <a:pt x="473" y="184"/>
                  </a:cubicBezTo>
                  <a:close/>
                  <a:moveTo>
                    <a:pt x="126" y="184"/>
                  </a:moveTo>
                  <a:cubicBezTo>
                    <a:pt x="130" y="186"/>
                    <a:pt x="135" y="188"/>
                    <a:pt x="140" y="190"/>
                  </a:cubicBezTo>
                  <a:cubicBezTo>
                    <a:pt x="141" y="188"/>
                    <a:pt x="142" y="186"/>
                    <a:pt x="143" y="183"/>
                  </a:cubicBezTo>
                  <a:cubicBezTo>
                    <a:pt x="138" y="180"/>
                    <a:pt x="134" y="177"/>
                    <a:pt x="129" y="175"/>
                  </a:cubicBezTo>
                  <a:cubicBezTo>
                    <a:pt x="127" y="178"/>
                    <a:pt x="126" y="181"/>
                    <a:pt x="126" y="184"/>
                  </a:cubicBezTo>
                  <a:close/>
                  <a:moveTo>
                    <a:pt x="318" y="179"/>
                  </a:moveTo>
                  <a:cubicBezTo>
                    <a:pt x="317" y="177"/>
                    <a:pt x="315" y="176"/>
                    <a:pt x="312" y="175"/>
                  </a:cubicBezTo>
                  <a:cubicBezTo>
                    <a:pt x="312" y="178"/>
                    <a:pt x="318" y="181"/>
                    <a:pt x="318" y="179"/>
                  </a:cubicBezTo>
                  <a:close/>
                  <a:moveTo>
                    <a:pt x="362" y="184"/>
                  </a:moveTo>
                  <a:cubicBezTo>
                    <a:pt x="367" y="187"/>
                    <a:pt x="371" y="191"/>
                    <a:pt x="377" y="193"/>
                  </a:cubicBezTo>
                  <a:cubicBezTo>
                    <a:pt x="378" y="190"/>
                    <a:pt x="381" y="189"/>
                    <a:pt x="381" y="185"/>
                  </a:cubicBezTo>
                  <a:cubicBezTo>
                    <a:pt x="377" y="181"/>
                    <a:pt x="371" y="178"/>
                    <a:pt x="366" y="175"/>
                  </a:cubicBezTo>
                  <a:cubicBezTo>
                    <a:pt x="366" y="179"/>
                    <a:pt x="363" y="181"/>
                    <a:pt x="362" y="184"/>
                  </a:cubicBezTo>
                  <a:close/>
                  <a:moveTo>
                    <a:pt x="432" y="178"/>
                  </a:moveTo>
                  <a:cubicBezTo>
                    <a:pt x="434" y="182"/>
                    <a:pt x="438" y="185"/>
                    <a:pt x="442" y="187"/>
                  </a:cubicBezTo>
                  <a:cubicBezTo>
                    <a:pt x="443" y="185"/>
                    <a:pt x="444" y="183"/>
                    <a:pt x="445" y="181"/>
                  </a:cubicBezTo>
                  <a:cubicBezTo>
                    <a:pt x="441" y="179"/>
                    <a:pt x="435" y="172"/>
                    <a:pt x="432" y="178"/>
                  </a:cubicBezTo>
                  <a:close/>
                  <a:moveTo>
                    <a:pt x="533" y="178"/>
                  </a:moveTo>
                  <a:cubicBezTo>
                    <a:pt x="533" y="177"/>
                    <a:pt x="533" y="176"/>
                    <a:pt x="533" y="175"/>
                  </a:cubicBezTo>
                  <a:cubicBezTo>
                    <a:pt x="530" y="175"/>
                    <a:pt x="530" y="178"/>
                    <a:pt x="533" y="178"/>
                  </a:cubicBezTo>
                  <a:close/>
                  <a:moveTo>
                    <a:pt x="198" y="176"/>
                  </a:moveTo>
                  <a:cubicBezTo>
                    <a:pt x="194" y="184"/>
                    <a:pt x="207" y="187"/>
                    <a:pt x="213" y="192"/>
                  </a:cubicBezTo>
                  <a:cubicBezTo>
                    <a:pt x="215" y="190"/>
                    <a:pt x="218" y="189"/>
                    <a:pt x="217" y="186"/>
                  </a:cubicBezTo>
                  <a:cubicBezTo>
                    <a:pt x="212" y="183"/>
                    <a:pt x="206" y="177"/>
                    <a:pt x="198" y="176"/>
                  </a:cubicBezTo>
                  <a:close/>
                  <a:moveTo>
                    <a:pt x="90" y="190"/>
                  </a:moveTo>
                  <a:cubicBezTo>
                    <a:pt x="90" y="186"/>
                    <a:pt x="89" y="180"/>
                    <a:pt x="89" y="177"/>
                  </a:cubicBezTo>
                  <a:cubicBezTo>
                    <a:pt x="87" y="177"/>
                    <a:pt x="87" y="176"/>
                    <a:pt x="86" y="176"/>
                  </a:cubicBezTo>
                  <a:cubicBezTo>
                    <a:pt x="85" y="181"/>
                    <a:pt x="83" y="190"/>
                    <a:pt x="90" y="190"/>
                  </a:cubicBezTo>
                  <a:close/>
                  <a:moveTo>
                    <a:pt x="299" y="176"/>
                  </a:moveTo>
                  <a:cubicBezTo>
                    <a:pt x="297" y="179"/>
                    <a:pt x="295" y="181"/>
                    <a:pt x="293" y="184"/>
                  </a:cubicBezTo>
                  <a:cubicBezTo>
                    <a:pt x="297" y="189"/>
                    <a:pt x="304" y="192"/>
                    <a:pt x="309" y="195"/>
                  </a:cubicBezTo>
                  <a:cubicBezTo>
                    <a:pt x="312" y="193"/>
                    <a:pt x="314" y="190"/>
                    <a:pt x="315" y="187"/>
                  </a:cubicBezTo>
                  <a:cubicBezTo>
                    <a:pt x="311" y="182"/>
                    <a:pt x="305" y="179"/>
                    <a:pt x="299" y="176"/>
                  </a:cubicBezTo>
                  <a:close/>
                  <a:moveTo>
                    <a:pt x="523" y="180"/>
                  </a:moveTo>
                  <a:cubicBezTo>
                    <a:pt x="521" y="179"/>
                    <a:pt x="521" y="177"/>
                    <a:pt x="519" y="176"/>
                  </a:cubicBezTo>
                  <a:cubicBezTo>
                    <a:pt x="519" y="179"/>
                    <a:pt x="522" y="181"/>
                    <a:pt x="523" y="180"/>
                  </a:cubicBezTo>
                  <a:close/>
                  <a:moveTo>
                    <a:pt x="555" y="184"/>
                  </a:moveTo>
                  <a:cubicBezTo>
                    <a:pt x="555" y="182"/>
                    <a:pt x="557" y="178"/>
                    <a:pt x="555" y="176"/>
                  </a:cubicBezTo>
                  <a:cubicBezTo>
                    <a:pt x="553" y="179"/>
                    <a:pt x="554" y="183"/>
                    <a:pt x="555" y="184"/>
                  </a:cubicBezTo>
                  <a:close/>
                  <a:moveTo>
                    <a:pt x="568" y="186"/>
                  </a:moveTo>
                  <a:cubicBezTo>
                    <a:pt x="569" y="181"/>
                    <a:pt x="564" y="178"/>
                    <a:pt x="560" y="176"/>
                  </a:cubicBezTo>
                  <a:cubicBezTo>
                    <a:pt x="562" y="181"/>
                    <a:pt x="565" y="183"/>
                    <a:pt x="568" y="186"/>
                  </a:cubicBezTo>
                  <a:close/>
                  <a:moveTo>
                    <a:pt x="171" y="180"/>
                  </a:moveTo>
                  <a:cubicBezTo>
                    <a:pt x="174" y="180"/>
                    <a:pt x="175" y="182"/>
                    <a:pt x="177" y="183"/>
                  </a:cubicBezTo>
                  <a:cubicBezTo>
                    <a:pt x="177" y="179"/>
                    <a:pt x="175" y="178"/>
                    <a:pt x="172" y="177"/>
                  </a:cubicBezTo>
                  <a:cubicBezTo>
                    <a:pt x="172" y="178"/>
                    <a:pt x="171" y="178"/>
                    <a:pt x="171" y="180"/>
                  </a:cubicBezTo>
                  <a:close/>
                  <a:moveTo>
                    <a:pt x="403" y="187"/>
                  </a:moveTo>
                  <a:cubicBezTo>
                    <a:pt x="408" y="189"/>
                    <a:pt x="411" y="193"/>
                    <a:pt x="416" y="195"/>
                  </a:cubicBezTo>
                  <a:cubicBezTo>
                    <a:pt x="417" y="192"/>
                    <a:pt x="419" y="190"/>
                    <a:pt x="421" y="188"/>
                  </a:cubicBezTo>
                  <a:cubicBezTo>
                    <a:pt x="420" y="181"/>
                    <a:pt x="414" y="179"/>
                    <a:pt x="408" y="177"/>
                  </a:cubicBezTo>
                  <a:cubicBezTo>
                    <a:pt x="407" y="181"/>
                    <a:pt x="404" y="183"/>
                    <a:pt x="403" y="187"/>
                  </a:cubicBezTo>
                  <a:close/>
                  <a:moveTo>
                    <a:pt x="63" y="183"/>
                  </a:moveTo>
                  <a:cubicBezTo>
                    <a:pt x="69" y="186"/>
                    <a:pt x="75" y="190"/>
                    <a:pt x="81" y="193"/>
                  </a:cubicBezTo>
                  <a:cubicBezTo>
                    <a:pt x="80" y="185"/>
                    <a:pt x="71" y="182"/>
                    <a:pt x="64" y="178"/>
                  </a:cubicBezTo>
                  <a:cubicBezTo>
                    <a:pt x="65" y="180"/>
                    <a:pt x="63" y="181"/>
                    <a:pt x="63" y="183"/>
                  </a:cubicBezTo>
                  <a:close/>
                  <a:moveTo>
                    <a:pt x="165" y="180"/>
                  </a:moveTo>
                  <a:cubicBezTo>
                    <a:pt x="162" y="179"/>
                    <a:pt x="160" y="178"/>
                    <a:pt x="157" y="178"/>
                  </a:cubicBezTo>
                  <a:cubicBezTo>
                    <a:pt x="159" y="179"/>
                    <a:pt x="164" y="184"/>
                    <a:pt x="165" y="180"/>
                  </a:cubicBezTo>
                  <a:close/>
                  <a:moveTo>
                    <a:pt x="288" y="185"/>
                  </a:moveTo>
                  <a:cubicBezTo>
                    <a:pt x="286" y="183"/>
                    <a:pt x="285" y="179"/>
                    <a:pt x="282" y="178"/>
                  </a:cubicBezTo>
                  <a:cubicBezTo>
                    <a:pt x="282" y="179"/>
                    <a:pt x="281" y="179"/>
                    <a:pt x="281" y="181"/>
                  </a:cubicBezTo>
                  <a:cubicBezTo>
                    <a:pt x="284" y="181"/>
                    <a:pt x="286" y="184"/>
                    <a:pt x="288" y="185"/>
                  </a:cubicBezTo>
                  <a:close/>
                  <a:moveTo>
                    <a:pt x="335" y="184"/>
                  </a:moveTo>
                  <a:cubicBezTo>
                    <a:pt x="337" y="185"/>
                    <a:pt x="338" y="187"/>
                    <a:pt x="341" y="188"/>
                  </a:cubicBezTo>
                  <a:cubicBezTo>
                    <a:pt x="342" y="186"/>
                    <a:pt x="343" y="184"/>
                    <a:pt x="344" y="182"/>
                  </a:cubicBezTo>
                  <a:cubicBezTo>
                    <a:pt x="341" y="181"/>
                    <a:pt x="339" y="179"/>
                    <a:pt x="337" y="178"/>
                  </a:cubicBezTo>
                  <a:cubicBezTo>
                    <a:pt x="336" y="180"/>
                    <a:pt x="335" y="182"/>
                    <a:pt x="335" y="184"/>
                  </a:cubicBezTo>
                  <a:close/>
                  <a:moveTo>
                    <a:pt x="498" y="182"/>
                  </a:moveTo>
                  <a:cubicBezTo>
                    <a:pt x="499" y="182"/>
                    <a:pt x="499" y="182"/>
                    <a:pt x="500" y="182"/>
                  </a:cubicBezTo>
                  <a:cubicBezTo>
                    <a:pt x="499" y="180"/>
                    <a:pt x="500" y="179"/>
                    <a:pt x="499" y="178"/>
                  </a:cubicBezTo>
                  <a:cubicBezTo>
                    <a:pt x="499" y="180"/>
                    <a:pt x="498" y="180"/>
                    <a:pt x="498" y="182"/>
                  </a:cubicBezTo>
                  <a:close/>
                  <a:moveTo>
                    <a:pt x="608" y="200"/>
                  </a:moveTo>
                  <a:cubicBezTo>
                    <a:pt x="610" y="201"/>
                    <a:pt x="609" y="206"/>
                    <a:pt x="612" y="206"/>
                  </a:cubicBezTo>
                  <a:cubicBezTo>
                    <a:pt x="614" y="197"/>
                    <a:pt x="620" y="186"/>
                    <a:pt x="612" y="179"/>
                  </a:cubicBezTo>
                  <a:cubicBezTo>
                    <a:pt x="611" y="185"/>
                    <a:pt x="618" y="197"/>
                    <a:pt x="608" y="200"/>
                  </a:cubicBezTo>
                  <a:close/>
                  <a:moveTo>
                    <a:pt x="544" y="185"/>
                  </a:moveTo>
                  <a:cubicBezTo>
                    <a:pt x="541" y="183"/>
                    <a:pt x="540" y="180"/>
                    <a:pt x="536" y="179"/>
                  </a:cubicBezTo>
                  <a:cubicBezTo>
                    <a:pt x="537" y="183"/>
                    <a:pt x="542" y="185"/>
                    <a:pt x="544" y="185"/>
                  </a:cubicBezTo>
                  <a:close/>
                  <a:moveTo>
                    <a:pt x="591" y="188"/>
                  </a:moveTo>
                  <a:cubicBezTo>
                    <a:pt x="593" y="184"/>
                    <a:pt x="590" y="181"/>
                    <a:pt x="588" y="179"/>
                  </a:cubicBezTo>
                  <a:cubicBezTo>
                    <a:pt x="586" y="183"/>
                    <a:pt x="590" y="186"/>
                    <a:pt x="591" y="188"/>
                  </a:cubicBezTo>
                  <a:close/>
                  <a:moveTo>
                    <a:pt x="556" y="189"/>
                  </a:moveTo>
                  <a:cubicBezTo>
                    <a:pt x="559" y="191"/>
                    <a:pt x="561" y="194"/>
                    <a:pt x="565" y="195"/>
                  </a:cubicBezTo>
                  <a:cubicBezTo>
                    <a:pt x="566" y="193"/>
                    <a:pt x="567" y="192"/>
                    <a:pt x="567" y="189"/>
                  </a:cubicBezTo>
                  <a:cubicBezTo>
                    <a:pt x="564" y="186"/>
                    <a:pt x="561" y="183"/>
                    <a:pt x="558" y="180"/>
                  </a:cubicBezTo>
                  <a:cubicBezTo>
                    <a:pt x="557" y="183"/>
                    <a:pt x="557" y="186"/>
                    <a:pt x="556" y="189"/>
                  </a:cubicBezTo>
                  <a:close/>
                  <a:moveTo>
                    <a:pt x="635" y="184"/>
                  </a:moveTo>
                  <a:cubicBezTo>
                    <a:pt x="636" y="184"/>
                    <a:pt x="638" y="180"/>
                    <a:pt x="636" y="181"/>
                  </a:cubicBezTo>
                  <a:cubicBezTo>
                    <a:pt x="636" y="182"/>
                    <a:pt x="635" y="182"/>
                    <a:pt x="635" y="184"/>
                  </a:cubicBezTo>
                  <a:close/>
                  <a:moveTo>
                    <a:pt x="51" y="186"/>
                  </a:moveTo>
                  <a:cubicBezTo>
                    <a:pt x="52" y="185"/>
                    <a:pt x="52" y="186"/>
                    <a:pt x="53" y="186"/>
                  </a:cubicBezTo>
                  <a:cubicBezTo>
                    <a:pt x="53" y="184"/>
                    <a:pt x="54" y="183"/>
                    <a:pt x="54" y="182"/>
                  </a:cubicBezTo>
                  <a:cubicBezTo>
                    <a:pt x="53" y="181"/>
                    <a:pt x="52" y="181"/>
                    <a:pt x="51" y="181"/>
                  </a:cubicBezTo>
                  <a:cubicBezTo>
                    <a:pt x="51" y="183"/>
                    <a:pt x="51" y="184"/>
                    <a:pt x="51" y="186"/>
                  </a:cubicBezTo>
                  <a:close/>
                  <a:moveTo>
                    <a:pt x="487" y="189"/>
                  </a:moveTo>
                  <a:cubicBezTo>
                    <a:pt x="484" y="187"/>
                    <a:pt x="483" y="180"/>
                    <a:pt x="479" y="182"/>
                  </a:cubicBezTo>
                  <a:cubicBezTo>
                    <a:pt x="480" y="186"/>
                    <a:pt x="484" y="186"/>
                    <a:pt x="487" y="189"/>
                  </a:cubicBezTo>
                  <a:close/>
                  <a:moveTo>
                    <a:pt x="39" y="192"/>
                  </a:moveTo>
                  <a:cubicBezTo>
                    <a:pt x="41" y="190"/>
                    <a:pt x="41" y="184"/>
                    <a:pt x="39" y="182"/>
                  </a:cubicBezTo>
                  <a:cubicBezTo>
                    <a:pt x="40" y="185"/>
                    <a:pt x="38" y="189"/>
                    <a:pt x="39" y="192"/>
                  </a:cubicBezTo>
                  <a:close/>
                  <a:moveTo>
                    <a:pt x="233" y="184"/>
                  </a:moveTo>
                  <a:cubicBezTo>
                    <a:pt x="232" y="184"/>
                    <a:pt x="232" y="181"/>
                    <a:pt x="230" y="182"/>
                  </a:cubicBezTo>
                  <a:cubicBezTo>
                    <a:pt x="230" y="183"/>
                    <a:pt x="232" y="186"/>
                    <a:pt x="233" y="184"/>
                  </a:cubicBezTo>
                  <a:close/>
                  <a:moveTo>
                    <a:pt x="55" y="188"/>
                  </a:moveTo>
                  <a:cubicBezTo>
                    <a:pt x="57" y="187"/>
                    <a:pt x="58" y="184"/>
                    <a:pt x="56" y="183"/>
                  </a:cubicBezTo>
                  <a:cubicBezTo>
                    <a:pt x="55" y="183"/>
                    <a:pt x="54" y="186"/>
                    <a:pt x="55" y="188"/>
                  </a:cubicBezTo>
                  <a:close/>
                  <a:moveTo>
                    <a:pt x="168" y="183"/>
                  </a:moveTo>
                  <a:cubicBezTo>
                    <a:pt x="170" y="187"/>
                    <a:pt x="177" y="189"/>
                    <a:pt x="180" y="190"/>
                  </a:cubicBezTo>
                  <a:cubicBezTo>
                    <a:pt x="179" y="186"/>
                    <a:pt x="173" y="183"/>
                    <a:pt x="168" y="183"/>
                  </a:cubicBezTo>
                  <a:close/>
                  <a:moveTo>
                    <a:pt x="188" y="187"/>
                  </a:moveTo>
                  <a:cubicBezTo>
                    <a:pt x="187" y="184"/>
                    <a:pt x="185" y="183"/>
                    <a:pt x="182" y="183"/>
                  </a:cubicBezTo>
                  <a:cubicBezTo>
                    <a:pt x="183" y="185"/>
                    <a:pt x="185" y="189"/>
                    <a:pt x="188" y="187"/>
                  </a:cubicBezTo>
                  <a:close/>
                  <a:moveTo>
                    <a:pt x="257" y="189"/>
                  </a:moveTo>
                  <a:cubicBezTo>
                    <a:pt x="260" y="192"/>
                    <a:pt x="263" y="188"/>
                    <a:pt x="265" y="187"/>
                  </a:cubicBezTo>
                  <a:cubicBezTo>
                    <a:pt x="265" y="184"/>
                    <a:pt x="262" y="184"/>
                    <a:pt x="260" y="183"/>
                  </a:cubicBezTo>
                  <a:cubicBezTo>
                    <a:pt x="259" y="184"/>
                    <a:pt x="258" y="186"/>
                    <a:pt x="257" y="189"/>
                  </a:cubicBezTo>
                  <a:close/>
                  <a:moveTo>
                    <a:pt x="397" y="188"/>
                  </a:moveTo>
                  <a:cubicBezTo>
                    <a:pt x="395" y="185"/>
                    <a:pt x="391" y="185"/>
                    <a:pt x="388" y="183"/>
                  </a:cubicBezTo>
                  <a:cubicBezTo>
                    <a:pt x="390" y="185"/>
                    <a:pt x="394" y="188"/>
                    <a:pt x="397" y="188"/>
                  </a:cubicBezTo>
                  <a:close/>
                  <a:moveTo>
                    <a:pt x="514" y="192"/>
                  </a:moveTo>
                  <a:cubicBezTo>
                    <a:pt x="516" y="193"/>
                    <a:pt x="517" y="196"/>
                    <a:pt x="521" y="196"/>
                  </a:cubicBezTo>
                  <a:cubicBezTo>
                    <a:pt x="521" y="193"/>
                    <a:pt x="523" y="191"/>
                    <a:pt x="523" y="187"/>
                  </a:cubicBezTo>
                  <a:cubicBezTo>
                    <a:pt x="522" y="185"/>
                    <a:pt x="520" y="185"/>
                    <a:pt x="520" y="183"/>
                  </a:cubicBezTo>
                  <a:cubicBezTo>
                    <a:pt x="519" y="183"/>
                    <a:pt x="518" y="183"/>
                    <a:pt x="517" y="183"/>
                  </a:cubicBezTo>
                  <a:cubicBezTo>
                    <a:pt x="516" y="186"/>
                    <a:pt x="514" y="188"/>
                    <a:pt x="514" y="192"/>
                  </a:cubicBezTo>
                  <a:close/>
                  <a:moveTo>
                    <a:pt x="276" y="187"/>
                  </a:moveTo>
                  <a:cubicBezTo>
                    <a:pt x="280" y="188"/>
                    <a:pt x="282" y="191"/>
                    <a:pt x="286" y="190"/>
                  </a:cubicBezTo>
                  <a:cubicBezTo>
                    <a:pt x="284" y="187"/>
                    <a:pt x="282" y="185"/>
                    <a:pt x="279" y="183"/>
                  </a:cubicBezTo>
                  <a:cubicBezTo>
                    <a:pt x="278" y="184"/>
                    <a:pt x="277" y="185"/>
                    <a:pt x="276" y="187"/>
                  </a:cubicBezTo>
                  <a:close/>
                  <a:moveTo>
                    <a:pt x="356" y="187"/>
                  </a:moveTo>
                  <a:cubicBezTo>
                    <a:pt x="355" y="185"/>
                    <a:pt x="355" y="183"/>
                    <a:pt x="352" y="183"/>
                  </a:cubicBezTo>
                  <a:cubicBezTo>
                    <a:pt x="352" y="185"/>
                    <a:pt x="354" y="187"/>
                    <a:pt x="356" y="187"/>
                  </a:cubicBezTo>
                  <a:close/>
                  <a:moveTo>
                    <a:pt x="445" y="190"/>
                  </a:moveTo>
                  <a:cubicBezTo>
                    <a:pt x="448" y="193"/>
                    <a:pt x="451" y="195"/>
                    <a:pt x="454" y="197"/>
                  </a:cubicBezTo>
                  <a:cubicBezTo>
                    <a:pt x="455" y="191"/>
                    <a:pt x="452" y="188"/>
                    <a:pt x="450" y="184"/>
                  </a:cubicBezTo>
                  <a:cubicBezTo>
                    <a:pt x="446" y="184"/>
                    <a:pt x="447" y="188"/>
                    <a:pt x="445" y="190"/>
                  </a:cubicBezTo>
                  <a:close/>
                  <a:moveTo>
                    <a:pt x="145" y="193"/>
                  </a:moveTo>
                  <a:cubicBezTo>
                    <a:pt x="147" y="192"/>
                    <a:pt x="151" y="187"/>
                    <a:pt x="146" y="186"/>
                  </a:cubicBezTo>
                  <a:cubicBezTo>
                    <a:pt x="146" y="188"/>
                    <a:pt x="143" y="191"/>
                    <a:pt x="145" y="193"/>
                  </a:cubicBezTo>
                  <a:close/>
                  <a:moveTo>
                    <a:pt x="344" y="190"/>
                  </a:moveTo>
                  <a:cubicBezTo>
                    <a:pt x="347" y="192"/>
                    <a:pt x="349" y="194"/>
                    <a:pt x="352" y="195"/>
                  </a:cubicBezTo>
                  <a:cubicBezTo>
                    <a:pt x="352" y="190"/>
                    <a:pt x="349" y="188"/>
                    <a:pt x="346" y="186"/>
                  </a:cubicBezTo>
                  <a:cubicBezTo>
                    <a:pt x="346" y="188"/>
                    <a:pt x="344" y="188"/>
                    <a:pt x="344" y="190"/>
                  </a:cubicBezTo>
                  <a:close/>
                  <a:moveTo>
                    <a:pt x="501" y="189"/>
                  </a:moveTo>
                  <a:cubicBezTo>
                    <a:pt x="500" y="188"/>
                    <a:pt x="498" y="185"/>
                    <a:pt x="496" y="186"/>
                  </a:cubicBezTo>
                  <a:cubicBezTo>
                    <a:pt x="498" y="187"/>
                    <a:pt x="499" y="188"/>
                    <a:pt x="501" y="189"/>
                  </a:cubicBezTo>
                  <a:close/>
                  <a:moveTo>
                    <a:pt x="535" y="189"/>
                  </a:moveTo>
                  <a:cubicBezTo>
                    <a:pt x="537" y="192"/>
                    <a:pt x="542" y="193"/>
                    <a:pt x="544" y="196"/>
                  </a:cubicBezTo>
                  <a:cubicBezTo>
                    <a:pt x="545" y="195"/>
                    <a:pt x="546" y="192"/>
                    <a:pt x="545" y="190"/>
                  </a:cubicBezTo>
                  <a:cubicBezTo>
                    <a:pt x="540" y="190"/>
                    <a:pt x="540" y="186"/>
                    <a:pt x="535" y="186"/>
                  </a:cubicBezTo>
                  <a:cubicBezTo>
                    <a:pt x="535" y="186"/>
                    <a:pt x="534" y="187"/>
                    <a:pt x="535" y="189"/>
                  </a:cubicBezTo>
                  <a:close/>
                  <a:moveTo>
                    <a:pt x="62" y="194"/>
                  </a:moveTo>
                  <a:cubicBezTo>
                    <a:pt x="70" y="198"/>
                    <a:pt x="76" y="204"/>
                    <a:pt x="83" y="209"/>
                  </a:cubicBezTo>
                  <a:cubicBezTo>
                    <a:pt x="83" y="205"/>
                    <a:pt x="83" y="202"/>
                    <a:pt x="82" y="197"/>
                  </a:cubicBezTo>
                  <a:cubicBezTo>
                    <a:pt x="75" y="193"/>
                    <a:pt x="69" y="189"/>
                    <a:pt x="61" y="186"/>
                  </a:cubicBezTo>
                  <a:cubicBezTo>
                    <a:pt x="59" y="189"/>
                    <a:pt x="62" y="191"/>
                    <a:pt x="62" y="194"/>
                  </a:cubicBezTo>
                  <a:close/>
                  <a:moveTo>
                    <a:pt x="439" y="192"/>
                  </a:moveTo>
                  <a:cubicBezTo>
                    <a:pt x="439" y="189"/>
                    <a:pt x="433" y="186"/>
                    <a:pt x="433" y="187"/>
                  </a:cubicBezTo>
                  <a:cubicBezTo>
                    <a:pt x="434" y="189"/>
                    <a:pt x="437" y="190"/>
                    <a:pt x="439" y="192"/>
                  </a:cubicBezTo>
                  <a:close/>
                  <a:moveTo>
                    <a:pt x="104" y="201"/>
                  </a:moveTo>
                  <a:cubicBezTo>
                    <a:pt x="107" y="200"/>
                    <a:pt x="108" y="198"/>
                    <a:pt x="111" y="197"/>
                  </a:cubicBezTo>
                  <a:cubicBezTo>
                    <a:pt x="108" y="196"/>
                    <a:pt x="111" y="194"/>
                    <a:pt x="110" y="191"/>
                  </a:cubicBezTo>
                  <a:cubicBezTo>
                    <a:pt x="107" y="190"/>
                    <a:pt x="108" y="188"/>
                    <a:pt x="104" y="187"/>
                  </a:cubicBezTo>
                  <a:cubicBezTo>
                    <a:pt x="104" y="192"/>
                    <a:pt x="98" y="199"/>
                    <a:pt x="104" y="201"/>
                  </a:cubicBezTo>
                  <a:close/>
                  <a:moveTo>
                    <a:pt x="485" y="193"/>
                  </a:moveTo>
                  <a:cubicBezTo>
                    <a:pt x="485" y="191"/>
                    <a:pt x="483" y="191"/>
                    <a:pt x="484" y="190"/>
                  </a:cubicBezTo>
                  <a:cubicBezTo>
                    <a:pt x="480" y="191"/>
                    <a:pt x="480" y="187"/>
                    <a:pt x="476" y="187"/>
                  </a:cubicBezTo>
                  <a:cubicBezTo>
                    <a:pt x="478" y="190"/>
                    <a:pt x="482" y="197"/>
                    <a:pt x="485" y="193"/>
                  </a:cubicBezTo>
                  <a:close/>
                  <a:moveTo>
                    <a:pt x="183" y="198"/>
                  </a:moveTo>
                  <a:cubicBezTo>
                    <a:pt x="182" y="194"/>
                    <a:pt x="177" y="194"/>
                    <a:pt x="177" y="192"/>
                  </a:cubicBezTo>
                  <a:cubicBezTo>
                    <a:pt x="172" y="193"/>
                    <a:pt x="170" y="187"/>
                    <a:pt x="165" y="187"/>
                  </a:cubicBezTo>
                  <a:cubicBezTo>
                    <a:pt x="170" y="191"/>
                    <a:pt x="176" y="196"/>
                    <a:pt x="183" y="198"/>
                  </a:cubicBezTo>
                  <a:close/>
                  <a:moveTo>
                    <a:pt x="496" y="194"/>
                  </a:moveTo>
                  <a:cubicBezTo>
                    <a:pt x="498" y="194"/>
                    <a:pt x="499" y="193"/>
                    <a:pt x="499" y="191"/>
                  </a:cubicBezTo>
                  <a:cubicBezTo>
                    <a:pt x="496" y="191"/>
                    <a:pt x="496" y="187"/>
                    <a:pt x="493" y="187"/>
                  </a:cubicBezTo>
                  <a:cubicBezTo>
                    <a:pt x="493" y="191"/>
                    <a:pt x="496" y="191"/>
                    <a:pt x="496" y="194"/>
                  </a:cubicBezTo>
                  <a:close/>
                  <a:moveTo>
                    <a:pt x="45" y="198"/>
                  </a:moveTo>
                  <a:cubicBezTo>
                    <a:pt x="46" y="195"/>
                    <a:pt x="46" y="191"/>
                    <a:pt x="46" y="188"/>
                  </a:cubicBezTo>
                  <a:cubicBezTo>
                    <a:pt x="45" y="191"/>
                    <a:pt x="40" y="196"/>
                    <a:pt x="45" y="198"/>
                  </a:cubicBezTo>
                  <a:close/>
                  <a:moveTo>
                    <a:pt x="379" y="195"/>
                  </a:moveTo>
                  <a:cubicBezTo>
                    <a:pt x="383" y="196"/>
                    <a:pt x="386" y="199"/>
                    <a:pt x="391" y="200"/>
                  </a:cubicBezTo>
                  <a:cubicBezTo>
                    <a:pt x="391" y="197"/>
                    <a:pt x="388" y="196"/>
                    <a:pt x="389" y="192"/>
                  </a:cubicBezTo>
                  <a:cubicBezTo>
                    <a:pt x="385" y="194"/>
                    <a:pt x="387" y="188"/>
                    <a:pt x="384" y="188"/>
                  </a:cubicBezTo>
                  <a:cubicBezTo>
                    <a:pt x="383" y="190"/>
                    <a:pt x="380" y="192"/>
                    <a:pt x="379" y="195"/>
                  </a:cubicBezTo>
                  <a:close/>
                  <a:moveTo>
                    <a:pt x="396" y="192"/>
                  </a:moveTo>
                  <a:cubicBezTo>
                    <a:pt x="395" y="189"/>
                    <a:pt x="392" y="189"/>
                    <a:pt x="390" y="188"/>
                  </a:cubicBezTo>
                  <a:cubicBezTo>
                    <a:pt x="391" y="190"/>
                    <a:pt x="393" y="191"/>
                    <a:pt x="396" y="192"/>
                  </a:cubicBezTo>
                  <a:close/>
                  <a:moveTo>
                    <a:pt x="265" y="192"/>
                  </a:moveTo>
                  <a:cubicBezTo>
                    <a:pt x="268" y="192"/>
                    <a:pt x="268" y="190"/>
                    <a:pt x="269" y="189"/>
                  </a:cubicBezTo>
                  <a:cubicBezTo>
                    <a:pt x="267" y="189"/>
                    <a:pt x="266" y="191"/>
                    <a:pt x="265" y="192"/>
                  </a:cubicBezTo>
                  <a:close/>
                  <a:moveTo>
                    <a:pt x="373" y="197"/>
                  </a:moveTo>
                  <a:cubicBezTo>
                    <a:pt x="368" y="194"/>
                    <a:pt x="364" y="191"/>
                    <a:pt x="359" y="189"/>
                  </a:cubicBezTo>
                  <a:cubicBezTo>
                    <a:pt x="361" y="194"/>
                    <a:pt x="369" y="204"/>
                    <a:pt x="373" y="197"/>
                  </a:cubicBezTo>
                  <a:close/>
                  <a:moveTo>
                    <a:pt x="137" y="196"/>
                  </a:moveTo>
                  <a:cubicBezTo>
                    <a:pt x="137" y="195"/>
                    <a:pt x="137" y="195"/>
                    <a:pt x="138" y="195"/>
                  </a:cubicBezTo>
                  <a:cubicBezTo>
                    <a:pt x="136" y="192"/>
                    <a:pt x="130" y="190"/>
                    <a:pt x="126" y="190"/>
                  </a:cubicBezTo>
                  <a:cubicBezTo>
                    <a:pt x="131" y="191"/>
                    <a:pt x="132" y="195"/>
                    <a:pt x="137" y="196"/>
                  </a:cubicBezTo>
                  <a:close/>
                  <a:moveTo>
                    <a:pt x="270" y="194"/>
                  </a:moveTo>
                  <a:cubicBezTo>
                    <a:pt x="271" y="197"/>
                    <a:pt x="275" y="198"/>
                    <a:pt x="279" y="200"/>
                  </a:cubicBezTo>
                  <a:cubicBezTo>
                    <a:pt x="278" y="196"/>
                    <a:pt x="281" y="197"/>
                    <a:pt x="281" y="194"/>
                  </a:cubicBezTo>
                  <a:cubicBezTo>
                    <a:pt x="279" y="192"/>
                    <a:pt x="276" y="191"/>
                    <a:pt x="274" y="189"/>
                  </a:cubicBezTo>
                  <a:cubicBezTo>
                    <a:pt x="273" y="191"/>
                    <a:pt x="271" y="193"/>
                    <a:pt x="270" y="194"/>
                  </a:cubicBezTo>
                  <a:close/>
                  <a:moveTo>
                    <a:pt x="526" y="200"/>
                  </a:moveTo>
                  <a:cubicBezTo>
                    <a:pt x="528" y="197"/>
                    <a:pt x="527" y="194"/>
                    <a:pt x="529" y="190"/>
                  </a:cubicBezTo>
                  <a:cubicBezTo>
                    <a:pt x="528" y="190"/>
                    <a:pt x="528" y="189"/>
                    <a:pt x="527" y="189"/>
                  </a:cubicBezTo>
                  <a:cubicBezTo>
                    <a:pt x="527" y="193"/>
                    <a:pt x="523" y="198"/>
                    <a:pt x="526" y="200"/>
                  </a:cubicBezTo>
                  <a:close/>
                  <a:moveTo>
                    <a:pt x="218" y="196"/>
                  </a:moveTo>
                  <a:cubicBezTo>
                    <a:pt x="226" y="200"/>
                    <a:pt x="231" y="206"/>
                    <a:pt x="239" y="209"/>
                  </a:cubicBezTo>
                  <a:cubicBezTo>
                    <a:pt x="241" y="208"/>
                    <a:pt x="242" y="205"/>
                    <a:pt x="244" y="206"/>
                  </a:cubicBezTo>
                  <a:cubicBezTo>
                    <a:pt x="244" y="204"/>
                    <a:pt x="245" y="204"/>
                    <a:pt x="245" y="202"/>
                  </a:cubicBezTo>
                  <a:cubicBezTo>
                    <a:pt x="238" y="199"/>
                    <a:pt x="229" y="190"/>
                    <a:pt x="224" y="191"/>
                  </a:cubicBezTo>
                  <a:cubicBezTo>
                    <a:pt x="224" y="191"/>
                    <a:pt x="225" y="191"/>
                    <a:pt x="225" y="192"/>
                  </a:cubicBezTo>
                  <a:cubicBezTo>
                    <a:pt x="222" y="188"/>
                    <a:pt x="219" y="193"/>
                    <a:pt x="218" y="196"/>
                  </a:cubicBezTo>
                  <a:close/>
                  <a:moveTo>
                    <a:pt x="460" y="198"/>
                  </a:moveTo>
                  <a:cubicBezTo>
                    <a:pt x="460" y="196"/>
                    <a:pt x="463" y="197"/>
                    <a:pt x="463" y="195"/>
                  </a:cubicBezTo>
                  <a:cubicBezTo>
                    <a:pt x="462" y="193"/>
                    <a:pt x="459" y="189"/>
                    <a:pt x="457" y="190"/>
                  </a:cubicBezTo>
                  <a:cubicBezTo>
                    <a:pt x="459" y="192"/>
                    <a:pt x="459" y="196"/>
                    <a:pt x="460" y="198"/>
                  </a:cubicBezTo>
                  <a:close/>
                  <a:moveTo>
                    <a:pt x="633" y="196"/>
                  </a:moveTo>
                  <a:cubicBezTo>
                    <a:pt x="633" y="194"/>
                    <a:pt x="636" y="191"/>
                    <a:pt x="634" y="190"/>
                  </a:cubicBezTo>
                  <a:cubicBezTo>
                    <a:pt x="634" y="192"/>
                    <a:pt x="631" y="195"/>
                    <a:pt x="633" y="196"/>
                  </a:cubicBezTo>
                  <a:close/>
                  <a:moveTo>
                    <a:pt x="293" y="195"/>
                  </a:moveTo>
                  <a:cubicBezTo>
                    <a:pt x="293" y="193"/>
                    <a:pt x="290" y="193"/>
                    <a:pt x="290" y="190"/>
                  </a:cubicBezTo>
                  <a:cubicBezTo>
                    <a:pt x="289" y="190"/>
                    <a:pt x="288" y="191"/>
                    <a:pt x="287" y="191"/>
                  </a:cubicBezTo>
                  <a:cubicBezTo>
                    <a:pt x="287" y="194"/>
                    <a:pt x="292" y="196"/>
                    <a:pt x="293" y="195"/>
                  </a:cubicBezTo>
                  <a:close/>
                  <a:moveTo>
                    <a:pt x="327" y="196"/>
                  </a:moveTo>
                  <a:cubicBezTo>
                    <a:pt x="330" y="193"/>
                    <a:pt x="324" y="192"/>
                    <a:pt x="324" y="190"/>
                  </a:cubicBezTo>
                  <a:cubicBezTo>
                    <a:pt x="323" y="192"/>
                    <a:pt x="326" y="195"/>
                    <a:pt x="327" y="196"/>
                  </a:cubicBezTo>
                  <a:close/>
                  <a:moveTo>
                    <a:pt x="433" y="201"/>
                  </a:moveTo>
                  <a:cubicBezTo>
                    <a:pt x="435" y="200"/>
                    <a:pt x="436" y="198"/>
                    <a:pt x="437" y="195"/>
                  </a:cubicBezTo>
                  <a:cubicBezTo>
                    <a:pt x="432" y="195"/>
                    <a:pt x="431" y="189"/>
                    <a:pt x="428" y="191"/>
                  </a:cubicBezTo>
                  <a:cubicBezTo>
                    <a:pt x="430" y="194"/>
                    <a:pt x="431" y="198"/>
                    <a:pt x="433" y="201"/>
                  </a:cubicBezTo>
                  <a:close/>
                  <a:moveTo>
                    <a:pt x="333" y="192"/>
                  </a:moveTo>
                  <a:cubicBezTo>
                    <a:pt x="335" y="193"/>
                    <a:pt x="335" y="195"/>
                    <a:pt x="337" y="195"/>
                  </a:cubicBezTo>
                  <a:cubicBezTo>
                    <a:pt x="337" y="193"/>
                    <a:pt x="334" y="190"/>
                    <a:pt x="333" y="192"/>
                  </a:cubicBezTo>
                  <a:close/>
                  <a:moveTo>
                    <a:pt x="417" y="198"/>
                  </a:moveTo>
                  <a:cubicBezTo>
                    <a:pt x="422" y="200"/>
                    <a:pt x="425" y="203"/>
                    <a:pt x="430" y="206"/>
                  </a:cubicBezTo>
                  <a:cubicBezTo>
                    <a:pt x="429" y="202"/>
                    <a:pt x="426" y="201"/>
                    <a:pt x="428" y="196"/>
                  </a:cubicBezTo>
                  <a:cubicBezTo>
                    <a:pt x="423" y="196"/>
                    <a:pt x="426" y="192"/>
                    <a:pt x="422" y="191"/>
                  </a:cubicBezTo>
                  <a:cubicBezTo>
                    <a:pt x="420" y="193"/>
                    <a:pt x="418" y="195"/>
                    <a:pt x="417" y="198"/>
                  </a:cubicBezTo>
                  <a:close/>
                  <a:moveTo>
                    <a:pt x="600" y="195"/>
                  </a:moveTo>
                  <a:cubicBezTo>
                    <a:pt x="600" y="193"/>
                    <a:pt x="598" y="193"/>
                    <a:pt x="597" y="191"/>
                  </a:cubicBezTo>
                  <a:cubicBezTo>
                    <a:pt x="595" y="193"/>
                    <a:pt x="597" y="196"/>
                    <a:pt x="600" y="195"/>
                  </a:cubicBezTo>
                  <a:close/>
                  <a:moveTo>
                    <a:pt x="149" y="195"/>
                  </a:moveTo>
                  <a:cubicBezTo>
                    <a:pt x="151" y="196"/>
                    <a:pt x="154" y="198"/>
                    <a:pt x="155" y="195"/>
                  </a:cubicBezTo>
                  <a:cubicBezTo>
                    <a:pt x="153" y="191"/>
                    <a:pt x="150" y="191"/>
                    <a:pt x="149" y="195"/>
                  </a:cubicBezTo>
                  <a:close/>
                  <a:moveTo>
                    <a:pt x="509" y="195"/>
                  </a:moveTo>
                  <a:cubicBezTo>
                    <a:pt x="509" y="193"/>
                    <a:pt x="507" y="192"/>
                    <a:pt x="505" y="192"/>
                  </a:cubicBezTo>
                  <a:cubicBezTo>
                    <a:pt x="505" y="193"/>
                    <a:pt x="506" y="196"/>
                    <a:pt x="509" y="195"/>
                  </a:cubicBezTo>
                  <a:close/>
                  <a:moveTo>
                    <a:pt x="189" y="195"/>
                  </a:moveTo>
                  <a:cubicBezTo>
                    <a:pt x="193" y="198"/>
                    <a:pt x="198" y="200"/>
                    <a:pt x="202" y="203"/>
                  </a:cubicBezTo>
                  <a:cubicBezTo>
                    <a:pt x="203" y="201"/>
                    <a:pt x="205" y="201"/>
                    <a:pt x="205" y="199"/>
                  </a:cubicBezTo>
                  <a:cubicBezTo>
                    <a:pt x="200" y="198"/>
                    <a:pt x="192" y="189"/>
                    <a:pt x="189" y="195"/>
                  </a:cubicBezTo>
                  <a:close/>
                  <a:moveTo>
                    <a:pt x="585" y="208"/>
                  </a:moveTo>
                  <a:cubicBezTo>
                    <a:pt x="589" y="204"/>
                    <a:pt x="588" y="199"/>
                    <a:pt x="589" y="194"/>
                  </a:cubicBezTo>
                  <a:cubicBezTo>
                    <a:pt x="588" y="194"/>
                    <a:pt x="587" y="192"/>
                    <a:pt x="584" y="192"/>
                  </a:cubicBezTo>
                  <a:cubicBezTo>
                    <a:pt x="583" y="198"/>
                    <a:pt x="584" y="202"/>
                    <a:pt x="585" y="208"/>
                  </a:cubicBezTo>
                  <a:close/>
                  <a:moveTo>
                    <a:pt x="177" y="213"/>
                  </a:moveTo>
                  <a:cubicBezTo>
                    <a:pt x="177" y="211"/>
                    <a:pt x="179" y="209"/>
                    <a:pt x="179" y="207"/>
                  </a:cubicBezTo>
                  <a:cubicBezTo>
                    <a:pt x="173" y="204"/>
                    <a:pt x="170" y="199"/>
                    <a:pt x="163" y="197"/>
                  </a:cubicBezTo>
                  <a:cubicBezTo>
                    <a:pt x="165" y="195"/>
                    <a:pt x="161" y="195"/>
                    <a:pt x="160" y="193"/>
                  </a:cubicBezTo>
                  <a:cubicBezTo>
                    <a:pt x="163" y="200"/>
                    <a:pt x="170" y="207"/>
                    <a:pt x="177" y="213"/>
                  </a:cubicBezTo>
                  <a:close/>
                  <a:moveTo>
                    <a:pt x="209" y="195"/>
                  </a:moveTo>
                  <a:cubicBezTo>
                    <a:pt x="209" y="194"/>
                    <a:pt x="209" y="194"/>
                    <a:pt x="209" y="193"/>
                  </a:cubicBezTo>
                  <a:cubicBezTo>
                    <a:pt x="208" y="193"/>
                    <a:pt x="207" y="193"/>
                    <a:pt x="207" y="193"/>
                  </a:cubicBezTo>
                  <a:cubicBezTo>
                    <a:pt x="207" y="194"/>
                    <a:pt x="207" y="195"/>
                    <a:pt x="209" y="195"/>
                  </a:cubicBezTo>
                  <a:close/>
                  <a:moveTo>
                    <a:pt x="399" y="193"/>
                  </a:moveTo>
                  <a:cubicBezTo>
                    <a:pt x="400" y="199"/>
                    <a:pt x="405" y="200"/>
                    <a:pt x="409" y="203"/>
                  </a:cubicBezTo>
                  <a:cubicBezTo>
                    <a:pt x="409" y="202"/>
                    <a:pt x="410" y="201"/>
                    <a:pt x="411" y="201"/>
                  </a:cubicBezTo>
                  <a:cubicBezTo>
                    <a:pt x="408" y="197"/>
                    <a:pt x="402" y="194"/>
                    <a:pt x="399" y="193"/>
                  </a:cubicBezTo>
                  <a:close/>
                  <a:moveTo>
                    <a:pt x="315" y="200"/>
                  </a:moveTo>
                  <a:cubicBezTo>
                    <a:pt x="319" y="203"/>
                    <a:pt x="323" y="206"/>
                    <a:pt x="327" y="209"/>
                  </a:cubicBezTo>
                  <a:cubicBezTo>
                    <a:pt x="330" y="202"/>
                    <a:pt x="322" y="198"/>
                    <a:pt x="320" y="194"/>
                  </a:cubicBezTo>
                  <a:cubicBezTo>
                    <a:pt x="318" y="197"/>
                    <a:pt x="315" y="197"/>
                    <a:pt x="315" y="200"/>
                  </a:cubicBezTo>
                  <a:close/>
                  <a:moveTo>
                    <a:pt x="530" y="204"/>
                  </a:moveTo>
                  <a:cubicBezTo>
                    <a:pt x="534" y="206"/>
                    <a:pt x="537" y="208"/>
                    <a:pt x="540" y="210"/>
                  </a:cubicBezTo>
                  <a:cubicBezTo>
                    <a:pt x="542" y="209"/>
                    <a:pt x="542" y="206"/>
                    <a:pt x="543" y="204"/>
                  </a:cubicBezTo>
                  <a:cubicBezTo>
                    <a:pt x="541" y="199"/>
                    <a:pt x="537" y="197"/>
                    <a:pt x="534" y="194"/>
                  </a:cubicBezTo>
                  <a:cubicBezTo>
                    <a:pt x="532" y="196"/>
                    <a:pt x="532" y="200"/>
                    <a:pt x="530" y="204"/>
                  </a:cubicBezTo>
                  <a:close/>
                  <a:moveTo>
                    <a:pt x="575" y="203"/>
                  </a:moveTo>
                  <a:cubicBezTo>
                    <a:pt x="576" y="200"/>
                    <a:pt x="574" y="195"/>
                    <a:pt x="571" y="194"/>
                  </a:cubicBezTo>
                  <a:cubicBezTo>
                    <a:pt x="568" y="198"/>
                    <a:pt x="571" y="202"/>
                    <a:pt x="575" y="203"/>
                  </a:cubicBezTo>
                  <a:close/>
                  <a:moveTo>
                    <a:pt x="614" y="214"/>
                  </a:moveTo>
                  <a:cubicBezTo>
                    <a:pt x="617" y="210"/>
                    <a:pt x="620" y="199"/>
                    <a:pt x="619" y="194"/>
                  </a:cubicBezTo>
                  <a:cubicBezTo>
                    <a:pt x="617" y="201"/>
                    <a:pt x="613" y="207"/>
                    <a:pt x="614" y="214"/>
                  </a:cubicBezTo>
                  <a:close/>
                  <a:moveTo>
                    <a:pt x="90" y="198"/>
                  </a:moveTo>
                  <a:cubicBezTo>
                    <a:pt x="90" y="197"/>
                    <a:pt x="89" y="194"/>
                    <a:pt x="87" y="195"/>
                  </a:cubicBezTo>
                  <a:cubicBezTo>
                    <a:pt x="88" y="196"/>
                    <a:pt x="89" y="198"/>
                    <a:pt x="90" y="198"/>
                  </a:cubicBezTo>
                  <a:close/>
                  <a:moveTo>
                    <a:pt x="547" y="199"/>
                  </a:moveTo>
                  <a:cubicBezTo>
                    <a:pt x="549" y="199"/>
                    <a:pt x="549" y="200"/>
                    <a:pt x="551" y="200"/>
                  </a:cubicBezTo>
                  <a:cubicBezTo>
                    <a:pt x="550" y="197"/>
                    <a:pt x="554" y="196"/>
                    <a:pt x="549" y="195"/>
                  </a:cubicBezTo>
                  <a:cubicBezTo>
                    <a:pt x="549" y="197"/>
                    <a:pt x="547" y="196"/>
                    <a:pt x="547" y="199"/>
                  </a:cubicBezTo>
                  <a:close/>
                  <a:moveTo>
                    <a:pt x="486" y="196"/>
                  </a:moveTo>
                  <a:cubicBezTo>
                    <a:pt x="486" y="199"/>
                    <a:pt x="489" y="199"/>
                    <a:pt x="489" y="201"/>
                  </a:cubicBezTo>
                  <a:cubicBezTo>
                    <a:pt x="491" y="202"/>
                    <a:pt x="491" y="199"/>
                    <a:pt x="493" y="200"/>
                  </a:cubicBezTo>
                  <a:cubicBezTo>
                    <a:pt x="492" y="198"/>
                    <a:pt x="492" y="198"/>
                    <a:pt x="493" y="196"/>
                  </a:cubicBezTo>
                  <a:cubicBezTo>
                    <a:pt x="491" y="196"/>
                    <a:pt x="487" y="195"/>
                    <a:pt x="486" y="196"/>
                  </a:cubicBezTo>
                  <a:close/>
                  <a:moveTo>
                    <a:pt x="140" y="200"/>
                  </a:moveTo>
                  <a:cubicBezTo>
                    <a:pt x="141" y="200"/>
                    <a:pt x="142" y="201"/>
                    <a:pt x="144" y="201"/>
                  </a:cubicBezTo>
                  <a:cubicBezTo>
                    <a:pt x="144" y="199"/>
                    <a:pt x="144" y="197"/>
                    <a:pt x="143" y="196"/>
                  </a:cubicBezTo>
                  <a:cubicBezTo>
                    <a:pt x="143" y="196"/>
                    <a:pt x="142" y="196"/>
                    <a:pt x="142" y="196"/>
                  </a:cubicBezTo>
                  <a:cubicBezTo>
                    <a:pt x="142" y="198"/>
                    <a:pt x="141" y="198"/>
                    <a:pt x="140" y="200"/>
                  </a:cubicBezTo>
                  <a:close/>
                  <a:moveTo>
                    <a:pt x="281" y="201"/>
                  </a:moveTo>
                  <a:cubicBezTo>
                    <a:pt x="286" y="203"/>
                    <a:pt x="290" y="206"/>
                    <a:pt x="295" y="208"/>
                  </a:cubicBezTo>
                  <a:cubicBezTo>
                    <a:pt x="297" y="208"/>
                    <a:pt x="298" y="206"/>
                    <a:pt x="299" y="204"/>
                  </a:cubicBezTo>
                  <a:cubicBezTo>
                    <a:pt x="292" y="203"/>
                    <a:pt x="284" y="189"/>
                    <a:pt x="281" y="201"/>
                  </a:cubicBezTo>
                  <a:close/>
                  <a:moveTo>
                    <a:pt x="626" y="204"/>
                  </a:moveTo>
                  <a:cubicBezTo>
                    <a:pt x="628" y="202"/>
                    <a:pt x="628" y="197"/>
                    <a:pt x="626" y="196"/>
                  </a:cubicBezTo>
                  <a:cubicBezTo>
                    <a:pt x="626" y="200"/>
                    <a:pt x="625" y="202"/>
                    <a:pt x="626" y="204"/>
                  </a:cubicBezTo>
                  <a:close/>
                  <a:moveTo>
                    <a:pt x="55" y="204"/>
                  </a:moveTo>
                  <a:cubicBezTo>
                    <a:pt x="57" y="205"/>
                    <a:pt x="60" y="208"/>
                    <a:pt x="62" y="207"/>
                  </a:cubicBezTo>
                  <a:cubicBezTo>
                    <a:pt x="60" y="202"/>
                    <a:pt x="61" y="199"/>
                    <a:pt x="57" y="196"/>
                  </a:cubicBezTo>
                  <a:cubicBezTo>
                    <a:pt x="56" y="199"/>
                    <a:pt x="55" y="200"/>
                    <a:pt x="55" y="204"/>
                  </a:cubicBezTo>
                  <a:close/>
                  <a:moveTo>
                    <a:pt x="462" y="202"/>
                  </a:moveTo>
                  <a:cubicBezTo>
                    <a:pt x="465" y="205"/>
                    <a:pt x="468" y="207"/>
                    <a:pt x="472" y="209"/>
                  </a:cubicBezTo>
                  <a:cubicBezTo>
                    <a:pt x="474" y="207"/>
                    <a:pt x="475" y="206"/>
                    <a:pt x="476" y="203"/>
                  </a:cubicBezTo>
                  <a:cubicBezTo>
                    <a:pt x="471" y="200"/>
                    <a:pt x="464" y="193"/>
                    <a:pt x="462" y="202"/>
                  </a:cubicBezTo>
                  <a:close/>
                  <a:moveTo>
                    <a:pt x="518" y="205"/>
                  </a:moveTo>
                  <a:cubicBezTo>
                    <a:pt x="521" y="200"/>
                    <a:pt x="516" y="197"/>
                    <a:pt x="512" y="196"/>
                  </a:cubicBezTo>
                  <a:cubicBezTo>
                    <a:pt x="511" y="201"/>
                    <a:pt x="515" y="204"/>
                    <a:pt x="518" y="205"/>
                  </a:cubicBezTo>
                  <a:close/>
                  <a:moveTo>
                    <a:pt x="145" y="203"/>
                  </a:moveTo>
                  <a:cubicBezTo>
                    <a:pt x="147" y="203"/>
                    <a:pt x="147" y="204"/>
                    <a:pt x="148" y="204"/>
                  </a:cubicBezTo>
                  <a:cubicBezTo>
                    <a:pt x="150" y="202"/>
                    <a:pt x="150" y="202"/>
                    <a:pt x="151" y="199"/>
                  </a:cubicBezTo>
                  <a:cubicBezTo>
                    <a:pt x="148" y="198"/>
                    <a:pt x="147" y="199"/>
                    <a:pt x="146" y="197"/>
                  </a:cubicBezTo>
                  <a:cubicBezTo>
                    <a:pt x="146" y="200"/>
                    <a:pt x="146" y="200"/>
                    <a:pt x="145" y="203"/>
                  </a:cubicBezTo>
                  <a:close/>
                  <a:moveTo>
                    <a:pt x="269" y="199"/>
                  </a:moveTo>
                  <a:cubicBezTo>
                    <a:pt x="272" y="199"/>
                    <a:pt x="275" y="204"/>
                    <a:pt x="276" y="201"/>
                  </a:cubicBezTo>
                  <a:cubicBezTo>
                    <a:pt x="274" y="201"/>
                    <a:pt x="271" y="196"/>
                    <a:pt x="269" y="199"/>
                  </a:cubicBezTo>
                  <a:close/>
                  <a:moveTo>
                    <a:pt x="444" y="216"/>
                  </a:moveTo>
                  <a:cubicBezTo>
                    <a:pt x="446" y="213"/>
                    <a:pt x="450" y="210"/>
                    <a:pt x="452" y="206"/>
                  </a:cubicBezTo>
                  <a:cubicBezTo>
                    <a:pt x="449" y="203"/>
                    <a:pt x="443" y="202"/>
                    <a:pt x="441" y="198"/>
                  </a:cubicBezTo>
                  <a:cubicBezTo>
                    <a:pt x="434" y="203"/>
                    <a:pt x="435" y="214"/>
                    <a:pt x="444" y="216"/>
                  </a:cubicBezTo>
                  <a:close/>
                  <a:moveTo>
                    <a:pt x="601" y="207"/>
                  </a:moveTo>
                  <a:cubicBezTo>
                    <a:pt x="601" y="204"/>
                    <a:pt x="602" y="202"/>
                    <a:pt x="603" y="200"/>
                  </a:cubicBezTo>
                  <a:cubicBezTo>
                    <a:pt x="600" y="199"/>
                    <a:pt x="601" y="197"/>
                    <a:pt x="597" y="198"/>
                  </a:cubicBezTo>
                  <a:cubicBezTo>
                    <a:pt x="597" y="200"/>
                    <a:pt x="599" y="205"/>
                    <a:pt x="601" y="207"/>
                  </a:cubicBezTo>
                  <a:close/>
                  <a:moveTo>
                    <a:pt x="334" y="204"/>
                  </a:moveTo>
                  <a:cubicBezTo>
                    <a:pt x="336" y="207"/>
                    <a:pt x="339" y="211"/>
                    <a:pt x="342" y="214"/>
                  </a:cubicBezTo>
                  <a:cubicBezTo>
                    <a:pt x="343" y="211"/>
                    <a:pt x="346" y="209"/>
                    <a:pt x="346" y="206"/>
                  </a:cubicBezTo>
                  <a:cubicBezTo>
                    <a:pt x="345" y="202"/>
                    <a:pt x="339" y="201"/>
                    <a:pt x="338" y="199"/>
                  </a:cubicBezTo>
                  <a:cubicBezTo>
                    <a:pt x="338" y="199"/>
                    <a:pt x="338" y="198"/>
                    <a:pt x="337" y="198"/>
                  </a:cubicBezTo>
                  <a:cubicBezTo>
                    <a:pt x="336" y="200"/>
                    <a:pt x="335" y="203"/>
                    <a:pt x="334" y="204"/>
                  </a:cubicBezTo>
                  <a:close/>
                  <a:moveTo>
                    <a:pt x="405" y="209"/>
                  </a:moveTo>
                  <a:cubicBezTo>
                    <a:pt x="405" y="207"/>
                    <a:pt x="407" y="207"/>
                    <a:pt x="406" y="204"/>
                  </a:cubicBezTo>
                  <a:cubicBezTo>
                    <a:pt x="403" y="205"/>
                    <a:pt x="405" y="203"/>
                    <a:pt x="404" y="202"/>
                  </a:cubicBezTo>
                  <a:cubicBezTo>
                    <a:pt x="403" y="202"/>
                    <a:pt x="403" y="203"/>
                    <a:pt x="402" y="203"/>
                  </a:cubicBezTo>
                  <a:cubicBezTo>
                    <a:pt x="401" y="202"/>
                    <a:pt x="401" y="200"/>
                    <a:pt x="400" y="200"/>
                  </a:cubicBezTo>
                  <a:cubicBezTo>
                    <a:pt x="398" y="200"/>
                    <a:pt x="398" y="199"/>
                    <a:pt x="396" y="199"/>
                  </a:cubicBezTo>
                  <a:cubicBezTo>
                    <a:pt x="398" y="203"/>
                    <a:pt x="399" y="208"/>
                    <a:pt x="405" y="209"/>
                  </a:cubicBezTo>
                  <a:close/>
                  <a:moveTo>
                    <a:pt x="505" y="202"/>
                  </a:moveTo>
                  <a:cubicBezTo>
                    <a:pt x="508" y="202"/>
                    <a:pt x="507" y="197"/>
                    <a:pt x="505" y="200"/>
                  </a:cubicBezTo>
                  <a:cubicBezTo>
                    <a:pt x="507" y="200"/>
                    <a:pt x="505" y="201"/>
                    <a:pt x="505" y="202"/>
                  </a:cubicBezTo>
                  <a:close/>
                  <a:moveTo>
                    <a:pt x="382" y="214"/>
                  </a:moveTo>
                  <a:cubicBezTo>
                    <a:pt x="383" y="210"/>
                    <a:pt x="386" y="209"/>
                    <a:pt x="386" y="205"/>
                  </a:cubicBezTo>
                  <a:cubicBezTo>
                    <a:pt x="383" y="203"/>
                    <a:pt x="379" y="201"/>
                    <a:pt x="375" y="200"/>
                  </a:cubicBezTo>
                  <a:cubicBezTo>
                    <a:pt x="369" y="204"/>
                    <a:pt x="378" y="210"/>
                    <a:pt x="382" y="214"/>
                  </a:cubicBezTo>
                  <a:close/>
                  <a:moveTo>
                    <a:pt x="553" y="203"/>
                  </a:moveTo>
                  <a:cubicBezTo>
                    <a:pt x="554" y="202"/>
                    <a:pt x="555" y="204"/>
                    <a:pt x="556" y="204"/>
                  </a:cubicBezTo>
                  <a:cubicBezTo>
                    <a:pt x="556" y="202"/>
                    <a:pt x="555" y="201"/>
                    <a:pt x="553" y="200"/>
                  </a:cubicBezTo>
                  <a:cubicBezTo>
                    <a:pt x="554" y="201"/>
                    <a:pt x="552" y="201"/>
                    <a:pt x="553" y="203"/>
                  </a:cubicBezTo>
                  <a:close/>
                  <a:moveTo>
                    <a:pt x="108" y="204"/>
                  </a:moveTo>
                  <a:cubicBezTo>
                    <a:pt x="109" y="204"/>
                    <a:pt x="110" y="205"/>
                    <a:pt x="111" y="205"/>
                  </a:cubicBezTo>
                  <a:cubicBezTo>
                    <a:pt x="111" y="204"/>
                    <a:pt x="112" y="201"/>
                    <a:pt x="111" y="200"/>
                  </a:cubicBezTo>
                  <a:cubicBezTo>
                    <a:pt x="110" y="201"/>
                    <a:pt x="108" y="202"/>
                    <a:pt x="108" y="204"/>
                  </a:cubicBezTo>
                  <a:close/>
                  <a:moveTo>
                    <a:pt x="83" y="219"/>
                  </a:moveTo>
                  <a:cubicBezTo>
                    <a:pt x="84" y="209"/>
                    <a:pt x="71" y="209"/>
                    <a:pt x="67" y="202"/>
                  </a:cubicBezTo>
                  <a:cubicBezTo>
                    <a:pt x="67" y="203"/>
                    <a:pt x="66" y="200"/>
                    <a:pt x="64" y="201"/>
                  </a:cubicBezTo>
                  <a:cubicBezTo>
                    <a:pt x="64" y="213"/>
                    <a:pt x="76" y="215"/>
                    <a:pt x="83" y="219"/>
                  </a:cubicBezTo>
                  <a:close/>
                  <a:moveTo>
                    <a:pt x="87" y="210"/>
                  </a:moveTo>
                  <a:cubicBezTo>
                    <a:pt x="92" y="209"/>
                    <a:pt x="87" y="203"/>
                    <a:pt x="86" y="201"/>
                  </a:cubicBezTo>
                  <a:cubicBezTo>
                    <a:pt x="86" y="203"/>
                    <a:pt x="86" y="208"/>
                    <a:pt x="87" y="210"/>
                  </a:cubicBezTo>
                  <a:close/>
                  <a:moveTo>
                    <a:pt x="194" y="203"/>
                  </a:moveTo>
                  <a:cubicBezTo>
                    <a:pt x="194" y="202"/>
                    <a:pt x="193" y="201"/>
                    <a:pt x="192" y="201"/>
                  </a:cubicBezTo>
                  <a:cubicBezTo>
                    <a:pt x="192" y="202"/>
                    <a:pt x="193" y="203"/>
                    <a:pt x="194" y="203"/>
                  </a:cubicBezTo>
                  <a:close/>
                  <a:moveTo>
                    <a:pt x="41" y="208"/>
                  </a:moveTo>
                  <a:cubicBezTo>
                    <a:pt x="43" y="209"/>
                    <a:pt x="44" y="211"/>
                    <a:pt x="47" y="210"/>
                  </a:cubicBezTo>
                  <a:cubicBezTo>
                    <a:pt x="47" y="207"/>
                    <a:pt x="47" y="200"/>
                    <a:pt x="42" y="201"/>
                  </a:cubicBezTo>
                  <a:cubicBezTo>
                    <a:pt x="42" y="204"/>
                    <a:pt x="42" y="206"/>
                    <a:pt x="41" y="208"/>
                  </a:cubicBezTo>
                  <a:close/>
                  <a:moveTo>
                    <a:pt x="273" y="204"/>
                  </a:moveTo>
                  <a:cubicBezTo>
                    <a:pt x="270" y="204"/>
                    <a:pt x="268" y="200"/>
                    <a:pt x="265" y="202"/>
                  </a:cubicBezTo>
                  <a:cubicBezTo>
                    <a:pt x="268" y="202"/>
                    <a:pt x="271" y="207"/>
                    <a:pt x="273" y="204"/>
                  </a:cubicBezTo>
                  <a:close/>
                  <a:moveTo>
                    <a:pt x="493" y="204"/>
                  </a:moveTo>
                  <a:cubicBezTo>
                    <a:pt x="494" y="204"/>
                    <a:pt x="494" y="206"/>
                    <a:pt x="495" y="206"/>
                  </a:cubicBezTo>
                  <a:cubicBezTo>
                    <a:pt x="497" y="205"/>
                    <a:pt x="497" y="203"/>
                    <a:pt x="496" y="201"/>
                  </a:cubicBezTo>
                  <a:cubicBezTo>
                    <a:pt x="495" y="202"/>
                    <a:pt x="493" y="202"/>
                    <a:pt x="493" y="204"/>
                  </a:cubicBezTo>
                  <a:close/>
                  <a:moveTo>
                    <a:pt x="151" y="207"/>
                  </a:moveTo>
                  <a:cubicBezTo>
                    <a:pt x="156" y="213"/>
                    <a:pt x="165" y="216"/>
                    <a:pt x="174" y="219"/>
                  </a:cubicBezTo>
                  <a:cubicBezTo>
                    <a:pt x="170" y="211"/>
                    <a:pt x="161" y="206"/>
                    <a:pt x="153" y="202"/>
                  </a:cubicBezTo>
                  <a:cubicBezTo>
                    <a:pt x="153" y="204"/>
                    <a:pt x="151" y="205"/>
                    <a:pt x="151" y="207"/>
                  </a:cubicBezTo>
                  <a:close/>
                  <a:moveTo>
                    <a:pt x="362" y="209"/>
                  </a:moveTo>
                  <a:cubicBezTo>
                    <a:pt x="361" y="206"/>
                    <a:pt x="354" y="203"/>
                    <a:pt x="354" y="203"/>
                  </a:cubicBezTo>
                  <a:cubicBezTo>
                    <a:pt x="356" y="205"/>
                    <a:pt x="359" y="208"/>
                    <a:pt x="362" y="209"/>
                  </a:cubicBezTo>
                  <a:close/>
                  <a:moveTo>
                    <a:pt x="368" y="206"/>
                  </a:moveTo>
                  <a:cubicBezTo>
                    <a:pt x="367" y="204"/>
                    <a:pt x="365" y="201"/>
                    <a:pt x="363" y="203"/>
                  </a:cubicBezTo>
                  <a:cubicBezTo>
                    <a:pt x="365" y="203"/>
                    <a:pt x="365" y="206"/>
                    <a:pt x="368" y="206"/>
                  </a:cubicBezTo>
                  <a:close/>
                  <a:moveTo>
                    <a:pt x="411" y="205"/>
                  </a:moveTo>
                  <a:cubicBezTo>
                    <a:pt x="416" y="208"/>
                    <a:pt x="420" y="213"/>
                    <a:pt x="425" y="215"/>
                  </a:cubicBezTo>
                  <a:cubicBezTo>
                    <a:pt x="426" y="213"/>
                    <a:pt x="428" y="213"/>
                    <a:pt x="428" y="210"/>
                  </a:cubicBezTo>
                  <a:cubicBezTo>
                    <a:pt x="423" y="209"/>
                    <a:pt x="415" y="198"/>
                    <a:pt x="411" y="205"/>
                  </a:cubicBezTo>
                  <a:close/>
                  <a:moveTo>
                    <a:pt x="562" y="205"/>
                  </a:moveTo>
                  <a:cubicBezTo>
                    <a:pt x="564" y="204"/>
                    <a:pt x="561" y="201"/>
                    <a:pt x="560" y="203"/>
                  </a:cubicBezTo>
                  <a:cubicBezTo>
                    <a:pt x="561" y="203"/>
                    <a:pt x="560" y="205"/>
                    <a:pt x="562" y="205"/>
                  </a:cubicBezTo>
                  <a:close/>
                  <a:moveTo>
                    <a:pt x="280" y="203"/>
                  </a:moveTo>
                  <a:cubicBezTo>
                    <a:pt x="280" y="204"/>
                    <a:pt x="278" y="203"/>
                    <a:pt x="278" y="204"/>
                  </a:cubicBezTo>
                  <a:cubicBezTo>
                    <a:pt x="283" y="206"/>
                    <a:pt x="286" y="211"/>
                    <a:pt x="292" y="211"/>
                  </a:cubicBezTo>
                  <a:cubicBezTo>
                    <a:pt x="290" y="207"/>
                    <a:pt x="283" y="207"/>
                    <a:pt x="280" y="203"/>
                  </a:cubicBezTo>
                  <a:close/>
                  <a:moveTo>
                    <a:pt x="510" y="206"/>
                  </a:moveTo>
                  <a:cubicBezTo>
                    <a:pt x="512" y="207"/>
                    <a:pt x="514" y="212"/>
                    <a:pt x="516" y="210"/>
                  </a:cubicBezTo>
                  <a:cubicBezTo>
                    <a:pt x="516" y="206"/>
                    <a:pt x="514" y="204"/>
                    <a:pt x="510" y="203"/>
                  </a:cubicBezTo>
                  <a:cubicBezTo>
                    <a:pt x="511" y="205"/>
                    <a:pt x="509" y="205"/>
                    <a:pt x="510" y="206"/>
                  </a:cubicBezTo>
                  <a:close/>
                  <a:moveTo>
                    <a:pt x="521" y="209"/>
                  </a:moveTo>
                  <a:cubicBezTo>
                    <a:pt x="525" y="210"/>
                    <a:pt x="524" y="207"/>
                    <a:pt x="524" y="204"/>
                  </a:cubicBezTo>
                  <a:cubicBezTo>
                    <a:pt x="524" y="204"/>
                    <a:pt x="523" y="204"/>
                    <a:pt x="522" y="204"/>
                  </a:cubicBezTo>
                  <a:cubicBezTo>
                    <a:pt x="522" y="206"/>
                    <a:pt x="521" y="207"/>
                    <a:pt x="521" y="209"/>
                  </a:cubicBezTo>
                  <a:close/>
                  <a:moveTo>
                    <a:pt x="119" y="207"/>
                  </a:moveTo>
                  <a:cubicBezTo>
                    <a:pt x="119" y="206"/>
                    <a:pt x="119" y="205"/>
                    <a:pt x="118" y="204"/>
                  </a:cubicBezTo>
                  <a:cubicBezTo>
                    <a:pt x="117" y="205"/>
                    <a:pt x="117" y="208"/>
                    <a:pt x="119" y="207"/>
                  </a:cubicBezTo>
                  <a:close/>
                  <a:moveTo>
                    <a:pt x="213" y="207"/>
                  </a:moveTo>
                  <a:cubicBezTo>
                    <a:pt x="211" y="207"/>
                    <a:pt x="211" y="203"/>
                    <a:pt x="208" y="205"/>
                  </a:cubicBezTo>
                  <a:cubicBezTo>
                    <a:pt x="208" y="207"/>
                    <a:pt x="212" y="208"/>
                    <a:pt x="213" y="207"/>
                  </a:cubicBezTo>
                  <a:close/>
                  <a:moveTo>
                    <a:pt x="245" y="215"/>
                  </a:moveTo>
                  <a:cubicBezTo>
                    <a:pt x="250" y="215"/>
                    <a:pt x="251" y="211"/>
                    <a:pt x="253" y="208"/>
                  </a:cubicBezTo>
                  <a:cubicBezTo>
                    <a:pt x="251" y="208"/>
                    <a:pt x="251" y="205"/>
                    <a:pt x="249" y="205"/>
                  </a:cubicBezTo>
                  <a:cubicBezTo>
                    <a:pt x="248" y="209"/>
                    <a:pt x="246" y="211"/>
                    <a:pt x="245" y="215"/>
                  </a:cubicBezTo>
                  <a:close/>
                  <a:moveTo>
                    <a:pt x="591" y="217"/>
                  </a:moveTo>
                  <a:cubicBezTo>
                    <a:pt x="591" y="220"/>
                    <a:pt x="594" y="221"/>
                    <a:pt x="593" y="224"/>
                  </a:cubicBezTo>
                  <a:cubicBezTo>
                    <a:pt x="592" y="226"/>
                    <a:pt x="590" y="227"/>
                    <a:pt x="588" y="228"/>
                  </a:cubicBezTo>
                  <a:cubicBezTo>
                    <a:pt x="586" y="236"/>
                    <a:pt x="585" y="246"/>
                    <a:pt x="585" y="255"/>
                  </a:cubicBezTo>
                  <a:cubicBezTo>
                    <a:pt x="583" y="258"/>
                    <a:pt x="579" y="264"/>
                    <a:pt x="581" y="267"/>
                  </a:cubicBezTo>
                  <a:cubicBezTo>
                    <a:pt x="584" y="259"/>
                    <a:pt x="588" y="250"/>
                    <a:pt x="592" y="239"/>
                  </a:cubicBezTo>
                  <a:cubicBezTo>
                    <a:pt x="595" y="229"/>
                    <a:pt x="602" y="212"/>
                    <a:pt x="594" y="205"/>
                  </a:cubicBezTo>
                  <a:cubicBezTo>
                    <a:pt x="594" y="209"/>
                    <a:pt x="590" y="212"/>
                    <a:pt x="591" y="217"/>
                  </a:cubicBezTo>
                  <a:close/>
                  <a:moveTo>
                    <a:pt x="607" y="223"/>
                  </a:moveTo>
                  <a:cubicBezTo>
                    <a:pt x="610" y="218"/>
                    <a:pt x="610" y="211"/>
                    <a:pt x="606" y="205"/>
                  </a:cubicBezTo>
                  <a:cubicBezTo>
                    <a:pt x="604" y="211"/>
                    <a:pt x="602" y="218"/>
                    <a:pt x="607" y="223"/>
                  </a:cubicBezTo>
                  <a:close/>
                  <a:moveTo>
                    <a:pt x="469" y="213"/>
                  </a:moveTo>
                  <a:cubicBezTo>
                    <a:pt x="470" y="209"/>
                    <a:pt x="463" y="208"/>
                    <a:pt x="461" y="206"/>
                  </a:cubicBezTo>
                  <a:cubicBezTo>
                    <a:pt x="462" y="209"/>
                    <a:pt x="466" y="212"/>
                    <a:pt x="469" y="213"/>
                  </a:cubicBezTo>
                  <a:close/>
                  <a:moveTo>
                    <a:pt x="543" y="212"/>
                  </a:moveTo>
                  <a:cubicBezTo>
                    <a:pt x="544" y="213"/>
                    <a:pt x="546" y="216"/>
                    <a:pt x="547" y="215"/>
                  </a:cubicBezTo>
                  <a:cubicBezTo>
                    <a:pt x="545" y="212"/>
                    <a:pt x="547" y="211"/>
                    <a:pt x="549" y="210"/>
                  </a:cubicBezTo>
                  <a:cubicBezTo>
                    <a:pt x="548" y="208"/>
                    <a:pt x="547" y="206"/>
                    <a:pt x="546" y="206"/>
                  </a:cubicBezTo>
                  <a:cubicBezTo>
                    <a:pt x="545" y="208"/>
                    <a:pt x="543" y="209"/>
                    <a:pt x="543" y="212"/>
                  </a:cubicBezTo>
                  <a:close/>
                  <a:moveTo>
                    <a:pt x="140" y="212"/>
                  </a:moveTo>
                  <a:cubicBezTo>
                    <a:pt x="141" y="211"/>
                    <a:pt x="141" y="208"/>
                    <a:pt x="140" y="207"/>
                  </a:cubicBezTo>
                  <a:cubicBezTo>
                    <a:pt x="139" y="208"/>
                    <a:pt x="137" y="206"/>
                    <a:pt x="136" y="206"/>
                  </a:cubicBezTo>
                  <a:cubicBezTo>
                    <a:pt x="136" y="210"/>
                    <a:pt x="137" y="212"/>
                    <a:pt x="140" y="212"/>
                  </a:cubicBezTo>
                  <a:close/>
                  <a:moveTo>
                    <a:pt x="556" y="212"/>
                  </a:moveTo>
                  <a:cubicBezTo>
                    <a:pt x="557" y="208"/>
                    <a:pt x="554" y="207"/>
                    <a:pt x="552" y="206"/>
                  </a:cubicBezTo>
                  <a:cubicBezTo>
                    <a:pt x="550" y="209"/>
                    <a:pt x="554" y="211"/>
                    <a:pt x="556" y="212"/>
                  </a:cubicBezTo>
                  <a:close/>
                  <a:moveTo>
                    <a:pt x="566" y="212"/>
                  </a:moveTo>
                  <a:cubicBezTo>
                    <a:pt x="569" y="212"/>
                    <a:pt x="570" y="215"/>
                    <a:pt x="572" y="217"/>
                  </a:cubicBezTo>
                  <a:cubicBezTo>
                    <a:pt x="572" y="214"/>
                    <a:pt x="572" y="212"/>
                    <a:pt x="574" y="210"/>
                  </a:cubicBezTo>
                  <a:cubicBezTo>
                    <a:pt x="571" y="209"/>
                    <a:pt x="570" y="207"/>
                    <a:pt x="567" y="206"/>
                  </a:cubicBezTo>
                  <a:cubicBezTo>
                    <a:pt x="567" y="209"/>
                    <a:pt x="565" y="209"/>
                    <a:pt x="566" y="212"/>
                  </a:cubicBezTo>
                  <a:close/>
                  <a:moveTo>
                    <a:pt x="476" y="212"/>
                  </a:moveTo>
                  <a:cubicBezTo>
                    <a:pt x="479" y="216"/>
                    <a:pt x="480" y="209"/>
                    <a:pt x="484" y="209"/>
                  </a:cubicBezTo>
                  <a:cubicBezTo>
                    <a:pt x="480" y="206"/>
                    <a:pt x="476" y="207"/>
                    <a:pt x="476" y="212"/>
                  </a:cubicBezTo>
                  <a:close/>
                  <a:moveTo>
                    <a:pt x="58" y="220"/>
                  </a:moveTo>
                  <a:cubicBezTo>
                    <a:pt x="62" y="223"/>
                    <a:pt x="67" y="229"/>
                    <a:pt x="72" y="230"/>
                  </a:cubicBezTo>
                  <a:cubicBezTo>
                    <a:pt x="66" y="223"/>
                    <a:pt x="66" y="209"/>
                    <a:pt x="54" y="207"/>
                  </a:cubicBezTo>
                  <a:cubicBezTo>
                    <a:pt x="55" y="212"/>
                    <a:pt x="57" y="216"/>
                    <a:pt x="58" y="220"/>
                  </a:cubicBezTo>
                  <a:close/>
                  <a:moveTo>
                    <a:pt x="351" y="207"/>
                  </a:moveTo>
                  <a:cubicBezTo>
                    <a:pt x="349" y="211"/>
                    <a:pt x="346" y="214"/>
                    <a:pt x="345" y="218"/>
                  </a:cubicBezTo>
                  <a:cubicBezTo>
                    <a:pt x="347" y="218"/>
                    <a:pt x="348" y="220"/>
                    <a:pt x="349" y="221"/>
                  </a:cubicBezTo>
                  <a:cubicBezTo>
                    <a:pt x="352" y="218"/>
                    <a:pt x="356" y="217"/>
                    <a:pt x="358" y="213"/>
                  </a:cubicBezTo>
                  <a:cubicBezTo>
                    <a:pt x="356" y="210"/>
                    <a:pt x="353" y="209"/>
                    <a:pt x="351" y="207"/>
                  </a:cubicBezTo>
                  <a:close/>
                  <a:moveTo>
                    <a:pt x="406" y="211"/>
                  </a:moveTo>
                  <a:cubicBezTo>
                    <a:pt x="413" y="213"/>
                    <a:pt x="417" y="218"/>
                    <a:pt x="423" y="220"/>
                  </a:cubicBezTo>
                  <a:cubicBezTo>
                    <a:pt x="423" y="218"/>
                    <a:pt x="422" y="217"/>
                    <a:pt x="421" y="215"/>
                  </a:cubicBezTo>
                  <a:cubicBezTo>
                    <a:pt x="414" y="216"/>
                    <a:pt x="411" y="202"/>
                    <a:pt x="406" y="211"/>
                  </a:cubicBezTo>
                  <a:close/>
                  <a:moveTo>
                    <a:pt x="628" y="215"/>
                  </a:moveTo>
                  <a:cubicBezTo>
                    <a:pt x="630" y="213"/>
                    <a:pt x="630" y="208"/>
                    <a:pt x="629" y="207"/>
                  </a:cubicBezTo>
                  <a:cubicBezTo>
                    <a:pt x="629" y="210"/>
                    <a:pt x="627" y="213"/>
                    <a:pt x="628" y="215"/>
                  </a:cubicBezTo>
                  <a:close/>
                  <a:moveTo>
                    <a:pt x="494" y="212"/>
                  </a:moveTo>
                  <a:cubicBezTo>
                    <a:pt x="493" y="210"/>
                    <a:pt x="490" y="209"/>
                    <a:pt x="488" y="208"/>
                  </a:cubicBezTo>
                  <a:cubicBezTo>
                    <a:pt x="490" y="210"/>
                    <a:pt x="492" y="211"/>
                    <a:pt x="494" y="212"/>
                  </a:cubicBezTo>
                  <a:close/>
                  <a:moveTo>
                    <a:pt x="527" y="215"/>
                  </a:moveTo>
                  <a:cubicBezTo>
                    <a:pt x="531" y="217"/>
                    <a:pt x="532" y="222"/>
                    <a:pt x="536" y="223"/>
                  </a:cubicBezTo>
                  <a:cubicBezTo>
                    <a:pt x="537" y="220"/>
                    <a:pt x="539" y="218"/>
                    <a:pt x="538" y="214"/>
                  </a:cubicBezTo>
                  <a:cubicBezTo>
                    <a:pt x="535" y="212"/>
                    <a:pt x="533" y="209"/>
                    <a:pt x="529" y="208"/>
                  </a:cubicBezTo>
                  <a:cubicBezTo>
                    <a:pt x="529" y="211"/>
                    <a:pt x="527" y="212"/>
                    <a:pt x="527" y="215"/>
                  </a:cubicBezTo>
                  <a:close/>
                  <a:moveTo>
                    <a:pt x="273" y="211"/>
                  </a:moveTo>
                  <a:cubicBezTo>
                    <a:pt x="277" y="214"/>
                    <a:pt x="280" y="216"/>
                    <a:pt x="284" y="218"/>
                  </a:cubicBezTo>
                  <a:cubicBezTo>
                    <a:pt x="286" y="217"/>
                    <a:pt x="288" y="216"/>
                    <a:pt x="289" y="214"/>
                  </a:cubicBezTo>
                  <a:cubicBezTo>
                    <a:pt x="286" y="212"/>
                    <a:pt x="283" y="210"/>
                    <a:pt x="280" y="209"/>
                  </a:cubicBezTo>
                  <a:cubicBezTo>
                    <a:pt x="280" y="213"/>
                    <a:pt x="276" y="209"/>
                    <a:pt x="273" y="211"/>
                  </a:cubicBezTo>
                  <a:close/>
                  <a:moveTo>
                    <a:pt x="385" y="217"/>
                  </a:moveTo>
                  <a:cubicBezTo>
                    <a:pt x="388" y="218"/>
                    <a:pt x="390" y="221"/>
                    <a:pt x="393" y="221"/>
                  </a:cubicBezTo>
                  <a:cubicBezTo>
                    <a:pt x="395" y="219"/>
                    <a:pt x="398" y="218"/>
                    <a:pt x="399" y="214"/>
                  </a:cubicBezTo>
                  <a:cubicBezTo>
                    <a:pt x="395" y="213"/>
                    <a:pt x="393" y="210"/>
                    <a:pt x="389" y="209"/>
                  </a:cubicBezTo>
                  <a:cubicBezTo>
                    <a:pt x="388" y="212"/>
                    <a:pt x="385" y="213"/>
                    <a:pt x="385" y="217"/>
                  </a:cubicBezTo>
                  <a:close/>
                  <a:moveTo>
                    <a:pt x="454" y="209"/>
                  </a:moveTo>
                  <a:cubicBezTo>
                    <a:pt x="451" y="212"/>
                    <a:pt x="448" y="214"/>
                    <a:pt x="446" y="218"/>
                  </a:cubicBezTo>
                  <a:cubicBezTo>
                    <a:pt x="451" y="220"/>
                    <a:pt x="454" y="225"/>
                    <a:pt x="459" y="225"/>
                  </a:cubicBezTo>
                  <a:cubicBezTo>
                    <a:pt x="457" y="220"/>
                    <a:pt x="460" y="210"/>
                    <a:pt x="454" y="209"/>
                  </a:cubicBezTo>
                  <a:close/>
                  <a:moveTo>
                    <a:pt x="233" y="214"/>
                  </a:moveTo>
                  <a:cubicBezTo>
                    <a:pt x="235" y="211"/>
                    <a:pt x="230" y="210"/>
                    <a:pt x="227" y="209"/>
                  </a:cubicBezTo>
                  <a:cubicBezTo>
                    <a:pt x="229" y="211"/>
                    <a:pt x="230" y="214"/>
                    <a:pt x="233" y="214"/>
                  </a:cubicBezTo>
                  <a:close/>
                  <a:moveTo>
                    <a:pt x="515" y="218"/>
                  </a:moveTo>
                  <a:cubicBezTo>
                    <a:pt x="515" y="213"/>
                    <a:pt x="510" y="213"/>
                    <a:pt x="509" y="209"/>
                  </a:cubicBezTo>
                  <a:cubicBezTo>
                    <a:pt x="505" y="214"/>
                    <a:pt x="511" y="219"/>
                    <a:pt x="515" y="218"/>
                  </a:cubicBezTo>
                  <a:close/>
                  <a:moveTo>
                    <a:pt x="180" y="216"/>
                  </a:moveTo>
                  <a:cubicBezTo>
                    <a:pt x="183" y="216"/>
                    <a:pt x="183" y="219"/>
                    <a:pt x="186" y="219"/>
                  </a:cubicBezTo>
                  <a:cubicBezTo>
                    <a:pt x="187" y="217"/>
                    <a:pt x="189" y="216"/>
                    <a:pt x="191" y="214"/>
                  </a:cubicBezTo>
                  <a:cubicBezTo>
                    <a:pt x="188" y="215"/>
                    <a:pt x="189" y="212"/>
                    <a:pt x="188" y="212"/>
                  </a:cubicBezTo>
                  <a:cubicBezTo>
                    <a:pt x="186" y="213"/>
                    <a:pt x="184" y="210"/>
                    <a:pt x="183" y="210"/>
                  </a:cubicBezTo>
                  <a:cubicBezTo>
                    <a:pt x="182" y="212"/>
                    <a:pt x="180" y="213"/>
                    <a:pt x="180" y="216"/>
                  </a:cubicBezTo>
                  <a:close/>
                  <a:moveTo>
                    <a:pt x="230" y="217"/>
                  </a:moveTo>
                  <a:cubicBezTo>
                    <a:pt x="225" y="215"/>
                    <a:pt x="224" y="210"/>
                    <a:pt x="220" y="210"/>
                  </a:cubicBezTo>
                  <a:cubicBezTo>
                    <a:pt x="222" y="213"/>
                    <a:pt x="226" y="218"/>
                    <a:pt x="230" y="217"/>
                  </a:cubicBezTo>
                  <a:close/>
                  <a:moveTo>
                    <a:pt x="649" y="219"/>
                  </a:moveTo>
                  <a:cubicBezTo>
                    <a:pt x="648" y="216"/>
                    <a:pt x="651" y="212"/>
                    <a:pt x="649" y="210"/>
                  </a:cubicBezTo>
                  <a:cubicBezTo>
                    <a:pt x="649" y="213"/>
                    <a:pt x="646" y="218"/>
                    <a:pt x="649" y="219"/>
                  </a:cubicBezTo>
                  <a:close/>
                  <a:moveTo>
                    <a:pt x="36" y="217"/>
                  </a:moveTo>
                  <a:cubicBezTo>
                    <a:pt x="38" y="215"/>
                    <a:pt x="38" y="212"/>
                    <a:pt x="36" y="210"/>
                  </a:cubicBezTo>
                  <a:cubicBezTo>
                    <a:pt x="36" y="212"/>
                    <a:pt x="35" y="215"/>
                    <a:pt x="36" y="217"/>
                  </a:cubicBezTo>
                  <a:close/>
                  <a:moveTo>
                    <a:pt x="145" y="215"/>
                  </a:moveTo>
                  <a:cubicBezTo>
                    <a:pt x="152" y="220"/>
                    <a:pt x="160" y="226"/>
                    <a:pt x="168" y="230"/>
                  </a:cubicBezTo>
                  <a:cubicBezTo>
                    <a:pt x="170" y="229"/>
                    <a:pt x="170" y="227"/>
                    <a:pt x="171" y="225"/>
                  </a:cubicBezTo>
                  <a:cubicBezTo>
                    <a:pt x="166" y="223"/>
                    <a:pt x="155" y="217"/>
                    <a:pt x="156" y="214"/>
                  </a:cubicBezTo>
                  <a:cubicBezTo>
                    <a:pt x="152" y="214"/>
                    <a:pt x="150" y="211"/>
                    <a:pt x="147" y="210"/>
                  </a:cubicBezTo>
                  <a:cubicBezTo>
                    <a:pt x="146" y="212"/>
                    <a:pt x="144" y="213"/>
                    <a:pt x="145" y="215"/>
                  </a:cubicBezTo>
                  <a:close/>
                  <a:moveTo>
                    <a:pt x="306" y="214"/>
                  </a:moveTo>
                  <a:cubicBezTo>
                    <a:pt x="309" y="217"/>
                    <a:pt x="313" y="219"/>
                    <a:pt x="318" y="220"/>
                  </a:cubicBezTo>
                  <a:cubicBezTo>
                    <a:pt x="319" y="216"/>
                    <a:pt x="308" y="206"/>
                    <a:pt x="306" y="214"/>
                  </a:cubicBezTo>
                  <a:close/>
                  <a:moveTo>
                    <a:pt x="99" y="217"/>
                  </a:moveTo>
                  <a:cubicBezTo>
                    <a:pt x="102" y="223"/>
                    <a:pt x="107" y="227"/>
                    <a:pt x="114" y="230"/>
                  </a:cubicBezTo>
                  <a:cubicBezTo>
                    <a:pt x="111" y="222"/>
                    <a:pt x="107" y="216"/>
                    <a:pt x="101" y="211"/>
                  </a:cubicBezTo>
                  <a:cubicBezTo>
                    <a:pt x="101" y="214"/>
                    <a:pt x="99" y="214"/>
                    <a:pt x="99" y="217"/>
                  </a:cubicBezTo>
                  <a:close/>
                  <a:moveTo>
                    <a:pt x="203" y="212"/>
                  </a:moveTo>
                  <a:cubicBezTo>
                    <a:pt x="209" y="216"/>
                    <a:pt x="215" y="221"/>
                    <a:pt x="224" y="224"/>
                  </a:cubicBezTo>
                  <a:cubicBezTo>
                    <a:pt x="223" y="223"/>
                    <a:pt x="225" y="222"/>
                    <a:pt x="224" y="221"/>
                  </a:cubicBezTo>
                  <a:cubicBezTo>
                    <a:pt x="221" y="219"/>
                    <a:pt x="209" y="212"/>
                    <a:pt x="203" y="212"/>
                  </a:cubicBezTo>
                  <a:close/>
                  <a:moveTo>
                    <a:pt x="481" y="216"/>
                  </a:moveTo>
                  <a:cubicBezTo>
                    <a:pt x="483" y="218"/>
                    <a:pt x="484" y="217"/>
                    <a:pt x="487" y="217"/>
                  </a:cubicBezTo>
                  <a:cubicBezTo>
                    <a:pt x="488" y="218"/>
                    <a:pt x="487" y="223"/>
                    <a:pt x="491" y="223"/>
                  </a:cubicBezTo>
                  <a:cubicBezTo>
                    <a:pt x="492" y="220"/>
                    <a:pt x="493" y="219"/>
                    <a:pt x="493" y="216"/>
                  </a:cubicBezTo>
                  <a:cubicBezTo>
                    <a:pt x="488" y="213"/>
                    <a:pt x="484" y="209"/>
                    <a:pt x="481" y="216"/>
                  </a:cubicBezTo>
                  <a:close/>
                  <a:moveTo>
                    <a:pt x="549" y="217"/>
                  </a:moveTo>
                  <a:cubicBezTo>
                    <a:pt x="552" y="218"/>
                    <a:pt x="553" y="222"/>
                    <a:pt x="557" y="223"/>
                  </a:cubicBezTo>
                  <a:cubicBezTo>
                    <a:pt x="557" y="218"/>
                    <a:pt x="554" y="214"/>
                    <a:pt x="550" y="212"/>
                  </a:cubicBezTo>
                  <a:cubicBezTo>
                    <a:pt x="550" y="214"/>
                    <a:pt x="549" y="215"/>
                    <a:pt x="549" y="217"/>
                  </a:cubicBezTo>
                  <a:close/>
                  <a:moveTo>
                    <a:pt x="575" y="218"/>
                  </a:moveTo>
                  <a:cubicBezTo>
                    <a:pt x="575" y="217"/>
                    <a:pt x="577" y="211"/>
                    <a:pt x="575" y="212"/>
                  </a:cubicBezTo>
                  <a:cubicBezTo>
                    <a:pt x="576" y="215"/>
                    <a:pt x="572" y="217"/>
                    <a:pt x="575" y="218"/>
                  </a:cubicBezTo>
                  <a:close/>
                  <a:moveTo>
                    <a:pt x="618" y="221"/>
                  </a:moveTo>
                  <a:cubicBezTo>
                    <a:pt x="619" y="219"/>
                    <a:pt x="621" y="214"/>
                    <a:pt x="619" y="212"/>
                  </a:cubicBezTo>
                  <a:cubicBezTo>
                    <a:pt x="620" y="215"/>
                    <a:pt x="617" y="219"/>
                    <a:pt x="618" y="221"/>
                  </a:cubicBezTo>
                  <a:close/>
                  <a:moveTo>
                    <a:pt x="251" y="218"/>
                  </a:moveTo>
                  <a:cubicBezTo>
                    <a:pt x="255" y="219"/>
                    <a:pt x="256" y="222"/>
                    <a:pt x="260" y="223"/>
                  </a:cubicBezTo>
                  <a:cubicBezTo>
                    <a:pt x="260" y="222"/>
                    <a:pt x="261" y="222"/>
                    <a:pt x="262" y="221"/>
                  </a:cubicBezTo>
                  <a:cubicBezTo>
                    <a:pt x="260" y="218"/>
                    <a:pt x="259" y="214"/>
                    <a:pt x="255" y="212"/>
                  </a:cubicBezTo>
                  <a:cubicBezTo>
                    <a:pt x="255" y="215"/>
                    <a:pt x="251" y="215"/>
                    <a:pt x="251" y="218"/>
                  </a:cubicBezTo>
                  <a:close/>
                  <a:moveTo>
                    <a:pt x="522" y="215"/>
                  </a:moveTo>
                  <a:cubicBezTo>
                    <a:pt x="522" y="213"/>
                    <a:pt x="521" y="213"/>
                    <a:pt x="520" y="212"/>
                  </a:cubicBezTo>
                  <a:cubicBezTo>
                    <a:pt x="519" y="214"/>
                    <a:pt x="520" y="215"/>
                    <a:pt x="522" y="215"/>
                  </a:cubicBezTo>
                  <a:close/>
                  <a:moveTo>
                    <a:pt x="132" y="215"/>
                  </a:moveTo>
                  <a:cubicBezTo>
                    <a:pt x="135" y="215"/>
                    <a:pt x="135" y="217"/>
                    <a:pt x="137" y="217"/>
                  </a:cubicBezTo>
                  <a:cubicBezTo>
                    <a:pt x="136" y="215"/>
                    <a:pt x="135" y="215"/>
                    <a:pt x="135" y="213"/>
                  </a:cubicBezTo>
                  <a:cubicBezTo>
                    <a:pt x="135" y="214"/>
                    <a:pt x="132" y="213"/>
                    <a:pt x="132" y="215"/>
                  </a:cubicBezTo>
                  <a:close/>
                  <a:moveTo>
                    <a:pt x="420" y="224"/>
                  </a:moveTo>
                  <a:cubicBezTo>
                    <a:pt x="417" y="218"/>
                    <a:pt x="410" y="216"/>
                    <a:pt x="404" y="213"/>
                  </a:cubicBezTo>
                  <a:cubicBezTo>
                    <a:pt x="408" y="218"/>
                    <a:pt x="414" y="221"/>
                    <a:pt x="420" y="224"/>
                  </a:cubicBezTo>
                  <a:close/>
                  <a:moveTo>
                    <a:pt x="43" y="220"/>
                  </a:moveTo>
                  <a:cubicBezTo>
                    <a:pt x="42" y="219"/>
                    <a:pt x="43" y="215"/>
                    <a:pt x="42" y="214"/>
                  </a:cubicBezTo>
                  <a:cubicBezTo>
                    <a:pt x="42" y="214"/>
                    <a:pt x="41" y="214"/>
                    <a:pt x="41" y="214"/>
                  </a:cubicBezTo>
                  <a:cubicBezTo>
                    <a:pt x="40" y="216"/>
                    <a:pt x="40" y="222"/>
                    <a:pt x="43" y="220"/>
                  </a:cubicBezTo>
                  <a:close/>
                  <a:moveTo>
                    <a:pt x="429" y="218"/>
                  </a:moveTo>
                  <a:cubicBezTo>
                    <a:pt x="431" y="221"/>
                    <a:pt x="433" y="222"/>
                    <a:pt x="436" y="223"/>
                  </a:cubicBezTo>
                  <a:cubicBezTo>
                    <a:pt x="436" y="219"/>
                    <a:pt x="435" y="215"/>
                    <a:pt x="431" y="214"/>
                  </a:cubicBezTo>
                  <a:cubicBezTo>
                    <a:pt x="431" y="216"/>
                    <a:pt x="429" y="216"/>
                    <a:pt x="429" y="218"/>
                  </a:cubicBezTo>
                  <a:close/>
                  <a:moveTo>
                    <a:pt x="475" y="218"/>
                  </a:moveTo>
                  <a:cubicBezTo>
                    <a:pt x="475" y="218"/>
                    <a:pt x="475" y="217"/>
                    <a:pt x="476" y="217"/>
                  </a:cubicBezTo>
                  <a:cubicBezTo>
                    <a:pt x="476" y="215"/>
                    <a:pt x="475" y="214"/>
                    <a:pt x="473" y="214"/>
                  </a:cubicBezTo>
                  <a:cubicBezTo>
                    <a:pt x="472" y="216"/>
                    <a:pt x="473" y="217"/>
                    <a:pt x="475" y="218"/>
                  </a:cubicBezTo>
                  <a:close/>
                  <a:moveTo>
                    <a:pt x="378" y="219"/>
                  </a:moveTo>
                  <a:cubicBezTo>
                    <a:pt x="376" y="218"/>
                    <a:pt x="378" y="217"/>
                    <a:pt x="377" y="215"/>
                  </a:cubicBezTo>
                  <a:cubicBezTo>
                    <a:pt x="375" y="216"/>
                    <a:pt x="374" y="215"/>
                    <a:pt x="374" y="215"/>
                  </a:cubicBezTo>
                  <a:cubicBezTo>
                    <a:pt x="374" y="217"/>
                    <a:pt x="376" y="221"/>
                    <a:pt x="378" y="219"/>
                  </a:cubicBezTo>
                  <a:close/>
                  <a:moveTo>
                    <a:pt x="83" y="238"/>
                  </a:moveTo>
                  <a:cubicBezTo>
                    <a:pt x="83" y="233"/>
                    <a:pt x="81" y="227"/>
                    <a:pt x="83" y="223"/>
                  </a:cubicBezTo>
                  <a:cubicBezTo>
                    <a:pt x="78" y="220"/>
                    <a:pt x="74" y="217"/>
                    <a:pt x="69" y="215"/>
                  </a:cubicBezTo>
                  <a:cubicBezTo>
                    <a:pt x="73" y="223"/>
                    <a:pt x="74" y="234"/>
                    <a:pt x="83" y="238"/>
                  </a:cubicBezTo>
                  <a:close/>
                  <a:moveTo>
                    <a:pt x="237" y="217"/>
                  </a:moveTo>
                  <a:cubicBezTo>
                    <a:pt x="236" y="217"/>
                    <a:pt x="236" y="217"/>
                    <a:pt x="236" y="217"/>
                  </a:cubicBezTo>
                  <a:cubicBezTo>
                    <a:pt x="235" y="218"/>
                    <a:pt x="237" y="218"/>
                    <a:pt x="239" y="218"/>
                  </a:cubicBezTo>
                  <a:cubicBezTo>
                    <a:pt x="238" y="217"/>
                    <a:pt x="240" y="217"/>
                    <a:pt x="239" y="215"/>
                  </a:cubicBezTo>
                  <a:cubicBezTo>
                    <a:pt x="237" y="214"/>
                    <a:pt x="238" y="217"/>
                    <a:pt x="237" y="217"/>
                  </a:cubicBezTo>
                  <a:close/>
                  <a:moveTo>
                    <a:pt x="462" y="221"/>
                  </a:moveTo>
                  <a:cubicBezTo>
                    <a:pt x="464" y="221"/>
                    <a:pt x="465" y="218"/>
                    <a:pt x="465" y="217"/>
                  </a:cubicBezTo>
                  <a:cubicBezTo>
                    <a:pt x="463" y="217"/>
                    <a:pt x="464" y="215"/>
                    <a:pt x="462" y="215"/>
                  </a:cubicBezTo>
                  <a:cubicBezTo>
                    <a:pt x="462" y="217"/>
                    <a:pt x="462" y="219"/>
                    <a:pt x="462" y="221"/>
                  </a:cubicBezTo>
                  <a:close/>
                  <a:moveTo>
                    <a:pt x="287" y="221"/>
                  </a:moveTo>
                  <a:cubicBezTo>
                    <a:pt x="290" y="221"/>
                    <a:pt x="293" y="218"/>
                    <a:pt x="292" y="216"/>
                  </a:cubicBezTo>
                  <a:cubicBezTo>
                    <a:pt x="291" y="218"/>
                    <a:pt x="288" y="219"/>
                    <a:pt x="287" y="221"/>
                  </a:cubicBezTo>
                  <a:close/>
                  <a:moveTo>
                    <a:pt x="363" y="217"/>
                  </a:moveTo>
                  <a:cubicBezTo>
                    <a:pt x="360" y="220"/>
                    <a:pt x="357" y="223"/>
                    <a:pt x="355" y="227"/>
                  </a:cubicBezTo>
                  <a:cubicBezTo>
                    <a:pt x="358" y="231"/>
                    <a:pt x="364" y="233"/>
                    <a:pt x="368" y="235"/>
                  </a:cubicBezTo>
                  <a:cubicBezTo>
                    <a:pt x="370" y="231"/>
                    <a:pt x="373" y="229"/>
                    <a:pt x="374" y="224"/>
                  </a:cubicBezTo>
                  <a:cubicBezTo>
                    <a:pt x="370" y="223"/>
                    <a:pt x="369" y="218"/>
                    <a:pt x="363" y="217"/>
                  </a:cubicBezTo>
                  <a:close/>
                  <a:moveTo>
                    <a:pt x="19" y="235"/>
                  </a:moveTo>
                  <a:cubicBezTo>
                    <a:pt x="19" y="228"/>
                    <a:pt x="22" y="220"/>
                    <a:pt x="19" y="217"/>
                  </a:cubicBezTo>
                  <a:cubicBezTo>
                    <a:pt x="19" y="223"/>
                    <a:pt x="14" y="232"/>
                    <a:pt x="19" y="235"/>
                  </a:cubicBezTo>
                  <a:close/>
                  <a:moveTo>
                    <a:pt x="315" y="224"/>
                  </a:moveTo>
                  <a:cubicBezTo>
                    <a:pt x="313" y="220"/>
                    <a:pt x="308" y="219"/>
                    <a:pt x="304" y="217"/>
                  </a:cubicBezTo>
                  <a:cubicBezTo>
                    <a:pt x="304" y="221"/>
                    <a:pt x="312" y="224"/>
                    <a:pt x="315" y="224"/>
                  </a:cubicBezTo>
                  <a:close/>
                  <a:moveTo>
                    <a:pt x="396" y="223"/>
                  </a:moveTo>
                  <a:cubicBezTo>
                    <a:pt x="397" y="224"/>
                    <a:pt x="398" y="225"/>
                    <a:pt x="400" y="226"/>
                  </a:cubicBezTo>
                  <a:cubicBezTo>
                    <a:pt x="402" y="224"/>
                    <a:pt x="402" y="219"/>
                    <a:pt x="400" y="217"/>
                  </a:cubicBezTo>
                  <a:cubicBezTo>
                    <a:pt x="399" y="219"/>
                    <a:pt x="397" y="221"/>
                    <a:pt x="396" y="223"/>
                  </a:cubicBezTo>
                  <a:close/>
                  <a:moveTo>
                    <a:pt x="538" y="227"/>
                  </a:moveTo>
                  <a:cubicBezTo>
                    <a:pt x="540" y="228"/>
                    <a:pt x="541" y="229"/>
                    <a:pt x="542" y="230"/>
                  </a:cubicBezTo>
                  <a:cubicBezTo>
                    <a:pt x="543" y="226"/>
                    <a:pt x="544" y="223"/>
                    <a:pt x="545" y="219"/>
                  </a:cubicBezTo>
                  <a:cubicBezTo>
                    <a:pt x="543" y="219"/>
                    <a:pt x="543" y="217"/>
                    <a:pt x="541" y="217"/>
                  </a:cubicBezTo>
                  <a:cubicBezTo>
                    <a:pt x="541" y="222"/>
                    <a:pt x="538" y="223"/>
                    <a:pt x="538" y="227"/>
                  </a:cubicBezTo>
                  <a:close/>
                  <a:moveTo>
                    <a:pt x="569" y="226"/>
                  </a:moveTo>
                  <a:cubicBezTo>
                    <a:pt x="566" y="223"/>
                    <a:pt x="566" y="220"/>
                    <a:pt x="564" y="217"/>
                  </a:cubicBezTo>
                  <a:cubicBezTo>
                    <a:pt x="561" y="221"/>
                    <a:pt x="566" y="227"/>
                    <a:pt x="569" y="226"/>
                  </a:cubicBezTo>
                  <a:close/>
                  <a:moveTo>
                    <a:pt x="481" y="222"/>
                  </a:moveTo>
                  <a:cubicBezTo>
                    <a:pt x="483" y="220"/>
                    <a:pt x="480" y="219"/>
                    <a:pt x="478" y="218"/>
                  </a:cubicBezTo>
                  <a:cubicBezTo>
                    <a:pt x="477" y="220"/>
                    <a:pt x="479" y="221"/>
                    <a:pt x="481" y="222"/>
                  </a:cubicBezTo>
                  <a:close/>
                  <a:moveTo>
                    <a:pt x="92" y="224"/>
                  </a:moveTo>
                  <a:cubicBezTo>
                    <a:pt x="92" y="220"/>
                    <a:pt x="90" y="219"/>
                    <a:pt x="88" y="218"/>
                  </a:cubicBezTo>
                  <a:cubicBezTo>
                    <a:pt x="89" y="220"/>
                    <a:pt x="88" y="224"/>
                    <a:pt x="92" y="224"/>
                  </a:cubicBezTo>
                  <a:close/>
                  <a:moveTo>
                    <a:pt x="166" y="237"/>
                  </a:moveTo>
                  <a:cubicBezTo>
                    <a:pt x="165" y="235"/>
                    <a:pt x="167" y="235"/>
                    <a:pt x="167" y="234"/>
                  </a:cubicBezTo>
                  <a:cubicBezTo>
                    <a:pt x="166" y="232"/>
                    <a:pt x="162" y="233"/>
                    <a:pt x="162" y="230"/>
                  </a:cubicBezTo>
                  <a:cubicBezTo>
                    <a:pt x="158" y="231"/>
                    <a:pt x="158" y="228"/>
                    <a:pt x="157" y="226"/>
                  </a:cubicBezTo>
                  <a:cubicBezTo>
                    <a:pt x="151" y="225"/>
                    <a:pt x="148" y="221"/>
                    <a:pt x="141" y="218"/>
                  </a:cubicBezTo>
                  <a:cubicBezTo>
                    <a:pt x="149" y="225"/>
                    <a:pt x="158" y="230"/>
                    <a:pt x="166" y="237"/>
                  </a:cubicBezTo>
                  <a:close/>
                  <a:moveTo>
                    <a:pt x="292" y="224"/>
                  </a:moveTo>
                  <a:cubicBezTo>
                    <a:pt x="292" y="226"/>
                    <a:pt x="293" y="227"/>
                    <a:pt x="295" y="227"/>
                  </a:cubicBezTo>
                  <a:cubicBezTo>
                    <a:pt x="296" y="224"/>
                    <a:pt x="298" y="222"/>
                    <a:pt x="299" y="219"/>
                  </a:cubicBezTo>
                  <a:cubicBezTo>
                    <a:pt x="295" y="218"/>
                    <a:pt x="293" y="222"/>
                    <a:pt x="292" y="224"/>
                  </a:cubicBezTo>
                  <a:close/>
                  <a:moveTo>
                    <a:pt x="517" y="222"/>
                  </a:moveTo>
                  <a:cubicBezTo>
                    <a:pt x="519" y="223"/>
                    <a:pt x="520" y="222"/>
                    <a:pt x="520" y="220"/>
                  </a:cubicBezTo>
                  <a:cubicBezTo>
                    <a:pt x="519" y="220"/>
                    <a:pt x="519" y="218"/>
                    <a:pt x="518" y="218"/>
                  </a:cubicBezTo>
                  <a:cubicBezTo>
                    <a:pt x="518" y="220"/>
                    <a:pt x="517" y="221"/>
                    <a:pt x="517" y="222"/>
                  </a:cubicBezTo>
                  <a:close/>
                  <a:moveTo>
                    <a:pt x="628" y="238"/>
                  </a:moveTo>
                  <a:cubicBezTo>
                    <a:pt x="628" y="231"/>
                    <a:pt x="634" y="224"/>
                    <a:pt x="631" y="218"/>
                  </a:cubicBezTo>
                  <a:cubicBezTo>
                    <a:pt x="630" y="225"/>
                    <a:pt x="626" y="232"/>
                    <a:pt x="628" y="238"/>
                  </a:cubicBezTo>
                  <a:close/>
                  <a:moveTo>
                    <a:pt x="278" y="224"/>
                  </a:moveTo>
                  <a:cubicBezTo>
                    <a:pt x="279" y="221"/>
                    <a:pt x="274" y="221"/>
                    <a:pt x="273" y="219"/>
                  </a:cubicBezTo>
                  <a:cubicBezTo>
                    <a:pt x="273" y="222"/>
                    <a:pt x="277" y="222"/>
                    <a:pt x="278" y="224"/>
                  </a:cubicBezTo>
                  <a:close/>
                  <a:moveTo>
                    <a:pt x="193" y="226"/>
                  </a:moveTo>
                  <a:cubicBezTo>
                    <a:pt x="198" y="229"/>
                    <a:pt x="201" y="234"/>
                    <a:pt x="208" y="235"/>
                  </a:cubicBezTo>
                  <a:cubicBezTo>
                    <a:pt x="208" y="235"/>
                    <a:pt x="208" y="234"/>
                    <a:pt x="209" y="234"/>
                  </a:cubicBezTo>
                  <a:cubicBezTo>
                    <a:pt x="206" y="227"/>
                    <a:pt x="197" y="213"/>
                    <a:pt x="193" y="226"/>
                  </a:cubicBezTo>
                  <a:close/>
                  <a:moveTo>
                    <a:pt x="611" y="237"/>
                  </a:moveTo>
                  <a:cubicBezTo>
                    <a:pt x="609" y="232"/>
                    <a:pt x="616" y="223"/>
                    <a:pt x="611" y="220"/>
                  </a:cubicBezTo>
                  <a:cubicBezTo>
                    <a:pt x="610" y="225"/>
                    <a:pt x="607" y="234"/>
                    <a:pt x="611" y="237"/>
                  </a:cubicBezTo>
                  <a:close/>
                  <a:moveTo>
                    <a:pt x="646" y="224"/>
                  </a:moveTo>
                  <a:cubicBezTo>
                    <a:pt x="648" y="224"/>
                    <a:pt x="649" y="220"/>
                    <a:pt x="648" y="220"/>
                  </a:cubicBezTo>
                  <a:cubicBezTo>
                    <a:pt x="648" y="221"/>
                    <a:pt x="647" y="222"/>
                    <a:pt x="646" y="224"/>
                  </a:cubicBezTo>
                  <a:close/>
                  <a:moveTo>
                    <a:pt x="495" y="226"/>
                  </a:moveTo>
                  <a:cubicBezTo>
                    <a:pt x="496" y="227"/>
                    <a:pt x="496" y="228"/>
                    <a:pt x="498" y="227"/>
                  </a:cubicBezTo>
                  <a:cubicBezTo>
                    <a:pt x="499" y="226"/>
                    <a:pt x="499" y="224"/>
                    <a:pt x="499" y="221"/>
                  </a:cubicBezTo>
                  <a:cubicBezTo>
                    <a:pt x="498" y="222"/>
                    <a:pt x="498" y="220"/>
                    <a:pt x="497" y="220"/>
                  </a:cubicBezTo>
                  <a:cubicBezTo>
                    <a:pt x="496" y="222"/>
                    <a:pt x="495" y="224"/>
                    <a:pt x="495" y="226"/>
                  </a:cubicBezTo>
                  <a:close/>
                  <a:moveTo>
                    <a:pt x="462" y="229"/>
                  </a:moveTo>
                  <a:cubicBezTo>
                    <a:pt x="466" y="227"/>
                    <a:pt x="468" y="225"/>
                    <a:pt x="470" y="221"/>
                  </a:cubicBezTo>
                  <a:cubicBezTo>
                    <a:pt x="466" y="220"/>
                    <a:pt x="463" y="225"/>
                    <a:pt x="462" y="229"/>
                  </a:cubicBezTo>
                  <a:close/>
                  <a:moveTo>
                    <a:pt x="56" y="227"/>
                  </a:moveTo>
                  <a:cubicBezTo>
                    <a:pt x="56" y="224"/>
                    <a:pt x="55" y="222"/>
                    <a:pt x="52" y="221"/>
                  </a:cubicBezTo>
                  <a:cubicBezTo>
                    <a:pt x="51" y="225"/>
                    <a:pt x="54" y="229"/>
                    <a:pt x="56" y="227"/>
                  </a:cubicBezTo>
                  <a:close/>
                  <a:moveTo>
                    <a:pt x="573" y="226"/>
                  </a:moveTo>
                  <a:cubicBezTo>
                    <a:pt x="574" y="226"/>
                    <a:pt x="574" y="221"/>
                    <a:pt x="572" y="221"/>
                  </a:cubicBezTo>
                  <a:cubicBezTo>
                    <a:pt x="572" y="222"/>
                    <a:pt x="570" y="226"/>
                    <a:pt x="573" y="226"/>
                  </a:cubicBezTo>
                  <a:close/>
                  <a:moveTo>
                    <a:pt x="244" y="225"/>
                  </a:moveTo>
                  <a:cubicBezTo>
                    <a:pt x="248" y="227"/>
                    <a:pt x="249" y="231"/>
                    <a:pt x="254" y="232"/>
                  </a:cubicBezTo>
                  <a:cubicBezTo>
                    <a:pt x="254" y="228"/>
                    <a:pt x="258" y="228"/>
                    <a:pt x="258" y="224"/>
                  </a:cubicBezTo>
                  <a:cubicBezTo>
                    <a:pt x="254" y="222"/>
                    <a:pt x="247" y="222"/>
                    <a:pt x="244" y="225"/>
                  </a:cubicBezTo>
                  <a:close/>
                  <a:moveTo>
                    <a:pt x="408" y="232"/>
                  </a:moveTo>
                  <a:cubicBezTo>
                    <a:pt x="410" y="232"/>
                    <a:pt x="411" y="235"/>
                    <a:pt x="414" y="235"/>
                  </a:cubicBezTo>
                  <a:cubicBezTo>
                    <a:pt x="415" y="232"/>
                    <a:pt x="417" y="231"/>
                    <a:pt x="417" y="228"/>
                  </a:cubicBezTo>
                  <a:cubicBezTo>
                    <a:pt x="416" y="225"/>
                    <a:pt x="413" y="223"/>
                    <a:pt x="410" y="222"/>
                  </a:cubicBezTo>
                  <a:cubicBezTo>
                    <a:pt x="409" y="227"/>
                    <a:pt x="406" y="226"/>
                    <a:pt x="408" y="232"/>
                  </a:cubicBezTo>
                  <a:close/>
                  <a:moveTo>
                    <a:pt x="433" y="227"/>
                  </a:moveTo>
                  <a:cubicBezTo>
                    <a:pt x="431" y="225"/>
                    <a:pt x="430" y="222"/>
                    <a:pt x="426" y="222"/>
                  </a:cubicBezTo>
                  <a:cubicBezTo>
                    <a:pt x="427" y="225"/>
                    <a:pt x="431" y="226"/>
                    <a:pt x="433" y="227"/>
                  </a:cubicBezTo>
                  <a:close/>
                  <a:moveTo>
                    <a:pt x="545" y="234"/>
                  </a:moveTo>
                  <a:cubicBezTo>
                    <a:pt x="547" y="235"/>
                    <a:pt x="550" y="239"/>
                    <a:pt x="552" y="238"/>
                  </a:cubicBezTo>
                  <a:cubicBezTo>
                    <a:pt x="551" y="235"/>
                    <a:pt x="555" y="233"/>
                    <a:pt x="555" y="231"/>
                  </a:cubicBezTo>
                  <a:cubicBezTo>
                    <a:pt x="555" y="226"/>
                    <a:pt x="551" y="224"/>
                    <a:pt x="547" y="222"/>
                  </a:cubicBezTo>
                  <a:cubicBezTo>
                    <a:pt x="547" y="225"/>
                    <a:pt x="545" y="229"/>
                    <a:pt x="545" y="234"/>
                  </a:cubicBezTo>
                  <a:close/>
                  <a:moveTo>
                    <a:pt x="274" y="227"/>
                  </a:moveTo>
                  <a:cubicBezTo>
                    <a:pt x="275" y="224"/>
                    <a:pt x="271" y="222"/>
                    <a:pt x="270" y="223"/>
                  </a:cubicBezTo>
                  <a:cubicBezTo>
                    <a:pt x="272" y="224"/>
                    <a:pt x="271" y="228"/>
                    <a:pt x="274" y="227"/>
                  </a:cubicBezTo>
                  <a:close/>
                  <a:moveTo>
                    <a:pt x="298" y="230"/>
                  </a:moveTo>
                  <a:cubicBezTo>
                    <a:pt x="301" y="232"/>
                    <a:pt x="303" y="234"/>
                    <a:pt x="306" y="235"/>
                  </a:cubicBezTo>
                  <a:cubicBezTo>
                    <a:pt x="307" y="232"/>
                    <a:pt x="311" y="231"/>
                    <a:pt x="312" y="227"/>
                  </a:cubicBezTo>
                  <a:cubicBezTo>
                    <a:pt x="306" y="223"/>
                    <a:pt x="300" y="221"/>
                    <a:pt x="298" y="230"/>
                  </a:cubicBezTo>
                  <a:close/>
                  <a:moveTo>
                    <a:pt x="120" y="229"/>
                  </a:moveTo>
                  <a:cubicBezTo>
                    <a:pt x="121" y="228"/>
                    <a:pt x="122" y="227"/>
                    <a:pt x="122" y="225"/>
                  </a:cubicBezTo>
                  <a:cubicBezTo>
                    <a:pt x="120" y="225"/>
                    <a:pt x="120" y="223"/>
                    <a:pt x="118" y="223"/>
                  </a:cubicBezTo>
                  <a:cubicBezTo>
                    <a:pt x="119" y="227"/>
                    <a:pt x="119" y="228"/>
                    <a:pt x="120" y="229"/>
                  </a:cubicBezTo>
                  <a:close/>
                  <a:moveTo>
                    <a:pt x="450" y="235"/>
                  </a:moveTo>
                  <a:cubicBezTo>
                    <a:pt x="451" y="234"/>
                    <a:pt x="451" y="234"/>
                    <a:pt x="452" y="234"/>
                  </a:cubicBezTo>
                  <a:cubicBezTo>
                    <a:pt x="449" y="229"/>
                    <a:pt x="446" y="225"/>
                    <a:pt x="441" y="223"/>
                  </a:cubicBezTo>
                  <a:cubicBezTo>
                    <a:pt x="441" y="230"/>
                    <a:pt x="447" y="232"/>
                    <a:pt x="450" y="235"/>
                  </a:cubicBezTo>
                  <a:close/>
                  <a:moveTo>
                    <a:pt x="486" y="224"/>
                  </a:moveTo>
                  <a:cubicBezTo>
                    <a:pt x="486" y="227"/>
                    <a:pt x="487" y="228"/>
                    <a:pt x="489" y="228"/>
                  </a:cubicBezTo>
                  <a:cubicBezTo>
                    <a:pt x="491" y="226"/>
                    <a:pt x="488" y="223"/>
                    <a:pt x="486" y="224"/>
                  </a:cubicBezTo>
                  <a:close/>
                  <a:moveTo>
                    <a:pt x="533" y="231"/>
                  </a:moveTo>
                  <a:cubicBezTo>
                    <a:pt x="533" y="231"/>
                    <a:pt x="533" y="230"/>
                    <a:pt x="533" y="229"/>
                  </a:cubicBezTo>
                  <a:cubicBezTo>
                    <a:pt x="530" y="228"/>
                    <a:pt x="528" y="225"/>
                    <a:pt x="524" y="223"/>
                  </a:cubicBezTo>
                  <a:cubicBezTo>
                    <a:pt x="524" y="227"/>
                    <a:pt x="530" y="232"/>
                    <a:pt x="533" y="231"/>
                  </a:cubicBezTo>
                  <a:close/>
                  <a:moveTo>
                    <a:pt x="44" y="232"/>
                  </a:moveTo>
                  <a:cubicBezTo>
                    <a:pt x="44" y="230"/>
                    <a:pt x="44" y="228"/>
                    <a:pt x="44" y="225"/>
                  </a:cubicBezTo>
                  <a:cubicBezTo>
                    <a:pt x="42" y="225"/>
                    <a:pt x="42" y="224"/>
                    <a:pt x="41" y="224"/>
                  </a:cubicBezTo>
                  <a:cubicBezTo>
                    <a:pt x="39" y="227"/>
                    <a:pt x="40" y="232"/>
                    <a:pt x="44" y="232"/>
                  </a:cubicBezTo>
                  <a:close/>
                  <a:moveTo>
                    <a:pt x="565" y="229"/>
                  </a:moveTo>
                  <a:cubicBezTo>
                    <a:pt x="565" y="227"/>
                    <a:pt x="562" y="226"/>
                    <a:pt x="561" y="224"/>
                  </a:cubicBezTo>
                  <a:cubicBezTo>
                    <a:pt x="561" y="225"/>
                    <a:pt x="560" y="225"/>
                    <a:pt x="560" y="226"/>
                  </a:cubicBezTo>
                  <a:cubicBezTo>
                    <a:pt x="562" y="227"/>
                    <a:pt x="564" y="228"/>
                    <a:pt x="565" y="229"/>
                  </a:cubicBezTo>
                  <a:close/>
                  <a:moveTo>
                    <a:pt x="578" y="239"/>
                  </a:moveTo>
                  <a:cubicBezTo>
                    <a:pt x="580" y="235"/>
                    <a:pt x="580" y="230"/>
                    <a:pt x="579" y="224"/>
                  </a:cubicBezTo>
                  <a:cubicBezTo>
                    <a:pt x="578" y="224"/>
                    <a:pt x="578" y="224"/>
                    <a:pt x="577" y="224"/>
                  </a:cubicBezTo>
                  <a:cubicBezTo>
                    <a:pt x="576" y="229"/>
                    <a:pt x="573" y="236"/>
                    <a:pt x="578" y="239"/>
                  </a:cubicBezTo>
                  <a:close/>
                  <a:moveTo>
                    <a:pt x="153" y="233"/>
                  </a:moveTo>
                  <a:cubicBezTo>
                    <a:pt x="149" y="230"/>
                    <a:pt x="144" y="228"/>
                    <a:pt x="140" y="224"/>
                  </a:cubicBezTo>
                  <a:cubicBezTo>
                    <a:pt x="142" y="230"/>
                    <a:pt x="149" y="232"/>
                    <a:pt x="153" y="233"/>
                  </a:cubicBezTo>
                  <a:close/>
                  <a:moveTo>
                    <a:pt x="229" y="227"/>
                  </a:moveTo>
                  <a:cubicBezTo>
                    <a:pt x="228" y="226"/>
                    <a:pt x="228" y="224"/>
                    <a:pt x="225" y="224"/>
                  </a:cubicBezTo>
                  <a:cubicBezTo>
                    <a:pt x="226" y="226"/>
                    <a:pt x="227" y="227"/>
                    <a:pt x="229" y="227"/>
                  </a:cubicBezTo>
                  <a:close/>
                  <a:moveTo>
                    <a:pt x="466" y="231"/>
                  </a:moveTo>
                  <a:cubicBezTo>
                    <a:pt x="469" y="233"/>
                    <a:pt x="472" y="236"/>
                    <a:pt x="476" y="238"/>
                  </a:cubicBezTo>
                  <a:cubicBezTo>
                    <a:pt x="477" y="235"/>
                    <a:pt x="478" y="233"/>
                    <a:pt x="478" y="230"/>
                  </a:cubicBezTo>
                  <a:cubicBezTo>
                    <a:pt x="475" y="223"/>
                    <a:pt x="469" y="225"/>
                    <a:pt x="466" y="231"/>
                  </a:cubicBezTo>
                  <a:close/>
                  <a:moveTo>
                    <a:pt x="591" y="265"/>
                  </a:moveTo>
                  <a:cubicBezTo>
                    <a:pt x="589" y="272"/>
                    <a:pt x="587" y="278"/>
                    <a:pt x="588" y="283"/>
                  </a:cubicBezTo>
                  <a:cubicBezTo>
                    <a:pt x="592" y="279"/>
                    <a:pt x="592" y="274"/>
                    <a:pt x="594" y="266"/>
                  </a:cubicBezTo>
                  <a:cubicBezTo>
                    <a:pt x="597" y="255"/>
                    <a:pt x="608" y="235"/>
                    <a:pt x="601" y="224"/>
                  </a:cubicBezTo>
                  <a:cubicBezTo>
                    <a:pt x="599" y="240"/>
                    <a:pt x="595" y="252"/>
                    <a:pt x="591" y="265"/>
                  </a:cubicBezTo>
                  <a:close/>
                  <a:moveTo>
                    <a:pt x="281" y="228"/>
                  </a:moveTo>
                  <a:cubicBezTo>
                    <a:pt x="281" y="228"/>
                    <a:pt x="281" y="228"/>
                    <a:pt x="281" y="228"/>
                  </a:cubicBezTo>
                  <a:moveTo>
                    <a:pt x="318" y="226"/>
                  </a:moveTo>
                  <a:cubicBezTo>
                    <a:pt x="318" y="230"/>
                    <a:pt x="326" y="231"/>
                    <a:pt x="329" y="234"/>
                  </a:cubicBezTo>
                  <a:cubicBezTo>
                    <a:pt x="330" y="234"/>
                    <a:pt x="330" y="233"/>
                    <a:pt x="330" y="232"/>
                  </a:cubicBezTo>
                  <a:cubicBezTo>
                    <a:pt x="327" y="230"/>
                    <a:pt x="322" y="226"/>
                    <a:pt x="318" y="226"/>
                  </a:cubicBezTo>
                  <a:close/>
                  <a:moveTo>
                    <a:pt x="455" y="230"/>
                  </a:moveTo>
                  <a:cubicBezTo>
                    <a:pt x="454" y="228"/>
                    <a:pt x="449" y="224"/>
                    <a:pt x="449" y="226"/>
                  </a:cubicBezTo>
                  <a:cubicBezTo>
                    <a:pt x="451" y="227"/>
                    <a:pt x="452" y="230"/>
                    <a:pt x="455" y="230"/>
                  </a:cubicBezTo>
                  <a:close/>
                  <a:moveTo>
                    <a:pt x="502" y="231"/>
                  </a:moveTo>
                  <a:cubicBezTo>
                    <a:pt x="504" y="232"/>
                    <a:pt x="505" y="235"/>
                    <a:pt x="509" y="235"/>
                  </a:cubicBezTo>
                  <a:cubicBezTo>
                    <a:pt x="511" y="230"/>
                    <a:pt x="506" y="227"/>
                    <a:pt x="503" y="225"/>
                  </a:cubicBezTo>
                  <a:cubicBezTo>
                    <a:pt x="503" y="227"/>
                    <a:pt x="502" y="229"/>
                    <a:pt x="502" y="231"/>
                  </a:cubicBezTo>
                  <a:close/>
                  <a:moveTo>
                    <a:pt x="431" y="231"/>
                  </a:moveTo>
                  <a:cubicBezTo>
                    <a:pt x="430" y="228"/>
                    <a:pt x="427" y="227"/>
                    <a:pt x="424" y="226"/>
                  </a:cubicBezTo>
                  <a:cubicBezTo>
                    <a:pt x="425" y="229"/>
                    <a:pt x="427" y="230"/>
                    <a:pt x="431" y="231"/>
                  </a:cubicBezTo>
                  <a:close/>
                  <a:moveTo>
                    <a:pt x="256" y="234"/>
                  </a:moveTo>
                  <a:cubicBezTo>
                    <a:pt x="258" y="235"/>
                    <a:pt x="260" y="237"/>
                    <a:pt x="263" y="238"/>
                  </a:cubicBezTo>
                  <a:cubicBezTo>
                    <a:pt x="264" y="235"/>
                    <a:pt x="268" y="234"/>
                    <a:pt x="269" y="231"/>
                  </a:cubicBezTo>
                  <a:cubicBezTo>
                    <a:pt x="267" y="228"/>
                    <a:pt x="264" y="227"/>
                    <a:pt x="261" y="226"/>
                  </a:cubicBezTo>
                  <a:cubicBezTo>
                    <a:pt x="260" y="229"/>
                    <a:pt x="257" y="231"/>
                    <a:pt x="256" y="234"/>
                  </a:cubicBezTo>
                  <a:close/>
                  <a:moveTo>
                    <a:pt x="76" y="240"/>
                  </a:moveTo>
                  <a:cubicBezTo>
                    <a:pt x="73" y="234"/>
                    <a:pt x="65" y="232"/>
                    <a:pt x="61" y="227"/>
                  </a:cubicBezTo>
                  <a:cubicBezTo>
                    <a:pt x="61" y="234"/>
                    <a:pt x="71" y="236"/>
                    <a:pt x="76" y="240"/>
                  </a:cubicBezTo>
                  <a:close/>
                  <a:moveTo>
                    <a:pt x="123" y="233"/>
                  </a:moveTo>
                  <a:cubicBezTo>
                    <a:pt x="125" y="234"/>
                    <a:pt x="126" y="230"/>
                    <a:pt x="128" y="231"/>
                  </a:cubicBezTo>
                  <a:cubicBezTo>
                    <a:pt x="128" y="229"/>
                    <a:pt x="128" y="227"/>
                    <a:pt x="126" y="227"/>
                  </a:cubicBezTo>
                  <a:cubicBezTo>
                    <a:pt x="126" y="230"/>
                    <a:pt x="122" y="230"/>
                    <a:pt x="123" y="233"/>
                  </a:cubicBezTo>
                  <a:close/>
                  <a:moveTo>
                    <a:pt x="225" y="231"/>
                  </a:moveTo>
                  <a:cubicBezTo>
                    <a:pt x="224" y="229"/>
                    <a:pt x="223" y="229"/>
                    <a:pt x="224" y="227"/>
                  </a:cubicBezTo>
                  <a:cubicBezTo>
                    <a:pt x="221" y="228"/>
                    <a:pt x="222" y="228"/>
                    <a:pt x="222" y="230"/>
                  </a:cubicBezTo>
                  <a:cubicBezTo>
                    <a:pt x="224" y="229"/>
                    <a:pt x="226" y="232"/>
                    <a:pt x="225" y="231"/>
                  </a:cubicBezTo>
                  <a:close/>
                  <a:moveTo>
                    <a:pt x="372" y="238"/>
                  </a:moveTo>
                  <a:cubicBezTo>
                    <a:pt x="374" y="238"/>
                    <a:pt x="375" y="240"/>
                    <a:pt x="378" y="240"/>
                  </a:cubicBezTo>
                  <a:cubicBezTo>
                    <a:pt x="379" y="237"/>
                    <a:pt x="382" y="236"/>
                    <a:pt x="383" y="233"/>
                  </a:cubicBezTo>
                  <a:cubicBezTo>
                    <a:pt x="381" y="231"/>
                    <a:pt x="380" y="229"/>
                    <a:pt x="377" y="228"/>
                  </a:cubicBezTo>
                  <a:cubicBezTo>
                    <a:pt x="376" y="232"/>
                    <a:pt x="373" y="234"/>
                    <a:pt x="372" y="238"/>
                  </a:cubicBezTo>
                  <a:close/>
                  <a:moveTo>
                    <a:pt x="394" y="231"/>
                  </a:moveTo>
                  <a:cubicBezTo>
                    <a:pt x="396" y="230"/>
                    <a:pt x="393" y="227"/>
                    <a:pt x="392" y="229"/>
                  </a:cubicBezTo>
                  <a:cubicBezTo>
                    <a:pt x="393" y="229"/>
                    <a:pt x="393" y="231"/>
                    <a:pt x="394" y="231"/>
                  </a:cubicBezTo>
                  <a:close/>
                  <a:moveTo>
                    <a:pt x="622" y="239"/>
                  </a:moveTo>
                  <a:cubicBezTo>
                    <a:pt x="622" y="235"/>
                    <a:pt x="625" y="232"/>
                    <a:pt x="623" y="228"/>
                  </a:cubicBezTo>
                  <a:cubicBezTo>
                    <a:pt x="624" y="232"/>
                    <a:pt x="620" y="235"/>
                    <a:pt x="622" y="239"/>
                  </a:cubicBezTo>
                  <a:close/>
                  <a:moveTo>
                    <a:pt x="286" y="232"/>
                  </a:moveTo>
                  <a:cubicBezTo>
                    <a:pt x="287" y="234"/>
                    <a:pt x="292" y="237"/>
                    <a:pt x="292" y="231"/>
                  </a:cubicBezTo>
                  <a:cubicBezTo>
                    <a:pt x="290" y="229"/>
                    <a:pt x="286" y="227"/>
                    <a:pt x="286" y="232"/>
                  </a:cubicBezTo>
                  <a:close/>
                  <a:moveTo>
                    <a:pt x="496" y="232"/>
                  </a:moveTo>
                  <a:cubicBezTo>
                    <a:pt x="496" y="230"/>
                    <a:pt x="495" y="229"/>
                    <a:pt x="493" y="229"/>
                  </a:cubicBezTo>
                  <a:cubicBezTo>
                    <a:pt x="493" y="232"/>
                    <a:pt x="495" y="234"/>
                    <a:pt x="496" y="232"/>
                  </a:cubicBezTo>
                  <a:close/>
                  <a:moveTo>
                    <a:pt x="93" y="237"/>
                  </a:moveTo>
                  <a:cubicBezTo>
                    <a:pt x="95" y="234"/>
                    <a:pt x="93" y="230"/>
                    <a:pt x="90" y="229"/>
                  </a:cubicBezTo>
                  <a:cubicBezTo>
                    <a:pt x="92" y="232"/>
                    <a:pt x="92" y="235"/>
                    <a:pt x="93" y="237"/>
                  </a:cubicBezTo>
                  <a:close/>
                  <a:moveTo>
                    <a:pt x="276" y="230"/>
                  </a:moveTo>
                  <a:cubicBezTo>
                    <a:pt x="276" y="232"/>
                    <a:pt x="277" y="232"/>
                    <a:pt x="279" y="232"/>
                  </a:cubicBezTo>
                  <a:cubicBezTo>
                    <a:pt x="279" y="230"/>
                    <a:pt x="277" y="229"/>
                    <a:pt x="276" y="230"/>
                  </a:cubicBezTo>
                  <a:close/>
                  <a:moveTo>
                    <a:pt x="309" y="238"/>
                  </a:moveTo>
                  <a:cubicBezTo>
                    <a:pt x="312" y="240"/>
                    <a:pt x="315" y="242"/>
                    <a:pt x="319" y="244"/>
                  </a:cubicBezTo>
                  <a:cubicBezTo>
                    <a:pt x="323" y="245"/>
                    <a:pt x="324" y="239"/>
                    <a:pt x="327" y="240"/>
                  </a:cubicBezTo>
                  <a:cubicBezTo>
                    <a:pt x="327" y="238"/>
                    <a:pt x="326" y="237"/>
                    <a:pt x="326" y="235"/>
                  </a:cubicBezTo>
                  <a:cubicBezTo>
                    <a:pt x="320" y="235"/>
                    <a:pt x="319" y="230"/>
                    <a:pt x="314" y="229"/>
                  </a:cubicBezTo>
                  <a:cubicBezTo>
                    <a:pt x="313" y="233"/>
                    <a:pt x="310" y="234"/>
                    <a:pt x="309" y="238"/>
                  </a:cubicBezTo>
                  <a:close/>
                  <a:moveTo>
                    <a:pt x="238" y="231"/>
                  </a:moveTo>
                  <a:cubicBezTo>
                    <a:pt x="240" y="235"/>
                    <a:pt x="244" y="237"/>
                    <a:pt x="248" y="239"/>
                  </a:cubicBezTo>
                  <a:cubicBezTo>
                    <a:pt x="248" y="238"/>
                    <a:pt x="250" y="238"/>
                    <a:pt x="250" y="236"/>
                  </a:cubicBezTo>
                  <a:cubicBezTo>
                    <a:pt x="247" y="233"/>
                    <a:pt x="242" y="228"/>
                    <a:pt x="238" y="231"/>
                  </a:cubicBezTo>
                  <a:close/>
                  <a:moveTo>
                    <a:pt x="487" y="234"/>
                  </a:moveTo>
                  <a:cubicBezTo>
                    <a:pt x="487" y="231"/>
                    <a:pt x="485" y="231"/>
                    <a:pt x="484" y="230"/>
                  </a:cubicBezTo>
                  <a:cubicBezTo>
                    <a:pt x="484" y="232"/>
                    <a:pt x="485" y="233"/>
                    <a:pt x="487" y="234"/>
                  </a:cubicBezTo>
                  <a:close/>
                  <a:moveTo>
                    <a:pt x="521" y="234"/>
                  </a:moveTo>
                  <a:cubicBezTo>
                    <a:pt x="523" y="237"/>
                    <a:pt x="527" y="238"/>
                    <a:pt x="530" y="241"/>
                  </a:cubicBezTo>
                  <a:cubicBezTo>
                    <a:pt x="530" y="240"/>
                    <a:pt x="531" y="238"/>
                    <a:pt x="531" y="237"/>
                  </a:cubicBezTo>
                  <a:cubicBezTo>
                    <a:pt x="528" y="234"/>
                    <a:pt x="525" y="232"/>
                    <a:pt x="522" y="230"/>
                  </a:cubicBezTo>
                  <a:cubicBezTo>
                    <a:pt x="522" y="232"/>
                    <a:pt x="521" y="232"/>
                    <a:pt x="521" y="234"/>
                  </a:cubicBezTo>
                  <a:close/>
                  <a:moveTo>
                    <a:pt x="131" y="231"/>
                  </a:moveTo>
                  <a:cubicBezTo>
                    <a:pt x="123" y="236"/>
                    <a:pt x="129" y="244"/>
                    <a:pt x="136" y="246"/>
                  </a:cubicBezTo>
                  <a:cubicBezTo>
                    <a:pt x="139" y="240"/>
                    <a:pt x="135" y="234"/>
                    <a:pt x="131" y="231"/>
                  </a:cubicBezTo>
                  <a:close/>
                  <a:moveTo>
                    <a:pt x="356" y="235"/>
                  </a:moveTo>
                  <a:cubicBezTo>
                    <a:pt x="354" y="233"/>
                    <a:pt x="353" y="231"/>
                    <a:pt x="351" y="231"/>
                  </a:cubicBezTo>
                  <a:cubicBezTo>
                    <a:pt x="350" y="234"/>
                    <a:pt x="357" y="235"/>
                    <a:pt x="356" y="235"/>
                  </a:cubicBezTo>
                  <a:close/>
                  <a:moveTo>
                    <a:pt x="417" y="238"/>
                  </a:moveTo>
                  <a:cubicBezTo>
                    <a:pt x="419" y="238"/>
                    <a:pt x="419" y="240"/>
                    <a:pt x="421" y="240"/>
                  </a:cubicBezTo>
                  <a:cubicBezTo>
                    <a:pt x="423" y="236"/>
                    <a:pt x="426" y="237"/>
                    <a:pt x="426" y="232"/>
                  </a:cubicBezTo>
                  <a:cubicBezTo>
                    <a:pt x="422" y="230"/>
                    <a:pt x="419" y="232"/>
                    <a:pt x="417" y="238"/>
                  </a:cubicBezTo>
                  <a:close/>
                  <a:moveTo>
                    <a:pt x="439" y="237"/>
                  </a:moveTo>
                  <a:cubicBezTo>
                    <a:pt x="438" y="233"/>
                    <a:pt x="436" y="232"/>
                    <a:pt x="433" y="231"/>
                  </a:cubicBezTo>
                  <a:cubicBezTo>
                    <a:pt x="433" y="235"/>
                    <a:pt x="436" y="236"/>
                    <a:pt x="439" y="237"/>
                  </a:cubicBezTo>
                  <a:close/>
                  <a:moveTo>
                    <a:pt x="62" y="241"/>
                  </a:moveTo>
                  <a:cubicBezTo>
                    <a:pt x="61" y="237"/>
                    <a:pt x="59" y="233"/>
                    <a:pt x="54" y="232"/>
                  </a:cubicBezTo>
                  <a:cubicBezTo>
                    <a:pt x="56" y="239"/>
                    <a:pt x="58" y="246"/>
                    <a:pt x="66" y="249"/>
                  </a:cubicBezTo>
                  <a:cubicBezTo>
                    <a:pt x="63" y="246"/>
                    <a:pt x="64" y="238"/>
                    <a:pt x="62" y="241"/>
                  </a:cubicBezTo>
                  <a:close/>
                  <a:moveTo>
                    <a:pt x="202" y="241"/>
                  </a:moveTo>
                  <a:cubicBezTo>
                    <a:pt x="202" y="238"/>
                    <a:pt x="196" y="232"/>
                    <a:pt x="193" y="232"/>
                  </a:cubicBezTo>
                  <a:cubicBezTo>
                    <a:pt x="196" y="235"/>
                    <a:pt x="198" y="239"/>
                    <a:pt x="202" y="241"/>
                  </a:cubicBezTo>
                  <a:close/>
                  <a:moveTo>
                    <a:pt x="231" y="234"/>
                  </a:moveTo>
                  <a:cubicBezTo>
                    <a:pt x="231" y="234"/>
                    <a:pt x="231" y="233"/>
                    <a:pt x="231" y="232"/>
                  </a:cubicBezTo>
                  <a:cubicBezTo>
                    <a:pt x="229" y="233"/>
                    <a:pt x="226" y="231"/>
                    <a:pt x="227" y="232"/>
                  </a:cubicBezTo>
                  <a:cubicBezTo>
                    <a:pt x="229" y="233"/>
                    <a:pt x="229" y="236"/>
                    <a:pt x="231" y="234"/>
                  </a:cubicBezTo>
                  <a:close/>
                  <a:moveTo>
                    <a:pt x="560" y="245"/>
                  </a:moveTo>
                  <a:cubicBezTo>
                    <a:pt x="562" y="243"/>
                    <a:pt x="564" y="239"/>
                    <a:pt x="565" y="236"/>
                  </a:cubicBezTo>
                  <a:cubicBezTo>
                    <a:pt x="564" y="235"/>
                    <a:pt x="563" y="233"/>
                    <a:pt x="561" y="232"/>
                  </a:cubicBezTo>
                  <a:cubicBezTo>
                    <a:pt x="560" y="235"/>
                    <a:pt x="560" y="243"/>
                    <a:pt x="560" y="245"/>
                  </a:cubicBezTo>
                  <a:close/>
                  <a:moveTo>
                    <a:pt x="341" y="235"/>
                  </a:moveTo>
                  <a:cubicBezTo>
                    <a:pt x="343" y="237"/>
                    <a:pt x="347" y="233"/>
                    <a:pt x="344" y="232"/>
                  </a:cubicBezTo>
                  <a:cubicBezTo>
                    <a:pt x="344" y="234"/>
                    <a:pt x="341" y="233"/>
                    <a:pt x="341" y="235"/>
                  </a:cubicBezTo>
                  <a:close/>
                  <a:moveTo>
                    <a:pt x="541" y="237"/>
                  </a:moveTo>
                  <a:cubicBezTo>
                    <a:pt x="540" y="235"/>
                    <a:pt x="539" y="233"/>
                    <a:pt x="536" y="233"/>
                  </a:cubicBezTo>
                  <a:cubicBezTo>
                    <a:pt x="536" y="236"/>
                    <a:pt x="539" y="236"/>
                    <a:pt x="541" y="237"/>
                  </a:cubicBezTo>
                  <a:close/>
                  <a:moveTo>
                    <a:pt x="179" y="237"/>
                  </a:moveTo>
                  <a:cubicBezTo>
                    <a:pt x="181" y="237"/>
                    <a:pt x="181" y="234"/>
                    <a:pt x="180" y="234"/>
                  </a:cubicBezTo>
                  <a:cubicBezTo>
                    <a:pt x="180" y="234"/>
                    <a:pt x="178" y="235"/>
                    <a:pt x="179" y="237"/>
                  </a:cubicBezTo>
                  <a:close/>
                  <a:moveTo>
                    <a:pt x="225" y="242"/>
                  </a:moveTo>
                  <a:cubicBezTo>
                    <a:pt x="224" y="237"/>
                    <a:pt x="219" y="234"/>
                    <a:pt x="216" y="234"/>
                  </a:cubicBezTo>
                  <a:cubicBezTo>
                    <a:pt x="218" y="237"/>
                    <a:pt x="220" y="243"/>
                    <a:pt x="225" y="242"/>
                  </a:cubicBezTo>
                  <a:close/>
                  <a:moveTo>
                    <a:pt x="403" y="237"/>
                  </a:moveTo>
                  <a:cubicBezTo>
                    <a:pt x="403" y="235"/>
                    <a:pt x="403" y="235"/>
                    <a:pt x="403" y="235"/>
                  </a:cubicBezTo>
                  <a:cubicBezTo>
                    <a:pt x="403" y="235"/>
                    <a:pt x="403" y="235"/>
                    <a:pt x="403" y="235"/>
                  </a:cubicBezTo>
                  <a:cubicBezTo>
                    <a:pt x="402" y="237"/>
                    <a:pt x="399" y="232"/>
                    <a:pt x="399" y="235"/>
                  </a:cubicBezTo>
                  <a:cubicBezTo>
                    <a:pt x="401" y="235"/>
                    <a:pt x="401" y="237"/>
                    <a:pt x="403" y="237"/>
                  </a:cubicBezTo>
                  <a:close/>
                  <a:moveTo>
                    <a:pt x="101" y="241"/>
                  </a:moveTo>
                  <a:cubicBezTo>
                    <a:pt x="101" y="238"/>
                    <a:pt x="100" y="235"/>
                    <a:pt x="97" y="234"/>
                  </a:cubicBezTo>
                  <a:cubicBezTo>
                    <a:pt x="97" y="238"/>
                    <a:pt x="98" y="241"/>
                    <a:pt x="101" y="241"/>
                  </a:cubicBezTo>
                  <a:close/>
                  <a:moveTo>
                    <a:pt x="142" y="240"/>
                  </a:moveTo>
                  <a:cubicBezTo>
                    <a:pt x="145" y="238"/>
                    <a:pt x="140" y="236"/>
                    <a:pt x="139" y="234"/>
                  </a:cubicBezTo>
                  <a:cubicBezTo>
                    <a:pt x="139" y="237"/>
                    <a:pt x="140" y="239"/>
                    <a:pt x="142" y="240"/>
                  </a:cubicBezTo>
                  <a:close/>
                  <a:moveTo>
                    <a:pt x="266" y="240"/>
                  </a:moveTo>
                  <a:cubicBezTo>
                    <a:pt x="268" y="241"/>
                    <a:pt x="268" y="242"/>
                    <a:pt x="270" y="242"/>
                  </a:cubicBezTo>
                  <a:cubicBezTo>
                    <a:pt x="270" y="238"/>
                    <a:pt x="275" y="240"/>
                    <a:pt x="274" y="235"/>
                  </a:cubicBezTo>
                  <a:cubicBezTo>
                    <a:pt x="273" y="235"/>
                    <a:pt x="273" y="235"/>
                    <a:pt x="273" y="234"/>
                  </a:cubicBezTo>
                  <a:cubicBezTo>
                    <a:pt x="270" y="236"/>
                    <a:pt x="267" y="237"/>
                    <a:pt x="266" y="240"/>
                  </a:cubicBezTo>
                  <a:close/>
                  <a:moveTo>
                    <a:pt x="293" y="239"/>
                  </a:moveTo>
                  <a:cubicBezTo>
                    <a:pt x="294" y="242"/>
                    <a:pt x="298" y="242"/>
                    <a:pt x="301" y="244"/>
                  </a:cubicBezTo>
                  <a:cubicBezTo>
                    <a:pt x="302" y="243"/>
                    <a:pt x="302" y="242"/>
                    <a:pt x="303" y="241"/>
                  </a:cubicBezTo>
                  <a:cubicBezTo>
                    <a:pt x="301" y="238"/>
                    <a:pt x="299" y="235"/>
                    <a:pt x="295" y="234"/>
                  </a:cubicBezTo>
                  <a:cubicBezTo>
                    <a:pt x="295" y="236"/>
                    <a:pt x="293" y="237"/>
                    <a:pt x="293" y="239"/>
                  </a:cubicBezTo>
                  <a:close/>
                  <a:moveTo>
                    <a:pt x="461" y="237"/>
                  </a:moveTo>
                  <a:cubicBezTo>
                    <a:pt x="465" y="240"/>
                    <a:pt x="467" y="245"/>
                    <a:pt x="472" y="248"/>
                  </a:cubicBezTo>
                  <a:cubicBezTo>
                    <a:pt x="472" y="246"/>
                    <a:pt x="473" y="245"/>
                    <a:pt x="473" y="243"/>
                  </a:cubicBezTo>
                  <a:cubicBezTo>
                    <a:pt x="470" y="239"/>
                    <a:pt x="466" y="236"/>
                    <a:pt x="462" y="234"/>
                  </a:cubicBezTo>
                  <a:cubicBezTo>
                    <a:pt x="462" y="235"/>
                    <a:pt x="461" y="236"/>
                    <a:pt x="461" y="237"/>
                  </a:cubicBezTo>
                  <a:close/>
                  <a:moveTo>
                    <a:pt x="480" y="240"/>
                  </a:moveTo>
                  <a:cubicBezTo>
                    <a:pt x="482" y="241"/>
                    <a:pt x="482" y="243"/>
                    <a:pt x="484" y="243"/>
                  </a:cubicBezTo>
                  <a:cubicBezTo>
                    <a:pt x="487" y="239"/>
                    <a:pt x="486" y="236"/>
                    <a:pt x="482" y="234"/>
                  </a:cubicBezTo>
                  <a:cubicBezTo>
                    <a:pt x="482" y="237"/>
                    <a:pt x="480" y="238"/>
                    <a:pt x="480" y="240"/>
                  </a:cubicBezTo>
                  <a:close/>
                  <a:moveTo>
                    <a:pt x="43" y="249"/>
                  </a:moveTo>
                  <a:cubicBezTo>
                    <a:pt x="42" y="245"/>
                    <a:pt x="43" y="242"/>
                    <a:pt x="44" y="238"/>
                  </a:cubicBezTo>
                  <a:cubicBezTo>
                    <a:pt x="43" y="237"/>
                    <a:pt x="42" y="235"/>
                    <a:pt x="40" y="235"/>
                  </a:cubicBezTo>
                  <a:cubicBezTo>
                    <a:pt x="40" y="238"/>
                    <a:pt x="37" y="247"/>
                    <a:pt x="43" y="249"/>
                  </a:cubicBezTo>
                  <a:close/>
                  <a:moveTo>
                    <a:pt x="507" y="240"/>
                  </a:moveTo>
                  <a:cubicBezTo>
                    <a:pt x="506" y="237"/>
                    <a:pt x="504" y="235"/>
                    <a:pt x="501" y="235"/>
                  </a:cubicBezTo>
                  <a:cubicBezTo>
                    <a:pt x="501" y="238"/>
                    <a:pt x="504" y="239"/>
                    <a:pt x="507" y="240"/>
                  </a:cubicBezTo>
                  <a:close/>
                  <a:moveTo>
                    <a:pt x="182" y="239"/>
                  </a:moveTo>
                  <a:cubicBezTo>
                    <a:pt x="187" y="240"/>
                    <a:pt x="191" y="249"/>
                    <a:pt x="196" y="244"/>
                  </a:cubicBezTo>
                  <a:cubicBezTo>
                    <a:pt x="192" y="241"/>
                    <a:pt x="188" y="239"/>
                    <a:pt x="184" y="235"/>
                  </a:cubicBezTo>
                  <a:cubicBezTo>
                    <a:pt x="184" y="237"/>
                    <a:pt x="182" y="238"/>
                    <a:pt x="182" y="239"/>
                  </a:cubicBezTo>
                  <a:close/>
                  <a:moveTo>
                    <a:pt x="346" y="238"/>
                  </a:moveTo>
                  <a:cubicBezTo>
                    <a:pt x="349" y="237"/>
                    <a:pt x="350" y="242"/>
                    <a:pt x="353" y="240"/>
                  </a:cubicBezTo>
                  <a:cubicBezTo>
                    <a:pt x="351" y="239"/>
                    <a:pt x="347" y="232"/>
                    <a:pt x="346" y="238"/>
                  </a:cubicBezTo>
                  <a:close/>
                  <a:moveTo>
                    <a:pt x="286" y="243"/>
                  </a:moveTo>
                  <a:cubicBezTo>
                    <a:pt x="286" y="242"/>
                    <a:pt x="287" y="241"/>
                    <a:pt x="287" y="240"/>
                  </a:cubicBezTo>
                  <a:cubicBezTo>
                    <a:pt x="285" y="238"/>
                    <a:pt x="282" y="237"/>
                    <a:pt x="280" y="236"/>
                  </a:cubicBezTo>
                  <a:cubicBezTo>
                    <a:pt x="281" y="239"/>
                    <a:pt x="284" y="241"/>
                    <a:pt x="286" y="243"/>
                  </a:cubicBezTo>
                  <a:close/>
                  <a:moveTo>
                    <a:pt x="381" y="241"/>
                  </a:moveTo>
                  <a:cubicBezTo>
                    <a:pt x="382" y="241"/>
                    <a:pt x="383" y="241"/>
                    <a:pt x="384" y="241"/>
                  </a:cubicBezTo>
                  <a:cubicBezTo>
                    <a:pt x="384" y="238"/>
                    <a:pt x="387" y="239"/>
                    <a:pt x="386" y="236"/>
                  </a:cubicBezTo>
                  <a:cubicBezTo>
                    <a:pt x="383" y="236"/>
                    <a:pt x="383" y="239"/>
                    <a:pt x="381" y="241"/>
                  </a:cubicBezTo>
                  <a:close/>
                  <a:moveTo>
                    <a:pt x="423" y="243"/>
                  </a:moveTo>
                  <a:cubicBezTo>
                    <a:pt x="428" y="244"/>
                    <a:pt x="431" y="248"/>
                    <a:pt x="436" y="250"/>
                  </a:cubicBezTo>
                  <a:cubicBezTo>
                    <a:pt x="438" y="248"/>
                    <a:pt x="440" y="247"/>
                    <a:pt x="440" y="244"/>
                  </a:cubicBezTo>
                  <a:cubicBezTo>
                    <a:pt x="437" y="240"/>
                    <a:pt x="434" y="238"/>
                    <a:pt x="429" y="236"/>
                  </a:cubicBezTo>
                  <a:cubicBezTo>
                    <a:pt x="427" y="238"/>
                    <a:pt x="424" y="239"/>
                    <a:pt x="423" y="243"/>
                  </a:cubicBezTo>
                  <a:close/>
                  <a:moveTo>
                    <a:pt x="490" y="237"/>
                  </a:moveTo>
                  <a:cubicBezTo>
                    <a:pt x="491" y="238"/>
                    <a:pt x="491" y="241"/>
                    <a:pt x="493" y="241"/>
                  </a:cubicBezTo>
                  <a:cubicBezTo>
                    <a:pt x="493" y="239"/>
                    <a:pt x="494" y="239"/>
                    <a:pt x="494" y="237"/>
                  </a:cubicBezTo>
                  <a:cubicBezTo>
                    <a:pt x="493" y="236"/>
                    <a:pt x="492" y="235"/>
                    <a:pt x="490" y="237"/>
                  </a:cubicBezTo>
                  <a:close/>
                  <a:moveTo>
                    <a:pt x="631" y="239"/>
                  </a:moveTo>
                  <a:cubicBezTo>
                    <a:pt x="634" y="240"/>
                    <a:pt x="634" y="236"/>
                    <a:pt x="632" y="236"/>
                  </a:cubicBezTo>
                  <a:cubicBezTo>
                    <a:pt x="632" y="238"/>
                    <a:pt x="631" y="238"/>
                    <a:pt x="631" y="239"/>
                  </a:cubicBezTo>
                  <a:close/>
                  <a:moveTo>
                    <a:pt x="242" y="246"/>
                  </a:moveTo>
                  <a:cubicBezTo>
                    <a:pt x="245" y="241"/>
                    <a:pt x="239" y="237"/>
                    <a:pt x="234" y="237"/>
                  </a:cubicBezTo>
                  <a:cubicBezTo>
                    <a:pt x="235" y="241"/>
                    <a:pt x="240" y="242"/>
                    <a:pt x="242" y="246"/>
                  </a:cubicBezTo>
                  <a:close/>
                  <a:moveTo>
                    <a:pt x="91" y="267"/>
                  </a:moveTo>
                  <a:cubicBezTo>
                    <a:pt x="88" y="261"/>
                    <a:pt x="86" y="253"/>
                    <a:pt x="82" y="248"/>
                  </a:cubicBezTo>
                  <a:cubicBezTo>
                    <a:pt x="76" y="245"/>
                    <a:pt x="70" y="241"/>
                    <a:pt x="64" y="237"/>
                  </a:cubicBezTo>
                  <a:cubicBezTo>
                    <a:pt x="69" y="251"/>
                    <a:pt x="79" y="262"/>
                    <a:pt x="91" y="267"/>
                  </a:cubicBezTo>
                  <a:close/>
                  <a:moveTo>
                    <a:pt x="564" y="248"/>
                  </a:moveTo>
                  <a:cubicBezTo>
                    <a:pt x="565" y="249"/>
                    <a:pt x="566" y="250"/>
                    <a:pt x="567" y="250"/>
                  </a:cubicBezTo>
                  <a:cubicBezTo>
                    <a:pt x="567" y="246"/>
                    <a:pt x="569" y="243"/>
                    <a:pt x="569" y="238"/>
                  </a:cubicBezTo>
                  <a:cubicBezTo>
                    <a:pt x="568" y="238"/>
                    <a:pt x="568" y="238"/>
                    <a:pt x="567" y="237"/>
                  </a:cubicBezTo>
                  <a:cubicBezTo>
                    <a:pt x="566" y="241"/>
                    <a:pt x="564" y="244"/>
                    <a:pt x="564" y="248"/>
                  </a:cubicBezTo>
                  <a:close/>
                  <a:moveTo>
                    <a:pt x="405" y="246"/>
                  </a:moveTo>
                  <a:cubicBezTo>
                    <a:pt x="407" y="241"/>
                    <a:pt x="400" y="240"/>
                    <a:pt x="398" y="238"/>
                  </a:cubicBezTo>
                  <a:cubicBezTo>
                    <a:pt x="399" y="242"/>
                    <a:pt x="401" y="245"/>
                    <a:pt x="405" y="246"/>
                  </a:cubicBezTo>
                  <a:close/>
                  <a:moveTo>
                    <a:pt x="250" y="241"/>
                  </a:moveTo>
                  <a:cubicBezTo>
                    <a:pt x="251" y="241"/>
                    <a:pt x="252" y="243"/>
                    <a:pt x="254" y="243"/>
                  </a:cubicBezTo>
                  <a:cubicBezTo>
                    <a:pt x="253" y="241"/>
                    <a:pt x="253" y="240"/>
                    <a:pt x="253" y="238"/>
                  </a:cubicBezTo>
                  <a:cubicBezTo>
                    <a:pt x="252" y="238"/>
                    <a:pt x="251" y="238"/>
                    <a:pt x="251" y="238"/>
                  </a:cubicBezTo>
                  <a:cubicBezTo>
                    <a:pt x="251" y="239"/>
                    <a:pt x="250" y="240"/>
                    <a:pt x="250" y="241"/>
                  </a:cubicBezTo>
                  <a:close/>
                  <a:moveTo>
                    <a:pt x="532" y="243"/>
                  </a:moveTo>
                  <a:cubicBezTo>
                    <a:pt x="534" y="244"/>
                    <a:pt x="534" y="246"/>
                    <a:pt x="537" y="246"/>
                  </a:cubicBezTo>
                  <a:cubicBezTo>
                    <a:pt x="537" y="244"/>
                    <a:pt x="538" y="244"/>
                    <a:pt x="538" y="242"/>
                  </a:cubicBezTo>
                  <a:cubicBezTo>
                    <a:pt x="537" y="241"/>
                    <a:pt x="536" y="239"/>
                    <a:pt x="533" y="239"/>
                  </a:cubicBezTo>
                  <a:cubicBezTo>
                    <a:pt x="534" y="241"/>
                    <a:pt x="533" y="242"/>
                    <a:pt x="532" y="243"/>
                  </a:cubicBezTo>
                  <a:close/>
                  <a:moveTo>
                    <a:pt x="119" y="250"/>
                  </a:moveTo>
                  <a:cubicBezTo>
                    <a:pt x="116" y="245"/>
                    <a:pt x="110" y="243"/>
                    <a:pt x="106" y="240"/>
                  </a:cubicBezTo>
                  <a:cubicBezTo>
                    <a:pt x="106" y="246"/>
                    <a:pt x="114" y="250"/>
                    <a:pt x="119" y="250"/>
                  </a:cubicBezTo>
                  <a:close/>
                  <a:moveTo>
                    <a:pt x="157" y="245"/>
                  </a:moveTo>
                  <a:cubicBezTo>
                    <a:pt x="153" y="244"/>
                    <a:pt x="152" y="241"/>
                    <a:pt x="149" y="240"/>
                  </a:cubicBezTo>
                  <a:cubicBezTo>
                    <a:pt x="151" y="242"/>
                    <a:pt x="154" y="249"/>
                    <a:pt x="157" y="245"/>
                  </a:cubicBezTo>
                  <a:close/>
                  <a:moveTo>
                    <a:pt x="172" y="243"/>
                  </a:moveTo>
                  <a:cubicBezTo>
                    <a:pt x="175" y="243"/>
                    <a:pt x="176" y="241"/>
                    <a:pt x="176" y="240"/>
                  </a:cubicBezTo>
                  <a:cubicBezTo>
                    <a:pt x="174" y="239"/>
                    <a:pt x="174" y="242"/>
                    <a:pt x="172" y="243"/>
                  </a:cubicBezTo>
                  <a:close/>
                  <a:moveTo>
                    <a:pt x="273" y="244"/>
                  </a:moveTo>
                  <a:cubicBezTo>
                    <a:pt x="276" y="246"/>
                    <a:pt x="278" y="249"/>
                    <a:pt x="282" y="249"/>
                  </a:cubicBezTo>
                  <a:cubicBezTo>
                    <a:pt x="284" y="243"/>
                    <a:pt x="275" y="236"/>
                    <a:pt x="273" y="244"/>
                  </a:cubicBezTo>
                  <a:close/>
                  <a:moveTo>
                    <a:pt x="518" y="244"/>
                  </a:moveTo>
                  <a:cubicBezTo>
                    <a:pt x="521" y="246"/>
                    <a:pt x="523" y="248"/>
                    <a:pt x="526" y="250"/>
                  </a:cubicBezTo>
                  <a:cubicBezTo>
                    <a:pt x="530" y="244"/>
                    <a:pt x="522" y="242"/>
                    <a:pt x="519" y="240"/>
                  </a:cubicBezTo>
                  <a:cubicBezTo>
                    <a:pt x="519" y="242"/>
                    <a:pt x="518" y="242"/>
                    <a:pt x="518" y="244"/>
                  </a:cubicBezTo>
                  <a:close/>
                  <a:moveTo>
                    <a:pt x="598" y="268"/>
                  </a:moveTo>
                  <a:cubicBezTo>
                    <a:pt x="598" y="270"/>
                    <a:pt x="598" y="270"/>
                    <a:pt x="600" y="268"/>
                  </a:cubicBezTo>
                  <a:cubicBezTo>
                    <a:pt x="599" y="265"/>
                    <a:pt x="601" y="264"/>
                    <a:pt x="603" y="262"/>
                  </a:cubicBezTo>
                  <a:cubicBezTo>
                    <a:pt x="604" y="257"/>
                    <a:pt x="604" y="253"/>
                    <a:pt x="607" y="249"/>
                  </a:cubicBezTo>
                  <a:cubicBezTo>
                    <a:pt x="606" y="246"/>
                    <a:pt x="607" y="243"/>
                    <a:pt x="606" y="240"/>
                  </a:cubicBezTo>
                  <a:cubicBezTo>
                    <a:pt x="603" y="247"/>
                    <a:pt x="601" y="258"/>
                    <a:pt x="598" y="268"/>
                  </a:cubicBezTo>
                  <a:close/>
                  <a:moveTo>
                    <a:pt x="621" y="277"/>
                  </a:moveTo>
                  <a:cubicBezTo>
                    <a:pt x="627" y="272"/>
                    <a:pt x="625" y="261"/>
                    <a:pt x="630" y="253"/>
                  </a:cubicBezTo>
                  <a:cubicBezTo>
                    <a:pt x="628" y="250"/>
                    <a:pt x="630" y="247"/>
                    <a:pt x="632" y="246"/>
                  </a:cubicBezTo>
                  <a:cubicBezTo>
                    <a:pt x="632" y="243"/>
                    <a:pt x="633" y="241"/>
                    <a:pt x="631" y="240"/>
                  </a:cubicBezTo>
                  <a:cubicBezTo>
                    <a:pt x="629" y="254"/>
                    <a:pt x="622" y="264"/>
                    <a:pt x="621" y="277"/>
                  </a:cubicBezTo>
                  <a:close/>
                  <a:moveTo>
                    <a:pt x="219" y="248"/>
                  </a:moveTo>
                  <a:cubicBezTo>
                    <a:pt x="220" y="244"/>
                    <a:pt x="213" y="240"/>
                    <a:pt x="211" y="241"/>
                  </a:cubicBezTo>
                  <a:cubicBezTo>
                    <a:pt x="214" y="243"/>
                    <a:pt x="215" y="246"/>
                    <a:pt x="219" y="248"/>
                  </a:cubicBezTo>
                  <a:close/>
                  <a:moveTo>
                    <a:pt x="386" y="246"/>
                  </a:moveTo>
                  <a:cubicBezTo>
                    <a:pt x="391" y="247"/>
                    <a:pt x="392" y="251"/>
                    <a:pt x="398" y="252"/>
                  </a:cubicBezTo>
                  <a:cubicBezTo>
                    <a:pt x="400" y="246"/>
                    <a:pt x="393" y="244"/>
                    <a:pt x="391" y="241"/>
                  </a:cubicBezTo>
                  <a:cubicBezTo>
                    <a:pt x="389" y="243"/>
                    <a:pt x="386" y="243"/>
                    <a:pt x="386" y="246"/>
                  </a:cubicBezTo>
                  <a:close/>
                  <a:moveTo>
                    <a:pt x="468" y="248"/>
                  </a:moveTo>
                  <a:cubicBezTo>
                    <a:pt x="465" y="246"/>
                    <a:pt x="464" y="242"/>
                    <a:pt x="459" y="241"/>
                  </a:cubicBezTo>
                  <a:cubicBezTo>
                    <a:pt x="461" y="244"/>
                    <a:pt x="465" y="248"/>
                    <a:pt x="468" y="248"/>
                  </a:cubicBezTo>
                  <a:close/>
                  <a:moveTo>
                    <a:pt x="46" y="252"/>
                  </a:moveTo>
                  <a:cubicBezTo>
                    <a:pt x="47" y="252"/>
                    <a:pt x="48" y="253"/>
                    <a:pt x="50" y="253"/>
                  </a:cubicBezTo>
                  <a:cubicBezTo>
                    <a:pt x="49" y="249"/>
                    <a:pt x="50" y="244"/>
                    <a:pt x="47" y="241"/>
                  </a:cubicBezTo>
                  <a:cubicBezTo>
                    <a:pt x="46" y="244"/>
                    <a:pt x="46" y="248"/>
                    <a:pt x="46" y="252"/>
                  </a:cubicBezTo>
                  <a:close/>
                  <a:moveTo>
                    <a:pt x="209" y="246"/>
                  </a:moveTo>
                  <a:cubicBezTo>
                    <a:pt x="208" y="244"/>
                    <a:pt x="207" y="242"/>
                    <a:pt x="205" y="241"/>
                  </a:cubicBezTo>
                  <a:cubicBezTo>
                    <a:pt x="204" y="244"/>
                    <a:pt x="208" y="245"/>
                    <a:pt x="209" y="246"/>
                  </a:cubicBezTo>
                  <a:close/>
                  <a:moveTo>
                    <a:pt x="303" y="245"/>
                  </a:moveTo>
                  <a:cubicBezTo>
                    <a:pt x="306" y="246"/>
                    <a:pt x="311" y="253"/>
                    <a:pt x="313" y="248"/>
                  </a:cubicBezTo>
                  <a:cubicBezTo>
                    <a:pt x="310" y="246"/>
                    <a:pt x="305" y="238"/>
                    <a:pt x="303" y="245"/>
                  </a:cubicBezTo>
                  <a:close/>
                  <a:moveTo>
                    <a:pt x="326" y="249"/>
                  </a:moveTo>
                  <a:cubicBezTo>
                    <a:pt x="328" y="250"/>
                    <a:pt x="329" y="251"/>
                    <a:pt x="330" y="252"/>
                  </a:cubicBezTo>
                  <a:cubicBezTo>
                    <a:pt x="333" y="249"/>
                    <a:pt x="334" y="246"/>
                    <a:pt x="337" y="243"/>
                  </a:cubicBezTo>
                  <a:cubicBezTo>
                    <a:pt x="333" y="240"/>
                    <a:pt x="326" y="246"/>
                    <a:pt x="326" y="249"/>
                  </a:cubicBezTo>
                  <a:close/>
                  <a:moveTo>
                    <a:pt x="488" y="246"/>
                  </a:moveTo>
                  <a:cubicBezTo>
                    <a:pt x="489" y="246"/>
                    <a:pt x="489" y="246"/>
                    <a:pt x="489" y="248"/>
                  </a:cubicBezTo>
                  <a:cubicBezTo>
                    <a:pt x="491" y="248"/>
                    <a:pt x="491" y="245"/>
                    <a:pt x="492" y="244"/>
                  </a:cubicBezTo>
                  <a:cubicBezTo>
                    <a:pt x="491" y="243"/>
                    <a:pt x="491" y="242"/>
                    <a:pt x="489" y="241"/>
                  </a:cubicBezTo>
                  <a:cubicBezTo>
                    <a:pt x="489" y="243"/>
                    <a:pt x="488" y="244"/>
                    <a:pt x="488" y="246"/>
                  </a:cubicBezTo>
                  <a:close/>
                  <a:moveTo>
                    <a:pt x="177" y="246"/>
                  </a:moveTo>
                  <a:cubicBezTo>
                    <a:pt x="181" y="249"/>
                    <a:pt x="188" y="255"/>
                    <a:pt x="191" y="249"/>
                  </a:cubicBezTo>
                  <a:cubicBezTo>
                    <a:pt x="187" y="247"/>
                    <a:pt x="180" y="238"/>
                    <a:pt x="177" y="246"/>
                  </a:cubicBezTo>
                  <a:close/>
                  <a:moveTo>
                    <a:pt x="502" y="251"/>
                  </a:moveTo>
                  <a:cubicBezTo>
                    <a:pt x="504" y="250"/>
                    <a:pt x="505" y="249"/>
                    <a:pt x="505" y="246"/>
                  </a:cubicBezTo>
                  <a:cubicBezTo>
                    <a:pt x="503" y="244"/>
                    <a:pt x="502" y="243"/>
                    <a:pt x="499" y="242"/>
                  </a:cubicBezTo>
                  <a:cubicBezTo>
                    <a:pt x="497" y="246"/>
                    <a:pt x="499" y="250"/>
                    <a:pt x="502" y="251"/>
                  </a:cubicBezTo>
                  <a:close/>
                  <a:moveTo>
                    <a:pt x="573" y="254"/>
                  </a:moveTo>
                  <a:cubicBezTo>
                    <a:pt x="575" y="252"/>
                    <a:pt x="576" y="243"/>
                    <a:pt x="573" y="242"/>
                  </a:cubicBezTo>
                  <a:cubicBezTo>
                    <a:pt x="572" y="245"/>
                    <a:pt x="568" y="252"/>
                    <a:pt x="573" y="254"/>
                  </a:cubicBezTo>
                  <a:close/>
                  <a:moveTo>
                    <a:pt x="149" y="252"/>
                  </a:moveTo>
                  <a:cubicBezTo>
                    <a:pt x="149" y="252"/>
                    <a:pt x="150" y="252"/>
                    <a:pt x="151" y="252"/>
                  </a:cubicBezTo>
                  <a:cubicBezTo>
                    <a:pt x="150" y="247"/>
                    <a:pt x="148" y="245"/>
                    <a:pt x="145" y="243"/>
                  </a:cubicBezTo>
                  <a:cubicBezTo>
                    <a:pt x="142" y="246"/>
                    <a:pt x="147" y="250"/>
                    <a:pt x="149" y="252"/>
                  </a:cubicBezTo>
                  <a:close/>
                  <a:moveTo>
                    <a:pt x="290" y="243"/>
                  </a:moveTo>
                  <a:cubicBezTo>
                    <a:pt x="287" y="246"/>
                    <a:pt x="291" y="250"/>
                    <a:pt x="293" y="252"/>
                  </a:cubicBezTo>
                  <a:cubicBezTo>
                    <a:pt x="295" y="251"/>
                    <a:pt x="297" y="250"/>
                    <a:pt x="297" y="248"/>
                  </a:cubicBezTo>
                  <a:cubicBezTo>
                    <a:pt x="294" y="248"/>
                    <a:pt x="294" y="244"/>
                    <a:pt x="290" y="243"/>
                  </a:cubicBezTo>
                  <a:close/>
                  <a:moveTo>
                    <a:pt x="57" y="258"/>
                  </a:moveTo>
                  <a:cubicBezTo>
                    <a:pt x="56" y="253"/>
                    <a:pt x="55" y="247"/>
                    <a:pt x="52" y="244"/>
                  </a:cubicBezTo>
                  <a:cubicBezTo>
                    <a:pt x="54" y="247"/>
                    <a:pt x="52" y="256"/>
                    <a:pt x="57" y="258"/>
                  </a:cubicBezTo>
                  <a:close/>
                  <a:moveTo>
                    <a:pt x="230" y="245"/>
                  </a:moveTo>
                  <a:cubicBezTo>
                    <a:pt x="231" y="248"/>
                    <a:pt x="236" y="250"/>
                    <a:pt x="239" y="250"/>
                  </a:cubicBezTo>
                  <a:cubicBezTo>
                    <a:pt x="237" y="247"/>
                    <a:pt x="233" y="244"/>
                    <a:pt x="230" y="245"/>
                  </a:cubicBezTo>
                  <a:close/>
                  <a:moveTo>
                    <a:pt x="332" y="254"/>
                  </a:moveTo>
                  <a:cubicBezTo>
                    <a:pt x="339" y="257"/>
                    <a:pt x="344" y="261"/>
                    <a:pt x="350" y="264"/>
                  </a:cubicBezTo>
                  <a:cubicBezTo>
                    <a:pt x="352" y="261"/>
                    <a:pt x="348" y="258"/>
                    <a:pt x="347" y="256"/>
                  </a:cubicBezTo>
                  <a:cubicBezTo>
                    <a:pt x="344" y="252"/>
                    <a:pt x="342" y="247"/>
                    <a:pt x="339" y="244"/>
                  </a:cubicBezTo>
                  <a:cubicBezTo>
                    <a:pt x="337" y="248"/>
                    <a:pt x="334" y="250"/>
                    <a:pt x="332" y="254"/>
                  </a:cubicBezTo>
                  <a:close/>
                  <a:moveTo>
                    <a:pt x="452" y="245"/>
                  </a:moveTo>
                  <a:cubicBezTo>
                    <a:pt x="452" y="247"/>
                    <a:pt x="453" y="247"/>
                    <a:pt x="454" y="247"/>
                  </a:cubicBezTo>
                  <a:cubicBezTo>
                    <a:pt x="455" y="245"/>
                    <a:pt x="454" y="244"/>
                    <a:pt x="453" y="244"/>
                  </a:cubicBezTo>
                  <a:cubicBezTo>
                    <a:pt x="453" y="245"/>
                    <a:pt x="453" y="245"/>
                    <a:pt x="452" y="245"/>
                  </a:cubicBezTo>
                  <a:close/>
                  <a:moveTo>
                    <a:pt x="540" y="249"/>
                  </a:moveTo>
                  <a:cubicBezTo>
                    <a:pt x="542" y="251"/>
                    <a:pt x="544" y="253"/>
                    <a:pt x="547" y="254"/>
                  </a:cubicBezTo>
                  <a:cubicBezTo>
                    <a:pt x="548" y="251"/>
                    <a:pt x="548" y="251"/>
                    <a:pt x="548" y="249"/>
                  </a:cubicBezTo>
                  <a:cubicBezTo>
                    <a:pt x="546" y="248"/>
                    <a:pt x="544" y="245"/>
                    <a:pt x="541" y="244"/>
                  </a:cubicBezTo>
                  <a:cubicBezTo>
                    <a:pt x="541" y="246"/>
                    <a:pt x="540" y="247"/>
                    <a:pt x="540" y="249"/>
                  </a:cubicBezTo>
                  <a:close/>
                  <a:moveTo>
                    <a:pt x="240" y="252"/>
                  </a:moveTo>
                  <a:cubicBezTo>
                    <a:pt x="242" y="253"/>
                    <a:pt x="243" y="254"/>
                    <a:pt x="245" y="254"/>
                  </a:cubicBezTo>
                  <a:cubicBezTo>
                    <a:pt x="245" y="251"/>
                    <a:pt x="249" y="252"/>
                    <a:pt x="248" y="249"/>
                  </a:cubicBezTo>
                  <a:cubicBezTo>
                    <a:pt x="247" y="248"/>
                    <a:pt x="247" y="246"/>
                    <a:pt x="245" y="246"/>
                  </a:cubicBezTo>
                  <a:cubicBezTo>
                    <a:pt x="244" y="248"/>
                    <a:pt x="241" y="250"/>
                    <a:pt x="240" y="252"/>
                  </a:cubicBezTo>
                  <a:close/>
                  <a:moveTo>
                    <a:pt x="359" y="250"/>
                  </a:moveTo>
                  <a:cubicBezTo>
                    <a:pt x="359" y="247"/>
                    <a:pt x="355" y="246"/>
                    <a:pt x="354" y="246"/>
                  </a:cubicBezTo>
                  <a:cubicBezTo>
                    <a:pt x="356" y="247"/>
                    <a:pt x="356" y="250"/>
                    <a:pt x="359" y="250"/>
                  </a:cubicBezTo>
                  <a:close/>
                  <a:moveTo>
                    <a:pt x="370" y="248"/>
                  </a:moveTo>
                  <a:cubicBezTo>
                    <a:pt x="368" y="248"/>
                    <a:pt x="366" y="247"/>
                    <a:pt x="368" y="246"/>
                  </a:cubicBezTo>
                  <a:cubicBezTo>
                    <a:pt x="363" y="246"/>
                    <a:pt x="370" y="252"/>
                    <a:pt x="370" y="248"/>
                  </a:cubicBezTo>
                  <a:close/>
                  <a:moveTo>
                    <a:pt x="476" y="252"/>
                  </a:moveTo>
                  <a:cubicBezTo>
                    <a:pt x="477" y="254"/>
                    <a:pt x="477" y="255"/>
                    <a:pt x="479" y="255"/>
                  </a:cubicBezTo>
                  <a:cubicBezTo>
                    <a:pt x="480" y="253"/>
                    <a:pt x="481" y="251"/>
                    <a:pt x="482" y="248"/>
                  </a:cubicBezTo>
                  <a:cubicBezTo>
                    <a:pt x="480" y="248"/>
                    <a:pt x="480" y="246"/>
                    <a:pt x="478" y="246"/>
                  </a:cubicBezTo>
                  <a:cubicBezTo>
                    <a:pt x="478" y="249"/>
                    <a:pt x="476" y="249"/>
                    <a:pt x="476" y="252"/>
                  </a:cubicBezTo>
                  <a:close/>
                  <a:moveTo>
                    <a:pt x="614" y="268"/>
                  </a:moveTo>
                  <a:cubicBezTo>
                    <a:pt x="615" y="261"/>
                    <a:pt x="621" y="251"/>
                    <a:pt x="618" y="246"/>
                  </a:cubicBezTo>
                  <a:cubicBezTo>
                    <a:pt x="617" y="253"/>
                    <a:pt x="611" y="259"/>
                    <a:pt x="614" y="268"/>
                  </a:cubicBezTo>
                  <a:close/>
                  <a:moveTo>
                    <a:pt x="139" y="248"/>
                  </a:moveTo>
                  <a:cubicBezTo>
                    <a:pt x="141" y="248"/>
                    <a:pt x="141" y="249"/>
                    <a:pt x="142" y="249"/>
                  </a:cubicBezTo>
                  <a:cubicBezTo>
                    <a:pt x="142" y="247"/>
                    <a:pt x="141" y="247"/>
                    <a:pt x="140" y="246"/>
                  </a:cubicBezTo>
                  <a:cubicBezTo>
                    <a:pt x="140" y="247"/>
                    <a:pt x="139" y="247"/>
                    <a:pt x="139" y="248"/>
                  </a:cubicBezTo>
                  <a:close/>
                  <a:moveTo>
                    <a:pt x="197" y="249"/>
                  </a:moveTo>
                  <a:cubicBezTo>
                    <a:pt x="203" y="251"/>
                    <a:pt x="205" y="255"/>
                    <a:pt x="210" y="256"/>
                  </a:cubicBezTo>
                  <a:cubicBezTo>
                    <a:pt x="208" y="253"/>
                    <a:pt x="201" y="244"/>
                    <a:pt x="197" y="249"/>
                  </a:cubicBezTo>
                  <a:close/>
                  <a:moveTo>
                    <a:pt x="278" y="258"/>
                  </a:moveTo>
                  <a:cubicBezTo>
                    <a:pt x="278" y="256"/>
                    <a:pt x="280" y="255"/>
                    <a:pt x="280" y="253"/>
                  </a:cubicBezTo>
                  <a:cubicBezTo>
                    <a:pt x="278" y="249"/>
                    <a:pt x="273" y="248"/>
                    <a:pt x="269" y="247"/>
                  </a:cubicBezTo>
                  <a:cubicBezTo>
                    <a:pt x="268" y="252"/>
                    <a:pt x="274" y="255"/>
                    <a:pt x="278" y="258"/>
                  </a:cubicBezTo>
                  <a:close/>
                  <a:moveTo>
                    <a:pt x="410" y="252"/>
                  </a:moveTo>
                  <a:cubicBezTo>
                    <a:pt x="413" y="252"/>
                    <a:pt x="413" y="250"/>
                    <a:pt x="413" y="248"/>
                  </a:cubicBezTo>
                  <a:cubicBezTo>
                    <a:pt x="412" y="246"/>
                    <a:pt x="409" y="250"/>
                    <a:pt x="410" y="252"/>
                  </a:cubicBezTo>
                  <a:close/>
                  <a:moveTo>
                    <a:pt x="525" y="254"/>
                  </a:moveTo>
                  <a:cubicBezTo>
                    <a:pt x="523" y="250"/>
                    <a:pt x="520" y="249"/>
                    <a:pt x="517" y="247"/>
                  </a:cubicBezTo>
                  <a:cubicBezTo>
                    <a:pt x="517" y="250"/>
                    <a:pt x="522" y="252"/>
                    <a:pt x="525" y="254"/>
                  </a:cubicBezTo>
                  <a:close/>
                  <a:moveTo>
                    <a:pt x="308" y="254"/>
                  </a:moveTo>
                  <a:cubicBezTo>
                    <a:pt x="308" y="253"/>
                    <a:pt x="309" y="253"/>
                    <a:pt x="309" y="252"/>
                  </a:cubicBezTo>
                  <a:cubicBezTo>
                    <a:pt x="307" y="251"/>
                    <a:pt x="303" y="247"/>
                    <a:pt x="301" y="248"/>
                  </a:cubicBezTo>
                  <a:cubicBezTo>
                    <a:pt x="303" y="250"/>
                    <a:pt x="304" y="254"/>
                    <a:pt x="308" y="254"/>
                  </a:cubicBezTo>
                  <a:close/>
                  <a:moveTo>
                    <a:pt x="534" y="255"/>
                  </a:moveTo>
                  <a:cubicBezTo>
                    <a:pt x="537" y="252"/>
                    <a:pt x="532" y="250"/>
                    <a:pt x="531" y="248"/>
                  </a:cubicBezTo>
                  <a:cubicBezTo>
                    <a:pt x="528" y="251"/>
                    <a:pt x="530" y="255"/>
                    <a:pt x="534" y="255"/>
                  </a:cubicBezTo>
                  <a:close/>
                  <a:moveTo>
                    <a:pt x="233" y="255"/>
                  </a:moveTo>
                  <a:cubicBezTo>
                    <a:pt x="235" y="255"/>
                    <a:pt x="236" y="254"/>
                    <a:pt x="236" y="252"/>
                  </a:cubicBezTo>
                  <a:cubicBezTo>
                    <a:pt x="233" y="251"/>
                    <a:pt x="231" y="250"/>
                    <a:pt x="228" y="249"/>
                  </a:cubicBezTo>
                  <a:cubicBezTo>
                    <a:pt x="229" y="251"/>
                    <a:pt x="231" y="253"/>
                    <a:pt x="233" y="255"/>
                  </a:cubicBezTo>
                  <a:close/>
                  <a:moveTo>
                    <a:pt x="459" y="252"/>
                  </a:moveTo>
                  <a:cubicBezTo>
                    <a:pt x="462" y="252"/>
                    <a:pt x="466" y="258"/>
                    <a:pt x="468" y="256"/>
                  </a:cubicBezTo>
                  <a:cubicBezTo>
                    <a:pt x="467" y="254"/>
                    <a:pt x="462" y="251"/>
                    <a:pt x="459" y="249"/>
                  </a:cubicBezTo>
                  <a:cubicBezTo>
                    <a:pt x="459" y="250"/>
                    <a:pt x="459" y="251"/>
                    <a:pt x="459" y="252"/>
                  </a:cubicBezTo>
                  <a:close/>
                  <a:moveTo>
                    <a:pt x="256" y="252"/>
                  </a:moveTo>
                  <a:cubicBezTo>
                    <a:pt x="258" y="252"/>
                    <a:pt x="259" y="252"/>
                    <a:pt x="259" y="251"/>
                  </a:cubicBezTo>
                  <a:cubicBezTo>
                    <a:pt x="257" y="251"/>
                    <a:pt x="257" y="249"/>
                    <a:pt x="255" y="249"/>
                  </a:cubicBezTo>
                  <a:cubicBezTo>
                    <a:pt x="255" y="251"/>
                    <a:pt x="257" y="251"/>
                    <a:pt x="256" y="252"/>
                  </a:cubicBezTo>
                  <a:close/>
                  <a:moveTo>
                    <a:pt x="448" y="260"/>
                  </a:moveTo>
                  <a:cubicBezTo>
                    <a:pt x="450" y="257"/>
                    <a:pt x="451" y="254"/>
                    <a:pt x="452" y="251"/>
                  </a:cubicBezTo>
                  <a:cubicBezTo>
                    <a:pt x="445" y="246"/>
                    <a:pt x="442" y="258"/>
                    <a:pt x="448" y="260"/>
                  </a:cubicBezTo>
                  <a:close/>
                  <a:moveTo>
                    <a:pt x="414" y="254"/>
                  </a:moveTo>
                  <a:cubicBezTo>
                    <a:pt x="416" y="256"/>
                    <a:pt x="419" y="257"/>
                    <a:pt x="421" y="254"/>
                  </a:cubicBezTo>
                  <a:cubicBezTo>
                    <a:pt x="420" y="250"/>
                    <a:pt x="415" y="249"/>
                    <a:pt x="414" y="254"/>
                  </a:cubicBezTo>
                  <a:close/>
                  <a:moveTo>
                    <a:pt x="501" y="255"/>
                  </a:moveTo>
                  <a:cubicBezTo>
                    <a:pt x="499" y="253"/>
                    <a:pt x="499" y="250"/>
                    <a:pt x="495" y="250"/>
                  </a:cubicBezTo>
                  <a:cubicBezTo>
                    <a:pt x="496" y="253"/>
                    <a:pt x="498" y="254"/>
                    <a:pt x="501" y="255"/>
                  </a:cubicBezTo>
                  <a:close/>
                  <a:moveTo>
                    <a:pt x="509" y="260"/>
                  </a:moveTo>
                  <a:cubicBezTo>
                    <a:pt x="509" y="257"/>
                    <a:pt x="509" y="256"/>
                    <a:pt x="512" y="255"/>
                  </a:cubicBezTo>
                  <a:cubicBezTo>
                    <a:pt x="510" y="254"/>
                    <a:pt x="512" y="250"/>
                    <a:pt x="509" y="250"/>
                  </a:cubicBezTo>
                  <a:cubicBezTo>
                    <a:pt x="509" y="253"/>
                    <a:pt x="505" y="258"/>
                    <a:pt x="509" y="260"/>
                  </a:cubicBezTo>
                  <a:close/>
                  <a:moveTo>
                    <a:pt x="580" y="293"/>
                  </a:moveTo>
                  <a:cubicBezTo>
                    <a:pt x="581" y="286"/>
                    <a:pt x="583" y="278"/>
                    <a:pt x="586" y="272"/>
                  </a:cubicBezTo>
                  <a:cubicBezTo>
                    <a:pt x="587" y="265"/>
                    <a:pt x="592" y="256"/>
                    <a:pt x="591" y="250"/>
                  </a:cubicBezTo>
                  <a:cubicBezTo>
                    <a:pt x="586" y="264"/>
                    <a:pt x="579" y="280"/>
                    <a:pt x="580" y="293"/>
                  </a:cubicBezTo>
                  <a:close/>
                  <a:moveTo>
                    <a:pt x="74" y="269"/>
                  </a:moveTo>
                  <a:cubicBezTo>
                    <a:pt x="74" y="267"/>
                    <a:pt x="77" y="268"/>
                    <a:pt x="78" y="267"/>
                  </a:cubicBezTo>
                  <a:cubicBezTo>
                    <a:pt x="74" y="261"/>
                    <a:pt x="67" y="254"/>
                    <a:pt x="60" y="252"/>
                  </a:cubicBezTo>
                  <a:cubicBezTo>
                    <a:pt x="61" y="261"/>
                    <a:pt x="67" y="266"/>
                    <a:pt x="74" y="269"/>
                  </a:cubicBezTo>
                  <a:close/>
                  <a:moveTo>
                    <a:pt x="127" y="254"/>
                  </a:moveTo>
                  <a:cubicBezTo>
                    <a:pt x="128" y="254"/>
                    <a:pt x="127" y="252"/>
                    <a:pt x="128" y="251"/>
                  </a:cubicBezTo>
                  <a:cubicBezTo>
                    <a:pt x="127" y="251"/>
                    <a:pt x="126" y="251"/>
                    <a:pt x="126" y="251"/>
                  </a:cubicBezTo>
                  <a:cubicBezTo>
                    <a:pt x="126" y="252"/>
                    <a:pt x="125" y="255"/>
                    <a:pt x="127" y="254"/>
                  </a:cubicBezTo>
                  <a:close/>
                  <a:moveTo>
                    <a:pt x="190" y="254"/>
                  </a:moveTo>
                  <a:cubicBezTo>
                    <a:pt x="196" y="255"/>
                    <a:pt x="199" y="260"/>
                    <a:pt x="205" y="261"/>
                  </a:cubicBezTo>
                  <a:cubicBezTo>
                    <a:pt x="205" y="260"/>
                    <a:pt x="207" y="260"/>
                    <a:pt x="207" y="258"/>
                  </a:cubicBezTo>
                  <a:cubicBezTo>
                    <a:pt x="202" y="257"/>
                    <a:pt x="195" y="247"/>
                    <a:pt x="190" y="254"/>
                  </a:cubicBezTo>
                  <a:close/>
                  <a:moveTo>
                    <a:pt x="485" y="263"/>
                  </a:moveTo>
                  <a:cubicBezTo>
                    <a:pt x="486" y="260"/>
                    <a:pt x="488" y="257"/>
                    <a:pt x="489" y="253"/>
                  </a:cubicBezTo>
                  <a:cubicBezTo>
                    <a:pt x="487" y="253"/>
                    <a:pt x="488" y="251"/>
                    <a:pt x="485" y="251"/>
                  </a:cubicBezTo>
                  <a:cubicBezTo>
                    <a:pt x="485" y="255"/>
                    <a:pt x="480" y="260"/>
                    <a:pt x="485" y="263"/>
                  </a:cubicBezTo>
                  <a:close/>
                  <a:moveTo>
                    <a:pt x="39" y="255"/>
                  </a:moveTo>
                  <a:cubicBezTo>
                    <a:pt x="41" y="257"/>
                    <a:pt x="40" y="262"/>
                    <a:pt x="42" y="263"/>
                  </a:cubicBezTo>
                  <a:cubicBezTo>
                    <a:pt x="41" y="259"/>
                    <a:pt x="45" y="254"/>
                    <a:pt x="41" y="252"/>
                  </a:cubicBezTo>
                  <a:cubicBezTo>
                    <a:pt x="41" y="254"/>
                    <a:pt x="40" y="254"/>
                    <a:pt x="39" y="255"/>
                  </a:cubicBezTo>
                  <a:close/>
                  <a:moveTo>
                    <a:pt x="121" y="259"/>
                  </a:moveTo>
                  <a:cubicBezTo>
                    <a:pt x="121" y="257"/>
                    <a:pt x="120" y="257"/>
                    <a:pt x="120" y="255"/>
                  </a:cubicBezTo>
                  <a:cubicBezTo>
                    <a:pt x="116" y="256"/>
                    <a:pt x="115" y="250"/>
                    <a:pt x="111" y="252"/>
                  </a:cubicBezTo>
                  <a:cubicBezTo>
                    <a:pt x="114" y="255"/>
                    <a:pt x="117" y="257"/>
                    <a:pt x="121" y="259"/>
                  </a:cubicBezTo>
                  <a:close/>
                  <a:moveTo>
                    <a:pt x="299" y="259"/>
                  </a:moveTo>
                  <a:cubicBezTo>
                    <a:pt x="301" y="259"/>
                    <a:pt x="301" y="258"/>
                    <a:pt x="303" y="258"/>
                  </a:cubicBezTo>
                  <a:cubicBezTo>
                    <a:pt x="302" y="256"/>
                    <a:pt x="302" y="256"/>
                    <a:pt x="303" y="254"/>
                  </a:cubicBezTo>
                  <a:cubicBezTo>
                    <a:pt x="299" y="254"/>
                    <a:pt x="300" y="251"/>
                    <a:pt x="296" y="252"/>
                  </a:cubicBezTo>
                  <a:cubicBezTo>
                    <a:pt x="294" y="256"/>
                    <a:pt x="298" y="256"/>
                    <a:pt x="299" y="259"/>
                  </a:cubicBezTo>
                  <a:close/>
                  <a:moveTo>
                    <a:pt x="362" y="252"/>
                  </a:moveTo>
                  <a:cubicBezTo>
                    <a:pt x="362" y="255"/>
                    <a:pt x="363" y="253"/>
                    <a:pt x="365" y="254"/>
                  </a:cubicBezTo>
                  <a:cubicBezTo>
                    <a:pt x="366" y="252"/>
                    <a:pt x="363" y="251"/>
                    <a:pt x="362" y="252"/>
                  </a:cubicBezTo>
                  <a:close/>
                  <a:moveTo>
                    <a:pt x="566" y="255"/>
                  </a:moveTo>
                  <a:cubicBezTo>
                    <a:pt x="566" y="253"/>
                    <a:pt x="564" y="252"/>
                    <a:pt x="562" y="252"/>
                  </a:cubicBezTo>
                  <a:cubicBezTo>
                    <a:pt x="562" y="254"/>
                    <a:pt x="564" y="256"/>
                    <a:pt x="566" y="255"/>
                  </a:cubicBezTo>
                  <a:close/>
                  <a:moveTo>
                    <a:pt x="248" y="256"/>
                  </a:moveTo>
                  <a:cubicBezTo>
                    <a:pt x="250" y="258"/>
                    <a:pt x="253" y="258"/>
                    <a:pt x="255" y="256"/>
                  </a:cubicBezTo>
                  <a:cubicBezTo>
                    <a:pt x="254" y="254"/>
                    <a:pt x="253" y="253"/>
                    <a:pt x="251" y="252"/>
                  </a:cubicBezTo>
                  <a:cubicBezTo>
                    <a:pt x="250" y="254"/>
                    <a:pt x="249" y="254"/>
                    <a:pt x="248" y="256"/>
                  </a:cubicBezTo>
                  <a:close/>
                  <a:moveTo>
                    <a:pt x="550" y="257"/>
                  </a:moveTo>
                  <a:cubicBezTo>
                    <a:pt x="552" y="258"/>
                    <a:pt x="552" y="260"/>
                    <a:pt x="554" y="260"/>
                  </a:cubicBezTo>
                  <a:cubicBezTo>
                    <a:pt x="554" y="258"/>
                    <a:pt x="554" y="256"/>
                    <a:pt x="555" y="254"/>
                  </a:cubicBezTo>
                  <a:cubicBezTo>
                    <a:pt x="553" y="254"/>
                    <a:pt x="554" y="252"/>
                    <a:pt x="552" y="252"/>
                  </a:cubicBezTo>
                  <a:cubicBezTo>
                    <a:pt x="551" y="254"/>
                    <a:pt x="550" y="255"/>
                    <a:pt x="550" y="257"/>
                  </a:cubicBezTo>
                  <a:close/>
                  <a:moveTo>
                    <a:pt x="169" y="253"/>
                  </a:moveTo>
                  <a:cubicBezTo>
                    <a:pt x="168" y="255"/>
                    <a:pt x="166" y="256"/>
                    <a:pt x="163" y="257"/>
                  </a:cubicBezTo>
                  <a:cubicBezTo>
                    <a:pt x="163" y="255"/>
                    <a:pt x="162" y="254"/>
                    <a:pt x="160" y="254"/>
                  </a:cubicBezTo>
                  <a:cubicBezTo>
                    <a:pt x="163" y="262"/>
                    <a:pt x="173" y="266"/>
                    <a:pt x="179" y="258"/>
                  </a:cubicBezTo>
                  <a:cubicBezTo>
                    <a:pt x="174" y="257"/>
                    <a:pt x="173" y="254"/>
                    <a:pt x="169" y="253"/>
                  </a:cubicBezTo>
                  <a:close/>
                  <a:moveTo>
                    <a:pt x="375" y="255"/>
                  </a:moveTo>
                  <a:cubicBezTo>
                    <a:pt x="382" y="257"/>
                    <a:pt x="388" y="267"/>
                    <a:pt x="395" y="265"/>
                  </a:cubicBezTo>
                  <a:cubicBezTo>
                    <a:pt x="390" y="259"/>
                    <a:pt x="383" y="256"/>
                    <a:pt x="376" y="253"/>
                  </a:cubicBezTo>
                  <a:cubicBezTo>
                    <a:pt x="376" y="254"/>
                    <a:pt x="374" y="254"/>
                    <a:pt x="375" y="255"/>
                  </a:cubicBezTo>
                  <a:close/>
                  <a:moveTo>
                    <a:pt x="261" y="256"/>
                  </a:moveTo>
                  <a:cubicBezTo>
                    <a:pt x="265" y="260"/>
                    <a:pt x="267" y="264"/>
                    <a:pt x="272" y="267"/>
                  </a:cubicBezTo>
                  <a:cubicBezTo>
                    <a:pt x="274" y="262"/>
                    <a:pt x="266" y="257"/>
                    <a:pt x="262" y="254"/>
                  </a:cubicBezTo>
                  <a:cubicBezTo>
                    <a:pt x="262" y="255"/>
                    <a:pt x="261" y="255"/>
                    <a:pt x="261" y="256"/>
                  </a:cubicBezTo>
                  <a:close/>
                  <a:moveTo>
                    <a:pt x="355" y="256"/>
                  </a:moveTo>
                  <a:cubicBezTo>
                    <a:pt x="355" y="255"/>
                    <a:pt x="356" y="255"/>
                    <a:pt x="356" y="254"/>
                  </a:cubicBezTo>
                  <a:cubicBezTo>
                    <a:pt x="356" y="254"/>
                    <a:pt x="353" y="253"/>
                    <a:pt x="353" y="254"/>
                  </a:cubicBezTo>
                  <a:cubicBezTo>
                    <a:pt x="354" y="254"/>
                    <a:pt x="353" y="256"/>
                    <a:pt x="355" y="256"/>
                  </a:cubicBezTo>
                  <a:close/>
                  <a:moveTo>
                    <a:pt x="631" y="266"/>
                  </a:moveTo>
                  <a:cubicBezTo>
                    <a:pt x="633" y="261"/>
                    <a:pt x="634" y="257"/>
                    <a:pt x="632" y="254"/>
                  </a:cubicBezTo>
                  <a:cubicBezTo>
                    <a:pt x="632" y="258"/>
                    <a:pt x="629" y="262"/>
                    <a:pt x="631" y="266"/>
                  </a:cubicBezTo>
                  <a:close/>
                  <a:moveTo>
                    <a:pt x="236" y="259"/>
                  </a:moveTo>
                  <a:cubicBezTo>
                    <a:pt x="239" y="259"/>
                    <a:pt x="241" y="258"/>
                    <a:pt x="242" y="255"/>
                  </a:cubicBezTo>
                  <a:cubicBezTo>
                    <a:pt x="239" y="253"/>
                    <a:pt x="236" y="256"/>
                    <a:pt x="236" y="259"/>
                  </a:cubicBezTo>
                  <a:close/>
                  <a:moveTo>
                    <a:pt x="406" y="257"/>
                  </a:moveTo>
                  <a:cubicBezTo>
                    <a:pt x="407" y="256"/>
                    <a:pt x="409" y="255"/>
                    <a:pt x="406" y="254"/>
                  </a:cubicBezTo>
                  <a:cubicBezTo>
                    <a:pt x="406" y="255"/>
                    <a:pt x="405" y="257"/>
                    <a:pt x="406" y="257"/>
                  </a:cubicBezTo>
                  <a:close/>
                  <a:moveTo>
                    <a:pt x="200" y="266"/>
                  </a:moveTo>
                  <a:cubicBezTo>
                    <a:pt x="200" y="265"/>
                    <a:pt x="202" y="265"/>
                    <a:pt x="203" y="264"/>
                  </a:cubicBezTo>
                  <a:cubicBezTo>
                    <a:pt x="200" y="259"/>
                    <a:pt x="192" y="259"/>
                    <a:pt x="188" y="255"/>
                  </a:cubicBezTo>
                  <a:cubicBezTo>
                    <a:pt x="192" y="259"/>
                    <a:pt x="196" y="262"/>
                    <a:pt x="200" y="266"/>
                  </a:cubicBezTo>
                  <a:close/>
                  <a:moveTo>
                    <a:pt x="285" y="263"/>
                  </a:moveTo>
                  <a:cubicBezTo>
                    <a:pt x="286" y="261"/>
                    <a:pt x="288" y="260"/>
                    <a:pt x="289" y="258"/>
                  </a:cubicBezTo>
                  <a:cubicBezTo>
                    <a:pt x="286" y="258"/>
                    <a:pt x="285" y="256"/>
                    <a:pt x="284" y="255"/>
                  </a:cubicBezTo>
                  <a:cubicBezTo>
                    <a:pt x="281" y="257"/>
                    <a:pt x="280" y="262"/>
                    <a:pt x="285" y="263"/>
                  </a:cubicBezTo>
                  <a:close/>
                  <a:moveTo>
                    <a:pt x="399" y="258"/>
                  </a:moveTo>
                  <a:cubicBezTo>
                    <a:pt x="400" y="256"/>
                    <a:pt x="395" y="254"/>
                    <a:pt x="393" y="255"/>
                  </a:cubicBezTo>
                  <a:cubicBezTo>
                    <a:pt x="395" y="256"/>
                    <a:pt x="396" y="258"/>
                    <a:pt x="399" y="258"/>
                  </a:cubicBezTo>
                  <a:close/>
                  <a:moveTo>
                    <a:pt x="110" y="258"/>
                  </a:moveTo>
                  <a:cubicBezTo>
                    <a:pt x="108" y="258"/>
                    <a:pt x="107" y="254"/>
                    <a:pt x="106" y="256"/>
                  </a:cubicBezTo>
                  <a:cubicBezTo>
                    <a:pt x="107" y="256"/>
                    <a:pt x="109" y="259"/>
                    <a:pt x="110" y="258"/>
                  </a:cubicBezTo>
                  <a:close/>
                  <a:moveTo>
                    <a:pt x="455" y="264"/>
                  </a:moveTo>
                  <a:cubicBezTo>
                    <a:pt x="457" y="266"/>
                    <a:pt x="460" y="271"/>
                    <a:pt x="463" y="269"/>
                  </a:cubicBezTo>
                  <a:cubicBezTo>
                    <a:pt x="462" y="267"/>
                    <a:pt x="466" y="264"/>
                    <a:pt x="466" y="259"/>
                  </a:cubicBezTo>
                  <a:cubicBezTo>
                    <a:pt x="461" y="260"/>
                    <a:pt x="461" y="256"/>
                    <a:pt x="457" y="255"/>
                  </a:cubicBezTo>
                  <a:cubicBezTo>
                    <a:pt x="457" y="258"/>
                    <a:pt x="455" y="260"/>
                    <a:pt x="455" y="264"/>
                  </a:cubicBezTo>
                  <a:close/>
                  <a:moveTo>
                    <a:pt x="516" y="268"/>
                  </a:moveTo>
                  <a:cubicBezTo>
                    <a:pt x="518" y="267"/>
                    <a:pt x="518" y="269"/>
                    <a:pt x="519" y="269"/>
                  </a:cubicBezTo>
                  <a:cubicBezTo>
                    <a:pt x="520" y="266"/>
                    <a:pt x="522" y="263"/>
                    <a:pt x="523" y="260"/>
                  </a:cubicBezTo>
                  <a:cubicBezTo>
                    <a:pt x="521" y="259"/>
                    <a:pt x="519" y="256"/>
                    <a:pt x="516" y="255"/>
                  </a:cubicBezTo>
                  <a:cubicBezTo>
                    <a:pt x="517" y="261"/>
                    <a:pt x="517" y="263"/>
                    <a:pt x="516" y="268"/>
                  </a:cubicBezTo>
                  <a:close/>
                  <a:moveTo>
                    <a:pt x="528" y="258"/>
                  </a:moveTo>
                  <a:cubicBezTo>
                    <a:pt x="530" y="258"/>
                    <a:pt x="532" y="260"/>
                    <a:pt x="533" y="259"/>
                  </a:cubicBezTo>
                  <a:cubicBezTo>
                    <a:pt x="531" y="258"/>
                    <a:pt x="531" y="255"/>
                    <a:pt x="528" y="255"/>
                  </a:cubicBezTo>
                  <a:cubicBezTo>
                    <a:pt x="528" y="256"/>
                    <a:pt x="528" y="257"/>
                    <a:pt x="528" y="258"/>
                  </a:cubicBezTo>
                  <a:close/>
                  <a:moveTo>
                    <a:pt x="46" y="266"/>
                  </a:moveTo>
                  <a:cubicBezTo>
                    <a:pt x="49" y="267"/>
                    <a:pt x="51" y="270"/>
                    <a:pt x="55" y="271"/>
                  </a:cubicBezTo>
                  <a:cubicBezTo>
                    <a:pt x="52" y="266"/>
                    <a:pt x="54" y="256"/>
                    <a:pt x="46" y="256"/>
                  </a:cubicBezTo>
                  <a:cubicBezTo>
                    <a:pt x="46" y="261"/>
                    <a:pt x="46" y="261"/>
                    <a:pt x="46" y="266"/>
                  </a:cubicBezTo>
                  <a:close/>
                  <a:moveTo>
                    <a:pt x="330" y="257"/>
                  </a:moveTo>
                  <a:cubicBezTo>
                    <a:pt x="333" y="262"/>
                    <a:pt x="339" y="265"/>
                    <a:pt x="344" y="268"/>
                  </a:cubicBezTo>
                  <a:cubicBezTo>
                    <a:pt x="344" y="266"/>
                    <a:pt x="346" y="267"/>
                    <a:pt x="346" y="265"/>
                  </a:cubicBezTo>
                  <a:cubicBezTo>
                    <a:pt x="340" y="263"/>
                    <a:pt x="335" y="257"/>
                    <a:pt x="330" y="257"/>
                  </a:cubicBezTo>
                  <a:close/>
                  <a:moveTo>
                    <a:pt x="492" y="257"/>
                  </a:moveTo>
                  <a:cubicBezTo>
                    <a:pt x="492" y="261"/>
                    <a:pt x="489" y="262"/>
                    <a:pt x="490" y="266"/>
                  </a:cubicBezTo>
                  <a:cubicBezTo>
                    <a:pt x="492" y="267"/>
                    <a:pt x="492" y="270"/>
                    <a:pt x="496" y="270"/>
                  </a:cubicBezTo>
                  <a:cubicBezTo>
                    <a:pt x="496" y="267"/>
                    <a:pt x="498" y="265"/>
                    <a:pt x="499" y="262"/>
                  </a:cubicBezTo>
                  <a:cubicBezTo>
                    <a:pt x="498" y="259"/>
                    <a:pt x="496" y="258"/>
                    <a:pt x="496" y="256"/>
                  </a:cubicBezTo>
                  <a:cubicBezTo>
                    <a:pt x="495" y="257"/>
                    <a:pt x="493" y="256"/>
                    <a:pt x="492" y="257"/>
                  </a:cubicBezTo>
                  <a:close/>
                  <a:moveTo>
                    <a:pt x="572" y="259"/>
                  </a:moveTo>
                  <a:cubicBezTo>
                    <a:pt x="572" y="257"/>
                    <a:pt x="570" y="256"/>
                    <a:pt x="569" y="256"/>
                  </a:cubicBezTo>
                  <a:cubicBezTo>
                    <a:pt x="569" y="258"/>
                    <a:pt x="570" y="259"/>
                    <a:pt x="572" y="259"/>
                  </a:cubicBezTo>
                  <a:close/>
                  <a:moveTo>
                    <a:pt x="537" y="258"/>
                  </a:moveTo>
                  <a:cubicBezTo>
                    <a:pt x="538" y="260"/>
                    <a:pt x="540" y="262"/>
                    <a:pt x="543" y="263"/>
                  </a:cubicBezTo>
                  <a:cubicBezTo>
                    <a:pt x="542" y="260"/>
                    <a:pt x="539" y="260"/>
                    <a:pt x="540" y="257"/>
                  </a:cubicBezTo>
                  <a:cubicBezTo>
                    <a:pt x="539" y="257"/>
                    <a:pt x="538" y="257"/>
                    <a:pt x="538" y="257"/>
                  </a:cubicBezTo>
                  <a:cubicBezTo>
                    <a:pt x="538" y="257"/>
                    <a:pt x="538" y="258"/>
                    <a:pt x="537" y="258"/>
                  </a:cubicBezTo>
                  <a:close/>
                  <a:moveTo>
                    <a:pt x="239" y="263"/>
                  </a:moveTo>
                  <a:cubicBezTo>
                    <a:pt x="242" y="264"/>
                    <a:pt x="242" y="267"/>
                    <a:pt x="245" y="266"/>
                  </a:cubicBezTo>
                  <a:cubicBezTo>
                    <a:pt x="246" y="264"/>
                    <a:pt x="247" y="262"/>
                    <a:pt x="250" y="261"/>
                  </a:cubicBezTo>
                  <a:cubicBezTo>
                    <a:pt x="247" y="255"/>
                    <a:pt x="242" y="259"/>
                    <a:pt x="239" y="263"/>
                  </a:cubicBezTo>
                  <a:close/>
                  <a:moveTo>
                    <a:pt x="409" y="260"/>
                  </a:moveTo>
                  <a:cubicBezTo>
                    <a:pt x="412" y="259"/>
                    <a:pt x="413" y="264"/>
                    <a:pt x="416" y="263"/>
                  </a:cubicBezTo>
                  <a:cubicBezTo>
                    <a:pt x="415" y="260"/>
                    <a:pt x="413" y="258"/>
                    <a:pt x="410" y="257"/>
                  </a:cubicBezTo>
                  <a:cubicBezTo>
                    <a:pt x="410" y="258"/>
                    <a:pt x="408" y="258"/>
                    <a:pt x="409" y="260"/>
                  </a:cubicBezTo>
                  <a:close/>
                  <a:moveTo>
                    <a:pt x="138" y="261"/>
                  </a:moveTo>
                  <a:cubicBezTo>
                    <a:pt x="139" y="259"/>
                    <a:pt x="137" y="258"/>
                    <a:pt x="135" y="258"/>
                  </a:cubicBezTo>
                  <a:cubicBezTo>
                    <a:pt x="135" y="260"/>
                    <a:pt x="136" y="261"/>
                    <a:pt x="138" y="261"/>
                  </a:cubicBezTo>
                  <a:close/>
                  <a:moveTo>
                    <a:pt x="312" y="262"/>
                  </a:moveTo>
                  <a:cubicBezTo>
                    <a:pt x="313" y="262"/>
                    <a:pt x="315" y="259"/>
                    <a:pt x="314" y="258"/>
                  </a:cubicBezTo>
                  <a:cubicBezTo>
                    <a:pt x="314" y="259"/>
                    <a:pt x="312" y="260"/>
                    <a:pt x="312" y="262"/>
                  </a:cubicBezTo>
                  <a:close/>
                  <a:moveTo>
                    <a:pt x="316" y="267"/>
                  </a:moveTo>
                  <a:cubicBezTo>
                    <a:pt x="320" y="266"/>
                    <a:pt x="320" y="262"/>
                    <a:pt x="323" y="260"/>
                  </a:cubicBezTo>
                  <a:cubicBezTo>
                    <a:pt x="322" y="260"/>
                    <a:pt x="322" y="258"/>
                    <a:pt x="320" y="258"/>
                  </a:cubicBezTo>
                  <a:cubicBezTo>
                    <a:pt x="319" y="261"/>
                    <a:pt x="315" y="263"/>
                    <a:pt x="316" y="267"/>
                  </a:cubicBezTo>
                  <a:close/>
                  <a:moveTo>
                    <a:pt x="369" y="259"/>
                  </a:moveTo>
                  <a:cubicBezTo>
                    <a:pt x="371" y="259"/>
                    <a:pt x="371" y="261"/>
                    <a:pt x="372" y="260"/>
                  </a:cubicBezTo>
                  <a:cubicBezTo>
                    <a:pt x="373" y="259"/>
                    <a:pt x="371" y="258"/>
                    <a:pt x="371" y="258"/>
                  </a:cubicBezTo>
                  <a:cubicBezTo>
                    <a:pt x="371" y="259"/>
                    <a:pt x="370" y="258"/>
                    <a:pt x="369" y="259"/>
                  </a:cubicBezTo>
                  <a:close/>
                  <a:moveTo>
                    <a:pt x="558" y="263"/>
                  </a:moveTo>
                  <a:cubicBezTo>
                    <a:pt x="559" y="263"/>
                    <a:pt x="560" y="265"/>
                    <a:pt x="562" y="265"/>
                  </a:cubicBezTo>
                  <a:cubicBezTo>
                    <a:pt x="564" y="262"/>
                    <a:pt x="562" y="259"/>
                    <a:pt x="560" y="258"/>
                  </a:cubicBezTo>
                  <a:cubicBezTo>
                    <a:pt x="559" y="260"/>
                    <a:pt x="558" y="261"/>
                    <a:pt x="558" y="263"/>
                  </a:cubicBezTo>
                  <a:close/>
                  <a:moveTo>
                    <a:pt x="256" y="261"/>
                  </a:moveTo>
                  <a:cubicBezTo>
                    <a:pt x="258" y="261"/>
                    <a:pt x="259" y="263"/>
                    <a:pt x="261" y="263"/>
                  </a:cubicBezTo>
                  <a:cubicBezTo>
                    <a:pt x="261" y="261"/>
                    <a:pt x="259" y="259"/>
                    <a:pt x="257" y="258"/>
                  </a:cubicBezTo>
                  <a:cubicBezTo>
                    <a:pt x="257" y="260"/>
                    <a:pt x="255" y="259"/>
                    <a:pt x="256" y="261"/>
                  </a:cubicBezTo>
                  <a:close/>
                  <a:moveTo>
                    <a:pt x="165" y="266"/>
                  </a:moveTo>
                  <a:cubicBezTo>
                    <a:pt x="162" y="264"/>
                    <a:pt x="160" y="260"/>
                    <a:pt x="155" y="259"/>
                  </a:cubicBezTo>
                  <a:cubicBezTo>
                    <a:pt x="157" y="262"/>
                    <a:pt x="162" y="266"/>
                    <a:pt x="165" y="266"/>
                  </a:cubicBezTo>
                  <a:close/>
                  <a:moveTo>
                    <a:pt x="303" y="260"/>
                  </a:moveTo>
                  <a:cubicBezTo>
                    <a:pt x="303" y="264"/>
                    <a:pt x="306" y="261"/>
                    <a:pt x="306" y="259"/>
                  </a:cubicBezTo>
                  <a:cubicBezTo>
                    <a:pt x="304" y="259"/>
                    <a:pt x="305" y="261"/>
                    <a:pt x="303" y="260"/>
                  </a:cubicBezTo>
                  <a:close/>
                  <a:moveTo>
                    <a:pt x="288" y="265"/>
                  </a:moveTo>
                  <a:cubicBezTo>
                    <a:pt x="289" y="265"/>
                    <a:pt x="289" y="266"/>
                    <a:pt x="290" y="266"/>
                  </a:cubicBezTo>
                  <a:cubicBezTo>
                    <a:pt x="293" y="267"/>
                    <a:pt x="292" y="264"/>
                    <a:pt x="295" y="264"/>
                  </a:cubicBezTo>
                  <a:cubicBezTo>
                    <a:pt x="294" y="257"/>
                    <a:pt x="288" y="260"/>
                    <a:pt x="288" y="265"/>
                  </a:cubicBezTo>
                  <a:close/>
                  <a:moveTo>
                    <a:pt x="476" y="263"/>
                  </a:moveTo>
                  <a:cubicBezTo>
                    <a:pt x="477" y="261"/>
                    <a:pt x="475" y="260"/>
                    <a:pt x="473" y="260"/>
                  </a:cubicBezTo>
                  <a:cubicBezTo>
                    <a:pt x="473" y="262"/>
                    <a:pt x="474" y="263"/>
                    <a:pt x="476" y="263"/>
                  </a:cubicBezTo>
                  <a:close/>
                  <a:moveTo>
                    <a:pt x="592" y="310"/>
                  </a:moveTo>
                  <a:cubicBezTo>
                    <a:pt x="597" y="309"/>
                    <a:pt x="594" y="300"/>
                    <a:pt x="599" y="296"/>
                  </a:cubicBezTo>
                  <a:cubicBezTo>
                    <a:pt x="598" y="292"/>
                    <a:pt x="600" y="291"/>
                    <a:pt x="601" y="288"/>
                  </a:cubicBezTo>
                  <a:cubicBezTo>
                    <a:pt x="601" y="277"/>
                    <a:pt x="610" y="271"/>
                    <a:pt x="608" y="260"/>
                  </a:cubicBezTo>
                  <a:cubicBezTo>
                    <a:pt x="601" y="274"/>
                    <a:pt x="596" y="295"/>
                    <a:pt x="592" y="310"/>
                  </a:cubicBezTo>
                  <a:close/>
                  <a:moveTo>
                    <a:pt x="223" y="262"/>
                  </a:moveTo>
                  <a:cubicBezTo>
                    <a:pt x="223" y="263"/>
                    <a:pt x="224" y="264"/>
                    <a:pt x="226" y="265"/>
                  </a:cubicBezTo>
                  <a:cubicBezTo>
                    <a:pt x="226" y="264"/>
                    <a:pt x="227" y="264"/>
                    <a:pt x="227" y="263"/>
                  </a:cubicBezTo>
                  <a:cubicBezTo>
                    <a:pt x="227" y="261"/>
                    <a:pt x="225" y="260"/>
                    <a:pt x="223" y="262"/>
                  </a:cubicBezTo>
                  <a:close/>
                  <a:moveTo>
                    <a:pt x="389" y="271"/>
                  </a:moveTo>
                  <a:cubicBezTo>
                    <a:pt x="390" y="271"/>
                    <a:pt x="390" y="270"/>
                    <a:pt x="391" y="270"/>
                  </a:cubicBezTo>
                  <a:cubicBezTo>
                    <a:pt x="388" y="265"/>
                    <a:pt x="381" y="262"/>
                    <a:pt x="377" y="261"/>
                  </a:cubicBezTo>
                  <a:cubicBezTo>
                    <a:pt x="380" y="266"/>
                    <a:pt x="385" y="269"/>
                    <a:pt x="389" y="271"/>
                  </a:cubicBezTo>
                  <a:close/>
                  <a:moveTo>
                    <a:pt x="448" y="263"/>
                  </a:moveTo>
                  <a:cubicBezTo>
                    <a:pt x="448" y="261"/>
                    <a:pt x="444" y="260"/>
                    <a:pt x="444" y="261"/>
                  </a:cubicBezTo>
                  <a:cubicBezTo>
                    <a:pt x="446" y="261"/>
                    <a:pt x="446" y="263"/>
                    <a:pt x="448" y="263"/>
                  </a:cubicBezTo>
                  <a:close/>
                  <a:moveTo>
                    <a:pt x="175" y="266"/>
                  </a:moveTo>
                  <a:cubicBezTo>
                    <a:pt x="181" y="268"/>
                    <a:pt x="191" y="280"/>
                    <a:pt x="195" y="270"/>
                  </a:cubicBezTo>
                  <a:cubicBezTo>
                    <a:pt x="189" y="266"/>
                    <a:pt x="182" y="256"/>
                    <a:pt x="175" y="266"/>
                  </a:cubicBezTo>
                  <a:close/>
                  <a:moveTo>
                    <a:pt x="319" y="271"/>
                  </a:moveTo>
                  <a:cubicBezTo>
                    <a:pt x="324" y="272"/>
                    <a:pt x="326" y="275"/>
                    <a:pt x="330" y="277"/>
                  </a:cubicBezTo>
                  <a:cubicBezTo>
                    <a:pt x="333" y="275"/>
                    <a:pt x="337" y="274"/>
                    <a:pt x="338" y="270"/>
                  </a:cubicBezTo>
                  <a:cubicBezTo>
                    <a:pt x="333" y="269"/>
                    <a:pt x="332" y="262"/>
                    <a:pt x="326" y="261"/>
                  </a:cubicBezTo>
                  <a:cubicBezTo>
                    <a:pt x="324" y="265"/>
                    <a:pt x="320" y="266"/>
                    <a:pt x="319" y="271"/>
                  </a:cubicBezTo>
                  <a:close/>
                  <a:moveTo>
                    <a:pt x="209" y="263"/>
                  </a:moveTo>
                  <a:cubicBezTo>
                    <a:pt x="211" y="264"/>
                    <a:pt x="212" y="266"/>
                    <a:pt x="214" y="266"/>
                  </a:cubicBezTo>
                  <a:cubicBezTo>
                    <a:pt x="214" y="264"/>
                    <a:pt x="216" y="265"/>
                    <a:pt x="216" y="263"/>
                  </a:cubicBezTo>
                  <a:cubicBezTo>
                    <a:pt x="214" y="262"/>
                    <a:pt x="211" y="261"/>
                    <a:pt x="209" y="263"/>
                  </a:cubicBezTo>
                  <a:close/>
                  <a:moveTo>
                    <a:pt x="361" y="267"/>
                  </a:moveTo>
                  <a:cubicBezTo>
                    <a:pt x="367" y="273"/>
                    <a:pt x="373" y="279"/>
                    <a:pt x="382" y="282"/>
                  </a:cubicBezTo>
                  <a:cubicBezTo>
                    <a:pt x="384" y="280"/>
                    <a:pt x="385" y="278"/>
                    <a:pt x="386" y="275"/>
                  </a:cubicBezTo>
                  <a:cubicBezTo>
                    <a:pt x="384" y="274"/>
                    <a:pt x="381" y="272"/>
                    <a:pt x="379" y="270"/>
                  </a:cubicBezTo>
                  <a:cubicBezTo>
                    <a:pt x="377" y="271"/>
                    <a:pt x="372" y="275"/>
                    <a:pt x="369" y="272"/>
                  </a:cubicBezTo>
                  <a:cubicBezTo>
                    <a:pt x="371" y="271"/>
                    <a:pt x="374" y="271"/>
                    <a:pt x="375" y="268"/>
                  </a:cubicBezTo>
                  <a:cubicBezTo>
                    <a:pt x="370" y="264"/>
                    <a:pt x="364" y="259"/>
                    <a:pt x="361" y="267"/>
                  </a:cubicBezTo>
                  <a:close/>
                  <a:moveTo>
                    <a:pt x="551" y="270"/>
                  </a:moveTo>
                  <a:cubicBezTo>
                    <a:pt x="552" y="267"/>
                    <a:pt x="552" y="265"/>
                    <a:pt x="552" y="263"/>
                  </a:cubicBezTo>
                  <a:cubicBezTo>
                    <a:pt x="551" y="265"/>
                    <a:pt x="550" y="262"/>
                    <a:pt x="550" y="262"/>
                  </a:cubicBezTo>
                  <a:cubicBezTo>
                    <a:pt x="549" y="262"/>
                    <a:pt x="549" y="262"/>
                    <a:pt x="548" y="262"/>
                  </a:cubicBezTo>
                  <a:cubicBezTo>
                    <a:pt x="549" y="264"/>
                    <a:pt x="548" y="267"/>
                    <a:pt x="551" y="270"/>
                  </a:cubicBezTo>
                  <a:close/>
                  <a:moveTo>
                    <a:pt x="64" y="278"/>
                  </a:moveTo>
                  <a:cubicBezTo>
                    <a:pt x="61" y="273"/>
                    <a:pt x="62" y="265"/>
                    <a:pt x="56" y="262"/>
                  </a:cubicBezTo>
                  <a:cubicBezTo>
                    <a:pt x="57" y="269"/>
                    <a:pt x="59" y="278"/>
                    <a:pt x="64" y="278"/>
                  </a:cubicBezTo>
                  <a:close/>
                  <a:moveTo>
                    <a:pt x="120" y="265"/>
                  </a:moveTo>
                  <a:cubicBezTo>
                    <a:pt x="120" y="264"/>
                    <a:pt x="120" y="263"/>
                    <a:pt x="120" y="262"/>
                  </a:cubicBezTo>
                  <a:cubicBezTo>
                    <a:pt x="119" y="262"/>
                    <a:pt x="119" y="262"/>
                    <a:pt x="118" y="262"/>
                  </a:cubicBezTo>
                  <a:cubicBezTo>
                    <a:pt x="118" y="264"/>
                    <a:pt x="119" y="265"/>
                    <a:pt x="120" y="265"/>
                  </a:cubicBezTo>
                  <a:close/>
                  <a:moveTo>
                    <a:pt x="253" y="262"/>
                  </a:moveTo>
                  <a:cubicBezTo>
                    <a:pt x="251" y="265"/>
                    <a:pt x="248" y="266"/>
                    <a:pt x="246" y="270"/>
                  </a:cubicBezTo>
                  <a:cubicBezTo>
                    <a:pt x="252" y="275"/>
                    <a:pt x="255" y="283"/>
                    <a:pt x="263" y="285"/>
                  </a:cubicBezTo>
                  <a:cubicBezTo>
                    <a:pt x="266" y="281"/>
                    <a:pt x="267" y="276"/>
                    <a:pt x="270" y="271"/>
                  </a:cubicBezTo>
                  <a:cubicBezTo>
                    <a:pt x="265" y="268"/>
                    <a:pt x="259" y="265"/>
                    <a:pt x="253" y="262"/>
                  </a:cubicBezTo>
                  <a:close/>
                  <a:moveTo>
                    <a:pt x="522" y="272"/>
                  </a:moveTo>
                  <a:cubicBezTo>
                    <a:pt x="524" y="273"/>
                    <a:pt x="526" y="274"/>
                    <a:pt x="527" y="275"/>
                  </a:cubicBezTo>
                  <a:cubicBezTo>
                    <a:pt x="529" y="273"/>
                    <a:pt x="529" y="271"/>
                    <a:pt x="531" y="270"/>
                  </a:cubicBezTo>
                  <a:cubicBezTo>
                    <a:pt x="531" y="265"/>
                    <a:pt x="529" y="263"/>
                    <a:pt x="525" y="262"/>
                  </a:cubicBezTo>
                  <a:cubicBezTo>
                    <a:pt x="524" y="266"/>
                    <a:pt x="523" y="268"/>
                    <a:pt x="522" y="272"/>
                  </a:cubicBezTo>
                  <a:close/>
                  <a:moveTo>
                    <a:pt x="567" y="263"/>
                  </a:moveTo>
                  <a:cubicBezTo>
                    <a:pt x="567" y="264"/>
                    <a:pt x="568" y="264"/>
                    <a:pt x="568" y="265"/>
                  </a:cubicBezTo>
                  <a:cubicBezTo>
                    <a:pt x="571" y="265"/>
                    <a:pt x="571" y="261"/>
                    <a:pt x="567" y="263"/>
                  </a:cubicBezTo>
                  <a:close/>
                  <a:moveTo>
                    <a:pt x="637" y="270"/>
                  </a:moveTo>
                  <a:cubicBezTo>
                    <a:pt x="637" y="267"/>
                    <a:pt x="641" y="264"/>
                    <a:pt x="639" y="262"/>
                  </a:cubicBezTo>
                  <a:cubicBezTo>
                    <a:pt x="639" y="265"/>
                    <a:pt x="636" y="268"/>
                    <a:pt x="637" y="270"/>
                  </a:cubicBezTo>
                  <a:close/>
                  <a:moveTo>
                    <a:pt x="409" y="266"/>
                  </a:moveTo>
                  <a:cubicBezTo>
                    <a:pt x="410" y="267"/>
                    <a:pt x="411" y="266"/>
                    <a:pt x="412" y="266"/>
                  </a:cubicBezTo>
                  <a:cubicBezTo>
                    <a:pt x="412" y="264"/>
                    <a:pt x="410" y="263"/>
                    <a:pt x="408" y="263"/>
                  </a:cubicBezTo>
                  <a:cubicBezTo>
                    <a:pt x="408" y="265"/>
                    <a:pt x="409" y="265"/>
                    <a:pt x="409" y="266"/>
                  </a:cubicBezTo>
                  <a:close/>
                  <a:moveTo>
                    <a:pt x="293" y="269"/>
                  </a:moveTo>
                  <a:cubicBezTo>
                    <a:pt x="296" y="270"/>
                    <a:pt x="298" y="267"/>
                    <a:pt x="299" y="265"/>
                  </a:cubicBezTo>
                  <a:cubicBezTo>
                    <a:pt x="296" y="266"/>
                    <a:pt x="294" y="266"/>
                    <a:pt x="293" y="269"/>
                  </a:cubicBezTo>
                  <a:close/>
                  <a:moveTo>
                    <a:pt x="467" y="274"/>
                  </a:moveTo>
                  <a:cubicBezTo>
                    <a:pt x="468" y="275"/>
                    <a:pt x="468" y="276"/>
                    <a:pt x="470" y="276"/>
                  </a:cubicBezTo>
                  <a:cubicBezTo>
                    <a:pt x="473" y="274"/>
                    <a:pt x="473" y="270"/>
                    <a:pt x="475" y="267"/>
                  </a:cubicBezTo>
                  <a:cubicBezTo>
                    <a:pt x="473" y="267"/>
                    <a:pt x="473" y="264"/>
                    <a:pt x="470" y="265"/>
                  </a:cubicBezTo>
                  <a:cubicBezTo>
                    <a:pt x="470" y="268"/>
                    <a:pt x="468" y="270"/>
                    <a:pt x="467" y="274"/>
                  </a:cubicBezTo>
                  <a:close/>
                  <a:moveTo>
                    <a:pt x="203" y="269"/>
                  </a:moveTo>
                  <a:cubicBezTo>
                    <a:pt x="207" y="270"/>
                    <a:pt x="208" y="274"/>
                    <a:pt x="212" y="272"/>
                  </a:cubicBezTo>
                  <a:cubicBezTo>
                    <a:pt x="212" y="270"/>
                    <a:pt x="213" y="270"/>
                    <a:pt x="213" y="268"/>
                  </a:cubicBezTo>
                  <a:cubicBezTo>
                    <a:pt x="209" y="265"/>
                    <a:pt x="205" y="265"/>
                    <a:pt x="203" y="269"/>
                  </a:cubicBezTo>
                  <a:close/>
                  <a:moveTo>
                    <a:pt x="436" y="277"/>
                  </a:moveTo>
                  <a:cubicBezTo>
                    <a:pt x="439" y="274"/>
                    <a:pt x="443" y="273"/>
                    <a:pt x="444" y="268"/>
                  </a:cubicBezTo>
                  <a:cubicBezTo>
                    <a:pt x="442" y="267"/>
                    <a:pt x="440" y="266"/>
                    <a:pt x="438" y="265"/>
                  </a:cubicBezTo>
                  <a:cubicBezTo>
                    <a:pt x="438" y="269"/>
                    <a:pt x="433" y="274"/>
                    <a:pt x="436" y="277"/>
                  </a:cubicBezTo>
                  <a:close/>
                  <a:moveTo>
                    <a:pt x="218" y="268"/>
                  </a:moveTo>
                  <a:cubicBezTo>
                    <a:pt x="220" y="268"/>
                    <a:pt x="220" y="270"/>
                    <a:pt x="222" y="269"/>
                  </a:cubicBezTo>
                  <a:cubicBezTo>
                    <a:pt x="222" y="267"/>
                    <a:pt x="220" y="267"/>
                    <a:pt x="219" y="266"/>
                  </a:cubicBezTo>
                  <a:cubicBezTo>
                    <a:pt x="219" y="267"/>
                    <a:pt x="218" y="267"/>
                    <a:pt x="218" y="268"/>
                  </a:cubicBezTo>
                  <a:close/>
                  <a:moveTo>
                    <a:pt x="159" y="271"/>
                  </a:moveTo>
                  <a:cubicBezTo>
                    <a:pt x="156" y="270"/>
                    <a:pt x="154" y="268"/>
                    <a:pt x="152" y="266"/>
                  </a:cubicBezTo>
                  <a:cubicBezTo>
                    <a:pt x="151" y="269"/>
                    <a:pt x="157" y="272"/>
                    <a:pt x="159" y="271"/>
                  </a:cubicBezTo>
                  <a:close/>
                  <a:moveTo>
                    <a:pt x="123" y="268"/>
                  </a:moveTo>
                  <a:cubicBezTo>
                    <a:pt x="123" y="269"/>
                    <a:pt x="125" y="271"/>
                    <a:pt x="127" y="269"/>
                  </a:cubicBezTo>
                  <a:cubicBezTo>
                    <a:pt x="127" y="267"/>
                    <a:pt x="125" y="266"/>
                    <a:pt x="123" y="268"/>
                  </a:cubicBezTo>
                  <a:close/>
                  <a:moveTo>
                    <a:pt x="275" y="272"/>
                  </a:moveTo>
                  <a:cubicBezTo>
                    <a:pt x="279" y="272"/>
                    <a:pt x="278" y="268"/>
                    <a:pt x="276" y="267"/>
                  </a:cubicBezTo>
                  <a:cubicBezTo>
                    <a:pt x="276" y="270"/>
                    <a:pt x="274" y="269"/>
                    <a:pt x="275" y="272"/>
                  </a:cubicBezTo>
                  <a:close/>
                  <a:moveTo>
                    <a:pt x="461" y="273"/>
                  </a:moveTo>
                  <a:cubicBezTo>
                    <a:pt x="460" y="270"/>
                    <a:pt x="455" y="268"/>
                    <a:pt x="453" y="268"/>
                  </a:cubicBezTo>
                  <a:cubicBezTo>
                    <a:pt x="456" y="269"/>
                    <a:pt x="458" y="272"/>
                    <a:pt x="461" y="273"/>
                  </a:cubicBezTo>
                  <a:close/>
                  <a:moveTo>
                    <a:pt x="553" y="273"/>
                  </a:moveTo>
                  <a:cubicBezTo>
                    <a:pt x="555" y="274"/>
                    <a:pt x="556" y="275"/>
                    <a:pt x="557" y="277"/>
                  </a:cubicBezTo>
                  <a:cubicBezTo>
                    <a:pt x="556" y="279"/>
                    <a:pt x="553" y="279"/>
                    <a:pt x="551" y="279"/>
                  </a:cubicBezTo>
                  <a:cubicBezTo>
                    <a:pt x="547" y="290"/>
                    <a:pt x="542" y="303"/>
                    <a:pt x="538" y="315"/>
                  </a:cubicBezTo>
                  <a:cubicBezTo>
                    <a:pt x="548" y="308"/>
                    <a:pt x="553" y="297"/>
                    <a:pt x="556" y="283"/>
                  </a:cubicBezTo>
                  <a:cubicBezTo>
                    <a:pt x="557" y="282"/>
                    <a:pt x="557" y="281"/>
                    <a:pt x="559" y="281"/>
                  </a:cubicBezTo>
                  <a:cubicBezTo>
                    <a:pt x="558" y="277"/>
                    <a:pt x="560" y="273"/>
                    <a:pt x="562" y="271"/>
                  </a:cubicBezTo>
                  <a:cubicBezTo>
                    <a:pt x="560" y="270"/>
                    <a:pt x="559" y="267"/>
                    <a:pt x="556" y="267"/>
                  </a:cubicBezTo>
                  <a:cubicBezTo>
                    <a:pt x="556" y="270"/>
                    <a:pt x="554" y="271"/>
                    <a:pt x="553" y="273"/>
                  </a:cubicBezTo>
                  <a:close/>
                  <a:moveTo>
                    <a:pt x="80" y="290"/>
                  </a:moveTo>
                  <a:cubicBezTo>
                    <a:pt x="79" y="284"/>
                    <a:pt x="75" y="280"/>
                    <a:pt x="75" y="273"/>
                  </a:cubicBezTo>
                  <a:cubicBezTo>
                    <a:pt x="71" y="272"/>
                    <a:pt x="69" y="269"/>
                    <a:pt x="65" y="268"/>
                  </a:cubicBezTo>
                  <a:cubicBezTo>
                    <a:pt x="67" y="278"/>
                    <a:pt x="71" y="286"/>
                    <a:pt x="80" y="290"/>
                  </a:cubicBezTo>
                  <a:close/>
                  <a:moveTo>
                    <a:pt x="231" y="269"/>
                  </a:moveTo>
                  <a:cubicBezTo>
                    <a:pt x="233" y="270"/>
                    <a:pt x="234" y="272"/>
                    <a:pt x="236" y="272"/>
                  </a:cubicBezTo>
                  <a:cubicBezTo>
                    <a:pt x="236" y="269"/>
                    <a:pt x="232" y="266"/>
                    <a:pt x="231" y="269"/>
                  </a:cubicBezTo>
                  <a:close/>
                  <a:moveTo>
                    <a:pt x="100" y="286"/>
                  </a:moveTo>
                  <a:cubicBezTo>
                    <a:pt x="97" y="278"/>
                    <a:pt x="90" y="270"/>
                    <a:pt x="83" y="269"/>
                  </a:cubicBezTo>
                  <a:cubicBezTo>
                    <a:pt x="89" y="275"/>
                    <a:pt x="92" y="282"/>
                    <a:pt x="100" y="286"/>
                  </a:cubicBezTo>
                  <a:close/>
                  <a:moveTo>
                    <a:pt x="143" y="271"/>
                  </a:moveTo>
                  <a:cubicBezTo>
                    <a:pt x="146" y="273"/>
                    <a:pt x="148" y="275"/>
                    <a:pt x="151" y="277"/>
                  </a:cubicBezTo>
                  <a:cubicBezTo>
                    <a:pt x="152" y="276"/>
                    <a:pt x="153" y="276"/>
                    <a:pt x="152" y="274"/>
                  </a:cubicBezTo>
                  <a:cubicBezTo>
                    <a:pt x="150" y="273"/>
                    <a:pt x="148" y="269"/>
                    <a:pt x="145" y="268"/>
                  </a:cubicBezTo>
                  <a:cubicBezTo>
                    <a:pt x="145" y="269"/>
                    <a:pt x="144" y="269"/>
                    <a:pt x="143" y="271"/>
                  </a:cubicBezTo>
                  <a:close/>
                  <a:moveTo>
                    <a:pt x="185" y="280"/>
                  </a:moveTo>
                  <a:cubicBezTo>
                    <a:pt x="186" y="279"/>
                    <a:pt x="188" y="278"/>
                    <a:pt x="189" y="276"/>
                  </a:cubicBezTo>
                  <a:cubicBezTo>
                    <a:pt x="183" y="274"/>
                    <a:pt x="178" y="269"/>
                    <a:pt x="172" y="269"/>
                  </a:cubicBezTo>
                  <a:cubicBezTo>
                    <a:pt x="177" y="272"/>
                    <a:pt x="179" y="279"/>
                    <a:pt x="185" y="280"/>
                  </a:cubicBezTo>
                  <a:close/>
                  <a:moveTo>
                    <a:pt x="299" y="272"/>
                  </a:moveTo>
                  <a:cubicBezTo>
                    <a:pt x="301" y="272"/>
                    <a:pt x="302" y="275"/>
                    <a:pt x="304" y="275"/>
                  </a:cubicBezTo>
                  <a:cubicBezTo>
                    <a:pt x="305" y="274"/>
                    <a:pt x="307" y="271"/>
                    <a:pt x="306" y="270"/>
                  </a:cubicBezTo>
                  <a:cubicBezTo>
                    <a:pt x="305" y="269"/>
                    <a:pt x="300" y="268"/>
                    <a:pt x="299" y="272"/>
                  </a:cubicBezTo>
                  <a:close/>
                  <a:moveTo>
                    <a:pt x="430" y="272"/>
                  </a:moveTo>
                  <a:cubicBezTo>
                    <a:pt x="432" y="273"/>
                    <a:pt x="433" y="269"/>
                    <a:pt x="432" y="269"/>
                  </a:cubicBezTo>
                  <a:cubicBezTo>
                    <a:pt x="431" y="270"/>
                    <a:pt x="431" y="271"/>
                    <a:pt x="430" y="272"/>
                  </a:cubicBezTo>
                  <a:close/>
                  <a:moveTo>
                    <a:pt x="531" y="277"/>
                  </a:moveTo>
                  <a:cubicBezTo>
                    <a:pt x="531" y="279"/>
                    <a:pt x="534" y="279"/>
                    <a:pt x="534" y="282"/>
                  </a:cubicBezTo>
                  <a:cubicBezTo>
                    <a:pt x="532" y="284"/>
                    <a:pt x="531" y="282"/>
                    <a:pt x="529" y="283"/>
                  </a:cubicBezTo>
                  <a:cubicBezTo>
                    <a:pt x="527" y="286"/>
                    <a:pt x="528" y="290"/>
                    <a:pt x="529" y="294"/>
                  </a:cubicBezTo>
                  <a:cubicBezTo>
                    <a:pt x="520" y="300"/>
                    <a:pt x="521" y="314"/>
                    <a:pt x="516" y="323"/>
                  </a:cubicBezTo>
                  <a:cubicBezTo>
                    <a:pt x="519" y="323"/>
                    <a:pt x="521" y="318"/>
                    <a:pt x="524" y="316"/>
                  </a:cubicBezTo>
                  <a:cubicBezTo>
                    <a:pt x="529" y="300"/>
                    <a:pt x="536" y="287"/>
                    <a:pt x="540" y="271"/>
                  </a:cubicBezTo>
                  <a:cubicBezTo>
                    <a:pt x="537" y="271"/>
                    <a:pt x="536" y="269"/>
                    <a:pt x="533" y="269"/>
                  </a:cubicBezTo>
                  <a:cubicBezTo>
                    <a:pt x="533" y="272"/>
                    <a:pt x="532" y="274"/>
                    <a:pt x="531" y="277"/>
                  </a:cubicBezTo>
                  <a:close/>
                  <a:moveTo>
                    <a:pt x="401" y="272"/>
                  </a:moveTo>
                  <a:cubicBezTo>
                    <a:pt x="403" y="272"/>
                    <a:pt x="404" y="271"/>
                    <a:pt x="404" y="269"/>
                  </a:cubicBezTo>
                  <a:cubicBezTo>
                    <a:pt x="402" y="269"/>
                    <a:pt x="402" y="271"/>
                    <a:pt x="401" y="272"/>
                  </a:cubicBezTo>
                  <a:close/>
                  <a:moveTo>
                    <a:pt x="559" y="290"/>
                  </a:moveTo>
                  <a:cubicBezTo>
                    <a:pt x="563" y="284"/>
                    <a:pt x="566" y="278"/>
                    <a:pt x="567" y="270"/>
                  </a:cubicBezTo>
                  <a:cubicBezTo>
                    <a:pt x="567" y="270"/>
                    <a:pt x="567" y="269"/>
                    <a:pt x="566" y="269"/>
                  </a:cubicBezTo>
                  <a:cubicBezTo>
                    <a:pt x="562" y="275"/>
                    <a:pt x="560" y="284"/>
                    <a:pt x="559" y="290"/>
                  </a:cubicBezTo>
                  <a:close/>
                  <a:moveTo>
                    <a:pt x="287" y="274"/>
                  </a:moveTo>
                  <a:cubicBezTo>
                    <a:pt x="290" y="275"/>
                    <a:pt x="293" y="271"/>
                    <a:pt x="290" y="270"/>
                  </a:cubicBezTo>
                  <a:cubicBezTo>
                    <a:pt x="289" y="272"/>
                    <a:pt x="286" y="271"/>
                    <a:pt x="287" y="274"/>
                  </a:cubicBezTo>
                  <a:close/>
                  <a:moveTo>
                    <a:pt x="214" y="276"/>
                  </a:moveTo>
                  <a:cubicBezTo>
                    <a:pt x="217" y="276"/>
                    <a:pt x="218" y="274"/>
                    <a:pt x="220" y="272"/>
                  </a:cubicBezTo>
                  <a:cubicBezTo>
                    <a:pt x="217" y="269"/>
                    <a:pt x="212" y="273"/>
                    <a:pt x="214" y="276"/>
                  </a:cubicBezTo>
                  <a:close/>
                  <a:moveTo>
                    <a:pt x="502" y="277"/>
                  </a:moveTo>
                  <a:cubicBezTo>
                    <a:pt x="502" y="274"/>
                    <a:pt x="505" y="274"/>
                    <a:pt x="505" y="271"/>
                  </a:cubicBezTo>
                  <a:cubicBezTo>
                    <a:pt x="504" y="271"/>
                    <a:pt x="504" y="271"/>
                    <a:pt x="503" y="271"/>
                  </a:cubicBezTo>
                  <a:cubicBezTo>
                    <a:pt x="502" y="272"/>
                    <a:pt x="500" y="276"/>
                    <a:pt x="502" y="277"/>
                  </a:cubicBezTo>
                  <a:close/>
                  <a:moveTo>
                    <a:pt x="33" y="275"/>
                  </a:moveTo>
                  <a:cubicBezTo>
                    <a:pt x="33" y="274"/>
                    <a:pt x="34" y="271"/>
                    <a:pt x="32" y="271"/>
                  </a:cubicBezTo>
                  <a:cubicBezTo>
                    <a:pt x="32" y="272"/>
                    <a:pt x="31" y="275"/>
                    <a:pt x="33" y="275"/>
                  </a:cubicBezTo>
                  <a:close/>
                  <a:moveTo>
                    <a:pt x="56" y="280"/>
                  </a:moveTo>
                  <a:cubicBezTo>
                    <a:pt x="55" y="275"/>
                    <a:pt x="50" y="274"/>
                    <a:pt x="47" y="271"/>
                  </a:cubicBezTo>
                  <a:cubicBezTo>
                    <a:pt x="47" y="278"/>
                    <a:pt x="53" y="277"/>
                    <a:pt x="56" y="280"/>
                  </a:cubicBezTo>
                  <a:close/>
                  <a:moveTo>
                    <a:pt x="196" y="277"/>
                  </a:moveTo>
                  <a:cubicBezTo>
                    <a:pt x="199" y="278"/>
                    <a:pt x="202" y="281"/>
                    <a:pt x="206" y="282"/>
                  </a:cubicBezTo>
                  <a:cubicBezTo>
                    <a:pt x="205" y="280"/>
                    <a:pt x="208" y="282"/>
                    <a:pt x="207" y="280"/>
                  </a:cubicBezTo>
                  <a:cubicBezTo>
                    <a:pt x="203" y="277"/>
                    <a:pt x="199" y="269"/>
                    <a:pt x="196" y="277"/>
                  </a:cubicBezTo>
                  <a:close/>
                  <a:moveTo>
                    <a:pt x="361" y="276"/>
                  </a:moveTo>
                  <a:cubicBezTo>
                    <a:pt x="359" y="276"/>
                    <a:pt x="359" y="273"/>
                    <a:pt x="358" y="272"/>
                  </a:cubicBezTo>
                  <a:cubicBezTo>
                    <a:pt x="357" y="272"/>
                    <a:pt x="355" y="272"/>
                    <a:pt x="354" y="272"/>
                  </a:cubicBezTo>
                  <a:cubicBezTo>
                    <a:pt x="355" y="275"/>
                    <a:pt x="359" y="277"/>
                    <a:pt x="361" y="276"/>
                  </a:cubicBezTo>
                  <a:close/>
                  <a:moveTo>
                    <a:pt x="622" y="297"/>
                  </a:moveTo>
                  <a:cubicBezTo>
                    <a:pt x="621" y="298"/>
                    <a:pt x="617" y="301"/>
                    <a:pt x="620" y="302"/>
                  </a:cubicBezTo>
                  <a:cubicBezTo>
                    <a:pt x="624" y="293"/>
                    <a:pt x="630" y="284"/>
                    <a:pt x="629" y="273"/>
                  </a:cubicBezTo>
                  <a:cubicBezTo>
                    <a:pt x="625" y="280"/>
                    <a:pt x="623" y="288"/>
                    <a:pt x="622" y="297"/>
                  </a:cubicBezTo>
                  <a:close/>
                  <a:moveTo>
                    <a:pt x="86" y="276"/>
                  </a:moveTo>
                  <a:cubicBezTo>
                    <a:pt x="83" y="277"/>
                    <a:pt x="85" y="273"/>
                    <a:pt x="83" y="274"/>
                  </a:cubicBezTo>
                  <a:cubicBezTo>
                    <a:pt x="82" y="275"/>
                    <a:pt x="85" y="278"/>
                    <a:pt x="86" y="276"/>
                  </a:cubicBezTo>
                  <a:close/>
                  <a:moveTo>
                    <a:pt x="218" y="279"/>
                  </a:moveTo>
                  <a:cubicBezTo>
                    <a:pt x="220" y="280"/>
                    <a:pt x="222" y="282"/>
                    <a:pt x="225" y="282"/>
                  </a:cubicBezTo>
                  <a:cubicBezTo>
                    <a:pt x="227" y="281"/>
                    <a:pt x="229" y="279"/>
                    <a:pt x="230" y="277"/>
                  </a:cubicBezTo>
                  <a:cubicBezTo>
                    <a:pt x="226" y="274"/>
                    <a:pt x="221" y="273"/>
                    <a:pt x="218" y="279"/>
                  </a:cubicBezTo>
                  <a:close/>
                  <a:moveTo>
                    <a:pt x="272" y="277"/>
                  </a:moveTo>
                  <a:cubicBezTo>
                    <a:pt x="274" y="277"/>
                    <a:pt x="274" y="277"/>
                    <a:pt x="275" y="275"/>
                  </a:cubicBezTo>
                  <a:cubicBezTo>
                    <a:pt x="273" y="275"/>
                    <a:pt x="273" y="274"/>
                    <a:pt x="273" y="274"/>
                  </a:cubicBezTo>
                  <a:cubicBezTo>
                    <a:pt x="273" y="275"/>
                    <a:pt x="272" y="276"/>
                    <a:pt x="272" y="277"/>
                  </a:cubicBezTo>
                  <a:close/>
                  <a:moveTo>
                    <a:pt x="507" y="280"/>
                  </a:moveTo>
                  <a:cubicBezTo>
                    <a:pt x="507" y="282"/>
                    <a:pt x="508" y="283"/>
                    <a:pt x="510" y="283"/>
                  </a:cubicBezTo>
                  <a:cubicBezTo>
                    <a:pt x="510" y="281"/>
                    <a:pt x="512" y="276"/>
                    <a:pt x="511" y="274"/>
                  </a:cubicBezTo>
                  <a:cubicBezTo>
                    <a:pt x="510" y="277"/>
                    <a:pt x="507" y="277"/>
                    <a:pt x="507" y="280"/>
                  </a:cubicBezTo>
                  <a:close/>
                  <a:moveTo>
                    <a:pt x="536" y="300"/>
                  </a:moveTo>
                  <a:cubicBezTo>
                    <a:pt x="540" y="292"/>
                    <a:pt x="546" y="286"/>
                    <a:pt x="548" y="277"/>
                  </a:cubicBezTo>
                  <a:cubicBezTo>
                    <a:pt x="546" y="276"/>
                    <a:pt x="547" y="274"/>
                    <a:pt x="544" y="274"/>
                  </a:cubicBezTo>
                  <a:cubicBezTo>
                    <a:pt x="542" y="282"/>
                    <a:pt x="537" y="291"/>
                    <a:pt x="536" y="300"/>
                  </a:cubicBezTo>
                  <a:close/>
                  <a:moveTo>
                    <a:pt x="129" y="296"/>
                  </a:moveTo>
                  <a:cubicBezTo>
                    <a:pt x="123" y="289"/>
                    <a:pt x="118" y="281"/>
                    <a:pt x="111" y="274"/>
                  </a:cubicBezTo>
                  <a:cubicBezTo>
                    <a:pt x="115" y="283"/>
                    <a:pt x="120" y="292"/>
                    <a:pt x="129" y="296"/>
                  </a:cubicBezTo>
                  <a:close/>
                  <a:moveTo>
                    <a:pt x="291" y="278"/>
                  </a:moveTo>
                  <a:cubicBezTo>
                    <a:pt x="294" y="280"/>
                    <a:pt x="296" y="284"/>
                    <a:pt x="299" y="285"/>
                  </a:cubicBezTo>
                  <a:cubicBezTo>
                    <a:pt x="300" y="282"/>
                    <a:pt x="302" y="281"/>
                    <a:pt x="303" y="278"/>
                  </a:cubicBezTo>
                  <a:cubicBezTo>
                    <a:pt x="299" y="276"/>
                    <a:pt x="293" y="272"/>
                    <a:pt x="291" y="278"/>
                  </a:cubicBezTo>
                  <a:close/>
                  <a:moveTo>
                    <a:pt x="334" y="278"/>
                  </a:moveTo>
                  <a:cubicBezTo>
                    <a:pt x="335" y="280"/>
                    <a:pt x="335" y="281"/>
                    <a:pt x="338" y="281"/>
                  </a:cubicBezTo>
                  <a:cubicBezTo>
                    <a:pt x="339" y="279"/>
                    <a:pt x="342" y="279"/>
                    <a:pt x="343" y="275"/>
                  </a:cubicBezTo>
                  <a:cubicBezTo>
                    <a:pt x="339" y="273"/>
                    <a:pt x="337" y="277"/>
                    <a:pt x="334" y="278"/>
                  </a:cubicBezTo>
                  <a:close/>
                  <a:moveTo>
                    <a:pt x="447" y="285"/>
                  </a:moveTo>
                  <a:cubicBezTo>
                    <a:pt x="449" y="286"/>
                    <a:pt x="451" y="288"/>
                    <a:pt x="454" y="288"/>
                  </a:cubicBezTo>
                  <a:cubicBezTo>
                    <a:pt x="456" y="285"/>
                    <a:pt x="457" y="282"/>
                    <a:pt x="459" y="279"/>
                  </a:cubicBezTo>
                  <a:cubicBezTo>
                    <a:pt x="455" y="278"/>
                    <a:pt x="455" y="274"/>
                    <a:pt x="451" y="274"/>
                  </a:cubicBezTo>
                  <a:cubicBezTo>
                    <a:pt x="450" y="278"/>
                    <a:pt x="448" y="280"/>
                    <a:pt x="447" y="285"/>
                  </a:cubicBezTo>
                  <a:close/>
                  <a:moveTo>
                    <a:pt x="601" y="300"/>
                  </a:moveTo>
                  <a:cubicBezTo>
                    <a:pt x="606" y="296"/>
                    <a:pt x="610" y="284"/>
                    <a:pt x="608" y="274"/>
                  </a:cubicBezTo>
                  <a:cubicBezTo>
                    <a:pt x="607" y="284"/>
                    <a:pt x="601" y="292"/>
                    <a:pt x="601" y="300"/>
                  </a:cubicBezTo>
                  <a:close/>
                  <a:moveTo>
                    <a:pt x="175" y="290"/>
                  </a:moveTo>
                  <a:cubicBezTo>
                    <a:pt x="174" y="283"/>
                    <a:pt x="166" y="278"/>
                    <a:pt x="160" y="275"/>
                  </a:cubicBezTo>
                  <a:cubicBezTo>
                    <a:pt x="162" y="280"/>
                    <a:pt x="169" y="286"/>
                    <a:pt x="175" y="290"/>
                  </a:cubicBezTo>
                  <a:close/>
                  <a:moveTo>
                    <a:pt x="308" y="277"/>
                  </a:moveTo>
                  <a:cubicBezTo>
                    <a:pt x="310" y="278"/>
                    <a:pt x="311" y="277"/>
                    <a:pt x="310" y="275"/>
                  </a:cubicBezTo>
                  <a:cubicBezTo>
                    <a:pt x="310" y="275"/>
                    <a:pt x="309" y="275"/>
                    <a:pt x="309" y="275"/>
                  </a:cubicBezTo>
                  <a:cubicBezTo>
                    <a:pt x="309" y="276"/>
                    <a:pt x="308" y="276"/>
                    <a:pt x="308" y="277"/>
                  </a:cubicBezTo>
                  <a:close/>
                  <a:moveTo>
                    <a:pt x="515" y="280"/>
                  </a:moveTo>
                  <a:cubicBezTo>
                    <a:pt x="517" y="280"/>
                    <a:pt x="518" y="274"/>
                    <a:pt x="515" y="275"/>
                  </a:cubicBezTo>
                  <a:cubicBezTo>
                    <a:pt x="516" y="277"/>
                    <a:pt x="514" y="278"/>
                    <a:pt x="515" y="280"/>
                  </a:cubicBezTo>
                  <a:close/>
                  <a:moveTo>
                    <a:pt x="109" y="280"/>
                  </a:moveTo>
                  <a:cubicBezTo>
                    <a:pt x="107" y="279"/>
                    <a:pt x="106" y="277"/>
                    <a:pt x="104" y="275"/>
                  </a:cubicBezTo>
                  <a:cubicBezTo>
                    <a:pt x="104" y="278"/>
                    <a:pt x="107" y="281"/>
                    <a:pt x="109" y="280"/>
                  </a:cubicBezTo>
                  <a:close/>
                  <a:moveTo>
                    <a:pt x="351" y="277"/>
                  </a:moveTo>
                  <a:cubicBezTo>
                    <a:pt x="351" y="277"/>
                    <a:pt x="351" y="278"/>
                    <a:pt x="351" y="279"/>
                  </a:cubicBezTo>
                  <a:cubicBezTo>
                    <a:pt x="354" y="283"/>
                    <a:pt x="358" y="286"/>
                    <a:pt x="361" y="290"/>
                  </a:cubicBezTo>
                  <a:cubicBezTo>
                    <a:pt x="363" y="292"/>
                    <a:pt x="363" y="296"/>
                    <a:pt x="366" y="295"/>
                  </a:cubicBezTo>
                  <a:cubicBezTo>
                    <a:pt x="366" y="287"/>
                    <a:pt x="360" y="276"/>
                    <a:pt x="351" y="277"/>
                  </a:cubicBezTo>
                  <a:close/>
                  <a:moveTo>
                    <a:pt x="400" y="278"/>
                  </a:moveTo>
                  <a:cubicBezTo>
                    <a:pt x="402" y="279"/>
                    <a:pt x="403" y="278"/>
                    <a:pt x="403" y="276"/>
                  </a:cubicBezTo>
                  <a:cubicBezTo>
                    <a:pt x="403" y="276"/>
                    <a:pt x="402" y="276"/>
                    <a:pt x="402" y="276"/>
                  </a:cubicBezTo>
                  <a:cubicBezTo>
                    <a:pt x="402" y="277"/>
                    <a:pt x="401" y="277"/>
                    <a:pt x="400" y="278"/>
                  </a:cubicBezTo>
                  <a:close/>
                  <a:moveTo>
                    <a:pt x="427" y="278"/>
                  </a:moveTo>
                  <a:cubicBezTo>
                    <a:pt x="427" y="280"/>
                    <a:pt x="428" y="281"/>
                    <a:pt x="429" y="282"/>
                  </a:cubicBezTo>
                  <a:cubicBezTo>
                    <a:pt x="429" y="281"/>
                    <a:pt x="429" y="277"/>
                    <a:pt x="429" y="277"/>
                  </a:cubicBezTo>
                  <a:cubicBezTo>
                    <a:pt x="429" y="278"/>
                    <a:pt x="428" y="277"/>
                    <a:pt x="427" y="278"/>
                  </a:cubicBezTo>
                  <a:close/>
                  <a:moveTo>
                    <a:pt x="524" y="284"/>
                  </a:moveTo>
                  <a:cubicBezTo>
                    <a:pt x="529" y="282"/>
                    <a:pt x="523" y="277"/>
                    <a:pt x="520" y="277"/>
                  </a:cubicBezTo>
                  <a:cubicBezTo>
                    <a:pt x="521" y="280"/>
                    <a:pt x="523" y="281"/>
                    <a:pt x="524" y="284"/>
                  </a:cubicBezTo>
                  <a:close/>
                  <a:moveTo>
                    <a:pt x="311" y="280"/>
                  </a:moveTo>
                  <a:cubicBezTo>
                    <a:pt x="314" y="281"/>
                    <a:pt x="315" y="284"/>
                    <a:pt x="319" y="284"/>
                  </a:cubicBezTo>
                  <a:cubicBezTo>
                    <a:pt x="318" y="280"/>
                    <a:pt x="315" y="279"/>
                    <a:pt x="312" y="277"/>
                  </a:cubicBezTo>
                  <a:cubicBezTo>
                    <a:pt x="312" y="279"/>
                    <a:pt x="311" y="278"/>
                    <a:pt x="311" y="280"/>
                  </a:cubicBezTo>
                  <a:close/>
                  <a:moveTo>
                    <a:pt x="482" y="286"/>
                  </a:moveTo>
                  <a:cubicBezTo>
                    <a:pt x="485" y="287"/>
                    <a:pt x="486" y="290"/>
                    <a:pt x="488" y="290"/>
                  </a:cubicBezTo>
                  <a:cubicBezTo>
                    <a:pt x="489" y="287"/>
                    <a:pt x="490" y="285"/>
                    <a:pt x="492" y="283"/>
                  </a:cubicBezTo>
                  <a:cubicBezTo>
                    <a:pt x="492" y="273"/>
                    <a:pt x="482" y="278"/>
                    <a:pt x="482" y="286"/>
                  </a:cubicBezTo>
                  <a:close/>
                  <a:moveTo>
                    <a:pt x="565" y="306"/>
                  </a:moveTo>
                  <a:cubicBezTo>
                    <a:pt x="566" y="304"/>
                    <a:pt x="568" y="303"/>
                    <a:pt x="570" y="302"/>
                  </a:cubicBezTo>
                  <a:cubicBezTo>
                    <a:pt x="570" y="292"/>
                    <a:pt x="578" y="285"/>
                    <a:pt x="576" y="277"/>
                  </a:cubicBezTo>
                  <a:cubicBezTo>
                    <a:pt x="573" y="287"/>
                    <a:pt x="565" y="297"/>
                    <a:pt x="565" y="306"/>
                  </a:cubicBezTo>
                  <a:close/>
                  <a:moveTo>
                    <a:pt x="55" y="292"/>
                  </a:moveTo>
                  <a:cubicBezTo>
                    <a:pt x="54" y="288"/>
                    <a:pt x="53" y="287"/>
                    <a:pt x="54" y="283"/>
                  </a:cubicBezTo>
                  <a:cubicBezTo>
                    <a:pt x="51" y="282"/>
                    <a:pt x="50" y="279"/>
                    <a:pt x="47" y="279"/>
                  </a:cubicBezTo>
                  <a:cubicBezTo>
                    <a:pt x="46" y="287"/>
                    <a:pt x="50" y="290"/>
                    <a:pt x="55" y="292"/>
                  </a:cubicBezTo>
                  <a:close/>
                  <a:moveTo>
                    <a:pt x="154" y="280"/>
                  </a:moveTo>
                  <a:cubicBezTo>
                    <a:pt x="156" y="281"/>
                    <a:pt x="157" y="283"/>
                    <a:pt x="160" y="283"/>
                  </a:cubicBezTo>
                  <a:cubicBezTo>
                    <a:pt x="159" y="281"/>
                    <a:pt x="156" y="277"/>
                    <a:pt x="154" y="280"/>
                  </a:cubicBezTo>
                  <a:close/>
                  <a:moveTo>
                    <a:pt x="189" y="283"/>
                  </a:moveTo>
                  <a:cubicBezTo>
                    <a:pt x="191" y="285"/>
                    <a:pt x="195" y="286"/>
                    <a:pt x="198" y="288"/>
                  </a:cubicBezTo>
                  <a:cubicBezTo>
                    <a:pt x="200" y="287"/>
                    <a:pt x="202" y="286"/>
                    <a:pt x="203" y="283"/>
                  </a:cubicBezTo>
                  <a:cubicBezTo>
                    <a:pt x="197" y="282"/>
                    <a:pt x="192" y="275"/>
                    <a:pt x="189" y="283"/>
                  </a:cubicBezTo>
                  <a:close/>
                  <a:moveTo>
                    <a:pt x="268" y="286"/>
                  </a:moveTo>
                  <a:cubicBezTo>
                    <a:pt x="266" y="286"/>
                    <a:pt x="265" y="287"/>
                    <a:pt x="264" y="288"/>
                  </a:cubicBezTo>
                  <a:cubicBezTo>
                    <a:pt x="266" y="291"/>
                    <a:pt x="268" y="290"/>
                    <a:pt x="271" y="290"/>
                  </a:cubicBezTo>
                  <a:cubicBezTo>
                    <a:pt x="272" y="285"/>
                    <a:pt x="278" y="285"/>
                    <a:pt x="279" y="280"/>
                  </a:cubicBezTo>
                  <a:cubicBezTo>
                    <a:pt x="276" y="276"/>
                    <a:pt x="271" y="284"/>
                    <a:pt x="268" y="286"/>
                  </a:cubicBezTo>
                  <a:close/>
                  <a:moveTo>
                    <a:pt x="581" y="318"/>
                  </a:moveTo>
                  <a:cubicBezTo>
                    <a:pt x="583" y="316"/>
                    <a:pt x="585" y="315"/>
                    <a:pt x="587" y="313"/>
                  </a:cubicBezTo>
                  <a:cubicBezTo>
                    <a:pt x="589" y="299"/>
                    <a:pt x="595" y="293"/>
                    <a:pt x="597" y="279"/>
                  </a:cubicBezTo>
                  <a:cubicBezTo>
                    <a:pt x="596" y="279"/>
                    <a:pt x="596" y="278"/>
                    <a:pt x="595" y="279"/>
                  </a:cubicBezTo>
                  <a:cubicBezTo>
                    <a:pt x="590" y="290"/>
                    <a:pt x="584" y="306"/>
                    <a:pt x="581" y="318"/>
                  </a:cubicBezTo>
                  <a:close/>
                  <a:moveTo>
                    <a:pt x="125" y="286"/>
                  </a:moveTo>
                  <a:cubicBezTo>
                    <a:pt x="125" y="285"/>
                    <a:pt x="126" y="284"/>
                    <a:pt x="126" y="284"/>
                  </a:cubicBezTo>
                  <a:cubicBezTo>
                    <a:pt x="126" y="281"/>
                    <a:pt x="123" y="282"/>
                    <a:pt x="123" y="279"/>
                  </a:cubicBezTo>
                  <a:cubicBezTo>
                    <a:pt x="122" y="279"/>
                    <a:pt x="120" y="278"/>
                    <a:pt x="120" y="280"/>
                  </a:cubicBezTo>
                  <a:cubicBezTo>
                    <a:pt x="122" y="281"/>
                    <a:pt x="122" y="286"/>
                    <a:pt x="125" y="286"/>
                  </a:cubicBezTo>
                  <a:close/>
                  <a:moveTo>
                    <a:pt x="375" y="285"/>
                  </a:moveTo>
                  <a:cubicBezTo>
                    <a:pt x="374" y="283"/>
                    <a:pt x="369" y="279"/>
                    <a:pt x="366" y="280"/>
                  </a:cubicBezTo>
                  <a:cubicBezTo>
                    <a:pt x="369" y="282"/>
                    <a:pt x="371" y="285"/>
                    <a:pt x="375" y="285"/>
                  </a:cubicBezTo>
                  <a:close/>
                  <a:moveTo>
                    <a:pt x="229" y="285"/>
                  </a:moveTo>
                  <a:cubicBezTo>
                    <a:pt x="235" y="289"/>
                    <a:pt x="239" y="293"/>
                    <a:pt x="247" y="296"/>
                  </a:cubicBezTo>
                  <a:cubicBezTo>
                    <a:pt x="247" y="294"/>
                    <a:pt x="248" y="294"/>
                    <a:pt x="249" y="294"/>
                  </a:cubicBezTo>
                  <a:cubicBezTo>
                    <a:pt x="245" y="288"/>
                    <a:pt x="234" y="274"/>
                    <a:pt x="229" y="285"/>
                  </a:cubicBezTo>
                  <a:close/>
                  <a:moveTo>
                    <a:pt x="248" y="283"/>
                  </a:moveTo>
                  <a:cubicBezTo>
                    <a:pt x="244" y="284"/>
                    <a:pt x="245" y="281"/>
                    <a:pt x="243" y="280"/>
                  </a:cubicBezTo>
                  <a:cubicBezTo>
                    <a:pt x="242" y="281"/>
                    <a:pt x="243" y="281"/>
                    <a:pt x="243" y="283"/>
                  </a:cubicBezTo>
                  <a:cubicBezTo>
                    <a:pt x="245" y="282"/>
                    <a:pt x="247" y="286"/>
                    <a:pt x="248" y="283"/>
                  </a:cubicBezTo>
                  <a:close/>
                  <a:moveTo>
                    <a:pt x="420" y="285"/>
                  </a:moveTo>
                  <a:cubicBezTo>
                    <a:pt x="422" y="283"/>
                    <a:pt x="421" y="282"/>
                    <a:pt x="420" y="280"/>
                  </a:cubicBezTo>
                  <a:cubicBezTo>
                    <a:pt x="420" y="280"/>
                    <a:pt x="419" y="280"/>
                    <a:pt x="418" y="280"/>
                  </a:cubicBezTo>
                  <a:cubicBezTo>
                    <a:pt x="416" y="282"/>
                    <a:pt x="418" y="284"/>
                    <a:pt x="420" y="285"/>
                  </a:cubicBezTo>
                  <a:close/>
                  <a:moveTo>
                    <a:pt x="516" y="289"/>
                  </a:moveTo>
                  <a:cubicBezTo>
                    <a:pt x="519" y="289"/>
                    <a:pt x="520" y="292"/>
                    <a:pt x="522" y="292"/>
                  </a:cubicBezTo>
                  <a:cubicBezTo>
                    <a:pt x="525" y="287"/>
                    <a:pt x="520" y="283"/>
                    <a:pt x="519" y="280"/>
                  </a:cubicBezTo>
                  <a:cubicBezTo>
                    <a:pt x="518" y="283"/>
                    <a:pt x="517" y="285"/>
                    <a:pt x="516" y="289"/>
                  </a:cubicBezTo>
                  <a:close/>
                  <a:moveTo>
                    <a:pt x="26" y="287"/>
                  </a:moveTo>
                  <a:cubicBezTo>
                    <a:pt x="26" y="286"/>
                    <a:pt x="27" y="280"/>
                    <a:pt x="23" y="280"/>
                  </a:cubicBezTo>
                  <a:cubicBezTo>
                    <a:pt x="23" y="284"/>
                    <a:pt x="23" y="287"/>
                    <a:pt x="26" y="287"/>
                  </a:cubicBezTo>
                  <a:close/>
                  <a:moveTo>
                    <a:pt x="396" y="287"/>
                  </a:moveTo>
                  <a:cubicBezTo>
                    <a:pt x="398" y="286"/>
                    <a:pt x="400" y="285"/>
                    <a:pt x="400" y="283"/>
                  </a:cubicBezTo>
                  <a:cubicBezTo>
                    <a:pt x="398" y="283"/>
                    <a:pt x="399" y="281"/>
                    <a:pt x="397" y="282"/>
                  </a:cubicBezTo>
                  <a:cubicBezTo>
                    <a:pt x="397" y="284"/>
                    <a:pt x="396" y="285"/>
                    <a:pt x="396" y="287"/>
                  </a:cubicBezTo>
                  <a:close/>
                  <a:moveTo>
                    <a:pt x="434" y="285"/>
                  </a:moveTo>
                  <a:cubicBezTo>
                    <a:pt x="435" y="286"/>
                    <a:pt x="436" y="286"/>
                    <a:pt x="437" y="287"/>
                  </a:cubicBezTo>
                  <a:cubicBezTo>
                    <a:pt x="438" y="285"/>
                    <a:pt x="439" y="284"/>
                    <a:pt x="439" y="282"/>
                  </a:cubicBezTo>
                  <a:cubicBezTo>
                    <a:pt x="437" y="281"/>
                    <a:pt x="435" y="284"/>
                    <a:pt x="434" y="285"/>
                  </a:cubicBezTo>
                  <a:close/>
                  <a:moveTo>
                    <a:pt x="168" y="294"/>
                  </a:moveTo>
                  <a:cubicBezTo>
                    <a:pt x="161" y="291"/>
                    <a:pt x="157" y="284"/>
                    <a:pt x="148" y="282"/>
                  </a:cubicBezTo>
                  <a:cubicBezTo>
                    <a:pt x="151" y="289"/>
                    <a:pt x="161" y="293"/>
                    <a:pt x="168" y="294"/>
                  </a:cubicBezTo>
                  <a:close/>
                  <a:moveTo>
                    <a:pt x="332" y="287"/>
                  </a:moveTo>
                  <a:cubicBezTo>
                    <a:pt x="332" y="286"/>
                    <a:pt x="332" y="286"/>
                    <a:pt x="332" y="286"/>
                  </a:cubicBezTo>
                  <a:cubicBezTo>
                    <a:pt x="332" y="286"/>
                    <a:pt x="332" y="286"/>
                    <a:pt x="332" y="285"/>
                  </a:cubicBezTo>
                  <a:cubicBezTo>
                    <a:pt x="331" y="284"/>
                    <a:pt x="329" y="283"/>
                    <a:pt x="327" y="282"/>
                  </a:cubicBezTo>
                  <a:cubicBezTo>
                    <a:pt x="327" y="285"/>
                    <a:pt x="330" y="286"/>
                    <a:pt x="332" y="287"/>
                  </a:cubicBezTo>
                  <a:close/>
                  <a:moveTo>
                    <a:pt x="346" y="285"/>
                  </a:moveTo>
                  <a:cubicBezTo>
                    <a:pt x="348" y="287"/>
                    <a:pt x="353" y="292"/>
                    <a:pt x="355" y="290"/>
                  </a:cubicBezTo>
                  <a:cubicBezTo>
                    <a:pt x="352" y="288"/>
                    <a:pt x="352" y="283"/>
                    <a:pt x="347" y="282"/>
                  </a:cubicBezTo>
                  <a:cubicBezTo>
                    <a:pt x="348" y="284"/>
                    <a:pt x="345" y="283"/>
                    <a:pt x="346" y="285"/>
                  </a:cubicBezTo>
                  <a:close/>
                  <a:moveTo>
                    <a:pt x="103" y="309"/>
                  </a:moveTo>
                  <a:cubicBezTo>
                    <a:pt x="107" y="310"/>
                    <a:pt x="108" y="316"/>
                    <a:pt x="113" y="314"/>
                  </a:cubicBezTo>
                  <a:cubicBezTo>
                    <a:pt x="111" y="310"/>
                    <a:pt x="110" y="304"/>
                    <a:pt x="108" y="299"/>
                  </a:cubicBezTo>
                  <a:cubicBezTo>
                    <a:pt x="101" y="294"/>
                    <a:pt x="96" y="287"/>
                    <a:pt x="89" y="283"/>
                  </a:cubicBezTo>
                  <a:cubicBezTo>
                    <a:pt x="93" y="292"/>
                    <a:pt x="99" y="300"/>
                    <a:pt x="103" y="309"/>
                  </a:cubicBezTo>
                  <a:close/>
                  <a:moveTo>
                    <a:pt x="176" y="285"/>
                  </a:moveTo>
                  <a:cubicBezTo>
                    <a:pt x="178" y="286"/>
                    <a:pt x="177" y="285"/>
                    <a:pt x="179" y="286"/>
                  </a:cubicBezTo>
                  <a:cubicBezTo>
                    <a:pt x="179" y="284"/>
                    <a:pt x="178" y="284"/>
                    <a:pt x="177" y="283"/>
                  </a:cubicBezTo>
                  <a:cubicBezTo>
                    <a:pt x="177" y="284"/>
                    <a:pt x="176" y="284"/>
                    <a:pt x="176" y="285"/>
                  </a:cubicBezTo>
                  <a:close/>
                  <a:moveTo>
                    <a:pt x="304" y="288"/>
                  </a:moveTo>
                  <a:cubicBezTo>
                    <a:pt x="306" y="288"/>
                    <a:pt x="306" y="290"/>
                    <a:pt x="309" y="290"/>
                  </a:cubicBezTo>
                  <a:cubicBezTo>
                    <a:pt x="310" y="288"/>
                    <a:pt x="314" y="288"/>
                    <a:pt x="314" y="285"/>
                  </a:cubicBezTo>
                  <a:cubicBezTo>
                    <a:pt x="310" y="281"/>
                    <a:pt x="305" y="284"/>
                    <a:pt x="304" y="288"/>
                  </a:cubicBezTo>
                  <a:close/>
                  <a:moveTo>
                    <a:pt x="66" y="286"/>
                  </a:moveTo>
                  <a:cubicBezTo>
                    <a:pt x="66" y="285"/>
                    <a:pt x="66" y="284"/>
                    <a:pt x="66" y="284"/>
                  </a:cubicBezTo>
                  <a:cubicBezTo>
                    <a:pt x="65" y="284"/>
                    <a:pt x="63" y="284"/>
                    <a:pt x="63" y="283"/>
                  </a:cubicBezTo>
                  <a:cubicBezTo>
                    <a:pt x="63" y="285"/>
                    <a:pt x="64" y="285"/>
                    <a:pt x="66" y="286"/>
                  </a:cubicBezTo>
                  <a:close/>
                  <a:moveTo>
                    <a:pt x="93" y="299"/>
                  </a:moveTo>
                  <a:cubicBezTo>
                    <a:pt x="89" y="295"/>
                    <a:pt x="88" y="287"/>
                    <a:pt x="83" y="284"/>
                  </a:cubicBezTo>
                  <a:cubicBezTo>
                    <a:pt x="83" y="291"/>
                    <a:pt x="87" y="299"/>
                    <a:pt x="93" y="299"/>
                  </a:cubicBezTo>
                  <a:close/>
                  <a:moveTo>
                    <a:pt x="283" y="284"/>
                  </a:moveTo>
                  <a:cubicBezTo>
                    <a:pt x="278" y="286"/>
                    <a:pt x="275" y="290"/>
                    <a:pt x="271" y="293"/>
                  </a:cubicBezTo>
                  <a:cubicBezTo>
                    <a:pt x="276" y="295"/>
                    <a:pt x="281" y="303"/>
                    <a:pt x="287" y="303"/>
                  </a:cubicBezTo>
                  <a:cubicBezTo>
                    <a:pt x="291" y="303"/>
                    <a:pt x="292" y="299"/>
                    <a:pt x="296" y="299"/>
                  </a:cubicBezTo>
                  <a:cubicBezTo>
                    <a:pt x="295" y="292"/>
                    <a:pt x="288" y="288"/>
                    <a:pt x="283" y="284"/>
                  </a:cubicBezTo>
                  <a:close/>
                  <a:moveTo>
                    <a:pt x="414" y="288"/>
                  </a:moveTo>
                  <a:cubicBezTo>
                    <a:pt x="415" y="287"/>
                    <a:pt x="417" y="287"/>
                    <a:pt x="417" y="286"/>
                  </a:cubicBezTo>
                  <a:cubicBezTo>
                    <a:pt x="416" y="285"/>
                    <a:pt x="415" y="285"/>
                    <a:pt x="414" y="285"/>
                  </a:cubicBezTo>
                  <a:cubicBezTo>
                    <a:pt x="413" y="285"/>
                    <a:pt x="413" y="287"/>
                    <a:pt x="414" y="288"/>
                  </a:cubicBezTo>
                  <a:close/>
                  <a:moveTo>
                    <a:pt x="326" y="289"/>
                  </a:moveTo>
                  <a:cubicBezTo>
                    <a:pt x="324" y="288"/>
                    <a:pt x="324" y="286"/>
                    <a:pt x="322" y="286"/>
                  </a:cubicBezTo>
                  <a:cubicBezTo>
                    <a:pt x="322" y="288"/>
                    <a:pt x="325" y="289"/>
                    <a:pt x="326" y="289"/>
                  </a:cubicBezTo>
                  <a:close/>
                  <a:moveTo>
                    <a:pt x="563" y="293"/>
                  </a:moveTo>
                  <a:cubicBezTo>
                    <a:pt x="566" y="293"/>
                    <a:pt x="567" y="287"/>
                    <a:pt x="566" y="286"/>
                  </a:cubicBezTo>
                  <a:cubicBezTo>
                    <a:pt x="565" y="288"/>
                    <a:pt x="565" y="291"/>
                    <a:pt x="563" y="293"/>
                  </a:cubicBezTo>
                  <a:close/>
                  <a:moveTo>
                    <a:pt x="300" y="295"/>
                  </a:moveTo>
                  <a:cubicBezTo>
                    <a:pt x="302" y="295"/>
                    <a:pt x="304" y="294"/>
                    <a:pt x="305" y="292"/>
                  </a:cubicBezTo>
                  <a:cubicBezTo>
                    <a:pt x="302" y="291"/>
                    <a:pt x="299" y="286"/>
                    <a:pt x="295" y="287"/>
                  </a:cubicBezTo>
                  <a:cubicBezTo>
                    <a:pt x="297" y="289"/>
                    <a:pt x="298" y="293"/>
                    <a:pt x="300" y="295"/>
                  </a:cubicBezTo>
                  <a:close/>
                  <a:moveTo>
                    <a:pt x="371" y="292"/>
                  </a:moveTo>
                  <a:cubicBezTo>
                    <a:pt x="372" y="291"/>
                    <a:pt x="373" y="290"/>
                    <a:pt x="373" y="288"/>
                  </a:cubicBezTo>
                  <a:cubicBezTo>
                    <a:pt x="372" y="287"/>
                    <a:pt x="370" y="285"/>
                    <a:pt x="369" y="287"/>
                  </a:cubicBezTo>
                  <a:cubicBezTo>
                    <a:pt x="370" y="288"/>
                    <a:pt x="369" y="292"/>
                    <a:pt x="371" y="292"/>
                  </a:cubicBezTo>
                  <a:close/>
                  <a:moveTo>
                    <a:pt x="45" y="300"/>
                  </a:moveTo>
                  <a:cubicBezTo>
                    <a:pt x="45" y="294"/>
                    <a:pt x="42" y="290"/>
                    <a:pt x="38" y="287"/>
                  </a:cubicBezTo>
                  <a:cubicBezTo>
                    <a:pt x="39" y="293"/>
                    <a:pt x="40" y="299"/>
                    <a:pt x="45" y="300"/>
                  </a:cubicBezTo>
                  <a:close/>
                  <a:moveTo>
                    <a:pt x="202" y="291"/>
                  </a:moveTo>
                  <a:cubicBezTo>
                    <a:pt x="205" y="292"/>
                    <a:pt x="207" y="294"/>
                    <a:pt x="210" y="295"/>
                  </a:cubicBezTo>
                  <a:cubicBezTo>
                    <a:pt x="212" y="293"/>
                    <a:pt x="214" y="293"/>
                    <a:pt x="214" y="290"/>
                  </a:cubicBezTo>
                  <a:cubicBezTo>
                    <a:pt x="210" y="288"/>
                    <a:pt x="205" y="285"/>
                    <a:pt x="202" y="291"/>
                  </a:cubicBezTo>
                  <a:close/>
                  <a:moveTo>
                    <a:pt x="429" y="291"/>
                  </a:moveTo>
                  <a:cubicBezTo>
                    <a:pt x="431" y="292"/>
                    <a:pt x="432" y="293"/>
                    <a:pt x="434" y="294"/>
                  </a:cubicBezTo>
                  <a:cubicBezTo>
                    <a:pt x="435" y="293"/>
                    <a:pt x="436" y="291"/>
                    <a:pt x="436" y="289"/>
                  </a:cubicBezTo>
                  <a:cubicBezTo>
                    <a:pt x="434" y="291"/>
                    <a:pt x="433" y="287"/>
                    <a:pt x="430" y="287"/>
                  </a:cubicBezTo>
                  <a:cubicBezTo>
                    <a:pt x="430" y="288"/>
                    <a:pt x="428" y="289"/>
                    <a:pt x="429" y="291"/>
                  </a:cubicBezTo>
                  <a:close/>
                  <a:moveTo>
                    <a:pt x="442" y="290"/>
                  </a:moveTo>
                  <a:cubicBezTo>
                    <a:pt x="443" y="289"/>
                    <a:pt x="443" y="287"/>
                    <a:pt x="441" y="287"/>
                  </a:cubicBezTo>
                  <a:cubicBezTo>
                    <a:pt x="441" y="288"/>
                    <a:pt x="440" y="290"/>
                    <a:pt x="442" y="290"/>
                  </a:cubicBezTo>
                  <a:close/>
                  <a:moveTo>
                    <a:pt x="444" y="292"/>
                  </a:moveTo>
                  <a:cubicBezTo>
                    <a:pt x="445" y="294"/>
                    <a:pt x="451" y="294"/>
                    <a:pt x="451" y="291"/>
                  </a:cubicBezTo>
                  <a:cubicBezTo>
                    <a:pt x="450" y="286"/>
                    <a:pt x="444" y="286"/>
                    <a:pt x="444" y="292"/>
                  </a:cubicBezTo>
                  <a:close/>
                  <a:moveTo>
                    <a:pt x="459" y="293"/>
                  </a:moveTo>
                  <a:cubicBezTo>
                    <a:pt x="461" y="294"/>
                    <a:pt x="466" y="289"/>
                    <a:pt x="465" y="287"/>
                  </a:cubicBezTo>
                  <a:cubicBezTo>
                    <a:pt x="463" y="289"/>
                    <a:pt x="459" y="289"/>
                    <a:pt x="459" y="293"/>
                  </a:cubicBezTo>
                  <a:close/>
                  <a:moveTo>
                    <a:pt x="182" y="288"/>
                  </a:moveTo>
                  <a:cubicBezTo>
                    <a:pt x="183" y="292"/>
                    <a:pt x="186" y="295"/>
                    <a:pt x="190" y="294"/>
                  </a:cubicBezTo>
                  <a:cubicBezTo>
                    <a:pt x="188" y="292"/>
                    <a:pt x="186" y="286"/>
                    <a:pt x="182" y="288"/>
                  </a:cubicBezTo>
                  <a:close/>
                  <a:moveTo>
                    <a:pt x="617" y="293"/>
                  </a:moveTo>
                  <a:cubicBezTo>
                    <a:pt x="619" y="293"/>
                    <a:pt x="620" y="289"/>
                    <a:pt x="619" y="288"/>
                  </a:cubicBezTo>
                  <a:cubicBezTo>
                    <a:pt x="618" y="289"/>
                    <a:pt x="617" y="291"/>
                    <a:pt x="617" y="293"/>
                  </a:cubicBezTo>
                  <a:close/>
                  <a:moveTo>
                    <a:pt x="470" y="300"/>
                  </a:moveTo>
                  <a:cubicBezTo>
                    <a:pt x="472" y="297"/>
                    <a:pt x="473" y="294"/>
                    <a:pt x="474" y="289"/>
                  </a:cubicBezTo>
                  <a:cubicBezTo>
                    <a:pt x="473" y="289"/>
                    <a:pt x="472" y="289"/>
                    <a:pt x="471" y="288"/>
                  </a:cubicBezTo>
                  <a:cubicBezTo>
                    <a:pt x="472" y="293"/>
                    <a:pt x="465" y="297"/>
                    <a:pt x="470" y="300"/>
                  </a:cubicBezTo>
                  <a:close/>
                  <a:moveTo>
                    <a:pt x="496" y="296"/>
                  </a:moveTo>
                  <a:cubicBezTo>
                    <a:pt x="496" y="293"/>
                    <a:pt x="499" y="291"/>
                    <a:pt x="498" y="288"/>
                  </a:cubicBezTo>
                  <a:cubicBezTo>
                    <a:pt x="496" y="289"/>
                    <a:pt x="492" y="295"/>
                    <a:pt x="496" y="296"/>
                  </a:cubicBezTo>
                  <a:close/>
                  <a:moveTo>
                    <a:pt x="312" y="292"/>
                  </a:moveTo>
                  <a:cubicBezTo>
                    <a:pt x="314" y="294"/>
                    <a:pt x="316" y="296"/>
                    <a:pt x="319" y="297"/>
                  </a:cubicBezTo>
                  <a:cubicBezTo>
                    <a:pt x="320" y="295"/>
                    <a:pt x="322" y="294"/>
                    <a:pt x="323" y="292"/>
                  </a:cubicBezTo>
                  <a:cubicBezTo>
                    <a:pt x="320" y="288"/>
                    <a:pt x="314" y="289"/>
                    <a:pt x="312" y="292"/>
                  </a:cubicBezTo>
                  <a:close/>
                  <a:moveTo>
                    <a:pt x="504" y="302"/>
                  </a:moveTo>
                  <a:cubicBezTo>
                    <a:pt x="506" y="299"/>
                    <a:pt x="507" y="295"/>
                    <a:pt x="508" y="291"/>
                  </a:cubicBezTo>
                  <a:cubicBezTo>
                    <a:pt x="507" y="290"/>
                    <a:pt x="506" y="289"/>
                    <a:pt x="504" y="289"/>
                  </a:cubicBezTo>
                  <a:cubicBezTo>
                    <a:pt x="508" y="294"/>
                    <a:pt x="500" y="300"/>
                    <a:pt x="504" y="302"/>
                  </a:cubicBezTo>
                  <a:close/>
                  <a:moveTo>
                    <a:pt x="73" y="307"/>
                  </a:moveTo>
                  <a:cubicBezTo>
                    <a:pt x="73" y="301"/>
                    <a:pt x="71" y="291"/>
                    <a:pt x="64" y="291"/>
                  </a:cubicBezTo>
                  <a:cubicBezTo>
                    <a:pt x="67" y="296"/>
                    <a:pt x="66" y="305"/>
                    <a:pt x="73" y="307"/>
                  </a:cubicBezTo>
                  <a:close/>
                  <a:moveTo>
                    <a:pt x="131" y="291"/>
                  </a:moveTo>
                  <a:cubicBezTo>
                    <a:pt x="132" y="296"/>
                    <a:pt x="135" y="297"/>
                    <a:pt x="138" y="300"/>
                  </a:cubicBezTo>
                  <a:cubicBezTo>
                    <a:pt x="137" y="297"/>
                    <a:pt x="137" y="291"/>
                    <a:pt x="133" y="290"/>
                  </a:cubicBezTo>
                  <a:cubicBezTo>
                    <a:pt x="133" y="291"/>
                    <a:pt x="131" y="290"/>
                    <a:pt x="131" y="291"/>
                  </a:cubicBezTo>
                  <a:close/>
                  <a:moveTo>
                    <a:pt x="239" y="300"/>
                  </a:moveTo>
                  <a:cubicBezTo>
                    <a:pt x="239" y="299"/>
                    <a:pt x="241" y="300"/>
                    <a:pt x="241" y="298"/>
                  </a:cubicBezTo>
                  <a:cubicBezTo>
                    <a:pt x="239" y="297"/>
                    <a:pt x="238" y="295"/>
                    <a:pt x="236" y="294"/>
                  </a:cubicBezTo>
                  <a:cubicBezTo>
                    <a:pt x="230" y="297"/>
                    <a:pt x="224" y="289"/>
                    <a:pt x="223" y="291"/>
                  </a:cubicBezTo>
                  <a:cubicBezTo>
                    <a:pt x="228" y="295"/>
                    <a:pt x="233" y="297"/>
                    <a:pt x="239" y="300"/>
                  </a:cubicBezTo>
                  <a:close/>
                  <a:moveTo>
                    <a:pt x="423" y="294"/>
                  </a:moveTo>
                  <a:cubicBezTo>
                    <a:pt x="426" y="294"/>
                    <a:pt x="422" y="292"/>
                    <a:pt x="424" y="290"/>
                  </a:cubicBezTo>
                  <a:cubicBezTo>
                    <a:pt x="423" y="290"/>
                    <a:pt x="421" y="290"/>
                    <a:pt x="420" y="291"/>
                  </a:cubicBezTo>
                  <a:cubicBezTo>
                    <a:pt x="420" y="293"/>
                    <a:pt x="423" y="292"/>
                    <a:pt x="423" y="294"/>
                  </a:cubicBezTo>
                  <a:close/>
                  <a:moveTo>
                    <a:pt x="28" y="295"/>
                  </a:moveTo>
                  <a:cubicBezTo>
                    <a:pt x="28" y="292"/>
                    <a:pt x="27" y="291"/>
                    <a:pt x="24" y="291"/>
                  </a:cubicBezTo>
                  <a:cubicBezTo>
                    <a:pt x="25" y="293"/>
                    <a:pt x="26" y="295"/>
                    <a:pt x="28" y="295"/>
                  </a:cubicBezTo>
                  <a:close/>
                  <a:moveTo>
                    <a:pt x="177" y="294"/>
                  </a:moveTo>
                  <a:cubicBezTo>
                    <a:pt x="179" y="295"/>
                    <a:pt x="181" y="298"/>
                    <a:pt x="185" y="298"/>
                  </a:cubicBezTo>
                  <a:cubicBezTo>
                    <a:pt x="185" y="294"/>
                    <a:pt x="182" y="293"/>
                    <a:pt x="179" y="291"/>
                  </a:cubicBezTo>
                  <a:cubicBezTo>
                    <a:pt x="178" y="292"/>
                    <a:pt x="176" y="292"/>
                    <a:pt x="177" y="294"/>
                  </a:cubicBezTo>
                  <a:close/>
                  <a:moveTo>
                    <a:pt x="340" y="292"/>
                  </a:moveTo>
                  <a:cubicBezTo>
                    <a:pt x="342" y="295"/>
                    <a:pt x="347" y="298"/>
                    <a:pt x="351" y="297"/>
                  </a:cubicBezTo>
                  <a:cubicBezTo>
                    <a:pt x="347" y="296"/>
                    <a:pt x="345" y="290"/>
                    <a:pt x="340" y="292"/>
                  </a:cubicBezTo>
                  <a:close/>
                  <a:moveTo>
                    <a:pt x="395" y="294"/>
                  </a:moveTo>
                  <a:cubicBezTo>
                    <a:pt x="397" y="295"/>
                    <a:pt x="399" y="293"/>
                    <a:pt x="399" y="291"/>
                  </a:cubicBezTo>
                  <a:cubicBezTo>
                    <a:pt x="397" y="291"/>
                    <a:pt x="395" y="292"/>
                    <a:pt x="395" y="294"/>
                  </a:cubicBezTo>
                  <a:close/>
                  <a:moveTo>
                    <a:pt x="575" y="320"/>
                  </a:moveTo>
                  <a:cubicBezTo>
                    <a:pt x="580" y="311"/>
                    <a:pt x="583" y="300"/>
                    <a:pt x="587" y="291"/>
                  </a:cubicBezTo>
                  <a:cubicBezTo>
                    <a:pt x="579" y="297"/>
                    <a:pt x="578" y="312"/>
                    <a:pt x="575" y="320"/>
                  </a:cubicBezTo>
                  <a:close/>
                  <a:moveTo>
                    <a:pt x="165" y="299"/>
                  </a:moveTo>
                  <a:cubicBezTo>
                    <a:pt x="165" y="298"/>
                    <a:pt x="166" y="298"/>
                    <a:pt x="166" y="297"/>
                  </a:cubicBezTo>
                  <a:cubicBezTo>
                    <a:pt x="161" y="297"/>
                    <a:pt x="158" y="291"/>
                    <a:pt x="155" y="292"/>
                  </a:cubicBezTo>
                  <a:cubicBezTo>
                    <a:pt x="158" y="295"/>
                    <a:pt x="161" y="297"/>
                    <a:pt x="165" y="299"/>
                  </a:cubicBezTo>
                  <a:close/>
                  <a:moveTo>
                    <a:pt x="375" y="303"/>
                  </a:moveTo>
                  <a:cubicBezTo>
                    <a:pt x="378" y="302"/>
                    <a:pt x="383" y="299"/>
                    <a:pt x="383" y="294"/>
                  </a:cubicBezTo>
                  <a:cubicBezTo>
                    <a:pt x="382" y="293"/>
                    <a:pt x="381" y="292"/>
                    <a:pt x="379" y="292"/>
                  </a:cubicBezTo>
                  <a:cubicBezTo>
                    <a:pt x="378" y="296"/>
                    <a:pt x="376" y="299"/>
                    <a:pt x="375" y="303"/>
                  </a:cubicBezTo>
                  <a:close/>
                  <a:moveTo>
                    <a:pt x="406" y="302"/>
                  </a:moveTo>
                  <a:cubicBezTo>
                    <a:pt x="408" y="302"/>
                    <a:pt x="408" y="304"/>
                    <a:pt x="411" y="303"/>
                  </a:cubicBezTo>
                  <a:cubicBezTo>
                    <a:pt x="411" y="299"/>
                    <a:pt x="416" y="298"/>
                    <a:pt x="416" y="293"/>
                  </a:cubicBezTo>
                  <a:cubicBezTo>
                    <a:pt x="415" y="292"/>
                    <a:pt x="413" y="292"/>
                    <a:pt x="410" y="292"/>
                  </a:cubicBezTo>
                  <a:cubicBezTo>
                    <a:pt x="410" y="296"/>
                    <a:pt x="407" y="298"/>
                    <a:pt x="406" y="302"/>
                  </a:cubicBezTo>
                  <a:close/>
                  <a:moveTo>
                    <a:pt x="145" y="295"/>
                  </a:moveTo>
                  <a:cubicBezTo>
                    <a:pt x="145" y="294"/>
                    <a:pt x="145" y="292"/>
                    <a:pt x="143" y="292"/>
                  </a:cubicBezTo>
                  <a:cubicBezTo>
                    <a:pt x="142" y="294"/>
                    <a:pt x="144" y="295"/>
                    <a:pt x="145" y="295"/>
                  </a:cubicBezTo>
                  <a:close/>
                  <a:moveTo>
                    <a:pt x="118" y="299"/>
                  </a:moveTo>
                  <a:cubicBezTo>
                    <a:pt x="116" y="297"/>
                    <a:pt x="114" y="294"/>
                    <a:pt x="110" y="293"/>
                  </a:cubicBezTo>
                  <a:cubicBezTo>
                    <a:pt x="111" y="296"/>
                    <a:pt x="116" y="299"/>
                    <a:pt x="118" y="299"/>
                  </a:cubicBezTo>
                  <a:close/>
                  <a:moveTo>
                    <a:pt x="227" y="306"/>
                  </a:moveTo>
                  <a:cubicBezTo>
                    <a:pt x="227" y="303"/>
                    <a:pt x="224" y="302"/>
                    <a:pt x="224" y="298"/>
                  </a:cubicBezTo>
                  <a:cubicBezTo>
                    <a:pt x="221" y="299"/>
                    <a:pt x="221" y="294"/>
                    <a:pt x="217" y="293"/>
                  </a:cubicBezTo>
                  <a:cubicBezTo>
                    <a:pt x="216" y="295"/>
                    <a:pt x="214" y="296"/>
                    <a:pt x="214" y="298"/>
                  </a:cubicBezTo>
                  <a:cubicBezTo>
                    <a:pt x="218" y="300"/>
                    <a:pt x="223" y="303"/>
                    <a:pt x="227" y="306"/>
                  </a:cubicBezTo>
                  <a:close/>
                  <a:moveTo>
                    <a:pt x="349" y="304"/>
                  </a:moveTo>
                  <a:cubicBezTo>
                    <a:pt x="347" y="298"/>
                    <a:pt x="337" y="298"/>
                    <a:pt x="334" y="293"/>
                  </a:cubicBezTo>
                  <a:cubicBezTo>
                    <a:pt x="338" y="298"/>
                    <a:pt x="344" y="303"/>
                    <a:pt x="349" y="304"/>
                  </a:cubicBezTo>
                  <a:close/>
                  <a:moveTo>
                    <a:pt x="433" y="299"/>
                  </a:moveTo>
                  <a:cubicBezTo>
                    <a:pt x="433" y="295"/>
                    <a:pt x="429" y="295"/>
                    <a:pt x="427" y="293"/>
                  </a:cubicBezTo>
                  <a:cubicBezTo>
                    <a:pt x="426" y="296"/>
                    <a:pt x="429" y="298"/>
                    <a:pt x="433" y="299"/>
                  </a:cubicBezTo>
                  <a:close/>
                  <a:moveTo>
                    <a:pt x="438" y="297"/>
                  </a:moveTo>
                  <a:cubicBezTo>
                    <a:pt x="439" y="296"/>
                    <a:pt x="441" y="293"/>
                    <a:pt x="438" y="293"/>
                  </a:cubicBezTo>
                  <a:cubicBezTo>
                    <a:pt x="439" y="295"/>
                    <a:pt x="436" y="296"/>
                    <a:pt x="438" y="297"/>
                  </a:cubicBezTo>
                  <a:close/>
                  <a:moveTo>
                    <a:pt x="321" y="299"/>
                  </a:moveTo>
                  <a:cubicBezTo>
                    <a:pt x="325" y="300"/>
                    <a:pt x="326" y="303"/>
                    <a:pt x="330" y="303"/>
                  </a:cubicBezTo>
                  <a:cubicBezTo>
                    <a:pt x="334" y="296"/>
                    <a:pt x="323" y="291"/>
                    <a:pt x="321" y="299"/>
                  </a:cubicBezTo>
                  <a:close/>
                  <a:moveTo>
                    <a:pt x="479" y="300"/>
                  </a:moveTo>
                  <a:cubicBezTo>
                    <a:pt x="479" y="298"/>
                    <a:pt x="483" y="298"/>
                    <a:pt x="482" y="295"/>
                  </a:cubicBezTo>
                  <a:cubicBezTo>
                    <a:pt x="481" y="295"/>
                    <a:pt x="481" y="294"/>
                    <a:pt x="479" y="294"/>
                  </a:cubicBezTo>
                  <a:cubicBezTo>
                    <a:pt x="479" y="296"/>
                    <a:pt x="477" y="298"/>
                    <a:pt x="479" y="300"/>
                  </a:cubicBezTo>
                  <a:close/>
                  <a:moveTo>
                    <a:pt x="501" y="326"/>
                  </a:moveTo>
                  <a:cubicBezTo>
                    <a:pt x="504" y="327"/>
                    <a:pt x="505" y="331"/>
                    <a:pt x="508" y="331"/>
                  </a:cubicBezTo>
                  <a:cubicBezTo>
                    <a:pt x="515" y="322"/>
                    <a:pt x="516" y="307"/>
                    <a:pt x="522" y="296"/>
                  </a:cubicBezTo>
                  <a:cubicBezTo>
                    <a:pt x="519" y="294"/>
                    <a:pt x="517" y="295"/>
                    <a:pt x="513" y="294"/>
                  </a:cubicBezTo>
                  <a:cubicBezTo>
                    <a:pt x="510" y="305"/>
                    <a:pt x="505" y="315"/>
                    <a:pt x="501" y="326"/>
                  </a:cubicBezTo>
                  <a:close/>
                  <a:moveTo>
                    <a:pt x="304" y="298"/>
                  </a:moveTo>
                  <a:cubicBezTo>
                    <a:pt x="306" y="300"/>
                    <a:pt x="307" y="303"/>
                    <a:pt x="310" y="303"/>
                  </a:cubicBezTo>
                  <a:cubicBezTo>
                    <a:pt x="311" y="302"/>
                    <a:pt x="310" y="300"/>
                    <a:pt x="313" y="301"/>
                  </a:cubicBezTo>
                  <a:cubicBezTo>
                    <a:pt x="314" y="296"/>
                    <a:pt x="305" y="292"/>
                    <a:pt x="304" y="298"/>
                  </a:cubicBezTo>
                  <a:close/>
                  <a:moveTo>
                    <a:pt x="413" y="306"/>
                  </a:moveTo>
                  <a:cubicBezTo>
                    <a:pt x="415" y="307"/>
                    <a:pt x="416" y="309"/>
                    <a:pt x="418" y="309"/>
                  </a:cubicBezTo>
                  <a:cubicBezTo>
                    <a:pt x="418" y="305"/>
                    <a:pt x="419" y="303"/>
                    <a:pt x="421" y="302"/>
                  </a:cubicBezTo>
                  <a:cubicBezTo>
                    <a:pt x="420" y="300"/>
                    <a:pt x="421" y="299"/>
                    <a:pt x="422" y="297"/>
                  </a:cubicBezTo>
                  <a:cubicBezTo>
                    <a:pt x="420" y="296"/>
                    <a:pt x="419" y="296"/>
                    <a:pt x="418" y="295"/>
                  </a:cubicBezTo>
                  <a:cubicBezTo>
                    <a:pt x="417" y="299"/>
                    <a:pt x="415" y="302"/>
                    <a:pt x="413" y="306"/>
                  </a:cubicBezTo>
                  <a:close/>
                  <a:moveTo>
                    <a:pt x="200" y="302"/>
                  </a:moveTo>
                  <a:cubicBezTo>
                    <a:pt x="197" y="302"/>
                    <a:pt x="195" y="294"/>
                    <a:pt x="192" y="297"/>
                  </a:cubicBezTo>
                  <a:cubicBezTo>
                    <a:pt x="195" y="298"/>
                    <a:pt x="197" y="303"/>
                    <a:pt x="200" y="302"/>
                  </a:cubicBezTo>
                  <a:close/>
                  <a:moveTo>
                    <a:pt x="256" y="299"/>
                  </a:moveTo>
                  <a:cubicBezTo>
                    <a:pt x="256" y="296"/>
                    <a:pt x="250" y="295"/>
                    <a:pt x="248" y="299"/>
                  </a:cubicBezTo>
                  <a:cubicBezTo>
                    <a:pt x="250" y="301"/>
                    <a:pt x="257" y="302"/>
                    <a:pt x="256" y="299"/>
                  </a:cubicBezTo>
                  <a:close/>
                  <a:moveTo>
                    <a:pt x="551" y="310"/>
                  </a:moveTo>
                  <a:cubicBezTo>
                    <a:pt x="555" y="308"/>
                    <a:pt x="558" y="301"/>
                    <a:pt x="558" y="297"/>
                  </a:cubicBezTo>
                  <a:cubicBezTo>
                    <a:pt x="555" y="301"/>
                    <a:pt x="553" y="305"/>
                    <a:pt x="551" y="310"/>
                  </a:cubicBezTo>
                  <a:close/>
                  <a:moveTo>
                    <a:pt x="442" y="300"/>
                  </a:moveTo>
                  <a:cubicBezTo>
                    <a:pt x="444" y="301"/>
                    <a:pt x="445" y="303"/>
                    <a:pt x="447" y="303"/>
                  </a:cubicBezTo>
                  <a:cubicBezTo>
                    <a:pt x="448" y="303"/>
                    <a:pt x="448" y="300"/>
                    <a:pt x="449" y="299"/>
                  </a:cubicBezTo>
                  <a:cubicBezTo>
                    <a:pt x="446" y="298"/>
                    <a:pt x="444" y="297"/>
                    <a:pt x="442" y="300"/>
                  </a:cubicBezTo>
                  <a:close/>
                  <a:moveTo>
                    <a:pt x="89" y="319"/>
                  </a:moveTo>
                  <a:cubicBezTo>
                    <a:pt x="83" y="314"/>
                    <a:pt x="80" y="305"/>
                    <a:pt x="75" y="298"/>
                  </a:cubicBezTo>
                  <a:cubicBezTo>
                    <a:pt x="77" y="308"/>
                    <a:pt x="81" y="318"/>
                    <a:pt x="89" y="319"/>
                  </a:cubicBezTo>
                  <a:close/>
                  <a:moveTo>
                    <a:pt x="231" y="304"/>
                  </a:moveTo>
                  <a:cubicBezTo>
                    <a:pt x="234" y="304"/>
                    <a:pt x="235" y="303"/>
                    <a:pt x="236" y="302"/>
                  </a:cubicBezTo>
                  <a:cubicBezTo>
                    <a:pt x="233" y="301"/>
                    <a:pt x="231" y="299"/>
                    <a:pt x="228" y="298"/>
                  </a:cubicBezTo>
                  <a:cubicBezTo>
                    <a:pt x="228" y="301"/>
                    <a:pt x="231" y="302"/>
                    <a:pt x="231" y="304"/>
                  </a:cubicBezTo>
                  <a:close/>
                  <a:moveTo>
                    <a:pt x="279" y="308"/>
                  </a:moveTo>
                  <a:cubicBezTo>
                    <a:pt x="276" y="303"/>
                    <a:pt x="271" y="300"/>
                    <a:pt x="265" y="298"/>
                  </a:cubicBezTo>
                  <a:cubicBezTo>
                    <a:pt x="268" y="303"/>
                    <a:pt x="272" y="313"/>
                    <a:pt x="279" y="308"/>
                  </a:cubicBezTo>
                  <a:close/>
                  <a:moveTo>
                    <a:pt x="39" y="304"/>
                  </a:moveTo>
                  <a:cubicBezTo>
                    <a:pt x="39" y="302"/>
                    <a:pt x="38" y="300"/>
                    <a:pt x="36" y="299"/>
                  </a:cubicBezTo>
                  <a:cubicBezTo>
                    <a:pt x="36" y="301"/>
                    <a:pt x="37" y="303"/>
                    <a:pt x="39" y="304"/>
                  </a:cubicBezTo>
                  <a:close/>
                  <a:moveTo>
                    <a:pt x="186" y="300"/>
                  </a:moveTo>
                  <a:cubicBezTo>
                    <a:pt x="190" y="302"/>
                    <a:pt x="193" y="305"/>
                    <a:pt x="197" y="306"/>
                  </a:cubicBezTo>
                  <a:cubicBezTo>
                    <a:pt x="195" y="303"/>
                    <a:pt x="190" y="296"/>
                    <a:pt x="186" y="300"/>
                  </a:cubicBezTo>
                  <a:close/>
                  <a:moveTo>
                    <a:pt x="457" y="299"/>
                  </a:moveTo>
                  <a:cubicBezTo>
                    <a:pt x="457" y="301"/>
                    <a:pt x="458" y="301"/>
                    <a:pt x="459" y="302"/>
                  </a:cubicBezTo>
                  <a:cubicBezTo>
                    <a:pt x="460" y="301"/>
                    <a:pt x="460" y="299"/>
                    <a:pt x="461" y="299"/>
                  </a:cubicBezTo>
                  <a:cubicBezTo>
                    <a:pt x="459" y="298"/>
                    <a:pt x="458" y="299"/>
                    <a:pt x="457" y="299"/>
                  </a:cubicBezTo>
                  <a:close/>
                  <a:moveTo>
                    <a:pt x="60" y="305"/>
                  </a:moveTo>
                  <a:cubicBezTo>
                    <a:pt x="59" y="303"/>
                    <a:pt x="58" y="300"/>
                    <a:pt x="56" y="299"/>
                  </a:cubicBezTo>
                  <a:cubicBezTo>
                    <a:pt x="57" y="301"/>
                    <a:pt x="59" y="305"/>
                    <a:pt x="60" y="305"/>
                  </a:cubicBezTo>
                  <a:close/>
                  <a:moveTo>
                    <a:pt x="422" y="306"/>
                  </a:moveTo>
                  <a:cubicBezTo>
                    <a:pt x="425" y="305"/>
                    <a:pt x="430" y="305"/>
                    <a:pt x="430" y="301"/>
                  </a:cubicBezTo>
                  <a:cubicBezTo>
                    <a:pt x="427" y="302"/>
                    <a:pt x="427" y="300"/>
                    <a:pt x="425" y="300"/>
                  </a:cubicBezTo>
                  <a:cubicBezTo>
                    <a:pt x="424" y="301"/>
                    <a:pt x="423" y="304"/>
                    <a:pt x="422" y="306"/>
                  </a:cubicBezTo>
                  <a:close/>
                  <a:moveTo>
                    <a:pt x="149" y="306"/>
                  </a:moveTo>
                  <a:cubicBezTo>
                    <a:pt x="148" y="304"/>
                    <a:pt x="147" y="301"/>
                    <a:pt x="145" y="300"/>
                  </a:cubicBezTo>
                  <a:cubicBezTo>
                    <a:pt x="145" y="304"/>
                    <a:pt x="146" y="306"/>
                    <a:pt x="149" y="306"/>
                  </a:cubicBezTo>
                  <a:close/>
                  <a:moveTo>
                    <a:pt x="168" y="303"/>
                  </a:moveTo>
                  <a:cubicBezTo>
                    <a:pt x="172" y="303"/>
                    <a:pt x="173" y="307"/>
                    <a:pt x="176" y="303"/>
                  </a:cubicBezTo>
                  <a:cubicBezTo>
                    <a:pt x="174" y="301"/>
                    <a:pt x="168" y="298"/>
                    <a:pt x="168" y="303"/>
                  </a:cubicBezTo>
                  <a:close/>
                  <a:moveTo>
                    <a:pt x="242" y="303"/>
                  </a:moveTo>
                  <a:cubicBezTo>
                    <a:pt x="244" y="303"/>
                    <a:pt x="246" y="303"/>
                    <a:pt x="246" y="305"/>
                  </a:cubicBezTo>
                  <a:cubicBezTo>
                    <a:pt x="249" y="305"/>
                    <a:pt x="250" y="304"/>
                    <a:pt x="251" y="303"/>
                  </a:cubicBezTo>
                  <a:cubicBezTo>
                    <a:pt x="247" y="302"/>
                    <a:pt x="245" y="298"/>
                    <a:pt x="242" y="303"/>
                  </a:cubicBezTo>
                  <a:close/>
                  <a:moveTo>
                    <a:pt x="300" y="304"/>
                  </a:moveTo>
                  <a:cubicBezTo>
                    <a:pt x="297" y="297"/>
                    <a:pt x="296" y="303"/>
                    <a:pt x="290" y="305"/>
                  </a:cubicBezTo>
                  <a:cubicBezTo>
                    <a:pt x="292" y="307"/>
                    <a:pt x="296" y="309"/>
                    <a:pt x="299" y="310"/>
                  </a:cubicBezTo>
                  <a:cubicBezTo>
                    <a:pt x="302" y="308"/>
                    <a:pt x="301" y="307"/>
                    <a:pt x="300" y="304"/>
                  </a:cubicBezTo>
                  <a:close/>
                  <a:moveTo>
                    <a:pt x="481" y="308"/>
                  </a:moveTo>
                  <a:cubicBezTo>
                    <a:pt x="482" y="306"/>
                    <a:pt x="484" y="303"/>
                    <a:pt x="483" y="300"/>
                  </a:cubicBezTo>
                  <a:cubicBezTo>
                    <a:pt x="480" y="303"/>
                    <a:pt x="473" y="307"/>
                    <a:pt x="481" y="308"/>
                  </a:cubicBezTo>
                  <a:close/>
                  <a:moveTo>
                    <a:pt x="340" y="310"/>
                  </a:moveTo>
                  <a:cubicBezTo>
                    <a:pt x="341" y="310"/>
                    <a:pt x="343" y="309"/>
                    <a:pt x="344" y="308"/>
                  </a:cubicBezTo>
                  <a:cubicBezTo>
                    <a:pt x="344" y="307"/>
                    <a:pt x="344" y="306"/>
                    <a:pt x="344" y="305"/>
                  </a:cubicBezTo>
                  <a:cubicBezTo>
                    <a:pt x="341" y="304"/>
                    <a:pt x="339" y="303"/>
                    <a:pt x="337" y="301"/>
                  </a:cubicBezTo>
                  <a:cubicBezTo>
                    <a:pt x="336" y="304"/>
                    <a:pt x="340" y="305"/>
                    <a:pt x="340" y="310"/>
                  </a:cubicBezTo>
                  <a:close/>
                  <a:moveTo>
                    <a:pt x="84" y="306"/>
                  </a:moveTo>
                  <a:cubicBezTo>
                    <a:pt x="84" y="305"/>
                    <a:pt x="85" y="305"/>
                    <a:pt x="85" y="303"/>
                  </a:cubicBezTo>
                  <a:cubicBezTo>
                    <a:pt x="84" y="303"/>
                    <a:pt x="82" y="301"/>
                    <a:pt x="81" y="302"/>
                  </a:cubicBezTo>
                  <a:cubicBezTo>
                    <a:pt x="82" y="303"/>
                    <a:pt x="82" y="306"/>
                    <a:pt x="84" y="306"/>
                  </a:cubicBezTo>
                  <a:close/>
                  <a:moveTo>
                    <a:pt x="256" y="304"/>
                  </a:moveTo>
                  <a:cubicBezTo>
                    <a:pt x="260" y="305"/>
                    <a:pt x="263" y="310"/>
                    <a:pt x="266" y="309"/>
                  </a:cubicBezTo>
                  <a:cubicBezTo>
                    <a:pt x="264" y="306"/>
                    <a:pt x="262" y="303"/>
                    <a:pt x="259" y="302"/>
                  </a:cubicBezTo>
                  <a:cubicBezTo>
                    <a:pt x="259" y="303"/>
                    <a:pt x="256" y="302"/>
                    <a:pt x="256" y="304"/>
                  </a:cubicBezTo>
                  <a:close/>
                  <a:moveTo>
                    <a:pt x="312" y="305"/>
                  </a:moveTo>
                  <a:cubicBezTo>
                    <a:pt x="315" y="310"/>
                    <a:pt x="319" y="313"/>
                    <a:pt x="324" y="316"/>
                  </a:cubicBezTo>
                  <a:cubicBezTo>
                    <a:pt x="324" y="313"/>
                    <a:pt x="327" y="312"/>
                    <a:pt x="327" y="308"/>
                  </a:cubicBezTo>
                  <a:cubicBezTo>
                    <a:pt x="321" y="305"/>
                    <a:pt x="318" y="299"/>
                    <a:pt x="312" y="305"/>
                  </a:cubicBezTo>
                  <a:close/>
                  <a:moveTo>
                    <a:pt x="465" y="306"/>
                  </a:moveTo>
                  <a:cubicBezTo>
                    <a:pt x="467" y="306"/>
                    <a:pt x="467" y="308"/>
                    <a:pt x="468" y="306"/>
                  </a:cubicBezTo>
                  <a:cubicBezTo>
                    <a:pt x="467" y="306"/>
                    <a:pt x="470" y="302"/>
                    <a:pt x="467" y="302"/>
                  </a:cubicBezTo>
                  <a:cubicBezTo>
                    <a:pt x="466" y="303"/>
                    <a:pt x="465" y="304"/>
                    <a:pt x="465" y="306"/>
                  </a:cubicBezTo>
                  <a:close/>
                  <a:moveTo>
                    <a:pt x="388" y="311"/>
                  </a:moveTo>
                  <a:cubicBezTo>
                    <a:pt x="388" y="314"/>
                    <a:pt x="390" y="314"/>
                    <a:pt x="392" y="314"/>
                  </a:cubicBezTo>
                  <a:cubicBezTo>
                    <a:pt x="393" y="310"/>
                    <a:pt x="397" y="306"/>
                    <a:pt x="396" y="302"/>
                  </a:cubicBezTo>
                  <a:cubicBezTo>
                    <a:pt x="394" y="306"/>
                    <a:pt x="391" y="308"/>
                    <a:pt x="388" y="311"/>
                  </a:cubicBezTo>
                  <a:close/>
                  <a:moveTo>
                    <a:pt x="490" y="310"/>
                  </a:moveTo>
                  <a:cubicBezTo>
                    <a:pt x="490" y="308"/>
                    <a:pt x="493" y="304"/>
                    <a:pt x="492" y="302"/>
                  </a:cubicBezTo>
                  <a:cubicBezTo>
                    <a:pt x="491" y="304"/>
                    <a:pt x="488" y="308"/>
                    <a:pt x="490" y="310"/>
                  </a:cubicBezTo>
                  <a:close/>
                  <a:moveTo>
                    <a:pt x="47" y="310"/>
                  </a:moveTo>
                  <a:cubicBezTo>
                    <a:pt x="46" y="307"/>
                    <a:pt x="45" y="302"/>
                    <a:pt x="42" y="303"/>
                  </a:cubicBezTo>
                  <a:cubicBezTo>
                    <a:pt x="45" y="304"/>
                    <a:pt x="43" y="309"/>
                    <a:pt x="47" y="310"/>
                  </a:cubicBezTo>
                  <a:close/>
                  <a:moveTo>
                    <a:pt x="382" y="308"/>
                  </a:moveTo>
                  <a:cubicBezTo>
                    <a:pt x="384" y="308"/>
                    <a:pt x="385" y="304"/>
                    <a:pt x="384" y="303"/>
                  </a:cubicBezTo>
                  <a:cubicBezTo>
                    <a:pt x="383" y="305"/>
                    <a:pt x="382" y="306"/>
                    <a:pt x="382" y="308"/>
                  </a:cubicBezTo>
                  <a:close/>
                  <a:moveTo>
                    <a:pt x="445" y="307"/>
                  </a:moveTo>
                  <a:cubicBezTo>
                    <a:pt x="445" y="304"/>
                    <a:pt x="442" y="303"/>
                    <a:pt x="440" y="303"/>
                  </a:cubicBezTo>
                  <a:cubicBezTo>
                    <a:pt x="440" y="306"/>
                    <a:pt x="441" y="307"/>
                    <a:pt x="445" y="307"/>
                  </a:cubicBezTo>
                  <a:close/>
                  <a:moveTo>
                    <a:pt x="132" y="310"/>
                  </a:moveTo>
                  <a:cubicBezTo>
                    <a:pt x="130" y="307"/>
                    <a:pt x="129" y="305"/>
                    <a:pt x="125" y="304"/>
                  </a:cubicBezTo>
                  <a:cubicBezTo>
                    <a:pt x="126" y="307"/>
                    <a:pt x="130" y="310"/>
                    <a:pt x="132" y="310"/>
                  </a:cubicBezTo>
                  <a:close/>
                  <a:moveTo>
                    <a:pt x="234" y="307"/>
                  </a:moveTo>
                  <a:cubicBezTo>
                    <a:pt x="235" y="313"/>
                    <a:pt x="243" y="313"/>
                    <a:pt x="244" y="307"/>
                  </a:cubicBezTo>
                  <a:cubicBezTo>
                    <a:pt x="243" y="306"/>
                    <a:pt x="240" y="305"/>
                    <a:pt x="239" y="304"/>
                  </a:cubicBezTo>
                  <a:cubicBezTo>
                    <a:pt x="237" y="305"/>
                    <a:pt x="237" y="307"/>
                    <a:pt x="234" y="307"/>
                  </a:cubicBezTo>
                  <a:close/>
                  <a:moveTo>
                    <a:pt x="455" y="310"/>
                  </a:moveTo>
                  <a:cubicBezTo>
                    <a:pt x="456" y="309"/>
                    <a:pt x="457" y="307"/>
                    <a:pt x="457" y="305"/>
                  </a:cubicBezTo>
                  <a:cubicBezTo>
                    <a:pt x="457" y="305"/>
                    <a:pt x="456" y="304"/>
                    <a:pt x="455" y="304"/>
                  </a:cubicBezTo>
                  <a:cubicBezTo>
                    <a:pt x="455" y="306"/>
                    <a:pt x="451" y="309"/>
                    <a:pt x="455" y="310"/>
                  </a:cubicBezTo>
                  <a:close/>
                  <a:moveTo>
                    <a:pt x="354" y="308"/>
                  </a:moveTo>
                  <a:cubicBezTo>
                    <a:pt x="355" y="310"/>
                    <a:pt x="357" y="311"/>
                    <a:pt x="360" y="313"/>
                  </a:cubicBezTo>
                  <a:cubicBezTo>
                    <a:pt x="361" y="310"/>
                    <a:pt x="363" y="308"/>
                    <a:pt x="363" y="305"/>
                  </a:cubicBezTo>
                  <a:cubicBezTo>
                    <a:pt x="360" y="306"/>
                    <a:pt x="354" y="303"/>
                    <a:pt x="354" y="308"/>
                  </a:cubicBezTo>
                  <a:close/>
                  <a:moveTo>
                    <a:pt x="421" y="313"/>
                  </a:moveTo>
                  <a:cubicBezTo>
                    <a:pt x="423" y="313"/>
                    <a:pt x="423" y="314"/>
                    <a:pt x="425" y="314"/>
                  </a:cubicBezTo>
                  <a:cubicBezTo>
                    <a:pt x="426" y="311"/>
                    <a:pt x="429" y="307"/>
                    <a:pt x="430" y="305"/>
                  </a:cubicBezTo>
                  <a:cubicBezTo>
                    <a:pt x="428" y="309"/>
                    <a:pt x="422" y="308"/>
                    <a:pt x="421" y="313"/>
                  </a:cubicBezTo>
                  <a:close/>
                  <a:moveTo>
                    <a:pt x="557" y="314"/>
                  </a:moveTo>
                  <a:cubicBezTo>
                    <a:pt x="559" y="314"/>
                    <a:pt x="558" y="309"/>
                    <a:pt x="561" y="310"/>
                  </a:cubicBezTo>
                  <a:cubicBezTo>
                    <a:pt x="560" y="307"/>
                    <a:pt x="561" y="306"/>
                    <a:pt x="560" y="305"/>
                  </a:cubicBezTo>
                  <a:cubicBezTo>
                    <a:pt x="559" y="307"/>
                    <a:pt x="557" y="310"/>
                    <a:pt x="557" y="314"/>
                  </a:cubicBezTo>
                  <a:close/>
                  <a:moveTo>
                    <a:pt x="176" y="307"/>
                  </a:moveTo>
                  <a:cubicBezTo>
                    <a:pt x="178" y="311"/>
                    <a:pt x="183" y="313"/>
                    <a:pt x="186" y="316"/>
                  </a:cubicBezTo>
                  <a:cubicBezTo>
                    <a:pt x="186" y="313"/>
                    <a:pt x="190" y="314"/>
                    <a:pt x="190" y="311"/>
                  </a:cubicBezTo>
                  <a:cubicBezTo>
                    <a:pt x="186" y="309"/>
                    <a:pt x="181" y="303"/>
                    <a:pt x="176" y="307"/>
                  </a:cubicBezTo>
                  <a:close/>
                  <a:moveTo>
                    <a:pt x="428" y="317"/>
                  </a:moveTo>
                  <a:cubicBezTo>
                    <a:pt x="430" y="319"/>
                    <a:pt x="430" y="316"/>
                    <a:pt x="432" y="316"/>
                  </a:cubicBezTo>
                  <a:cubicBezTo>
                    <a:pt x="430" y="313"/>
                    <a:pt x="436" y="308"/>
                    <a:pt x="433" y="305"/>
                  </a:cubicBezTo>
                  <a:cubicBezTo>
                    <a:pt x="432" y="309"/>
                    <a:pt x="428" y="314"/>
                    <a:pt x="428" y="317"/>
                  </a:cubicBezTo>
                  <a:close/>
                  <a:moveTo>
                    <a:pt x="485" y="312"/>
                  </a:moveTo>
                  <a:cubicBezTo>
                    <a:pt x="484" y="309"/>
                    <a:pt x="488" y="308"/>
                    <a:pt x="485" y="305"/>
                  </a:cubicBezTo>
                  <a:cubicBezTo>
                    <a:pt x="486" y="308"/>
                    <a:pt x="482" y="311"/>
                    <a:pt x="485" y="312"/>
                  </a:cubicBezTo>
                  <a:close/>
                  <a:moveTo>
                    <a:pt x="164" y="310"/>
                  </a:moveTo>
                  <a:cubicBezTo>
                    <a:pt x="164" y="310"/>
                    <a:pt x="166" y="310"/>
                    <a:pt x="167" y="309"/>
                  </a:cubicBezTo>
                  <a:cubicBezTo>
                    <a:pt x="167" y="306"/>
                    <a:pt x="163" y="305"/>
                    <a:pt x="163" y="308"/>
                  </a:cubicBezTo>
                  <a:cubicBezTo>
                    <a:pt x="165" y="308"/>
                    <a:pt x="163" y="310"/>
                    <a:pt x="164" y="310"/>
                  </a:cubicBezTo>
                  <a:close/>
                  <a:moveTo>
                    <a:pt x="495" y="320"/>
                  </a:moveTo>
                  <a:cubicBezTo>
                    <a:pt x="497" y="315"/>
                    <a:pt x="501" y="312"/>
                    <a:pt x="502" y="306"/>
                  </a:cubicBezTo>
                  <a:cubicBezTo>
                    <a:pt x="500" y="307"/>
                    <a:pt x="500" y="306"/>
                    <a:pt x="498" y="306"/>
                  </a:cubicBezTo>
                  <a:cubicBezTo>
                    <a:pt x="497" y="310"/>
                    <a:pt x="494" y="316"/>
                    <a:pt x="495" y="320"/>
                  </a:cubicBezTo>
                  <a:close/>
                  <a:moveTo>
                    <a:pt x="526" y="326"/>
                  </a:moveTo>
                  <a:cubicBezTo>
                    <a:pt x="533" y="322"/>
                    <a:pt x="535" y="314"/>
                    <a:pt x="536" y="306"/>
                  </a:cubicBezTo>
                  <a:cubicBezTo>
                    <a:pt x="533" y="312"/>
                    <a:pt x="528" y="317"/>
                    <a:pt x="526" y="326"/>
                  </a:cubicBezTo>
                  <a:close/>
                  <a:moveTo>
                    <a:pt x="252" y="307"/>
                  </a:moveTo>
                  <a:cubicBezTo>
                    <a:pt x="256" y="310"/>
                    <a:pt x="261" y="317"/>
                    <a:pt x="266" y="314"/>
                  </a:cubicBezTo>
                  <a:cubicBezTo>
                    <a:pt x="263" y="313"/>
                    <a:pt x="258" y="306"/>
                    <a:pt x="252" y="307"/>
                  </a:cubicBezTo>
                  <a:close/>
                  <a:moveTo>
                    <a:pt x="569" y="314"/>
                  </a:moveTo>
                  <a:cubicBezTo>
                    <a:pt x="568" y="311"/>
                    <a:pt x="573" y="307"/>
                    <a:pt x="571" y="306"/>
                  </a:cubicBezTo>
                  <a:cubicBezTo>
                    <a:pt x="570" y="309"/>
                    <a:pt x="567" y="311"/>
                    <a:pt x="569" y="314"/>
                  </a:cubicBezTo>
                  <a:close/>
                  <a:moveTo>
                    <a:pt x="396" y="317"/>
                  </a:moveTo>
                  <a:cubicBezTo>
                    <a:pt x="396" y="313"/>
                    <a:pt x="400" y="311"/>
                    <a:pt x="399" y="307"/>
                  </a:cubicBezTo>
                  <a:cubicBezTo>
                    <a:pt x="398" y="310"/>
                    <a:pt x="393" y="315"/>
                    <a:pt x="396" y="317"/>
                  </a:cubicBezTo>
                  <a:close/>
                  <a:moveTo>
                    <a:pt x="111" y="336"/>
                  </a:moveTo>
                  <a:cubicBezTo>
                    <a:pt x="107" y="323"/>
                    <a:pt x="101" y="313"/>
                    <a:pt x="90" y="308"/>
                  </a:cubicBezTo>
                  <a:cubicBezTo>
                    <a:pt x="91" y="322"/>
                    <a:pt x="101" y="333"/>
                    <a:pt x="111" y="336"/>
                  </a:cubicBezTo>
                  <a:close/>
                  <a:moveTo>
                    <a:pt x="308" y="308"/>
                  </a:moveTo>
                  <a:cubicBezTo>
                    <a:pt x="308" y="314"/>
                    <a:pt x="312" y="322"/>
                    <a:pt x="318" y="323"/>
                  </a:cubicBezTo>
                  <a:cubicBezTo>
                    <a:pt x="320" y="322"/>
                    <a:pt x="321" y="321"/>
                    <a:pt x="322" y="320"/>
                  </a:cubicBezTo>
                  <a:cubicBezTo>
                    <a:pt x="318" y="316"/>
                    <a:pt x="313" y="309"/>
                    <a:pt x="308" y="308"/>
                  </a:cubicBezTo>
                  <a:close/>
                  <a:moveTo>
                    <a:pt x="399" y="320"/>
                  </a:moveTo>
                  <a:cubicBezTo>
                    <a:pt x="405" y="318"/>
                    <a:pt x="405" y="314"/>
                    <a:pt x="407" y="310"/>
                  </a:cubicBezTo>
                  <a:cubicBezTo>
                    <a:pt x="406" y="309"/>
                    <a:pt x="406" y="307"/>
                    <a:pt x="403" y="308"/>
                  </a:cubicBezTo>
                  <a:cubicBezTo>
                    <a:pt x="403" y="312"/>
                    <a:pt x="400" y="315"/>
                    <a:pt x="399" y="320"/>
                  </a:cubicBezTo>
                  <a:close/>
                  <a:moveTo>
                    <a:pt x="213" y="316"/>
                  </a:moveTo>
                  <a:cubicBezTo>
                    <a:pt x="209" y="314"/>
                    <a:pt x="205" y="308"/>
                    <a:pt x="200" y="309"/>
                  </a:cubicBezTo>
                  <a:cubicBezTo>
                    <a:pt x="205" y="310"/>
                    <a:pt x="210" y="317"/>
                    <a:pt x="213" y="316"/>
                  </a:cubicBezTo>
                  <a:close/>
                  <a:moveTo>
                    <a:pt x="474" y="312"/>
                  </a:moveTo>
                  <a:cubicBezTo>
                    <a:pt x="476" y="313"/>
                    <a:pt x="477" y="314"/>
                    <a:pt x="479" y="315"/>
                  </a:cubicBezTo>
                  <a:cubicBezTo>
                    <a:pt x="481" y="311"/>
                    <a:pt x="477" y="309"/>
                    <a:pt x="475" y="308"/>
                  </a:cubicBezTo>
                  <a:cubicBezTo>
                    <a:pt x="475" y="310"/>
                    <a:pt x="473" y="310"/>
                    <a:pt x="474" y="312"/>
                  </a:cubicBezTo>
                  <a:close/>
                  <a:moveTo>
                    <a:pt x="437" y="313"/>
                  </a:moveTo>
                  <a:cubicBezTo>
                    <a:pt x="438" y="312"/>
                    <a:pt x="440" y="312"/>
                    <a:pt x="440" y="310"/>
                  </a:cubicBezTo>
                  <a:cubicBezTo>
                    <a:pt x="439" y="309"/>
                    <a:pt x="439" y="309"/>
                    <a:pt x="437" y="309"/>
                  </a:cubicBezTo>
                  <a:cubicBezTo>
                    <a:pt x="437" y="310"/>
                    <a:pt x="435" y="312"/>
                    <a:pt x="437" y="313"/>
                  </a:cubicBezTo>
                  <a:close/>
                  <a:moveTo>
                    <a:pt x="242" y="315"/>
                  </a:moveTo>
                  <a:cubicBezTo>
                    <a:pt x="246" y="317"/>
                    <a:pt x="249" y="320"/>
                    <a:pt x="253" y="322"/>
                  </a:cubicBezTo>
                  <a:cubicBezTo>
                    <a:pt x="257" y="322"/>
                    <a:pt x="258" y="319"/>
                    <a:pt x="261" y="318"/>
                  </a:cubicBezTo>
                  <a:cubicBezTo>
                    <a:pt x="258" y="314"/>
                    <a:pt x="253" y="312"/>
                    <a:pt x="248" y="310"/>
                  </a:cubicBezTo>
                  <a:cubicBezTo>
                    <a:pt x="247" y="312"/>
                    <a:pt x="243" y="312"/>
                    <a:pt x="242" y="315"/>
                  </a:cubicBezTo>
                  <a:close/>
                  <a:moveTo>
                    <a:pt x="218" y="313"/>
                  </a:moveTo>
                  <a:cubicBezTo>
                    <a:pt x="218" y="311"/>
                    <a:pt x="214" y="311"/>
                    <a:pt x="214" y="311"/>
                  </a:cubicBezTo>
                  <a:cubicBezTo>
                    <a:pt x="216" y="311"/>
                    <a:pt x="215" y="314"/>
                    <a:pt x="218" y="313"/>
                  </a:cubicBezTo>
                  <a:close/>
                  <a:moveTo>
                    <a:pt x="278" y="313"/>
                  </a:moveTo>
                  <a:cubicBezTo>
                    <a:pt x="283" y="314"/>
                    <a:pt x="287" y="323"/>
                    <a:pt x="290" y="316"/>
                  </a:cubicBezTo>
                  <a:cubicBezTo>
                    <a:pt x="288" y="313"/>
                    <a:pt x="281" y="307"/>
                    <a:pt x="278" y="313"/>
                  </a:cubicBezTo>
                  <a:close/>
                  <a:moveTo>
                    <a:pt x="488" y="314"/>
                  </a:moveTo>
                  <a:cubicBezTo>
                    <a:pt x="488" y="313"/>
                    <a:pt x="491" y="311"/>
                    <a:pt x="488" y="310"/>
                  </a:cubicBezTo>
                  <a:cubicBezTo>
                    <a:pt x="489" y="312"/>
                    <a:pt x="486" y="313"/>
                    <a:pt x="488" y="314"/>
                  </a:cubicBezTo>
                  <a:close/>
                  <a:moveTo>
                    <a:pt x="42" y="313"/>
                  </a:moveTo>
                  <a:cubicBezTo>
                    <a:pt x="41" y="312"/>
                    <a:pt x="41" y="311"/>
                    <a:pt x="39" y="311"/>
                  </a:cubicBezTo>
                  <a:cubicBezTo>
                    <a:pt x="39" y="312"/>
                    <a:pt x="42" y="314"/>
                    <a:pt x="42" y="313"/>
                  </a:cubicBezTo>
                  <a:close/>
                  <a:moveTo>
                    <a:pt x="70" y="317"/>
                  </a:moveTo>
                  <a:cubicBezTo>
                    <a:pt x="69" y="314"/>
                    <a:pt x="68" y="312"/>
                    <a:pt x="67" y="311"/>
                  </a:cubicBezTo>
                  <a:cubicBezTo>
                    <a:pt x="68" y="313"/>
                    <a:pt x="68" y="316"/>
                    <a:pt x="70" y="317"/>
                  </a:cubicBezTo>
                  <a:close/>
                  <a:moveTo>
                    <a:pt x="167" y="313"/>
                  </a:moveTo>
                  <a:cubicBezTo>
                    <a:pt x="170" y="315"/>
                    <a:pt x="173" y="316"/>
                    <a:pt x="174" y="320"/>
                  </a:cubicBezTo>
                  <a:cubicBezTo>
                    <a:pt x="177" y="318"/>
                    <a:pt x="179" y="322"/>
                    <a:pt x="183" y="320"/>
                  </a:cubicBezTo>
                  <a:cubicBezTo>
                    <a:pt x="183" y="319"/>
                    <a:pt x="182" y="319"/>
                    <a:pt x="182" y="317"/>
                  </a:cubicBezTo>
                  <a:cubicBezTo>
                    <a:pt x="176" y="319"/>
                    <a:pt x="172" y="307"/>
                    <a:pt x="167" y="313"/>
                  </a:cubicBezTo>
                  <a:close/>
                  <a:moveTo>
                    <a:pt x="350" y="317"/>
                  </a:moveTo>
                  <a:cubicBezTo>
                    <a:pt x="353" y="319"/>
                    <a:pt x="357" y="319"/>
                    <a:pt x="357" y="316"/>
                  </a:cubicBezTo>
                  <a:cubicBezTo>
                    <a:pt x="357" y="314"/>
                    <a:pt x="353" y="314"/>
                    <a:pt x="352" y="311"/>
                  </a:cubicBezTo>
                  <a:cubicBezTo>
                    <a:pt x="351" y="313"/>
                    <a:pt x="350" y="314"/>
                    <a:pt x="350" y="317"/>
                  </a:cubicBezTo>
                  <a:close/>
                  <a:moveTo>
                    <a:pt x="409" y="314"/>
                  </a:moveTo>
                  <a:cubicBezTo>
                    <a:pt x="411" y="315"/>
                    <a:pt x="412" y="312"/>
                    <a:pt x="410" y="311"/>
                  </a:cubicBezTo>
                  <a:cubicBezTo>
                    <a:pt x="411" y="313"/>
                    <a:pt x="408" y="313"/>
                    <a:pt x="409" y="314"/>
                  </a:cubicBezTo>
                  <a:close/>
                  <a:moveTo>
                    <a:pt x="453" y="314"/>
                  </a:moveTo>
                  <a:cubicBezTo>
                    <a:pt x="455" y="313"/>
                    <a:pt x="453" y="312"/>
                    <a:pt x="452" y="311"/>
                  </a:cubicBezTo>
                  <a:cubicBezTo>
                    <a:pt x="451" y="313"/>
                    <a:pt x="452" y="314"/>
                    <a:pt x="453" y="314"/>
                  </a:cubicBezTo>
                  <a:close/>
                  <a:moveTo>
                    <a:pt x="220" y="317"/>
                  </a:moveTo>
                  <a:cubicBezTo>
                    <a:pt x="223" y="319"/>
                    <a:pt x="225" y="320"/>
                    <a:pt x="228" y="321"/>
                  </a:cubicBezTo>
                  <a:cubicBezTo>
                    <a:pt x="228" y="319"/>
                    <a:pt x="232" y="317"/>
                    <a:pt x="234" y="316"/>
                  </a:cubicBezTo>
                  <a:cubicBezTo>
                    <a:pt x="231" y="311"/>
                    <a:pt x="223" y="311"/>
                    <a:pt x="220" y="317"/>
                  </a:cubicBezTo>
                  <a:close/>
                  <a:moveTo>
                    <a:pt x="368" y="319"/>
                  </a:moveTo>
                  <a:cubicBezTo>
                    <a:pt x="369" y="319"/>
                    <a:pt x="369" y="320"/>
                    <a:pt x="370" y="320"/>
                  </a:cubicBezTo>
                  <a:cubicBezTo>
                    <a:pt x="371" y="318"/>
                    <a:pt x="373" y="317"/>
                    <a:pt x="372" y="313"/>
                  </a:cubicBezTo>
                  <a:cubicBezTo>
                    <a:pt x="371" y="313"/>
                    <a:pt x="372" y="311"/>
                    <a:pt x="370" y="312"/>
                  </a:cubicBezTo>
                  <a:cubicBezTo>
                    <a:pt x="370" y="315"/>
                    <a:pt x="368" y="316"/>
                    <a:pt x="368" y="319"/>
                  </a:cubicBezTo>
                  <a:close/>
                  <a:moveTo>
                    <a:pt x="530" y="333"/>
                  </a:moveTo>
                  <a:cubicBezTo>
                    <a:pt x="535" y="327"/>
                    <a:pt x="545" y="322"/>
                    <a:pt x="546" y="313"/>
                  </a:cubicBezTo>
                  <a:cubicBezTo>
                    <a:pt x="541" y="319"/>
                    <a:pt x="531" y="325"/>
                    <a:pt x="530" y="333"/>
                  </a:cubicBezTo>
                  <a:close/>
                  <a:moveTo>
                    <a:pt x="466" y="319"/>
                  </a:moveTo>
                  <a:cubicBezTo>
                    <a:pt x="468" y="318"/>
                    <a:pt x="469" y="314"/>
                    <a:pt x="468" y="313"/>
                  </a:cubicBezTo>
                  <a:cubicBezTo>
                    <a:pt x="467" y="315"/>
                    <a:pt x="466" y="316"/>
                    <a:pt x="466" y="319"/>
                  </a:cubicBezTo>
                  <a:close/>
                  <a:moveTo>
                    <a:pt x="63" y="322"/>
                  </a:moveTo>
                  <a:cubicBezTo>
                    <a:pt x="61" y="321"/>
                    <a:pt x="60" y="315"/>
                    <a:pt x="57" y="314"/>
                  </a:cubicBezTo>
                  <a:cubicBezTo>
                    <a:pt x="58" y="317"/>
                    <a:pt x="61" y="324"/>
                    <a:pt x="63" y="322"/>
                  </a:cubicBezTo>
                  <a:close/>
                  <a:moveTo>
                    <a:pt x="558" y="323"/>
                  </a:moveTo>
                  <a:cubicBezTo>
                    <a:pt x="559" y="322"/>
                    <a:pt x="557" y="326"/>
                    <a:pt x="559" y="325"/>
                  </a:cubicBezTo>
                  <a:cubicBezTo>
                    <a:pt x="560" y="321"/>
                    <a:pt x="564" y="318"/>
                    <a:pt x="563" y="314"/>
                  </a:cubicBezTo>
                  <a:cubicBezTo>
                    <a:pt x="560" y="317"/>
                    <a:pt x="560" y="320"/>
                    <a:pt x="558" y="323"/>
                  </a:cubicBezTo>
                  <a:close/>
                  <a:moveTo>
                    <a:pt x="189" y="318"/>
                  </a:moveTo>
                  <a:cubicBezTo>
                    <a:pt x="193" y="319"/>
                    <a:pt x="196" y="325"/>
                    <a:pt x="201" y="323"/>
                  </a:cubicBezTo>
                  <a:cubicBezTo>
                    <a:pt x="199" y="318"/>
                    <a:pt x="193" y="311"/>
                    <a:pt x="189" y="318"/>
                  </a:cubicBezTo>
                  <a:close/>
                  <a:moveTo>
                    <a:pt x="390" y="317"/>
                  </a:moveTo>
                  <a:cubicBezTo>
                    <a:pt x="388" y="317"/>
                    <a:pt x="388" y="315"/>
                    <a:pt x="385" y="314"/>
                  </a:cubicBezTo>
                  <a:cubicBezTo>
                    <a:pt x="386" y="316"/>
                    <a:pt x="388" y="319"/>
                    <a:pt x="390" y="317"/>
                  </a:cubicBezTo>
                  <a:close/>
                  <a:moveTo>
                    <a:pt x="433" y="319"/>
                  </a:moveTo>
                  <a:cubicBezTo>
                    <a:pt x="434" y="322"/>
                    <a:pt x="435" y="323"/>
                    <a:pt x="437" y="323"/>
                  </a:cubicBezTo>
                  <a:cubicBezTo>
                    <a:pt x="438" y="321"/>
                    <a:pt x="442" y="317"/>
                    <a:pt x="440" y="314"/>
                  </a:cubicBezTo>
                  <a:cubicBezTo>
                    <a:pt x="438" y="316"/>
                    <a:pt x="436" y="318"/>
                    <a:pt x="433" y="319"/>
                  </a:cubicBezTo>
                  <a:close/>
                  <a:moveTo>
                    <a:pt x="442" y="322"/>
                  </a:moveTo>
                  <a:cubicBezTo>
                    <a:pt x="446" y="322"/>
                    <a:pt x="446" y="316"/>
                    <a:pt x="445" y="314"/>
                  </a:cubicBezTo>
                  <a:cubicBezTo>
                    <a:pt x="445" y="317"/>
                    <a:pt x="443" y="319"/>
                    <a:pt x="442" y="322"/>
                  </a:cubicBezTo>
                  <a:close/>
                  <a:moveTo>
                    <a:pt x="481" y="317"/>
                  </a:moveTo>
                  <a:cubicBezTo>
                    <a:pt x="484" y="319"/>
                    <a:pt x="484" y="314"/>
                    <a:pt x="482" y="314"/>
                  </a:cubicBezTo>
                  <a:cubicBezTo>
                    <a:pt x="482" y="316"/>
                    <a:pt x="481" y="316"/>
                    <a:pt x="481" y="317"/>
                  </a:cubicBezTo>
                  <a:close/>
                  <a:moveTo>
                    <a:pt x="81" y="324"/>
                  </a:moveTo>
                  <a:cubicBezTo>
                    <a:pt x="79" y="321"/>
                    <a:pt x="78" y="316"/>
                    <a:pt x="75" y="315"/>
                  </a:cubicBezTo>
                  <a:cubicBezTo>
                    <a:pt x="75" y="318"/>
                    <a:pt x="77" y="325"/>
                    <a:pt x="81" y="324"/>
                  </a:cubicBezTo>
                  <a:close/>
                  <a:moveTo>
                    <a:pt x="148" y="328"/>
                  </a:moveTo>
                  <a:cubicBezTo>
                    <a:pt x="146" y="320"/>
                    <a:pt x="136" y="318"/>
                    <a:pt x="131" y="316"/>
                  </a:cubicBezTo>
                  <a:cubicBezTo>
                    <a:pt x="134" y="322"/>
                    <a:pt x="143" y="323"/>
                    <a:pt x="148" y="328"/>
                  </a:cubicBezTo>
                  <a:close/>
                  <a:moveTo>
                    <a:pt x="330" y="322"/>
                  </a:moveTo>
                  <a:cubicBezTo>
                    <a:pt x="332" y="324"/>
                    <a:pt x="334" y="326"/>
                    <a:pt x="337" y="327"/>
                  </a:cubicBezTo>
                  <a:cubicBezTo>
                    <a:pt x="340" y="324"/>
                    <a:pt x="340" y="318"/>
                    <a:pt x="337" y="315"/>
                  </a:cubicBezTo>
                  <a:cubicBezTo>
                    <a:pt x="336" y="318"/>
                    <a:pt x="330" y="317"/>
                    <a:pt x="330" y="322"/>
                  </a:cubicBezTo>
                  <a:close/>
                  <a:moveTo>
                    <a:pt x="405" y="324"/>
                  </a:moveTo>
                  <a:cubicBezTo>
                    <a:pt x="407" y="325"/>
                    <a:pt x="407" y="327"/>
                    <a:pt x="411" y="327"/>
                  </a:cubicBezTo>
                  <a:cubicBezTo>
                    <a:pt x="410" y="323"/>
                    <a:pt x="416" y="319"/>
                    <a:pt x="413" y="315"/>
                  </a:cubicBezTo>
                  <a:cubicBezTo>
                    <a:pt x="410" y="318"/>
                    <a:pt x="405" y="319"/>
                    <a:pt x="405" y="324"/>
                  </a:cubicBezTo>
                  <a:close/>
                  <a:moveTo>
                    <a:pt x="414" y="327"/>
                  </a:moveTo>
                  <a:cubicBezTo>
                    <a:pt x="418" y="326"/>
                    <a:pt x="421" y="324"/>
                    <a:pt x="423" y="320"/>
                  </a:cubicBezTo>
                  <a:cubicBezTo>
                    <a:pt x="422" y="319"/>
                    <a:pt x="420" y="318"/>
                    <a:pt x="418" y="316"/>
                  </a:cubicBezTo>
                  <a:cubicBezTo>
                    <a:pt x="417" y="320"/>
                    <a:pt x="414" y="323"/>
                    <a:pt x="414" y="327"/>
                  </a:cubicBezTo>
                  <a:close/>
                  <a:moveTo>
                    <a:pt x="470" y="322"/>
                  </a:moveTo>
                  <a:cubicBezTo>
                    <a:pt x="472" y="322"/>
                    <a:pt x="473" y="324"/>
                    <a:pt x="475" y="324"/>
                  </a:cubicBezTo>
                  <a:cubicBezTo>
                    <a:pt x="475" y="322"/>
                    <a:pt x="476" y="320"/>
                    <a:pt x="476" y="318"/>
                  </a:cubicBezTo>
                  <a:cubicBezTo>
                    <a:pt x="475" y="318"/>
                    <a:pt x="474" y="316"/>
                    <a:pt x="472" y="316"/>
                  </a:cubicBezTo>
                  <a:cubicBezTo>
                    <a:pt x="472" y="318"/>
                    <a:pt x="470" y="319"/>
                    <a:pt x="470" y="322"/>
                  </a:cubicBezTo>
                  <a:close/>
                  <a:moveTo>
                    <a:pt x="158" y="319"/>
                  </a:moveTo>
                  <a:cubicBezTo>
                    <a:pt x="163" y="321"/>
                    <a:pt x="166" y="326"/>
                    <a:pt x="172" y="328"/>
                  </a:cubicBezTo>
                  <a:cubicBezTo>
                    <a:pt x="172" y="327"/>
                    <a:pt x="175" y="327"/>
                    <a:pt x="174" y="325"/>
                  </a:cubicBezTo>
                  <a:cubicBezTo>
                    <a:pt x="170" y="322"/>
                    <a:pt x="163" y="315"/>
                    <a:pt x="158" y="319"/>
                  </a:cubicBezTo>
                  <a:close/>
                  <a:moveTo>
                    <a:pt x="273" y="320"/>
                  </a:moveTo>
                  <a:cubicBezTo>
                    <a:pt x="272" y="319"/>
                    <a:pt x="270" y="315"/>
                    <a:pt x="269" y="318"/>
                  </a:cubicBezTo>
                  <a:cubicBezTo>
                    <a:pt x="270" y="318"/>
                    <a:pt x="272" y="321"/>
                    <a:pt x="273" y="320"/>
                  </a:cubicBezTo>
                  <a:close/>
                  <a:moveTo>
                    <a:pt x="224" y="323"/>
                  </a:moveTo>
                  <a:cubicBezTo>
                    <a:pt x="221" y="321"/>
                    <a:pt x="219" y="320"/>
                    <a:pt x="216" y="318"/>
                  </a:cubicBezTo>
                  <a:cubicBezTo>
                    <a:pt x="217" y="321"/>
                    <a:pt x="222" y="323"/>
                    <a:pt x="224" y="323"/>
                  </a:cubicBezTo>
                  <a:close/>
                  <a:moveTo>
                    <a:pt x="50" y="332"/>
                  </a:moveTo>
                  <a:cubicBezTo>
                    <a:pt x="47" y="328"/>
                    <a:pt x="48" y="320"/>
                    <a:pt x="42" y="319"/>
                  </a:cubicBezTo>
                  <a:cubicBezTo>
                    <a:pt x="43" y="325"/>
                    <a:pt x="45" y="330"/>
                    <a:pt x="50" y="332"/>
                  </a:cubicBezTo>
                  <a:close/>
                  <a:moveTo>
                    <a:pt x="360" y="323"/>
                  </a:moveTo>
                  <a:cubicBezTo>
                    <a:pt x="362" y="323"/>
                    <a:pt x="362" y="321"/>
                    <a:pt x="362" y="319"/>
                  </a:cubicBezTo>
                  <a:cubicBezTo>
                    <a:pt x="360" y="319"/>
                    <a:pt x="358" y="321"/>
                    <a:pt x="360" y="323"/>
                  </a:cubicBezTo>
                  <a:close/>
                  <a:moveTo>
                    <a:pt x="597" y="334"/>
                  </a:moveTo>
                  <a:cubicBezTo>
                    <a:pt x="601" y="331"/>
                    <a:pt x="607" y="323"/>
                    <a:pt x="605" y="319"/>
                  </a:cubicBezTo>
                  <a:cubicBezTo>
                    <a:pt x="602" y="323"/>
                    <a:pt x="597" y="329"/>
                    <a:pt x="597" y="334"/>
                  </a:cubicBezTo>
                  <a:close/>
                  <a:moveTo>
                    <a:pt x="231" y="323"/>
                  </a:moveTo>
                  <a:cubicBezTo>
                    <a:pt x="234" y="325"/>
                    <a:pt x="238" y="327"/>
                    <a:pt x="241" y="328"/>
                  </a:cubicBezTo>
                  <a:cubicBezTo>
                    <a:pt x="240" y="322"/>
                    <a:pt x="234" y="315"/>
                    <a:pt x="231" y="323"/>
                  </a:cubicBezTo>
                  <a:close/>
                  <a:moveTo>
                    <a:pt x="258" y="325"/>
                  </a:moveTo>
                  <a:cubicBezTo>
                    <a:pt x="262" y="327"/>
                    <a:pt x="265" y="330"/>
                    <a:pt x="270" y="332"/>
                  </a:cubicBezTo>
                  <a:cubicBezTo>
                    <a:pt x="271" y="330"/>
                    <a:pt x="275" y="330"/>
                    <a:pt x="276" y="327"/>
                  </a:cubicBezTo>
                  <a:cubicBezTo>
                    <a:pt x="271" y="321"/>
                    <a:pt x="262" y="316"/>
                    <a:pt x="258" y="325"/>
                  </a:cubicBezTo>
                  <a:close/>
                  <a:moveTo>
                    <a:pt x="291" y="322"/>
                  </a:moveTo>
                  <a:cubicBezTo>
                    <a:pt x="295" y="325"/>
                    <a:pt x="300" y="327"/>
                    <a:pt x="306" y="328"/>
                  </a:cubicBezTo>
                  <a:cubicBezTo>
                    <a:pt x="302" y="325"/>
                    <a:pt x="295" y="316"/>
                    <a:pt x="291" y="322"/>
                  </a:cubicBezTo>
                  <a:close/>
                  <a:moveTo>
                    <a:pt x="385" y="328"/>
                  </a:moveTo>
                  <a:cubicBezTo>
                    <a:pt x="386" y="326"/>
                    <a:pt x="387" y="324"/>
                    <a:pt x="388" y="322"/>
                  </a:cubicBezTo>
                  <a:cubicBezTo>
                    <a:pt x="386" y="321"/>
                    <a:pt x="385" y="320"/>
                    <a:pt x="383" y="319"/>
                  </a:cubicBezTo>
                  <a:cubicBezTo>
                    <a:pt x="381" y="322"/>
                    <a:pt x="383" y="326"/>
                    <a:pt x="385" y="328"/>
                  </a:cubicBezTo>
                  <a:close/>
                  <a:moveTo>
                    <a:pt x="347" y="323"/>
                  </a:moveTo>
                  <a:cubicBezTo>
                    <a:pt x="349" y="323"/>
                    <a:pt x="351" y="323"/>
                    <a:pt x="351" y="322"/>
                  </a:cubicBezTo>
                  <a:cubicBezTo>
                    <a:pt x="349" y="322"/>
                    <a:pt x="350" y="320"/>
                    <a:pt x="348" y="320"/>
                  </a:cubicBezTo>
                  <a:cubicBezTo>
                    <a:pt x="347" y="321"/>
                    <a:pt x="348" y="323"/>
                    <a:pt x="347" y="323"/>
                  </a:cubicBezTo>
                  <a:close/>
                  <a:moveTo>
                    <a:pt x="479" y="328"/>
                  </a:moveTo>
                  <a:cubicBezTo>
                    <a:pt x="478" y="325"/>
                    <a:pt x="482" y="322"/>
                    <a:pt x="479" y="320"/>
                  </a:cubicBezTo>
                  <a:cubicBezTo>
                    <a:pt x="479" y="323"/>
                    <a:pt x="474" y="327"/>
                    <a:pt x="479" y="328"/>
                  </a:cubicBezTo>
                  <a:close/>
                  <a:moveTo>
                    <a:pt x="547" y="333"/>
                  </a:moveTo>
                  <a:cubicBezTo>
                    <a:pt x="554" y="333"/>
                    <a:pt x="555" y="325"/>
                    <a:pt x="555" y="320"/>
                  </a:cubicBezTo>
                  <a:cubicBezTo>
                    <a:pt x="551" y="324"/>
                    <a:pt x="549" y="329"/>
                    <a:pt x="547" y="333"/>
                  </a:cubicBezTo>
                  <a:close/>
                  <a:moveTo>
                    <a:pt x="245" y="326"/>
                  </a:moveTo>
                  <a:cubicBezTo>
                    <a:pt x="247" y="326"/>
                    <a:pt x="247" y="325"/>
                    <a:pt x="248" y="325"/>
                  </a:cubicBezTo>
                  <a:cubicBezTo>
                    <a:pt x="248" y="323"/>
                    <a:pt x="246" y="322"/>
                    <a:pt x="243" y="321"/>
                  </a:cubicBezTo>
                  <a:cubicBezTo>
                    <a:pt x="243" y="323"/>
                    <a:pt x="244" y="324"/>
                    <a:pt x="245" y="326"/>
                  </a:cubicBezTo>
                  <a:close/>
                  <a:moveTo>
                    <a:pt x="75" y="327"/>
                  </a:moveTo>
                  <a:cubicBezTo>
                    <a:pt x="74" y="324"/>
                    <a:pt x="74" y="323"/>
                    <a:pt x="71" y="322"/>
                  </a:cubicBezTo>
                  <a:cubicBezTo>
                    <a:pt x="72" y="324"/>
                    <a:pt x="73" y="326"/>
                    <a:pt x="75" y="327"/>
                  </a:cubicBezTo>
                  <a:close/>
                  <a:moveTo>
                    <a:pt x="134" y="333"/>
                  </a:moveTo>
                  <a:cubicBezTo>
                    <a:pt x="132" y="327"/>
                    <a:pt x="125" y="325"/>
                    <a:pt x="121" y="322"/>
                  </a:cubicBezTo>
                  <a:cubicBezTo>
                    <a:pt x="124" y="327"/>
                    <a:pt x="129" y="330"/>
                    <a:pt x="134" y="333"/>
                  </a:cubicBezTo>
                  <a:close/>
                  <a:moveTo>
                    <a:pt x="365" y="325"/>
                  </a:moveTo>
                  <a:cubicBezTo>
                    <a:pt x="366" y="325"/>
                    <a:pt x="366" y="326"/>
                    <a:pt x="367" y="326"/>
                  </a:cubicBezTo>
                  <a:cubicBezTo>
                    <a:pt x="367" y="324"/>
                    <a:pt x="368" y="322"/>
                    <a:pt x="366" y="322"/>
                  </a:cubicBezTo>
                  <a:cubicBezTo>
                    <a:pt x="365" y="322"/>
                    <a:pt x="365" y="324"/>
                    <a:pt x="365" y="325"/>
                  </a:cubicBezTo>
                  <a:close/>
                  <a:moveTo>
                    <a:pt x="566" y="329"/>
                  </a:moveTo>
                  <a:cubicBezTo>
                    <a:pt x="567" y="327"/>
                    <a:pt x="571" y="325"/>
                    <a:pt x="569" y="322"/>
                  </a:cubicBezTo>
                  <a:cubicBezTo>
                    <a:pt x="568" y="324"/>
                    <a:pt x="564" y="326"/>
                    <a:pt x="566" y="329"/>
                  </a:cubicBezTo>
                  <a:close/>
                  <a:moveTo>
                    <a:pt x="94" y="333"/>
                  </a:moveTo>
                  <a:cubicBezTo>
                    <a:pt x="93" y="328"/>
                    <a:pt x="88" y="325"/>
                    <a:pt x="84" y="322"/>
                  </a:cubicBezTo>
                  <a:cubicBezTo>
                    <a:pt x="85" y="328"/>
                    <a:pt x="90" y="333"/>
                    <a:pt x="94" y="333"/>
                  </a:cubicBezTo>
                  <a:close/>
                  <a:moveTo>
                    <a:pt x="217" y="328"/>
                  </a:moveTo>
                  <a:cubicBezTo>
                    <a:pt x="216" y="324"/>
                    <a:pt x="212" y="324"/>
                    <a:pt x="210" y="322"/>
                  </a:cubicBezTo>
                  <a:cubicBezTo>
                    <a:pt x="208" y="326"/>
                    <a:pt x="215" y="330"/>
                    <a:pt x="217" y="328"/>
                  </a:cubicBezTo>
                  <a:close/>
                  <a:moveTo>
                    <a:pt x="377" y="325"/>
                  </a:moveTo>
                  <a:cubicBezTo>
                    <a:pt x="377" y="324"/>
                    <a:pt x="377" y="324"/>
                    <a:pt x="377" y="323"/>
                  </a:cubicBezTo>
                  <a:cubicBezTo>
                    <a:pt x="376" y="323"/>
                    <a:pt x="375" y="322"/>
                    <a:pt x="374" y="322"/>
                  </a:cubicBezTo>
                  <a:cubicBezTo>
                    <a:pt x="374" y="324"/>
                    <a:pt x="375" y="325"/>
                    <a:pt x="377" y="325"/>
                  </a:cubicBezTo>
                  <a:close/>
                  <a:moveTo>
                    <a:pt x="446" y="330"/>
                  </a:moveTo>
                  <a:cubicBezTo>
                    <a:pt x="447" y="328"/>
                    <a:pt x="449" y="326"/>
                    <a:pt x="450" y="323"/>
                  </a:cubicBezTo>
                  <a:cubicBezTo>
                    <a:pt x="446" y="323"/>
                    <a:pt x="444" y="329"/>
                    <a:pt x="446" y="330"/>
                  </a:cubicBezTo>
                  <a:close/>
                  <a:moveTo>
                    <a:pt x="420" y="334"/>
                  </a:moveTo>
                  <a:cubicBezTo>
                    <a:pt x="425" y="334"/>
                    <a:pt x="429" y="327"/>
                    <a:pt x="426" y="323"/>
                  </a:cubicBezTo>
                  <a:cubicBezTo>
                    <a:pt x="423" y="325"/>
                    <a:pt x="422" y="330"/>
                    <a:pt x="420" y="334"/>
                  </a:cubicBezTo>
                  <a:close/>
                  <a:moveTo>
                    <a:pt x="454" y="337"/>
                  </a:moveTo>
                  <a:cubicBezTo>
                    <a:pt x="456" y="332"/>
                    <a:pt x="458" y="328"/>
                    <a:pt x="460" y="323"/>
                  </a:cubicBezTo>
                  <a:cubicBezTo>
                    <a:pt x="459" y="323"/>
                    <a:pt x="458" y="323"/>
                    <a:pt x="457" y="323"/>
                  </a:cubicBezTo>
                  <a:cubicBezTo>
                    <a:pt x="457" y="328"/>
                    <a:pt x="453" y="332"/>
                    <a:pt x="454" y="337"/>
                  </a:cubicBezTo>
                  <a:close/>
                  <a:moveTo>
                    <a:pt x="127" y="350"/>
                  </a:moveTo>
                  <a:cubicBezTo>
                    <a:pt x="127" y="345"/>
                    <a:pt x="122" y="345"/>
                    <a:pt x="121" y="341"/>
                  </a:cubicBezTo>
                  <a:cubicBezTo>
                    <a:pt x="123" y="335"/>
                    <a:pt x="119" y="326"/>
                    <a:pt x="113" y="324"/>
                  </a:cubicBezTo>
                  <a:cubicBezTo>
                    <a:pt x="115" y="336"/>
                    <a:pt x="119" y="345"/>
                    <a:pt x="127" y="350"/>
                  </a:cubicBezTo>
                  <a:close/>
                  <a:moveTo>
                    <a:pt x="52" y="326"/>
                  </a:moveTo>
                  <a:cubicBezTo>
                    <a:pt x="55" y="330"/>
                    <a:pt x="56" y="335"/>
                    <a:pt x="59" y="339"/>
                  </a:cubicBezTo>
                  <a:cubicBezTo>
                    <a:pt x="58" y="334"/>
                    <a:pt x="56" y="324"/>
                    <a:pt x="52" y="326"/>
                  </a:cubicBezTo>
                  <a:close/>
                  <a:moveTo>
                    <a:pt x="150" y="336"/>
                  </a:moveTo>
                  <a:cubicBezTo>
                    <a:pt x="148" y="329"/>
                    <a:pt x="140" y="328"/>
                    <a:pt x="135" y="325"/>
                  </a:cubicBezTo>
                  <a:cubicBezTo>
                    <a:pt x="138" y="330"/>
                    <a:pt x="146" y="333"/>
                    <a:pt x="150" y="336"/>
                  </a:cubicBezTo>
                  <a:close/>
                  <a:moveTo>
                    <a:pt x="349" y="338"/>
                  </a:moveTo>
                  <a:cubicBezTo>
                    <a:pt x="351" y="338"/>
                    <a:pt x="351" y="339"/>
                    <a:pt x="352" y="339"/>
                  </a:cubicBezTo>
                  <a:cubicBezTo>
                    <a:pt x="354" y="335"/>
                    <a:pt x="358" y="331"/>
                    <a:pt x="359" y="325"/>
                  </a:cubicBezTo>
                  <a:cubicBezTo>
                    <a:pt x="358" y="325"/>
                    <a:pt x="358" y="325"/>
                    <a:pt x="357" y="325"/>
                  </a:cubicBezTo>
                  <a:cubicBezTo>
                    <a:pt x="354" y="329"/>
                    <a:pt x="351" y="333"/>
                    <a:pt x="349" y="338"/>
                  </a:cubicBezTo>
                  <a:close/>
                  <a:moveTo>
                    <a:pt x="327" y="330"/>
                  </a:moveTo>
                  <a:cubicBezTo>
                    <a:pt x="330" y="330"/>
                    <a:pt x="331" y="333"/>
                    <a:pt x="334" y="333"/>
                  </a:cubicBezTo>
                  <a:cubicBezTo>
                    <a:pt x="334" y="332"/>
                    <a:pt x="335" y="332"/>
                    <a:pt x="335" y="330"/>
                  </a:cubicBezTo>
                  <a:cubicBezTo>
                    <a:pt x="333" y="329"/>
                    <a:pt x="331" y="326"/>
                    <a:pt x="329" y="325"/>
                  </a:cubicBezTo>
                  <a:cubicBezTo>
                    <a:pt x="329" y="328"/>
                    <a:pt x="327" y="328"/>
                    <a:pt x="327" y="330"/>
                  </a:cubicBezTo>
                  <a:close/>
                  <a:moveTo>
                    <a:pt x="513" y="337"/>
                  </a:moveTo>
                  <a:cubicBezTo>
                    <a:pt x="516" y="334"/>
                    <a:pt x="521" y="328"/>
                    <a:pt x="519" y="325"/>
                  </a:cubicBezTo>
                  <a:cubicBezTo>
                    <a:pt x="517" y="329"/>
                    <a:pt x="511" y="331"/>
                    <a:pt x="513" y="337"/>
                  </a:cubicBezTo>
                  <a:close/>
                  <a:moveTo>
                    <a:pt x="210" y="330"/>
                  </a:moveTo>
                  <a:cubicBezTo>
                    <a:pt x="208" y="330"/>
                    <a:pt x="207" y="326"/>
                    <a:pt x="203" y="326"/>
                  </a:cubicBezTo>
                  <a:cubicBezTo>
                    <a:pt x="204" y="328"/>
                    <a:pt x="209" y="332"/>
                    <a:pt x="210" y="330"/>
                  </a:cubicBezTo>
                  <a:close/>
                  <a:moveTo>
                    <a:pt x="430" y="329"/>
                  </a:moveTo>
                  <a:cubicBezTo>
                    <a:pt x="432" y="329"/>
                    <a:pt x="433" y="329"/>
                    <a:pt x="433" y="327"/>
                  </a:cubicBezTo>
                  <a:cubicBezTo>
                    <a:pt x="432" y="327"/>
                    <a:pt x="431" y="326"/>
                    <a:pt x="431" y="326"/>
                  </a:cubicBezTo>
                  <a:cubicBezTo>
                    <a:pt x="431" y="327"/>
                    <a:pt x="430" y="328"/>
                    <a:pt x="430" y="329"/>
                  </a:cubicBezTo>
                  <a:close/>
                  <a:moveTo>
                    <a:pt x="459" y="340"/>
                  </a:moveTo>
                  <a:cubicBezTo>
                    <a:pt x="459" y="335"/>
                    <a:pt x="465" y="330"/>
                    <a:pt x="462" y="326"/>
                  </a:cubicBezTo>
                  <a:cubicBezTo>
                    <a:pt x="462" y="330"/>
                    <a:pt x="455" y="337"/>
                    <a:pt x="459" y="340"/>
                  </a:cubicBezTo>
                  <a:close/>
                  <a:moveTo>
                    <a:pt x="572" y="336"/>
                  </a:moveTo>
                  <a:cubicBezTo>
                    <a:pt x="575" y="332"/>
                    <a:pt x="583" y="331"/>
                    <a:pt x="582" y="326"/>
                  </a:cubicBezTo>
                  <a:cubicBezTo>
                    <a:pt x="580" y="330"/>
                    <a:pt x="572" y="332"/>
                    <a:pt x="572" y="336"/>
                  </a:cubicBezTo>
                  <a:close/>
                  <a:moveTo>
                    <a:pt x="247" y="331"/>
                  </a:moveTo>
                  <a:cubicBezTo>
                    <a:pt x="251" y="334"/>
                    <a:pt x="256" y="335"/>
                    <a:pt x="261" y="338"/>
                  </a:cubicBezTo>
                  <a:cubicBezTo>
                    <a:pt x="263" y="337"/>
                    <a:pt x="264" y="336"/>
                    <a:pt x="265" y="334"/>
                  </a:cubicBezTo>
                  <a:cubicBezTo>
                    <a:pt x="260" y="332"/>
                    <a:pt x="252" y="322"/>
                    <a:pt x="247" y="331"/>
                  </a:cubicBezTo>
                  <a:close/>
                  <a:moveTo>
                    <a:pt x="374" y="329"/>
                  </a:moveTo>
                  <a:cubicBezTo>
                    <a:pt x="375" y="326"/>
                    <a:pt x="372" y="327"/>
                    <a:pt x="371" y="327"/>
                  </a:cubicBezTo>
                  <a:cubicBezTo>
                    <a:pt x="371" y="328"/>
                    <a:pt x="373" y="328"/>
                    <a:pt x="374" y="329"/>
                  </a:cubicBezTo>
                  <a:close/>
                  <a:moveTo>
                    <a:pt x="407" y="330"/>
                  </a:moveTo>
                  <a:cubicBezTo>
                    <a:pt x="407" y="328"/>
                    <a:pt x="405" y="327"/>
                    <a:pt x="402" y="327"/>
                  </a:cubicBezTo>
                  <a:cubicBezTo>
                    <a:pt x="403" y="329"/>
                    <a:pt x="405" y="329"/>
                    <a:pt x="407" y="330"/>
                  </a:cubicBezTo>
                  <a:close/>
                  <a:moveTo>
                    <a:pt x="345" y="335"/>
                  </a:moveTo>
                  <a:cubicBezTo>
                    <a:pt x="348" y="334"/>
                    <a:pt x="351" y="330"/>
                    <a:pt x="350" y="327"/>
                  </a:cubicBezTo>
                  <a:cubicBezTo>
                    <a:pt x="346" y="329"/>
                    <a:pt x="346" y="331"/>
                    <a:pt x="345" y="335"/>
                  </a:cubicBezTo>
                  <a:close/>
                  <a:moveTo>
                    <a:pt x="356" y="342"/>
                  </a:moveTo>
                  <a:cubicBezTo>
                    <a:pt x="361" y="340"/>
                    <a:pt x="361" y="333"/>
                    <a:pt x="365" y="330"/>
                  </a:cubicBezTo>
                  <a:cubicBezTo>
                    <a:pt x="364" y="329"/>
                    <a:pt x="363" y="328"/>
                    <a:pt x="363" y="328"/>
                  </a:cubicBezTo>
                  <a:cubicBezTo>
                    <a:pt x="360" y="333"/>
                    <a:pt x="358" y="337"/>
                    <a:pt x="356" y="342"/>
                  </a:cubicBezTo>
                  <a:close/>
                  <a:moveTo>
                    <a:pt x="391" y="336"/>
                  </a:moveTo>
                  <a:cubicBezTo>
                    <a:pt x="392" y="336"/>
                    <a:pt x="392" y="337"/>
                    <a:pt x="394" y="337"/>
                  </a:cubicBezTo>
                  <a:cubicBezTo>
                    <a:pt x="395" y="334"/>
                    <a:pt x="397" y="332"/>
                    <a:pt x="399" y="330"/>
                  </a:cubicBezTo>
                  <a:cubicBezTo>
                    <a:pt x="397" y="330"/>
                    <a:pt x="397" y="328"/>
                    <a:pt x="396" y="328"/>
                  </a:cubicBezTo>
                  <a:cubicBezTo>
                    <a:pt x="394" y="330"/>
                    <a:pt x="393" y="333"/>
                    <a:pt x="391" y="336"/>
                  </a:cubicBezTo>
                  <a:close/>
                  <a:moveTo>
                    <a:pt x="84" y="334"/>
                  </a:moveTo>
                  <a:cubicBezTo>
                    <a:pt x="83" y="332"/>
                    <a:pt x="83" y="330"/>
                    <a:pt x="81" y="329"/>
                  </a:cubicBezTo>
                  <a:cubicBezTo>
                    <a:pt x="83" y="330"/>
                    <a:pt x="82" y="334"/>
                    <a:pt x="84" y="334"/>
                  </a:cubicBezTo>
                  <a:close/>
                  <a:moveTo>
                    <a:pt x="186" y="331"/>
                  </a:moveTo>
                  <a:cubicBezTo>
                    <a:pt x="185" y="331"/>
                    <a:pt x="184" y="328"/>
                    <a:pt x="183" y="330"/>
                  </a:cubicBezTo>
                  <a:cubicBezTo>
                    <a:pt x="184" y="330"/>
                    <a:pt x="186" y="332"/>
                    <a:pt x="186" y="331"/>
                  </a:cubicBezTo>
                  <a:close/>
                  <a:moveTo>
                    <a:pt x="302" y="331"/>
                  </a:moveTo>
                  <a:cubicBezTo>
                    <a:pt x="300" y="331"/>
                    <a:pt x="297" y="329"/>
                    <a:pt x="295" y="330"/>
                  </a:cubicBezTo>
                  <a:cubicBezTo>
                    <a:pt x="297" y="330"/>
                    <a:pt x="300" y="334"/>
                    <a:pt x="302" y="331"/>
                  </a:cubicBezTo>
                  <a:close/>
                  <a:moveTo>
                    <a:pt x="387" y="334"/>
                  </a:moveTo>
                  <a:cubicBezTo>
                    <a:pt x="390" y="333"/>
                    <a:pt x="389" y="331"/>
                    <a:pt x="391" y="329"/>
                  </a:cubicBezTo>
                  <a:cubicBezTo>
                    <a:pt x="388" y="329"/>
                    <a:pt x="385" y="331"/>
                    <a:pt x="387" y="334"/>
                  </a:cubicBezTo>
                  <a:close/>
                  <a:moveTo>
                    <a:pt x="414" y="331"/>
                  </a:moveTo>
                  <a:cubicBezTo>
                    <a:pt x="416" y="331"/>
                    <a:pt x="415" y="332"/>
                    <a:pt x="417" y="332"/>
                  </a:cubicBezTo>
                  <a:cubicBezTo>
                    <a:pt x="416" y="330"/>
                    <a:pt x="419" y="330"/>
                    <a:pt x="417" y="329"/>
                  </a:cubicBezTo>
                  <a:cubicBezTo>
                    <a:pt x="417" y="330"/>
                    <a:pt x="415" y="329"/>
                    <a:pt x="414" y="331"/>
                  </a:cubicBezTo>
                  <a:close/>
                  <a:moveTo>
                    <a:pt x="179" y="330"/>
                  </a:moveTo>
                  <a:cubicBezTo>
                    <a:pt x="180" y="331"/>
                    <a:pt x="180" y="333"/>
                    <a:pt x="182" y="334"/>
                  </a:cubicBezTo>
                  <a:cubicBezTo>
                    <a:pt x="182" y="333"/>
                    <a:pt x="184" y="333"/>
                    <a:pt x="183" y="331"/>
                  </a:cubicBezTo>
                  <a:cubicBezTo>
                    <a:pt x="183" y="331"/>
                    <a:pt x="182" y="331"/>
                    <a:pt x="182" y="331"/>
                  </a:cubicBezTo>
                  <a:cubicBezTo>
                    <a:pt x="183" y="331"/>
                    <a:pt x="183" y="330"/>
                    <a:pt x="182" y="330"/>
                  </a:cubicBezTo>
                  <a:cubicBezTo>
                    <a:pt x="182" y="332"/>
                    <a:pt x="180" y="330"/>
                    <a:pt x="179" y="330"/>
                  </a:cubicBezTo>
                  <a:close/>
                  <a:moveTo>
                    <a:pt x="219" y="333"/>
                  </a:moveTo>
                  <a:cubicBezTo>
                    <a:pt x="222" y="337"/>
                    <a:pt x="227" y="339"/>
                    <a:pt x="231" y="335"/>
                  </a:cubicBezTo>
                  <a:cubicBezTo>
                    <a:pt x="227" y="333"/>
                    <a:pt x="221" y="326"/>
                    <a:pt x="219" y="333"/>
                  </a:cubicBezTo>
                  <a:close/>
                  <a:moveTo>
                    <a:pt x="462" y="342"/>
                  </a:moveTo>
                  <a:cubicBezTo>
                    <a:pt x="469" y="342"/>
                    <a:pt x="469" y="336"/>
                    <a:pt x="471" y="331"/>
                  </a:cubicBezTo>
                  <a:cubicBezTo>
                    <a:pt x="469" y="331"/>
                    <a:pt x="469" y="329"/>
                    <a:pt x="467" y="330"/>
                  </a:cubicBezTo>
                  <a:cubicBezTo>
                    <a:pt x="466" y="334"/>
                    <a:pt x="463" y="337"/>
                    <a:pt x="462" y="342"/>
                  </a:cubicBezTo>
                  <a:close/>
                  <a:moveTo>
                    <a:pt x="484" y="348"/>
                  </a:moveTo>
                  <a:cubicBezTo>
                    <a:pt x="492" y="346"/>
                    <a:pt x="492" y="337"/>
                    <a:pt x="495" y="331"/>
                  </a:cubicBezTo>
                  <a:cubicBezTo>
                    <a:pt x="487" y="328"/>
                    <a:pt x="488" y="343"/>
                    <a:pt x="484" y="348"/>
                  </a:cubicBezTo>
                  <a:close/>
                  <a:moveTo>
                    <a:pt x="284" y="341"/>
                  </a:moveTo>
                  <a:cubicBezTo>
                    <a:pt x="289" y="341"/>
                    <a:pt x="290" y="338"/>
                    <a:pt x="293" y="336"/>
                  </a:cubicBezTo>
                  <a:cubicBezTo>
                    <a:pt x="289" y="334"/>
                    <a:pt x="286" y="332"/>
                    <a:pt x="282" y="330"/>
                  </a:cubicBezTo>
                  <a:cubicBezTo>
                    <a:pt x="283" y="334"/>
                    <a:pt x="284" y="337"/>
                    <a:pt x="284" y="341"/>
                  </a:cubicBezTo>
                  <a:close/>
                  <a:moveTo>
                    <a:pt x="72" y="349"/>
                  </a:moveTo>
                  <a:cubicBezTo>
                    <a:pt x="68" y="343"/>
                    <a:pt x="65" y="336"/>
                    <a:pt x="60" y="331"/>
                  </a:cubicBezTo>
                  <a:cubicBezTo>
                    <a:pt x="62" y="339"/>
                    <a:pt x="64" y="347"/>
                    <a:pt x="72" y="349"/>
                  </a:cubicBezTo>
                  <a:close/>
                  <a:moveTo>
                    <a:pt x="273" y="334"/>
                  </a:moveTo>
                  <a:cubicBezTo>
                    <a:pt x="275" y="336"/>
                    <a:pt x="277" y="338"/>
                    <a:pt x="280" y="339"/>
                  </a:cubicBezTo>
                  <a:cubicBezTo>
                    <a:pt x="280" y="335"/>
                    <a:pt x="279" y="333"/>
                    <a:pt x="277" y="331"/>
                  </a:cubicBezTo>
                  <a:cubicBezTo>
                    <a:pt x="276" y="332"/>
                    <a:pt x="274" y="333"/>
                    <a:pt x="273" y="334"/>
                  </a:cubicBezTo>
                  <a:close/>
                  <a:moveTo>
                    <a:pt x="304" y="334"/>
                  </a:moveTo>
                  <a:cubicBezTo>
                    <a:pt x="305" y="337"/>
                    <a:pt x="308" y="338"/>
                    <a:pt x="310" y="340"/>
                  </a:cubicBezTo>
                  <a:cubicBezTo>
                    <a:pt x="312" y="338"/>
                    <a:pt x="314" y="335"/>
                    <a:pt x="315" y="333"/>
                  </a:cubicBezTo>
                  <a:cubicBezTo>
                    <a:pt x="311" y="329"/>
                    <a:pt x="307" y="333"/>
                    <a:pt x="304" y="334"/>
                  </a:cubicBezTo>
                  <a:close/>
                  <a:moveTo>
                    <a:pt x="399" y="334"/>
                  </a:moveTo>
                  <a:cubicBezTo>
                    <a:pt x="400" y="334"/>
                    <a:pt x="401" y="334"/>
                    <a:pt x="402" y="333"/>
                  </a:cubicBezTo>
                  <a:cubicBezTo>
                    <a:pt x="402" y="331"/>
                    <a:pt x="401" y="331"/>
                    <a:pt x="400" y="331"/>
                  </a:cubicBezTo>
                  <a:cubicBezTo>
                    <a:pt x="399" y="332"/>
                    <a:pt x="399" y="333"/>
                    <a:pt x="399" y="334"/>
                  </a:cubicBezTo>
                  <a:close/>
                  <a:moveTo>
                    <a:pt x="431" y="344"/>
                  </a:moveTo>
                  <a:cubicBezTo>
                    <a:pt x="436" y="344"/>
                    <a:pt x="439" y="336"/>
                    <a:pt x="439" y="331"/>
                  </a:cubicBezTo>
                  <a:cubicBezTo>
                    <a:pt x="438" y="331"/>
                    <a:pt x="438" y="331"/>
                    <a:pt x="437" y="331"/>
                  </a:cubicBezTo>
                  <a:cubicBezTo>
                    <a:pt x="435" y="335"/>
                    <a:pt x="434" y="340"/>
                    <a:pt x="431" y="344"/>
                  </a:cubicBezTo>
                  <a:close/>
                  <a:moveTo>
                    <a:pt x="363" y="341"/>
                  </a:moveTo>
                  <a:cubicBezTo>
                    <a:pt x="367" y="339"/>
                    <a:pt x="372" y="338"/>
                    <a:pt x="372" y="334"/>
                  </a:cubicBezTo>
                  <a:cubicBezTo>
                    <a:pt x="370" y="334"/>
                    <a:pt x="370" y="331"/>
                    <a:pt x="368" y="331"/>
                  </a:cubicBezTo>
                  <a:cubicBezTo>
                    <a:pt x="366" y="335"/>
                    <a:pt x="364" y="337"/>
                    <a:pt x="363" y="341"/>
                  </a:cubicBezTo>
                  <a:close/>
                  <a:moveTo>
                    <a:pt x="521" y="341"/>
                  </a:moveTo>
                  <a:cubicBezTo>
                    <a:pt x="522" y="339"/>
                    <a:pt x="528" y="333"/>
                    <a:pt x="524" y="331"/>
                  </a:cubicBezTo>
                  <a:cubicBezTo>
                    <a:pt x="523" y="334"/>
                    <a:pt x="520" y="338"/>
                    <a:pt x="521" y="341"/>
                  </a:cubicBezTo>
                  <a:close/>
                  <a:moveTo>
                    <a:pt x="425" y="339"/>
                  </a:moveTo>
                  <a:cubicBezTo>
                    <a:pt x="427" y="340"/>
                    <a:pt x="427" y="342"/>
                    <a:pt x="429" y="342"/>
                  </a:cubicBezTo>
                  <a:cubicBezTo>
                    <a:pt x="430" y="339"/>
                    <a:pt x="432" y="336"/>
                    <a:pt x="433" y="332"/>
                  </a:cubicBezTo>
                  <a:cubicBezTo>
                    <a:pt x="429" y="333"/>
                    <a:pt x="426" y="335"/>
                    <a:pt x="425" y="339"/>
                  </a:cubicBezTo>
                  <a:close/>
                  <a:moveTo>
                    <a:pt x="133" y="340"/>
                  </a:moveTo>
                  <a:cubicBezTo>
                    <a:pt x="131" y="337"/>
                    <a:pt x="128" y="335"/>
                    <a:pt x="124" y="333"/>
                  </a:cubicBezTo>
                  <a:cubicBezTo>
                    <a:pt x="125" y="335"/>
                    <a:pt x="126" y="336"/>
                    <a:pt x="126" y="337"/>
                  </a:cubicBezTo>
                  <a:cubicBezTo>
                    <a:pt x="130" y="337"/>
                    <a:pt x="131" y="339"/>
                    <a:pt x="133" y="340"/>
                  </a:cubicBezTo>
                  <a:close/>
                  <a:moveTo>
                    <a:pt x="190" y="334"/>
                  </a:moveTo>
                  <a:cubicBezTo>
                    <a:pt x="192" y="338"/>
                    <a:pt x="196" y="339"/>
                    <a:pt x="199" y="342"/>
                  </a:cubicBezTo>
                  <a:cubicBezTo>
                    <a:pt x="200" y="341"/>
                    <a:pt x="202" y="341"/>
                    <a:pt x="202" y="339"/>
                  </a:cubicBezTo>
                  <a:cubicBezTo>
                    <a:pt x="197" y="339"/>
                    <a:pt x="192" y="333"/>
                    <a:pt x="190" y="334"/>
                  </a:cubicBezTo>
                  <a:close/>
                  <a:moveTo>
                    <a:pt x="472" y="339"/>
                  </a:moveTo>
                  <a:cubicBezTo>
                    <a:pt x="475" y="339"/>
                    <a:pt x="475" y="336"/>
                    <a:pt x="476" y="333"/>
                  </a:cubicBezTo>
                  <a:cubicBezTo>
                    <a:pt x="475" y="333"/>
                    <a:pt x="474" y="333"/>
                    <a:pt x="473" y="333"/>
                  </a:cubicBezTo>
                  <a:cubicBezTo>
                    <a:pt x="474" y="336"/>
                    <a:pt x="472" y="336"/>
                    <a:pt x="472" y="339"/>
                  </a:cubicBezTo>
                  <a:close/>
                  <a:moveTo>
                    <a:pt x="559" y="339"/>
                  </a:moveTo>
                  <a:cubicBezTo>
                    <a:pt x="561" y="337"/>
                    <a:pt x="565" y="336"/>
                    <a:pt x="566" y="333"/>
                  </a:cubicBezTo>
                  <a:cubicBezTo>
                    <a:pt x="563" y="333"/>
                    <a:pt x="563" y="334"/>
                    <a:pt x="561" y="333"/>
                  </a:cubicBezTo>
                  <a:cubicBezTo>
                    <a:pt x="561" y="335"/>
                    <a:pt x="558" y="337"/>
                    <a:pt x="559" y="339"/>
                  </a:cubicBezTo>
                  <a:close/>
                  <a:moveTo>
                    <a:pt x="72" y="342"/>
                  </a:moveTo>
                  <a:cubicBezTo>
                    <a:pt x="72" y="338"/>
                    <a:pt x="70" y="334"/>
                    <a:pt x="67" y="334"/>
                  </a:cubicBezTo>
                  <a:cubicBezTo>
                    <a:pt x="69" y="337"/>
                    <a:pt x="70" y="340"/>
                    <a:pt x="72" y="342"/>
                  </a:cubicBezTo>
                  <a:close/>
                  <a:moveTo>
                    <a:pt x="111" y="346"/>
                  </a:moveTo>
                  <a:cubicBezTo>
                    <a:pt x="110" y="340"/>
                    <a:pt x="104" y="340"/>
                    <a:pt x="103" y="335"/>
                  </a:cubicBezTo>
                  <a:cubicBezTo>
                    <a:pt x="101" y="337"/>
                    <a:pt x="99" y="333"/>
                    <a:pt x="98" y="334"/>
                  </a:cubicBezTo>
                  <a:cubicBezTo>
                    <a:pt x="101" y="340"/>
                    <a:pt x="106" y="343"/>
                    <a:pt x="111" y="346"/>
                  </a:cubicBezTo>
                  <a:close/>
                  <a:moveTo>
                    <a:pt x="494" y="342"/>
                  </a:moveTo>
                  <a:cubicBezTo>
                    <a:pt x="497" y="340"/>
                    <a:pt x="500" y="339"/>
                    <a:pt x="502" y="336"/>
                  </a:cubicBezTo>
                  <a:cubicBezTo>
                    <a:pt x="500" y="335"/>
                    <a:pt x="500" y="333"/>
                    <a:pt x="497" y="334"/>
                  </a:cubicBezTo>
                  <a:cubicBezTo>
                    <a:pt x="497" y="337"/>
                    <a:pt x="495" y="339"/>
                    <a:pt x="494" y="342"/>
                  </a:cubicBezTo>
                  <a:close/>
                  <a:moveTo>
                    <a:pt x="537" y="334"/>
                  </a:moveTo>
                  <a:cubicBezTo>
                    <a:pt x="532" y="337"/>
                    <a:pt x="524" y="339"/>
                    <a:pt x="522" y="348"/>
                  </a:cubicBezTo>
                  <a:cubicBezTo>
                    <a:pt x="528" y="347"/>
                    <a:pt x="542" y="343"/>
                    <a:pt x="537" y="334"/>
                  </a:cubicBezTo>
                  <a:close/>
                  <a:moveTo>
                    <a:pt x="564" y="359"/>
                  </a:moveTo>
                  <a:cubicBezTo>
                    <a:pt x="576" y="354"/>
                    <a:pt x="588" y="346"/>
                    <a:pt x="591" y="334"/>
                  </a:cubicBezTo>
                  <a:cubicBezTo>
                    <a:pt x="583" y="344"/>
                    <a:pt x="571" y="349"/>
                    <a:pt x="564" y="359"/>
                  </a:cubicBezTo>
                  <a:close/>
                  <a:moveTo>
                    <a:pt x="101" y="353"/>
                  </a:moveTo>
                  <a:cubicBezTo>
                    <a:pt x="98" y="345"/>
                    <a:pt x="97" y="337"/>
                    <a:pt x="89" y="334"/>
                  </a:cubicBezTo>
                  <a:cubicBezTo>
                    <a:pt x="93" y="341"/>
                    <a:pt x="93" y="350"/>
                    <a:pt x="101" y="353"/>
                  </a:cubicBezTo>
                  <a:close/>
                  <a:moveTo>
                    <a:pt x="313" y="343"/>
                  </a:moveTo>
                  <a:cubicBezTo>
                    <a:pt x="315" y="343"/>
                    <a:pt x="315" y="345"/>
                    <a:pt x="317" y="345"/>
                  </a:cubicBezTo>
                  <a:cubicBezTo>
                    <a:pt x="318" y="341"/>
                    <a:pt x="320" y="339"/>
                    <a:pt x="320" y="335"/>
                  </a:cubicBezTo>
                  <a:cubicBezTo>
                    <a:pt x="319" y="335"/>
                    <a:pt x="319" y="334"/>
                    <a:pt x="318" y="334"/>
                  </a:cubicBezTo>
                  <a:cubicBezTo>
                    <a:pt x="317" y="338"/>
                    <a:pt x="314" y="340"/>
                    <a:pt x="313" y="343"/>
                  </a:cubicBezTo>
                  <a:close/>
                  <a:moveTo>
                    <a:pt x="438" y="345"/>
                  </a:moveTo>
                  <a:cubicBezTo>
                    <a:pt x="442" y="343"/>
                    <a:pt x="442" y="339"/>
                    <a:pt x="444" y="335"/>
                  </a:cubicBezTo>
                  <a:cubicBezTo>
                    <a:pt x="443" y="335"/>
                    <a:pt x="442" y="335"/>
                    <a:pt x="442" y="335"/>
                  </a:cubicBezTo>
                  <a:cubicBezTo>
                    <a:pt x="440" y="338"/>
                    <a:pt x="439" y="342"/>
                    <a:pt x="438" y="345"/>
                  </a:cubicBezTo>
                  <a:close/>
                  <a:moveTo>
                    <a:pt x="250" y="339"/>
                  </a:moveTo>
                  <a:cubicBezTo>
                    <a:pt x="253" y="340"/>
                    <a:pt x="257" y="344"/>
                    <a:pt x="258" y="339"/>
                  </a:cubicBezTo>
                  <a:cubicBezTo>
                    <a:pt x="255" y="338"/>
                    <a:pt x="253" y="337"/>
                    <a:pt x="250" y="336"/>
                  </a:cubicBezTo>
                  <a:cubicBezTo>
                    <a:pt x="250" y="337"/>
                    <a:pt x="250" y="338"/>
                    <a:pt x="250" y="339"/>
                  </a:cubicBezTo>
                  <a:close/>
                  <a:moveTo>
                    <a:pt x="154" y="350"/>
                  </a:moveTo>
                  <a:cubicBezTo>
                    <a:pt x="151" y="344"/>
                    <a:pt x="145" y="341"/>
                    <a:pt x="140" y="336"/>
                  </a:cubicBezTo>
                  <a:cubicBezTo>
                    <a:pt x="142" y="343"/>
                    <a:pt x="148" y="347"/>
                    <a:pt x="154" y="350"/>
                  </a:cubicBezTo>
                  <a:close/>
                  <a:moveTo>
                    <a:pt x="400" y="338"/>
                  </a:moveTo>
                  <a:cubicBezTo>
                    <a:pt x="401" y="338"/>
                    <a:pt x="405" y="340"/>
                    <a:pt x="405" y="336"/>
                  </a:cubicBezTo>
                  <a:cubicBezTo>
                    <a:pt x="403" y="336"/>
                    <a:pt x="402" y="337"/>
                    <a:pt x="400" y="338"/>
                  </a:cubicBezTo>
                  <a:close/>
                  <a:moveTo>
                    <a:pt x="228" y="340"/>
                  </a:moveTo>
                  <a:cubicBezTo>
                    <a:pt x="233" y="341"/>
                    <a:pt x="238" y="343"/>
                    <a:pt x="244" y="344"/>
                  </a:cubicBezTo>
                  <a:cubicBezTo>
                    <a:pt x="240" y="340"/>
                    <a:pt x="233" y="334"/>
                    <a:pt x="228" y="340"/>
                  </a:cubicBezTo>
                  <a:close/>
                  <a:moveTo>
                    <a:pt x="374" y="344"/>
                  </a:moveTo>
                  <a:cubicBezTo>
                    <a:pt x="377" y="343"/>
                    <a:pt x="380" y="342"/>
                    <a:pt x="379" y="338"/>
                  </a:cubicBezTo>
                  <a:cubicBezTo>
                    <a:pt x="377" y="339"/>
                    <a:pt x="377" y="337"/>
                    <a:pt x="376" y="337"/>
                  </a:cubicBezTo>
                  <a:cubicBezTo>
                    <a:pt x="375" y="339"/>
                    <a:pt x="373" y="342"/>
                    <a:pt x="374" y="344"/>
                  </a:cubicBezTo>
                  <a:close/>
                  <a:moveTo>
                    <a:pt x="266" y="340"/>
                  </a:moveTo>
                  <a:cubicBezTo>
                    <a:pt x="270" y="341"/>
                    <a:pt x="275" y="345"/>
                    <a:pt x="279" y="344"/>
                  </a:cubicBezTo>
                  <a:cubicBezTo>
                    <a:pt x="277" y="341"/>
                    <a:pt x="269" y="334"/>
                    <a:pt x="266" y="340"/>
                  </a:cubicBezTo>
                  <a:close/>
                  <a:moveTo>
                    <a:pt x="323" y="341"/>
                  </a:moveTo>
                  <a:cubicBezTo>
                    <a:pt x="325" y="341"/>
                    <a:pt x="327" y="340"/>
                    <a:pt x="327" y="338"/>
                  </a:cubicBezTo>
                  <a:cubicBezTo>
                    <a:pt x="325" y="338"/>
                    <a:pt x="326" y="337"/>
                    <a:pt x="324" y="337"/>
                  </a:cubicBezTo>
                  <a:cubicBezTo>
                    <a:pt x="323" y="338"/>
                    <a:pt x="323" y="340"/>
                    <a:pt x="323" y="341"/>
                  </a:cubicBezTo>
                  <a:close/>
                  <a:moveTo>
                    <a:pt x="408" y="341"/>
                  </a:moveTo>
                  <a:cubicBezTo>
                    <a:pt x="409" y="339"/>
                    <a:pt x="411" y="340"/>
                    <a:pt x="411" y="338"/>
                  </a:cubicBezTo>
                  <a:cubicBezTo>
                    <a:pt x="410" y="338"/>
                    <a:pt x="409" y="338"/>
                    <a:pt x="409" y="337"/>
                  </a:cubicBezTo>
                  <a:cubicBezTo>
                    <a:pt x="409" y="338"/>
                    <a:pt x="407" y="340"/>
                    <a:pt x="408" y="341"/>
                  </a:cubicBezTo>
                  <a:close/>
                  <a:moveTo>
                    <a:pt x="445" y="345"/>
                  </a:moveTo>
                  <a:cubicBezTo>
                    <a:pt x="445" y="343"/>
                    <a:pt x="449" y="339"/>
                    <a:pt x="446" y="337"/>
                  </a:cubicBezTo>
                  <a:cubicBezTo>
                    <a:pt x="446" y="340"/>
                    <a:pt x="442" y="343"/>
                    <a:pt x="445" y="345"/>
                  </a:cubicBezTo>
                  <a:close/>
                  <a:moveTo>
                    <a:pt x="477" y="354"/>
                  </a:moveTo>
                  <a:cubicBezTo>
                    <a:pt x="480" y="351"/>
                    <a:pt x="483" y="341"/>
                    <a:pt x="482" y="337"/>
                  </a:cubicBezTo>
                  <a:cubicBezTo>
                    <a:pt x="481" y="343"/>
                    <a:pt x="476" y="349"/>
                    <a:pt x="477" y="354"/>
                  </a:cubicBezTo>
                  <a:close/>
                  <a:moveTo>
                    <a:pt x="492" y="346"/>
                  </a:moveTo>
                  <a:cubicBezTo>
                    <a:pt x="492" y="348"/>
                    <a:pt x="488" y="350"/>
                    <a:pt x="491" y="351"/>
                  </a:cubicBezTo>
                  <a:cubicBezTo>
                    <a:pt x="496" y="346"/>
                    <a:pt x="505" y="345"/>
                    <a:pt x="507" y="337"/>
                  </a:cubicBezTo>
                  <a:cubicBezTo>
                    <a:pt x="501" y="339"/>
                    <a:pt x="498" y="346"/>
                    <a:pt x="492" y="346"/>
                  </a:cubicBezTo>
                  <a:close/>
                  <a:moveTo>
                    <a:pt x="549" y="348"/>
                  </a:moveTo>
                  <a:cubicBezTo>
                    <a:pt x="545" y="354"/>
                    <a:pt x="539" y="360"/>
                    <a:pt x="533" y="364"/>
                  </a:cubicBezTo>
                  <a:cubicBezTo>
                    <a:pt x="531" y="366"/>
                    <a:pt x="527" y="367"/>
                    <a:pt x="527" y="370"/>
                  </a:cubicBezTo>
                  <a:cubicBezTo>
                    <a:pt x="547" y="362"/>
                    <a:pt x="564" y="352"/>
                    <a:pt x="576" y="337"/>
                  </a:cubicBezTo>
                  <a:cubicBezTo>
                    <a:pt x="567" y="341"/>
                    <a:pt x="560" y="346"/>
                    <a:pt x="549" y="348"/>
                  </a:cubicBezTo>
                  <a:close/>
                  <a:moveTo>
                    <a:pt x="52" y="344"/>
                  </a:moveTo>
                  <a:cubicBezTo>
                    <a:pt x="53" y="341"/>
                    <a:pt x="51" y="340"/>
                    <a:pt x="50" y="338"/>
                  </a:cubicBezTo>
                  <a:cubicBezTo>
                    <a:pt x="50" y="341"/>
                    <a:pt x="51" y="342"/>
                    <a:pt x="52" y="344"/>
                  </a:cubicBezTo>
                  <a:close/>
                  <a:moveTo>
                    <a:pt x="210" y="339"/>
                  </a:moveTo>
                  <a:cubicBezTo>
                    <a:pt x="210" y="342"/>
                    <a:pt x="216" y="345"/>
                    <a:pt x="217" y="341"/>
                  </a:cubicBezTo>
                  <a:cubicBezTo>
                    <a:pt x="215" y="340"/>
                    <a:pt x="212" y="337"/>
                    <a:pt x="210" y="339"/>
                  </a:cubicBezTo>
                  <a:close/>
                  <a:moveTo>
                    <a:pt x="287" y="344"/>
                  </a:moveTo>
                  <a:cubicBezTo>
                    <a:pt x="293" y="347"/>
                    <a:pt x="302" y="357"/>
                    <a:pt x="307" y="347"/>
                  </a:cubicBezTo>
                  <a:cubicBezTo>
                    <a:pt x="302" y="339"/>
                    <a:pt x="293" y="337"/>
                    <a:pt x="287" y="344"/>
                  </a:cubicBezTo>
                  <a:close/>
                  <a:moveTo>
                    <a:pt x="397" y="340"/>
                  </a:moveTo>
                  <a:cubicBezTo>
                    <a:pt x="397" y="343"/>
                    <a:pt x="403" y="344"/>
                    <a:pt x="403" y="342"/>
                  </a:cubicBezTo>
                  <a:cubicBezTo>
                    <a:pt x="402" y="340"/>
                    <a:pt x="399" y="341"/>
                    <a:pt x="398" y="340"/>
                  </a:cubicBezTo>
                  <a:cubicBezTo>
                    <a:pt x="399" y="340"/>
                    <a:pt x="399" y="340"/>
                    <a:pt x="399" y="339"/>
                  </a:cubicBezTo>
                  <a:cubicBezTo>
                    <a:pt x="397" y="338"/>
                    <a:pt x="398" y="340"/>
                    <a:pt x="397" y="340"/>
                  </a:cubicBezTo>
                  <a:close/>
                  <a:moveTo>
                    <a:pt x="176" y="349"/>
                  </a:moveTo>
                  <a:cubicBezTo>
                    <a:pt x="171" y="346"/>
                    <a:pt x="167" y="342"/>
                    <a:pt x="162" y="340"/>
                  </a:cubicBezTo>
                  <a:cubicBezTo>
                    <a:pt x="162" y="347"/>
                    <a:pt x="171" y="353"/>
                    <a:pt x="176" y="349"/>
                  </a:cubicBezTo>
                  <a:close/>
                  <a:moveTo>
                    <a:pt x="347" y="341"/>
                  </a:moveTo>
                  <a:cubicBezTo>
                    <a:pt x="347" y="343"/>
                    <a:pt x="348" y="344"/>
                    <a:pt x="350" y="345"/>
                  </a:cubicBezTo>
                  <a:cubicBezTo>
                    <a:pt x="350" y="343"/>
                    <a:pt x="351" y="343"/>
                    <a:pt x="351" y="342"/>
                  </a:cubicBezTo>
                  <a:cubicBezTo>
                    <a:pt x="348" y="342"/>
                    <a:pt x="349" y="340"/>
                    <a:pt x="347" y="341"/>
                  </a:cubicBezTo>
                  <a:close/>
                  <a:moveTo>
                    <a:pt x="362" y="346"/>
                  </a:moveTo>
                  <a:cubicBezTo>
                    <a:pt x="365" y="347"/>
                    <a:pt x="365" y="345"/>
                    <a:pt x="368" y="345"/>
                  </a:cubicBezTo>
                  <a:cubicBezTo>
                    <a:pt x="369" y="344"/>
                    <a:pt x="371" y="341"/>
                    <a:pt x="369" y="341"/>
                  </a:cubicBezTo>
                  <a:cubicBezTo>
                    <a:pt x="368" y="343"/>
                    <a:pt x="363" y="342"/>
                    <a:pt x="362" y="346"/>
                  </a:cubicBezTo>
                  <a:close/>
                  <a:moveTo>
                    <a:pt x="329" y="351"/>
                  </a:moveTo>
                  <a:cubicBezTo>
                    <a:pt x="330" y="348"/>
                    <a:pt x="334" y="344"/>
                    <a:pt x="333" y="341"/>
                  </a:cubicBezTo>
                  <a:cubicBezTo>
                    <a:pt x="332" y="345"/>
                    <a:pt x="328" y="348"/>
                    <a:pt x="329" y="351"/>
                  </a:cubicBezTo>
                  <a:close/>
                  <a:moveTo>
                    <a:pt x="449" y="344"/>
                  </a:moveTo>
                  <a:cubicBezTo>
                    <a:pt x="451" y="345"/>
                    <a:pt x="451" y="343"/>
                    <a:pt x="451" y="341"/>
                  </a:cubicBezTo>
                  <a:cubicBezTo>
                    <a:pt x="450" y="341"/>
                    <a:pt x="449" y="343"/>
                    <a:pt x="449" y="344"/>
                  </a:cubicBezTo>
                  <a:close/>
                  <a:moveTo>
                    <a:pt x="543" y="347"/>
                  </a:moveTo>
                  <a:cubicBezTo>
                    <a:pt x="546" y="346"/>
                    <a:pt x="547" y="346"/>
                    <a:pt x="550" y="344"/>
                  </a:cubicBezTo>
                  <a:cubicBezTo>
                    <a:pt x="549" y="343"/>
                    <a:pt x="550" y="341"/>
                    <a:pt x="548" y="341"/>
                  </a:cubicBezTo>
                  <a:cubicBezTo>
                    <a:pt x="546" y="343"/>
                    <a:pt x="543" y="344"/>
                    <a:pt x="543" y="347"/>
                  </a:cubicBezTo>
                  <a:close/>
                  <a:moveTo>
                    <a:pt x="36" y="350"/>
                  </a:moveTo>
                  <a:cubicBezTo>
                    <a:pt x="35" y="347"/>
                    <a:pt x="33" y="342"/>
                    <a:pt x="30" y="342"/>
                  </a:cubicBezTo>
                  <a:cubicBezTo>
                    <a:pt x="32" y="344"/>
                    <a:pt x="33" y="351"/>
                    <a:pt x="36" y="350"/>
                  </a:cubicBezTo>
                  <a:close/>
                  <a:moveTo>
                    <a:pt x="261" y="343"/>
                  </a:moveTo>
                  <a:cubicBezTo>
                    <a:pt x="262" y="347"/>
                    <a:pt x="271" y="351"/>
                    <a:pt x="275" y="347"/>
                  </a:cubicBezTo>
                  <a:cubicBezTo>
                    <a:pt x="271" y="345"/>
                    <a:pt x="265" y="340"/>
                    <a:pt x="261" y="343"/>
                  </a:cubicBezTo>
                  <a:close/>
                  <a:moveTo>
                    <a:pt x="202" y="345"/>
                  </a:moveTo>
                  <a:cubicBezTo>
                    <a:pt x="203" y="345"/>
                    <a:pt x="204" y="346"/>
                    <a:pt x="204" y="347"/>
                  </a:cubicBezTo>
                  <a:cubicBezTo>
                    <a:pt x="207" y="346"/>
                    <a:pt x="209" y="346"/>
                    <a:pt x="210" y="344"/>
                  </a:cubicBezTo>
                  <a:cubicBezTo>
                    <a:pt x="208" y="343"/>
                    <a:pt x="204" y="341"/>
                    <a:pt x="202" y="345"/>
                  </a:cubicBezTo>
                  <a:close/>
                  <a:moveTo>
                    <a:pt x="509" y="347"/>
                  </a:moveTo>
                  <a:cubicBezTo>
                    <a:pt x="511" y="347"/>
                    <a:pt x="512" y="344"/>
                    <a:pt x="511" y="342"/>
                  </a:cubicBezTo>
                  <a:cubicBezTo>
                    <a:pt x="510" y="343"/>
                    <a:pt x="507" y="345"/>
                    <a:pt x="509" y="347"/>
                  </a:cubicBezTo>
                  <a:close/>
                  <a:moveTo>
                    <a:pt x="116" y="364"/>
                  </a:moveTo>
                  <a:cubicBezTo>
                    <a:pt x="115" y="352"/>
                    <a:pt x="110" y="346"/>
                    <a:pt x="101" y="343"/>
                  </a:cubicBezTo>
                  <a:cubicBezTo>
                    <a:pt x="103" y="353"/>
                    <a:pt x="107" y="361"/>
                    <a:pt x="116" y="364"/>
                  </a:cubicBezTo>
                  <a:close/>
                  <a:moveTo>
                    <a:pt x="405" y="346"/>
                  </a:moveTo>
                  <a:cubicBezTo>
                    <a:pt x="405" y="348"/>
                    <a:pt x="407" y="349"/>
                    <a:pt x="408" y="349"/>
                  </a:cubicBezTo>
                  <a:cubicBezTo>
                    <a:pt x="409" y="347"/>
                    <a:pt x="409" y="347"/>
                    <a:pt x="410" y="344"/>
                  </a:cubicBezTo>
                  <a:cubicBezTo>
                    <a:pt x="408" y="342"/>
                    <a:pt x="406" y="344"/>
                    <a:pt x="405" y="346"/>
                  </a:cubicBezTo>
                  <a:close/>
                  <a:moveTo>
                    <a:pt x="226" y="347"/>
                  </a:moveTo>
                  <a:cubicBezTo>
                    <a:pt x="224" y="347"/>
                    <a:pt x="222" y="343"/>
                    <a:pt x="219" y="344"/>
                  </a:cubicBezTo>
                  <a:cubicBezTo>
                    <a:pt x="220" y="347"/>
                    <a:pt x="225" y="347"/>
                    <a:pt x="226" y="347"/>
                  </a:cubicBezTo>
                  <a:close/>
                  <a:moveTo>
                    <a:pt x="334" y="350"/>
                  </a:moveTo>
                  <a:cubicBezTo>
                    <a:pt x="335" y="350"/>
                    <a:pt x="337" y="350"/>
                    <a:pt x="338" y="350"/>
                  </a:cubicBezTo>
                  <a:cubicBezTo>
                    <a:pt x="338" y="347"/>
                    <a:pt x="341" y="348"/>
                    <a:pt x="340" y="345"/>
                  </a:cubicBezTo>
                  <a:cubicBezTo>
                    <a:pt x="338" y="345"/>
                    <a:pt x="339" y="343"/>
                    <a:pt x="337" y="344"/>
                  </a:cubicBezTo>
                  <a:cubicBezTo>
                    <a:pt x="336" y="345"/>
                    <a:pt x="336" y="348"/>
                    <a:pt x="334" y="350"/>
                  </a:cubicBezTo>
                  <a:close/>
                  <a:moveTo>
                    <a:pt x="469" y="349"/>
                  </a:moveTo>
                  <a:cubicBezTo>
                    <a:pt x="472" y="349"/>
                    <a:pt x="471" y="345"/>
                    <a:pt x="472" y="344"/>
                  </a:cubicBezTo>
                  <a:cubicBezTo>
                    <a:pt x="468" y="343"/>
                    <a:pt x="468" y="347"/>
                    <a:pt x="469" y="349"/>
                  </a:cubicBezTo>
                  <a:close/>
                  <a:moveTo>
                    <a:pt x="322" y="347"/>
                  </a:moveTo>
                  <a:cubicBezTo>
                    <a:pt x="322" y="349"/>
                    <a:pt x="322" y="350"/>
                    <a:pt x="324" y="350"/>
                  </a:cubicBezTo>
                  <a:cubicBezTo>
                    <a:pt x="325" y="348"/>
                    <a:pt x="327" y="346"/>
                    <a:pt x="327" y="344"/>
                  </a:cubicBezTo>
                  <a:cubicBezTo>
                    <a:pt x="324" y="344"/>
                    <a:pt x="325" y="347"/>
                    <a:pt x="322" y="347"/>
                  </a:cubicBezTo>
                  <a:close/>
                  <a:moveTo>
                    <a:pt x="377" y="353"/>
                  </a:moveTo>
                  <a:cubicBezTo>
                    <a:pt x="382" y="353"/>
                    <a:pt x="380" y="347"/>
                    <a:pt x="383" y="345"/>
                  </a:cubicBezTo>
                  <a:cubicBezTo>
                    <a:pt x="378" y="345"/>
                    <a:pt x="379" y="350"/>
                    <a:pt x="377" y="353"/>
                  </a:cubicBezTo>
                  <a:close/>
                  <a:moveTo>
                    <a:pt x="410" y="351"/>
                  </a:moveTo>
                  <a:cubicBezTo>
                    <a:pt x="413" y="351"/>
                    <a:pt x="412" y="354"/>
                    <a:pt x="414" y="354"/>
                  </a:cubicBezTo>
                  <a:cubicBezTo>
                    <a:pt x="416" y="352"/>
                    <a:pt x="418" y="349"/>
                    <a:pt x="418" y="345"/>
                  </a:cubicBezTo>
                  <a:cubicBezTo>
                    <a:pt x="413" y="342"/>
                    <a:pt x="412" y="349"/>
                    <a:pt x="410" y="351"/>
                  </a:cubicBezTo>
                  <a:close/>
                  <a:moveTo>
                    <a:pt x="64" y="355"/>
                  </a:moveTo>
                  <a:cubicBezTo>
                    <a:pt x="60" y="353"/>
                    <a:pt x="59" y="348"/>
                    <a:pt x="56" y="345"/>
                  </a:cubicBezTo>
                  <a:cubicBezTo>
                    <a:pt x="56" y="351"/>
                    <a:pt x="59" y="356"/>
                    <a:pt x="64" y="355"/>
                  </a:cubicBezTo>
                  <a:close/>
                  <a:moveTo>
                    <a:pt x="134" y="346"/>
                  </a:moveTo>
                  <a:cubicBezTo>
                    <a:pt x="135" y="348"/>
                    <a:pt x="139" y="352"/>
                    <a:pt x="143" y="353"/>
                  </a:cubicBezTo>
                  <a:cubicBezTo>
                    <a:pt x="142" y="349"/>
                    <a:pt x="138" y="344"/>
                    <a:pt x="134" y="346"/>
                  </a:cubicBezTo>
                  <a:close/>
                  <a:moveTo>
                    <a:pt x="244" y="350"/>
                  </a:moveTo>
                  <a:cubicBezTo>
                    <a:pt x="245" y="349"/>
                    <a:pt x="247" y="350"/>
                    <a:pt x="247" y="348"/>
                  </a:cubicBezTo>
                  <a:cubicBezTo>
                    <a:pt x="244" y="347"/>
                    <a:pt x="239" y="346"/>
                    <a:pt x="237" y="347"/>
                  </a:cubicBezTo>
                  <a:cubicBezTo>
                    <a:pt x="240" y="347"/>
                    <a:pt x="241" y="350"/>
                    <a:pt x="244" y="350"/>
                  </a:cubicBezTo>
                  <a:close/>
                  <a:moveTo>
                    <a:pt x="212" y="347"/>
                  </a:moveTo>
                  <a:cubicBezTo>
                    <a:pt x="216" y="351"/>
                    <a:pt x="222" y="352"/>
                    <a:pt x="228" y="354"/>
                  </a:cubicBezTo>
                  <a:cubicBezTo>
                    <a:pt x="223" y="352"/>
                    <a:pt x="219" y="347"/>
                    <a:pt x="212" y="347"/>
                  </a:cubicBezTo>
                  <a:close/>
                  <a:moveTo>
                    <a:pt x="370" y="351"/>
                  </a:moveTo>
                  <a:cubicBezTo>
                    <a:pt x="372" y="350"/>
                    <a:pt x="372" y="352"/>
                    <a:pt x="373" y="351"/>
                  </a:cubicBezTo>
                  <a:cubicBezTo>
                    <a:pt x="373" y="349"/>
                    <a:pt x="376" y="350"/>
                    <a:pt x="375" y="347"/>
                  </a:cubicBezTo>
                  <a:cubicBezTo>
                    <a:pt x="372" y="346"/>
                    <a:pt x="371" y="349"/>
                    <a:pt x="370" y="351"/>
                  </a:cubicBezTo>
                  <a:close/>
                  <a:moveTo>
                    <a:pt x="227" y="348"/>
                  </a:moveTo>
                  <a:cubicBezTo>
                    <a:pt x="228" y="349"/>
                    <a:pt x="230" y="349"/>
                    <a:pt x="231" y="350"/>
                  </a:cubicBezTo>
                  <a:cubicBezTo>
                    <a:pt x="231" y="348"/>
                    <a:pt x="227" y="346"/>
                    <a:pt x="227" y="348"/>
                  </a:cubicBezTo>
                  <a:close/>
                  <a:moveTo>
                    <a:pt x="419" y="358"/>
                  </a:moveTo>
                  <a:cubicBezTo>
                    <a:pt x="423" y="357"/>
                    <a:pt x="423" y="352"/>
                    <a:pt x="425" y="349"/>
                  </a:cubicBezTo>
                  <a:cubicBezTo>
                    <a:pt x="424" y="348"/>
                    <a:pt x="424" y="347"/>
                    <a:pt x="422" y="347"/>
                  </a:cubicBezTo>
                  <a:cubicBezTo>
                    <a:pt x="422" y="351"/>
                    <a:pt x="417" y="354"/>
                    <a:pt x="419" y="358"/>
                  </a:cubicBezTo>
                  <a:close/>
                  <a:moveTo>
                    <a:pt x="445" y="364"/>
                  </a:moveTo>
                  <a:cubicBezTo>
                    <a:pt x="451" y="364"/>
                    <a:pt x="452" y="354"/>
                    <a:pt x="454" y="348"/>
                  </a:cubicBezTo>
                  <a:cubicBezTo>
                    <a:pt x="455" y="348"/>
                    <a:pt x="455" y="347"/>
                    <a:pt x="454" y="347"/>
                  </a:cubicBezTo>
                  <a:cubicBezTo>
                    <a:pt x="450" y="352"/>
                    <a:pt x="448" y="359"/>
                    <a:pt x="445" y="364"/>
                  </a:cubicBezTo>
                  <a:close/>
                  <a:moveTo>
                    <a:pt x="455" y="361"/>
                  </a:moveTo>
                  <a:cubicBezTo>
                    <a:pt x="458" y="360"/>
                    <a:pt x="461" y="354"/>
                    <a:pt x="462" y="348"/>
                  </a:cubicBezTo>
                  <a:cubicBezTo>
                    <a:pt x="461" y="349"/>
                    <a:pt x="461" y="347"/>
                    <a:pt x="460" y="347"/>
                  </a:cubicBezTo>
                  <a:cubicBezTo>
                    <a:pt x="458" y="351"/>
                    <a:pt x="454" y="358"/>
                    <a:pt x="455" y="361"/>
                  </a:cubicBezTo>
                  <a:close/>
                  <a:moveTo>
                    <a:pt x="586" y="351"/>
                  </a:moveTo>
                  <a:cubicBezTo>
                    <a:pt x="586" y="350"/>
                    <a:pt x="590" y="349"/>
                    <a:pt x="588" y="347"/>
                  </a:cubicBezTo>
                  <a:cubicBezTo>
                    <a:pt x="587" y="348"/>
                    <a:pt x="584" y="350"/>
                    <a:pt x="586" y="351"/>
                  </a:cubicBezTo>
                  <a:close/>
                  <a:moveTo>
                    <a:pt x="308" y="351"/>
                  </a:moveTo>
                  <a:cubicBezTo>
                    <a:pt x="310" y="352"/>
                    <a:pt x="311" y="350"/>
                    <a:pt x="314" y="351"/>
                  </a:cubicBezTo>
                  <a:cubicBezTo>
                    <a:pt x="314" y="349"/>
                    <a:pt x="312" y="349"/>
                    <a:pt x="310" y="348"/>
                  </a:cubicBezTo>
                  <a:cubicBezTo>
                    <a:pt x="310" y="349"/>
                    <a:pt x="308" y="349"/>
                    <a:pt x="308" y="351"/>
                  </a:cubicBezTo>
                  <a:close/>
                  <a:moveTo>
                    <a:pt x="341" y="350"/>
                  </a:moveTo>
                  <a:cubicBezTo>
                    <a:pt x="343" y="350"/>
                    <a:pt x="345" y="349"/>
                    <a:pt x="345" y="348"/>
                  </a:cubicBezTo>
                  <a:cubicBezTo>
                    <a:pt x="344" y="347"/>
                    <a:pt x="342" y="348"/>
                    <a:pt x="341" y="350"/>
                  </a:cubicBezTo>
                  <a:close/>
                  <a:moveTo>
                    <a:pt x="440" y="352"/>
                  </a:moveTo>
                  <a:cubicBezTo>
                    <a:pt x="442" y="352"/>
                    <a:pt x="444" y="349"/>
                    <a:pt x="442" y="348"/>
                  </a:cubicBezTo>
                  <a:cubicBezTo>
                    <a:pt x="442" y="349"/>
                    <a:pt x="440" y="350"/>
                    <a:pt x="440" y="352"/>
                  </a:cubicBezTo>
                  <a:close/>
                  <a:moveTo>
                    <a:pt x="502" y="348"/>
                  </a:moveTo>
                  <a:cubicBezTo>
                    <a:pt x="499" y="351"/>
                    <a:pt x="490" y="352"/>
                    <a:pt x="488" y="356"/>
                  </a:cubicBezTo>
                  <a:cubicBezTo>
                    <a:pt x="493" y="353"/>
                    <a:pt x="501" y="353"/>
                    <a:pt x="503" y="348"/>
                  </a:cubicBezTo>
                  <a:cubicBezTo>
                    <a:pt x="503" y="348"/>
                    <a:pt x="503" y="348"/>
                    <a:pt x="502" y="348"/>
                  </a:cubicBezTo>
                  <a:close/>
                  <a:moveTo>
                    <a:pt x="89" y="364"/>
                  </a:moveTo>
                  <a:cubicBezTo>
                    <a:pt x="88" y="358"/>
                    <a:pt x="84" y="353"/>
                    <a:pt x="81" y="349"/>
                  </a:cubicBezTo>
                  <a:cubicBezTo>
                    <a:pt x="82" y="355"/>
                    <a:pt x="84" y="361"/>
                    <a:pt x="89" y="364"/>
                  </a:cubicBezTo>
                  <a:close/>
                  <a:moveTo>
                    <a:pt x="358" y="351"/>
                  </a:moveTo>
                  <a:cubicBezTo>
                    <a:pt x="361" y="352"/>
                    <a:pt x="361" y="355"/>
                    <a:pt x="366" y="354"/>
                  </a:cubicBezTo>
                  <a:cubicBezTo>
                    <a:pt x="366" y="353"/>
                    <a:pt x="365" y="353"/>
                    <a:pt x="365" y="351"/>
                  </a:cubicBezTo>
                  <a:cubicBezTo>
                    <a:pt x="363" y="350"/>
                    <a:pt x="360" y="349"/>
                    <a:pt x="358" y="351"/>
                  </a:cubicBezTo>
                  <a:close/>
                  <a:moveTo>
                    <a:pt x="391" y="350"/>
                  </a:moveTo>
                  <a:cubicBezTo>
                    <a:pt x="388" y="355"/>
                    <a:pt x="385" y="361"/>
                    <a:pt x="383" y="366"/>
                  </a:cubicBezTo>
                  <a:cubicBezTo>
                    <a:pt x="385" y="368"/>
                    <a:pt x="387" y="367"/>
                    <a:pt x="391" y="367"/>
                  </a:cubicBezTo>
                  <a:cubicBezTo>
                    <a:pt x="393" y="362"/>
                    <a:pt x="396" y="356"/>
                    <a:pt x="398" y="350"/>
                  </a:cubicBezTo>
                  <a:cubicBezTo>
                    <a:pt x="396" y="349"/>
                    <a:pt x="394" y="350"/>
                    <a:pt x="391" y="350"/>
                  </a:cubicBezTo>
                  <a:close/>
                  <a:moveTo>
                    <a:pt x="422" y="361"/>
                  </a:moveTo>
                  <a:cubicBezTo>
                    <a:pt x="424" y="362"/>
                    <a:pt x="425" y="365"/>
                    <a:pt x="427" y="364"/>
                  </a:cubicBezTo>
                  <a:cubicBezTo>
                    <a:pt x="426" y="359"/>
                    <a:pt x="430" y="356"/>
                    <a:pt x="431" y="352"/>
                  </a:cubicBezTo>
                  <a:cubicBezTo>
                    <a:pt x="429" y="352"/>
                    <a:pt x="429" y="350"/>
                    <a:pt x="427" y="350"/>
                  </a:cubicBezTo>
                  <a:cubicBezTo>
                    <a:pt x="427" y="355"/>
                    <a:pt x="424" y="357"/>
                    <a:pt x="422" y="361"/>
                  </a:cubicBezTo>
                  <a:close/>
                  <a:moveTo>
                    <a:pt x="157" y="363"/>
                  </a:moveTo>
                  <a:cubicBezTo>
                    <a:pt x="156" y="356"/>
                    <a:pt x="150" y="354"/>
                    <a:pt x="147" y="351"/>
                  </a:cubicBezTo>
                  <a:cubicBezTo>
                    <a:pt x="148" y="358"/>
                    <a:pt x="152" y="361"/>
                    <a:pt x="157" y="363"/>
                  </a:cubicBezTo>
                  <a:close/>
                  <a:moveTo>
                    <a:pt x="202" y="353"/>
                  </a:moveTo>
                  <a:cubicBezTo>
                    <a:pt x="209" y="358"/>
                    <a:pt x="216" y="363"/>
                    <a:pt x="224" y="367"/>
                  </a:cubicBezTo>
                  <a:cubicBezTo>
                    <a:pt x="224" y="365"/>
                    <a:pt x="227" y="366"/>
                    <a:pt x="226" y="364"/>
                  </a:cubicBezTo>
                  <a:cubicBezTo>
                    <a:pt x="218" y="361"/>
                    <a:pt x="211" y="348"/>
                    <a:pt x="202" y="353"/>
                  </a:cubicBezTo>
                  <a:close/>
                  <a:moveTo>
                    <a:pt x="521" y="353"/>
                  </a:moveTo>
                  <a:cubicBezTo>
                    <a:pt x="524" y="353"/>
                    <a:pt x="526" y="353"/>
                    <a:pt x="527" y="351"/>
                  </a:cubicBezTo>
                  <a:cubicBezTo>
                    <a:pt x="524" y="351"/>
                    <a:pt x="523" y="352"/>
                    <a:pt x="521" y="353"/>
                  </a:cubicBezTo>
                  <a:close/>
                  <a:moveTo>
                    <a:pt x="132" y="354"/>
                  </a:moveTo>
                  <a:cubicBezTo>
                    <a:pt x="138" y="358"/>
                    <a:pt x="143" y="366"/>
                    <a:pt x="149" y="367"/>
                  </a:cubicBezTo>
                  <a:cubicBezTo>
                    <a:pt x="148" y="364"/>
                    <a:pt x="145" y="362"/>
                    <a:pt x="146" y="359"/>
                  </a:cubicBezTo>
                  <a:cubicBezTo>
                    <a:pt x="139" y="359"/>
                    <a:pt x="137" y="351"/>
                    <a:pt x="131" y="352"/>
                  </a:cubicBezTo>
                  <a:cubicBezTo>
                    <a:pt x="132" y="352"/>
                    <a:pt x="132" y="354"/>
                    <a:pt x="132" y="354"/>
                  </a:cubicBezTo>
                  <a:close/>
                  <a:moveTo>
                    <a:pt x="253" y="358"/>
                  </a:moveTo>
                  <a:cubicBezTo>
                    <a:pt x="256" y="359"/>
                    <a:pt x="257" y="356"/>
                    <a:pt x="259" y="355"/>
                  </a:cubicBezTo>
                  <a:cubicBezTo>
                    <a:pt x="259" y="354"/>
                    <a:pt x="259" y="353"/>
                    <a:pt x="258" y="351"/>
                  </a:cubicBezTo>
                  <a:cubicBezTo>
                    <a:pt x="257" y="351"/>
                    <a:pt x="257" y="351"/>
                    <a:pt x="256" y="351"/>
                  </a:cubicBezTo>
                  <a:cubicBezTo>
                    <a:pt x="254" y="353"/>
                    <a:pt x="256" y="356"/>
                    <a:pt x="253" y="358"/>
                  </a:cubicBezTo>
                  <a:close/>
                  <a:moveTo>
                    <a:pt x="73" y="359"/>
                  </a:moveTo>
                  <a:cubicBezTo>
                    <a:pt x="73" y="357"/>
                    <a:pt x="74" y="357"/>
                    <a:pt x="73" y="355"/>
                  </a:cubicBezTo>
                  <a:cubicBezTo>
                    <a:pt x="70" y="355"/>
                    <a:pt x="70" y="353"/>
                    <a:pt x="68" y="352"/>
                  </a:cubicBezTo>
                  <a:cubicBezTo>
                    <a:pt x="69" y="355"/>
                    <a:pt x="70" y="358"/>
                    <a:pt x="73" y="359"/>
                  </a:cubicBezTo>
                  <a:close/>
                  <a:moveTo>
                    <a:pt x="461" y="362"/>
                  </a:moveTo>
                  <a:cubicBezTo>
                    <a:pt x="466" y="362"/>
                    <a:pt x="467" y="357"/>
                    <a:pt x="468" y="353"/>
                  </a:cubicBezTo>
                  <a:cubicBezTo>
                    <a:pt x="467" y="353"/>
                    <a:pt x="467" y="352"/>
                    <a:pt x="465" y="352"/>
                  </a:cubicBezTo>
                  <a:cubicBezTo>
                    <a:pt x="464" y="356"/>
                    <a:pt x="462" y="359"/>
                    <a:pt x="461" y="362"/>
                  </a:cubicBezTo>
                  <a:close/>
                  <a:moveTo>
                    <a:pt x="171" y="359"/>
                  </a:moveTo>
                  <a:cubicBezTo>
                    <a:pt x="177" y="362"/>
                    <a:pt x="184" y="364"/>
                    <a:pt x="189" y="368"/>
                  </a:cubicBezTo>
                  <a:cubicBezTo>
                    <a:pt x="192" y="367"/>
                    <a:pt x="184" y="366"/>
                    <a:pt x="185" y="363"/>
                  </a:cubicBezTo>
                  <a:cubicBezTo>
                    <a:pt x="176" y="361"/>
                    <a:pt x="173" y="354"/>
                    <a:pt x="164" y="353"/>
                  </a:cubicBezTo>
                  <a:cubicBezTo>
                    <a:pt x="165" y="356"/>
                    <a:pt x="169" y="358"/>
                    <a:pt x="171" y="359"/>
                  </a:cubicBezTo>
                  <a:close/>
                  <a:moveTo>
                    <a:pt x="180" y="353"/>
                  </a:moveTo>
                  <a:cubicBezTo>
                    <a:pt x="180" y="353"/>
                    <a:pt x="180" y="354"/>
                    <a:pt x="179" y="354"/>
                  </a:cubicBezTo>
                  <a:cubicBezTo>
                    <a:pt x="194" y="367"/>
                    <a:pt x="213" y="378"/>
                    <a:pt x="230" y="390"/>
                  </a:cubicBezTo>
                  <a:cubicBezTo>
                    <a:pt x="230" y="388"/>
                    <a:pt x="229" y="386"/>
                    <a:pt x="231" y="385"/>
                  </a:cubicBezTo>
                  <a:cubicBezTo>
                    <a:pt x="234" y="385"/>
                    <a:pt x="235" y="387"/>
                    <a:pt x="238" y="387"/>
                  </a:cubicBezTo>
                  <a:cubicBezTo>
                    <a:pt x="219" y="375"/>
                    <a:pt x="199" y="365"/>
                    <a:pt x="180" y="353"/>
                  </a:cubicBezTo>
                  <a:close/>
                  <a:moveTo>
                    <a:pt x="269" y="353"/>
                  </a:moveTo>
                  <a:cubicBezTo>
                    <a:pt x="269" y="353"/>
                    <a:pt x="268" y="354"/>
                    <a:pt x="269" y="354"/>
                  </a:cubicBezTo>
                  <a:cubicBezTo>
                    <a:pt x="276" y="358"/>
                    <a:pt x="279" y="365"/>
                    <a:pt x="290" y="366"/>
                  </a:cubicBezTo>
                  <a:cubicBezTo>
                    <a:pt x="291" y="365"/>
                    <a:pt x="293" y="364"/>
                    <a:pt x="293" y="362"/>
                  </a:cubicBezTo>
                  <a:cubicBezTo>
                    <a:pt x="284" y="360"/>
                    <a:pt x="277" y="354"/>
                    <a:pt x="269" y="353"/>
                  </a:cubicBezTo>
                  <a:close/>
                  <a:moveTo>
                    <a:pt x="296" y="361"/>
                  </a:moveTo>
                  <a:cubicBezTo>
                    <a:pt x="303" y="360"/>
                    <a:pt x="297" y="354"/>
                    <a:pt x="293" y="353"/>
                  </a:cubicBezTo>
                  <a:cubicBezTo>
                    <a:pt x="289" y="352"/>
                    <a:pt x="281" y="353"/>
                    <a:pt x="277" y="353"/>
                  </a:cubicBezTo>
                  <a:cubicBezTo>
                    <a:pt x="283" y="353"/>
                    <a:pt x="291" y="362"/>
                    <a:pt x="296" y="361"/>
                  </a:cubicBezTo>
                  <a:close/>
                  <a:moveTo>
                    <a:pt x="342" y="353"/>
                  </a:moveTo>
                  <a:cubicBezTo>
                    <a:pt x="341" y="353"/>
                    <a:pt x="340" y="353"/>
                    <a:pt x="339" y="353"/>
                  </a:cubicBezTo>
                  <a:cubicBezTo>
                    <a:pt x="338" y="356"/>
                    <a:pt x="342" y="354"/>
                    <a:pt x="342" y="353"/>
                  </a:cubicBezTo>
                  <a:close/>
                  <a:moveTo>
                    <a:pt x="346" y="363"/>
                  </a:moveTo>
                  <a:cubicBezTo>
                    <a:pt x="348" y="360"/>
                    <a:pt x="349" y="356"/>
                    <a:pt x="352" y="353"/>
                  </a:cubicBezTo>
                  <a:cubicBezTo>
                    <a:pt x="349" y="352"/>
                    <a:pt x="346" y="360"/>
                    <a:pt x="346" y="363"/>
                  </a:cubicBezTo>
                  <a:close/>
                  <a:moveTo>
                    <a:pt x="368" y="357"/>
                  </a:moveTo>
                  <a:cubicBezTo>
                    <a:pt x="370" y="357"/>
                    <a:pt x="370" y="355"/>
                    <a:pt x="371" y="354"/>
                  </a:cubicBezTo>
                  <a:cubicBezTo>
                    <a:pt x="370" y="354"/>
                    <a:pt x="369" y="351"/>
                    <a:pt x="368" y="353"/>
                  </a:cubicBezTo>
                  <a:cubicBezTo>
                    <a:pt x="370" y="354"/>
                    <a:pt x="367" y="355"/>
                    <a:pt x="368" y="357"/>
                  </a:cubicBezTo>
                  <a:close/>
                  <a:moveTo>
                    <a:pt x="69" y="361"/>
                  </a:moveTo>
                  <a:cubicBezTo>
                    <a:pt x="69" y="358"/>
                    <a:pt x="66" y="358"/>
                    <a:pt x="68" y="355"/>
                  </a:cubicBezTo>
                  <a:cubicBezTo>
                    <a:pt x="66" y="356"/>
                    <a:pt x="67" y="353"/>
                    <a:pt x="65" y="353"/>
                  </a:cubicBezTo>
                  <a:cubicBezTo>
                    <a:pt x="66" y="356"/>
                    <a:pt x="66" y="360"/>
                    <a:pt x="69" y="361"/>
                  </a:cubicBezTo>
                  <a:close/>
                  <a:moveTo>
                    <a:pt x="332" y="356"/>
                  </a:moveTo>
                  <a:cubicBezTo>
                    <a:pt x="335" y="357"/>
                    <a:pt x="335" y="355"/>
                    <a:pt x="335" y="353"/>
                  </a:cubicBezTo>
                  <a:cubicBezTo>
                    <a:pt x="332" y="353"/>
                    <a:pt x="331" y="354"/>
                    <a:pt x="332" y="356"/>
                  </a:cubicBezTo>
                  <a:close/>
                  <a:moveTo>
                    <a:pt x="396" y="367"/>
                  </a:moveTo>
                  <a:cubicBezTo>
                    <a:pt x="401" y="366"/>
                    <a:pt x="402" y="360"/>
                    <a:pt x="404" y="356"/>
                  </a:cubicBezTo>
                  <a:cubicBezTo>
                    <a:pt x="403" y="355"/>
                    <a:pt x="403" y="354"/>
                    <a:pt x="402" y="353"/>
                  </a:cubicBezTo>
                  <a:cubicBezTo>
                    <a:pt x="399" y="358"/>
                    <a:pt x="397" y="362"/>
                    <a:pt x="396" y="367"/>
                  </a:cubicBezTo>
                  <a:close/>
                  <a:moveTo>
                    <a:pt x="516" y="372"/>
                  </a:moveTo>
                  <a:cubicBezTo>
                    <a:pt x="524" y="367"/>
                    <a:pt x="535" y="361"/>
                    <a:pt x="539" y="353"/>
                  </a:cubicBezTo>
                  <a:cubicBezTo>
                    <a:pt x="529" y="358"/>
                    <a:pt x="523" y="365"/>
                    <a:pt x="516" y="372"/>
                  </a:cubicBezTo>
                  <a:close/>
                  <a:moveTo>
                    <a:pt x="315" y="358"/>
                  </a:moveTo>
                  <a:cubicBezTo>
                    <a:pt x="318" y="357"/>
                    <a:pt x="320" y="359"/>
                    <a:pt x="322" y="357"/>
                  </a:cubicBezTo>
                  <a:cubicBezTo>
                    <a:pt x="322" y="353"/>
                    <a:pt x="315" y="353"/>
                    <a:pt x="315" y="358"/>
                  </a:cubicBezTo>
                  <a:close/>
                  <a:moveTo>
                    <a:pt x="56" y="362"/>
                  </a:moveTo>
                  <a:cubicBezTo>
                    <a:pt x="58" y="359"/>
                    <a:pt x="55" y="355"/>
                    <a:pt x="52" y="354"/>
                  </a:cubicBezTo>
                  <a:cubicBezTo>
                    <a:pt x="52" y="358"/>
                    <a:pt x="54" y="361"/>
                    <a:pt x="56" y="362"/>
                  </a:cubicBezTo>
                  <a:close/>
                  <a:moveTo>
                    <a:pt x="430" y="365"/>
                  </a:moveTo>
                  <a:cubicBezTo>
                    <a:pt x="431" y="362"/>
                    <a:pt x="435" y="358"/>
                    <a:pt x="434" y="354"/>
                  </a:cubicBezTo>
                  <a:cubicBezTo>
                    <a:pt x="432" y="358"/>
                    <a:pt x="429" y="363"/>
                    <a:pt x="430" y="365"/>
                  </a:cubicBezTo>
                  <a:close/>
                  <a:moveTo>
                    <a:pt x="128" y="372"/>
                  </a:moveTo>
                  <a:cubicBezTo>
                    <a:pt x="125" y="366"/>
                    <a:pt x="125" y="358"/>
                    <a:pt x="118" y="355"/>
                  </a:cubicBezTo>
                  <a:cubicBezTo>
                    <a:pt x="120" y="363"/>
                    <a:pt x="121" y="370"/>
                    <a:pt x="128" y="372"/>
                  </a:cubicBezTo>
                  <a:close/>
                  <a:moveTo>
                    <a:pt x="352" y="362"/>
                  </a:moveTo>
                  <a:cubicBezTo>
                    <a:pt x="354" y="360"/>
                    <a:pt x="357" y="361"/>
                    <a:pt x="360" y="359"/>
                  </a:cubicBezTo>
                  <a:cubicBezTo>
                    <a:pt x="359" y="357"/>
                    <a:pt x="357" y="356"/>
                    <a:pt x="354" y="355"/>
                  </a:cubicBezTo>
                  <a:cubicBezTo>
                    <a:pt x="354" y="358"/>
                    <a:pt x="350" y="360"/>
                    <a:pt x="352" y="362"/>
                  </a:cubicBezTo>
                  <a:close/>
                  <a:moveTo>
                    <a:pt x="338" y="359"/>
                  </a:moveTo>
                  <a:cubicBezTo>
                    <a:pt x="338" y="361"/>
                    <a:pt x="340" y="361"/>
                    <a:pt x="341" y="362"/>
                  </a:cubicBezTo>
                  <a:cubicBezTo>
                    <a:pt x="342" y="360"/>
                    <a:pt x="344" y="359"/>
                    <a:pt x="344" y="356"/>
                  </a:cubicBezTo>
                  <a:cubicBezTo>
                    <a:pt x="341" y="356"/>
                    <a:pt x="340" y="358"/>
                    <a:pt x="338" y="359"/>
                  </a:cubicBezTo>
                  <a:close/>
                  <a:moveTo>
                    <a:pt x="372" y="361"/>
                  </a:moveTo>
                  <a:cubicBezTo>
                    <a:pt x="374" y="361"/>
                    <a:pt x="374" y="362"/>
                    <a:pt x="375" y="362"/>
                  </a:cubicBezTo>
                  <a:cubicBezTo>
                    <a:pt x="375" y="359"/>
                    <a:pt x="377" y="359"/>
                    <a:pt x="378" y="358"/>
                  </a:cubicBezTo>
                  <a:cubicBezTo>
                    <a:pt x="377" y="358"/>
                    <a:pt x="377" y="357"/>
                    <a:pt x="377" y="356"/>
                  </a:cubicBezTo>
                  <a:cubicBezTo>
                    <a:pt x="374" y="356"/>
                    <a:pt x="374" y="359"/>
                    <a:pt x="372" y="361"/>
                  </a:cubicBezTo>
                  <a:close/>
                  <a:moveTo>
                    <a:pt x="259" y="359"/>
                  </a:moveTo>
                  <a:cubicBezTo>
                    <a:pt x="262" y="359"/>
                    <a:pt x="265" y="362"/>
                    <a:pt x="267" y="361"/>
                  </a:cubicBezTo>
                  <a:cubicBezTo>
                    <a:pt x="266" y="360"/>
                    <a:pt x="265" y="359"/>
                    <a:pt x="265" y="358"/>
                  </a:cubicBezTo>
                  <a:cubicBezTo>
                    <a:pt x="263" y="358"/>
                    <a:pt x="261" y="356"/>
                    <a:pt x="259" y="359"/>
                  </a:cubicBezTo>
                  <a:close/>
                  <a:moveTo>
                    <a:pt x="434" y="365"/>
                  </a:moveTo>
                  <a:cubicBezTo>
                    <a:pt x="438" y="365"/>
                    <a:pt x="439" y="359"/>
                    <a:pt x="439" y="357"/>
                  </a:cubicBezTo>
                  <a:cubicBezTo>
                    <a:pt x="438" y="357"/>
                    <a:pt x="437" y="357"/>
                    <a:pt x="437" y="357"/>
                  </a:cubicBezTo>
                  <a:cubicBezTo>
                    <a:pt x="437" y="361"/>
                    <a:pt x="434" y="362"/>
                    <a:pt x="434" y="365"/>
                  </a:cubicBezTo>
                  <a:close/>
                  <a:moveTo>
                    <a:pt x="508" y="359"/>
                  </a:moveTo>
                  <a:cubicBezTo>
                    <a:pt x="507" y="362"/>
                    <a:pt x="505" y="364"/>
                    <a:pt x="504" y="367"/>
                  </a:cubicBezTo>
                  <a:cubicBezTo>
                    <a:pt x="508" y="364"/>
                    <a:pt x="518" y="360"/>
                    <a:pt x="517" y="357"/>
                  </a:cubicBezTo>
                  <a:cubicBezTo>
                    <a:pt x="515" y="359"/>
                    <a:pt x="512" y="357"/>
                    <a:pt x="508" y="359"/>
                  </a:cubicBezTo>
                  <a:close/>
                  <a:moveTo>
                    <a:pt x="212" y="365"/>
                  </a:moveTo>
                  <a:cubicBezTo>
                    <a:pt x="208" y="363"/>
                    <a:pt x="204" y="358"/>
                    <a:pt x="201" y="358"/>
                  </a:cubicBezTo>
                  <a:cubicBezTo>
                    <a:pt x="204" y="361"/>
                    <a:pt x="209" y="365"/>
                    <a:pt x="212" y="365"/>
                  </a:cubicBezTo>
                  <a:close/>
                  <a:moveTo>
                    <a:pt x="230" y="362"/>
                  </a:moveTo>
                  <a:cubicBezTo>
                    <a:pt x="229" y="359"/>
                    <a:pt x="223" y="358"/>
                    <a:pt x="221" y="358"/>
                  </a:cubicBezTo>
                  <a:cubicBezTo>
                    <a:pt x="224" y="359"/>
                    <a:pt x="226" y="363"/>
                    <a:pt x="230" y="362"/>
                  </a:cubicBezTo>
                  <a:close/>
                  <a:moveTo>
                    <a:pt x="378" y="365"/>
                  </a:moveTo>
                  <a:cubicBezTo>
                    <a:pt x="381" y="364"/>
                    <a:pt x="383" y="360"/>
                    <a:pt x="382" y="358"/>
                  </a:cubicBezTo>
                  <a:cubicBezTo>
                    <a:pt x="381" y="360"/>
                    <a:pt x="379" y="362"/>
                    <a:pt x="378" y="365"/>
                  </a:cubicBezTo>
                  <a:close/>
                  <a:moveTo>
                    <a:pt x="402" y="367"/>
                  </a:moveTo>
                  <a:cubicBezTo>
                    <a:pt x="405" y="367"/>
                    <a:pt x="407" y="367"/>
                    <a:pt x="410" y="367"/>
                  </a:cubicBezTo>
                  <a:cubicBezTo>
                    <a:pt x="412" y="365"/>
                    <a:pt x="411" y="363"/>
                    <a:pt x="412" y="361"/>
                  </a:cubicBezTo>
                  <a:cubicBezTo>
                    <a:pt x="407" y="354"/>
                    <a:pt x="404" y="362"/>
                    <a:pt x="402" y="367"/>
                  </a:cubicBezTo>
                  <a:close/>
                  <a:moveTo>
                    <a:pt x="551" y="369"/>
                  </a:moveTo>
                  <a:cubicBezTo>
                    <a:pt x="547" y="371"/>
                    <a:pt x="543" y="375"/>
                    <a:pt x="540" y="378"/>
                  </a:cubicBezTo>
                  <a:cubicBezTo>
                    <a:pt x="528" y="387"/>
                    <a:pt x="515" y="396"/>
                    <a:pt x="502" y="403"/>
                  </a:cubicBezTo>
                  <a:cubicBezTo>
                    <a:pt x="498" y="405"/>
                    <a:pt x="493" y="406"/>
                    <a:pt x="490" y="411"/>
                  </a:cubicBezTo>
                  <a:cubicBezTo>
                    <a:pt x="526" y="402"/>
                    <a:pt x="553" y="382"/>
                    <a:pt x="574" y="358"/>
                  </a:cubicBezTo>
                  <a:cubicBezTo>
                    <a:pt x="575" y="358"/>
                    <a:pt x="575" y="357"/>
                    <a:pt x="574" y="358"/>
                  </a:cubicBezTo>
                  <a:cubicBezTo>
                    <a:pt x="567" y="363"/>
                    <a:pt x="559" y="365"/>
                    <a:pt x="551" y="369"/>
                  </a:cubicBezTo>
                  <a:close/>
                  <a:moveTo>
                    <a:pt x="313" y="360"/>
                  </a:moveTo>
                  <a:cubicBezTo>
                    <a:pt x="314" y="362"/>
                    <a:pt x="315" y="363"/>
                    <a:pt x="318" y="363"/>
                  </a:cubicBezTo>
                  <a:cubicBezTo>
                    <a:pt x="317" y="362"/>
                    <a:pt x="319" y="362"/>
                    <a:pt x="318" y="360"/>
                  </a:cubicBezTo>
                  <a:cubicBezTo>
                    <a:pt x="316" y="361"/>
                    <a:pt x="315" y="359"/>
                    <a:pt x="313" y="360"/>
                  </a:cubicBezTo>
                  <a:close/>
                  <a:moveTo>
                    <a:pt x="173" y="365"/>
                  </a:moveTo>
                  <a:cubicBezTo>
                    <a:pt x="172" y="362"/>
                    <a:pt x="168" y="360"/>
                    <a:pt x="166" y="361"/>
                  </a:cubicBezTo>
                  <a:cubicBezTo>
                    <a:pt x="169" y="362"/>
                    <a:pt x="170" y="365"/>
                    <a:pt x="173" y="365"/>
                  </a:cubicBezTo>
                  <a:close/>
                  <a:moveTo>
                    <a:pt x="254" y="362"/>
                  </a:moveTo>
                  <a:cubicBezTo>
                    <a:pt x="259" y="363"/>
                    <a:pt x="266" y="366"/>
                    <a:pt x="272" y="365"/>
                  </a:cubicBezTo>
                  <a:cubicBezTo>
                    <a:pt x="266" y="365"/>
                    <a:pt x="258" y="360"/>
                    <a:pt x="254" y="362"/>
                  </a:cubicBezTo>
                  <a:close/>
                  <a:moveTo>
                    <a:pt x="301" y="363"/>
                  </a:moveTo>
                  <a:cubicBezTo>
                    <a:pt x="303" y="364"/>
                    <a:pt x="305" y="365"/>
                    <a:pt x="307" y="365"/>
                  </a:cubicBezTo>
                  <a:cubicBezTo>
                    <a:pt x="307" y="364"/>
                    <a:pt x="308" y="363"/>
                    <a:pt x="308" y="363"/>
                  </a:cubicBezTo>
                  <a:cubicBezTo>
                    <a:pt x="307" y="361"/>
                    <a:pt x="302" y="360"/>
                    <a:pt x="301" y="363"/>
                  </a:cubicBezTo>
                  <a:close/>
                  <a:moveTo>
                    <a:pt x="106" y="368"/>
                  </a:moveTo>
                  <a:cubicBezTo>
                    <a:pt x="106" y="364"/>
                    <a:pt x="104" y="362"/>
                    <a:pt x="102" y="361"/>
                  </a:cubicBezTo>
                  <a:cubicBezTo>
                    <a:pt x="103" y="364"/>
                    <a:pt x="104" y="366"/>
                    <a:pt x="106" y="368"/>
                  </a:cubicBezTo>
                  <a:close/>
                  <a:moveTo>
                    <a:pt x="321" y="364"/>
                  </a:moveTo>
                  <a:cubicBezTo>
                    <a:pt x="322" y="364"/>
                    <a:pt x="324" y="364"/>
                    <a:pt x="324" y="362"/>
                  </a:cubicBezTo>
                  <a:cubicBezTo>
                    <a:pt x="323" y="362"/>
                    <a:pt x="323" y="361"/>
                    <a:pt x="322" y="361"/>
                  </a:cubicBezTo>
                  <a:cubicBezTo>
                    <a:pt x="322" y="363"/>
                    <a:pt x="320" y="362"/>
                    <a:pt x="321" y="364"/>
                  </a:cubicBezTo>
                  <a:close/>
                  <a:moveTo>
                    <a:pt x="490" y="365"/>
                  </a:moveTo>
                  <a:cubicBezTo>
                    <a:pt x="491" y="365"/>
                    <a:pt x="491" y="366"/>
                    <a:pt x="492" y="367"/>
                  </a:cubicBezTo>
                  <a:cubicBezTo>
                    <a:pt x="493" y="366"/>
                    <a:pt x="497" y="364"/>
                    <a:pt x="496" y="361"/>
                  </a:cubicBezTo>
                  <a:cubicBezTo>
                    <a:pt x="494" y="363"/>
                    <a:pt x="491" y="363"/>
                    <a:pt x="490" y="365"/>
                  </a:cubicBezTo>
                  <a:close/>
                  <a:moveTo>
                    <a:pt x="133" y="365"/>
                  </a:moveTo>
                  <a:cubicBezTo>
                    <a:pt x="131" y="365"/>
                    <a:pt x="130" y="361"/>
                    <a:pt x="129" y="364"/>
                  </a:cubicBezTo>
                  <a:cubicBezTo>
                    <a:pt x="132" y="368"/>
                    <a:pt x="132" y="375"/>
                    <a:pt x="137" y="379"/>
                  </a:cubicBezTo>
                  <a:cubicBezTo>
                    <a:pt x="136" y="373"/>
                    <a:pt x="134" y="371"/>
                    <a:pt x="133" y="365"/>
                  </a:cubicBezTo>
                  <a:close/>
                  <a:moveTo>
                    <a:pt x="233" y="365"/>
                  </a:moveTo>
                  <a:cubicBezTo>
                    <a:pt x="235" y="366"/>
                    <a:pt x="238" y="366"/>
                    <a:pt x="239" y="364"/>
                  </a:cubicBezTo>
                  <a:cubicBezTo>
                    <a:pt x="236" y="363"/>
                    <a:pt x="233" y="362"/>
                    <a:pt x="233" y="365"/>
                  </a:cubicBezTo>
                  <a:close/>
                  <a:moveTo>
                    <a:pt x="357" y="365"/>
                  </a:moveTo>
                  <a:cubicBezTo>
                    <a:pt x="358" y="365"/>
                    <a:pt x="359" y="365"/>
                    <a:pt x="360" y="365"/>
                  </a:cubicBezTo>
                  <a:cubicBezTo>
                    <a:pt x="360" y="364"/>
                    <a:pt x="360" y="363"/>
                    <a:pt x="360" y="362"/>
                  </a:cubicBezTo>
                  <a:cubicBezTo>
                    <a:pt x="358" y="363"/>
                    <a:pt x="357" y="363"/>
                    <a:pt x="357" y="365"/>
                  </a:cubicBezTo>
                  <a:close/>
                  <a:moveTo>
                    <a:pt x="364" y="365"/>
                  </a:moveTo>
                  <a:cubicBezTo>
                    <a:pt x="366" y="366"/>
                    <a:pt x="366" y="365"/>
                    <a:pt x="367" y="364"/>
                  </a:cubicBezTo>
                  <a:cubicBezTo>
                    <a:pt x="366" y="363"/>
                    <a:pt x="366" y="363"/>
                    <a:pt x="365" y="362"/>
                  </a:cubicBezTo>
                  <a:cubicBezTo>
                    <a:pt x="365" y="364"/>
                    <a:pt x="363" y="363"/>
                    <a:pt x="364" y="365"/>
                  </a:cubicBezTo>
                  <a:close/>
                  <a:moveTo>
                    <a:pt x="78" y="367"/>
                  </a:moveTo>
                  <a:cubicBezTo>
                    <a:pt x="78" y="365"/>
                    <a:pt x="77" y="363"/>
                    <a:pt x="74" y="364"/>
                  </a:cubicBezTo>
                  <a:cubicBezTo>
                    <a:pt x="74" y="366"/>
                    <a:pt x="76" y="366"/>
                    <a:pt x="78" y="367"/>
                  </a:cubicBezTo>
                  <a:close/>
                  <a:moveTo>
                    <a:pt x="414" y="366"/>
                  </a:moveTo>
                  <a:cubicBezTo>
                    <a:pt x="416" y="366"/>
                    <a:pt x="417" y="365"/>
                    <a:pt x="417" y="364"/>
                  </a:cubicBezTo>
                  <a:cubicBezTo>
                    <a:pt x="415" y="363"/>
                    <a:pt x="414" y="364"/>
                    <a:pt x="414" y="366"/>
                  </a:cubicBezTo>
                  <a:close/>
                  <a:moveTo>
                    <a:pt x="73" y="373"/>
                  </a:moveTo>
                  <a:cubicBezTo>
                    <a:pt x="72" y="369"/>
                    <a:pt x="68" y="364"/>
                    <a:pt x="64" y="365"/>
                  </a:cubicBezTo>
                  <a:cubicBezTo>
                    <a:pt x="67" y="368"/>
                    <a:pt x="69" y="371"/>
                    <a:pt x="73" y="373"/>
                  </a:cubicBezTo>
                  <a:close/>
                  <a:moveTo>
                    <a:pt x="160" y="373"/>
                  </a:moveTo>
                  <a:cubicBezTo>
                    <a:pt x="160" y="371"/>
                    <a:pt x="160" y="370"/>
                    <a:pt x="160" y="369"/>
                  </a:cubicBezTo>
                  <a:cubicBezTo>
                    <a:pt x="157" y="371"/>
                    <a:pt x="155" y="363"/>
                    <a:pt x="152" y="365"/>
                  </a:cubicBezTo>
                  <a:cubicBezTo>
                    <a:pt x="153" y="369"/>
                    <a:pt x="157" y="371"/>
                    <a:pt x="160" y="373"/>
                  </a:cubicBezTo>
                  <a:close/>
                  <a:moveTo>
                    <a:pt x="227" y="400"/>
                  </a:moveTo>
                  <a:cubicBezTo>
                    <a:pt x="227" y="398"/>
                    <a:pt x="228" y="398"/>
                    <a:pt x="230" y="398"/>
                  </a:cubicBezTo>
                  <a:cubicBezTo>
                    <a:pt x="229" y="393"/>
                    <a:pt x="223" y="393"/>
                    <a:pt x="221" y="389"/>
                  </a:cubicBezTo>
                  <a:cubicBezTo>
                    <a:pt x="205" y="382"/>
                    <a:pt x="190" y="370"/>
                    <a:pt x="174" y="365"/>
                  </a:cubicBezTo>
                  <a:cubicBezTo>
                    <a:pt x="189" y="379"/>
                    <a:pt x="206" y="391"/>
                    <a:pt x="227" y="400"/>
                  </a:cubicBezTo>
                  <a:close/>
                  <a:moveTo>
                    <a:pt x="326" y="370"/>
                  </a:moveTo>
                  <a:cubicBezTo>
                    <a:pt x="327" y="368"/>
                    <a:pt x="328" y="366"/>
                    <a:pt x="329" y="364"/>
                  </a:cubicBezTo>
                  <a:cubicBezTo>
                    <a:pt x="327" y="364"/>
                    <a:pt x="324" y="369"/>
                    <a:pt x="326" y="370"/>
                  </a:cubicBezTo>
                  <a:close/>
                  <a:moveTo>
                    <a:pt x="330" y="369"/>
                  </a:moveTo>
                  <a:cubicBezTo>
                    <a:pt x="334" y="369"/>
                    <a:pt x="334" y="367"/>
                    <a:pt x="337" y="367"/>
                  </a:cubicBezTo>
                  <a:cubicBezTo>
                    <a:pt x="337" y="365"/>
                    <a:pt x="335" y="365"/>
                    <a:pt x="334" y="364"/>
                  </a:cubicBezTo>
                  <a:cubicBezTo>
                    <a:pt x="333" y="366"/>
                    <a:pt x="331" y="367"/>
                    <a:pt x="330" y="369"/>
                  </a:cubicBezTo>
                  <a:close/>
                  <a:moveTo>
                    <a:pt x="518" y="365"/>
                  </a:moveTo>
                  <a:cubicBezTo>
                    <a:pt x="518" y="365"/>
                    <a:pt x="517" y="364"/>
                    <a:pt x="516" y="364"/>
                  </a:cubicBezTo>
                  <a:cubicBezTo>
                    <a:pt x="509" y="370"/>
                    <a:pt x="499" y="373"/>
                    <a:pt x="492" y="379"/>
                  </a:cubicBezTo>
                  <a:cubicBezTo>
                    <a:pt x="504" y="380"/>
                    <a:pt x="511" y="371"/>
                    <a:pt x="518" y="365"/>
                  </a:cubicBezTo>
                  <a:close/>
                  <a:moveTo>
                    <a:pt x="310" y="367"/>
                  </a:moveTo>
                  <a:cubicBezTo>
                    <a:pt x="311" y="367"/>
                    <a:pt x="314" y="368"/>
                    <a:pt x="313" y="367"/>
                  </a:cubicBezTo>
                  <a:cubicBezTo>
                    <a:pt x="311" y="368"/>
                    <a:pt x="313" y="364"/>
                    <a:pt x="311" y="365"/>
                  </a:cubicBezTo>
                  <a:cubicBezTo>
                    <a:pt x="311" y="366"/>
                    <a:pt x="310" y="366"/>
                    <a:pt x="310" y="367"/>
                  </a:cubicBezTo>
                  <a:close/>
                  <a:moveTo>
                    <a:pt x="470" y="371"/>
                  </a:moveTo>
                  <a:cubicBezTo>
                    <a:pt x="473" y="369"/>
                    <a:pt x="477" y="368"/>
                    <a:pt x="480" y="366"/>
                  </a:cubicBezTo>
                  <a:cubicBezTo>
                    <a:pt x="475" y="364"/>
                    <a:pt x="468" y="368"/>
                    <a:pt x="470" y="371"/>
                  </a:cubicBezTo>
                  <a:close/>
                  <a:moveTo>
                    <a:pt x="240" y="368"/>
                  </a:moveTo>
                  <a:cubicBezTo>
                    <a:pt x="245" y="372"/>
                    <a:pt x="265" y="388"/>
                    <a:pt x="270" y="379"/>
                  </a:cubicBezTo>
                  <a:cubicBezTo>
                    <a:pt x="261" y="375"/>
                    <a:pt x="252" y="363"/>
                    <a:pt x="240" y="368"/>
                  </a:cubicBezTo>
                  <a:close/>
                  <a:moveTo>
                    <a:pt x="305" y="368"/>
                  </a:moveTo>
                  <a:cubicBezTo>
                    <a:pt x="303" y="367"/>
                    <a:pt x="302" y="366"/>
                    <a:pt x="299" y="366"/>
                  </a:cubicBezTo>
                  <a:cubicBezTo>
                    <a:pt x="298" y="369"/>
                    <a:pt x="304" y="370"/>
                    <a:pt x="305" y="368"/>
                  </a:cubicBezTo>
                  <a:close/>
                  <a:moveTo>
                    <a:pt x="113" y="381"/>
                  </a:moveTo>
                  <a:cubicBezTo>
                    <a:pt x="116" y="381"/>
                    <a:pt x="118" y="380"/>
                    <a:pt x="120" y="382"/>
                  </a:cubicBezTo>
                  <a:cubicBezTo>
                    <a:pt x="119" y="383"/>
                    <a:pt x="116" y="382"/>
                    <a:pt x="115" y="384"/>
                  </a:cubicBezTo>
                  <a:cubicBezTo>
                    <a:pt x="119" y="386"/>
                    <a:pt x="122" y="389"/>
                    <a:pt x="126" y="391"/>
                  </a:cubicBezTo>
                  <a:cubicBezTo>
                    <a:pt x="122" y="382"/>
                    <a:pt x="119" y="368"/>
                    <a:pt x="109" y="367"/>
                  </a:cubicBezTo>
                  <a:cubicBezTo>
                    <a:pt x="110" y="372"/>
                    <a:pt x="113" y="376"/>
                    <a:pt x="113" y="381"/>
                  </a:cubicBezTo>
                  <a:close/>
                  <a:moveTo>
                    <a:pt x="228" y="368"/>
                  </a:moveTo>
                  <a:cubicBezTo>
                    <a:pt x="230" y="368"/>
                    <a:pt x="232" y="368"/>
                    <a:pt x="232" y="367"/>
                  </a:cubicBezTo>
                  <a:cubicBezTo>
                    <a:pt x="231" y="367"/>
                    <a:pt x="230" y="367"/>
                    <a:pt x="229" y="367"/>
                  </a:cubicBezTo>
                  <a:cubicBezTo>
                    <a:pt x="229" y="367"/>
                    <a:pt x="229" y="368"/>
                    <a:pt x="228" y="368"/>
                  </a:cubicBezTo>
                  <a:close/>
                  <a:moveTo>
                    <a:pt x="348" y="368"/>
                  </a:moveTo>
                  <a:cubicBezTo>
                    <a:pt x="350" y="370"/>
                    <a:pt x="353" y="372"/>
                    <a:pt x="355" y="373"/>
                  </a:cubicBezTo>
                  <a:cubicBezTo>
                    <a:pt x="356" y="372"/>
                    <a:pt x="358" y="370"/>
                    <a:pt x="358" y="367"/>
                  </a:cubicBezTo>
                  <a:cubicBezTo>
                    <a:pt x="354" y="368"/>
                    <a:pt x="351" y="365"/>
                    <a:pt x="348" y="368"/>
                  </a:cubicBezTo>
                  <a:close/>
                  <a:moveTo>
                    <a:pt x="495" y="371"/>
                  </a:moveTo>
                  <a:cubicBezTo>
                    <a:pt x="496" y="369"/>
                    <a:pt x="500" y="370"/>
                    <a:pt x="501" y="368"/>
                  </a:cubicBezTo>
                  <a:cubicBezTo>
                    <a:pt x="499" y="365"/>
                    <a:pt x="494" y="369"/>
                    <a:pt x="495" y="371"/>
                  </a:cubicBezTo>
                  <a:close/>
                  <a:moveTo>
                    <a:pt x="61" y="385"/>
                  </a:moveTo>
                  <a:cubicBezTo>
                    <a:pt x="58" y="377"/>
                    <a:pt x="54" y="371"/>
                    <a:pt x="47" y="367"/>
                  </a:cubicBezTo>
                  <a:cubicBezTo>
                    <a:pt x="47" y="377"/>
                    <a:pt x="54" y="381"/>
                    <a:pt x="61" y="385"/>
                  </a:cubicBezTo>
                  <a:close/>
                  <a:moveTo>
                    <a:pt x="171" y="371"/>
                  </a:moveTo>
                  <a:cubicBezTo>
                    <a:pt x="169" y="370"/>
                    <a:pt x="167" y="366"/>
                    <a:pt x="165" y="368"/>
                  </a:cubicBezTo>
                  <a:cubicBezTo>
                    <a:pt x="167" y="369"/>
                    <a:pt x="169" y="372"/>
                    <a:pt x="171" y="371"/>
                  </a:cubicBezTo>
                  <a:close/>
                  <a:moveTo>
                    <a:pt x="264" y="368"/>
                  </a:moveTo>
                  <a:cubicBezTo>
                    <a:pt x="266" y="371"/>
                    <a:pt x="271" y="371"/>
                    <a:pt x="272" y="375"/>
                  </a:cubicBezTo>
                  <a:cubicBezTo>
                    <a:pt x="273" y="369"/>
                    <a:pt x="278" y="377"/>
                    <a:pt x="281" y="372"/>
                  </a:cubicBezTo>
                  <a:cubicBezTo>
                    <a:pt x="276" y="370"/>
                    <a:pt x="268" y="369"/>
                    <a:pt x="264" y="368"/>
                  </a:cubicBezTo>
                  <a:close/>
                  <a:moveTo>
                    <a:pt x="434" y="370"/>
                  </a:moveTo>
                  <a:cubicBezTo>
                    <a:pt x="435" y="369"/>
                    <a:pt x="435" y="367"/>
                    <a:pt x="433" y="367"/>
                  </a:cubicBezTo>
                  <a:cubicBezTo>
                    <a:pt x="432" y="368"/>
                    <a:pt x="432" y="371"/>
                    <a:pt x="434" y="370"/>
                  </a:cubicBezTo>
                  <a:close/>
                  <a:moveTo>
                    <a:pt x="360" y="375"/>
                  </a:moveTo>
                  <a:cubicBezTo>
                    <a:pt x="361" y="372"/>
                    <a:pt x="364" y="371"/>
                    <a:pt x="365" y="368"/>
                  </a:cubicBezTo>
                  <a:cubicBezTo>
                    <a:pt x="361" y="368"/>
                    <a:pt x="359" y="374"/>
                    <a:pt x="360" y="375"/>
                  </a:cubicBezTo>
                  <a:close/>
                  <a:moveTo>
                    <a:pt x="467" y="375"/>
                  </a:moveTo>
                  <a:cubicBezTo>
                    <a:pt x="466" y="378"/>
                    <a:pt x="464" y="381"/>
                    <a:pt x="462" y="384"/>
                  </a:cubicBezTo>
                  <a:cubicBezTo>
                    <a:pt x="473" y="380"/>
                    <a:pt x="482" y="378"/>
                    <a:pt x="488" y="369"/>
                  </a:cubicBezTo>
                  <a:cubicBezTo>
                    <a:pt x="480" y="366"/>
                    <a:pt x="475" y="374"/>
                    <a:pt x="467" y="375"/>
                  </a:cubicBezTo>
                  <a:close/>
                  <a:moveTo>
                    <a:pt x="143" y="384"/>
                  </a:moveTo>
                  <a:cubicBezTo>
                    <a:pt x="149" y="388"/>
                    <a:pt x="154" y="392"/>
                    <a:pt x="159" y="396"/>
                  </a:cubicBezTo>
                  <a:cubicBezTo>
                    <a:pt x="157" y="382"/>
                    <a:pt x="148" y="374"/>
                    <a:pt x="137" y="368"/>
                  </a:cubicBezTo>
                  <a:cubicBezTo>
                    <a:pt x="139" y="374"/>
                    <a:pt x="141" y="379"/>
                    <a:pt x="143" y="384"/>
                  </a:cubicBezTo>
                  <a:close/>
                  <a:moveTo>
                    <a:pt x="365" y="375"/>
                  </a:moveTo>
                  <a:cubicBezTo>
                    <a:pt x="366" y="375"/>
                    <a:pt x="367" y="375"/>
                    <a:pt x="368" y="376"/>
                  </a:cubicBezTo>
                  <a:cubicBezTo>
                    <a:pt x="369" y="373"/>
                    <a:pt x="371" y="372"/>
                    <a:pt x="371" y="368"/>
                  </a:cubicBezTo>
                  <a:cubicBezTo>
                    <a:pt x="366" y="368"/>
                    <a:pt x="367" y="373"/>
                    <a:pt x="365" y="375"/>
                  </a:cubicBezTo>
                  <a:close/>
                  <a:moveTo>
                    <a:pt x="417" y="373"/>
                  </a:moveTo>
                  <a:cubicBezTo>
                    <a:pt x="421" y="375"/>
                    <a:pt x="422" y="372"/>
                    <a:pt x="423" y="369"/>
                  </a:cubicBezTo>
                  <a:cubicBezTo>
                    <a:pt x="421" y="369"/>
                    <a:pt x="421" y="369"/>
                    <a:pt x="418" y="368"/>
                  </a:cubicBezTo>
                  <a:cubicBezTo>
                    <a:pt x="417" y="370"/>
                    <a:pt x="417" y="371"/>
                    <a:pt x="417" y="373"/>
                  </a:cubicBezTo>
                  <a:close/>
                  <a:moveTo>
                    <a:pt x="388" y="372"/>
                  </a:moveTo>
                  <a:cubicBezTo>
                    <a:pt x="388" y="371"/>
                    <a:pt x="390" y="371"/>
                    <a:pt x="389" y="370"/>
                  </a:cubicBezTo>
                  <a:cubicBezTo>
                    <a:pt x="389" y="369"/>
                    <a:pt x="387" y="369"/>
                    <a:pt x="385" y="369"/>
                  </a:cubicBezTo>
                  <a:cubicBezTo>
                    <a:pt x="385" y="371"/>
                    <a:pt x="387" y="371"/>
                    <a:pt x="388" y="372"/>
                  </a:cubicBezTo>
                  <a:close/>
                  <a:moveTo>
                    <a:pt x="398" y="375"/>
                  </a:moveTo>
                  <a:cubicBezTo>
                    <a:pt x="400" y="375"/>
                    <a:pt x="403" y="375"/>
                    <a:pt x="405" y="375"/>
                  </a:cubicBezTo>
                  <a:cubicBezTo>
                    <a:pt x="406" y="374"/>
                    <a:pt x="407" y="372"/>
                    <a:pt x="408" y="370"/>
                  </a:cubicBezTo>
                  <a:cubicBezTo>
                    <a:pt x="402" y="368"/>
                    <a:pt x="399" y="370"/>
                    <a:pt x="398" y="375"/>
                  </a:cubicBezTo>
                  <a:close/>
                  <a:moveTo>
                    <a:pt x="411" y="375"/>
                  </a:moveTo>
                  <a:cubicBezTo>
                    <a:pt x="413" y="373"/>
                    <a:pt x="414" y="372"/>
                    <a:pt x="414" y="369"/>
                  </a:cubicBezTo>
                  <a:cubicBezTo>
                    <a:pt x="412" y="369"/>
                    <a:pt x="410" y="373"/>
                    <a:pt x="411" y="375"/>
                  </a:cubicBezTo>
                  <a:close/>
                  <a:moveTo>
                    <a:pt x="237" y="370"/>
                  </a:moveTo>
                  <a:cubicBezTo>
                    <a:pt x="234" y="368"/>
                    <a:pt x="232" y="373"/>
                    <a:pt x="230" y="371"/>
                  </a:cubicBezTo>
                  <a:cubicBezTo>
                    <a:pt x="237" y="379"/>
                    <a:pt x="247" y="384"/>
                    <a:pt x="256" y="390"/>
                  </a:cubicBezTo>
                  <a:cubicBezTo>
                    <a:pt x="259" y="389"/>
                    <a:pt x="260" y="386"/>
                    <a:pt x="264" y="385"/>
                  </a:cubicBezTo>
                  <a:cubicBezTo>
                    <a:pt x="257" y="381"/>
                    <a:pt x="245" y="374"/>
                    <a:pt x="237" y="370"/>
                  </a:cubicBezTo>
                  <a:close/>
                  <a:moveTo>
                    <a:pt x="374" y="375"/>
                  </a:moveTo>
                  <a:cubicBezTo>
                    <a:pt x="374" y="373"/>
                    <a:pt x="377" y="373"/>
                    <a:pt x="377" y="371"/>
                  </a:cubicBezTo>
                  <a:cubicBezTo>
                    <a:pt x="377" y="370"/>
                    <a:pt x="376" y="370"/>
                    <a:pt x="375" y="370"/>
                  </a:cubicBezTo>
                  <a:cubicBezTo>
                    <a:pt x="376" y="372"/>
                    <a:pt x="373" y="374"/>
                    <a:pt x="374" y="375"/>
                  </a:cubicBezTo>
                  <a:close/>
                  <a:moveTo>
                    <a:pt x="392" y="375"/>
                  </a:moveTo>
                  <a:cubicBezTo>
                    <a:pt x="394" y="374"/>
                    <a:pt x="396" y="373"/>
                    <a:pt x="396" y="370"/>
                  </a:cubicBezTo>
                  <a:cubicBezTo>
                    <a:pt x="393" y="369"/>
                    <a:pt x="392" y="372"/>
                    <a:pt x="392" y="375"/>
                  </a:cubicBezTo>
                  <a:close/>
                  <a:moveTo>
                    <a:pt x="453" y="374"/>
                  </a:moveTo>
                  <a:cubicBezTo>
                    <a:pt x="454" y="372"/>
                    <a:pt x="461" y="372"/>
                    <a:pt x="459" y="370"/>
                  </a:cubicBezTo>
                  <a:cubicBezTo>
                    <a:pt x="458" y="371"/>
                    <a:pt x="458" y="370"/>
                    <a:pt x="457" y="370"/>
                  </a:cubicBezTo>
                  <a:cubicBezTo>
                    <a:pt x="456" y="371"/>
                    <a:pt x="452" y="374"/>
                    <a:pt x="453" y="374"/>
                  </a:cubicBezTo>
                  <a:close/>
                  <a:moveTo>
                    <a:pt x="70" y="378"/>
                  </a:moveTo>
                  <a:cubicBezTo>
                    <a:pt x="67" y="375"/>
                    <a:pt x="66" y="372"/>
                    <a:pt x="62" y="370"/>
                  </a:cubicBezTo>
                  <a:cubicBezTo>
                    <a:pt x="63" y="374"/>
                    <a:pt x="66" y="378"/>
                    <a:pt x="70" y="378"/>
                  </a:cubicBezTo>
                  <a:close/>
                  <a:moveTo>
                    <a:pt x="101" y="391"/>
                  </a:moveTo>
                  <a:cubicBezTo>
                    <a:pt x="100" y="388"/>
                    <a:pt x="97" y="388"/>
                    <a:pt x="97" y="385"/>
                  </a:cubicBezTo>
                  <a:cubicBezTo>
                    <a:pt x="88" y="382"/>
                    <a:pt x="82" y="374"/>
                    <a:pt x="75" y="371"/>
                  </a:cubicBezTo>
                  <a:cubicBezTo>
                    <a:pt x="81" y="380"/>
                    <a:pt x="92" y="384"/>
                    <a:pt x="101" y="391"/>
                  </a:cubicBezTo>
                  <a:close/>
                  <a:moveTo>
                    <a:pt x="97" y="379"/>
                  </a:moveTo>
                  <a:cubicBezTo>
                    <a:pt x="96" y="375"/>
                    <a:pt x="94" y="372"/>
                    <a:pt x="91" y="371"/>
                  </a:cubicBezTo>
                  <a:cubicBezTo>
                    <a:pt x="92" y="375"/>
                    <a:pt x="95" y="376"/>
                    <a:pt x="97" y="379"/>
                  </a:cubicBezTo>
                  <a:close/>
                  <a:moveTo>
                    <a:pt x="333" y="373"/>
                  </a:moveTo>
                  <a:cubicBezTo>
                    <a:pt x="335" y="373"/>
                    <a:pt x="336" y="373"/>
                    <a:pt x="336" y="371"/>
                  </a:cubicBezTo>
                  <a:cubicBezTo>
                    <a:pt x="334" y="371"/>
                    <a:pt x="333" y="372"/>
                    <a:pt x="333" y="373"/>
                  </a:cubicBezTo>
                  <a:close/>
                  <a:moveTo>
                    <a:pt x="378" y="375"/>
                  </a:moveTo>
                  <a:cubicBezTo>
                    <a:pt x="379" y="376"/>
                    <a:pt x="383" y="376"/>
                    <a:pt x="383" y="375"/>
                  </a:cubicBezTo>
                  <a:cubicBezTo>
                    <a:pt x="382" y="374"/>
                    <a:pt x="381" y="373"/>
                    <a:pt x="380" y="372"/>
                  </a:cubicBezTo>
                  <a:cubicBezTo>
                    <a:pt x="379" y="373"/>
                    <a:pt x="378" y="374"/>
                    <a:pt x="378" y="375"/>
                  </a:cubicBezTo>
                  <a:close/>
                  <a:moveTo>
                    <a:pt x="181" y="383"/>
                  </a:moveTo>
                  <a:cubicBezTo>
                    <a:pt x="178" y="380"/>
                    <a:pt x="172" y="381"/>
                    <a:pt x="172" y="376"/>
                  </a:cubicBezTo>
                  <a:cubicBezTo>
                    <a:pt x="168" y="377"/>
                    <a:pt x="169" y="375"/>
                    <a:pt x="168" y="374"/>
                  </a:cubicBezTo>
                  <a:cubicBezTo>
                    <a:pt x="167" y="374"/>
                    <a:pt x="167" y="375"/>
                    <a:pt x="166" y="375"/>
                  </a:cubicBezTo>
                  <a:cubicBezTo>
                    <a:pt x="169" y="379"/>
                    <a:pt x="176" y="382"/>
                    <a:pt x="181" y="383"/>
                  </a:cubicBezTo>
                  <a:close/>
                  <a:moveTo>
                    <a:pt x="108" y="409"/>
                  </a:moveTo>
                  <a:cubicBezTo>
                    <a:pt x="105" y="389"/>
                    <a:pt x="84" y="386"/>
                    <a:pt x="71" y="376"/>
                  </a:cubicBezTo>
                  <a:cubicBezTo>
                    <a:pt x="80" y="390"/>
                    <a:pt x="96" y="398"/>
                    <a:pt x="108" y="409"/>
                  </a:cubicBezTo>
                  <a:close/>
                  <a:moveTo>
                    <a:pt x="439" y="381"/>
                  </a:moveTo>
                  <a:cubicBezTo>
                    <a:pt x="443" y="381"/>
                    <a:pt x="447" y="381"/>
                    <a:pt x="448" y="377"/>
                  </a:cubicBezTo>
                  <a:cubicBezTo>
                    <a:pt x="445" y="375"/>
                    <a:pt x="440" y="378"/>
                    <a:pt x="439" y="381"/>
                  </a:cubicBezTo>
                  <a:close/>
                  <a:moveTo>
                    <a:pt x="305" y="378"/>
                  </a:moveTo>
                  <a:cubicBezTo>
                    <a:pt x="307" y="378"/>
                    <a:pt x="308" y="378"/>
                    <a:pt x="309" y="377"/>
                  </a:cubicBezTo>
                  <a:cubicBezTo>
                    <a:pt x="307" y="377"/>
                    <a:pt x="305" y="375"/>
                    <a:pt x="305" y="378"/>
                  </a:cubicBezTo>
                  <a:close/>
                  <a:moveTo>
                    <a:pt x="347" y="378"/>
                  </a:moveTo>
                  <a:cubicBezTo>
                    <a:pt x="347" y="377"/>
                    <a:pt x="343" y="376"/>
                    <a:pt x="343" y="377"/>
                  </a:cubicBezTo>
                  <a:cubicBezTo>
                    <a:pt x="344" y="378"/>
                    <a:pt x="346" y="378"/>
                    <a:pt x="347" y="378"/>
                  </a:cubicBezTo>
                  <a:close/>
                  <a:moveTo>
                    <a:pt x="366" y="378"/>
                  </a:moveTo>
                  <a:cubicBezTo>
                    <a:pt x="364" y="379"/>
                    <a:pt x="364" y="378"/>
                    <a:pt x="363" y="378"/>
                  </a:cubicBezTo>
                  <a:cubicBezTo>
                    <a:pt x="363" y="381"/>
                    <a:pt x="365" y="380"/>
                    <a:pt x="366" y="378"/>
                  </a:cubicBezTo>
                  <a:close/>
                  <a:moveTo>
                    <a:pt x="413" y="379"/>
                  </a:moveTo>
                  <a:cubicBezTo>
                    <a:pt x="412" y="382"/>
                    <a:pt x="410" y="383"/>
                    <a:pt x="409" y="387"/>
                  </a:cubicBezTo>
                  <a:cubicBezTo>
                    <a:pt x="416" y="387"/>
                    <a:pt x="419" y="382"/>
                    <a:pt x="418" y="378"/>
                  </a:cubicBezTo>
                  <a:cubicBezTo>
                    <a:pt x="417" y="379"/>
                    <a:pt x="415" y="379"/>
                    <a:pt x="413" y="379"/>
                  </a:cubicBezTo>
                  <a:close/>
                  <a:moveTo>
                    <a:pt x="426" y="382"/>
                  </a:moveTo>
                  <a:cubicBezTo>
                    <a:pt x="427" y="380"/>
                    <a:pt x="429" y="381"/>
                    <a:pt x="430" y="379"/>
                  </a:cubicBezTo>
                  <a:cubicBezTo>
                    <a:pt x="430" y="379"/>
                    <a:pt x="430" y="378"/>
                    <a:pt x="430" y="378"/>
                  </a:cubicBezTo>
                  <a:cubicBezTo>
                    <a:pt x="429" y="379"/>
                    <a:pt x="424" y="380"/>
                    <a:pt x="426" y="382"/>
                  </a:cubicBezTo>
                  <a:close/>
                  <a:moveTo>
                    <a:pt x="311" y="382"/>
                  </a:moveTo>
                  <a:cubicBezTo>
                    <a:pt x="314" y="382"/>
                    <a:pt x="315" y="381"/>
                    <a:pt x="315" y="379"/>
                  </a:cubicBezTo>
                  <a:cubicBezTo>
                    <a:pt x="313" y="379"/>
                    <a:pt x="311" y="379"/>
                    <a:pt x="311" y="382"/>
                  </a:cubicBezTo>
                  <a:close/>
                  <a:moveTo>
                    <a:pt x="439" y="392"/>
                  </a:moveTo>
                  <a:cubicBezTo>
                    <a:pt x="444" y="391"/>
                    <a:pt x="452" y="389"/>
                    <a:pt x="457" y="386"/>
                  </a:cubicBezTo>
                  <a:cubicBezTo>
                    <a:pt x="457" y="383"/>
                    <a:pt x="458" y="381"/>
                    <a:pt x="459" y="379"/>
                  </a:cubicBezTo>
                  <a:cubicBezTo>
                    <a:pt x="450" y="380"/>
                    <a:pt x="442" y="386"/>
                    <a:pt x="439" y="392"/>
                  </a:cubicBezTo>
                  <a:close/>
                  <a:moveTo>
                    <a:pt x="323" y="384"/>
                  </a:moveTo>
                  <a:cubicBezTo>
                    <a:pt x="325" y="384"/>
                    <a:pt x="327" y="384"/>
                    <a:pt x="329" y="385"/>
                  </a:cubicBezTo>
                  <a:cubicBezTo>
                    <a:pt x="330" y="383"/>
                    <a:pt x="331" y="382"/>
                    <a:pt x="332" y="380"/>
                  </a:cubicBezTo>
                  <a:cubicBezTo>
                    <a:pt x="328" y="378"/>
                    <a:pt x="323" y="379"/>
                    <a:pt x="323" y="384"/>
                  </a:cubicBezTo>
                  <a:close/>
                  <a:moveTo>
                    <a:pt x="112" y="391"/>
                  </a:moveTo>
                  <a:cubicBezTo>
                    <a:pt x="108" y="388"/>
                    <a:pt x="107" y="382"/>
                    <a:pt x="102" y="380"/>
                  </a:cubicBezTo>
                  <a:cubicBezTo>
                    <a:pt x="102" y="386"/>
                    <a:pt x="108" y="391"/>
                    <a:pt x="112" y="391"/>
                  </a:cubicBezTo>
                  <a:close/>
                  <a:moveTo>
                    <a:pt x="139" y="401"/>
                  </a:moveTo>
                  <a:cubicBezTo>
                    <a:pt x="137" y="392"/>
                    <a:pt x="134" y="383"/>
                    <a:pt x="126" y="380"/>
                  </a:cubicBezTo>
                  <a:cubicBezTo>
                    <a:pt x="129" y="388"/>
                    <a:pt x="131" y="398"/>
                    <a:pt x="139" y="401"/>
                  </a:cubicBezTo>
                  <a:close/>
                  <a:moveTo>
                    <a:pt x="495" y="389"/>
                  </a:moveTo>
                  <a:cubicBezTo>
                    <a:pt x="481" y="399"/>
                    <a:pt x="465" y="410"/>
                    <a:pt x="445" y="416"/>
                  </a:cubicBezTo>
                  <a:cubicBezTo>
                    <a:pt x="458" y="418"/>
                    <a:pt x="469" y="415"/>
                    <a:pt x="479" y="409"/>
                  </a:cubicBezTo>
                  <a:cubicBezTo>
                    <a:pt x="479" y="406"/>
                    <a:pt x="481" y="405"/>
                    <a:pt x="483" y="404"/>
                  </a:cubicBezTo>
                  <a:cubicBezTo>
                    <a:pt x="501" y="401"/>
                    <a:pt x="514" y="389"/>
                    <a:pt x="527" y="380"/>
                  </a:cubicBezTo>
                  <a:cubicBezTo>
                    <a:pt x="516" y="383"/>
                    <a:pt x="507" y="387"/>
                    <a:pt x="495" y="389"/>
                  </a:cubicBezTo>
                  <a:close/>
                  <a:moveTo>
                    <a:pt x="350" y="386"/>
                  </a:moveTo>
                  <a:cubicBezTo>
                    <a:pt x="350" y="385"/>
                    <a:pt x="351" y="385"/>
                    <a:pt x="351" y="383"/>
                  </a:cubicBezTo>
                  <a:cubicBezTo>
                    <a:pt x="348" y="383"/>
                    <a:pt x="344" y="380"/>
                    <a:pt x="342" y="381"/>
                  </a:cubicBezTo>
                  <a:cubicBezTo>
                    <a:pt x="345" y="383"/>
                    <a:pt x="346" y="385"/>
                    <a:pt x="350" y="386"/>
                  </a:cubicBezTo>
                  <a:close/>
                  <a:moveTo>
                    <a:pt x="402" y="382"/>
                  </a:moveTo>
                  <a:cubicBezTo>
                    <a:pt x="402" y="382"/>
                    <a:pt x="402" y="381"/>
                    <a:pt x="403" y="381"/>
                  </a:cubicBezTo>
                  <a:cubicBezTo>
                    <a:pt x="402" y="381"/>
                    <a:pt x="401" y="381"/>
                    <a:pt x="400" y="381"/>
                  </a:cubicBezTo>
                  <a:cubicBezTo>
                    <a:pt x="400" y="382"/>
                    <a:pt x="401" y="383"/>
                    <a:pt x="402" y="382"/>
                  </a:cubicBezTo>
                  <a:close/>
                  <a:moveTo>
                    <a:pt x="386" y="387"/>
                  </a:moveTo>
                  <a:cubicBezTo>
                    <a:pt x="388" y="386"/>
                    <a:pt x="390" y="384"/>
                    <a:pt x="391" y="381"/>
                  </a:cubicBezTo>
                  <a:cubicBezTo>
                    <a:pt x="390" y="381"/>
                    <a:pt x="389" y="381"/>
                    <a:pt x="388" y="381"/>
                  </a:cubicBezTo>
                  <a:cubicBezTo>
                    <a:pt x="388" y="385"/>
                    <a:pt x="386" y="384"/>
                    <a:pt x="386" y="387"/>
                  </a:cubicBezTo>
                  <a:close/>
                  <a:moveTo>
                    <a:pt x="270" y="384"/>
                  </a:moveTo>
                  <a:cubicBezTo>
                    <a:pt x="271" y="386"/>
                    <a:pt x="274" y="386"/>
                    <a:pt x="276" y="387"/>
                  </a:cubicBezTo>
                  <a:cubicBezTo>
                    <a:pt x="277" y="386"/>
                    <a:pt x="278" y="386"/>
                    <a:pt x="278" y="384"/>
                  </a:cubicBezTo>
                  <a:cubicBezTo>
                    <a:pt x="275" y="381"/>
                    <a:pt x="273" y="382"/>
                    <a:pt x="270" y="384"/>
                  </a:cubicBezTo>
                  <a:close/>
                  <a:moveTo>
                    <a:pt x="374" y="385"/>
                  </a:moveTo>
                  <a:cubicBezTo>
                    <a:pt x="376" y="386"/>
                    <a:pt x="379" y="386"/>
                    <a:pt x="382" y="387"/>
                  </a:cubicBezTo>
                  <a:cubicBezTo>
                    <a:pt x="382" y="385"/>
                    <a:pt x="383" y="384"/>
                    <a:pt x="383" y="382"/>
                  </a:cubicBezTo>
                  <a:cubicBezTo>
                    <a:pt x="379" y="382"/>
                    <a:pt x="373" y="380"/>
                    <a:pt x="374" y="385"/>
                  </a:cubicBezTo>
                  <a:close/>
                  <a:moveTo>
                    <a:pt x="85" y="401"/>
                  </a:moveTo>
                  <a:cubicBezTo>
                    <a:pt x="80" y="394"/>
                    <a:pt x="74" y="385"/>
                    <a:pt x="66" y="383"/>
                  </a:cubicBezTo>
                  <a:cubicBezTo>
                    <a:pt x="72" y="389"/>
                    <a:pt x="77" y="399"/>
                    <a:pt x="85" y="401"/>
                  </a:cubicBezTo>
                  <a:close/>
                  <a:moveTo>
                    <a:pt x="391" y="388"/>
                  </a:moveTo>
                  <a:cubicBezTo>
                    <a:pt x="392" y="389"/>
                    <a:pt x="399" y="388"/>
                    <a:pt x="400" y="387"/>
                  </a:cubicBezTo>
                  <a:cubicBezTo>
                    <a:pt x="399" y="385"/>
                    <a:pt x="395" y="384"/>
                    <a:pt x="392" y="382"/>
                  </a:cubicBezTo>
                  <a:cubicBezTo>
                    <a:pt x="392" y="385"/>
                    <a:pt x="391" y="386"/>
                    <a:pt x="391" y="388"/>
                  </a:cubicBezTo>
                  <a:close/>
                  <a:moveTo>
                    <a:pt x="295" y="390"/>
                  </a:moveTo>
                  <a:cubicBezTo>
                    <a:pt x="295" y="388"/>
                    <a:pt x="296" y="388"/>
                    <a:pt x="296" y="386"/>
                  </a:cubicBezTo>
                  <a:cubicBezTo>
                    <a:pt x="293" y="385"/>
                    <a:pt x="293" y="387"/>
                    <a:pt x="290" y="387"/>
                  </a:cubicBezTo>
                  <a:cubicBezTo>
                    <a:pt x="291" y="389"/>
                    <a:pt x="292" y="390"/>
                    <a:pt x="295" y="390"/>
                  </a:cubicBezTo>
                  <a:close/>
                  <a:moveTo>
                    <a:pt x="295" y="383"/>
                  </a:moveTo>
                  <a:cubicBezTo>
                    <a:pt x="292" y="383"/>
                    <a:pt x="290" y="384"/>
                    <a:pt x="289" y="386"/>
                  </a:cubicBezTo>
                  <a:cubicBezTo>
                    <a:pt x="290" y="387"/>
                    <a:pt x="294" y="385"/>
                    <a:pt x="295" y="383"/>
                  </a:cubicBezTo>
                  <a:close/>
                  <a:moveTo>
                    <a:pt x="309" y="384"/>
                  </a:moveTo>
                  <a:cubicBezTo>
                    <a:pt x="308" y="386"/>
                    <a:pt x="313" y="387"/>
                    <a:pt x="313" y="384"/>
                  </a:cubicBezTo>
                  <a:cubicBezTo>
                    <a:pt x="312" y="383"/>
                    <a:pt x="310" y="383"/>
                    <a:pt x="309" y="384"/>
                  </a:cubicBezTo>
                  <a:close/>
                  <a:moveTo>
                    <a:pt x="337" y="385"/>
                  </a:moveTo>
                  <a:cubicBezTo>
                    <a:pt x="337" y="385"/>
                    <a:pt x="338" y="385"/>
                    <a:pt x="338" y="385"/>
                  </a:cubicBezTo>
                  <a:cubicBezTo>
                    <a:pt x="339" y="384"/>
                    <a:pt x="338" y="383"/>
                    <a:pt x="337" y="383"/>
                  </a:cubicBezTo>
                  <a:cubicBezTo>
                    <a:pt x="337" y="384"/>
                    <a:pt x="336" y="384"/>
                    <a:pt x="337" y="385"/>
                  </a:cubicBezTo>
                  <a:close/>
                  <a:moveTo>
                    <a:pt x="354" y="387"/>
                  </a:moveTo>
                  <a:cubicBezTo>
                    <a:pt x="354" y="386"/>
                    <a:pt x="358" y="385"/>
                    <a:pt x="355" y="384"/>
                  </a:cubicBezTo>
                  <a:cubicBezTo>
                    <a:pt x="355" y="385"/>
                    <a:pt x="352" y="386"/>
                    <a:pt x="354" y="387"/>
                  </a:cubicBezTo>
                  <a:close/>
                  <a:moveTo>
                    <a:pt x="161" y="389"/>
                  </a:moveTo>
                  <a:cubicBezTo>
                    <a:pt x="162" y="388"/>
                    <a:pt x="164" y="389"/>
                    <a:pt x="164" y="388"/>
                  </a:cubicBezTo>
                  <a:cubicBezTo>
                    <a:pt x="162" y="387"/>
                    <a:pt x="161" y="384"/>
                    <a:pt x="159" y="385"/>
                  </a:cubicBezTo>
                  <a:cubicBezTo>
                    <a:pt x="160" y="386"/>
                    <a:pt x="161" y="387"/>
                    <a:pt x="161" y="389"/>
                  </a:cubicBezTo>
                  <a:close/>
                  <a:moveTo>
                    <a:pt x="422" y="392"/>
                  </a:moveTo>
                  <a:cubicBezTo>
                    <a:pt x="429" y="394"/>
                    <a:pt x="432" y="390"/>
                    <a:pt x="437" y="389"/>
                  </a:cubicBezTo>
                  <a:cubicBezTo>
                    <a:pt x="436" y="387"/>
                    <a:pt x="440" y="385"/>
                    <a:pt x="437" y="385"/>
                  </a:cubicBezTo>
                  <a:cubicBezTo>
                    <a:pt x="431" y="387"/>
                    <a:pt x="425" y="386"/>
                    <a:pt x="422" y="392"/>
                  </a:cubicBezTo>
                  <a:close/>
                  <a:moveTo>
                    <a:pt x="479" y="387"/>
                  </a:moveTo>
                  <a:cubicBezTo>
                    <a:pt x="480" y="386"/>
                    <a:pt x="481" y="385"/>
                    <a:pt x="482" y="387"/>
                  </a:cubicBezTo>
                  <a:cubicBezTo>
                    <a:pt x="483" y="384"/>
                    <a:pt x="479" y="385"/>
                    <a:pt x="479" y="387"/>
                  </a:cubicBezTo>
                  <a:close/>
                  <a:moveTo>
                    <a:pt x="321" y="386"/>
                  </a:moveTo>
                  <a:cubicBezTo>
                    <a:pt x="318" y="389"/>
                    <a:pt x="328" y="390"/>
                    <a:pt x="328" y="387"/>
                  </a:cubicBezTo>
                  <a:cubicBezTo>
                    <a:pt x="325" y="387"/>
                    <a:pt x="323" y="384"/>
                    <a:pt x="321" y="386"/>
                  </a:cubicBezTo>
                  <a:close/>
                  <a:moveTo>
                    <a:pt x="358" y="388"/>
                  </a:moveTo>
                  <a:cubicBezTo>
                    <a:pt x="360" y="389"/>
                    <a:pt x="360" y="388"/>
                    <a:pt x="363" y="388"/>
                  </a:cubicBezTo>
                  <a:cubicBezTo>
                    <a:pt x="363" y="387"/>
                    <a:pt x="363" y="387"/>
                    <a:pt x="363" y="386"/>
                  </a:cubicBezTo>
                  <a:cubicBezTo>
                    <a:pt x="362" y="385"/>
                    <a:pt x="357" y="385"/>
                    <a:pt x="358" y="388"/>
                  </a:cubicBezTo>
                  <a:close/>
                  <a:moveTo>
                    <a:pt x="457" y="391"/>
                  </a:moveTo>
                  <a:cubicBezTo>
                    <a:pt x="462" y="391"/>
                    <a:pt x="463" y="388"/>
                    <a:pt x="466" y="386"/>
                  </a:cubicBezTo>
                  <a:cubicBezTo>
                    <a:pt x="463" y="388"/>
                    <a:pt x="459" y="388"/>
                    <a:pt x="457" y="391"/>
                  </a:cubicBezTo>
                  <a:close/>
                  <a:moveTo>
                    <a:pt x="260" y="392"/>
                  </a:moveTo>
                  <a:cubicBezTo>
                    <a:pt x="265" y="395"/>
                    <a:pt x="271" y="393"/>
                    <a:pt x="274" y="389"/>
                  </a:cubicBezTo>
                  <a:cubicBezTo>
                    <a:pt x="270" y="384"/>
                    <a:pt x="263" y="388"/>
                    <a:pt x="260" y="392"/>
                  </a:cubicBezTo>
                  <a:close/>
                  <a:moveTo>
                    <a:pt x="299" y="395"/>
                  </a:moveTo>
                  <a:cubicBezTo>
                    <a:pt x="300" y="393"/>
                    <a:pt x="301" y="390"/>
                    <a:pt x="304" y="390"/>
                  </a:cubicBezTo>
                  <a:cubicBezTo>
                    <a:pt x="304" y="388"/>
                    <a:pt x="302" y="387"/>
                    <a:pt x="300" y="387"/>
                  </a:cubicBezTo>
                  <a:cubicBezTo>
                    <a:pt x="300" y="389"/>
                    <a:pt x="295" y="393"/>
                    <a:pt x="299" y="395"/>
                  </a:cubicBezTo>
                  <a:close/>
                  <a:moveTo>
                    <a:pt x="44" y="389"/>
                  </a:moveTo>
                  <a:cubicBezTo>
                    <a:pt x="48" y="394"/>
                    <a:pt x="52" y="400"/>
                    <a:pt x="57" y="404"/>
                  </a:cubicBezTo>
                  <a:cubicBezTo>
                    <a:pt x="55" y="397"/>
                    <a:pt x="49" y="388"/>
                    <a:pt x="44" y="389"/>
                  </a:cubicBezTo>
                  <a:close/>
                  <a:moveTo>
                    <a:pt x="334" y="391"/>
                  </a:moveTo>
                  <a:cubicBezTo>
                    <a:pt x="337" y="390"/>
                    <a:pt x="344" y="393"/>
                    <a:pt x="347" y="392"/>
                  </a:cubicBezTo>
                  <a:cubicBezTo>
                    <a:pt x="347" y="387"/>
                    <a:pt x="339" y="390"/>
                    <a:pt x="335" y="388"/>
                  </a:cubicBezTo>
                  <a:cubicBezTo>
                    <a:pt x="335" y="389"/>
                    <a:pt x="334" y="390"/>
                    <a:pt x="334" y="391"/>
                  </a:cubicBezTo>
                  <a:close/>
                  <a:moveTo>
                    <a:pt x="72" y="403"/>
                  </a:moveTo>
                  <a:cubicBezTo>
                    <a:pt x="70" y="394"/>
                    <a:pt x="60" y="392"/>
                    <a:pt x="55" y="389"/>
                  </a:cubicBezTo>
                  <a:cubicBezTo>
                    <a:pt x="60" y="394"/>
                    <a:pt x="64" y="400"/>
                    <a:pt x="72" y="403"/>
                  </a:cubicBezTo>
                  <a:close/>
                  <a:moveTo>
                    <a:pt x="229" y="405"/>
                  </a:moveTo>
                  <a:cubicBezTo>
                    <a:pt x="217" y="402"/>
                    <a:pt x="208" y="393"/>
                    <a:pt x="198" y="390"/>
                  </a:cubicBezTo>
                  <a:cubicBezTo>
                    <a:pt x="208" y="395"/>
                    <a:pt x="217" y="405"/>
                    <a:pt x="229" y="405"/>
                  </a:cubicBezTo>
                  <a:close/>
                  <a:moveTo>
                    <a:pt x="236" y="391"/>
                  </a:moveTo>
                  <a:cubicBezTo>
                    <a:pt x="236" y="396"/>
                    <a:pt x="240" y="396"/>
                    <a:pt x="242" y="398"/>
                  </a:cubicBezTo>
                  <a:cubicBezTo>
                    <a:pt x="245" y="395"/>
                    <a:pt x="249" y="397"/>
                    <a:pt x="251" y="393"/>
                  </a:cubicBezTo>
                  <a:cubicBezTo>
                    <a:pt x="246" y="387"/>
                    <a:pt x="241" y="391"/>
                    <a:pt x="236" y="391"/>
                  </a:cubicBezTo>
                  <a:close/>
                  <a:moveTo>
                    <a:pt x="318" y="395"/>
                  </a:moveTo>
                  <a:cubicBezTo>
                    <a:pt x="315" y="396"/>
                    <a:pt x="312" y="398"/>
                    <a:pt x="312" y="402"/>
                  </a:cubicBezTo>
                  <a:cubicBezTo>
                    <a:pt x="315" y="403"/>
                    <a:pt x="317" y="403"/>
                    <a:pt x="320" y="404"/>
                  </a:cubicBezTo>
                  <a:cubicBezTo>
                    <a:pt x="322" y="400"/>
                    <a:pt x="325" y="396"/>
                    <a:pt x="326" y="391"/>
                  </a:cubicBezTo>
                  <a:cubicBezTo>
                    <a:pt x="323" y="391"/>
                    <a:pt x="321" y="390"/>
                    <a:pt x="318" y="390"/>
                  </a:cubicBezTo>
                  <a:cubicBezTo>
                    <a:pt x="317" y="391"/>
                    <a:pt x="318" y="393"/>
                    <a:pt x="318" y="395"/>
                  </a:cubicBezTo>
                  <a:close/>
                  <a:moveTo>
                    <a:pt x="302" y="399"/>
                  </a:moveTo>
                  <a:cubicBezTo>
                    <a:pt x="302" y="397"/>
                    <a:pt x="303" y="399"/>
                    <a:pt x="306" y="399"/>
                  </a:cubicBezTo>
                  <a:cubicBezTo>
                    <a:pt x="306" y="396"/>
                    <a:pt x="309" y="395"/>
                    <a:pt x="309" y="392"/>
                  </a:cubicBezTo>
                  <a:cubicBezTo>
                    <a:pt x="307" y="392"/>
                    <a:pt x="307" y="390"/>
                    <a:pt x="305" y="390"/>
                  </a:cubicBezTo>
                  <a:cubicBezTo>
                    <a:pt x="305" y="394"/>
                    <a:pt x="301" y="397"/>
                    <a:pt x="302" y="399"/>
                  </a:cubicBezTo>
                  <a:close/>
                  <a:moveTo>
                    <a:pt x="358" y="393"/>
                  </a:moveTo>
                  <a:cubicBezTo>
                    <a:pt x="358" y="392"/>
                    <a:pt x="358" y="391"/>
                    <a:pt x="358" y="390"/>
                  </a:cubicBezTo>
                  <a:cubicBezTo>
                    <a:pt x="358" y="390"/>
                    <a:pt x="357" y="390"/>
                    <a:pt x="356" y="390"/>
                  </a:cubicBezTo>
                  <a:cubicBezTo>
                    <a:pt x="356" y="392"/>
                    <a:pt x="357" y="393"/>
                    <a:pt x="358" y="393"/>
                  </a:cubicBezTo>
                  <a:close/>
                  <a:moveTo>
                    <a:pt x="367" y="396"/>
                  </a:moveTo>
                  <a:cubicBezTo>
                    <a:pt x="371" y="397"/>
                    <a:pt x="380" y="398"/>
                    <a:pt x="379" y="391"/>
                  </a:cubicBezTo>
                  <a:cubicBezTo>
                    <a:pt x="372" y="391"/>
                    <a:pt x="368" y="390"/>
                    <a:pt x="367" y="396"/>
                  </a:cubicBezTo>
                  <a:close/>
                  <a:moveTo>
                    <a:pt x="385" y="398"/>
                  </a:moveTo>
                  <a:cubicBezTo>
                    <a:pt x="389" y="398"/>
                    <a:pt x="396" y="396"/>
                    <a:pt x="398" y="392"/>
                  </a:cubicBezTo>
                  <a:cubicBezTo>
                    <a:pt x="391" y="390"/>
                    <a:pt x="386" y="391"/>
                    <a:pt x="385" y="398"/>
                  </a:cubicBezTo>
                  <a:close/>
                  <a:moveTo>
                    <a:pt x="446" y="406"/>
                  </a:moveTo>
                  <a:cubicBezTo>
                    <a:pt x="460" y="402"/>
                    <a:pt x="473" y="399"/>
                    <a:pt x="482" y="392"/>
                  </a:cubicBezTo>
                  <a:cubicBezTo>
                    <a:pt x="471" y="396"/>
                    <a:pt x="452" y="397"/>
                    <a:pt x="446" y="406"/>
                  </a:cubicBezTo>
                  <a:close/>
                  <a:moveTo>
                    <a:pt x="279" y="399"/>
                  </a:moveTo>
                  <a:cubicBezTo>
                    <a:pt x="283" y="400"/>
                    <a:pt x="284" y="399"/>
                    <a:pt x="287" y="401"/>
                  </a:cubicBezTo>
                  <a:cubicBezTo>
                    <a:pt x="290" y="401"/>
                    <a:pt x="290" y="398"/>
                    <a:pt x="292" y="396"/>
                  </a:cubicBezTo>
                  <a:cubicBezTo>
                    <a:pt x="288" y="396"/>
                    <a:pt x="286" y="393"/>
                    <a:pt x="282" y="393"/>
                  </a:cubicBezTo>
                  <a:cubicBezTo>
                    <a:pt x="282" y="396"/>
                    <a:pt x="279" y="396"/>
                    <a:pt x="279" y="399"/>
                  </a:cubicBezTo>
                  <a:close/>
                  <a:moveTo>
                    <a:pt x="332" y="393"/>
                  </a:moveTo>
                  <a:cubicBezTo>
                    <a:pt x="332" y="397"/>
                    <a:pt x="327" y="400"/>
                    <a:pt x="328" y="404"/>
                  </a:cubicBezTo>
                  <a:cubicBezTo>
                    <a:pt x="334" y="405"/>
                    <a:pt x="335" y="403"/>
                    <a:pt x="340" y="405"/>
                  </a:cubicBezTo>
                  <a:cubicBezTo>
                    <a:pt x="342" y="402"/>
                    <a:pt x="344" y="399"/>
                    <a:pt x="345" y="395"/>
                  </a:cubicBezTo>
                  <a:cubicBezTo>
                    <a:pt x="341" y="395"/>
                    <a:pt x="337" y="393"/>
                    <a:pt x="332" y="393"/>
                  </a:cubicBezTo>
                  <a:close/>
                  <a:moveTo>
                    <a:pt x="409" y="399"/>
                  </a:moveTo>
                  <a:cubicBezTo>
                    <a:pt x="413" y="398"/>
                    <a:pt x="424" y="399"/>
                    <a:pt x="427" y="395"/>
                  </a:cubicBezTo>
                  <a:cubicBezTo>
                    <a:pt x="421" y="395"/>
                    <a:pt x="410" y="394"/>
                    <a:pt x="409" y="399"/>
                  </a:cubicBezTo>
                  <a:close/>
                  <a:moveTo>
                    <a:pt x="114" y="400"/>
                  </a:moveTo>
                  <a:cubicBezTo>
                    <a:pt x="114" y="398"/>
                    <a:pt x="112" y="398"/>
                    <a:pt x="111" y="396"/>
                  </a:cubicBezTo>
                  <a:cubicBezTo>
                    <a:pt x="111" y="398"/>
                    <a:pt x="112" y="400"/>
                    <a:pt x="114" y="400"/>
                  </a:cubicBezTo>
                  <a:close/>
                  <a:moveTo>
                    <a:pt x="135" y="409"/>
                  </a:moveTo>
                  <a:cubicBezTo>
                    <a:pt x="132" y="404"/>
                    <a:pt x="130" y="398"/>
                    <a:pt x="124" y="396"/>
                  </a:cubicBezTo>
                  <a:cubicBezTo>
                    <a:pt x="126" y="402"/>
                    <a:pt x="130" y="406"/>
                    <a:pt x="135" y="409"/>
                  </a:cubicBezTo>
                  <a:close/>
                  <a:moveTo>
                    <a:pt x="166" y="423"/>
                  </a:moveTo>
                  <a:cubicBezTo>
                    <a:pt x="166" y="420"/>
                    <a:pt x="163" y="415"/>
                    <a:pt x="163" y="410"/>
                  </a:cubicBezTo>
                  <a:cubicBezTo>
                    <a:pt x="157" y="407"/>
                    <a:pt x="153" y="398"/>
                    <a:pt x="146" y="398"/>
                  </a:cubicBezTo>
                  <a:cubicBezTo>
                    <a:pt x="148" y="408"/>
                    <a:pt x="156" y="421"/>
                    <a:pt x="166" y="423"/>
                  </a:cubicBezTo>
                  <a:close/>
                  <a:moveTo>
                    <a:pt x="166" y="402"/>
                  </a:moveTo>
                  <a:cubicBezTo>
                    <a:pt x="166" y="399"/>
                    <a:pt x="166" y="397"/>
                    <a:pt x="164" y="397"/>
                  </a:cubicBezTo>
                  <a:cubicBezTo>
                    <a:pt x="165" y="399"/>
                    <a:pt x="164" y="402"/>
                    <a:pt x="166" y="402"/>
                  </a:cubicBezTo>
                  <a:close/>
                  <a:moveTo>
                    <a:pt x="294" y="401"/>
                  </a:moveTo>
                  <a:cubicBezTo>
                    <a:pt x="296" y="402"/>
                    <a:pt x="296" y="400"/>
                    <a:pt x="296" y="399"/>
                  </a:cubicBezTo>
                  <a:cubicBezTo>
                    <a:pt x="296" y="399"/>
                    <a:pt x="296" y="398"/>
                    <a:pt x="295" y="398"/>
                  </a:cubicBezTo>
                  <a:cubicBezTo>
                    <a:pt x="295" y="400"/>
                    <a:pt x="294" y="400"/>
                    <a:pt x="294" y="401"/>
                  </a:cubicBezTo>
                  <a:close/>
                  <a:moveTo>
                    <a:pt x="363" y="404"/>
                  </a:moveTo>
                  <a:cubicBezTo>
                    <a:pt x="367" y="405"/>
                    <a:pt x="374" y="404"/>
                    <a:pt x="375" y="399"/>
                  </a:cubicBezTo>
                  <a:cubicBezTo>
                    <a:pt x="370" y="399"/>
                    <a:pt x="363" y="397"/>
                    <a:pt x="363" y="404"/>
                  </a:cubicBezTo>
                  <a:close/>
                  <a:moveTo>
                    <a:pt x="114" y="421"/>
                  </a:moveTo>
                  <a:cubicBezTo>
                    <a:pt x="115" y="415"/>
                    <a:pt x="108" y="417"/>
                    <a:pt x="107" y="413"/>
                  </a:cubicBezTo>
                  <a:cubicBezTo>
                    <a:pt x="99" y="410"/>
                    <a:pt x="94" y="401"/>
                    <a:pt x="87" y="399"/>
                  </a:cubicBezTo>
                  <a:cubicBezTo>
                    <a:pt x="93" y="410"/>
                    <a:pt x="104" y="415"/>
                    <a:pt x="114" y="421"/>
                  </a:cubicBezTo>
                  <a:close/>
                  <a:moveTo>
                    <a:pt x="159" y="402"/>
                  </a:moveTo>
                  <a:cubicBezTo>
                    <a:pt x="160" y="401"/>
                    <a:pt x="159" y="399"/>
                    <a:pt x="157" y="399"/>
                  </a:cubicBezTo>
                  <a:cubicBezTo>
                    <a:pt x="158" y="400"/>
                    <a:pt x="158" y="401"/>
                    <a:pt x="159" y="402"/>
                  </a:cubicBezTo>
                  <a:close/>
                  <a:moveTo>
                    <a:pt x="65" y="403"/>
                  </a:moveTo>
                  <a:cubicBezTo>
                    <a:pt x="63" y="403"/>
                    <a:pt x="60" y="398"/>
                    <a:pt x="60" y="401"/>
                  </a:cubicBezTo>
                  <a:cubicBezTo>
                    <a:pt x="65" y="405"/>
                    <a:pt x="66" y="414"/>
                    <a:pt x="72" y="416"/>
                  </a:cubicBezTo>
                  <a:cubicBezTo>
                    <a:pt x="73" y="416"/>
                    <a:pt x="73" y="415"/>
                    <a:pt x="73" y="415"/>
                  </a:cubicBezTo>
                  <a:cubicBezTo>
                    <a:pt x="72" y="409"/>
                    <a:pt x="65" y="410"/>
                    <a:pt x="65" y="403"/>
                  </a:cubicBezTo>
                  <a:close/>
                  <a:moveTo>
                    <a:pt x="421" y="410"/>
                  </a:moveTo>
                  <a:cubicBezTo>
                    <a:pt x="431" y="408"/>
                    <a:pt x="438" y="404"/>
                    <a:pt x="445" y="399"/>
                  </a:cubicBezTo>
                  <a:cubicBezTo>
                    <a:pt x="436" y="400"/>
                    <a:pt x="422" y="399"/>
                    <a:pt x="421" y="410"/>
                  </a:cubicBezTo>
                  <a:close/>
                  <a:moveTo>
                    <a:pt x="299" y="402"/>
                  </a:moveTo>
                  <a:cubicBezTo>
                    <a:pt x="301" y="402"/>
                    <a:pt x="302" y="402"/>
                    <a:pt x="304" y="402"/>
                  </a:cubicBezTo>
                  <a:cubicBezTo>
                    <a:pt x="304" y="399"/>
                    <a:pt x="298" y="399"/>
                    <a:pt x="299" y="402"/>
                  </a:cubicBezTo>
                  <a:close/>
                  <a:moveTo>
                    <a:pt x="384" y="403"/>
                  </a:moveTo>
                  <a:cubicBezTo>
                    <a:pt x="385" y="404"/>
                    <a:pt x="387" y="403"/>
                    <a:pt x="388" y="404"/>
                  </a:cubicBezTo>
                  <a:cubicBezTo>
                    <a:pt x="387" y="401"/>
                    <a:pt x="392" y="404"/>
                    <a:pt x="392" y="401"/>
                  </a:cubicBezTo>
                  <a:cubicBezTo>
                    <a:pt x="388" y="401"/>
                    <a:pt x="386" y="401"/>
                    <a:pt x="384" y="403"/>
                  </a:cubicBezTo>
                  <a:close/>
                  <a:moveTo>
                    <a:pt x="195" y="422"/>
                  </a:moveTo>
                  <a:cubicBezTo>
                    <a:pt x="187" y="414"/>
                    <a:pt x="179" y="408"/>
                    <a:pt x="170" y="401"/>
                  </a:cubicBezTo>
                  <a:cubicBezTo>
                    <a:pt x="173" y="414"/>
                    <a:pt x="186" y="416"/>
                    <a:pt x="195" y="422"/>
                  </a:cubicBezTo>
                  <a:close/>
                  <a:moveTo>
                    <a:pt x="394" y="414"/>
                  </a:moveTo>
                  <a:cubicBezTo>
                    <a:pt x="402" y="414"/>
                    <a:pt x="408" y="412"/>
                    <a:pt x="416" y="412"/>
                  </a:cubicBezTo>
                  <a:cubicBezTo>
                    <a:pt x="416" y="409"/>
                    <a:pt x="418" y="406"/>
                    <a:pt x="419" y="403"/>
                  </a:cubicBezTo>
                  <a:cubicBezTo>
                    <a:pt x="409" y="406"/>
                    <a:pt x="400" y="406"/>
                    <a:pt x="394" y="414"/>
                  </a:cubicBezTo>
                  <a:close/>
                  <a:moveTo>
                    <a:pt x="267" y="407"/>
                  </a:moveTo>
                  <a:cubicBezTo>
                    <a:pt x="263" y="406"/>
                    <a:pt x="258" y="403"/>
                    <a:pt x="253" y="405"/>
                  </a:cubicBezTo>
                  <a:cubicBezTo>
                    <a:pt x="257" y="405"/>
                    <a:pt x="264" y="411"/>
                    <a:pt x="267" y="407"/>
                  </a:cubicBezTo>
                  <a:close/>
                  <a:moveTo>
                    <a:pt x="118" y="416"/>
                  </a:moveTo>
                  <a:cubicBezTo>
                    <a:pt x="118" y="410"/>
                    <a:pt x="114" y="408"/>
                    <a:pt x="111" y="405"/>
                  </a:cubicBezTo>
                  <a:cubicBezTo>
                    <a:pt x="113" y="409"/>
                    <a:pt x="113" y="415"/>
                    <a:pt x="118" y="416"/>
                  </a:cubicBezTo>
                  <a:close/>
                  <a:moveTo>
                    <a:pt x="308" y="407"/>
                  </a:moveTo>
                  <a:cubicBezTo>
                    <a:pt x="311" y="407"/>
                    <a:pt x="316" y="409"/>
                    <a:pt x="319" y="409"/>
                  </a:cubicBezTo>
                  <a:cubicBezTo>
                    <a:pt x="319" y="407"/>
                    <a:pt x="318" y="407"/>
                    <a:pt x="318" y="406"/>
                  </a:cubicBezTo>
                  <a:cubicBezTo>
                    <a:pt x="314" y="406"/>
                    <a:pt x="309" y="404"/>
                    <a:pt x="308" y="407"/>
                  </a:cubicBezTo>
                  <a:close/>
                  <a:moveTo>
                    <a:pt x="338" y="410"/>
                  </a:moveTo>
                  <a:cubicBezTo>
                    <a:pt x="339" y="409"/>
                    <a:pt x="340" y="408"/>
                    <a:pt x="340" y="407"/>
                  </a:cubicBezTo>
                  <a:cubicBezTo>
                    <a:pt x="336" y="408"/>
                    <a:pt x="332" y="406"/>
                    <a:pt x="330" y="408"/>
                  </a:cubicBezTo>
                  <a:cubicBezTo>
                    <a:pt x="333" y="408"/>
                    <a:pt x="335" y="410"/>
                    <a:pt x="338" y="410"/>
                  </a:cubicBezTo>
                  <a:close/>
                  <a:moveTo>
                    <a:pt x="346" y="410"/>
                  </a:moveTo>
                  <a:cubicBezTo>
                    <a:pt x="348" y="410"/>
                    <a:pt x="347" y="409"/>
                    <a:pt x="349" y="409"/>
                  </a:cubicBezTo>
                  <a:cubicBezTo>
                    <a:pt x="349" y="406"/>
                    <a:pt x="345" y="406"/>
                    <a:pt x="346" y="410"/>
                  </a:cubicBezTo>
                  <a:close/>
                  <a:moveTo>
                    <a:pt x="358" y="411"/>
                  </a:moveTo>
                  <a:cubicBezTo>
                    <a:pt x="363" y="410"/>
                    <a:pt x="371" y="412"/>
                    <a:pt x="371" y="407"/>
                  </a:cubicBezTo>
                  <a:cubicBezTo>
                    <a:pt x="367" y="408"/>
                    <a:pt x="361" y="408"/>
                    <a:pt x="358" y="411"/>
                  </a:cubicBezTo>
                  <a:close/>
                  <a:moveTo>
                    <a:pt x="144" y="414"/>
                  </a:moveTo>
                  <a:cubicBezTo>
                    <a:pt x="142" y="412"/>
                    <a:pt x="142" y="407"/>
                    <a:pt x="140" y="409"/>
                  </a:cubicBezTo>
                  <a:cubicBezTo>
                    <a:pt x="141" y="410"/>
                    <a:pt x="143" y="414"/>
                    <a:pt x="144" y="414"/>
                  </a:cubicBezTo>
                  <a:close/>
                  <a:moveTo>
                    <a:pt x="328" y="409"/>
                  </a:moveTo>
                  <a:cubicBezTo>
                    <a:pt x="326" y="409"/>
                    <a:pt x="325" y="409"/>
                    <a:pt x="323" y="408"/>
                  </a:cubicBezTo>
                  <a:cubicBezTo>
                    <a:pt x="323" y="410"/>
                    <a:pt x="327" y="410"/>
                    <a:pt x="328" y="409"/>
                  </a:cubicBezTo>
                  <a:close/>
                  <a:moveTo>
                    <a:pt x="146" y="439"/>
                  </a:moveTo>
                  <a:cubicBezTo>
                    <a:pt x="139" y="429"/>
                    <a:pt x="131" y="413"/>
                    <a:pt x="120" y="409"/>
                  </a:cubicBezTo>
                  <a:cubicBezTo>
                    <a:pt x="129" y="419"/>
                    <a:pt x="137" y="430"/>
                    <a:pt x="146" y="439"/>
                  </a:cubicBezTo>
                  <a:close/>
                  <a:moveTo>
                    <a:pt x="271" y="410"/>
                  </a:moveTo>
                  <a:cubicBezTo>
                    <a:pt x="272" y="410"/>
                    <a:pt x="273" y="410"/>
                    <a:pt x="273" y="410"/>
                  </a:cubicBezTo>
                  <a:cubicBezTo>
                    <a:pt x="274" y="408"/>
                    <a:pt x="270" y="408"/>
                    <a:pt x="271" y="410"/>
                  </a:cubicBezTo>
                  <a:close/>
                  <a:moveTo>
                    <a:pt x="298" y="412"/>
                  </a:moveTo>
                  <a:cubicBezTo>
                    <a:pt x="298" y="412"/>
                    <a:pt x="299" y="413"/>
                    <a:pt x="299" y="413"/>
                  </a:cubicBezTo>
                  <a:cubicBezTo>
                    <a:pt x="303" y="413"/>
                    <a:pt x="305" y="414"/>
                    <a:pt x="308" y="414"/>
                  </a:cubicBezTo>
                  <a:cubicBezTo>
                    <a:pt x="311" y="414"/>
                    <a:pt x="309" y="413"/>
                    <a:pt x="307" y="413"/>
                  </a:cubicBezTo>
                  <a:cubicBezTo>
                    <a:pt x="303" y="413"/>
                    <a:pt x="297" y="409"/>
                    <a:pt x="293" y="411"/>
                  </a:cubicBezTo>
                  <a:cubicBezTo>
                    <a:pt x="295" y="411"/>
                    <a:pt x="296" y="412"/>
                    <a:pt x="298" y="412"/>
                  </a:cubicBezTo>
                  <a:close/>
                  <a:moveTo>
                    <a:pt x="380" y="416"/>
                  </a:moveTo>
                  <a:cubicBezTo>
                    <a:pt x="382" y="416"/>
                    <a:pt x="384" y="415"/>
                    <a:pt x="386" y="414"/>
                  </a:cubicBezTo>
                  <a:cubicBezTo>
                    <a:pt x="384" y="413"/>
                    <a:pt x="379" y="414"/>
                    <a:pt x="380" y="416"/>
                  </a:cubicBezTo>
                  <a:close/>
                  <a:moveTo>
                    <a:pt x="76" y="418"/>
                  </a:moveTo>
                  <a:cubicBezTo>
                    <a:pt x="76" y="417"/>
                    <a:pt x="77" y="416"/>
                    <a:pt x="76" y="415"/>
                  </a:cubicBezTo>
                  <a:cubicBezTo>
                    <a:pt x="75" y="416"/>
                    <a:pt x="75" y="412"/>
                    <a:pt x="74" y="415"/>
                  </a:cubicBezTo>
                  <a:cubicBezTo>
                    <a:pt x="75" y="416"/>
                    <a:pt x="74" y="417"/>
                    <a:pt x="76" y="418"/>
                  </a:cubicBezTo>
                  <a:close/>
                  <a:moveTo>
                    <a:pt x="392" y="416"/>
                  </a:moveTo>
                  <a:cubicBezTo>
                    <a:pt x="393" y="416"/>
                    <a:pt x="394" y="417"/>
                    <a:pt x="394" y="417"/>
                  </a:cubicBezTo>
                  <a:cubicBezTo>
                    <a:pt x="394" y="416"/>
                    <a:pt x="395" y="416"/>
                    <a:pt x="395" y="415"/>
                  </a:cubicBezTo>
                  <a:cubicBezTo>
                    <a:pt x="393" y="415"/>
                    <a:pt x="393" y="416"/>
                    <a:pt x="392" y="416"/>
                  </a:cubicBezTo>
                  <a:close/>
                  <a:moveTo>
                    <a:pt x="374" y="418"/>
                  </a:moveTo>
                  <a:cubicBezTo>
                    <a:pt x="375" y="417"/>
                    <a:pt x="378" y="418"/>
                    <a:pt x="378" y="415"/>
                  </a:cubicBezTo>
                  <a:cubicBezTo>
                    <a:pt x="376" y="416"/>
                    <a:pt x="374" y="415"/>
                    <a:pt x="374" y="418"/>
                  </a:cubicBezTo>
                  <a:close/>
                  <a:moveTo>
                    <a:pt x="321" y="416"/>
                  </a:moveTo>
                  <a:cubicBezTo>
                    <a:pt x="320" y="416"/>
                    <a:pt x="320" y="417"/>
                    <a:pt x="321" y="417"/>
                  </a:cubicBezTo>
                  <a:cubicBezTo>
                    <a:pt x="324" y="417"/>
                    <a:pt x="331" y="418"/>
                    <a:pt x="330" y="416"/>
                  </a:cubicBezTo>
                  <a:cubicBezTo>
                    <a:pt x="327" y="417"/>
                    <a:pt x="326" y="416"/>
                    <a:pt x="323" y="416"/>
                  </a:cubicBezTo>
                  <a:cubicBezTo>
                    <a:pt x="322" y="416"/>
                    <a:pt x="321" y="416"/>
                    <a:pt x="321" y="416"/>
                  </a:cubicBezTo>
                  <a:close/>
                  <a:moveTo>
                    <a:pt x="83" y="421"/>
                  </a:moveTo>
                  <a:cubicBezTo>
                    <a:pt x="82" y="419"/>
                    <a:pt x="79" y="418"/>
                    <a:pt x="77" y="416"/>
                  </a:cubicBezTo>
                  <a:cubicBezTo>
                    <a:pt x="75" y="420"/>
                    <a:pt x="83" y="420"/>
                    <a:pt x="83" y="421"/>
                  </a:cubicBezTo>
                  <a:close/>
                  <a:moveTo>
                    <a:pt x="129" y="425"/>
                  </a:moveTo>
                  <a:cubicBezTo>
                    <a:pt x="126" y="424"/>
                    <a:pt x="124" y="418"/>
                    <a:pt x="121" y="418"/>
                  </a:cubicBezTo>
                  <a:cubicBezTo>
                    <a:pt x="122" y="422"/>
                    <a:pt x="127" y="424"/>
                    <a:pt x="129" y="425"/>
                  </a:cubicBezTo>
                  <a:close/>
                  <a:moveTo>
                    <a:pt x="417" y="421"/>
                  </a:moveTo>
                  <a:cubicBezTo>
                    <a:pt x="425" y="421"/>
                    <a:pt x="435" y="421"/>
                    <a:pt x="443" y="419"/>
                  </a:cubicBezTo>
                  <a:cubicBezTo>
                    <a:pt x="436" y="417"/>
                    <a:pt x="422" y="418"/>
                    <a:pt x="417" y="421"/>
                  </a:cubicBezTo>
                  <a:close/>
                  <a:moveTo>
                    <a:pt x="388" y="419"/>
                  </a:moveTo>
                  <a:cubicBezTo>
                    <a:pt x="388" y="417"/>
                    <a:pt x="385" y="419"/>
                    <a:pt x="384" y="418"/>
                  </a:cubicBezTo>
                  <a:cubicBezTo>
                    <a:pt x="383" y="420"/>
                    <a:pt x="386" y="419"/>
                    <a:pt x="388" y="419"/>
                  </a:cubicBezTo>
                  <a:close/>
                  <a:moveTo>
                    <a:pt x="160" y="426"/>
                  </a:moveTo>
                  <a:cubicBezTo>
                    <a:pt x="161" y="425"/>
                    <a:pt x="157" y="424"/>
                    <a:pt x="159" y="422"/>
                  </a:cubicBezTo>
                  <a:cubicBezTo>
                    <a:pt x="155" y="422"/>
                    <a:pt x="155" y="419"/>
                    <a:pt x="152" y="419"/>
                  </a:cubicBezTo>
                  <a:cubicBezTo>
                    <a:pt x="152" y="424"/>
                    <a:pt x="158" y="426"/>
                    <a:pt x="160" y="426"/>
                  </a:cubicBezTo>
                  <a:close/>
                  <a:moveTo>
                    <a:pt x="174" y="427"/>
                  </a:moveTo>
                  <a:cubicBezTo>
                    <a:pt x="182" y="430"/>
                    <a:pt x="188" y="435"/>
                    <a:pt x="196" y="438"/>
                  </a:cubicBezTo>
                  <a:cubicBezTo>
                    <a:pt x="188" y="432"/>
                    <a:pt x="181" y="425"/>
                    <a:pt x="173" y="419"/>
                  </a:cubicBezTo>
                  <a:cubicBezTo>
                    <a:pt x="173" y="422"/>
                    <a:pt x="174" y="425"/>
                    <a:pt x="174" y="427"/>
                  </a:cubicBezTo>
                  <a:close/>
                  <a:moveTo>
                    <a:pt x="347" y="422"/>
                  </a:moveTo>
                  <a:cubicBezTo>
                    <a:pt x="354" y="422"/>
                    <a:pt x="358" y="423"/>
                    <a:pt x="366" y="423"/>
                  </a:cubicBezTo>
                  <a:cubicBezTo>
                    <a:pt x="366" y="421"/>
                    <a:pt x="366" y="420"/>
                    <a:pt x="366" y="419"/>
                  </a:cubicBezTo>
                  <a:cubicBezTo>
                    <a:pt x="360" y="418"/>
                    <a:pt x="352" y="420"/>
                    <a:pt x="347" y="422"/>
                  </a:cubicBezTo>
                  <a:close/>
                  <a:moveTo>
                    <a:pt x="371" y="423"/>
                  </a:moveTo>
                  <a:cubicBezTo>
                    <a:pt x="372" y="421"/>
                    <a:pt x="378" y="423"/>
                    <a:pt x="378" y="421"/>
                  </a:cubicBezTo>
                  <a:cubicBezTo>
                    <a:pt x="375" y="421"/>
                    <a:pt x="371" y="419"/>
                    <a:pt x="371" y="423"/>
                  </a:cubicBezTo>
                  <a:close/>
                  <a:moveTo>
                    <a:pt x="89" y="426"/>
                  </a:moveTo>
                  <a:cubicBezTo>
                    <a:pt x="88" y="424"/>
                    <a:pt x="85" y="422"/>
                    <a:pt x="84" y="423"/>
                  </a:cubicBezTo>
                  <a:cubicBezTo>
                    <a:pt x="86" y="423"/>
                    <a:pt x="86" y="426"/>
                    <a:pt x="89" y="426"/>
                  </a:cubicBezTo>
                  <a:close/>
                  <a:moveTo>
                    <a:pt x="92" y="436"/>
                  </a:moveTo>
                  <a:cubicBezTo>
                    <a:pt x="88" y="431"/>
                    <a:pt x="81" y="425"/>
                    <a:pt x="75" y="424"/>
                  </a:cubicBezTo>
                  <a:cubicBezTo>
                    <a:pt x="80" y="428"/>
                    <a:pt x="88" y="435"/>
                    <a:pt x="92" y="436"/>
                  </a:cubicBezTo>
                  <a:close/>
                  <a:moveTo>
                    <a:pt x="119" y="426"/>
                  </a:moveTo>
                  <a:cubicBezTo>
                    <a:pt x="123" y="428"/>
                    <a:pt x="125" y="431"/>
                    <a:pt x="129" y="432"/>
                  </a:cubicBezTo>
                  <a:cubicBezTo>
                    <a:pt x="126" y="431"/>
                    <a:pt x="122" y="424"/>
                    <a:pt x="119" y="426"/>
                  </a:cubicBezTo>
                  <a:close/>
                  <a:moveTo>
                    <a:pt x="149" y="430"/>
                  </a:moveTo>
                  <a:cubicBezTo>
                    <a:pt x="148" y="429"/>
                    <a:pt x="146" y="425"/>
                    <a:pt x="145" y="426"/>
                  </a:cubicBezTo>
                  <a:cubicBezTo>
                    <a:pt x="147" y="427"/>
                    <a:pt x="146" y="430"/>
                    <a:pt x="149" y="430"/>
                  </a:cubicBezTo>
                  <a:close/>
                  <a:moveTo>
                    <a:pt x="169" y="472"/>
                  </a:moveTo>
                  <a:cubicBezTo>
                    <a:pt x="158" y="453"/>
                    <a:pt x="136" y="442"/>
                    <a:pt x="120" y="431"/>
                  </a:cubicBezTo>
                  <a:cubicBezTo>
                    <a:pt x="136" y="445"/>
                    <a:pt x="152" y="458"/>
                    <a:pt x="169" y="472"/>
                  </a:cubicBezTo>
                  <a:close/>
                  <a:moveTo>
                    <a:pt x="157" y="443"/>
                  </a:moveTo>
                  <a:cubicBezTo>
                    <a:pt x="157" y="438"/>
                    <a:pt x="151" y="436"/>
                    <a:pt x="152" y="432"/>
                  </a:cubicBezTo>
                  <a:cubicBezTo>
                    <a:pt x="151" y="432"/>
                    <a:pt x="150" y="432"/>
                    <a:pt x="149" y="432"/>
                  </a:cubicBezTo>
                  <a:cubicBezTo>
                    <a:pt x="151" y="436"/>
                    <a:pt x="154" y="439"/>
                    <a:pt x="157" y="443"/>
                  </a:cubicBezTo>
                  <a:close/>
                  <a:moveTo>
                    <a:pt x="176" y="464"/>
                  </a:moveTo>
                  <a:cubicBezTo>
                    <a:pt x="185" y="470"/>
                    <a:pt x="193" y="476"/>
                    <a:pt x="203" y="481"/>
                  </a:cubicBezTo>
                  <a:cubicBezTo>
                    <a:pt x="192" y="468"/>
                    <a:pt x="179" y="456"/>
                    <a:pt x="167" y="443"/>
                  </a:cubicBezTo>
                  <a:cubicBezTo>
                    <a:pt x="167" y="442"/>
                    <a:pt x="166" y="442"/>
                    <a:pt x="166" y="440"/>
                  </a:cubicBezTo>
                  <a:cubicBezTo>
                    <a:pt x="162" y="438"/>
                    <a:pt x="159" y="435"/>
                    <a:pt x="155" y="432"/>
                  </a:cubicBezTo>
                  <a:cubicBezTo>
                    <a:pt x="160" y="444"/>
                    <a:pt x="170" y="453"/>
                    <a:pt x="176" y="464"/>
                  </a:cubicBezTo>
                  <a:close/>
                  <a:moveTo>
                    <a:pt x="129" y="445"/>
                  </a:moveTo>
                  <a:cubicBezTo>
                    <a:pt x="125" y="440"/>
                    <a:pt x="119" y="436"/>
                    <a:pt x="113" y="433"/>
                  </a:cubicBezTo>
                  <a:cubicBezTo>
                    <a:pt x="117" y="438"/>
                    <a:pt x="123" y="442"/>
                    <a:pt x="129" y="445"/>
                  </a:cubicBezTo>
                  <a:close/>
                  <a:moveTo>
                    <a:pt x="185" y="449"/>
                  </a:moveTo>
                  <a:cubicBezTo>
                    <a:pt x="181" y="446"/>
                    <a:pt x="174" y="441"/>
                    <a:pt x="169" y="437"/>
                  </a:cubicBezTo>
                  <a:cubicBezTo>
                    <a:pt x="174" y="441"/>
                    <a:pt x="178" y="447"/>
                    <a:pt x="185" y="449"/>
                  </a:cubicBezTo>
                  <a:close/>
                  <a:moveTo>
                    <a:pt x="203" y="509"/>
                  </a:moveTo>
                  <a:cubicBezTo>
                    <a:pt x="200" y="508"/>
                    <a:pt x="199" y="504"/>
                    <a:pt x="196" y="502"/>
                  </a:cubicBezTo>
                  <a:cubicBezTo>
                    <a:pt x="186" y="494"/>
                    <a:pt x="173" y="489"/>
                    <a:pt x="168" y="480"/>
                  </a:cubicBezTo>
                  <a:cubicBezTo>
                    <a:pt x="156" y="471"/>
                    <a:pt x="140" y="459"/>
                    <a:pt x="128" y="449"/>
                  </a:cubicBezTo>
                  <a:cubicBezTo>
                    <a:pt x="124" y="447"/>
                    <a:pt x="117" y="439"/>
                    <a:pt x="115" y="440"/>
                  </a:cubicBezTo>
                  <a:cubicBezTo>
                    <a:pt x="115" y="440"/>
                    <a:pt x="115" y="440"/>
                    <a:pt x="115" y="440"/>
                  </a:cubicBezTo>
                  <a:cubicBezTo>
                    <a:pt x="119" y="445"/>
                    <a:pt x="125" y="449"/>
                    <a:pt x="130" y="454"/>
                  </a:cubicBezTo>
                  <a:cubicBezTo>
                    <a:pt x="134" y="457"/>
                    <a:pt x="139" y="461"/>
                    <a:pt x="143" y="464"/>
                  </a:cubicBezTo>
                  <a:cubicBezTo>
                    <a:pt x="151" y="472"/>
                    <a:pt x="161" y="478"/>
                    <a:pt x="168" y="486"/>
                  </a:cubicBezTo>
                  <a:cubicBezTo>
                    <a:pt x="170" y="488"/>
                    <a:pt x="171" y="491"/>
                    <a:pt x="173" y="492"/>
                  </a:cubicBezTo>
                  <a:cubicBezTo>
                    <a:pt x="179" y="497"/>
                    <a:pt x="186" y="501"/>
                    <a:pt x="193" y="505"/>
                  </a:cubicBezTo>
                  <a:cubicBezTo>
                    <a:pt x="200" y="509"/>
                    <a:pt x="207" y="513"/>
                    <a:pt x="214" y="518"/>
                  </a:cubicBezTo>
                  <a:cubicBezTo>
                    <a:pt x="212" y="513"/>
                    <a:pt x="206" y="512"/>
                    <a:pt x="203" y="509"/>
                  </a:cubicBezTo>
                  <a:close/>
                  <a:moveTo>
                    <a:pt x="162" y="448"/>
                  </a:moveTo>
                  <a:cubicBezTo>
                    <a:pt x="161" y="446"/>
                    <a:pt x="160" y="447"/>
                    <a:pt x="161" y="444"/>
                  </a:cubicBezTo>
                  <a:cubicBezTo>
                    <a:pt x="160" y="445"/>
                    <a:pt x="158" y="442"/>
                    <a:pt x="157" y="444"/>
                  </a:cubicBezTo>
                  <a:cubicBezTo>
                    <a:pt x="158" y="444"/>
                    <a:pt x="158" y="446"/>
                    <a:pt x="159" y="446"/>
                  </a:cubicBezTo>
                  <a:cubicBezTo>
                    <a:pt x="161" y="445"/>
                    <a:pt x="160" y="448"/>
                    <a:pt x="162" y="448"/>
                  </a:cubicBezTo>
                  <a:close/>
                  <a:moveTo>
                    <a:pt x="137" y="452"/>
                  </a:moveTo>
                  <a:cubicBezTo>
                    <a:pt x="138" y="450"/>
                    <a:pt x="134" y="448"/>
                    <a:pt x="134" y="449"/>
                  </a:cubicBezTo>
                  <a:cubicBezTo>
                    <a:pt x="135" y="450"/>
                    <a:pt x="136" y="451"/>
                    <a:pt x="137" y="452"/>
                  </a:cubicBezTo>
                  <a:close/>
                  <a:moveTo>
                    <a:pt x="142" y="455"/>
                  </a:moveTo>
                  <a:cubicBezTo>
                    <a:pt x="141" y="455"/>
                    <a:pt x="141" y="454"/>
                    <a:pt x="141" y="453"/>
                  </a:cubicBezTo>
                  <a:cubicBezTo>
                    <a:pt x="140" y="453"/>
                    <a:pt x="139" y="453"/>
                    <a:pt x="138" y="452"/>
                  </a:cubicBezTo>
                  <a:cubicBezTo>
                    <a:pt x="138" y="454"/>
                    <a:pt x="141" y="456"/>
                    <a:pt x="142" y="455"/>
                  </a:cubicBezTo>
                  <a:close/>
                  <a:moveTo>
                    <a:pt x="171" y="504"/>
                  </a:moveTo>
                  <a:cubicBezTo>
                    <a:pt x="165" y="499"/>
                    <a:pt x="160" y="495"/>
                    <a:pt x="155" y="491"/>
                  </a:cubicBezTo>
                  <a:cubicBezTo>
                    <a:pt x="155" y="490"/>
                    <a:pt x="155" y="490"/>
                    <a:pt x="155" y="489"/>
                  </a:cubicBezTo>
                  <a:cubicBezTo>
                    <a:pt x="154" y="489"/>
                    <a:pt x="154" y="490"/>
                    <a:pt x="153" y="490"/>
                  </a:cubicBezTo>
                  <a:cubicBezTo>
                    <a:pt x="149" y="483"/>
                    <a:pt x="141" y="479"/>
                    <a:pt x="134" y="474"/>
                  </a:cubicBezTo>
                  <a:cubicBezTo>
                    <a:pt x="144" y="486"/>
                    <a:pt x="159" y="496"/>
                    <a:pt x="171" y="504"/>
                  </a:cubicBezTo>
                  <a:close/>
                  <a:moveTo>
                    <a:pt x="204" y="501"/>
                  </a:moveTo>
                  <a:cubicBezTo>
                    <a:pt x="204" y="498"/>
                    <a:pt x="201" y="498"/>
                    <a:pt x="200" y="496"/>
                  </a:cubicBezTo>
                  <a:cubicBezTo>
                    <a:pt x="200" y="499"/>
                    <a:pt x="202" y="500"/>
                    <a:pt x="204" y="501"/>
                  </a:cubicBezTo>
                  <a:close/>
                  <a:moveTo>
                    <a:pt x="190" y="511"/>
                  </a:moveTo>
                  <a:cubicBezTo>
                    <a:pt x="186" y="508"/>
                    <a:pt x="183" y="505"/>
                    <a:pt x="177" y="503"/>
                  </a:cubicBezTo>
                  <a:cubicBezTo>
                    <a:pt x="175" y="503"/>
                    <a:pt x="172" y="498"/>
                    <a:pt x="172" y="500"/>
                  </a:cubicBezTo>
                  <a:cubicBezTo>
                    <a:pt x="177" y="504"/>
                    <a:pt x="183" y="511"/>
                    <a:pt x="190" y="511"/>
                  </a:cubicBezTo>
                  <a:close/>
                  <a:moveTo>
                    <a:pt x="233" y="539"/>
                  </a:moveTo>
                  <a:cubicBezTo>
                    <a:pt x="233" y="539"/>
                    <a:pt x="233" y="539"/>
                    <a:pt x="233" y="539"/>
                  </a:cubicBezTo>
                  <a:moveTo>
                    <a:pt x="250" y="554"/>
                  </a:moveTo>
                  <a:cubicBezTo>
                    <a:pt x="248" y="554"/>
                    <a:pt x="248" y="552"/>
                    <a:pt x="247" y="551"/>
                  </a:cubicBezTo>
                  <a:cubicBezTo>
                    <a:pt x="245" y="552"/>
                    <a:pt x="246" y="552"/>
                    <a:pt x="244" y="551"/>
                  </a:cubicBezTo>
                  <a:cubicBezTo>
                    <a:pt x="245" y="553"/>
                    <a:pt x="248" y="557"/>
                    <a:pt x="250" y="55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5" name="Freeform 18">
              <a:extLst>
                <a:ext uri="{FF2B5EF4-FFF2-40B4-BE49-F238E27FC236}">
                  <a16:creationId xmlns:a16="http://schemas.microsoft.com/office/drawing/2014/main" xmlns="" id="{6CAD0EB8-05E7-4476-A0FD-C0DB48F0C1E8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1396219" y="1904734"/>
              <a:ext cx="473319" cy="683779"/>
            </a:xfrm>
            <a:custGeom>
              <a:avLst/>
              <a:gdLst>
                <a:gd name="T0" fmla="*/ 157 w 657"/>
                <a:gd name="T1" fmla="*/ 35 h 559"/>
                <a:gd name="T2" fmla="*/ 325 w 657"/>
                <a:gd name="T3" fmla="*/ 33 h 559"/>
                <a:gd name="T4" fmla="*/ 488 w 657"/>
                <a:gd name="T5" fmla="*/ 54 h 559"/>
                <a:gd name="T6" fmla="*/ 596 w 657"/>
                <a:gd name="T7" fmla="*/ 107 h 559"/>
                <a:gd name="T8" fmla="*/ 264 w 657"/>
                <a:gd name="T9" fmla="*/ 83 h 559"/>
                <a:gd name="T10" fmla="*/ 349 w 657"/>
                <a:gd name="T11" fmla="*/ 94 h 559"/>
                <a:gd name="T12" fmla="*/ 117 w 657"/>
                <a:gd name="T13" fmla="*/ 104 h 559"/>
                <a:gd name="T14" fmla="*/ 614 w 657"/>
                <a:gd name="T15" fmla="*/ 144 h 559"/>
                <a:gd name="T16" fmla="*/ 279 w 657"/>
                <a:gd name="T17" fmla="*/ 119 h 559"/>
                <a:gd name="T18" fmla="*/ 459 w 657"/>
                <a:gd name="T19" fmla="*/ 138 h 559"/>
                <a:gd name="T20" fmla="*/ 55 w 657"/>
                <a:gd name="T21" fmla="*/ 135 h 559"/>
                <a:gd name="T22" fmla="*/ 93 w 657"/>
                <a:gd name="T23" fmla="*/ 138 h 559"/>
                <a:gd name="T24" fmla="*/ 75 w 657"/>
                <a:gd name="T25" fmla="*/ 142 h 559"/>
                <a:gd name="T26" fmla="*/ 134 w 657"/>
                <a:gd name="T27" fmla="*/ 147 h 559"/>
                <a:gd name="T28" fmla="*/ 206 w 657"/>
                <a:gd name="T29" fmla="*/ 155 h 559"/>
                <a:gd name="T30" fmla="*/ 87 w 657"/>
                <a:gd name="T31" fmla="*/ 164 h 559"/>
                <a:gd name="T32" fmla="*/ 104 w 657"/>
                <a:gd name="T33" fmla="*/ 169 h 559"/>
                <a:gd name="T34" fmla="*/ 549 w 657"/>
                <a:gd name="T35" fmla="*/ 184 h 559"/>
                <a:gd name="T36" fmla="*/ 161 w 657"/>
                <a:gd name="T37" fmla="*/ 175 h 559"/>
                <a:gd name="T38" fmla="*/ 533 w 657"/>
                <a:gd name="T39" fmla="*/ 178 h 559"/>
                <a:gd name="T40" fmla="*/ 51 w 657"/>
                <a:gd name="T41" fmla="*/ 186 h 559"/>
                <a:gd name="T42" fmla="*/ 110 w 657"/>
                <a:gd name="T43" fmla="*/ 191 h 559"/>
                <a:gd name="T44" fmla="*/ 333 w 657"/>
                <a:gd name="T45" fmla="*/ 192 h 559"/>
                <a:gd name="T46" fmla="*/ 626 w 657"/>
                <a:gd name="T47" fmla="*/ 204 h 559"/>
                <a:gd name="T48" fmla="*/ 273 w 657"/>
                <a:gd name="T49" fmla="*/ 204 h 559"/>
                <a:gd name="T50" fmla="*/ 566 w 657"/>
                <a:gd name="T51" fmla="*/ 212 h 559"/>
                <a:gd name="T52" fmla="*/ 145 w 657"/>
                <a:gd name="T53" fmla="*/ 215 h 559"/>
                <a:gd name="T54" fmla="*/ 292 w 657"/>
                <a:gd name="T55" fmla="*/ 216 h 559"/>
                <a:gd name="T56" fmla="*/ 573 w 657"/>
                <a:gd name="T57" fmla="*/ 226 h 559"/>
                <a:gd name="T58" fmla="*/ 329 w 657"/>
                <a:gd name="T59" fmla="*/ 234 h 559"/>
                <a:gd name="T60" fmla="*/ 131 w 657"/>
                <a:gd name="T61" fmla="*/ 231 h 559"/>
                <a:gd name="T62" fmla="*/ 507 w 657"/>
                <a:gd name="T63" fmla="*/ 240 h 559"/>
                <a:gd name="T64" fmla="*/ 600 w 657"/>
                <a:gd name="T65" fmla="*/ 268 h 559"/>
                <a:gd name="T66" fmla="*/ 540 w 657"/>
                <a:gd name="T67" fmla="*/ 249 h 559"/>
                <a:gd name="T68" fmla="*/ 509 w 657"/>
                <a:gd name="T69" fmla="*/ 260 h 559"/>
                <a:gd name="T70" fmla="*/ 406 w 657"/>
                <a:gd name="T71" fmla="*/ 257 h 559"/>
                <a:gd name="T72" fmla="*/ 372 w 657"/>
                <a:gd name="T73" fmla="*/ 260 h 559"/>
                <a:gd name="T74" fmla="*/ 246 w 657"/>
                <a:gd name="T75" fmla="*/ 270 h 559"/>
                <a:gd name="T76" fmla="*/ 152 w 657"/>
                <a:gd name="T77" fmla="*/ 274 h 559"/>
                <a:gd name="T78" fmla="*/ 507 w 657"/>
                <a:gd name="T79" fmla="*/ 280 h 559"/>
                <a:gd name="T80" fmla="*/ 189 w 657"/>
                <a:gd name="T81" fmla="*/ 283 h 559"/>
                <a:gd name="T82" fmla="*/ 314 w 657"/>
                <a:gd name="T83" fmla="*/ 285 h 559"/>
                <a:gd name="T84" fmla="*/ 504 w 657"/>
                <a:gd name="T85" fmla="*/ 289 h 559"/>
                <a:gd name="T86" fmla="*/ 479 w 657"/>
                <a:gd name="T87" fmla="*/ 294 h 559"/>
                <a:gd name="T88" fmla="*/ 483 w 657"/>
                <a:gd name="T89" fmla="*/ 300 h 559"/>
                <a:gd name="T90" fmla="*/ 485 w 657"/>
                <a:gd name="T91" fmla="*/ 312 h 559"/>
                <a:gd name="T92" fmla="*/ 409 w 657"/>
                <a:gd name="T93" fmla="*/ 314 h 559"/>
                <a:gd name="T94" fmla="*/ 269 w 657"/>
                <a:gd name="T95" fmla="*/ 318 h 559"/>
                <a:gd name="T96" fmla="*/ 460 w 657"/>
                <a:gd name="T97" fmla="*/ 323 h 559"/>
                <a:gd name="T98" fmla="*/ 387 w 657"/>
                <a:gd name="T99" fmla="*/ 334 h 559"/>
                <a:gd name="T100" fmla="*/ 67 w 657"/>
                <a:gd name="T101" fmla="*/ 334 h 559"/>
                <a:gd name="T102" fmla="*/ 50 w 657"/>
                <a:gd name="T103" fmla="*/ 338 h 559"/>
                <a:gd name="T104" fmla="*/ 410 w 657"/>
                <a:gd name="T105" fmla="*/ 351 h 559"/>
                <a:gd name="T106" fmla="*/ 157 w 657"/>
                <a:gd name="T107" fmla="*/ 363 h 559"/>
                <a:gd name="T108" fmla="*/ 315 w 657"/>
                <a:gd name="T109" fmla="*/ 358 h 559"/>
                <a:gd name="T110" fmla="*/ 321 w 657"/>
                <a:gd name="T111" fmla="*/ 364 h 559"/>
                <a:gd name="T112" fmla="*/ 232 w 657"/>
                <a:gd name="T113" fmla="*/ 367 h 559"/>
                <a:gd name="T114" fmla="*/ 101 w 657"/>
                <a:gd name="T115" fmla="*/ 391 h 559"/>
                <a:gd name="T116" fmla="*/ 402 w 657"/>
                <a:gd name="T117" fmla="*/ 382 h 559"/>
                <a:gd name="T118" fmla="*/ 72 w 657"/>
                <a:gd name="T119" fmla="*/ 403 h 559"/>
                <a:gd name="T120" fmla="*/ 157 w 657"/>
                <a:gd name="T121" fmla="*/ 399 h 559"/>
                <a:gd name="T122" fmla="*/ 392 w 657"/>
                <a:gd name="T123" fmla="*/ 416 h 559"/>
                <a:gd name="T124" fmla="*/ 115 w 657"/>
                <a:gd name="T125" fmla="*/ 440 h 559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657"/>
                <a:gd name="T190" fmla="*/ 0 h 559"/>
                <a:gd name="T191" fmla="*/ 657 w 657"/>
                <a:gd name="T192" fmla="*/ 559 h 559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657" h="559">
                  <a:moveTo>
                    <a:pt x="185" y="393"/>
                  </a:moveTo>
                  <a:cubicBezTo>
                    <a:pt x="192" y="400"/>
                    <a:pt x="207" y="406"/>
                    <a:pt x="216" y="414"/>
                  </a:cubicBezTo>
                  <a:cubicBezTo>
                    <a:pt x="214" y="422"/>
                    <a:pt x="205" y="412"/>
                    <a:pt x="200" y="411"/>
                  </a:cubicBezTo>
                  <a:cubicBezTo>
                    <a:pt x="199" y="412"/>
                    <a:pt x="200" y="414"/>
                    <a:pt x="199" y="414"/>
                  </a:cubicBezTo>
                  <a:cubicBezTo>
                    <a:pt x="190" y="412"/>
                    <a:pt x="187" y="402"/>
                    <a:pt x="179" y="401"/>
                  </a:cubicBezTo>
                  <a:cubicBezTo>
                    <a:pt x="182" y="407"/>
                    <a:pt x="191" y="411"/>
                    <a:pt x="198" y="417"/>
                  </a:cubicBezTo>
                  <a:cubicBezTo>
                    <a:pt x="203" y="421"/>
                    <a:pt x="211" y="427"/>
                    <a:pt x="209" y="433"/>
                  </a:cubicBezTo>
                  <a:cubicBezTo>
                    <a:pt x="201" y="432"/>
                    <a:pt x="193" y="425"/>
                    <a:pt x="185" y="421"/>
                  </a:cubicBezTo>
                  <a:cubicBezTo>
                    <a:pt x="186" y="426"/>
                    <a:pt x="195" y="430"/>
                    <a:pt x="198" y="435"/>
                  </a:cubicBezTo>
                  <a:cubicBezTo>
                    <a:pt x="202" y="438"/>
                    <a:pt x="212" y="442"/>
                    <a:pt x="209" y="449"/>
                  </a:cubicBezTo>
                  <a:cubicBezTo>
                    <a:pt x="199" y="446"/>
                    <a:pt x="188" y="438"/>
                    <a:pt x="177" y="434"/>
                  </a:cubicBezTo>
                  <a:cubicBezTo>
                    <a:pt x="186" y="441"/>
                    <a:pt x="193" y="449"/>
                    <a:pt x="202" y="455"/>
                  </a:cubicBezTo>
                  <a:cubicBezTo>
                    <a:pt x="203" y="464"/>
                    <a:pt x="214" y="465"/>
                    <a:pt x="214" y="474"/>
                  </a:cubicBezTo>
                  <a:cubicBezTo>
                    <a:pt x="213" y="474"/>
                    <a:pt x="213" y="475"/>
                    <a:pt x="213" y="475"/>
                  </a:cubicBezTo>
                  <a:cubicBezTo>
                    <a:pt x="206" y="472"/>
                    <a:pt x="202" y="464"/>
                    <a:pt x="194" y="464"/>
                  </a:cubicBezTo>
                  <a:cubicBezTo>
                    <a:pt x="201" y="475"/>
                    <a:pt x="215" y="482"/>
                    <a:pt x="217" y="496"/>
                  </a:cubicBezTo>
                  <a:cubicBezTo>
                    <a:pt x="213" y="497"/>
                    <a:pt x="209" y="492"/>
                    <a:pt x="206" y="490"/>
                  </a:cubicBezTo>
                  <a:cubicBezTo>
                    <a:pt x="202" y="487"/>
                    <a:pt x="199" y="484"/>
                    <a:pt x="195" y="482"/>
                  </a:cubicBezTo>
                  <a:cubicBezTo>
                    <a:pt x="197" y="485"/>
                    <a:pt x="203" y="489"/>
                    <a:pt x="207" y="493"/>
                  </a:cubicBezTo>
                  <a:cubicBezTo>
                    <a:pt x="207" y="495"/>
                    <a:pt x="206" y="495"/>
                    <a:pt x="206" y="496"/>
                  </a:cubicBezTo>
                  <a:cubicBezTo>
                    <a:pt x="214" y="502"/>
                    <a:pt x="220" y="510"/>
                    <a:pt x="227" y="517"/>
                  </a:cubicBezTo>
                  <a:cubicBezTo>
                    <a:pt x="227" y="519"/>
                    <a:pt x="225" y="519"/>
                    <a:pt x="225" y="521"/>
                  </a:cubicBezTo>
                  <a:cubicBezTo>
                    <a:pt x="230" y="527"/>
                    <a:pt x="237" y="530"/>
                    <a:pt x="240" y="537"/>
                  </a:cubicBezTo>
                  <a:cubicBezTo>
                    <a:pt x="239" y="539"/>
                    <a:pt x="236" y="539"/>
                    <a:pt x="234" y="540"/>
                  </a:cubicBezTo>
                  <a:cubicBezTo>
                    <a:pt x="241" y="542"/>
                    <a:pt x="249" y="542"/>
                    <a:pt x="253" y="547"/>
                  </a:cubicBezTo>
                  <a:cubicBezTo>
                    <a:pt x="253" y="551"/>
                    <a:pt x="249" y="552"/>
                    <a:pt x="251" y="556"/>
                  </a:cubicBezTo>
                  <a:cubicBezTo>
                    <a:pt x="241" y="559"/>
                    <a:pt x="234" y="550"/>
                    <a:pt x="227" y="546"/>
                  </a:cubicBezTo>
                  <a:cubicBezTo>
                    <a:pt x="223" y="547"/>
                    <a:pt x="221" y="545"/>
                    <a:pt x="220" y="543"/>
                  </a:cubicBezTo>
                  <a:cubicBezTo>
                    <a:pt x="215" y="542"/>
                    <a:pt x="208" y="543"/>
                    <a:pt x="206" y="538"/>
                  </a:cubicBezTo>
                  <a:cubicBezTo>
                    <a:pt x="206" y="536"/>
                    <a:pt x="206" y="535"/>
                    <a:pt x="208" y="536"/>
                  </a:cubicBezTo>
                  <a:cubicBezTo>
                    <a:pt x="204" y="531"/>
                    <a:pt x="194" y="530"/>
                    <a:pt x="192" y="523"/>
                  </a:cubicBezTo>
                  <a:cubicBezTo>
                    <a:pt x="190" y="521"/>
                    <a:pt x="191" y="524"/>
                    <a:pt x="188" y="523"/>
                  </a:cubicBezTo>
                  <a:cubicBezTo>
                    <a:pt x="170" y="507"/>
                    <a:pt x="149" y="493"/>
                    <a:pt x="129" y="477"/>
                  </a:cubicBezTo>
                  <a:cubicBezTo>
                    <a:pt x="133" y="485"/>
                    <a:pt x="143" y="490"/>
                    <a:pt x="148" y="498"/>
                  </a:cubicBezTo>
                  <a:cubicBezTo>
                    <a:pt x="139" y="495"/>
                    <a:pt x="130" y="486"/>
                    <a:pt x="124" y="478"/>
                  </a:cubicBezTo>
                  <a:cubicBezTo>
                    <a:pt x="118" y="473"/>
                    <a:pt x="112" y="466"/>
                    <a:pt x="104" y="462"/>
                  </a:cubicBezTo>
                  <a:cubicBezTo>
                    <a:pt x="103" y="458"/>
                    <a:pt x="103" y="459"/>
                    <a:pt x="100" y="458"/>
                  </a:cubicBezTo>
                  <a:cubicBezTo>
                    <a:pt x="99" y="454"/>
                    <a:pt x="92" y="452"/>
                    <a:pt x="92" y="448"/>
                  </a:cubicBezTo>
                  <a:cubicBezTo>
                    <a:pt x="92" y="451"/>
                    <a:pt x="86" y="444"/>
                    <a:pt x="87" y="442"/>
                  </a:cubicBezTo>
                  <a:cubicBezTo>
                    <a:pt x="72" y="431"/>
                    <a:pt x="61" y="416"/>
                    <a:pt x="49" y="402"/>
                  </a:cubicBezTo>
                  <a:cubicBezTo>
                    <a:pt x="44" y="395"/>
                    <a:pt x="35" y="389"/>
                    <a:pt x="36" y="379"/>
                  </a:cubicBezTo>
                  <a:cubicBezTo>
                    <a:pt x="41" y="380"/>
                    <a:pt x="44" y="383"/>
                    <a:pt x="48" y="385"/>
                  </a:cubicBezTo>
                  <a:cubicBezTo>
                    <a:pt x="47" y="381"/>
                    <a:pt x="40" y="382"/>
                    <a:pt x="41" y="376"/>
                  </a:cubicBezTo>
                  <a:cubicBezTo>
                    <a:pt x="40" y="374"/>
                    <a:pt x="43" y="374"/>
                    <a:pt x="44" y="374"/>
                  </a:cubicBezTo>
                  <a:cubicBezTo>
                    <a:pt x="41" y="358"/>
                    <a:pt x="26" y="352"/>
                    <a:pt x="23" y="335"/>
                  </a:cubicBezTo>
                  <a:cubicBezTo>
                    <a:pt x="22" y="333"/>
                    <a:pt x="20" y="333"/>
                    <a:pt x="19" y="331"/>
                  </a:cubicBezTo>
                  <a:cubicBezTo>
                    <a:pt x="22" y="324"/>
                    <a:pt x="16" y="317"/>
                    <a:pt x="16" y="310"/>
                  </a:cubicBezTo>
                  <a:cubicBezTo>
                    <a:pt x="14" y="307"/>
                    <a:pt x="10" y="306"/>
                    <a:pt x="10" y="301"/>
                  </a:cubicBezTo>
                  <a:cubicBezTo>
                    <a:pt x="10" y="299"/>
                    <a:pt x="12" y="299"/>
                    <a:pt x="14" y="299"/>
                  </a:cubicBezTo>
                  <a:cubicBezTo>
                    <a:pt x="17" y="285"/>
                    <a:pt x="0" y="285"/>
                    <a:pt x="3" y="275"/>
                  </a:cubicBezTo>
                  <a:cubicBezTo>
                    <a:pt x="6" y="275"/>
                    <a:pt x="8" y="276"/>
                    <a:pt x="10" y="276"/>
                  </a:cubicBezTo>
                  <a:cubicBezTo>
                    <a:pt x="11" y="272"/>
                    <a:pt x="12" y="266"/>
                    <a:pt x="10" y="263"/>
                  </a:cubicBezTo>
                  <a:cubicBezTo>
                    <a:pt x="9" y="258"/>
                    <a:pt x="1" y="257"/>
                    <a:pt x="2" y="251"/>
                  </a:cubicBezTo>
                  <a:cubicBezTo>
                    <a:pt x="5" y="250"/>
                    <a:pt x="6" y="250"/>
                    <a:pt x="10" y="251"/>
                  </a:cubicBezTo>
                  <a:cubicBezTo>
                    <a:pt x="10" y="249"/>
                    <a:pt x="11" y="244"/>
                    <a:pt x="10" y="242"/>
                  </a:cubicBezTo>
                  <a:cubicBezTo>
                    <a:pt x="9" y="239"/>
                    <a:pt x="5" y="239"/>
                    <a:pt x="5" y="234"/>
                  </a:cubicBezTo>
                  <a:cubicBezTo>
                    <a:pt x="7" y="232"/>
                    <a:pt x="9" y="231"/>
                    <a:pt x="13" y="232"/>
                  </a:cubicBezTo>
                  <a:cubicBezTo>
                    <a:pt x="14" y="219"/>
                    <a:pt x="15" y="206"/>
                    <a:pt x="19" y="195"/>
                  </a:cubicBezTo>
                  <a:cubicBezTo>
                    <a:pt x="17" y="193"/>
                    <a:pt x="15" y="192"/>
                    <a:pt x="14" y="189"/>
                  </a:cubicBezTo>
                  <a:cubicBezTo>
                    <a:pt x="15" y="187"/>
                    <a:pt x="17" y="185"/>
                    <a:pt x="21" y="186"/>
                  </a:cubicBezTo>
                  <a:cubicBezTo>
                    <a:pt x="24" y="173"/>
                    <a:pt x="27" y="162"/>
                    <a:pt x="28" y="150"/>
                  </a:cubicBezTo>
                  <a:cubicBezTo>
                    <a:pt x="32" y="143"/>
                    <a:pt x="32" y="136"/>
                    <a:pt x="36" y="130"/>
                  </a:cubicBezTo>
                  <a:cubicBezTo>
                    <a:pt x="39" y="126"/>
                    <a:pt x="43" y="123"/>
                    <a:pt x="45" y="119"/>
                  </a:cubicBezTo>
                  <a:cubicBezTo>
                    <a:pt x="52" y="110"/>
                    <a:pt x="54" y="103"/>
                    <a:pt x="63" y="97"/>
                  </a:cubicBezTo>
                  <a:cubicBezTo>
                    <a:pt x="62" y="95"/>
                    <a:pt x="59" y="94"/>
                    <a:pt x="59" y="90"/>
                  </a:cubicBezTo>
                  <a:cubicBezTo>
                    <a:pt x="62" y="88"/>
                    <a:pt x="68" y="88"/>
                    <a:pt x="71" y="90"/>
                  </a:cubicBezTo>
                  <a:cubicBezTo>
                    <a:pt x="77" y="86"/>
                    <a:pt x="83" y="83"/>
                    <a:pt x="90" y="80"/>
                  </a:cubicBezTo>
                  <a:cubicBezTo>
                    <a:pt x="96" y="78"/>
                    <a:pt x="100" y="74"/>
                    <a:pt x="105" y="69"/>
                  </a:cubicBezTo>
                  <a:cubicBezTo>
                    <a:pt x="112" y="63"/>
                    <a:pt x="120" y="58"/>
                    <a:pt x="129" y="52"/>
                  </a:cubicBezTo>
                  <a:cubicBezTo>
                    <a:pt x="136" y="47"/>
                    <a:pt x="143" y="44"/>
                    <a:pt x="151" y="38"/>
                  </a:cubicBezTo>
                  <a:cubicBezTo>
                    <a:pt x="153" y="39"/>
                    <a:pt x="153" y="37"/>
                    <a:pt x="155" y="38"/>
                  </a:cubicBezTo>
                  <a:cubicBezTo>
                    <a:pt x="156" y="37"/>
                    <a:pt x="157" y="37"/>
                    <a:pt x="157" y="35"/>
                  </a:cubicBezTo>
                  <a:cubicBezTo>
                    <a:pt x="165" y="35"/>
                    <a:pt x="172" y="28"/>
                    <a:pt x="182" y="27"/>
                  </a:cubicBezTo>
                  <a:cubicBezTo>
                    <a:pt x="200" y="19"/>
                    <a:pt x="222" y="16"/>
                    <a:pt x="242" y="11"/>
                  </a:cubicBezTo>
                  <a:cubicBezTo>
                    <a:pt x="338" y="0"/>
                    <a:pt x="445" y="8"/>
                    <a:pt x="518" y="46"/>
                  </a:cubicBezTo>
                  <a:cubicBezTo>
                    <a:pt x="541" y="54"/>
                    <a:pt x="557" y="67"/>
                    <a:pt x="574" y="80"/>
                  </a:cubicBezTo>
                  <a:cubicBezTo>
                    <a:pt x="585" y="89"/>
                    <a:pt x="594" y="96"/>
                    <a:pt x="601" y="106"/>
                  </a:cubicBezTo>
                  <a:cubicBezTo>
                    <a:pt x="604" y="110"/>
                    <a:pt x="605" y="115"/>
                    <a:pt x="609" y="119"/>
                  </a:cubicBezTo>
                  <a:cubicBezTo>
                    <a:pt x="615" y="126"/>
                    <a:pt x="623" y="131"/>
                    <a:pt x="629" y="139"/>
                  </a:cubicBezTo>
                  <a:cubicBezTo>
                    <a:pt x="634" y="146"/>
                    <a:pt x="638" y="153"/>
                    <a:pt x="643" y="161"/>
                  </a:cubicBezTo>
                  <a:cubicBezTo>
                    <a:pt x="656" y="184"/>
                    <a:pt x="657" y="213"/>
                    <a:pt x="648" y="238"/>
                  </a:cubicBezTo>
                  <a:cubicBezTo>
                    <a:pt x="646" y="238"/>
                    <a:pt x="648" y="241"/>
                    <a:pt x="645" y="241"/>
                  </a:cubicBezTo>
                  <a:cubicBezTo>
                    <a:pt x="645" y="243"/>
                    <a:pt x="644" y="245"/>
                    <a:pt x="644" y="247"/>
                  </a:cubicBezTo>
                  <a:cubicBezTo>
                    <a:pt x="644" y="249"/>
                    <a:pt x="643" y="248"/>
                    <a:pt x="642" y="248"/>
                  </a:cubicBezTo>
                  <a:cubicBezTo>
                    <a:pt x="644" y="255"/>
                    <a:pt x="639" y="265"/>
                    <a:pt x="638" y="274"/>
                  </a:cubicBezTo>
                  <a:cubicBezTo>
                    <a:pt x="637" y="273"/>
                    <a:pt x="637" y="271"/>
                    <a:pt x="636" y="271"/>
                  </a:cubicBezTo>
                  <a:cubicBezTo>
                    <a:pt x="634" y="273"/>
                    <a:pt x="638" y="273"/>
                    <a:pt x="637" y="275"/>
                  </a:cubicBezTo>
                  <a:cubicBezTo>
                    <a:pt x="631" y="294"/>
                    <a:pt x="623" y="311"/>
                    <a:pt x="614" y="327"/>
                  </a:cubicBezTo>
                  <a:cubicBezTo>
                    <a:pt x="613" y="327"/>
                    <a:pt x="611" y="327"/>
                    <a:pt x="611" y="326"/>
                  </a:cubicBezTo>
                  <a:cubicBezTo>
                    <a:pt x="598" y="339"/>
                    <a:pt x="587" y="359"/>
                    <a:pt x="572" y="371"/>
                  </a:cubicBezTo>
                  <a:cubicBezTo>
                    <a:pt x="556" y="385"/>
                    <a:pt x="539" y="396"/>
                    <a:pt x="521" y="409"/>
                  </a:cubicBezTo>
                  <a:cubicBezTo>
                    <a:pt x="511" y="411"/>
                    <a:pt x="502" y="419"/>
                    <a:pt x="490" y="415"/>
                  </a:cubicBezTo>
                  <a:cubicBezTo>
                    <a:pt x="463" y="424"/>
                    <a:pt x="433" y="423"/>
                    <a:pt x="402" y="423"/>
                  </a:cubicBezTo>
                  <a:cubicBezTo>
                    <a:pt x="388" y="423"/>
                    <a:pt x="374" y="427"/>
                    <a:pt x="360" y="427"/>
                  </a:cubicBezTo>
                  <a:cubicBezTo>
                    <a:pt x="334" y="428"/>
                    <a:pt x="311" y="423"/>
                    <a:pt x="289" y="418"/>
                  </a:cubicBezTo>
                  <a:cubicBezTo>
                    <a:pt x="286" y="422"/>
                    <a:pt x="285" y="427"/>
                    <a:pt x="281" y="429"/>
                  </a:cubicBezTo>
                  <a:cubicBezTo>
                    <a:pt x="275" y="428"/>
                    <a:pt x="279" y="422"/>
                    <a:pt x="281" y="419"/>
                  </a:cubicBezTo>
                  <a:cubicBezTo>
                    <a:pt x="265" y="414"/>
                    <a:pt x="248" y="414"/>
                    <a:pt x="230" y="409"/>
                  </a:cubicBezTo>
                  <a:cubicBezTo>
                    <a:pt x="230" y="412"/>
                    <a:pt x="237" y="413"/>
                    <a:pt x="237" y="418"/>
                  </a:cubicBezTo>
                  <a:cubicBezTo>
                    <a:pt x="232" y="421"/>
                    <a:pt x="228" y="416"/>
                    <a:pt x="224" y="413"/>
                  </a:cubicBezTo>
                  <a:cubicBezTo>
                    <a:pt x="216" y="409"/>
                    <a:pt x="208" y="404"/>
                    <a:pt x="199" y="399"/>
                  </a:cubicBezTo>
                  <a:cubicBezTo>
                    <a:pt x="195" y="397"/>
                    <a:pt x="190" y="395"/>
                    <a:pt x="185" y="393"/>
                  </a:cubicBezTo>
                  <a:close/>
                  <a:moveTo>
                    <a:pt x="481" y="34"/>
                  </a:moveTo>
                  <a:cubicBezTo>
                    <a:pt x="446" y="23"/>
                    <a:pt x="408" y="15"/>
                    <a:pt x="368" y="12"/>
                  </a:cubicBezTo>
                  <a:cubicBezTo>
                    <a:pt x="307" y="8"/>
                    <a:pt x="244" y="10"/>
                    <a:pt x="191" y="27"/>
                  </a:cubicBezTo>
                  <a:cubicBezTo>
                    <a:pt x="164" y="37"/>
                    <a:pt x="137" y="49"/>
                    <a:pt x="117" y="65"/>
                  </a:cubicBezTo>
                  <a:cubicBezTo>
                    <a:pt x="115" y="66"/>
                    <a:pt x="111" y="67"/>
                    <a:pt x="112" y="70"/>
                  </a:cubicBezTo>
                  <a:cubicBezTo>
                    <a:pt x="113" y="70"/>
                    <a:pt x="117" y="70"/>
                    <a:pt x="119" y="71"/>
                  </a:cubicBezTo>
                  <a:cubicBezTo>
                    <a:pt x="125" y="65"/>
                    <a:pt x="135" y="63"/>
                    <a:pt x="143" y="59"/>
                  </a:cubicBezTo>
                  <a:cubicBezTo>
                    <a:pt x="159" y="32"/>
                    <a:pt x="203" y="32"/>
                    <a:pt x="237" y="32"/>
                  </a:cubicBezTo>
                  <a:cubicBezTo>
                    <a:pt x="247" y="32"/>
                    <a:pt x="261" y="29"/>
                    <a:pt x="272" y="29"/>
                  </a:cubicBezTo>
                  <a:cubicBezTo>
                    <a:pt x="272" y="26"/>
                    <a:pt x="267" y="26"/>
                    <a:pt x="269" y="21"/>
                  </a:cubicBezTo>
                  <a:cubicBezTo>
                    <a:pt x="270" y="15"/>
                    <a:pt x="282" y="19"/>
                    <a:pt x="287" y="21"/>
                  </a:cubicBezTo>
                  <a:cubicBezTo>
                    <a:pt x="295" y="23"/>
                    <a:pt x="300" y="26"/>
                    <a:pt x="307" y="28"/>
                  </a:cubicBezTo>
                  <a:cubicBezTo>
                    <a:pt x="313" y="29"/>
                    <a:pt x="327" y="26"/>
                    <a:pt x="334" y="28"/>
                  </a:cubicBezTo>
                  <a:cubicBezTo>
                    <a:pt x="330" y="24"/>
                    <a:pt x="324" y="20"/>
                    <a:pt x="324" y="14"/>
                  </a:cubicBezTo>
                  <a:cubicBezTo>
                    <a:pt x="334" y="7"/>
                    <a:pt x="349" y="19"/>
                    <a:pt x="360" y="23"/>
                  </a:cubicBezTo>
                  <a:cubicBezTo>
                    <a:pt x="366" y="26"/>
                    <a:pt x="371" y="27"/>
                    <a:pt x="375" y="28"/>
                  </a:cubicBezTo>
                  <a:cubicBezTo>
                    <a:pt x="372" y="25"/>
                    <a:pt x="367" y="24"/>
                    <a:pt x="367" y="17"/>
                  </a:cubicBezTo>
                  <a:cubicBezTo>
                    <a:pt x="373" y="13"/>
                    <a:pt x="377" y="17"/>
                    <a:pt x="383" y="20"/>
                  </a:cubicBezTo>
                  <a:cubicBezTo>
                    <a:pt x="392" y="24"/>
                    <a:pt x="407" y="27"/>
                    <a:pt x="413" y="33"/>
                  </a:cubicBezTo>
                  <a:cubicBezTo>
                    <a:pt x="418" y="33"/>
                    <a:pt x="420" y="34"/>
                    <a:pt x="425" y="34"/>
                  </a:cubicBezTo>
                  <a:cubicBezTo>
                    <a:pt x="424" y="32"/>
                    <a:pt x="423" y="29"/>
                    <a:pt x="422" y="27"/>
                  </a:cubicBezTo>
                  <a:cubicBezTo>
                    <a:pt x="424" y="25"/>
                    <a:pt x="426" y="25"/>
                    <a:pt x="428" y="23"/>
                  </a:cubicBezTo>
                  <a:cubicBezTo>
                    <a:pt x="453" y="30"/>
                    <a:pt x="471" y="45"/>
                    <a:pt x="493" y="50"/>
                  </a:cubicBezTo>
                  <a:cubicBezTo>
                    <a:pt x="493" y="47"/>
                    <a:pt x="491" y="47"/>
                    <a:pt x="492" y="44"/>
                  </a:cubicBezTo>
                  <a:cubicBezTo>
                    <a:pt x="492" y="42"/>
                    <a:pt x="495" y="42"/>
                    <a:pt x="496" y="40"/>
                  </a:cubicBezTo>
                  <a:cubicBezTo>
                    <a:pt x="490" y="38"/>
                    <a:pt x="485" y="37"/>
                    <a:pt x="481" y="34"/>
                  </a:cubicBezTo>
                  <a:close/>
                  <a:moveTo>
                    <a:pt x="330" y="18"/>
                  </a:moveTo>
                  <a:cubicBezTo>
                    <a:pt x="333" y="21"/>
                    <a:pt x="335" y="26"/>
                    <a:pt x="340" y="28"/>
                  </a:cubicBezTo>
                  <a:cubicBezTo>
                    <a:pt x="347" y="31"/>
                    <a:pt x="360" y="26"/>
                    <a:pt x="367" y="29"/>
                  </a:cubicBezTo>
                  <a:cubicBezTo>
                    <a:pt x="357" y="24"/>
                    <a:pt x="344" y="16"/>
                    <a:pt x="330" y="18"/>
                  </a:cubicBezTo>
                  <a:close/>
                  <a:moveTo>
                    <a:pt x="374" y="22"/>
                  </a:moveTo>
                  <a:cubicBezTo>
                    <a:pt x="379" y="28"/>
                    <a:pt x="397" y="37"/>
                    <a:pt x="408" y="32"/>
                  </a:cubicBezTo>
                  <a:cubicBezTo>
                    <a:pt x="398" y="29"/>
                    <a:pt x="387" y="20"/>
                    <a:pt x="374" y="22"/>
                  </a:cubicBezTo>
                  <a:close/>
                  <a:moveTo>
                    <a:pt x="274" y="25"/>
                  </a:moveTo>
                  <a:cubicBezTo>
                    <a:pt x="277" y="30"/>
                    <a:pt x="289" y="29"/>
                    <a:pt x="294" y="25"/>
                  </a:cubicBezTo>
                  <a:cubicBezTo>
                    <a:pt x="288" y="25"/>
                    <a:pt x="277" y="22"/>
                    <a:pt x="274" y="25"/>
                  </a:cubicBezTo>
                  <a:close/>
                  <a:moveTo>
                    <a:pt x="428" y="30"/>
                  </a:moveTo>
                  <a:cubicBezTo>
                    <a:pt x="429" y="35"/>
                    <a:pt x="433" y="34"/>
                    <a:pt x="437" y="35"/>
                  </a:cubicBezTo>
                  <a:cubicBezTo>
                    <a:pt x="448" y="38"/>
                    <a:pt x="462" y="46"/>
                    <a:pt x="471" y="44"/>
                  </a:cubicBezTo>
                  <a:cubicBezTo>
                    <a:pt x="458" y="38"/>
                    <a:pt x="443" y="28"/>
                    <a:pt x="428" y="30"/>
                  </a:cubicBezTo>
                  <a:close/>
                  <a:moveTo>
                    <a:pt x="361" y="47"/>
                  </a:moveTo>
                  <a:cubicBezTo>
                    <a:pt x="350" y="42"/>
                    <a:pt x="343" y="27"/>
                    <a:pt x="325" y="33"/>
                  </a:cubicBezTo>
                  <a:cubicBezTo>
                    <a:pt x="335" y="40"/>
                    <a:pt x="349" y="45"/>
                    <a:pt x="361" y="47"/>
                  </a:cubicBezTo>
                  <a:close/>
                  <a:moveTo>
                    <a:pt x="371" y="48"/>
                  </a:moveTo>
                  <a:cubicBezTo>
                    <a:pt x="373" y="47"/>
                    <a:pt x="375" y="45"/>
                    <a:pt x="379" y="46"/>
                  </a:cubicBezTo>
                  <a:cubicBezTo>
                    <a:pt x="379" y="44"/>
                    <a:pt x="378" y="44"/>
                    <a:pt x="380" y="43"/>
                  </a:cubicBezTo>
                  <a:cubicBezTo>
                    <a:pt x="393" y="40"/>
                    <a:pt x="399" y="56"/>
                    <a:pt x="413" y="55"/>
                  </a:cubicBezTo>
                  <a:cubicBezTo>
                    <a:pt x="411" y="52"/>
                    <a:pt x="403" y="51"/>
                    <a:pt x="405" y="48"/>
                  </a:cubicBezTo>
                  <a:cubicBezTo>
                    <a:pt x="404" y="47"/>
                    <a:pt x="402" y="46"/>
                    <a:pt x="400" y="46"/>
                  </a:cubicBezTo>
                  <a:cubicBezTo>
                    <a:pt x="387" y="33"/>
                    <a:pt x="367" y="35"/>
                    <a:pt x="348" y="32"/>
                  </a:cubicBezTo>
                  <a:cubicBezTo>
                    <a:pt x="354" y="39"/>
                    <a:pt x="363" y="44"/>
                    <a:pt x="371" y="48"/>
                  </a:cubicBezTo>
                  <a:close/>
                  <a:moveTo>
                    <a:pt x="274" y="37"/>
                  </a:moveTo>
                  <a:cubicBezTo>
                    <a:pt x="264" y="36"/>
                    <a:pt x="254" y="35"/>
                    <a:pt x="247" y="35"/>
                  </a:cubicBezTo>
                  <a:cubicBezTo>
                    <a:pt x="215" y="40"/>
                    <a:pt x="178" y="45"/>
                    <a:pt x="150" y="60"/>
                  </a:cubicBezTo>
                  <a:cubicBezTo>
                    <a:pt x="159" y="60"/>
                    <a:pt x="168" y="56"/>
                    <a:pt x="177" y="54"/>
                  </a:cubicBezTo>
                  <a:cubicBezTo>
                    <a:pt x="186" y="51"/>
                    <a:pt x="196" y="48"/>
                    <a:pt x="206" y="47"/>
                  </a:cubicBezTo>
                  <a:cubicBezTo>
                    <a:pt x="224" y="45"/>
                    <a:pt x="242" y="44"/>
                    <a:pt x="258" y="42"/>
                  </a:cubicBezTo>
                  <a:cubicBezTo>
                    <a:pt x="269" y="41"/>
                    <a:pt x="279" y="43"/>
                    <a:pt x="289" y="42"/>
                  </a:cubicBezTo>
                  <a:cubicBezTo>
                    <a:pt x="286" y="37"/>
                    <a:pt x="281" y="38"/>
                    <a:pt x="274" y="37"/>
                  </a:cubicBezTo>
                  <a:close/>
                  <a:moveTo>
                    <a:pt x="316" y="35"/>
                  </a:moveTo>
                  <a:cubicBezTo>
                    <a:pt x="318" y="36"/>
                    <a:pt x="323" y="38"/>
                    <a:pt x="324" y="37"/>
                  </a:cubicBezTo>
                  <a:cubicBezTo>
                    <a:pt x="321" y="37"/>
                    <a:pt x="319" y="33"/>
                    <a:pt x="316" y="35"/>
                  </a:cubicBezTo>
                  <a:close/>
                  <a:moveTo>
                    <a:pt x="152" y="54"/>
                  </a:moveTo>
                  <a:cubicBezTo>
                    <a:pt x="172" y="46"/>
                    <a:pt x="197" y="41"/>
                    <a:pt x="219" y="35"/>
                  </a:cubicBezTo>
                  <a:cubicBezTo>
                    <a:pt x="194" y="36"/>
                    <a:pt x="164" y="37"/>
                    <a:pt x="152" y="54"/>
                  </a:cubicBezTo>
                  <a:close/>
                  <a:moveTo>
                    <a:pt x="437" y="43"/>
                  </a:moveTo>
                  <a:cubicBezTo>
                    <a:pt x="432" y="42"/>
                    <a:pt x="432" y="36"/>
                    <a:pt x="425" y="37"/>
                  </a:cubicBezTo>
                  <a:cubicBezTo>
                    <a:pt x="427" y="40"/>
                    <a:pt x="433" y="44"/>
                    <a:pt x="437" y="43"/>
                  </a:cubicBezTo>
                  <a:close/>
                  <a:moveTo>
                    <a:pt x="307" y="42"/>
                  </a:moveTo>
                  <a:cubicBezTo>
                    <a:pt x="304" y="39"/>
                    <a:pt x="297" y="40"/>
                    <a:pt x="293" y="38"/>
                  </a:cubicBezTo>
                  <a:cubicBezTo>
                    <a:pt x="295" y="45"/>
                    <a:pt x="303" y="41"/>
                    <a:pt x="307" y="42"/>
                  </a:cubicBezTo>
                  <a:close/>
                  <a:moveTo>
                    <a:pt x="408" y="45"/>
                  </a:moveTo>
                  <a:cubicBezTo>
                    <a:pt x="404" y="43"/>
                    <a:pt x="402" y="40"/>
                    <a:pt x="398" y="39"/>
                  </a:cubicBezTo>
                  <a:cubicBezTo>
                    <a:pt x="399" y="42"/>
                    <a:pt x="405" y="44"/>
                    <a:pt x="408" y="45"/>
                  </a:cubicBezTo>
                  <a:close/>
                  <a:moveTo>
                    <a:pt x="442" y="43"/>
                  </a:moveTo>
                  <a:cubicBezTo>
                    <a:pt x="451" y="42"/>
                    <a:pt x="459" y="53"/>
                    <a:pt x="463" y="47"/>
                  </a:cubicBezTo>
                  <a:cubicBezTo>
                    <a:pt x="457" y="44"/>
                    <a:pt x="447" y="41"/>
                    <a:pt x="439" y="39"/>
                  </a:cubicBezTo>
                  <a:cubicBezTo>
                    <a:pt x="438" y="42"/>
                    <a:pt x="442" y="41"/>
                    <a:pt x="442" y="43"/>
                  </a:cubicBezTo>
                  <a:close/>
                  <a:moveTo>
                    <a:pt x="412" y="44"/>
                  </a:moveTo>
                  <a:cubicBezTo>
                    <a:pt x="413" y="45"/>
                    <a:pt x="417" y="47"/>
                    <a:pt x="417" y="44"/>
                  </a:cubicBezTo>
                  <a:cubicBezTo>
                    <a:pt x="416" y="44"/>
                    <a:pt x="412" y="42"/>
                    <a:pt x="412" y="44"/>
                  </a:cubicBezTo>
                  <a:close/>
                  <a:moveTo>
                    <a:pt x="512" y="46"/>
                  </a:moveTo>
                  <a:cubicBezTo>
                    <a:pt x="506" y="44"/>
                    <a:pt x="500" y="44"/>
                    <a:pt x="496" y="46"/>
                  </a:cubicBezTo>
                  <a:cubicBezTo>
                    <a:pt x="496" y="49"/>
                    <a:pt x="498" y="49"/>
                    <a:pt x="498" y="52"/>
                  </a:cubicBezTo>
                  <a:cubicBezTo>
                    <a:pt x="528" y="59"/>
                    <a:pt x="543" y="81"/>
                    <a:pt x="569" y="92"/>
                  </a:cubicBezTo>
                  <a:cubicBezTo>
                    <a:pt x="556" y="75"/>
                    <a:pt x="533" y="55"/>
                    <a:pt x="512" y="46"/>
                  </a:cubicBezTo>
                  <a:close/>
                  <a:moveTo>
                    <a:pt x="266" y="48"/>
                  </a:moveTo>
                  <a:cubicBezTo>
                    <a:pt x="260" y="47"/>
                    <a:pt x="257" y="48"/>
                    <a:pt x="252" y="47"/>
                  </a:cubicBezTo>
                  <a:cubicBezTo>
                    <a:pt x="255" y="50"/>
                    <a:pt x="263" y="51"/>
                    <a:pt x="266" y="48"/>
                  </a:cubicBezTo>
                  <a:close/>
                  <a:moveTo>
                    <a:pt x="238" y="49"/>
                  </a:moveTo>
                  <a:cubicBezTo>
                    <a:pt x="237" y="49"/>
                    <a:pt x="236" y="49"/>
                    <a:pt x="236" y="49"/>
                  </a:cubicBezTo>
                  <a:cubicBezTo>
                    <a:pt x="225" y="50"/>
                    <a:pt x="216" y="54"/>
                    <a:pt x="207" y="57"/>
                  </a:cubicBezTo>
                  <a:cubicBezTo>
                    <a:pt x="202" y="58"/>
                    <a:pt x="197" y="59"/>
                    <a:pt x="193" y="62"/>
                  </a:cubicBezTo>
                  <a:cubicBezTo>
                    <a:pt x="209" y="58"/>
                    <a:pt x="220" y="56"/>
                    <a:pt x="239" y="53"/>
                  </a:cubicBezTo>
                  <a:cubicBezTo>
                    <a:pt x="239" y="51"/>
                    <a:pt x="238" y="51"/>
                    <a:pt x="238" y="49"/>
                  </a:cubicBezTo>
                  <a:close/>
                  <a:moveTo>
                    <a:pt x="295" y="51"/>
                  </a:moveTo>
                  <a:cubicBezTo>
                    <a:pt x="301" y="54"/>
                    <a:pt x="308" y="56"/>
                    <a:pt x="313" y="59"/>
                  </a:cubicBezTo>
                  <a:cubicBezTo>
                    <a:pt x="312" y="55"/>
                    <a:pt x="307" y="54"/>
                    <a:pt x="305" y="50"/>
                  </a:cubicBezTo>
                  <a:cubicBezTo>
                    <a:pt x="301" y="51"/>
                    <a:pt x="298" y="50"/>
                    <a:pt x="295" y="51"/>
                  </a:cubicBezTo>
                  <a:close/>
                  <a:moveTo>
                    <a:pt x="316" y="56"/>
                  </a:moveTo>
                  <a:cubicBezTo>
                    <a:pt x="327" y="58"/>
                    <a:pt x="332" y="70"/>
                    <a:pt x="343" y="71"/>
                  </a:cubicBezTo>
                  <a:cubicBezTo>
                    <a:pt x="351" y="73"/>
                    <a:pt x="359" y="68"/>
                    <a:pt x="371" y="69"/>
                  </a:cubicBezTo>
                  <a:cubicBezTo>
                    <a:pt x="370" y="65"/>
                    <a:pt x="373" y="64"/>
                    <a:pt x="376" y="62"/>
                  </a:cubicBezTo>
                  <a:cubicBezTo>
                    <a:pt x="357" y="57"/>
                    <a:pt x="336" y="51"/>
                    <a:pt x="310" y="50"/>
                  </a:cubicBezTo>
                  <a:cubicBezTo>
                    <a:pt x="311" y="53"/>
                    <a:pt x="316" y="52"/>
                    <a:pt x="316" y="56"/>
                  </a:cubicBezTo>
                  <a:close/>
                  <a:moveTo>
                    <a:pt x="454" y="60"/>
                  </a:moveTo>
                  <a:cubicBezTo>
                    <a:pt x="445" y="55"/>
                    <a:pt x="436" y="50"/>
                    <a:pt x="425" y="50"/>
                  </a:cubicBezTo>
                  <a:cubicBezTo>
                    <a:pt x="425" y="50"/>
                    <a:pt x="424" y="51"/>
                    <a:pt x="424" y="51"/>
                  </a:cubicBezTo>
                  <a:cubicBezTo>
                    <a:pt x="437" y="61"/>
                    <a:pt x="453" y="68"/>
                    <a:pt x="473" y="71"/>
                  </a:cubicBezTo>
                  <a:cubicBezTo>
                    <a:pt x="469" y="65"/>
                    <a:pt x="461" y="63"/>
                    <a:pt x="454" y="60"/>
                  </a:cubicBezTo>
                  <a:close/>
                  <a:moveTo>
                    <a:pt x="465" y="52"/>
                  </a:moveTo>
                  <a:cubicBezTo>
                    <a:pt x="473" y="56"/>
                    <a:pt x="484" y="60"/>
                    <a:pt x="493" y="60"/>
                  </a:cubicBezTo>
                  <a:cubicBezTo>
                    <a:pt x="485" y="58"/>
                    <a:pt x="475" y="47"/>
                    <a:pt x="465" y="52"/>
                  </a:cubicBezTo>
                  <a:close/>
                  <a:moveTo>
                    <a:pt x="488" y="54"/>
                  </a:moveTo>
                  <a:cubicBezTo>
                    <a:pt x="488" y="52"/>
                    <a:pt x="486" y="53"/>
                    <a:pt x="487" y="51"/>
                  </a:cubicBezTo>
                  <a:cubicBezTo>
                    <a:pt x="484" y="50"/>
                    <a:pt x="486" y="53"/>
                    <a:pt x="485" y="52"/>
                  </a:cubicBezTo>
                  <a:cubicBezTo>
                    <a:pt x="484" y="51"/>
                    <a:pt x="481" y="49"/>
                    <a:pt x="479" y="51"/>
                  </a:cubicBezTo>
                  <a:cubicBezTo>
                    <a:pt x="482" y="52"/>
                    <a:pt x="485" y="53"/>
                    <a:pt x="488" y="54"/>
                  </a:cubicBezTo>
                  <a:close/>
                  <a:moveTo>
                    <a:pt x="287" y="51"/>
                  </a:moveTo>
                  <a:cubicBezTo>
                    <a:pt x="285" y="53"/>
                    <a:pt x="280" y="53"/>
                    <a:pt x="278" y="56"/>
                  </a:cubicBezTo>
                  <a:cubicBezTo>
                    <a:pt x="285" y="63"/>
                    <a:pt x="297" y="65"/>
                    <a:pt x="305" y="72"/>
                  </a:cubicBezTo>
                  <a:cubicBezTo>
                    <a:pt x="314" y="69"/>
                    <a:pt x="325" y="74"/>
                    <a:pt x="335" y="73"/>
                  </a:cubicBezTo>
                  <a:cubicBezTo>
                    <a:pt x="322" y="63"/>
                    <a:pt x="303" y="59"/>
                    <a:pt x="287" y="51"/>
                  </a:cubicBezTo>
                  <a:close/>
                  <a:moveTo>
                    <a:pt x="361" y="55"/>
                  </a:moveTo>
                  <a:cubicBezTo>
                    <a:pt x="361" y="53"/>
                    <a:pt x="357" y="52"/>
                    <a:pt x="355" y="53"/>
                  </a:cubicBezTo>
                  <a:cubicBezTo>
                    <a:pt x="358" y="53"/>
                    <a:pt x="360" y="54"/>
                    <a:pt x="361" y="55"/>
                  </a:cubicBezTo>
                  <a:close/>
                  <a:moveTo>
                    <a:pt x="497" y="56"/>
                  </a:moveTo>
                  <a:cubicBezTo>
                    <a:pt x="498" y="53"/>
                    <a:pt x="495" y="54"/>
                    <a:pt x="493" y="53"/>
                  </a:cubicBezTo>
                  <a:cubicBezTo>
                    <a:pt x="493" y="56"/>
                    <a:pt x="495" y="56"/>
                    <a:pt x="497" y="56"/>
                  </a:cubicBezTo>
                  <a:close/>
                  <a:moveTo>
                    <a:pt x="251" y="55"/>
                  </a:moveTo>
                  <a:cubicBezTo>
                    <a:pt x="252" y="58"/>
                    <a:pt x="255" y="59"/>
                    <a:pt x="258" y="60"/>
                  </a:cubicBezTo>
                  <a:cubicBezTo>
                    <a:pt x="260" y="59"/>
                    <a:pt x="263" y="58"/>
                    <a:pt x="265" y="56"/>
                  </a:cubicBezTo>
                  <a:cubicBezTo>
                    <a:pt x="262" y="53"/>
                    <a:pt x="256" y="54"/>
                    <a:pt x="251" y="55"/>
                  </a:cubicBezTo>
                  <a:close/>
                  <a:moveTo>
                    <a:pt x="185" y="57"/>
                  </a:moveTo>
                  <a:cubicBezTo>
                    <a:pt x="186" y="56"/>
                    <a:pt x="189" y="55"/>
                    <a:pt x="190" y="54"/>
                  </a:cubicBezTo>
                  <a:cubicBezTo>
                    <a:pt x="187" y="55"/>
                    <a:pt x="185" y="54"/>
                    <a:pt x="185" y="57"/>
                  </a:cubicBezTo>
                  <a:close/>
                  <a:moveTo>
                    <a:pt x="241" y="56"/>
                  </a:moveTo>
                  <a:cubicBezTo>
                    <a:pt x="232" y="58"/>
                    <a:pt x="217" y="60"/>
                    <a:pt x="209" y="63"/>
                  </a:cubicBezTo>
                  <a:cubicBezTo>
                    <a:pt x="221" y="65"/>
                    <a:pt x="232" y="69"/>
                    <a:pt x="244" y="73"/>
                  </a:cubicBezTo>
                  <a:cubicBezTo>
                    <a:pt x="247" y="69"/>
                    <a:pt x="251" y="66"/>
                    <a:pt x="254" y="63"/>
                  </a:cubicBezTo>
                  <a:cubicBezTo>
                    <a:pt x="249" y="61"/>
                    <a:pt x="245" y="55"/>
                    <a:pt x="241" y="56"/>
                  </a:cubicBezTo>
                  <a:close/>
                  <a:moveTo>
                    <a:pt x="172" y="59"/>
                  </a:moveTo>
                  <a:cubicBezTo>
                    <a:pt x="166" y="61"/>
                    <a:pt x="159" y="61"/>
                    <a:pt x="155" y="66"/>
                  </a:cubicBezTo>
                  <a:cubicBezTo>
                    <a:pt x="165" y="63"/>
                    <a:pt x="174" y="59"/>
                    <a:pt x="183" y="56"/>
                  </a:cubicBezTo>
                  <a:cubicBezTo>
                    <a:pt x="180" y="56"/>
                    <a:pt x="176" y="58"/>
                    <a:pt x="172" y="59"/>
                  </a:cubicBezTo>
                  <a:close/>
                  <a:moveTo>
                    <a:pt x="261" y="63"/>
                  </a:moveTo>
                  <a:cubicBezTo>
                    <a:pt x="267" y="66"/>
                    <a:pt x="270" y="70"/>
                    <a:pt x="276" y="73"/>
                  </a:cubicBezTo>
                  <a:cubicBezTo>
                    <a:pt x="279" y="70"/>
                    <a:pt x="284" y="68"/>
                    <a:pt x="288" y="69"/>
                  </a:cubicBezTo>
                  <a:cubicBezTo>
                    <a:pt x="282" y="63"/>
                    <a:pt x="268" y="53"/>
                    <a:pt x="261" y="63"/>
                  </a:cubicBezTo>
                  <a:close/>
                  <a:moveTo>
                    <a:pt x="521" y="88"/>
                  </a:moveTo>
                  <a:cubicBezTo>
                    <a:pt x="506" y="78"/>
                    <a:pt x="490" y="66"/>
                    <a:pt x="472" y="60"/>
                  </a:cubicBezTo>
                  <a:cubicBezTo>
                    <a:pt x="485" y="73"/>
                    <a:pt x="503" y="84"/>
                    <a:pt x="521" y="88"/>
                  </a:cubicBezTo>
                  <a:close/>
                  <a:moveTo>
                    <a:pt x="540" y="78"/>
                  </a:moveTo>
                  <a:cubicBezTo>
                    <a:pt x="531" y="70"/>
                    <a:pt x="521" y="65"/>
                    <a:pt x="509" y="60"/>
                  </a:cubicBezTo>
                  <a:cubicBezTo>
                    <a:pt x="516" y="70"/>
                    <a:pt x="528" y="74"/>
                    <a:pt x="540" y="78"/>
                  </a:cubicBezTo>
                  <a:close/>
                  <a:moveTo>
                    <a:pt x="142" y="64"/>
                  </a:moveTo>
                  <a:cubicBezTo>
                    <a:pt x="145" y="65"/>
                    <a:pt x="145" y="62"/>
                    <a:pt x="148" y="63"/>
                  </a:cubicBezTo>
                  <a:cubicBezTo>
                    <a:pt x="148" y="60"/>
                    <a:pt x="142" y="62"/>
                    <a:pt x="142" y="64"/>
                  </a:cubicBezTo>
                  <a:close/>
                  <a:moveTo>
                    <a:pt x="428" y="67"/>
                  </a:moveTo>
                  <a:cubicBezTo>
                    <a:pt x="428" y="64"/>
                    <a:pt x="420" y="61"/>
                    <a:pt x="417" y="62"/>
                  </a:cubicBezTo>
                  <a:cubicBezTo>
                    <a:pt x="420" y="63"/>
                    <a:pt x="424" y="65"/>
                    <a:pt x="428" y="67"/>
                  </a:cubicBezTo>
                  <a:close/>
                  <a:moveTo>
                    <a:pt x="211" y="79"/>
                  </a:moveTo>
                  <a:cubicBezTo>
                    <a:pt x="213" y="79"/>
                    <a:pt x="213" y="82"/>
                    <a:pt x="214" y="79"/>
                  </a:cubicBezTo>
                  <a:cubicBezTo>
                    <a:pt x="209" y="76"/>
                    <a:pt x="198" y="71"/>
                    <a:pt x="203" y="63"/>
                  </a:cubicBezTo>
                  <a:cubicBezTo>
                    <a:pt x="198" y="65"/>
                    <a:pt x="193" y="66"/>
                    <a:pt x="188" y="67"/>
                  </a:cubicBezTo>
                  <a:cubicBezTo>
                    <a:pt x="194" y="72"/>
                    <a:pt x="205" y="76"/>
                    <a:pt x="211" y="79"/>
                  </a:cubicBezTo>
                  <a:close/>
                  <a:moveTo>
                    <a:pt x="150" y="67"/>
                  </a:moveTo>
                  <a:cubicBezTo>
                    <a:pt x="152" y="67"/>
                    <a:pt x="155" y="68"/>
                    <a:pt x="154" y="65"/>
                  </a:cubicBezTo>
                  <a:cubicBezTo>
                    <a:pt x="153" y="64"/>
                    <a:pt x="151" y="66"/>
                    <a:pt x="150" y="67"/>
                  </a:cubicBezTo>
                  <a:close/>
                  <a:moveTo>
                    <a:pt x="160" y="70"/>
                  </a:moveTo>
                  <a:cubicBezTo>
                    <a:pt x="164" y="72"/>
                    <a:pt x="166" y="69"/>
                    <a:pt x="170" y="69"/>
                  </a:cubicBezTo>
                  <a:cubicBezTo>
                    <a:pt x="170" y="67"/>
                    <a:pt x="170" y="67"/>
                    <a:pt x="171" y="66"/>
                  </a:cubicBezTo>
                  <a:cubicBezTo>
                    <a:pt x="167" y="65"/>
                    <a:pt x="162" y="67"/>
                    <a:pt x="160" y="70"/>
                  </a:cubicBezTo>
                  <a:close/>
                  <a:moveTo>
                    <a:pt x="526" y="88"/>
                  </a:moveTo>
                  <a:cubicBezTo>
                    <a:pt x="516" y="79"/>
                    <a:pt x="508" y="65"/>
                    <a:pt x="492" y="66"/>
                  </a:cubicBezTo>
                  <a:cubicBezTo>
                    <a:pt x="503" y="72"/>
                    <a:pt x="515" y="82"/>
                    <a:pt x="526" y="88"/>
                  </a:cubicBezTo>
                  <a:close/>
                  <a:moveTo>
                    <a:pt x="248" y="74"/>
                  </a:moveTo>
                  <a:cubicBezTo>
                    <a:pt x="254" y="78"/>
                    <a:pt x="258" y="71"/>
                    <a:pt x="260" y="67"/>
                  </a:cubicBezTo>
                  <a:cubicBezTo>
                    <a:pt x="255" y="64"/>
                    <a:pt x="250" y="71"/>
                    <a:pt x="248" y="74"/>
                  </a:cubicBezTo>
                  <a:close/>
                  <a:moveTo>
                    <a:pt x="209" y="69"/>
                  </a:moveTo>
                  <a:cubicBezTo>
                    <a:pt x="214" y="77"/>
                    <a:pt x="225" y="80"/>
                    <a:pt x="232" y="86"/>
                  </a:cubicBezTo>
                  <a:cubicBezTo>
                    <a:pt x="235" y="83"/>
                    <a:pt x="238" y="79"/>
                    <a:pt x="241" y="76"/>
                  </a:cubicBezTo>
                  <a:cubicBezTo>
                    <a:pt x="233" y="71"/>
                    <a:pt x="221" y="69"/>
                    <a:pt x="209" y="69"/>
                  </a:cubicBezTo>
                  <a:close/>
                  <a:moveTo>
                    <a:pt x="596" y="107"/>
                  </a:moveTo>
                  <a:cubicBezTo>
                    <a:pt x="584" y="92"/>
                    <a:pt x="570" y="80"/>
                    <a:pt x="553" y="69"/>
                  </a:cubicBezTo>
                  <a:cubicBezTo>
                    <a:pt x="566" y="83"/>
                    <a:pt x="578" y="101"/>
                    <a:pt x="596" y="107"/>
                  </a:cubicBezTo>
                  <a:close/>
                  <a:moveTo>
                    <a:pt x="194" y="79"/>
                  </a:moveTo>
                  <a:cubicBezTo>
                    <a:pt x="195" y="78"/>
                    <a:pt x="195" y="76"/>
                    <a:pt x="197" y="77"/>
                  </a:cubicBezTo>
                  <a:cubicBezTo>
                    <a:pt x="194" y="73"/>
                    <a:pt x="187" y="72"/>
                    <a:pt x="180" y="70"/>
                  </a:cubicBezTo>
                  <a:cubicBezTo>
                    <a:pt x="185" y="73"/>
                    <a:pt x="189" y="77"/>
                    <a:pt x="194" y="79"/>
                  </a:cubicBezTo>
                  <a:close/>
                  <a:moveTo>
                    <a:pt x="171" y="74"/>
                  </a:moveTo>
                  <a:cubicBezTo>
                    <a:pt x="175" y="75"/>
                    <a:pt x="178" y="77"/>
                    <a:pt x="183" y="78"/>
                  </a:cubicBezTo>
                  <a:cubicBezTo>
                    <a:pt x="179" y="76"/>
                    <a:pt x="174" y="67"/>
                    <a:pt x="171" y="74"/>
                  </a:cubicBezTo>
                  <a:close/>
                  <a:moveTo>
                    <a:pt x="259" y="79"/>
                  </a:moveTo>
                  <a:cubicBezTo>
                    <a:pt x="270" y="87"/>
                    <a:pt x="281" y="76"/>
                    <a:pt x="265" y="71"/>
                  </a:cubicBezTo>
                  <a:cubicBezTo>
                    <a:pt x="264" y="74"/>
                    <a:pt x="260" y="75"/>
                    <a:pt x="259" y="79"/>
                  </a:cubicBezTo>
                  <a:close/>
                  <a:moveTo>
                    <a:pt x="493" y="86"/>
                  </a:moveTo>
                  <a:cubicBezTo>
                    <a:pt x="486" y="77"/>
                    <a:pt x="469" y="75"/>
                    <a:pt x="457" y="72"/>
                  </a:cubicBezTo>
                  <a:cubicBezTo>
                    <a:pt x="467" y="79"/>
                    <a:pt x="480" y="85"/>
                    <a:pt x="493" y="86"/>
                  </a:cubicBezTo>
                  <a:close/>
                  <a:moveTo>
                    <a:pt x="146" y="75"/>
                  </a:moveTo>
                  <a:cubicBezTo>
                    <a:pt x="148" y="79"/>
                    <a:pt x="156" y="76"/>
                    <a:pt x="158" y="73"/>
                  </a:cubicBezTo>
                  <a:cubicBezTo>
                    <a:pt x="154" y="72"/>
                    <a:pt x="147" y="71"/>
                    <a:pt x="146" y="75"/>
                  </a:cubicBezTo>
                  <a:close/>
                  <a:moveTo>
                    <a:pt x="350" y="74"/>
                  </a:moveTo>
                  <a:cubicBezTo>
                    <a:pt x="357" y="83"/>
                    <a:pt x="370" y="84"/>
                    <a:pt x="383" y="83"/>
                  </a:cubicBezTo>
                  <a:cubicBezTo>
                    <a:pt x="379" y="80"/>
                    <a:pt x="374" y="78"/>
                    <a:pt x="373" y="73"/>
                  </a:cubicBezTo>
                  <a:cubicBezTo>
                    <a:pt x="367" y="72"/>
                    <a:pt x="358" y="75"/>
                    <a:pt x="350" y="74"/>
                  </a:cubicBezTo>
                  <a:close/>
                  <a:moveTo>
                    <a:pt x="132" y="76"/>
                  </a:moveTo>
                  <a:cubicBezTo>
                    <a:pt x="134" y="75"/>
                    <a:pt x="135" y="74"/>
                    <a:pt x="137" y="74"/>
                  </a:cubicBezTo>
                  <a:cubicBezTo>
                    <a:pt x="136" y="71"/>
                    <a:pt x="132" y="74"/>
                    <a:pt x="132" y="76"/>
                  </a:cubicBezTo>
                  <a:close/>
                  <a:moveTo>
                    <a:pt x="280" y="76"/>
                  </a:moveTo>
                  <a:cubicBezTo>
                    <a:pt x="281" y="76"/>
                    <a:pt x="282" y="77"/>
                    <a:pt x="283" y="77"/>
                  </a:cubicBezTo>
                  <a:cubicBezTo>
                    <a:pt x="284" y="75"/>
                    <a:pt x="286" y="75"/>
                    <a:pt x="289" y="76"/>
                  </a:cubicBezTo>
                  <a:cubicBezTo>
                    <a:pt x="289" y="74"/>
                    <a:pt x="291" y="74"/>
                    <a:pt x="292" y="73"/>
                  </a:cubicBezTo>
                  <a:cubicBezTo>
                    <a:pt x="287" y="73"/>
                    <a:pt x="283" y="72"/>
                    <a:pt x="280" y="76"/>
                  </a:cubicBezTo>
                  <a:close/>
                  <a:moveTo>
                    <a:pt x="583" y="124"/>
                  </a:moveTo>
                  <a:cubicBezTo>
                    <a:pt x="580" y="120"/>
                    <a:pt x="576" y="117"/>
                    <a:pt x="574" y="113"/>
                  </a:cubicBezTo>
                  <a:cubicBezTo>
                    <a:pt x="566" y="113"/>
                    <a:pt x="560" y="107"/>
                    <a:pt x="558" y="99"/>
                  </a:cubicBezTo>
                  <a:cubicBezTo>
                    <a:pt x="552" y="100"/>
                    <a:pt x="546" y="95"/>
                    <a:pt x="545" y="90"/>
                  </a:cubicBezTo>
                  <a:cubicBezTo>
                    <a:pt x="533" y="89"/>
                    <a:pt x="528" y="77"/>
                    <a:pt x="516" y="73"/>
                  </a:cubicBezTo>
                  <a:cubicBezTo>
                    <a:pt x="533" y="95"/>
                    <a:pt x="560" y="108"/>
                    <a:pt x="583" y="124"/>
                  </a:cubicBezTo>
                  <a:close/>
                  <a:moveTo>
                    <a:pt x="155" y="82"/>
                  </a:moveTo>
                  <a:cubicBezTo>
                    <a:pt x="162" y="85"/>
                    <a:pt x="167" y="91"/>
                    <a:pt x="175" y="94"/>
                  </a:cubicBezTo>
                  <a:cubicBezTo>
                    <a:pt x="178" y="90"/>
                    <a:pt x="180" y="85"/>
                    <a:pt x="183" y="82"/>
                  </a:cubicBezTo>
                  <a:cubicBezTo>
                    <a:pt x="174" y="78"/>
                    <a:pt x="161" y="70"/>
                    <a:pt x="155" y="82"/>
                  </a:cubicBezTo>
                  <a:close/>
                  <a:moveTo>
                    <a:pt x="337" y="76"/>
                  </a:moveTo>
                  <a:cubicBezTo>
                    <a:pt x="339" y="78"/>
                    <a:pt x="343" y="79"/>
                    <a:pt x="343" y="83"/>
                  </a:cubicBezTo>
                  <a:cubicBezTo>
                    <a:pt x="345" y="81"/>
                    <a:pt x="347" y="81"/>
                    <a:pt x="349" y="79"/>
                  </a:cubicBezTo>
                  <a:cubicBezTo>
                    <a:pt x="346" y="80"/>
                    <a:pt x="348" y="78"/>
                    <a:pt x="347" y="77"/>
                  </a:cubicBezTo>
                  <a:cubicBezTo>
                    <a:pt x="342" y="77"/>
                    <a:pt x="340" y="74"/>
                    <a:pt x="337" y="76"/>
                  </a:cubicBezTo>
                  <a:close/>
                  <a:moveTo>
                    <a:pt x="237" y="90"/>
                  </a:moveTo>
                  <a:cubicBezTo>
                    <a:pt x="244" y="91"/>
                    <a:pt x="247" y="83"/>
                    <a:pt x="250" y="78"/>
                  </a:cubicBezTo>
                  <a:cubicBezTo>
                    <a:pt x="243" y="73"/>
                    <a:pt x="237" y="84"/>
                    <a:pt x="237" y="90"/>
                  </a:cubicBezTo>
                  <a:close/>
                  <a:moveTo>
                    <a:pt x="286" y="79"/>
                  </a:moveTo>
                  <a:cubicBezTo>
                    <a:pt x="289" y="84"/>
                    <a:pt x="301" y="79"/>
                    <a:pt x="306" y="77"/>
                  </a:cubicBezTo>
                  <a:cubicBezTo>
                    <a:pt x="301" y="76"/>
                    <a:pt x="291" y="77"/>
                    <a:pt x="286" y="79"/>
                  </a:cubicBezTo>
                  <a:close/>
                  <a:moveTo>
                    <a:pt x="391" y="84"/>
                  </a:moveTo>
                  <a:cubicBezTo>
                    <a:pt x="399" y="87"/>
                    <a:pt x="410" y="85"/>
                    <a:pt x="417" y="86"/>
                  </a:cubicBezTo>
                  <a:cubicBezTo>
                    <a:pt x="407" y="82"/>
                    <a:pt x="396" y="76"/>
                    <a:pt x="382" y="77"/>
                  </a:cubicBezTo>
                  <a:cubicBezTo>
                    <a:pt x="385" y="78"/>
                    <a:pt x="387" y="82"/>
                    <a:pt x="391" y="84"/>
                  </a:cubicBezTo>
                  <a:close/>
                  <a:moveTo>
                    <a:pt x="137" y="79"/>
                  </a:moveTo>
                  <a:cubicBezTo>
                    <a:pt x="139" y="79"/>
                    <a:pt x="141" y="82"/>
                    <a:pt x="145" y="80"/>
                  </a:cubicBezTo>
                  <a:cubicBezTo>
                    <a:pt x="144" y="76"/>
                    <a:pt x="139" y="76"/>
                    <a:pt x="137" y="79"/>
                  </a:cubicBezTo>
                  <a:close/>
                  <a:moveTo>
                    <a:pt x="321" y="80"/>
                  </a:moveTo>
                  <a:cubicBezTo>
                    <a:pt x="325" y="83"/>
                    <a:pt x="330" y="84"/>
                    <a:pt x="338" y="83"/>
                  </a:cubicBezTo>
                  <a:cubicBezTo>
                    <a:pt x="335" y="77"/>
                    <a:pt x="327" y="76"/>
                    <a:pt x="321" y="80"/>
                  </a:cubicBezTo>
                  <a:close/>
                  <a:moveTo>
                    <a:pt x="202" y="78"/>
                  </a:moveTo>
                  <a:cubicBezTo>
                    <a:pt x="201" y="80"/>
                    <a:pt x="200" y="82"/>
                    <a:pt x="199" y="83"/>
                  </a:cubicBezTo>
                  <a:cubicBezTo>
                    <a:pt x="207" y="86"/>
                    <a:pt x="224" y="104"/>
                    <a:pt x="230" y="91"/>
                  </a:cubicBezTo>
                  <a:cubicBezTo>
                    <a:pt x="221" y="86"/>
                    <a:pt x="211" y="81"/>
                    <a:pt x="202" y="78"/>
                  </a:cubicBezTo>
                  <a:close/>
                  <a:moveTo>
                    <a:pt x="97" y="84"/>
                  </a:moveTo>
                  <a:cubicBezTo>
                    <a:pt x="103" y="86"/>
                    <a:pt x="104" y="81"/>
                    <a:pt x="107" y="79"/>
                  </a:cubicBezTo>
                  <a:cubicBezTo>
                    <a:pt x="103" y="79"/>
                    <a:pt x="100" y="81"/>
                    <a:pt x="97" y="84"/>
                  </a:cubicBezTo>
                  <a:close/>
                  <a:moveTo>
                    <a:pt x="122" y="80"/>
                  </a:moveTo>
                  <a:cubicBezTo>
                    <a:pt x="124" y="81"/>
                    <a:pt x="126" y="79"/>
                    <a:pt x="124" y="79"/>
                  </a:cubicBezTo>
                  <a:cubicBezTo>
                    <a:pt x="124" y="80"/>
                    <a:pt x="122" y="78"/>
                    <a:pt x="122" y="80"/>
                  </a:cubicBezTo>
                  <a:close/>
                  <a:moveTo>
                    <a:pt x="256" y="80"/>
                  </a:moveTo>
                  <a:cubicBezTo>
                    <a:pt x="253" y="85"/>
                    <a:pt x="249" y="88"/>
                    <a:pt x="247" y="93"/>
                  </a:cubicBezTo>
                  <a:cubicBezTo>
                    <a:pt x="255" y="92"/>
                    <a:pt x="260" y="88"/>
                    <a:pt x="264" y="83"/>
                  </a:cubicBezTo>
                  <a:cubicBezTo>
                    <a:pt x="261" y="83"/>
                    <a:pt x="259" y="81"/>
                    <a:pt x="256" y="80"/>
                  </a:cubicBezTo>
                  <a:close/>
                  <a:moveTo>
                    <a:pt x="277" y="84"/>
                  </a:moveTo>
                  <a:cubicBezTo>
                    <a:pt x="281" y="84"/>
                    <a:pt x="283" y="85"/>
                    <a:pt x="285" y="83"/>
                  </a:cubicBezTo>
                  <a:cubicBezTo>
                    <a:pt x="283" y="81"/>
                    <a:pt x="278" y="80"/>
                    <a:pt x="277" y="84"/>
                  </a:cubicBezTo>
                  <a:close/>
                  <a:moveTo>
                    <a:pt x="295" y="86"/>
                  </a:moveTo>
                  <a:cubicBezTo>
                    <a:pt x="301" y="85"/>
                    <a:pt x="311" y="87"/>
                    <a:pt x="315" y="83"/>
                  </a:cubicBezTo>
                  <a:cubicBezTo>
                    <a:pt x="310" y="79"/>
                    <a:pt x="300" y="83"/>
                    <a:pt x="295" y="86"/>
                  </a:cubicBezTo>
                  <a:close/>
                  <a:moveTo>
                    <a:pt x="127" y="83"/>
                  </a:moveTo>
                  <a:cubicBezTo>
                    <a:pt x="129" y="84"/>
                    <a:pt x="130" y="86"/>
                    <a:pt x="134" y="86"/>
                  </a:cubicBezTo>
                  <a:cubicBezTo>
                    <a:pt x="134" y="85"/>
                    <a:pt x="137" y="85"/>
                    <a:pt x="138" y="83"/>
                  </a:cubicBezTo>
                  <a:cubicBezTo>
                    <a:pt x="137" y="82"/>
                    <a:pt x="135" y="81"/>
                    <a:pt x="133" y="82"/>
                  </a:cubicBezTo>
                  <a:cubicBezTo>
                    <a:pt x="133" y="84"/>
                    <a:pt x="131" y="84"/>
                    <a:pt x="129" y="84"/>
                  </a:cubicBezTo>
                  <a:cubicBezTo>
                    <a:pt x="128" y="83"/>
                    <a:pt x="131" y="82"/>
                    <a:pt x="128" y="82"/>
                  </a:cubicBezTo>
                  <a:cubicBezTo>
                    <a:pt x="128" y="82"/>
                    <a:pt x="127" y="82"/>
                    <a:pt x="127" y="83"/>
                  </a:cubicBezTo>
                  <a:close/>
                  <a:moveTo>
                    <a:pt x="457" y="85"/>
                  </a:moveTo>
                  <a:cubicBezTo>
                    <a:pt x="454" y="86"/>
                    <a:pt x="453" y="81"/>
                    <a:pt x="451" y="83"/>
                  </a:cubicBezTo>
                  <a:cubicBezTo>
                    <a:pt x="453" y="83"/>
                    <a:pt x="456" y="88"/>
                    <a:pt x="457" y="85"/>
                  </a:cubicBezTo>
                  <a:close/>
                  <a:moveTo>
                    <a:pt x="591" y="130"/>
                  </a:moveTo>
                  <a:cubicBezTo>
                    <a:pt x="592" y="131"/>
                    <a:pt x="594" y="131"/>
                    <a:pt x="595" y="133"/>
                  </a:cubicBezTo>
                  <a:cubicBezTo>
                    <a:pt x="595" y="134"/>
                    <a:pt x="595" y="135"/>
                    <a:pt x="595" y="136"/>
                  </a:cubicBezTo>
                  <a:cubicBezTo>
                    <a:pt x="600" y="141"/>
                    <a:pt x="603" y="148"/>
                    <a:pt x="609" y="150"/>
                  </a:cubicBezTo>
                  <a:cubicBezTo>
                    <a:pt x="599" y="121"/>
                    <a:pt x="572" y="102"/>
                    <a:pt x="548" y="85"/>
                  </a:cubicBezTo>
                  <a:cubicBezTo>
                    <a:pt x="544" y="85"/>
                    <a:pt x="541" y="82"/>
                    <a:pt x="539" y="83"/>
                  </a:cubicBezTo>
                  <a:cubicBezTo>
                    <a:pt x="558" y="96"/>
                    <a:pt x="578" y="110"/>
                    <a:pt x="591" y="130"/>
                  </a:cubicBezTo>
                  <a:close/>
                  <a:moveTo>
                    <a:pt x="423" y="83"/>
                  </a:moveTo>
                  <a:cubicBezTo>
                    <a:pt x="423" y="85"/>
                    <a:pt x="425" y="85"/>
                    <a:pt x="424" y="86"/>
                  </a:cubicBezTo>
                  <a:cubicBezTo>
                    <a:pt x="427" y="85"/>
                    <a:pt x="430" y="92"/>
                    <a:pt x="433" y="88"/>
                  </a:cubicBezTo>
                  <a:cubicBezTo>
                    <a:pt x="431" y="87"/>
                    <a:pt x="427" y="86"/>
                    <a:pt x="425" y="83"/>
                  </a:cubicBezTo>
                  <a:cubicBezTo>
                    <a:pt x="425" y="83"/>
                    <a:pt x="424" y="84"/>
                    <a:pt x="423" y="83"/>
                  </a:cubicBezTo>
                  <a:close/>
                  <a:moveTo>
                    <a:pt x="185" y="95"/>
                  </a:moveTo>
                  <a:cubicBezTo>
                    <a:pt x="187" y="93"/>
                    <a:pt x="188" y="87"/>
                    <a:pt x="191" y="87"/>
                  </a:cubicBezTo>
                  <a:cubicBezTo>
                    <a:pt x="191" y="85"/>
                    <a:pt x="189" y="84"/>
                    <a:pt x="186" y="83"/>
                  </a:cubicBezTo>
                  <a:cubicBezTo>
                    <a:pt x="187" y="88"/>
                    <a:pt x="183" y="92"/>
                    <a:pt x="185" y="95"/>
                  </a:cubicBezTo>
                  <a:close/>
                  <a:moveTo>
                    <a:pt x="156" y="87"/>
                  </a:moveTo>
                  <a:cubicBezTo>
                    <a:pt x="154" y="86"/>
                    <a:pt x="153" y="83"/>
                    <a:pt x="151" y="85"/>
                  </a:cubicBezTo>
                  <a:cubicBezTo>
                    <a:pt x="152" y="86"/>
                    <a:pt x="155" y="88"/>
                    <a:pt x="156" y="87"/>
                  </a:cubicBezTo>
                  <a:close/>
                  <a:moveTo>
                    <a:pt x="115" y="91"/>
                  </a:moveTo>
                  <a:cubicBezTo>
                    <a:pt x="118" y="91"/>
                    <a:pt x="119" y="93"/>
                    <a:pt x="123" y="93"/>
                  </a:cubicBezTo>
                  <a:cubicBezTo>
                    <a:pt x="125" y="91"/>
                    <a:pt x="128" y="90"/>
                    <a:pt x="130" y="88"/>
                  </a:cubicBezTo>
                  <a:cubicBezTo>
                    <a:pt x="125" y="87"/>
                    <a:pt x="118" y="84"/>
                    <a:pt x="115" y="91"/>
                  </a:cubicBezTo>
                  <a:close/>
                  <a:moveTo>
                    <a:pt x="334" y="86"/>
                  </a:moveTo>
                  <a:cubicBezTo>
                    <a:pt x="337" y="90"/>
                    <a:pt x="343" y="87"/>
                    <a:pt x="347" y="88"/>
                  </a:cubicBezTo>
                  <a:cubicBezTo>
                    <a:pt x="346" y="84"/>
                    <a:pt x="339" y="88"/>
                    <a:pt x="334" y="86"/>
                  </a:cubicBezTo>
                  <a:close/>
                  <a:moveTo>
                    <a:pt x="79" y="94"/>
                  </a:moveTo>
                  <a:cubicBezTo>
                    <a:pt x="82" y="92"/>
                    <a:pt x="86" y="90"/>
                    <a:pt x="88" y="86"/>
                  </a:cubicBezTo>
                  <a:cubicBezTo>
                    <a:pt x="84" y="87"/>
                    <a:pt x="77" y="91"/>
                    <a:pt x="79" y="94"/>
                  </a:cubicBezTo>
                  <a:close/>
                  <a:moveTo>
                    <a:pt x="147" y="87"/>
                  </a:moveTo>
                  <a:cubicBezTo>
                    <a:pt x="144" y="88"/>
                    <a:pt x="142" y="90"/>
                    <a:pt x="140" y="92"/>
                  </a:cubicBezTo>
                  <a:cubicBezTo>
                    <a:pt x="150" y="97"/>
                    <a:pt x="159" y="103"/>
                    <a:pt x="168" y="108"/>
                  </a:cubicBezTo>
                  <a:cubicBezTo>
                    <a:pt x="169" y="105"/>
                    <a:pt x="172" y="103"/>
                    <a:pt x="173" y="99"/>
                  </a:cubicBezTo>
                  <a:cubicBezTo>
                    <a:pt x="164" y="95"/>
                    <a:pt x="156" y="91"/>
                    <a:pt x="147" y="87"/>
                  </a:cubicBezTo>
                  <a:close/>
                  <a:moveTo>
                    <a:pt x="313" y="88"/>
                  </a:moveTo>
                  <a:cubicBezTo>
                    <a:pt x="310" y="89"/>
                    <a:pt x="304" y="88"/>
                    <a:pt x="302" y="90"/>
                  </a:cubicBezTo>
                  <a:cubicBezTo>
                    <a:pt x="308" y="92"/>
                    <a:pt x="315" y="90"/>
                    <a:pt x="323" y="90"/>
                  </a:cubicBezTo>
                  <a:cubicBezTo>
                    <a:pt x="322" y="86"/>
                    <a:pt x="316" y="88"/>
                    <a:pt x="313" y="88"/>
                  </a:cubicBezTo>
                  <a:close/>
                  <a:moveTo>
                    <a:pt x="191" y="104"/>
                  </a:moveTo>
                  <a:cubicBezTo>
                    <a:pt x="198" y="102"/>
                    <a:pt x="205" y="99"/>
                    <a:pt x="214" y="99"/>
                  </a:cubicBezTo>
                  <a:cubicBezTo>
                    <a:pt x="209" y="94"/>
                    <a:pt x="204" y="90"/>
                    <a:pt x="197" y="88"/>
                  </a:cubicBezTo>
                  <a:cubicBezTo>
                    <a:pt x="195" y="94"/>
                    <a:pt x="194" y="99"/>
                    <a:pt x="191" y="104"/>
                  </a:cubicBezTo>
                  <a:close/>
                  <a:moveTo>
                    <a:pt x="504" y="102"/>
                  </a:moveTo>
                  <a:cubicBezTo>
                    <a:pt x="514" y="107"/>
                    <a:pt x="521" y="114"/>
                    <a:pt x="530" y="119"/>
                  </a:cubicBezTo>
                  <a:cubicBezTo>
                    <a:pt x="523" y="102"/>
                    <a:pt x="505" y="94"/>
                    <a:pt x="485" y="89"/>
                  </a:cubicBezTo>
                  <a:cubicBezTo>
                    <a:pt x="490" y="95"/>
                    <a:pt x="499" y="97"/>
                    <a:pt x="504" y="102"/>
                  </a:cubicBezTo>
                  <a:close/>
                  <a:moveTo>
                    <a:pt x="378" y="91"/>
                  </a:moveTo>
                  <a:cubicBezTo>
                    <a:pt x="387" y="94"/>
                    <a:pt x="395" y="98"/>
                    <a:pt x="403" y="102"/>
                  </a:cubicBezTo>
                  <a:cubicBezTo>
                    <a:pt x="397" y="96"/>
                    <a:pt x="391" y="87"/>
                    <a:pt x="378" y="91"/>
                  </a:cubicBezTo>
                  <a:close/>
                  <a:moveTo>
                    <a:pt x="516" y="96"/>
                  </a:moveTo>
                  <a:cubicBezTo>
                    <a:pt x="518" y="96"/>
                    <a:pt x="519" y="97"/>
                    <a:pt x="520" y="96"/>
                  </a:cubicBezTo>
                  <a:cubicBezTo>
                    <a:pt x="517" y="94"/>
                    <a:pt x="513" y="92"/>
                    <a:pt x="509" y="90"/>
                  </a:cubicBezTo>
                  <a:cubicBezTo>
                    <a:pt x="510" y="93"/>
                    <a:pt x="516" y="92"/>
                    <a:pt x="516" y="96"/>
                  </a:cubicBezTo>
                  <a:close/>
                  <a:moveTo>
                    <a:pt x="342" y="92"/>
                  </a:moveTo>
                  <a:cubicBezTo>
                    <a:pt x="344" y="93"/>
                    <a:pt x="346" y="94"/>
                    <a:pt x="349" y="94"/>
                  </a:cubicBezTo>
                  <a:cubicBezTo>
                    <a:pt x="349" y="92"/>
                    <a:pt x="351" y="92"/>
                    <a:pt x="351" y="91"/>
                  </a:cubicBezTo>
                  <a:cubicBezTo>
                    <a:pt x="347" y="91"/>
                    <a:pt x="344" y="91"/>
                    <a:pt x="342" y="92"/>
                  </a:cubicBezTo>
                  <a:close/>
                  <a:moveTo>
                    <a:pt x="379" y="94"/>
                  </a:moveTo>
                  <a:cubicBezTo>
                    <a:pt x="379" y="92"/>
                    <a:pt x="376" y="93"/>
                    <a:pt x="375" y="91"/>
                  </a:cubicBezTo>
                  <a:cubicBezTo>
                    <a:pt x="375" y="94"/>
                    <a:pt x="377" y="94"/>
                    <a:pt x="379" y="94"/>
                  </a:cubicBezTo>
                  <a:close/>
                  <a:moveTo>
                    <a:pt x="436" y="110"/>
                  </a:moveTo>
                  <a:cubicBezTo>
                    <a:pt x="437" y="109"/>
                    <a:pt x="438" y="108"/>
                    <a:pt x="440" y="108"/>
                  </a:cubicBezTo>
                  <a:cubicBezTo>
                    <a:pt x="440" y="111"/>
                    <a:pt x="442" y="112"/>
                    <a:pt x="444" y="113"/>
                  </a:cubicBezTo>
                  <a:cubicBezTo>
                    <a:pt x="450" y="113"/>
                    <a:pt x="457" y="118"/>
                    <a:pt x="464" y="120"/>
                  </a:cubicBezTo>
                  <a:cubicBezTo>
                    <a:pt x="458" y="111"/>
                    <a:pt x="450" y="108"/>
                    <a:pt x="442" y="102"/>
                  </a:cubicBezTo>
                  <a:cubicBezTo>
                    <a:pt x="439" y="100"/>
                    <a:pt x="437" y="97"/>
                    <a:pt x="434" y="96"/>
                  </a:cubicBezTo>
                  <a:cubicBezTo>
                    <a:pt x="425" y="91"/>
                    <a:pt x="413" y="93"/>
                    <a:pt x="403" y="91"/>
                  </a:cubicBezTo>
                  <a:cubicBezTo>
                    <a:pt x="413" y="99"/>
                    <a:pt x="422" y="107"/>
                    <a:pt x="436" y="110"/>
                  </a:cubicBezTo>
                  <a:close/>
                  <a:moveTo>
                    <a:pt x="233" y="94"/>
                  </a:moveTo>
                  <a:cubicBezTo>
                    <a:pt x="234" y="95"/>
                    <a:pt x="235" y="94"/>
                    <a:pt x="235" y="93"/>
                  </a:cubicBezTo>
                  <a:cubicBezTo>
                    <a:pt x="234" y="93"/>
                    <a:pt x="234" y="92"/>
                    <a:pt x="233" y="92"/>
                  </a:cubicBezTo>
                  <a:cubicBezTo>
                    <a:pt x="233" y="93"/>
                    <a:pt x="232" y="93"/>
                    <a:pt x="233" y="94"/>
                  </a:cubicBezTo>
                  <a:close/>
                  <a:moveTo>
                    <a:pt x="105" y="96"/>
                  </a:moveTo>
                  <a:cubicBezTo>
                    <a:pt x="109" y="102"/>
                    <a:pt x="117" y="102"/>
                    <a:pt x="120" y="96"/>
                  </a:cubicBezTo>
                  <a:cubicBezTo>
                    <a:pt x="115" y="94"/>
                    <a:pt x="107" y="90"/>
                    <a:pt x="105" y="96"/>
                  </a:cubicBezTo>
                  <a:close/>
                  <a:moveTo>
                    <a:pt x="133" y="98"/>
                  </a:moveTo>
                  <a:cubicBezTo>
                    <a:pt x="144" y="103"/>
                    <a:pt x="154" y="108"/>
                    <a:pt x="165" y="113"/>
                  </a:cubicBezTo>
                  <a:cubicBezTo>
                    <a:pt x="165" y="110"/>
                    <a:pt x="161" y="111"/>
                    <a:pt x="162" y="108"/>
                  </a:cubicBezTo>
                  <a:cubicBezTo>
                    <a:pt x="151" y="105"/>
                    <a:pt x="149" y="98"/>
                    <a:pt x="140" y="97"/>
                  </a:cubicBezTo>
                  <a:cubicBezTo>
                    <a:pt x="140" y="96"/>
                    <a:pt x="139" y="95"/>
                    <a:pt x="139" y="94"/>
                  </a:cubicBezTo>
                  <a:cubicBezTo>
                    <a:pt x="138" y="94"/>
                    <a:pt x="137" y="94"/>
                    <a:pt x="137" y="93"/>
                  </a:cubicBezTo>
                  <a:cubicBezTo>
                    <a:pt x="136" y="96"/>
                    <a:pt x="134" y="96"/>
                    <a:pt x="133" y="98"/>
                  </a:cubicBezTo>
                  <a:close/>
                  <a:moveTo>
                    <a:pt x="278" y="94"/>
                  </a:moveTo>
                  <a:cubicBezTo>
                    <a:pt x="278" y="95"/>
                    <a:pt x="277" y="96"/>
                    <a:pt x="278" y="96"/>
                  </a:cubicBezTo>
                  <a:cubicBezTo>
                    <a:pt x="279" y="95"/>
                    <a:pt x="280" y="95"/>
                    <a:pt x="282" y="95"/>
                  </a:cubicBezTo>
                  <a:cubicBezTo>
                    <a:pt x="281" y="92"/>
                    <a:pt x="280" y="94"/>
                    <a:pt x="278" y="94"/>
                  </a:cubicBezTo>
                  <a:close/>
                  <a:moveTo>
                    <a:pt x="253" y="99"/>
                  </a:moveTo>
                  <a:cubicBezTo>
                    <a:pt x="258" y="101"/>
                    <a:pt x="270" y="98"/>
                    <a:pt x="273" y="96"/>
                  </a:cubicBezTo>
                  <a:cubicBezTo>
                    <a:pt x="267" y="94"/>
                    <a:pt x="256" y="94"/>
                    <a:pt x="253" y="99"/>
                  </a:cubicBezTo>
                  <a:close/>
                  <a:moveTo>
                    <a:pt x="310" y="96"/>
                  </a:moveTo>
                  <a:cubicBezTo>
                    <a:pt x="316" y="99"/>
                    <a:pt x="319" y="105"/>
                    <a:pt x="329" y="104"/>
                  </a:cubicBezTo>
                  <a:cubicBezTo>
                    <a:pt x="329" y="100"/>
                    <a:pt x="333" y="100"/>
                    <a:pt x="334" y="96"/>
                  </a:cubicBezTo>
                  <a:cubicBezTo>
                    <a:pt x="327" y="96"/>
                    <a:pt x="317" y="94"/>
                    <a:pt x="310" y="96"/>
                  </a:cubicBezTo>
                  <a:close/>
                  <a:moveTo>
                    <a:pt x="311" y="104"/>
                  </a:moveTo>
                  <a:cubicBezTo>
                    <a:pt x="305" y="102"/>
                    <a:pt x="291" y="90"/>
                    <a:pt x="290" y="104"/>
                  </a:cubicBezTo>
                  <a:cubicBezTo>
                    <a:pt x="297" y="108"/>
                    <a:pt x="304" y="112"/>
                    <a:pt x="313" y="110"/>
                  </a:cubicBezTo>
                  <a:cubicBezTo>
                    <a:pt x="312" y="108"/>
                    <a:pt x="311" y="106"/>
                    <a:pt x="311" y="104"/>
                  </a:cubicBezTo>
                  <a:close/>
                  <a:moveTo>
                    <a:pt x="308" y="100"/>
                  </a:moveTo>
                  <a:cubicBezTo>
                    <a:pt x="308" y="97"/>
                    <a:pt x="306" y="97"/>
                    <a:pt x="304" y="97"/>
                  </a:cubicBezTo>
                  <a:cubicBezTo>
                    <a:pt x="304" y="99"/>
                    <a:pt x="307" y="99"/>
                    <a:pt x="308" y="100"/>
                  </a:cubicBezTo>
                  <a:close/>
                  <a:moveTo>
                    <a:pt x="388" y="99"/>
                  </a:moveTo>
                  <a:cubicBezTo>
                    <a:pt x="389" y="99"/>
                    <a:pt x="389" y="99"/>
                    <a:pt x="390" y="100"/>
                  </a:cubicBezTo>
                  <a:cubicBezTo>
                    <a:pt x="391" y="98"/>
                    <a:pt x="385" y="97"/>
                    <a:pt x="387" y="98"/>
                  </a:cubicBezTo>
                  <a:cubicBezTo>
                    <a:pt x="387" y="98"/>
                    <a:pt x="388" y="99"/>
                    <a:pt x="388" y="99"/>
                  </a:cubicBezTo>
                  <a:close/>
                  <a:moveTo>
                    <a:pt x="186" y="102"/>
                  </a:moveTo>
                  <a:cubicBezTo>
                    <a:pt x="188" y="103"/>
                    <a:pt x="189" y="98"/>
                    <a:pt x="187" y="98"/>
                  </a:cubicBezTo>
                  <a:cubicBezTo>
                    <a:pt x="188" y="100"/>
                    <a:pt x="186" y="100"/>
                    <a:pt x="186" y="102"/>
                  </a:cubicBezTo>
                  <a:close/>
                  <a:moveTo>
                    <a:pt x="356" y="99"/>
                  </a:moveTo>
                  <a:cubicBezTo>
                    <a:pt x="366" y="105"/>
                    <a:pt x="375" y="111"/>
                    <a:pt x="385" y="116"/>
                  </a:cubicBezTo>
                  <a:cubicBezTo>
                    <a:pt x="385" y="114"/>
                    <a:pt x="387" y="115"/>
                    <a:pt x="386" y="113"/>
                  </a:cubicBezTo>
                  <a:cubicBezTo>
                    <a:pt x="375" y="107"/>
                    <a:pt x="369" y="97"/>
                    <a:pt x="356" y="99"/>
                  </a:cubicBezTo>
                  <a:close/>
                  <a:moveTo>
                    <a:pt x="448" y="100"/>
                  </a:moveTo>
                  <a:cubicBezTo>
                    <a:pt x="447" y="100"/>
                    <a:pt x="444" y="98"/>
                    <a:pt x="443" y="99"/>
                  </a:cubicBezTo>
                  <a:cubicBezTo>
                    <a:pt x="444" y="99"/>
                    <a:pt x="447" y="101"/>
                    <a:pt x="448" y="100"/>
                  </a:cubicBezTo>
                  <a:close/>
                  <a:moveTo>
                    <a:pt x="98" y="102"/>
                  </a:moveTo>
                  <a:cubicBezTo>
                    <a:pt x="102" y="103"/>
                    <a:pt x="106" y="107"/>
                    <a:pt x="109" y="104"/>
                  </a:cubicBezTo>
                  <a:cubicBezTo>
                    <a:pt x="106" y="102"/>
                    <a:pt x="104" y="99"/>
                    <a:pt x="101" y="99"/>
                  </a:cubicBezTo>
                  <a:cubicBezTo>
                    <a:pt x="100" y="100"/>
                    <a:pt x="98" y="100"/>
                    <a:pt x="98" y="102"/>
                  </a:cubicBezTo>
                  <a:close/>
                  <a:moveTo>
                    <a:pt x="283" y="102"/>
                  </a:moveTo>
                  <a:cubicBezTo>
                    <a:pt x="283" y="101"/>
                    <a:pt x="285" y="102"/>
                    <a:pt x="286" y="102"/>
                  </a:cubicBezTo>
                  <a:cubicBezTo>
                    <a:pt x="286" y="101"/>
                    <a:pt x="286" y="100"/>
                    <a:pt x="286" y="99"/>
                  </a:cubicBezTo>
                  <a:cubicBezTo>
                    <a:pt x="283" y="98"/>
                    <a:pt x="282" y="101"/>
                    <a:pt x="283" y="102"/>
                  </a:cubicBezTo>
                  <a:close/>
                  <a:moveTo>
                    <a:pt x="332" y="104"/>
                  </a:moveTo>
                  <a:cubicBezTo>
                    <a:pt x="335" y="105"/>
                    <a:pt x="336" y="107"/>
                    <a:pt x="339" y="108"/>
                  </a:cubicBezTo>
                  <a:cubicBezTo>
                    <a:pt x="341" y="107"/>
                    <a:pt x="343" y="104"/>
                    <a:pt x="344" y="101"/>
                  </a:cubicBezTo>
                  <a:cubicBezTo>
                    <a:pt x="341" y="95"/>
                    <a:pt x="335" y="101"/>
                    <a:pt x="332" y="104"/>
                  </a:cubicBezTo>
                  <a:close/>
                  <a:moveTo>
                    <a:pt x="117" y="104"/>
                  </a:moveTo>
                  <a:cubicBezTo>
                    <a:pt x="118" y="105"/>
                    <a:pt x="119" y="106"/>
                    <a:pt x="121" y="105"/>
                  </a:cubicBezTo>
                  <a:cubicBezTo>
                    <a:pt x="120" y="101"/>
                    <a:pt x="124" y="102"/>
                    <a:pt x="125" y="99"/>
                  </a:cubicBezTo>
                  <a:cubicBezTo>
                    <a:pt x="122" y="101"/>
                    <a:pt x="118" y="101"/>
                    <a:pt x="117" y="104"/>
                  </a:cubicBezTo>
                  <a:close/>
                  <a:moveTo>
                    <a:pt x="484" y="105"/>
                  </a:moveTo>
                  <a:cubicBezTo>
                    <a:pt x="481" y="103"/>
                    <a:pt x="477" y="99"/>
                    <a:pt x="475" y="100"/>
                  </a:cubicBezTo>
                  <a:cubicBezTo>
                    <a:pt x="477" y="102"/>
                    <a:pt x="480" y="103"/>
                    <a:pt x="484" y="105"/>
                  </a:cubicBezTo>
                  <a:close/>
                  <a:moveTo>
                    <a:pt x="546" y="109"/>
                  </a:moveTo>
                  <a:cubicBezTo>
                    <a:pt x="540" y="106"/>
                    <a:pt x="539" y="100"/>
                    <a:pt x="532" y="99"/>
                  </a:cubicBezTo>
                  <a:cubicBezTo>
                    <a:pt x="532" y="101"/>
                    <a:pt x="532" y="102"/>
                    <a:pt x="531" y="102"/>
                  </a:cubicBezTo>
                  <a:cubicBezTo>
                    <a:pt x="536" y="104"/>
                    <a:pt x="541" y="108"/>
                    <a:pt x="546" y="109"/>
                  </a:cubicBezTo>
                  <a:close/>
                  <a:moveTo>
                    <a:pt x="586" y="111"/>
                  </a:moveTo>
                  <a:cubicBezTo>
                    <a:pt x="583" y="106"/>
                    <a:pt x="579" y="102"/>
                    <a:pt x="574" y="99"/>
                  </a:cubicBezTo>
                  <a:cubicBezTo>
                    <a:pt x="577" y="103"/>
                    <a:pt x="581" y="107"/>
                    <a:pt x="586" y="111"/>
                  </a:cubicBezTo>
                  <a:close/>
                  <a:moveTo>
                    <a:pt x="56" y="113"/>
                  </a:moveTo>
                  <a:cubicBezTo>
                    <a:pt x="63" y="114"/>
                    <a:pt x="66" y="106"/>
                    <a:pt x="70" y="102"/>
                  </a:cubicBezTo>
                  <a:cubicBezTo>
                    <a:pt x="64" y="100"/>
                    <a:pt x="58" y="107"/>
                    <a:pt x="56" y="113"/>
                  </a:cubicBezTo>
                  <a:close/>
                  <a:moveTo>
                    <a:pt x="123" y="108"/>
                  </a:moveTo>
                  <a:cubicBezTo>
                    <a:pt x="126" y="110"/>
                    <a:pt x="128" y="112"/>
                    <a:pt x="131" y="113"/>
                  </a:cubicBezTo>
                  <a:cubicBezTo>
                    <a:pt x="133" y="109"/>
                    <a:pt x="136" y="107"/>
                    <a:pt x="138" y="104"/>
                  </a:cubicBezTo>
                  <a:cubicBezTo>
                    <a:pt x="132" y="99"/>
                    <a:pt x="125" y="101"/>
                    <a:pt x="123" y="108"/>
                  </a:cubicBezTo>
                  <a:close/>
                  <a:moveTo>
                    <a:pt x="272" y="109"/>
                  </a:moveTo>
                  <a:cubicBezTo>
                    <a:pt x="273" y="108"/>
                    <a:pt x="274" y="107"/>
                    <a:pt x="274" y="104"/>
                  </a:cubicBezTo>
                  <a:cubicBezTo>
                    <a:pt x="271" y="104"/>
                    <a:pt x="267" y="102"/>
                    <a:pt x="262" y="104"/>
                  </a:cubicBezTo>
                  <a:cubicBezTo>
                    <a:pt x="266" y="105"/>
                    <a:pt x="268" y="108"/>
                    <a:pt x="272" y="109"/>
                  </a:cubicBezTo>
                  <a:close/>
                  <a:moveTo>
                    <a:pt x="89" y="110"/>
                  </a:moveTo>
                  <a:cubicBezTo>
                    <a:pt x="92" y="111"/>
                    <a:pt x="95" y="113"/>
                    <a:pt x="97" y="115"/>
                  </a:cubicBezTo>
                  <a:cubicBezTo>
                    <a:pt x="98" y="111"/>
                    <a:pt x="103" y="111"/>
                    <a:pt x="103" y="107"/>
                  </a:cubicBezTo>
                  <a:cubicBezTo>
                    <a:pt x="97" y="104"/>
                    <a:pt x="92" y="103"/>
                    <a:pt x="89" y="110"/>
                  </a:cubicBezTo>
                  <a:close/>
                  <a:moveTo>
                    <a:pt x="242" y="106"/>
                  </a:moveTo>
                  <a:cubicBezTo>
                    <a:pt x="243" y="108"/>
                    <a:pt x="247" y="109"/>
                    <a:pt x="250" y="111"/>
                  </a:cubicBezTo>
                  <a:cubicBezTo>
                    <a:pt x="250" y="108"/>
                    <a:pt x="251" y="107"/>
                    <a:pt x="251" y="104"/>
                  </a:cubicBezTo>
                  <a:cubicBezTo>
                    <a:pt x="247" y="104"/>
                    <a:pt x="246" y="106"/>
                    <a:pt x="242" y="106"/>
                  </a:cubicBezTo>
                  <a:close/>
                  <a:moveTo>
                    <a:pt x="70" y="112"/>
                  </a:moveTo>
                  <a:cubicBezTo>
                    <a:pt x="73" y="111"/>
                    <a:pt x="75" y="109"/>
                    <a:pt x="76" y="106"/>
                  </a:cubicBezTo>
                  <a:cubicBezTo>
                    <a:pt x="76" y="106"/>
                    <a:pt x="75" y="105"/>
                    <a:pt x="75" y="105"/>
                  </a:cubicBezTo>
                  <a:cubicBezTo>
                    <a:pt x="74" y="107"/>
                    <a:pt x="69" y="109"/>
                    <a:pt x="70" y="112"/>
                  </a:cubicBezTo>
                  <a:close/>
                  <a:moveTo>
                    <a:pt x="180" y="108"/>
                  </a:moveTo>
                  <a:cubicBezTo>
                    <a:pt x="182" y="108"/>
                    <a:pt x="184" y="107"/>
                    <a:pt x="185" y="106"/>
                  </a:cubicBezTo>
                  <a:cubicBezTo>
                    <a:pt x="184" y="106"/>
                    <a:pt x="184" y="105"/>
                    <a:pt x="183" y="105"/>
                  </a:cubicBezTo>
                  <a:cubicBezTo>
                    <a:pt x="182" y="106"/>
                    <a:pt x="180" y="107"/>
                    <a:pt x="180" y="108"/>
                  </a:cubicBezTo>
                  <a:close/>
                  <a:moveTo>
                    <a:pt x="479" y="111"/>
                  </a:moveTo>
                  <a:cubicBezTo>
                    <a:pt x="477" y="108"/>
                    <a:pt x="471" y="105"/>
                    <a:pt x="468" y="105"/>
                  </a:cubicBezTo>
                  <a:cubicBezTo>
                    <a:pt x="471" y="108"/>
                    <a:pt x="475" y="110"/>
                    <a:pt x="479" y="111"/>
                  </a:cubicBezTo>
                  <a:close/>
                  <a:moveTo>
                    <a:pt x="255" y="113"/>
                  </a:moveTo>
                  <a:cubicBezTo>
                    <a:pt x="258" y="114"/>
                    <a:pt x="261" y="116"/>
                    <a:pt x="265" y="118"/>
                  </a:cubicBezTo>
                  <a:cubicBezTo>
                    <a:pt x="267" y="117"/>
                    <a:pt x="269" y="115"/>
                    <a:pt x="269" y="113"/>
                  </a:cubicBezTo>
                  <a:cubicBezTo>
                    <a:pt x="266" y="109"/>
                    <a:pt x="260" y="108"/>
                    <a:pt x="256" y="105"/>
                  </a:cubicBezTo>
                  <a:cubicBezTo>
                    <a:pt x="254" y="107"/>
                    <a:pt x="254" y="110"/>
                    <a:pt x="255" y="113"/>
                  </a:cubicBezTo>
                  <a:close/>
                  <a:moveTo>
                    <a:pt x="414" y="114"/>
                  </a:moveTo>
                  <a:cubicBezTo>
                    <a:pt x="415" y="116"/>
                    <a:pt x="412" y="115"/>
                    <a:pt x="413" y="117"/>
                  </a:cubicBezTo>
                  <a:cubicBezTo>
                    <a:pt x="417" y="120"/>
                    <a:pt x="421" y="123"/>
                    <a:pt x="425" y="125"/>
                  </a:cubicBezTo>
                  <a:cubicBezTo>
                    <a:pt x="426" y="123"/>
                    <a:pt x="428" y="123"/>
                    <a:pt x="428" y="120"/>
                  </a:cubicBezTo>
                  <a:cubicBezTo>
                    <a:pt x="419" y="116"/>
                    <a:pt x="414" y="108"/>
                    <a:pt x="403" y="105"/>
                  </a:cubicBezTo>
                  <a:cubicBezTo>
                    <a:pt x="406" y="109"/>
                    <a:pt x="412" y="110"/>
                    <a:pt x="414" y="114"/>
                  </a:cubicBezTo>
                  <a:close/>
                  <a:moveTo>
                    <a:pt x="116" y="109"/>
                  </a:moveTo>
                  <a:cubicBezTo>
                    <a:pt x="116" y="107"/>
                    <a:pt x="114" y="107"/>
                    <a:pt x="113" y="107"/>
                  </a:cubicBezTo>
                  <a:cubicBezTo>
                    <a:pt x="113" y="109"/>
                    <a:pt x="114" y="109"/>
                    <a:pt x="116" y="109"/>
                  </a:cubicBezTo>
                  <a:close/>
                  <a:moveTo>
                    <a:pt x="140" y="119"/>
                  </a:moveTo>
                  <a:cubicBezTo>
                    <a:pt x="144" y="121"/>
                    <a:pt x="146" y="123"/>
                    <a:pt x="149" y="125"/>
                  </a:cubicBezTo>
                  <a:cubicBezTo>
                    <a:pt x="154" y="122"/>
                    <a:pt x="159" y="119"/>
                    <a:pt x="163" y="116"/>
                  </a:cubicBezTo>
                  <a:cubicBezTo>
                    <a:pt x="158" y="111"/>
                    <a:pt x="151" y="109"/>
                    <a:pt x="144" y="107"/>
                  </a:cubicBezTo>
                  <a:cubicBezTo>
                    <a:pt x="143" y="111"/>
                    <a:pt x="141" y="116"/>
                    <a:pt x="140" y="119"/>
                  </a:cubicBezTo>
                  <a:close/>
                  <a:moveTo>
                    <a:pt x="552" y="110"/>
                  </a:moveTo>
                  <a:cubicBezTo>
                    <a:pt x="552" y="108"/>
                    <a:pt x="550" y="108"/>
                    <a:pt x="548" y="107"/>
                  </a:cubicBezTo>
                  <a:cubicBezTo>
                    <a:pt x="548" y="109"/>
                    <a:pt x="549" y="110"/>
                    <a:pt x="552" y="110"/>
                  </a:cubicBezTo>
                  <a:close/>
                  <a:moveTo>
                    <a:pt x="244" y="112"/>
                  </a:moveTo>
                  <a:cubicBezTo>
                    <a:pt x="243" y="109"/>
                    <a:pt x="241" y="109"/>
                    <a:pt x="238" y="108"/>
                  </a:cubicBezTo>
                  <a:cubicBezTo>
                    <a:pt x="239" y="110"/>
                    <a:pt x="243" y="110"/>
                    <a:pt x="244" y="112"/>
                  </a:cubicBezTo>
                  <a:close/>
                  <a:moveTo>
                    <a:pt x="457" y="108"/>
                  </a:moveTo>
                  <a:cubicBezTo>
                    <a:pt x="461" y="113"/>
                    <a:pt x="465" y="118"/>
                    <a:pt x="472" y="121"/>
                  </a:cubicBezTo>
                  <a:cubicBezTo>
                    <a:pt x="473" y="114"/>
                    <a:pt x="462" y="110"/>
                    <a:pt x="457" y="108"/>
                  </a:cubicBezTo>
                  <a:close/>
                  <a:moveTo>
                    <a:pt x="614" y="144"/>
                  </a:moveTo>
                  <a:cubicBezTo>
                    <a:pt x="611" y="127"/>
                    <a:pt x="602" y="113"/>
                    <a:pt x="588" y="109"/>
                  </a:cubicBezTo>
                  <a:cubicBezTo>
                    <a:pt x="597" y="120"/>
                    <a:pt x="604" y="133"/>
                    <a:pt x="614" y="144"/>
                  </a:cubicBezTo>
                  <a:close/>
                  <a:moveTo>
                    <a:pt x="423" y="110"/>
                  </a:moveTo>
                  <a:cubicBezTo>
                    <a:pt x="422" y="110"/>
                    <a:pt x="422" y="109"/>
                    <a:pt x="420" y="109"/>
                  </a:cubicBezTo>
                  <a:cubicBezTo>
                    <a:pt x="419" y="111"/>
                    <a:pt x="423" y="111"/>
                    <a:pt x="423" y="110"/>
                  </a:cubicBezTo>
                  <a:close/>
                  <a:moveTo>
                    <a:pt x="358" y="111"/>
                  </a:moveTo>
                  <a:cubicBezTo>
                    <a:pt x="358" y="110"/>
                    <a:pt x="354" y="109"/>
                    <a:pt x="354" y="110"/>
                  </a:cubicBezTo>
                  <a:cubicBezTo>
                    <a:pt x="355" y="110"/>
                    <a:pt x="357" y="112"/>
                    <a:pt x="358" y="111"/>
                  </a:cubicBezTo>
                  <a:close/>
                  <a:moveTo>
                    <a:pt x="103" y="119"/>
                  </a:moveTo>
                  <a:cubicBezTo>
                    <a:pt x="105" y="119"/>
                    <a:pt x="105" y="121"/>
                    <a:pt x="107" y="121"/>
                  </a:cubicBezTo>
                  <a:cubicBezTo>
                    <a:pt x="109" y="117"/>
                    <a:pt x="113" y="116"/>
                    <a:pt x="114" y="111"/>
                  </a:cubicBezTo>
                  <a:cubicBezTo>
                    <a:pt x="108" y="108"/>
                    <a:pt x="106" y="116"/>
                    <a:pt x="103" y="119"/>
                  </a:cubicBezTo>
                  <a:close/>
                  <a:moveTo>
                    <a:pt x="81" y="116"/>
                  </a:moveTo>
                  <a:cubicBezTo>
                    <a:pt x="84" y="114"/>
                    <a:pt x="89" y="114"/>
                    <a:pt x="89" y="118"/>
                  </a:cubicBezTo>
                  <a:cubicBezTo>
                    <a:pt x="88" y="121"/>
                    <a:pt x="85" y="123"/>
                    <a:pt x="86" y="125"/>
                  </a:cubicBezTo>
                  <a:cubicBezTo>
                    <a:pt x="91" y="124"/>
                    <a:pt x="93" y="121"/>
                    <a:pt x="93" y="116"/>
                  </a:cubicBezTo>
                  <a:cubicBezTo>
                    <a:pt x="92" y="115"/>
                    <a:pt x="87" y="113"/>
                    <a:pt x="85" y="111"/>
                  </a:cubicBezTo>
                  <a:cubicBezTo>
                    <a:pt x="84" y="113"/>
                    <a:pt x="82" y="114"/>
                    <a:pt x="81" y="116"/>
                  </a:cubicBezTo>
                  <a:close/>
                  <a:moveTo>
                    <a:pt x="178" y="114"/>
                  </a:moveTo>
                  <a:cubicBezTo>
                    <a:pt x="180" y="114"/>
                    <a:pt x="184" y="113"/>
                    <a:pt x="183" y="111"/>
                  </a:cubicBezTo>
                  <a:cubicBezTo>
                    <a:pt x="182" y="113"/>
                    <a:pt x="178" y="111"/>
                    <a:pt x="178" y="114"/>
                  </a:cubicBezTo>
                  <a:close/>
                  <a:moveTo>
                    <a:pt x="227" y="118"/>
                  </a:moveTo>
                  <a:cubicBezTo>
                    <a:pt x="235" y="120"/>
                    <a:pt x="241" y="126"/>
                    <a:pt x="250" y="122"/>
                  </a:cubicBezTo>
                  <a:cubicBezTo>
                    <a:pt x="247" y="117"/>
                    <a:pt x="240" y="116"/>
                    <a:pt x="237" y="111"/>
                  </a:cubicBezTo>
                  <a:cubicBezTo>
                    <a:pt x="235" y="111"/>
                    <a:pt x="234" y="111"/>
                    <a:pt x="233" y="111"/>
                  </a:cubicBezTo>
                  <a:cubicBezTo>
                    <a:pt x="232" y="115"/>
                    <a:pt x="229" y="115"/>
                    <a:pt x="227" y="118"/>
                  </a:cubicBezTo>
                  <a:close/>
                  <a:moveTo>
                    <a:pt x="544" y="131"/>
                  </a:moveTo>
                  <a:cubicBezTo>
                    <a:pt x="544" y="127"/>
                    <a:pt x="546" y="125"/>
                    <a:pt x="545" y="121"/>
                  </a:cubicBezTo>
                  <a:cubicBezTo>
                    <a:pt x="540" y="118"/>
                    <a:pt x="534" y="112"/>
                    <a:pt x="529" y="111"/>
                  </a:cubicBezTo>
                  <a:cubicBezTo>
                    <a:pt x="535" y="117"/>
                    <a:pt x="535" y="128"/>
                    <a:pt x="544" y="131"/>
                  </a:cubicBezTo>
                  <a:close/>
                  <a:moveTo>
                    <a:pt x="547" y="116"/>
                  </a:moveTo>
                  <a:cubicBezTo>
                    <a:pt x="545" y="113"/>
                    <a:pt x="541" y="113"/>
                    <a:pt x="538" y="111"/>
                  </a:cubicBezTo>
                  <a:cubicBezTo>
                    <a:pt x="540" y="113"/>
                    <a:pt x="544" y="117"/>
                    <a:pt x="547" y="116"/>
                  </a:cubicBezTo>
                  <a:close/>
                  <a:moveTo>
                    <a:pt x="307" y="113"/>
                  </a:moveTo>
                  <a:cubicBezTo>
                    <a:pt x="313" y="116"/>
                    <a:pt x="319" y="120"/>
                    <a:pt x="325" y="122"/>
                  </a:cubicBezTo>
                  <a:cubicBezTo>
                    <a:pt x="324" y="113"/>
                    <a:pt x="316" y="109"/>
                    <a:pt x="307" y="113"/>
                  </a:cubicBezTo>
                  <a:close/>
                  <a:moveTo>
                    <a:pt x="498" y="124"/>
                  </a:moveTo>
                  <a:cubicBezTo>
                    <a:pt x="499" y="122"/>
                    <a:pt x="492" y="119"/>
                    <a:pt x="490" y="116"/>
                  </a:cubicBezTo>
                  <a:cubicBezTo>
                    <a:pt x="491" y="116"/>
                    <a:pt x="491" y="116"/>
                    <a:pt x="490" y="115"/>
                  </a:cubicBezTo>
                  <a:cubicBezTo>
                    <a:pt x="488" y="116"/>
                    <a:pt x="488" y="113"/>
                    <a:pt x="486" y="113"/>
                  </a:cubicBezTo>
                  <a:cubicBezTo>
                    <a:pt x="487" y="114"/>
                    <a:pt x="485" y="114"/>
                    <a:pt x="484" y="114"/>
                  </a:cubicBezTo>
                  <a:cubicBezTo>
                    <a:pt x="483" y="118"/>
                    <a:pt x="490" y="117"/>
                    <a:pt x="490" y="120"/>
                  </a:cubicBezTo>
                  <a:cubicBezTo>
                    <a:pt x="490" y="120"/>
                    <a:pt x="496" y="121"/>
                    <a:pt x="498" y="124"/>
                  </a:cubicBezTo>
                  <a:close/>
                  <a:moveTo>
                    <a:pt x="134" y="115"/>
                  </a:moveTo>
                  <a:cubicBezTo>
                    <a:pt x="136" y="116"/>
                    <a:pt x="137" y="115"/>
                    <a:pt x="137" y="113"/>
                  </a:cubicBezTo>
                  <a:cubicBezTo>
                    <a:pt x="135" y="113"/>
                    <a:pt x="135" y="114"/>
                    <a:pt x="134" y="115"/>
                  </a:cubicBezTo>
                  <a:close/>
                  <a:moveTo>
                    <a:pt x="350" y="116"/>
                  </a:moveTo>
                  <a:cubicBezTo>
                    <a:pt x="359" y="121"/>
                    <a:pt x="366" y="128"/>
                    <a:pt x="375" y="133"/>
                  </a:cubicBezTo>
                  <a:cubicBezTo>
                    <a:pt x="368" y="125"/>
                    <a:pt x="359" y="120"/>
                    <a:pt x="351" y="113"/>
                  </a:cubicBezTo>
                  <a:cubicBezTo>
                    <a:pt x="351" y="114"/>
                    <a:pt x="350" y="115"/>
                    <a:pt x="350" y="116"/>
                  </a:cubicBezTo>
                  <a:close/>
                  <a:moveTo>
                    <a:pt x="111" y="124"/>
                  </a:moveTo>
                  <a:cubicBezTo>
                    <a:pt x="113" y="125"/>
                    <a:pt x="115" y="126"/>
                    <a:pt x="117" y="128"/>
                  </a:cubicBezTo>
                  <a:cubicBezTo>
                    <a:pt x="121" y="125"/>
                    <a:pt x="123" y="121"/>
                    <a:pt x="126" y="117"/>
                  </a:cubicBezTo>
                  <a:cubicBezTo>
                    <a:pt x="119" y="111"/>
                    <a:pt x="114" y="117"/>
                    <a:pt x="111" y="124"/>
                  </a:cubicBezTo>
                  <a:close/>
                  <a:moveTo>
                    <a:pt x="306" y="121"/>
                  </a:moveTo>
                  <a:cubicBezTo>
                    <a:pt x="306" y="120"/>
                    <a:pt x="306" y="120"/>
                    <a:pt x="307" y="120"/>
                  </a:cubicBezTo>
                  <a:cubicBezTo>
                    <a:pt x="307" y="117"/>
                    <a:pt x="304" y="118"/>
                    <a:pt x="304" y="116"/>
                  </a:cubicBezTo>
                  <a:cubicBezTo>
                    <a:pt x="303" y="116"/>
                    <a:pt x="301" y="116"/>
                    <a:pt x="301" y="114"/>
                  </a:cubicBezTo>
                  <a:cubicBezTo>
                    <a:pt x="299" y="114"/>
                    <a:pt x="298" y="114"/>
                    <a:pt x="296" y="114"/>
                  </a:cubicBezTo>
                  <a:cubicBezTo>
                    <a:pt x="298" y="117"/>
                    <a:pt x="302" y="119"/>
                    <a:pt x="306" y="121"/>
                  </a:cubicBezTo>
                  <a:close/>
                  <a:moveTo>
                    <a:pt x="364" y="114"/>
                  </a:moveTo>
                  <a:cubicBezTo>
                    <a:pt x="362" y="114"/>
                    <a:pt x="361" y="114"/>
                    <a:pt x="360" y="115"/>
                  </a:cubicBezTo>
                  <a:cubicBezTo>
                    <a:pt x="364" y="117"/>
                    <a:pt x="368" y="123"/>
                    <a:pt x="372" y="123"/>
                  </a:cubicBezTo>
                  <a:cubicBezTo>
                    <a:pt x="370" y="120"/>
                    <a:pt x="365" y="119"/>
                    <a:pt x="364" y="114"/>
                  </a:cubicBezTo>
                  <a:close/>
                  <a:moveTo>
                    <a:pt x="521" y="137"/>
                  </a:moveTo>
                  <a:cubicBezTo>
                    <a:pt x="513" y="129"/>
                    <a:pt x="506" y="118"/>
                    <a:pt x="493" y="114"/>
                  </a:cubicBezTo>
                  <a:cubicBezTo>
                    <a:pt x="502" y="122"/>
                    <a:pt x="511" y="131"/>
                    <a:pt x="521" y="137"/>
                  </a:cubicBezTo>
                  <a:close/>
                  <a:moveTo>
                    <a:pt x="273" y="115"/>
                  </a:moveTo>
                  <a:cubicBezTo>
                    <a:pt x="271" y="117"/>
                    <a:pt x="274" y="116"/>
                    <a:pt x="273" y="118"/>
                  </a:cubicBezTo>
                  <a:cubicBezTo>
                    <a:pt x="273" y="119"/>
                    <a:pt x="270" y="118"/>
                    <a:pt x="270" y="119"/>
                  </a:cubicBezTo>
                  <a:cubicBezTo>
                    <a:pt x="272" y="122"/>
                    <a:pt x="275" y="123"/>
                    <a:pt x="278" y="124"/>
                  </a:cubicBezTo>
                  <a:cubicBezTo>
                    <a:pt x="278" y="122"/>
                    <a:pt x="279" y="121"/>
                    <a:pt x="279" y="119"/>
                  </a:cubicBezTo>
                  <a:cubicBezTo>
                    <a:pt x="279" y="118"/>
                    <a:pt x="276" y="119"/>
                    <a:pt x="274" y="117"/>
                  </a:cubicBezTo>
                  <a:cubicBezTo>
                    <a:pt x="274" y="116"/>
                    <a:pt x="276" y="117"/>
                    <a:pt x="275" y="114"/>
                  </a:cubicBezTo>
                  <a:cubicBezTo>
                    <a:pt x="274" y="114"/>
                    <a:pt x="273" y="115"/>
                    <a:pt x="273" y="115"/>
                  </a:cubicBezTo>
                  <a:close/>
                  <a:moveTo>
                    <a:pt x="440" y="115"/>
                  </a:moveTo>
                  <a:cubicBezTo>
                    <a:pt x="444" y="121"/>
                    <a:pt x="455" y="128"/>
                    <a:pt x="464" y="131"/>
                  </a:cubicBezTo>
                  <a:cubicBezTo>
                    <a:pt x="465" y="130"/>
                    <a:pt x="468" y="128"/>
                    <a:pt x="468" y="125"/>
                  </a:cubicBezTo>
                  <a:cubicBezTo>
                    <a:pt x="458" y="122"/>
                    <a:pt x="450" y="116"/>
                    <a:pt x="440" y="115"/>
                  </a:cubicBezTo>
                  <a:close/>
                  <a:moveTo>
                    <a:pt x="339" y="116"/>
                  </a:moveTo>
                  <a:cubicBezTo>
                    <a:pt x="339" y="117"/>
                    <a:pt x="341" y="117"/>
                    <a:pt x="343" y="118"/>
                  </a:cubicBezTo>
                  <a:cubicBezTo>
                    <a:pt x="342" y="116"/>
                    <a:pt x="340" y="115"/>
                    <a:pt x="339" y="116"/>
                  </a:cubicBezTo>
                  <a:close/>
                  <a:moveTo>
                    <a:pt x="517" y="117"/>
                  </a:moveTo>
                  <a:cubicBezTo>
                    <a:pt x="517" y="116"/>
                    <a:pt x="515" y="115"/>
                    <a:pt x="514" y="115"/>
                  </a:cubicBezTo>
                  <a:cubicBezTo>
                    <a:pt x="513" y="117"/>
                    <a:pt x="516" y="117"/>
                    <a:pt x="517" y="117"/>
                  </a:cubicBezTo>
                  <a:close/>
                  <a:moveTo>
                    <a:pt x="66" y="117"/>
                  </a:moveTo>
                  <a:cubicBezTo>
                    <a:pt x="67" y="118"/>
                    <a:pt x="70" y="118"/>
                    <a:pt x="69" y="116"/>
                  </a:cubicBezTo>
                  <a:cubicBezTo>
                    <a:pt x="68" y="116"/>
                    <a:pt x="66" y="116"/>
                    <a:pt x="66" y="117"/>
                  </a:cubicBezTo>
                  <a:close/>
                  <a:moveTo>
                    <a:pt x="188" y="121"/>
                  </a:moveTo>
                  <a:cubicBezTo>
                    <a:pt x="191" y="123"/>
                    <a:pt x="195" y="125"/>
                    <a:pt x="198" y="127"/>
                  </a:cubicBezTo>
                  <a:cubicBezTo>
                    <a:pt x="202" y="126"/>
                    <a:pt x="204" y="122"/>
                    <a:pt x="207" y="119"/>
                  </a:cubicBezTo>
                  <a:cubicBezTo>
                    <a:pt x="201" y="114"/>
                    <a:pt x="194" y="117"/>
                    <a:pt x="188" y="121"/>
                  </a:cubicBezTo>
                  <a:close/>
                  <a:moveTo>
                    <a:pt x="301" y="122"/>
                  </a:moveTo>
                  <a:cubicBezTo>
                    <a:pt x="295" y="122"/>
                    <a:pt x="292" y="113"/>
                    <a:pt x="287" y="117"/>
                  </a:cubicBezTo>
                  <a:cubicBezTo>
                    <a:pt x="295" y="123"/>
                    <a:pt x="304" y="127"/>
                    <a:pt x="312" y="132"/>
                  </a:cubicBezTo>
                  <a:cubicBezTo>
                    <a:pt x="310" y="128"/>
                    <a:pt x="301" y="126"/>
                    <a:pt x="301" y="122"/>
                  </a:cubicBezTo>
                  <a:close/>
                  <a:moveTo>
                    <a:pt x="390" y="121"/>
                  </a:moveTo>
                  <a:cubicBezTo>
                    <a:pt x="395" y="124"/>
                    <a:pt x="402" y="126"/>
                    <a:pt x="408" y="130"/>
                  </a:cubicBezTo>
                  <a:cubicBezTo>
                    <a:pt x="403" y="125"/>
                    <a:pt x="398" y="120"/>
                    <a:pt x="391" y="117"/>
                  </a:cubicBezTo>
                  <a:cubicBezTo>
                    <a:pt x="391" y="119"/>
                    <a:pt x="390" y="119"/>
                    <a:pt x="390" y="121"/>
                  </a:cubicBezTo>
                  <a:close/>
                  <a:moveTo>
                    <a:pt x="423" y="128"/>
                  </a:moveTo>
                  <a:cubicBezTo>
                    <a:pt x="418" y="126"/>
                    <a:pt x="414" y="119"/>
                    <a:pt x="409" y="119"/>
                  </a:cubicBezTo>
                  <a:cubicBezTo>
                    <a:pt x="414" y="120"/>
                    <a:pt x="419" y="133"/>
                    <a:pt x="423" y="128"/>
                  </a:cubicBezTo>
                  <a:close/>
                  <a:moveTo>
                    <a:pt x="487" y="122"/>
                  </a:moveTo>
                  <a:cubicBezTo>
                    <a:pt x="488" y="121"/>
                    <a:pt x="485" y="119"/>
                    <a:pt x="482" y="119"/>
                  </a:cubicBezTo>
                  <a:cubicBezTo>
                    <a:pt x="482" y="121"/>
                    <a:pt x="485" y="121"/>
                    <a:pt x="487" y="122"/>
                  </a:cubicBezTo>
                  <a:close/>
                  <a:moveTo>
                    <a:pt x="562" y="128"/>
                  </a:moveTo>
                  <a:cubicBezTo>
                    <a:pt x="565" y="123"/>
                    <a:pt x="555" y="121"/>
                    <a:pt x="551" y="119"/>
                  </a:cubicBezTo>
                  <a:cubicBezTo>
                    <a:pt x="552" y="124"/>
                    <a:pt x="558" y="125"/>
                    <a:pt x="562" y="128"/>
                  </a:cubicBezTo>
                  <a:close/>
                  <a:moveTo>
                    <a:pt x="121" y="131"/>
                  </a:moveTo>
                  <a:cubicBezTo>
                    <a:pt x="125" y="132"/>
                    <a:pt x="127" y="136"/>
                    <a:pt x="131" y="136"/>
                  </a:cubicBezTo>
                  <a:cubicBezTo>
                    <a:pt x="133" y="132"/>
                    <a:pt x="133" y="126"/>
                    <a:pt x="135" y="121"/>
                  </a:cubicBezTo>
                  <a:cubicBezTo>
                    <a:pt x="134" y="120"/>
                    <a:pt x="132" y="120"/>
                    <a:pt x="131" y="119"/>
                  </a:cubicBezTo>
                  <a:cubicBezTo>
                    <a:pt x="127" y="123"/>
                    <a:pt x="124" y="126"/>
                    <a:pt x="121" y="131"/>
                  </a:cubicBezTo>
                  <a:close/>
                  <a:moveTo>
                    <a:pt x="347" y="122"/>
                  </a:moveTo>
                  <a:cubicBezTo>
                    <a:pt x="356" y="126"/>
                    <a:pt x="365" y="133"/>
                    <a:pt x="374" y="136"/>
                  </a:cubicBezTo>
                  <a:cubicBezTo>
                    <a:pt x="365" y="130"/>
                    <a:pt x="357" y="125"/>
                    <a:pt x="348" y="119"/>
                  </a:cubicBezTo>
                  <a:cubicBezTo>
                    <a:pt x="348" y="120"/>
                    <a:pt x="347" y="121"/>
                    <a:pt x="347" y="122"/>
                  </a:cubicBezTo>
                  <a:close/>
                  <a:moveTo>
                    <a:pt x="79" y="122"/>
                  </a:moveTo>
                  <a:cubicBezTo>
                    <a:pt x="81" y="123"/>
                    <a:pt x="82" y="123"/>
                    <a:pt x="84" y="122"/>
                  </a:cubicBezTo>
                  <a:cubicBezTo>
                    <a:pt x="84" y="122"/>
                    <a:pt x="84" y="121"/>
                    <a:pt x="84" y="120"/>
                  </a:cubicBezTo>
                  <a:cubicBezTo>
                    <a:pt x="82" y="121"/>
                    <a:pt x="80" y="121"/>
                    <a:pt x="79" y="122"/>
                  </a:cubicBezTo>
                  <a:close/>
                  <a:moveTo>
                    <a:pt x="31" y="166"/>
                  </a:moveTo>
                  <a:cubicBezTo>
                    <a:pt x="35" y="159"/>
                    <a:pt x="35" y="148"/>
                    <a:pt x="42" y="144"/>
                  </a:cubicBezTo>
                  <a:cubicBezTo>
                    <a:pt x="42" y="141"/>
                    <a:pt x="44" y="140"/>
                    <a:pt x="44" y="138"/>
                  </a:cubicBezTo>
                  <a:cubicBezTo>
                    <a:pt x="43" y="137"/>
                    <a:pt x="43" y="135"/>
                    <a:pt x="42" y="134"/>
                  </a:cubicBezTo>
                  <a:cubicBezTo>
                    <a:pt x="46" y="131"/>
                    <a:pt x="52" y="127"/>
                    <a:pt x="52" y="122"/>
                  </a:cubicBezTo>
                  <a:cubicBezTo>
                    <a:pt x="51" y="121"/>
                    <a:pt x="51" y="121"/>
                    <a:pt x="50" y="121"/>
                  </a:cubicBezTo>
                  <a:cubicBezTo>
                    <a:pt x="40" y="132"/>
                    <a:pt x="32" y="148"/>
                    <a:pt x="31" y="166"/>
                  </a:cubicBezTo>
                  <a:close/>
                  <a:moveTo>
                    <a:pt x="60" y="122"/>
                  </a:moveTo>
                  <a:cubicBezTo>
                    <a:pt x="60" y="126"/>
                    <a:pt x="66" y="125"/>
                    <a:pt x="66" y="122"/>
                  </a:cubicBezTo>
                  <a:cubicBezTo>
                    <a:pt x="65" y="121"/>
                    <a:pt x="61" y="121"/>
                    <a:pt x="60" y="122"/>
                  </a:cubicBezTo>
                  <a:close/>
                  <a:moveTo>
                    <a:pt x="97" y="130"/>
                  </a:moveTo>
                  <a:cubicBezTo>
                    <a:pt x="102" y="133"/>
                    <a:pt x="104" y="128"/>
                    <a:pt x="105" y="124"/>
                  </a:cubicBezTo>
                  <a:cubicBezTo>
                    <a:pt x="103" y="124"/>
                    <a:pt x="104" y="122"/>
                    <a:pt x="101" y="122"/>
                  </a:cubicBezTo>
                  <a:cubicBezTo>
                    <a:pt x="100" y="124"/>
                    <a:pt x="98" y="127"/>
                    <a:pt x="97" y="130"/>
                  </a:cubicBezTo>
                  <a:close/>
                  <a:moveTo>
                    <a:pt x="204" y="132"/>
                  </a:moveTo>
                  <a:cubicBezTo>
                    <a:pt x="205" y="133"/>
                    <a:pt x="207" y="133"/>
                    <a:pt x="208" y="133"/>
                  </a:cubicBezTo>
                  <a:cubicBezTo>
                    <a:pt x="210" y="130"/>
                    <a:pt x="212" y="127"/>
                    <a:pt x="212" y="122"/>
                  </a:cubicBezTo>
                  <a:cubicBezTo>
                    <a:pt x="208" y="124"/>
                    <a:pt x="205" y="127"/>
                    <a:pt x="204" y="132"/>
                  </a:cubicBezTo>
                  <a:close/>
                  <a:moveTo>
                    <a:pt x="459" y="138"/>
                  </a:moveTo>
                  <a:cubicBezTo>
                    <a:pt x="462" y="133"/>
                    <a:pt x="452" y="134"/>
                    <a:pt x="454" y="130"/>
                  </a:cubicBezTo>
                  <a:cubicBezTo>
                    <a:pt x="447" y="130"/>
                    <a:pt x="444" y="122"/>
                    <a:pt x="438" y="123"/>
                  </a:cubicBezTo>
                  <a:cubicBezTo>
                    <a:pt x="446" y="128"/>
                    <a:pt x="452" y="134"/>
                    <a:pt x="459" y="138"/>
                  </a:cubicBezTo>
                  <a:close/>
                  <a:moveTo>
                    <a:pt x="532" y="127"/>
                  </a:moveTo>
                  <a:cubicBezTo>
                    <a:pt x="531" y="124"/>
                    <a:pt x="527" y="124"/>
                    <a:pt x="525" y="122"/>
                  </a:cubicBezTo>
                  <a:cubicBezTo>
                    <a:pt x="526" y="125"/>
                    <a:pt x="529" y="126"/>
                    <a:pt x="532" y="127"/>
                  </a:cubicBezTo>
                  <a:close/>
                  <a:moveTo>
                    <a:pt x="153" y="126"/>
                  </a:moveTo>
                  <a:cubicBezTo>
                    <a:pt x="152" y="129"/>
                    <a:pt x="156" y="129"/>
                    <a:pt x="157" y="128"/>
                  </a:cubicBezTo>
                  <a:cubicBezTo>
                    <a:pt x="156" y="127"/>
                    <a:pt x="158" y="124"/>
                    <a:pt x="159" y="123"/>
                  </a:cubicBezTo>
                  <a:cubicBezTo>
                    <a:pt x="156" y="123"/>
                    <a:pt x="156" y="126"/>
                    <a:pt x="153" y="126"/>
                  </a:cubicBezTo>
                  <a:close/>
                  <a:moveTo>
                    <a:pt x="286" y="124"/>
                  </a:moveTo>
                  <a:cubicBezTo>
                    <a:pt x="286" y="126"/>
                    <a:pt x="288" y="128"/>
                    <a:pt x="289" y="130"/>
                  </a:cubicBezTo>
                  <a:cubicBezTo>
                    <a:pt x="298" y="134"/>
                    <a:pt x="305" y="141"/>
                    <a:pt x="317" y="144"/>
                  </a:cubicBezTo>
                  <a:cubicBezTo>
                    <a:pt x="317" y="143"/>
                    <a:pt x="318" y="143"/>
                    <a:pt x="318" y="141"/>
                  </a:cubicBezTo>
                  <a:cubicBezTo>
                    <a:pt x="315" y="139"/>
                    <a:pt x="309" y="139"/>
                    <a:pt x="309" y="135"/>
                  </a:cubicBezTo>
                  <a:cubicBezTo>
                    <a:pt x="306" y="136"/>
                    <a:pt x="303" y="134"/>
                    <a:pt x="303" y="131"/>
                  </a:cubicBezTo>
                  <a:cubicBezTo>
                    <a:pt x="296" y="133"/>
                    <a:pt x="293" y="123"/>
                    <a:pt x="286" y="124"/>
                  </a:cubicBezTo>
                  <a:close/>
                  <a:moveTo>
                    <a:pt x="138" y="132"/>
                  </a:moveTo>
                  <a:cubicBezTo>
                    <a:pt x="140" y="130"/>
                    <a:pt x="144" y="130"/>
                    <a:pt x="145" y="127"/>
                  </a:cubicBezTo>
                  <a:cubicBezTo>
                    <a:pt x="143" y="125"/>
                    <a:pt x="141" y="125"/>
                    <a:pt x="139" y="124"/>
                  </a:cubicBezTo>
                  <a:cubicBezTo>
                    <a:pt x="139" y="127"/>
                    <a:pt x="137" y="128"/>
                    <a:pt x="138" y="132"/>
                  </a:cubicBezTo>
                  <a:close/>
                  <a:moveTo>
                    <a:pt x="509" y="147"/>
                  </a:moveTo>
                  <a:cubicBezTo>
                    <a:pt x="512" y="146"/>
                    <a:pt x="512" y="143"/>
                    <a:pt x="510" y="141"/>
                  </a:cubicBezTo>
                  <a:cubicBezTo>
                    <a:pt x="506" y="141"/>
                    <a:pt x="503" y="137"/>
                    <a:pt x="500" y="135"/>
                  </a:cubicBezTo>
                  <a:cubicBezTo>
                    <a:pt x="497" y="134"/>
                    <a:pt x="490" y="131"/>
                    <a:pt x="490" y="128"/>
                  </a:cubicBezTo>
                  <a:cubicBezTo>
                    <a:pt x="486" y="128"/>
                    <a:pt x="485" y="125"/>
                    <a:pt x="482" y="124"/>
                  </a:cubicBezTo>
                  <a:cubicBezTo>
                    <a:pt x="487" y="136"/>
                    <a:pt x="500" y="140"/>
                    <a:pt x="509" y="147"/>
                  </a:cubicBezTo>
                  <a:close/>
                  <a:moveTo>
                    <a:pt x="169" y="136"/>
                  </a:moveTo>
                  <a:cubicBezTo>
                    <a:pt x="171" y="136"/>
                    <a:pt x="171" y="137"/>
                    <a:pt x="173" y="137"/>
                  </a:cubicBezTo>
                  <a:cubicBezTo>
                    <a:pt x="175" y="133"/>
                    <a:pt x="178" y="129"/>
                    <a:pt x="179" y="124"/>
                  </a:cubicBezTo>
                  <a:cubicBezTo>
                    <a:pt x="173" y="125"/>
                    <a:pt x="170" y="130"/>
                    <a:pt x="169" y="136"/>
                  </a:cubicBezTo>
                  <a:close/>
                  <a:moveTo>
                    <a:pt x="248" y="127"/>
                  </a:moveTo>
                  <a:cubicBezTo>
                    <a:pt x="250" y="127"/>
                    <a:pt x="251" y="128"/>
                    <a:pt x="253" y="128"/>
                  </a:cubicBezTo>
                  <a:cubicBezTo>
                    <a:pt x="255" y="123"/>
                    <a:pt x="249" y="124"/>
                    <a:pt x="248" y="127"/>
                  </a:cubicBezTo>
                  <a:close/>
                  <a:moveTo>
                    <a:pt x="332" y="127"/>
                  </a:moveTo>
                  <a:cubicBezTo>
                    <a:pt x="334" y="128"/>
                    <a:pt x="337" y="129"/>
                    <a:pt x="340" y="131"/>
                  </a:cubicBezTo>
                  <a:cubicBezTo>
                    <a:pt x="340" y="126"/>
                    <a:pt x="336" y="126"/>
                    <a:pt x="334" y="124"/>
                  </a:cubicBezTo>
                  <a:cubicBezTo>
                    <a:pt x="334" y="125"/>
                    <a:pt x="332" y="125"/>
                    <a:pt x="332" y="127"/>
                  </a:cubicBezTo>
                  <a:close/>
                  <a:moveTo>
                    <a:pt x="581" y="131"/>
                  </a:moveTo>
                  <a:cubicBezTo>
                    <a:pt x="582" y="128"/>
                    <a:pt x="576" y="125"/>
                    <a:pt x="574" y="125"/>
                  </a:cubicBezTo>
                  <a:cubicBezTo>
                    <a:pt x="577" y="127"/>
                    <a:pt x="579" y="129"/>
                    <a:pt x="581" y="131"/>
                  </a:cubicBezTo>
                  <a:close/>
                  <a:moveTo>
                    <a:pt x="75" y="133"/>
                  </a:moveTo>
                  <a:cubicBezTo>
                    <a:pt x="77" y="134"/>
                    <a:pt x="79" y="129"/>
                    <a:pt x="81" y="127"/>
                  </a:cubicBezTo>
                  <a:cubicBezTo>
                    <a:pt x="79" y="126"/>
                    <a:pt x="79" y="125"/>
                    <a:pt x="76" y="125"/>
                  </a:cubicBezTo>
                  <a:cubicBezTo>
                    <a:pt x="75" y="127"/>
                    <a:pt x="75" y="131"/>
                    <a:pt x="75" y="133"/>
                  </a:cubicBezTo>
                  <a:close/>
                  <a:moveTo>
                    <a:pt x="524" y="133"/>
                  </a:moveTo>
                  <a:cubicBezTo>
                    <a:pt x="527" y="136"/>
                    <a:pt x="529" y="141"/>
                    <a:pt x="532" y="142"/>
                  </a:cubicBezTo>
                  <a:cubicBezTo>
                    <a:pt x="534" y="146"/>
                    <a:pt x="537" y="147"/>
                    <a:pt x="540" y="149"/>
                  </a:cubicBezTo>
                  <a:cubicBezTo>
                    <a:pt x="542" y="146"/>
                    <a:pt x="537" y="141"/>
                    <a:pt x="534" y="141"/>
                  </a:cubicBezTo>
                  <a:cubicBezTo>
                    <a:pt x="534" y="137"/>
                    <a:pt x="529" y="137"/>
                    <a:pt x="527" y="133"/>
                  </a:cubicBezTo>
                  <a:cubicBezTo>
                    <a:pt x="526" y="131"/>
                    <a:pt x="520" y="129"/>
                    <a:pt x="518" y="125"/>
                  </a:cubicBezTo>
                  <a:cubicBezTo>
                    <a:pt x="519" y="125"/>
                    <a:pt x="519" y="125"/>
                    <a:pt x="518" y="125"/>
                  </a:cubicBezTo>
                  <a:cubicBezTo>
                    <a:pt x="516" y="128"/>
                    <a:pt x="522" y="130"/>
                    <a:pt x="524" y="133"/>
                  </a:cubicBezTo>
                  <a:close/>
                  <a:moveTo>
                    <a:pt x="182" y="131"/>
                  </a:moveTo>
                  <a:cubicBezTo>
                    <a:pt x="186" y="129"/>
                    <a:pt x="190" y="133"/>
                    <a:pt x="194" y="130"/>
                  </a:cubicBezTo>
                  <a:cubicBezTo>
                    <a:pt x="190" y="128"/>
                    <a:pt x="189" y="126"/>
                    <a:pt x="183" y="125"/>
                  </a:cubicBezTo>
                  <a:cubicBezTo>
                    <a:pt x="183" y="127"/>
                    <a:pt x="182" y="128"/>
                    <a:pt x="182" y="131"/>
                  </a:cubicBezTo>
                  <a:close/>
                  <a:moveTo>
                    <a:pt x="549" y="135"/>
                  </a:moveTo>
                  <a:cubicBezTo>
                    <a:pt x="552" y="137"/>
                    <a:pt x="556" y="140"/>
                    <a:pt x="560" y="143"/>
                  </a:cubicBezTo>
                  <a:cubicBezTo>
                    <a:pt x="561" y="140"/>
                    <a:pt x="562" y="137"/>
                    <a:pt x="561" y="133"/>
                  </a:cubicBezTo>
                  <a:cubicBezTo>
                    <a:pt x="557" y="131"/>
                    <a:pt x="555" y="127"/>
                    <a:pt x="550" y="125"/>
                  </a:cubicBezTo>
                  <a:cubicBezTo>
                    <a:pt x="550" y="129"/>
                    <a:pt x="548" y="132"/>
                    <a:pt x="549" y="135"/>
                  </a:cubicBezTo>
                  <a:close/>
                  <a:moveTo>
                    <a:pt x="272" y="128"/>
                  </a:moveTo>
                  <a:cubicBezTo>
                    <a:pt x="274" y="127"/>
                    <a:pt x="275" y="127"/>
                    <a:pt x="276" y="128"/>
                  </a:cubicBezTo>
                  <a:cubicBezTo>
                    <a:pt x="276" y="127"/>
                    <a:pt x="274" y="127"/>
                    <a:pt x="273" y="126"/>
                  </a:cubicBezTo>
                  <a:cubicBezTo>
                    <a:pt x="273" y="127"/>
                    <a:pt x="272" y="127"/>
                    <a:pt x="272" y="128"/>
                  </a:cubicBezTo>
                  <a:close/>
                  <a:moveTo>
                    <a:pt x="388" y="128"/>
                  </a:moveTo>
                  <a:cubicBezTo>
                    <a:pt x="388" y="133"/>
                    <a:pt x="394" y="132"/>
                    <a:pt x="400" y="132"/>
                  </a:cubicBezTo>
                  <a:cubicBezTo>
                    <a:pt x="397" y="127"/>
                    <a:pt x="393" y="125"/>
                    <a:pt x="388" y="128"/>
                  </a:cubicBezTo>
                  <a:close/>
                  <a:moveTo>
                    <a:pt x="433" y="131"/>
                  </a:moveTo>
                  <a:cubicBezTo>
                    <a:pt x="440" y="136"/>
                    <a:pt x="446" y="142"/>
                    <a:pt x="453" y="147"/>
                  </a:cubicBezTo>
                  <a:cubicBezTo>
                    <a:pt x="453" y="144"/>
                    <a:pt x="456" y="144"/>
                    <a:pt x="456" y="141"/>
                  </a:cubicBezTo>
                  <a:cubicBezTo>
                    <a:pt x="449" y="136"/>
                    <a:pt x="442" y="131"/>
                    <a:pt x="436" y="126"/>
                  </a:cubicBezTo>
                  <a:cubicBezTo>
                    <a:pt x="435" y="128"/>
                    <a:pt x="434" y="129"/>
                    <a:pt x="433" y="131"/>
                  </a:cubicBezTo>
                  <a:close/>
                  <a:moveTo>
                    <a:pt x="55" y="135"/>
                  </a:moveTo>
                  <a:cubicBezTo>
                    <a:pt x="57" y="133"/>
                    <a:pt x="57" y="129"/>
                    <a:pt x="59" y="128"/>
                  </a:cubicBezTo>
                  <a:cubicBezTo>
                    <a:pt x="57" y="126"/>
                    <a:pt x="51" y="134"/>
                    <a:pt x="55" y="135"/>
                  </a:cubicBezTo>
                  <a:close/>
                  <a:moveTo>
                    <a:pt x="112" y="136"/>
                  </a:moveTo>
                  <a:cubicBezTo>
                    <a:pt x="112" y="134"/>
                    <a:pt x="114" y="132"/>
                    <a:pt x="115" y="131"/>
                  </a:cubicBezTo>
                  <a:cubicBezTo>
                    <a:pt x="109" y="121"/>
                    <a:pt x="102" y="135"/>
                    <a:pt x="112" y="136"/>
                  </a:cubicBezTo>
                  <a:close/>
                  <a:moveTo>
                    <a:pt x="78" y="135"/>
                  </a:moveTo>
                  <a:cubicBezTo>
                    <a:pt x="80" y="136"/>
                    <a:pt x="80" y="138"/>
                    <a:pt x="81" y="138"/>
                  </a:cubicBezTo>
                  <a:cubicBezTo>
                    <a:pt x="84" y="135"/>
                    <a:pt x="85" y="132"/>
                    <a:pt x="86" y="128"/>
                  </a:cubicBezTo>
                  <a:cubicBezTo>
                    <a:pt x="85" y="128"/>
                    <a:pt x="84" y="128"/>
                    <a:pt x="84" y="128"/>
                  </a:cubicBezTo>
                  <a:cubicBezTo>
                    <a:pt x="82" y="131"/>
                    <a:pt x="80" y="133"/>
                    <a:pt x="78" y="135"/>
                  </a:cubicBezTo>
                  <a:close/>
                  <a:moveTo>
                    <a:pt x="219" y="131"/>
                  </a:moveTo>
                  <a:cubicBezTo>
                    <a:pt x="221" y="132"/>
                    <a:pt x="221" y="130"/>
                    <a:pt x="223" y="131"/>
                  </a:cubicBezTo>
                  <a:cubicBezTo>
                    <a:pt x="223" y="129"/>
                    <a:pt x="221" y="128"/>
                    <a:pt x="219" y="128"/>
                  </a:cubicBezTo>
                  <a:cubicBezTo>
                    <a:pt x="219" y="129"/>
                    <a:pt x="219" y="130"/>
                    <a:pt x="219" y="131"/>
                  </a:cubicBezTo>
                  <a:close/>
                  <a:moveTo>
                    <a:pt x="236" y="130"/>
                  </a:moveTo>
                  <a:cubicBezTo>
                    <a:pt x="241" y="136"/>
                    <a:pt x="247" y="131"/>
                    <a:pt x="255" y="135"/>
                  </a:cubicBezTo>
                  <a:cubicBezTo>
                    <a:pt x="251" y="130"/>
                    <a:pt x="241" y="126"/>
                    <a:pt x="236" y="130"/>
                  </a:cubicBezTo>
                  <a:close/>
                  <a:moveTo>
                    <a:pt x="468" y="135"/>
                  </a:moveTo>
                  <a:cubicBezTo>
                    <a:pt x="471" y="134"/>
                    <a:pt x="471" y="130"/>
                    <a:pt x="473" y="128"/>
                  </a:cubicBezTo>
                  <a:cubicBezTo>
                    <a:pt x="470" y="129"/>
                    <a:pt x="467" y="132"/>
                    <a:pt x="468" y="135"/>
                  </a:cubicBezTo>
                  <a:close/>
                  <a:moveTo>
                    <a:pt x="149" y="128"/>
                  </a:moveTo>
                  <a:cubicBezTo>
                    <a:pt x="146" y="133"/>
                    <a:pt x="140" y="134"/>
                    <a:pt x="136" y="139"/>
                  </a:cubicBezTo>
                  <a:cubicBezTo>
                    <a:pt x="140" y="139"/>
                    <a:pt x="141" y="139"/>
                    <a:pt x="144" y="139"/>
                  </a:cubicBezTo>
                  <a:cubicBezTo>
                    <a:pt x="146" y="136"/>
                    <a:pt x="149" y="134"/>
                    <a:pt x="152" y="131"/>
                  </a:cubicBezTo>
                  <a:cubicBezTo>
                    <a:pt x="152" y="130"/>
                    <a:pt x="151" y="129"/>
                    <a:pt x="149" y="128"/>
                  </a:cubicBezTo>
                  <a:close/>
                  <a:moveTo>
                    <a:pt x="261" y="133"/>
                  </a:moveTo>
                  <a:cubicBezTo>
                    <a:pt x="265" y="134"/>
                    <a:pt x="269" y="137"/>
                    <a:pt x="273" y="138"/>
                  </a:cubicBezTo>
                  <a:cubicBezTo>
                    <a:pt x="274" y="137"/>
                    <a:pt x="274" y="136"/>
                    <a:pt x="274" y="134"/>
                  </a:cubicBezTo>
                  <a:cubicBezTo>
                    <a:pt x="269" y="133"/>
                    <a:pt x="267" y="130"/>
                    <a:pt x="263" y="128"/>
                  </a:cubicBezTo>
                  <a:cubicBezTo>
                    <a:pt x="262" y="130"/>
                    <a:pt x="261" y="130"/>
                    <a:pt x="261" y="133"/>
                  </a:cubicBezTo>
                  <a:close/>
                  <a:moveTo>
                    <a:pt x="324" y="133"/>
                  </a:moveTo>
                  <a:cubicBezTo>
                    <a:pt x="324" y="131"/>
                    <a:pt x="320" y="129"/>
                    <a:pt x="319" y="130"/>
                  </a:cubicBezTo>
                  <a:cubicBezTo>
                    <a:pt x="321" y="131"/>
                    <a:pt x="321" y="134"/>
                    <a:pt x="324" y="133"/>
                  </a:cubicBezTo>
                  <a:close/>
                  <a:moveTo>
                    <a:pt x="338" y="135"/>
                  </a:moveTo>
                  <a:cubicBezTo>
                    <a:pt x="338" y="131"/>
                    <a:pt x="334" y="131"/>
                    <a:pt x="332" y="130"/>
                  </a:cubicBezTo>
                  <a:cubicBezTo>
                    <a:pt x="333" y="132"/>
                    <a:pt x="336" y="133"/>
                    <a:pt x="338" y="135"/>
                  </a:cubicBezTo>
                  <a:close/>
                  <a:moveTo>
                    <a:pt x="623" y="157"/>
                  </a:moveTo>
                  <a:cubicBezTo>
                    <a:pt x="624" y="158"/>
                    <a:pt x="627" y="156"/>
                    <a:pt x="628" y="158"/>
                  </a:cubicBezTo>
                  <a:cubicBezTo>
                    <a:pt x="630" y="169"/>
                    <a:pt x="623" y="180"/>
                    <a:pt x="629" y="190"/>
                  </a:cubicBezTo>
                  <a:cubicBezTo>
                    <a:pt x="633" y="188"/>
                    <a:pt x="631" y="180"/>
                    <a:pt x="635" y="178"/>
                  </a:cubicBezTo>
                  <a:cubicBezTo>
                    <a:pt x="631" y="174"/>
                    <a:pt x="635" y="165"/>
                    <a:pt x="638" y="161"/>
                  </a:cubicBezTo>
                  <a:cubicBezTo>
                    <a:pt x="634" y="154"/>
                    <a:pt x="630" y="147"/>
                    <a:pt x="625" y="142"/>
                  </a:cubicBezTo>
                  <a:cubicBezTo>
                    <a:pt x="624" y="138"/>
                    <a:pt x="619" y="138"/>
                    <a:pt x="619" y="134"/>
                  </a:cubicBezTo>
                  <a:cubicBezTo>
                    <a:pt x="617" y="134"/>
                    <a:pt x="615" y="128"/>
                    <a:pt x="614" y="131"/>
                  </a:cubicBezTo>
                  <a:cubicBezTo>
                    <a:pt x="618" y="139"/>
                    <a:pt x="621" y="147"/>
                    <a:pt x="623" y="157"/>
                  </a:cubicBezTo>
                  <a:close/>
                  <a:moveTo>
                    <a:pt x="284" y="133"/>
                  </a:moveTo>
                  <a:cubicBezTo>
                    <a:pt x="285" y="130"/>
                    <a:pt x="281" y="129"/>
                    <a:pt x="281" y="131"/>
                  </a:cubicBezTo>
                  <a:cubicBezTo>
                    <a:pt x="282" y="131"/>
                    <a:pt x="283" y="132"/>
                    <a:pt x="284" y="133"/>
                  </a:cubicBezTo>
                  <a:close/>
                  <a:moveTo>
                    <a:pt x="351" y="136"/>
                  </a:moveTo>
                  <a:cubicBezTo>
                    <a:pt x="348" y="135"/>
                    <a:pt x="346" y="132"/>
                    <a:pt x="344" y="130"/>
                  </a:cubicBezTo>
                  <a:cubicBezTo>
                    <a:pt x="343" y="130"/>
                    <a:pt x="343" y="132"/>
                    <a:pt x="343" y="133"/>
                  </a:cubicBezTo>
                  <a:cubicBezTo>
                    <a:pt x="346" y="133"/>
                    <a:pt x="349" y="137"/>
                    <a:pt x="351" y="136"/>
                  </a:cubicBezTo>
                  <a:close/>
                  <a:moveTo>
                    <a:pt x="89" y="140"/>
                  </a:moveTo>
                  <a:cubicBezTo>
                    <a:pt x="86" y="138"/>
                    <a:pt x="91" y="134"/>
                    <a:pt x="91" y="131"/>
                  </a:cubicBezTo>
                  <a:cubicBezTo>
                    <a:pt x="88" y="131"/>
                    <a:pt x="83" y="143"/>
                    <a:pt x="89" y="140"/>
                  </a:cubicBezTo>
                  <a:close/>
                  <a:moveTo>
                    <a:pt x="163" y="133"/>
                  </a:moveTo>
                  <a:cubicBezTo>
                    <a:pt x="164" y="133"/>
                    <a:pt x="164" y="133"/>
                    <a:pt x="165" y="133"/>
                  </a:cubicBezTo>
                  <a:cubicBezTo>
                    <a:pt x="165" y="132"/>
                    <a:pt x="165" y="131"/>
                    <a:pt x="166" y="131"/>
                  </a:cubicBezTo>
                  <a:cubicBezTo>
                    <a:pt x="164" y="131"/>
                    <a:pt x="163" y="131"/>
                    <a:pt x="163" y="133"/>
                  </a:cubicBezTo>
                  <a:close/>
                  <a:moveTo>
                    <a:pt x="425" y="133"/>
                  </a:moveTo>
                  <a:cubicBezTo>
                    <a:pt x="426" y="135"/>
                    <a:pt x="428" y="133"/>
                    <a:pt x="428" y="131"/>
                  </a:cubicBezTo>
                  <a:cubicBezTo>
                    <a:pt x="427" y="132"/>
                    <a:pt x="427" y="131"/>
                    <a:pt x="426" y="131"/>
                  </a:cubicBezTo>
                  <a:cubicBezTo>
                    <a:pt x="426" y="133"/>
                    <a:pt x="425" y="132"/>
                    <a:pt x="425" y="133"/>
                  </a:cubicBezTo>
                  <a:close/>
                  <a:moveTo>
                    <a:pt x="473" y="138"/>
                  </a:moveTo>
                  <a:cubicBezTo>
                    <a:pt x="479" y="140"/>
                    <a:pt x="482" y="144"/>
                    <a:pt x="488" y="145"/>
                  </a:cubicBezTo>
                  <a:cubicBezTo>
                    <a:pt x="487" y="138"/>
                    <a:pt x="481" y="135"/>
                    <a:pt x="476" y="131"/>
                  </a:cubicBezTo>
                  <a:cubicBezTo>
                    <a:pt x="475" y="134"/>
                    <a:pt x="473" y="134"/>
                    <a:pt x="473" y="138"/>
                  </a:cubicBezTo>
                  <a:close/>
                  <a:moveTo>
                    <a:pt x="219" y="136"/>
                  </a:moveTo>
                  <a:cubicBezTo>
                    <a:pt x="222" y="137"/>
                    <a:pt x="225" y="138"/>
                    <a:pt x="228" y="139"/>
                  </a:cubicBezTo>
                  <a:cubicBezTo>
                    <a:pt x="230" y="138"/>
                    <a:pt x="231" y="137"/>
                    <a:pt x="231" y="135"/>
                  </a:cubicBezTo>
                  <a:cubicBezTo>
                    <a:pt x="228" y="131"/>
                    <a:pt x="222" y="133"/>
                    <a:pt x="219" y="136"/>
                  </a:cubicBezTo>
                  <a:close/>
                  <a:moveTo>
                    <a:pt x="93" y="138"/>
                  </a:moveTo>
                  <a:cubicBezTo>
                    <a:pt x="95" y="138"/>
                    <a:pt x="97" y="136"/>
                    <a:pt x="97" y="133"/>
                  </a:cubicBezTo>
                  <a:cubicBezTo>
                    <a:pt x="96" y="133"/>
                    <a:pt x="96" y="132"/>
                    <a:pt x="95" y="133"/>
                  </a:cubicBezTo>
                  <a:cubicBezTo>
                    <a:pt x="95" y="135"/>
                    <a:pt x="93" y="136"/>
                    <a:pt x="93" y="138"/>
                  </a:cubicBezTo>
                  <a:close/>
                  <a:moveTo>
                    <a:pt x="115" y="138"/>
                  </a:moveTo>
                  <a:cubicBezTo>
                    <a:pt x="119" y="139"/>
                    <a:pt x="122" y="142"/>
                    <a:pt x="127" y="142"/>
                  </a:cubicBezTo>
                  <a:cubicBezTo>
                    <a:pt x="128" y="141"/>
                    <a:pt x="128" y="140"/>
                    <a:pt x="129" y="139"/>
                  </a:cubicBezTo>
                  <a:cubicBezTo>
                    <a:pt x="123" y="139"/>
                    <a:pt x="118" y="129"/>
                    <a:pt x="115" y="138"/>
                  </a:cubicBezTo>
                  <a:close/>
                  <a:moveTo>
                    <a:pt x="580" y="139"/>
                  </a:moveTo>
                  <a:cubicBezTo>
                    <a:pt x="580" y="136"/>
                    <a:pt x="578" y="135"/>
                    <a:pt x="575" y="133"/>
                  </a:cubicBezTo>
                  <a:cubicBezTo>
                    <a:pt x="576" y="136"/>
                    <a:pt x="578" y="137"/>
                    <a:pt x="580" y="139"/>
                  </a:cubicBezTo>
                  <a:close/>
                  <a:moveTo>
                    <a:pt x="66" y="139"/>
                  </a:moveTo>
                  <a:cubicBezTo>
                    <a:pt x="67" y="140"/>
                    <a:pt x="68" y="141"/>
                    <a:pt x="70" y="141"/>
                  </a:cubicBezTo>
                  <a:cubicBezTo>
                    <a:pt x="71" y="139"/>
                    <a:pt x="70" y="138"/>
                    <a:pt x="70" y="135"/>
                  </a:cubicBezTo>
                  <a:cubicBezTo>
                    <a:pt x="69" y="136"/>
                    <a:pt x="69" y="133"/>
                    <a:pt x="67" y="134"/>
                  </a:cubicBezTo>
                  <a:cubicBezTo>
                    <a:pt x="67" y="136"/>
                    <a:pt x="65" y="137"/>
                    <a:pt x="66" y="139"/>
                  </a:cubicBezTo>
                  <a:close/>
                  <a:moveTo>
                    <a:pt x="312" y="150"/>
                  </a:moveTo>
                  <a:cubicBezTo>
                    <a:pt x="313" y="149"/>
                    <a:pt x="314" y="148"/>
                    <a:pt x="314" y="147"/>
                  </a:cubicBezTo>
                  <a:cubicBezTo>
                    <a:pt x="307" y="143"/>
                    <a:pt x="299" y="138"/>
                    <a:pt x="290" y="135"/>
                  </a:cubicBezTo>
                  <a:cubicBezTo>
                    <a:pt x="295" y="142"/>
                    <a:pt x="304" y="146"/>
                    <a:pt x="312" y="150"/>
                  </a:cubicBezTo>
                  <a:close/>
                  <a:moveTo>
                    <a:pt x="431" y="135"/>
                  </a:moveTo>
                  <a:cubicBezTo>
                    <a:pt x="435" y="141"/>
                    <a:pt x="444" y="146"/>
                    <a:pt x="450" y="148"/>
                  </a:cubicBezTo>
                  <a:cubicBezTo>
                    <a:pt x="444" y="144"/>
                    <a:pt x="438" y="137"/>
                    <a:pt x="431" y="135"/>
                  </a:cubicBezTo>
                  <a:close/>
                  <a:moveTo>
                    <a:pt x="181" y="138"/>
                  </a:moveTo>
                  <a:cubicBezTo>
                    <a:pt x="182" y="137"/>
                    <a:pt x="186" y="138"/>
                    <a:pt x="186" y="135"/>
                  </a:cubicBezTo>
                  <a:cubicBezTo>
                    <a:pt x="184" y="135"/>
                    <a:pt x="182" y="135"/>
                    <a:pt x="180" y="135"/>
                  </a:cubicBezTo>
                  <a:cubicBezTo>
                    <a:pt x="180" y="137"/>
                    <a:pt x="181" y="137"/>
                    <a:pt x="181" y="138"/>
                  </a:cubicBezTo>
                  <a:close/>
                  <a:moveTo>
                    <a:pt x="341" y="138"/>
                  </a:moveTo>
                  <a:cubicBezTo>
                    <a:pt x="346" y="141"/>
                    <a:pt x="354" y="153"/>
                    <a:pt x="358" y="144"/>
                  </a:cubicBezTo>
                  <a:cubicBezTo>
                    <a:pt x="353" y="141"/>
                    <a:pt x="348" y="137"/>
                    <a:pt x="342" y="135"/>
                  </a:cubicBezTo>
                  <a:cubicBezTo>
                    <a:pt x="343" y="137"/>
                    <a:pt x="341" y="137"/>
                    <a:pt x="341" y="138"/>
                  </a:cubicBezTo>
                  <a:close/>
                  <a:moveTo>
                    <a:pt x="510" y="138"/>
                  </a:moveTo>
                  <a:cubicBezTo>
                    <a:pt x="510" y="136"/>
                    <a:pt x="507" y="135"/>
                    <a:pt x="507" y="136"/>
                  </a:cubicBezTo>
                  <a:cubicBezTo>
                    <a:pt x="508" y="136"/>
                    <a:pt x="508" y="138"/>
                    <a:pt x="510" y="138"/>
                  </a:cubicBezTo>
                  <a:close/>
                  <a:moveTo>
                    <a:pt x="152" y="141"/>
                  </a:moveTo>
                  <a:cubicBezTo>
                    <a:pt x="156" y="141"/>
                    <a:pt x="158" y="143"/>
                    <a:pt x="160" y="144"/>
                  </a:cubicBezTo>
                  <a:cubicBezTo>
                    <a:pt x="161" y="142"/>
                    <a:pt x="163" y="141"/>
                    <a:pt x="163" y="138"/>
                  </a:cubicBezTo>
                  <a:cubicBezTo>
                    <a:pt x="159" y="135"/>
                    <a:pt x="153" y="136"/>
                    <a:pt x="152" y="141"/>
                  </a:cubicBezTo>
                  <a:close/>
                  <a:moveTo>
                    <a:pt x="183" y="142"/>
                  </a:moveTo>
                  <a:cubicBezTo>
                    <a:pt x="183" y="146"/>
                    <a:pt x="188" y="144"/>
                    <a:pt x="190" y="146"/>
                  </a:cubicBezTo>
                  <a:cubicBezTo>
                    <a:pt x="191" y="143"/>
                    <a:pt x="196" y="138"/>
                    <a:pt x="194" y="136"/>
                  </a:cubicBezTo>
                  <a:cubicBezTo>
                    <a:pt x="190" y="137"/>
                    <a:pt x="188" y="141"/>
                    <a:pt x="183" y="142"/>
                  </a:cubicBezTo>
                  <a:close/>
                  <a:moveTo>
                    <a:pt x="411" y="146"/>
                  </a:moveTo>
                  <a:cubicBezTo>
                    <a:pt x="411" y="145"/>
                    <a:pt x="413" y="143"/>
                    <a:pt x="414" y="141"/>
                  </a:cubicBezTo>
                  <a:cubicBezTo>
                    <a:pt x="410" y="137"/>
                    <a:pt x="403" y="136"/>
                    <a:pt x="397" y="136"/>
                  </a:cubicBezTo>
                  <a:cubicBezTo>
                    <a:pt x="400" y="140"/>
                    <a:pt x="406" y="145"/>
                    <a:pt x="411" y="146"/>
                  </a:cubicBezTo>
                  <a:close/>
                  <a:moveTo>
                    <a:pt x="335" y="142"/>
                  </a:moveTo>
                  <a:cubicBezTo>
                    <a:pt x="336" y="140"/>
                    <a:pt x="335" y="137"/>
                    <a:pt x="333" y="137"/>
                  </a:cubicBezTo>
                  <a:cubicBezTo>
                    <a:pt x="333" y="139"/>
                    <a:pt x="333" y="141"/>
                    <a:pt x="335" y="142"/>
                  </a:cubicBezTo>
                  <a:close/>
                  <a:moveTo>
                    <a:pt x="252" y="139"/>
                  </a:moveTo>
                  <a:cubicBezTo>
                    <a:pt x="252" y="138"/>
                    <a:pt x="251" y="138"/>
                    <a:pt x="249" y="138"/>
                  </a:cubicBezTo>
                  <a:cubicBezTo>
                    <a:pt x="248" y="140"/>
                    <a:pt x="250" y="139"/>
                    <a:pt x="252" y="139"/>
                  </a:cubicBezTo>
                  <a:close/>
                  <a:moveTo>
                    <a:pt x="278" y="138"/>
                  </a:moveTo>
                  <a:cubicBezTo>
                    <a:pt x="278" y="141"/>
                    <a:pt x="282" y="143"/>
                    <a:pt x="285" y="142"/>
                  </a:cubicBezTo>
                  <a:cubicBezTo>
                    <a:pt x="283" y="141"/>
                    <a:pt x="280" y="137"/>
                    <a:pt x="278" y="138"/>
                  </a:cubicBezTo>
                  <a:close/>
                  <a:moveTo>
                    <a:pt x="384" y="138"/>
                  </a:moveTo>
                  <a:cubicBezTo>
                    <a:pt x="386" y="142"/>
                    <a:pt x="390" y="144"/>
                    <a:pt x="394" y="147"/>
                  </a:cubicBezTo>
                  <a:cubicBezTo>
                    <a:pt x="392" y="143"/>
                    <a:pt x="387" y="139"/>
                    <a:pt x="384" y="138"/>
                  </a:cubicBezTo>
                  <a:close/>
                  <a:moveTo>
                    <a:pt x="467" y="141"/>
                  </a:moveTo>
                  <a:cubicBezTo>
                    <a:pt x="467" y="139"/>
                    <a:pt x="464" y="139"/>
                    <a:pt x="464" y="138"/>
                  </a:cubicBezTo>
                  <a:cubicBezTo>
                    <a:pt x="462" y="140"/>
                    <a:pt x="465" y="143"/>
                    <a:pt x="467" y="141"/>
                  </a:cubicBezTo>
                  <a:close/>
                  <a:moveTo>
                    <a:pt x="503" y="153"/>
                  </a:moveTo>
                  <a:cubicBezTo>
                    <a:pt x="504" y="152"/>
                    <a:pt x="505" y="152"/>
                    <a:pt x="506" y="150"/>
                  </a:cubicBezTo>
                  <a:cubicBezTo>
                    <a:pt x="502" y="145"/>
                    <a:pt x="496" y="142"/>
                    <a:pt x="491" y="138"/>
                  </a:cubicBezTo>
                  <a:cubicBezTo>
                    <a:pt x="493" y="145"/>
                    <a:pt x="499" y="148"/>
                    <a:pt x="503" y="153"/>
                  </a:cubicBezTo>
                  <a:close/>
                  <a:moveTo>
                    <a:pt x="566" y="147"/>
                  </a:moveTo>
                  <a:cubicBezTo>
                    <a:pt x="568" y="150"/>
                    <a:pt x="571" y="151"/>
                    <a:pt x="572" y="154"/>
                  </a:cubicBezTo>
                  <a:cubicBezTo>
                    <a:pt x="571" y="154"/>
                    <a:pt x="572" y="156"/>
                    <a:pt x="570" y="156"/>
                  </a:cubicBezTo>
                  <a:cubicBezTo>
                    <a:pt x="571" y="158"/>
                    <a:pt x="573" y="159"/>
                    <a:pt x="575" y="161"/>
                  </a:cubicBezTo>
                  <a:cubicBezTo>
                    <a:pt x="575" y="155"/>
                    <a:pt x="579" y="152"/>
                    <a:pt x="579" y="147"/>
                  </a:cubicBezTo>
                  <a:cubicBezTo>
                    <a:pt x="576" y="143"/>
                    <a:pt x="572" y="140"/>
                    <a:pt x="567" y="138"/>
                  </a:cubicBezTo>
                  <a:cubicBezTo>
                    <a:pt x="567" y="143"/>
                    <a:pt x="567" y="143"/>
                    <a:pt x="566" y="147"/>
                  </a:cubicBezTo>
                  <a:close/>
                  <a:moveTo>
                    <a:pt x="75" y="142"/>
                  </a:moveTo>
                  <a:cubicBezTo>
                    <a:pt x="75" y="144"/>
                    <a:pt x="76" y="145"/>
                    <a:pt x="77" y="145"/>
                  </a:cubicBezTo>
                  <a:cubicBezTo>
                    <a:pt x="79" y="144"/>
                    <a:pt x="79" y="142"/>
                    <a:pt x="80" y="141"/>
                  </a:cubicBezTo>
                  <a:cubicBezTo>
                    <a:pt x="77" y="141"/>
                    <a:pt x="79" y="138"/>
                    <a:pt x="77" y="139"/>
                  </a:cubicBezTo>
                  <a:cubicBezTo>
                    <a:pt x="77" y="141"/>
                    <a:pt x="74" y="140"/>
                    <a:pt x="75" y="142"/>
                  </a:cubicBezTo>
                  <a:close/>
                  <a:moveTo>
                    <a:pt x="233" y="140"/>
                  </a:moveTo>
                  <a:cubicBezTo>
                    <a:pt x="236" y="144"/>
                    <a:pt x="242" y="145"/>
                    <a:pt x="247" y="147"/>
                  </a:cubicBezTo>
                  <a:cubicBezTo>
                    <a:pt x="246" y="144"/>
                    <a:pt x="245" y="144"/>
                    <a:pt x="245" y="141"/>
                  </a:cubicBezTo>
                  <a:cubicBezTo>
                    <a:pt x="240" y="143"/>
                    <a:pt x="237" y="137"/>
                    <a:pt x="233" y="140"/>
                  </a:cubicBezTo>
                  <a:close/>
                  <a:moveTo>
                    <a:pt x="254" y="142"/>
                  </a:moveTo>
                  <a:cubicBezTo>
                    <a:pt x="257" y="143"/>
                    <a:pt x="257" y="145"/>
                    <a:pt x="261" y="145"/>
                  </a:cubicBezTo>
                  <a:cubicBezTo>
                    <a:pt x="261" y="142"/>
                    <a:pt x="259" y="141"/>
                    <a:pt x="258" y="139"/>
                  </a:cubicBezTo>
                  <a:cubicBezTo>
                    <a:pt x="257" y="139"/>
                    <a:pt x="256" y="139"/>
                    <a:pt x="255" y="139"/>
                  </a:cubicBezTo>
                  <a:cubicBezTo>
                    <a:pt x="256" y="141"/>
                    <a:pt x="254" y="141"/>
                    <a:pt x="254" y="142"/>
                  </a:cubicBezTo>
                  <a:close/>
                  <a:moveTo>
                    <a:pt x="99" y="149"/>
                  </a:moveTo>
                  <a:cubicBezTo>
                    <a:pt x="103" y="147"/>
                    <a:pt x="109" y="146"/>
                    <a:pt x="114" y="144"/>
                  </a:cubicBezTo>
                  <a:cubicBezTo>
                    <a:pt x="115" y="146"/>
                    <a:pt x="122" y="149"/>
                    <a:pt x="123" y="145"/>
                  </a:cubicBezTo>
                  <a:cubicBezTo>
                    <a:pt x="120" y="143"/>
                    <a:pt x="117" y="142"/>
                    <a:pt x="113" y="141"/>
                  </a:cubicBezTo>
                  <a:cubicBezTo>
                    <a:pt x="110" y="145"/>
                    <a:pt x="105" y="146"/>
                    <a:pt x="102" y="140"/>
                  </a:cubicBezTo>
                  <a:cubicBezTo>
                    <a:pt x="101" y="143"/>
                    <a:pt x="98" y="147"/>
                    <a:pt x="99" y="149"/>
                  </a:cubicBezTo>
                  <a:close/>
                  <a:moveTo>
                    <a:pt x="269" y="149"/>
                  </a:moveTo>
                  <a:cubicBezTo>
                    <a:pt x="269" y="146"/>
                    <a:pt x="271" y="145"/>
                    <a:pt x="271" y="142"/>
                  </a:cubicBezTo>
                  <a:cubicBezTo>
                    <a:pt x="268" y="142"/>
                    <a:pt x="265" y="140"/>
                    <a:pt x="263" y="141"/>
                  </a:cubicBezTo>
                  <a:cubicBezTo>
                    <a:pt x="266" y="142"/>
                    <a:pt x="265" y="148"/>
                    <a:pt x="269" y="149"/>
                  </a:cubicBezTo>
                  <a:close/>
                  <a:moveTo>
                    <a:pt x="165" y="146"/>
                  </a:moveTo>
                  <a:cubicBezTo>
                    <a:pt x="169" y="146"/>
                    <a:pt x="170" y="150"/>
                    <a:pt x="174" y="149"/>
                  </a:cubicBezTo>
                  <a:cubicBezTo>
                    <a:pt x="174" y="147"/>
                    <a:pt x="172" y="146"/>
                    <a:pt x="172" y="144"/>
                  </a:cubicBezTo>
                  <a:cubicBezTo>
                    <a:pt x="170" y="143"/>
                    <a:pt x="168" y="142"/>
                    <a:pt x="166" y="141"/>
                  </a:cubicBezTo>
                  <a:cubicBezTo>
                    <a:pt x="167" y="143"/>
                    <a:pt x="165" y="143"/>
                    <a:pt x="165" y="146"/>
                  </a:cubicBezTo>
                  <a:close/>
                  <a:moveTo>
                    <a:pt x="215" y="147"/>
                  </a:moveTo>
                  <a:cubicBezTo>
                    <a:pt x="214" y="146"/>
                    <a:pt x="215" y="141"/>
                    <a:pt x="211" y="141"/>
                  </a:cubicBezTo>
                  <a:cubicBezTo>
                    <a:pt x="210" y="144"/>
                    <a:pt x="213" y="148"/>
                    <a:pt x="215" y="147"/>
                  </a:cubicBezTo>
                  <a:close/>
                  <a:moveTo>
                    <a:pt x="227" y="145"/>
                  </a:moveTo>
                  <a:cubicBezTo>
                    <a:pt x="227" y="141"/>
                    <a:pt x="222" y="141"/>
                    <a:pt x="220" y="142"/>
                  </a:cubicBezTo>
                  <a:cubicBezTo>
                    <a:pt x="223" y="142"/>
                    <a:pt x="224" y="145"/>
                    <a:pt x="227" y="145"/>
                  </a:cubicBezTo>
                  <a:close/>
                  <a:moveTo>
                    <a:pt x="586" y="143"/>
                  </a:moveTo>
                  <a:cubicBezTo>
                    <a:pt x="586" y="141"/>
                    <a:pt x="585" y="141"/>
                    <a:pt x="583" y="141"/>
                  </a:cubicBezTo>
                  <a:cubicBezTo>
                    <a:pt x="583" y="143"/>
                    <a:pt x="584" y="143"/>
                    <a:pt x="586" y="143"/>
                  </a:cubicBezTo>
                  <a:close/>
                  <a:moveTo>
                    <a:pt x="342" y="145"/>
                  </a:moveTo>
                  <a:cubicBezTo>
                    <a:pt x="343" y="141"/>
                    <a:pt x="337" y="141"/>
                    <a:pt x="338" y="145"/>
                  </a:cubicBezTo>
                  <a:cubicBezTo>
                    <a:pt x="343" y="146"/>
                    <a:pt x="345" y="151"/>
                    <a:pt x="349" y="150"/>
                  </a:cubicBezTo>
                  <a:cubicBezTo>
                    <a:pt x="347" y="148"/>
                    <a:pt x="346" y="146"/>
                    <a:pt x="342" y="145"/>
                  </a:cubicBezTo>
                  <a:close/>
                  <a:moveTo>
                    <a:pt x="456" y="149"/>
                  </a:moveTo>
                  <a:cubicBezTo>
                    <a:pt x="457" y="150"/>
                    <a:pt x="458" y="153"/>
                    <a:pt x="461" y="153"/>
                  </a:cubicBezTo>
                  <a:cubicBezTo>
                    <a:pt x="462" y="150"/>
                    <a:pt x="463" y="148"/>
                    <a:pt x="464" y="145"/>
                  </a:cubicBezTo>
                  <a:cubicBezTo>
                    <a:pt x="461" y="145"/>
                    <a:pt x="461" y="143"/>
                    <a:pt x="460" y="142"/>
                  </a:cubicBezTo>
                  <a:cubicBezTo>
                    <a:pt x="459" y="145"/>
                    <a:pt x="456" y="146"/>
                    <a:pt x="456" y="149"/>
                  </a:cubicBezTo>
                  <a:close/>
                  <a:moveTo>
                    <a:pt x="470" y="143"/>
                  </a:moveTo>
                  <a:cubicBezTo>
                    <a:pt x="470" y="144"/>
                    <a:pt x="470" y="144"/>
                    <a:pt x="470" y="145"/>
                  </a:cubicBezTo>
                  <a:cubicBezTo>
                    <a:pt x="478" y="150"/>
                    <a:pt x="485" y="157"/>
                    <a:pt x="495" y="161"/>
                  </a:cubicBezTo>
                  <a:cubicBezTo>
                    <a:pt x="489" y="152"/>
                    <a:pt x="479" y="147"/>
                    <a:pt x="470" y="143"/>
                  </a:cubicBezTo>
                  <a:close/>
                  <a:moveTo>
                    <a:pt x="63" y="147"/>
                  </a:moveTo>
                  <a:cubicBezTo>
                    <a:pt x="65" y="148"/>
                    <a:pt x="65" y="149"/>
                    <a:pt x="67" y="149"/>
                  </a:cubicBezTo>
                  <a:cubicBezTo>
                    <a:pt x="68" y="148"/>
                    <a:pt x="69" y="147"/>
                    <a:pt x="69" y="145"/>
                  </a:cubicBezTo>
                  <a:cubicBezTo>
                    <a:pt x="67" y="143"/>
                    <a:pt x="62" y="141"/>
                    <a:pt x="63" y="147"/>
                  </a:cubicBezTo>
                  <a:close/>
                  <a:moveTo>
                    <a:pt x="81" y="147"/>
                  </a:moveTo>
                  <a:cubicBezTo>
                    <a:pt x="83" y="148"/>
                    <a:pt x="83" y="149"/>
                    <a:pt x="84" y="148"/>
                  </a:cubicBezTo>
                  <a:cubicBezTo>
                    <a:pt x="84" y="146"/>
                    <a:pt x="87" y="147"/>
                    <a:pt x="86" y="144"/>
                  </a:cubicBezTo>
                  <a:cubicBezTo>
                    <a:pt x="84" y="145"/>
                    <a:pt x="84" y="144"/>
                    <a:pt x="83" y="144"/>
                  </a:cubicBezTo>
                  <a:cubicBezTo>
                    <a:pt x="83" y="146"/>
                    <a:pt x="81" y="145"/>
                    <a:pt x="81" y="147"/>
                  </a:cubicBezTo>
                  <a:close/>
                  <a:moveTo>
                    <a:pt x="193" y="148"/>
                  </a:moveTo>
                  <a:cubicBezTo>
                    <a:pt x="195" y="150"/>
                    <a:pt x="198" y="152"/>
                    <a:pt x="202" y="153"/>
                  </a:cubicBezTo>
                  <a:cubicBezTo>
                    <a:pt x="203" y="150"/>
                    <a:pt x="204" y="149"/>
                    <a:pt x="204" y="145"/>
                  </a:cubicBezTo>
                  <a:cubicBezTo>
                    <a:pt x="200" y="141"/>
                    <a:pt x="196" y="147"/>
                    <a:pt x="193" y="148"/>
                  </a:cubicBezTo>
                  <a:close/>
                  <a:moveTo>
                    <a:pt x="319" y="147"/>
                  </a:moveTo>
                  <a:cubicBezTo>
                    <a:pt x="323" y="148"/>
                    <a:pt x="326" y="151"/>
                    <a:pt x="330" y="152"/>
                  </a:cubicBezTo>
                  <a:cubicBezTo>
                    <a:pt x="328" y="148"/>
                    <a:pt x="324" y="146"/>
                    <a:pt x="321" y="144"/>
                  </a:cubicBezTo>
                  <a:cubicBezTo>
                    <a:pt x="320" y="145"/>
                    <a:pt x="319" y="145"/>
                    <a:pt x="319" y="147"/>
                  </a:cubicBezTo>
                  <a:close/>
                  <a:moveTo>
                    <a:pt x="413" y="150"/>
                  </a:moveTo>
                  <a:cubicBezTo>
                    <a:pt x="414" y="150"/>
                    <a:pt x="414" y="153"/>
                    <a:pt x="417" y="153"/>
                  </a:cubicBezTo>
                  <a:cubicBezTo>
                    <a:pt x="418" y="151"/>
                    <a:pt x="420" y="149"/>
                    <a:pt x="420" y="145"/>
                  </a:cubicBezTo>
                  <a:cubicBezTo>
                    <a:pt x="417" y="141"/>
                    <a:pt x="414" y="147"/>
                    <a:pt x="413" y="150"/>
                  </a:cubicBezTo>
                  <a:close/>
                  <a:moveTo>
                    <a:pt x="134" y="147"/>
                  </a:moveTo>
                  <a:cubicBezTo>
                    <a:pt x="135" y="147"/>
                    <a:pt x="136" y="146"/>
                    <a:pt x="137" y="145"/>
                  </a:cubicBezTo>
                  <a:cubicBezTo>
                    <a:pt x="136" y="143"/>
                    <a:pt x="131" y="145"/>
                    <a:pt x="134" y="147"/>
                  </a:cubicBezTo>
                  <a:close/>
                  <a:moveTo>
                    <a:pt x="217" y="149"/>
                  </a:moveTo>
                  <a:cubicBezTo>
                    <a:pt x="220" y="151"/>
                    <a:pt x="223" y="153"/>
                    <a:pt x="226" y="156"/>
                  </a:cubicBezTo>
                  <a:cubicBezTo>
                    <a:pt x="227" y="154"/>
                    <a:pt x="225" y="153"/>
                    <a:pt x="227" y="151"/>
                  </a:cubicBezTo>
                  <a:cubicBezTo>
                    <a:pt x="223" y="149"/>
                    <a:pt x="222" y="145"/>
                    <a:pt x="217" y="144"/>
                  </a:cubicBezTo>
                  <a:cubicBezTo>
                    <a:pt x="217" y="146"/>
                    <a:pt x="218" y="148"/>
                    <a:pt x="217" y="149"/>
                  </a:cubicBezTo>
                  <a:close/>
                  <a:moveTo>
                    <a:pt x="230" y="147"/>
                  </a:moveTo>
                  <a:cubicBezTo>
                    <a:pt x="235" y="149"/>
                    <a:pt x="237" y="153"/>
                    <a:pt x="243" y="153"/>
                  </a:cubicBezTo>
                  <a:cubicBezTo>
                    <a:pt x="243" y="151"/>
                    <a:pt x="243" y="151"/>
                    <a:pt x="244" y="149"/>
                  </a:cubicBezTo>
                  <a:cubicBezTo>
                    <a:pt x="239" y="148"/>
                    <a:pt x="235" y="146"/>
                    <a:pt x="231" y="144"/>
                  </a:cubicBezTo>
                  <a:cubicBezTo>
                    <a:pt x="231" y="145"/>
                    <a:pt x="231" y="146"/>
                    <a:pt x="230" y="147"/>
                  </a:cubicBezTo>
                  <a:close/>
                  <a:moveTo>
                    <a:pt x="272" y="153"/>
                  </a:moveTo>
                  <a:cubicBezTo>
                    <a:pt x="280" y="159"/>
                    <a:pt x="289" y="165"/>
                    <a:pt x="299" y="170"/>
                  </a:cubicBezTo>
                  <a:cubicBezTo>
                    <a:pt x="299" y="169"/>
                    <a:pt x="301" y="169"/>
                    <a:pt x="300" y="167"/>
                  </a:cubicBezTo>
                  <a:cubicBezTo>
                    <a:pt x="293" y="161"/>
                    <a:pt x="286" y="156"/>
                    <a:pt x="278" y="150"/>
                  </a:cubicBezTo>
                  <a:cubicBezTo>
                    <a:pt x="277" y="148"/>
                    <a:pt x="278" y="145"/>
                    <a:pt x="277" y="145"/>
                  </a:cubicBezTo>
                  <a:cubicBezTo>
                    <a:pt x="277" y="144"/>
                    <a:pt x="276" y="144"/>
                    <a:pt x="275" y="144"/>
                  </a:cubicBezTo>
                  <a:cubicBezTo>
                    <a:pt x="275" y="148"/>
                    <a:pt x="272" y="150"/>
                    <a:pt x="272" y="153"/>
                  </a:cubicBezTo>
                  <a:close/>
                  <a:moveTo>
                    <a:pt x="42" y="167"/>
                  </a:moveTo>
                  <a:cubicBezTo>
                    <a:pt x="46" y="161"/>
                    <a:pt x="50" y="152"/>
                    <a:pt x="52" y="145"/>
                  </a:cubicBezTo>
                  <a:cubicBezTo>
                    <a:pt x="47" y="151"/>
                    <a:pt x="43" y="157"/>
                    <a:pt x="42" y="167"/>
                  </a:cubicBezTo>
                  <a:close/>
                  <a:moveTo>
                    <a:pt x="148" y="148"/>
                  </a:moveTo>
                  <a:cubicBezTo>
                    <a:pt x="151" y="150"/>
                    <a:pt x="153" y="152"/>
                    <a:pt x="157" y="153"/>
                  </a:cubicBezTo>
                  <a:cubicBezTo>
                    <a:pt x="158" y="151"/>
                    <a:pt x="159" y="150"/>
                    <a:pt x="159" y="147"/>
                  </a:cubicBezTo>
                  <a:cubicBezTo>
                    <a:pt x="155" y="147"/>
                    <a:pt x="149" y="142"/>
                    <a:pt x="148" y="148"/>
                  </a:cubicBezTo>
                  <a:close/>
                  <a:moveTo>
                    <a:pt x="380" y="147"/>
                  </a:moveTo>
                  <a:cubicBezTo>
                    <a:pt x="385" y="153"/>
                    <a:pt x="392" y="158"/>
                    <a:pt x="400" y="162"/>
                  </a:cubicBezTo>
                  <a:cubicBezTo>
                    <a:pt x="400" y="160"/>
                    <a:pt x="401" y="159"/>
                    <a:pt x="402" y="157"/>
                  </a:cubicBezTo>
                  <a:cubicBezTo>
                    <a:pt x="395" y="153"/>
                    <a:pt x="388" y="145"/>
                    <a:pt x="380" y="147"/>
                  </a:cubicBezTo>
                  <a:close/>
                  <a:moveTo>
                    <a:pt x="512" y="149"/>
                  </a:moveTo>
                  <a:cubicBezTo>
                    <a:pt x="512" y="151"/>
                    <a:pt x="513" y="151"/>
                    <a:pt x="514" y="152"/>
                  </a:cubicBezTo>
                  <a:cubicBezTo>
                    <a:pt x="514" y="150"/>
                    <a:pt x="518" y="147"/>
                    <a:pt x="515" y="146"/>
                  </a:cubicBezTo>
                  <a:cubicBezTo>
                    <a:pt x="514" y="147"/>
                    <a:pt x="514" y="149"/>
                    <a:pt x="512" y="149"/>
                  </a:cubicBezTo>
                  <a:close/>
                  <a:moveTo>
                    <a:pt x="250" y="147"/>
                  </a:moveTo>
                  <a:cubicBezTo>
                    <a:pt x="250" y="150"/>
                    <a:pt x="253" y="150"/>
                    <a:pt x="255" y="152"/>
                  </a:cubicBezTo>
                  <a:cubicBezTo>
                    <a:pt x="255" y="151"/>
                    <a:pt x="255" y="149"/>
                    <a:pt x="255" y="148"/>
                  </a:cubicBezTo>
                  <a:cubicBezTo>
                    <a:pt x="253" y="149"/>
                    <a:pt x="252" y="145"/>
                    <a:pt x="250" y="147"/>
                  </a:cubicBezTo>
                  <a:close/>
                  <a:moveTo>
                    <a:pt x="358" y="151"/>
                  </a:moveTo>
                  <a:cubicBezTo>
                    <a:pt x="359" y="153"/>
                    <a:pt x="360" y="154"/>
                    <a:pt x="362" y="155"/>
                  </a:cubicBezTo>
                  <a:cubicBezTo>
                    <a:pt x="364" y="152"/>
                    <a:pt x="365" y="151"/>
                    <a:pt x="366" y="147"/>
                  </a:cubicBezTo>
                  <a:cubicBezTo>
                    <a:pt x="362" y="146"/>
                    <a:pt x="359" y="148"/>
                    <a:pt x="358" y="151"/>
                  </a:cubicBezTo>
                  <a:close/>
                  <a:moveTo>
                    <a:pt x="93" y="152"/>
                  </a:moveTo>
                  <a:cubicBezTo>
                    <a:pt x="93" y="152"/>
                    <a:pt x="93" y="151"/>
                    <a:pt x="93" y="151"/>
                  </a:cubicBezTo>
                  <a:cubicBezTo>
                    <a:pt x="93" y="149"/>
                    <a:pt x="92" y="149"/>
                    <a:pt x="91" y="148"/>
                  </a:cubicBezTo>
                  <a:cubicBezTo>
                    <a:pt x="89" y="149"/>
                    <a:pt x="90" y="153"/>
                    <a:pt x="93" y="152"/>
                  </a:cubicBezTo>
                  <a:close/>
                  <a:moveTo>
                    <a:pt x="315" y="153"/>
                  </a:moveTo>
                  <a:cubicBezTo>
                    <a:pt x="318" y="156"/>
                    <a:pt x="323" y="157"/>
                    <a:pt x="325" y="161"/>
                  </a:cubicBezTo>
                  <a:cubicBezTo>
                    <a:pt x="328" y="160"/>
                    <a:pt x="329" y="158"/>
                    <a:pt x="329" y="154"/>
                  </a:cubicBezTo>
                  <a:cubicBezTo>
                    <a:pt x="325" y="152"/>
                    <a:pt x="321" y="150"/>
                    <a:pt x="318" y="148"/>
                  </a:cubicBezTo>
                  <a:cubicBezTo>
                    <a:pt x="317" y="150"/>
                    <a:pt x="315" y="151"/>
                    <a:pt x="315" y="153"/>
                  </a:cubicBezTo>
                  <a:close/>
                  <a:moveTo>
                    <a:pt x="445" y="156"/>
                  </a:moveTo>
                  <a:cubicBezTo>
                    <a:pt x="448" y="152"/>
                    <a:pt x="440" y="151"/>
                    <a:pt x="437" y="148"/>
                  </a:cubicBezTo>
                  <a:cubicBezTo>
                    <a:pt x="439" y="152"/>
                    <a:pt x="442" y="154"/>
                    <a:pt x="445" y="156"/>
                  </a:cubicBezTo>
                  <a:close/>
                  <a:moveTo>
                    <a:pt x="464" y="156"/>
                  </a:moveTo>
                  <a:cubicBezTo>
                    <a:pt x="470" y="162"/>
                    <a:pt x="477" y="168"/>
                    <a:pt x="485" y="172"/>
                  </a:cubicBezTo>
                  <a:cubicBezTo>
                    <a:pt x="487" y="170"/>
                    <a:pt x="490" y="168"/>
                    <a:pt x="492" y="164"/>
                  </a:cubicBezTo>
                  <a:cubicBezTo>
                    <a:pt x="484" y="159"/>
                    <a:pt x="477" y="154"/>
                    <a:pt x="467" y="148"/>
                  </a:cubicBezTo>
                  <a:cubicBezTo>
                    <a:pt x="466" y="151"/>
                    <a:pt x="465" y="153"/>
                    <a:pt x="464" y="156"/>
                  </a:cubicBezTo>
                  <a:close/>
                  <a:moveTo>
                    <a:pt x="517" y="155"/>
                  </a:moveTo>
                  <a:cubicBezTo>
                    <a:pt x="521" y="156"/>
                    <a:pt x="522" y="161"/>
                    <a:pt x="527" y="162"/>
                  </a:cubicBezTo>
                  <a:cubicBezTo>
                    <a:pt x="529" y="161"/>
                    <a:pt x="529" y="157"/>
                    <a:pt x="529" y="154"/>
                  </a:cubicBezTo>
                  <a:cubicBezTo>
                    <a:pt x="526" y="152"/>
                    <a:pt x="523" y="151"/>
                    <a:pt x="521" y="148"/>
                  </a:cubicBezTo>
                  <a:cubicBezTo>
                    <a:pt x="519" y="150"/>
                    <a:pt x="518" y="152"/>
                    <a:pt x="517" y="155"/>
                  </a:cubicBezTo>
                  <a:close/>
                  <a:moveTo>
                    <a:pt x="70" y="152"/>
                  </a:moveTo>
                  <a:cubicBezTo>
                    <a:pt x="72" y="154"/>
                    <a:pt x="72" y="148"/>
                    <a:pt x="70" y="149"/>
                  </a:cubicBezTo>
                  <a:cubicBezTo>
                    <a:pt x="71" y="151"/>
                    <a:pt x="70" y="151"/>
                    <a:pt x="70" y="152"/>
                  </a:cubicBezTo>
                  <a:close/>
                  <a:moveTo>
                    <a:pt x="206" y="155"/>
                  </a:moveTo>
                  <a:cubicBezTo>
                    <a:pt x="209" y="156"/>
                    <a:pt x="212" y="157"/>
                    <a:pt x="215" y="158"/>
                  </a:cubicBezTo>
                  <a:cubicBezTo>
                    <a:pt x="215" y="156"/>
                    <a:pt x="214" y="155"/>
                    <a:pt x="214" y="153"/>
                  </a:cubicBezTo>
                  <a:cubicBezTo>
                    <a:pt x="212" y="152"/>
                    <a:pt x="210" y="150"/>
                    <a:pt x="208" y="149"/>
                  </a:cubicBezTo>
                  <a:cubicBezTo>
                    <a:pt x="208" y="152"/>
                    <a:pt x="205" y="152"/>
                    <a:pt x="206" y="155"/>
                  </a:cubicBezTo>
                  <a:close/>
                  <a:moveTo>
                    <a:pt x="423" y="149"/>
                  </a:moveTo>
                  <a:cubicBezTo>
                    <a:pt x="423" y="151"/>
                    <a:pt x="422" y="154"/>
                    <a:pt x="420" y="156"/>
                  </a:cubicBezTo>
                  <a:cubicBezTo>
                    <a:pt x="425" y="160"/>
                    <a:pt x="431" y="164"/>
                    <a:pt x="437" y="167"/>
                  </a:cubicBezTo>
                  <a:cubicBezTo>
                    <a:pt x="438" y="165"/>
                    <a:pt x="439" y="164"/>
                    <a:pt x="440" y="161"/>
                  </a:cubicBezTo>
                  <a:cubicBezTo>
                    <a:pt x="435" y="157"/>
                    <a:pt x="431" y="152"/>
                    <a:pt x="423" y="149"/>
                  </a:cubicBezTo>
                  <a:close/>
                  <a:moveTo>
                    <a:pt x="160" y="156"/>
                  </a:moveTo>
                  <a:cubicBezTo>
                    <a:pt x="163" y="157"/>
                    <a:pt x="165" y="160"/>
                    <a:pt x="168" y="162"/>
                  </a:cubicBezTo>
                  <a:cubicBezTo>
                    <a:pt x="171" y="160"/>
                    <a:pt x="175" y="159"/>
                    <a:pt x="176" y="155"/>
                  </a:cubicBezTo>
                  <a:cubicBezTo>
                    <a:pt x="171" y="153"/>
                    <a:pt x="168" y="150"/>
                    <a:pt x="163" y="150"/>
                  </a:cubicBezTo>
                  <a:cubicBezTo>
                    <a:pt x="162" y="152"/>
                    <a:pt x="160" y="154"/>
                    <a:pt x="160" y="156"/>
                  </a:cubicBezTo>
                  <a:close/>
                  <a:moveTo>
                    <a:pt x="365" y="156"/>
                  </a:moveTo>
                  <a:cubicBezTo>
                    <a:pt x="366" y="158"/>
                    <a:pt x="368" y="161"/>
                    <a:pt x="371" y="159"/>
                  </a:cubicBezTo>
                  <a:cubicBezTo>
                    <a:pt x="370" y="156"/>
                    <a:pt x="372" y="155"/>
                    <a:pt x="372" y="152"/>
                  </a:cubicBezTo>
                  <a:cubicBezTo>
                    <a:pt x="372" y="151"/>
                    <a:pt x="370" y="151"/>
                    <a:pt x="369" y="150"/>
                  </a:cubicBezTo>
                  <a:cubicBezTo>
                    <a:pt x="368" y="152"/>
                    <a:pt x="366" y="154"/>
                    <a:pt x="365" y="156"/>
                  </a:cubicBezTo>
                  <a:close/>
                  <a:moveTo>
                    <a:pt x="578" y="164"/>
                  </a:moveTo>
                  <a:cubicBezTo>
                    <a:pt x="581" y="165"/>
                    <a:pt x="581" y="167"/>
                    <a:pt x="584" y="168"/>
                  </a:cubicBezTo>
                  <a:cubicBezTo>
                    <a:pt x="586" y="161"/>
                    <a:pt x="590" y="151"/>
                    <a:pt x="583" y="150"/>
                  </a:cubicBezTo>
                  <a:cubicBezTo>
                    <a:pt x="580" y="153"/>
                    <a:pt x="580" y="159"/>
                    <a:pt x="578" y="164"/>
                  </a:cubicBezTo>
                  <a:close/>
                  <a:moveTo>
                    <a:pt x="76" y="157"/>
                  </a:moveTo>
                  <a:cubicBezTo>
                    <a:pt x="80" y="157"/>
                    <a:pt x="83" y="154"/>
                    <a:pt x="81" y="150"/>
                  </a:cubicBezTo>
                  <a:cubicBezTo>
                    <a:pt x="77" y="150"/>
                    <a:pt x="78" y="154"/>
                    <a:pt x="76" y="157"/>
                  </a:cubicBezTo>
                  <a:close/>
                  <a:moveTo>
                    <a:pt x="104" y="152"/>
                  </a:moveTo>
                  <a:cubicBezTo>
                    <a:pt x="106" y="153"/>
                    <a:pt x="107" y="155"/>
                    <a:pt x="109" y="155"/>
                  </a:cubicBezTo>
                  <a:cubicBezTo>
                    <a:pt x="110" y="154"/>
                    <a:pt x="110" y="152"/>
                    <a:pt x="110" y="150"/>
                  </a:cubicBezTo>
                  <a:cubicBezTo>
                    <a:pt x="107" y="150"/>
                    <a:pt x="105" y="150"/>
                    <a:pt x="104" y="152"/>
                  </a:cubicBezTo>
                  <a:close/>
                  <a:moveTo>
                    <a:pt x="114" y="156"/>
                  </a:moveTo>
                  <a:cubicBezTo>
                    <a:pt x="115" y="154"/>
                    <a:pt x="116" y="152"/>
                    <a:pt x="118" y="151"/>
                  </a:cubicBezTo>
                  <a:cubicBezTo>
                    <a:pt x="116" y="151"/>
                    <a:pt x="116" y="150"/>
                    <a:pt x="115" y="150"/>
                  </a:cubicBezTo>
                  <a:cubicBezTo>
                    <a:pt x="115" y="152"/>
                    <a:pt x="113" y="155"/>
                    <a:pt x="114" y="156"/>
                  </a:cubicBezTo>
                  <a:close/>
                  <a:moveTo>
                    <a:pt x="294" y="154"/>
                  </a:moveTo>
                  <a:cubicBezTo>
                    <a:pt x="293" y="152"/>
                    <a:pt x="292" y="151"/>
                    <a:pt x="290" y="150"/>
                  </a:cubicBezTo>
                  <a:cubicBezTo>
                    <a:pt x="291" y="152"/>
                    <a:pt x="293" y="153"/>
                    <a:pt x="294" y="154"/>
                  </a:cubicBezTo>
                  <a:close/>
                  <a:moveTo>
                    <a:pt x="152" y="156"/>
                  </a:moveTo>
                  <a:cubicBezTo>
                    <a:pt x="151" y="153"/>
                    <a:pt x="147" y="153"/>
                    <a:pt x="145" y="151"/>
                  </a:cubicBezTo>
                  <a:cubicBezTo>
                    <a:pt x="144" y="154"/>
                    <a:pt x="149" y="155"/>
                    <a:pt x="152" y="156"/>
                  </a:cubicBezTo>
                  <a:close/>
                  <a:moveTo>
                    <a:pt x="245" y="155"/>
                  </a:moveTo>
                  <a:cubicBezTo>
                    <a:pt x="247" y="155"/>
                    <a:pt x="248" y="152"/>
                    <a:pt x="250" y="152"/>
                  </a:cubicBezTo>
                  <a:cubicBezTo>
                    <a:pt x="250" y="153"/>
                    <a:pt x="251" y="153"/>
                    <a:pt x="251" y="154"/>
                  </a:cubicBezTo>
                  <a:cubicBezTo>
                    <a:pt x="252" y="156"/>
                    <a:pt x="251" y="157"/>
                    <a:pt x="251" y="159"/>
                  </a:cubicBezTo>
                  <a:cubicBezTo>
                    <a:pt x="255" y="161"/>
                    <a:pt x="258" y="164"/>
                    <a:pt x="262" y="166"/>
                  </a:cubicBezTo>
                  <a:cubicBezTo>
                    <a:pt x="263" y="163"/>
                    <a:pt x="265" y="161"/>
                    <a:pt x="265" y="158"/>
                  </a:cubicBezTo>
                  <a:cubicBezTo>
                    <a:pt x="258" y="156"/>
                    <a:pt x="254" y="152"/>
                    <a:pt x="247" y="151"/>
                  </a:cubicBezTo>
                  <a:cubicBezTo>
                    <a:pt x="247" y="153"/>
                    <a:pt x="246" y="154"/>
                    <a:pt x="245" y="155"/>
                  </a:cubicBezTo>
                  <a:close/>
                  <a:moveTo>
                    <a:pt x="63" y="161"/>
                  </a:moveTo>
                  <a:cubicBezTo>
                    <a:pt x="64" y="158"/>
                    <a:pt x="68" y="152"/>
                    <a:pt x="62" y="152"/>
                  </a:cubicBezTo>
                  <a:cubicBezTo>
                    <a:pt x="61" y="155"/>
                    <a:pt x="58" y="160"/>
                    <a:pt x="63" y="161"/>
                  </a:cubicBezTo>
                  <a:close/>
                  <a:moveTo>
                    <a:pt x="548" y="154"/>
                  </a:moveTo>
                  <a:cubicBezTo>
                    <a:pt x="547" y="153"/>
                    <a:pt x="546" y="152"/>
                    <a:pt x="544" y="152"/>
                  </a:cubicBezTo>
                  <a:cubicBezTo>
                    <a:pt x="544" y="154"/>
                    <a:pt x="547" y="155"/>
                    <a:pt x="548" y="154"/>
                  </a:cubicBezTo>
                  <a:close/>
                  <a:moveTo>
                    <a:pt x="117" y="160"/>
                  </a:moveTo>
                  <a:cubicBezTo>
                    <a:pt x="118" y="162"/>
                    <a:pt x="120" y="163"/>
                    <a:pt x="122" y="164"/>
                  </a:cubicBezTo>
                  <a:cubicBezTo>
                    <a:pt x="124" y="161"/>
                    <a:pt x="126" y="158"/>
                    <a:pt x="128" y="156"/>
                  </a:cubicBezTo>
                  <a:cubicBezTo>
                    <a:pt x="125" y="148"/>
                    <a:pt x="117" y="155"/>
                    <a:pt x="117" y="160"/>
                  </a:cubicBezTo>
                  <a:close/>
                  <a:moveTo>
                    <a:pt x="506" y="156"/>
                  </a:moveTo>
                  <a:cubicBezTo>
                    <a:pt x="508" y="157"/>
                    <a:pt x="508" y="158"/>
                    <a:pt x="510" y="158"/>
                  </a:cubicBezTo>
                  <a:cubicBezTo>
                    <a:pt x="510" y="156"/>
                    <a:pt x="512" y="155"/>
                    <a:pt x="512" y="153"/>
                  </a:cubicBezTo>
                  <a:cubicBezTo>
                    <a:pt x="509" y="151"/>
                    <a:pt x="507" y="154"/>
                    <a:pt x="506" y="156"/>
                  </a:cubicBezTo>
                  <a:close/>
                  <a:moveTo>
                    <a:pt x="238" y="161"/>
                  </a:moveTo>
                  <a:cubicBezTo>
                    <a:pt x="238" y="160"/>
                    <a:pt x="238" y="159"/>
                    <a:pt x="239" y="158"/>
                  </a:cubicBezTo>
                  <a:cubicBezTo>
                    <a:pt x="237" y="156"/>
                    <a:pt x="234" y="154"/>
                    <a:pt x="231" y="153"/>
                  </a:cubicBezTo>
                  <a:cubicBezTo>
                    <a:pt x="232" y="157"/>
                    <a:pt x="232" y="161"/>
                    <a:pt x="238" y="161"/>
                  </a:cubicBezTo>
                  <a:close/>
                  <a:moveTo>
                    <a:pt x="609" y="159"/>
                  </a:moveTo>
                  <a:cubicBezTo>
                    <a:pt x="606" y="158"/>
                    <a:pt x="606" y="154"/>
                    <a:pt x="604" y="153"/>
                  </a:cubicBezTo>
                  <a:cubicBezTo>
                    <a:pt x="604" y="155"/>
                    <a:pt x="605" y="160"/>
                    <a:pt x="609" y="159"/>
                  </a:cubicBezTo>
                  <a:close/>
                  <a:moveTo>
                    <a:pt x="55" y="156"/>
                  </a:moveTo>
                  <a:cubicBezTo>
                    <a:pt x="57" y="156"/>
                    <a:pt x="57" y="155"/>
                    <a:pt x="57" y="153"/>
                  </a:cubicBezTo>
                  <a:cubicBezTo>
                    <a:pt x="55" y="153"/>
                    <a:pt x="55" y="155"/>
                    <a:pt x="55" y="156"/>
                  </a:cubicBezTo>
                  <a:close/>
                  <a:moveTo>
                    <a:pt x="621" y="169"/>
                  </a:moveTo>
                  <a:cubicBezTo>
                    <a:pt x="620" y="164"/>
                    <a:pt x="620" y="157"/>
                    <a:pt x="617" y="153"/>
                  </a:cubicBezTo>
                  <a:cubicBezTo>
                    <a:pt x="616" y="161"/>
                    <a:pt x="616" y="167"/>
                    <a:pt x="621" y="169"/>
                  </a:cubicBezTo>
                  <a:close/>
                  <a:moveTo>
                    <a:pt x="87" y="164"/>
                  </a:moveTo>
                  <a:cubicBezTo>
                    <a:pt x="89" y="164"/>
                    <a:pt x="89" y="165"/>
                    <a:pt x="90" y="165"/>
                  </a:cubicBezTo>
                  <a:cubicBezTo>
                    <a:pt x="91" y="162"/>
                    <a:pt x="91" y="159"/>
                    <a:pt x="92" y="156"/>
                  </a:cubicBezTo>
                  <a:cubicBezTo>
                    <a:pt x="90" y="155"/>
                    <a:pt x="90" y="154"/>
                    <a:pt x="88" y="155"/>
                  </a:cubicBezTo>
                  <a:cubicBezTo>
                    <a:pt x="87" y="157"/>
                    <a:pt x="87" y="161"/>
                    <a:pt x="87" y="164"/>
                  </a:cubicBezTo>
                  <a:close/>
                  <a:moveTo>
                    <a:pt x="200" y="157"/>
                  </a:moveTo>
                  <a:cubicBezTo>
                    <a:pt x="200" y="156"/>
                    <a:pt x="200" y="155"/>
                    <a:pt x="200" y="155"/>
                  </a:cubicBezTo>
                  <a:cubicBezTo>
                    <a:pt x="197" y="154"/>
                    <a:pt x="197" y="157"/>
                    <a:pt x="200" y="157"/>
                  </a:cubicBezTo>
                  <a:close/>
                  <a:moveTo>
                    <a:pt x="408" y="156"/>
                  </a:moveTo>
                  <a:cubicBezTo>
                    <a:pt x="410" y="157"/>
                    <a:pt x="411" y="159"/>
                    <a:pt x="414" y="159"/>
                  </a:cubicBezTo>
                  <a:cubicBezTo>
                    <a:pt x="414" y="156"/>
                    <a:pt x="409" y="153"/>
                    <a:pt x="408" y="156"/>
                  </a:cubicBezTo>
                  <a:close/>
                  <a:moveTo>
                    <a:pt x="65" y="161"/>
                  </a:moveTo>
                  <a:cubicBezTo>
                    <a:pt x="66" y="162"/>
                    <a:pt x="67" y="163"/>
                    <a:pt x="70" y="162"/>
                  </a:cubicBezTo>
                  <a:cubicBezTo>
                    <a:pt x="71" y="160"/>
                    <a:pt x="71" y="158"/>
                    <a:pt x="70" y="155"/>
                  </a:cubicBezTo>
                  <a:cubicBezTo>
                    <a:pt x="66" y="155"/>
                    <a:pt x="66" y="159"/>
                    <a:pt x="65" y="161"/>
                  </a:cubicBezTo>
                  <a:close/>
                  <a:moveTo>
                    <a:pt x="218" y="161"/>
                  </a:moveTo>
                  <a:cubicBezTo>
                    <a:pt x="223" y="161"/>
                    <a:pt x="224" y="164"/>
                    <a:pt x="229" y="165"/>
                  </a:cubicBezTo>
                  <a:cubicBezTo>
                    <a:pt x="228" y="159"/>
                    <a:pt x="221" y="158"/>
                    <a:pt x="217" y="155"/>
                  </a:cubicBezTo>
                  <a:cubicBezTo>
                    <a:pt x="217" y="158"/>
                    <a:pt x="219" y="158"/>
                    <a:pt x="218" y="161"/>
                  </a:cubicBezTo>
                  <a:close/>
                  <a:moveTo>
                    <a:pt x="303" y="162"/>
                  </a:moveTo>
                  <a:cubicBezTo>
                    <a:pt x="305" y="161"/>
                    <a:pt x="307" y="161"/>
                    <a:pt x="307" y="158"/>
                  </a:cubicBezTo>
                  <a:cubicBezTo>
                    <a:pt x="304" y="158"/>
                    <a:pt x="303" y="155"/>
                    <a:pt x="299" y="155"/>
                  </a:cubicBezTo>
                  <a:cubicBezTo>
                    <a:pt x="300" y="158"/>
                    <a:pt x="302" y="159"/>
                    <a:pt x="303" y="162"/>
                  </a:cubicBezTo>
                  <a:close/>
                  <a:moveTo>
                    <a:pt x="373" y="164"/>
                  </a:moveTo>
                  <a:cubicBezTo>
                    <a:pt x="379" y="167"/>
                    <a:pt x="383" y="172"/>
                    <a:pt x="389" y="175"/>
                  </a:cubicBezTo>
                  <a:cubicBezTo>
                    <a:pt x="391" y="173"/>
                    <a:pt x="393" y="170"/>
                    <a:pt x="394" y="167"/>
                  </a:cubicBezTo>
                  <a:cubicBezTo>
                    <a:pt x="388" y="162"/>
                    <a:pt x="384" y="158"/>
                    <a:pt x="376" y="155"/>
                  </a:cubicBezTo>
                  <a:cubicBezTo>
                    <a:pt x="375" y="158"/>
                    <a:pt x="373" y="160"/>
                    <a:pt x="373" y="164"/>
                  </a:cubicBezTo>
                  <a:close/>
                  <a:moveTo>
                    <a:pt x="107" y="159"/>
                  </a:moveTo>
                  <a:cubicBezTo>
                    <a:pt x="105" y="158"/>
                    <a:pt x="104" y="156"/>
                    <a:pt x="101" y="156"/>
                  </a:cubicBezTo>
                  <a:cubicBezTo>
                    <a:pt x="102" y="158"/>
                    <a:pt x="105" y="160"/>
                    <a:pt x="107" y="159"/>
                  </a:cubicBezTo>
                  <a:close/>
                  <a:moveTo>
                    <a:pt x="448" y="159"/>
                  </a:moveTo>
                  <a:cubicBezTo>
                    <a:pt x="450" y="160"/>
                    <a:pt x="452" y="162"/>
                    <a:pt x="454" y="164"/>
                  </a:cubicBezTo>
                  <a:cubicBezTo>
                    <a:pt x="455" y="162"/>
                    <a:pt x="457" y="162"/>
                    <a:pt x="456" y="159"/>
                  </a:cubicBezTo>
                  <a:cubicBezTo>
                    <a:pt x="454" y="159"/>
                    <a:pt x="453" y="156"/>
                    <a:pt x="450" y="156"/>
                  </a:cubicBezTo>
                  <a:cubicBezTo>
                    <a:pt x="450" y="157"/>
                    <a:pt x="448" y="157"/>
                    <a:pt x="448" y="159"/>
                  </a:cubicBezTo>
                  <a:close/>
                  <a:moveTo>
                    <a:pt x="513" y="161"/>
                  </a:moveTo>
                  <a:cubicBezTo>
                    <a:pt x="517" y="162"/>
                    <a:pt x="519" y="165"/>
                    <a:pt x="524" y="167"/>
                  </a:cubicBezTo>
                  <a:cubicBezTo>
                    <a:pt x="525" y="161"/>
                    <a:pt x="517" y="160"/>
                    <a:pt x="515" y="156"/>
                  </a:cubicBezTo>
                  <a:cubicBezTo>
                    <a:pt x="514" y="158"/>
                    <a:pt x="513" y="159"/>
                    <a:pt x="513" y="161"/>
                  </a:cubicBezTo>
                  <a:close/>
                  <a:moveTo>
                    <a:pt x="330" y="164"/>
                  </a:moveTo>
                  <a:cubicBezTo>
                    <a:pt x="332" y="165"/>
                    <a:pt x="336" y="170"/>
                    <a:pt x="338" y="167"/>
                  </a:cubicBezTo>
                  <a:cubicBezTo>
                    <a:pt x="336" y="163"/>
                    <a:pt x="337" y="159"/>
                    <a:pt x="333" y="157"/>
                  </a:cubicBezTo>
                  <a:cubicBezTo>
                    <a:pt x="332" y="159"/>
                    <a:pt x="330" y="161"/>
                    <a:pt x="330" y="164"/>
                  </a:cubicBezTo>
                  <a:close/>
                  <a:moveTo>
                    <a:pt x="171" y="164"/>
                  </a:moveTo>
                  <a:cubicBezTo>
                    <a:pt x="173" y="164"/>
                    <a:pt x="174" y="166"/>
                    <a:pt x="176" y="166"/>
                  </a:cubicBezTo>
                  <a:cubicBezTo>
                    <a:pt x="176" y="164"/>
                    <a:pt x="178" y="163"/>
                    <a:pt x="179" y="162"/>
                  </a:cubicBezTo>
                  <a:cubicBezTo>
                    <a:pt x="179" y="161"/>
                    <a:pt x="179" y="158"/>
                    <a:pt x="177" y="158"/>
                  </a:cubicBezTo>
                  <a:cubicBezTo>
                    <a:pt x="176" y="160"/>
                    <a:pt x="172" y="161"/>
                    <a:pt x="171" y="164"/>
                  </a:cubicBezTo>
                  <a:close/>
                  <a:moveTo>
                    <a:pt x="204" y="161"/>
                  </a:moveTo>
                  <a:cubicBezTo>
                    <a:pt x="208" y="163"/>
                    <a:pt x="212" y="166"/>
                    <a:pt x="216" y="168"/>
                  </a:cubicBezTo>
                  <a:cubicBezTo>
                    <a:pt x="217" y="165"/>
                    <a:pt x="215" y="165"/>
                    <a:pt x="215" y="162"/>
                  </a:cubicBezTo>
                  <a:cubicBezTo>
                    <a:pt x="214" y="160"/>
                    <a:pt x="214" y="163"/>
                    <a:pt x="212" y="162"/>
                  </a:cubicBezTo>
                  <a:cubicBezTo>
                    <a:pt x="211" y="160"/>
                    <a:pt x="207" y="160"/>
                    <a:pt x="205" y="158"/>
                  </a:cubicBezTo>
                  <a:cubicBezTo>
                    <a:pt x="204" y="158"/>
                    <a:pt x="204" y="159"/>
                    <a:pt x="204" y="161"/>
                  </a:cubicBezTo>
                  <a:close/>
                  <a:moveTo>
                    <a:pt x="593" y="178"/>
                  </a:moveTo>
                  <a:cubicBezTo>
                    <a:pt x="595" y="171"/>
                    <a:pt x="598" y="161"/>
                    <a:pt x="591" y="158"/>
                  </a:cubicBezTo>
                  <a:cubicBezTo>
                    <a:pt x="590" y="164"/>
                    <a:pt x="585" y="176"/>
                    <a:pt x="593" y="178"/>
                  </a:cubicBezTo>
                  <a:close/>
                  <a:moveTo>
                    <a:pt x="138" y="164"/>
                  </a:moveTo>
                  <a:cubicBezTo>
                    <a:pt x="141" y="166"/>
                    <a:pt x="146" y="168"/>
                    <a:pt x="149" y="169"/>
                  </a:cubicBezTo>
                  <a:cubicBezTo>
                    <a:pt x="151" y="168"/>
                    <a:pt x="151" y="165"/>
                    <a:pt x="152" y="163"/>
                  </a:cubicBezTo>
                  <a:cubicBezTo>
                    <a:pt x="148" y="161"/>
                    <a:pt x="139" y="155"/>
                    <a:pt x="138" y="164"/>
                  </a:cubicBezTo>
                  <a:close/>
                  <a:moveTo>
                    <a:pt x="99" y="170"/>
                  </a:moveTo>
                  <a:cubicBezTo>
                    <a:pt x="97" y="167"/>
                    <a:pt x="98" y="162"/>
                    <a:pt x="95" y="160"/>
                  </a:cubicBezTo>
                  <a:cubicBezTo>
                    <a:pt x="94" y="165"/>
                    <a:pt x="93" y="170"/>
                    <a:pt x="99" y="170"/>
                  </a:cubicBezTo>
                  <a:close/>
                  <a:moveTo>
                    <a:pt x="307" y="164"/>
                  </a:moveTo>
                  <a:cubicBezTo>
                    <a:pt x="312" y="167"/>
                    <a:pt x="316" y="171"/>
                    <a:pt x="321" y="174"/>
                  </a:cubicBezTo>
                  <a:cubicBezTo>
                    <a:pt x="322" y="172"/>
                    <a:pt x="323" y="170"/>
                    <a:pt x="324" y="168"/>
                  </a:cubicBezTo>
                  <a:cubicBezTo>
                    <a:pt x="318" y="167"/>
                    <a:pt x="310" y="155"/>
                    <a:pt x="307" y="164"/>
                  </a:cubicBezTo>
                  <a:close/>
                  <a:moveTo>
                    <a:pt x="428" y="167"/>
                  </a:moveTo>
                  <a:cubicBezTo>
                    <a:pt x="425" y="165"/>
                    <a:pt x="421" y="159"/>
                    <a:pt x="417" y="161"/>
                  </a:cubicBezTo>
                  <a:cubicBezTo>
                    <a:pt x="421" y="163"/>
                    <a:pt x="425" y="167"/>
                    <a:pt x="428" y="167"/>
                  </a:cubicBezTo>
                  <a:close/>
                  <a:moveTo>
                    <a:pt x="104" y="169"/>
                  </a:moveTo>
                  <a:cubicBezTo>
                    <a:pt x="106" y="168"/>
                    <a:pt x="108" y="167"/>
                    <a:pt x="107" y="164"/>
                  </a:cubicBezTo>
                  <a:cubicBezTo>
                    <a:pt x="106" y="162"/>
                    <a:pt x="104" y="161"/>
                    <a:pt x="101" y="161"/>
                  </a:cubicBezTo>
                  <a:cubicBezTo>
                    <a:pt x="101" y="164"/>
                    <a:pt x="104" y="166"/>
                    <a:pt x="104" y="169"/>
                  </a:cubicBezTo>
                  <a:close/>
                  <a:moveTo>
                    <a:pt x="269" y="161"/>
                  </a:moveTo>
                  <a:cubicBezTo>
                    <a:pt x="268" y="164"/>
                    <a:pt x="265" y="165"/>
                    <a:pt x="265" y="169"/>
                  </a:cubicBezTo>
                  <a:cubicBezTo>
                    <a:pt x="269" y="171"/>
                    <a:pt x="271" y="174"/>
                    <a:pt x="276" y="175"/>
                  </a:cubicBezTo>
                  <a:cubicBezTo>
                    <a:pt x="277" y="174"/>
                    <a:pt x="278" y="173"/>
                    <a:pt x="279" y="172"/>
                  </a:cubicBezTo>
                  <a:cubicBezTo>
                    <a:pt x="276" y="170"/>
                    <a:pt x="274" y="165"/>
                    <a:pt x="273" y="163"/>
                  </a:cubicBezTo>
                  <a:cubicBezTo>
                    <a:pt x="272" y="164"/>
                    <a:pt x="271" y="160"/>
                    <a:pt x="269" y="161"/>
                  </a:cubicBezTo>
                  <a:close/>
                  <a:moveTo>
                    <a:pt x="402" y="164"/>
                  </a:moveTo>
                  <a:cubicBezTo>
                    <a:pt x="404" y="166"/>
                    <a:pt x="406" y="168"/>
                    <a:pt x="409" y="169"/>
                  </a:cubicBezTo>
                  <a:cubicBezTo>
                    <a:pt x="410" y="163"/>
                    <a:pt x="403" y="157"/>
                    <a:pt x="402" y="164"/>
                  </a:cubicBezTo>
                  <a:close/>
                  <a:moveTo>
                    <a:pt x="572" y="172"/>
                  </a:moveTo>
                  <a:cubicBezTo>
                    <a:pt x="572" y="166"/>
                    <a:pt x="570" y="164"/>
                    <a:pt x="566" y="162"/>
                  </a:cubicBezTo>
                  <a:cubicBezTo>
                    <a:pt x="568" y="165"/>
                    <a:pt x="570" y="168"/>
                    <a:pt x="572" y="172"/>
                  </a:cubicBezTo>
                  <a:close/>
                  <a:moveTo>
                    <a:pt x="458" y="167"/>
                  </a:moveTo>
                  <a:cubicBezTo>
                    <a:pt x="465" y="171"/>
                    <a:pt x="470" y="179"/>
                    <a:pt x="478" y="180"/>
                  </a:cubicBezTo>
                  <a:cubicBezTo>
                    <a:pt x="474" y="172"/>
                    <a:pt x="467" y="168"/>
                    <a:pt x="460" y="162"/>
                  </a:cubicBezTo>
                  <a:cubicBezTo>
                    <a:pt x="460" y="164"/>
                    <a:pt x="458" y="164"/>
                    <a:pt x="458" y="167"/>
                  </a:cubicBezTo>
                  <a:close/>
                  <a:moveTo>
                    <a:pt x="504" y="167"/>
                  </a:moveTo>
                  <a:cubicBezTo>
                    <a:pt x="504" y="166"/>
                    <a:pt x="504" y="165"/>
                    <a:pt x="504" y="164"/>
                  </a:cubicBezTo>
                  <a:cubicBezTo>
                    <a:pt x="502" y="164"/>
                    <a:pt x="502" y="162"/>
                    <a:pt x="500" y="162"/>
                  </a:cubicBezTo>
                  <a:cubicBezTo>
                    <a:pt x="501" y="165"/>
                    <a:pt x="501" y="167"/>
                    <a:pt x="504" y="167"/>
                  </a:cubicBezTo>
                  <a:close/>
                  <a:moveTo>
                    <a:pt x="534" y="170"/>
                  </a:moveTo>
                  <a:cubicBezTo>
                    <a:pt x="534" y="167"/>
                    <a:pt x="537" y="165"/>
                    <a:pt x="535" y="162"/>
                  </a:cubicBezTo>
                  <a:cubicBezTo>
                    <a:pt x="533" y="164"/>
                    <a:pt x="531" y="168"/>
                    <a:pt x="534" y="170"/>
                  </a:cubicBezTo>
                  <a:close/>
                  <a:moveTo>
                    <a:pt x="608" y="175"/>
                  </a:moveTo>
                  <a:cubicBezTo>
                    <a:pt x="610" y="169"/>
                    <a:pt x="606" y="165"/>
                    <a:pt x="603" y="162"/>
                  </a:cubicBezTo>
                  <a:cubicBezTo>
                    <a:pt x="601" y="168"/>
                    <a:pt x="606" y="171"/>
                    <a:pt x="608" y="175"/>
                  </a:cubicBezTo>
                  <a:close/>
                  <a:moveTo>
                    <a:pt x="244" y="167"/>
                  </a:moveTo>
                  <a:cubicBezTo>
                    <a:pt x="249" y="169"/>
                    <a:pt x="253" y="173"/>
                    <a:pt x="259" y="175"/>
                  </a:cubicBezTo>
                  <a:cubicBezTo>
                    <a:pt x="258" y="168"/>
                    <a:pt x="250" y="167"/>
                    <a:pt x="246" y="163"/>
                  </a:cubicBezTo>
                  <a:cubicBezTo>
                    <a:pt x="245" y="164"/>
                    <a:pt x="244" y="165"/>
                    <a:pt x="244" y="167"/>
                  </a:cubicBezTo>
                  <a:close/>
                  <a:moveTo>
                    <a:pt x="77" y="165"/>
                  </a:moveTo>
                  <a:cubicBezTo>
                    <a:pt x="79" y="167"/>
                    <a:pt x="78" y="170"/>
                    <a:pt x="81" y="169"/>
                  </a:cubicBezTo>
                  <a:cubicBezTo>
                    <a:pt x="81" y="167"/>
                    <a:pt x="82" y="166"/>
                    <a:pt x="82" y="164"/>
                  </a:cubicBezTo>
                  <a:cubicBezTo>
                    <a:pt x="80" y="163"/>
                    <a:pt x="78" y="164"/>
                    <a:pt x="77" y="165"/>
                  </a:cubicBezTo>
                  <a:close/>
                  <a:moveTo>
                    <a:pt x="223" y="165"/>
                  </a:moveTo>
                  <a:cubicBezTo>
                    <a:pt x="221" y="165"/>
                    <a:pt x="221" y="164"/>
                    <a:pt x="219" y="164"/>
                  </a:cubicBezTo>
                  <a:cubicBezTo>
                    <a:pt x="218" y="165"/>
                    <a:pt x="219" y="167"/>
                    <a:pt x="219" y="170"/>
                  </a:cubicBezTo>
                  <a:cubicBezTo>
                    <a:pt x="222" y="171"/>
                    <a:pt x="224" y="173"/>
                    <a:pt x="228" y="174"/>
                  </a:cubicBezTo>
                  <a:cubicBezTo>
                    <a:pt x="229" y="168"/>
                    <a:pt x="222" y="170"/>
                    <a:pt x="220" y="166"/>
                  </a:cubicBezTo>
                  <a:cubicBezTo>
                    <a:pt x="221" y="164"/>
                    <a:pt x="223" y="167"/>
                    <a:pt x="223" y="165"/>
                  </a:cubicBezTo>
                  <a:close/>
                  <a:moveTo>
                    <a:pt x="343" y="167"/>
                  </a:moveTo>
                  <a:cubicBezTo>
                    <a:pt x="345" y="170"/>
                    <a:pt x="346" y="173"/>
                    <a:pt x="347" y="176"/>
                  </a:cubicBezTo>
                  <a:cubicBezTo>
                    <a:pt x="351" y="174"/>
                    <a:pt x="352" y="170"/>
                    <a:pt x="354" y="167"/>
                  </a:cubicBezTo>
                  <a:cubicBezTo>
                    <a:pt x="351" y="166"/>
                    <a:pt x="344" y="161"/>
                    <a:pt x="343" y="167"/>
                  </a:cubicBezTo>
                  <a:close/>
                  <a:moveTo>
                    <a:pt x="282" y="170"/>
                  </a:moveTo>
                  <a:cubicBezTo>
                    <a:pt x="285" y="167"/>
                    <a:pt x="280" y="166"/>
                    <a:pt x="278" y="164"/>
                  </a:cubicBezTo>
                  <a:cubicBezTo>
                    <a:pt x="279" y="167"/>
                    <a:pt x="281" y="168"/>
                    <a:pt x="282" y="170"/>
                  </a:cubicBezTo>
                  <a:close/>
                  <a:moveTo>
                    <a:pt x="366" y="169"/>
                  </a:moveTo>
                  <a:cubicBezTo>
                    <a:pt x="366" y="166"/>
                    <a:pt x="362" y="164"/>
                    <a:pt x="360" y="165"/>
                  </a:cubicBezTo>
                  <a:cubicBezTo>
                    <a:pt x="362" y="166"/>
                    <a:pt x="363" y="168"/>
                    <a:pt x="366" y="169"/>
                  </a:cubicBezTo>
                  <a:close/>
                  <a:moveTo>
                    <a:pt x="521" y="170"/>
                  </a:moveTo>
                  <a:cubicBezTo>
                    <a:pt x="522" y="168"/>
                    <a:pt x="516" y="166"/>
                    <a:pt x="514" y="164"/>
                  </a:cubicBezTo>
                  <a:cubicBezTo>
                    <a:pt x="515" y="168"/>
                    <a:pt x="518" y="169"/>
                    <a:pt x="521" y="170"/>
                  </a:cubicBezTo>
                  <a:close/>
                  <a:moveTo>
                    <a:pt x="179" y="169"/>
                  </a:moveTo>
                  <a:cubicBezTo>
                    <a:pt x="180" y="170"/>
                    <a:pt x="181" y="169"/>
                    <a:pt x="183" y="169"/>
                  </a:cubicBezTo>
                  <a:cubicBezTo>
                    <a:pt x="183" y="168"/>
                    <a:pt x="183" y="166"/>
                    <a:pt x="182" y="165"/>
                  </a:cubicBezTo>
                  <a:cubicBezTo>
                    <a:pt x="182" y="165"/>
                    <a:pt x="181" y="165"/>
                    <a:pt x="180" y="165"/>
                  </a:cubicBezTo>
                  <a:cubicBezTo>
                    <a:pt x="180" y="166"/>
                    <a:pt x="179" y="168"/>
                    <a:pt x="179" y="169"/>
                  </a:cubicBezTo>
                  <a:close/>
                  <a:moveTo>
                    <a:pt x="430" y="176"/>
                  </a:moveTo>
                  <a:cubicBezTo>
                    <a:pt x="430" y="175"/>
                    <a:pt x="432" y="174"/>
                    <a:pt x="431" y="172"/>
                  </a:cubicBezTo>
                  <a:cubicBezTo>
                    <a:pt x="426" y="171"/>
                    <a:pt x="422" y="165"/>
                    <a:pt x="417" y="165"/>
                  </a:cubicBezTo>
                  <a:cubicBezTo>
                    <a:pt x="421" y="169"/>
                    <a:pt x="425" y="173"/>
                    <a:pt x="430" y="176"/>
                  </a:cubicBezTo>
                  <a:close/>
                  <a:moveTo>
                    <a:pt x="440" y="170"/>
                  </a:moveTo>
                  <a:cubicBezTo>
                    <a:pt x="443" y="170"/>
                    <a:pt x="443" y="172"/>
                    <a:pt x="445" y="172"/>
                  </a:cubicBezTo>
                  <a:cubicBezTo>
                    <a:pt x="445" y="169"/>
                    <a:pt x="444" y="167"/>
                    <a:pt x="442" y="165"/>
                  </a:cubicBezTo>
                  <a:cubicBezTo>
                    <a:pt x="442" y="168"/>
                    <a:pt x="440" y="168"/>
                    <a:pt x="440" y="170"/>
                  </a:cubicBezTo>
                  <a:close/>
                  <a:moveTo>
                    <a:pt x="549" y="184"/>
                  </a:moveTo>
                  <a:cubicBezTo>
                    <a:pt x="549" y="177"/>
                    <a:pt x="545" y="170"/>
                    <a:pt x="541" y="165"/>
                  </a:cubicBezTo>
                  <a:cubicBezTo>
                    <a:pt x="534" y="174"/>
                    <a:pt x="543" y="180"/>
                    <a:pt x="549" y="184"/>
                  </a:cubicBezTo>
                  <a:close/>
                  <a:moveTo>
                    <a:pt x="108" y="177"/>
                  </a:moveTo>
                  <a:cubicBezTo>
                    <a:pt x="110" y="179"/>
                    <a:pt x="112" y="180"/>
                    <a:pt x="115" y="180"/>
                  </a:cubicBezTo>
                  <a:cubicBezTo>
                    <a:pt x="115" y="176"/>
                    <a:pt x="119" y="174"/>
                    <a:pt x="118" y="170"/>
                  </a:cubicBezTo>
                  <a:cubicBezTo>
                    <a:pt x="117" y="168"/>
                    <a:pt x="115" y="166"/>
                    <a:pt x="112" y="166"/>
                  </a:cubicBezTo>
                  <a:cubicBezTo>
                    <a:pt x="111" y="170"/>
                    <a:pt x="109" y="173"/>
                    <a:pt x="108" y="177"/>
                  </a:cubicBezTo>
                  <a:close/>
                  <a:moveTo>
                    <a:pt x="153" y="172"/>
                  </a:moveTo>
                  <a:cubicBezTo>
                    <a:pt x="155" y="172"/>
                    <a:pt x="156" y="174"/>
                    <a:pt x="159" y="173"/>
                  </a:cubicBezTo>
                  <a:cubicBezTo>
                    <a:pt x="159" y="171"/>
                    <a:pt x="161" y="171"/>
                    <a:pt x="162" y="169"/>
                  </a:cubicBezTo>
                  <a:cubicBezTo>
                    <a:pt x="159" y="168"/>
                    <a:pt x="158" y="166"/>
                    <a:pt x="155" y="166"/>
                  </a:cubicBezTo>
                  <a:cubicBezTo>
                    <a:pt x="155" y="168"/>
                    <a:pt x="154" y="170"/>
                    <a:pt x="153" y="172"/>
                  </a:cubicBezTo>
                  <a:close/>
                  <a:moveTo>
                    <a:pt x="191" y="169"/>
                  </a:moveTo>
                  <a:cubicBezTo>
                    <a:pt x="190" y="169"/>
                    <a:pt x="188" y="165"/>
                    <a:pt x="187" y="167"/>
                  </a:cubicBezTo>
                  <a:cubicBezTo>
                    <a:pt x="188" y="167"/>
                    <a:pt x="190" y="170"/>
                    <a:pt x="191" y="169"/>
                  </a:cubicBezTo>
                  <a:close/>
                  <a:moveTo>
                    <a:pt x="231" y="171"/>
                  </a:moveTo>
                  <a:cubicBezTo>
                    <a:pt x="231" y="168"/>
                    <a:pt x="227" y="165"/>
                    <a:pt x="224" y="167"/>
                  </a:cubicBezTo>
                  <a:cubicBezTo>
                    <a:pt x="226" y="168"/>
                    <a:pt x="229" y="169"/>
                    <a:pt x="231" y="171"/>
                  </a:cubicBezTo>
                  <a:close/>
                  <a:moveTo>
                    <a:pt x="86" y="172"/>
                  </a:moveTo>
                  <a:cubicBezTo>
                    <a:pt x="87" y="173"/>
                    <a:pt x="88" y="174"/>
                    <a:pt x="90" y="173"/>
                  </a:cubicBezTo>
                  <a:cubicBezTo>
                    <a:pt x="90" y="173"/>
                    <a:pt x="90" y="172"/>
                    <a:pt x="90" y="172"/>
                  </a:cubicBezTo>
                  <a:cubicBezTo>
                    <a:pt x="90" y="169"/>
                    <a:pt x="88" y="168"/>
                    <a:pt x="86" y="167"/>
                  </a:cubicBezTo>
                  <a:cubicBezTo>
                    <a:pt x="86" y="169"/>
                    <a:pt x="86" y="171"/>
                    <a:pt x="86" y="172"/>
                  </a:cubicBezTo>
                  <a:close/>
                  <a:moveTo>
                    <a:pt x="488" y="175"/>
                  </a:moveTo>
                  <a:cubicBezTo>
                    <a:pt x="491" y="175"/>
                    <a:pt x="491" y="179"/>
                    <a:pt x="495" y="179"/>
                  </a:cubicBezTo>
                  <a:cubicBezTo>
                    <a:pt x="498" y="177"/>
                    <a:pt x="499" y="172"/>
                    <a:pt x="497" y="167"/>
                  </a:cubicBezTo>
                  <a:cubicBezTo>
                    <a:pt x="492" y="168"/>
                    <a:pt x="490" y="172"/>
                    <a:pt x="488" y="175"/>
                  </a:cubicBezTo>
                  <a:close/>
                  <a:moveTo>
                    <a:pt x="507" y="168"/>
                  </a:moveTo>
                  <a:cubicBezTo>
                    <a:pt x="507" y="172"/>
                    <a:pt x="511" y="172"/>
                    <a:pt x="513" y="174"/>
                  </a:cubicBezTo>
                  <a:cubicBezTo>
                    <a:pt x="513" y="172"/>
                    <a:pt x="516" y="173"/>
                    <a:pt x="515" y="171"/>
                  </a:cubicBezTo>
                  <a:cubicBezTo>
                    <a:pt x="511" y="171"/>
                    <a:pt x="510" y="166"/>
                    <a:pt x="507" y="168"/>
                  </a:cubicBezTo>
                  <a:close/>
                  <a:moveTo>
                    <a:pt x="640" y="175"/>
                  </a:moveTo>
                  <a:cubicBezTo>
                    <a:pt x="638" y="184"/>
                    <a:pt x="635" y="199"/>
                    <a:pt x="635" y="209"/>
                  </a:cubicBezTo>
                  <a:cubicBezTo>
                    <a:pt x="636" y="204"/>
                    <a:pt x="637" y="200"/>
                    <a:pt x="640" y="198"/>
                  </a:cubicBezTo>
                  <a:cubicBezTo>
                    <a:pt x="641" y="199"/>
                    <a:pt x="643" y="199"/>
                    <a:pt x="643" y="201"/>
                  </a:cubicBezTo>
                  <a:cubicBezTo>
                    <a:pt x="641" y="214"/>
                    <a:pt x="636" y="227"/>
                    <a:pt x="639" y="241"/>
                  </a:cubicBezTo>
                  <a:cubicBezTo>
                    <a:pt x="638" y="234"/>
                    <a:pt x="643" y="229"/>
                    <a:pt x="644" y="223"/>
                  </a:cubicBezTo>
                  <a:cubicBezTo>
                    <a:pt x="645" y="213"/>
                    <a:pt x="644" y="203"/>
                    <a:pt x="650" y="196"/>
                  </a:cubicBezTo>
                  <a:cubicBezTo>
                    <a:pt x="649" y="184"/>
                    <a:pt x="646" y="174"/>
                    <a:pt x="640" y="167"/>
                  </a:cubicBezTo>
                  <a:cubicBezTo>
                    <a:pt x="640" y="170"/>
                    <a:pt x="640" y="171"/>
                    <a:pt x="640" y="175"/>
                  </a:cubicBezTo>
                  <a:close/>
                  <a:moveTo>
                    <a:pt x="52" y="175"/>
                  </a:moveTo>
                  <a:cubicBezTo>
                    <a:pt x="53" y="173"/>
                    <a:pt x="54" y="173"/>
                    <a:pt x="55" y="172"/>
                  </a:cubicBezTo>
                  <a:cubicBezTo>
                    <a:pt x="55" y="170"/>
                    <a:pt x="56" y="168"/>
                    <a:pt x="53" y="168"/>
                  </a:cubicBezTo>
                  <a:cubicBezTo>
                    <a:pt x="53" y="170"/>
                    <a:pt x="50" y="173"/>
                    <a:pt x="52" y="175"/>
                  </a:cubicBezTo>
                  <a:close/>
                  <a:moveTo>
                    <a:pt x="392" y="178"/>
                  </a:moveTo>
                  <a:cubicBezTo>
                    <a:pt x="395" y="180"/>
                    <a:pt x="397" y="182"/>
                    <a:pt x="400" y="184"/>
                  </a:cubicBezTo>
                  <a:cubicBezTo>
                    <a:pt x="402" y="181"/>
                    <a:pt x="404" y="178"/>
                    <a:pt x="405" y="174"/>
                  </a:cubicBezTo>
                  <a:cubicBezTo>
                    <a:pt x="403" y="171"/>
                    <a:pt x="400" y="171"/>
                    <a:pt x="397" y="169"/>
                  </a:cubicBezTo>
                  <a:cubicBezTo>
                    <a:pt x="397" y="173"/>
                    <a:pt x="393" y="174"/>
                    <a:pt x="392" y="178"/>
                  </a:cubicBezTo>
                  <a:close/>
                  <a:moveTo>
                    <a:pt x="69" y="174"/>
                  </a:moveTo>
                  <a:cubicBezTo>
                    <a:pt x="69" y="171"/>
                    <a:pt x="71" y="171"/>
                    <a:pt x="71" y="169"/>
                  </a:cubicBezTo>
                  <a:cubicBezTo>
                    <a:pt x="69" y="169"/>
                    <a:pt x="66" y="174"/>
                    <a:pt x="69" y="174"/>
                  </a:cubicBezTo>
                  <a:close/>
                  <a:moveTo>
                    <a:pt x="219" y="173"/>
                  </a:moveTo>
                  <a:cubicBezTo>
                    <a:pt x="214" y="173"/>
                    <a:pt x="211" y="167"/>
                    <a:pt x="209" y="170"/>
                  </a:cubicBezTo>
                  <a:cubicBezTo>
                    <a:pt x="212" y="171"/>
                    <a:pt x="216" y="177"/>
                    <a:pt x="219" y="173"/>
                  </a:cubicBezTo>
                  <a:close/>
                  <a:moveTo>
                    <a:pt x="358" y="182"/>
                  </a:moveTo>
                  <a:cubicBezTo>
                    <a:pt x="361" y="180"/>
                    <a:pt x="362" y="176"/>
                    <a:pt x="363" y="172"/>
                  </a:cubicBezTo>
                  <a:cubicBezTo>
                    <a:pt x="360" y="172"/>
                    <a:pt x="360" y="169"/>
                    <a:pt x="356" y="169"/>
                  </a:cubicBezTo>
                  <a:cubicBezTo>
                    <a:pt x="353" y="176"/>
                    <a:pt x="349" y="179"/>
                    <a:pt x="358" y="182"/>
                  </a:cubicBezTo>
                  <a:close/>
                  <a:moveTo>
                    <a:pt x="619" y="179"/>
                  </a:moveTo>
                  <a:cubicBezTo>
                    <a:pt x="621" y="177"/>
                    <a:pt x="618" y="175"/>
                    <a:pt x="617" y="173"/>
                  </a:cubicBezTo>
                  <a:cubicBezTo>
                    <a:pt x="618" y="173"/>
                    <a:pt x="619" y="174"/>
                    <a:pt x="619" y="174"/>
                  </a:cubicBezTo>
                  <a:cubicBezTo>
                    <a:pt x="618" y="172"/>
                    <a:pt x="616" y="171"/>
                    <a:pt x="615" y="169"/>
                  </a:cubicBezTo>
                  <a:cubicBezTo>
                    <a:pt x="613" y="173"/>
                    <a:pt x="617" y="176"/>
                    <a:pt x="619" y="179"/>
                  </a:cubicBezTo>
                  <a:close/>
                  <a:moveTo>
                    <a:pt x="69" y="176"/>
                  </a:moveTo>
                  <a:cubicBezTo>
                    <a:pt x="73" y="177"/>
                    <a:pt x="74" y="180"/>
                    <a:pt x="78" y="181"/>
                  </a:cubicBezTo>
                  <a:cubicBezTo>
                    <a:pt x="77" y="178"/>
                    <a:pt x="76" y="174"/>
                    <a:pt x="75" y="170"/>
                  </a:cubicBezTo>
                  <a:cubicBezTo>
                    <a:pt x="74" y="170"/>
                    <a:pt x="74" y="170"/>
                    <a:pt x="73" y="170"/>
                  </a:cubicBezTo>
                  <a:cubicBezTo>
                    <a:pt x="73" y="173"/>
                    <a:pt x="70" y="173"/>
                    <a:pt x="69" y="176"/>
                  </a:cubicBezTo>
                  <a:close/>
                  <a:moveTo>
                    <a:pt x="161" y="175"/>
                  </a:moveTo>
                  <a:cubicBezTo>
                    <a:pt x="164" y="176"/>
                    <a:pt x="165" y="177"/>
                    <a:pt x="168" y="178"/>
                  </a:cubicBezTo>
                  <a:cubicBezTo>
                    <a:pt x="168" y="176"/>
                    <a:pt x="170" y="176"/>
                    <a:pt x="170" y="174"/>
                  </a:cubicBezTo>
                  <a:cubicBezTo>
                    <a:pt x="168" y="173"/>
                    <a:pt x="166" y="171"/>
                    <a:pt x="163" y="170"/>
                  </a:cubicBezTo>
                  <a:cubicBezTo>
                    <a:pt x="163" y="172"/>
                    <a:pt x="161" y="173"/>
                    <a:pt x="161" y="175"/>
                  </a:cubicBezTo>
                  <a:close/>
                  <a:moveTo>
                    <a:pt x="306" y="173"/>
                  </a:moveTo>
                  <a:cubicBezTo>
                    <a:pt x="304" y="172"/>
                    <a:pt x="304" y="171"/>
                    <a:pt x="303" y="170"/>
                  </a:cubicBezTo>
                  <a:cubicBezTo>
                    <a:pt x="300" y="172"/>
                    <a:pt x="304" y="175"/>
                    <a:pt x="306" y="173"/>
                  </a:cubicBezTo>
                  <a:close/>
                  <a:moveTo>
                    <a:pt x="206" y="172"/>
                  </a:moveTo>
                  <a:cubicBezTo>
                    <a:pt x="205" y="172"/>
                    <a:pt x="200" y="170"/>
                    <a:pt x="202" y="171"/>
                  </a:cubicBezTo>
                  <a:cubicBezTo>
                    <a:pt x="203" y="171"/>
                    <a:pt x="205" y="175"/>
                    <a:pt x="206" y="172"/>
                  </a:cubicBezTo>
                  <a:close/>
                  <a:moveTo>
                    <a:pt x="427" y="179"/>
                  </a:moveTo>
                  <a:cubicBezTo>
                    <a:pt x="425" y="176"/>
                    <a:pt x="420" y="174"/>
                    <a:pt x="417" y="170"/>
                  </a:cubicBezTo>
                  <a:cubicBezTo>
                    <a:pt x="418" y="176"/>
                    <a:pt x="422" y="178"/>
                    <a:pt x="427" y="179"/>
                  </a:cubicBezTo>
                  <a:close/>
                  <a:moveTo>
                    <a:pt x="292" y="181"/>
                  </a:moveTo>
                  <a:cubicBezTo>
                    <a:pt x="292" y="179"/>
                    <a:pt x="294" y="178"/>
                    <a:pt x="295" y="176"/>
                  </a:cubicBezTo>
                  <a:cubicBezTo>
                    <a:pt x="292" y="174"/>
                    <a:pt x="289" y="173"/>
                    <a:pt x="286" y="171"/>
                  </a:cubicBezTo>
                  <a:cubicBezTo>
                    <a:pt x="286" y="176"/>
                    <a:pt x="288" y="179"/>
                    <a:pt x="292" y="181"/>
                  </a:cubicBezTo>
                  <a:close/>
                  <a:moveTo>
                    <a:pt x="324" y="177"/>
                  </a:moveTo>
                  <a:cubicBezTo>
                    <a:pt x="327" y="177"/>
                    <a:pt x="328" y="180"/>
                    <a:pt x="330" y="181"/>
                  </a:cubicBezTo>
                  <a:cubicBezTo>
                    <a:pt x="332" y="179"/>
                    <a:pt x="332" y="177"/>
                    <a:pt x="333" y="175"/>
                  </a:cubicBezTo>
                  <a:cubicBezTo>
                    <a:pt x="331" y="174"/>
                    <a:pt x="329" y="172"/>
                    <a:pt x="327" y="171"/>
                  </a:cubicBezTo>
                  <a:cubicBezTo>
                    <a:pt x="326" y="173"/>
                    <a:pt x="325" y="175"/>
                    <a:pt x="324" y="177"/>
                  </a:cubicBezTo>
                  <a:close/>
                  <a:moveTo>
                    <a:pt x="605" y="193"/>
                  </a:moveTo>
                  <a:cubicBezTo>
                    <a:pt x="608" y="186"/>
                    <a:pt x="608" y="175"/>
                    <a:pt x="601" y="172"/>
                  </a:cubicBezTo>
                  <a:cubicBezTo>
                    <a:pt x="597" y="181"/>
                    <a:pt x="598" y="189"/>
                    <a:pt x="605" y="193"/>
                  </a:cubicBezTo>
                  <a:close/>
                  <a:moveTo>
                    <a:pt x="100" y="178"/>
                  </a:moveTo>
                  <a:cubicBezTo>
                    <a:pt x="99" y="174"/>
                    <a:pt x="97" y="175"/>
                    <a:pt x="93" y="173"/>
                  </a:cubicBezTo>
                  <a:cubicBezTo>
                    <a:pt x="92" y="176"/>
                    <a:pt x="97" y="179"/>
                    <a:pt x="100" y="178"/>
                  </a:cubicBezTo>
                  <a:close/>
                  <a:moveTo>
                    <a:pt x="254" y="186"/>
                  </a:moveTo>
                  <a:cubicBezTo>
                    <a:pt x="253" y="183"/>
                    <a:pt x="257" y="184"/>
                    <a:pt x="256" y="180"/>
                  </a:cubicBezTo>
                  <a:cubicBezTo>
                    <a:pt x="250" y="178"/>
                    <a:pt x="245" y="174"/>
                    <a:pt x="238" y="173"/>
                  </a:cubicBezTo>
                  <a:cubicBezTo>
                    <a:pt x="242" y="179"/>
                    <a:pt x="248" y="182"/>
                    <a:pt x="254" y="186"/>
                  </a:cubicBezTo>
                  <a:close/>
                  <a:moveTo>
                    <a:pt x="504" y="186"/>
                  </a:moveTo>
                  <a:cubicBezTo>
                    <a:pt x="509" y="185"/>
                    <a:pt x="511" y="182"/>
                    <a:pt x="512" y="178"/>
                  </a:cubicBezTo>
                  <a:cubicBezTo>
                    <a:pt x="509" y="176"/>
                    <a:pt x="506" y="174"/>
                    <a:pt x="504" y="173"/>
                  </a:cubicBezTo>
                  <a:cubicBezTo>
                    <a:pt x="502" y="177"/>
                    <a:pt x="505" y="180"/>
                    <a:pt x="504" y="186"/>
                  </a:cubicBezTo>
                  <a:close/>
                  <a:moveTo>
                    <a:pt x="453" y="178"/>
                  </a:moveTo>
                  <a:cubicBezTo>
                    <a:pt x="459" y="181"/>
                    <a:pt x="463" y="186"/>
                    <a:pt x="470" y="188"/>
                  </a:cubicBezTo>
                  <a:cubicBezTo>
                    <a:pt x="466" y="182"/>
                    <a:pt x="460" y="178"/>
                    <a:pt x="454" y="173"/>
                  </a:cubicBezTo>
                  <a:cubicBezTo>
                    <a:pt x="455" y="176"/>
                    <a:pt x="453" y="175"/>
                    <a:pt x="453" y="178"/>
                  </a:cubicBezTo>
                  <a:close/>
                  <a:moveTo>
                    <a:pt x="60" y="178"/>
                  </a:moveTo>
                  <a:cubicBezTo>
                    <a:pt x="61" y="178"/>
                    <a:pt x="63" y="174"/>
                    <a:pt x="60" y="174"/>
                  </a:cubicBezTo>
                  <a:cubicBezTo>
                    <a:pt x="60" y="175"/>
                    <a:pt x="59" y="178"/>
                    <a:pt x="60" y="178"/>
                  </a:cubicBezTo>
                  <a:close/>
                  <a:moveTo>
                    <a:pt x="224" y="179"/>
                  </a:moveTo>
                  <a:cubicBezTo>
                    <a:pt x="223" y="178"/>
                    <a:pt x="224" y="178"/>
                    <a:pt x="224" y="176"/>
                  </a:cubicBezTo>
                  <a:cubicBezTo>
                    <a:pt x="220" y="178"/>
                    <a:pt x="222" y="174"/>
                    <a:pt x="220" y="174"/>
                  </a:cubicBezTo>
                  <a:cubicBezTo>
                    <a:pt x="220" y="177"/>
                    <a:pt x="222" y="178"/>
                    <a:pt x="224" y="179"/>
                  </a:cubicBezTo>
                  <a:close/>
                  <a:moveTo>
                    <a:pt x="582" y="184"/>
                  </a:moveTo>
                  <a:cubicBezTo>
                    <a:pt x="580" y="179"/>
                    <a:pt x="580" y="176"/>
                    <a:pt x="575" y="174"/>
                  </a:cubicBezTo>
                  <a:cubicBezTo>
                    <a:pt x="575" y="180"/>
                    <a:pt x="578" y="184"/>
                    <a:pt x="582" y="184"/>
                  </a:cubicBezTo>
                  <a:close/>
                  <a:moveTo>
                    <a:pt x="270" y="182"/>
                  </a:moveTo>
                  <a:cubicBezTo>
                    <a:pt x="271" y="181"/>
                    <a:pt x="272" y="181"/>
                    <a:pt x="272" y="178"/>
                  </a:cubicBezTo>
                  <a:cubicBezTo>
                    <a:pt x="268" y="178"/>
                    <a:pt x="265" y="176"/>
                    <a:pt x="262" y="175"/>
                  </a:cubicBezTo>
                  <a:cubicBezTo>
                    <a:pt x="262" y="180"/>
                    <a:pt x="267" y="180"/>
                    <a:pt x="270" y="182"/>
                  </a:cubicBezTo>
                  <a:close/>
                  <a:moveTo>
                    <a:pt x="473" y="184"/>
                  </a:moveTo>
                  <a:cubicBezTo>
                    <a:pt x="473" y="181"/>
                    <a:pt x="466" y="180"/>
                    <a:pt x="467" y="177"/>
                  </a:cubicBezTo>
                  <a:cubicBezTo>
                    <a:pt x="465" y="177"/>
                    <a:pt x="463" y="174"/>
                    <a:pt x="461" y="175"/>
                  </a:cubicBezTo>
                  <a:cubicBezTo>
                    <a:pt x="466" y="178"/>
                    <a:pt x="468" y="182"/>
                    <a:pt x="473" y="184"/>
                  </a:cubicBezTo>
                  <a:close/>
                  <a:moveTo>
                    <a:pt x="126" y="184"/>
                  </a:moveTo>
                  <a:cubicBezTo>
                    <a:pt x="130" y="186"/>
                    <a:pt x="135" y="188"/>
                    <a:pt x="140" y="190"/>
                  </a:cubicBezTo>
                  <a:cubicBezTo>
                    <a:pt x="141" y="188"/>
                    <a:pt x="142" y="186"/>
                    <a:pt x="143" y="183"/>
                  </a:cubicBezTo>
                  <a:cubicBezTo>
                    <a:pt x="138" y="180"/>
                    <a:pt x="134" y="177"/>
                    <a:pt x="129" y="175"/>
                  </a:cubicBezTo>
                  <a:cubicBezTo>
                    <a:pt x="127" y="178"/>
                    <a:pt x="126" y="181"/>
                    <a:pt x="126" y="184"/>
                  </a:cubicBezTo>
                  <a:close/>
                  <a:moveTo>
                    <a:pt x="318" y="179"/>
                  </a:moveTo>
                  <a:cubicBezTo>
                    <a:pt x="317" y="177"/>
                    <a:pt x="315" y="176"/>
                    <a:pt x="312" y="175"/>
                  </a:cubicBezTo>
                  <a:cubicBezTo>
                    <a:pt x="312" y="178"/>
                    <a:pt x="318" y="181"/>
                    <a:pt x="318" y="179"/>
                  </a:cubicBezTo>
                  <a:close/>
                  <a:moveTo>
                    <a:pt x="362" y="184"/>
                  </a:moveTo>
                  <a:cubicBezTo>
                    <a:pt x="367" y="187"/>
                    <a:pt x="371" y="191"/>
                    <a:pt x="377" y="193"/>
                  </a:cubicBezTo>
                  <a:cubicBezTo>
                    <a:pt x="378" y="190"/>
                    <a:pt x="381" y="189"/>
                    <a:pt x="381" y="185"/>
                  </a:cubicBezTo>
                  <a:cubicBezTo>
                    <a:pt x="377" y="181"/>
                    <a:pt x="371" y="178"/>
                    <a:pt x="366" y="175"/>
                  </a:cubicBezTo>
                  <a:cubicBezTo>
                    <a:pt x="366" y="179"/>
                    <a:pt x="363" y="181"/>
                    <a:pt x="362" y="184"/>
                  </a:cubicBezTo>
                  <a:close/>
                  <a:moveTo>
                    <a:pt x="432" y="178"/>
                  </a:moveTo>
                  <a:cubicBezTo>
                    <a:pt x="434" y="182"/>
                    <a:pt x="438" y="185"/>
                    <a:pt x="442" y="187"/>
                  </a:cubicBezTo>
                  <a:cubicBezTo>
                    <a:pt x="443" y="185"/>
                    <a:pt x="444" y="183"/>
                    <a:pt x="445" y="181"/>
                  </a:cubicBezTo>
                  <a:cubicBezTo>
                    <a:pt x="441" y="179"/>
                    <a:pt x="435" y="172"/>
                    <a:pt x="432" y="178"/>
                  </a:cubicBezTo>
                  <a:close/>
                  <a:moveTo>
                    <a:pt x="533" y="178"/>
                  </a:moveTo>
                  <a:cubicBezTo>
                    <a:pt x="533" y="177"/>
                    <a:pt x="533" y="176"/>
                    <a:pt x="533" y="175"/>
                  </a:cubicBezTo>
                  <a:cubicBezTo>
                    <a:pt x="530" y="175"/>
                    <a:pt x="530" y="178"/>
                    <a:pt x="533" y="178"/>
                  </a:cubicBezTo>
                  <a:close/>
                  <a:moveTo>
                    <a:pt x="198" y="176"/>
                  </a:moveTo>
                  <a:cubicBezTo>
                    <a:pt x="194" y="184"/>
                    <a:pt x="207" y="187"/>
                    <a:pt x="213" y="192"/>
                  </a:cubicBezTo>
                  <a:cubicBezTo>
                    <a:pt x="215" y="190"/>
                    <a:pt x="218" y="189"/>
                    <a:pt x="217" y="186"/>
                  </a:cubicBezTo>
                  <a:cubicBezTo>
                    <a:pt x="212" y="183"/>
                    <a:pt x="206" y="177"/>
                    <a:pt x="198" y="176"/>
                  </a:cubicBezTo>
                  <a:close/>
                  <a:moveTo>
                    <a:pt x="90" y="190"/>
                  </a:moveTo>
                  <a:cubicBezTo>
                    <a:pt x="90" y="186"/>
                    <a:pt x="89" y="180"/>
                    <a:pt x="89" y="177"/>
                  </a:cubicBezTo>
                  <a:cubicBezTo>
                    <a:pt x="87" y="177"/>
                    <a:pt x="87" y="176"/>
                    <a:pt x="86" y="176"/>
                  </a:cubicBezTo>
                  <a:cubicBezTo>
                    <a:pt x="85" y="181"/>
                    <a:pt x="83" y="190"/>
                    <a:pt x="90" y="190"/>
                  </a:cubicBezTo>
                  <a:close/>
                  <a:moveTo>
                    <a:pt x="299" y="176"/>
                  </a:moveTo>
                  <a:cubicBezTo>
                    <a:pt x="297" y="179"/>
                    <a:pt x="295" y="181"/>
                    <a:pt x="293" y="184"/>
                  </a:cubicBezTo>
                  <a:cubicBezTo>
                    <a:pt x="297" y="189"/>
                    <a:pt x="304" y="192"/>
                    <a:pt x="309" y="195"/>
                  </a:cubicBezTo>
                  <a:cubicBezTo>
                    <a:pt x="312" y="193"/>
                    <a:pt x="314" y="190"/>
                    <a:pt x="315" y="187"/>
                  </a:cubicBezTo>
                  <a:cubicBezTo>
                    <a:pt x="311" y="182"/>
                    <a:pt x="305" y="179"/>
                    <a:pt x="299" y="176"/>
                  </a:cubicBezTo>
                  <a:close/>
                  <a:moveTo>
                    <a:pt x="523" y="180"/>
                  </a:moveTo>
                  <a:cubicBezTo>
                    <a:pt x="521" y="179"/>
                    <a:pt x="521" y="177"/>
                    <a:pt x="519" y="176"/>
                  </a:cubicBezTo>
                  <a:cubicBezTo>
                    <a:pt x="519" y="179"/>
                    <a:pt x="522" y="181"/>
                    <a:pt x="523" y="180"/>
                  </a:cubicBezTo>
                  <a:close/>
                  <a:moveTo>
                    <a:pt x="555" y="184"/>
                  </a:moveTo>
                  <a:cubicBezTo>
                    <a:pt x="555" y="182"/>
                    <a:pt x="557" y="178"/>
                    <a:pt x="555" y="176"/>
                  </a:cubicBezTo>
                  <a:cubicBezTo>
                    <a:pt x="553" y="179"/>
                    <a:pt x="554" y="183"/>
                    <a:pt x="555" y="184"/>
                  </a:cubicBezTo>
                  <a:close/>
                  <a:moveTo>
                    <a:pt x="568" y="186"/>
                  </a:moveTo>
                  <a:cubicBezTo>
                    <a:pt x="569" y="181"/>
                    <a:pt x="564" y="178"/>
                    <a:pt x="560" y="176"/>
                  </a:cubicBezTo>
                  <a:cubicBezTo>
                    <a:pt x="562" y="181"/>
                    <a:pt x="565" y="183"/>
                    <a:pt x="568" y="186"/>
                  </a:cubicBezTo>
                  <a:close/>
                  <a:moveTo>
                    <a:pt x="171" y="180"/>
                  </a:moveTo>
                  <a:cubicBezTo>
                    <a:pt x="174" y="180"/>
                    <a:pt x="175" y="182"/>
                    <a:pt x="177" y="183"/>
                  </a:cubicBezTo>
                  <a:cubicBezTo>
                    <a:pt x="177" y="179"/>
                    <a:pt x="175" y="178"/>
                    <a:pt x="172" y="177"/>
                  </a:cubicBezTo>
                  <a:cubicBezTo>
                    <a:pt x="172" y="178"/>
                    <a:pt x="171" y="178"/>
                    <a:pt x="171" y="180"/>
                  </a:cubicBezTo>
                  <a:close/>
                  <a:moveTo>
                    <a:pt x="403" y="187"/>
                  </a:moveTo>
                  <a:cubicBezTo>
                    <a:pt x="408" y="189"/>
                    <a:pt x="411" y="193"/>
                    <a:pt x="416" y="195"/>
                  </a:cubicBezTo>
                  <a:cubicBezTo>
                    <a:pt x="417" y="192"/>
                    <a:pt x="419" y="190"/>
                    <a:pt x="421" y="188"/>
                  </a:cubicBezTo>
                  <a:cubicBezTo>
                    <a:pt x="420" y="181"/>
                    <a:pt x="414" y="179"/>
                    <a:pt x="408" y="177"/>
                  </a:cubicBezTo>
                  <a:cubicBezTo>
                    <a:pt x="407" y="181"/>
                    <a:pt x="404" y="183"/>
                    <a:pt x="403" y="187"/>
                  </a:cubicBezTo>
                  <a:close/>
                  <a:moveTo>
                    <a:pt x="63" y="183"/>
                  </a:moveTo>
                  <a:cubicBezTo>
                    <a:pt x="69" y="186"/>
                    <a:pt x="75" y="190"/>
                    <a:pt x="81" y="193"/>
                  </a:cubicBezTo>
                  <a:cubicBezTo>
                    <a:pt x="80" y="185"/>
                    <a:pt x="71" y="182"/>
                    <a:pt x="64" y="178"/>
                  </a:cubicBezTo>
                  <a:cubicBezTo>
                    <a:pt x="65" y="180"/>
                    <a:pt x="63" y="181"/>
                    <a:pt x="63" y="183"/>
                  </a:cubicBezTo>
                  <a:close/>
                  <a:moveTo>
                    <a:pt x="165" y="180"/>
                  </a:moveTo>
                  <a:cubicBezTo>
                    <a:pt x="162" y="179"/>
                    <a:pt x="160" y="178"/>
                    <a:pt x="157" y="178"/>
                  </a:cubicBezTo>
                  <a:cubicBezTo>
                    <a:pt x="159" y="179"/>
                    <a:pt x="164" y="184"/>
                    <a:pt x="165" y="180"/>
                  </a:cubicBezTo>
                  <a:close/>
                  <a:moveTo>
                    <a:pt x="288" y="185"/>
                  </a:moveTo>
                  <a:cubicBezTo>
                    <a:pt x="286" y="183"/>
                    <a:pt x="285" y="179"/>
                    <a:pt x="282" y="178"/>
                  </a:cubicBezTo>
                  <a:cubicBezTo>
                    <a:pt x="282" y="179"/>
                    <a:pt x="281" y="179"/>
                    <a:pt x="281" y="181"/>
                  </a:cubicBezTo>
                  <a:cubicBezTo>
                    <a:pt x="284" y="181"/>
                    <a:pt x="286" y="184"/>
                    <a:pt x="288" y="185"/>
                  </a:cubicBezTo>
                  <a:close/>
                  <a:moveTo>
                    <a:pt x="335" y="184"/>
                  </a:moveTo>
                  <a:cubicBezTo>
                    <a:pt x="337" y="185"/>
                    <a:pt x="338" y="187"/>
                    <a:pt x="341" y="188"/>
                  </a:cubicBezTo>
                  <a:cubicBezTo>
                    <a:pt x="342" y="186"/>
                    <a:pt x="343" y="184"/>
                    <a:pt x="344" y="182"/>
                  </a:cubicBezTo>
                  <a:cubicBezTo>
                    <a:pt x="341" y="181"/>
                    <a:pt x="339" y="179"/>
                    <a:pt x="337" y="178"/>
                  </a:cubicBezTo>
                  <a:cubicBezTo>
                    <a:pt x="336" y="180"/>
                    <a:pt x="335" y="182"/>
                    <a:pt x="335" y="184"/>
                  </a:cubicBezTo>
                  <a:close/>
                  <a:moveTo>
                    <a:pt x="498" y="182"/>
                  </a:moveTo>
                  <a:cubicBezTo>
                    <a:pt x="499" y="182"/>
                    <a:pt x="499" y="182"/>
                    <a:pt x="500" y="182"/>
                  </a:cubicBezTo>
                  <a:cubicBezTo>
                    <a:pt x="499" y="180"/>
                    <a:pt x="500" y="179"/>
                    <a:pt x="499" y="178"/>
                  </a:cubicBezTo>
                  <a:cubicBezTo>
                    <a:pt x="499" y="180"/>
                    <a:pt x="498" y="180"/>
                    <a:pt x="498" y="182"/>
                  </a:cubicBezTo>
                  <a:close/>
                  <a:moveTo>
                    <a:pt x="608" y="200"/>
                  </a:moveTo>
                  <a:cubicBezTo>
                    <a:pt x="610" y="201"/>
                    <a:pt x="609" y="206"/>
                    <a:pt x="612" y="206"/>
                  </a:cubicBezTo>
                  <a:cubicBezTo>
                    <a:pt x="614" y="197"/>
                    <a:pt x="620" y="186"/>
                    <a:pt x="612" y="179"/>
                  </a:cubicBezTo>
                  <a:cubicBezTo>
                    <a:pt x="611" y="185"/>
                    <a:pt x="618" y="197"/>
                    <a:pt x="608" y="200"/>
                  </a:cubicBezTo>
                  <a:close/>
                  <a:moveTo>
                    <a:pt x="544" y="185"/>
                  </a:moveTo>
                  <a:cubicBezTo>
                    <a:pt x="541" y="183"/>
                    <a:pt x="540" y="180"/>
                    <a:pt x="536" y="179"/>
                  </a:cubicBezTo>
                  <a:cubicBezTo>
                    <a:pt x="537" y="183"/>
                    <a:pt x="542" y="185"/>
                    <a:pt x="544" y="185"/>
                  </a:cubicBezTo>
                  <a:close/>
                  <a:moveTo>
                    <a:pt x="591" y="188"/>
                  </a:moveTo>
                  <a:cubicBezTo>
                    <a:pt x="593" y="184"/>
                    <a:pt x="590" y="181"/>
                    <a:pt x="588" y="179"/>
                  </a:cubicBezTo>
                  <a:cubicBezTo>
                    <a:pt x="586" y="183"/>
                    <a:pt x="590" y="186"/>
                    <a:pt x="591" y="188"/>
                  </a:cubicBezTo>
                  <a:close/>
                  <a:moveTo>
                    <a:pt x="556" y="189"/>
                  </a:moveTo>
                  <a:cubicBezTo>
                    <a:pt x="559" y="191"/>
                    <a:pt x="561" y="194"/>
                    <a:pt x="565" y="195"/>
                  </a:cubicBezTo>
                  <a:cubicBezTo>
                    <a:pt x="566" y="193"/>
                    <a:pt x="567" y="192"/>
                    <a:pt x="567" y="189"/>
                  </a:cubicBezTo>
                  <a:cubicBezTo>
                    <a:pt x="564" y="186"/>
                    <a:pt x="561" y="183"/>
                    <a:pt x="558" y="180"/>
                  </a:cubicBezTo>
                  <a:cubicBezTo>
                    <a:pt x="557" y="183"/>
                    <a:pt x="557" y="186"/>
                    <a:pt x="556" y="189"/>
                  </a:cubicBezTo>
                  <a:close/>
                  <a:moveTo>
                    <a:pt x="635" y="184"/>
                  </a:moveTo>
                  <a:cubicBezTo>
                    <a:pt x="636" y="184"/>
                    <a:pt x="638" y="180"/>
                    <a:pt x="636" y="181"/>
                  </a:cubicBezTo>
                  <a:cubicBezTo>
                    <a:pt x="636" y="182"/>
                    <a:pt x="635" y="182"/>
                    <a:pt x="635" y="184"/>
                  </a:cubicBezTo>
                  <a:close/>
                  <a:moveTo>
                    <a:pt x="51" y="186"/>
                  </a:moveTo>
                  <a:cubicBezTo>
                    <a:pt x="52" y="185"/>
                    <a:pt x="52" y="186"/>
                    <a:pt x="53" y="186"/>
                  </a:cubicBezTo>
                  <a:cubicBezTo>
                    <a:pt x="53" y="184"/>
                    <a:pt x="54" y="183"/>
                    <a:pt x="54" y="182"/>
                  </a:cubicBezTo>
                  <a:cubicBezTo>
                    <a:pt x="53" y="181"/>
                    <a:pt x="52" y="181"/>
                    <a:pt x="51" y="181"/>
                  </a:cubicBezTo>
                  <a:cubicBezTo>
                    <a:pt x="51" y="183"/>
                    <a:pt x="51" y="184"/>
                    <a:pt x="51" y="186"/>
                  </a:cubicBezTo>
                  <a:close/>
                  <a:moveTo>
                    <a:pt x="487" y="189"/>
                  </a:moveTo>
                  <a:cubicBezTo>
                    <a:pt x="484" y="187"/>
                    <a:pt x="483" y="180"/>
                    <a:pt x="479" y="182"/>
                  </a:cubicBezTo>
                  <a:cubicBezTo>
                    <a:pt x="480" y="186"/>
                    <a:pt x="484" y="186"/>
                    <a:pt x="487" y="189"/>
                  </a:cubicBezTo>
                  <a:close/>
                  <a:moveTo>
                    <a:pt x="39" y="192"/>
                  </a:moveTo>
                  <a:cubicBezTo>
                    <a:pt x="41" y="190"/>
                    <a:pt x="41" y="184"/>
                    <a:pt x="39" y="182"/>
                  </a:cubicBezTo>
                  <a:cubicBezTo>
                    <a:pt x="40" y="185"/>
                    <a:pt x="38" y="189"/>
                    <a:pt x="39" y="192"/>
                  </a:cubicBezTo>
                  <a:close/>
                  <a:moveTo>
                    <a:pt x="233" y="184"/>
                  </a:moveTo>
                  <a:cubicBezTo>
                    <a:pt x="232" y="184"/>
                    <a:pt x="232" y="181"/>
                    <a:pt x="230" y="182"/>
                  </a:cubicBezTo>
                  <a:cubicBezTo>
                    <a:pt x="230" y="183"/>
                    <a:pt x="232" y="186"/>
                    <a:pt x="233" y="184"/>
                  </a:cubicBezTo>
                  <a:close/>
                  <a:moveTo>
                    <a:pt x="55" y="188"/>
                  </a:moveTo>
                  <a:cubicBezTo>
                    <a:pt x="57" y="187"/>
                    <a:pt x="58" y="184"/>
                    <a:pt x="56" y="183"/>
                  </a:cubicBezTo>
                  <a:cubicBezTo>
                    <a:pt x="55" y="183"/>
                    <a:pt x="54" y="186"/>
                    <a:pt x="55" y="188"/>
                  </a:cubicBezTo>
                  <a:close/>
                  <a:moveTo>
                    <a:pt x="168" y="183"/>
                  </a:moveTo>
                  <a:cubicBezTo>
                    <a:pt x="170" y="187"/>
                    <a:pt x="177" y="189"/>
                    <a:pt x="180" y="190"/>
                  </a:cubicBezTo>
                  <a:cubicBezTo>
                    <a:pt x="179" y="186"/>
                    <a:pt x="173" y="183"/>
                    <a:pt x="168" y="183"/>
                  </a:cubicBezTo>
                  <a:close/>
                  <a:moveTo>
                    <a:pt x="188" y="187"/>
                  </a:moveTo>
                  <a:cubicBezTo>
                    <a:pt x="187" y="184"/>
                    <a:pt x="185" y="183"/>
                    <a:pt x="182" y="183"/>
                  </a:cubicBezTo>
                  <a:cubicBezTo>
                    <a:pt x="183" y="185"/>
                    <a:pt x="185" y="189"/>
                    <a:pt x="188" y="187"/>
                  </a:cubicBezTo>
                  <a:close/>
                  <a:moveTo>
                    <a:pt x="257" y="189"/>
                  </a:moveTo>
                  <a:cubicBezTo>
                    <a:pt x="260" y="192"/>
                    <a:pt x="263" y="188"/>
                    <a:pt x="265" y="187"/>
                  </a:cubicBezTo>
                  <a:cubicBezTo>
                    <a:pt x="265" y="184"/>
                    <a:pt x="262" y="184"/>
                    <a:pt x="260" y="183"/>
                  </a:cubicBezTo>
                  <a:cubicBezTo>
                    <a:pt x="259" y="184"/>
                    <a:pt x="258" y="186"/>
                    <a:pt x="257" y="189"/>
                  </a:cubicBezTo>
                  <a:close/>
                  <a:moveTo>
                    <a:pt x="397" y="188"/>
                  </a:moveTo>
                  <a:cubicBezTo>
                    <a:pt x="395" y="185"/>
                    <a:pt x="391" y="185"/>
                    <a:pt x="388" y="183"/>
                  </a:cubicBezTo>
                  <a:cubicBezTo>
                    <a:pt x="390" y="185"/>
                    <a:pt x="394" y="188"/>
                    <a:pt x="397" y="188"/>
                  </a:cubicBezTo>
                  <a:close/>
                  <a:moveTo>
                    <a:pt x="514" y="192"/>
                  </a:moveTo>
                  <a:cubicBezTo>
                    <a:pt x="516" y="193"/>
                    <a:pt x="517" y="196"/>
                    <a:pt x="521" y="196"/>
                  </a:cubicBezTo>
                  <a:cubicBezTo>
                    <a:pt x="521" y="193"/>
                    <a:pt x="523" y="191"/>
                    <a:pt x="523" y="187"/>
                  </a:cubicBezTo>
                  <a:cubicBezTo>
                    <a:pt x="522" y="185"/>
                    <a:pt x="520" y="185"/>
                    <a:pt x="520" y="183"/>
                  </a:cubicBezTo>
                  <a:cubicBezTo>
                    <a:pt x="519" y="183"/>
                    <a:pt x="518" y="183"/>
                    <a:pt x="517" y="183"/>
                  </a:cubicBezTo>
                  <a:cubicBezTo>
                    <a:pt x="516" y="186"/>
                    <a:pt x="514" y="188"/>
                    <a:pt x="514" y="192"/>
                  </a:cubicBezTo>
                  <a:close/>
                  <a:moveTo>
                    <a:pt x="276" y="187"/>
                  </a:moveTo>
                  <a:cubicBezTo>
                    <a:pt x="280" y="188"/>
                    <a:pt x="282" y="191"/>
                    <a:pt x="286" y="190"/>
                  </a:cubicBezTo>
                  <a:cubicBezTo>
                    <a:pt x="284" y="187"/>
                    <a:pt x="282" y="185"/>
                    <a:pt x="279" y="183"/>
                  </a:cubicBezTo>
                  <a:cubicBezTo>
                    <a:pt x="278" y="184"/>
                    <a:pt x="277" y="185"/>
                    <a:pt x="276" y="187"/>
                  </a:cubicBezTo>
                  <a:close/>
                  <a:moveTo>
                    <a:pt x="356" y="187"/>
                  </a:moveTo>
                  <a:cubicBezTo>
                    <a:pt x="355" y="185"/>
                    <a:pt x="355" y="183"/>
                    <a:pt x="352" y="183"/>
                  </a:cubicBezTo>
                  <a:cubicBezTo>
                    <a:pt x="352" y="185"/>
                    <a:pt x="354" y="187"/>
                    <a:pt x="356" y="187"/>
                  </a:cubicBezTo>
                  <a:close/>
                  <a:moveTo>
                    <a:pt x="445" y="190"/>
                  </a:moveTo>
                  <a:cubicBezTo>
                    <a:pt x="448" y="193"/>
                    <a:pt x="451" y="195"/>
                    <a:pt x="454" y="197"/>
                  </a:cubicBezTo>
                  <a:cubicBezTo>
                    <a:pt x="455" y="191"/>
                    <a:pt x="452" y="188"/>
                    <a:pt x="450" y="184"/>
                  </a:cubicBezTo>
                  <a:cubicBezTo>
                    <a:pt x="446" y="184"/>
                    <a:pt x="447" y="188"/>
                    <a:pt x="445" y="190"/>
                  </a:cubicBezTo>
                  <a:close/>
                  <a:moveTo>
                    <a:pt x="145" y="193"/>
                  </a:moveTo>
                  <a:cubicBezTo>
                    <a:pt x="147" y="192"/>
                    <a:pt x="151" y="187"/>
                    <a:pt x="146" y="186"/>
                  </a:cubicBezTo>
                  <a:cubicBezTo>
                    <a:pt x="146" y="188"/>
                    <a:pt x="143" y="191"/>
                    <a:pt x="145" y="193"/>
                  </a:cubicBezTo>
                  <a:close/>
                  <a:moveTo>
                    <a:pt x="344" y="190"/>
                  </a:moveTo>
                  <a:cubicBezTo>
                    <a:pt x="347" y="192"/>
                    <a:pt x="349" y="194"/>
                    <a:pt x="352" y="195"/>
                  </a:cubicBezTo>
                  <a:cubicBezTo>
                    <a:pt x="352" y="190"/>
                    <a:pt x="349" y="188"/>
                    <a:pt x="346" y="186"/>
                  </a:cubicBezTo>
                  <a:cubicBezTo>
                    <a:pt x="346" y="188"/>
                    <a:pt x="344" y="188"/>
                    <a:pt x="344" y="190"/>
                  </a:cubicBezTo>
                  <a:close/>
                  <a:moveTo>
                    <a:pt x="501" y="189"/>
                  </a:moveTo>
                  <a:cubicBezTo>
                    <a:pt x="500" y="188"/>
                    <a:pt x="498" y="185"/>
                    <a:pt x="496" y="186"/>
                  </a:cubicBezTo>
                  <a:cubicBezTo>
                    <a:pt x="498" y="187"/>
                    <a:pt x="499" y="188"/>
                    <a:pt x="501" y="189"/>
                  </a:cubicBezTo>
                  <a:close/>
                  <a:moveTo>
                    <a:pt x="535" y="189"/>
                  </a:moveTo>
                  <a:cubicBezTo>
                    <a:pt x="537" y="192"/>
                    <a:pt x="542" y="193"/>
                    <a:pt x="544" y="196"/>
                  </a:cubicBezTo>
                  <a:cubicBezTo>
                    <a:pt x="545" y="195"/>
                    <a:pt x="546" y="192"/>
                    <a:pt x="545" y="190"/>
                  </a:cubicBezTo>
                  <a:cubicBezTo>
                    <a:pt x="540" y="190"/>
                    <a:pt x="540" y="186"/>
                    <a:pt x="535" y="186"/>
                  </a:cubicBezTo>
                  <a:cubicBezTo>
                    <a:pt x="535" y="186"/>
                    <a:pt x="534" y="187"/>
                    <a:pt x="535" y="189"/>
                  </a:cubicBezTo>
                  <a:close/>
                  <a:moveTo>
                    <a:pt x="62" y="194"/>
                  </a:moveTo>
                  <a:cubicBezTo>
                    <a:pt x="70" y="198"/>
                    <a:pt x="76" y="204"/>
                    <a:pt x="83" y="209"/>
                  </a:cubicBezTo>
                  <a:cubicBezTo>
                    <a:pt x="83" y="205"/>
                    <a:pt x="83" y="202"/>
                    <a:pt x="82" y="197"/>
                  </a:cubicBezTo>
                  <a:cubicBezTo>
                    <a:pt x="75" y="193"/>
                    <a:pt x="69" y="189"/>
                    <a:pt x="61" y="186"/>
                  </a:cubicBezTo>
                  <a:cubicBezTo>
                    <a:pt x="59" y="189"/>
                    <a:pt x="62" y="191"/>
                    <a:pt x="62" y="194"/>
                  </a:cubicBezTo>
                  <a:close/>
                  <a:moveTo>
                    <a:pt x="439" y="192"/>
                  </a:moveTo>
                  <a:cubicBezTo>
                    <a:pt x="439" y="189"/>
                    <a:pt x="433" y="186"/>
                    <a:pt x="433" y="187"/>
                  </a:cubicBezTo>
                  <a:cubicBezTo>
                    <a:pt x="434" y="189"/>
                    <a:pt x="437" y="190"/>
                    <a:pt x="439" y="192"/>
                  </a:cubicBezTo>
                  <a:close/>
                  <a:moveTo>
                    <a:pt x="104" y="201"/>
                  </a:moveTo>
                  <a:cubicBezTo>
                    <a:pt x="107" y="200"/>
                    <a:pt x="108" y="198"/>
                    <a:pt x="111" y="197"/>
                  </a:cubicBezTo>
                  <a:cubicBezTo>
                    <a:pt x="108" y="196"/>
                    <a:pt x="111" y="194"/>
                    <a:pt x="110" y="191"/>
                  </a:cubicBezTo>
                  <a:cubicBezTo>
                    <a:pt x="107" y="190"/>
                    <a:pt x="108" y="188"/>
                    <a:pt x="104" y="187"/>
                  </a:cubicBezTo>
                  <a:cubicBezTo>
                    <a:pt x="104" y="192"/>
                    <a:pt x="98" y="199"/>
                    <a:pt x="104" y="201"/>
                  </a:cubicBezTo>
                  <a:close/>
                  <a:moveTo>
                    <a:pt x="485" y="193"/>
                  </a:moveTo>
                  <a:cubicBezTo>
                    <a:pt x="485" y="191"/>
                    <a:pt x="483" y="191"/>
                    <a:pt x="484" y="190"/>
                  </a:cubicBezTo>
                  <a:cubicBezTo>
                    <a:pt x="480" y="191"/>
                    <a:pt x="480" y="187"/>
                    <a:pt x="476" y="187"/>
                  </a:cubicBezTo>
                  <a:cubicBezTo>
                    <a:pt x="478" y="190"/>
                    <a:pt x="482" y="197"/>
                    <a:pt x="485" y="193"/>
                  </a:cubicBezTo>
                  <a:close/>
                  <a:moveTo>
                    <a:pt x="183" y="198"/>
                  </a:moveTo>
                  <a:cubicBezTo>
                    <a:pt x="182" y="194"/>
                    <a:pt x="177" y="194"/>
                    <a:pt x="177" y="192"/>
                  </a:cubicBezTo>
                  <a:cubicBezTo>
                    <a:pt x="172" y="193"/>
                    <a:pt x="170" y="187"/>
                    <a:pt x="165" y="187"/>
                  </a:cubicBezTo>
                  <a:cubicBezTo>
                    <a:pt x="170" y="191"/>
                    <a:pt x="176" y="196"/>
                    <a:pt x="183" y="198"/>
                  </a:cubicBezTo>
                  <a:close/>
                  <a:moveTo>
                    <a:pt x="496" y="194"/>
                  </a:moveTo>
                  <a:cubicBezTo>
                    <a:pt x="498" y="194"/>
                    <a:pt x="499" y="193"/>
                    <a:pt x="499" y="191"/>
                  </a:cubicBezTo>
                  <a:cubicBezTo>
                    <a:pt x="496" y="191"/>
                    <a:pt x="496" y="187"/>
                    <a:pt x="493" y="187"/>
                  </a:cubicBezTo>
                  <a:cubicBezTo>
                    <a:pt x="493" y="191"/>
                    <a:pt x="496" y="191"/>
                    <a:pt x="496" y="194"/>
                  </a:cubicBezTo>
                  <a:close/>
                  <a:moveTo>
                    <a:pt x="45" y="198"/>
                  </a:moveTo>
                  <a:cubicBezTo>
                    <a:pt x="46" y="195"/>
                    <a:pt x="46" y="191"/>
                    <a:pt x="46" y="188"/>
                  </a:cubicBezTo>
                  <a:cubicBezTo>
                    <a:pt x="45" y="191"/>
                    <a:pt x="40" y="196"/>
                    <a:pt x="45" y="198"/>
                  </a:cubicBezTo>
                  <a:close/>
                  <a:moveTo>
                    <a:pt x="379" y="195"/>
                  </a:moveTo>
                  <a:cubicBezTo>
                    <a:pt x="383" y="196"/>
                    <a:pt x="386" y="199"/>
                    <a:pt x="391" y="200"/>
                  </a:cubicBezTo>
                  <a:cubicBezTo>
                    <a:pt x="391" y="197"/>
                    <a:pt x="388" y="196"/>
                    <a:pt x="389" y="192"/>
                  </a:cubicBezTo>
                  <a:cubicBezTo>
                    <a:pt x="385" y="194"/>
                    <a:pt x="387" y="188"/>
                    <a:pt x="384" y="188"/>
                  </a:cubicBezTo>
                  <a:cubicBezTo>
                    <a:pt x="383" y="190"/>
                    <a:pt x="380" y="192"/>
                    <a:pt x="379" y="195"/>
                  </a:cubicBezTo>
                  <a:close/>
                  <a:moveTo>
                    <a:pt x="396" y="192"/>
                  </a:moveTo>
                  <a:cubicBezTo>
                    <a:pt x="395" y="189"/>
                    <a:pt x="392" y="189"/>
                    <a:pt x="390" y="188"/>
                  </a:cubicBezTo>
                  <a:cubicBezTo>
                    <a:pt x="391" y="190"/>
                    <a:pt x="393" y="191"/>
                    <a:pt x="396" y="192"/>
                  </a:cubicBezTo>
                  <a:close/>
                  <a:moveTo>
                    <a:pt x="265" y="192"/>
                  </a:moveTo>
                  <a:cubicBezTo>
                    <a:pt x="268" y="192"/>
                    <a:pt x="268" y="190"/>
                    <a:pt x="269" y="189"/>
                  </a:cubicBezTo>
                  <a:cubicBezTo>
                    <a:pt x="267" y="189"/>
                    <a:pt x="266" y="191"/>
                    <a:pt x="265" y="192"/>
                  </a:cubicBezTo>
                  <a:close/>
                  <a:moveTo>
                    <a:pt x="373" y="197"/>
                  </a:moveTo>
                  <a:cubicBezTo>
                    <a:pt x="368" y="194"/>
                    <a:pt x="364" y="191"/>
                    <a:pt x="359" y="189"/>
                  </a:cubicBezTo>
                  <a:cubicBezTo>
                    <a:pt x="361" y="194"/>
                    <a:pt x="369" y="204"/>
                    <a:pt x="373" y="197"/>
                  </a:cubicBezTo>
                  <a:close/>
                  <a:moveTo>
                    <a:pt x="137" y="196"/>
                  </a:moveTo>
                  <a:cubicBezTo>
                    <a:pt x="137" y="195"/>
                    <a:pt x="137" y="195"/>
                    <a:pt x="138" y="195"/>
                  </a:cubicBezTo>
                  <a:cubicBezTo>
                    <a:pt x="136" y="192"/>
                    <a:pt x="130" y="190"/>
                    <a:pt x="126" y="190"/>
                  </a:cubicBezTo>
                  <a:cubicBezTo>
                    <a:pt x="131" y="191"/>
                    <a:pt x="132" y="195"/>
                    <a:pt x="137" y="196"/>
                  </a:cubicBezTo>
                  <a:close/>
                  <a:moveTo>
                    <a:pt x="270" y="194"/>
                  </a:moveTo>
                  <a:cubicBezTo>
                    <a:pt x="271" y="197"/>
                    <a:pt x="275" y="198"/>
                    <a:pt x="279" y="200"/>
                  </a:cubicBezTo>
                  <a:cubicBezTo>
                    <a:pt x="278" y="196"/>
                    <a:pt x="281" y="197"/>
                    <a:pt x="281" y="194"/>
                  </a:cubicBezTo>
                  <a:cubicBezTo>
                    <a:pt x="279" y="192"/>
                    <a:pt x="276" y="191"/>
                    <a:pt x="274" y="189"/>
                  </a:cubicBezTo>
                  <a:cubicBezTo>
                    <a:pt x="273" y="191"/>
                    <a:pt x="271" y="193"/>
                    <a:pt x="270" y="194"/>
                  </a:cubicBezTo>
                  <a:close/>
                  <a:moveTo>
                    <a:pt x="526" y="200"/>
                  </a:moveTo>
                  <a:cubicBezTo>
                    <a:pt x="528" y="197"/>
                    <a:pt x="527" y="194"/>
                    <a:pt x="529" y="190"/>
                  </a:cubicBezTo>
                  <a:cubicBezTo>
                    <a:pt x="528" y="190"/>
                    <a:pt x="528" y="189"/>
                    <a:pt x="527" y="189"/>
                  </a:cubicBezTo>
                  <a:cubicBezTo>
                    <a:pt x="527" y="193"/>
                    <a:pt x="523" y="198"/>
                    <a:pt x="526" y="200"/>
                  </a:cubicBezTo>
                  <a:close/>
                  <a:moveTo>
                    <a:pt x="218" y="196"/>
                  </a:moveTo>
                  <a:cubicBezTo>
                    <a:pt x="226" y="200"/>
                    <a:pt x="231" y="206"/>
                    <a:pt x="239" y="209"/>
                  </a:cubicBezTo>
                  <a:cubicBezTo>
                    <a:pt x="241" y="208"/>
                    <a:pt x="242" y="205"/>
                    <a:pt x="244" y="206"/>
                  </a:cubicBezTo>
                  <a:cubicBezTo>
                    <a:pt x="244" y="204"/>
                    <a:pt x="245" y="204"/>
                    <a:pt x="245" y="202"/>
                  </a:cubicBezTo>
                  <a:cubicBezTo>
                    <a:pt x="238" y="199"/>
                    <a:pt x="229" y="190"/>
                    <a:pt x="224" y="191"/>
                  </a:cubicBezTo>
                  <a:cubicBezTo>
                    <a:pt x="224" y="191"/>
                    <a:pt x="225" y="191"/>
                    <a:pt x="225" y="192"/>
                  </a:cubicBezTo>
                  <a:cubicBezTo>
                    <a:pt x="222" y="188"/>
                    <a:pt x="219" y="193"/>
                    <a:pt x="218" y="196"/>
                  </a:cubicBezTo>
                  <a:close/>
                  <a:moveTo>
                    <a:pt x="460" y="198"/>
                  </a:moveTo>
                  <a:cubicBezTo>
                    <a:pt x="460" y="196"/>
                    <a:pt x="463" y="197"/>
                    <a:pt x="463" y="195"/>
                  </a:cubicBezTo>
                  <a:cubicBezTo>
                    <a:pt x="462" y="193"/>
                    <a:pt x="459" y="189"/>
                    <a:pt x="457" y="190"/>
                  </a:cubicBezTo>
                  <a:cubicBezTo>
                    <a:pt x="459" y="192"/>
                    <a:pt x="459" y="196"/>
                    <a:pt x="460" y="198"/>
                  </a:cubicBezTo>
                  <a:close/>
                  <a:moveTo>
                    <a:pt x="633" y="196"/>
                  </a:moveTo>
                  <a:cubicBezTo>
                    <a:pt x="633" y="194"/>
                    <a:pt x="636" y="191"/>
                    <a:pt x="634" y="190"/>
                  </a:cubicBezTo>
                  <a:cubicBezTo>
                    <a:pt x="634" y="192"/>
                    <a:pt x="631" y="195"/>
                    <a:pt x="633" y="196"/>
                  </a:cubicBezTo>
                  <a:close/>
                  <a:moveTo>
                    <a:pt x="293" y="195"/>
                  </a:moveTo>
                  <a:cubicBezTo>
                    <a:pt x="293" y="193"/>
                    <a:pt x="290" y="193"/>
                    <a:pt x="290" y="190"/>
                  </a:cubicBezTo>
                  <a:cubicBezTo>
                    <a:pt x="289" y="190"/>
                    <a:pt x="288" y="191"/>
                    <a:pt x="287" y="191"/>
                  </a:cubicBezTo>
                  <a:cubicBezTo>
                    <a:pt x="287" y="194"/>
                    <a:pt x="292" y="196"/>
                    <a:pt x="293" y="195"/>
                  </a:cubicBezTo>
                  <a:close/>
                  <a:moveTo>
                    <a:pt x="327" y="196"/>
                  </a:moveTo>
                  <a:cubicBezTo>
                    <a:pt x="330" y="193"/>
                    <a:pt x="324" y="192"/>
                    <a:pt x="324" y="190"/>
                  </a:cubicBezTo>
                  <a:cubicBezTo>
                    <a:pt x="323" y="192"/>
                    <a:pt x="326" y="195"/>
                    <a:pt x="327" y="196"/>
                  </a:cubicBezTo>
                  <a:close/>
                  <a:moveTo>
                    <a:pt x="433" y="201"/>
                  </a:moveTo>
                  <a:cubicBezTo>
                    <a:pt x="435" y="200"/>
                    <a:pt x="436" y="198"/>
                    <a:pt x="437" y="195"/>
                  </a:cubicBezTo>
                  <a:cubicBezTo>
                    <a:pt x="432" y="195"/>
                    <a:pt x="431" y="189"/>
                    <a:pt x="428" y="191"/>
                  </a:cubicBezTo>
                  <a:cubicBezTo>
                    <a:pt x="430" y="194"/>
                    <a:pt x="431" y="198"/>
                    <a:pt x="433" y="201"/>
                  </a:cubicBezTo>
                  <a:close/>
                  <a:moveTo>
                    <a:pt x="333" y="192"/>
                  </a:moveTo>
                  <a:cubicBezTo>
                    <a:pt x="335" y="193"/>
                    <a:pt x="335" y="195"/>
                    <a:pt x="337" y="195"/>
                  </a:cubicBezTo>
                  <a:cubicBezTo>
                    <a:pt x="337" y="193"/>
                    <a:pt x="334" y="190"/>
                    <a:pt x="333" y="192"/>
                  </a:cubicBezTo>
                  <a:close/>
                  <a:moveTo>
                    <a:pt x="417" y="198"/>
                  </a:moveTo>
                  <a:cubicBezTo>
                    <a:pt x="422" y="200"/>
                    <a:pt x="425" y="203"/>
                    <a:pt x="430" y="206"/>
                  </a:cubicBezTo>
                  <a:cubicBezTo>
                    <a:pt x="429" y="202"/>
                    <a:pt x="426" y="201"/>
                    <a:pt x="428" y="196"/>
                  </a:cubicBezTo>
                  <a:cubicBezTo>
                    <a:pt x="423" y="196"/>
                    <a:pt x="426" y="192"/>
                    <a:pt x="422" y="191"/>
                  </a:cubicBezTo>
                  <a:cubicBezTo>
                    <a:pt x="420" y="193"/>
                    <a:pt x="418" y="195"/>
                    <a:pt x="417" y="198"/>
                  </a:cubicBezTo>
                  <a:close/>
                  <a:moveTo>
                    <a:pt x="600" y="195"/>
                  </a:moveTo>
                  <a:cubicBezTo>
                    <a:pt x="600" y="193"/>
                    <a:pt x="598" y="193"/>
                    <a:pt x="597" y="191"/>
                  </a:cubicBezTo>
                  <a:cubicBezTo>
                    <a:pt x="595" y="193"/>
                    <a:pt x="597" y="196"/>
                    <a:pt x="600" y="195"/>
                  </a:cubicBezTo>
                  <a:close/>
                  <a:moveTo>
                    <a:pt x="149" y="195"/>
                  </a:moveTo>
                  <a:cubicBezTo>
                    <a:pt x="151" y="196"/>
                    <a:pt x="154" y="198"/>
                    <a:pt x="155" y="195"/>
                  </a:cubicBezTo>
                  <a:cubicBezTo>
                    <a:pt x="153" y="191"/>
                    <a:pt x="150" y="191"/>
                    <a:pt x="149" y="195"/>
                  </a:cubicBezTo>
                  <a:close/>
                  <a:moveTo>
                    <a:pt x="509" y="195"/>
                  </a:moveTo>
                  <a:cubicBezTo>
                    <a:pt x="509" y="193"/>
                    <a:pt x="507" y="192"/>
                    <a:pt x="505" y="192"/>
                  </a:cubicBezTo>
                  <a:cubicBezTo>
                    <a:pt x="505" y="193"/>
                    <a:pt x="506" y="196"/>
                    <a:pt x="509" y="195"/>
                  </a:cubicBezTo>
                  <a:close/>
                  <a:moveTo>
                    <a:pt x="189" y="195"/>
                  </a:moveTo>
                  <a:cubicBezTo>
                    <a:pt x="193" y="198"/>
                    <a:pt x="198" y="200"/>
                    <a:pt x="202" y="203"/>
                  </a:cubicBezTo>
                  <a:cubicBezTo>
                    <a:pt x="203" y="201"/>
                    <a:pt x="205" y="201"/>
                    <a:pt x="205" y="199"/>
                  </a:cubicBezTo>
                  <a:cubicBezTo>
                    <a:pt x="200" y="198"/>
                    <a:pt x="192" y="189"/>
                    <a:pt x="189" y="195"/>
                  </a:cubicBezTo>
                  <a:close/>
                  <a:moveTo>
                    <a:pt x="585" y="208"/>
                  </a:moveTo>
                  <a:cubicBezTo>
                    <a:pt x="589" y="204"/>
                    <a:pt x="588" y="199"/>
                    <a:pt x="589" y="194"/>
                  </a:cubicBezTo>
                  <a:cubicBezTo>
                    <a:pt x="588" y="194"/>
                    <a:pt x="587" y="192"/>
                    <a:pt x="584" y="192"/>
                  </a:cubicBezTo>
                  <a:cubicBezTo>
                    <a:pt x="583" y="198"/>
                    <a:pt x="584" y="202"/>
                    <a:pt x="585" y="208"/>
                  </a:cubicBezTo>
                  <a:close/>
                  <a:moveTo>
                    <a:pt x="177" y="213"/>
                  </a:moveTo>
                  <a:cubicBezTo>
                    <a:pt x="177" y="211"/>
                    <a:pt x="179" y="209"/>
                    <a:pt x="179" y="207"/>
                  </a:cubicBezTo>
                  <a:cubicBezTo>
                    <a:pt x="173" y="204"/>
                    <a:pt x="170" y="199"/>
                    <a:pt x="163" y="197"/>
                  </a:cubicBezTo>
                  <a:cubicBezTo>
                    <a:pt x="165" y="195"/>
                    <a:pt x="161" y="195"/>
                    <a:pt x="160" y="193"/>
                  </a:cubicBezTo>
                  <a:cubicBezTo>
                    <a:pt x="163" y="200"/>
                    <a:pt x="170" y="207"/>
                    <a:pt x="177" y="213"/>
                  </a:cubicBezTo>
                  <a:close/>
                  <a:moveTo>
                    <a:pt x="209" y="195"/>
                  </a:moveTo>
                  <a:cubicBezTo>
                    <a:pt x="209" y="194"/>
                    <a:pt x="209" y="194"/>
                    <a:pt x="209" y="193"/>
                  </a:cubicBezTo>
                  <a:cubicBezTo>
                    <a:pt x="208" y="193"/>
                    <a:pt x="207" y="193"/>
                    <a:pt x="207" y="193"/>
                  </a:cubicBezTo>
                  <a:cubicBezTo>
                    <a:pt x="207" y="194"/>
                    <a:pt x="207" y="195"/>
                    <a:pt x="209" y="195"/>
                  </a:cubicBezTo>
                  <a:close/>
                  <a:moveTo>
                    <a:pt x="399" y="193"/>
                  </a:moveTo>
                  <a:cubicBezTo>
                    <a:pt x="400" y="199"/>
                    <a:pt x="405" y="200"/>
                    <a:pt x="409" y="203"/>
                  </a:cubicBezTo>
                  <a:cubicBezTo>
                    <a:pt x="409" y="202"/>
                    <a:pt x="410" y="201"/>
                    <a:pt x="411" y="201"/>
                  </a:cubicBezTo>
                  <a:cubicBezTo>
                    <a:pt x="408" y="197"/>
                    <a:pt x="402" y="194"/>
                    <a:pt x="399" y="193"/>
                  </a:cubicBezTo>
                  <a:close/>
                  <a:moveTo>
                    <a:pt x="315" y="200"/>
                  </a:moveTo>
                  <a:cubicBezTo>
                    <a:pt x="319" y="203"/>
                    <a:pt x="323" y="206"/>
                    <a:pt x="327" y="209"/>
                  </a:cubicBezTo>
                  <a:cubicBezTo>
                    <a:pt x="330" y="202"/>
                    <a:pt x="322" y="198"/>
                    <a:pt x="320" y="194"/>
                  </a:cubicBezTo>
                  <a:cubicBezTo>
                    <a:pt x="318" y="197"/>
                    <a:pt x="315" y="197"/>
                    <a:pt x="315" y="200"/>
                  </a:cubicBezTo>
                  <a:close/>
                  <a:moveTo>
                    <a:pt x="530" y="204"/>
                  </a:moveTo>
                  <a:cubicBezTo>
                    <a:pt x="534" y="206"/>
                    <a:pt x="537" y="208"/>
                    <a:pt x="540" y="210"/>
                  </a:cubicBezTo>
                  <a:cubicBezTo>
                    <a:pt x="542" y="209"/>
                    <a:pt x="542" y="206"/>
                    <a:pt x="543" y="204"/>
                  </a:cubicBezTo>
                  <a:cubicBezTo>
                    <a:pt x="541" y="199"/>
                    <a:pt x="537" y="197"/>
                    <a:pt x="534" y="194"/>
                  </a:cubicBezTo>
                  <a:cubicBezTo>
                    <a:pt x="532" y="196"/>
                    <a:pt x="532" y="200"/>
                    <a:pt x="530" y="204"/>
                  </a:cubicBezTo>
                  <a:close/>
                  <a:moveTo>
                    <a:pt x="575" y="203"/>
                  </a:moveTo>
                  <a:cubicBezTo>
                    <a:pt x="576" y="200"/>
                    <a:pt x="574" y="195"/>
                    <a:pt x="571" y="194"/>
                  </a:cubicBezTo>
                  <a:cubicBezTo>
                    <a:pt x="568" y="198"/>
                    <a:pt x="571" y="202"/>
                    <a:pt x="575" y="203"/>
                  </a:cubicBezTo>
                  <a:close/>
                  <a:moveTo>
                    <a:pt x="614" y="214"/>
                  </a:moveTo>
                  <a:cubicBezTo>
                    <a:pt x="617" y="210"/>
                    <a:pt x="620" y="199"/>
                    <a:pt x="619" y="194"/>
                  </a:cubicBezTo>
                  <a:cubicBezTo>
                    <a:pt x="617" y="201"/>
                    <a:pt x="613" y="207"/>
                    <a:pt x="614" y="214"/>
                  </a:cubicBezTo>
                  <a:close/>
                  <a:moveTo>
                    <a:pt x="90" y="198"/>
                  </a:moveTo>
                  <a:cubicBezTo>
                    <a:pt x="90" y="197"/>
                    <a:pt x="89" y="194"/>
                    <a:pt x="87" y="195"/>
                  </a:cubicBezTo>
                  <a:cubicBezTo>
                    <a:pt x="88" y="196"/>
                    <a:pt x="89" y="198"/>
                    <a:pt x="90" y="198"/>
                  </a:cubicBezTo>
                  <a:close/>
                  <a:moveTo>
                    <a:pt x="547" y="199"/>
                  </a:moveTo>
                  <a:cubicBezTo>
                    <a:pt x="549" y="199"/>
                    <a:pt x="549" y="200"/>
                    <a:pt x="551" y="200"/>
                  </a:cubicBezTo>
                  <a:cubicBezTo>
                    <a:pt x="550" y="197"/>
                    <a:pt x="554" y="196"/>
                    <a:pt x="549" y="195"/>
                  </a:cubicBezTo>
                  <a:cubicBezTo>
                    <a:pt x="549" y="197"/>
                    <a:pt x="547" y="196"/>
                    <a:pt x="547" y="199"/>
                  </a:cubicBezTo>
                  <a:close/>
                  <a:moveTo>
                    <a:pt x="486" y="196"/>
                  </a:moveTo>
                  <a:cubicBezTo>
                    <a:pt x="486" y="199"/>
                    <a:pt x="489" y="199"/>
                    <a:pt x="489" y="201"/>
                  </a:cubicBezTo>
                  <a:cubicBezTo>
                    <a:pt x="491" y="202"/>
                    <a:pt x="491" y="199"/>
                    <a:pt x="493" y="200"/>
                  </a:cubicBezTo>
                  <a:cubicBezTo>
                    <a:pt x="492" y="198"/>
                    <a:pt x="492" y="198"/>
                    <a:pt x="493" y="196"/>
                  </a:cubicBezTo>
                  <a:cubicBezTo>
                    <a:pt x="491" y="196"/>
                    <a:pt x="487" y="195"/>
                    <a:pt x="486" y="196"/>
                  </a:cubicBezTo>
                  <a:close/>
                  <a:moveTo>
                    <a:pt x="140" y="200"/>
                  </a:moveTo>
                  <a:cubicBezTo>
                    <a:pt x="141" y="200"/>
                    <a:pt x="142" y="201"/>
                    <a:pt x="144" y="201"/>
                  </a:cubicBezTo>
                  <a:cubicBezTo>
                    <a:pt x="144" y="199"/>
                    <a:pt x="144" y="197"/>
                    <a:pt x="143" y="196"/>
                  </a:cubicBezTo>
                  <a:cubicBezTo>
                    <a:pt x="143" y="196"/>
                    <a:pt x="142" y="196"/>
                    <a:pt x="142" y="196"/>
                  </a:cubicBezTo>
                  <a:cubicBezTo>
                    <a:pt x="142" y="198"/>
                    <a:pt x="141" y="198"/>
                    <a:pt x="140" y="200"/>
                  </a:cubicBezTo>
                  <a:close/>
                  <a:moveTo>
                    <a:pt x="281" y="201"/>
                  </a:moveTo>
                  <a:cubicBezTo>
                    <a:pt x="286" y="203"/>
                    <a:pt x="290" y="206"/>
                    <a:pt x="295" y="208"/>
                  </a:cubicBezTo>
                  <a:cubicBezTo>
                    <a:pt x="297" y="208"/>
                    <a:pt x="298" y="206"/>
                    <a:pt x="299" y="204"/>
                  </a:cubicBezTo>
                  <a:cubicBezTo>
                    <a:pt x="292" y="203"/>
                    <a:pt x="284" y="189"/>
                    <a:pt x="281" y="201"/>
                  </a:cubicBezTo>
                  <a:close/>
                  <a:moveTo>
                    <a:pt x="626" y="204"/>
                  </a:moveTo>
                  <a:cubicBezTo>
                    <a:pt x="628" y="202"/>
                    <a:pt x="628" y="197"/>
                    <a:pt x="626" y="196"/>
                  </a:cubicBezTo>
                  <a:cubicBezTo>
                    <a:pt x="626" y="200"/>
                    <a:pt x="625" y="202"/>
                    <a:pt x="626" y="204"/>
                  </a:cubicBezTo>
                  <a:close/>
                  <a:moveTo>
                    <a:pt x="55" y="204"/>
                  </a:moveTo>
                  <a:cubicBezTo>
                    <a:pt x="57" y="205"/>
                    <a:pt x="60" y="208"/>
                    <a:pt x="62" y="207"/>
                  </a:cubicBezTo>
                  <a:cubicBezTo>
                    <a:pt x="60" y="202"/>
                    <a:pt x="61" y="199"/>
                    <a:pt x="57" y="196"/>
                  </a:cubicBezTo>
                  <a:cubicBezTo>
                    <a:pt x="56" y="199"/>
                    <a:pt x="55" y="200"/>
                    <a:pt x="55" y="204"/>
                  </a:cubicBezTo>
                  <a:close/>
                  <a:moveTo>
                    <a:pt x="462" y="202"/>
                  </a:moveTo>
                  <a:cubicBezTo>
                    <a:pt x="465" y="205"/>
                    <a:pt x="468" y="207"/>
                    <a:pt x="472" y="209"/>
                  </a:cubicBezTo>
                  <a:cubicBezTo>
                    <a:pt x="474" y="207"/>
                    <a:pt x="475" y="206"/>
                    <a:pt x="476" y="203"/>
                  </a:cubicBezTo>
                  <a:cubicBezTo>
                    <a:pt x="471" y="200"/>
                    <a:pt x="464" y="193"/>
                    <a:pt x="462" y="202"/>
                  </a:cubicBezTo>
                  <a:close/>
                  <a:moveTo>
                    <a:pt x="518" y="205"/>
                  </a:moveTo>
                  <a:cubicBezTo>
                    <a:pt x="521" y="200"/>
                    <a:pt x="516" y="197"/>
                    <a:pt x="512" y="196"/>
                  </a:cubicBezTo>
                  <a:cubicBezTo>
                    <a:pt x="511" y="201"/>
                    <a:pt x="515" y="204"/>
                    <a:pt x="518" y="205"/>
                  </a:cubicBezTo>
                  <a:close/>
                  <a:moveTo>
                    <a:pt x="145" y="203"/>
                  </a:moveTo>
                  <a:cubicBezTo>
                    <a:pt x="147" y="203"/>
                    <a:pt x="147" y="204"/>
                    <a:pt x="148" y="204"/>
                  </a:cubicBezTo>
                  <a:cubicBezTo>
                    <a:pt x="150" y="202"/>
                    <a:pt x="150" y="202"/>
                    <a:pt x="151" y="199"/>
                  </a:cubicBezTo>
                  <a:cubicBezTo>
                    <a:pt x="148" y="198"/>
                    <a:pt x="147" y="199"/>
                    <a:pt x="146" y="197"/>
                  </a:cubicBezTo>
                  <a:cubicBezTo>
                    <a:pt x="146" y="200"/>
                    <a:pt x="146" y="200"/>
                    <a:pt x="145" y="203"/>
                  </a:cubicBezTo>
                  <a:close/>
                  <a:moveTo>
                    <a:pt x="269" y="199"/>
                  </a:moveTo>
                  <a:cubicBezTo>
                    <a:pt x="272" y="199"/>
                    <a:pt x="275" y="204"/>
                    <a:pt x="276" y="201"/>
                  </a:cubicBezTo>
                  <a:cubicBezTo>
                    <a:pt x="274" y="201"/>
                    <a:pt x="271" y="196"/>
                    <a:pt x="269" y="199"/>
                  </a:cubicBezTo>
                  <a:close/>
                  <a:moveTo>
                    <a:pt x="444" y="216"/>
                  </a:moveTo>
                  <a:cubicBezTo>
                    <a:pt x="446" y="213"/>
                    <a:pt x="450" y="210"/>
                    <a:pt x="452" y="206"/>
                  </a:cubicBezTo>
                  <a:cubicBezTo>
                    <a:pt x="449" y="203"/>
                    <a:pt x="443" y="202"/>
                    <a:pt x="441" y="198"/>
                  </a:cubicBezTo>
                  <a:cubicBezTo>
                    <a:pt x="434" y="203"/>
                    <a:pt x="435" y="214"/>
                    <a:pt x="444" y="216"/>
                  </a:cubicBezTo>
                  <a:close/>
                  <a:moveTo>
                    <a:pt x="601" y="207"/>
                  </a:moveTo>
                  <a:cubicBezTo>
                    <a:pt x="601" y="204"/>
                    <a:pt x="602" y="202"/>
                    <a:pt x="603" y="200"/>
                  </a:cubicBezTo>
                  <a:cubicBezTo>
                    <a:pt x="600" y="199"/>
                    <a:pt x="601" y="197"/>
                    <a:pt x="597" y="198"/>
                  </a:cubicBezTo>
                  <a:cubicBezTo>
                    <a:pt x="597" y="200"/>
                    <a:pt x="599" y="205"/>
                    <a:pt x="601" y="207"/>
                  </a:cubicBezTo>
                  <a:close/>
                  <a:moveTo>
                    <a:pt x="334" y="204"/>
                  </a:moveTo>
                  <a:cubicBezTo>
                    <a:pt x="336" y="207"/>
                    <a:pt x="339" y="211"/>
                    <a:pt x="342" y="214"/>
                  </a:cubicBezTo>
                  <a:cubicBezTo>
                    <a:pt x="343" y="211"/>
                    <a:pt x="346" y="209"/>
                    <a:pt x="346" y="206"/>
                  </a:cubicBezTo>
                  <a:cubicBezTo>
                    <a:pt x="345" y="202"/>
                    <a:pt x="339" y="201"/>
                    <a:pt x="338" y="199"/>
                  </a:cubicBezTo>
                  <a:cubicBezTo>
                    <a:pt x="338" y="199"/>
                    <a:pt x="338" y="198"/>
                    <a:pt x="337" y="198"/>
                  </a:cubicBezTo>
                  <a:cubicBezTo>
                    <a:pt x="336" y="200"/>
                    <a:pt x="335" y="203"/>
                    <a:pt x="334" y="204"/>
                  </a:cubicBezTo>
                  <a:close/>
                  <a:moveTo>
                    <a:pt x="405" y="209"/>
                  </a:moveTo>
                  <a:cubicBezTo>
                    <a:pt x="405" y="207"/>
                    <a:pt x="407" y="207"/>
                    <a:pt x="406" y="204"/>
                  </a:cubicBezTo>
                  <a:cubicBezTo>
                    <a:pt x="403" y="205"/>
                    <a:pt x="405" y="203"/>
                    <a:pt x="404" y="202"/>
                  </a:cubicBezTo>
                  <a:cubicBezTo>
                    <a:pt x="403" y="202"/>
                    <a:pt x="403" y="203"/>
                    <a:pt x="402" y="203"/>
                  </a:cubicBezTo>
                  <a:cubicBezTo>
                    <a:pt x="401" y="202"/>
                    <a:pt x="401" y="200"/>
                    <a:pt x="400" y="200"/>
                  </a:cubicBezTo>
                  <a:cubicBezTo>
                    <a:pt x="398" y="200"/>
                    <a:pt x="398" y="199"/>
                    <a:pt x="396" y="199"/>
                  </a:cubicBezTo>
                  <a:cubicBezTo>
                    <a:pt x="398" y="203"/>
                    <a:pt x="399" y="208"/>
                    <a:pt x="405" y="209"/>
                  </a:cubicBezTo>
                  <a:close/>
                  <a:moveTo>
                    <a:pt x="505" y="202"/>
                  </a:moveTo>
                  <a:cubicBezTo>
                    <a:pt x="508" y="202"/>
                    <a:pt x="507" y="197"/>
                    <a:pt x="505" y="200"/>
                  </a:cubicBezTo>
                  <a:cubicBezTo>
                    <a:pt x="507" y="200"/>
                    <a:pt x="505" y="201"/>
                    <a:pt x="505" y="202"/>
                  </a:cubicBezTo>
                  <a:close/>
                  <a:moveTo>
                    <a:pt x="382" y="214"/>
                  </a:moveTo>
                  <a:cubicBezTo>
                    <a:pt x="383" y="210"/>
                    <a:pt x="386" y="209"/>
                    <a:pt x="386" y="205"/>
                  </a:cubicBezTo>
                  <a:cubicBezTo>
                    <a:pt x="383" y="203"/>
                    <a:pt x="379" y="201"/>
                    <a:pt x="375" y="200"/>
                  </a:cubicBezTo>
                  <a:cubicBezTo>
                    <a:pt x="369" y="204"/>
                    <a:pt x="378" y="210"/>
                    <a:pt x="382" y="214"/>
                  </a:cubicBezTo>
                  <a:close/>
                  <a:moveTo>
                    <a:pt x="553" y="203"/>
                  </a:moveTo>
                  <a:cubicBezTo>
                    <a:pt x="554" y="202"/>
                    <a:pt x="555" y="204"/>
                    <a:pt x="556" y="204"/>
                  </a:cubicBezTo>
                  <a:cubicBezTo>
                    <a:pt x="556" y="202"/>
                    <a:pt x="555" y="201"/>
                    <a:pt x="553" y="200"/>
                  </a:cubicBezTo>
                  <a:cubicBezTo>
                    <a:pt x="554" y="201"/>
                    <a:pt x="552" y="201"/>
                    <a:pt x="553" y="203"/>
                  </a:cubicBezTo>
                  <a:close/>
                  <a:moveTo>
                    <a:pt x="108" y="204"/>
                  </a:moveTo>
                  <a:cubicBezTo>
                    <a:pt x="109" y="204"/>
                    <a:pt x="110" y="205"/>
                    <a:pt x="111" y="205"/>
                  </a:cubicBezTo>
                  <a:cubicBezTo>
                    <a:pt x="111" y="204"/>
                    <a:pt x="112" y="201"/>
                    <a:pt x="111" y="200"/>
                  </a:cubicBezTo>
                  <a:cubicBezTo>
                    <a:pt x="110" y="201"/>
                    <a:pt x="108" y="202"/>
                    <a:pt x="108" y="204"/>
                  </a:cubicBezTo>
                  <a:close/>
                  <a:moveTo>
                    <a:pt x="83" y="219"/>
                  </a:moveTo>
                  <a:cubicBezTo>
                    <a:pt x="84" y="209"/>
                    <a:pt x="71" y="209"/>
                    <a:pt x="67" y="202"/>
                  </a:cubicBezTo>
                  <a:cubicBezTo>
                    <a:pt x="67" y="203"/>
                    <a:pt x="66" y="200"/>
                    <a:pt x="64" y="201"/>
                  </a:cubicBezTo>
                  <a:cubicBezTo>
                    <a:pt x="64" y="213"/>
                    <a:pt x="76" y="215"/>
                    <a:pt x="83" y="219"/>
                  </a:cubicBezTo>
                  <a:close/>
                  <a:moveTo>
                    <a:pt x="87" y="210"/>
                  </a:moveTo>
                  <a:cubicBezTo>
                    <a:pt x="92" y="209"/>
                    <a:pt x="87" y="203"/>
                    <a:pt x="86" y="201"/>
                  </a:cubicBezTo>
                  <a:cubicBezTo>
                    <a:pt x="86" y="203"/>
                    <a:pt x="86" y="208"/>
                    <a:pt x="87" y="210"/>
                  </a:cubicBezTo>
                  <a:close/>
                  <a:moveTo>
                    <a:pt x="194" y="203"/>
                  </a:moveTo>
                  <a:cubicBezTo>
                    <a:pt x="194" y="202"/>
                    <a:pt x="193" y="201"/>
                    <a:pt x="192" y="201"/>
                  </a:cubicBezTo>
                  <a:cubicBezTo>
                    <a:pt x="192" y="202"/>
                    <a:pt x="193" y="203"/>
                    <a:pt x="194" y="203"/>
                  </a:cubicBezTo>
                  <a:close/>
                  <a:moveTo>
                    <a:pt x="41" y="208"/>
                  </a:moveTo>
                  <a:cubicBezTo>
                    <a:pt x="43" y="209"/>
                    <a:pt x="44" y="211"/>
                    <a:pt x="47" y="210"/>
                  </a:cubicBezTo>
                  <a:cubicBezTo>
                    <a:pt x="47" y="207"/>
                    <a:pt x="47" y="200"/>
                    <a:pt x="42" y="201"/>
                  </a:cubicBezTo>
                  <a:cubicBezTo>
                    <a:pt x="42" y="204"/>
                    <a:pt x="42" y="206"/>
                    <a:pt x="41" y="208"/>
                  </a:cubicBezTo>
                  <a:close/>
                  <a:moveTo>
                    <a:pt x="273" y="204"/>
                  </a:moveTo>
                  <a:cubicBezTo>
                    <a:pt x="270" y="204"/>
                    <a:pt x="268" y="200"/>
                    <a:pt x="265" y="202"/>
                  </a:cubicBezTo>
                  <a:cubicBezTo>
                    <a:pt x="268" y="202"/>
                    <a:pt x="271" y="207"/>
                    <a:pt x="273" y="204"/>
                  </a:cubicBezTo>
                  <a:close/>
                  <a:moveTo>
                    <a:pt x="493" y="204"/>
                  </a:moveTo>
                  <a:cubicBezTo>
                    <a:pt x="494" y="204"/>
                    <a:pt x="494" y="206"/>
                    <a:pt x="495" y="206"/>
                  </a:cubicBezTo>
                  <a:cubicBezTo>
                    <a:pt x="497" y="205"/>
                    <a:pt x="497" y="203"/>
                    <a:pt x="496" y="201"/>
                  </a:cubicBezTo>
                  <a:cubicBezTo>
                    <a:pt x="495" y="202"/>
                    <a:pt x="493" y="202"/>
                    <a:pt x="493" y="204"/>
                  </a:cubicBezTo>
                  <a:close/>
                  <a:moveTo>
                    <a:pt x="151" y="207"/>
                  </a:moveTo>
                  <a:cubicBezTo>
                    <a:pt x="156" y="213"/>
                    <a:pt x="165" y="216"/>
                    <a:pt x="174" y="219"/>
                  </a:cubicBezTo>
                  <a:cubicBezTo>
                    <a:pt x="170" y="211"/>
                    <a:pt x="161" y="206"/>
                    <a:pt x="153" y="202"/>
                  </a:cubicBezTo>
                  <a:cubicBezTo>
                    <a:pt x="153" y="204"/>
                    <a:pt x="151" y="205"/>
                    <a:pt x="151" y="207"/>
                  </a:cubicBezTo>
                  <a:close/>
                  <a:moveTo>
                    <a:pt x="362" y="209"/>
                  </a:moveTo>
                  <a:cubicBezTo>
                    <a:pt x="361" y="206"/>
                    <a:pt x="354" y="203"/>
                    <a:pt x="354" y="203"/>
                  </a:cubicBezTo>
                  <a:cubicBezTo>
                    <a:pt x="356" y="205"/>
                    <a:pt x="359" y="208"/>
                    <a:pt x="362" y="209"/>
                  </a:cubicBezTo>
                  <a:close/>
                  <a:moveTo>
                    <a:pt x="368" y="206"/>
                  </a:moveTo>
                  <a:cubicBezTo>
                    <a:pt x="367" y="204"/>
                    <a:pt x="365" y="201"/>
                    <a:pt x="363" y="203"/>
                  </a:cubicBezTo>
                  <a:cubicBezTo>
                    <a:pt x="365" y="203"/>
                    <a:pt x="365" y="206"/>
                    <a:pt x="368" y="206"/>
                  </a:cubicBezTo>
                  <a:close/>
                  <a:moveTo>
                    <a:pt x="411" y="205"/>
                  </a:moveTo>
                  <a:cubicBezTo>
                    <a:pt x="416" y="208"/>
                    <a:pt x="420" y="213"/>
                    <a:pt x="425" y="215"/>
                  </a:cubicBezTo>
                  <a:cubicBezTo>
                    <a:pt x="426" y="213"/>
                    <a:pt x="428" y="213"/>
                    <a:pt x="428" y="210"/>
                  </a:cubicBezTo>
                  <a:cubicBezTo>
                    <a:pt x="423" y="209"/>
                    <a:pt x="415" y="198"/>
                    <a:pt x="411" y="205"/>
                  </a:cubicBezTo>
                  <a:close/>
                  <a:moveTo>
                    <a:pt x="562" y="205"/>
                  </a:moveTo>
                  <a:cubicBezTo>
                    <a:pt x="564" y="204"/>
                    <a:pt x="561" y="201"/>
                    <a:pt x="560" y="203"/>
                  </a:cubicBezTo>
                  <a:cubicBezTo>
                    <a:pt x="561" y="203"/>
                    <a:pt x="560" y="205"/>
                    <a:pt x="562" y="205"/>
                  </a:cubicBezTo>
                  <a:close/>
                  <a:moveTo>
                    <a:pt x="280" y="203"/>
                  </a:moveTo>
                  <a:cubicBezTo>
                    <a:pt x="280" y="204"/>
                    <a:pt x="278" y="203"/>
                    <a:pt x="278" y="204"/>
                  </a:cubicBezTo>
                  <a:cubicBezTo>
                    <a:pt x="283" y="206"/>
                    <a:pt x="286" y="211"/>
                    <a:pt x="292" y="211"/>
                  </a:cubicBezTo>
                  <a:cubicBezTo>
                    <a:pt x="290" y="207"/>
                    <a:pt x="283" y="207"/>
                    <a:pt x="280" y="203"/>
                  </a:cubicBezTo>
                  <a:close/>
                  <a:moveTo>
                    <a:pt x="510" y="206"/>
                  </a:moveTo>
                  <a:cubicBezTo>
                    <a:pt x="512" y="207"/>
                    <a:pt x="514" y="212"/>
                    <a:pt x="516" y="210"/>
                  </a:cubicBezTo>
                  <a:cubicBezTo>
                    <a:pt x="516" y="206"/>
                    <a:pt x="514" y="204"/>
                    <a:pt x="510" y="203"/>
                  </a:cubicBezTo>
                  <a:cubicBezTo>
                    <a:pt x="511" y="205"/>
                    <a:pt x="509" y="205"/>
                    <a:pt x="510" y="206"/>
                  </a:cubicBezTo>
                  <a:close/>
                  <a:moveTo>
                    <a:pt x="521" y="209"/>
                  </a:moveTo>
                  <a:cubicBezTo>
                    <a:pt x="525" y="210"/>
                    <a:pt x="524" y="207"/>
                    <a:pt x="524" y="204"/>
                  </a:cubicBezTo>
                  <a:cubicBezTo>
                    <a:pt x="524" y="204"/>
                    <a:pt x="523" y="204"/>
                    <a:pt x="522" y="204"/>
                  </a:cubicBezTo>
                  <a:cubicBezTo>
                    <a:pt x="522" y="206"/>
                    <a:pt x="521" y="207"/>
                    <a:pt x="521" y="209"/>
                  </a:cubicBezTo>
                  <a:close/>
                  <a:moveTo>
                    <a:pt x="119" y="207"/>
                  </a:moveTo>
                  <a:cubicBezTo>
                    <a:pt x="119" y="206"/>
                    <a:pt x="119" y="205"/>
                    <a:pt x="118" y="204"/>
                  </a:cubicBezTo>
                  <a:cubicBezTo>
                    <a:pt x="117" y="205"/>
                    <a:pt x="117" y="208"/>
                    <a:pt x="119" y="207"/>
                  </a:cubicBezTo>
                  <a:close/>
                  <a:moveTo>
                    <a:pt x="213" y="207"/>
                  </a:moveTo>
                  <a:cubicBezTo>
                    <a:pt x="211" y="207"/>
                    <a:pt x="211" y="203"/>
                    <a:pt x="208" y="205"/>
                  </a:cubicBezTo>
                  <a:cubicBezTo>
                    <a:pt x="208" y="207"/>
                    <a:pt x="212" y="208"/>
                    <a:pt x="213" y="207"/>
                  </a:cubicBezTo>
                  <a:close/>
                  <a:moveTo>
                    <a:pt x="245" y="215"/>
                  </a:moveTo>
                  <a:cubicBezTo>
                    <a:pt x="250" y="215"/>
                    <a:pt x="251" y="211"/>
                    <a:pt x="253" y="208"/>
                  </a:cubicBezTo>
                  <a:cubicBezTo>
                    <a:pt x="251" y="208"/>
                    <a:pt x="251" y="205"/>
                    <a:pt x="249" y="205"/>
                  </a:cubicBezTo>
                  <a:cubicBezTo>
                    <a:pt x="248" y="209"/>
                    <a:pt x="246" y="211"/>
                    <a:pt x="245" y="215"/>
                  </a:cubicBezTo>
                  <a:close/>
                  <a:moveTo>
                    <a:pt x="591" y="217"/>
                  </a:moveTo>
                  <a:cubicBezTo>
                    <a:pt x="591" y="220"/>
                    <a:pt x="594" y="221"/>
                    <a:pt x="593" y="224"/>
                  </a:cubicBezTo>
                  <a:cubicBezTo>
                    <a:pt x="592" y="226"/>
                    <a:pt x="590" y="227"/>
                    <a:pt x="588" y="228"/>
                  </a:cubicBezTo>
                  <a:cubicBezTo>
                    <a:pt x="586" y="236"/>
                    <a:pt x="585" y="246"/>
                    <a:pt x="585" y="255"/>
                  </a:cubicBezTo>
                  <a:cubicBezTo>
                    <a:pt x="583" y="258"/>
                    <a:pt x="579" y="264"/>
                    <a:pt x="581" y="267"/>
                  </a:cubicBezTo>
                  <a:cubicBezTo>
                    <a:pt x="584" y="259"/>
                    <a:pt x="588" y="250"/>
                    <a:pt x="592" y="239"/>
                  </a:cubicBezTo>
                  <a:cubicBezTo>
                    <a:pt x="595" y="229"/>
                    <a:pt x="602" y="212"/>
                    <a:pt x="594" y="205"/>
                  </a:cubicBezTo>
                  <a:cubicBezTo>
                    <a:pt x="594" y="209"/>
                    <a:pt x="590" y="212"/>
                    <a:pt x="591" y="217"/>
                  </a:cubicBezTo>
                  <a:close/>
                  <a:moveTo>
                    <a:pt x="607" y="223"/>
                  </a:moveTo>
                  <a:cubicBezTo>
                    <a:pt x="610" y="218"/>
                    <a:pt x="610" y="211"/>
                    <a:pt x="606" y="205"/>
                  </a:cubicBezTo>
                  <a:cubicBezTo>
                    <a:pt x="604" y="211"/>
                    <a:pt x="602" y="218"/>
                    <a:pt x="607" y="223"/>
                  </a:cubicBezTo>
                  <a:close/>
                  <a:moveTo>
                    <a:pt x="469" y="213"/>
                  </a:moveTo>
                  <a:cubicBezTo>
                    <a:pt x="470" y="209"/>
                    <a:pt x="463" y="208"/>
                    <a:pt x="461" y="206"/>
                  </a:cubicBezTo>
                  <a:cubicBezTo>
                    <a:pt x="462" y="209"/>
                    <a:pt x="466" y="212"/>
                    <a:pt x="469" y="213"/>
                  </a:cubicBezTo>
                  <a:close/>
                  <a:moveTo>
                    <a:pt x="543" y="212"/>
                  </a:moveTo>
                  <a:cubicBezTo>
                    <a:pt x="544" y="213"/>
                    <a:pt x="546" y="216"/>
                    <a:pt x="547" y="215"/>
                  </a:cubicBezTo>
                  <a:cubicBezTo>
                    <a:pt x="545" y="212"/>
                    <a:pt x="547" y="211"/>
                    <a:pt x="549" y="210"/>
                  </a:cubicBezTo>
                  <a:cubicBezTo>
                    <a:pt x="548" y="208"/>
                    <a:pt x="547" y="206"/>
                    <a:pt x="546" y="206"/>
                  </a:cubicBezTo>
                  <a:cubicBezTo>
                    <a:pt x="545" y="208"/>
                    <a:pt x="543" y="209"/>
                    <a:pt x="543" y="212"/>
                  </a:cubicBezTo>
                  <a:close/>
                  <a:moveTo>
                    <a:pt x="140" y="212"/>
                  </a:moveTo>
                  <a:cubicBezTo>
                    <a:pt x="141" y="211"/>
                    <a:pt x="141" y="208"/>
                    <a:pt x="140" y="207"/>
                  </a:cubicBezTo>
                  <a:cubicBezTo>
                    <a:pt x="139" y="208"/>
                    <a:pt x="137" y="206"/>
                    <a:pt x="136" y="206"/>
                  </a:cubicBezTo>
                  <a:cubicBezTo>
                    <a:pt x="136" y="210"/>
                    <a:pt x="137" y="212"/>
                    <a:pt x="140" y="212"/>
                  </a:cubicBezTo>
                  <a:close/>
                  <a:moveTo>
                    <a:pt x="556" y="212"/>
                  </a:moveTo>
                  <a:cubicBezTo>
                    <a:pt x="557" y="208"/>
                    <a:pt x="554" y="207"/>
                    <a:pt x="552" y="206"/>
                  </a:cubicBezTo>
                  <a:cubicBezTo>
                    <a:pt x="550" y="209"/>
                    <a:pt x="554" y="211"/>
                    <a:pt x="556" y="212"/>
                  </a:cubicBezTo>
                  <a:close/>
                  <a:moveTo>
                    <a:pt x="566" y="212"/>
                  </a:moveTo>
                  <a:cubicBezTo>
                    <a:pt x="569" y="212"/>
                    <a:pt x="570" y="215"/>
                    <a:pt x="572" y="217"/>
                  </a:cubicBezTo>
                  <a:cubicBezTo>
                    <a:pt x="572" y="214"/>
                    <a:pt x="572" y="212"/>
                    <a:pt x="574" y="210"/>
                  </a:cubicBezTo>
                  <a:cubicBezTo>
                    <a:pt x="571" y="209"/>
                    <a:pt x="570" y="207"/>
                    <a:pt x="567" y="206"/>
                  </a:cubicBezTo>
                  <a:cubicBezTo>
                    <a:pt x="567" y="209"/>
                    <a:pt x="565" y="209"/>
                    <a:pt x="566" y="212"/>
                  </a:cubicBezTo>
                  <a:close/>
                  <a:moveTo>
                    <a:pt x="476" y="212"/>
                  </a:moveTo>
                  <a:cubicBezTo>
                    <a:pt x="479" y="216"/>
                    <a:pt x="480" y="209"/>
                    <a:pt x="484" y="209"/>
                  </a:cubicBezTo>
                  <a:cubicBezTo>
                    <a:pt x="480" y="206"/>
                    <a:pt x="476" y="207"/>
                    <a:pt x="476" y="212"/>
                  </a:cubicBezTo>
                  <a:close/>
                  <a:moveTo>
                    <a:pt x="58" y="220"/>
                  </a:moveTo>
                  <a:cubicBezTo>
                    <a:pt x="62" y="223"/>
                    <a:pt x="67" y="229"/>
                    <a:pt x="72" y="230"/>
                  </a:cubicBezTo>
                  <a:cubicBezTo>
                    <a:pt x="66" y="223"/>
                    <a:pt x="66" y="209"/>
                    <a:pt x="54" y="207"/>
                  </a:cubicBezTo>
                  <a:cubicBezTo>
                    <a:pt x="55" y="212"/>
                    <a:pt x="57" y="216"/>
                    <a:pt x="58" y="220"/>
                  </a:cubicBezTo>
                  <a:close/>
                  <a:moveTo>
                    <a:pt x="351" y="207"/>
                  </a:moveTo>
                  <a:cubicBezTo>
                    <a:pt x="349" y="211"/>
                    <a:pt x="346" y="214"/>
                    <a:pt x="345" y="218"/>
                  </a:cubicBezTo>
                  <a:cubicBezTo>
                    <a:pt x="347" y="218"/>
                    <a:pt x="348" y="220"/>
                    <a:pt x="349" y="221"/>
                  </a:cubicBezTo>
                  <a:cubicBezTo>
                    <a:pt x="352" y="218"/>
                    <a:pt x="356" y="217"/>
                    <a:pt x="358" y="213"/>
                  </a:cubicBezTo>
                  <a:cubicBezTo>
                    <a:pt x="356" y="210"/>
                    <a:pt x="353" y="209"/>
                    <a:pt x="351" y="207"/>
                  </a:cubicBezTo>
                  <a:close/>
                  <a:moveTo>
                    <a:pt x="406" y="211"/>
                  </a:moveTo>
                  <a:cubicBezTo>
                    <a:pt x="413" y="213"/>
                    <a:pt x="417" y="218"/>
                    <a:pt x="423" y="220"/>
                  </a:cubicBezTo>
                  <a:cubicBezTo>
                    <a:pt x="423" y="218"/>
                    <a:pt x="422" y="217"/>
                    <a:pt x="421" y="215"/>
                  </a:cubicBezTo>
                  <a:cubicBezTo>
                    <a:pt x="414" y="216"/>
                    <a:pt x="411" y="202"/>
                    <a:pt x="406" y="211"/>
                  </a:cubicBezTo>
                  <a:close/>
                  <a:moveTo>
                    <a:pt x="628" y="215"/>
                  </a:moveTo>
                  <a:cubicBezTo>
                    <a:pt x="630" y="213"/>
                    <a:pt x="630" y="208"/>
                    <a:pt x="629" y="207"/>
                  </a:cubicBezTo>
                  <a:cubicBezTo>
                    <a:pt x="629" y="210"/>
                    <a:pt x="627" y="213"/>
                    <a:pt x="628" y="215"/>
                  </a:cubicBezTo>
                  <a:close/>
                  <a:moveTo>
                    <a:pt x="494" y="212"/>
                  </a:moveTo>
                  <a:cubicBezTo>
                    <a:pt x="493" y="210"/>
                    <a:pt x="490" y="209"/>
                    <a:pt x="488" y="208"/>
                  </a:cubicBezTo>
                  <a:cubicBezTo>
                    <a:pt x="490" y="210"/>
                    <a:pt x="492" y="211"/>
                    <a:pt x="494" y="212"/>
                  </a:cubicBezTo>
                  <a:close/>
                  <a:moveTo>
                    <a:pt x="527" y="215"/>
                  </a:moveTo>
                  <a:cubicBezTo>
                    <a:pt x="531" y="217"/>
                    <a:pt x="532" y="222"/>
                    <a:pt x="536" y="223"/>
                  </a:cubicBezTo>
                  <a:cubicBezTo>
                    <a:pt x="537" y="220"/>
                    <a:pt x="539" y="218"/>
                    <a:pt x="538" y="214"/>
                  </a:cubicBezTo>
                  <a:cubicBezTo>
                    <a:pt x="535" y="212"/>
                    <a:pt x="533" y="209"/>
                    <a:pt x="529" y="208"/>
                  </a:cubicBezTo>
                  <a:cubicBezTo>
                    <a:pt x="529" y="211"/>
                    <a:pt x="527" y="212"/>
                    <a:pt x="527" y="215"/>
                  </a:cubicBezTo>
                  <a:close/>
                  <a:moveTo>
                    <a:pt x="273" y="211"/>
                  </a:moveTo>
                  <a:cubicBezTo>
                    <a:pt x="277" y="214"/>
                    <a:pt x="280" y="216"/>
                    <a:pt x="284" y="218"/>
                  </a:cubicBezTo>
                  <a:cubicBezTo>
                    <a:pt x="286" y="217"/>
                    <a:pt x="288" y="216"/>
                    <a:pt x="289" y="214"/>
                  </a:cubicBezTo>
                  <a:cubicBezTo>
                    <a:pt x="286" y="212"/>
                    <a:pt x="283" y="210"/>
                    <a:pt x="280" y="209"/>
                  </a:cubicBezTo>
                  <a:cubicBezTo>
                    <a:pt x="280" y="213"/>
                    <a:pt x="276" y="209"/>
                    <a:pt x="273" y="211"/>
                  </a:cubicBezTo>
                  <a:close/>
                  <a:moveTo>
                    <a:pt x="385" y="217"/>
                  </a:moveTo>
                  <a:cubicBezTo>
                    <a:pt x="388" y="218"/>
                    <a:pt x="390" y="221"/>
                    <a:pt x="393" y="221"/>
                  </a:cubicBezTo>
                  <a:cubicBezTo>
                    <a:pt x="395" y="219"/>
                    <a:pt x="398" y="218"/>
                    <a:pt x="399" y="214"/>
                  </a:cubicBezTo>
                  <a:cubicBezTo>
                    <a:pt x="395" y="213"/>
                    <a:pt x="393" y="210"/>
                    <a:pt x="389" y="209"/>
                  </a:cubicBezTo>
                  <a:cubicBezTo>
                    <a:pt x="388" y="212"/>
                    <a:pt x="385" y="213"/>
                    <a:pt x="385" y="217"/>
                  </a:cubicBezTo>
                  <a:close/>
                  <a:moveTo>
                    <a:pt x="454" y="209"/>
                  </a:moveTo>
                  <a:cubicBezTo>
                    <a:pt x="451" y="212"/>
                    <a:pt x="448" y="214"/>
                    <a:pt x="446" y="218"/>
                  </a:cubicBezTo>
                  <a:cubicBezTo>
                    <a:pt x="451" y="220"/>
                    <a:pt x="454" y="225"/>
                    <a:pt x="459" y="225"/>
                  </a:cubicBezTo>
                  <a:cubicBezTo>
                    <a:pt x="457" y="220"/>
                    <a:pt x="460" y="210"/>
                    <a:pt x="454" y="209"/>
                  </a:cubicBezTo>
                  <a:close/>
                  <a:moveTo>
                    <a:pt x="233" y="214"/>
                  </a:moveTo>
                  <a:cubicBezTo>
                    <a:pt x="235" y="211"/>
                    <a:pt x="230" y="210"/>
                    <a:pt x="227" y="209"/>
                  </a:cubicBezTo>
                  <a:cubicBezTo>
                    <a:pt x="229" y="211"/>
                    <a:pt x="230" y="214"/>
                    <a:pt x="233" y="214"/>
                  </a:cubicBezTo>
                  <a:close/>
                  <a:moveTo>
                    <a:pt x="515" y="218"/>
                  </a:moveTo>
                  <a:cubicBezTo>
                    <a:pt x="515" y="213"/>
                    <a:pt x="510" y="213"/>
                    <a:pt x="509" y="209"/>
                  </a:cubicBezTo>
                  <a:cubicBezTo>
                    <a:pt x="505" y="214"/>
                    <a:pt x="511" y="219"/>
                    <a:pt x="515" y="218"/>
                  </a:cubicBezTo>
                  <a:close/>
                  <a:moveTo>
                    <a:pt x="180" y="216"/>
                  </a:moveTo>
                  <a:cubicBezTo>
                    <a:pt x="183" y="216"/>
                    <a:pt x="183" y="219"/>
                    <a:pt x="186" y="219"/>
                  </a:cubicBezTo>
                  <a:cubicBezTo>
                    <a:pt x="187" y="217"/>
                    <a:pt x="189" y="216"/>
                    <a:pt x="191" y="214"/>
                  </a:cubicBezTo>
                  <a:cubicBezTo>
                    <a:pt x="188" y="215"/>
                    <a:pt x="189" y="212"/>
                    <a:pt x="188" y="212"/>
                  </a:cubicBezTo>
                  <a:cubicBezTo>
                    <a:pt x="186" y="213"/>
                    <a:pt x="184" y="210"/>
                    <a:pt x="183" y="210"/>
                  </a:cubicBezTo>
                  <a:cubicBezTo>
                    <a:pt x="182" y="212"/>
                    <a:pt x="180" y="213"/>
                    <a:pt x="180" y="216"/>
                  </a:cubicBezTo>
                  <a:close/>
                  <a:moveTo>
                    <a:pt x="230" y="217"/>
                  </a:moveTo>
                  <a:cubicBezTo>
                    <a:pt x="225" y="215"/>
                    <a:pt x="224" y="210"/>
                    <a:pt x="220" y="210"/>
                  </a:cubicBezTo>
                  <a:cubicBezTo>
                    <a:pt x="222" y="213"/>
                    <a:pt x="226" y="218"/>
                    <a:pt x="230" y="217"/>
                  </a:cubicBezTo>
                  <a:close/>
                  <a:moveTo>
                    <a:pt x="649" y="219"/>
                  </a:moveTo>
                  <a:cubicBezTo>
                    <a:pt x="648" y="216"/>
                    <a:pt x="651" y="212"/>
                    <a:pt x="649" y="210"/>
                  </a:cubicBezTo>
                  <a:cubicBezTo>
                    <a:pt x="649" y="213"/>
                    <a:pt x="646" y="218"/>
                    <a:pt x="649" y="219"/>
                  </a:cubicBezTo>
                  <a:close/>
                  <a:moveTo>
                    <a:pt x="36" y="217"/>
                  </a:moveTo>
                  <a:cubicBezTo>
                    <a:pt x="38" y="215"/>
                    <a:pt x="38" y="212"/>
                    <a:pt x="36" y="210"/>
                  </a:cubicBezTo>
                  <a:cubicBezTo>
                    <a:pt x="36" y="212"/>
                    <a:pt x="35" y="215"/>
                    <a:pt x="36" y="217"/>
                  </a:cubicBezTo>
                  <a:close/>
                  <a:moveTo>
                    <a:pt x="145" y="215"/>
                  </a:moveTo>
                  <a:cubicBezTo>
                    <a:pt x="152" y="220"/>
                    <a:pt x="160" y="226"/>
                    <a:pt x="168" y="230"/>
                  </a:cubicBezTo>
                  <a:cubicBezTo>
                    <a:pt x="170" y="229"/>
                    <a:pt x="170" y="227"/>
                    <a:pt x="171" y="225"/>
                  </a:cubicBezTo>
                  <a:cubicBezTo>
                    <a:pt x="166" y="223"/>
                    <a:pt x="155" y="217"/>
                    <a:pt x="156" y="214"/>
                  </a:cubicBezTo>
                  <a:cubicBezTo>
                    <a:pt x="152" y="214"/>
                    <a:pt x="150" y="211"/>
                    <a:pt x="147" y="210"/>
                  </a:cubicBezTo>
                  <a:cubicBezTo>
                    <a:pt x="146" y="212"/>
                    <a:pt x="144" y="213"/>
                    <a:pt x="145" y="215"/>
                  </a:cubicBezTo>
                  <a:close/>
                  <a:moveTo>
                    <a:pt x="306" y="214"/>
                  </a:moveTo>
                  <a:cubicBezTo>
                    <a:pt x="309" y="217"/>
                    <a:pt x="313" y="219"/>
                    <a:pt x="318" y="220"/>
                  </a:cubicBezTo>
                  <a:cubicBezTo>
                    <a:pt x="319" y="216"/>
                    <a:pt x="308" y="206"/>
                    <a:pt x="306" y="214"/>
                  </a:cubicBezTo>
                  <a:close/>
                  <a:moveTo>
                    <a:pt x="99" y="217"/>
                  </a:moveTo>
                  <a:cubicBezTo>
                    <a:pt x="102" y="223"/>
                    <a:pt x="107" y="227"/>
                    <a:pt x="114" y="230"/>
                  </a:cubicBezTo>
                  <a:cubicBezTo>
                    <a:pt x="111" y="222"/>
                    <a:pt x="107" y="216"/>
                    <a:pt x="101" y="211"/>
                  </a:cubicBezTo>
                  <a:cubicBezTo>
                    <a:pt x="101" y="214"/>
                    <a:pt x="99" y="214"/>
                    <a:pt x="99" y="217"/>
                  </a:cubicBezTo>
                  <a:close/>
                  <a:moveTo>
                    <a:pt x="203" y="212"/>
                  </a:moveTo>
                  <a:cubicBezTo>
                    <a:pt x="209" y="216"/>
                    <a:pt x="215" y="221"/>
                    <a:pt x="224" y="224"/>
                  </a:cubicBezTo>
                  <a:cubicBezTo>
                    <a:pt x="223" y="223"/>
                    <a:pt x="225" y="222"/>
                    <a:pt x="224" y="221"/>
                  </a:cubicBezTo>
                  <a:cubicBezTo>
                    <a:pt x="221" y="219"/>
                    <a:pt x="209" y="212"/>
                    <a:pt x="203" y="212"/>
                  </a:cubicBezTo>
                  <a:close/>
                  <a:moveTo>
                    <a:pt x="481" y="216"/>
                  </a:moveTo>
                  <a:cubicBezTo>
                    <a:pt x="483" y="218"/>
                    <a:pt x="484" y="217"/>
                    <a:pt x="487" y="217"/>
                  </a:cubicBezTo>
                  <a:cubicBezTo>
                    <a:pt x="488" y="218"/>
                    <a:pt x="487" y="223"/>
                    <a:pt x="491" y="223"/>
                  </a:cubicBezTo>
                  <a:cubicBezTo>
                    <a:pt x="492" y="220"/>
                    <a:pt x="493" y="219"/>
                    <a:pt x="493" y="216"/>
                  </a:cubicBezTo>
                  <a:cubicBezTo>
                    <a:pt x="488" y="213"/>
                    <a:pt x="484" y="209"/>
                    <a:pt x="481" y="216"/>
                  </a:cubicBezTo>
                  <a:close/>
                  <a:moveTo>
                    <a:pt x="549" y="217"/>
                  </a:moveTo>
                  <a:cubicBezTo>
                    <a:pt x="552" y="218"/>
                    <a:pt x="553" y="222"/>
                    <a:pt x="557" y="223"/>
                  </a:cubicBezTo>
                  <a:cubicBezTo>
                    <a:pt x="557" y="218"/>
                    <a:pt x="554" y="214"/>
                    <a:pt x="550" y="212"/>
                  </a:cubicBezTo>
                  <a:cubicBezTo>
                    <a:pt x="550" y="214"/>
                    <a:pt x="549" y="215"/>
                    <a:pt x="549" y="217"/>
                  </a:cubicBezTo>
                  <a:close/>
                  <a:moveTo>
                    <a:pt x="575" y="218"/>
                  </a:moveTo>
                  <a:cubicBezTo>
                    <a:pt x="575" y="217"/>
                    <a:pt x="577" y="211"/>
                    <a:pt x="575" y="212"/>
                  </a:cubicBezTo>
                  <a:cubicBezTo>
                    <a:pt x="576" y="215"/>
                    <a:pt x="572" y="217"/>
                    <a:pt x="575" y="218"/>
                  </a:cubicBezTo>
                  <a:close/>
                  <a:moveTo>
                    <a:pt x="618" y="221"/>
                  </a:moveTo>
                  <a:cubicBezTo>
                    <a:pt x="619" y="219"/>
                    <a:pt x="621" y="214"/>
                    <a:pt x="619" y="212"/>
                  </a:cubicBezTo>
                  <a:cubicBezTo>
                    <a:pt x="620" y="215"/>
                    <a:pt x="617" y="219"/>
                    <a:pt x="618" y="221"/>
                  </a:cubicBezTo>
                  <a:close/>
                  <a:moveTo>
                    <a:pt x="251" y="218"/>
                  </a:moveTo>
                  <a:cubicBezTo>
                    <a:pt x="255" y="219"/>
                    <a:pt x="256" y="222"/>
                    <a:pt x="260" y="223"/>
                  </a:cubicBezTo>
                  <a:cubicBezTo>
                    <a:pt x="260" y="222"/>
                    <a:pt x="261" y="222"/>
                    <a:pt x="262" y="221"/>
                  </a:cubicBezTo>
                  <a:cubicBezTo>
                    <a:pt x="260" y="218"/>
                    <a:pt x="259" y="214"/>
                    <a:pt x="255" y="212"/>
                  </a:cubicBezTo>
                  <a:cubicBezTo>
                    <a:pt x="255" y="215"/>
                    <a:pt x="251" y="215"/>
                    <a:pt x="251" y="218"/>
                  </a:cubicBezTo>
                  <a:close/>
                  <a:moveTo>
                    <a:pt x="522" y="215"/>
                  </a:moveTo>
                  <a:cubicBezTo>
                    <a:pt x="522" y="213"/>
                    <a:pt x="521" y="213"/>
                    <a:pt x="520" y="212"/>
                  </a:cubicBezTo>
                  <a:cubicBezTo>
                    <a:pt x="519" y="214"/>
                    <a:pt x="520" y="215"/>
                    <a:pt x="522" y="215"/>
                  </a:cubicBezTo>
                  <a:close/>
                  <a:moveTo>
                    <a:pt x="132" y="215"/>
                  </a:moveTo>
                  <a:cubicBezTo>
                    <a:pt x="135" y="215"/>
                    <a:pt x="135" y="217"/>
                    <a:pt x="137" y="217"/>
                  </a:cubicBezTo>
                  <a:cubicBezTo>
                    <a:pt x="136" y="215"/>
                    <a:pt x="135" y="215"/>
                    <a:pt x="135" y="213"/>
                  </a:cubicBezTo>
                  <a:cubicBezTo>
                    <a:pt x="135" y="214"/>
                    <a:pt x="132" y="213"/>
                    <a:pt x="132" y="215"/>
                  </a:cubicBezTo>
                  <a:close/>
                  <a:moveTo>
                    <a:pt x="420" y="224"/>
                  </a:moveTo>
                  <a:cubicBezTo>
                    <a:pt x="417" y="218"/>
                    <a:pt x="410" y="216"/>
                    <a:pt x="404" y="213"/>
                  </a:cubicBezTo>
                  <a:cubicBezTo>
                    <a:pt x="408" y="218"/>
                    <a:pt x="414" y="221"/>
                    <a:pt x="420" y="224"/>
                  </a:cubicBezTo>
                  <a:close/>
                  <a:moveTo>
                    <a:pt x="43" y="220"/>
                  </a:moveTo>
                  <a:cubicBezTo>
                    <a:pt x="42" y="219"/>
                    <a:pt x="43" y="215"/>
                    <a:pt x="42" y="214"/>
                  </a:cubicBezTo>
                  <a:cubicBezTo>
                    <a:pt x="42" y="214"/>
                    <a:pt x="41" y="214"/>
                    <a:pt x="41" y="214"/>
                  </a:cubicBezTo>
                  <a:cubicBezTo>
                    <a:pt x="40" y="216"/>
                    <a:pt x="40" y="222"/>
                    <a:pt x="43" y="220"/>
                  </a:cubicBezTo>
                  <a:close/>
                  <a:moveTo>
                    <a:pt x="429" y="218"/>
                  </a:moveTo>
                  <a:cubicBezTo>
                    <a:pt x="431" y="221"/>
                    <a:pt x="433" y="222"/>
                    <a:pt x="436" y="223"/>
                  </a:cubicBezTo>
                  <a:cubicBezTo>
                    <a:pt x="436" y="219"/>
                    <a:pt x="435" y="215"/>
                    <a:pt x="431" y="214"/>
                  </a:cubicBezTo>
                  <a:cubicBezTo>
                    <a:pt x="431" y="216"/>
                    <a:pt x="429" y="216"/>
                    <a:pt x="429" y="218"/>
                  </a:cubicBezTo>
                  <a:close/>
                  <a:moveTo>
                    <a:pt x="475" y="218"/>
                  </a:moveTo>
                  <a:cubicBezTo>
                    <a:pt x="475" y="218"/>
                    <a:pt x="475" y="217"/>
                    <a:pt x="476" y="217"/>
                  </a:cubicBezTo>
                  <a:cubicBezTo>
                    <a:pt x="476" y="215"/>
                    <a:pt x="475" y="214"/>
                    <a:pt x="473" y="214"/>
                  </a:cubicBezTo>
                  <a:cubicBezTo>
                    <a:pt x="472" y="216"/>
                    <a:pt x="473" y="217"/>
                    <a:pt x="475" y="218"/>
                  </a:cubicBezTo>
                  <a:close/>
                  <a:moveTo>
                    <a:pt x="378" y="219"/>
                  </a:moveTo>
                  <a:cubicBezTo>
                    <a:pt x="376" y="218"/>
                    <a:pt x="378" y="217"/>
                    <a:pt x="377" y="215"/>
                  </a:cubicBezTo>
                  <a:cubicBezTo>
                    <a:pt x="375" y="216"/>
                    <a:pt x="374" y="215"/>
                    <a:pt x="374" y="215"/>
                  </a:cubicBezTo>
                  <a:cubicBezTo>
                    <a:pt x="374" y="217"/>
                    <a:pt x="376" y="221"/>
                    <a:pt x="378" y="219"/>
                  </a:cubicBezTo>
                  <a:close/>
                  <a:moveTo>
                    <a:pt x="83" y="238"/>
                  </a:moveTo>
                  <a:cubicBezTo>
                    <a:pt x="83" y="233"/>
                    <a:pt x="81" y="227"/>
                    <a:pt x="83" y="223"/>
                  </a:cubicBezTo>
                  <a:cubicBezTo>
                    <a:pt x="78" y="220"/>
                    <a:pt x="74" y="217"/>
                    <a:pt x="69" y="215"/>
                  </a:cubicBezTo>
                  <a:cubicBezTo>
                    <a:pt x="73" y="223"/>
                    <a:pt x="74" y="234"/>
                    <a:pt x="83" y="238"/>
                  </a:cubicBezTo>
                  <a:close/>
                  <a:moveTo>
                    <a:pt x="237" y="217"/>
                  </a:moveTo>
                  <a:cubicBezTo>
                    <a:pt x="236" y="217"/>
                    <a:pt x="236" y="217"/>
                    <a:pt x="236" y="217"/>
                  </a:cubicBezTo>
                  <a:cubicBezTo>
                    <a:pt x="235" y="218"/>
                    <a:pt x="237" y="218"/>
                    <a:pt x="239" y="218"/>
                  </a:cubicBezTo>
                  <a:cubicBezTo>
                    <a:pt x="238" y="217"/>
                    <a:pt x="240" y="217"/>
                    <a:pt x="239" y="215"/>
                  </a:cubicBezTo>
                  <a:cubicBezTo>
                    <a:pt x="237" y="214"/>
                    <a:pt x="238" y="217"/>
                    <a:pt x="237" y="217"/>
                  </a:cubicBezTo>
                  <a:close/>
                  <a:moveTo>
                    <a:pt x="462" y="221"/>
                  </a:moveTo>
                  <a:cubicBezTo>
                    <a:pt x="464" y="221"/>
                    <a:pt x="465" y="218"/>
                    <a:pt x="465" y="217"/>
                  </a:cubicBezTo>
                  <a:cubicBezTo>
                    <a:pt x="463" y="217"/>
                    <a:pt x="464" y="215"/>
                    <a:pt x="462" y="215"/>
                  </a:cubicBezTo>
                  <a:cubicBezTo>
                    <a:pt x="462" y="217"/>
                    <a:pt x="462" y="219"/>
                    <a:pt x="462" y="221"/>
                  </a:cubicBezTo>
                  <a:close/>
                  <a:moveTo>
                    <a:pt x="287" y="221"/>
                  </a:moveTo>
                  <a:cubicBezTo>
                    <a:pt x="290" y="221"/>
                    <a:pt x="293" y="218"/>
                    <a:pt x="292" y="216"/>
                  </a:cubicBezTo>
                  <a:cubicBezTo>
                    <a:pt x="291" y="218"/>
                    <a:pt x="288" y="219"/>
                    <a:pt x="287" y="221"/>
                  </a:cubicBezTo>
                  <a:close/>
                  <a:moveTo>
                    <a:pt x="363" y="217"/>
                  </a:moveTo>
                  <a:cubicBezTo>
                    <a:pt x="360" y="220"/>
                    <a:pt x="357" y="223"/>
                    <a:pt x="355" y="227"/>
                  </a:cubicBezTo>
                  <a:cubicBezTo>
                    <a:pt x="358" y="231"/>
                    <a:pt x="364" y="233"/>
                    <a:pt x="368" y="235"/>
                  </a:cubicBezTo>
                  <a:cubicBezTo>
                    <a:pt x="370" y="231"/>
                    <a:pt x="373" y="229"/>
                    <a:pt x="374" y="224"/>
                  </a:cubicBezTo>
                  <a:cubicBezTo>
                    <a:pt x="370" y="223"/>
                    <a:pt x="369" y="218"/>
                    <a:pt x="363" y="217"/>
                  </a:cubicBezTo>
                  <a:close/>
                  <a:moveTo>
                    <a:pt x="19" y="235"/>
                  </a:moveTo>
                  <a:cubicBezTo>
                    <a:pt x="19" y="228"/>
                    <a:pt x="22" y="220"/>
                    <a:pt x="19" y="217"/>
                  </a:cubicBezTo>
                  <a:cubicBezTo>
                    <a:pt x="19" y="223"/>
                    <a:pt x="14" y="232"/>
                    <a:pt x="19" y="235"/>
                  </a:cubicBezTo>
                  <a:close/>
                  <a:moveTo>
                    <a:pt x="315" y="224"/>
                  </a:moveTo>
                  <a:cubicBezTo>
                    <a:pt x="313" y="220"/>
                    <a:pt x="308" y="219"/>
                    <a:pt x="304" y="217"/>
                  </a:cubicBezTo>
                  <a:cubicBezTo>
                    <a:pt x="304" y="221"/>
                    <a:pt x="312" y="224"/>
                    <a:pt x="315" y="224"/>
                  </a:cubicBezTo>
                  <a:close/>
                  <a:moveTo>
                    <a:pt x="396" y="223"/>
                  </a:moveTo>
                  <a:cubicBezTo>
                    <a:pt x="397" y="224"/>
                    <a:pt x="398" y="225"/>
                    <a:pt x="400" y="226"/>
                  </a:cubicBezTo>
                  <a:cubicBezTo>
                    <a:pt x="402" y="224"/>
                    <a:pt x="402" y="219"/>
                    <a:pt x="400" y="217"/>
                  </a:cubicBezTo>
                  <a:cubicBezTo>
                    <a:pt x="399" y="219"/>
                    <a:pt x="397" y="221"/>
                    <a:pt x="396" y="223"/>
                  </a:cubicBezTo>
                  <a:close/>
                  <a:moveTo>
                    <a:pt x="538" y="227"/>
                  </a:moveTo>
                  <a:cubicBezTo>
                    <a:pt x="540" y="228"/>
                    <a:pt x="541" y="229"/>
                    <a:pt x="542" y="230"/>
                  </a:cubicBezTo>
                  <a:cubicBezTo>
                    <a:pt x="543" y="226"/>
                    <a:pt x="544" y="223"/>
                    <a:pt x="545" y="219"/>
                  </a:cubicBezTo>
                  <a:cubicBezTo>
                    <a:pt x="543" y="219"/>
                    <a:pt x="543" y="217"/>
                    <a:pt x="541" y="217"/>
                  </a:cubicBezTo>
                  <a:cubicBezTo>
                    <a:pt x="541" y="222"/>
                    <a:pt x="538" y="223"/>
                    <a:pt x="538" y="227"/>
                  </a:cubicBezTo>
                  <a:close/>
                  <a:moveTo>
                    <a:pt x="569" y="226"/>
                  </a:moveTo>
                  <a:cubicBezTo>
                    <a:pt x="566" y="223"/>
                    <a:pt x="566" y="220"/>
                    <a:pt x="564" y="217"/>
                  </a:cubicBezTo>
                  <a:cubicBezTo>
                    <a:pt x="561" y="221"/>
                    <a:pt x="566" y="227"/>
                    <a:pt x="569" y="226"/>
                  </a:cubicBezTo>
                  <a:close/>
                  <a:moveTo>
                    <a:pt x="481" y="222"/>
                  </a:moveTo>
                  <a:cubicBezTo>
                    <a:pt x="483" y="220"/>
                    <a:pt x="480" y="219"/>
                    <a:pt x="478" y="218"/>
                  </a:cubicBezTo>
                  <a:cubicBezTo>
                    <a:pt x="477" y="220"/>
                    <a:pt x="479" y="221"/>
                    <a:pt x="481" y="222"/>
                  </a:cubicBezTo>
                  <a:close/>
                  <a:moveTo>
                    <a:pt x="92" y="224"/>
                  </a:moveTo>
                  <a:cubicBezTo>
                    <a:pt x="92" y="220"/>
                    <a:pt x="90" y="219"/>
                    <a:pt x="88" y="218"/>
                  </a:cubicBezTo>
                  <a:cubicBezTo>
                    <a:pt x="89" y="220"/>
                    <a:pt x="88" y="224"/>
                    <a:pt x="92" y="224"/>
                  </a:cubicBezTo>
                  <a:close/>
                  <a:moveTo>
                    <a:pt x="166" y="237"/>
                  </a:moveTo>
                  <a:cubicBezTo>
                    <a:pt x="165" y="235"/>
                    <a:pt x="167" y="235"/>
                    <a:pt x="167" y="234"/>
                  </a:cubicBezTo>
                  <a:cubicBezTo>
                    <a:pt x="166" y="232"/>
                    <a:pt x="162" y="233"/>
                    <a:pt x="162" y="230"/>
                  </a:cubicBezTo>
                  <a:cubicBezTo>
                    <a:pt x="158" y="231"/>
                    <a:pt x="158" y="228"/>
                    <a:pt x="157" y="226"/>
                  </a:cubicBezTo>
                  <a:cubicBezTo>
                    <a:pt x="151" y="225"/>
                    <a:pt x="148" y="221"/>
                    <a:pt x="141" y="218"/>
                  </a:cubicBezTo>
                  <a:cubicBezTo>
                    <a:pt x="149" y="225"/>
                    <a:pt x="158" y="230"/>
                    <a:pt x="166" y="237"/>
                  </a:cubicBezTo>
                  <a:close/>
                  <a:moveTo>
                    <a:pt x="292" y="224"/>
                  </a:moveTo>
                  <a:cubicBezTo>
                    <a:pt x="292" y="226"/>
                    <a:pt x="293" y="227"/>
                    <a:pt x="295" y="227"/>
                  </a:cubicBezTo>
                  <a:cubicBezTo>
                    <a:pt x="296" y="224"/>
                    <a:pt x="298" y="222"/>
                    <a:pt x="299" y="219"/>
                  </a:cubicBezTo>
                  <a:cubicBezTo>
                    <a:pt x="295" y="218"/>
                    <a:pt x="293" y="222"/>
                    <a:pt x="292" y="224"/>
                  </a:cubicBezTo>
                  <a:close/>
                  <a:moveTo>
                    <a:pt x="517" y="222"/>
                  </a:moveTo>
                  <a:cubicBezTo>
                    <a:pt x="519" y="223"/>
                    <a:pt x="520" y="222"/>
                    <a:pt x="520" y="220"/>
                  </a:cubicBezTo>
                  <a:cubicBezTo>
                    <a:pt x="519" y="220"/>
                    <a:pt x="519" y="218"/>
                    <a:pt x="518" y="218"/>
                  </a:cubicBezTo>
                  <a:cubicBezTo>
                    <a:pt x="518" y="220"/>
                    <a:pt x="517" y="221"/>
                    <a:pt x="517" y="222"/>
                  </a:cubicBezTo>
                  <a:close/>
                  <a:moveTo>
                    <a:pt x="628" y="238"/>
                  </a:moveTo>
                  <a:cubicBezTo>
                    <a:pt x="628" y="231"/>
                    <a:pt x="634" y="224"/>
                    <a:pt x="631" y="218"/>
                  </a:cubicBezTo>
                  <a:cubicBezTo>
                    <a:pt x="630" y="225"/>
                    <a:pt x="626" y="232"/>
                    <a:pt x="628" y="238"/>
                  </a:cubicBezTo>
                  <a:close/>
                  <a:moveTo>
                    <a:pt x="278" y="224"/>
                  </a:moveTo>
                  <a:cubicBezTo>
                    <a:pt x="279" y="221"/>
                    <a:pt x="274" y="221"/>
                    <a:pt x="273" y="219"/>
                  </a:cubicBezTo>
                  <a:cubicBezTo>
                    <a:pt x="273" y="222"/>
                    <a:pt x="277" y="222"/>
                    <a:pt x="278" y="224"/>
                  </a:cubicBezTo>
                  <a:close/>
                  <a:moveTo>
                    <a:pt x="193" y="226"/>
                  </a:moveTo>
                  <a:cubicBezTo>
                    <a:pt x="198" y="229"/>
                    <a:pt x="201" y="234"/>
                    <a:pt x="208" y="235"/>
                  </a:cubicBezTo>
                  <a:cubicBezTo>
                    <a:pt x="208" y="235"/>
                    <a:pt x="208" y="234"/>
                    <a:pt x="209" y="234"/>
                  </a:cubicBezTo>
                  <a:cubicBezTo>
                    <a:pt x="206" y="227"/>
                    <a:pt x="197" y="213"/>
                    <a:pt x="193" y="226"/>
                  </a:cubicBezTo>
                  <a:close/>
                  <a:moveTo>
                    <a:pt x="611" y="237"/>
                  </a:moveTo>
                  <a:cubicBezTo>
                    <a:pt x="609" y="232"/>
                    <a:pt x="616" y="223"/>
                    <a:pt x="611" y="220"/>
                  </a:cubicBezTo>
                  <a:cubicBezTo>
                    <a:pt x="610" y="225"/>
                    <a:pt x="607" y="234"/>
                    <a:pt x="611" y="237"/>
                  </a:cubicBezTo>
                  <a:close/>
                  <a:moveTo>
                    <a:pt x="646" y="224"/>
                  </a:moveTo>
                  <a:cubicBezTo>
                    <a:pt x="648" y="224"/>
                    <a:pt x="649" y="220"/>
                    <a:pt x="648" y="220"/>
                  </a:cubicBezTo>
                  <a:cubicBezTo>
                    <a:pt x="648" y="221"/>
                    <a:pt x="647" y="222"/>
                    <a:pt x="646" y="224"/>
                  </a:cubicBezTo>
                  <a:close/>
                  <a:moveTo>
                    <a:pt x="495" y="226"/>
                  </a:moveTo>
                  <a:cubicBezTo>
                    <a:pt x="496" y="227"/>
                    <a:pt x="496" y="228"/>
                    <a:pt x="498" y="227"/>
                  </a:cubicBezTo>
                  <a:cubicBezTo>
                    <a:pt x="499" y="226"/>
                    <a:pt x="499" y="224"/>
                    <a:pt x="499" y="221"/>
                  </a:cubicBezTo>
                  <a:cubicBezTo>
                    <a:pt x="498" y="222"/>
                    <a:pt x="498" y="220"/>
                    <a:pt x="497" y="220"/>
                  </a:cubicBezTo>
                  <a:cubicBezTo>
                    <a:pt x="496" y="222"/>
                    <a:pt x="495" y="224"/>
                    <a:pt x="495" y="226"/>
                  </a:cubicBezTo>
                  <a:close/>
                  <a:moveTo>
                    <a:pt x="462" y="229"/>
                  </a:moveTo>
                  <a:cubicBezTo>
                    <a:pt x="466" y="227"/>
                    <a:pt x="468" y="225"/>
                    <a:pt x="470" y="221"/>
                  </a:cubicBezTo>
                  <a:cubicBezTo>
                    <a:pt x="466" y="220"/>
                    <a:pt x="463" y="225"/>
                    <a:pt x="462" y="229"/>
                  </a:cubicBezTo>
                  <a:close/>
                  <a:moveTo>
                    <a:pt x="56" y="227"/>
                  </a:moveTo>
                  <a:cubicBezTo>
                    <a:pt x="56" y="224"/>
                    <a:pt x="55" y="222"/>
                    <a:pt x="52" y="221"/>
                  </a:cubicBezTo>
                  <a:cubicBezTo>
                    <a:pt x="51" y="225"/>
                    <a:pt x="54" y="229"/>
                    <a:pt x="56" y="227"/>
                  </a:cubicBezTo>
                  <a:close/>
                  <a:moveTo>
                    <a:pt x="573" y="226"/>
                  </a:moveTo>
                  <a:cubicBezTo>
                    <a:pt x="574" y="226"/>
                    <a:pt x="574" y="221"/>
                    <a:pt x="572" y="221"/>
                  </a:cubicBezTo>
                  <a:cubicBezTo>
                    <a:pt x="572" y="222"/>
                    <a:pt x="570" y="226"/>
                    <a:pt x="573" y="226"/>
                  </a:cubicBezTo>
                  <a:close/>
                  <a:moveTo>
                    <a:pt x="244" y="225"/>
                  </a:moveTo>
                  <a:cubicBezTo>
                    <a:pt x="248" y="227"/>
                    <a:pt x="249" y="231"/>
                    <a:pt x="254" y="232"/>
                  </a:cubicBezTo>
                  <a:cubicBezTo>
                    <a:pt x="254" y="228"/>
                    <a:pt x="258" y="228"/>
                    <a:pt x="258" y="224"/>
                  </a:cubicBezTo>
                  <a:cubicBezTo>
                    <a:pt x="254" y="222"/>
                    <a:pt x="247" y="222"/>
                    <a:pt x="244" y="225"/>
                  </a:cubicBezTo>
                  <a:close/>
                  <a:moveTo>
                    <a:pt x="408" y="232"/>
                  </a:moveTo>
                  <a:cubicBezTo>
                    <a:pt x="410" y="232"/>
                    <a:pt x="411" y="235"/>
                    <a:pt x="414" y="235"/>
                  </a:cubicBezTo>
                  <a:cubicBezTo>
                    <a:pt x="415" y="232"/>
                    <a:pt x="417" y="231"/>
                    <a:pt x="417" y="228"/>
                  </a:cubicBezTo>
                  <a:cubicBezTo>
                    <a:pt x="416" y="225"/>
                    <a:pt x="413" y="223"/>
                    <a:pt x="410" y="222"/>
                  </a:cubicBezTo>
                  <a:cubicBezTo>
                    <a:pt x="409" y="227"/>
                    <a:pt x="406" y="226"/>
                    <a:pt x="408" y="232"/>
                  </a:cubicBezTo>
                  <a:close/>
                  <a:moveTo>
                    <a:pt x="433" y="227"/>
                  </a:moveTo>
                  <a:cubicBezTo>
                    <a:pt x="431" y="225"/>
                    <a:pt x="430" y="222"/>
                    <a:pt x="426" y="222"/>
                  </a:cubicBezTo>
                  <a:cubicBezTo>
                    <a:pt x="427" y="225"/>
                    <a:pt x="431" y="226"/>
                    <a:pt x="433" y="227"/>
                  </a:cubicBezTo>
                  <a:close/>
                  <a:moveTo>
                    <a:pt x="545" y="234"/>
                  </a:moveTo>
                  <a:cubicBezTo>
                    <a:pt x="547" y="235"/>
                    <a:pt x="550" y="239"/>
                    <a:pt x="552" y="238"/>
                  </a:cubicBezTo>
                  <a:cubicBezTo>
                    <a:pt x="551" y="235"/>
                    <a:pt x="555" y="233"/>
                    <a:pt x="555" y="231"/>
                  </a:cubicBezTo>
                  <a:cubicBezTo>
                    <a:pt x="555" y="226"/>
                    <a:pt x="551" y="224"/>
                    <a:pt x="547" y="222"/>
                  </a:cubicBezTo>
                  <a:cubicBezTo>
                    <a:pt x="547" y="225"/>
                    <a:pt x="545" y="229"/>
                    <a:pt x="545" y="234"/>
                  </a:cubicBezTo>
                  <a:close/>
                  <a:moveTo>
                    <a:pt x="274" y="227"/>
                  </a:moveTo>
                  <a:cubicBezTo>
                    <a:pt x="275" y="224"/>
                    <a:pt x="271" y="222"/>
                    <a:pt x="270" y="223"/>
                  </a:cubicBezTo>
                  <a:cubicBezTo>
                    <a:pt x="272" y="224"/>
                    <a:pt x="271" y="228"/>
                    <a:pt x="274" y="227"/>
                  </a:cubicBezTo>
                  <a:close/>
                  <a:moveTo>
                    <a:pt x="298" y="230"/>
                  </a:moveTo>
                  <a:cubicBezTo>
                    <a:pt x="301" y="232"/>
                    <a:pt x="303" y="234"/>
                    <a:pt x="306" y="235"/>
                  </a:cubicBezTo>
                  <a:cubicBezTo>
                    <a:pt x="307" y="232"/>
                    <a:pt x="311" y="231"/>
                    <a:pt x="312" y="227"/>
                  </a:cubicBezTo>
                  <a:cubicBezTo>
                    <a:pt x="306" y="223"/>
                    <a:pt x="300" y="221"/>
                    <a:pt x="298" y="230"/>
                  </a:cubicBezTo>
                  <a:close/>
                  <a:moveTo>
                    <a:pt x="120" y="229"/>
                  </a:moveTo>
                  <a:cubicBezTo>
                    <a:pt x="121" y="228"/>
                    <a:pt x="122" y="227"/>
                    <a:pt x="122" y="225"/>
                  </a:cubicBezTo>
                  <a:cubicBezTo>
                    <a:pt x="120" y="225"/>
                    <a:pt x="120" y="223"/>
                    <a:pt x="118" y="223"/>
                  </a:cubicBezTo>
                  <a:cubicBezTo>
                    <a:pt x="119" y="227"/>
                    <a:pt x="119" y="228"/>
                    <a:pt x="120" y="229"/>
                  </a:cubicBezTo>
                  <a:close/>
                  <a:moveTo>
                    <a:pt x="450" y="235"/>
                  </a:moveTo>
                  <a:cubicBezTo>
                    <a:pt x="451" y="234"/>
                    <a:pt x="451" y="234"/>
                    <a:pt x="452" y="234"/>
                  </a:cubicBezTo>
                  <a:cubicBezTo>
                    <a:pt x="449" y="229"/>
                    <a:pt x="446" y="225"/>
                    <a:pt x="441" y="223"/>
                  </a:cubicBezTo>
                  <a:cubicBezTo>
                    <a:pt x="441" y="230"/>
                    <a:pt x="447" y="232"/>
                    <a:pt x="450" y="235"/>
                  </a:cubicBezTo>
                  <a:close/>
                  <a:moveTo>
                    <a:pt x="486" y="224"/>
                  </a:moveTo>
                  <a:cubicBezTo>
                    <a:pt x="486" y="227"/>
                    <a:pt x="487" y="228"/>
                    <a:pt x="489" y="228"/>
                  </a:cubicBezTo>
                  <a:cubicBezTo>
                    <a:pt x="491" y="226"/>
                    <a:pt x="488" y="223"/>
                    <a:pt x="486" y="224"/>
                  </a:cubicBezTo>
                  <a:close/>
                  <a:moveTo>
                    <a:pt x="533" y="231"/>
                  </a:moveTo>
                  <a:cubicBezTo>
                    <a:pt x="533" y="231"/>
                    <a:pt x="533" y="230"/>
                    <a:pt x="533" y="229"/>
                  </a:cubicBezTo>
                  <a:cubicBezTo>
                    <a:pt x="530" y="228"/>
                    <a:pt x="528" y="225"/>
                    <a:pt x="524" y="223"/>
                  </a:cubicBezTo>
                  <a:cubicBezTo>
                    <a:pt x="524" y="227"/>
                    <a:pt x="530" y="232"/>
                    <a:pt x="533" y="231"/>
                  </a:cubicBezTo>
                  <a:close/>
                  <a:moveTo>
                    <a:pt x="44" y="232"/>
                  </a:moveTo>
                  <a:cubicBezTo>
                    <a:pt x="44" y="230"/>
                    <a:pt x="44" y="228"/>
                    <a:pt x="44" y="225"/>
                  </a:cubicBezTo>
                  <a:cubicBezTo>
                    <a:pt x="42" y="225"/>
                    <a:pt x="42" y="224"/>
                    <a:pt x="41" y="224"/>
                  </a:cubicBezTo>
                  <a:cubicBezTo>
                    <a:pt x="39" y="227"/>
                    <a:pt x="40" y="232"/>
                    <a:pt x="44" y="232"/>
                  </a:cubicBezTo>
                  <a:close/>
                  <a:moveTo>
                    <a:pt x="565" y="229"/>
                  </a:moveTo>
                  <a:cubicBezTo>
                    <a:pt x="565" y="227"/>
                    <a:pt x="562" y="226"/>
                    <a:pt x="561" y="224"/>
                  </a:cubicBezTo>
                  <a:cubicBezTo>
                    <a:pt x="561" y="225"/>
                    <a:pt x="560" y="225"/>
                    <a:pt x="560" y="226"/>
                  </a:cubicBezTo>
                  <a:cubicBezTo>
                    <a:pt x="562" y="227"/>
                    <a:pt x="564" y="228"/>
                    <a:pt x="565" y="229"/>
                  </a:cubicBezTo>
                  <a:close/>
                  <a:moveTo>
                    <a:pt x="578" y="239"/>
                  </a:moveTo>
                  <a:cubicBezTo>
                    <a:pt x="580" y="235"/>
                    <a:pt x="580" y="230"/>
                    <a:pt x="579" y="224"/>
                  </a:cubicBezTo>
                  <a:cubicBezTo>
                    <a:pt x="578" y="224"/>
                    <a:pt x="578" y="224"/>
                    <a:pt x="577" y="224"/>
                  </a:cubicBezTo>
                  <a:cubicBezTo>
                    <a:pt x="576" y="229"/>
                    <a:pt x="573" y="236"/>
                    <a:pt x="578" y="239"/>
                  </a:cubicBezTo>
                  <a:close/>
                  <a:moveTo>
                    <a:pt x="153" y="233"/>
                  </a:moveTo>
                  <a:cubicBezTo>
                    <a:pt x="149" y="230"/>
                    <a:pt x="144" y="228"/>
                    <a:pt x="140" y="224"/>
                  </a:cubicBezTo>
                  <a:cubicBezTo>
                    <a:pt x="142" y="230"/>
                    <a:pt x="149" y="232"/>
                    <a:pt x="153" y="233"/>
                  </a:cubicBezTo>
                  <a:close/>
                  <a:moveTo>
                    <a:pt x="229" y="227"/>
                  </a:moveTo>
                  <a:cubicBezTo>
                    <a:pt x="228" y="226"/>
                    <a:pt x="228" y="224"/>
                    <a:pt x="225" y="224"/>
                  </a:cubicBezTo>
                  <a:cubicBezTo>
                    <a:pt x="226" y="226"/>
                    <a:pt x="227" y="227"/>
                    <a:pt x="229" y="227"/>
                  </a:cubicBezTo>
                  <a:close/>
                  <a:moveTo>
                    <a:pt x="466" y="231"/>
                  </a:moveTo>
                  <a:cubicBezTo>
                    <a:pt x="469" y="233"/>
                    <a:pt x="472" y="236"/>
                    <a:pt x="476" y="238"/>
                  </a:cubicBezTo>
                  <a:cubicBezTo>
                    <a:pt x="477" y="235"/>
                    <a:pt x="478" y="233"/>
                    <a:pt x="478" y="230"/>
                  </a:cubicBezTo>
                  <a:cubicBezTo>
                    <a:pt x="475" y="223"/>
                    <a:pt x="469" y="225"/>
                    <a:pt x="466" y="231"/>
                  </a:cubicBezTo>
                  <a:close/>
                  <a:moveTo>
                    <a:pt x="591" y="265"/>
                  </a:moveTo>
                  <a:cubicBezTo>
                    <a:pt x="589" y="272"/>
                    <a:pt x="587" y="278"/>
                    <a:pt x="588" y="283"/>
                  </a:cubicBezTo>
                  <a:cubicBezTo>
                    <a:pt x="592" y="279"/>
                    <a:pt x="592" y="274"/>
                    <a:pt x="594" y="266"/>
                  </a:cubicBezTo>
                  <a:cubicBezTo>
                    <a:pt x="597" y="255"/>
                    <a:pt x="608" y="235"/>
                    <a:pt x="601" y="224"/>
                  </a:cubicBezTo>
                  <a:cubicBezTo>
                    <a:pt x="599" y="240"/>
                    <a:pt x="595" y="252"/>
                    <a:pt x="591" y="265"/>
                  </a:cubicBezTo>
                  <a:close/>
                  <a:moveTo>
                    <a:pt x="281" y="228"/>
                  </a:moveTo>
                  <a:cubicBezTo>
                    <a:pt x="281" y="228"/>
                    <a:pt x="281" y="228"/>
                    <a:pt x="281" y="228"/>
                  </a:cubicBezTo>
                  <a:moveTo>
                    <a:pt x="318" y="226"/>
                  </a:moveTo>
                  <a:cubicBezTo>
                    <a:pt x="318" y="230"/>
                    <a:pt x="326" y="231"/>
                    <a:pt x="329" y="234"/>
                  </a:cubicBezTo>
                  <a:cubicBezTo>
                    <a:pt x="330" y="234"/>
                    <a:pt x="330" y="233"/>
                    <a:pt x="330" y="232"/>
                  </a:cubicBezTo>
                  <a:cubicBezTo>
                    <a:pt x="327" y="230"/>
                    <a:pt x="322" y="226"/>
                    <a:pt x="318" y="226"/>
                  </a:cubicBezTo>
                  <a:close/>
                  <a:moveTo>
                    <a:pt x="455" y="230"/>
                  </a:moveTo>
                  <a:cubicBezTo>
                    <a:pt x="454" y="228"/>
                    <a:pt x="449" y="224"/>
                    <a:pt x="449" y="226"/>
                  </a:cubicBezTo>
                  <a:cubicBezTo>
                    <a:pt x="451" y="227"/>
                    <a:pt x="452" y="230"/>
                    <a:pt x="455" y="230"/>
                  </a:cubicBezTo>
                  <a:close/>
                  <a:moveTo>
                    <a:pt x="502" y="231"/>
                  </a:moveTo>
                  <a:cubicBezTo>
                    <a:pt x="504" y="232"/>
                    <a:pt x="505" y="235"/>
                    <a:pt x="509" y="235"/>
                  </a:cubicBezTo>
                  <a:cubicBezTo>
                    <a:pt x="511" y="230"/>
                    <a:pt x="506" y="227"/>
                    <a:pt x="503" y="225"/>
                  </a:cubicBezTo>
                  <a:cubicBezTo>
                    <a:pt x="503" y="227"/>
                    <a:pt x="502" y="229"/>
                    <a:pt x="502" y="231"/>
                  </a:cubicBezTo>
                  <a:close/>
                  <a:moveTo>
                    <a:pt x="431" y="231"/>
                  </a:moveTo>
                  <a:cubicBezTo>
                    <a:pt x="430" y="228"/>
                    <a:pt x="427" y="227"/>
                    <a:pt x="424" y="226"/>
                  </a:cubicBezTo>
                  <a:cubicBezTo>
                    <a:pt x="425" y="229"/>
                    <a:pt x="427" y="230"/>
                    <a:pt x="431" y="231"/>
                  </a:cubicBezTo>
                  <a:close/>
                  <a:moveTo>
                    <a:pt x="256" y="234"/>
                  </a:moveTo>
                  <a:cubicBezTo>
                    <a:pt x="258" y="235"/>
                    <a:pt x="260" y="237"/>
                    <a:pt x="263" y="238"/>
                  </a:cubicBezTo>
                  <a:cubicBezTo>
                    <a:pt x="264" y="235"/>
                    <a:pt x="268" y="234"/>
                    <a:pt x="269" y="231"/>
                  </a:cubicBezTo>
                  <a:cubicBezTo>
                    <a:pt x="267" y="228"/>
                    <a:pt x="264" y="227"/>
                    <a:pt x="261" y="226"/>
                  </a:cubicBezTo>
                  <a:cubicBezTo>
                    <a:pt x="260" y="229"/>
                    <a:pt x="257" y="231"/>
                    <a:pt x="256" y="234"/>
                  </a:cubicBezTo>
                  <a:close/>
                  <a:moveTo>
                    <a:pt x="76" y="240"/>
                  </a:moveTo>
                  <a:cubicBezTo>
                    <a:pt x="73" y="234"/>
                    <a:pt x="65" y="232"/>
                    <a:pt x="61" y="227"/>
                  </a:cubicBezTo>
                  <a:cubicBezTo>
                    <a:pt x="61" y="234"/>
                    <a:pt x="71" y="236"/>
                    <a:pt x="76" y="240"/>
                  </a:cubicBezTo>
                  <a:close/>
                  <a:moveTo>
                    <a:pt x="123" y="233"/>
                  </a:moveTo>
                  <a:cubicBezTo>
                    <a:pt x="125" y="234"/>
                    <a:pt x="126" y="230"/>
                    <a:pt x="128" y="231"/>
                  </a:cubicBezTo>
                  <a:cubicBezTo>
                    <a:pt x="128" y="229"/>
                    <a:pt x="128" y="227"/>
                    <a:pt x="126" y="227"/>
                  </a:cubicBezTo>
                  <a:cubicBezTo>
                    <a:pt x="126" y="230"/>
                    <a:pt x="122" y="230"/>
                    <a:pt x="123" y="233"/>
                  </a:cubicBezTo>
                  <a:close/>
                  <a:moveTo>
                    <a:pt x="225" y="231"/>
                  </a:moveTo>
                  <a:cubicBezTo>
                    <a:pt x="224" y="229"/>
                    <a:pt x="223" y="229"/>
                    <a:pt x="224" y="227"/>
                  </a:cubicBezTo>
                  <a:cubicBezTo>
                    <a:pt x="221" y="228"/>
                    <a:pt x="222" y="228"/>
                    <a:pt x="222" y="230"/>
                  </a:cubicBezTo>
                  <a:cubicBezTo>
                    <a:pt x="224" y="229"/>
                    <a:pt x="226" y="232"/>
                    <a:pt x="225" y="231"/>
                  </a:cubicBezTo>
                  <a:close/>
                  <a:moveTo>
                    <a:pt x="372" y="238"/>
                  </a:moveTo>
                  <a:cubicBezTo>
                    <a:pt x="374" y="238"/>
                    <a:pt x="375" y="240"/>
                    <a:pt x="378" y="240"/>
                  </a:cubicBezTo>
                  <a:cubicBezTo>
                    <a:pt x="379" y="237"/>
                    <a:pt x="382" y="236"/>
                    <a:pt x="383" y="233"/>
                  </a:cubicBezTo>
                  <a:cubicBezTo>
                    <a:pt x="381" y="231"/>
                    <a:pt x="380" y="229"/>
                    <a:pt x="377" y="228"/>
                  </a:cubicBezTo>
                  <a:cubicBezTo>
                    <a:pt x="376" y="232"/>
                    <a:pt x="373" y="234"/>
                    <a:pt x="372" y="238"/>
                  </a:cubicBezTo>
                  <a:close/>
                  <a:moveTo>
                    <a:pt x="394" y="231"/>
                  </a:moveTo>
                  <a:cubicBezTo>
                    <a:pt x="396" y="230"/>
                    <a:pt x="393" y="227"/>
                    <a:pt x="392" y="229"/>
                  </a:cubicBezTo>
                  <a:cubicBezTo>
                    <a:pt x="393" y="229"/>
                    <a:pt x="393" y="231"/>
                    <a:pt x="394" y="231"/>
                  </a:cubicBezTo>
                  <a:close/>
                  <a:moveTo>
                    <a:pt x="622" y="239"/>
                  </a:moveTo>
                  <a:cubicBezTo>
                    <a:pt x="622" y="235"/>
                    <a:pt x="625" y="232"/>
                    <a:pt x="623" y="228"/>
                  </a:cubicBezTo>
                  <a:cubicBezTo>
                    <a:pt x="624" y="232"/>
                    <a:pt x="620" y="235"/>
                    <a:pt x="622" y="239"/>
                  </a:cubicBezTo>
                  <a:close/>
                  <a:moveTo>
                    <a:pt x="286" y="232"/>
                  </a:moveTo>
                  <a:cubicBezTo>
                    <a:pt x="287" y="234"/>
                    <a:pt x="292" y="237"/>
                    <a:pt x="292" y="231"/>
                  </a:cubicBezTo>
                  <a:cubicBezTo>
                    <a:pt x="290" y="229"/>
                    <a:pt x="286" y="227"/>
                    <a:pt x="286" y="232"/>
                  </a:cubicBezTo>
                  <a:close/>
                  <a:moveTo>
                    <a:pt x="496" y="232"/>
                  </a:moveTo>
                  <a:cubicBezTo>
                    <a:pt x="496" y="230"/>
                    <a:pt x="495" y="229"/>
                    <a:pt x="493" y="229"/>
                  </a:cubicBezTo>
                  <a:cubicBezTo>
                    <a:pt x="493" y="232"/>
                    <a:pt x="495" y="234"/>
                    <a:pt x="496" y="232"/>
                  </a:cubicBezTo>
                  <a:close/>
                  <a:moveTo>
                    <a:pt x="93" y="237"/>
                  </a:moveTo>
                  <a:cubicBezTo>
                    <a:pt x="95" y="234"/>
                    <a:pt x="93" y="230"/>
                    <a:pt x="90" y="229"/>
                  </a:cubicBezTo>
                  <a:cubicBezTo>
                    <a:pt x="92" y="232"/>
                    <a:pt x="92" y="235"/>
                    <a:pt x="93" y="237"/>
                  </a:cubicBezTo>
                  <a:close/>
                  <a:moveTo>
                    <a:pt x="276" y="230"/>
                  </a:moveTo>
                  <a:cubicBezTo>
                    <a:pt x="276" y="232"/>
                    <a:pt x="277" y="232"/>
                    <a:pt x="279" y="232"/>
                  </a:cubicBezTo>
                  <a:cubicBezTo>
                    <a:pt x="279" y="230"/>
                    <a:pt x="277" y="229"/>
                    <a:pt x="276" y="230"/>
                  </a:cubicBezTo>
                  <a:close/>
                  <a:moveTo>
                    <a:pt x="309" y="238"/>
                  </a:moveTo>
                  <a:cubicBezTo>
                    <a:pt x="312" y="240"/>
                    <a:pt x="315" y="242"/>
                    <a:pt x="319" y="244"/>
                  </a:cubicBezTo>
                  <a:cubicBezTo>
                    <a:pt x="323" y="245"/>
                    <a:pt x="324" y="239"/>
                    <a:pt x="327" y="240"/>
                  </a:cubicBezTo>
                  <a:cubicBezTo>
                    <a:pt x="327" y="238"/>
                    <a:pt x="326" y="237"/>
                    <a:pt x="326" y="235"/>
                  </a:cubicBezTo>
                  <a:cubicBezTo>
                    <a:pt x="320" y="235"/>
                    <a:pt x="319" y="230"/>
                    <a:pt x="314" y="229"/>
                  </a:cubicBezTo>
                  <a:cubicBezTo>
                    <a:pt x="313" y="233"/>
                    <a:pt x="310" y="234"/>
                    <a:pt x="309" y="238"/>
                  </a:cubicBezTo>
                  <a:close/>
                  <a:moveTo>
                    <a:pt x="238" y="231"/>
                  </a:moveTo>
                  <a:cubicBezTo>
                    <a:pt x="240" y="235"/>
                    <a:pt x="244" y="237"/>
                    <a:pt x="248" y="239"/>
                  </a:cubicBezTo>
                  <a:cubicBezTo>
                    <a:pt x="248" y="238"/>
                    <a:pt x="250" y="238"/>
                    <a:pt x="250" y="236"/>
                  </a:cubicBezTo>
                  <a:cubicBezTo>
                    <a:pt x="247" y="233"/>
                    <a:pt x="242" y="228"/>
                    <a:pt x="238" y="231"/>
                  </a:cubicBezTo>
                  <a:close/>
                  <a:moveTo>
                    <a:pt x="487" y="234"/>
                  </a:moveTo>
                  <a:cubicBezTo>
                    <a:pt x="487" y="231"/>
                    <a:pt x="485" y="231"/>
                    <a:pt x="484" y="230"/>
                  </a:cubicBezTo>
                  <a:cubicBezTo>
                    <a:pt x="484" y="232"/>
                    <a:pt x="485" y="233"/>
                    <a:pt x="487" y="234"/>
                  </a:cubicBezTo>
                  <a:close/>
                  <a:moveTo>
                    <a:pt x="521" y="234"/>
                  </a:moveTo>
                  <a:cubicBezTo>
                    <a:pt x="523" y="237"/>
                    <a:pt x="527" y="238"/>
                    <a:pt x="530" y="241"/>
                  </a:cubicBezTo>
                  <a:cubicBezTo>
                    <a:pt x="530" y="240"/>
                    <a:pt x="531" y="238"/>
                    <a:pt x="531" y="237"/>
                  </a:cubicBezTo>
                  <a:cubicBezTo>
                    <a:pt x="528" y="234"/>
                    <a:pt x="525" y="232"/>
                    <a:pt x="522" y="230"/>
                  </a:cubicBezTo>
                  <a:cubicBezTo>
                    <a:pt x="522" y="232"/>
                    <a:pt x="521" y="232"/>
                    <a:pt x="521" y="234"/>
                  </a:cubicBezTo>
                  <a:close/>
                  <a:moveTo>
                    <a:pt x="131" y="231"/>
                  </a:moveTo>
                  <a:cubicBezTo>
                    <a:pt x="123" y="236"/>
                    <a:pt x="129" y="244"/>
                    <a:pt x="136" y="246"/>
                  </a:cubicBezTo>
                  <a:cubicBezTo>
                    <a:pt x="139" y="240"/>
                    <a:pt x="135" y="234"/>
                    <a:pt x="131" y="231"/>
                  </a:cubicBezTo>
                  <a:close/>
                  <a:moveTo>
                    <a:pt x="356" y="235"/>
                  </a:moveTo>
                  <a:cubicBezTo>
                    <a:pt x="354" y="233"/>
                    <a:pt x="353" y="231"/>
                    <a:pt x="351" y="231"/>
                  </a:cubicBezTo>
                  <a:cubicBezTo>
                    <a:pt x="350" y="234"/>
                    <a:pt x="357" y="235"/>
                    <a:pt x="356" y="235"/>
                  </a:cubicBezTo>
                  <a:close/>
                  <a:moveTo>
                    <a:pt x="417" y="238"/>
                  </a:moveTo>
                  <a:cubicBezTo>
                    <a:pt x="419" y="238"/>
                    <a:pt x="419" y="240"/>
                    <a:pt x="421" y="240"/>
                  </a:cubicBezTo>
                  <a:cubicBezTo>
                    <a:pt x="423" y="236"/>
                    <a:pt x="426" y="237"/>
                    <a:pt x="426" y="232"/>
                  </a:cubicBezTo>
                  <a:cubicBezTo>
                    <a:pt x="422" y="230"/>
                    <a:pt x="419" y="232"/>
                    <a:pt x="417" y="238"/>
                  </a:cubicBezTo>
                  <a:close/>
                  <a:moveTo>
                    <a:pt x="439" y="237"/>
                  </a:moveTo>
                  <a:cubicBezTo>
                    <a:pt x="438" y="233"/>
                    <a:pt x="436" y="232"/>
                    <a:pt x="433" y="231"/>
                  </a:cubicBezTo>
                  <a:cubicBezTo>
                    <a:pt x="433" y="235"/>
                    <a:pt x="436" y="236"/>
                    <a:pt x="439" y="237"/>
                  </a:cubicBezTo>
                  <a:close/>
                  <a:moveTo>
                    <a:pt x="62" y="241"/>
                  </a:moveTo>
                  <a:cubicBezTo>
                    <a:pt x="61" y="237"/>
                    <a:pt x="59" y="233"/>
                    <a:pt x="54" y="232"/>
                  </a:cubicBezTo>
                  <a:cubicBezTo>
                    <a:pt x="56" y="239"/>
                    <a:pt x="58" y="246"/>
                    <a:pt x="66" y="249"/>
                  </a:cubicBezTo>
                  <a:cubicBezTo>
                    <a:pt x="63" y="246"/>
                    <a:pt x="64" y="238"/>
                    <a:pt x="62" y="241"/>
                  </a:cubicBezTo>
                  <a:close/>
                  <a:moveTo>
                    <a:pt x="202" y="241"/>
                  </a:moveTo>
                  <a:cubicBezTo>
                    <a:pt x="202" y="238"/>
                    <a:pt x="196" y="232"/>
                    <a:pt x="193" y="232"/>
                  </a:cubicBezTo>
                  <a:cubicBezTo>
                    <a:pt x="196" y="235"/>
                    <a:pt x="198" y="239"/>
                    <a:pt x="202" y="241"/>
                  </a:cubicBezTo>
                  <a:close/>
                  <a:moveTo>
                    <a:pt x="231" y="234"/>
                  </a:moveTo>
                  <a:cubicBezTo>
                    <a:pt x="231" y="234"/>
                    <a:pt x="231" y="233"/>
                    <a:pt x="231" y="232"/>
                  </a:cubicBezTo>
                  <a:cubicBezTo>
                    <a:pt x="229" y="233"/>
                    <a:pt x="226" y="231"/>
                    <a:pt x="227" y="232"/>
                  </a:cubicBezTo>
                  <a:cubicBezTo>
                    <a:pt x="229" y="233"/>
                    <a:pt x="229" y="236"/>
                    <a:pt x="231" y="234"/>
                  </a:cubicBezTo>
                  <a:close/>
                  <a:moveTo>
                    <a:pt x="560" y="245"/>
                  </a:moveTo>
                  <a:cubicBezTo>
                    <a:pt x="562" y="243"/>
                    <a:pt x="564" y="239"/>
                    <a:pt x="565" y="236"/>
                  </a:cubicBezTo>
                  <a:cubicBezTo>
                    <a:pt x="564" y="235"/>
                    <a:pt x="563" y="233"/>
                    <a:pt x="561" y="232"/>
                  </a:cubicBezTo>
                  <a:cubicBezTo>
                    <a:pt x="560" y="235"/>
                    <a:pt x="560" y="243"/>
                    <a:pt x="560" y="245"/>
                  </a:cubicBezTo>
                  <a:close/>
                  <a:moveTo>
                    <a:pt x="341" y="235"/>
                  </a:moveTo>
                  <a:cubicBezTo>
                    <a:pt x="343" y="237"/>
                    <a:pt x="347" y="233"/>
                    <a:pt x="344" y="232"/>
                  </a:cubicBezTo>
                  <a:cubicBezTo>
                    <a:pt x="344" y="234"/>
                    <a:pt x="341" y="233"/>
                    <a:pt x="341" y="235"/>
                  </a:cubicBezTo>
                  <a:close/>
                  <a:moveTo>
                    <a:pt x="541" y="237"/>
                  </a:moveTo>
                  <a:cubicBezTo>
                    <a:pt x="540" y="235"/>
                    <a:pt x="539" y="233"/>
                    <a:pt x="536" y="233"/>
                  </a:cubicBezTo>
                  <a:cubicBezTo>
                    <a:pt x="536" y="236"/>
                    <a:pt x="539" y="236"/>
                    <a:pt x="541" y="237"/>
                  </a:cubicBezTo>
                  <a:close/>
                  <a:moveTo>
                    <a:pt x="179" y="237"/>
                  </a:moveTo>
                  <a:cubicBezTo>
                    <a:pt x="181" y="237"/>
                    <a:pt x="181" y="234"/>
                    <a:pt x="180" y="234"/>
                  </a:cubicBezTo>
                  <a:cubicBezTo>
                    <a:pt x="180" y="234"/>
                    <a:pt x="178" y="235"/>
                    <a:pt x="179" y="237"/>
                  </a:cubicBezTo>
                  <a:close/>
                  <a:moveTo>
                    <a:pt x="225" y="242"/>
                  </a:moveTo>
                  <a:cubicBezTo>
                    <a:pt x="224" y="237"/>
                    <a:pt x="219" y="234"/>
                    <a:pt x="216" y="234"/>
                  </a:cubicBezTo>
                  <a:cubicBezTo>
                    <a:pt x="218" y="237"/>
                    <a:pt x="220" y="243"/>
                    <a:pt x="225" y="242"/>
                  </a:cubicBezTo>
                  <a:close/>
                  <a:moveTo>
                    <a:pt x="403" y="237"/>
                  </a:moveTo>
                  <a:cubicBezTo>
                    <a:pt x="403" y="235"/>
                    <a:pt x="403" y="235"/>
                    <a:pt x="403" y="235"/>
                  </a:cubicBezTo>
                  <a:cubicBezTo>
                    <a:pt x="403" y="235"/>
                    <a:pt x="403" y="235"/>
                    <a:pt x="403" y="235"/>
                  </a:cubicBezTo>
                  <a:cubicBezTo>
                    <a:pt x="402" y="237"/>
                    <a:pt x="399" y="232"/>
                    <a:pt x="399" y="235"/>
                  </a:cubicBezTo>
                  <a:cubicBezTo>
                    <a:pt x="401" y="235"/>
                    <a:pt x="401" y="237"/>
                    <a:pt x="403" y="237"/>
                  </a:cubicBezTo>
                  <a:close/>
                  <a:moveTo>
                    <a:pt x="101" y="241"/>
                  </a:moveTo>
                  <a:cubicBezTo>
                    <a:pt x="101" y="238"/>
                    <a:pt x="100" y="235"/>
                    <a:pt x="97" y="234"/>
                  </a:cubicBezTo>
                  <a:cubicBezTo>
                    <a:pt x="97" y="238"/>
                    <a:pt x="98" y="241"/>
                    <a:pt x="101" y="241"/>
                  </a:cubicBezTo>
                  <a:close/>
                  <a:moveTo>
                    <a:pt x="142" y="240"/>
                  </a:moveTo>
                  <a:cubicBezTo>
                    <a:pt x="145" y="238"/>
                    <a:pt x="140" y="236"/>
                    <a:pt x="139" y="234"/>
                  </a:cubicBezTo>
                  <a:cubicBezTo>
                    <a:pt x="139" y="237"/>
                    <a:pt x="140" y="239"/>
                    <a:pt x="142" y="240"/>
                  </a:cubicBezTo>
                  <a:close/>
                  <a:moveTo>
                    <a:pt x="266" y="240"/>
                  </a:moveTo>
                  <a:cubicBezTo>
                    <a:pt x="268" y="241"/>
                    <a:pt x="268" y="242"/>
                    <a:pt x="270" y="242"/>
                  </a:cubicBezTo>
                  <a:cubicBezTo>
                    <a:pt x="270" y="238"/>
                    <a:pt x="275" y="240"/>
                    <a:pt x="274" y="235"/>
                  </a:cubicBezTo>
                  <a:cubicBezTo>
                    <a:pt x="273" y="235"/>
                    <a:pt x="273" y="235"/>
                    <a:pt x="273" y="234"/>
                  </a:cubicBezTo>
                  <a:cubicBezTo>
                    <a:pt x="270" y="236"/>
                    <a:pt x="267" y="237"/>
                    <a:pt x="266" y="240"/>
                  </a:cubicBezTo>
                  <a:close/>
                  <a:moveTo>
                    <a:pt x="293" y="239"/>
                  </a:moveTo>
                  <a:cubicBezTo>
                    <a:pt x="294" y="242"/>
                    <a:pt x="298" y="242"/>
                    <a:pt x="301" y="244"/>
                  </a:cubicBezTo>
                  <a:cubicBezTo>
                    <a:pt x="302" y="243"/>
                    <a:pt x="302" y="242"/>
                    <a:pt x="303" y="241"/>
                  </a:cubicBezTo>
                  <a:cubicBezTo>
                    <a:pt x="301" y="238"/>
                    <a:pt x="299" y="235"/>
                    <a:pt x="295" y="234"/>
                  </a:cubicBezTo>
                  <a:cubicBezTo>
                    <a:pt x="295" y="236"/>
                    <a:pt x="293" y="237"/>
                    <a:pt x="293" y="239"/>
                  </a:cubicBezTo>
                  <a:close/>
                  <a:moveTo>
                    <a:pt x="461" y="237"/>
                  </a:moveTo>
                  <a:cubicBezTo>
                    <a:pt x="465" y="240"/>
                    <a:pt x="467" y="245"/>
                    <a:pt x="472" y="248"/>
                  </a:cubicBezTo>
                  <a:cubicBezTo>
                    <a:pt x="472" y="246"/>
                    <a:pt x="473" y="245"/>
                    <a:pt x="473" y="243"/>
                  </a:cubicBezTo>
                  <a:cubicBezTo>
                    <a:pt x="470" y="239"/>
                    <a:pt x="466" y="236"/>
                    <a:pt x="462" y="234"/>
                  </a:cubicBezTo>
                  <a:cubicBezTo>
                    <a:pt x="462" y="235"/>
                    <a:pt x="461" y="236"/>
                    <a:pt x="461" y="237"/>
                  </a:cubicBezTo>
                  <a:close/>
                  <a:moveTo>
                    <a:pt x="480" y="240"/>
                  </a:moveTo>
                  <a:cubicBezTo>
                    <a:pt x="482" y="241"/>
                    <a:pt x="482" y="243"/>
                    <a:pt x="484" y="243"/>
                  </a:cubicBezTo>
                  <a:cubicBezTo>
                    <a:pt x="487" y="239"/>
                    <a:pt x="486" y="236"/>
                    <a:pt x="482" y="234"/>
                  </a:cubicBezTo>
                  <a:cubicBezTo>
                    <a:pt x="482" y="237"/>
                    <a:pt x="480" y="238"/>
                    <a:pt x="480" y="240"/>
                  </a:cubicBezTo>
                  <a:close/>
                  <a:moveTo>
                    <a:pt x="43" y="249"/>
                  </a:moveTo>
                  <a:cubicBezTo>
                    <a:pt x="42" y="245"/>
                    <a:pt x="43" y="242"/>
                    <a:pt x="44" y="238"/>
                  </a:cubicBezTo>
                  <a:cubicBezTo>
                    <a:pt x="43" y="237"/>
                    <a:pt x="42" y="235"/>
                    <a:pt x="40" y="235"/>
                  </a:cubicBezTo>
                  <a:cubicBezTo>
                    <a:pt x="40" y="238"/>
                    <a:pt x="37" y="247"/>
                    <a:pt x="43" y="249"/>
                  </a:cubicBezTo>
                  <a:close/>
                  <a:moveTo>
                    <a:pt x="507" y="240"/>
                  </a:moveTo>
                  <a:cubicBezTo>
                    <a:pt x="506" y="237"/>
                    <a:pt x="504" y="235"/>
                    <a:pt x="501" y="235"/>
                  </a:cubicBezTo>
                  <a:cubicBezTo>
                    <a:pt x="501" y="238"/>
                    <a:pt x="504" y="239"/>
                    <a:pt x="507" y="240"/>
                  </a:cubicBezTo>
                  <a:close/>
                  <a:moveTo>
                    <a:pt x="182" y="239"/>
                  </a:moveTo>
                  <a:cubicBezTo>
                    <a:pt x="187" y="240"/>
                    <a:pt x="191" y="249"/>
                    <a:pt x="196" y="244"/>
                  </a:cubicBezTo>
                  <a:cubicBezTo>
                    <a:pt x="192" y="241"/>
                    <a:pt x="188" y="239"/>
                    <a:pt x="184" y="235"/>
                  </a:cubicBezTo>
                  <a:cubicBezTo>
                    <a:pt x="184" y="237"/>
                    <a:pt x="182" y="238"/>
                    <a:pt x="182" y="239"/>
                  </a:cubicBezTo>
                  <a:close/>
                  <a:moveTo>
                    <a:pt x="346" y="238"/>
                  </a:moveTo>
                  <a:cubicBezTo>
                    <a:pt x="349" y="237"/>
                    <a:pt x="350" y="242"/>
                    <a:pt x="353" y="240"/>
                  </a:cubicBezTo>
                  <a:cubicBezTo>
                    <a:pt x="351" y="239"/>
                    <a:pt x="347" y="232"/>
                    <a:pt x="346" y="238"/>
                  </a:cubicBezTo>
                  <a:close/>
                  <a:moveTo>
                    <a:pt x="286" y="243"/>
                  </a:moveTo>
                  <a:cubicBezTo>
                    <a:pt x="286" y="242"/>
                    <a:pt x="287" y="241"/>
                    <a:pt x="287" y="240"/>
                  </a:cubicBezTo>
                  <a:cubicBezTo>
                    <a:pt x="285" y="238"/>
                    <a:pt x="282" y="237"/>
                    <a:pt x="280" y="236"/>
                  </a:cubicBezTo>
                  <a:cubicBezTo>
                    <a:pt x="281" y="239"/>
                    <a:pt x="284" y="241"/>
                    <a:pt x="286" y="243"/>
                  </a:cubicBezTo>
                  <a:close/>
                  <a:moveTo>
                    <a:pt x="381" y="241"/>
                  </a:moveTo>
                  <a:cubicBezTo>
                    <a:pt x="382" y="241"/>
                    <a:pt x="383" y="241"/>
                    <a:pt x="384" y="241"/>
                  </a:cubicBezTo>
                  <a:cubicBezTo>
                    <a:pt x="384" y="238"/>
                    <a:pt x="387" y="239"/>
                    <a:pt x="386" y="236"/>
                  </a:cubicBezTo>
                  <a:cubicBezTo>
                    <a:pt x="383" y="236"/>
                    <a:pt x="383" y="239"/>
                    <a:pt x="381" y="241"/>
                  </a:cubicBezTo>
                  <a:close/>
                  <a:moveTo>
                    <a:pt x="423" y="243"/>
                  </a:moveTo>
                  <a:cubicBezTo>
                    <a:pt x="428" y="244"/>
                    <a:pt x="431" y="248"/>
                    <a:pt x="436" y="250"/>
                  </a:cubicBezTo>
                  <a:cubicBezTo>
                    <a:pt x="438" y="248"/>
                    <a:pt x="440" y="247"/>
                    <a:pt x="440" y="244"/>
                  </a:cubicBezTo>
                  <a:cubicBezTo>
                    <a:pt x="437" y="240"/>
                    <a:pt x="434" y="238"/>
                    <a:pt x="429" y="236"/>
                  </a:cubicBezTo>
                  <a:cubicBezTo>
                    <a:pt x="427" y="238"/>
                    <a:pt x="424" y="239"/>
                    <a:pt x="423" y="243"/>
                  </a:cubicBezTo>
                  <a:close/>
                  <a:moveTo>
                    <a:pt x="490" y="237"/>
                  </a:moveTo>
                  <a:cubicBezTo>
                    <a:pt x="491" y="238"/>
                    <a:pt x="491" y="241"/>
                    <a:pt x="493" y="241"/>
                  </a:cubicBezTo>
                  <a:cubicBezTo>
                    <a:pt x="493" y="239"/>
                    <a:pt x="494" y="239"/>
                    <a:pt x="494" y="237"/>
                  </a:cubicBezTo>
                  <a:cubicBezTo>
                    <a:pt x="493" y="236"/>
                    <a:pt x="492" y="235"/>
                    <a:pt x="490" y="237"/>
                  </a:cubicBezTo>
                  <a:close/>
                  <a:moveTo>
                    <a:pt x="631" y="239"/>
                  </a:moveTo>
                  <a:cubicBezTo>
                    <a:pt x="634" y="240"/>
                    <a:pt x="634" y="236"/>
                    <a:pt x="632" y="236"/>
                  </a:cubicBezTo>
                  <a:cubicBezTo>
                    <a:pt x="632" y="238"/>
                    <a:pt x="631" y="238"/>
                    <a:pt x="631" y="239"/>
                  </a:cubicBezTo>
                  <a:close/>
                  <a:moveTo>
                    <a:pt x="242" y="246"/>
                  </a:moveTo>
                  <a:cubicBezTo>
                    <a:pt x="245" y="241"/>
                    <a:pt x="239" y="237"/>
                    <a:pt x="234" y="237"/>
                  </a:cubicBezTo>
                  <a:cubicBezTo>
                    <a:pt x="235" y="241"/>
                    <a:pt x="240" y="242"/>
                    <a:pt x="242" y="246"/>
                  </a:cubicBezTo>
                  <a:close/>
                  <a:moveTo>
                    <a:pt x="91" y="267"/>
                  </a:moveTo>
                  <a:cubicBezTo>
                    <a:pt x="88" y="261"/>
                    <a:pt x="86" y="253"/>
                    <a:pt x="82" y="248"/>
                  </a:cubicBezTo>
                  <a:cubicBezTo>
                    <a:pt x="76" y="245"/>
                    <a:pt x="70" y="241"/>
                    <a:pt x="64" y="237"/>
                  </a:cubicBezTo>
                  <a:cubicBezTo>
                    <a:pt x="69" y="251"/>
                    <a:pt x="79" y="262"/>
                    <a:pt x="91" y="267"/>
                  </a:cubicBezTo>
                  <a:close/>
                  <a:moveTo>
                    <a:pt x="564" y="248"/>
                  </a:moveTo>
                  <a:cubicBezTo>
                    <a:pt x="565" y="249"/>
                    <a:pt x="566" y="250"/>
                    <a:pt x="567" y="250"/>
                  </a:cubicBezTo>
                  <a:cubicBezTo>
                    <a:pt x="567" y="246"/>
                    <a:pt x="569" y="243"/>
                    <a:pt x="569" y="238"/>
                  </a:cubicBezTo>
                  <a:cubicBezTo>
                    <a:pt x="568" y="238"/>
                    <a:pt x="568" y="238"/>
                    <a:pt x="567" y="237"/>
                  </a:cubicBezTo>
                  <a:cubicBezTo>
                    <a:pt x="566" y="241"/>
                    <a:pt x="564" y="244"/>
                    <a:pt x="564" y="248"/>
                  </a:cubicBezTo>
                  <a:close/>
                  <a:moveTo>
                    <a:pt x="405" y="246"/>
                  </a:moveTo>
                  <a:cubicBezTo>
                    <a:pt x="407" y="241"/>
                    <a:pt x="400" y="240"/>
                    <a:pt x="398" y="238"/>
                  </a:cubicBezTo>
                  <a:cubicBezTo>
                    <a:pt x="399" y="242"/>
                    <a:pt x="401" y="245"/>
                    <a:pt x="405" y="246"/>
                  </a:cubicBezTo>
                  <a:close/>
                  <a:moveTo>
                    <a:pt x="250" y="241"/>
                  </a:moveTo>
                  <a:cubicBezTo>
                    <a:pt x="251" y="241"/>
                    <a:pt x="252" y="243"/>
                    <a:pt x="254" y="243"/>
                  </a:cubicBezTo>
                  <a:cubicBezTo>
                    <a:pt x="253" y="241"/>
                    <a:pt x="253" y="240"/>
                    <a:pt x="253" y="238"/>
                  </a:cubicBezTo>
                  <a:cubicBezTo>
                    <a:pt x="252" y="238"/>
                    <a:pt x="251" y="238"/>
                    <a:pt x="251" y="238"/>
                  </a:cubicBezTo>
                  <a:cubicBezTo>
                    <a:pt x="251" y="239"/>
                    <a:pt x="250" y="240"/>
                    <a:pt x="250" y="241"/>
                  </a:cubicBezTo>
                  <a:close/>
                  <a:moveTo>
                    <a:pt x="532" y="243"/>
                  </a:moveTo>
                  <a:cubicBezTo>
                    <a:pt x="534" y="244"/>
                    <a:pt x="534" y="246"/>
                    <a:pt x="537" y="246"/>
                  </a:cubicBezTo>
                  <a:cubicBezTo>
                    <a:pt x="537" y="244"/>
                    <a:pt x="538" y="244"/>
                    <a:pt x="538" y="242"/>
                  </a:cubicBezTo>
                  <a:cubicBezTo>
                    <a:pt x="537" y="241"/>
                    <a:pt x="536" y="239"/>
                    <a:pt x="533" y="239"/>
                  </a:cubicBezTo>
                  <a:cubicBezTo>
                    <a:pt x="534" y="241"/>
                    <a:pt x="533" y="242"/>
                    <a:pt x="532" y="243"/>
                  </a:cubicBezTo>
                  <a:close/>
                  <a:moveTo>
                    <a:pt x="119" y="250"/>
                  </a:moveTo>
                  <a:cubicBezTo>
                    <a:pt x="116" y="245"/>
                    <a:pt x="110" y="243"/>
                    <a:pt x="106" y="240"/>
                  </a:cubicBezTo>
                  <a:cubicBezTo>
                    <a:pt x="106" y="246"/>
                    <a:pt x="114" y="250"/>
                    <a:pt x="119" y="250"/>
                  </a:cubicBezTo>
                  <a:close/>
                  <a:moveTo>
                    <a:pt x="157" y="245"/>
                  </a:moveTo>
                  <a:cubicBezTo>
                    <a:pt x="153" y="244"/>
                    <a:pt x="152" y="241"/>
                    <a:pt x="149" y="240"/>
                  </a:cubicBezTo>
                  <a:cubicBezTo>
                    <a:pt x="151" y="242"/>
                    <a:pt x="154" y="249"/>
                    <a:pt x="157" y="245"/>
                  </a:cubicBezTo>
                  <a:close/>
                  <a:moveTo>
                    <a:pt x="172" y="243"/>
                  </a:moveTo>
                  <a:cubicBezTo>
                    <a:pt x="175" y="243"/>
                    <a:pt x="176" y="241"/>
                    <a:pt x="176" y="240"/>
                  </a:cubicBezTo>
                  <a:cubicBezTo>
                    <a:pt x="174" y="239"/>
                    <a:pt x="174" y="242"/>
                    <a:pt x="172" y="243"/>
                  </a:cubicBezTo>
                  <a:close/>
                  <a:moveTo>
                    <a:pt x="273" y="244"/>
                  </a:moveTo>
                  <a:cubicBezTo>
                    <a:pt x="276" y="246"/>
                    <a:pt x="278" y="249"/>
                    <a:pt x="282" y="249"/>
                  </a:cubicBezTo>
                  <a:cubicBezTo>
                    <a:pt x="284" y="243"/>
                    <a:pt x="275" y="236"/>
                    <a:pt x="273" y="244"/>
                  </a:cubicBezTo>
                  <a:close/>
                  <a:moveTo>
                    <a:pt x="518" y="244"/>
                  </a:moveTo>
                  <a:cubicBezTo>
                    <a:pt x="521" y="246"/>
                    <a:pt x="523" y="248"/>
                    <a:pt x="526" y="250"/>
                  </a:cubicBezTo>
                  <a:cubicBezTo>
                    <a:pt x="530" y="244"/>
                    <a:pt x="522" y="242"/>
                    <a:pt x="519" y="240"/>
                  </a:cubicBezTo>
                  <a:cubicBezTo>
                    <a:pt x="519" y="242"/>
                    <a:pt x="518" y="242"/>
                    <a:pt x="518" y="244"/>
                  </a:cubicBezTo>
                  <a:close/>
                  <a:moveTo>
                    <a:pt x="598" y="268"/>
                  </a:moveTo>
                  <a:cubicBezTo>
                    <a:pt x="598" y="270"/>
                    <a:pt x="598" y="270"/>
                    <a:pt x="600" y="268"/>
                  </a:cubicBezTo>
                  <a:cubicBezTo>
                    <a:pt x="599" y="265"/>
                    <a:pt x="601" y="264"/>
                    <a:pt x="603" y="262"/>
                  </a:cubicBezTo>
                  <a:cubicBezTo>
                    <a:pt x="604" y="257"/>
                    <a:pt x="604" y="253"/>
                    <a:pt x="607" y="249"/>
                  </a:cubicBezTo>
                  <a:cubicBezTo>
                    <a:pt x="606" y="246"/>
                    <a:pt x="607" y="243"/>
                    <a:pt x="606" y="240"/>
                  </a:cubicBezTo>
                  <a:cubicBezTo>
                    <a:pt x="603" y="247"/>
                    <a:pt x="601" y="258"/>
                    <a:pt x="598" y="268"/>
                  </a:cubicBezTo>
                  <a:close/>
                  <a:moveTo>
                    <a:pt x="621" y="277"/>
                  </a:moveTo>
                  <a:cubicBezTo>
                    <a:pt x="627" y="272"/>
                    <a:pt x="625" y="261"/>
                    <a:pt x="630" y="253"/>
                  </a:cubicBezTo>
                  <a:cubicBezTo>
                    <a:pt x="628" y="250"/>
                    <a:pt x="630" y="247"/>
                    <a:pt x="632" y="246"/>
                  </a:cubicBezTo>
                  <a:cubicBezTo>
                    <a:pt x="632" y="243"/>
                    <a:pt x="633" y="241"/>
                    <a:pt x="631" y="240"/>
                  </a:cubicBezTo>
                  <a:cubicBezTo>
                    <a:pt x="629" y="254"/>
                    <a:pt x="622" y="264"/>
                    <a:pt x="621" y="277"/>
                  </a:cubicBezTo>
                  <a:close/>
                  <a:moveTo>
                    <a:pt x="219" y="248"/>
                  </a:moveTo>
                  <a:cubicBezTo>
                    <a:pt x="220" y="244"/>
                    <a:pt x="213" y="240"/>
                    <a:pt x="211" y="241"/>
                  </a:cubicBezTo>
                  <a:cubicBezTo>
                    <a:pt x="214" y="243"/>
                    <a:pt x="215" y="246"/>
                    <a:pt x="219" y="248"/>
                  </a:cubicBezTo>
                  <a:close/>
                  <a:moveTo>
                    <a:pt x="386" y="246"/>
                  </a:moveTo>
                  <a:cubicBezTo>
                    <a:pt x="391" y="247"/>
                    <a:pt x="392" y="251"/>
                    <a:pt x="398" y="252"/>
                  </a:cubicBezTo>
                  <a:cubicBezTo>
                    <a:pt x="400" y="246"/>
                    <a:pt x="393" y="244"/>
                    <a:pt x="391" y="241"/>
                  </a:cubicBezTo>
                  <a:cubicBezTo>
                    <a:pt x="389" y="243"/>
                    <a:pt x="386" y="243"/>
                    <a:pt x="386" y="246"/>
                  </a:cubicBezTo>
                  <a:close/>
                  <a:moveTo>
                    <a:pt x="468" y="248"/>
                  </a:moveTo>
                  <a:cubicBezTo>
                    <a:pt x="465" y="246"/>
                    <a:pt x="464" y="242"/>
                    <a:pt x="459" y="241"/>
                  </a:cubicBezTo>
                  <a:cubicBezTo>
                    <a:pt x="461" y="244"/>
                    <a:pt x="465" y="248"/>
                    <a:pt x="468" y="248"/>
                  </a:cubicBezTo>
                  <a:close/>
                  <a:moveTo>
                    <a:pt x="46" y="252"/>
                  </a:moveTo>
                  <a:cubicBezTo>
                    <a:pt x="47" y="252"/>
                    <a:pt x="48" y="253"/>
                    <a:pt x="50" y="253"/>
                  </a:cubicBezTo>
                  <a:cubicBezTo>
                    <a:pt x="49" y="249"/>
                    <a:pt x="50" y="244"/>
                    <a:pt x="47" y="241"/>
                  </a:cubicBezTo>
                  <a:cubicBezTo>
                    <a:pt x="46" y="244"/>
                    <a:pt x="46" y="248"/>
                    <a:pt x="46" y="252"/>
                  </a:cubicBezTo>
                  <a:close/>
                  <a:moveTo>
                    <a:pt x="209" y="246"/>
                  </a:moveTo>
                  <a:cubicBezTo>
                    <a:pt x="208" y="244"/>
                    <a:pt x="207" y="242"/>
                    <a:pt x="205" y="241"/>
                  </a:cubicBezTo>
                  <a:cubicBezTo>
                    <a:pt x="204" y="244"/>
                    <a:pt x="208" y="245"/>
                    <a:pt x="209" y="246"/>
                  </a:cubicBezTo>
                  <a:close/>
                  <a:moveTo>
                    <a:pt x="303" y="245"/>
                  </a:moveTo>
                  <a:cubicBezTo>
                    <a:pt x="306" y="246"/>
                    <a:pt x="311" y="253"/>
                    <a:pt x="313" y="248"/>
                  </a:cubicBezTo>
                  <a:cubicBezTo>
                    <a:pt x="310" y="246"/>
                    <a:pt x="305" y="238"/>
                    <a:pt x="303" y="245"/>
                  </a:cubicBezTo>
                  <a:close/>
                  <a:moveTo>
                    <a:pt x="326" y="249"/>
                  </a:moveTo>
                  <a:cubicBezTo>
                    <a:pt x="328" y="250"/>
                    <a:pt x="329" y="251"/>
                    <a:pt x="330" y="252"/>
                  </a:cubicBezTo>
                  <a:cubicBezTo>
                    <a:pt x="333" y="249"/>
                    <a:pt x="334" y="246"/>
                    <a:pt x="337" y="243"/>
                  </a:cubicBezTo>
                  <a:cubicBezTo>
                    <a:pt x="333" y="240"/>
                    <a:pt x="326" y="246"/>
                    <a:pt x="326" y="249"/>
                  </a:cubicBezTo>
                  <a:close/>
                  <a:moveTo>
                    <a:pt x="488" y="246"/>
                  </a:moveTo>
                  <a:cubicBezTo>
                    <a:pt x="489" y="246"/>
                    <a:pt x="489" y="246"/>
                    <a:pt x="489" y="248"/>
                  </a:cubicBezTo>
                  <a:cubicBezTo>
                    <a:pt x="491" y="248"/>
                    <a:pt x="491" y="245"/>
                    <a:pt x="492" y="244"/>
                  </a:cubicBezTo>
                  <a:cubicBezTo>
                    <a:pt x="491" y="243"/>
                    <a:pt x="491" y="242"/>
                    <a:pt x="489" y="241"/>
                  </a:cubicBezTo>
                  <a:cubicBezTo>
                    <a:pt x="489" y="243"/>
                    <a:pt x="488" y="244"/>
                    <a:pt x="488" y="246"/>
                  </a:cubicBezTo>
                  <a:close/>
                  <a:moveTo>
                    <a:pt x="177" y="246"/>
                  </a:moveTo>
                  <a:cubicBezTo>
                    <a:pt x="181" y="249"/>
                    <a:pt x="188" y="255"/>
                    <a:pt x="191" y="249"/>
                  </a:cubicBezTo>
                  <a:cubicBezTo>
                    <a:pt x="187" y="247"/>
                    <a:pt x="180" y="238"/>
                    <a:pt x="177" y="246"/>
                  </a:cubicBezTo>
                  <a:close/>
                  <a:moveTo>
                    <a:pt x="502" y="251"/>
                  </a:moveTo>
                  <a:cubicBezTo>
                    <a:pt x="504" y="250"/>
                    <a:pt x="505" y="249"/>
                    <a:pt x="505" y="246"/>
                  </a:cubicBezTo>
                  <a:cubicBezTo>
                    <a:pt x="503" y="244"/>
                    <a:pt x="502" y="243"/>
                    <a:pt x="499" y="242"/>
                  </a:cubicBezTo>
                  <a:cubicBezTo>
                    <a:pt x="497" y="246"/>
                    <a:pt x="499" y="250"/>
                    <a:pt x="502" y="251"/>
                  </a:cubicBezTo>
                  <a:close/>
                  <a:moveTo>
                    <a:pt x="573" y="254"/>
                  </a:moveTo>
                  <a:cubicBezTo>
                    <a:pt x="575" y="252"/>
                    <a:pt x="576" y="243"/>
                    <a:pt x="573" y="242"/>
                  </a:cubicBezTo>
                  <a:cubicBezTo>
                    <a:pt x="572" y="245"/>
                    <a:pt x="568" y="252"/>
                    <a:pt x="573" y="254"/>
                  </a:cubicBezTo>
                  <a:close/>
                  <a:moveTo>
                    <a:pt x="149" y="252"/>
                  </a:moveTo>
                  <a:cubicBezTo>
                    <a:pt x="149" y="252"/>
                    <a:pt x="150" y="252"/>
                    <a:pt x="151" y="252"/>
                  </a:cubicBezTo>
                  <a:cubicBezTo>
                    <a:pt x="150" y="247"/>
                    <a:pt x="148" y="245"/>
                    <a:pt x="145" y="243"/>
                  </a:cubicBezTo>
                  <a:cubicBezTo>
                    <a:pt x="142" y="246"/>
                    <a:pt x="147" y="250"/>
                    <a:pt x="149" y="252"/>
                  </a:cubicBezTo>
                  <a:close/>
                  <a:moveTo>
                    <a:pt x="290" y="243"/>
                  </a:moveTo>
                  <a:cubicBezTo>
                    <a:pt x="287" y="246"/>
                    <a:pt x="291" y="250"/>
                    <a:pt x="293" y="252"/>
                  </a:cubicBezTo>
                  <a:cubicBezTo>
                    <a:pt x="295" y="251"/>
                    <a:pt x="297" y="250"/>
                    <a:pt x="297" y="248"/>
                  </a:cubicBezTo>
                  <a:cubicBezTo>
                    <a:pt x="294" y="248"/>
                    <a:pt x="294" y="244"/>
                    <a:pt x="290" y="243"/>
                  </a:cubicBezTo>
                  <a:close/>
                  <a:moveTo>
                    <a:pt x="57" y="258"/>
                  </a:moveTo>
                  <a:cubicBezTo>
                    <a:pt x="56" y="253"/>
                    <a:pt x="55" y="247"/>
                    <a:pt x="52" y="244"/>
                  </a:cubicBezTo>
                  <a:cubicBezTo>
                    <a:pt x="54" y="247"/>
                    <a:pt x="52" y="256"/>
                    <a:pt x="57" y="258"/>
                  </a:cubicBezTo>
                  <a:close/>
                  <a:moveTo>
                    <a:pt x="230" y="245"/>
                  </a:moveTo>
                  <a:cubicBezTo>
                    <a:pt x="231" y="248"/>
                    <a:pt x="236" y="250"/>
                    <a:pt x="239" y="250"/>
                  </a:cubicBezTo>
                  <a:cubicBezTo>
                    <a:pt x="237" y="247"/>
                    <a:pt x="233" y="244"/>
                    <a:pt x="230" y="245"/>
                  </a:cubicBezTo>
                  <a:close/>
                  <a:moveTo>
                    <a:pt x="332" y="254"/>
                  </a:moveTo>
                  <a:cubicBezTo>
                    <a:pt x="339" y="257"/>
                    <a:pt x="344" y="261"/>
                    <a:pt x="350" y="264"/>
                  </a:cubicBezTo>
                  <a:cubicBezTo>
                    <a:pt x="352" y="261"/>
                    <a:pt x="348" y="258"/>
                    <a:pt x="347" y="256"/>
                  </a:cubicBezTo>
                  <a:cubicBezTo>
                    <a:pt x="344" y="252"/>
                    <a:pt x="342" y="247"/>
                    <a:pt x="339" y="244"/>
                  </a:cubicBezTo>
                  <a:cubicBezTo>
                    <a:pt x="337" y="248"/>
                    <a:pt x="334" y="250"/>
                    <a:pt x="332" y="254"/>
                  </a:cubicBezTo>
                  <a:close/>
                  <a:moveTo>
                    <a:pt x="452" y="245"/>
                  </a:moveTo>
                  <a:cubicBezTo>
                    <a:pt x="452" y="247"/>
                    <a:pt x="453" y="247"/>
                    <a:pt x="454" y="247"/>
                  </a:cubicBezTo>
                  <a:cubicBezTo>
                    <a:pt x="455" y="245"/>
                    <a:pt x="454" y="244"/>
                    <a:pt x="453" y="244"/>
                  </a:cubicBezTo>
                  <a:cubicBezTo>
                    <a:pt x="453" y="245"/>
                    <a:pt x="453" y="245"/>
                    <a:pt x="452" y="245"/>
                  </a:cubicBezTo>
                  <a:close/>
                  <a:moveTo>
                    <a:pt x="540" y="249"/>
                  </a:moveTo>
                  <a:cubicBezTo>
                    <a:pt x="542" y="251"/>
                    <a:pt x="544" y="253"/>
                    <a:pt x="547" y="254"/>
                  </a:cubicBezTo>
                  <a:cubicBezTo>
                    <a:pt x="548" y="251"/>
                    <a:pt x="548" y="251"/>
                    <a:pt x="548" y="249"/>
                  </a:cubicBezTo>
                  <a:cubicBezTo>
                    <a:pt x="546" y="248"/>
                    <a:pt x="544" y="245"/>
                    <a:pt x="541" y="244"/>
                  </a:cubicBezTo>
                  <a:cubicBezTo>
                    <a:pt x="541" y="246"/>
                    <a:pt x="540" y="247"/>
                    <a:pt x="540" y="249"/>
                  </a:cubicBezTo>
                  <a:close/>
                  <a:moveTo>
                    <a:pt x="240" y="252"/>
                  </a:moveTo>
                  <a:cubicBezTo>
                    <a:pt x="242" y="253"/>
                    <a:pt x="243" y="254"/>
                    <a:pt x="245" y="254"/>
                  </a:cubicBezTo>
                  <a:cubicBezTo>
                    <a:pt x="245" y="251"/>
                    <a:pt x="249" y="252"/>
                    <a:pt x="248" y="249"/>
                  </a:cubicBezTo>
                  <a:cubicBezTo>
                    <a:pt x="247" y="248"/>
                    <a:pt x="247" y="246"/>
                    <a:pt x="245" y="246"/>
                  </a:cubicBezTo>
                  <a:cubicBezTo>
                    <a:pt x="244" y="248"/>
                    <a:pt x="241" y="250"/>
                    <a:pt x="240" y="252"/>
                  </a:cubicBezTo>
                  <a:close/>
                  <a:moveTo>
                    <a:pt x="359" y="250"/>
                  </a:moveTo>
                  <a:cubicBezTo>
                    <a:pt x="359" y="247"/>
                    <a:pt x="355" y="246"/>
                    <a:pt x="354" y="246"/>
                  </a:cubicBezTo>
                  <a:cubicBezTo>
                    <a:pt x="356" y="247"/>
                    <a:pt x="356" y="250"/>
                    <a:pt x="359" y="250"/>
                  </a:cubicBezTo>
                  <a:close/>
                  <a:moveTo>
                    <a:pt x="370" y="248"/>
                  </a:moveTo>
                  <a:cubicBezTo>
                    <a:pt x="368" y="248"/>
                    <a:pt x="366" y="247"/>
                    <a:pt x="368" y="246"/>
                  </a:cubicBezTo>
                  <a:cubicBezTo>
                    <a:pt x="363" y="246"/>
                    <a:pt x="370" y="252"/>
                    <a:pt x="370" y="248"/>
                  </a:cubicBezTo>
                  <a:close/>
                  <a:moveTo>
                    <a:pt x="476" y="252"/>
                  </a:moveTo>
                  <a:cubicBezTo>
                    <a:pt x="477" y="254"/>
                    <a:pt x="477" y="255"/>
                    <a:pt x="479" y="255"/>
                  </a:cubicBezTo>
                  <a:cubicBezTo>
                    <a:pt x="480" y="253"/>
                    <a:pt x="481" y="251"/>
                    <a:pt x="482" y="248"/>
                  </a:cubicBezTo>
                  <a:cubicBezTo>
                    <a:pt x="480" y="248"/>
                    <a:pt x="480" y="246"/>
                    <a:pt x="478" y="246"/>
                  </a:cubicBezTo>
                  <a:cubicBezTo>
                    <a:pt x="478" y="249"/>
                    <a:pt x="476" y="249"/>
                    <a:pt x="476" y="252"/>
                  </a:cubicBezTo>
                  <a:close/>
                  <a:moveTo>
                    <a:pt x="614" y="268"/>
                  </a:moveTo>
                  <a:cubicBezTo>
                    <a:pt x="615" y="261"/>
                    <a:pt x="621" y="251"/>
                    <a:pt x="618" y="246"/>
                  </a:cubicBezTo>
                  <a:cubicBezTo>
                    <a:pt x="617" y="253"/>
                    <a:pt x="611" y="259"/>
                    <a:pt x="614" y="268"/>
                  </a:cubicBezTo>
                  <a:close/>
                  <a:moveTo>
                    <a:pt x="139" y="248"/>
                  </a:moveTo>
                  <a:cubicBezTo>
                    <a:pt x="141" y="248"/>
                    <a:pt x="141" y="249"/>
                    <a:pt x="142" y="249"/>
                  </a:cubicBezTo>
                  <a:cubicBezTo>
                    <a:pt x="142" y="247"/>
                    <a:pt x="141" y="247"/>
                    <a:pt x="140" y="246"/>
                  </a:cubicBezTo>
                  <a:cubicBezTo>
                    <a:pt x="140" y="247"/>
                    <a:pt x="139" y="247"/>
                    <a:pt x="139" y="248"/>
                  </a:cubicBezTo>
                  <a:close/>
                  <a:moveTo>
                    <a:pt x="197" y="249"/>
                  </a:moveTo>
                  <a:cubicBezTo>
                    <a:pt x="203" y="251"/>
                    <a:pt x="205" y="255"/>
                    <a:pt x="210" y="256"/>
                  </a:cubicBezTo>
                  <a:cubicBezTo>
                    <a:pt x="208" y="253"/>
                    <a:pt x="201" y="244"/>
                    <a:pt x="197" y="249"/>
                  </a:cubicBezTo>
                  <a:close/>
                  <a:moveTo>
                    <a:pt x="278" y="258"/>
                  </a:moveTo>
                  <a:cubicBezTo>
                    <a:pt x="278" y="256"/>
                    <a:pt x="280" y="255"/>
                    <a:pt x="280" y="253"/>
                  </a:cubicBezTo>
                  <a:cubicBezTo>
                    <a:pt x="278" y="249"/>
                    <a:pt x="273" y="248"/>
                    <a:pt x="269" y="247"/>
                  </a:cubicBezTo>
                  <a:cubicBezTo>
                    <a:pt x="268" y="252"/>
                    <a:pt x="274" y="255"/>
                    <a:pt x="278" y="258"/>
                  </a:cubicBezTo>
                  <a:close/>
                  <a:moveTo>
                    <a:pt x="410" y="252"/>
                  </a:moveTo>
                  <a:cubicBezTo>
                    <a:pt x="413" y="252"/>
                    <a:pt x="413" y="250"/>
                    <a:pt x="413" y="248"/>
                  </a:cubicBezTo>
                  <a:cubicBezTo>
                    <a:pt x="412" y="246"/>
                    <a:pt x="409" y="250"/>
                    <a:pt x="410" y="252"/>
                  </a:cubicBezTo>
                  <a:close/>
                  <a:moveTo>
                    <a:pt x="525" y="254"/>
                  </a:moveTo>
                  <a:cubicBezTo>
                    <a:pt x="523" y="250"/>
                    <a:pt x="520" y="249"/>
                    <a:pt x="517" y="247"/>
                  </a:cubicBezTo>
                  <a:cubicBezTo>
                    <a:pt x="517" y="250"/>
                    <a:pt x="522" y="252"/>
                    <a:pt x="525" y="254"/>
                  </a:cubicBezTo>
                  <a:close/>
                  <a:moveTo>
                    <a:pt x="308" y="254"/>
                  </a:moveTo>
                  <a:cubicBezTo>
                    <a:pt x="308" y="253"/>
                    <a:pt x="309" y="253"/>
                    <a:pt x="309" y="252"/>
                  </a:cubicBezTo>
                  <a:cubicBezTo>
                    <a:pt x="307" y="251"/>
                    <a:pt x="303" y="247"/>
                    <a:pt x="301" y="248"/>
                  </a:cubicBezTo>
                  <a:cubicBezTo>
                    <a:pt x="303" y="250"/>
                    <a:pt x="304" y="254"/>
                    <a:pt x="308" y="254"/>
                  </a:cubicBezTo>
                  <a:close/>
                  <a:moveTo>
                    <a:pt x="534" y="255"/>
                  </a:moveTo>
                  <a:cubicBezTo>
                    <a:pt x="537" y="252"/>
                    <a:pt x="532" y="250"/>
                    <a:pt x="531" y="248"/>
                  </a:cubicBezTo>
                  <a:cubicBezTo>
                    <a:pt x="528" y="251"/>
                    <a:pt x="530" y="255"/>
                    <a:pt x="534" y="255"/>
                  </a:cubicBezTo>
                  <a:close/>
                  <a:moveTo>
                    <a:pt x="233" y="255"/>
                  </a:moveTo>
                  <a:cubicBezTo>
                    <a:pt x="235" y="255"/>
                    <a:pt x="236" y="254"/>
                    <a:pt x="236" y="252"/>
                  </a:cubicBezTo>
                  <a:cubicBezTo>
                    <a:pt x="233" y="251"/>
                    <a:pt x="231" y="250"/>
                    <a:pt x="228" y="249"/>
                  </a:cubicBezTo>
                  <a:cubicBezTo>
                    <a:pt x="229" y="251"/>
                    <a:pt x="231" y="253"/>
                    <a:pt x="233" y="255"/>
                  </a:cubicBezTo>
                  <a:close/>
                  <a:moveTo>
                    <a:pt x="459" y="252"/>
                  </a:moveTo>
                  <a:cubicBezTo>
                    <a:pt x="462" y="252"/>
                    <a:pt x="466" y="258"/>
                    <a:pt x="468" y="256"/>
                  </a:cubicBezTo>
                  <a:cubicBezTo>
                    <a:pt x="467" y="254"/>
                    <a:pt x="462" y="251"/>
                    <a:pt x="459" y="249"/>
                  </a:cubicBezTo>
                  <a:cubicBezTo>
                    <a:pt x="459" y="250"/>
                    <a:pt x="459" y="251"/>
                    <a:pt x="459" y="252"/>
                  </a:cubicBezTo>
                  <a:close/>
                  <a:moveTo>
                    <a:pt x="256" y="252"/>
                  </a:moveTo>
                  <a:cubicBezTo>
                    <a:pt x="258" y="252"/>
                    <a:pt x="259" y="252"/>
                    <a:pt x="259" y="251"/>
                  </a:cubicBezTo>
                  <a:cubicBezTo>
                    <a:pt x="257" y="251"/>
                    <a:pt x="257" y="249"/>
                    <a:pt x="255" y="249"/>
                  </a:cubicBezTo>
                  <a:cubicBezTo>
                    <a:pt x="255" y="251"/>
                    <a:pt x="257" y="251"/>
                    <a:pt x="256" y="252"/>
                  </a:cubicBezTo>
                  <a:close/>
                  <a:moveTo>
                    <a:pt x="448" y="260"/>
                  </a:moveTo>
                  <a:cubicBezTo>
                    <a:pt x="450" y="257"/>
                    <a:pt x="451" y="254"/>
                    <a:pt x="452" y="251"/>
                  </a:cubicBezTo>
                  <a:cubicBezTo>
                    <a:pt x="445" y="246"/>
                    <a:pt x="442" y="258"/>
                    <a:pt x="448" y="260"/>
                  </a:cubicBezTo>
                  <a:close/>
                  <a:moveTo>
                    <a:pt x="414" y="254"/>
                  </a:moveTo>
                  <a:cubicBezTo>
                    <a:pt x="416" y="256"/>
                    <a:pt x="419" y="257"/>
                    <a:pt x="421" y="254"/>
                  </a:cubicBezTo>
                  <a:cubicBezTo>
                    <a:pt x="420" y="250"/>
                    <a:pt x="415" y="249"/>
                    <a:pt x="414" y="254"/>
                  </a:cubicBezTo>
                  <a:close/>
                  <a:moveTo>
                    <a:pt x="501" y="255"/>
                  </a:moveTo>
                  <a:cubicBezTo>
                    <a:pt x="499" y="253"/>
                    <a:pt x="499" y="250"/>
                    <a:pt x="495" y="250"/>
                  </a:cubicBezTo>
                  <a:cubicBezTo>
                    <a:pt x="496" y="253"/>
                    <a:pt x="498" y="254"/>
                    <a:pt x="501" y="255"/>
                  </a:cubicBezTo>
                  <a:close/>
                  <a:moveTo>
                    <a:pt x="509" y="260"/>
                  </a:moveTo>
                  <a:cubicBezTo>
                    <a:pt x="509" y="257"/>
                    <a:pt x="509" y="256"/>
                    <a:pt x="512" y="255"/>
                  </a:cubicBezTo>
                  <a:cubicBezTo>
                    <a:pt x="510" y="254"/>
                    <a:pt x="512" y="250"/>
                    <a:pt x="509" y="250"/>
                  </a:cubicBezTo>
                  <a:cubicBezTo>
                    <a:pt x="509" y="253"/>
                    <a:pt x="505" y="258"/>
                    <a:pt x="509" y="260"/>
                  </a:cubicBezTo>
                  <a:close/>
                  <a:moveTo>
                    <a:pt x="580" y="293"/>
                  </a:moveTo>
                  <a:cubicBezTo>
                    <a:pt x="581" y="286"/>
                    <a:pt x="583" y="278"/>
                    <a:pt x="586" y="272"/>
                  </a:cubicBezTo>
                  <a:cubicBezTo>
                    <a:pt x="587" y="265"/>
                    <a:pt x="592" y="256"/>
                    <a:pt x="591" y="250"/>
                  </a:cubicBezTo>
                  <a:cubicBezTo>
                    <a:pt x="586" y="264"/>
                    <a:pt x="579" y="280"/>
                    <a:pt x="580" y="293"/>
                  </a:cubicBezTo>
                  <a:close/>
                  <a:moveTo>
                    <a:pt x="74" y="269"/>
                  </a:moveTo>
                  <a:cubicBezTo>
                    <a:pt x="74" y="267"/>
                    <a:pt x="77" y="268"/>
                    <a:pt x="78" y="267"/>
                  </a:cubicBezTo>
                  <a:cubicBezTo>
                    <a:pt x="74" y="261"/>
                    <a:pt x="67" y="254"/>
                    <a:pt x="60" y="252"/>
                  </a:cubicBezTo>
                  <a:cubicBezTo>
                    <a:pt x="61" y="261"/>
                    <a:pt x="67" y="266"/>
                    <a:pt x="74" y="269"/>
                  </a:cubicBezTo>
                  <a:close/>
                  <a:moveTo>
                    <a:pt x="127" y="254"/>
                  </a:moveTo>
                  <a:cubicBezTo>
                    <a:pt x="128" y="254"/>
                    <a:pt x="127" y="252"/>
                    <a:pt x="128" y="251"/>
                  </a:cubicBezTo>
                  <a:cubicBezTo>
                    <a:pt x="127" y="251"/>
                    <a:pt x="126" y="251"/>
                    <a:pt x="126" y="251"/>
                  </a:cubicBezTo>
                  <a:cubicBezTo>
                    <a:pt x="126" y="252"/>
                    <a:pt x="125" y="255"/>
                    <a:pt x="127" y="254"/>
                  </a:cubicBezTo>
                  <a:close/>
                  <a:moveTo>
                    <a:pt x="190" y="254"/>
                  </a:moveTo>
                  <a:cubicBezTo>
                    <a:pt x="196" y="255"/>
                    <a:pt x="199" y="260"/>
                    <a:pt x="205" y="261"/>
                  </a:cubicBezTo>
                  <a:cubicBezTo>
                    <a:pt x="205" y="260"/>
                    <a:pt x="207" y="260"/>
                    <a:pt x="207" y="258"/>
                  </a:cubicBezTo>
                  <a:cubicBezTo>
                    <a:pt x="202" y="257"/>
                    <a:pt x="195" y="247"/>
                    <a:pt x="190" y="254"/>
                  </a:cubicBezTo>
                  <a:close/>
                  <a:moveTo>
                    <a:pt x="485" y="263"/>
                  </a:moveTo>
                  <a:cubicBezTo>
                    <a:pt x="486" y="260"/>
                    <a:pt x="488" y="257"/>
                    <a:pt x="489" y="253"/>
                  </a:cubicBezTo>
                  <a:cubicBezTo>
                    <a:pt x="487" y="253"/>
                    <a:pt x="488" y="251"/>
                    <a:pt x="485" y="251"/>
                  </a:cubicBezTo>
                  <a:cubicBezTo>
                    <a:pt x="485" y="255"/>
                    <a:pt x="480" y="260"/>
                    <a:pt x="485" y="263"/>
                  </a:cubicBezTo>
                  <a:close/>
                  <a:moveTo>
                    <a:pt x="39" y="255"/>
                  </a:moveTo>
                  <a:cubicBezTo>
                    <a:pt x="41" y="257"/>
                    <a:pt x="40" y="262"/>
                    <a:pt x="42" y="263"/>
                  </a:cubicBezTo>
                  <a:cubicBezTo>
                    <a:pt x="41" y="259"/>
                    <a:pt x="45" y="254"/>
                    <a:pt x="41" y="252"/>
                  </a:cubicBezTo>
                  <a:cubicBezTo>
                    <a:pt x="41" y="254"/>
                    <a:pt x="40" y="254"/>
                    <a:pt x="39" y="255"/>
                  </a:cubicBezTo>
                  <a:close/>
                  <a:moveTo>
                    <a:pt x="121" y="259"/>
                  </a:moveTo>
                  <a:cubicBezTo>
                    <a:pt x="121" y="257"/>
                    <a:pt x="120" y="257"/>
                    <a:pt x="120" y="255"/>
                  </a:cubicBezTo>
                  <a:cubicBezTo>
                    <a:pt x="116" y="256"/>
                    <a:pt x="115" y="250"/>
                    <a:pt x="111" y="252"/>
                  </a:cubicBezTo>
                  <a:cubicBezTo>
                    <a:pt x="114" y="255"/>
                    <a:pt x="117" y="257"/>
                    <a:pt x="121" y="259"/>
                  </a:cubicBezTo>
                  <a:close/>
                  <a:moveTo>
                    <a:pt x="299" y="259"/>
                  </a:moveTo>
                  <a:cubicBezTo>
                    <a:pt x="301" y="259"/>
                    <a:pt x="301" y="258"/>
                    <a:pt x="303" y="258"/>
                  </a:cubicBezTo>
                  <a:cubicBezTo>
                    <a:pt x="302" y="256"/>
                    <a:pt x="302" y="256"/>
                    <a:pt x="303" y="254"/>
                  </a:cubicBezTo>
                  <a:cubicBezTo>
                    <a:pt x="299" y="254"/>
                    <a:pt x="300" y="251"/>
                    <a:pt x="296" y="252"/>
                  </a:cubicBezTo>
                  <a:cubicBezTo>
                    <a:pt x="294" y="256"/>
                    <a:pt x="298" y="256"/>
                    <a:pt x="299" y="259"/>
                  </a:cubicBezTo>
                  <a:close/>
                  <a:moveTo>
                    <a:pt x="362" y="252"/>
                  </a:moveTo>
                  <a:cubicBezTo>
                    <a:pt x="362" y="255"/>
                    <a:pt x="363" y="253"/>
                    <a:pt x="365" y="254"/>
                  </a:cubicBezTo>
                  <a:cubicBezTo>
                    <a:pt x="366" y="252"/>
                    <a:pt x="363" y="251"/>
                    <a:pt x="362" y="252"/>
                  </a:cubicBezTo>
                  <a:close/>
                  <a:moveTo>
                    <a:pt x="566" y="255"/>
                  </a:moveTo>
                  <a:cubicBezTo>
                    <a:pt x="566" y="253"/>
                    <a:pt x="564" y="252"/>
                    <a:pt x="562" y="252"/>
                  </a:cubicBezTo>
                  <a:cubicBezTo>
                    <a:pt x="562" y="254"/>
                    <a:pt x="564" y="256"/>
                    <a:pt x="566" y="255"/>
                  </a:cubicBezTo>
                  <a:close/>
                  <a:moveTo>
                    <a:pt x="248" y="256"/>
                  </a:moveTo>
                  <a:cubicBezTo>
                    <a:pt x="250" y="258"/>
                    <a:pt x="253" y="258"/>
                    <a:pt x="255" y="256"/>
                  </a:cubicBezTo>
                  <a:cubicBezTo>
                    <a:pt x="254" y="254"/>
                    <a:pt x="253" y="253"/>
                    <a:pt x="251" y="252"/>
                  </a:cubicBezTo>
                  <a:cubicBezTo>
                    <a:pt x="250" y="254"/>
                    <a:pt x="249" y="254"/>
                    <a:pt x="248" y="256"/>
                  </a:cubicBezTo>
                  <a:close/>
                  <a:moveTo>
                    <a:pt x="550" y="257"/>
                  </a:moveTo>
                  <a:cubicBezTo>
                    <a:pt x="552" y="258"/>
                    <a:pt x="552" y="260"/>
                    <a:pt x="554" y="260"/>
                  </a:cubicBezTo>
                  <a:cubicBezTo>
                    <a:pt x="554" y="258"/>
                    <a:pt x="554" y="256"/>
                    <a:pt x="555" y="254"/>
                  </a:cubicBezTo>
                  <a:cubicBezTo>
                    <a:pt x="553" y="254"/>
                    <a:pt x="554" y="252"/>
                    <a:pt x="552" y="252"/>
                  </a:cubicBezTo>
                  <a:cubicBezTo>
                    <a:pt x="551" y="254"/>
                    <a:pt x="550" y="255"/>
                    <a:pt x="550" y="257"/>
                  </a:cubicBezTo>
                  <a:close/>
                  <a:moveTo>
                    <a:pt x="169" y="253"/>
                  </a:moveTo>
                  <a:cubicBezTo>
                    <a:pt x="168" y="255"/>
                    <a:pt x="166" y="256"/>
                    <a:pt x="163" y="257"/>
                  </a:cubicBezTo>
                  <a:cubicBezTo>
                    <a:pt x="163" y="255"/>
                    <a:pt x="162" y="254"/>
                    <a:pt x="160" y="254"/>
                  </a:cubicBezTo>
                  <a:cubicBezTo>
                    <a:pt x="163" y="262"/>
                    <a:pt x="173" y="266"/>
                    <a:pt x="179" y="258"/>
                  </a:cubicBezTo>
                  <a:cubicBezTo>
                    <a:pt x="174" y="257"/>
                    <a:pt x="173" y="254"/>
                    <a:pt x="169" y="253"/>
                  </a:cubicBezTo>
                  <a:close/>
                  <a:moveTo>
                    <a:pt x="375" y="255"/>
                  </a:moveTo>
                  <a:cubicBezTo>
                    <a:pt x="382" y="257"/>
                    <a:pt x="388" y="267"/>
                    <a:pt x="395" y="265"/>
                  </a:cubicBezTo>
                  <a:cubicBezTo>
                    <a:pt x="390" y="259"/>
                    <a:pt x="383" y="256"/>
                    <a:pt x="376" y="253"/>
                  </a:cubicBezTo>
                  <a:cubicBezTo>
                    <a:pt x="376" y="254"/>
                    <a:pt x="374" y="254"/>
                    <a:pt x="375" y="255"/>
                  </a:cubicBezTo>
                  <a:close/>
                  <a:moveTo>
                    <a:pt x="261" y="256"/>
                  </a:moveTo>
                  <a:cubicBezTo>
                    <a:pt x="265" y="260"/>
                    <a:pt x="267" y="264"/>
                    <a:pt x="272" y="267"/>
                  </a:cubicBezTo>
                  <a:cubicBezTo>
                    <a:pt x="274" y="262"/>
                    <a:pt x="266" y="257"/>
                    <a:pt x="262" y="254"/>
                  </a:cubicBezTo>
                  <a:cubicBezTo>
                    <a:pt x="262" y="255"/>
                    <a:pt x="261" y="255"/>
                    <a:pt x="261" y="256"/>
                  </a:cubicBezTo>
                  <a:close/>
                  <a:moveTo>
                    <a:pt x="355" y="256"/>
                  </a:moveTo>
                  <a:cubicBezTo>
                    <a:pt x="355" y="255"/>
                    <a:pt x="356" y="255"/>
                    <a:pt x="356" y="254"/>
                  </a:cubicBezTo>
                  <a:cubicBezTo>
                    <a:pt x="356" y="254"/>
                    <a:pt x="353" y="253"/>
                    <a:pt x="353" y="254"/>
                  </a:cubicBezTo>
                  <a:cubicBezTo>
                    <a:pt x="354" y="254"/>
                    <a:pt x="353" y="256"/>
                    <a:pt x="355" y="256"/>
                  </a:cubicBezTo>
                  <a:close/>
                  <a:moveTo>
                    <a:pt x="631" y="266"/>
                  </a:moveTo>
                  <a:cubicBezTo>
                    <a:pt x="633" y="261"/>
                    <a:pt x="634" y="257"/>
                    <a:pt x="632" y="254"/>
                  </a:cubicBezTo>
                  <a:cubicBezTo>
                    <a:pt x="632" y="258"/>
                    <a:pt x="629" y="262"/>
                    <a:pt x="631" y="266"/>
                  </a:cubicBezTo>
                  <a:close/>
                  <a:moveTo>
                    <a:pt x="236" y="259"/>
                  </a:moveTo>
                  <a:cubicBezTo>
                    <a:pt x="239" y="259"/>
                    <a:pt x="241" y="258"/>
                    <a:pt x="242" y="255"/>
                  </a:cubicBezTo>
                  <a:cubicBezTo>
                    <a:pt x="239" y="253"/>
                    <a:pt x="236" y="256"/>
                    <a:pt x="236" y="259"/>
                  </a:cubicBezTo>
                  <a:close/>
                  <a:moveTo>
                    <a:pt x="406" y="257"/>
                  </a:moveTo>
                  <a:cubicBezTo>
                    <a:pt x="407" y="256"/>
                    <a:pt x="409" y="255"/>
                    <a:pt x="406" y="254"/>
                  </a:cubicBezTo>
                  <a:cubicBezTo>
                    <a:pt x="406" y="255"/>
                    <a:pt x="405" y="257"/>
                    <a:pt x="406" y="257"/>
                  </a:cubicBezTo>
                  <a:close/>
                  <a:moveTo>
                    <a:pt x="200" y="266"/>
                  </a:moveTo>
                  <a:cubicBezTo>
                    <a:pt x="200" y="265"/>
                    <a:pt x="202" y="265"/>
                    <a:pt x="203" y="264"/>
                  </a:cubicBezTo>
                  <a:cubicBezTo>
                    <a:pt x="200" y="259"/>
                    <a:pt x="192" y="259"/>
                    <a:pt x="188" y="255"/>
                  </a:cubicBezTo>
                  <a:cubicBezTo>
                    <a:pt x="192" y="259"/>
                    <a:pt x="196" y="262"/>
                    <a:pt x="200" y="266"/>
                  </a:cubicBezTo>
                  <a:close/>
                  <a:moveTo>
                    <a:pt x="285" y="263"/>
                  </a:moveTo>
                  <a:cubicBezTo>
                    <a:pt x="286" y="261"/>
                    <a:pt x="288" y="260"/>
                    <a:pt x="289" y="258"/>
                  </a:cubicBezTo>
                  <a:cubicBezTo>
                    <a:pt x="286" y="258"/>
                    <a:pt x="285" y="256"/>
                    <a:pt x="284" y="255"/>
                  </a:cubicBezTo>
                  <a:cubicBezTo>
                    <a:pt x="281" y="257"/>
                    <a:pt x="280" y="262"/>
                    <a:pt x="285" y="263"/>
                  </a:cubicBezTo>
                  <a:close/>
                  <a:moveTo>
                    <a:pt x="399" y="258"/>
                  </a:moveTo>
                  <a:cubicBezTo>
                    <a:pt x="400" y="256"/>
                    <a:pt x="395" y="254"/>
                    <a:pt x="393" y="255"/>
                  </a:cubicBezTo>
                  <a:cubicBezTo>
                    <a:pt x="395" y="256"/>
                    <a:pt x="396" y="258"/>
                    <a:pt x="399" y="258"/>
                  </a:cubicBezTo>
                  <a:close/>
                  <a:moveTo>
                    <a:pt x="110" y="258"/>
                  </a:moveTo>
                  <a:cubicBezTo>
                    <a:pt x="108" y="258"/>
                    <a:pt x="107" y="254"/>
                    <a:pt x="106" y="256"/>
                  </a:cubicBezTo>
                  <a:cubicBezTo>
                    <a:pt x="107" y="256"/>
                    <a:pt x="109" y="259"/>
                    <a:pt x="110" y="258"/>
                  </a:cubicBezTo>
                  <a:close/>
                  <a:moveTo>
                    <a:pt x="455" y="264"/>
                  </a:moveTo>
                  <a:cubicBezTo>
                    <a:pt x="457" y="266"/>
                    <a:pt x="460" y="271"/>
                    <a:pt x="463" y="269"/>
                  </a:cubicBezTo>
                  <a:cubicBezTo>
                    <a:pt x="462" y="267"/>
                    <a:pt x="466" y="264"/>
                    <a:pt x="466" y="259"/>
                  </a:cubicBezTo>
                  <a:cubicBezTo>
                    <a:pt x="461" y="260"/>
                    <a:pt x="461" y="256"/>
                    <a:pt x="457" y="255"/>
                  </a:cubicBezTo>
                  <a:cubicBezTo>
                    <a:pt x="457" y="258"/>
                    <a:pt x="455" y="260"/>
                    <a:pt x="455" y="264"/>
                  </a:cubicBezTo>
                  <a:close/>
                  <a:moveTo>
                    <a:pt x="516" y="268"/>
                  </a:moveTo>
                  <a:cubicBezTo>
                    <a:pt x="518" y="267"/>
                    <a:pt x="518" y="269"/>
                    <a:pt x="519" y="269"/>
                  </a:cubicBezTo>
                  <a:cubicBezTo>
                    <a:pt x="520" y="266"/>
                    <a:pt x="522" y="263"/>
                    <a:pt x="523" y="260"/>
                  </a:cubicBezTo>
                  <a:cubicBezTo>
                    <a:pt x="521" y="259"/>
                    <a:pt x="519" y="256"/>
                    <a:pt x="516" y="255"/>
                  </a:cubicBezTo>
                  <a:cubicBezTo>
                    <a:pt x="517" y="261"/>
                    <a:pt x="517" y="263"/>
                    <a:pt x="516" y="268"/>
                  </a:cubicBezTo>
                  <a:close/>
                  <a:moveTo>
                    <a:pt x="528" y="258"/>
                  </a:moveTo>
                  <a:cubicBezTo>
                    <a:pt x="530" y="258"/>
                    <a:pt x="532" y="260"/>
                    <a:pt x="533" y="259"/>
                  </a:cubicBezTo>
                  <a:cubicBezTo>
                    <a:pt x="531" y="258"/>
                    <a:pt x="531" y="255"/>
                    <a:pt x="528" y="255"/>
                  </a:cubicBezTo>
                  <a:cubicBezTo>
                    <a:pt x="528" y="256"/>
                    <a:pt x="528" y="257"/>
                    <a:pt x="528" y="258"/>
                  </a:cubicBezTo>
                  <a:close/>
                  <a:moveTo>
                    <a:pt x="46" y="266"/>
                  </a:moveTo>
                  <a:cubicBezTo>
                    <a:pt x="49" y="267"/>
                    <a:pt x="51" y="270"/>
                    <a:pt x="55" y="271"/>
                  </a:cubicBezTo>
                  <a:cubicBezTo>
                    <a:pt x="52" y="266"/>
                    <a:pt x="54" y="256"/>
                    <a:pt x="46" y="256"/>
                  </a:cubicBezTo>
                  <a:cubicBezTo>
                    <a:pt x="46" y="261"/>
                    <a:pt x="46" y="261"/>
                    <a:pt x="46" y="266"/>
                  </a:cubicBezTo>
                  <a:close/>
                  <a:moveTo>
                    <a:pt x="330" y="257"/>
                  </a:moveTo>
                  <a:cubicBezTo>
                    <a:pt x="333" y="262"/>
                    <a:pt x="339" y="265"/>
                    <a:pt x="344" y="268"/>
                  </a:cubicBezTo>
                  <a:cubicBezTo>
                    <a:pt x="344" y="266"/>
                    <a:pt x="346" y="267"/>
                    <a:pt x="346" y="265"/>
                  </a:cubicBezTo>
                  <a:cubicBezTo>
                    <a:pt x="340" y="263"/>
                    <a:pt x="335" y="257"/>
                    <a:pt x="330" y="257"/>
                  </a:cubicBezTo>
                  <a:close/>
                  <a:moveTo>
                    <a:pt x="492" y="257"/>
                  </a:moveTo>
                  <a:cubicBezTo>
                    <a:pt x="492" y="261"/>
                    <a:pt x="489" y="262"/>
                    <a:pt x="490" y="266"/>
                  </a:cubicBezTo>
                  <a:cubicBezTo>
                    <a:pt x="492" y="267"/>
                    <a:pt x="492" y="270"/>
                    <a:pt x="496" y="270"/>
                  </a:cubicBezTo>
                  <a:cubicBezTo>
                    <a:pt x="496" y="267"/>
                    <a:pt x="498" y="265"/>
                    <a:pt x="499" y="262"/>
                  </a:cubicBezTo>
                  <a:cubicBezTo>
                    <a:pt x="498" y="259"/>
                    <a:pt x="496" y="258"/>
                    <a:pt x="496" y="256"/>
                  </a:cubicBezTo>
                  <a:cubicBezTo>
                    <a:pt x="495" y="257"/>
                    <a:pt x="493" y="256"/>
                    <a:pt x="492" y="257"/>
                  </a:cubicBezTo>
                  <a:close/>
                  <a:moveTo>
                    <a:pt x="572" y="259"/>
                  </a:moveTo>
                  <a:cubicBezTo>
                    <a:pt x="572" y="257"/>
                    <a:pt x="570" y="256"/>
                    <a:pt x="569" y="256"/>
                  </a:cubicBezTo>
                  <a:cubicBezTo>
                    <a:pt x="569" y="258"/>
                    <a:pt x="570" y="259"/>
                    <a:pt x="572" y="259"/>
                  </a:cubicBezTo>
                  <a:close/>
                  <a:moveTo>
                    <a:pt x="537" y="258"/>
                  </a:moveTo>
                  <a:cubicBezTo>
                    <a:pt x="538" y="260"/>
                    <a:pt x="540" y="262"/>
                    <a:pt x="543" y="263"/>
                  </a:cubicBezTo>
                  <a:cubicBezTo>
                    <a:pt x="542" y="260"/>
                    <a:pt x="539" y="260"/>
                    <a:pt x="540" y="257"/>
                  </a:cubicBezTo>
                  <a:cubicBezTo>
                    <a:pt x="539" y="257"/>
                    <a:pt x="538" y="257"/>
                    <a:pt x="538" y="257"/>
                  </a:cubicBezTo>
                  <a:cubicBezTo>
                    <a:pt x="538" y="257"/>
                    <a:pt x="538" y="258"/>
                    <a:pt x="537" y="258"/>
                  </a:cubicBezTo>
                  <a:close/>
                  <a:moveTo>
                    <a:pt x="239" y="263"/>
                  </a:moveTo>
                  <a:cubicBezTo>
                    <a:pt x="242" y="264"/>
                    <a:pt x="242" y="267"/>
                    <a:pt x="245" y="266"/>
                  </a:cubicBezTo>
                  <a:cubicBezTo>
                    <a:pt x="246" y="264"/>
                    <a:pt x="247" y="262"/>
                    <a:pt x="250" y="261"/>
                  </a:cubicBezTo>
                  <a:cubicBezTo>
                    <a:pt x="247" y="255"/>
                    <a:pt x="242" y="259"/>
                    <a:pt x="239" y="263"/>
                  </a:cubicBezTo>
                  <a:close/>
                  <a:moveTo>
                    <a:pt x="409" y="260"/>
                  </a:moveTo>
                  <a:cubicBezTo>
                    <a:pt x="412" y="259"/>
                    <a:pt x="413" y="264"/>
                    <a:pt x="416" y="263"/>
                  </a:cubicBezTo>
                  <a:cubicBezTo>
                    <a:pt x="415" y="260"/>
                    <a:pt x="413" y="258"/>
                    <a:pt x="410" y="257"/>
                  </a:cubicBezTo>
                  <a:cubicBezTo>
                    <a:pt x="410" y="258"/>
                    <a:pt x="408" y="258"/>
                    <a:pt x="409" y="260"/>
                  </a:cubicBezTo>
                  <a:close/>
                  <a:moveTo>
                    <a:pt x="138" y="261"/>
                  </a:moveTo>
                  <a:cubicBezTo>
                    <a:pt x="139" y="259"/>
                    <a:pt x="137" y="258"/>
                    <a:pt x="135" y="258"/>
                  </a:cubicBezTo>
                  <a:cubicBezTo>
                    <a:pt x="135" y="260"/>
                    <a:pt x="136" y="261"/>
                    <a:pt x="138" y="261"/>
                  </a:cubicBezTo>
                  <a:close/>
                  <a:moveTo>
                    <a:pt x="312" y="262"/>
                  </a:moveTo>
                  <a:cubicBezTo>
                    <a:pt x="313" y="262"/>
                    <a:pt x="315" y="259"/>
                    <a:pt x="314" y="258"/>
                  </a:cubicBezTo>
                  <a:cubicBezTo>
                    <a:pt x="314" y="259"/>
                    <a:pt x="312" y="260"/>
                    <a:pt x="312" y="262"/>
                  </a:cubicBezTo>
                  <a:close/>
                  <a:moveTo>
                    <a:pt x="316" y="267"/>
                  </a:moveTo>
                  <a:cubicBezTo>
                    <a:pt x="320" y="266"/>
                    <a:pt x="320" y="262"/>
                    <a:pt x="323" y="260"/>
                  </a:cubicBezTo>
                  <a:cubicBezTo>
                    <a:pt x="322" y="260"/>
                    <a:pt x="322" y="258"/>
                    <a:pt x="320" y="258"/>
                  </a:cubicBezTo>
                  <a:cubicBezTo>
                    <a:pt x="319" y="261"/>
                    <a:pt x="315" y="263"/>
                    <a:pt x="316" y="267"/>
                  </a:cubicBezTo>
                  <a:close/>
                  <a:moveTo>
                    <a:pt x="369" y="259"/>
                  </a:moveTo>
                  <a:cubicBezTo>
                    <a:pt x="371" y="259"/>
                    <a:pt x="371" y="261"/>
                    <a:pt x="372" y="260"/>
                  </a:cubicBezTo>
                  <a:cubicBezTo>
                    <a:pt x="373" y="259"/>
                    <a:pt x="371" y="258"/>
                    <a:pt x="371" y="258"/>
                  </a:cubicBezTo>
                  <a:cubicBezTo>
                    <a:pt x="371" y="259"/>
                    <a:pt x="370" y="258"/>
                    <a:pt x="369" y="259"/>
                  </a:cubicBezTo>
                  <a:close/>
                  <a:moveTo>
                    <a:pt x="558" y="263"/>
                  </a:moveTo>
                  <a:cubicBezTo>
                    <a:pt x="559" y="263"/>
                    <a:pt x="560" y="265"/>
                    <a:pt x="562" y="265"/>
                  </a:cubicBezTo>
                  <a:cubicBezTo>
                    <a:pt x="564" y="262"/>
                    <a:pt x="562" y="259"/>
                    <a:pt x="560" y="258"/>
                  </a:cubicBezTo>
                  <a:cubicBezTo>
                    <a:pt x="559" y="260"/>
                    <a:pt x="558" y="261"/>
                    <a:pt x="558" y="263"/>
                  </a:cubicBezTo>
                  <a:close/>
                  <a:moveTo>
                    <a:pt x="256" y="261"/>
                  </a:moveTo>
                  <a:cubicBezTo>
                    <a:pt x="258" y="261"/>
                    <a:pt x="259" y="263"/>
                    <a:pt x="261" y="263"/>
                  </a:cubicBezTo>
                  <a:cubicBezTo>
                    <a:pt x="261" y="261"/>
                    <a:pt x="259" y="259"/>
                    <a:pt x="257" y="258"/>
                  </a:cubicBezTo>
                  <a:cubicBezTo>
                    <a:pt x="257" y="260"/>
                    <a:pt x="255" y="259"/>
                    <a:pt x="256" y="261"/>
                  </a:cubicBezTo>
                  <a:close/>
                  <a:moveTo>
                    <a:pt x="165" y="266"/>
                  </a:moveTo>
                  <a:cubicBezTo>
                    <a:pt x="162" y="264"/>
                    <a:pt x="160" y="260"/>
                    <a:pt x="155" y="259"/>
                  </a:cubicBezTo>
                  <a:cubicBezTo>
                    <a:pt x="157" y="262"/>
                    <a:pt x="162" y="266"/>
                    <a:pt x="165" y="266"/>
                  </a:cubicBezTo>
                  <a:close/>
                  <a:moveTo>
                    <a:pt x="303" y="260"/>
                  </a:moveTo>
                  <a:cubicBezTo>
                    <a:pt x="303" y="264"/>
                    <a:pt x="306" y="261"/>
                    <a:pt x="306" y="259"/>
                  </a:cubicBezTo>
                  <a:cubicBezTo>
                    <a:pt x="304" y="259"/>
                    <a:pt x="305" y="261"/>
                    <a:pt x="303" y="260"/>
                  </a:cubicBezTo>
                  <a:close/>
                  <a:moveTo>
                    <a:pt x="288" y="265"/>
                  </a:moveTo>
                  <a:cubicBezTo>
                    <a:pt x="289" y="265"/>
                    <a:pt x="289" y="266"/>
                    <a:pt x="290" y="266"/>
                  </a:cubicBezTo>
                  <a:cubicBezTo>
                    <a:pt x="293" y="267"/>
                    <a:pt x="292" y="264"/>
                    <a:pt x="295" y="264"/>
                  </a:cubicBezTo>
                  <a:cubicBezTo>
                    <a:pt x="294" y="257"/>
                    <a:pt x="288" y="260"/>
                    <a:pt x="288" y="265"/>
                  </a:cubicBezTo>
                  <a:close/>
                  <a:moveTo>
                    <a:pt x="476" y="263"/>
                  </a:moveTo>
                  <a:cubicBezTo>
                    <a:pt x="477" y="261"/>
                    <a:pt x="475" y="260"/>
                    <a:pt x="473" y="260"/>
                  </a:cubicBezTo>
                  <a:cubicBezTo>
                    <a:pt x="473" y="262"/>
                    <a:pt x="474" y="263"/>
                    <a:pt x="476" y="263"/>
                  </a:cubicBezTo>
                  <a:close/>
                  <a:moveTo>
                    <a:pt x="592" y="310"/>
                  </a:moveTo>
                  <a:cubicBezTo>
                    <a:pt x="597" y="309"/>
                    <a:pt x="594" y="300"/>
                    <a:pt x="599" y="296"/>
                  </a:cubicBezTo>
                  <a:cubicBezTo>
                    <a:pt x="598" y="292"/>
                    <a:pt x="600" y="291"/>
                    <a:pt x="601" y="288"/>
                  </a:cubicBezTo>
                  <a:cubicBezTo>
                    <a:pt x="601" y="277"/>
                    <a:pt x="610" y="271"/>
                    <a:pt x="608" y="260"/>
                  </a:cubicBezTo>
                  <a:cubicBezTo>
                    <a:pt x="601" y="274"/>
                    <a:pt x="596" y="295"/>
                    <a:pt x="592" y="310"/>
                  </a:cubicBezTo>
                  <a:close/>
                  <a:moveTo>
                    <a:pt x="223" y="262"/>
                  </a:moveTo>
                  <a:cubicBezTo>
                    <a:pt x="223" y="263"/>
                    <a:pt x="224" y="264"/>
                    <a:pt x="226" y="265"/>
                  </a:cubicBezTo>
                  <a:cubicBezTo>
                    <a:pt x="226" y="264"/>
                    <a:pt x="227" y="264"/>
                    <a:pt x="227" y="263"/>
                  </a:cubicBezTo>
                  <a:cubicBezTo>
                    <a:pt x="227" y="261"/>
                    <a:pt x="225" y="260"/>
                    <a:pt x="223" y="262"/>
                  </a:cubicBezTo>
                  <a:close/>
                  <a:moveTo>
                    <a:pt x="389" y="271"/>
                  </a:moveTo>
                  <a:cubicBezTo>
                    <a:pt x="390" y="271"/>
                    <a:pt x="390" y="270"/>
                    <a:pt x="391" y="270"/>
                  </a:cubicBezTo>
                  <a:cubicBezTo>
                    <a:pt x="388" y="265"/>
                    <a:pt x="381" y="262"/>
                    <a:pt x="377" y="261"/>
                  </a:cubicBezTo>
                  <a:cubicBezTo>
                    <a:pt x="380" y="266"/>
                    <a:pt x="385" y="269"/>
                    <a:pt x="389" y="271"/>
                  </a:cubicBezTo>
                  <a:close/>
                  <a:moveTo>
                    <a:pt x="448" y="263"/>
                  </a:moveTo>
                  <a:cubicBezTo>
                    <a:pt x="448" y="261"/>
                    <a:pt x="444" y="260"/>
                    <a:pt x="444" y="261"/>
                  </a:cubicBezTo>
                  <a:cubicBezTo>
                    <a:pt x="446" y="261"/>
                    <a:pt x="446" y="263"/>
                    <a:pt x="448" y="263"/>
                  </a:cubicBezTo>
                  <a:close/>
                  <a:moveTo>
                    <a:pt x="175" y="266"/>
                  </a:moveTo>
                  <a:cubicBezTo>
                    <a:pt x="181" y="268"/>
                    <a:pt x="191" y="280"/>
                    <a:pt x="195" y="270"/>
                  </a:cubicBezTo>
                  <a:cubicBezTo>
                    <a:pt x="189" y="266"/>
                    <a:pt x="182" y="256"/>
                    <a:pt x="175" y="266"/>
                  </a:cubicBezTo>
                  <a:close/>
                  <a:moveTo>
                    <a:pt x="319" y="271"/>
                  </a:moveTo>
                  <a:cubicBezTo>
                    <a:pt x="324" y="272"/>
                    <a:pt x="326" y="275"/>
                    <a:pt x="330" y="277"/>
                  </a:cubicBezTo>
                  <a:cubicBezTo>
                    <a:pt x="333" y="275"/>
                    <a:pt x="337" y="274"/>
                    <a:pt x="338" y="270"/>
                  </a:cubicBezTo>
                  <a:cubicBezTo>
                    <a:pt x="333" y="269"/>
                    <a:pt x="332" y="262"/>
                    <a:pt x="326" y="261"/>
                  </a:cubicBezTo>
                  <a:cubicBezTo>
                    <a:pt x="324" y="265"/>
                    <a:pt x="320" y="266"/>
                    <a:pt x="319" y="271"/>
                  </a:cubicBezTo>
                  <a:close/>
                  <a:moveTo>
                    <a:pt x="209" y="263"/>
                  </a:moveTo>
                  <a:cubicBezTo>
                    <a:pt x="211" y="264"/>
                    <a:pt x="212" y="266"/>
                    <a:pt x="214" y="266"/>
                  </a:cubicBezTo>
                  <a:cubicBezTo>
                    <a:pt x="214" y="264"/>
                    <a:pt x="216" y="265"/>
                    <a:pt x="216" y="263"/>
                  </a:cubicBezTo>
                  <a:cubicBezTo>
                    <a:pt x="214" y="262"/>
                    <a:pt x="211" y="261"/>
                    <a:pt x="209" y="263"/>
                  </a:cubicBezTo>
                  <a:close/>
                  <a:moveTo>
                    <a:pt x="361" y="267"/>
                  </a:moveTo>
                  <a:cubicBezTo>
                    <a:pt x="367" y="273"/>
                    <a:pt x="373" y="279"/>
                    <a:pt x="382" y="282"/>
                  </a:cubicBezTo>
                  <a:cubicBezTo>
                    <a:pt x="384" y="280"/>
                    <a:pt x="385" y="278"/>
                    <a:pt x="386" y="275"/>
                  </a:cubicBezTo>
                  <a:cubicBezTo>
                    <a:pt x="384" y="274"/>
                    <a:pt x="381" y="272"/>
                    <a:pt x="379" y="270"/>
                  </a:cubicBezTo>
                  <a:cubicBezTo>
                    <a:pt x="377" y="271"/>
                    <a:pt x="372" y="275"/>
                    <a:pt x="369" y="272"/>
                  </a:cubicBezTo>
                  <a:cubicBezTo>
                    <a:pt x="371" y="271"/>
                    <a:pt x="374" y="271"/>
                    <a:pt x="375" y="268"/>
                  </a:cubicBezTo>
                  <a:cubicBezTo>
                    <a:pt x="370" y="264"/>
                    <a:pt x="364" y="259"/>
                    <a:pt x="361" y="267"/>
                  </a:cubicBezTo>
                  <a:close/>
                  <a:moveTo>
                    <a:pt x="551" y="270"/>
                  </a:moveTo>
                  <a:cubicBezTo>
                    <a:pt x="552" y="267"/>
                    <a:pt x="552" y="265"/>
                    <a:pt x="552" y="263"/>
                  </a:cubicBezTo>
                  <a:cubicBezTo>
                    <a:pt x="551" y="265"/>
                    <a:pt x="550" y="262"/>
                    <a:pt x="550" y="262"/>
                  </a:cubicBezTo>
                  <a:cubicBezTo>
                    <a:pt x="549" y="262"/>
                    <a:pt x="549" y="262"/>
                    <a:pt x="548" y="262"/>
                  </a:cubicBezTo>
                  <a:cubicBezTo>
                    <a:pt x="549" y="264"/>
                    <a:pt x="548" y="267"/>
                    <a:pt x="551" y="270"/>
                  </a:cubicBezTo>
                  <a:close/>
                  <a:moveTo>
                    <a:pt x="64" y="278"/>
                  </a:moveTo>
                  <a:cubicBezTo>
                    <a:pt x="61" y="273"/>
                    <a:pt x="62" y="265"/>
                    <a:pt x="56" y="262"/>
                  </a:cubicBezTo>
                  <a:cubicBezTo>
                    <a:pt x="57" y="269"/>
                    <a:pt x="59" y="278"/>
                    <a:pt x="64" y="278"/>
                  </a:cubicBezTo>
                  <a:close/>
                  <a:moveTo>
                    <a:pt x="120" y="265"/>
                  </a:moveTo>
                  <a:cubicBezTo>
                    <a:pt x="120" y="264"/>
                    <a:pt x="120" y="263"/>
                    <a:pt x="120" y="262"/>
                  </a:cubicBezTo>
                  <a:cubicBezTo>
                    <a:pt x="119" y="262"/>
                    <a:pt x="119" y="262"/>
                    <a:pt x="118" y="262"/>
                  </a:cubicBezTo>
                  <a:cubicBezTo>
                    <a:pt x="118" y="264"/>
                    <a:pt x="119" y="265"/>
                    <a:pt x="120" y="265"/>
                  </a:cubicBezTo>
                  <a:close/>
                  <a:moveTo>
                    <a:pt x="253" y="262"/>
                  </a:moveTo>
                  <a:cubicBezTo>
                    <a:pt x="251" y="265"/>
                    <a:pt x="248" y="266"/>
                    <a:pt x="246" y="270"/>
                  </a:cubicBezTo>
                  <a:cubicBezTo>
                    <a:pt x="252" y="275"/>
                    <a:pt x="255" y="283"/>
                    <a:pt x="263" y="285"/>
                  </a:cubicBezTo>
                  <a:cubicBezTo>
                    <a:pt x="266" y="281"/>
                    <a:pt x="267" y="276"/>
                    <a:pt x="270" y="271"/>
                  </a:cubicBezTo>
                  <a:cubicBezTo>
                    <a:pt x="265" y="268"/>
                    <a:pt x="259" y="265"/>
                    <a:pt x="253" y="262"/>
                  </a:cubicBezTo>
                  <a:close/>
                  <a:moveTo>
                    <a:pt x="522" y="272"/>
                  </a:moveTo>
                  <a:cubicBezTo>
                    <a:pt x="524" y="273"/>
                    <a:pt x="526" y="274"/>
                    <a:pt x="527" y="275"/>
                  </a:cubicBezTo>
                  <a:cubicBezTo>
                    <a:pt x="529" y="273"/>
                    <a:pt x="529" y="271"/>
                    <a:pt x="531" y="270"/>
                  </a:cubicBezTo>
                  <a:cubicBezTo>
                    <a:pt x="531" y="265"/>
                    <a:pt x="529" y="263"/>
                    <a:pt x="525" y="262"/>
                  </a:cubicBezTo>
                  <a:cubicBezTo>
                    <a:pt x="524" y="266"/>
                    <a:pt x="523" y="268"/>
                    <a:pt x="522" y="272"/>
                  </a:cubicBezTo>
                  <a:close/>
                  <a:moveTo>
                    <a:pt x="567" y="263"/>
                  </a:moveTo>
                  <a:cubicBezTo>
                    <a:pt x="567" y="264"/>
                    <a:pt x="568" y="264"/>
                    <a:pt x="568" y="265"/>
                  </a:cubicBezTo>
                  <a:cubicBezTo>
                    <a:pt x="571" y="265"/>
                    <a:pt x="571" y="261"/>
                    <a:pt x="567" y="263"/>
                  </a:cubicBezTo>
                  <a:close/>
                  <a:moveTo>
                    <a:pt x="637" y="270"/>
                  </a:moveTo>
                  <a:cubicBezTo>
                    <a:pt x="637" y="267"/>
                    <a:pt x="641" y="264"/>
                    <a:pt x="639" y="262"/>
                  </a:cubicBezTo>
                  <a:cubicBezTo>
                    <a:pt x="639" y="265"/>
                    <a:pt x="636" y="268"/>
                    <a:pt x="637" y="270"/>
                  </a:cubicBezTo>
                  <a:close/>
                  <a:moveTo>
                    <a:pt x="409" y="266"/>
                  </a:moveTo>
                  <a:cubicBezTo>
                    <a:pt x="410" y="267"/>
                    <a:pt x="411" y="266"/>
                    <a:pt x="412" y="266"/>
                  </a:cubicBezTo>
                  <a:cubicBezTo>
                    <a:pt x="412" y="264"/>
                    <a:pt x="410" y="263"/>
                    <a:pt x="408" y="263"/>
                  </a:cubicBezTo>
                  <a:cubicBezTo>
                    <a:pt x="408" y="265"/>
                    <a:pt x="409" y="265"/>
                    <a:pt x="409" y="266"/>
                  </a:cubicBezTo>
                  <a:close/>
                  <a:moveTo>
                    <a:pt x="293" y="269"/>
                  </a:moveTo>
                  <a:cubicBezTo>
                    <a:pt x="296" y="270"/>
                    <a:pt x="298" y="267"/>
                    <a:pt x="299" y="265"/>
                  </a:cubicBezTo>
                  <a:cubicBezTo>
                    <a:pt x="296" y="266"/>
                    <a:pt x="294" y="266"/>
                    <a:pt x="293" y="269"/>
                  </a:cubicBezTo>
                  <a:close/>
                  <a:moveTo>
                    <a:pt x="467" y="274"/>
                  </a:moveTo>
                  <a:cubicBezTo>
                    <a:pt x="468" y="275"/>
                    <a:pt x="468" y="276"/>
                    <a:pt x="470" y="276"/>
                  </a:cubicBezTo>
                  <a:cubicBezTo>
                    <a:pt x="473" y="274"/>
                    <a:pt x="473" y="270"/>
                    <a:pt x="475" y="267"/>
                  </a:cubicBezTo>
                  <a:cubicBezTo>
                    <a:pt x="473" y="267"/>
                    <a:pt x="473" y="264"/>
                    <a:pt x="470" y="265"/>
                  </a:cubicBezTo>
                  <a:cubicBezTo>
                    <a:pt x="470" y="268"/>
                    <a:pt x="468" y="270"/>
                    <a:pt x="467" y="274"/>
                  </a:cubicBezTo>
                  <a:close/>
                  <a:moveTo>
                    <a:pt x="203" y="269"/>
                  </a:moveTo>
                  <a:cubicBezTo>
                    <a:pt x="207" y="270"/>
                    <a:pt x="208" y="274"/>
                    <a:pt x="212" y="272"/>
                  </a:cubicBezTo>
                  <a:cubicBezTo>
                    <a:pt x="212" y="270"/>
                    <a:pt x="213" y="270"/>
                    <a:pt x="213" y="268"/>
                  </a:cubicBezTo>
                  <a:cubicBezTo>
                    <a:pt x="209" y="265"/>
                    <a:pt x="205" y="265"/>
                    <a:pt x="203" y="269"/>
                  </a:cubicBezTo>
                  <a:close/>
                  <a:moveTo>
                    <a:pt x="436" y="277"/>
                  </a:moveTo>
                  <a:cubicBezTo>
                    <a:pt x="439" y="274"/>
                    <a:pt x="443" y="273"/>
                    <a:pt x="444" y="268"/>
                  </a:cubicBezTo>
                  <a:cubicBezTo>
                    <a:pt x="442" y="267"/>
                    <a:pt x="440" y="266"/>
                    <a:pt x="438" y="265"/>
                  </a:cubicBezTo>
                  <a:cubicBezTo>
                    <a:pt x="438" y="269"/>
                    <a:pt x="433" y="274"/>
                    <a:pt x="436" y="277"/>
                  </a:cubicBezTo>
                  <a:close/>
                  <a:moveTo>
                    <a:pt x="218" y="268"/>
                  </a:moveTo>
                  <a:cubicBezTo>
                    <a:pt x="220" y="268"/>
                    <a:pt x="220" y="270"/>
                    <a:pt x="222" y="269"/>
                  </a:cubicBezTo>
                  <a:cubicBezTo>
                    <a:pt x="222" y="267"/>
                    <a:pt x="220" y="267"/>
                    <a:pt x="219" y="266"/>
                  </a:cubicBezTo>
                  <a:cubicBezTo>
                    <a:pt x="219" y="267"/>
                    <a:pt x="218" y="267"/>
                    <a:pt x="218" y="268"/>
                  </a:cubicBezTo>
                  <a:close/>
                  <a:moveTo>
                    <a:pt x="159" y="271"/>
                  </a:moveTo>
                  <a:cubicBezTo>
                    <a:pt x="156" y="270"/>
                    <a:pt x="154" y="268"/>
                    <a:pt x="152" y="266"/>
                  </a:cubicBezTo>
                  <a:cubicBezTo>
                    <a:pt x="151" y="269"/>
                    <a:pt x="157" y="272"/>
                    <a:pt x="159" y="271"/>
                  </a:cubicBezTo>
                  <a:close/>
                  <a:moveTo>
                    <a:pt x="123" y="268"/>
                  </a:moveTo>
                  <a:cubicBezTo>
                    <a:pt x="123" y="269"/>
                    <a:pt x="125" y="271"/>
                    <a:pt x="127" y="269"/>
                  </a:cubicBezTo>
                  <a:cubicBezTo>
                    <a:pt x="127" y="267"/>
                    <a:pt x="125" y="266"/>
                    <a:pt x="123" y="268"/>
                  </a:cubicBezTo>
                  <a:close/>
                  <a:moveTo>
                    <a:pt x="275" y="272"/>
                  </a:moveTo>
                  <a:cubicBezTo>
                    <a:pt x="279" y="272"/>
                    <a:pt x="278" y="268"/>
                    <a:pt x="276" y="267"/>
                  </a:cubicBezTo>
                  <a:cubicBezTo>
                    <a:pt x="276" y="270"/>
                    <a:pt x="274" y="269"/>
                    <a:pt x="275" y="272"/>
                  </a:cubicBezTo>
                  <a:close/>
                  <a:moveTo>
                    <a:pt x="461" y="273"/>
                  </a:moveTo>
                  <a:cubicBezTo>
                    <a:pt x="460" y="270"/>
                    <a:pt x="455" y="268"/>
                    <a:pt x="453" y="268"/>
                  </a:cubicBezTo>
                  <a:cubicBezTo>
                    <a:pt x="456" y="269"/>
                    <a:pt x="458" y="272"/>
                    <a:pt x="461" y="273"/>
                  </a:cubicBezTo>
                  <a:close/>
                  <a:moveTo>
                    <a:pt x="553" y="273"/>
                  </a:moveTo>
                  <a:cubicBezTo>
                    <a:pt x="555" y="274"/>
                    <a:pt x="556" y="275"/>
                    <a:pt x="557" y="277"/>
                  </a:cubicBezTo>
                  <a:cubicBezTo>
                    <a:pt x="556" y="279"/>
                    <a:pt x="553" y="279"/>
                    <a:pt x="551" y="279"/>
                  </a:cubicBezTo>
                  <a:cubicBezTo>
                    <a:pt x="547" y="290"/>
                    <a:pt x="542" y="303"/>
                    <a:pt x="538" y="315"/>
                  </a:cubicBezTo>
                  <a:cubicBezTo>
                    <a:pt x="548" y="308"/>
                    <a:pt x="553" y="297"/>
                    <a:pt x="556" y="283"/>
                  </a:cubicBezTo>
                  <a:cubicBezTo>
                    <a:pt x="557" y="282"/>
                    <a:pt x="557" y="281"/>
                    <a:pt x="559" y="281"/>
                  </a:cubicBezTo>
                  <a:cubicBezTo>
                    <a:pt x="558" y="277"/>
                    <a:pt x="560" y="273"/>
                    <a:pt x="562" y="271"/>
                  </a:cubicBezTo>
                  <a:cubicBezTo>
                    <a:pt x="560" y="270"/>
                    <a:pt x="559" y="267"/>
                    <a:pt x="556" y="267"/>
                  </a:cubicBezTo>
                  <a:cubicBezTo>
                    <a:pt x="556" y="270"/>
                    <a:pt x="554" y="271"/>
                    <a:pt x="553" y="273"/>
                  </a:cubicBezTo>
                  <a:close/>
                  <a:moveTo>
                    <a:pt x="80" y="290"/>
                  </a:moveTo>
                  <a:cubicBezTo>
                    <a:pt x="79" y="284"/>
                    <a:pt x="75" y="280"/>
                    <a:pt x="75" y="273"/>
                  </a:cubicBezTo>
                  <a:cubicBezTo>
                    <a:pt x="71" y="272"/>
                    <a:pt x="69" y="269"/>
                    <a:pt x="65" y="268"/>
                  </a:cubicBezTo>
                  <a:cubicBezTo>
                    <a:pt x="67" y="278"/>
                    <a:pt x="71" y="286"/>
                    <a:pt x="80" y="290"/>
                  </a:cubicBezTo>
                  <a:close/>
                  <a:moveTo>
                    <a:pt x="231" y="269"/>
                  </a:moveTo>
                  <a:cubicBezTo>
                    <a:pt x="233" y="270"/>
                    <a:pt x="234" y="272"/>
                    <a:pt x="236" y="272"/>
                  </a:cubicBezTo>
                  <a:cubicBezTo>
                    <a:pt x="236" y="269"/>
                    <a:pt x="232" y="266"/>
                    <a:pt x="231" y="269"/>
                  </a:cubicBezTo>
                  <a:close/>
                  <a:moveTo>
                    <a:pt x="100" y="286"/>
                  </a:moveTo>
                  <a:cubicBezTo>
                    <a:pt x="97" y="278"/>
                    <a:pt x="90" y="270"/>
                    <a:pt x="83" y="269"/>
                  </a:cubicBezTo>
                  <a:cubicBezTo>
                    <a:pt x="89" y="275"/>
                    <a:pt x="92" y="282"/>
                    <a:pt x="100" y="286"/>
                  </a:cubicBezTo>
                  <a:close/>
                  <a:moveTo>
                    <a:pt x="143" y="271"/>
                  </a:moveTo>
                  <a:cubicBezTo>
                    <a:pt x="146" y="273"/>
                    <a:pt x="148" y="275"/>
                    <a:pt x="151" y="277"/>
                  </a:cubicBezTo>
                  <a:cubicBezTo>
                    <a:pt x="152" y="276"/>
                    <a:pt x="153" y="276"/>
                    <a:pt x="152" y="274"/>
                  </a:cubicBezTo>
                  <a:cubicBezTo>
                    <a:pt x="150" y="273"/>
                    <a:pt x="148" y="269"/>
                    <a:pt x="145" y="268"/>
                  </a:cubicBezTo>
                  <a:cubicBezTo>
                    <a:pt x="145" y="269"/>
                    <a:pt x="144" y="269"/>
                    <a:pt x="143" y="271"/>
                  </a:cubicBezTo>
                  <a:close/>
                  <a:moveTo>
                    <a:pt x="185" y="280"/>
                  </a:moveTo>
                  <a:cubicBezTo>
                    <a:pt x="186" y="279"/>
                    <a:pt x="188" y="278"/>
                    <a:pt x="189" y="276"/>
                  </a:cubicBezTo>
                  <a:cubicBezTo>
                    <a:pt x="183" y="274"/>
                    <a:pt x="178" y="269"/>
                    <a:pt x="172" y="269"/>
                  </a:cubicBezTo>
                  <a:cubicBezTo>
                    <a:pt x="177" y="272"/>
                    <a:pt x="179" y="279"/>
                    <a:pt x="185" y="280"/>
                  </a:cubicBezTo>
                  <a:close/>
                  <a:moveTo>
                    <a:pt x="299" y="272"/>
                  </a:moveTo>
                  <a:cubicBezTo>
                    <a:pt x="301" y="272"/>
                    <a:pt x="302" y="275"/>
                    <a:pt x="304" y="275"/>
                  </a:cubicBezTo>
                  <a:cubicBezTo>
                    <a:pt x="305" y="274"/>
                    <a:pt x="307" y="271"/>
                    <a:pt x="306" y="270"/>
                  </a:cubicBezTo>
                  <a:cubicBezTo>
                    <a:pt x="305" y="269"/>
                    <a:pt x="300" y="268"/>
                    <a:pt x="299" y="272"/>
                  </a:cubicBezTo>
                  <a:close/>
                  <a:moveTo>
                    <a:pt x="430" y="272"/>
                  </a:moveTo>
                  <a:cubicBezTo>
                    <a:pt x="432" y="273"/>
                    <a:pt x="433" y="269"/>
                    <a:pt x="432" y="269"/>
                  </a:cubicBezTo>
                  <a:cubicBezTo>
                    <a:pt x="431" y="270"/>
                    <a:pt x="431" y="271"/>
                    <a:pt x="430" y="272"/>
                  </a:cubicBezTo>
                  <a:close/>
                  <a:moveTo>
                    <a:pt x="531" y="277"/>
                  </a:moveTo>
                  <a:cubicBezTo>
                    <a:pt x="531" y="279"/>
                    <a:pt x="534" y="279"/>
                    <a:pt x="534" y="282"/>
                  </a:cubicBezTo>
                  <a:cubicBezTo>
                    <a:pt x="532" y="284"/>
                    <a:pt x="531" y="282"/>
                    <a:pt x="529" y="283"/>
                  </a:cubicBezTo>
                  <a:cubicBezTo>
                    <a:pt x="527" y="286"/>
                    <a:pt x="528" y="290"/>
                    <a:pt x="529" y="294"/>
                  </a:cubicBezTo>
                  <a:cubicBezTo>
                    <a:pt x="520" y="300"/>
                    <a:pt x="521" y="314"/>
                    <a:pt x="516" y="323"/>
                  </a:cubicBezTo>
                  <a:cubicBezTo>
                    <a:pt x="519" y="323"/>
                    <a:pt x="521" y="318"/>
                    <a:pt x="524" y="316"/>
                  </a:cubicBezTo>
                  <a:cubicBezTo>
                    <a:pt x="529" y="300"/>
                    <a:pt x="536" y="287"/>
                    <a:pt x="540" y="271"/>
                  </a:cubicBezTo>
                  <a:cubicBezTo>
                    <a:pt x="537" y="271"/>
                    <a:pt x="536" y="269"/>
                    <a:pt x="533" y="269"/>
                  </a:cubicBezTo>
                  <a:cubicBezTo>
                    <a:pt x="533" y="272"/>
                    <a:pt x="532" y="274"/>
                    <a:pt x="531" y="277"/>
                  </a:cubicBezTo>
                  <a:close/>
                  <a:moveTo>
                    <a:pt x="401" y="272"/>
                  </a:moveTo>
                  <a:cubicBezTo>
                    <a:pt x="403" y="272"/>
                    <a:pt x="404" y="271"/>
                    <a:pt x="404" y="269"/>
                  </a:cubicBezTo>
                  <a:cubicBezTo>
                    <a:pt x="402" y="269"/>
                    <a:pt x="402" y="271"/>
                    <a:pt x="401" y="272"/>
                  </a:cubicBezTo>
                  <a:close/>
                  <a:moveTo>
                    <a:pt x="559" y="290"/>
                  </a:moveTo>
                  <a:cubicBezTo>
                    <a:pt x="563" y="284"/>
                    <a:pt x="566" y="278"/>
                    <a:pt x="567" y="270"/>
                  </a:cubicBezTo>
                  <a:cubicBezTo>
                    <a:pt x="567" y="270"/>
                    <a:pt x="567" y="269"/>
                    <a:pt x="566" y="269"/>
                  </a:cubicBezTo>
                  <a:cubicBezTo>
                    <a:pt x="562" y="275"/>
                    <a:pt x="560" y="284"/>
                    <a:pt x="559" y="290"/>
                  </a:cubicBezTo>
                  <a:close/>
                  <a:moveTo>
                    <a:pt x="287" y="274"/>
                  </a:moveTo>
                  <a:cubicBezTo>
                    <a:pt x="290" y="275"/>
                    <a:pt x="293" y="271"/>
                    <a:pt x="290" y="270"/>
                  </a:cubicBezTo>
                  <a:cubicBezTo>
                    <a:pt x="289" y="272"/>
                    <a:pt x="286" y="271"/>
                    <a:pt x="287" y="274"/>
                  </a:cubicBezTo>
                  <a:close/>
                  <a:moveTo>
                    <a:pt x="214" y="276"/>
                  </a:moveTo>
                  <a:cubicBezTo>
                    <a:pt x="217" y="276"/>
                    <a:pt x="218" y="274"/>
                    <a:pt x="220" y="272"/>
                  </a:cubicBezTo>
                  <a:cubicBezTo>
                    <a:pt x="217" y="269"/>
                    <a:pt x="212" y="273"/>
                    <a:pt x="214" y="276"/>
                  </a:cubicBezTo>
                  <a:close/>
                  <a:moveTo>
                    <a:pt x="502" y="277"/>
                  </a:moveTo>
                  <a:cubicBezTo>
                    <a:pt x="502" y="274"/>
                    <a:pt x="505" y="274"/>
                    <a:pt x="505" y="271"/>
                  </a:cubicBezTo>
                  <a:cubicBezTo>
                    <a:pt x="504" y="271"/>
                    <a:pt x="504" y="271"/>
                    <a:pt x="503" y="271"/>
                  </a:cubicBezTo>
                  <a:cubicBezTo>
                    <a:pt x="502" y="272"/>
                    <a:pt x="500" y="276"/>
                    <a:pt x="502" y="277"/>
                  </a:cubicBezTo>
                  <a:close/>
                  <a:moveTo>
                    <a:pt x="33" y="275"/>
                  </a:moveTo>
                  <a:cubicBezTo>
                    <a:pt x="33" y="274"/>
                    <a:pt x="34" y="271"/>
                    <a:pt x="32" y="271"/>
                  </a:cubicBezTo>
                  <a:cubicBezTo>
                    <a:pt x="32" y="272"/>
                    <a:pt x="31" y="275"/>
                    <a:pt x="33" y="275"/>
                  </a:cubicBezTo>
                  <a:close/>
                  <a:moveTo>
                    <a:pt x="56" y="280"/>
                  </a:moveTo>
                  <a:cubicBezTo>
                    <a:pt x="55" y="275"/>
                    <a:pt x="50" y="274"/>
                    <a:pt x="47" y="271"/>
                  </a:cubicBezTo>
                  <a:cubicBezTo>
                    <a:pt x="47" y="278"/>
                    <a:pt x="53" y="277"/>
                    <a:pt x="56" y="280"/>
                  </a:cubicBezTo>
                  <a:close/>
                  <a:moveTo>
                    <a:pt x="196" y="277"/>
                  </a:moveTo>
                  <a:cubicBezTo>
                    <a:pt x="199" y="278"/>
                    <a:pt x="202" y="281"/>
                    <a:pt x="206" y="282"/>
                  </a:cubicBezTo>
                  <a:cubicBezTo>
                    <a:pt x="205" y="280"/>
                    <a:pt x="208" y="282"/>
                    <a:pt x="207" y="280"/>
                  </a:cubicBezTo>
                  <a:cubicBezTo>
                    <a:pt x="203" y="277"/>
                    <a:pt x="199" y="269"/>
                    <a:pt x="196" y="277"/>
                  </a:cubicBezTo>
                  <a:close/>
                  <a:moveTo>
                    <a:pt x="361" y="276"/>
                  </a:moveTo>
                  <a:cubicBezTo>
                    <a:pt x="359" y="276"/>
                    <a:pt x="359" y="273"/>
                    <a:pt x="358" y="272"/>
                  </a:cubicBezTo>
                  <a:cubicBezTo>
                    <a:pt x="357" y="272"/>
                    <a:pt x="355" y="272"/>
                    <a:pt x="354" y="272"/>
                  </a:cubicBezTo>
                  <a:cubicBezTo>
                    <a:pt x="355" y="275"/>
                    <a:pt x="359" y="277"/>
                    <a:pt x="361" y="276"/>
                  </a:cubicBezTo>
                  <a:close/>
                  <a:moveTo>
                    <a:pt x="622" y="297"/>
                  </a:moveTo>
                  <a:cubicBezTo>
                    <a:pt x="621" y="298"/>
                    <a:pt x="617" y="301"/>
                    <a:pt x="620" y="302"/>
                  </a:cubicBezTo>
                  <a:cubicBezTo>
                    <a:pt x="624" y="293"/>
                    <a:pt x="630" y="284"/>
                    <a:pt x="629" y="273"/>
                  </a:cubicBezTo>
                  <a:cubicBezTo>
                    <a:pt x="625" y="280"/>
                    <a:pt x="623" y="288"/>
                    <a:pt x="622" y="297"/>
                  </a:cubicBezTo>
                  <a:close/>
                  <a:moveTo>
                    <a:pt x="86" y="276"/>
                  </a:moveTo>
                  <a:cubicBezTo>
                    <a:pt x="83" y="277"/>
                    <a:pt x="85" y="273"/>
                    <a:pt x="83" y="274"/>
                  </a:cubicBezTo>
                  <a:cubicBezTo>
                    <a:pt x="82" y="275"/>
                    <a:pt x="85" y="278"/>
                    <a:pt x="86" y="276"/>
                  </a:cubicBezTo>
                  <a:close/>
                  <a:moveTo>
                    <a:pt x="218" y="279"/>
                  </a:moveTo>
                  <a:cubicBezTo>
                    <a:pt x="220" y="280"/>
                    <a:pt x="222" y="282"/>
                    <a:pt x="225" y="282"/>
                  </a:cubicBezTo>
                  <a:cubicBezTo>
                    <a:pt x="227" y="281"/>
                    <a:pt x="229" y="279"/>
                    <a:pt x="230" y="277"/>
                  </a:cubicBezTo>
                  <a:cubicBezTo>
                    <a:pt x="226" y="274"/>
                    <a:pt x="221" y="273"/>
                    <a:pt x="218" y="279"/>
                  </a:cubicBezTo>
                  <a:close/>
                  <a:moveTo>
                    <a:pt x="272" y="277"/>
                  </a:moveTo>
                  <a:cubicBezTo>
                    <a:pt x="274" y="277"/>
                    <a:pt x="274" y="277"/>
                    <a:pt x="275" y="275"/>
                  </a:cubicBezTo>
                  <a:cubicBezTo>
                    <a:pt x="273" y="275"/>
                    <a:pt x="273" y="274"/>
                    <a:pt x="273" y="274"/>
                  </a:cubicBezTo>
                  <a:cubicBezTo>
                    <a:pt x="273" y="275"/>
                    <a:pt x="272" y="276"/>
                    <a:pt x="272" y="277"/>
                  </a:cubicBezTo>
                  <a:close/>
                  <a:moveTo>
                    <a:pt x="507" y="280"/>
                  </a:moveTo>
                  <a:cubicBezTo>
                    <a:pt x="507" y="282"/>
                    <a:pt x="508" y="283"/>
                    <a:pt x="510" y="283"/>
                  </a:cubicBezTo>
                  <a:cubicBezTo>
                    <a:pt x="510" y="281"/>
                    <a:pt x="512" y="276"/>
                    <a:pt x="511" y="274"/>
                  </a:cubicBezTo>
                  <a:cubicBezTo>
                    <a:pt x="510" y="277"/>
                    <a:pt x="507" y="277"/>
                    <a:pt x="507" y="280"/>
                  </a:cubicBezTo>
                  <a:close/>
                  <a:moveTo>
                    <a:pt x="536" y="300"/>
                  </a:moveTo>
                  <a:cubicBezTo>
                    <a:pt x="540" y="292"/>
                    <a:pt x="546" y="286"/>
                    <a:pt x="548" y="277"/>
                  </a:cubicBezTo>
                  <a:cubicBezTo>
                    <a:pt x="546" y="276"/>
                    <a:pt x="547" y="274"/>
                    <a:pt x="544" y="274"/>
                  </a:cubicBezTo>
                  <a:cubicBezTo>
                    <a:pt x="542" y="282"/>
                    <a:pt x="537" y="291"/>
                    <a:pt x="536" y="300"/>
                  </a:cubicBezTo>
                  <a:close/>
                  <a:moveTo>
                    <a:pt x="129" y="296"/>
                  </a:moveTo>
                  <a:cubicBezTo>
                    <a:pt x="123" y="289"/>
                    <a:pt x="118" y="281"/>
                    <a:pt x="111" y="274"/>
                  </a:cubicBezTo>
                  <a:cubicBezTo>
                    <a:pt x="115" y="283"/>
                    <a:pt x="120" y="292"/>
                    <a:pt x="129" y="296"/>
                  </a:cubicBezTo>
                  <a:close/>
                  <a:moveTo>
                    <a:pt x="291" y="278"/>
                  </a:moveTo>
                  <a:cubicBezTo>
                    <a:pt x="294" y="280"/>
                    <a:pt x="296" y="284"/>
                    <a:pt x="299" y="285"/>
                  </a:cubicBezTo>
                  <a:cubicBezTo>
                    <a:pt x="300" y="282"/>
                    <a:pt x="302" y="281"/>
                    <a:pt x="303" y="278"/>
                  </a:cubicBezTo>
                  <a:cubicBezTo>
                    <a:pt x="299" y="276"/>
                    <a:pt x="293" y="272"/>
                    <a:pt x="291" y="278"/>
                  </a:cubicBezTo>
                  <a:close/>
                  <a:moveTo>
                    <a:pt x="334" y="278"/>
                  </a:moveTo>
                  <a:cubicBezTo>
                    <a:pt x="335" y="280"/>
                    <a:pt x="335" y="281"/>
                    <a:pt x="338" y="281"/>
                  </a:cubicBezTo>
                  <a:cubicBezTo>
                    <a:pt x="339" y="279"/>
                    <a:pt x="342" y="279"/>
                    <a:pt x="343" y="275"/>
                  </a:cubicBezTo>
                  <a:cubicBezTo>
                    <a:pt x="339" y="273"/>
                    <a:pt x="337" y="277"/>
                    <a:pt x="334" y="278"/>
                  </a:cubicBezTo>
                  <a:close/>
                  <a:moveTo>
                    <a:pt x="447" y="285"/>
                  </a:moveTo>
                  <a:cubicBezTo>
                    <a:pt x="449" y="286"/>
                    <a:pt x="451" y="288"/>
                    <a:pt x="454" y="288"/>
                  </a:cubicBezTo>
                  <a:cubicBezTo>
                    <a:pt x="456" y="285"/>
                    <a:pt x="457" y="282"/>
                    <a:pt x="459" y="279"/>
                  </a:cubicBezTo>
                  <a:cubicBezTo>
                    <a:pt x="455" y="278"/>
                    <a:pt x="455" y="274"/>
                    <a:pt x="451" y="274"/>
                  </a:cubicBezTo>
                  <a:cubicBezTo>
                    <a:pt x="450" y="278"/>
                    <a:pt x="448" y="280"/>
                    <a:pt x="447" y="285"/>
                  </a:cubicBezTo>
                  <a:close/>
                  <a:moveTo>
                    <a:pt x="601" y="300"/>
                  </a:moveTo>
                  <a:cubicBezTo>
                    <a:pt x="606" y="296"/>
                    <a:pt x="610" y="284"/>
                    <a:pt x="608" y="274"/>
                  </a:cubicBezTo>
                  <a:cubicBezTo>
                    <a:pt x="607" y="284"/>
                    <a:pt x="601" y="292"/>
                    <a:pt x="601" y="300"/>
                  </a:cubicBezTo>
                  <a:close/>
                  <a:moveTo>
                    <a:pt x="175" y="290"/>
                  </a:moveTo>
                  <a:cubicBezTo>
                    <a:pt x="174" y="283"/>
                    <a:pt x="166" y="278"/>
                    <a:pt x="160" y="275"/>
                  </a:cubicBezTo>
                  <a:cubicBezTo>
                    <a:pt x="162" y="280"/>
                    <a:pt x="169" y="286"/>
                    <a:pt x="175" y="290"/>
                  </a:cubicBezTo>
                  <a:close/>
                  <a:moveTo>
                    <a:pt x="308" y="277"/>
                  </a:moveTo>
                  <a:cubicBezTo>
                    <a:pt x="310" y="278"/>
                    <a:pt x="311" y="277"/>
                    <a:pt x="310" y="275"/>
                  </a:cubicBezTo>
                  <a:cubicBezTo>
                    <a:pt x="310" y="275"/>
                    <a:pt x="309" y="275"/>
                    <a:pt x="309" y="275"/>
                  </a:cubicBezTo>
                  <a:cubicBezTo>
                    <a:pt x="309" y="276"/>
                    <a:pt x="308" y="276"/>
                    <a:pt x="308" y="277"/>
                  </a:cubicBezTo>
                  <a:close/>
                  <a:moveTo>
                    <a:pt x="515" y="280"/>
                  </a:moveTo>
                  <a:cubicBezTo>
                    <a:pt x="517" y="280"/>
                    <a:pt x="518" y="274"/>
                    <a:pt x="515" y="275"/>
                  </a:cubicBezTo>
                  <a:cubicBezTo>
                    <a:pt x="516" y="277"/>
                    <a:pt x="514" y="278"/>
                    <a:pt x="515" y="280"/>
                  </a:cubicBezTo>
                  <a:close/>
                  <a:moveTo>
                    <a:pt x="109" y="280"/>
                  </a:moveTo>
                  <a:cubicBezTo>
                    <a:pt x="107" y="279"/>
                    <a:pt x="106" y="277"/>
                    <a:pt x="104" y="275"/>
                  </a:cubicBezTo>
                  <a:cubicBezTo>
                    <a:pt x="104" y="278"/>
                    <a:pt x="107" y="281"/>
                    <a:pt x="109" y="280"/>
                  </a:cubicBezTo>
                  <a:close/>
                  <a:moveTo>
                    <a:pt x="351" y="277"/>
                  </a:moveTo>
                  <a:cubicBezTo>
                    <a:pt x="351" y="277"/>
                    <a:pt x="351" y="278"/>
                    <a:pt x="351" y="279"/>
                  </a:cubicBezTo>
                  <a:cubicBezTo>
                    <a:pt x="354" y="283"/>
                    <a:pt x="358" y="286"/>
                    <a:pt x="361" y="290"/>
                  </a:cubicBezTo>
                  <a:cubicBezTo>
                    <a:pt x="363" y="292"/>
                    <a:pt x="363" y="296"/>
                    <a:pt x="366" y="295"/>
                  </a:cubicBezTo>
                  <a:cubicBezTo>
                    <a:pt x="366" y="287"/>
                    <a:pt x="360" y="276"/>
                    <a:pt x="351" y="277"/>
                  </a:cubicBezTo>
                  <a:close/>
                  <a:moveTo>
                    <a:pt x="400" y="278"/>
                  </a:moveTo>
                  <a:cubicBezTo>
                    <a:pt x="402" y="279"/>
                    <a:pt x="403" y="278"/>
                    <a:pt x="403" y="276"/>
                  </a:cubicBezTo>
                  <a:cubicBezTo>
                    <a:pt x="403" y="276"/>
                    <a:pt x="402" y="276"/>
                    <a:pt x="402" y="276"/>
                  </a:cubicBezTo>
                  <a:cubicBezTo>
                    <a:pt x="402" y="277"/>
                    <a:pt x="401" y="277"/>
                    <a:pt x="400" y="278"/>
                  </a:cubicBezTo>
                  <a:close/>
                  <a:moveTo>
                    <a:pt x="427" y="278"/>
                  </a:moveTo>
                  <a:cubicBezTo>
                    <a:pt x="427" y="280"/>
                    <a:pt x="428" y="281"/>
                    <a:pt x="429" y="282"/>
                  </a:cubicBezTo>
                  <a:cubicBezTo>
                    <a:pt x="429" y="281"/>
                    <a:pt x="429" y="277"/>
                    <a:pt x="429" y="277"/>
                  </a:cubicBezTo>
                  <a:cubicBezTo>
                    <a:pt x="429" y="278"/>
                    <a:pt x="428" y="277"/>
                    <a:pt x="427" y="278"/>
                  </a:cubicBezTo>
                  <a:close/>
                  <a:moveTo>
                    <a:pt x="524" y="284"/>
                  </a:moveTo>
                  <a:cubicBezTo>
                    <a:pt x="529" y="282"/>
                    <a:pt x="523" y="277"/>
                    <a:pt x="520" y="277"/>
                  </a:cubicBezTo>
                  <a:cubicBezTo>
                    <a:pt x="521" y="280"/>
                    <a:pt x="523" y="281"/>
                    <a:pt x="524" y="284"/>
                  </a:cubicBezTo>
                  <a:close/>
                  <a:moveTo>
                    <a:pt x="311" y="280"/>
                  </a:moveTo>
                  <a:cubicBezTo>
                    <a:pt x="314" y="281"/>
                    <a:pt x="315" y="284"/>
                    <a:pt x="319" y="284"/>
                  </a:cubicBezTo>
                  <a:cubicBezTo>
                    <a:pt x="318" y="280"/>
                    <a:pt x="315" y="279"/>
                    <a:pt x="312" y="277"/>
                  </a:cubicBezTo>
                  <a:cubicBezTo>
                    <a:pt x="312" y="279"/>
                    <a:pt x="311" y="278"/>
                    <a:pt x="311" y="280"/>
                  </a:cubicBezTo>
                  <a:close/>
                  <a:moveTo>
                    <a:pt x="482" y="286"/>
                  </a:moveTo>
                  <a:cubicBezTo>
                    <a:pt x="485" y="287"/>
                    <a:pt x="486" y="290"/>
                    <a:pt x="488" y="290"/>
                  </a:cubicBezTo>
                  <a:cubicBezTo>
                    <a:pt x="489" y="287"/>
                    <a:pt x="490" y="285"/>
                    <a:pt x="492" y="283"/>
                  </a:cubicBezTo>
                  <a:cubicBezTo>
                    <a:pt x="492" y="273"/>
                    <a:pt x="482" y="278"/>
                    <a:pt x="482" y="286"/>
                  </a:cubicBezTo>
                  <a:close/>
                  <a:moveTo>
                    <a:pt x="565" y="306"/>
                  </a:moveTo>
                  <a:cubicBezTo>
                    <a:pt x="566" y="304"/>
                    <a:pt x="568" y="303"/>
                    <a:pt x="570" y="302"/>
                  </a:cubicBezTo>
                  <a:cubicBezTo>
                    <a:pt x="570" y="292"/>
                    <a:pt x="578" y="285"/>
                    <a:pt x="576" y="277"/>
                  </a:cubicBezTo>
                  <a:cubicBezTo>
                    <a:pt x="573" y="287"/>
                    <a:pt x="565" y="297"/>
                    <a:pt x="565" y="306"/>
                  </a:cubicBezTo>
                  <a:close/>
                  <a:moveTo>
                    <a:pt x="55" y="292"/>
                  </a:moveTo>
                  <a:cubicBezTo>
                    <a:pt x="54" y="288"/>
                    <a:pt x="53" y="287"/>
                    <a:pt x="54" y="283"/>
                  </a:cubicBezTo>
                  <a:cubicBezTo>
                    <a:pt x="51" y="282"/>
                    <a:pt x="50" y="279"/>
                    <a:pt x="47" y="279"/>
                  </a:cubicBezTo>
                  <a:cubicBezTo>
                    <a:pt x="46" y="287"/>
                    <a:pt x="50" y="290"/>
                    <a:pt x="55" y="292"/>
                  </a:cubicBezTo>
                  <a:close/>
                  <a:moveTo>
                    <a:pt x="154" y="280"/>
                  </a:moveTo>
                  <a:cubicBezTo>
                    <a:pt x="156" y="281"/>
                    <a:pt x="157" y="283"/>
                    <a:pt x="160" y="283"/>
                  </a:cubicBezTo>
                  <a:cubicBezTo>
                    <a:pt x="159" y="281"/>
                    <a:pt x="156" y="277"/>
                    <a:pt x="154" y="280"/>
                  </a:cubicBezTo>
                  <a:close/>
                  <a:moveTo>
                    <a:pt x="189" y="283"/>
                  </a:moveTo>
                  <a:cubicBezTo>
                    <a:pt x="191" y="285"/>
                    <a:pt x="195" y="286"/>
                    <a:pt x="198" y="288"/>
                  </a:cubicBezTo>
                  <a:cubicBezTo>
                    <a:pt x="200" y="287"/>
                    <a:pt x="202" y="286"/>
                    <a:pt x="203" y="283"/>
                  </a:cubicBezTo>
                  <a:cubicBezTo>
                    <a:pt x="197" y="282"/>
                    <a:pt x="192" y="275"/>
                    <a:pt x="189" y="283"/>
                  </a:cubicBezTo>
                  <a:close/>
                  <a:moveTo>
                    <a:pt x="268" y="286"/>
                  </a:moveTo>
                  <a:cubicBezTo>
                    <a:pt x="266" y="286"/>
                    <a:pt x="265" y="287"/>
                    <a:pt x="264" y="288"/>
                  </a:cubicBezTo>
                  <a:cubicBezTo>
                    <a:pt x="266" y="291"/>
                    <a:pt x="268" y="290"/>
                    <a:pt x="271" y="290"/>
                  </a:cubicBezTo>
                  <a:cubicBezTo>
                    <a:pt x="272" y="285"/>
                    <a:pt x="278" y="285"/>
                    <a:pt x="279" y="280"/>
                  </a:cubicBezTo>
                  <a:cubicBezTo>
                    <a:pt x="276" y="276"/>
                    <a:pt x="271" y="284"/>
                    <a:pt x="268" y="286"/>
                  </a:cubicBezTo>
                  <a:close/>
                  <a:moveTo>
                    <a:pt x="581" y="318"/>
                  </a:moveTo>
                  <a:cubicBezTo>
                    <a:pt x="583" y="316"/>
                    <a:pt x="585" y="315"/>
                    <a:pt x="587" y="313"/>
                  </a:cubicBezTo>
                  <a:cubicBezTo>
                    <a:pt x="589" y="299"/>
                    <a:pt x="595" y="293"/>
                    <a:pt x="597" y="279"/>
                  </a:cubicBezTo>
                  <a:cubicBezTo>
                    <a:pt x="596" y="279"/>
                    <a:pt x="596" y="278"/>
                    <a:pt x="595" y="279"/>
                  </a:cubicBezTo>
                  <a:cubicBezTo>
                    <a:pt x="590" y="290"/>
                    <a:pt x="584" y="306"/>
                    <a:pt x="581" y="318"/>
                  </a:cubicBezTo>
                  <a:close/>
                  <a:moveTo>
                    <a:pt x="125" y="286"/>
                  </a:moveTo>
                  <a:cubicBezTo>
                    <a:pt x="125" y="285"/>
                    <a:pt x="126" y="284"/>
                    <a:pt x="126" y="284"/>
                  </a:cubicBezTo>
                  <a:cubicBezTo>
                    <a:pt x="126" y="281"/>
                    <a:pt x="123" y="282"/>
                    <a:pt x="123" y="279"/>
                  </a:cubicBezTo>
                  <a:cubicBezTo>
                    <a:pt x="122" y="279"/>
                    <a:pt x="120" y="278"/>
                    <a:pt x="120" y="280"/>
                  </a:cubicBezTo>
                  <a:cubicBezTo>
                    <a:pt x="122" y="281"/>
                    <a:pt x="122" y="286"/>
                    <a:pt x="125" y="286"/>
                  </a:cubicBezTo>
                  <a:close/>
                  <a:moveTo>
                    <a:pt x="375" y="285"/>
                  </a:moveTo>
                  <a:cubicBezTo>
                    <a:pt x="374" y="283"/>
                    <a:pt x="369" y="279"/>
                    <a:pt x="366" y="280"/>
                  </a:cubicBezTo>
                  <a:cubicBezTo>
                    <a:pt x="369" y="282"/>
                    <a:pt x="371" y="285"/>
                    <a:pt x="375" y="285"/>
                  </a:cubicBezTo>
                  <a:close/>
                  <a:moveTo>
                    <a:pt x="229" y="285"/>
                  </a:moveTo>
                  <a:cubicBezTo>
                    <a:pt x="235" y="289"/>
                    <a:pt x="239" y="293"/>
                    <a:pt x="247" y="296"/>
                  </a:cubicBezTo>
                  <a:cubicBezTo>
                    <a:pt x="247" y="294"/>
                    <a:pt x="248" y="294"/>
                    <a:pt x="249" y="294"/>
                  </a:cubicBezTo>
                  <a:cubicBezTo>
                    <a:pt x="245" y="288"/>
                    <a:pt x="234" y="274"/>
                    <a:pt x="229" y="285"/>
                  </a:cubicBezTo>
                  <a:close/>
                  <a:moveTo>
                    <a:pt x="248" y="283"/>
                  </a:moveTo>
                  <a:cubicBezTo>
                    <a:pt x="244" y="284"/>
                    <a:pt x="245" y="281"/>
                    <a:pt x="243" y="280"/>
                  </a:cubicBezTo>
                  <a:cubicBezTo>
                    <a:pt x="242" y="281"/>
                    <a:pt x="243" y="281"/>
                    <a:pt x="243" y="283"/>
                  </a:cubicBezTo>
                  <a:cubicBezTo>
                    <a:pt x="245" y="282"/>
                    <a:pt x="247" y="286"/>
                    <a:pt x="248" y="283"/>
                  </a:cubicBezTo>
                  <a:close/>
                  <a:moveTo>
                    <a:pt x="420" y="285"/>
                  </a:moveTo>
                  <a:cubicBezTo>
                    <a:pt x="422" y="283"/>
                    <a:pt x="421" y="282"/>
                    <a:pt x="420" y="280"/>
                  </a:cubicBezTo>
                  <a:cubicBezTo>
                    <a:pt x="420" y="280"/>
                    <a:pt x="419" y="280"/>
                    <a:pt x="418" y="280"/>
                  </a:cubicBezTo>
                  <a:cubicBezTo>
                    <a:pt x="416" y="282"/>
                    <a:pt x="418" y="284"/>
                    <a:pt x="420" y="285"/>
                  </a:cubicBezTo>
                  <a:close/>
                  <a:moveTo>
                    <a:pt x="516" y="289"/>
                  </a:moveTo>
                  <a:cubicBezTo>
                    <a:pt x="519" y="289"/>
                    <a:pt x="520" y="292"/>
                    <a:pt x="522" y="292"/>
                  </a:cubicBezTo>
                  <a:cubicBezTo>
                    <a:pt x="525" y="287"/>
                    <a:pt x="520" y="283"/>
                    <a:pt x="519" y="280"/>
                  </a:cubicBezTo>
                  <a:cubicBezTo>
                    <a:pt x="518" y="283"/>
                    <a:pt x="517" y="285"/>
                    <a:pt x="516" y="289"/>
                  </a:cubicBezTo>
                  <a:close/>
                  <a:moveTo>
                    <a:pt x="26" y="287"/>
                  </a:moveTo>
                  <a:cubicBezTo>
                    <a:pt x="26" y="286"/>
                    <a:pt x="27" y="280"/>
                    <a:pt x="23" y="280"/>
                  </a:cubicBezTo>
                  <a:cubicBezTo>
                    <a:pt x="23" y="284"/>
                    <a:pt x="23" y="287"/>
                    <a:pt x="26" y="287"/>
                  </a:cubicBezTo>
                  <a:close/>
                  <a:moveTo>
                    <a:pt x="396" y="287"/>
                  </a:moveTo>
                  <a:cubicBezTo>
                    <a:pt x="398" y="286"/>
                    <a:pt x="400" y="285"/>
                    <a:pt x="400" y="283"/>
                  </a:cubicBezTo>
                  <a:cubicBezTo>
                    <a:pt x="398" y="283"/>
                    <a:pt x="399" y="281"/>
                    <a:pt x="397" y="282"/>
                  </a:cubicBezTo>
                  <a:cubicBezTo>
                    <a:pt x="397" y="284"/>
                    <a:pt x="396" y="285"/>
                    <a:pt x="396" y="287"/>
                  </a:cubicBezTo>
                  <a:close/>
                  <a:moveTo>
                    <a:pt x="434" y="285"/>
                  </a:moveTo>
                  <a:cubicBezTo>
                    <a:pt x="435" y="286"/>
                    <a:pt x="436" y="286"/>
                    <a:pt x="437" y="287"/>
                  </a:cubicBezTo>
                  <a:cubicBezTo>
                    <a:pt x="438" y="285"/>
                    <a:pt x="439" y="284"/>
                    <a:pt x="439" y="282"/>
                  </a:cubicBezTo>
                  <a:cubicBezTo>
                    <a:pt x="437" y="281"/>
                    <a:pt x="435" y="284"/>
                    <a:pt x="434" y="285"/>
                  </a:cubicBezTo>
                  <a:close/>
                  <a:moveTo>
                    <a:pt x="168" y="294"/>
                  </a:moveTo>
                  <a:cubicBezTo>
                    <a:pt x="161" y="291"/>
                    <a:pt x="157" y="284"/>
                    <a:pt x="148" y="282"/>
                  </a:cubicBezTo>
                  <a:cubicBezTo>
                    <a:pt x="151" y="289"/>
                    <a:pt x="161" y="293"/>
                    <a:pt x="168" y="294"/>
                  </a:cubicBezTo>
                  <a:close/>
                  <a:moveTo>
                    <a:pt x="332" y="287"/>
                  </a:moveTo>
                  <a:cubicBezTo>
                    <a:pt x="332" y="286"/>
                    <a:pt x="332" y="286"/>
                    <a:pt x="332" y="286"/>
                  </a:cubicBezTo>
                  <a:cubicBezTo>
                    <a:pt x="332" y="286"/>
                    <a:pt x="332" y="286"/>
                    <a:pt x="332" y="285"/>
                  </a:cubicBezTo>
                  <a:cubicBezTo>
                    <a:pt x="331" y="284"/>
                    <a:pt x="329" y="283"/>
                    <a:pt x="327" y="282"/>
                  </a:cubicBezTo>
                  <a:cubicBezTo>
                    <a:pt x="327" y="285"/>
                    <a:pt x="330" y="286"/>
                    <a:pt x="332" y="287"/>
                  </a:cubicBezTo>
                  <a:close/>
                  <a:moveTo>
                    <a:pt x="346" y="285"/>
                  </a:moveTo>
                  <a:cubicBezTo>
                    <a:pt x="348" y="287"/>
                    <a:pt x="353" y="292"/>
                    <a:pt x="355" y="290"/>
                  </a:cubicBezTo>
                  <a:cubicBezTo>
                    <a:pt x="352" y="288"/>
                    <a:pt x="352" y="283"/>
                    <a:pt x="347" y="282"/>
                  </a:cubicBezTo>
                  <a:cubicBezTo>
                    <a:pt x="348" y="284"/>
                    <a:pt x="345" y="283"/>
                    <a:pt x="346" y="285"/>
                  </a:cubicBezTo>
                  <a:close/>
                  <a:moveTo>
                    <a:pt x="103" y="309"/>
                  </a:moveTo>
                  <a:cubicBezTo>
                    <a:pt x="107" y="310"/>
                    <a:pt x="108" y="316"/>
                    <a:pt x="113" y="314"/>
                  </a:cubicBezTo>
                  <a:cubicBezTo>
                    <a:pt x="111" y="310"/>
                    <a:pt x="110" y="304"/>
                    <a:pt x="108" y="299"/>
                  </a:cubicBezTo>
                  <a:cubicBezTo>
                    <a:pt x="101" y="294"/>
                    <a:pt x="96" y="287"/>
                    <a:pt x="89" y="283"/>
                  </a:cubicBezTo>
                  <a:cubicBezTo>
                    <a:pt x="93" y="292"/>
                    <a:pt x="99" y="300"/>
                    <a:pt x="103" y="309"/>
                  </a:cubicBezTo>
                  <a:close/>
                  <a:moveTo>
                    <a:pt x="176" y="285"/>
                  </a:moveTo>
                  <a:cubicBezTo>
                    <a:pt x="178" y="286"/>
                    <a:pt x="177" y="285"/>
                    <a:pt x="179" y="286"/>
                  </a:cubicBezTo>
                  <a:cubicBezTo>
                    <a:pt x="179" y="284"/>
                    <a:pt x="178" y="284"/>
                    <a:pt x="177" y="283"/>
                  </a:cubicBezTo>
                  <a:cubicBezTo>
                    <a:pt x="177" y="284"/>
                    <a:pt x="176" y="284"/>
                    <a:pt x="176" y="285"/>
                  </a:cubicBezTo>
                  <a:close/>
                  <a:moveTo>
                    <a:pt x="304" y="288"/>
                  </a:moveTo>
                  <a:cubicBezTo>
                    <a:pt x="306" y="288"/>
                    <a:pt x="306" y="290"/>
                    <a:pt x="309" y="290"/>
                  </a:cubicBezTo>
                  <a:cubicBezTo>
                    <a:pt x="310" y="288"/>
                    <a:pt x="314" y="288"/>
                    <a:pt x="314" y="285"/>
                  </a:cubicBezTo>
                  <a:cubicBezTo>
                    <a:pt x="310" y="281"/>
                    <a:pt x="305" y="284"/>
                    <a:pt x="304" y="288"/>
                  </a:cubicBezTo>
                  <a:close/>
                  <a:moveTo>
                    <a:pt x="66" y="286"/>
                  </a:moveTo>
                  <a:cubicBezTo>
                    <a:pt x="66" y="285"/>
                    <a:pt x="66" y="284"/>
                    <a:pt x="66" y="284"/>
                  </a:cubicBezTo>
                  <a:cubicBezTo>
                    <a:pt x="65" y="284"/>
                    <a:pt x="63" y="284"/>
                    <a:pt x="63" y="283"/>
                  </a:cubicBezTo>
                  <a:cubicBezTo>
                    <a:pt x="63" y="285"/>
                    <a:pt x="64" y="285"/>
                    <a:pt x="66" y="286"/>
                  </a:cubicBezTo>
                  <a:close/>
                  <a:moveTo>
                    <a:pt x="93" y="299"/>
                  </a:moveTo>
                  <a:cubicBezTo>
                    <a:pt x="89" y="295"/>
                    <a:pt x="88" y="287"/>
                    <a:pt x="83" y="284"/>
                  </a:cubicBezTo>
                  <a:cubicBezTo>
                    <a:pt x="83" y="291"/>
                    <a:pt x="87" y="299"/>
                    <a:pt x="93" y="299"/>
                  </a:cubicBezTo>
                  <a:close/>
                  <a:moveTo>
                    <a:pt x="283" y="284"/>
                  </a:moveTo>
                  <a:cubicBezTo>
                    <a:pt x="278" y="286"/>
                    <a:pt x="275" y="290"/>
                    <a:pt x="271" y="293"/>
                  </a:cubicBezTo>
                  <a:cubicBezTo>
                    <a:pt x="276" y="295"/>
                    <a:pt x="281" y="303"/>
                    <a:pt x="287" y="303"/>
                  </a:cubicBezTo>
                  <a:cubicBezTo>
                    <a:pt x="291" y="303"/>
                    <a:pt x="292" y="299"/>
                    <a:pt x="296" y="299"/>
                  </a:cubicBezTo>
                  <a:cubicBezTo>
                    <a:pt x="295" y="292"/>
                    <a:pt x="288" y="288"/>
                    <a:pt x="283" y="284"/>
                  </a:cubicBezTo>
                  <a:close/>
                  <a:moveTo>
                    <a:pt x="414" y="288"/>
                  </a:moveTo>
                  <a:cubicBezTo>
                    <a:pt x="415" y="287"/>
                    <a:pt x="417" y="287"/>
                    <a:pt x="417" y="286"/>
                  </a:cubicBezTo>
                  <a:cubicBezTo>
                    <a:pt x="416" y="285"/>
                    <a:pt x="415" y="285"/>
                    <a:pt x="414" y="285"/>
                  </a:cubicBezTo>
                  <a:cubicBezTo>
                    <a:pt x="413" y="285"/>
                    <a:pt x="413" y="287"/>
                    <a:pt x="414" y="288"/>
                  </a:cubicBezTo>
                  <a:close/>
                  <a:moveTo>
                    <a:pt x="326" y="289"/>
                  </a:moveTo>
                  <a:cubicBezTo>
                    <a:pt x="324" y="288"/>
                    <a:pt x="324" y="286"/>
                    <a:pt x="322" y="286"/>
                  </a:cubicBezTo>
                  <a:cubicBezTo>
                    <a:pt x="322" y="288"/>
                    <a:pt x="325" y="289"/>
                    <a:pt x="326" y="289"/>
                  </a:cubicBezTo>
                  <a:close/>
                  <a:moveTo>
                    <a:pt x="563" y="293"/>
                  </a:moveTo>
                  <a:cubicBezTo>
                    <a:pt x="566" y="293"/>
                    <a:pt x="567" y="287"/>
                    <a:pt x="566" y="286"/>
                  </a:cubicBezTo>
                  <a:cubicBezTo>
                    <a:pt x="565" y="288"/>
                    <a:pt x="565" y="291"/>
                    <a:pt x="563" y="293"/>
                  </a:cubicBezTo>
                  <a:close/>
                  <a:moveTo>
                    <a:pt x="300" y="295"/>
                  </a:moveTo>
                  <a:cubicBezTo>
                    <a:pt x="302" y="295"/>
                    <a:pt x="304" y="294"/>
                    <a:pt x="305" y="292"/>
                  </a:cubicBezTo>
                  <a:cubicBezTo>
                    <a:pt x="302" y="291"/>
                    <a:pt x="299" y="286"/>
                    <a:pt x="295" y="287"/>
                  </a:cubicBezTo>
                  <a:cubicBezTo>
                    <a:pt x="297" y="289"/>
                    <a:pt x="298" y="293"/>
                    <a:pt x="300" y="295"/>
                  </a:cubicBezTo>
                  <a:close/>
                  <a:moveTo>
                    <a:pt x="371" y="292"/>
                  </a:moveTo>
                  <a:cubicBezTo>
                    <a:pt x="372" y="291"/>
                    <a:pt x="373" y="290"/>
                    <a:pt x="373" y="288"/>
                  </a:cubicBezTo>
                  <a:cubicBezTo>
                    <a:pt x="372" y="287"/>
                    <a:pt x="370" y="285"/>
                    <a:pt x="369" y="287"/>
                  </a:cubicBezTo>
                  <a:cubicBezTo>
                    <a:pt x="370" y="288"/>
                    <a:pt x="369" y="292"/>
                    <a:pt x="371" y="292"/>
                  </a:cubicBezTo>
                  <a:close/>
                  <a:moveTo>
                    <a:pt x="45" y="300"/>
                  </a:moveTo>
                  <a:cubicBezTo>
                    <a:pt x="45" y="294"/>
                    <a:pt x="42" y="290"/>
                    <a:pt x="38" y="287"/>
                  </a:cubicBezTo>
                  <a:cubicBezTo>
                    <a:pt x="39" y="293"/>
                    <a:pt x="40" y="299"/>
                    <a:pt x="45" y="300"/>
                  </a:cubicBezTo>
                  <a:close/>
                  <a:moveTo>
                    <a:pt x="202" y="291"/>
                  </a:moveTo>
                  <a:cubicBezTo>
                    <a:pt x="205" y="292"/>
                    <a:pt x="207" y="294"/>
                    <a:pt x="210" y="295"/>
                  </a:cubicBezTo>
                  <a:cubicBezTo>
                    <a:pt x="212" y="293"/>
                    <a:pt x="214" y="293"/>
                    <a:pt x="214" y="290"/>
                  </a:cubicBezTo>
                  <a:cubicBezTo>
                    <a:pt x="210" y="288"/>
                    <a:pt x="205" y="285"/>
                    <a:pt x="202" y="291"/>
                  </a:cubicBezTo>
                  <a:close/>
                  <a:moveTo>
                    <a:pt x="429" y="291"/>
                  </a:moveTo>
                  <a:cubicBezTo>
                    <a:pt x="431" y="292"/>
                    <a:pt x="432" y="293"/>
                    <a:pt x="434" y="294"/>
                  </a:cubicBezTo>
                  <a:cubicBezTo>
                    <a:pt x="435" y="293"/>
                    <a:pt x="436" y="291"/>
                    <a:pt x="436" y="289"/>
                  </a:cubicBezTo>
                  <a:cubicBezTo>
                    <a:pt x="434" y="291"/>
                    <a:pt x="433" y="287"/>
                    <a:pt x="430" y="287"/>
                  </a:cubicBezTo>
                  <a:cubicBezTo>
                    <a:pt x="430" y="288"/>
                    <a:pt x="428" y="289"/>
                    <a:pt x="429" y="291"/>
                  </a:cubicBezTo>
                  <a:close/>
                  <a:moveTo>
                    <a:pt x="442" y="290"/>
                  </a:moveTo>
                  <a:cubicBezTo>
                    <a:pt x="443" y="289"/>
                    <a:pt x="443" y="287"/>
                    <a:pt x="441" y="287"/>
                  </a:cubicBezTo>
                  <a:cubicBezTo>
                    <a:pt x="441" y="288"/>
                    <a:pt x="440" y="290"/>
                    <a:pt x="442" y="290"/>
                  </a:cubicBezTo>
                  <a:close/>
                  <a:moveTo>
                    <a:pt x="444" y="292"/>
                  </a:moveTo>
                  <a:cubicBezTo>
                    <a:pt x="445" y="294"/>
                    <a:pt x="451" y="294"/>
                    <a:pt x="451" y="291"/>
                  </a:cubicBezTo>
                  <a:cubicBezTo>
                    <a:pt x="450" y="286"/>
                    <a:pt x="444" y="286"/>
                    <a:pt x="444" y="292"/>
                  </a:cubicBezTo>
                  <a:close/>
                  <a:moveTo>
                    <a:pt x="459" y="293"/>
                  </a:moveTo>
                  <a:cubicBezTo>
                    <a:pt x="461" y="294"/>
                    <a:pt x="466" y="289"/>
                    <a:pt x="465" y="287"/>
                  </a:cubicBezTo>
                  <a:cubicBezTo>
                    <a:pt x="463" y="289"/>
                    <a:pt x="459" y="289"/>
                    <a:pt x="459" y="293"/>
                  </a:cubicBezTo>
                  <a:close/>
                  <a:moveTo>
                    <a:pt x="182" y="288"/>
                  </a:moveTo>
                  <a:cubicBezTo>
                    <a:pt x="183" y="292"/>
                    <a:pt x="186" y="295"/>
                    <a:pt x="190" y="294"/>
                  </a:cubicBezTo>
                  <a:cubicBezTo>
                    <a:pt x="188" y="292"/>
                    <a:pt x="186" y="286"/>
                    <a:pt x="182" y="288"/>
                  </a:cubicBezTo>
                  <a:close/>
                  <a:moveTo>
                    <a:pt x="617" y="293"/>
                  </a:moveTo>
                  <a:cubicBezTo>
                    <a:pt x="619" y="293"/>
                    <a:pt x="620" y="289"/>
                    <a:pt x="619" y="288"/>
                  </a:cubicBezTo>
                  <a:cubicBezTo>
                    <a:pt x="618" y="289"/>
                    <a:pt x="617" y="291"/>
                    <a:pt x="617" y="293"/>
                  </a:cubicBezTo>
                  <a:close/>
                  <a:moveTo>
                    <a:pt x="470" y="300"/>
                  </a:moveTo>
                  <a:cubicBezTo>
                    <a:pt x="472" y="297"/>
                    <a:pt x="473" y="294"/>
                    <a:pt x="474" y="289"/>
                  </a:cubicBezTo>
                  <a:cubicBezTo>
                    <a:pt x="473" y="289"/>
                    <a:pt x="472" y="289"/>
                    <a:pt x="471" y="288"/>
                  </a:cubicBezTo>
                  <a:cubicBezTo>
                    <a:pt x="472" y="293"/>
                    <a:pt x="465" y="297"/>
                    <a:pt x="470" y="300"/>
                  </a:cubicBezTo>
                  <a:close/>
                  <a:moveTo>
                    <a:pt x="496" y="296"/>
                  </a:moveTo>
                  <a:cubicBezTo>
                    <a:pt x="496" y="293"/>
                    <a:pt x="499" y="291"/>
                    <a:pt x="498" y="288"/>
                  </a:cubicBezTo>
                  <a:cubicBezTo>
                    <a:pt x="496" y="289"/>
                    <a:pt x="492" y="295"/>
                    <a:pt x="496" y="296"/>
                  </a:cubicBezTo>
                  <a:close/>
                  <a:moveTo>
                    <a:pt x="312" y="292"/>
                  </a:moveTo>
                  <a:cubicBezTo>
                    <a:pt x="314" y="294"/>
                    <a:pt x="316" y="296"/>
                    <a:pt x="319" y="297"/>
                  </a:cubicBezTo>
                  <a:cubicBezTo>
                    <a:pt x="320" y="295"/>
                    <a:pt x="322" y="294"/>
                    <a:pt x="323" y="292"/>
                  </a:cubicBezTo>
                  <a:cubicBezTo>
                    <a:pt x="320" y="288"/>
                    <a:pt x="314" y="289"/>
                    <a:pt x="312" y="292"/>
                  </a:cubicBezTo>
                  <a:close/>
                  <a:moveTo>
                    <a:pt x="504" y="302"/>
                  </a:moveTo>
                  <a:cubicBezTo>
                    <a:pt x="506" y="299"/>
                    <a:pt x="507" y="295"/>
                    <a:pt x="508" y="291"/>
                  </a:cubicBezTo>
                  <a:cubicBezTo>
                    <a:pt x="507" y="290"/>
                    <a:pt x="506" y="289"/>
                    <a:pt x="504" y="289"/>
                  </a:cubicBezTo>
                  <a:cubicBezTo>
                    <a:pt x="508" y="294"/>
                    <a:pt x="500" y="300"/>
                    <a:pt x="504" y="302"/>
                  </a:cubicBezTo>
                  <a:close/>
                  <a:moveTo>
                    <a:pt x="73" y="307"/>
                  </a:moveTo>
                  <a:cubicBezTo>
                    <a:pt x="73" y="301"/>
                    <a:pt x="71" y="291"/>
                    <a:pt x="64" y="291"/>
                  </a:cubicBezTo>
                  <a:cubicBezTo>
                    <a:pt x="67" y="296"/>
                    <a:pt x="66" y="305"/>
                    <a:pt x="73" y="307"/>
                  </a:cubicBezTo>
                  <a:close/>
                  <a:moveTo>
                    <a:pt x="131" y="291"/>
                  </a:moveTo>
                  <a:cubicBezTo>
                    <a:pt x="132" y="296"/>
                    <a:pt x="135" y="297"/>
                    <a:pt x="138" y="300"/>
                  </a:cubicBezTo>
                  <a:cubicBezTo>
                    <a:pt x="137" y="297"/>
                    <a:pt x="137" y="291"/>
                    <a:pt x="133" y="290"/>
                  </a:cubicBezTo>
                  <a:cubicBezTo>
                    <a:pt x="133" y="291"/>
                    <a:pt x="131" y="290"/>
                    <a:pt x="131" y="291"/>
                  </a:cubicBezTo>
                  <a:close/>
                  <a:moveTo>
                    <a:pt x="239" y="300"/>
                  </a:moveTo>
                  <a:cubicBezTo>
                    <a:pt x="239" y="299"/>
                    <a:pt x="241" y="300"/>
                    <a:pt x="241" y="298"/>
                  </a:cubicBezTo>
                  <a:cubicBezTo>
                    <a:pt x="239" y="297"/>
                    <a:pt x="238" y="295"/>
                    <a:pt x="236" y="294"/>
                  </a:cubicBezTo>
                  <a:cubicBezTo>
                    <a:pt x="230" y="297"/>
                    <a:pt x="224" y="289"/>
                    <a:pt x="223" y="291"/>
                  </a:cubicBezTo>
                  <a:cubicBezTo>
                    <a:pt x="228" y="295"/>
                    <a:pt x="233" y="297"/>
                    <a:pt x="239" y="300"/>
                  </a:cubicBezTo>
                  <a:close/>
                  <a:moveTo>
                    <a:pt x="423" y="294"/>
                  </a:moveTo>
                  <a:cubicBezTo>
                    <a:pt x="426" y="294"/>
                    <a:pt x="422" y="292"/>
                    <a:pt x="424" y="290"/>
                  </a:cubicBezTo>
                  <a:cubicBezTo>
                    <a:pt x="423" y="290"/>
                    <a:pt x="421" y="290"/>
                    <a:pt x="420" y="291"/>
                  </a:cubicBezTo>
                  <a:cubicBezTo>
                    <a:pt x="420" y="293"/>
                    <a:pt x="423" y="292"/>
                    <a:pt x="423" y="294"/>
                  </a:cubicBezTo>
                  <a:close/>
                  <a:moveTo>
                    <a:pt x="28" y="295"/>
                  </a:moveTo>
                  <a:cubicBezTo>
                    <a:pt x="28" y="292"/>
                    <a:pt x="27" y="291"/>
                    <a:pt x="24" y="291"/>
                  </a:cubicBezTo>
                  <a:cubicBezTo>
                    <a:pt x="25" y="293"/>
                    <a:pt x="26" y="295"/>
                    <a:pt x="28" y="295"/>
                  </a:cubicBezTo>
                  <a:close/>
                  <a:moveTo>
                    <a:pt x="177" y="294"/>
                  </a:moveTo>
                  <a:cubicBezTo>
                    <a:pt x="179" y="295"/>
                    <a:pt x="181" y="298"/>
                    <a:pt x="185" y="298"/>
                  </a:cubicBezTo>
                  <a:cubicBezTo>
                    <a:pt x="185" y="294"/>
                    <a:pt x="182" y="293"/>
                    <a:pt x="179" y="291"/>
                  </a:cubicBezTo>
                  <a:cubicBezTo>
                    <a:pt x="178" y="292"/>
                    <a:pt x="176" y="292"/>
                    <a:pt x="177" y="294"/>
                  </a:cubicBezTo>
                  <a:close/>
                  <a:moveTo>
                    <a:pt x="340" y="292"/>
                  </a:moveTo>
                  <a:cubicBezTo>
                    <a:pt x="342" y="295"/>
                    <a:pt x="347" y="298"/>
                    <a:pt x="351" y="297"/>
                  </a:cubicBezTo>
                  <a:cubicBezTo>
                    <a:pt x="347" y="296"/>
                    <a:pt x="345" y="290"/>
                    <a:pt x="340" y="292"/>
                  </a:cubicBezTo>
                  <a:close/>
                  <a:moveTo>
                    <a:pt x="395" y="294"/>
                  </a:moveTo>
                  <a:cubicBezTo>
                    <a:pt x="397" y="295"/>
                    <a:pt x="399" y="293"/>
                    <a:pt x="399" y="291"/>
                  </a:cubicBezTo>
                  <a:cubicBezTo>
                    <a:pt x="397" y="291"/>
                    <a:pt x="395" y="292"/>
                    <a:pt x="395" y="294"/>
                  </a:cubicBezTo>
                  <a:close/>
                  <a:moveTo>
                    <a:pt x="575" y="320"/>
                  </a:moveTo>
                  <a:cubicBezTo>
                    <a:pt x="580" y="311"/>
                    <a:pt x="583" y="300"/>
                    <a:pt x="587" y="291"/>
                  </a:cubicBezTo>
                  <a:cubicBezTo>
                    <a:pt x="579" y="297"/>
                    <a:pt x="578" y="312"/>
                    <a:pt x="575" y="320"/>
                  </a:cubicBezTo>
                  <a:close/>
                  <a:moveTo>
                    <a:pt x="165" y="299"/>
                  </a:moveTo>
                  <a:cubicBezTo>
                    <a:pt x="165" y="298"/>
                    <a:pt x="166" y="298"/>
                    <a:pt x="166" y="297"/>
                  </a:cubicBezTo>
                  <a:cubicBezTo>
                    <a:pt x="161" y="297"/>
                    <a:pt x="158" y="291"/>
                    <a:pt x="155" y="292"/>
                  </a:cubicBezTo>
                  <a:cubicBezTo>
                    <a:pt x="158" y="295"/>
                    <a:pt x="161" y="297"/>
                    <a:pt x="165" y="299"/>
                  </a:cubicBezTo>
                  <a:close/>
                  <a:moveTo>
                    <a:pt x="375" y="303"/>
                  </a:moveTo>
                  <a:cubicBezTo>
                    <a:pt x="378" y="302"/>
                    <a:pt x="383" y="299"/>
                    <a:pt x="383" y="294"/>
                  </a:cubicBezTo>
                  <a:cubicBezTo>
                    <a:pt x="382" y="293"/>
                    <a:pt x="381" y="292"/>
                    <a:pt x="379" y="292"/>
                  </a:cubicBezTo>
                  <a:cubicBezTo>
                    <a:pt x="378" y="296"/>
                    <a:pt x="376" y="299"/>
                    <a:pt x="375" y="303"/>
                  </a:cubicBezTo>
                  <a:close/>
                  <a:moveTo>
                    <a:pt x="406" y="302"/>
                  </a:moveTo>
                  <a:cubicBezTo>
                    <a:pt x="408" y="302"/>
                    <a:pt x="408" y="304"/>
                    <a:pt x="411" y="303"/>
                  </a:cubicBezTo>
                  <a:cubicBezTo>
                    <a:pt x="411" y="299"/>
                    <a:pt x="416" y="298"/>
                    <a:pt x="416" y="293"/>
                  </a:cubicBezTo>
                  <a:cubicBezTo>
                    <a:pt x="415" y="292"/>
                    <a:pt x="413" y="292"/>
                    <a:pt x="410" y="292"/>
                  </a:cubicBezTo>
                  <a:cubicBezTo>
                    <a:pt x="410" y="296"/>
                    <a:pt x="407" y="298"/>
                    <a:pt x="406" y="302"/>
                  </a:cubicBezTo>
                  <a:close/>
                  <a:moveTo>
                    <a:pt x="145" y="295"/>
                  </a:moveTo>
                  <a:cubicBezTo>
                    <a:pt x="145" y="294"/>
                    <a:pt x="145" y="292"/>
                    <a:pt x="143" y="292"/>
                  </a:cubicBezTo>
                  <a:cubicBezTo>
                    <a:pt x="142" y="294"/>
                    <a:pt x="144" y="295"/>
                    <a:pt x="145" y="295"/>
                  </a:cubicBezTo>
                  <a:close/>
                  <a:moveTo>
                    <a:pt x="118" y="299"/>
                  </a:moveTo>
                  <a:cubicBezTo>
                    <a:pt x="116" y="297"/>
                    <a:pt x="114" y="294"/>
                    <a:pt x="110" y="293"/>
                  </a:cubicBezTo>
                  <a:cubicBezTo>
                    <a:pt x="111" y="296"/>
                    <a:pt x="116" y="299"/>
                    <a:pt x="118" y="299"/>
                  </a:cubicBezTo>
                  <a:close/>
                  <a:moveTo>
                    <a:pt x="227" y="306"/>
                  </a:moveTo>
                  <a:cubicBezTo>
                    <a:pt x="227" y="303"/>
                    <a:pt x="224" y="302"/>
                    <a:pt x="224" y="298"/>
                  </a:cubicBezTo>
                  <a:cubicBezTo>
                    <a:pt x="221" y="299"/>
                    <a:pt x="221" y="294"/>
                    <a:pt x="217" y="293"/>
                  </a:cubicBezTo>
                  <a:cubicBezTo>
                    <a:pt x="216" y="295"/>
                    <a:pt x="214" y="296"/>
                    <a:pt x="214" y="298"/>
                  </a:cubicBezTo>
                  <a:cubicBezTo>
                    <a:pt x="218" y="300"/>
                    <a:pt x="223" y="303"/>
                    <a:pt x="227" y="306"/>
                  </a:cubicBezTo>
                  <a:close/>
                  <a:moveTo>
                    <a:pt x="349" y="304"/>
                  </a:moveTo>
                  <a:cubicBezTo>
                    <a:pt x="347" y="298"/>
                    <a:pt x="337" y="298"/>
                    <a:pt x="334" y="293"/>
                  </a:cubicBezTo>
                  <a:cubicBezTo>
                    <a:pt x="338" y="298"/>
                    <a:pt x="344" y="303"/>
                    <a:pt x="349" y="304"/>
                  </a:cubicBezTo>
                  <a:close/>
                  <a:moveTo>
                    <a:pt x="433" y="299"/>
                  </a:moveTo>
                  <a:cubicBezTo>
                    <a:pt x="433" y="295"/>
                    <a:pt x="429" y="295"/>
                    <a:pt x="427" y="293"/>
                  </a:cubicBezTo>
                  <a:cubicBezTo>
                    <a:pt x="426" y="296"/>
                    <a:pt x="429" y="298"/>
                    <a:pt x="433" y="299"/>
                  </a:cubicBezTo>
                  <a:close/>
                  <a:moveTo>
                    <a:pt x="438" y="297"/>
                  </a:moveTo>
                  <a:cubicBezTo>
                    <a:pt x="439" y="296"/>
                    <a:pt x="441" y="293"/>
                    <a:pt x="438" y="293"/>
                  </a:cubicBezTo>
                  <a:cubicBezTo>
                    <a:pt x="439" y="295"/>
                    <a:pt x="436" y="296"/>
                    <a:pt x="438" y="297"/>
                  </a:cubicBezTo>
                  <a:close/>
                  <a:moveTo>
                    <a:pt x="321" y="299"/>
                  </a:moveTo>
                  <a:cubicBezTo>
                    <a:pt x="325" y="300"/>
                    <a:pt x="326" y="303"/>
                    <a:pt x="330" y="303"/>
                  </a:cubicBezTo>
                  <a:cubicBezTo>
                    <a:pt x="334" y="296"/>
                    <a:pt x="323" y="291"/>
                    <a:pt x="321" y="299"/>
                  </a:cubicBezTo>
                  <a:close/>
                  <a:moveTo>
                    <a:pt x="479" y="300"/>
                  </a:moveTo>
                  <a:cubicBezTo>
                    <a:pt x="479" y="298"/>
                    <a:pt x="483" y="298"/>
                    <a:pt x="482" y="295"/>
                  </a:cubicBezTo>
                  <a:cubicBezTo>
                    <a:pt x="481" y="295"/>
                    <a:pt x="481" y="294"/>
                    <a:pt x="479" y="294"/>
                  </a:cubicBezTo>
                  <a:cubicBezTo>
                    <a:pt x="479" y="296"/>
                    <a:pt x="477" y="298"/>
                    <a:pt x="479" y="300"/>
                  </a:cubicBezTo>
                  <a:close/>
                  <a:moveTo>
                    <a:pt x="501" y="326"/>
                  </a:moveTo>
                  <a:cubicBezTo>
                    <a:pt x="504" y="327"/>
                    <a:pt x="505" y="331"/>
                    <a:pt x="508" y="331"/>
                  </a:cubicBezTo>
                  <a:cubicBezTo>
                    <a:pt x="515" y="322"/>
                    <a:pt x="516" y="307"/>
                    <a:pt x="522" y="296"/>
                  </a:cubicBezTo>
                  <a:cubicBezTo>
                    <a:pt x="519" y="294"/>
                    <a:pt x="517" y="295"/>
                    <a:pt x="513" y="294"/>
                  </a:cubicBezTo>
                  <a:cubicBezTo>
                    <a:pt x="510" y="305"/>
                    <a:pt x="505" y="315"/>
                    <a:pt x="501" y="326"/>
                  </a:cubicBezTo>
                  <a:close/>
                  <a:moveTo>
                    <a:pt x="304" y="298"/>
                  </a:moveTo>
                  <a:cubicBezTo>
                    <a:pt x="306" y="300"/>
                    <a:pt x="307" y="303"/>
                    <a:pt x="310" y="303"/>
                  </a:cubicBezTo>
                  <a:cubicBezTo>
                    <a:pt x="311" y="302"/>
                    <a:pt x="310" y="300"/>
                    <a:pt x="313" y="301"/>
                  </a:cubicBezTo>
                  <a:cubicBezTo>
                    <a:pt x="314" y="296"/>
                    <a:pt x="305" y="292"/>
                    <a:pt x="304" y="298"/>
                  </a:cubicBezTo>
                  <a:close/>
                  <a:moveTo>
                    <a:pt x="413" y="306"/>
                  </a:moveTo>
                  <a:cubicBezTo>
                    <a:pt x="415" y="307"/>
                    <a:pt x="416" y="309"/>
                    <a:pt x="418" y="309"/>
                  </a:cubicBezTo>
                  <a:cubicBezTo>
                    <a:pt x="418" y="305"/>
                    <a:pt x="419" y="303"/>
                    <a:pt x="421" y="302"/>
                  </a:cubicBezTo>
                  <a:cubicBezTo>
                    <a:pt x="420" y="300"/>
                    <a:pt x="421" y="299"/>
                    <a:pt x="422" y="297"/>
                  </a:cubicBezTo>
                  <a:cubicBezTo>
                    <a:pt x="420" y="296"/>
                    <a:pt x="419" y="296"/>
                    <a:pt x="418" y="295"/>
                  </a:cubicBezTo>
                  <a:cubicBezTo>
                    <a:pt x="417" y="299"/>
                    <a:pt x="415" y="302"/>
                    <a:pt x="413" y="306"/>
                  </a:cubicBezTo>
                  <a:close/>
                  <a:moveTo>
                    <a:pt x="200" y="302"/>
                  </a:moveTo>
                  <a:cubicBezTo>
                    <a:pt x="197" y="302"/>
                    <a:pt x="195" y="294"/>
                    <a:pt x="192" y="297"/>
                  </a:cubicBezTo>
                  <a:cubicBezTo>
                    <a:pt x="195" y="298"/>
                    <a:pt x="197" y="303"/>
                    <a:pt x="200" y="302"/>
                  </a:cubicBezTo>
                  <a:close/>
                  <a:moveTo>
                    <a:pt x="256" y="299"/>
                  </a:moveTo>
                  <a:cubicBezTo>
                    <a:pt x="256" y="296"/>
                    <a:pt x="250" y="295"/>
                    <a:pt x="248" y="299"/>
                  </a:cubicBezTo>
                  <a:cubicBezTo>
                    <a:pt x="250" y="301"/>
                    <a:pt x="257" y="302"/>
                    <a:pt x="256" y="299"/>
                  </a:cubicBezTo>
                  <a:close/>
                  <a:moveTo>
                    <a:pt x="551" y="310"/>
                  </a:moveTo>
                  <a:cubicBezTo>
                    <a:pt x="555" y="308"/>
                    <a:pt x="558" y="301"/>
                    <a:pt x="558" y="297"/>
                  </a:cubicBezTo>
                  <a:cubicBezTo>
                    <a:pt x="555" y="301"/>
                    <a:pt x="553" y="305"/>
                    <a:pt x="551" y="310"/>
                  </a:cubicBezTo>
                  <a:close/>
                  <a:moveTo>
                    <a:pt x="442" y="300"/>
                  </a:moveTo>
                  <a:cubicBezTo>
                    <a:pt x="444" y="301"/>
                    <a:pt x="445" y="303"/>
                    <a:pt x="447" y="303"/>
                  </a:cubicBezTo>
                  <a:cubicBezTo>
                    <a:pt x="448" y="303"/>
                    <a:pt x="448" y="300"/>
                    <a:pt x="449" y="299"/>
                  </a:cubicBezTo>
                  <a:cubicBezTo>
                    <a:pt x="446" y="298"/>
                    <a:pt x="444" y="297"/>
                    <a:pt x="442" y="300"/>
                  </a:cubicBezTo>
                  <a:close/>
                  <a:moveTo>
                    <a:pt x="89" y="319"/>
                  </a:moveTo>
                  <a:cubicBezTo>
                    <a:pt x="83" y="314"/>
                    <a:pt x="80" y="305"/>
                    <a:pt x="75" y="298"/>
                  </a:cubicBezTo>
                  <a:cubicBezTo>
                    <a:pt x="77" y="308"/>
                    <a:pt x="81" y="318"/>
                    <a:pt x="89" y="319"/>
                  </a:cubicBezTo>
                  <a:close/>
                  <a:moveTo>
                    <a:pt x="231" y="304"/>
                  </a:moveTo>
                  <a:cubicBezTo>
                    <a:pt x="234" y="304"/>
                    <a:pt x="235" y="303"/>
                    <a:pt x="236" y="302"/>
                  </a:cubicBezTo>
                  <a:cubicBezTo>
                    <a:pt x="233" y="301"/>
                    <a:pt x="231" y="299"/>
                    <a:pt x="228" y="298"/>
                  </a:cubicBezTo>
                  <a:cubicBezTo>
                    <a:pt x="228" y="301"/>
                    <a:pt x="231" y="302"/>
                    <a:pt x="231" y="304"/>
                  </a:cubicBezTo>
                  <a:close/>
                  <a:moveTo>
                    <a:pt x="279" y="308"/>
                  </a:moveTo>
                  <a:cubicBezTo>
                    <a:pt x="276" y="303"/>
                    <a:pt x="271" y="300"/>
                    <a:pt x="265" y="298"/>
                  </a:cubicBezTo>
                  <a:cubicBezTo>
                    <a:pt x="268" y="303"/>
                    <a:pt x="272" y="313"/>
                    <a:pt x="279" y="308"/>
                  </a:cubicBezTo>
                  <a:close/>
                  <a:moveTo>
                    <a:pt x="39" y="304"/>
                  </a:moveTo>
                  <a:cubicBezTo>
                    <a:pt x="39" y="302"/>
                    <a:pt x="38" y="300"/>
                    <a:pt x="36" y="299"/>
                  </a:cubicBezTo>
                  <a:cubicBezTo>
                    <a:pt x="36" y="301"/>
                    <a:pt x="37" y="303"/>
                    <a:pt x="39" y="304"/>
                  </a:cubicBezTo>
                  <a:close/>
                  <a:moveTo>
                    <a:pt x="186" y="300"/>
                  </a:moveTo>
                  <a:cubicBezTo>
                    <a:pt x="190" y="302"/>
                    <a:pt x="193" y="305"/>
                    <a:pt x="197" y="306"/>
                  </a:cubicBezTo>
                  <a:cubicBezTo>
                    <a:pt x="195" y="303"/>
                    <a:pt x="190" y="296"/>
                    <a:pt x="186" y="300"/>
                  </a:cubicBezTo>
                  <a:close/>
                  <a:moveTo>
                    <a:pt x="457" y="299"/>
                  </a:moveTo>
                  <a:cubicBezTo>
                    <a:pt x="457" y="301"/>
                    <a:pt x="458" y="301"/>
                    <a:pt x="459" y="302"/>
                  </a:cubicBezTo>
                  <a:cubicBezTo>
                    <a:pt x="460" y="301"/>
                    <a:pt x="460" y="299"/>
                    <a:pt x="461" y="299"/>
                  </a:cubicBezTo>
                  <a:cubicBezTo>
                    <a:pt x="459" y="298"/>
                    <a:pt x="458" y="299"/>
                    <a:pt x="457" y="299"/>
                  </a:cubicBezTo>
                  <a:close/>
                  <a:moveTo>
                    <a:pt x="60" y="305"/>
                  </a:moveTo>
                  <a:cubicBezTo>
                    <a:pt x="59" y="303"/>
                    <a:pt x="58" y="300"/>
                    <a:pt x="56" y="299"/>
                  </a:cubicBezTo>
                  <a:cubicBezTo>
                    <a:pt x="57" y="301"/>
                    <a:pt x="59" y="305"/>
                    <a:pt x="60" y="305"/>
                  </a:cubicBezTo>
                  <a:close/>
                  <a:moveTo>
                    <a:pt x="422" y="306"/>
                  </a:moveTo>
                  <a:cubicBezTo>
                    <a:pt x="425" y="305"/>
                    <a:pt x="430" y="305"/>
                    <a:pt x="430" y="301"/>
                  </a:cubicBezTo>
                  <a:cubicBezTo>
                    <a:pt x="427" y="302"/>
                    <a:pt x="427" y="300"/>
                    <a:pt x="425" y="300"/>
                  </a:cubicBezTo>
                  <a:cubicBezTo>
                    <a:pt x="424" y="301"/>
                    <a:pt x="423" y="304"/>
                    <a:pt x="422" y="306"/>
                  </a:cubicBezTo>
                  <a:close/>
                  <a:moveTo>
                    <a:pt x="149" y="306"/>
                  </a:moveTo>
                  <a:cubicBezTo>
                    <a:pt x="148" y="304"/>
                    <a:pt x="147" y="301"/>
                    <a:pt x="145" y="300"/>
                  </a:cubicBezTo>
                  <a:cubicBezTo>
                    <a:pt x="145" y="304"/>
                    <a:pt x="146" y="306"/>
                    <a:pt x="149" y="306"/>
                  </a:cubicBezTo>
                  <a:close/>
                  <a:moveTo>
                    <a:pt x="168" y="303"/>
                  </a:moveTo>
                  <a:cubicBezTo>
                    <a:pt x="172" y="303"/>
                    <a:pt x="173" y="307"/>
                    <a:pt x="176" y="303"/>
                  </a:cubicBezTo>
                  <a:cubicBezTo>
                    <a:pt x="174" y="301"/>
                    <a:pt x="168" y="298"/>
                    <a:pt x="168" y="303"/>
                  </a:cubicBezTo>
                  <a:close/>
                  <a:moveTo>
                    <a:pt x="242" y="303"/>
                  </a:moveTo>
                  <a:cubicBezTo>
                    <a:pt x="244" y="303"/>
                    <a:pt x="246" y="303"/>
                    <a:pt x="246" y="305"/>
                  </a:cubicBezTo>
                  <a:cubicBezTo>
                    <a:pt x="249" y="305"/>
                    <a:pt x="250" y="304"/>
                    <a:pt x="251" y="303"/>
                  </a:cubicBezTo>
                  <a:cubicBezTo>
                    <a:pt x="247" y="302"/>
                    <a:pt x="245" y="298"/>
                    <a:pt x="242" y="303"/>
                  </a:cubicBezTo>
                  <a:close/>
                  <a:moveTo>
                    <a:pt x="300" y="304"/>
                  </a:moveTo>
                  <a:cubicBezTo>
                    <a:pt x="297" y="297"/>
                    <a:pt x="296" y="303"/>
                    <a:pt x="290" y="305"/>
                  </a:cubicBezTo>
                  <a:cubicBezTo>
                    <a:pt x="292" y="307"/>
                    <a:pt x="296" y="309"/>
                    <a:pt x="299" y="310"/>
                  </a:cubicBezTo>
                  <a:cubicBezTo>
                    <a:pt x="302" y="308"/>
                    <a:pt x="301" y="307"/>
                    <a:pt x="300" y="304"/>
                  </a:cubicBezTo>
                  <a:close/>
                  <a:moveTo>
                    <a:pt x="481" y="308"/>
                  </a:moveTo>
                  <a:cubicBezTo>
                    <a:pt x="482" y="306"/>
                    <a:pt x="484" y="303"/>
                    <a:pt x="483" y="300"/>
                  </a:cubicBezTo>
                  <a:cubicBezTo>
                    <a:pt x="480" y="303"/>
                    <a:pt x="473" y="307"/>
                    <a:pt x="481" y="308"/>
                  </a:cubicBezTo>
                  <a:close/>
                  <a:moveTo>
                    <a:pt x="340" y="310"/>
                  </a:moveTo>
                  <a:cubicBezTo>
                    <a:pt x="341" y="310"/>
                    <a:pt x="343" y="309"/>
                    <a:pt x="344" y="308"/>
                  </a:cubicBezTo>
                  <a:cubicBezTo>
                    <a:pt x="344" y="307"/>
                    <a:pt x="344" y="306"/>
                    <a:pt x="344" y="305"/>
                  </a:cubicBezTo>
                  <a:cubicBezTo>
                    <a:pt x="341" y="304"/>
                    <a:pt x="339" y="303"/>
                    <a:pt x="337" y="301"/>
                  </a:cubicBezTo>
                  <a:cubicBezTo>
                    <a:pt x="336" y="304"/>
                    <a:pt x="340" y="305"/>
                    <a:pt x="340" y="310"/>
                  </a:cubicBezTo>
                  <a:close/>
                  <a:moveTo>
                    <a:pt x="84" y="306"/>
                  </a:moveTo>
                  <a:cubicBezTo>
                    <a:pt x="84" y="305"/>
                    <a:pt x="85" y="305"/>
                    <a:pt x="85" y="303"/>
                  </a:cubicBezTo>
                  <a:cubicBezTo>
                    <a:pt x="84" y="303"/>
                    <a:pt x="82" y="301"/>
                    <a:pt x="81" y="302"/>
                  </a:cubicBezTo>
                  <a:cubicBezTo>
                    <a:pt x="82" y="303"/>
                    <a:pt x="82" y="306"/>
                    <a:pt x="84" y="306"/>
                  </a:cubicBezTo>
                  <a:close/>
                  <a:moveTo>
                    <a:pt x="256" y="304"/>
                  </a:moveTo>
                  <a:cubicBezTo>
                    <a:pt x="260" y="305"/>
                    <a:pt x="263" y="310"/>
                    <a:pt x="266" y="309"/>
                  </a:cubicBezTo>
                  <a:cubicBezTo>
                    <a:pt x="264" y="306"/>
                    <a:pt x="262" y="303"/>
                    <a:pt x="259" y="302"/>
                  </a:cubicBezTo>
                  <a:cubicBezTo>
                    <a:pt x="259" y="303"/>
                    <a:pt x="256" y="302"/>
                    <a:pt x="256" y="304"/>
                  </a:cubicBezTo>
                  <a:close/>
                  <a:moveTo>
                    <a:pt x="312" y="305"/>
                  </a:moveTo>
                  <a:cubicBezTo>
                    <a:pt x="315" y="310"/>
                    <a:pt x="319" y="313"/>
                    <a:pt x="324" y="316"/>
                  </a:cubicBezTo>
                  <a:cubicBezTo>
                    <a:pt x="324" y="313"/>
                    <a:pt x="327" y="312"/>
                    <a:pt x="327" y="308"/>
                  </a:cubicBezTo>
                  <a:cubicBezTo>
                    <a:pt x="321" y="305"/>
                    <a:pt x="318" y="299"/>
                    <a:pt x="312" y="305"/>
                  </a:cubicBezTo>
                  <a:close/>
                  <a:moveTo>
                    <a:pt x="465" y="306"/>
                  </a:moveTo>
                  <a:cubicBezTo>
                    <a:pt x="467" y="306"/>
                    <a:pt x="467" y="308"/>
                    <a:pt x="468" y="306"/>
                  </a:cubicBezTo>
                  <a:cubicBezTo>
                    <a:pt x="467" y="306"/>
                    <a:pt x="470" y="302"/>
                    <a:pt x="467" y="302"/>
                  </a:cubicBezTo>
                  <a:cubicBezTo>
                    <a:pt x="466" y="303"/>
                    <a:pt x="465" y="304"/>
                    <a:pt x="465" y="306"/>
                  </a:cubicBezTo>
                  <a:close/>
                  <a:moveTo>
                    <a:pt x="388" y="311"/>
                  </a:moveTo>
                  <a:cubicBezTo>
                    <a:pt x="388" y="314"/>
                    <a:pt x="390" y="314"/>
                    <a:pt x="392" y="314"/>
                  </a:cubicBezTo>
                  <a:cubicBezTo>
                    <a:pt x="393" y="310"/>
                    <a:pt x="397" y="306"/>
                    <a:pt x="396" y="302"/>
                  </a:cubicBezTo>
                  <a:cubicBezTo>
                    <a:pt x="394" y="306"/>
                    <a:pt x="391" y="308"/>
                    <a:pt x="388" y="311"/>
                  </a:cubicBezTo>
                  <a:close/>
                  <a:moveTo>
                    <a:pt x="490" y="310"/>
                  </a:moveTo>
                  <a:cubicBezTo>
                    <a:pt x="490" y="308"/>
                    <a:pt x="493" y="304"/>
                    <a:pt x="492" y="302"/>
                  </a:cubicBezTo>
                  <a:cubicBezTo>
                    <a:pt x="491" y="304"/>
                    <a:pt x="488" y="308"/>
                    <a:pt x="490" y="310"/>
                  </a:cubicBezTo>
                  <a:close/>
                  <a:moveTo>
                    <a:pt x="47" y="310"/>
                  </a:moveTo>
                  <a:cubicBezTo>
                    <a:pt x="46" y="307"/>
                    <a:pt x="45" y="302"/>
                    <a:pt x="42" y="303"/>
                  </a:cubicBezTo>
                  <a:cubicBezTo>
                    <a:pt x="45" y="304"/>
                    <a:pt x="43" y="309"/>
                    <a:pt x="47" y="310"/>
                  </a:cubicBezTo>
                  <a:close/>
                  <a:moveTo>
                    <a:pt x="382" y="308"/>
                  </a:moveTo>
                  <a:cubicBezTo>
                    <a:pt x="384" y="308"/>
                    <a:pt x="385" y="304"/>
                    <a:pt x="384" y="303"/>
                  </a:cubicBezTo>
                  <a:cubicBezTo>
                    <a:pt x="383" y="305"/>
                    <a:pt x="382" y="306"/>
                    <a:pt x="382" y="308"/>
                  </a:cubicBezTo>
                  <a:close/>
                  <a:moveTo>
                    <a:pt x="445" y="307"/>
                  </a:moveTo>
                  <a:cubicBezTo>
                    <a:pt x="445" y="304"/>
                    <a:pt x="442" y="303"/>
                    <a:pt x="440" y="303"/>
                  </a:cubicBezTo>
                  <a:cubicBezTo>
                    <a:pt x="440" y="306"/>
                    <a:pt x="441" y="307"/>
                    <a:pt x="445" y="307"/>
                  </a:cubicBezTo>
                  <a:close/>
                  <a:moveTo>
                    <a:pt x="132" y="310"/>
                  </a:moveTo>
                  <a:cubicBezTo>
                    <a:pt x="130" y="307"/>
                    <a:pt x="129" y="305"/>
                    <a:pt x="125" y="304"/>
                  </a:cubicBezTo>
                  <a:cubicBezTo>
                    <a:pt x="126" y="307"/>
                    <a:pt x="130" y="310"/>
                    <a:pt x="132" y="310"/>
                  </a:cubicBezTo>
                  <a:close/>
                  <a:moveTo>
                    <a:pt x="234" y="307"/>
                  </a:moveTo>
                  <a:cubicBezTo>
                    <a:pt x="235" y="313"/>
                    <a:pt x="243" y="313"/>
                    <a:pt x="244" y="307"/>
                  </a:cubicBezTo>
                  <a:cubicBezTo>
                    <a:pt x="243" y="306"/>
                    <a:pt x="240" y="305"/>
                    <a:pt x="239" y="304"/>
                  </a:cubicBezTo>
                  <a:cubicBezTo>
                    <a:pt x="237" y="305"/>
                    <a:pt x="237" y="307"/>
                    <a:pt x="234" y="307"/>
                  </a:cubicBezTo>
                  <a:close/>
                  <a:moveTo>
                    <a:pt x="455" y="310"/>
                  </a:moveTo>
                  <a:cubicBezTo>
                    <a:pt x="456" y="309"/>
                    <a:pt x="457" y="307"/>
                    <a:pt x="457" y="305"/>
                  </a:cubicBezTo>
                  <a:cubicBezTo>
                    <a:pt x="457" y="305"/>
                    <a:pt x="456" y="304"/>
                    <a:pt x="455" y="304"/>
                  </a:cubicBezTo>
                  <a:cubicBezTo>
                    <a:pt x="455" y="306"/>
                    <a:pt x="451" y="309"/>
                    <a:pt x="455" y="310"/>
                  </a:cubicBezTo>
                  <a:close/>
                  <a:moveTo>
                    <a:pt x="354" y="308"/>
                  </a:moveTo>
                  <a:cubicBezTo>
                    <a:pt x="355" y="310"/>
                    <a:pt x="357" y="311"/>
                    <a:pt x="360" y="313"/>
                  </a:cubicBezTo>
                  <a:cubicBezTo>
                    <a:pt x="361" y="310"/>
                    <a:pt x="363" y="308"/>
                    <a:pt x="363" y="305"/>
                  </a:cubicBezTo>
                  <a:cubicBezTo>
                    <a:pt x="360" y="306"/>
                    <a:pt x="354" y="303"/>
                    <a:pt x="354" y="308"/>
                  </a:cubicBezTo>
                  <a:close/>
                  <a:moveTo>
                    <a:pt x="421" y="313"/>
                  </a:moveTo>
                  <a:cubicBezTo>
                    <a:pt x="423" y="313"/>
                    <a:pt x="423" y="314"/>
                    <a:pt x="425" y="314"/>
                  </a:cubicBezTo>
                  <a:cubicBezTo>
                    <a:pt x="426" y="311"/>
                    <a:pt x="429" y="307"/>
                    <a:pt x="430" y="305"/>
                  </a:cubicBezTo>
                  <a:cubicBezTo>
                    <a:pt x="428" y="309"/>
                    <a:pt x="422" y="308"/>
                    <a:pt x="421" y="313"/>
                  </a:cubicBezTo>
                  <a:close/>
                  <a:moveTo>
                    <a:pt x="557" y="314"/>
                  </a:moveTo>
                  <a:cubicBezTo>
                    <a:pt x="559" y="314"/>
                    <a:pt x="558" y="309"/>
                    <a:pt x="561" y="310"/>
                  </a:cubicBezTo>
                  <a:cubicBezTo>
                    <a:pt x="560" y="307"/>
                    <a:pt x="561" y="306"/>
                    <a:pt x="560" y="305"/>
                  </a:cubicBezTo>
                  <a:cubicBezTo>
                    <a:pt x="559" y="307"/>
                    <a:pt x="557" y="310"/>
                    <a:pt x="557" y="314"/>
                  </a:cubicBezTo>
                  <a:close/>
                  <a:moveTo>
                    <a:pt x="176" y="307"/>
                  </a:moveTo>
                  <a:cubicBezTo>
                    <a:pt x="178" y="311"/>
                    <a:pt x="183" y="313"/>
                    <a:pt x="186" y="316"/>
                  </a:cubicBezTo>
                  <a:cubicBezTo>
                    <a:pt x="186" y="313"/>
                    <a:pt x="190" y="314"/>
                    <a:pt x="190" y="311"/>
                  </a:cubicBezTo>
                  <a:cubicBezTo>
                    <a:pt x="186" y="309"/>
                    <a:pt x="181" y="303"/>
                    <a:pt x="176" y="307"/>
                  </a:cubicBezTo>
                  <a:close/>
                  <a:moveTo>
                    <a:pt x="428" y="317"/>
                  </a:moveTo>
                  <a:cubicBezTo>
                    <a:pt x="430" y="319"/>
                    <a:pt x="430" y="316"/>
                    <a:pt x="432" y="316"/>
                  </a:cubicBezTo>
                  <a:cubicBezTo>
                    <a:pt x="430" y="313"/>
                    <a:pt x="436" y="308"/>
                    <a:pt x="433" y="305"/>
                  </a:cubicBezTo>
                  <a:cubicBezTo>
                    <a:pt x="432" y="309"/>
                    <a:pt x="428" y="314"/>
                    <a:pt x="428" y="317"/>
                  </a:cubicBezTo>
                  <a:close/>
                  <a:moveTo>
                    <a:pt x="485" y="312"/>
                  </a:moveTo>
                  <a:cubicBezTo>
                    <a:pt x="484" y="309"/>
                    <a:pt x="488" y="308"/>
                    <a:pt x="485" y="305"/>
                  </a:cubicBezTo>
                  <a:cubicBezTo>
                    <a:pt x="486" y="308"/>
                    <a:pt x="482" y="311"/>
                    <a:pt x="485" y="312"/>
                  </a:cubicBezTo>
                  <a:close/>
                  <a:moveTo>
                    <a:pt x="164" y="310"/>
                  </a:moveTo>
                  <a:cubicBezTo>
                    <a:pt x="164" y="310"/>
                    <a:pt x="166" y="310"/>
                    <a:pt x="167" y="309"/>
                  </a:cubicBezTo>
                  <a:cubicBezTo>
                    <a:pt x="167" y="306"/>
                    <a:pt x="163" y="305"/>
                    <a:pt x="163" y="308"/>
                  </a:cubicBezTo>
                  <a:cubicBezTo>
                    <a:pt x="165" y="308"/>
                    <a:pt x="163" y="310"/>
                    <a:pt x="164" y="310"/>
                  </a:cubicBezTo>
                  <a:close/>
                  <a:moveTo>
                    <a:pt x="495" y="320"/>
                  </a:moveTo>
                  <a:cubicBezTo>
                    <a:pt x="497" y="315"/>
                    <a:pt x="501" y="312"/>
                    <a:pt x="502" y="306"/>
                  </a:cubicBezTo>
                  <a:cubicBezTo>
                    <a:pt x="500" y="307"/>
                    <a:pt x="500" y="306"/>
                    <a:pt x="498" y="306"/>
                  </a:cubicBezTo>
                  <a:cubicBezTo>
                    <a:pt x="497" y="310"/>
                    <a:pt x="494" y="316"/>
                    <a:pt x="495" y="320"/>
                  </a:cubicBezTo>
                  <a:close/>
                  <a:moveTo>
                    <a:pt x="526" y="326"/>
                  </a:moveTo>
                  <a:cubicBezTo>
                    <a:pt x="533" y="322"/>
                    <a:pt x="535" y="314"/>
                    <a:pt x="536" y="306"/>
                  </a:cubicBezTo>
                  <a:cubicBezTo>
                    <a:pt x="533" y="312"/>
                    <a:pt x="528" y="317"/>
                    <a:pt x="526" y="326"/>
                  </a:cubicBezTo>
                  <a:close/>
                  <a:moveTo>
                    <a:pt x="252" y="307"/>
                  </a:moveTo>
                  <a:cubicBezTo>
                    <a:pt x="256" y="310"/>
                    <a:pt x="261" y="317"/>
                    <a:pt x="266" y="314"/>
                  </a:cubicBezTo>
                  <a:cubicBezTo>
                    <a:pt x="263" y="313"/>
                    <a:pt x="258" y="306"/>
                    <a:pt x="252" y="307"/>
                  </a:cubicBezTo>
                  <a:close/>
                  <a:moveTo>
                    <a:pt x="569" y="314"/>
                  </a:moveTo>
                  <a:cubicBezTo>
                    <a:pt x="568" y="311"/>
                    <a:pt x="573" y="307"/>
                    <a:pt x="571" y="306"/>
                  </a:cubicBezTo>
                  <a:cubicBezTo>
                    <a:pt x="570" y="309"/>
                    <a:pt x="567" y="311"/>
                    <a:pt x="569" y="314"/>
                  </a:cubicBezTo>
                  <a:close/>
                  <a:moveTo>
                    <a:pt x="396" y="317"/>
                  </a:moveTo>
                  <a:cubicBezTo>
                    <a:pt x="396" y="313"/>
                    <a:pt x="400" y="311"/>
                    <a:pt x="399" y="307"/>
                  </a:cubicBezTo>
                  <a:cubicBezTo>
                    <a:pt x="398" y="310"/>
                    <a:pt x="393" y="315"/>
                    <a:pt x="396" y="317"/>
                  </a:cubicBezTo>
                  <a:close/>
                  <a:moveTo>
                    <a:pt x="111" y="336"/>
                  </a:moveTo>
                  <a:cubicBezTo>
                    <a:pt x="107" y="323"/>
                    <a:pt x="101" y="313"/>
                    <a:pt x="90" y="308"/>
                  </a:cubicBezTo>
                  <a:cubicBezTo>
                    <a:pt x="91" y="322"/>
                    <a:pt x="101" y="333"/>
                    <a:pt x="111" y="336"/>
                  </a:cubicBezTo>
                  <a:close/>
                  <a:moveTo>
                    <a:pt x="308" y="308"/>
                  </a:moveTo>
                  <a:cubicBezTo>
                    <a:pt x="308" y="314"/>
                    <a:pt x="312" y="322"/>
                    <a:pt x="318" y="323"/>
                  </a:cubicBezTo>
                  <a:cubicBezTo>
                    <a:pt x="320" y="322"/>
                    <a:pt x="321" y="321"/>
                    <a:pt x="322" y="320"/>
                  </a:cubicBezTo>
                  <a:cubicBezTo>
                    <a:pt x="318" y="316"/>
                    <a:pt x="313" y="309"/>
                    <a:pt x="308" y="308"/>
                  </a:cubicBezTo>
                  <a:close/>
                  <a:moveTo>
                    <a:pt x="399" y="320"/>
                  </a:moveTo>
                  <a:cubicBezTo>
                    <a:pt x="405" y="318"/>
                    <a:pt x="405" y="314"/>
                    <a:pt x="407" y="310"/>
                  </a:cubicBezTo>
                  <a:cubicBezTo>
                    <a:pt x="406" y="309"/>
                    <a:pt x="406" y="307"/>
                    <a:pt x="403" y="308"/>
                  </a:cubicBezTo>
                  <a:cubicBezTo>
                    <a:pt x="403" y="312"/>
                    <a:pt x="400" y="315"/>
                    <a:pt x="399" y="320"/>
                  </a:cubicBezTo>
                  <a:close/>
                  <a:moveTo>
                    <a:pt x="213" y="316"/>
                  </a:moveTo>
                  <a:cubicBezTo>
                    <a:pt x="209" y="314"/>
                    <a:pt x="205" y="308"/>
                    <a:pt x="200" y="309"/>
                  </a:cubicBezTo>
                  <a:cubicBezTo>
                    <a:pt x="205" y="310"/>
                    <a:pt x="210" y="317"/>
                    <a:pt x="213" y="316"/>
                  </a:cubicBezTo>
                  <a:close/>
                  <a:moveTo>
                    <a:pt x="474" y="312"/>
                  </a:moveTo>
                  <a:cubicBezTo>
                    <a:pt x="476" y="313"/>
                    <a:pt x="477" y="314"/>
                    <a:pt x="479" y="315"/>
                  </a:cubicBezTo>
                  <a:cubicBezTo>
                    <a:pt x="481" y="311"/>
                    <a:pt x="477" y="309"/>
                    <a:pt x="475" y="308"/>
                  </a:cubicBezTo>
                  <a:cubicBezTo>
                    <a:pt x="475" y="310"/>
                    <a:pt x="473" y="310"/>
                    <a:pt x="474" y="312"/>
                  </a:cubicBezTo>
                  <a:close/>
                  <a:moveTo>
                    <a:pt x="437" y="313"/>
                  </a:moveTo>
                  <a:cubicBezTo>
                    <a:pt x="438" y="312"/>
                    <a:pt x="440" y="312"/>
                    <a:pt x="440" y="310"/>
                  </a:cubicBezTo>
                  <a:cubicBezTo>
                    <a:pt x="439" y="309"/>
                    <a:pt x="439" y="309"/>
                    <a:pt x="437" y="309"/>
                  </a:cubicBezTo>
                  <a:cubicBezTo>
                    <a:pt x="437" y="310"/>
                    <a:pt x="435" y="312"/>
                    <a:pt x="437" y="313"/>
                  </a:cubicBezTo>
                  <a:close/>
                  <a:moveTo>
                    <a:pt x="242" y="315"/>
                  </a:moveTo>
                  <a:cubicBezTo>
                    <a:pt x="246" y="317"/>
                    <a:pt x="249" y="320"/>
                    <a:pt x="253" y="322"/>
                  </a:cubicBezTo>
                  <a:cubicBezTo>
                    <a:pt x="257" y="322"/>
                    <a:pt x="258" y="319"/>
                    <a:pt x="261" y="318"/>
                  </a:cubicBezTo>
                  <a:cubicBezTo>
                    <a:pt x="258" y="314"/>
                    <a:pt x="253" y="312"/>
                    <a:pt x="248" y="310"/>
                  </a:cubicBezTo>
                  <a:cubicBezTo>
                    <a:pt x="247" y="312"/>
                    <a:pt x="243" y="312"/>
                    <a:pt x="242" y="315"/>
                  </a:cubicBezTo>
                  <a:close/>
                  <a:moveTo>
                    <a:pt x="218" y="313"/>
                  </a:moveTo>
                  <a:cubicBezTo>
                    <a:pt x="218" y="311"/>
                    <a:pt x="214" y="311"/>
                    <a:pt x="214" y="311"/>
                  </a:cubicBezTo>
                  <a:cubicBezTo>
                    <a:pt x="216" y="311"/>
                    <a:pt x="215" y="314"/>
                    <a:pt x="218" y="313"/>
                  </a:cubicBezTo>
                  <a:close/>
                  <a:moveTo>
                    <a:pt x="278" y="313"/>
                  </a:moveTo>
                  <a:cubicBezTo>
                    <a:pt x="283" y="314"/>
                    <a:pt x="287" y="323"/>
                    <a:pt x="290" y="316"/>
                  </a:cubicBezTo>
                  <a:cubicBezTo>
                    <a:pt x="288" y="313"/>
                    <a:pt x="281" y="307"/>
                    <a:pt x="278" y="313"/>
                  </a:cubicBezTo>
                  <a:close/>
                  <a:moveTo>
                    <a:pt x="488" y="314"/>
                  </a:moveTo>
                  <a:cubicBezTo>
                    <a:pt x="488" y="313"/>
                    <a:pt x="491" y="311"/>
                    <a:pt x="488" y="310"/>
                  </a:cubicBezTo>
                  <a:cubicBezTo>
                    <a:pt x="489" y="312"/>
                    <a:pt x="486" y="313"/>
                    <a:pt x="488" y="314"/>
                  </a:cubicBezTo>
                  <a:close/>
                  <a:moveTo>
                    <a:pt x="42" y="313"/>
                  </a:moveTo>
                  <a:cubicBezTo>
                    <a:pt x="41" y="312"/>
                    <a:pt x="41" y="311"/>
                    <a:pt x="39" y="311"/>
                  </a:cubicBezTo>
                  <a:cubicBezTo>
                    <a:pt x="39" y="312"/>
                    <a:pt x="42" y="314"/>
                    <a:pt x="42" y="313"/>
                  </a:cubicBezTo>
                  <a:close/>
                  <a:moveTo>
                    <a:pt x="70" y="317"/>
                  </a:moveTo>
                  <a:cubicBezTo>
                    <a:pt x="69" y="314"/>
                    <a:pt x="68" y="312"/>
                    <a:pt x="67" y="311"/>
                  </a:cubicBezTo>
                  <a:cubicBezTo>
                    <a:pt x="68" y="313"/>
                    <a:pt x="68" y="316"/>
                    <a:pt x="70" y="317"/>
                  </a:cubicBezTo>
                  <a:close/>
                  <a:moveTo>
                    <a:pt x="167" y="313"/>
                  </a:moveTo>
                  <a:cubicBezTo>
                    <a:pt x="170" y="315"/>
                    <a:pt x="173" y="316"/>
                    <a:pt x="174" y="320"/>
                  </a:cubicBezTo>
                  <a:cubicBezTo>
                    <a:pt x="177" y="318"/>
                    <a:pt x="179" y="322"/>
                    <a:pt x="183" y="320"/>
                  </a:cubicBezTo>
                  <a:cubicBezTo>
                    <a:pt x="183" y="319"/>
                    <a:pt x="182" y="319"/>
                    <a:pt x="182" y="317"/>
                  </a:cubicBezTo>
                  <a:cubicBezTo>
                    <a:pt x="176" y="319"/>
                    <a:pt x="172" y="307"/>
                    <a:pt x="167" y="313"/>
                  </a:cubicBezTo>
                  <a:close/>
                  <a:moveTo>
                    <a:pt x="350" y="317"/>
                  </a:moveTo>
                  <a:cubicBezTo>
                    <a:pt x="353" y="319"/>
                    <a:pt x="357" y="319"/>
                    <a:pt x="357" y="316"/>
                  </a:cubicBezTo>
                  <a:cubicBezTo>
                    <a:pt x="357" y="314"/>
                    <a:pt x="353" y="314"/>
                    <a:pt x="352" y="311"/>
                  </a:cubicBezTo>
                  <a:cubicBezTo>
                    <a:pt x="351" y="313"/>
                    <a:pt x="350" y="314"/>
                    <a:pt x="350" y="317"/>
                  </a:cubicBezTo>
                  <a:close/>
                  <a:moveTo>
                    <a:pt x="409" y="314"/>
                  </a:moveTo>
                  <a:cubicBezTo>
                    <a:pt x="411" y="315"/>
                    <a:pt x="412" y="312"/>
                    <a:pt x="410" y="311"/>
                  </a:cubicBezTo>
                  <a:cubicBezTo>
                    <a:pt x="411" y="313"/>
                    <a:pt x="408" y="313"/>
                    <a:pt x="409" y="314"/>
                  </a:cubicBezTo>
                  <a:close/>
                  <a:moveTo>
                    <a:pt x="453" y="314"/>
                  </a:moveTo>
                  <a:cubicBezTo>
                    <a:pt x="455" y="313"/>
                    <a:pt x="453" y="312"/>
                    <a:pt x="452" y="311"/>
                  </a:cubicBezTo>
                  <a:cubicBezTo>
                    <a:pt x="451" y="313"/>
                    <a:pt x="452" y="314"/>
                    <a:pt x="453" y="314"/>
                  </a:cubicBezTo>
                  <a:close/>
                  <a:moveTo>
                    <a:pt x="220" y="317"/>
                  </a:moveTo>
                  <a:cubicBezTo>
                    <a:pt x="223" y="319"/>
                    <a:pt x="225" y="320"/>
                    <a:pt x="228" y="321"/>
                  </a:cubicBezTo>
                  <a:cubicBezTo>
                    <a:pt x="228" y="319"/>
                    <a:pt x="232" y="317"/>
                    <a:pt x="234" y="316"/>
                  </a:cubicBezTo>
                  <a:cubicBezTo>
                    <a:pt x="231" y="311"/>
                    <a:pt x="223" y="311"/>
                    <a:pt x="220" y="317"/>
                  </a:cubicBezTo>
                  <a:close/>
                  <a:moveTo>
                    <a:pt x="368" y="319"/>
                  </a:moveTo>
                  <a:cubicBezTo>
                    <a:pt x="369" y="319"/>
                    <a:pt x="369" y="320"/>
                    <a:pt x="370" y="320"/>
                  </a:cubicBezTo>
                  <a:cubicBezTo>
                    <a:pt x="371" y="318"/>
                    <a:pt x="373" y="317"/>
                    <a:pt x="372" y="313"/>
                  </a:cubicBezTo>
                  <a:cubicBezTo>
                    <a:pt x="371" y="313"/>
                    <a:pt x="372" y="311"/>
                    <a:pt x="370" y="312"/>
                  </a:cubicBezTo>
                  <a:cubicBezTo>
                    <a:pt x="370" y="315"/>
                    <a:pt x="368" y="316"/>
                    <a:pt x="368" y="319"/>
                  </a:cubicBezTo>
                  <a:close/>
                  <a:moveTo>
                    <a:pt x="530" y="333"/>
                  </a:moveTo>
                  <a:cubicBezTo>
                    <a:pt x="535" y="327"/>
                    <a:pt x="545" y="322"/>
                    <a:pt x="546" y="313"/>
                  </a:cubicBezTo>
                  <a:cubicBezTo>
                    <a:pt x="541" y="319"/>
                    <a:pt x="531" y="325"/>
                    <a:pt x="530" y="333"/>
                  </a:cubicBezTo>
                  <a:close/>
                  <a:moveTo>
                    <a:pt x="466" y="319"/>
                  </a:moveTo>
                  <a:cubicBezTo>
                    <a:pt x="468" y="318"/>
                    <a:pt x="469" y="314"/>
                    <a:pt x="468" y="313"/>
                  </a:cubicBezTo>
                  <a:cubicBezTo>
                    <a:pt x="467" y="315"/>
                    <a:pt x="466" y="316"/>
                    <a:pt x="466" y="319"/>
                  </a:cubicBezTo>
                  <a:close/>
                  <a:moveTo>
                    <a:pt x="63" y="322"/>
                  </a:moveTo>
                  <a:cubicBezTo>
                    <a:pt x="61" y="321"/>
                    <a:pt x="60" y="315"/>
                    <a:pt x="57" y="314"/>
                  </a:cubicBezTo>
                  <a:cubicBezTo>
                    <a:pt x="58" y="317"/>
                    <a:pt x="61" y="324"/>
                    <a:pt x="63" y="322"/>
                  </a:cubicBezTo>
                  <a:close/>
                  <a:moveTo>
                    <a:pt x="558" y="323"/>
                  </a:moveTo>
                  <a:cubicBezTo>
                    <a:pt x="559" y="322"/>
                    <a:pt x="557" y="326"/>
                    <a:pt x="559" y="325"/>
                  </a:cubicBezTo>
                  <a:cubicBezTo>
                    <a:pt x="560" y="321"/>
                    <a:pt x="564" y="318"/>
                    <a:pt x="563" y="314"/>
                  </a:cubicBezTo>
                  <a:cubicBezTo>
                    <a:pt x="560" y="317"/>
                    <a:pt x="560" y="320"/>
                    <a:pt x="558" y="323"/>
                  </a:cubicBezTo>
                  <a:close/>
                  <a:moveTo>
                    <a:pt x="189" y="318"/>
                  </a:moveTo>
                  <a:cubicBezTo>
                    <a:pt x="193" y="319"/>
                    <a:pt x="196" y="325"/>
                    <a:pt x="201" y="323"/>
                  </a:cubicBezTo>
                  <a:cubicBezTo>
                    <a:pt x="199" y="318"/>
                    <a:pt x="193" y="311"/>
                    <a:pt x="189" y="318"/>
                  </a:cubicBezTo>
                  <a:close/>
                  <a:moveTo>
                    <a:pt x="390" y="317"/>
                  </a:moveTo>
                  <a:cubicBezTo>
                    <a:pt x="388" y="317"/>
                    <a:pt x="388" y="315"/>
                    <a:pt x="385" y="314"/>
                  </a:cubicBezTo>
                  <a:cubicBezTo>
                    <a:pt x="386" y="316"/>
                    <a:pt x="388" y="319"/>
                    <a:pt x="390" y="317"/>
                  </a:cubicBezTo>
                  <a:close/>
                  <a:moveTo>
                    <a:pt x="433" y="319"/>
                  </a:moveTo>
                  <a:cubicBezTo>
                    <a:pt x="434" y="322"/>
                    <a:pt x="435" y="323"/>
                    <a:pt x="437" y="323"/>
                  </a:cubicBezTo>
                  <a:cubicBezTo>
                    <a:pt x="438" y="321"/>
                    <a:pt x="442" y="317"/>
                    <a:pt x="440" y="314"/>
                  </a:cubicBezTo>
                  <a:cubicBezTo>
                    <a:pt x="438" y="316"/>
                    <a:pt x="436" y="318"/>
                    <a:pt x="433" y="319"/>
                  </a:cubicBezTo>
                  <a:close/>
                  <a:moveTo>
                    <a:pt x="442" y="322"/>
                  </a:moveTo>
                  <a:cubicBezTo>
                    <a:pt x="446" y="322"/>
                    <a:pt x="446" y="316"/>
                    <a:pt x="445" y="314"/>
                  </a:cubicBezTo>
                  <a:cubicBezTo>
                    <a:pt x="445" y="317"/>
                    <a:pt x="443" y="319"/>
                    <a:pt x="442" y="322"/>
                  </a:cubicBezTo>
                  <a:close/>
                  <a:moveTo>
                    <a:pt x="481" y="317"/>
                  </a:moveTo>
                  <a:cubicBezTo>
                    <a:pt x="484" y="319"/>
                    <a:pt x="484" y="314"/>
                    <a:pt x="482" y="314"/>
                  </a:cubicBezTo>
                  <a:cubicBezTo>
                    <a:pt x="482" y="316"/>
                    <a:pt x="481" y="316"/>
                    <a:pt x="481" y="317"/>
                  </a:cubicBezTo>
                  <a:close/>
                  <a:moveTo>
                    <a:pt x="81" y="324"/>
                  </a:moveTo>
                  <a:cubicBezTo>
                    <a:pt x="79" y="321"/>
                    <a:pt x="78" y="316"/>
                    <a:pt x="75" y="315"/>
                  </a:cubicBezTo>
                  <a:cubicBezTo>
                    <a:pt x="75" y="318"/>
                    <a:pt x="77" y="325"/>
                    <a:pt x="81" y="324"/>
                  </a:cubicBezTo>
                  <a:close/>
                  <a:moveTo>
                    <a:pt x="148" y="328"/>
                  </a:moveTo>
                  <a:cubicBezTo>
                    <a:pt x="146" y="320"/>
                    <a:pt x="136" y="318"/>
                    <a:pt x="131" y="316"/>
                  </a:cubicBezTo>
                  <a:cubicBezTo>
                    <a:pt x="134" y="322"/>
                    <a:pt x="143" y="323"/>
                    <a:pt x="148" y="328"/>
                  </a:cubicBezTo>
                  <a:close/>
                  <a:moveTo>
                    <a:pt x="330" y="322"/>
                  </a:moveTo>
                  <a:cubicBezTo>
                    <a:pt x="332" y="324"/>
                    <a:pt x="334" y="326"/>
                    <a:pt x="337" y="327"/>
                  </a:cubicBezTo>
                  <a:cubicBezTo>
                    <a:pt x="340" y="324"/>
                    <a:pt x="340" y="318"/>
                    <a:pt x="337" y="315"/>
                  </a:cubicBezTo>
                  <a:cubicBezTo>
                    <a:pt x="336" y="318"/>
                    <a:pt x="330" y="317"/>
                    <a:pt x="330" y="322"/>
                  </a:cubicBezTo>
                  <a:close/>
                  <a:moveTo>
                    <a:pt x="405" y="324"/>
                  </a:moveTo>
                  <a:cubicBezTo>
                    <a:pt x="407" y="325"/>
                    <a:pt x="407" y="327"/>
                    <a:pt x="411" y="327"/>
                  </a:cubicBezTo>
                  <a:cubicBezTo>
                    <a:pt x="410" y="323"/>
                    <a:pt x="416" y="319"/>
                    <a:pt x="413" y="315"/>
                  </a:cubicBezTo>
                  <a:cubicBezTo>
                    <a:pt x="410" y="318"/>
                    <a:pt x="405" y="319"/>
                    <a:pt x="405" y="324"/>
                  </a:cubicBezTo>
                  <a:close/>
                  <a:moveTo>
                    <a:pt x="414" y="327"/>
                  </a:moveTo>
                  <a:cubicBezTo>
                    <a:pt x="418" y="326"/>
                    <a:pt x="421" y="324"/>
                    <a:pt x="423" y="320"/>
                  </a:cubicBezTo>
                  <a:cubicBezTo>
                    <a:pt x="422" y="319"/>
                    <a:pt x="420" y="318"/>
                    <a:pt x="418" y="316"/>
                  </a:cubicBezTo>
                  <a:cubicBezTo>
                    <a:pt x="417" y="320"/>
                    <a:pt x="414" y="323"/>
                    <a:pt x="414" y="327"/>
                  </a:cubicBezTo>
                  <a:close/>
                  <a:moveTo>
                    <a:pt x="470" y="322"/>
                  </a:moveTo>
                  <a:cubicBezTo>
                    <a:pt x="472" y="322"/>
                    <a:pt x="473" y="324"/>
                    <a:pt x="475" y="324"/>
                  </a:cubicBezTo>
                  <a:cubicBezTo>
                    <a:pt x="475" y="322"/>
                    <a:pt x="476" y="320"/>
                    <a:pt x="476" y="318"/>
                  </a:cubicBezTo>
                  <a:cubicBezTo>
                    <a:pt x="475" y="318"/>
                    <a:pt x="474" y="316"/>
                    <a:pt x="472" y="316"/>
                  </a:cubicBezTo>
                  <a:cubicBezTo>
                    <a:pt x="472" y="318"/>
                    <a:pt x="470" y="319"/>
                    <a:pt x="470" y="322"/>
                  </a:cubicBezTo>
                  <a:close/>
                  <a:moveTo>
                    <a:pt x="158" y="319"/>
                  </a:moveTo>
                  <a:cubicBezTo>
                    <a:pt x="163" y="321"/>
                    <a:pt x="166" y="326"/>
                    <a:pt x="172" y="328"/>
                  </a:cubicBezTo>
                  <a:cubicBezTo>
                    <a:pt x="172" y="327"/>
                    <a:pt x="175" y="327"/>
                    <a:pt x="174" y="325"/>
                  </a:cubicBezTo>
                  <a:cubicBezTo>
                    <a:pt x="170" y="322"/>
                    <a:pt x="163" y="315"/>
                    <a:pt x="158" y="319"/>
                  </a:cubicBezTo>
                  <a:close/>
                  <a:moveTo>
                    <a:pt x="273" y="320"/>
                  </a:moveTo>
                  <a:cubicBezTo>
                    <a:pt x="272" y="319"/>
                    <a:pt x="270" y="315"/>
                    <a:pt x="269" y="318"/>
                  </a:cubicBezTo>
                  <a:cubicBezTo>
                    <a:pt x="270" y="318"/>
                    <a:pt x="272" y="321"/>
                    <a:pt x="273" y="320"/>
                  </a:cubicBezTo>
                  <a:close/>
                  <a:moveTo>
                    <a:pt x="224" y="323"/>
                  </a:moveTo>
                  <a:cubicBezTo>
                    <a:pt x="221" y="321"/>
                    <a:pt x="219" y="320"/>
                    <a:pt x="216" y="318"/>
                  </a:cubicBezTo>
                  <a:cubicBezTo>
                    <a:pt x="217" y="321"/>
                    <a:pt x="222" y="323"/>
                    <a:pt x="224" y="323"/>
                  </a:cubicBezTo>
                  <a:close/>
                  <a:moveTo>
                    <a:pt x="50" y="332"/>
                  </a:moveTo>
                  <a:cubicBezTo>
                    <a:pt x="47" y="328"/>
                    <a:pt x="48" y="320"/>
                    <a:pt x="42" y="319"/>
                  </a:cubicBezTo>
                  <a:cubicBezTo>
                    <a:pt x="43" y="325"/>
                    <a:pt x="45" y="330"/>
                    <a:pt x="50" y="332"/>
                  </a:cubicBezTo>
                  <a:close/>
                  <a:moveTo>
                    <a:pt x="360" y="323"/>
                  </a:moveTo>
                  <a:cubicBezTo>
                    <a:pt x="362" y="323"/>
                    <a:pt x="362" y="321"/>
                    <a:pt x="362" y="319"/>
                  </a:cubicBezTo>
                  <a:cubicBezTo>
                    <a:pt x="360" y="319"/>
                    <a:pt x="358" y="321"/>
                    <a:pt x="360" y="323"/>
                  </a:cubicBezTo>
                  <a:close/>
                  <a:moveTo>
                    <a:pt x="597" y="334"/>
                  </a:moveTo>
                  <a:cubicBezTo>
                    <a:pt x="601" y="331"/>
                    <a:pt x="607" y="323"/>
                    <a:pt x="605" y="319"/>
                  </a:cubicBezTo>
                  <a:cubicBezTo>
                    <a:pt x="602" y="323"/>
                    <a:pt x="597" y="329"/>
                    <a:pt x="597" y="334"/>
                  </a:cubicBezTo>
                  <a:close/>
                  <a:moveTo>
                    <a:pt x="231" y="323"/>
                  </a:moveTo>
                  <a:cubicBezTo>
                    <a:pt x="234" y="325"/>
                    <a:pt x="238" y="327"/>
                    <a:pt x="241" y="328"/>
                  </a:cubicBezTo>
                  <a:cubicBezTo>
                    <a:pt x="240" y="322"/>
                    <a:pt x="234" y="315"/>
                    <a:pt x="231" y="323"/>
                  </a:cubicBezTo>
                  <a:close/>
                  <a:moveTo>
                    <a:pt x="258" y="325"/>
                  </a:moveTo>
                  <a:cubicBezTo>
                    <a:pt x="262" y="327"/>
                    <a:pt x="265" y="330"/>
                    <a:pt x="270" y="332"/>
                  </a:cubicBezTo>
                  <a:cubicBezTo>
                    <a:pt x="271" y="330"/>
                    <a:pt x="275" y="330"/>
                    <a:pt x="276" y="327"/>
                  </a:cubicBezTo>
                  <a:cubicBezTo>
                    <a:pt x="271" y="321"/>
                    <a:pt x="262" y="316"/>
                    <a:pt x="258" y="325"/>
                  </a:cubicBezTo>
                  <a:close/>
                  <a:moveTo>
                    <a:pt x="291" y="322"/>
                  </a:moveTo>
                  <a:cubicBezTo>
                    <a:pt x="295" y="325"/>
                    <a:pt x="300" y="327"/>
                    <a:pt x="306" y="328"/>
                  </a:cubicBezTo>
                  <a:cubicBezTo>
                    <a:pt x="302" y="325"/>
                    <a:pt x="295" y="316"/>
                    <a:pt x="291" y="322"/>
                  </a:cubicBezTo>
                  <a:close/>
                  <a:moveTo>
                    <a:pt x="385" y="328"/>
                  </a:moveTo>
                  <a:cubicBezTo>
                    <a:pt x="386" y="326"/>
                    <a:pt x="387" y="324"/>
                    <a:pt x="388" y="322"/>
                  </a:cubicBezTo>
                  <a:cubicBezTo>
                    <a:pt x="386" y="321"/>
                    <a:pt x="385" y="320"/>
                    <a:pt x="383" y="319"/>
                  </a:cubicBezTo>
                  <a:cubicBezTo>
                    <a:pt x="381" y="322"/>
                    <a:pt x="383" y="326"/>
                    <a:pt x="385" y="328"/>
                  </a:cubicBezTo>
                  <a:close/>
                  <a:moveTo>
                    <a:pt x="347" y="323"/>
                  </a:moveTo>
                  <a:cubicBezTo>
                    <a:pt x="349" y="323"/>
                    <a:pt x="351" y="323"/>
                    <a:pt x="351" y="322"/>
                  </a:cubicBezTo>
                  <a:cubicBezTo>
                    <a:pt x="349" y="322"/>
                    <a:pt x="350" y="320"/>
                    <a:pt x="348" y="320"/>
                  </a:cubicBezTo>
                  <a:cubicBezTo>
                    <a:pt x="347" y="321"/>
                    <a:pt x="348" y="323"/>
                    <a:pt x="347" y="323"/>
                  </a:cubicBezTo>
                  <a:close/>
                  <a:moveTo>
                    <a:pt x="479" y="328"/>
                  </a:moveTo>
                  <a:cubicBezTo>
                    <a:pt x="478" y="325"/>
                    <a:pt x="482" y="322"/>
                    <a:pt x="479" y="320"/>
                  </a:cubicBezTo>
                  <a:cubicBezTo>
                    <a:pt x="479" y="323"/>
                    <a:pt x="474" y="327"/>
                    <a:pt x="479" y="328"/>
                  </a:cubicBezTo>
                  <a:close/>
                  <a:moveTo>
                    <a:pt x="547" y="333"/>
                  </a:moveTo>
                  <a:cubicBezTo>
                    <a:pt x="554" y="333"/>
                    <a:pt x="555" y="325"/>
                    <a:pt x="555" y="320"/>
                  </a:cubicBezTo>
                  <a:cubicBezTo>
                    <a:pt x="551" y="324"/>
                    <a:pt x="549" y="329"/>
                    <a:pt x="547" y="333"/>
                  </a:cubicBezTo>
                  <a:close/>
                  <a:moveTo>
                    <a:pt x="245" y="326"/>
                  </a:moveTo>
                  <a:cubicBezTo>
                    <a:pt x="247" y="326"/>
                    <a:pt x="247" y="325"/>
                    <a:pt x="248" y="325"/>
                  </a:cubicBezTo>
                  <a:cubicBezTo>
                    <a:pt x="248" y="323"/>
                    <a:pt x="246" y="322"/>
                    <a:pt x="243" y="321"/>
                  </a:cubicBezTo>
                  <a:cubicBezTo>
                    <a:pt x="243" y="323"/>
                    <a:pt x="244" y="324"/>
                    <a:pt x="245" y="326"/>
                  </a:cubicBezTo>
                  <a:close/>
                  <a:moveTo>
                    <a:pt x="75" y="327"/>
                  </a:moveTo>
                  <a:cubicBezTo>
                    <a:pt x="74" y="324"/>
                    <a:pt x="74" y="323"/>
                    <a:pt x="71" y="322"/>
                  </a:cubicBezTo>
                  <a:cubicBezTo>
                    <a:pt x="72" y="324"/>
                    <a:pt x="73" y="326"/>
                    <a:pt x="75" y="327"/>
                  </a:cubicBezTo>
                  <a:close/>
                  <a:moveTo>
                    <a:pt x="134" y="333"/>
                  </a:moveTo>
                  <a:cubicBezTo>
                    <a:pt x="132" y="327"/>
                    <a:pt x="125" y="325"/>
                    <a:pt x="121" y="322"/>
                  </a:cubicBezTo>
                  <a:cubicBezTo>
                    <a:pt x="124" y="327"/>
                    <a:pt x="129" y="330"/>
                    <a:pt x="134" y="333"/>
                  </a:cubicBezTo>
                  <a:close/>
                  <a:moveTo>
                    <a:pt x="365" y="325"/>
                  </a:moveTo>
                  <a:cubicBezTo>
                    <a:pt x="366" y="325"/>
                    <a:pt x="366" y="326"/>
                    <a:pt x="367" y="326"/>
                  </a:cubicBezTo>
                  <a:cubicBezTo>
                    <a:pt x="367" y="324"/>
                    <a:pt x="368" y="322"/>
                    <a:pt x="366" y="322"/>
                  </a:cubicBezTo>
                  <a:cubicBezTo>
                    <a:pt x="365" y="322"/>
                    <a:pt x="365" y="324"/>
                    <a:pt x="365" y="325"/>
                  </a:cubicBezTo>
                  <a:close/>
                  <a:moveTo>
                    <a:pt x="566" y="329"/>
                  </a:moveTo>
                  <a:cubicBezTo>
                    <a:pt x="567" y="327"/>
                    <a:pt x="571" y="325"/>
                    <a:pt x="569" y="322"/>
                  </a:cubicBezTo>
                  <a:cubicBezTo>
                    <a:pt x="568" y="324"/>
                    <a:pt x="564" y="326"/>
                    <a:pt x="566" y="329"/>
                  </a:cubicBezTo>
                  <a:close/>
                  <a:moveTo>
                    <a:pt x="94" y="333"/>
                  </a:moveTo>
                  <a:cubicBezTo>
                    <a:pt x="93" y="328"/>
                    <a:pt x="88" y="325"/>
                    <a:pt x="84" y="322"/>
                  </a:cubicBezTo>
                  <a:cubicBezTo>
                    <a:pt x="85" y="328"/>
                    <a:pt x="90" y="333"/>
                    <a:pt x="94" y="333"/>
                  </a:cubicBezTo>
                  <a:close/>
                  <a:moveTo>
                    <a:pt x="217" y="328"/>
                  </a:moveTo>
                  <a:cubicBezTo>
                    <a:pt x="216" y="324"/>
                    <a:pt x="212" y="324"/>
                    <a:pt x="210" y="322"/>
                  </a:cubicBezTo>
                  <a:cubicBezTo>
                    <a:pt x="208" y="326"/>
                    <a:pt x="215" y="330"/>
                    <a:pt x="217" y="328"/>
                  </a:cubicBezTo>
                  <a:close/>
                  <a:moveTo>
                    <a:pt x="377" y="325"/>
                  </a:moveTo>
                  <a:cubicBezTo>
                    <a:pt x="377" y="324"/>
                    <a:pt x="377" y="324"/>
                    <a:pt x="377" y="323"/>
                  </a:cubicBezTo>
                  <a:cubicBezTo>
                    <a:pt x="376" y="323"/>
                    <a:pt x="375" y="322"/>
                    <a:pt x="374" y="322"/>
                  </a:cubicBezTo>
                  <a:cubicBezTo>
                    <a:pt x="374" y="324"/>
                    <a:pt x="375" y="325"/>
                    <a:pt x="377" y="325"/>
                  </a:cubicBezTo>
                  <a:close/>
                  <a:moveTo>
                    <a:pt x="446" y="330"/>
                  </a:moveTo>
                  <a:cubicBezTo>
                    <a:pt x="447" y="328"/>
                    <a:pt x="449" y="326"/>
                    <a:pt x="450" y="323"/>
                  </a:cubicBezTo>
                  <a:cubicBezTo>
                    <a:pt x="446" y="323"/>
                    <a:pt x="444" y="329"/>
                    <a:pt x="446" y="330"/>
                  </a:cubicBezTo>
                  <a:close/>
                  <a:moveTo>
                    <a:pt x="420" y="334"/>
                  </a:moveTo>
                  <a:cubicBezTo>
                    <a:pt x="425" y="334"/>
                    <a:pt x="429" y="327"/>
                    <a:pt x="426" y="323"/>
                  </a:cubicBezTo>
                  <a:cubicBezTo>
                    <a:pt x="423" y="325"/>
                    <a:pt x="422" y="330"/>
                    <a:pt x="420" y="334"/>
                  </a:cubicBezTo>
                  <a:close/>
                  <a:moveTo>
                    <a:pt x="454" y="337"/>
                  </a:moveTo>
                  <a:cubicBezTo>
                    <a:pt x="456" y="332"/>
                    <a:pt x="458" y="328"/>
                    <a:pt x="460" y="323"/>
                  </a:cubicBezTo>
                  <a:cubicBezTo>
                    <a:pt x="459" y="323"/>
                    <a:pt x="458" y="323"/>
                    <a:pt x="457" y="323"/>
                  </a:cubicBezTo>
                  <a:cubicBezTo>
                    <a:pt x="457" y="328"/>
                    <a:pt x="453" y="332"/>
                    <a:pt x="454" y="337"/>
                  </a:cubicBezTo>
                  <a:close/>
                  <a:moveTo>
                    <a:pt x="127" y="350"/>
                  </a:moveTo>
                  <a:cubicBezTo>
                    <a:pt x="127" y="345"/>
                    <a:pt x="122" y="345"/>
                    <a:pt x="121" y="341"/>
                  </a:cubicBezTo>
                  <a:cubicBezTo>
                    <a:pt x="123" y="335"/>
                    <a:pt x="119" y="326"/>
                    <a:pt x="113" y="324"/>
                  </a:cubicBezTo>
                  <a:cubicBezTo>
                    <a:pt x="115" y="336"/>
                    <a:pt x="119" y="345"/>
                    <a:pt x="127" y="350"/>
                  </a:cubicBezTo>
                  <a:close/>
                  <a:moveTo>
                    <a:pt x="52" y="326"/>
                  </a:moveTo>
                  <a:cubicBezTo>
                    <a:pt x="55" y="330"/>
                    <a:pt x="56" y="335"/>
                    <a:pt x="59" y="339"/>
                  </a:cubicBezTo>
                  <a:cubicBezTo>
                    <a:pt x="58" y="334"/>
                    <a:pt x="56" y="324"/>
                    <a:pt x="52" y="326"/>
                  </a:cubicBezTo>
                  <a:close/>
                  <a:moveTo>
                    <a:pt x="150" y="336"/>
                  </a:moveTo>
                  <a:cubicBezTo>
                    <a:pt x="148" y="329"/>
                    <a:pt x="140" y="328"/>
                    <a:pt x="135" y="325"/>
                  </a:cubicBezTo>
                  <a:cubicBezTo>
                    <a:pt x="138" y="330"/>
                    <a:pt x="146" y="333"/>
                    <a:pt x="150" y="336"/>
                  </a:cubicBezTo>
                  <a:close/>
                  <a:moveTo>
                    <a:pt x="349" y="338"/>
                  </a:moveTo>
                  <a:cubicBezTo>
                    <a:pt x="351" y="338"/>
                    <a:pt x="351" y="339"/>
                    <a:pt x="352" y="339"/>
                  </a:cubicBezTo>
                  <a:cubicBezTo>
                    <a:pt x="354" y="335"/>
                    <a:pt x="358" y="331"/>
                    <a:pt x="359" y="325"/>
                  </a:cubicBezTo>
                  <a:cubicBezTo>
                    <a:pt x="358" y="325"/>
                    <a:pt x="358" y="325"/>
                    <a:pt x="357" y="325"/>
                  </a:cubicBezTo>
                  <a:cubicBezTo>
                    <a:pt x="354" y="329"/>
                    <a:pt x="351" y="333"/>
                    <a:pt x="349" y="338"/>
                  </a:cubicBezTo>
                  <a:close/>
                  <a:moveTo>
                    <a:pt x="327" y="330"/>
                  </a:moveTo>
                  <a:cubicBezTo>
                    <a:pt x="330" y="330"/>
                    <a:pt x="331" y="333"/>
                    <a:pt x="334" y="333"/>
                  </a:cubicBezTo>
                  <a:cubicBezTo>
                    <a:pt x="334" y="332"/>
                    <a:pt x="335" y="332"/>
                    <a:pt x="335" y="330"/>
                  </a:cubicBezTo>
                  <a:cubicBezTo>
                    <a:pt x="333" y="329"/>
                    <a:pt x="331" y="326"/>
                    <a:pt x="329" y="325"/>
                  </a:cubicBezTo>
                  <a:cubicBezTo>
                    <a:pt x="329" y="328"/>
                    <a:pt x="327" y="328"/>
                    <a:pt x="327" y="330"/>
                  </a:cubicBezTo>
                  <a:close/>
                  <a:moveTo>
                    <a:pt x="513" y="337"/>
                  </a:moveTo>
                  <a:cubicBezTo>
                    <a:pt x="516" y="334"/>
                    <a:pt x="521" y="328"/>
                    <a:pt x="519" y="325"/>
                  </a:cubicBezTo>
                  <a:cubicBezTo>
                    <a:pt x="517" y="329"/>
                    <a:pt x="511" y="331"/>
                    <a:pt x="513" y="337"/>
                  </a:cubicBezTo>
                  <a:close/>
                  <a:moveTo>
                    <a:pt x="210" y="330"/>
                  </a:moveTo>
                  <a:cubicBezTo>
                    <a:pt x="208" y="330"/>
                    <a:pt x="207" y="326"/>
                    <a:pt x="203" y="326"/>
                  </a:cubicBezTo>
                  <a:cubicBezTo>
                    <a:pt x="204" y="328"/>
                    <a:pt x="209" y="332"/>
                    <a:pt x="210" y="330"/>
                  </a:cubicBezTo>
                  <a:close/>
                  <a:moveTo>
                    <a:pt x="430" y="329"/>
                  </a:moveTo>
                  <a:cubicBezTo>
                    <a:pt x="432" y="329"/>
                    <a:pt x="433" y="329"/>
                    <a:pt x="433" y="327"/>
                  </a:cubicBezTo>
                  <a:cubicBezTo>
                    <a:pt x="432" y="327"/>
                    <a:pt x="431" y="326"/>
                    <a:pt x="431" y="326"/>
                  </a:cubicBezTo>
                  <a:cubicBezTo>
                    <a:pt x="431" y="327"/>
                    <a:pt x="430" y="328"/>
                    <a:pt x="430" y="329"/>
                  </a:cubicBezTo>
                  <a:close/>
                  <a:moveTo>
                    <a:pt x="459" y="340"/>
                  </a:moveTo>
                  <a:cubicBezTo>
                    <a:pt x="459" y="335"/>
                    <a:pt x="465" y="330"/>
                    <a:pt x="462" y="326"/>
                  </a:cubicBezTo>
                  <a:cubicBezTo>
                    <a:pt x="462" y="330"/>
                    <a:pt x="455" y="337"/>
                    <a:pt x="459" y="340"/>
                  </a:cubicBezTo>
                  <a:close/>
                  <a:moveTo>
                    <a:pt x="572" y="336"/>
                  </a:moveTo>
                  <a:cubicBezTo>
                    <a:pt x="575" y="332"/>
                    <a:pt x="583" y="331"/>
                    <a:pt x="582" y="326"/>
                  </a:cubicBezTo>
                  <a:cubicBezTo>
                    <a:pt x="580" y="330"/>
                    <a:pt x="572" y="332"/>
                    <a:pt x="572" y="336"/>
                  </a:cubicBezTo>
                  <a:close/>
                  <a:moveTo>
                    <a:pt x="247" y="331"/>
                  </a:moveTo>
                  <a:cubicBezTo>
                    <a:pt x="251" y="334"/>
                    <a:pt x="256" y="335"/>
                    <a:pt x="261" y="338"/>
                  </a:cubicBezTo>
                  <a:cubicBezTo>
                    <a:pt x="263" y="337"/>
                    <a:pt x="264" y="336"/>
                    <a:pt x="265" y="334"/>
                  </a:cubicBezTo>
                  <a:cubicBezTo>
                    <a:pt x="260" y="332"/>
                    <a:pt x="252" y="322"/>
                    <a:pt x="247" y="331"/>
                  </a:cubicBezTo>
                  <a:close/>
                  <a:moveTo>
                    <a:pt x="374" y="329"/>
                  </a:moveTo>
                  <a:cubicBezTo>
                    <a:pt x="375" y="326"/>
                    <a:pt x="372" y="327"/>
                    <a:pt x="371" y="327"/>
                  </a:cubicBezTo>
                  <a:cubicBezTo>
                    <a:pt x="371" y="328"/>
                    <a:pt x="373" y="328"/>
                    <a:pt x="374" y="329"/>
                  </a:cubicBezTo>
                  <a:close/>
                  <a:moveTo>
                    <a:pt x="407" y="330"/>
                  </a:moveTo>
                  <a:cubicBezTo>
                    <a:pt x="407" y="328"/>
                    <a:pt x="405" y="327"/>
                    <a:pt x="402" y="327"/>
                  </a:cubicBezTo>
                  <a:cubicBezTo>
                    <a:pt x="403" y="329"/>
                    <a:pt x="405" y="329"/>
                    <a:pt x="407" y="330"/>
                  </a:cubicBezTo>
                  <a:close/>
                  <a:moveTo>
                    <a:pt x="345" y="335"/>
                  </a:moveTo>
                  <a:cubicBezTo>
                    <a:pt x="348" y="334"/>
                    <a:pt x="351" y="330"/>
                    <a:pt x="350" y="327"/>
                  </a:cubicBezTo>
                  <a:cubicBezTo>
                    <a:pt x="346" y="329"/>
                    <a:pt x="346" y="331"/>
                    <a:pt x="345" y="335"/>
                  </a:cubicBezTo>
                  <a:close/>
                  <a:moveTo>
                    <a:pt x="356" y="342"/>
                  </a:moveTo>
                  <a:cubicBezTo>
                    <a:pt x="361" y="340"/>
                    <a:pt x="361" y="333"/>
                    <a:pt x="365" y="330"/>
                  </a:cubicBezTo>
                  <a:cubicBezTo>
                    <a:pt x="364" y="329"/>
                    <a:pt x="363" y="328"/>
                    <a:pt x="363" y="328"/>
                  </a:cubicBezTo>
                  <a:cubicBezTo>
                    <a:pt x="360" y="333"/>
                    <a:pt x="358" y="337"/>
                    <a:pt x="356" y="342"/>
                  </a:cubicBezTo>
                  <a:close/>
                  <a:moveTo>
                    <a:pt x="391" y="336"/>
                  </a:moveTo>
                  <a:cubicBezTo>
                    <a:pt x="392" y="336"/>
                    <a:pt x="392" y="337"/>
                    <a:pt x="394" y="337"/>
                  </a:cubicBezTo>
                  <a:cubicBezTo>
                    <a:pt x="395" y="334"/>
                    <a:pt x="397" y="332"/>
                    <a:pt x="399" y="330"/>
                  </a:cubicBezTo>
                  <a:cubicBezTo>
                    <a:pt x="397" y="330"/>
                    <a:pt x="397" y="328"/>
                    <a:pt x="396" y="328"/>
                  </a:cubicBezTo>
                  <a:cubicBezTo>
                    <a:pt x="394" y="330"/>
                    <a:pt x="393" y="333"/>
                    <a:pt x="391" y="336"/>
                  </a:cubicBezTo>
                  <a:close/>
                  <a:moveTo>
                    <a:pt x="84" y="334"/>
                  </a:moveTo>
                  <a:cubicBezTo>
                    <a:pt x="83" y="332"/>
                    <a:pt x="83" y="330"/>
                    <a:pt x="81" y="329"/>
                  </a:cubicBezTo>
                  <a:cubicBezTo>
                    <a:pt x="83" y="330"/>
                    <a:pt x="82" y="334"/>
                    <a:pt x="84" y="334"/>
                  </a:cubicBezTo>
                  <a:close/>
                  <a:moveTo>
                    <a:pt x="186" y="331"/>
                  </a:moveTo>
                  <a:cubicBezTo>
                    <a:pt x="185" y="331"/>
                    <a:pt x="184" y="328"/>
                    <a:pt x="183" y="330"/>
                  </a:cubicBezTo>
                  <a:cubicBezTo>
                    <a:pt x="184" y="330"/>
                    <a:pt x="186" y="332"/>
                    <a:pt x="186" y="331"/>
                  </a:cubicBezTo>
                  <a:close/>
                  <a:moveTo>
                    <a:pt x="302" y="331"/>
                  </a:moveTo>
                  <a:cubicBezTo>
                    <a:pt x="300" y="331"/>
                    <a:pt x="297" y="329"/>
                    <a:pt x="295" y="330"/>
                  </a:cubicBezTo>
                  <a:cubicBezTo>
                    <a:pt x="297" y="330"/>
                    <a:pt x="300" y="334"/>
                    <a:pt x="302" y="331"/>
                  </a:cubicBezTo>
                  <a:close/>
                  <a:moveTo>
                    <a:pt x="387" y="334"/>
                  </a:moveTo>
                  <a:cubicBezTo>
                    <a:pt x="390" y="333"/>
                    <a:pt x="389" y="331"/>
                    <a:pt x="391" y="329"/>
                  </a:cubicBezTo>
                  <a:cubicBezTo>
                    <a:pt x="388" y="329"/>
                    <a:pt x="385" y="331"/>
                    <a:pt x="387" y="334"/>
                  </a:cubicBezTo>
                  <a:close/>
                  <a:moveTo>
                    <a:pt x="414" y="331"/>
                  </a:moveTo>
                  <a:cubicBezTo>
                    <a:pt x="416" y="331"/>
                    <a:pt x="415" y="332"/>
                    <a:pt x="417" y="332"/>
                  </a:cubicBezTo>
                  <a:cubicBezTo>
                    <a:pt x="416" y="330"/>
                    <a:pt x="419" y="330"/>
                    <a:pt x="417" y="329"/>
                  </a:cubicBezTo>
                  <a:cubicBezTo>
                    <a:pt x="417" y="330"/>
                    <a:pt x="415" y="329"/>
                    <a:pt x="414" y="331"/>
                  </a:cubicBezTo>
                  <a:close/>
                  <a:moveTo>
                    <a:pt x="179" y="330"/>
                  </a:moveTo>
                  <a:cubicBezTo>
                    <a:pt x="180" y="331"/>
                    <a:pt x="180" y="333"/>
                    <a:pt x="182" y="334"/>
                  </a:cubicBezTo>
                  <a:cubicBezTo>
                    <a:pt x="182" y="333"/>
                    <a:pt x="184" y="333"/>
                    <a:pt x="183" y="331"/>
                  </a:cubicBezTo>
                  <a:cubicBezTo>
                    <a:pt x="183" y="331"/>
                    <a:pt x="182" y="331"/>
                    <a:pt x="182" y="331"/>
                  </a:cubicBezTo>
                  <a:cubicBezTo>
                    <a:pt x="183" y="331"/>
                    <a:pt x="183" y="330"/>
                    <a:pt x="182" y="330"/>
                  </a:cubicBezTo>
                  <a:cubicBezTo>
                    <a:pt x="182" y="332"/>
                    <a:pt x="180" y="330"/>
                    <a:pt x="179" y="330"/>
                  </a:cubicBezTo>
                  <a:close/>
                  <a:moveTo>
                    <a:pt x="219" y="333"/>
                  </a:moveTo>
                  <a:cubicBezTo>
                    <a:pt x="222" y="337"/>
                    <a:pt x="227" y="339"/>
                    <a:pt x="231" y="335"/>
                  </a:cubicBezTo>
                  <a:cubicBezTo>
                    <a:pt x="227" y="333"/>
                    <a:pt x="221" y="326"/>
                    <a:pt x="219" y="333"/>
                  </a:cubicBezTo>
                  <a:close/>
                  <a:moveTo>
                    <a:pt x="462" y="342"/>
                  </a:moveTo>
                  <a:cubicBezTo>
                    <a:pt x="469" y="342"/>
                    <a:pt x="469" y="336"/>
                    <a:pt x="471" y="331"/>
                  </a:cubicBezTo>
                  <a:cubicBezTo>
                    <a:pt x="469" y="331"/>
                    <a:pt x="469" y="329"/>
                    <a:pt x="467" y="330"/>
                  </a:cubicBezTo>
                  <a:cubicBezTo>
                    <a:pt x="466" y="334"/>
                    <a:pt x="463" y="337"/>
                    <a:pt x="462" y="342"/>
                  </a:cubicBezTo>
                  <a:close/>
                  <a:moveTo>
                    <a:pt x="484" y="348"/>
                  </a:moveTo>
                  <a:cubicBezTo>
                    <a:pt x="492" y="346"/>
                    <a:pt x="492" y="337"/>
                    <a:pt x="495" y="331"/>
                  </a:cubicBezTo>
                  <a:cubicBezTo>
                    <a:pt x="487" y="328"/>
                    <a:pt x="488" y="343"/>
                    <a:pt x="484" y="348"/>
                  </a:cubicBezTo>
                  <a:close/>
                  <a:moveTo>
                    <a:pt x="284" y="341"/>
                  </a:moveTo>
                  <a:cubicBezTo>
                    <a:pt x="289" y="341"/>
                    <a:pt x="290" y="338"/>
                    <a:pt x="293" y="336"/>
                  </a:cubicBezTo>
                  <a:cubicBezTo>
                    <a:pt x="289" y="334"/>
                    <a:pt x="286" y="332"/>
                    <a:pt x="282" y="330"/>
                  </a:cubicBezTo>
                  <a:cubicBezTo>
                    <a:pt x="283" y="334"/>
                    <a:pt x="284" y="337"/>
                    <a:pt x="284" y="341"/>
                  </a:cubicBezTo>
                  <a:close/>
                  <a:moveTo>
                    <a:pt x="72" y="349"/>
                  </a:moveTo>
                  <a:cubicBezTo>
                    <a:pt x="68" y="343"/>
                    <a:pt x="65" y="336"/>
                    <a:pt x="60" y="331"/>
                  </a:cubicBezTo>
                  <a:cubicBezTo>
                    <a:pt x="62" y="339"/>
                    <a:pt x="64" y="347"/>
                    <a:pt x="72" y="349"/>
                  </a:cubicBezTo>
                  <a:close/>
                  <a:moveTo>
                    <a:pt x="273" y="334"/>
                  </a:moveTo>
                  <a:cubicBezTo>
                    <a:pt x="275" y="336"/>
                    <a:pt x="277" y="338"/>
                    <a:pt x="280" y="339"/>
                  </a:cubicBezTo>
                  <a:cubicBezTo>
                    <a:pt x="280" y="335"/>
                    <a:pt x="279" y="333"/>
                    <a:pt x="277" y="331"/>
                  </a:cubicBezTo>
                  <a:cubicBezTo>
                    <a:pt x="276" y="332"/>
                    <a:pt x="274" y="333"/>
                    <a:pt x="273" y="334"/>
                  </a:cubicBezTo>
                  <a:close/>
                  <a:moveTo>
                    <a:pt x="304" y="334"/>
                  </a:moveTo>
                  <a:cubicBezTo>
                    <a:pt x="305" y="337"/>
                    <a:pt x="308" y="338"/>
                    <a:pt x="310" y="340"/>
                  </a:cubicBezTo>
                  <a:cubicBezTo>
                    <a:pt x="312" y="338"/>
                    <a:pt x="314" y="335"/>
                    <a:pt x="315" y="333"/>
                  </a:cubicBezTo>
                  <a:cubicBezTo>
                    <a:pt x="311" y="329"/>
                    <a:pt x="307" y="333"/>
                    <a:pt x="304" y="334"/>
                  </a:cubicBezTo>
                  <a:close/>
                  <a:moveTo>
                    <a:pt x="399" y="334"/>
                  </a:moveTo>
                  <a:cubicBezTo>
                    <a:pt x="400" y="334"/>
                    <a:pt x="401" y="334"/>
                    <a:pt x="402" y="333"/>
                  </a:cubicBezTo>
                  <a:cubicBezTo>
                    <a:pt x="402" y="331"/>
                    <a:pt x="401" y="331"/>
                    <a:pt x="400" y="331"/>
                  </a:cubicBezTo>
                  <a:cubicBezTo>
                    <a:pt x="399" y="332"/>
                    <a:pt x="399" y="333"/>
                    <a:pt x="399" y="334"/>
                  </a:cubicBezTo>
                  <a:close/>
                  <a:moveTo>
                    <a:pt x="431" y="344"/>
                  </a:moveTo>
                  <a:cubicBezTo>
                    <a:pt x="436" y="344"/>
                    <a:pt x="439" y="336"/>
                    <a:pt x="439" y="331"/>
                  </a:cubicBezTo>
                  <a:cubicBezTo>
                    <a:pt x="438" y="331"/>
                    <a:pt x="438" y="331"/>
                    <a:pt x="437" y="331"/>
                  </a:cubicBezTo>
                  <a:cubicBezTo>
                    <a:pt x="435" y="335"/>
                    <a:pt x="434" y="340"/>
                    <a:pt x="431" y="344"/>
                  </a:cubicBezTo>
                  <a:close/>
                  <a:moveTo>
                    <a:pt x="363" y="341"/>
                  </a:moveTo>
                  <a:cubicBezTo>
                    <a:pt x="367" y="339"/>
                    <a:pt x="372" y="338"/>
                    <a:pt x="372" y="334"/>
                  </a:cubicBezTo>
                  <a:cubicBezTo>
                    <a:pt x="370" y="334"/>
                    <a:pt x="370" y="331"/>
                    <a:pt x="368" y="331"/>
                  </a:cubicBezTo>
                  <a:cubicBezTo>
                    <a:pt x="366" y="335"/>
                    <a:pt x="364" y="337"/>
                    <a:pt x="363" y="341"/>
                  </a:cubicBezTo>
                  <a:close/>
                  <a:moveTo>
                    <a:pt x="521" y="341"/>
                  </a:moveTo>
                  <a:cubicBezTo>
                    <a:pt x="522" y="339"/>
                    <a:pt x="528" y="333"/>
                    <a:pt x="524" y="331"/>
                  </a:cubicBezTo>
                  <a:cubicBezTo>
                    <a:pt x="523" y="334"/>
                    <a:pt x="520" y="338"/>
                    <a:pt x="521" y="341"/>
                  </a:cubicBezTo>
                  <a:close/>
                  <a:moveTo>
                    <a:pt x="425" y="339"/>
                  </a:moveTo>
                  <a:cubicBezTo>
                    <a:pt x="427" y="340"/>
                    <a:pt x="427" y="342"/>
                    <a:pt x="429" y="342"/>
                  </a:cubicBezTo>
                  <a:cubicBezTo>
                    <a:pt x="430" y="339"/>
                    <a:pt x="432" y="336"/>
                    <a:pt x="433" y="332"/>
                  </a:cubicBezTo>
                  <a:cubicBezTo>
                    <a:pt x="429" y="333"/>
                    <a:pt x="426" y="335"/>
                    <a:pt x="425" y="339"/>
                  </a:cubicBezTo>
                  <a:close/>
                  <a:moveTo>
                    <a:pt x="133" y="340"/>
                  </a:moveTo>
                  <a:cubicBezTo>
                    <a:pt x="131" y="337"/>
                    <a:pt x="128" y="335"/>
                    <a:pt x="124" y="333"/>
                  </a:cubicBezTo>
                  <a:cubicBezTo>
                    <a:pt x="125" y="335"/>
                    <a:pt x="126" y="336"/>
                    <a:pt x="126" y="337"/>
                  </a:cubicBezTo>
                  <a:cubicBezTo>
                    <a:pt x="130" y="337"/>
                    <a:pt x="131" y="339"/>
                    <a:pt x="133" y="340"/>
                  </a:cubicBezTo>
                  <a:close/>
                  <a:moveTo>
                    <a:pt x="190" y="334"/>
                  </a:moveTo>
                  <a:cubicBezTo>
                    <a:pt x="192" y="338"/>
                    <a:pt x="196" y="339"/>
                    <a:pt x="199" y="342"/>
                  </a:cubicBezTo>
                  <a:cubicBezTo>
                    <a:pt x="200" y="341"/>
                    <a:pt x="202" y="341"/>
                    <a:pt x="202" y="339"/>
                  </a:cubicBezTo>
                  <a:cubicBezTo>
                    <a:pt x="197" y="339"/>
                    <a:pt x="192" y="333"/>
                    <a:pt x="190" y="334"/>
                  </a:cubicBezTo>
                  <a:close/>
                  <a:moveTo>
                    <a:pt x="472" y="339"/>
                  </a:moveTo>
                  <a:cubicBezTo>
                    <a:pt x="475" y="339"/>
                    <a:pt x="475" y="336"/>
                    <a:pt x="476" y="333"/>
                  </a:cubicBezTo>
                  <a:cubicBezTo>
                    <a:pt x="475" y="333"/>
                    <a:pt x="474" y="333"/>
                    <a:pt x="473" y="333"/>
                  </a:cubicBezTo>
                  <a:cubicBezTo>
                    <a:pt x="474" y="336"/>
                    <a:pt x="472" y="336"/>
                    <a:pt x="472" y="339"/>
                  </a:cubicBezTo>
                  <a:close/>
                  <a:moveTo>
                    <a:pt x="559" y="339"/>
                  </a:moveTo>
                  <a:cubicBezTo>
                    <a:pt x="561" y="337"/>
                    <a:pt x="565" y="336"/>
                    <a:pt x="566" y="333"/>
                  </a:cubicBezTo>
                  <a:cubicBezTo>
                    <a:pt x="563" y="333"/>
                    <a:pt x="563" y="334"/>
                    <a:pt x="561" y="333"/>
                  </a:cubicBezTo>
                  <a:cubicBezTo>
                    <a:pt x="561" y="335"/>
                    <a:pt x="558" y="337"/>
                    <a:pt x="559" y="339"/>
                  </a:cubicBezTo>
                  <a:close/>
                  <a:moveTo>
                    <a:pt x="72" y="342"/>
                  </a:moveTo>
                  <a:cubicBezTo>
                    <a:pt x="72" y="338"/>
                    <a:pt x="70" y="334"/>
                    <a:pt x="67" y="334"/>
                  </a:cubicBezTo>
                  <a:cubicBezTo>
                    <a:pt x="69" y="337"/>
                    <a:pt x="70" y="340"/>
                    <a:pt x="72" y="342"/>
                  </a:cubicBezTo>
                  <a:close/>
                  <a:moveTo>
                    <a:pt x="111" y="346"/>
                  </a:moveTo>
                  <a:cubicBezTo>
                    <a:pt x="110" y="340"/>
                    <a:pt x="104" y="340"/>
                    <a:pt x="103" y="335"/>
                  </a:cubicBezTo>
                  <a:cubicBezTo>
                    <a:pt x="101" y="337"/>
                    <a:pt x="99" y="333"/>
                    <a:pt x="98" y="334"/>
                  </a:cubicBezTo>
                  <a:cubicBezTo>
                    <a:pt x="101" y="340"/>
                    <a:pt x="106" y="343"/>
                    <a:pt x="111" y="346"/>
                  </a:cubicBezTo>
                  <a:close/>
                  <a:moveTo>
                    <a:pt x="494" y="342"/>
                  </a:moveTo>
                  <a:cubicBezTo>
                    <a:pt x="497" y="340"/>
                    <a:pt x="500" y="339"/>
                    <a:pt x="502" y="336"/>
                  </a:cubicBezTo>
                  <a:cubicBezTo>
                    <a:pt x="500" y="335"/>
                    <a:pt x="500" y="333"/>
                    <a:pt x="497" y="334"/>
                  </a:cubicBezTo>
                  <a:cubicBezTo>
                    <a:pt x="497" y="337"/>
                    <a:pt x="495" y="339"/>
                    <a:pt x="494" y="342"/>
                  </a:cubicBezTo>
                  <a:close/>
                  <a:moveTo>
                    <a:pt x="537" y="334"/>
                  </a:moveTo>
                  <a:cubicBezTo>
                    <a:pt x="532" y="337"/>
                    <a:pt x="524" y="339"/>
                    <a:pt x="522" y="348"/>
                  </a:cubicBezTo>
                  <a:cubicBezTo>
                    <a:pt x="528" y="347"/>
                    <a:pt x="542" y="343"/>
                    <a:pt x="537" y="334"/>
                  </a:cubicBezTo>
                  <a:close/>
                  <a:moveTo>
                    <a:pt x="564" y="359"/>
                  </a:moveTo>
                  <a:cubicBezTo>
                    <a:pt x="576" y="354"/>
                    <a:pt x="588" y="346"/>
                    <a:pt x="591" y="334"/>
                  </a:cubicBezTo>
                  <a:cubicBezTo>
                    <a:pt x="583" y="344"/>
                    <a:pt x="571" y="349"/>
                    <a:pt x="564" y="359"/>
                  </a:cubicBezTo>
                  <a:close/>
                  <a:moveTo>
                    <a:pt x="101" y="353"/>
                  </a:moveTo>
                  <a:cubicBezTo>
                    <a:pt x="98" y="345"/>
                    <a:pt x="97" y="337"/>
                    <a:pt x="89" y="334"/>
                  </a:cubicBezTo>
                  <a:cubicBezTo>
                    <a:pt x="93" y="341"/>
                    <a:pt x="93" y="350"/>
                    <a:pt x="101" y="353"/>
                  </a:cubicBezTo>
                  <a:close/>
                  <a:moveTo>
                    <a:pt x="313" y="343"/>
                  </a:moveTo>
                  <a:cubicBezTo>
                    <a:pt x="315" y="343"/>
                    <a:pt x="315" y="345"/>
                    <a:pt x="317" y="345"/>
                  </a:cubicBezTo>
                  <a:cubicBezTo>
                    <a:pt x="318" y="341"/>
                    <a:pt x="320" y="339"/>
                    <a:pt x="320" y="335"/>
                  </a:cubicBezTo>
                  <a:cubicBezTo>
                    <a:pt x="319" y="335"/>
                    <a:pt x="319" y="334"/>
                    <a:pt x="318" y="334"/>
                  </a:cubicBezTo>
                  <a:cubicBezTo>
                    <a:pt x="317" y="338"/>
                    <a:pt x="314" y="340"/>
                    <a:pt x="313" y="343"/>
                  </a:cubicBezTo>
                  <a:close/>
                  <a:moveTo>
                    <a:pt x="438" y="345"/>
                  </a:moveTo>
                  <a:cubicBezTo>
                    <a:pt x="442" y="343"/>
                    <a:pt x="442" y="339"/>
                    <a:pt x="444" y="335"/>
                  </a:cubicBezTo>
                  <a:cubicBezTo>
                    <a:pt x="443" y="335"/>
                    <a:pt x="442" y="335"/>
                    <a:pt x="442" y="335"/>
                  </a:cubicBezTo>
                  <a:cubicBezTo>
                    <a:pt x="440" y="338"/>
                    <a:pt x="439" y="342"/>
                    <a:pt x="438" y="345"/>
                  </a:cubicBezTo>
                  <a:close/>
                  <a:moveTo>
                    <a:pt x="250" y="339"/>
                  </a:moveTo>
                  <a:cubicBezTo>
                    <a:pt x="253" y="340"/>
                    <a:pt x="257" y="344"/>
                    <a:pt x="258" y="339"/>
                  </a:cubicBezTo>
                  <a:cubicBezTo>
                    <a:pt x="255" y="338"/>
                    <a:pt x="253" y="337"/>
                    <a:pt x="250" y="336"/>
                  </a:cubicBezTo>
                  <a:cubicBezTo>
                    <a:pt x="250" y="337"/>
                    <a:pt x="250" y="338"/>
                    <a:pt x="250" y="339"/>
                  </a:cubicBezTo>
                  <a:close/>
                  <a:moveTo>
                    <a:pt x="154" y="350"/>
                  </a:moveTo>
                  <a:cubicBezTo>
                    <a:pt x="151" y="344"/>
                    <a:pt x="145" y="341"/>
                    <a:pt x="140" y="336"/>
                  </a:cubicBezTo>
                  <a:cubicBezTo>
                    <a:pt x="142" y="343"/>
                    <a:pt x="148" y="347"/>
                    <a:pt x="154" y="350"/>
                  </a:cubicBezTo>
                  <a:close/>
                  <a:moveTo>
                    <a:pt x="400" y="338"/>
                  </a:moveTo>
                  <a:cubicBezTo>
                    <a:pt x="401" y="338"/>
                    <a:pt x="405" y="340"/>
                    <a:pt x="405" y="336"/>
                  </a:cubicBezTo>
                  <a:cubicBezTo>
                    <a:pt x="403" y="336"/>
                    <a:pt x="402" y="337"/>
                    <a:pt x="400" y="338"/>
                  </a:cubicBezTo>
                  <a:close/>
                  <a:moveTo>
                    <a:pt x="228" y="340"/>
                  </a:moveTo>
                  <a:cubicBezTo>
                    <a:pt x="233" y="341"/>
                    <a:pt x="238" y="343"/>
                    <a:pt x="244" y="344"/>
                  </a:cubicBezTo>
                  <a:cubicBezTo>
                    <a:pt x="240" y="340"/>
                    <a:pt x="233" y="334"/>
                    <a:pt x="228" y="340"/>
                  </a:cubicBezTo>
                  <a:close/>
                  <a:moveTo>
                    <a:pt x="374" y="344"/>
                  </a:moveTo>
                  <a:cubicBezTo>
                    <a:pt x="377" y="343"/>
                    <a:pt x="380" y="342"/>
                    <a:pt x="379" y="338"/>
                  </a:cubicBezTo>
                  <a:cubicBezTo>
                    <a:pt x="377" y="339"/>
                    <a:pt x="377" y="337"/>
                    <a:pt x="376" y="337"/>
                  </a:cubicBezTo>
                  <a:cubicBezTo>
                    <a:pt x="375" y="339"/>
                    <a:pt x="373" y="342"/>
                    <a:pt x="374" y="344"/>
                  </a:cubicBezTo>
                  <a:close/>
                  <a:moveTo>
                    <a:pt x="266" y="340"/>
                  </a:moveTo>
                  <a:cubicBezTo>
                    <a:pt x="270" y="341"/>
                    <a:pt x="275" y="345"/>
                    <a:pt x="279" y="344"/>
                  </a:cubicBezTo>
                  <a:cubicBezTo>
                    <a:pt x="277" y="341"/>
                    <a:pt x="269" y="334"/>
                    <a:pt x="266" y="340"/>
                  </a:cubicBezTo>
                  <a:close/>
                  <a:moveTo>
                    <a:pt x="323" y="341"/>
                  </a:moveTo>
                  <a:cubicBezTo>
                    <a:pt x="325" y="341"/>
                    <a:pt x="327" y="340"/>
                    <a:pt x="327" y="338"/>
                  </a:cubicBezTo>
                  <a:cubicBezTo>
                    <a:pt x="325" y="338"/>
                    <a:pt x="326" y="337"/>
                    <a:pt x="324" y="337"/>
                  </a:cubicBezTo>
                  <a:cubicBezTo>
                    <a:pt x="323" y="338"/>
                    <a:pt x="323" y="340"/>
                    <a:pt x="323" y="341"/>
                  </a:cubicBezTo>
                  <a:close/>
                  <a:moveTo>
                    <a:pt x="408" y="341"/>
                  </a:moveTo>
                  <a:cubicBezTo>
                    <a:pt x="409" y="339"/>
                    <a:pt x="411" y="340"/>
                    <a:pt x="411" y="338"/>
                  </a:cubicBezTo>
                  <a:cubicBezTo>
                    <a:pt x="410" y="338"/>
                    <a:pt x="409" y="338"/>
                    <a:pt x="409" y="337"/>
                  </a:cubicBezTo>
                  <a:cubicBezTo>
                    <a:pt x="409" y="338"/>
                    <a:pt x="407" y="340"/>
                    <a:pt x="408" y="341"/>
                  </a:cubicBezTo>
                  <a:close/>
                  <a:moveTo>
                    <a:pt x="445" y="345"/>
                  </a:moveTo>
                  <a:cubicBezTo>
                    <a:pt x="445" y="343"/>
                    <a:pt x="449" y="339"/>
                    <a:pt x="446" y="337"/>
                  </a:cubicBezTo>
                  <a:cubicBezTo>
                    <a:pt x="446" y="340"/>
                    <a:pt x="442" y="343"/>
                    <a:pt x="445" y="345"/>
                  </a:cubicBezTo>
                  <a:close/>
                  <a:moveTo>
                    <a:pt x="477" y="354"/>
                  </a:moveTo>
                  <a:cubicBezTo>
                    <a:pt x="480" y="351"/>
                    <a:pt x="483" y="341"/>
                    <a:pt x="482" y="337"/>
                  </a:cubicBezTo>
                  <a:cubicBezTo>
                    <a:pt x="481" y="343"/>
                    <a:pt x="476" y="349"/>
                    <a:pt x="477" y="354"/>
                  </a:cubicBezTo>
                  <a:close/>
                  <a:moveTo>
                    <a:pt x="492" y="346"/>
                  </a:moveTo>
                  <a:cubicBezTo>
                    <a:pt x="492" y="348"/>
                    <a:pt x="488" y="350"/>
                    <a:pt x="491" y="351"/>
                  </a:cubicBezTo>
                  <a:cubicBezTo>
                    <a:pt x="496" y="346"/>
                    <a:pt x="505" y="345"/>
                    <a:pt x="507" y="337"/>
                  </a:cubicBezTo>
                  <a:cubicBezTo>
                    <a:pt x="501" y="339"/>
                    <a:pt x="498" y="346"/>
                    <a:pt x="492" y="346"/>
                  </a:cubicBezTo>
                  <a:close/>
                  <a:moveTo>
                    <a:pt x="549" y="348"/>
                  </a:moveTo>
                  <a:cubicBezTo>
                    <a:pt x="545" y="354"/>
                    <a:pt x="539" y="360"/>
                    <a:pt x="533" y="364"/>
                  </a:cubicBezTo>
                  <a:cubicBezTo>
                    <a:pt x="531" y="366"/>
                    <a:pt x="527" y="367"/>
                    <a:pt x="527" y="370"/>
                  </a:cubicBezTo>
                  <a:cubicBezTo>
                    <a:pt x="547" y="362"/>
                    <a:pt x="564" y="352"/>
                    <a:pt x="576" y="337"/>
                  </a:cubicBezTo>
                  <a:cubicBezTo>
                    <a:pt x="567" y="341"/>
                    <a:pt x="560" y="346"/>
                    <a:pt x="549" y="348"/>
                  </a:cubicBezTo>
                  <a:close/>
                  <a:moveTo>
                    <a:pt x="52" y="344"/>
                  </a:moveTo>
                  <a:cubicBezTo>
                    <a:pt x="53" y="341"/>
                    <a:pt x="51" y="340"/>
                    <a:pt x="50" y="338"/>
                  </a:cubicBezTo>
                  <a:cubicBezTo>
                    <a:pt x="50" y="341"/>
                    <a:pt x="51" y="342"/>
                    <a:pt x="52" y="344"/>
                  </a:cubicBezTo>
                  <a:close/>
                  <a:moveTo>
                    <a:pt x="210" y="339"/>
                  </a:moveTo>
                  <a:cubicBezTo>
                    <a:pt x="210" y="342"/>
                    <a:pt x="216" y="345"/>
                    <a:pt x="217" y="341"/>
                  </a:cubicBezTo>
                  <a:cubicBezTo>
                    <a:pt x="215" y="340"/>
                    <a:pt x="212" y="337"/>
                    <a:pt x="210" y="339"/>
                  </a:cubicBezTo>
                  <a:close/>
                  <a:moveTo>
                    <a:pt x="287" y="344"/>
                  </a:moveTo>
                  <a:cubicBezTo>
                    <a:pt x="293" y="347"/>
                    <a:pt x="302" y="357"/>
                    <a:pt x="307" y="347"/>
                  </a:cubicBezTo>
                  <a:cubicBezTo>
                    <a:pt x="302" y="339"/>
                    <a:pt x="293" y="337"/>
                    <a:pt x="287" y="344"/>
                  </a:cubicBezTo>
                  <a:close/>
                  <a:moveTo>
                    <a:pt x="397" y="340"/>
                  </a:moveTo>
                  <a:cubicBezTo>
                    <a:pt x="397" y="343"/>
                    <a:pt x="403" y="344"/>
                    <a:pt x="403" y="342"/>
                  </a:cubicBezTo>
                  <a:cubicBezTo>
                    <a:pt x="402" y="340"/>
                    <a:pt x="399" y="341"/>
                    <a:pt x="398" y="340"/>
                  </a:cubicBezTo>
                  <a:cubicBezTo>
                    <a:pt x="399" y="340"/>
                    <a:pt x="399" y="340"/>
                    <a:pt x="399" y="339"/>
                  </a:cubicBezTo>
                  <a:cubicBezTo>
                    <a:pt x="397" y="338"/>
                    <a:pt x="398" y="340"/>
                    <a:pt x="397" y="340"/>
                  </a:cubicBezTo>
                  <a:close/>
                  <a:moveTo>
                    <a:pt x="176" y="349"/>
                  </a:moveTo>
                  <a:cubicBezTo>
                    <a:pt x="171" y="346"/>
                    <a:pt x="167" y="342"/>
                    <a:pt x="162" y="340"/>
                  </a:cubicBezTo>
                  <a:cubicBezTo>
                    <a:pt x="162" y="347"/>
                    <a:pt x="171" y="353"/>
                    <a:pt x="176" y="349"/>
                  </a:cubicBezTo>
                  <a:close/>
                  <a:moveTo>
                    <a:pt x="347" y="341"/>
                  </a:moveTo>
                  <a:cubicBezTo>
                    <a:pt x="347" y="343"/>
                    <a:pt x="348" y="344"/>
                    <a:pt x="350" y="345"/>
                  </a:cubicBezTo>
                  <a:cubicBezTo>
                    <a:pt x="350" y="343"/>
                    <a:pt x="351" y="343"/>
                    <a:pt x="351" y="342"/>
                  </a:cubicBezTo>
                  <a:cubicBezTo>
                    <a:pt x="348" y="342"/>
                    <a:pt x="349" y="340"/>
                    <a:pt x="347" y="341"/>
                  </a:cubicBezTo>
                  <a:close/>
                  <a:moveTo>
                    <a:pt x="362" y="346"/>
                  </a:moveTo>
                  <a:cubicBezTo>
                    <a:pt x="365" y="347"/>
                    <a:pt x="365" y="345"/>
                    <a:pt x="368" y="345"/>
                  </a:cubicBezTo>
                  <a:cubicBezTo>
                    <a:pt x="369" y="344"/>
                    <a:pt x="371" y="341"/>
                    <a:pt x="369" y="341"/>
                  </a:cubicBezTo>
                  <a:cubicBezTo>
                    <a:pt x="368" y="343"/>
                    <a:pt x="363" y="342"/>
                    <a:pt x="362" y="346"/>
                  </a:cubicBezTo>
                  <a:close/>
                  <a:moveTo>
                    <a:pt x="329" y="351"/>
                  </a:moveTo>
                  <a:cubicBezTo>
                    <a:pt x="330" y="348"/>
                    <a:pt x="334" y="344"/>
                    <a:pt x="333" y="341"/>
                  </a:cubicBezTo>
                  <a:cubicBezTo>
                    <a:pt x="332" y="345"/>
                    <a:pt x="328" y="348"/>
                    <a:pt x="329" y="351"/>
                  </a:cubicBezTo>
                  <a:close/>
                  <a:moveTo>
                    <a:pt x="449" y="344"/>
                  </a:moveTo>
                  <a:cubicBezTo>
                    <a:pt x="451" y="345"/>
                    <a:pt x="451" y="343"/>
                    <a:pt x="451" y="341"/>
                  </a:cubicBezTo>
                  <a:cubicBezTo>
                    <a:pt x="450" y="341"/>
                    <a:pt x="449" y="343"/>
                    <a:pt x="449" y="344"/>
                  </a:cubicBezTo>
                  <a:close/>
                  <a:moveTo>
                    <a:pt x="543" y="347"/>
                  </a:moveTo>
                  <a:cubicBezTo>
                    <a:pt x="546" y="346"/>
                    <a:pt x="547" y="346"/>
                    <a:pt x="550" y="344"/>
                  </a:cubicBezTo>
                  <a:cubicBezTo>
                    <a:pt x="549" y="343"/>
                    <a:pt x="550" y="341"/>
                    <a:pt x="548" y="341"/>
                  </a:cubicBezTo>
                  <a:cubicBezTo>
                    <a:pt x="546" y="343"/>
                    <a:pt x="543" y="344"/>
                    <a:pt x="543" y="347"/>
                  </a:cubicBezTo>
                  <a:close/>
                  <a:moveTo>
                    <a:pt x="36" y="350"/>
                  </a:moveTo>
                  <a:cubicBezTo>
                    <a:pt x="35" y="347"/>
                    <a:pt x="33" y="342"/>
                    <a:pt x="30" y="342"/>
                  </a:cubicBezTo>
                  <a:cubicBezTo>
                    <a:pt x="32" y="344"/>
                    <a:pt x="33" y="351"/>
                    <a:pt x="36" y="350"/>
                  </a:cubicBezTo>
                  <a:close/>
                  <a:moveTo>
                    <a:pt x="261" y="343"/>
                  </a:moveTo>
                  <a:cubicBezTo>
                    <a:pt x="262" y="347"/>
                    <a:pt x="271" y="351"/>
                    <a:pt x="275" y="347"/>
                  </a:cubicBezTo>
                  <a:cubicBezTo>
                    <a:pt x="271" y="345"/>
                    <a:pt x="265" y="340"/>
                    <a:pt x="261" y="343"/>
                  </a:cubicBezTo>
                  <a:close/>
                  <a:moveTo>
                    <a:pt x="202" y="345"/>
                  </a:moveTo>
                  <a:cubicBezTo>
                    <a:pt x="203" y="345"/>
                    <a:pt x="204" y="346"/>
                    <a:pt x="204" y="347"/>
                  </a:cubicBezTo>
                  <a:cubicBezTo>
                    <a:pt x="207" y="346"/>
                    <a:pt x="209" y="346"/>
                    <a:pt x="210" y="344"/>
                  </a:cubicBezTo>
                  <a:cubicBezTo>
                    <a:pt x="208" y="343"/>
                    <a:pt x="204" y="341"/>
                    <a:pt x="202" y="345"/>
                  </a:cubicBezTo>
                  <a:close/>
                  <a:moveTo>
                    <a:pt x="509" y="347"/>
                  </a:moveTo>
                  <a:cubicBezTo>
                    <a:pt x="511" y="347"/>
                    <a:pt x="512" y="344"/>
                    <a:pt x="511" y="342"/>
                  </a:cubicBezTo>
                  <a:cubicBezTo>
                    <a:pt x="510" y="343"/>
                    <a:pt x="507" y="345"/>
                    <a:pt x="509" y="347"/>
                  </a:cubicBezTo>
                  <a:close/>
                  <a:moveTo>
                    <a:pt x="116" y="364"/>
                  </a:moveTo>
                  <a:cubicBezTo>
                    <a:pt x="115" y="352"/>
                    <a:pt x="110" y="346"/>
                    <a:pt x="101" y="343"/>
                  </a:cubicBezTo>
                  <a:cubicBezTo>
                    <a:pt x="103" y="353"/>
                    <a:pt x="107" y="361"/>
                    <a:pt x="116" y="364"/>
                  </a:cubicBezTo>
                  <a:close/>
                  <a:moveTo>
                    <a:pt x="405" y="346"/>
                  </a:moveTo>
                  <a:cubicBezTo>
                    <a:pt x="405" y="348"/>
                    <a:pt x="407" y="349"/>
                    <a:pt x="408" y="349"/>
                  </a:cubicBezTo>
                  <a:cubicBezTo>
                    <a:pt x="409" y="347"/>
                    <a:pt x="409" y="347"/>
                    <a:pt x="410" y="344"/>
                  </a:cubicBezTo>
                  <a:cubicBezTo>
                    <a:pt x="408" y="342"/>
                    <a:pt x="406" y="344"/>
                    <a:pt x="405" y="346"/>
                  </a:cubicBezTo>
                  <a:close/>
                  <a:moveTo>
                    <a:pt x="226" y="347"/>
                  </a:moveTo>
                  <a:cubicBezTo>
                    <a:pt x="224" y="347"/>
                    <a:pt x="222" y="343"/>
                    <a:pt x="219" y="344"/>
                  </a:cubicBezTo>
                  <a:cubicBezTo>
                    <a:pt x="220" y="347"/>
                    <a:pt x="225" y="347"/>
                    <a:pt x="226" y="347"/>
                  </a:cubicBezTo>
                  <a:close/>
                  <a:moveTo>
                    <a:pt x="334" y="350"/>
                  </a:moveTo>
                  <a:cubicBezTo>
                    <a:pt x="335" y="350"/>
                    <a:pt x="337" y="350"/>
                    <a:pt x="338" y="350"/>
                  </a:cubicBezTo>
                  <a:cubicBezTo>
                    <a:pt x="338" y="347"/>
                    <a:pt x="341" y="348"/>
                    <a:pt x="340" y="345"/>
                  </a:cubicBezTo>
                  <a:cubicBezTo>
                    <a:pt x="338" y="345"/>
                    <a:pt x="339" y="343"/>
                    <a:pt x="337" y="344"/>
                  </a:cubicBezTo>
                  <a:cubicBezTo>
                    <a:pt x="336" y="345"/>
                    <a:pt x="336" y="348"/>
                    <a:pt x="334" y="350"/>
                  </a:cubicBezTo>
                  <a:close/>
                  <a:moveTo>
                    <a:pt x="469" y="349"/>
                  </a:moveTo>
                  <a:cubicBezTo>
                    <a:pt x="472" y="349"/>
                    <a:pt x="471" y="345"/>
                    <a:pt x="472" y="344"/>
                  </a:cubicBezTo>
                  <a:cubicBezTo>
                    <a:pt x="468" y="343"/>
                    <a:pt x="468" y="347"/>
                    <a:pt x="469" y="349"/>
                  </a:cubicBezTo>
                  <a:close/>
                  <a:moveTo>
                    <a:pt x="322" y="347"/>
                  </a:moveTo>
                  <a:cubicBezTo>
                    <a:pt x="322" y="349"/>
                    <a:pt x="322" y="350"/>
                    <a:pt x="324" y="350"/>
                  </a:cubicBezTo>
                  <a:cubicBezTo>
                    <a:pt x="325" y="348"/>
                    <a:pt x="327" y="346"/>
                    <a:pt x="327" y="344"/>
                  </a:cubicBezTo>
                  <a:cubicBezTo>
                    <a:pt x="324" y="344"/>
                    <a:pt x="325" y="347"/>
                    <a:pt x="322" y="347"/>
                  </a:cubicBezTo>
                  <a:close/>
                  <a:moveTo>
                    <a:pt x="377" y="353"/>
                  </a:moveTo>
                  <a:cubicBezTo>
                    <a:pt x="382" y="353"/>
                    <a:pt x="380" y="347"/>
                    <a:pt x="383" y="345"/>
                  </a:cubicBezTo>
                  <a:cubicBezTo>
                    <a:pt x="378" y="345"/>
                    <a:pt x="379" y="350"/>
                    <a:pt x="377" y="353"/>
                  </a:cubicBezTo>
                  <a:close/>
                  <a:moveTo>
                    <a:pt x="410" y="351"/>
                  </a:moveTo>
                  <a:cubicBezTo>
                    <a:pt x="413" y="351"/>
                    <a:pt x="412" y="354"/>
                    <a:pt x="414" y="354"/>
                  </a:cubicBezTo>
                  <a:cubicBezTo>
                    <a:pt x="416" y="352"/>
                    <a:pt x="418" y="349"/>
                    <a:pt x="418" y="345"/>
                  </a:cubicBezTo>
                  <a:cubicBezTo>
                    <a:pt x="413" y="342"/>
                    <a:pt x="412" y="349"/>
                    <a:pt x="410" y="351"/>
                  </a:cubicBezTo>
                  <a:close/>
                  <a:moveTo>
                    <a:pt x="64" y="355"/>
                  </a:moveTo>
                  <a:cubicBezTo>
                    <a:pt x="60" y="353"/>
                    <a:pt x="59" y="348"/>
                    <a:pt x="56" y="345"/>
                  </a:cubicBezTo>
                  <a:cubicBezTo>
                    <a:pt x="56" y="351"/>
                    <a:pt x="59" y="356"/>
                    <a:pt x="64" y="355"/>
                  </a:cubicBezTo>
                  <a:close/>
                  <a:moveTo>
                    <a:pt x="134" y="346"/>
                  </a:moveTo>
                  <a:cubicBezTo>
                    <a:pt x="135" y="348"/>
                    <a:pt x="139" y="352"/>
                    <a:pt x="143" y="353"/>
                  </a:cubicBezTo>
                  <a:cubicBezTo>
                    <a:pt x="142" y="349"/>
                    <a:pt x="138" y="344"/>
                    <a:pt x="134" y="346"/>
                  </a:cubicBezTo>
                  <a:close/>
                  <a:moveTo>
                    <a:pt x="244" y="350"/>
                  </a:moveTo>
                  <a:cubicBezTo>
                    <a:pt x="245" y="349"/>
                    <a:pt x="247" y="350"/>
                    <a:pt x="247" y="348"/>
                  </a:cubicBezTo>
                  <a:cubicBezTo>
                    <a:pt x="244" y="347"/>
                    <a:pt x="239" y="346"/>
                    <a:pt x="237" y="347"/>
                  </a:cubicBezTo>
                  <a:cubicBezTo>
                    <a:pt x="240" y="347"/>
                    <a:pt x="241" y="350"/>
                    <a:pt x="244" y="350"/>
                  </a:cubicBezTo>
                  <a:close/>
                  <a:moveTo>
                    <a:pt x="212" y="347"/>
                  </a:moveTo>
                  <a:cubicBezTo>
                    <a:pt x="216" y="351"/>
                    <a:pt x="222" y="352"/>
                    <a:pt x="228" y="354"/>
                  </a:cubicBezTo>
                  <a:cubicBezTo>
                    <a:pt x="223" y="352"/>
                    <a:pt x="219" y="347"/>
                    <a:pt x="212" y="347"/>
                  </a:cubicBezTo>
                  <a:close/>
                  <a:moveTo>
                    <a:pt x="370" y="351"/>
                  </a:moveTo>
                  <a:cubicBezTo>
                    <a:pt x="372" y="350"/>
                    <a:pt x="372" y="352"/>
                    <a:pt x="373" y="351"/>
                  </a:cubicBezTo>
                  <a:cubicBezTo>
                    <a:pt x="373" y="349"/>
                    <a:pt x="376" y="350"/>
                    <a:pt x="375" y="347"/>
                  </a:cubicBezTo>
                  <a:cubicBezTo>
                    <a:pt x="372" y="346"/>
                    <a:pt x="371" y="349"/>
                    <a:pt x="370" y="351"/>
                  </a:cubicBezTo>
                  <a:close/>
                  <a:moveTo>
                    <a:pt x="227" y="348"/>
                  </a:moveTo>
                  <a:cubicBezTo>
                    <a:pt x="228" y="349"/>
                    <a:pt x="230" y="349"/>
                    <a:pt x="231" y="350"/>
                  </a:cubicBezTo>
                  <a:cubicBezTo>
                    <a:pt x="231" y="348"/>
                    <a:pt x="227" y="346"/>
                    <a:pt x="227" y="348"/>
                  </a:cubicBezTo>
                  <a:close/>
                  <a:moveTo>
                    <a:pt x="419" y="358"/>
                  </a:moveTo>
                  <a:cubicBezTo>
                    <a:pt x="423" y="357"/>
                    <a:pt x="423" y="352"/>
                    <a:pt x="425" y="349"/>
                  </a:cubicBezTo>
                  <a:cubicBezTo>
                    <a:pt x="424" y="348"/>
                    <a:pt x="424" y="347"/>
                    <a:pt x="422" y="347"/>
                  </a:cubicBezTo>
                  <a:cubicBezTo>
                    <a:pt x="422" y="351"/>
                    <a:pt x="417" y="354"/>
                    <a:pt x="419" y="358"/>
                  </a:cubicBezTo>
                  <a:close/>
                  <a:moveTo>
                    <a:pt x="445" y="364"/>
                  </a:moveTo>
                  <a:cubicBezTo>
                    <a:pt x="451" y="364"/>
                    <a:pt x="452" y="354"/>
                    <a:pt x="454" y="348"/>
                  </a:cubicBezTo>
                  <a:cubicBezTo>
                    <a:pt x="455" y="348"/>
                    <a:pt x="455" y="347"/>
                    <a:pt x="454" y="347"/>
                  </a:cubicBezTo>
                  <a:cubicBezTo>
                    <a:pt x="450" y="352"/>
                    <a:pt x="448" y="359"/>
                    <a:pt x="445" y="364"/>
                  </a:cubicBezTo>
                  <a:close/>
                  <a:moveTo>
                    <a:pt x="455" y="361"/>
                  </a:moveTo>
                  <a:cubicBezTo>
                    <a:pt x="458" y="360"/>
                    <a:pt x="461" y="354"/>
                    <a:pt x="462" y="348"/>
                  </a:cubicBezTo>
                  <a:cubicBezTo>
                    <a:pt x="461" y="349"/>
                    <a:pt x="461" y="347"/>
                    <a:pt x="460" y="347"/>
                  </a:cubicBezTo>
                  <a:cubicBezTo>
                    <a:pt x="458" y="351"/>
                    <a:pt x="454" y="358"/>
                    <a:pt x="455" y="361"/>
                  </a:cubicBezTo>
                  <a:close/>
                  <a:moveTo>
                    <a:pt x="586" y="351"/>
                  </a:moveTo>
                  <a:cubicBezTo>
                    <a:pt x="586" y="350"/>
                    <a:pt x="590" y="349"/>
                    <a:pt x="588" y="347"/>
                  </a:cubicBezTo>
                  <a:cubicBezTo>
                    <a:pt x="587" y="348"/>
                    <a:pt x="584" y="350"/>
                    <a:pt x="586" y="351"/>
                  </a:cubicBezTo>
                  <a:close/>
                  <a:moveTo>
                    <a:pt x="308" y="351"/>
                  </a:moveTo>
                  <a:cubicBezTo>
                    <a:pt x="310" y="352"/>
                    <a:pt x="311" y="350"/>
                    <a:pt x="314" y="351"/>
                  </a:cubicBezTo>
                  <a:cubicBezTo>
                    <a:pt x="314" y="349"/>
                    <a:pt x="312" y="349"/>
                    <a:pt x="310" y="348"/>
                  </a:cubicBezTo>
                  <a:cubicBezTo>
                    <a:pt x="310" y="349"/>
                    <a:pt x="308" y="349"/>
                    <a:pt x="308" y="351"/>
                  </a:cubicBezTo>
                  <a:close/>
                  <a:moveTo>
                    <a:pt x="341" y="350"/>
                  </a:moveTo>
                  <a:cubicBezTo>
                    <a:pt x="343" y="350"/>
                    <a:pt x="345" y="349"/>
                    <a:pt x="345" y="348"/>
                  </a:cubicBezTo>
                  <a:cubicBezTo>
                    <a:pt x="344" y="347"/>
                    <a:pt x="342" y="348"/>
                    <a:pt x="341" y="350"/>
                  </a:cubicBezTo>
                  <a:close/>
                  <a:moveTo>
                    <a:pt x="440" y="352"/>
                  </a:moveTo>
                  <a:cubicBezTo>
                    <a:pt x="442" y="352"/>
                    <a:pt x="444" y="349"/>
                    <a:pt x="442" y="348"/>
                  </a:cubicBezTo>
                  <a:cubicBezTo>
                    <a:pt x="442" y="349"/>
                    <a:pt x="440" y="350"/>
                    <a:pt x="440" y="352"/>
                  </a:cubicBezTo>
                  <a:close/>
                  <a:moveTo>
                    <a:pt x="502" y="348"/>
                  </a:moveTo>
                  <a:cubicBezTo>
                    <a:pt x="499" y="351"/>
                    <a:pt x="490" y="352"/>
                    <a:pt x="488" y="356"/>
                  </a:cubicBezTo>
                  <a:cubicBezTo>
                    <a:pt x="493" y="353"/>
                    <a:pt x="501" y="353"/>
                    <a:pt x="503" y="348"/>
                  </a:cubicBezTo>
                  <a:cubicBezTo>
                    <a:pt x="503" y="348"/>
                    <a:pt x="503" y="348"/>
                    <a:pt x="502" y="348"/>
                  </a:cubicBezTo>
                  <a:close/>
                  <a:moveTo>
                    <a:pt x="89" y="364"/>
                  </a:moveTo>
                  <a:cubicBezTo>
                    <a:pt x="88" y="358"/>
                    <a:pt x="84" y="353"/>
                    <a:pt x="81" y="349"/>
                  </a:cubicBezTo>
                  <a:cubicBezTo>
                    <a:pt x="82" y="355"/>
                    <a:pt x="84" y="361"/>
                    <a:pt x="89" y="364"/>
                  </a:cubicBezTo>
                  <a:close/>
                  <a:moveTo>
                    <a:pt x="358" y="351"/>
                  </a:moveTo>
                  <a:cubicBezTo>
                    <a:pt x="361" y="352"/>
                    <a:pt x="361" y="355"/>
                    <a:pt x="366" y="354"/>
                  </a:cubicBezTo>
                  <a:cubicBezTo>
                    <a:pt x="366" y="353"/>
                    <a:pt x="365" y="353"/>
                    <a:pt x="365" y="351"/>
                  </a:cubicBezTo>
                  <a:cubicBezTo>
                    <a:pt x="363" y="350"/>
                    <a:pt x="360" y="349"/>
                    <a:pt x="358" y="351"/>
                  </a:cubicBezTo>
                  <a:close/>
                  <a:moveTo>
                    <a:pt x="391" y="350"/>
                  </a:moveTo>
                  <a:cubicBezTo>
                    <a:pt x="388" y="355"/>
                    <a:pt x="385" y="361"/>
                    <a:pt x="383" y="366"/>
                  </a:cubicBezTo>
                  <a:cubicBezTo>
                    <a:pt x="385" y="368"/>
                    <a:pt x="387" y="367"/>
                    <a:pt x="391" y="367"/>
                  </a:cubicBezTo>
                  <a:cubicBezTo>
                    <a:pt x="393" y="362"/>
                    <a:pt x="396" y="356"/>
                    <a:pt x="398" y="350"/>
                  </a:cubicBezTo>
                  <a:cubicBezTo>
                    <a:pt x="396" y="349"/>
                    <a:pt x="394" y="350"/>
                    <a:pt x="391" y="350"/>
                  </a:cubicBezTo>
                  <a:close/>
                  <a:moveTo>
                    <a:pt x="422" y="361"/>
                  </a:moveTo>
                  <a:cubicBezTo>
                    <a:pt x="424" y="362"/>
                    <a:pt x="425" y="365"/>
                    <a:pt x="427" y="364"/>
                  </a:cubicBezTo>
                  <a:cubicBezTo>
                    <a:pt x="426" y="359"/>
                    <a:pt x="430" y="356"/>
                    <a:pt x="431" y="352"/>
                  </a:cubicBezTo>
                  <a:cubicBezTo>
                    <a:pt x="429" y="352"/>
                    <a:pt x="429" y="350"/>
                    <a:pt x="427" y="350"/>
                  </a:cubicBezTo>
                  <a:cubicBezTo>
                    <a:pt x="427" y="355"/>
                    <a:pt x="424" y="357"/>
                    <a:pt x="422" y="361"/>
                  </a:cubicBezTo>
                  <a:close/>
                  <a:moveTo>
                    <a:pt x="157" y="363"/>
                  </a:moveTo>
                  <a:cubicBezTo>
                    <a:pt x="156" y="356"/>
                    <a:pt x="150" y="354"/>
                    <a:pt x="147" y="351"/>
                  </a:cubicBezTo>
                  <a:cubicBezTo>
                    <a:pt x="148" y="358"/>
                    <a:pt x="152" y="361"/>
                    <a:pt x="157" y="363"/>
                  </a:cubicBezTo>
                  <a:close/>
                  <a:moveTo>
                    <a:pt x="202" y="353"/>
                  </a:moveTo>
                  <a:cubicBezTo>
                    <a:pt x="209" y="358"/>
                    <a:pt x="216" y="363"/>
                    <a:pt x="224" y="367"/>
                  </a:cubicBezTo>
                  <a:cubicBezTo>
                    <a:pt x="224" y="365"/>
                    <a:pt x="227" y="366"/>
                    <a:pt x="226" y="364"/>
                  </a:cubicBezTo>
                  <a:cubicBezTo>
                    <a:pt x="218" y="361"/>
                    <a:pt x="211" y="348"/>
                    <a:pt x="202" y="353"/>
                  </a:cubicBezTo>
                  <a:close/>
                  <a:moveTo>
                    <a:pt x="521" y="353"/>
                  </a:moveTo>
                  <a:cubicBezTo>
                    <a:pt x="524" y="353"/>
                    <a:pt x="526" y="353"/>
                    <a:pt x="527" y="351"/>
                  </a:cubicBezTo>
                  <a:cubicBezTo>
                    <a:pt x="524" y="351"/>
                    <a:pt x="523" y="352"/>
                    <a:pt x="521" y="353"/>
                  </a:cubicBezTo>
                  <a:close/>
                  <a:moveTo>
                    <a:pt x="132" y="354"/>
                  </a:moveTo>
                  <a:cubicBezTo>
                    <a:pt x="138" y="358"/>
                    <a:pt x="143" y="366"/>
                    <a:pt x="149" y="367"/>
                  </a:cubicBezTo>
                  <a:cubicBezTo>
                    <a:pt x="148" y="364"/>
                    <a:pt x="145" y="362"/>
                    <a:pt x="146" y="359"/>
                  </a:cubicBezTo>
                  <a:cubicBezTo>
                    <a:pt x="139" y="359"/>
                    <a:pt x="137" y="351"/>
                    <a:pt x="131" y="352"/>
                  </a:cubicBezTo>
                  <a:cubicBezTo>
                    <a:pt x="132" y="352"/>
                    <a:pt x="132" y="354"/>
                    <a:pt x="132" y="354"/>
                  </a:cubicBezTo>
                  <a:close/>
                  <a:moveTo>
                    <a:pt x="253" y="358"/>
                  </a:moveTo>
                  <a:cubicBezTo>
                    <a:pt x="256" y="359"/>
                    <a:pt x="257" y="356"/>
                    <a:pt x="259" y="355"/>
                  </a:cubicBezTo>
                  <a:cubicBezTo>
                    <a:pt x="259" y="354"/>
                    <a:pt x="259" y="353"/>
                    <a:pt x="258" y="351"/>
                  </a:cubicBezTo>
                  <a:cubicBezTo>
                    <a:pt x="257" y="351"/>
                    <a:pt x="257" y="351"/>
                    <a:pt x="256" y="351"/>
                  </a:cubicBezTo>
                  <a:cubicBezTo>
                    <a:pt x="254" y="353"/>
                    <a:pt x="256" y="356"/>
                    <a:pt x="253" y="358"/>
                  </a:cubicBezTo>
                  <a:close/>
                  <a:moveTo>
                    <a:pt x="73" y="359"/>
                  </a:moveTo>
                  <a:cubicBezTo>
                    <a:pt x="73" y="357"/>
                    <a:pt x="74" y="357"/>
                    <a:pt x="73" y="355"/>
                  </a:cubicBezTo>
                  <a:cubicBezTo>
                    <a:pt x="70" y="355"/>
                    <a:pt x="70" y="353"/>
                    <a:pt x="68" y="352"/>
                  </a:cubicBezTo>
                  <a:cubicBezTo>
                    <a:pt x="69" y="355"/>
                    <a:pt x="70" y="358"/>
                    <a:pt x="73" y="359"/>
                  </a:cubicBezTo>
                  <a:close/>
                  <a:moveTo>
                    <a:pt x="461" y="362"/>
                  </a:moveTo>
                  <a:cubicBezTo>
                    <a:pt x="466" y="362"/>
                    <a:pt x="467" y="357"/>
                    <a:pt x="468" y="353"/>
                  </a:cubicBezTo>
                  <a:cubicBezTo>
                    <a:pt x="467" y="353"/>
                    <a:pt x="467" y="352"/>
                    <a:pt x="465" y="352"/>
                  </a:cubicBezTo>
                  <a:cubicBezTo>
                    <a:pt x="464" y="356"/>
                    <a:pt x="462" y="359"/>
                    <a:pt x="461" y="362"/>
                  </a:cubicBezTo>
                  <a:close/>
                  <a:moveTo>
                    <a:pt x="171" y="359"/>
                  </a:moveTo>
                  <a:cubicBezTo>
                    <a:pt x="177" y="362"/>
                    <a:pt x="184" y="364"/>
                    <a:pt x="189" y="368"/>
                  </a:cubicBezTo>
                  <a:cubicBezTo>
                    <a:pt x="192" y="367"/>
                    <a:pt x="184" y="366"/>
                    <a:pt x="185" y="363"/>
                  </a:cubicBezTo>
                  <a:cubicBezTo>
                    <a:pt x="176" y="361"/>
                    <a:pt x="173" y="354"/>
                    <a:pt x="164" y="353"/>
                  </a:cubicBezTo>
                  <a:cubicBezTo>
                    <a:pt x="165" y="356"/>
                    <a:pt x="169" y="358"/>
                    <a:pt x="171" y="359"/>
                  </a:cubicBezTo>
                  <a:close/>
                  <a:moveTo>
                    <a:pt x="180" y="353"/>
                  </a:moveTo>
                  <a:cubicBezTo>
                    <a:pt x="180" y="353"/>
                    <a:pt x="180" y="354"/>
                    <a:pt x="179" y="354"/>
                  </a:cubicBezTo>
                  <a:cubicBezTo>
                    <a:pt x="194" y="367"/>
                    <a:pt x="213" y="378"/>
                    <a:pt x="230" y="390"/>
                  </a:cubicBezTo>
                  <a:cubicBezTo>
                    <a:pt x="230" y="388"/>
                    <a:pt x="229" y="386"/>
                    <a:pt x="231" y="385"/>
                  </a:cubicBezTo>
                  <a:cubicBezTo>
                    <a:pt x="234" y="385"/>
                    <a:pt x="235" y="387"/>
                    <a:pt x="238" y="387"/>
                  </a:cubicBezTo>
                  <a:cubicBezTo>
                    <a:pt x="219" y="375"/>
                    <a:pt x="199" y="365"/>
                    <a:pt x="180" y="353"/>
                  </a:cubicBezTo>
                  <a:close/>
                  <a:moveTo>
                    <a:pt x="269" y="353"/>
                  </a:moveTo>
                  <a:cubicBezTo>
                    <a:pt x="269" y="353"/>
                    <a:pt x="268" y="354"/>
                    <a:pt x="269" y="354"/>
                  </a:cubicBezTo>
                  <a:cubicBezTo>
                    <a:pt x="276" y="358"/>
                    <a:pt x="279" y="365"/>
                    <a:pt x="290" y="366"/>
                  </a:cubicBezTo>
                  <a:cubicBezTo>
                    <a:pt x="291" y="365"/>
                    <a:pt x="293" y="364"/>
                    <a:pt x="293" y="362"/>
                  </a:cubicBezTo>
                  <a:cubicBezTo>
                    <a:pt x="284" y="360"/>
                    <a:pt x="277" y="354"/>
                    <a:pt x="269" y="353"/>
                  </a:cubicBezTo>
                  <a:close/>
                  <a:moveTo>
                    <a:pt x="296" y="361"/>
                  </a:moveTo>
                  <a:cubicBezTo>
                    <a:pt x="303" y="360"/>
                    <a:pt x="297" y="354"/>
                    <a:pt x="293" y="353"/>
                  </a:cubicBezTo>
                  <a:cubicBezTo>
                    <a:pt x="289" y="352"/>
                    <a:pt x="281" y="353"/>
                    <a:pt x="277" y="353"/>
                  </a:cubicBezTo>
                  <a:cubicBezTo>
                    <a:pt x="283" y="353"/>
                    <a:pt x="291" y="362"/>
                    <a:pt x="296" y="361"/>
                  </a:cubicBezTo>
                  <a:close/>
                  <a:moveTo>
                    <a:pt x="342" y="353"/>
                  </a:moveTo>
                  <a:cubicBezTo>
                    <a:pt x="341" y="353"/>
                    <a:pt x="340" y="353"/>
                    <a:pt x="339" y="353"/>
                  </a:cubicBezTo>
                  <a:cubicBezTo>
                    <a:pt x="338" y="356"/>
                    <a:pt x="342" y="354"/>
                    <a:pt x="342" y="353"/>
                  </a:cubicBezTo>
                  <a:close/>
                  <a:moveTo>
                    <a:pt x="346" y="363"/>
                  </a:moveTo>
                  <a:cubicBezTo>
                    <a:pt x="348" y="360"/>
                    <a:pt x="349" y="356"/>
                    <a:pt x="352" y="353"/>
                  </a:cubicBezTo>
                  <a:cubicBezTo>
                    <a:pt x="349" y="352"/>
                    <a:pt x="346" y="360"/>
                    <a:pt x="346" y="363"/>
                  </a:cubicBezTo>
                  <a:close/>
                  <a:moveTo>
                    <a:pt x="368" y="357"/>
                  </a:moveTo>
                  <a:cubicBezTo>
                    <a:pt x="370" y="357"/>
                    <a:pt x="370" y="355"/>
                    <a:pt x="371" y="354"/>
                  </a:cubicBezTo>
                  <a:cubicBezTo>
                    <a:pt x="370" y="354"/>
                    <a:pt x="369" y="351"/>
                    <a:pt x="368" y="353"/>
                  </a:cubicBezTo>
                  <a:cubicBezTo>
                    <a:pt x="370" y="354"/>
                    <a:pt x="367" y="355"/>
                    <a:pt x="368" y="357"/>
                  </a:cubicBezTo>
                  <a:close/>
                  <a:moveTo>
                    <a:pt x="69" y="361"/>
                  </a:moveTo>
                  <a:cubicBezTo>
                    <a:pt x="69" y="358"/>
                    <a:pt x="66" y="358"/>
                    <a:pt x="68" y="355"/>
                  </a:cubicBezTo>
                  <a:cubicBezTo>
                    <a:pt x="66" y="356"/>
                    <a:pt x="67" y="353"/>
                    <a:pt x="65" y="353"/>
                  </a:cubicBezTo>
                  <a:cubicBezTo>
                    <a:pt x="66" y="356"/>
                    <a:pt x="66" y="360"/>
                    <a:pt x="69" y="361"/>
                  </a:cubicBezTo>
                  <a:close/>
                  <a:moveTo>
                    <a:pt x="332" y="356"/>
                  </a:moveTo>
                  <a:cubicBezTo>
                    <a:pt x="335" y="357"/>
                    <a:pt x="335" y="355"/>
                    <a:pt x="335" y="353"/>
                  </a:cubicBezTo>
                  <a:cubicBezTo>
                    <a:pt x="332" y="353"/>
                    <a:pt x="331" y="354"/>
                    <a:pt x="332" y="356"/>
                  </a:cubicBezTo>
                  <a:close/>
                  <a:moveTo>
                    <a:pt x="396" y="367"/>
                  </a:moveTo>
                  <a:cubicBezTo>
                    <a:pt x="401" y="366"/>
                    <a:pt x="402" y="360"/>
                    <a:pt x="404" y="356"/>
                  </a:cubicBezTo>
                  <a:cubicBezTo>
                    <a:pt x="403" y="355"/>
                    <a:pt x="403" y="354"/>
                    <a:pt x="402" y="353"/>
                  </a:cubicBezTo>
                  <a:cubicBezTo>
                    <a:pt x="399" y="358"/>
                    <a:pt x="397" y="362"/>
                    <a:pt x="396" y="367"/>
                  </a:cubicBezTo>
                  <a:close/>
                  <a:moveTo>
                    <a:pt x="516" y="372"/>
                  </a:moveTo>
                  <a:cubicBezTo>
                    <a:pt x="524" y="367"/>
                    <a:pt x="535" y="361"/>
                    <a:pt x="539" y="353"/>
                  </a:cubicBezTo>
                  <a:cubicBezTo>
                    <a:pt x="529" y="358"/>
                    <a:pt x="523" y="365"/>
                    <a:pt x="516" y="372"/>
                  </a:cubicBezTo>
                  <a:close/>
                  <a:moveTo>
                    <a:pt x="315" y="358"/>
                  </a:moveTo>
                  <a:cubicBezTo>
                    <a:pt x="318" y="357"/>
                    <a:pt x="320" y="359"/>
                    <a:pt x="322" y="357"/>
                  </a:cubicBezTo>
                  <a:cubicBezTo>
                    <a:pt x="322" y="353"/>
                    <a:pt x="315" y="353"/>
                    <a:pt x="315" y="358"/>
                  </a:cubicBezTo>
                  <a:close/>
                  <a:moveTo>
                    <a:pt x="56" y="362"/>
                  </a:moveTo>
                  <a:cubicBezTo>
                    <a:pt x="58" y="359"/>
                    <a:pt x="55" y="355"/>
                    <a:pt x="52" y="354"/>
                  </a:cubicBezTo>
                  <a:cubicBezTo>
                    <a:pt x="52" y="358"/>
                    <a:pt x="54" y="361"/>
                    <a:pt x="56" y="362"/>
                  </a:cubicBezTo>
                  <a:close/>
                  <a:moveTo>
                    <a:pt x="430" y="365"/>
                  </a:moveTo>
                  <a:cubicBezTo>
                    <a:pt x="431" y="362"/>
                    <a:pt x="435" y="358"/>
                    <a:pt x="434" y="354"/>
                  </a:cubicBezTo>
                  <a:cubicBezTo>
                    <a:pt x="432" y="358"/>
                    <a:pt x="429" y="363"/>
                    <a:pt x="430" y="365"/>
                  </a:cubicBezTo>
                  <a:close/>
                  <a:moveTo>
                    <a:pt x="128" y="372"/>
                  </a:moveTo>
                  <a:cubicBezTo>
                    <a:pt x="125" y="366"/>
                    <a:pt x="125" y="358"/>
                    <a:pt x="118" y="355"/>
                  </a:cubicBezTo>
                  <a:cubicBezTo>
                    <a:pt x="120" y="363"/>
                    <a:pt x="121" y="370"/>
                    <a:pt x="128" y="372"/>
                  </a:cubicBezTo>
                  <a:close/>
                  <a:moveTo>
                    <a:pt x="352" y="362"/>
                  </a:moveTo>
                  <a:cubicBezTo>
                    <a:pt x="354" y="360"/>
                    <a:pt x="357" y="361"/>
                    <a:pt x="360" y="359"/>
                  </a:cubicBezTo>
                  <a:cubicBezTo>
                    <a:pt x="359" y="357"/>
                    <a:pt x="357" y="356"/>
                    <a:pt x="354" y="355"/>
                  </a:cubicBezTo>
                  <a:cubicBezTo>
                    <a:pt x="354" y="358"/>
                    <a:pt x="350" y="360"/>
                    <a:pt x="352" y="362"/>
                  </a:cubicBezTo>
                  <a:close/>
                  <a:moveTo>
                    <a:pt x="338" y="359"/>
                  </a:moveTo>
                  <a:cubicBezTo>
                    <a:pt x="338" y="361"/>
                    <a:pt x="340" y="361"/>
                    <a:pt x="341" y="362"/>
                  </a:cubicBezTo>
                  <a:cubicBezTo>
                    <a:pt x="342" y="360"/>
                    <a:pt x="344" y="359"/>
                    <a:pt x="344" y="356"/>
                  </a:cubicBezTo>
                  <a:cubicBezTo>
                    <a:pt x="341" y="356"/>
                    <a:pt x="340" y="358"/>
                    <a:pt x="338" y="359"/>
                  </a:cubicBezTo>
                  <a:close/>
                  <a:moveTo>
                    <a:pt x="372" y="361"/>
                  </a:moveTo>
                  <a:cubicBezTo>
                    <a:pt x="374" y="361"/>
                    <a:pt x="374" y="362"/>
                    <a:pt x="375" y="362"/>
                  </a:cubicBezTo>
                  <a:cubicBezTo>
                    <a:pt x="375" y="359"/>
                    <a:pt x="377" y="359"/>
                    <a:pt x="378" y="358"/>
                  </a:cubicBezTo>
                  <a:cubicBezTo>
                    <a:pt x="377" y="358"/>
                    <a:pt x="377" y="357"/>
                    <a:pt x="377" y="356"/>
                  </a:cubicBezTo>
                  <a:cubicBezTo>
                    <a:pt x="374" y="356"/>
                    <a:pt x="374" y="359"/>
                    <a:pt x="372" y="361"/>
                  </a:cubicBezTo>
                  <a:close/>
                  <a:moveTo>
                    <a:pt x="259" y="359"/>
                  </a:moveTo>
                  <a:cubicBezTo>
                    <a:pt x="262" y="359"/>
                    <a:pt x="265" y="362"/>
                    <a:pt x="267" y="361"/>
                  </a:cubicBezTo>
                  <a:cubicBezTo>
                    <a:pt x="266" y="360"/>
                    <a:pt x="265" y="359"/>
                    <a:pt x="265" y="358"/>
                  </a:cubicBezTo>
                  <a:cubicBezTo>
                    <a:pt x="263" y="358"/>
                    <a:pt x="261" y="356"/>
                    <a:pt x="259" y="359"/>
                  </a:cubicBezTo>
                  <a:close/>
                  <a:moveTo>
                    <a:pt x="434" y="365"/>
                  </a:moveTo>
                  <a:cubicBezTo>
                    <a:pt x="438" y="365"/>
                    <a:pt x="439" y="359"/>
                    <a:pt x="439" y="357"/>
                  </a:cubicBezTo>
                  <a:cubicBezTo>
                    <a:pt x="438" y="357"/>
                    <a:pt x="437" y="357"/>
                    <a:pt x="437" y="357"/>
                  </a:cubicBezTo>
                  <a:cubicBezTo>
                    <a:pt x="437" y="361"/>
                    <a:pt x="434" y="362"/>
                    <a:pt x="434" y="365"/>
                  </a:cubicBezTo>
                  <a:close/>
                  <a:moveTo>
                    <a:pt x="508" y="359"/>
                  </a:moveTo>
                  <a:cubicBezTo>
                    <a:pt x="507" y="362"/>
                    <a:pt x="505" y="364"/>
                    <a:pt x="504" y="367"/>
                  </a:cubicBezTo>
                  <a:cubicBezTo>
                    <a:pt x="508" y="364"/>
                    <a:pt x="518" y="360"/>
                    <a:pt x="517" y="357"/>
                  </a:cubicBezTo>
                  <a:cubicBezTo>
                    <a:pt x="515" y="359"/>
                    <a:pt x="512" y="357"/>
                    <a:pt x="508" y="359"/>
                  </a:cubicBezTo>
                  <a:close/>
                  <a:moveTo>
                    <a:pt x="212" y="365"/>
                  </a:moveTo>
                  <a:cubicBezTo>
                    <a:pt x="208" y="363"/>
                    <a:pt x="204" y="358"/>
                    <a:pt x="201" y="358"/>
                  </a:cubicBezTo>
                  <a:cubicBezTo>
                    <a:pt x="204" y="361"/>
                    <a:pt x="209" y="365"/>
                    <a:pt x="212" y="365"/>
                  </a:cubicBezTo>
                  <a:close/>
                  <a:moveTo>
                    <a:pt x="230" y="362"/>
                  </a:moveTo>
                  <a:cubicBezTo>
                    <a:pt x="229" y="359"/>
                    <a:pt x="223" y="358"/>
                    <a:pt x="221" y="358"/>
                  </a:cubicBezTo>
                  <a:cubicBezTo>
                    <a:pt x="224" y="359"/>
                    <a:pt x="226" y="363"/>
                    <a:pt x="230" y="362"/>
                  </a:cubicBezTo>
                  <a:close/>
                  <a:moveTo>
                    <a:pt x="378" y="365"/>
                  </a:moveTo>
                  <a:cubicBezTo>
                    <a:pt x="381" y="364"/>
                    <a:pt x="383" y="360"/>
                    <a:pt x="382" y="358"/>
                  </a:cubicBezTo>
                  <a:cubicBezTo>
                    <a:pt x="381" y="360"/>
                    <a:pt x="379" y="362"/>
                    <a:pt x="378" y="365"/>
                  </a:cubicBezTo>
                  <a:close/>
                  <a:moveTo>
                    <a:pt x="402" y="367"/>
                  </a:moveTo>
                  <a:cubicBezTo>
                    <a:pt x="405" y="367"/>
                    <a:pt x="407" y="367"/>
                    <a:pt x="410" y="367"/>
                  </a:cubicBezTo>
                  <a:cubicBezTo>
                    <a:pt x="412" y="365"/>
                    <a:pt x="411" y="363"/>
                    <a:pt x="412" y="361"/>
                  </a:cubicBezTo>
                  <a:cubicBezTo>
                    <a:pt x="407" y="354"/>
                    <a:pt x="404" y="362"/>
                    <a:pt x="402" y="367"/>
                  </a:cubicBezTo>
                  <a:close/>
                  <a:moveTo>
                    <a:pt x="551" y="369"/>
                  </a:moveTo>
                  <a:cubicBezTo>
                    <a:pt x="547" y="371"/>
                    <a:pt x="543" y="375"/>
                    <a:pt x="540" y="378"/>
                  </a:cubicBezTo>
                  <a:cubicBezTo>
                    <a:pt x="528" y="387"/>
                    <a:pt x="515" y="396"/>
                    <a:pt x="502" y="403"/>
                  </a:cubicBezTo>
                  <a:cubicBezTo>
                    <a:pt x="498" y="405"/>
                    <a:pt x="493" y="406"/>
                    <a:pt x="490" y="411"/>
                  </a:cubicBezTo>
                  <a:cubicBezTo>
                    <a:pt x="526" y="402"/>
                    <a:pt x="553" y="382"/>
                    <a:pt x="574" y="358"/>
                  </a:cubicBezTo>
                  <a:cubicBezTo>
                    <a:pt x="575" y="358"/>
                    <a:pt x="575" y="357"/>
                    <a:pt x="574" y="358"/>
                  </a:cubicBezTo>
                  <a:cubicBezTo>
                    <a:pt x="567" y="363"/>
                    <a:pt x="559" y="365"/>
                    <a:pt x="551" y="369"/>
                  </a:cubicBezTo>
                  <a:close/>
                  <a:moveTo>
                    <a:pt x="313" y="360"/>
                  </a:moveTo>
                  <a:cubicBezTo>
                    <a:pt x="314" y="362"/>
                    <a:pt x="315" y="363"/>
                    <a:pt x="318" y="363"/>
                  </a:cubicBezTo>
                  <a:cubicBezTo>
                    <a:pt x="317" y="362"/>
                    <a:pt x="319" y="362"/>
                    <a:pt x="318" y="360"/>
                  </a:cubicBezTo>
                  <a:cubicBezTo>
                    <a:pt x="316" y="361"/>
                    <a:pt x="315" y="359"/>
                    <a:pt x="313" y="360"/>
                  </a:cubicBezTo>
                  <a:close/>
                  <a:moveTo>
                    <a:pt x="173" y="365"/>
                  </a:moveTo>
                  <a:cubicBezTo>
                    <a:pt x="172" y="362"/>
                    <a:pt x="168" y="360"/>
                    <a:pt x="166" y="361"/>
                  </a:cubicBezTo>
                  <a:cubicBezTo>
                    <a:pt x="169" y="362"/>
                    <a:pt x="170" y="365"/>
                    <a:pt x="173" y="365"/>
                  </a:cubicBezTo>
                  <a:close/>
                  <a:moveTo>
                    <a:pt x="254" y="362"/>
                  </a:moveTo>
                  <a:cubicBezTo>
                    <a:pt x="259" y="363"/>
                    <a:pt x="266" y="366"/>
                    <a:pt x="272" y="365"/>
                  </a:cubicBezTo>
                  <a:cubicBezTo>
                    <a:pt x="266" y="365"/>
                    <a:pt x="258" y="360"/>
                    <a:pt x="254" y="362"/>
                  </a:cubicBezTo>
                  <a:close/>
                  <a:moveTo>
                    <a:pt x="301" y="363"/>
                  </a:moveTo>
                  <a:cubicBezTo>
                    <a:pt x="303" y="364"/>
                    <a:pt x="305" y="365"/>
                    <a:pt x="307" y="365"/>
                  </a:cubicBezTo>
                  <a:cubicBezTo>
                    <a:pt x="307" y="364"/>
                    <a:pt x="308" y="363"/>
                    <a:pt x="308" y="363"/>
                  </a:cubicBezTo>
                  <a:cubicBezTo>
                    <a:pt x="307" y="361"/>
                    <a:pt x="302" y="360"/>
                    <a:pt x="301" y="363"/>
                  </a:cubicBezTo>
                  <a:close/>
                  <a:moveTo>
                    <a:pt x="106" y="368"/>
                  </a:moveTo>
                  <a:cubicBezTo>
                    <a:pt x="106" y="364"/>
                    <a:pt x="104" y="362"/>
                    <a:pt x="102" y="361"/>
                  </a:cubicBezTo>
                  <a:cubicBezTo>
                    <a:pt x="103" y="364"/>
                    <a:pt x="104" y="366"/>
                    <a:pt x="106" y="368"/>
                  </a:cubicBezTo>
                  <a:close/>
                  <a:moveTo>
                    <a:pt x="321" y="364"/>
                  </a:moveTo>
                  <a:cubicBezTo>
                    <a:pt x="322" y="364"/>
                    <a:pt x="324" y="364"/>
                    <a:pt x="324" y="362"/>
                  </a:cubicBezTo>
                  <a:cubicBezTo>
                    <a:pt x="323" y="362"/>
                    <a:pt x="323" y="361"/>
                    <a:pt x="322" y="361"/>
                  </a:cubicBezTo>
                  <a:cubicBezTo>
                    <a:pt x="322" y="363"/>
                    <a:pt x="320" y="362"/>
                    <a:pt x="321" y="364"/>
                  </a:cubicBezTo>
                  <a:close/>
                  <a:moveTo>
                    <a:pt x="490" y="365"/>
                  </a:moveTo>
                  <a:cubicBezTo>
                    <a:pt x="491" y="365"/>
                    <a:pt x="491" y="366"/>
                    <a:pt x="492" y="367"/>
                  </a:cubicBezTo>
                  <a:cubicBezTo>
                    <a:pt x="493" y="366"/>
                    <a:pt x="497" y="364"/>
                    <a:pt x="496" y="361"/>
                  </a:cubicBezTo>
                  <a:cubicBezTo>
                    <a:pt x="494" y="363"/>
                    <a:pt x="491" y="363"/>
                    <a:pt x="490" y="365"/>
                  </a:cubicBezTo>
                  <a:close/>
                  <a:moveTo>
                    <a:pt x="133" y="365"/>
                  </a:moveTo>
                  <a:cubicBezTo>
                    <a:pt x="131" y="365"/>
                    <a:pt x="130" y="361"/>
                    <a:pt x="129" y="364"/>
                  </a:cubicBezTo>
                  <a:cubicBezTo>
                    <a:pt x="132" y="368"/>
                    <a:pt x="132" y="375"/>
                    <a:pt x="137" y="379"/>
                  </a:cubicBezTo>
                  <a:cubicBezTo>
                    <a:pt x="136" y="373"/>
                    <a:pt x="134" y="371"/>
                    <a:pt x="133" y="365"/>
                  </a:cubicBezTo>
                  <a:close/>
                  <a:moveTo>
                    <a:pt x="233" y="365"/>
                  </a:moveTo>
                  <a:cubicBezTo>
                    <a:pt x="235" y="366"/>
                    <a:pt x="238" y="366"/>
                    <a:pt x="239" y="364"/>
                  </a:cubicBezTo>
                  <a:cubicBezTo>
                    <a:pt x="236" y="363"/>
                    <a:pt x="233" y="362"/>
                    <a:pt x="233" y="365"/>
                  </a:cubicBezTo>
                  <a:close/>
                  <a:moveTo>
                    <a:pt x="357" y="365"/>
                  </a:moveTo>
                  <a:cubicBezTo>
                    <a:pt x="358" y="365"/>
                    <a:pt x="359" y="365"/>
                    <a:pt x="360" y="365"/>
                  </a:cubicBezTo>
                  <a:cubicBezTo>
                    <a:pt x="360" y="364"/>
                    <a:pt x="360" y="363"/>
                    <a:pt x="360" y="362"/>
                  </a:cubicBezTo>
                  <a:cubicBezTo>
                    <a:pt x="358" y="363"/>
                    <a:pt x="357" y="363"/>
                    <a:pt x="357" y="365"/>
                  </a:cubicBezTo>
                  <a:close/>
                  <a:moveTo>
                    <a:pt x="364" y="365"/>
                  </a:moveTo>
                  <a:cubicBezTo>
                    <a:pt x="366" y="366"/>
                    <a:pt x="366" y="365"/>
                    <a:pt x="367" y="364"/>
                  </a:cubicBezTo>
                  <a:cubicBezTo>
                    <a:pt x="366" y="363"/>
                    <a:pt x="366" y="363"/>
                    <a:pt x="365" y="362"/>
                  </a:cubicBezTo>
                  <a:cubicBezTo>
                    <a:pt x="365" y="364"/>
                    <a:pt x="363" y="363"/>
                    <a:pt x="364" y="365"/>
                  </a:cubicBezTo>
                  <a:close/>
                  <a:moveTo>
                    <a:pt x="78" y="367"/>
                  </a:moveTo>
                  <a:cubicBezTo>
                    <a:pt x="78" y="365"/>
                    <a:pt x="77" y="363"/>
                    <a:pt x="74" y="364"/>
                  </a:cubicBezTo>
                  <a:cubicBezTo>
                    <a:pt x="74" y="366"/>
                    <a:pt x="76" y="366"/>
                    <a:pt x="78" y="367"/>
                  </a:cubicBezTo>
                  <a:close/>
                  <a:moveTo>
                    <a:pt x="414" y="366"/>
                  </a:moveTo>
                  <a:cubicBezTo>
                    <a:pt x="416" y="366"/>
                    <a:pt x="417" y="365"/>
                    <a:pt x="417" y="364"/>
                  </a:cubicBezTo>
                  <a:cubicBezTo>
                    <a:pt x="415" y="363"/>
                    <a:pt x="414" y="364"/>
                    <a:pt x="414" y="366"/>
                  </a:cubicBezTo>
                  <a:close/>
                  <a:moveTo>
                    <a:pt x="73" y="373"/>
                  </a:moveTo>
                  <a:cubicBezTo>
                    <a:pt x="72" y="369"/>
                    <a:pt x="68" y="364"/>
                    <a:pt x="64" y="365"/>
                  </a:cubicBezTo>
                  <a:cubicBezTo>
                    <a:pt x="67" y="368"/>
                    <a:pt x="69" y="371"/>
                    <a:pt x="73" y="373"/>
                  </a:cubicBezTo>
                  <a:close/>
                  <a:moveTo>
                    <a:pt x="160" y="373"/>
                  </a:moveTo>
                  <a:cubicBezTo>
                    <a:pt x="160" y="371"/>
                    <a:pt x="160" y="370"/>
                    <a:pt x="160" y="369"/>
                  </a:cubicBezTo>
                  <a:cubicBezTo>
                    <a:pt x="157" y="371"/>
                    <a:pt x="155" y="363"/>
                    <a:pt x="152" y="365"/>
                  </a:cubicBezTo>
                  <a:cubicBezTo>
                    <a:pt x="153" y="369"/>
                    <a:pt x="157" y="371"/>
                    <a:pt x="160" y="373"/>
                  </a:cubicBezTo>
                  <a:close/>
                  <a:moveTo>
                    <a:pt x="227" y="400"/>
                  </a:moveTo>
                  <a:cubicBezTo>
                    <a:pt x="227" y="398"/>
                    <a:pt x="228" y="398"/>
                    <a:pt x="230" y="398"/>
                  </a:cubicBezTo>
                  <a:cubicBezTo>
                    <a:pt x="229" y="393"/>
                    <a:pt x="223" y="393"/>
                    <a:pt x="221" y="389"/>
                  </a:cubicBezTo>
                  <a:cubicBezTo>
                    <a:pt x="205" y="382"/>
                    <a:pt x="190" y="370"/>
                    <a:pt x="174" y="365"/>
                  </a:cubicBezTo>
                  <a:cubicBezTo>
                    <a:pt x="189" y="379"/>
                    <a:pt x="206" y="391"/>
                    <a:pt x="227" y="400"/>
                  </a:cubicBezTo>
                  <a:close/>
                  <a:moveTo>
                    <a:pt x="326" y="370"/>
                  </a:moveTo>
                  <a:cubicBezTo>
                    <a:pt x="327" y="368"/>
                    <a:pt x="328" y="366"/>
                    <a:pt x="329" y="364"/>
                  </a:cubicBezTo>
                  <a:cubicBezTo>
                    <a:pt x="327" y="364"/>
                    <a:pt x="324" y="369"/>
                    <a:pt x="326" y="370"/>
                  </a:cubicBezTo>
                  <a:close/>
                  <a:moveTo>
                    <a:pt x="330" y="369"/>
                  </a:moveTo>
                  <a:cubicBezTo>
                    <a:pt x="334" y="369"/>
                    <a:pt x="334" y="367"/>
                    <a:pt x="337" y="367"/>
                  </a:cubicBezTo>
                  <a:cubicBezTo>
                    <a:pt x="337" y="365"/>
                    <a:pt x="335" y="365"/>
                    <a:pt x="334" y="364"/>
                  </a:cubicBezTo>
                  <a:cubicBezTo>
                    <a:pt x="333" y="366"/>
                    <a:pt x="331" y="367"/>
                    <a:pt x="330" y="369"/>
                  </a:cubicBezTo>
                  <a:close/>
                  <a:moveTo>
                    <a:pt x="518" y="365"/>
                  </a:moveTo>
                  <a:cubicBezTo>
                    <a:pt x="518" y="365"/>
                    <a:pt x="517" y="364"/>
                    <a:pt x="516" y="364"/>
                  </a:cubicBezTo>
                  <a:cubicBezTo>
                    <a:pt x="509" y="370"/>
                    <a:pt x="499" y="373"/>
                    <a:pt x="492" y="379"/>
                  </a:cubicBezTo>
                  <a:cubicBezTo>
                    <a:pt x="504" y="380"/>
                    <a:pt x="511" y="371"/>
                    <a:pt x="518" y="365"/>
                  </a:cubicBezTo>
                  <a:close/>
                  <a:moveTo>
                    <a:pt x="310" y="367"/>
                  </a:moveTo>
                  <a:cubicBezTo>
                    <a:pt x="311" y="367"/>
                    <a:pt x="314" y="368"/>
                    <a:pt x="313" y="367"/>
                  </a:cubicBezTo>
                  <a:cubicBezTo>
                    <a:pt x="311" y="368"/>
                    <a:pt x="313" y="364"/>
                    <a:pt x="311" y="365"/>
                  </a:cubicBezTo>
                  <a:cubicBezTo>
                    <a:pt x="311" y="366"/>
                    <a:pt x="310" y="366"/>
                    <a:pt x="310" y="367"/>
                  </a:cubicBezTo>
                  <a:close/>
                  <a:moveTo>
                    <a:pt x="470" y="371"/>
                  </a:moveTo>
                  <a:cubicBezTo>
                    <a:pt x="473" y="369"/>
                    <a:pt x="477" y="368"/>
                    <a:pt x="480" y="366"/>
                  </a:cubicBezTo>
                  <a:cubicBezTo>
                    <a:pt x="475" y="364"/>
                    <a:pt x="468" y="368"/>
                    <a:pt x="470" y="371"/>
                  </a:cubicBezTo>
                  <a:close/>
                  <a:moveTo>
                    <a:pt x="240" y="368"/>
                  </a:moveTo>
                  <a:cubicBezTo>
                    <a:pt x="245" y="372"/>
                    <a:pt x="265" y="388"/>
                    <a:pt x="270" y="379"/>
                  </a:cubicBezTo>
                  <a:cubicBezTo>
                    <a:pt x="261" y="375"/>
                    <a:pt x="252" y="363"/>
                    <a:pt x="240" y="368"/>
                  </a:cubicBezTo>
                  <a:close/>
                  <a:moveTo>
                    <a:pt x="305" y="368"/>
                  </a:moveTo>
                  <a:cubicBezTo>
                    <a:pt x="303" y="367"/>
                    <a:pt x="302" y="366"/>
                    <a:pt x="299" y="366"/>
                  </a:cubicBezTo>
                  <a:cubicBezTo>
                    <a:pt x="298" y="369"/>
                    <a:pt x="304" y="370"/>
                    <a:pt x="305" y="368"/>
                  </a:cubicBezTo>
                  <a:close/>
                  <a:moveTo>
                    <a:pt x="113" y="381"/>
                  </a:moveTo>
                  <a:cubicBezTo>
                    <a:pt x="116" y="381"/>
                    <a:pt x="118" y="380"/>
                    <a:pt x="120" y="382"/>
                  </a:cubicBezTo>
                  <a:cubicBezTo>
                    <a:pt x="119" y="383"/>
                    <a:pt x="116" y="382"/>
                    <a:pt x="115" y="384"/>
                  </a:cubicBezTo>
                  <a:cubicBezTo>
                    <a:pt x="119" y="386"/>
                    <a:pt x="122" y="389"/>
                    <a:pt x="126" y="391"/>
                  </a:cubicBezTo>
                  <a:cubicBezTo>
                    <a:pt x="122" y="382"/>
                    <a:pt x="119" y="368"/>
                    <a:pt x="109" y="367"/>
                  </a:cubicBezTo>
                  <a:cubicBezTo>
                    <a:pt x="110" y="372"/>
                    <a:pt x="113" y="376"/>
                    <a:pt x="113" y="381"/>
                  </a:cubicBezTo>
                  <a:close/>
                  <a:moveTo>
                    <a:pt x="228" y="368"/>
                  </a:moveTo>
                  <a:cubicBezTo>
                    <a:pt x="230" y="368"/>
                    <a:pt x="232" y="368"/>
                    <a:pt x="232" y="367"/>
                  </a:cubicBezTo>
                  <a:cubicBezTo>
                    <a:pt x="231" y="367"/>
                    <a:pt x="230" y="367"/>
                    <a:pt x="229" y="367"/>
                  </a:cubicBezTo>
                  <a:cubicBezTo>
                    <a:pt x="229" y="367"/>
                    <a:pt x="229" y="368"/>
                    <a:pt x="228" y="368"/>
                  </a:cubicBezTo>
                  <a:close/>
                  <a:moveTo>
                    <a:pt x="348" y="368"/>
                  </a:moveTo>
                  <a:cubicBezTo>
                    <a:pt x="350" y="370"/>
                    <a:pt x="353" y="372"/>
                    <a:pt x="355" y="373"/>
                  </a:cubicBezTo>
                  <a:cubicBezTo>
                    <a:pt x="356" y="372"/>
                    <a:pt x="358" y="370"/>
                    <a:pt x="358" y="367"/>
                  </a:cubicBezTo>
                  <a:cubicBezTo>
                    <a:pt x="354" y="368"/>
                    <a:pt x="351" y="365"/>
                    <a:pt x="348" y="368"/>
                  </a:cubicBezTo>
                  <a:close/>
                  <a:moveTo>
                    <a:pt x="495" y="371"/>
                  </a:moveTo>
                  <a:cubicBezTo>
                    <a:pt x="496" y="369"/>
                    <a:pt x="500" y="370"/>
                    <a:pt x="501" y="368"/>
                  </a:cubicBezTo>
                  <a:cubicBezTo>
                    <a:pt x="499" y="365"/>
                    <a:pt x="494" y="369"/>
                    <a:pt x="495" y="371"/>
                  </a:cubicBezTo>
                  <a:close/>
                  <a:moveTo>
                    <a:pt x="61" y="385"/>
                  </a:moveTo>
                  <a:cubicBezTo>
                    <a:pt x="58" y="377"/>
                    <a:pt x="54" y="371"/>
                    <a:pt x="47" y="367"/>
                  </a:cubicBezTo>
                  <a:cubicBezTo>
                    <a:pt x="47" y="377"/>
                    <a:pt x="54" y="381"/>
                    <a:pt x="61" y="385"/>
                  </a:cubicBezTo>
                  <a:close/>
                  <a:moveTo>
                    <a:pt x="171" y="371"/>
                  </a:moveTo>
                  <a:cubicBezTo>
                    <a:pt x="169" y="370"/>
                    <a:pt x="167" y="366"/>
                    <a:pt x="165" y="368"/>
                  </a:cubicBezTo>
                  <a:cubicBezTo>
                    <a:pt x="167" y="369"/>
                    <a:pt x="169" y="372"/>
                    <a:pt x="171" y="371"/>
                  </a:cubicBezTo>
                  <a:close/>
                  <a:moveTo>
                    <a:pt x="264" y="368"/>
                  </a:moveTo>
                  <a:cubicBezTo>
                    <a:pt x="266" y="371"/>
                    <a:pt x="271" y="371"/>
                    <a:pt x="272" y="375"/>
                  </a:cubicBezTo>
                  <a:cubicBezTo>
                    <a:pt x="273" y="369"/>
                    <a:pt x="278" y="377"/>
                    <a:pt x="281" y="372"/>
                  </a:cubicBezTo>
                  <a:cubicBezTo>
                    <a:pt x="276" y="370"/>
                    <a:pt x="268" y="369"/>
                    <a:pt x="264" y="368"/>
                  </a:cubicBezTo>
                  <a:close/>
                  <a:moveTo>
                    <a:pt x="434" y="370"/>
                  </a:moveTo>
                  <a:cubicBezTo>
                    <a:pt x="435" y="369"/>
                    <a:pt x="435" y="367"/>
                    <a:pt x="433" y="367"/>
                  </a:cubicBezTo>
                  <a:cubicBezTo>
                    <a:pt x="432" y="368"/>
                    <a:pt x="432" y="371"/>
                    <a:pt x="434" y="370"/>
                  </a:cubicBezTo>
                  <a:close/>
                  <a:moveTo>
                    <a:pt x="360" y="375"/>
                  </a:moveTo>
                  <a:cubicBezTo>
                    <a:pt x="361" y="372"/>
                    <a:pt x="364" y="371"/>
                    <a:pt x="365" y="368"/>
                  </a:cubicBezTo>
                  <a:cubicBezTo>
                    <a:pt x="361" y="368"/>
                    <a:pt x="359" y="374"/>
                    <a:pt x="360" y="375"/>
                  </a:cubicBezTo>
                  <a:close/>
                  <a:moveTo>
                    <a:pt x="467" y="375"/>
                  </a:moveTo>
                  <a:cubicBezTo>
                    <a:pt x="466" y="378"/>
                    <a:pt x="464" y="381"/>
                    <a:pt x="462" y="384"/>
                  </a:cubicBezTo>
                  <a:cubicBezTo>
                    <a:pt x="473" y="380"/>
                    <a:pt x="482" y="378"/>
                    <a:pt x="488" y="369"/>
                  </a:cubicBezTo>
                  <a:cubicBezTo>
                    <a:pt x="480" y="366"/>
                    <a:pt x="475" y="374"/>
                    <a:pt x="467" y="375"/>
                  </a:cubicBezTo>
                  <a:close/>
                  <a:moveTo>
                    <a:pt x="143" y="384"/>
                  </a:moveTo>
                  <a:cubicBezTo>
                    <a:pt x="149" y="388"/>
                    <a:pt x="154" y="392"/>
                    <a:pt x="159" y="396"/>
                  </a:cubicBezTo>
                  <a:cubicBezTo>
                    <a:pt x="157" y="382"/>
                    <a:pt x="148" y="374"/>
                    <a:pt x="137" y="368"/>
                  </a:cubicBezTo>
                  <a:cubicBezTo>
                    <a:pt x="139" y="374"/>
                    <a:pt x="141" y="379"/>
                    <a:pt x="143" y="384"/>
                  </a:cubicBezTo>
                  <a:close/>
                  <a:moveTo>
                    <a:pt x="365" y="375"/>
                  </a:moveTo>
                  <a:cubicBezTo>
                    <a:pt x="366" y="375"/>
                    <a:pt x="367" y="375"/>
                    <a:pt x="368" y="376"/>
                  </a:cubicBezTo>
                  <a:cubicBezTo>
                    <a:pt x="369" y="373"/>
                    <a:pt x="371" y="372"/>
                    <a:pt x="371" y="368"/>
                  </a:cubicBezTo>
                  <a:cubicBezTo>
                    <a:pt x="366" y="368"/>
                    <a:pt x="367" y="373"/>
                    <a:pt x="365" y="375"/>
                  </a:cubicBezTo>
                  <a:close/>
                  <a:moveTo>
                    <a:pt x="417" y="373"/>
                  </a:moveTo>
                  <a:cubicBezTo>
                    <a:pt x="421" y="375"/>
                    <a:pt x="422" y="372"/>
                    <a:pt x="423" y="369"/>
                  </a:cubicBezTo>
                  <a:cubicBezTo>
                    <a:pt x="421" y="369"/>
                    <a:pt x="421" y="369"/>
                    <a:pt x="418" y="368"/>
                  </a:cubicBezTo>
                  <a:cubicBezTo>
                    <a:pt x="417" y="370"/>
                    <a:pt x="417" y="371"/>
                    <a:pt x="417" y="373"/>
                  </a:cubicBezTo>
                  <a:close/>
                  <a:moveTo>
                    <a:pt x="388" y="372"/>
                  </a:moveTo>
                  <a:cubicBezTo>
                    <a:pt x="388" y="371"/>
                    <a:pt x="390" y="371"/>
                    <a:pt x="389" y="370"/>
                  </a:cubicBezTo>
                  <a:cubicBezTo>
                    <a:pt x="389" y="369"/>
                    <a:pt x="387" y="369"/>
                    <a:pt x="385" y="369"/>
                  </a:cubicBezTo>
                  <a:cubicBezTo>
                    <a:pt x="385" y="371"/>
                    <a:pt x="387" y="371"/>
                    <a:pt x="388" y="372"/>
                  </a:cubicBezTo>
                  <a:close/>
                  <a:moveTo>
                    <a:pt x="398" y="375"/>
                  </a:moveTo>
                  <a:cubicBezTo>
                    <a:pt x="400" y="375"/>
                    <a:pt x="403" y="375"/>
                    <a:pt x="405" y="375"/>
                  </a:cubicBezTo>
                  <a:cubicBezTo>
                    <a:pt x="406" y="374"/>
                    <a:pt x="407" y="372"/>
                    <a:pt x="408" y="370"/>
                  </a:cubicBezTo>
                  <a:cubicBezTo>
                    <a:pt x="402" y="368"/>
                    <a:pt x="399" y="370"/>
                    <a:pt x="398" y="375"/>
                  </a:cubicBezTo>
                  <a:close/>
                  <a:moveTo>
                    <a:pt x="411" y="375"/>
                  </a:moveTo>
                  <a:cubicBezTo>
                    <a:pt x="413" y="373"/>
                    <a:pt x="414" y="372"/>
                    <a:pt x="414" y="369"/>
                  </a:cubicBezTo>
                  <a:cubicBezTo>
                    <a:pt x="412" y="369"/>
                    <a:pt x="410" y="373"/>
                    <a:pt x="411" y="375"/>
                  </a:cubicBezTo>
                  <a:close/>
                  <a:moveTo>
                    <a:pt x="237" y="370"/>
                  </a:moveTo>
                  <a:cubicBezTo>
                    <a:pt x="234" y="368"/>
                    <a:pt x="232" y="373"/>
                    <a:pt x="230" y="371"/>
                  </a:cubicBezTo>
                  <a:cubicBezTo>
                    <a:pt x="237" y="379"/>
                    <a:pt x="247" y="384"/>
                    <a:pt x="256" y="390"/>
                  </a:cubicBezTo>
                  <a:cubicBezTo>
                    <a:pt x="259" y="389"/>
                    <a:pt x="260" y="386"/>
                    <a:pt x="264" y="385"/>
                  </a:cubicBezTo>
                  <a:cubicBezTo>
                    <a:pt x="257" y="381"/>
                    <a:pt x="245" y="374"/>
                    <a:pt x="237" y="370"/>
                  </a:cubicBezTo>
                  <a:close/>
                  <a:moveTo>
                    <a:pt x="374" y="375"/>
                  </a:moveTo>
                  <a:cubicBezTo>
                    <a:pt x="374" y="373"/>
                    <a:pt x="377" y="373"/>
                    <a:pt x="377" y="371"/>
                  </a:cubicBezTo>
                  <a:cubicBezTo>
                    <a:pt x="377" y="370"/>
                    <a:pt x="376" y="370"/>
                    <a:pt x="375" y="370"/>
                  </a:cubicBezTo>
                  <a:cubicBezTo>
                    <a:pt x="376" y="372"/>
                    <a:pt x="373" y="374"/>
                    <a:pt x="374" y="375"/>
                  </a:cubicBezTo>
                  <a:close/>
                  <a:moveTo>
                    <a:pt x="392" y="375"/>
                  </a:moveTo>
                  <a:cubicBezTo>
                    <a:pt x="394" y="374"/>
                    <a:pt x="396" y="373"/>
                    <a:pt x="396" y="370"/>
                  </a:cubicBezTo>
                  <a:cubicBezTo>
                    <a:pt x="393" y="369"/>
                    <a:pt x="392" y="372"/>
                    <a:pt x="392" y="375"/>
                  </a:cubicBezTo>
                  <a:close/>
                  <a:moveTo>
                    <a:pt x="453" y="374"/>
                  </a:moveTo>
                  <a:cubicBezTo>
                    <a:pt x="454" y="372"/>
                    <a:pt x="461" y="372"/>
                    <a:pt x="459" y="370"/>
                  </a:cubicBezTo>
                  <a:cubicBezTo>
                    <a:pt x="458" y="371"/>
                    <a:pt x="458" y="370"/>
                    <a:pt x="457" y="370"/>
                  </a:cubicBezTo>
                  <a:cubicBezTo>
                    <a:pt x="456" y="371"/>
                    <a:pt x="452" y="374"/>
                    <a:pt x="453" y="374"/>
                  </a:cubicBezTo>
                  <a:close/>
                  <a:moveTo>
                    <a:pt x="70" y="378"/>
                  </a:moveTo>
                  <a:cubicBezTo>
                    <a:pt x="67" y="375"/>
                    <a:pt x="66" y="372"/>
                    <a:pt x="62" y="370"/>
                  </a:cubicBezTo>
                  <a:cubicBezTo>
                    <a:pt x="63" y="374"/>
                    <a:pt x="66" y="378"/>
                    <a:pt x="70" y="378"/>
                  </a:cubicBezTo>
                  <a:close/>
                  <a:moveTo>
                    <a:pt x="101" y="391"/>
                  </a:moveTo>
                  <a:cubicBezTo>
                    <a:pt x="100" y="388"/>
                    <a:pt x="97" y="388"/>
                    <a:pt x="97" y="385"/>
                  </a:cubicBezTo>
                  <a:cubicBezTo>
                    <a:pt x="88" y="382"/>
                    <a:pt x="82" y="374"/>
                    <a:pt x="75" y="371"/>
                  </a:cubicBezTo>
                  <a:cubicBezTo>
                    <a:pt x="81" y="380"/>
                    <a:pt x="92" y="384"/>
                    <a:pt x="101" y="391"/>
                  </a:cubicBezTo>
                  <a:close/>
                  <a:moveTo>
                    <a:pt x="97" y="379"/>
                  </a:moveTo>
                  <a:cubicBezTo>
                    <a:pt x="96" y="375"/>
                    <a:pt x="94" y="372"/>
                    <a:pt x="91" y="371"/>
                  </a:cubicBezTo>
                  <a:cubicBezTo>
                    <a:pt x="92" y="375"/>
                    <a:pt x="95" y="376"/>
                    <a:pt x="97" y="379"/>
                  </a:cubicBezTo>
                  <a:close/>
                  <a:moveTo>
                    <a:pt x="333" y="373"/>
                  </a:moveTo>
                  <a:cubicBezTo>
                    <a:pt x="335" y="373"/>
                    <a:pt x="336" y="373"/>
                    <a:pt x="336" y="371"/>
                  </a:cubicBezTo>
                  <a:cubicBezTo>
                    <a:pt x="334" y="371"/>
                    <a:pt x="333" y="372"/>
                    <a:pt x="333" y="373"/>
                  </a:cubicBezTo>
                  <a:close/>
                  <a:moveTo>
                    <a:pt x="378" y="375"/>
                  </a:moveTo>
                  <a:cubicBezTo>
                    <a:pt x="379" y="376"/>
                    <a:pt x="383" y="376"/>
                    <a:pt x="383" y="375"/>
                  </a:cubicBezTo>
                  <a:cubicBezTo>
                    <a:pt x="382" y="374"/>
                    <a:pt x="381" y="373"/>
                    <a:pt x="380" y="372"/>
                  </a:cubicBezTo>
                  <a:cubicBezTo>
                    <a:pt x="379" y="373"/>
                    <a:pt x="378" y="374"/>
                    <a:pt x="378" y="375"/>
                  </a:cubicBezTo>
                  <a:close/>
                  <a:moveTo>
                    <a:pt x="181" y="383"/>
                  </a:moveTo>
                  <a:cubicBezTo>
                    <a:pt x="178" y="380"/>
                    <a:pt x="172" y="381"/>
                    <a:pt x="172" y="376"/>
                  </a:cubicBezTo>
                  <a:cubicBezTo>
                    <a:pt x="168" y="377"/>
                    <a:pt x="169" y="375"/>
                    <a:pt x="168" y="374"/>
                  </a:cubicBezTo>
                  <a:cubicBezTo>
                    <a:pt x="167" y="374"/>
                    <a:pt x="167" y="375"/>
                    <a:pt x="166" y="375"/>
                  </a:cubicBezTo>
                  <a:cubicBezTo>
                    <a:pt x="169" y="379"/>
                    <a:pt x="176" y="382"/>
                    <a:pt x="181" y="383"/>
                  </a:cubicBezTo>
                  <a:close/>
                  <a:moveTo>
                    <a:pt x="108" y="409"/>
                  </a:moveTo>
                  <a:cubicBezTo>
                    <a:pt x="105" y="389"/>
                    <a:pt x="84" y="386"/>
                    <a:pt x="71" y="376"/>
                  </a:cubicBezTo>
                  <a:cubicBezTo>
                    <a:pt x="80" y="390"/>
                    <a:pt x="96" y="398"/>
                    <a:pt x="108" y="409"/>
                  </a:cubicBezTo>
                  <a:close/>
                  <a:moveTo>
                    <a:pt x="439" y="381"/>
                  </a:moveTo>
                  <a:cubicBezTo>
                    <a:pt x="443" y="381"/>
                    <a:pt x="447" y="381"/>
                    <a:pt x="448" y="377"/>
                  </a:cubicBezTo>
                  <a:cubicBezTo>
                    <a:pt x="445" y="375"/>
                    <a:pt x="440" y="378"/>
                    <a:pt x="439" y="381"/>
                  </a:cubicBezTo>
                  <a:close/>
                  <a:moveTo>
                    <a:pt x="305" y="378"/>
                  </a:moveTo>
                  <a:cubicBezTo>
                    <a:pt x="307" y="378"/>
                    <a:pt x="308" y="378"/>
                    <a:pt x="309" y="377"/>
                  </a:cubicBezTo>
                  <a:cubicBezTo>
                    <a:pt x="307" y="377"/>
                    <a:pt x="305" y="375"/>
                    <a:pt x="305" y="378"/>
                  </a:cubicBezTo>
                  <a:close/>
                  <a:moveTo>
                    <a:pt x="347" y="378"/>
                  </a:moveTo>
                  <a:cubicBezTo>
                    <a:pt x="347" y="377"/>
                    <a:pt x="343" y="376"/>
                    <a:pt x="343" y="377"/>
                  </a:cubicBezTo>
                  <a:cubicBezTo>
                    <a:pt x="344" y="378"/>
                    <a:pt x="346" y="378"/>
                    <a:pt x="347" y="378"/>
                  </a:cubicBezTo>
                  <a:close/>
                  <a:moveTo>
                    <a:pt x="366" y="378"/>
                  </a:moveTo>
                  <a:cubicBezTo>
                    <a:pt x="364" y="379"/>
                    <a:pt x="364" y="378"/>
                    <a:pt x="363" y="378"/>
                  </a:cubicBezTo>
                  <a:cubicBezTo>
                    <a:pt x="363" y="381"/>
                    <a:pt x="365" y="380"/>
                    <a:pt x="366" y="378"/>
                  </a:cubicBezTo>
                  <a:close/>
                  <a:moveTo>
                    <a:pt x="413" y="379"/>
                  </a:moveTo>
                  <a:cubicBezTo>
                    <a:pt x="412" y="382"/>
                    <a:pt x="410" y="383"/>
                    <a:pt x="409" y="387"/>
                  </a:cubicBezTo>
                  <a:cubicBezTo>
                    <a:pt x="416" y="387"/>
                    <a:pt x="419" y="382"/>
                    <a:pt x="418" y="378"/>
                  </a:cubicBezTo>
                  <a:cubicBezTo>
                    <a:pt x="417" y="379"/>
                    <a:pt x="415" y="379"/>
                    <a:pt x="413" y="379"/>
                  </a:cubicBezTo>
                  <a:close/>
                  <a:moveTo>
                    <a:pt x="426" y="382"/>
                  </a:moveTo>
                  <a:cubicBezTo>
                    <a:pt x="427" y="380"/>
                    <a:pt x="429" y="381"/>
                    <a:pt x="430" y="379"/>
                  </a:cubicBezTo>
                  <a:cubicBezTo>
                    <a:pt x="430" y="379"/>
                    <a:pt x="430" y="378"/>
                    <a:pt x="430" y="378"/>
                  </a:cubicBezTo>
                  <a:cubicBezTo>
                    <a:pt x="429" y="379"/>
                    <a:pt x="424" y="380"/>
                    <a:pt x="426" y="382"/>
                  </a:cubicBezTo>
                  <a:close/>
                  <a:moveTo>
                    <a:pt x="311" y="382"/>
                  </a:moveTo>
                  <a:cubicBezTo>
                    <a:pt x="314" y="382"/>
                    <a:pt x="315" y="381"/>
                    <a:pt x="315" y="379"/>
                  </a:cubicBezTo>
                  <a:cubicBezTo>
                    <a:pt x="313" y="379"/>
                    <a:pt x="311" y="379"/>
                    <a:pt x="311" y="382"/>
                  </a:cubicBezTo>
                  <a:close/>
                  <a:moveTo>
                    <a:pt x="439" y="392"/>
                  </a:moveTo>
                  <a:cubicBezTo>
                    <a:pt x="444" y="391"/>
                    <a:pt x="452" y="389"/>
                    <a:pt x="457" y="386"/>
                  </a:cubicBezTo>
                  <a:cubicBezTo>
                    <a:pt x="457" y="383"/>
                    <a:pt x="458" y="381"/>
                    <a:pt x="459" y="379"/>
                  </a:cubicBezTo>
                  <a:cubicBezTo>
                    <a:pt x="450" y="380"/>
                    <a:pt x="442" y="386"/>
                    <a:pt x="439" y="392"/>
                  </a:cubicBezTo>
                  <a:close/>
                  <a:moveTo>
                    <a:pt x="323" y="384"/>
                  </a:moveTo>
                  <a:cubicBezTo>
                    <a:pt x="325" y="384"/>
                    <a:pt x="327" y="384"/>
                    <a:pt x="329" y="385"/>
                  </a:cubicBezTo>
                  <a:cubicBezTo>
                    <a:pt x="330" y="383"/>
                    <a:pt x="331" y="382"/>
                    <a:pt x="332" y="380"/>
                  </a:cubicBezTo>
                  <a:cubicBezTo>
                    <a:pt x="328" y="378"/>
                    <a:pt x="323" y="379"/>
                    <a:pt x="323" y="384"/>
                  </a:cubicBezTo>
                  <a:close/>
                  <a:moveTo>
                    <a:pt x="112" y="391"/>
                  </a:moveTo>
                  <a:cubicBezTo>
                    <a:pt x="108" y="388"/>
                    <a:pt x="107" y="382"/>
                    <a:pt x="102" y="380"/>
                  </a:cubicBezTo>
                  <a:cubicBezTo>
                    <a:pt x="102" y="386"/>
                    <a:pt x="108" y="391"/>
                    <a:pt x="112" y="391"/>
                  </a:cubicBezTo>
                  <a:close/>
                  <a:moveTo>
                    <a:pt x="139" y="401"/>
                  </a:moveTo>
                  <a:cubicBezTo>
                    <a:pt x="137" y="392"/>
                    <a:pt x="134" y="383"/>
                    <a:pt x="126" y="380"/>
                  </a:cubicBezTo>
                  <a:cubicBezTo>
                    <a:pt x="129" y="388"/>
                    <a:pt x="131" y="398"/>
                    <a:pt x="139" y="401"/>
                  </a:cubicBezTo>
                  <a:close/>
                  <a:moveTo>
                    <a:pt x="495" y="389"/>
                  </a:moveTo>
                  <a:cubicBezTo>
                    <a:pt x="481" y="399"/>
                    <a:pt x="465" y="410"/>
                    <a:pt x="445" y="416"/>
                  </a:cubicBezTo>
                  <a:cubicBezTo>
                    <a:pt x="458" y="418"/>
                    <a:pt x="469" y="415"/>
                    <a:pt x="479" y="409"/>
                  </a:cubicBezTo>
                  <a:cubicBezTo>
                    <a:pt x="479" y="406"/>
                    <a:pt x="481" y="405"/>
                    <a:pt x="483" y="404"/>
                  </a:cubicBezTo>
                  <a:cubicBezTo>
                    <a:pt x="501" y="401"/>
                    <a:pt x="514" y="389"/>
                    <a:pt x="527" y="380"/>
                  </a:cubicBezTo>
                  <a:cubicBezTo>
                    <a:pt x="516" y="383"/>
                    <a:pt x="507" y="387"/>
                    <a:pt x="495" y="389"/>
                  </a:cubicBezTo>
                  <a:close/>
                  <a:moveTo>
                    <a:pt x="350" y="386"/>
                  </a:moveTo>
                  <a:cubicBezTo>
                    <a:pt x="350" y="385"/>
                    <a:pt x="351" y="385"/>
                    <a:pt x="351" y="383"/>
                  </a:cubicBezTo>
                  <a:cubicBezTo>
                    <a:pt x="348" y="383"/>
                    <a:pt x="344" y="380"/>
                    <a:pt x="342" y="381"/>
                  </a:cubicBezTo>
                  <a:cubicBezTo>
                    <a:pt x="345" y="383"/>
                    <a:pt x="346" y="385"/>
                    <a:pt x="350" y="386"/>
                  </a:cubicBezTo>
                  <a:close/>
                  <a:moveTo>
                    <a:pt x="402" y="382"/>
                  </a:moveTo>
                  <a:cubicBezTo>
                    <a:pt x="402" y="382"/>
                    <a:pt x="402" y="381"/>
                    <a:pt x="403" y="381"/>
                  </a:cubicBezTo>
                  <a:cubicBezTo>
                    <a:pt x="402" y="381"/>
                    <a:pt x="401" y="381"/>
                    <a:pt x="400" y="381"/>
                  </a:cubicBezTo>
                  <a:cubicBezTo>
                    <a:pt x="400" y="382"/>
                    <a:pt x="401" y="383"/>
                    <a:pt x="402" y="382"/>
                  </a:cubicBezTo>
                  <a:close/>
                  <a:moveTo>
                    <a:pt x="386" y="387"/>
                  </a:moveTo>
                  <a:cubicBezTo>
                    <a:pt x="388" y="386"/>
                    <a:pt x="390" y="384"/>
                    <a:pt x="391" y="381"/>
                  </a:cubicBezTo>
                  <a:cubicBezTo>
                    <a:pt x="390" y="381"/>
                    <a:pt x="389" y="381"/>
                    <a:pt x="388" y="381"/>
                  </a:cubicBezTo>
                  <a:cubicBezTo>
                    <a:pt x="388" y="385"/>
                    <a:pt x="386" y="384"/>
                    <a:pt x="386" y="387"/>
                  </a:cubicBezTo>
                  <a:close/>
                  <a:moveTo>
                    <a:pt x="270" y="384"/>
                  </a:moveTo>
                  <a:cubicBezTo>
                    <a:pt x="271" y="386"/>
                    <a:pt x="274" y="386"/>
                    <a:pt x="276" y="387"/>
                  </a:cubicBezTo>
                  <a:cubicBezTo>
                    <a:pt x="277" y="386"/>
                    <a:pt x="278" y="386"/>
                    <a:pt x="278" y="384"/>
                  </a:cubicBezTo>
                  <a:cubicBezTo>
                    <a:pt x="275" y="381"/>
                    <a:pt x="273" y="382"/>
                    <a:pt x="270" y="384"/>
                  </a:cubicBezTo>
                  <a:close/>
                  <a:moveTo>
                    <a:pt x="374" y="385"/>
                  </a:moveTo>
                  <a:cubicBezTo>
                    <a:pt x="376" y="386"/>
                    <a:pt x="379" y="386"/>
                    <a:pt x="382" y="387"/>
                  </a:cubicBezTo>
                  <a:cubicBezTo>
                    <a:pt x="382" y="385"/>
                    <a:pt x="383" y="384"/>
                    <a:pt x="383" y="382"/>
                  </a:cubicBezTo>
                  <a:cubicBezTo>
                    <a:pt x="379" y="382"/>
                    <a:pt x="373" y="380"/>
                    <a:pt x="374" y="385"/>
                  </a:cubicBezTo>
                  <a:close/>
                  <a:moveTo>
                    <a:pt x="85" y="401"/>
                  </a:moveTo>
                  <a:cubicBezTo>
                    <a:pt x="80" y="394"/>
                    <a:pt x="74" y="385"/>
                    <a:pt x="66" y="383"/>
                  </a:cubicBezTo>
                  <a:cubicBezTo>
                    <a:pt x="72" y="389"/>
                    <a:pt x="77" y="399"/>
                    <a:pt x="85" y="401"/>
                  </a:cubicBezTo>
                  <a:close/>
                  <a:moveTo>
                    <a:pt x="391" y="388"/>
                  </a:moveTo>
                  <a:cubicBezTo>
                    <a:pt x="392" y="389"/>
                    <a:pt x="399" y="388"/>
                    <a:pt x="400" y="387"/>
                  </a:cubicBezTo>
                  <a:cubicBezTo>
                    <a:pt x="399" y="385"/>
                    <a:pt x="395" y="384"/>
                    <a:pt x="392" y="382"/>
                  </a:cubicBezTo>
                  <a:cubicBezTo>
                    <a:pt x="392" y="385"/>
                    <a:pt x="391" y="386"/>
                    <a:pt x="391" y="388"/>
                  </a:cubicBezTo>
                  <a:close/>
                  <a:moveTo>
                    <a:pt x="295" y="390"/>
                  </a:moveTo>
                  <a:cubicBezTo>
                    <a:pt x="295" y="388"/>
                    <a:pt x="296" y="388"/>
                    <a:pt x="296" y="386"/>
                  </a:cubicBezTo>
                  <a:cubicBezTo>
                    <a:pt x="293" y="385"/>
                    <a:pt x="293" y="387"/>
                    <a:pt x="290" y="387"/>
                  </a:cubicBezTo>
                  <a:cubicBezTo>
                    <a:pt x="291" y="389"/>
                    <a:pt x="292" y="390"/>
                    <a:pt x="295" y="390"/>
                  </a:cubicBezTo>
                  <a:close/>
                  <a:moveTo>
                    <a:pt x="295" y="383"/>
                  </a:moveTo>
                  <a:cubicBezTo>
                    <a:pt x="292" y="383"/>
                    <a:pt x="290" y="384"/>
                    <a:pt x="289" y="386"/>
                  </a:cubicBezTo>
                  <a:cubicBezTo>
                    <a:pt x="290" y="387"/>
                    <a:pt x="294" y="385"/>
                    <a:pt x="295" y="383"/>
                  </a:cubicBezTo>
                  <a:close/>
                  <a:moveTo>
                    <a:pt x="309" y="384"/>
                  </a:moveTo>
                  <a:cubicBezTo>
                    <a:pt x="308" y="386"/>
                    <a:pt x="313" y="387"/>
                    <a:pt x="313" y="384"/>
                  </a:cubicBezTo>
                  <a:cubicBezTo>
                    <a:pt x="312" y="383"/>
                    <a:pt x="310" y="383"/>
                    <a:pt x="309" y="384"/>
                  </a:cubicBezTo>
                  <a:close/>
                  <a:moveTo>
                    <a:pt x="337" y="385"/>
                  </a:moveTo>
                  <a:cubicBezTo>
                    <a:pt x="337" y="385"/>
                    <a:pt x="338" y="385"/>
                    <a:pt x="338" y="385"/>
                  </a:cubicBezTo>
                  <a:cubicBezTo>
                    <a:pt x="339" y="384"/>
                    <a:pt x="338" y="383"/>
                    <a:pt x="337" y="383"/>
                  </a:cubicBezTo>
                  <a:cubicBezTo>
                    <a:pt x="337" y="384"/>
                    <a:pt x="336" y="384"/>
                    <a:pt x="337" y="385"/>
                  </a:cubicBezTo>
                  <a:close/>
                  <a:moveTo>
                    <a:pt x="354" y="387"/>
                  </a:moveTo>
                  <a:cubicBezTo>
                    <a:pt x="354" y="386"/>
                    <a:pt x="358" y="385"/>
                    <a:pt x="355" y="384"/>
                  </a:cubicBezTo>
                  <a:cubicBezTo>
                    <a:pt x="355" y="385"/>
                    <a:pt x="352" y="386"/>
                    <a:pt x="354" y="387"/>
                  </a:cubicBezTo>
                  <a:close/>
                  <a:moveTo>
                    <a:pt x="161" y="389"/>
                  </a:moveTo>
                  <a:cubicBezTo>
                    <a:pt x="162" y="388"/>
                    <a:pt x="164" y="389"/>
                    <a:pt x="164" y="388"/>
                  </a:cubicBezTo>
                  <a:cubicBezTo>
                    <a:pt x="162" y="387"/>
                    <a:pt x="161" y="384"/>
                    <a:pt x="159" y="385"/>
                  </a:cubicBezTo>
                  <a:cubicBezTo>
                    <a:pt x="160" y="386"/>
                    <a:pt x="161" y="387"/>
                    <a:pt x="161" y="389"/>
                  </a:cubicBezTo>
                  <a:close/>
                  <a:moveTo>
                    <a:pt x="422" y="392"/>
                  </a:moveTo>
                  <a:cubicBezTo>
                    <a:pt x="429" y="394"/>
                    <a:pt x="432" y="390"/>
                    <a:pt x="437" y="389"/>
                  </a:cubicBezTo>
                  <a:cubicBezTo>
                    <a:pt x="436" y="387"/>
                    <a:pt x="440" y="385"/>
                    <a:pt x="437" y="385"/>
                  </a:cubicBezTo>
                  <a:cubicBezTo>
                    <a:pt x="431" y="387"/>
                    <a:pt x="425" y="386"/>
                    <a:pt x="422" y="392"/>
                  </a:cubicBezTo>
                  <a:close/>
                  <a:moveTo>
                    <a:pt x="479" y="387"/>
                  </a:moveTo>
                  <a:cubicBezTo>
                    <a:pt x="480" y="386"/>
                    <a:pt x="481" y="385"/>
                    <a:pt x="482" y="387"/>
                  </a:cubicBezTo>
                  <a:cubicBezTo>
                    <a:pt x="483" y="384"/>
                    <a:pt x="479" y="385"/>
                    <a:pt x="479" y="387"/>
                  </a:cubicBezTo>
                  <a:close/>
                  <a:moveTo>
                    <a:pt x="321" y="386"/>
                  </a:moveTo>
                  <a:cubicBezTo>
                    <a:pt x="318" y="389"/>
                    <a:pt x="328" y="390"/>
                    <a:pt x="328" y="387"/>
                  </a:cubicBezTo>
                  <a:cubicBezTo>
                    <a:pt x="325" y="387"/>
                    <a:pt x="323" y="384"/>
                    <a:pt x="321" y="386"/>
                  </a:cubicBezTo>
                  <a:close/>
                  <a:moveTo>
                    <a:pt x="358" y="388"/>
                  </a:moveTo>
                  <a:cubicBezTo>
                    <a:pt x="360" y="389"/>
                    <a:pt x="360" y="388"/>
                    <a:pt x="363" y="388"/>
                  </a:cubicBezTo>
                  <a:cubicBezTo>
                    <a:pt x="363" y="387"/>
                    <a:pt x="363" y="387"/>
                    <a:pt x="363" y="386"/>
                  </a:cubicBezTo>
                  <a:cubicBezTo>
                    <a:pt x="362" y="385"/>
                    <a:pt x="357" y="385"/>
                    <a:pt x="358" y="388"/>
                  </a:cubicBezTo>
                  <a:close/>
                  <a:moveTo>
                    <a:pt x="457" y="391"/>
                  </a:moveTo>
                  <a:cubicBezTo>
                    <a:pt x="462" y="391"/>
                    <a:pt x="463" y="388"/>
                    <a:pt x="466" y="386"/>
                  </a:cubicBezTo>
                  <a:cubicBezTo>
                    <a:pt x="463" y="388"/>
                    <a:pt x="459" y="388"/>
                    <a:pt x="457" y="391"/>
                  </a:cubicBezTo>
                  <a:close/>
                  <a:moveTo>
                    <a:pt x="260" y="392"/>
                  </a:moveTo>
                  <a:cubicBezTo>
                    <a:pt x="265" y="395"/>
                    <a:pt x="271" y="393"/>
                    <a:pt x="274" y="389"/>
                  </a:cubicBezTo>
                  <a:cubicBezTo>
                    <a:pt x="270" y="384"/>
                    <a:pt x="263" y="388"/>
                    <a:pt x="260" y="392"/>
                  </a:cubicBezTo>
                  <a:close/>
                  <a:moveTo>
                    <a:pt x="299" y="395"/>
                  </a:moveTo>
                  <a:cubicBezTo>
                    <a:pt x="300" y="393"/>
                    <a:pt x="301" y="390"/>
                    <a:pt x="304" y="390"/>
                  </a:cubicBezTo>
                  <a:cubicBezTo>
                    <a:pt x="304" y="388"/>
                    <a:pt x="302" y="387"/>
                    <a:pt x="300" y="387"/>
                  </a:cubicBezTo>
                  <a:cubicBezTo>
                    <a:pt x="300" y="389"/>
                    <a:pt x="295" y="393"/>
                    <a:pt x="299" y="395"/>
                  </a:cubicBezTo>
                  <a:close/>
                  <a:moveTo>
                    <a:pt x="44" y="389"/>
                  </a:moveTo>
                  <a:cubicBezTo>
                    <a:pt x="48" y="394"/>
                    <a:pt x="52" y="400"/>
                    <a:pt x="57" y="404"/>
                  </a:cubicBezTo>
                  <a:cubicBezTo>
                    <a:pt x="55" y="397"/>
                    <a:pt x="49" y="388"/>
                    <a:pt x="44" y="389"/>
                  </a:cubicBezTo>
                  <a:close/>
                  <a:moveTo>
                    <a:pt x="334" y="391"/>
                  </a:moveTo>
                  <a:cubicBezTo>
                    <a:pt x="337" y="390"/>
                    <a:pt x="344" y="393"/>
                    <a:pt x="347" y="392"/>
                  </a:cubicBezTo>
                  <a:cubicBezTo>
                    <a:pt x="347" y="387"/>
                    <a:pt x="339" y="390"/>
                    <a:pt x="335" y="388"/>
                  </a:cubicBezTo>
                  <a:cubicBezTo>
                    <a:pt x="335" y="389"/>
                    <a:pt x="334" y="390"/>
                    <a:pt x="334" y="391"/>
                  </a:cubicBezTo>
                  <a:close/>
                  <a:moveTo>
                    <a:pt x="72" y="403"/>
                  </a:moveTo>
                  <a:cubicBezTo>
                    <a:pt x="70" y="394"/>
                    <a:pt x="60" y="392"/>
                    <a:pt x="55" y="389"/>
                  </a:cubicBezTo>
                  <a:cubicBezTo>
                    <a:pt x="60" y="394"/>
                    <a:pt x="64" y="400"/>
                    <a:pt x="72" y="403"/>
                  </a:cubicBezTo>
                  <a:close/>
                  <a:moveTo>
                    <a:pt x="229" y="405"/>
                  </a:moveTo>
                  <a:cubicBezTo>
                    <a:pt x="217" y="402"/>
                    <a:pt x="208" y="393"/>
                    <a:pt x="198" y="390"/>
                  </a:cubicBezTo>
                  <a:cubicBezTo>
                    <a:pt x="208" y="395"/>
                    <a:pt x="217" y="405"/>
                    <a:pt x="229" y="405"/>
                  </a:cubicBezTo>
                  <a:close/>
                  <a:moveTo>
                    <a:pt x="236" y="391"/>
                  </a:moveTo>
                  <a:cubicBezTo>
                    <a:pt x="236" y="396"/>
                    <a:pt x="240" y="396"/>
                    <a:pt x="242" y="398"/>
                  </a:cubicBezTo>
                  <a:cubicBezTo>
                    <a:pt x="245" y="395"/>
                    <a:pt x="249" y="397"/>
                    <a:pt x="251" y="393"/>
                  </a:cubicBezTo>
                  <a:cubicBezTo>
                    <a:pt x="246" y="387"/>
                    <a:pt x="241" y="391"/>
                    <a:pt x="236" y="391"/>
                  </a:cubicBezTo>
                  <a:close/>
                  <a:moveTo>
                    <a:pt x="318" y="395"/>
                  </a:moveTo>
                  <a:cubicBezTo>
                    <a:pt x="315" y="396"/>
                    <a:pt x="312" y="398"/>
                    <a:pt x="312" y="402"/>
                  </a:cubicBezTo>
                  <a:cubicBezTo>
                    <a:pt x="315" y="403"/>
                    <a:pt x="317" y="403"/>
                    <a:pt x="320" y="404"/>
                  </a:cubicBezTo>
                  <a:cubicBezTo>
                    <a:pt x="322" y="400"/>
                    <a:pt x="325" y="396"/>
                    <a:pt x="326" y="391"/>
                  </a:cubicBezTo>
                  <a:cubicBezTo>
                    <a:pt x="323" y="391"/>
                    <a:pt x="321" y="390"/>
                    <a:pt x="318" y="390"/>
                  </a:cubicBezTo>
                  <a:cubicBezTo>
                    <a:pt x="317" y="391"/>
                    <a:pt x="318" y="393"/>
                    <a:pt x="318" y="395"/>
                  </a:cubicBezTo>
                  <a:close/>
                  <a:moveTo>
                    <a:pt x="302" y="399"/>
                  </a:moveTo>
                  <a:cubicBezTo>
                    <a:pt x="302" y="397"/>
                    <a:pt x="303" y="399"/>
                    <a:pt x="306" y="399"/>
                  </a:cubicBezTo>
                  <a:cubicBezTo>
                    <a:pt x="306" y="396"/>
                    <a:pt x="309" y="395"/>
                    <a:pt x="309" y="392"/>
                  </a:cubicBezTo>
                  <a:cubicBezTo>
                    <a:pt x="307" y="392"/>
                    <a:pt x="307" y="390"/>
                    <a:pt x="305" y="390"/>
                  </a:cubicBezTo>
                  <a:cubicBezTo>
                    <a:pt x="305" y="394"/>
                    <a:pt x="301" y="397"/>
                    <a:pt x="302" y="399"/>
                  </a:cubicBezTo>
                  <a:close/>
                  <a:moveTo>
                    <a:pt x="358" y="393"/>
                  </a:moveTo>
                  <a:cubicBezTo>
                    <a:pt x="358" y="392"/>
                    <a:pt x="358" y="391"/>
                    <a:pt x="358" y="390"/>
                  </a:cubicBezTo>
                  <a:cubicBezTo>
                    <a:pt x="358" y="390"/>
                    <a:pt x="357" y="390"/>
                    <a:pt x="356" y="390"/>
                  </a:cubicBezTo>
                  <a:cubicBezTo>
                    <a:pt x="356" y="392"/>
                    <a:pt x="357" y="393"/>
                    <a:pt x="358" y="393"/>
                  </a:cubicBezTo>
                  <a:close/>
                  <a:moveTo>
                    <a:pt x="367" y="396"/>
                  </a:moveTo>
                  <a:cubicBezTo>
                    <a:pt x="371" y="397"/>
                    <a:pt x="380" y="398"/>
                    <a:pt x="379" y="391"/>
                  </a:cubicBezTo>
                  <a:cubicBezTo>
                    <a:pt x="372" y="391"/>
                    <a:pt x="368" y="390"/>
                    <a:pt x="367" y="396"/>
                  </a:cubicBezTo>
                  <a:close/>
                  <a:moveTo>
                    <a:pt x="385" y="398"/>
                  </a:moveTo>
                  <a:cubicBezTo>
                    <a:pt x="389" y="398"/>
                    <a:pt x="396" y="396"/>
                    <a:pt x="398" y="392"/>
                  </a:cubicBezTo>
                  <a:cubicBezTo>
                    <a:pt x="391" y="390"/>
                    <a:pt x="386" y="391"/>
                    <a:pt x="385" y="398"/>
                  </a:cubicBezTo>
                  <a:close/>
                  <a:moveTo>
                    <a:pt x="446" y="406"/>
                  </a:moveTo>
                  <a:cubicBezTo>
                    <a:pt x="460" y="402"/>
                    <a:pt x="473" y="399"/>
                    <a:pt x="482" y="392"/>
                  </a:cubicBezTo>
                  <a:cubicBezTo>
                    <a:pt x="471" y="396"/>
                    <a:pt x="452" y="397"/>
                    <a:pt x="446" y="406"/>
                  </a:cubicBezTo>
                  <a:close/>
                  <a:moveTo>
                    <a:pt x="279" y="399"/>
                  </a:moveTo>
                  <a:cubicBezTo>
                    <a:pt x="283" y="400"/>
                    <a:pt x="284" y="399"/>
                    <a:pt x="287" y="401"/>
                  </a:cubicBezTo>
                  <a:cubicBezTo>
                    <a:pt x="290" y="401"/>
                    <a:pt x="290" y="398"/>
                    <a:pt x="292" y="396"/>
                  </a:cubicBezTo>
                  <a:cubicBezTo>
                    <a:pt x="288" y="396"/>
                    <a:pt x="286" y="393"/>
                    <a:pt x="282" y="393"/>
                  </a:cubicBezTo>
                  <a:cubicBezTo>
                    <a:pt x="282" y="396"/>
                    <a:pt x="279" y="396"/>
                    <a:pt x="279" y="399"/>
                  </a:cubicBezTo>
                  <a:close/>
                  <a:moveTo>
                    <a:pt x="332" y="393"/>
                  </a:moveTo>
                  <a:cubicBezTo>
                    <a:pt x="332" y="397"/>
                    <a:pt x="327" y="400"/>
                    <a:pt x="328" y="404"/>
                  </a:cubicBezTo>
                  <a:cubicBezTo>
                    <a:pt x="334" y="405"/>
                    <a:pt x="335" y="403"/>
                    <a:pt x="340" y="405"/>
                  </a:cubicBezTo>
                  <a:cubicBezTo>
                    <a:pt x="342" y="402"/>
                    <a:pt x="344" y="399"/>
                    <a:pt x="345" y="395"/>
                  </a:cubicBezTo>
                  <a:cubicBezTo>
                    <a:pt x="341" y="395"/>
                    <a:pt x="337" y="393"/>
                    <a:pt x="332" y="393"/>
                  </a:cubicBezTo>
                  <a:close/>
                  <a:moveTo>
                    <a:pt x="409" y="399"/>
                  </a:moveTo>
                  <a:cubicBezTo>
                    <a:pt x="413" y="398"/>
                    <a:pt x="424" y="399"/>
                    <a:pt x="427" y="395"/>
                  </a:cubicBezTo>
                  <a:cubicBezTo>
                    <a:pt x="421" y="395"/>
                    <a:pt x="410" y="394"/>
                    <a:pt x="409" y="399"/>
                  </a:cubicBezTo>
                  <a:close/>
                  <a:moveTo>
                    <a:pt x="114" y="400"/>
                  </a:moveTo>
                  <a:cubicBezTo>
                    <a:pt x="114" y="398"/>
                    <a:pt x="112" y="398"/>
                    <a:pt x="111" y="396"/>
                  </a:cubicBezTo>
                  <a:cubicBezTo>
                    <a:pt x="111" y="398"/>
                    <a:pt x="112" y="400"/>
                    <a:pt x="114" y="400"/>
                  </a:cubicBezTo>
                  <a:close/>
                  <a:moveTo>
                    <a:pt x="135" y="409"/>
                  </a:moveTo>
                  <a:cubicBezTo>
                    <a:pt x="132" y="404"/>
                    <a:pt x="130" y="398"/>
                    <a:pt x="124" y="396"/>
                  </a:cubicBezTo>
                  <a:cubicBezTo>
                    <a:pt x="126" y="402"/>
                    <a:pt x="130" y="406"/>
                    <a:pt x="135" y="409"/>
                  </a:cubicBezTo>
                  <a:close/>
                  <a:moveTo>
                    <a:pt x="166" y="423"/>
                  </a:moveTo>
                  <a:cubicBezTo>
                    <a:pt x="166" y="420"/>
                    <a:pt x="163" y="415"/>
                    <a:pt x="163" y="410"/>
                  </a:cubicBezTo>
                  <a:cubicBezTo>
                    <a:pt x="157" y="407"/>
                    <a:pt x="153" y="398"/>
                    <a:pt x="146" y="398"/>
                  </a:cubicBezTo>
                  <a:cubicBezTo>
                    <a:pt x="148" y="408"/>
                    <a:pt x="156" y="421"/>
                    <a:pt x="166" y="423"/>
                  </a:cubicBezTo>
                  <a:close/>
                  <a:moveTo>
                    <a:pt x="166" y="402"/>
                  </a:moveTo>
                  <a:cubicBezTo>
                    <a:pt x="166" y="399"/>
                    <a:pt x="166" y="397"/>
                    <a:pt x="164" y="397"/>
                  </a:cubicBezTo>
                  <a:cubicBezTo>
                    <a:pt x="165" y="399"/>
                    <a:pt x="164" y="402"/>
                    <a:pt x="166" y="402"/>
                  </a:cubicBezTo>
                  <a:close/>
                  <a:moveTo>
                    <a:pt x="294" y="401"/>
                  </a:moveTo>
                  <a:cubicBezTo>
                    <a:pt x="296" y="402"/>
                    <a:pt x="296" y="400"/>
                    <a:pt x="296" y="399"/>
                  </a:cubicBezTo>
                  <a:cubicBezTo>
                    <a:pt x="296" y="399"/>
                    <a:pt x="296" y="398"/>
                    <a:pt x="295" y="398"/>
                  </a:cubicBezTo>
                  <a:cubicBezTo>
                    <a:pt x="295" y="400"/>
                    <a:pt x="294" y="400"/>
                    <a:pt x="294" y="401"/>
                  </a:cubicBezTo>
                  <a:close/>
                  <a:moveTo>
                    <a:pt x="363" y="404"/>
                  </a:moveTo>
                  <a:cubicBezTo>
                    <a:pt x="367" y="405"/>
                    <a:pt x="374" y="404"/>
                    <a:pt x="375" y="399"/>
                  </a:cubicBezTo>
                  <a:cubicBezTo>
                    <a:pt x="370" y="399"/>
                    <a:pt x="363" y="397"/>
                    <a:pt x="363" y="404"/>
                  </a:cubicBezTo>
                  <a:close/>
                  <a:moveTo>
                    <a:pt x="114" y="421"/>
                  </a:moveTo>
                  <a:cubicBezTo>
                    <a:pt x="115" y="415"/>
                    <a:pt x="108" y="417"/>
                    <a:pt x="107" y="413"/>
                  </a:cubicBezTo>
                  <a:cubicBezTo>
                    <a:pt x="99" y="410"/>
                    <a:pt x="94" y="401"/>
                    <a:pt x="87" y="399"/>
                  </a:cubicBezTo>
                  <a:cubicBezTo>
                    <a:pt x="93" y="410"/>
                    <a:pt x="104" y="415"/>
                    <a:pt x="114" y="421"/>
                  </a:cubicBezTo>
                  <a:close/>
                  <a:moveTo>
                    <a:pt x="159" y="402"/>
                  </a:moveTo>
                  <a:cubicBezTo>
                    <a:pt x="160" y="401"/>
                    <a:pt x="159" y="399"/>
                    <a:pt x="157" y="399"/>
                  </a:cubicBezTo>
                  <a:cubicBezTo>
                    <a:pt x="158" y="400"/>
                    <a:pt x="158" y="401"/>
                    <a:pt x="159" y="402"/>
                  </a:cubicBezTo>
                  <a:close/>
                  <a:moveTo>
                    <a:pt x="65" y="403"/>
                  </a:moveTo>
                  <a:cubicBezTo>
                    <a:pt x="63" y="403"/>
                    <a:pt x="60" y="398"/>
                    <a:pt x="60" y="401"/>
                  </a:cubicBezTo>
                  <a:cubicBezTo>
                    <a:pt x="65" y="405"/>
                    <a:pt x="66" y="414"/>
                    <a:pt x="72" y="416"/>
                  </a:cubicBezTo>
                  <a:cubicBezTo>
                    <a:pt x="73" y="416"/>
                    <a:pt x="73" y="415"/>
                    <a:pt x="73" y="415"/>
                  </a:cubicBezTo>
                  <a:cubicBezTo>
                    <a:pt x="72" y="409"/>
                    <a:pt x="65" y="410"/>
                    <a:pt x="65" y="403"/>
                  </a:cubicBezTo>
                  <a:close/>
                  <a:moveTo>
                    <a:pt x="421" y="410"/>
                  </a:moveTo>
                  <a:cubicBezTo>
                    <a:pt x="431" y="408"/>
                    <a:pt x="438" y="404"/>
                    <a:pt x="445" y="399"/>
                  </a:cubicBezTo>
                  <a:cubicBezTo>
                    <a:pt x="436" y="400"/>
                    <a:pt x="422" y="399"/>
                    <a:pt x="421" y="410"/>
                  </a:cubicBezTo>
                  <a:close/>
                  <a:moveTo>
                    <a:pt x="299" y="402"/>
                  </a:moveTo>
                  <a:cubicBezTo>
                    <a:pt x="301" y="402"/>
                    <a:pt x="302" y="402"/>
                    <a:pt x="304" y="402"/>
                  </a:cubicBezTo>
                  <a:cubicBezTo>
                    <a:pt x="304" y="399"/>
                    <a:pt x="298" y="399"/>
                    <a:pt x="299" y="402"/>
                  </a:cubicBezTo>
                  <a:close/>
                  <a:moveTo>
                    <a:pt x="384" y="403"/>
                  </a:moveTo>
                  <a:cubicBezTo>
                    <a:pt x="385" y="404"/>
                    <a:pt x="387" y="403"/>
                    <a:pt x="388" y="404"/>
                  </a:cubicBezTo>
                  <a:cubicBezTo>
                    <a:pt x="387" y="401"/>
                    <a:pt x="392" y="404"/>
                    <a:pt x="392" y="401"/>
                  </a:cubicBezTo>
                  <a:cubicBezTo>
                    <a:pt x="388" y="401"/>
                    <a:pt x="386" y="401"/>
                    <a:pt x="384" y="403"/>
                  </a:cubicBezTo>
                  <a:close/>
                  <a:moveTo>
                    <a:pt x="195" y="422"/>
                  </a:moveTo>
                  <a:cubicBezTo>
                    <a:pt x="187" y="414"/>
                    <a:pt x="179" y="408"/>
                    <a:pt x="170" y="401"/>
                  </a:cubicBezTo>
                  <a:cubicBezTo>
                    <a:pt x="173" y="414"/>
                    <a:pt x="186" y="416"/>
                    <a:pt x="195" y="422"/>
                  </a:cubicBezTo>
                  <a:close/>
                  <a:moveTo>
                    <a:pt x="394" y="414"/>
                  </a:moveTo>
                  <a:cubicBezTo>
                    <a:pt x="402" y="414"/>
                    <a:pt x="408" y="412"/>
                    <a:pt x="416" y="412"/>
                  </a:cubicBezTo>
                  <a:cubicBezTo>
                    <a:pt x="416" y="409"/>
                    <a:pt x="418" y="406"/>
                    <a:pt x="419" y="403"/>
                  </a:cubicBezTo>
                  <a:cubicBezTo>
                    <a:pt x="409" y="406"/>
                    <a:pt x="400" y="406"/>
                    <a:pt x="394" y="414"/>
                  </a:cubicBezTo>
                  <a:close/>
                  <a:moveTo>
                    <a:pt x="267" y="407"/>
                  </a:moveTo>
                  <a:cubicBezTo>
                    <a:pt x="263" y="406"/>
                    <a:pt x="258" y="403"/>
                    <a:pt x="253" y="405"/>
                  </a:cubicBezTo>
                  <a:cubicBezTo>
                    <a:pt x="257" y="405"/>
                    <a:pt x="264" y="411"/>
                    <a:pt x="267" y="407"/>
                  </a:cubicBezTo>
                  <a:close/>
                  <a:moveTo>
                    <a:pt x="118" y="416"/>
                  </a:moveTo>
                  <a:cubicBezTo>
                    <a:pt x="118" y="410"/>
                    <a:pt x="114" y="408"/>
                    <a:pt x="111" y="405"/>
                  </a:cubicBezTo>
                  <a:cubicBezTo>
                    <a:pt x="113" y="409"/>
                    <a:pt x="113" y="415"/>
                    <a:pt x="118" y="416"/>
                  </a:cubicBezTo>
                  <a:close/>
                  <a:moveTo>
                    <a:pt x="308" y="407"/>
                  </a:moveTo>
                  <a:cubicBezTo>
                    <a:pt x="311" y="407"/>
                    <a:pt x="316" y="409"/>
                    <a:pt x="319" y="409"/>
                  </a:cubicBezTo>
                  <a:cubicBezTo>
                    <a:pt x="319" y="407"/>
                    <a:pt x="318" y="407"/>
                    <a:pt x="318" y="406"/>
                  </a:cubicBezTo>
                  <a:cubicBezTo>
                    <a:pt x="314" y="406"/>
                    <a:pt x="309" y="404"/>
                    <a:pt x="308" y="407"/>
                  </a:cubicBezTo>
                  <a:close/>
                  <a:moveTo>
                    <a:pt x="338" y="410"/>
                  </a:moveTo>
                  <a:cubicBezTo>
                    <a:pt x="339" y="409"/>
                    <a:pt x="340" y="408"/>
                    <a:pt x="340" y="407"/>
                  </a:cubicBezTo>
                  <a:cubicBezTo>
                    <a:pt x="336" y="408"/>
                    <a:pt x="332" y="406"/>
                    <a:pt x="330" y="408"/>
                  </a:cubicBezTo>
                  <a:cubicBezTo>
                    <a:pt x="333" y="408"/>
                    <a:pt x="335" y="410"/>
                    <a:pt x="338" y="410"/>
                  </a:cubicBezTo>
                  <a:close/>
                  <a:moveTo>
                    <a:pt x="346" y="410"/>
                  </a:moveTo>
                  <a:cubicBezTo>
                    <a:pt x="348" y="410"/>
                    <a:pt x="347" y="409"/>
                    <a:pt x="349" y="409"/>
                  </a:cubicBezTo>
                  <a:cubicBezTo>
                    <a:pt x="349" y="406"/>
                    <a:pt x="345" y="406"/>
                    <a:pt x="346" y="410"/>
                  </a:cubicBezTo>
                  <a:close/>
                  <a:moveTo>
                    <a:pt x="358" y="411"/>
                  </a:moveTo>
                  <a:cubicBezTo>
                    <a:pt x="363" y="410"/>
                    <a:pt x="371" y="412"/>
                    <a:pt x="371" y="407"/>
                  </a:cubicBezTo>
                  <a:cubicBezTo>
                    <a:pt x="367" y="408"/>
                    <a:pt x="361" y="408"/>
                    <a:pt x="358" y="411"/>
                  </a:cubicBezTo>
                  <a:close/>
                  <a:moveTo>
                    <a:pt x="144" y="414"/>
                  </a:moveTo>
                  <a:cubicBezTo>
                    <a:pt x="142" y="412"/>
                    <a:pt x="142" y="407"/>
                    <a:pt x="140" y="409"/>
                  </a:cubicBezTo>
                  <a:cubicBezTo>
                    <a:pt x="141" y="410"/>
                    <a:pt x="143" y="414"/>
                    <a:pt x="144" y="414"/>
                  </a:cubicBezTo>
                  <a:close/>
                  <a:moveTo>
                    <a:pt x="328" y="409"/>
                  </a:moveTo>
                  <a:cubicBezTo>
                    <a:pt x="326" y="409"/>
                    <a:pt x="325" y="409"/>
                    <a:pt x="323" y="408"/>
                  </a:cubicBezTo>
                  <a:cubicBezTo>
                    <a:pt x="323" y="410"/>
                    <a:pt x="327" y="410"/>
                    <a:pt x="328" y="409"/>
                  </a:cubicBezTo>
                  <a:close/>
                  <a:moveTo>
                    <a:pt x="146" y="439"/>
                  </a:moveTo>
                  <a:cubicBezTo>
                    <a:pt x="139" y="429"/>
                    <a:pt x="131" y="413"/>
                    <a:pt x="120" y="409"/>
                  </a:cubicBezTo>
                  <a:cubicBezTo>
                    <a:pt x="129" y="419"/>
                    <a:pt x="137" y="430"/>
                    <a:pt x="146" y="439"/>
                  </a:cubicBezTo>
                  <a:close/>
                  <a:moveTo>
                    <a:pt x="271" y="410"/>
                  </a:moveTo>
                  <a:cubicBezTo>
                    <a:pt x="272" y="410"/>
                    <a:pt x="273" y="410"/>
                    <a:pt x="273" y="410"/>
                  </a:cubicBezTo>
                  <a:cubicBezTo>
                    <a:pt x="274" y="408"/>
                    <a:pt x="270" y="408"/>
                    <a:pt x="271" y="410"/>
                  </a:cubicBezTo>
                  <a:close/>
                  <a:moveTo>
                    <a:pt x="298" y="412"/>
                  </a:moveTo>
                  <a:cubicBezTo>
                    <a:pt x="298" y="412"/>
                    <a:pt x="299" y="413"/>
                    <a:pt x="299" y="413"/>
                  </a:cubicBezTo>
                  <a:cubicBezTo>
                    <a:pt x="303" y="413"/>
                    <a:pt x="305" y="414"/>
                    <a:pt x="308" y="414"/>
                  </a:cubicBezTo>
                  <a:cubicBezTo>
                    <a:pt x="311" y="414"/>
                    <a:pt x="309" y="413"/>
                    <a:pt x="307" y="413"/>
                  </a:cubicBezTo>
                  <a:cubicBezTo>
                    <a:pt x="303" y="413"/>
                    <a:pt x="297" y="409"/>
                    <a:pt x="293" y="411"/>
                  </a:cubicBezTo>
                  <a:cubicBezTo>
                    <a:pt x="295" y="411"/>
                    <a:pt x="296" y="412"/>
                    <a:pt x="298" y="412"/>
                  </a:cubicBezTo>
                  <a:close/>
                  <a:moveTo>
                    <a:pt x="380" y="416"/>
                  </a:moveTo>
                  <a:cubicBezTo>
                    <a:pt x="382" y="416"/>
                    <a:pt x="384" y="415"/>
                    <a:pt x="386" y="414"/>
                  </a:cubicBezTo>
                  <a:cubicBezTo>
                    <a:pt x="384" y="413"/>
                    <a:pt x="379" y="414"/>
                    <a:pt x="380" y="416"/>
                  </a:cubicBezTo>
                  <a:close/>
                  <a:moveTo>
                    <a:pt x="76" y="418"/>
                  </a:moveTo>
                  <a:cubicBezTo>
                    <a:pt x="76" y="417"/>
                    <a:pt x="77" y="416"/>
                    <a:pt x="76" y="415"/>
                  </a:cubicBezTo>
                  <a:cubicBezTo>
                    <a:pt x="75" y="416"/>
                    <a:pt x="75" y="412"/>
                    <a:pt x="74" y="415"/>
                  </a:cubicBezTo>
                  <a:cubicBezTo>
                    <a:pt x="75" y="416"/>
                    <a:pt x="74" y="417"/>
                    <a:pt x="76" y="418"/>
                  </a:cubicBezTo>
                  <a:close/>
                  <a:moveTo>
                    <a:pt x="392" y="416"/>
                  </a:moveTo>
                  <a:cubicBezTo>
                    <a:pt x="393" y="416"/>
                    <a:pt x="394" y="417"/>
                    <a:pt x="394" y="417"/>
                  </a:cubicBezTo>
                  <a:cubicBezTo>
                    <a:pt x="394" y="416"/>
                    <a:pt x="395" y="416"/>
                    <a:pt x="395" y="415"/>
                  </a:cubicBezTo>
                  <a:cubicBezTo>
                    <a:pt x="393" y="415"/>
                    <a:pt x="393" y="416"/>
                    <a:pt x="392" y="416"/>
                  </a:cubicBezTo>
                  <a:close/>
                  <a:moveTo>
                    <a:pt x="374" y="418"/>
                  </a:moveTo>
                  <a:cubicBezTo>
                    <a:pt x="375" y="417"/>
                    <a:pt x="378" y="418"/>
                    <a:pt x="378" y="415"/>
                  </a:cubicBezTo>
                  <a:cubicBezTo>
                    <a:pt x="376" y="416"/>
                    <a:pt x="374" y="415"/>
                    <a:pt x="374" y="418"/>
                  </a:cubicBezTo>
                  <a:close/>
                  <a:moveTo>
                    <a:pt x="321" y="416"/>
                  </a:moveTo>
                  <a:cubicBezTo>
                    <a:pt x="320" y="416"/>
                    <a:pt x="320" y="417"/>
                    <a:pt x="321" y="417"/>
                  </a:cubicBezTo>
                  <a:cubicBezTo>
                    <a:pt x="324" y="417"/>
                    <a:pt x="331" y="418"/>
                    <a:pt x="330" y="416"/>
                  </a:cubicBezTo>
                  <a:cubicBezTo>
                    <a:pt x="327" y="417"/>
                    <a:pt x="326" y="416"/>
                    <a:pt x="323" y="416"/>
                  </a:cubicBezTo>
                  <a:cubicBezTo>
                    <a:pt x="322" y="416"/>
                    <a:pt x="321" y="416"/>
                    <a:pt x="321" y="416"/>
                  </a:cubicBezTo>
                  <a:close/>
                  <a:moveTo>
                    <a:pt x="83" y="421"/>
                  </a:moveTo>
                  <a:cubicBezTo>
                    <a:pt x="82" y="419"/>
                    <a:pt x="79" y="418"/>
                    <a:pt x="77" y="416"/>
                  </a:cubicBezTo>
                  <a:cubicBezTo>
                    <a:pt x="75" y="420"/>
                    <a:pt x="83" y="420"/>
                    <a:pt x="83" y="421"/>
                  </a:cubicBezTo>
                  <a:close/>
                  <a:moveTo>
                    <a:pt x="129" y="425"/>
                  </a:moveTo>
                  <a:cubicBezTo>
                    <a:pt x="126" y="424"/>
                    <a:pt x="124" y="418"/>
                    <a:pt x="121" y="418"/>
                  </a:cubicBezTo>
                  <a:cubicBezTo>
                    <a:pt x="122" y="422"/>
                    <a:pt x="127" y="424"/>
                    <a:pt x="129" y="425"/>
                  </a:cubicBezTo>
                  <a:close/>
                  <a:moveTo>
                    <a:pt x="417" y="421"/>
                  </a:moveTo>
                  <a:cubicBezTo>
                    <a:pt x="425" y="421"/>
                    <a:pt x="435" y="421"/>
                    <a:pt x="443" y="419"/>
                  </a:cubicBezTo>
                  <a:cubicBezTo>
                    <a:pt x="436" y="417"/>
                    <a:pt x="422" y="418"/>
                    <a:pt x="417" y="421"/>
                  </a:cubicBezTo>
                  <a:close/>
                  <a:moveTo>
                    <a:pt x="388" y="419"/>
                  </a:moveTo>
                  <a:cubicBezTo>
                    <a:pt x="388" y="417"/>
                    <a:pt x="385" y="419"/>
                    <a:pt x="384" y="418"/>
                  </a:cubicBezTo>
                  <a:cubicBezTo>
                    <a:pt x="383" y="420"/>
                    <a:pt x="386" y="419"/>
                    <a:pt x="388" y="419"/>
                  </a:cubicBezTo>
                  <a:close/>
                  <a:moveTo>
                    <a:pt x="160" y="426"/>
                  </a:moveTo>
                  <a:cubicBezTo>
                    <a:pt x="161" y="425"/>
                    <a:pt x="157" y="424"/>
                    <a:pt x="159" y="422"/>
                  </a:cubicBezTo>
                  <a:cubicBezTo>
                    <a:pt x="155" y="422"/>
                    <a:pt x="155" y="419"/>
                    <a:pt x="152" y="419"/>
                  </a:cubicBezTo>
                  <a:cubicBezTo>
                    <a:pt x="152" y="424"/>
                    <a:pt x="158" y="426"/>
                    <a:pt x="160" y="426"/>
                  </a:cubicBezTo>
                  <a:close/>
                  <a:moveTo>
                    <a:pt x="174" y="427"/>
                  </a:moveTo>
                  <a:cubicBezTo>
                    <a:pt x="182" y="430"/>
                    <a:pt x="188" y="435"/>
                    <a:pt x="196" y="438"/>
                  </a:cubicBezTo>
                  <a:cubicBezTo>
                    <a:pt x="188" y="432"/>
                    <a:pt x="181" y="425"/>
                    <a:pt x="173" y="419"/>
                  </a:cubicBezTo>
                  <a:cubicBezTo>
                    <a:pt x="173" y="422"/>
                    <a:pt x="174" y="425"/>
                    <a:pt x="174" y="427"/>
                  </a:cubicBezTo>
                  <a:close/>
                  <a:moveTo>
                    <a:pt x="347" y="422"/>
                  </a:moveTo>
                  <a:cubicBezTo>
                    <a:pt x="354" y="422"/>
                    <a:pt x="358" y="423"/>
                    <a:pt x="366" y="423"/>
                  </a:cubicBezTo>
                  <a:cubicBezTo>
                    <a:pt x="366" y="421"/>
                    <a:pt x="366" y="420"/>
                    <a:pt x="366" y="419"/>
                  </a:cubicBezTo>
                  <a:cubicBezTo>
                    <a:pt x="360" y="418"/>
                    <a:pt x="352" y="420"/>
                    <a:pt x="347" y="422"/>
                  </a:cubicBezTo>
                  <a:close/>
                  <a:moveTo>
                    <a:pt x="371" y="423"/>
                  </a:moveTo>
                  <a:cubicBezTo>
                    <a:pt x="372" y="421"/>
                    <a:pt x="378" y="423"/>
                    <a:pt x="378" y="421"/>
                  </a:cubicBezTo>
                  <a:cubicBezTo>
                    <a:pt x="375" y="421"/>
                    <a:pt x="371" y="419"/>
                    <a:pt x="371" y="423"/>
                  </a:cubicBezTo>
                  <a:close/>
                  <a:moveTo>
                    <a:pt x="89" y="426"/>
                  </a:moveTo>
                  <a:cubicBezTo>
                    <a:pt x="88" y="424"/>
                    <a:pt x="85" y="422"/>
                    <a:pt x="84" y="423"/>
                  </a:cubicBezTo>
                  <a:cubicBezTo>
                    <a:pt x="86" y="423"/>
                    <a:pt x="86" y="426"/>
                    <a:pt x="89" y="426"/>
                  </a:cubicBezTo>
                  <a:close/>
                  <a:moveTo>
                    <a:pt x="92" y="436"/>
                  </a:moveTo>
                  <a:cubicBezTo>
                    <a:pt x="88" y="431"/>
                    <a:pt x="81" y="425"/>
                    <a:pt x="75" y="424"/>
                  </a:cubicBezTo>
                  <a:cubicBezTo>
                    <a:pt x="80" y="428"/>
                    <a:pt x="88" y="435"/>
                    <a:pt x="92" y="436"/>
                  </a:cubicBezTo>
                  <a:close/>
                  <a:moveTo>
                    <a:pt x="119" y="426"/>
                  </a:moveTo>
                  <a:cubicBezTo>
                    <a:pt x="123" y="428"/>
                    <a:pt x="125" y="431"/>
                    <a:pt x="129" y="432"/>
                  </a:cubicBezTo>
                  <a:cubicBezTo>
                    <a:pt x="126" y="431"/>
                    <a:pt x="122" y="424"/>
                    <a:pt x="119" y="426"/>
                  </a:cubicBezTo>
                  <a:close/>
                  <a:moveTo>
                    <a:pt x="149" y="430"/>
                  </a:moveTo>
                  <a:cubicBezTo>
                    <a:pt x="148" y="429"/>
                    <a:pt x="146" y="425"/>
                    <a:pt x="145" y="426"/>
                  </a:cubicBezTo>
                  <a:cubicBezTo>
                    <a:pt x="147" y="427"/>
                    <a:pt x="146" y="430"/>
                    <a:pt x="149" y="430"/>
                  </a:cubicBezTo>
                  <a:close/>
                  <a:moveTo>
                    <a:pt x="169" y="472"/>
                  </a:moveTo>
                  <a:cubicBezTo>
                    <a:pt x="158" y="453"/>
                    <a:pt x="136" y="442"/>
                    <a:pt x="120" y="431"/>
                  </a:cubicBezTo>
                  <a:cubicBezTo>
                    <a:pt x="136" y="445"/>
                    <a:pt x="152" y="458"/>
                    <a:pt x="169" y="472"/>
                  </a:cubicBezTo>
                  <a:close/>
                  <a:moveTo>
                    <a:pt x="157" y="443"/>
                  </a:moveTo>
                  <a:cubicBezTo>
                    <a:pt x="157" y="438"/>
                    <a:pt x="151" y="436"/>
                    <a:pt x="152" y="432"/>
                  </a:cubicBezTo>
                  <a:cubicBezTo>
                    <a:pt x="151" y="432"/>
                    <a:pt x="150" y="432"/>
                    <a:pt x="149" y="432"/>
                  </a:cubicBezTo>
                  <a:cubicBezTo>
                    <a:pt x="151" y="436"/>
                    <a:pt x="154" y="439"/>
                    <a:pt x="157" y="443"/>
                  </a:cubicBezTo>
                  <a:close/>
                  <a:moveTo>
                    <a:pt x="176" y="464"/>
                  </a:moveTo>
                  <a:cubicBezTo>
                    <a:pt x="185" y="470"/>
                    <a:pt x="193" y="476"/>
                    <a:pt x="203" y="481"/>
                  </a:cubicBezTo>
                  <a:cubicBezTo>
                    <a:pt x="192" y="468"/>
                    <a:pt x="179" y="456"/>
                    <a:pt x="167" y="443"/>
                  </a:cubicBezTo>
                  <a:cubicBezTo>
                    <a:pt x="167" y="442"/>
                    <a:pt x="166" y="442"/>
                    <a:pt x="166" y="440"/>
                  </a:cubicBezTo>
                  <a:cubicBezTo>
                    <a:pt x="162" y="438"/>
                    <a:pt x="159" y="435"/>
                    <a:pt x="155" y="432"/>
                  </a:cubicBezTo>
                  <a:cubicBezTo>
                    <a:pt x="160" y="444"/>
                    <a:pt x="170" y="453"/>
                    <a:pt x="176" y="464"/>
                  </a:cubicBezTo>
                  <a:close/>
                  <a:moveTo>
                    <a:pt x="129" y="445"/>
                  </a:moveTo>
                  <a:cubicBezTo>
                    <a:pt x="125" y="440"/>
                    <a:pt x="119" y="436"/>
                    <a:pt x="113" y="433"/>
                  </a:cubicBezTo>
                  <a:cubicBezTo>
                    <a:pt x="117" y="438"/>
                    <a:pt x="123" y="442"/>
                    <a:pt x="129" y="445"/>
                  </a:cubicBezTo>
                  <a:close/>
                  <a:moveTo>
                    <a:pt x="185" y="449"/>
                  </a:moveTo>
                  <a:cubicBezTo>
                    <a:pt x="181" y="446"/>
                    <a:pt x="174" y="441"/>
                    <a:pt x="169" y="437"/>
                  </a:cubicBezTo>
                  <a:cubicBezTo>
                    <a:pt x="174" y="441"/>
                    <a:pt x="178" y="447"/>
                    <a:pt x="185" y="449"/>
                  </a:cubicBezTo>
                  <a:close/>
                  <a:moveTo>
                    <a:pt x="203" y="509"/>
                  </a:moveTo>
                  <a:cubicBezTo>
                    <a:pt x="200" y="508"/>
                    <a:pt x="199" y="504"/>
                    <a:pt x="196" y="502"/>
                  </a:cubicBezTo>
                  <a:cubicBezTo>
                    <a:pt x="186" y="494"/>
                    <a:pt x="173" y="489"/>
                    <a:pt x="168" y="480"/>
                  </a:cubicBezTo>
                  <a:cubicBezTo>
                    <a:pt x="156" y="471"/>
                    <a:pt x="140" y="459"/>
                    <a:pt x="128" y="449"/>
                  </a:cubicBezTo>
                  <a:cubicBezTo>
                    <a:pt x="124" y="447"/>
                    <a:pt x="117" y="439"/>
                    <a:pt x="115" y="440"/>
                  </a:cubicBezTo>
                  <a:cubicBezTo>
                    <a:pt x="115" y="440"/>
                    <a:pt x="115" y="440"/>
                    <a:pt x="115" y="440"/>
                  </a:cubicBezTo>
                  <a:cubicBezTo>
                    <a:pt x="119" y="445"/>
                    <a:pt x="125" y="449"/>
                    <a:pt x="130" y="454"/>
                  </a:cubicBezTo>
                  <a:cubicBezTo>
                    <a:pt x="134" y="457"/>
                    <a:pt x="139" y="461"/>
                    <a:pt x="143" y="464"/>
                  </a:cubicBezTo>
                  <a:cubicBezTo>
                    <a:pt x="151" y="472"/>
                    <a:pt x="161" y="478"/>
                    <a:pt x="168" y="486"/>
                  </a:cubicBezTo>
                  <a:cubicBezTo>
                    <a:pt x="170" y="488"/>
                    <a:pt x="171" y="491"/>
                    <a:pt x="173" y="492"/>
                  </a:cubicBezTo>
                  <a:cubicBezTo>
                    <a:pt x="179" y="497"/>
                    <a:pt x="186" y="501"/>
                    <a:pt x="193" y="505"/>
                  </a:cubicBezTo>
                  <a:cubicBezTo>
                    <a:pt x="200" y="509"/>
                    <a:pt x="207" y="513"/>
                    <a:pt x="214" y="518"/>
                  </a:cubicBezTo>
                  <a:cubicBezTo>
                    <a:pt x="212" y="513"/>
                    <a:pt x="206" y="512"/>
                    <a:pt x="203" y="509"/>
                  </a:cubicBezTo>
                  <a:close/>
                  <a:moveTo>
                    <a:pt x="162" y="448"/>
                  </a:moveTo>
                  <a:cubicBezTo>
                    <a:pt x="161" y="446"/>
                    <a:pt x="160" y="447"/>
                    <a:pt x="161" y="444"/>
                  </a:cubicBezTo>
                  <a:cubicBezTo>
                    <a:pt x="160" y="445"/>
                    <a:pt x="158" y="442"/>
                    <a:pt x="157" y="444"/>
                  </a:cubicBezTo>
                  <a:cubicBezTo>
                    <a:pt x="158" y="444"/>
                    <a:pt x="158" y="446"/>
                    <a:pt x="159" y="446"/>
                  </a:cubicBezTo>
                  <a:cubicBezTo>
                    <a:pt x="161" y="445"/>
                    <a:pt x="160" y="448"/>
                    <a:pt x="162" y="448"/>
                  </a:cubicBezTo>
                  <a:close/>
                  <a:moveTo>
                    <a:pt x="137" y="452"/>
                  </a:moveTo>
                  <a:cubicBezTo>
                    <a:pt x="138" y="450"/>
                    <a:pt x="134" y="448"/>
                    <a:pt x="134" y="449"/>
                  </a:cubicBezTo>
                  <a:cubicBezTo>
                    <a:pt x="135" y="450"/>
                    <a:pt x="136" y="451"/>
                    <a:pt x="137" y="452"/>
                  </a:cubicBezTo>
                  <a:close/>
                  <a:moveTo>
                    <a:pt x="142" y="455"/>
                  </a:moveTo>
                  <a:cubicBezTo>
                    <a:pt x="141" y="455"/>
                    <a:pt x="141" y="454"/>
                    <a:pt x="141" y="453"/>
                  </a:cubicBezTo>
                  <a:cubicBezTo>
                    <a:pt x="140" y="453"/>
                    <a:pt x="139" y="453"/>
                    <a:pt x="138" y="452"/>
                  </a:cubicBezTo>
                  <a:cubicBezTo>
                    <a:pt x="138" y="454"/>
                    <a:pt x="141" y="456"/>
                    <a:pt x="142" y="455"/>
                  </a:cubicBezTo>
                  <a:close/>
                  <a:moveTo>
                    <a:pt x="171" y="504"/>
                  </a:moveTo>
                  <a:cubicBezTo>
                    <a:pt x="165" y="499"/>
                    <a:pt x="160" y="495"/>
                    <a:pt x="155" y="491"/>
                  </a:cubicBezTo>
                  <a:cubicBezTo>
                    <a:pt x="155" y="490"/>
                    <a:pt x="155" y="490"/>
                    <a:pt x="155" y="489"/>
                  </a:cubicBezTo>
                  <a:cubicBezTo>
                    <a:pt x="154" y="489"/>
                    <a:pt x="154" y="490"/>
                    <a:pt x="153" y="490"/>
                  </a:cubicBezTo>
                  <a:cubicBezTo>
                    <a:pt x="149" y="483"/>
                    <a:pt x="141" y="479"/>
                    <a:pt x="134" y="474"/>
                  </a:cubicBezTo>
                  <a:cubicBezTo>
                    <a:pt x="144" y="486"/>
                    <a:pt x="159" y="496"/>
                    <a:pt x="171" y="504"/>
                  </a:cubicBezTo>
                  <a:close/>
                  <a:moveTo>
                    <a:pt x="204" y="501"/>
                  </a:moveTo>
                  <a:cubicBezTo>
                    <a:pt x="204" y="498"/>
                    <a:pt x="201" y="498"/>
                    <a:pt x="200" y="496"/>
                  </a:cubicBezTo>
                  <a:cubicBezTo>
                    <a:pt x="200" y="499"/>
                    <a:pt x="202" y="500"/>
                    <a:pt x="204" y="501"/>
                  </a:cubicBezTo>
                  <a:close/>
                  <a:moveTo>
                    <a:pt x="190" y="511"/>
                  </a:moveTo>
                  <a:cubicBezTo>
                    <a:pt x="186" y="508"/>
                    <a:pt x="183" y="505"/>
                    <a:pt x="177" y="503"/>
                  </a:cubicBezTo>
                  <a:cubicBezTo>
                    <a:pt x="175" y="503"/>
                    <a:pt x="172" y="498"/>
                    <a:pt x="172" y="500"/>
                  </a:cubicBezTo>
                  <a:cubicBezTo>
                    <a:pt x="177" y="504"/>
                    <a:pt x="183" y="511"/>
                    <a:pt x="190" y="511"/>
                  </a:cubicBezTo>
                  <a:close/>
                  <a:moveTo>
                    <a:pt x="233" y="539"/>
                  </a:moveTo>
                  <a:cubicBezTo>
                    <a:pt x="233" y="539"/>
                    <a:pt x="233" y="539"/>
                    <a:pt x="233" y="539"/>
                  </a:cubicBezTo>
                  <a:moveTo>
                    <a:pt x="250" y="554"/>
                  </a:moveTo>
                  <a:cubicBezTo>
                    <a:pt x="248" y="554"/>
                    <a:pt x="248" y="552"/>
                    <a:pt x="247" y="551"/>
                  </a:cubicBezTo>
                  <a:cubicBezTo>
                    <a:pt x="245" y="552"/>
                    <a:pt x="246" y="552"/>
                    <a:pt x="244" y="551"/>
                  </a:cubicBezTo>
                  <a:cubicBezTo>
                    <a:pt x="245" y="553"/>
                    <a:pt x="248" y="557"/>
                    <a:pt x="250" y="55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26" name="TextBox 1">
            <a:extLst>
              <a:ext uri="{FF2B5EF4-FFF2-40B4-BE49-F238E27FC236}">
                <a16:creationId xmlns:a16="http://schemas.microsoft.com/office/drawing/2014/main" xmlns="" id="{802EEB14-F515-432E-B99E-87D2DAA74E1C}"/>
              </a:ext>
            </a:extLst>
          </p:cNvPr>
          <p:cNvSpPr txBox="1"/>
          <p:nvPr/>
        </p:nvSpPr>
        <p:spPr>
          <a:xfrm>
            <a:off x="2888078" y="4034058"/>
            <a:ext cx="8095608" cy="969496"/>
          </a:xfrm>
          <a:prstGeom prst="rect">
            <a:avLst/>
          </a:prstGeom>
          <a:noFill/>
          <a:effectLst/>
        </p:spPr>
        <p:txBody>
          <a:bodyPr wrap="square" lIns="0" tIns="0" r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18" charset="0"/>
                <a:cs typeface="微软雅黑" pitchFamily="18" charset="0"/>
              </a:rPr>
              <a:t>请在此处添加详细文本，文本内容与标题尽量相符保持一致，语言描述简洁生动有趣。请在此处添加详细文本。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18" charset="0"/>
              <a:cs typeface="微软雅黑" pitchFamily="18" charset="0"/>
            </a:endParaRPr>
          </a:p>
        </p:txBody>
      </p:sp>
      <p:sp>
        <p:nvSpPr>
          <p:cNvPr id="11" name="Freeform 5">
            <a:extLst>
              <a:ext uri="{FF2B5EF4-FFF2-40B4-BE49-F238E27FC236}">
                <a16:creationId xmlns:a16="http://schemas.microsoft.com/office/drawing/2014/main" xmlns="" id="{BFAA0740-0BDE-4A92-A096-E86E03F9671E}"/>
              </a:ext>
            </a:extLst>
          </p:cNvPr>
          <p:cNvSpPr/>
          <p:nvPr/>
        </p:nvSpPr>
        <p:spPr bwMode="auto">
          <a:xfrm flipH="1">
            <a:off x="1400428" y="3410269"/>
            <a:ext cx="8495341" cy="84292"/>
          </a:xfrm>
          <a:custGeom>
            <a:avLst/>
            <a:gdLst>
              <a:gd name="T0" fmla="*/ 1 w 2288"/>
              <a:gd name="T1" fmla="*/ 2 h 38"/>
              <a:gd name="T2" fmla="*/ 2 w 2288"/>
              <a:gd name="T3" fmla="*/ 6 h 38"/>
              <a:gd name="T4" fmla="*/ 152 w 2288"/>
              <a:gd name="T5" fmla="*/ 19 h 38"/>
              <a:gd name="T6" fmla="*/ 199 w 2288"/>
              <a:gd name="T7" fmla="*/ 17 h 38"/>
              <a:gd name="T8" fmla="*/ 566 w 2288"/>
              <a:gd name="T9" fmla="*/ 25 h 38"/>
              <a:gd name="T10" fmla="*/ 710 w 2288"/>
              <a:gd name="T11" fmla="*/ 29 h 38"/>
              <a:gd name="T12" fmla="*/ 1040 w 2288"/>
              <a:gd name="T13" fmla="*/ 31 h 38"/>
              <a:gd name="T14" fmla="*/ 1426 w 2288"/>
              <a:gd name="T15" fmla="*/ 34 h 38"/>
              <a:gd name="T16" fmla="*/ 1706 w 2288"/>
              <a:gd name="T17" fmla="*/ 35 h 38"/>
              <a:gd name="T18" fmla="*/ 1898 w 2288"/>
              <a:gd name="T19" fmla="*/ 34 h 38"/>
              <a:gd name="T20" fmla="*/ 2020 w 2288"/>
              <a:gd name="T21" fmla="*/ 31 h 38"/>
              <a:gd name="T22" fmla="*/ 2182 w 2288"/>
              <a:gd name="T23" fmla="*/ 29 h 38"/>
              <a:gd name="T24" fmla="*/ 2210 w 2288"/>
              <a:gd name="T25" fmla="*/ 31 h 38"/>
              <a:gd name="T26" fmla="*/ 2286 w 2288"/>
              <a:gd name="T27" fmla="*/ 28 h 38"/>
              <a:gd name="T28" fmla="*/ 2287 w 2288"/>
              <a:gd name="T29" fmla="*/ 24 h 38"/>
              <a:gd name="T30" fmla="*/ 2283 w 2288"/>
              <a:gd name="T31" fmla="*/ 23 h 38"/>
              <a:gd name="T32" fmla="*/ 2210 w 2288"/>
              <a:gd name="T33" fmla="*/ 25 h 38"/>
              <a:gd name="T34" fmla="*/ 2183 w 2288"/>
              <a:gd name="T35" fmla="*/ 23 h 38"/>
              <a:gd name="T36" fmla="*/ 2020 w 2288"/>
              <a:gd name="T37" fmla="*/ 25 h 38"/>
              <a:gd name="T38" fmla="*/ 1898 w 2288"/>
              <a:gd name="T39" fmla="*/ 28 h 38"/>
              <a:gd name="T40" fmla="*/ 1706 w 2288"/>
              <a:gd name="T41" fmla="*/ 29 h 38"/>
              <a:gd name="T42" fmla="*/ 1426 w 2288"/>
              <a:gd name="T43" fmla="*/ 28 h 38"/>
              <a:gd name="T44" fmla="*/ 1040 w 2288"/>
              <a:gd name="T45" fmla="*/ 25 h 38"/>
              <a:gd name="T46" fmla="*/ 710 w 2288"/>
              <a:gd name="T47" fmla="*/ 23 h 38"/>
              <a:gd name="T48" fmla="*/ 567 w 2288"/>
              <a:gd name="T49" fmla="*/ 19 h 38"/>
              <a:gd name="T50" fmla="*/ 199 w 2288"/>
              <a:gd name="T51" fmla="*/ 11 h 38"/>
              <a:gd name="T52" fmla="*/ 152 w 2288"/>
              <a:gd name="T53" fmla="*/ 13 h 38"/>
              <a:gd name="T54" fmla="*/ 5 w 2288"/>
              <a:gd name="T55" fmla="*/ 1 h 38"/>
              <a:gd name="T56" fmla="*/ 1 w 2288"/>
              <a:gd name="T57" fmla="*/ 2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288" h="38">
                <a:moveTo>
                  <a:pt x="1" y="2"/>
                </a:moveTo>
                <a:cubicBezTo>
                  <a:pt x="0" y="3"/>
                  <a:pt x="1" y="5"/>
                  <a:pt x="2" y="6"/>
                </a:cubicBezTo>
                <a:cubicBezTo>
                  <a:pt x="39" y="25"/>
                  <a:pt x="99" y="22"/>
                  <a:pt x="152" y="19"/>
                </a:cubicBezTo>
                <a:cubicBezTo>
                  <a:pt x="169" y="18"/>
                  <a:pt x="185" y="17"/>
                  <a:pt x="199" y="17"/>
                </a:cubicBezTo>
                <a:cubicBezTo>
                  <a:pt x="322" y="17"/>
                  <a:pt x="446" y="21"/>
                  <a:pt x="566" y="25"/>
                </a:cubicBezTo>
                <a:cubicBezTo>
                  <a:pt x="710" y="29"/>
                  <a:pt x="710" y="29"/>
                  <a:pt x="710" y="29"/>
                </a:cubicBezTo>
                <a:cubicBezTo>
                  <a:pt x="820" y="32"/>
                  <a:pt x="932" y="31"/>
                  <a:pt x="1040" y="31"/>
                </a:cubicBezTo>
                <a:cubicBezTo>
                  <a:pt x="1167" y="30"/>
                  <a:pt x="1297" y="29"/>
                  <a:pt x="1426" y="34"/>
                </a:cubicBezTo>
                <a:cubicBezTo>
                  <a:pt x="1519" y="37"/>
                  <a:pt x="1614" y="36"/>
                  <a:pt x="1706" y="35"/>
                </a:cubicBezTo>
                <a:cubicBezTo>
                  <a:pt x="1769" y="34"/>
                  <a:pt x="1834" y="34"/>
                  <a:pt x="1898" y="34"/>
                </a:cubicBezTo>
                <a:cubicBezTo>
                  <a:pt x="1939" y="35"/>
                  <a:pt x="1980" y="33"/>
                  <a:pt x="2020" y="31"/>
                </a:cubicBezTo>
                <a:cubicBezTo>
                  <a:pt x="2073" y="28"/>
                  <a:pt x="2128" y="26"/>
                  <a:pt x="2182" y="29"/>
                </a:cubicBezTo>
                <a:cubicBezTo>
                  <a:pt x="2191" y="29"/>
                  <a:pt x="2200" y="30"/>
                  <a:pt x="2210" y="31"/>
                </a:cubicBezTo>
                <a:cubicBezTo>
                  <a:pt x="2236" y="34"/>
                  <a:pt x="2266" y="38"/>
                  <a:pt x="2286" y="28"/>
                </a:cubicBezTo>
                <a:cubicBezTo>
                  <a:pt x="2287" y="28"/>
                  <a:pt x="2288" y="26"/>
                  <a:pt x="2287" y="24"/>
                </a:cubicBezTo>
                <a:cubicBezTo>
                  <a:pt x="2286" y="23"/>
                  <a:pt x="2285" y="22"/>
                  <a:pt x="2283" y="23"/>
                </a:cubicBezTo>
                <a:cubicBezTo>
                  <a:pt x="2265" y="32"/>
                  <a:pt x="2236" y="28"/>
                  <a:pt x="2210" y="25"/>
                </a:cubicBezTo>
                <a:cubicBezTo>
                  <a:pt x="2200" y="24"/>
                  <a:pt x="2191" y="23"/>
                  <a:pt x="2183" y="23"/>
                </a:cubicBezTo>
                <a:cubicBezTo>
                  <a:pt x="2128" y="20"/>
                  <a:pt x="2073" y="22"/>
                  <a:pt x="2020" y="25"/>
                </a:cubicBezTo>
                <a:cubicBezTo>
                  <a:pt x="1980" y="27"/>
                  <a:pt x="1938" y="29"/>
                  <a:pt x="1898" y="28"/>
                </a:cubicBezTo>
                <a:cubicBezTo>
                  <a:pt x="1834" y="28"/>
                  <a:pt x="1769" y="28"/>
                  <a:pt x="1706" y="29"/>
                </a:cubicBezTo>
                <a:cubicBezTo>
                  <a:pt x="1614" y="30"/>
                  <a:pt x="1519" y="32"/>
                  <a:pt x="1426" y="28"/>
                </a:cubicBezTo>
                <a:cubicBezTo>
                  <a:pt x="1297" y="23"/>
                  <a:pt x="1167" y="24"/>
                  <a:pt x="1040" y="25"/>
                </a:cubicBezTo>
                <a:cubicBezTo>
                  <a:pt x="932" y="25"/>
                  <a:pt x="820" y="26"/>
                  <a:pt x="710" y="23"/>
                </a:cubicBezTo>
                <a:cubicBezTo>
                  <a:pt x="567" y="19"/>
                  <a:pt x="567" y="19"/>
                  <a:pt x="567" y="19"/>
                </a:cubicBezTo>
                <a:cubicBezTo>
                  <a:pt x="446" y="15"/>
                  <a:pt x="322" y="11"/>
                  <a:pt x="199" y="11"/>
                </a:cubicBezTo>
                <a:cubicBezTo>
                  <a:pt x="185" y="11"/>
                  <a:pt x="169" y="12"/>
                  <a:pt x="152" y="13"/>
                </a:cubicBezTo>
                <a:cubicBezTo>
                  <a:pt x="100" y="16"/>
                  <a:pt x="40" y="19"/>
                  <a:pt x="5" y="1"/>
                </a:cubicBezTo>
                <a:cubicBezTo>
                  <a:pt x="4" y="0"/>
                  <a:pt x="2" y="0"/>
                  <a:pt x="1" y="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0000" tIns="46800" rIns="90000" bIns="46800" numCol="1" anchor="t" anchorCtr="0" compatLnSpc="1">
            <a:normAutofit fontScale="25000" lnSpcReduction="20000"/>
          </a:bodyPr>
          <a:lstStyle/>
          <a:p>
            <a:endParaRPr lang="zh-CN" altLang="en-US" sz="1350">
              <a:solidFill>
                <a:schemeClr val="bg1"/>
              </a:solidFill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1618FBD8-988A-44EB-AFE4-AFCB123BB2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1041" b="71106"/>
          <a:stretch/>
        </p:blipFill>
        <p:spPr>
          <a:xfrm>
            <a:off x="634630" y="1526884"/>
            <a:ext cx="2664695" cy="1961264"/>
          </a:xfrm>
          <a:prstGeom prst="rect">
            <a:avLst/>
          </a:prstGeom>
        </p:spPr>
      </p:pic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8881C9AE-0F4C-44B1-935A-E42BDB490434}"/>
              </a:ext>
            </a:extLst>
          </p:cNvPr>
          <p:cNvGrpSpPr/>
          <p:nvPr/>
        </p:nvGrpSpPr>
        <p:grpSpPr>
          <a:xfrm>
            <a:off x="3170382" y="1771914"/>
            <a:ext cx="542864" cy="330299"/>
            <a:chOff x="745709" y="1904734"/>
            <a:chExt cx="1123829" cy="683779"/>
          </a:xfrm>
          <a:solidFill>
            <a:schemeClr val="bg1">
              <a:lumMod val="50000"/>
            </a:schemeClr>
          </a:solidFill>
        </p:grpSpPr>
        <p:sp>
          <p:nvSpPr>
            <p:cNvPr id="13" name="Freeform 18">
              <a:extLst>
                <a:ext uri="{FF2B5EF4-FFF2-40B4-BE49-F238E27FC236}">
                  <a16:creationId xmlns:a16="http://schemas.microsoft.com/office/drawing/2014/main" xmlns="" id="{4A4F167E-0FCB-4AD3-B967-251DF96CFF91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745709" y="1904734"/>
              <a:ext cx="473319" cy="683779"/>
            </a:xfrm>
            <a:custGeom>
              <a:avLst/>
              <a:gdLst>
                <a:gd name="T0" fmla="*/ 157 w 657"/>
                <a:gd name="T1" fmla="*/ 35 h 559"/>
                <a:gd name="T2" fmla="*/ 325 w 657"/>
                <a:gd name="T3" fmla="*/ 33 h 559"/>
                <a:gd name="T4" fmla="*/ 488 w 657"/>
                <a:gd name="T5" fmla="*/ 54 h 559"/>
                <a:gd name="T6" fmla="*/ 596 w 657"/>
                <a:gd name="T7" fmla="*/ 107 h 559"/>
                <a:gd name="T8" fmla="*/ 264 w 657"/>
                <a:gd name="T9" fmla="*/ 83 h 559"/>
                <a:gd name="T10" fmla="*/ 349 w 657"/>
                <a:gd name="T11" fmla="*/ 94 h 559"/>
                <a:gd name="T12" fmla="*/ 117 w 657"/>
                <a:gd name="T13" fmla="*/ 104 h 559"/>
                <a:gd name="T14" fmla="*/ 614 w 657"/>
                <a:gd name="T15" fmla="*/ 144 h 559"/>
                <a:gd name="T16" fmla="*/ 279 w 657"/>
                <a:gd name="T17" fmla="*/ 119 h 559"/>
                <a:gd name="T18" fmla="*/ 459 w 657"/>
                <a:gd name="T19" fmla="*/ 138 h 559"/>
                <a:gd name="T20" fmla="*/ 55 w 657"/>
                <a:gd name="T21" fmla="*/ 135 h 559"/>
                <a:gd name="T22" fmla="*/ 93 w 657"/>
                <a:gd name="T23" fmla="*/ 138 h 559"/>
                <a:gd name="T24" fmla="*/ 75 w 657"/>
                <a:gd name="T25" fmla="*/ 142 h 559"/>
                <a:gd name="T26" fmla="*/ 134 w 657"/>
                <a:gd name="T27" fmla="*/ 147 h 559"/>
                <a:gd name="T28" fmla="*/ 206 w 657"/>
                <a:gd name="T29" fmla="*/ 155 h 559"/>
                <a:gd name="T30" fmla="*/ 87 w 657"/>
                <a:gd name="T31" fmla="*/ 164 h 559"/>
                <a:gd name="T32" fmla="*/ 104 w 657"/>
                <a:gd name="T33" fmla="*/ 169 h 559"/>
                <a:gd name="T34" fmla="*/ 549 w 657"/>
                <a:gd name="T35" fmla="*/ 184 h 559"/>
                <a:gd name="T36" fmla="*/ 161 w 657"/>
                <a:gd name="T37" fmla="*/ 175 h 559"/>
                <a:gd name="T38" fmla="*/ 533 w 657"/>
                <a:gd name="T39" fmla="*/ 178 h 559"/>
                <a:gd name="T40" fmla="*/ 51 w 657"/>
                <a:gd name="T41" fmla="*/ 186 h 559"/>
                <a:gd name="T42" fmla="*/ 110 w 657"/>
                <a:gd name="T43" fmla="*/ 191 h 559"/>
                <a:gd name="T44" fmla="*/ 333 w 657"/>
                <a:gd name="T45" fmla="*/ 192 h 559"/>
                <a:gd name="T46" fmla="*/ 626 w 657"/>
                <a:gd name="T47" fmla="*/ 204 h 559"/>
                <a:gd name="T48" fmla="*/ 273 w 657"/>
                <a:gd name="T49" fmla="*/ 204 h 559"/>
                <a:gd name="T50" fmla="*/ 566 w 657"/>
                <a:gd name="T51" fmla="*/ 212 h 559"/>
                <a:gd name="T52" fmla="*/ 145 w 657"/>
                <a:gd name="T53" fmla="*/ 215 h 559"/>
                <a:gd name="T54" fmla="*/ 292 w 657"/>
                <a:gd name="T55" fmla="*/ 216 h 559"/>
                <a:gd name="T56" fmla="*/ 573 w 657"/>
                <a:gd name="T57" fmla="*/ 226 h 559"/>
                <a:gd name="T58" fmla="*/ 329 w 657"/>
                <a:gd name="T59" fmla="*/ 234 h 559"/>
                <a:gd name="T60" fmla="*/ 131 w 657"/>
                <a:gd name="T61" fmla="*/ 231 h 559"/>
                <a:gd name="T62" fmla="*/ 507 w 657"/>
                <a:gd name="T63" fmla="*/ 240 h 559"/>
                <a:gd name="T64" fmla="*/ 600 w 657"/>
                <a:gd name="T65" fmla="*/ 268 h 559"/>
                <a:gd name="T66" fmla="*/ 540 w 657"/>
                <a:gd name="T67" fmla="*/ 249 h 559"/>
                <a:gd name="T68" fmla="*/ 509 w 657"/>
                <a:gd name="T69" fmla="*/ 260 h 559"/>
                <a:gd name="T70" fmla="*/ 406 w 657"/>
                <a:gd name="T71" fmla="*/ 257 h 559"/>
                <a:gd name="T72" fmla="*/ 372 w 657"/>
                <a:gd name="T73" fmla="*/ 260 h 559"/>
                <a:gd name="T74" fmla="*/ 246 w 657"/>
                <a:gd name="T75" fmla="*/ 270 h 559"/>
                <a:gd name="T76" fmla="*/ 152 w 657"/>
                <a:gd name="T77" fmla="*/ 274 h 559"/>
                <a:gd name="T78" fmla="*/ 507 w 657"/>
                <a:gd name="T79" fmla="*/ 280 h 559"/>
                <a:gd name="T80" fmla="*/ 189 w 657"/>
                <a:gd name="T81" fmla="*/ 283 h 559"/>
                <a:gd name="T82" fmla="*/ 314 w 657"/>
                <a:gd name="T83" fmla="*/ 285 h 559"/>
                <a:gd name="T84" fmla="*/ 504 w 657"/>
                <a:gd name="T85" fmla="*/ 289 h 559"/>
                <a:gd name="T86" fmla="*/ 479 w 657"/>
                <a:gd name="T87" fmla="*/ 294 h 559"/>
                <a:gd name="T88" fmla="*/ 483 w 657"/>
                <a:gd name="T89" fmla="*/ 300 h 559"/>
                <a:gd name="T90" fmla="*/ 485 w 657"/>
                <a:gd name="T91" fmla="*/ 312 h 559"/>
                <a:gd name="T92" fmla="*/ 409 w 657"/>
                <a:gd name="T93" fmla="*/ 314 h 559"/>
                <a:gd name="T94" fmla="*/ 269 w 657"/>
                <a:gd name="T95" fmla="*/ 318 h 559"/>
                <a:gd name="T96" fmla="*/ 460 w 657"/>
                <a:gd name="T97" fmla="*/ 323 h 559"/>
                <a:gd name="T98" fmla="*/ 387 w 657"/>
                <a:gd name="T99" fmla="*/ 334 h 559"/>
                <a:gd name="T100" fmla="*/ 67 w 657"/>
                <a:gd name="T101" fmla="*/ 334 h 559"/>
                <a:gd name="T102" fmla="*/ 50 w 657"/>
                <a:gd name="T103" fmla="*/ 338 h 559"/>
                <a:gd name="T104" fmla="*/ 410 w 657"/>
                <a:gd name="T105" fmla="*/ 351 h 559"/>
                <a:gd name="T106" fmla="*/ 157 w 657"/>
                <a:gd name="T107" fmla="*/ 363 h 559"/>
                <a:gd name="T108" fmla="*/ 315 w 657"/>
                <a:gd name="T109" fmla="*/ 358 h 559"/>
                <a:gd name="T110" fmla="*/ 321 w 657"/>
                <a:gd name="T111" fmla="*/ 364 h 559"/>
                <a:gd name="T112" fmla="*/ 232 w 657"/>
                <a:gd name="T113" fmla="*/ 367 h 559"/>
                <a:gd name="T114" fmla="*/ 101 w 657"/>
                <a:gd name="T115" fmla="*/ 391 h 559"/>
                <a:gd name="T116" fmla="*/ 402 w 657"/>
                <a:gd name="T117" fmla="*/ 382 h 559"/>
                <a:gd name="T118" fmla="*/ 72 w 657"/>
                <a:gd name="T119" fmla="*/ 403 h 559"/>
                <a:gd name="T120" fmla="*/ 157 w 657"/>
                <a:gd name="T121" fmla="*/ 399 h 559"/>
                <a:gd name="T122" fmla="*/ 392 w 657"/>
                <a:gd name="T123" fmla="*/ 416 h 559"/>
                <a:gd name="T124" fmla="*/ 115 w 657"/>
                <a:gd name="T125" fmla="*/ 440 h 559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657"/>
                <a:gd name="T190" fmla="*/ 0 h 559"/>
                <a:gd name="T191" fmla="*/ 657 w 657"/>
                <a:gd name="T192" fmla="*/ 559 h 559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657" h="559">
                  <a:moveTo>
                    <a:pt x="185" y="393"/>
                  </a:moveTo>
                  <a:cubicBezTo>
                    <a:pt x="192" y="400"/>
                    <a:pt x="207" y="406"/>
                    <a:pt x="216" y="414"/>
                  </a:cubicBezTo>
                  <a:cubicBezTo>
                    <a:pt x="214" y="422"/>
                    <a:pt x="205" y="412"/>
                    <a:pt x="200" y="411"/>
                  </a:cubicBezTo>
                  <a:cubicBezTo>
                    <a:pt x="199" y="412"/>
                    <a:pt x="200" y="414"/>
                    <a:pt x="199" y="414"/>
                  </a:cubicBezTo>
                  <a:cubicBezTo>
                    <a:pt x="190" y="412"/>
                    <a:pt x="187" y="402"/>
                    <a:pt x="179" y="401"/>
                  </a:cubicBezTo>
                  <a:cubicBezTo>
                    <a:pt x="182" y="407"/>
                    <a:pt x="191" y="411"/>
                    <a:pt x="198" y="417"/>
                  </a:cubicBezTo>
                  <a:cubicBezTo>
                    <a:pt x="203" y="421"/>
                    <a:pt x="211" y="427"/>
                    <a:pt x="209" y="433"/>
                  </a:cubicBezTo>
                  <a:cubicBezTo>
                    <a:pt x="201" y="432"/>
                    <a:pt x="193" y="425"/>
                    <a:pt x="185" y="421"/>
                  </a:cubicBezTo>
                  <a:cubicBezTo>
                    <a:pt x="186" y="426"/>
                    <a:pt x="195" y="430"/>
                    <a:pt x="198" y="435"/>
                  </a:cubicBezTo>
                  <a:cubicBezTo>
                    <a:pt x="202" y="438"/>
                    <a:pt x="212" y="442"/>
                    <a:pt x="209" y="449"/>
                  </a:cubicBezTo>
                  <a:cubicBezTo>
                    <a:pt x="199" y="446"/>
                    <a:pt x="188" y="438"/>
                    <a:pt x="177" y="434"/>
                  </a:cubicBezTo>
                  <a:cubicBezTo>
                    <a:pt x="186" y="441"/>
                    <a:pt x="193" y="449"/>
                    <a:pt x="202" y="455"/>
                  </a:cubicBezTo>
                  <a:cubicBezTo>
                    <a:pt x="203" y="464"/>
                    <a:pt x="214" y="465"/>
                    <a:pt x="214" y="474"/>
                  </a:cubicBezTo>
                  <a:cubicBezTo>
                    <a:pt x="213" y="474"/>
                    <a:pt x="213" y="475"/>
                    <a:pt x="213" y="475"/>
                  </a:cubicBezTo>
                  <a:cubicBezTo>
                    <a:pt x="206" y="472"/>
                    <a:pt x="202" y="464"/>
                    <a:pt x="194" y="464"/>
                  </a:cubicBezTo>
                  <a:cubicBezTo>
                    <a:pt x="201" y="475"/>
                    <a:pt x="215" y="482"/>
                    <a:pt x="217" y="496"/>
                  </a:cubicBezTo>
                  <a:cubicBezTo>
                    <a:pt x="213" y="497"/>
                    <a:pt x="209" y="492"/>
                    <a:pt x="206" y="490"/>
                  </a:cubicBezTo>
                  <a:cubicBezTo>
                    <a:pt x="202" y="487"/>
                    <a:pt x="199" y="484"/>
                    <a:pt x="195" y="482"/>
                  </a:cubicBezTo>
                  <a:cubicBezTo>
                    <a:pt x="197" y="485"/>
                    <a:pt x="203" y="489"/>
                    <a:pt x="207" y="493"/>
                  </a:cubicBezTo>
                  <a:cubicBezTo>
                    <a:pt x="207" y="495"/>
                    <a:pt x="206" y="495"/>
                    <a:pt x="206" y="496"/>
                  </a:cubicBezTo>
                  <a:cubicBezTo>
                    <a:pt x="214" y="502"/>
                    <a:pt x="220" y="510"/>
                    <a:pt x="227" y="517"/>
                  </a:cubicBezTo>
                  <a:cubicBezTo>
                    <a:pt x="227" y="519"/>
                    <a:pt x="225" y="519"/>
                    <a:pt x="225" y="521"/>
                  </a:cubicBezTo>
                  <a:cubicBezTo>
                    <a:pt x="230" y="527"/>
                    <a:pt x="237" y="530"/>
                    <a:pt x="240" y="537"/>
                  </a:cubicBezTo>
                  <a:cubicBezTo>
                    <a:pt x="239" y="539"/>
                    <a:pt x="236" y="539"/>
                    <a:pt x="234" y="540"/>
                  </a:cubicBezTo>
                  <a:cubicBezTo>
                    <a:pt x="241" y="542"/>
                    <a:pt x="249" y="542"/>
                    <a:pt x="253" y="547"/>
                  </a:cubicBezTo>
                  <a:cubicBezTo>
                    <a:pt x="253" y="551"/>
                    <a:pt x="249" y="552"/>
                    <a:pt x="251" y="556"/>
                  </a:cubicBezTo>
                  <a:cubicBezTo>
                    <a:pt x="241" y="559"/>
                    <a:pt x="234" y="550"/>
                    <a:pt x="227" y="546"/>
                  </a:cubicBezTo>
                  <a:cubicBezTo>
                    <a:pt x="223" y="547"/>
                    <a:pt x="221" y="545"/>
                    <a:pt x="220" y="543"/>
                  </a:cubicBezTo>
                  <a:cubicBezTo>
                    <a:pt x="215" y="542"/>
                    <a:pt x="208" y="543"/>
                    <a:pt x="206" y="538"/>
                  </a:cubicBezTo>
                  <a:cubicBezTo>
                    <a:pt x="206" y="536"/>
                    <a:pt x="206" y="535"/>
                    <a:pt x="208" y="536"/>
                  </a:cubicBezTo>
                  <a:cubicBezTo>
                    <a:pt x="204" y="531"/>
                    <a:pt x="194" y="530"/>
                    <a:pt x="192" y="523"/>
                  </a:cubicBezTo>
                  <a:cubicBezTo>
                    <a:pt x="190" y="521"/>
                    <a:pt x="191" y="524"/>
                    <a:pt x="188" y="523"/>
                  </a:cubicBezTo>
                  <a:cubicBezTo>
                    <a:pt x="170" y="507"/>
                    <a:pt x="149" y="493"/>
                    <a:pt x="129" y="477"/>
                  </a:cubicBezTo>
                  <a:cubicBezTo>
                    <a:pt x="133" y="485"/>
                    <a:pt x="143" y="490"/>
                    <a:pt x="148" y="498"/>
                  </a:cubicBezTo>
                  <a:cubicBezTo>
                    <a:pt x="139" y="495"/>
                    <a:pt x="130" y="486"/>
                    <a:pt x="124" y="478"/>
                  </a:cubicBezTo>
                  <a:cubicBezTo>
                    <a:pt x="118" y="473"/>
                    <a:pt x="112" y="466"/>
                    <a:pt x="104" y="462"/>
                  </a:cubicBezTo>
                  <a:cubicBezTo>
                    <a:pt x="103" y="458"/>
                    <a:pt x="103" y="459"/>
                    <a:pt x="100" y="458"/>
                  </a:cubicBezTo>
                  <a:cubicBezTo>
                    <a:pt x="99" y="454"/>
                    <a:pt x="92" y="452"/>
                    <a:pt x="92" y="448"/>
                  </a:cubicBezTo>
                  <a:cubicBezTo>
                    <a:pt x="92" y="451"/>
                    <a:pt x="86" y="444"/>
                    <a:pt x="87" y="442"/>
                  </a:cubicBezTo>
                  <a:cubicBezTo>
                    <a:pt x="72" y="431"/>
                    <a:pt x="61" y="416"/>
                    <a:pt x="49" y="402"/>
                  </a:cubicBezTo>
                  <a:cubicBezTo>
                    <a:pt x="44" y="395"/>
                    <a:pt x="35" y="389"/>
                    <a:pt x="36" y="379"/>
                  </a:cubicBezTo>
                  <a:cubicBezTo>
                    <a:pt x="41" y="380"/>
                    <a:pt x="44" y="383"/>
                    <a:pt x="48" y="385"/>
                  </a:cubicBezTo>
                  <a:cubicBezTo>
                    <a:pt x="47" y="381"/>
                    <a:pt x="40" y="382"/>
                    <a:pt x="41" y="376"/>
                  </a:cubicBezTo>
                  <a:cubicBezTo>
                    <a:pt x="40" y="374"/>
                    <a:pt x="43" y="374"/>
                    <a:pt x="44" y="374"/>
                  </a:cubicBezTo>
                  <a:cubicBezTo>
                    <a:pt x="41" y="358"/>
                    <a:pt x="26" y="352"/>
                    <a:pt x="23" y="335"/>
                  </a:cubicBezTo>
                  <a:cubicBezTo>
                    <a:pt x="22" y="333"/>
                    <a:pt x="20" y="333"/>
                    <a:pt x="19" y="331"/>
                  </a:cubicBezTo>
                  <a:cubicBezTo>
                    <a:pt x="22" y="324"/>
                    <a:pt x="16" y="317"/>
                    <a:pt x="16" y="310"/>
                  </a:cubicBezTo>
                  <a:cubicBezTo>
                    <a:pt x="14" y="307"/>
                    <a:pt x="10" y="306"/>
                    <a:pt x="10" y="301"/>
                  </a:cubicBezTo>
                  <a:cubicBezTo>
                    <a:pt x="10" y="299"/>
                    <a:pt x="12" y="299"/>
                    <a:pt x="14" y="299"/>
                  </a:cubicBezTo>
                  <a:cubicBezTo>
                    <a:pt x="17" y="285"/>
                    <a:pt x="0" y="285"/>
                    <a:pt x="3" y="275"/>
                  </a:cubicBezTo>
                  <a:cubicBezTo>
                    <a:pt x="6" y="275"/>
                    <a:pt x="8" y="276"/>
                    <a:pt x="10" y="276"/>
                  </a:cubicBezTo>
                  <a:cubicBezTo>
                    <a:pt x="11" y="272"/>
                    <a:pt x="12" y="266"/>
                    <a:pt x="10" y="263"/>
                  </a:cubicBezTo>
                  <a:cubicBezTo>
                    <a:pt x="9" y="258"/>
                    <a:pt x="1" y="257"/>
                    <a:pt x="2" y="251"/>
                  </a:cubicBezTo>
                  <a:cubicBezTo>
                    <a:pt x="5" y="250"/>
                    <a:pt x="6" y="250"/>
                    <a:pt x="10" y="251"/>
                  </a:cubicBezTo>
                  <a:cubicBezTo>
                    <a:pt x="10" y="249"/>
                    <a:pt x="11" y="244"/>
                    <a:pt x="10" y="242"/>
                  </a:cubicBezTo>
                  <a:cubicBezTo>
                    <a:pt x="9" y="239"/>
                    <a:pt x="5" y="239"/>
                    <a:pt x="5" y="234"/>
                  </a:cubicBezTo>
                  <a:cubicBezTo>
                    <a:pt x="7" y="232"/>
                    <a:pt x="9" y="231"/>
                    <a:pt x="13" y="232"/>
                  </a:cubicBezTo>
                  <a:cubicBezTo>
                    <a:pt x="14" y="219"/>
                    <a:pt x="15" y="206"/>
                    <a:pt x="19" y="195"/>
                  </a:cubicBezTo>
                  <a:cubicBezTo>
                    <a:pt x="17" y="193"/>
                    <a:pt x="15" y="192"/>
                    <a:pt x="14" y="189"/>
                  </a:cubicBezTo>
                  <a:cubicBezTo>
                    <a:pt x="15" y="187"/>
                    <a:pt x="17" y="185"/>
                    <a:pt x="21" y="186"/>
                  </a:cubicBezTo>
                  <a:cubicBezTo>
                    <a:pt x="24" y="173"/>
                    <a:pt x="27" y="162"/>
                    <a:pt x="28" y="150"/>
                  </a:cubicBezTo>
                  <a:cubicBezTo>
                    <a:pt x="32" y="143"/>
                    <a:pt x="32" y="136"/>
                    <a:pt x="36" y="130"/>
                  </a:cubicBezTo>
                  <a:cubicBezTo>
                    <a:pt x="39" y="126"/>
                    <a:pt x="43" y="123"/>
                    <a:pt x="45" y="119"/>
                  </a:cubicBezTo>
                  <a:cubicBezTo>
                    <a:pt x="52" y="110"/>
                    <a:pt x="54" y="103"/>
                    <a:pt x="63" y="97"/>
                  </a:cubicBezTo>
                  <a:cubicBezTo>
                    <a:pt x="62" y="95"/>
                    <a:pt x="59" y="94"/>
                    <a:pt x="59" y="90"/>
                  </a:cubicBezTo>
                  <a:cubicBezTo>
                    <a:pt x="62" y="88"/>
                    <a:pt x="68" y="88"/>
                    <a:pt x="71" y="90"/>
                  </a:cubicBezTo>
                  <a:cubicBezTo>
                    <a:pt x="77" y="86"/>
                    <a:pt x="83" y="83"/>
                    <a:pt x="90" y="80"/>
                  </a:cubicBezTo>
                  <a:cubicBezTo>
                    <a:pt x="96" y="78"/>
                    <a:pt x="100" y="74"/>
                    <a:pt x="105" y="69"/>
                  </a:cubicBezTo>
                  <a:cubicBezTo>
                    <a:pt x="112" y="63"/>
                    <a:pt x="120" y="58"/>
                    <a:pt x="129" y="52"/>
                  </a:cubicBezTo>
                  <a:cubicBezTo>
                    <a:pt x="136" y="47"/>
                    <a:pt x="143" y="44"/>
                    <a:pt x="151" y="38"/>
                  </a:cubicBezTo>
                  <a:cubicBezTo>
                    <a:pt x="153" y="39"/>
                    <a:pt x="153" y="37"/>
                    <a:pt x="155" y="38"/>
                  </a:cubicBezTo>
                  <a:cubicBezTo>
                    <a:pt x="156" y="37"/>
                    <a:pt x="157" y="37"/>
                    <a:pt x="157" y="35"/>
                  </a:cubicBezTo>
                  <a:cubicBezTo>
                    <a:pt x="165" y="35"/>
                    <a:pt x="172" y="28"/>
                    <a:pt x="182" y="27"/>
                  </a:cubicBezTo>
                  <a:cubicBezTo>
                    <a:pt x="200" y="19"/>
                    <a:pt x="222" y="16"/>
                    <a:pt x="242" y="11"/>
                  </a:cubicBezTo>
                  <a:cubicBezTo>
                    <a:pt x="338" y="0"/>
                    <a:pt x="445" y="8"/>
                    <a:pt x="518" y="46"/>
                  </a:cubicBezTo>
                  <a:cubicBezTo>
                    <a:pt x="541" y="54"/>
                    <a:pt x="557" y="67"/>
                    <a:pt x="574" y="80"/>
                  </a:cubicBezTo>
                  <a:cubicBezTo>
                    <a:pt x="585" y="89"/>
                    <a:pt x="594" y="96"/>
                    <a:pt x="601" y="106"/>
                  </a:cubicBezTo>
                  <a:cubicBezTo>
                    <a:pt x="604" y="110"/>
                    <a:pt x="605" y="115"/>
                    <a:pt x="609" y="119"/>
                  </a:cubicBezTo>
                  <a:cubicBezTo>
                    <a:pt x="615" y="126"/>
                    <a:pt x="623" y="131"/>
                    <a:pt x="629" y="139"/>
                  </a:cubicBezTo>
                  <a:cubicBezTo>
                    <a:pt x="634" y="146"/>
                    <a:pt x="638" y="153"/>
                    <a:pt x="643" y="161"/>
                  </a:cubicBezTo>
                  <a:cubicBezTo>
                    <a:pt x="656" y="184"/>
                    <a:pt x="657" y="213"/>
                    <a:pt x="648" y="238"/>
                  </a:cubicBezTo>
                  <a:cubicBezTo>
                    <a:pt x="646" y="238"/>
                    <a:pt x="648" y="241"/>
                    <a:pt x="645" y="241"/>
                  </a:cubicBezTo>
                  <a:cubicBezTo>
                    <a:pt x="645" y="243"/>
                    <a:pt x="644" y="245"/>
                    <a:pt x="644" y="247"/>
                  </a:cubicBezTo>
                  <a:cubicBezTo>
                    <a:pt x="644" y="249"/>
                    <a:pt x="643" y="248"/>
                    <a:pt x="642" y="248"/>
                  </a:cubicBezTo>
                  <a:cubicBezTo>
                    <a:pt x="644" y="255"/>
                    <a:pt x="639" y="265"/>
                    <a:pt x="638" y="274"/>
                  </a:cubicBezTo>
                  <a:cubicBezTo>
                    <a:pt x="637" y="273"/>
                    <a:pt x="637" y="271"/>
                    <a:pt x="636" y="271"/>
                  </a:cubicBezTo>
                  <a:cubicBezTo>
                    <a:pt x="634" y="273"/>
                    <a:pt x="638" y="273"/>
                    <a:pt x="637" y="275"/>
                  </a:cubicBezTo>
                  <a:cubicBezTo>
                    <a:pt x="631" y="294"/>
                    <a:pt x="623" y="311"/>
                    <a:pt x="614" y="327"/>
                  </a:cubicBezTo>
                  <a:cubicBezTo>
                    <a:pt x="613" y="327"/>
                    <a:pt x="611" y="327"/>
                    <a:pt x="611" y="326"/>
                  </a:cubicBezTo>
                  <a:cubicBezTo>
                    <a:pt x="598" y="339"/>
                    <a:pt x="587" y="359"/>
                    <a:pt x="572" y="371"/>
                  </a:cubicBezTo>
                  <a:cubicBezTo>
                    <a:pt x="556" y="385"/>
                    <a:pt x="539" y="396"/>
                    <a:pt x="521" y="409"/>
                  </a:cubicBezTo>
                  <a:cubicBezTo>
                    <a:pt x="511" y="411"/>
                    <a:pt x="502" y="419"/>
                    <a:pt x="490" y="415"/>
                  </a:cubicBezTo>
                  <a:cubicBezTo>
                    <a:pt x="463" y="424"/>
                    <a:pt x="433" y="423"/>
                    <a:pt x="402" y="423"/>
                  </a:cubicBezTo>
                  <a:cubicBezTo>
                    <a:pt x="388" y="423"/>
                    <a:pt x="374" y="427"/>
                    <a:pt x="360" y="427"/>
                  </a:cubicBezTo>
                  <a:cubicBezTo>
                    <a:pt x="334" y="428"/>
                    <a:pt x="311" y="423"/>
                    <a:pt x="289" y="418"/>
                  </a:cubicBezTo>
                  <a:cubicBezTo>
                    <a:pt x="286" y="422"/>
                    <a:pt x="285" y="427"/>
                    <a:pt x="281" y="429"/>
                  </a:cubicBezTo>
                  <a:cubicBezTo>
                    <a:pt x="275" y="428"/>
                    <a:pt x="279" y="422"/>
                    <a:pt x="281" y="419"/>
                  </a:cubicBezTo>
                  <a:cubicBezTo>
                    <a:pt x="265" y="414"/>
                    <a:pt x="248" y="414"/>
                    <a:pt x="230" y="409"/>
                  </a:cubicBezTo>
                  <a:cubicBezTo>
                    <a:pt x="230" y="412"/>
                    <a:pt x="237" y="413"/>
                    <a:pt x="237" y="418"/>
                  </a:cubicBezTo>
                  <a:cubicBezTo>
                    <a:pt x="232" y="421"/>
                    <a:pt x="228" y="416"/>
                    <a:pt x="224" y="413"/>
                  </a:cubicBezTo>
                  <a:cubicBezTo>
                    <a:pt x="216" y="409"/>
                    <a:pt x="208" y="404"/>
                    <a:pt x="199" y="399"/>
                  </a:cubicBezTo>
                  <a:cubicBezTo>
                    <a:pt x="195" y="397"/>
                    <a:pt x="190" y="395"/>
                    <a:pt x="185" y="393"/>
                  </a:cubicBezTo>
                  <a:close/>
                  <a:moveTo>
                    <a:pt x="481" y="34"/>
                  </a:moveTo>
                  <a:cubicBezTo>
                    <a:pt x="446" y="23"/>
                    <a:pt x="408" y="15"/>
                    <a:pt x="368" y="12"/>
                  </a:cubicBezTo>
                  <a:cubicBezTo>
                    <a:pt x="307" y="8"/>
                    <a:pt x="244" y="10"/>
                    <a:pt x="191" y="27"/>
                  </a:cubicBezTo>
                  <a:cubicBezTo>
                    <a:pt x="164" y="37"/>
                    <a:pt x="137" y="49"/>
                    <a:pt x="117" y="65"/>
                  </a:cubicBezTo>
                  <a:cubicBezTo>
                    <a:pt x="115" y="66"/>
                    <a:pt x="111" y="67"/>
                    <a:pt x="112" y="70"/>
                  </a:cubicBezTo>
                  <a:cubicBezTo>
                    <a:pt x="113" y="70"/>
                    <a:pt x="117" y="70"/>
                    <a:pt x="119" y="71"/>
                  </a:cubicBezTo>
                  <a:cubicBezTo>
                    <a:pt x="125" y="65"/>
                    <a:pt x="135" y="63"/>
                    <a:pt x="143" y="59"/>
                  </a:cubicBezTo>
                  <a:cubicBezTo>
                    <a:pt x="159" y="32"/>
                    <a:pt x="203" y="32"/>
                    <a:pt x="237" y="32"/>
                  </a:cubicBezTo>
                  <a:cubicBezTo>
                    <a:pt x="247" y="32"/>
                    <a:pt x="261" y="29"/>
                    <a:pt x="272" y="29"/>
                  </a:cubicBezTo>
                  <a:cubicBezTo>
                    <a:pt x="272" y="26"/>
                    <a:pt x="267" y="26"/>
                    <a:pt x="269" y="21"/>
                  </a:cubicBezTo>
                  <a:cubicBezTo>
                    <a:pt x="270" y="15"/>
                    <a:pt x="282" y="19"/>
                    <a:pt x="287" y="21"/>
                  </a:cubicBezTo>
                  <a:cubicBezTo>
                    <a:pt x="295" y="23"/>
                    <a:pt x="300" y="26"/>
                    <a:pt x="307" y="28"/>
                  </a:cubicBezTo>
                  <a:cubicBezTo>
                    <a:pt x="313" y="29"/>
                    <a:pt x="327" y="26"/>
                    <a:pt x="334" y="28"/>
                  </a:cubicBezTo>
                  <a:cubicBezTo>
                    <a:pt x="330" y="24"/>
                    <a:pt x="324" y="20"/>
                    <a:pt x="324" y="14"/>
                  </a:cubicBezTo>
                  <a:cubicBezTo>
                    <a:pt x="334" y="7"/>
                    <a:pt x="349" y="19"/>
                    <a:pt x="360" y="23"/>
                  </a:cubicBezTo>
                  <a:cubicBezTo>
                    <a:pt x="366" y="26"/>
                    <a:pt x="371" y="27"/>
                    <a:pt x="375" y="28"/>
                  </a:cubicBezTo>
                  <a:cubicBezTo>
                    <a:pt x="372" y="25"/>
                    <a:pt x="367" y="24"/>
                    <a:pt x="367" y="17"/>
                  </a:cubicBezTo>
                  <a:cubicBezTo>
                    <a:pt x="373" y="13"/>
                    <a:pt x="377" y="17"/>
                    <a:pt x="383" y="20"/>
                  </a:cubicBezTo>
                  <a:cubicBezTo>
                    <a:pt x="392" y="24"/>
                    <a:pt x="407" y="27"/>
                    <a:pt x="413" y="33"/>
                  </a:cubicBezTo>
                  <a:cubicBezTo>
                    <a:pt x="418" y="33"/>
                    <a:pt x="420" y="34"/>
                    <a:pt x="425" y="34"/>
                  </a:cubicBezTo>
                  <a:cubicBezTo>
                    <a:pt x="424" y="32"/>
                    <a:pt x="423" y="29"/>
                    <a:pt x="422" y="27"/>
                  </a:cubicBezTo>
                  <a:cubicBezTo>
                    <a:pt x="424" y="25"/>
                    <a:pt x="426" y="25"/>
                    <a:pt x="428" y="23"/>
                  </a:cubicBezTo>
                  <a:cubicBezTo>
                    <a:pt x="453" y="30"/>
                    <a:pt x="471" y="45"/>
                    <a:pt x="493" y="50"/>
                  </a:cubicBezTo>
                  <a:cubicBezTo>
                    <a:pt x="493" y="47"/>
                    <a:pt x="491" y="47"/>
                    <a:pt x="492" y="44"/>
                  </a:cubicBezTo>
                  <a:cubicBezTo>
                    <a:pt x="492" y="42"/>
                    <a:pt x="495" y="42"/>
                    <a:pt x="496" y="40"/>
                  </a:cubicBezTo>
                  <a:cubicBezTo>
                    <a:pt x="490" y="38"/>
                    <a:pt x="485" y="37"/>
                    <a:pt x="481" y="34"/>
                  </a:cubicBezTo>
                  <a:close/>
                  <a:moveTo>
                    <a:pt x="330" y="18"/>
                  </a:moveTo>
                  <a:cubicBezTo>
                    <a:pt x="333" y="21"/>
                    <a:pt x="335" y="26"/>
                    <a:pt x="340" y="28"/>
                  </a:cubicBezTo>
                  <a:cubicBezTo>
                    <a:pt x="347" y="31"/>
                    <a:pt x="360" y="26"/>
                    <a:pt x="367" y="29"/>
                  </a:cubicBezTo>
                  <a:cubicBezTo>
                    <a:pt x="357" y="24"/>
                    <a:pt x="344" y="16"/>
                    <a:pt x="330" y="18"/>
                  </a:cubicBezTo>
                  <a:close/>
                  <a:moveTo>
                    <a:pt x="374" y="22"/>
                  </a:moveTo>
                  <a:cubicBezTo>
                    <a:pt x="379" y="28"/>
                    <a:pt x="397" y="37"/>
                    <a:pt x="408" y="32"/>
                  </a:cubicBezTo>
                  <a:cubicBezTo>
                    <a:pt x="398" y="29"/>
                    <a:pt x="387" y="20"/>
                    <a:pt x="374" y="22"/>
                  </a:cubicBezTo>
                  <a:close/>
                  <a:moveTo>
                    <a:pt x="274" y="25"/>
                  </a:moveTo>
                  <a:cubicBezTo>
                    <a:pt x="277" y="30"/>
                    <a:pt x="289" y="29"/>
                    <a:pt x="294" y="25"/>
                  </a:cubicBezTo>
                  <a:cubicBezTo>
                    <a:pt x="288" y="25"/>
                    <a:pt x="277" y="22"/>
                    <a:pt x="274" y="25"/>
                  </a:cubicBezTo>
                  <a:close/>
                  <a:moveTo>
                    <a:pt x="428" y="30"/>
                  </a:moveTo>
                  <a:cubicBezTo>
                    <a:pt x="429" y="35"/>
                    <a:pt x="433" y="34"/>
                    <a:pt x="437" y="35"/>
                  </a:cubicBezTo>
                  <a:cubicBezTo>
                    <a:pt x="448" y="38"/>
                    <a:pt x="462" y="46"/>
                    <a:pt x="471" y="44"/>
                  </a:cubicBezTo>
                  <a:cubicBezTo>
                    <a:pt x="458" y="38"/>
                    <a:pt x="443" y="28"/>
                    <a:pt x="428" y="30"/>
                  </a:cubicBezTo>
                  <a:close/>
                  <a:moveTo>
                    <a:pt x="361" y="47"/>
                  </a:moveTo>
                  <a:cubicBezTo>
                    <a:pt x="350" y="42"/>
                    <a:pt x="343" y="27"/>
                    <a:pt x="325" y="33"/>
                  </a:cubicBezTo>
                  <a:cubicBezTo>
                    <a:pt x="335" y="40"/>
                    <a:pt x="349" y="45"/>
                    <a:pt x="361" y="47"/>
                  </a:cubicBezTo>
                  <a:close/>
                  <a:moveTo>
                    <a:pt x="371" y="48"/>
                  </a:moveTo>
                  <a:cubicBezTo>
                    <a:pt x="373" y="47"/>
                    <a:pt x="375" y="45"/>
                    <a:pt x="379" y="46"/>
                  </a:cubicBezTo>
                  <a:cubicBezTo>
                    <a:pt x="379" y="44"/>
                    <a:pt x="378" y="44"/>
                    <a:pt x="380" y="43"/>
                  </a:cubicBezTo>
                  <a:cubicBezTo>
                    <a:pt x="393" y="40"/>
                    <a:pt x="399" y="56"/>
                    <a:pt x="413" y="55"/>
                  </a:cubicBezTo>
                  <a:cubicBezTo>
                    <a:pt x="411" y="52"/>
                    <a:pt x="403" y="51"/>
                    <a:pt x="405" y="48"/>
                  </a:cubicBezTo>
                  <a:cubicBezTo>
                    <a:pt x="404" y="47"/>
                    <a:pt x="402" y="46"/>
                    <a:pt x="400" y="46"/>
                  </a:cubicBezTo>
                  <a:cubicBezTo>
                    <a:pt x="387" y="33"/>
                    <a:pt x="367" y="35"/>
                    <a:pt x="348" y="32"/>
                  </a:cubicBezTo>
                  <a:cubicBezTo>
                    <a:pt x="354" y="39"/>
                    <a:pt x="363" y="44"/>
                    <a:pt x="371" y="48"/>
                  </a:cubicBezTo>
                  <a:close/>
                  <a:moveTo>
                    <a:pt x="274" y="37"/>
                  </a:moveTo>
                  <a:cubicBezTo>
                    <a:pt x="264" y="36"/>
                    <a:pt x="254" y="35"/>
                    <a:pt x="247" y="35"/>
                  </a:cubicBezTo>
                  <a:cubicBezTo>
                    <a:pt x="215" y="40"/>
                    <a:pt x="178" y="45"/>
                    <a:pt x="150" y="60"/>
                  </a:cubicBezTo>
                  <a:cubicBezTo>
                    <a:pt x="159" y="60"/>
                    <a:pt x="168" y="56"/>
                    <a:pt x="177" y="54"/>
                  </a:cubicBezTo>
                  <a:cubicBezTo>
                    <a:pt x="186" y="51"/>
                    <a:pt x="196" y="48"/>
                    <a:pt x="206" y="47"/>
                  </a:cubicBezTo>
                  <a:cubicBezTo>
                    <a:pt x="224" y="45"/>
                    <a:pt x="242" y="44"/>
                    <a:pt x="258" y="42"/>
                  </a:cubicBezTo>
                  <a:cubicBezTo>
                    <a:pt x="269" y="41"/>
                    <a:pt x="279" y="43"/>
                    <a:pt x="289" y="42"/>
                  </a:cubicBezTo>
                  <a:cubicBezTo>
                    <a:pt x="286" y="37"/>
                    <a:pt x="281" y="38"/>
                    <a:pt x="274" y="37"/>
                  </a:cubicBezTo>
                  <a:close/>
                  <a:moveTo>
                    <a:pt x="316" y="35"/>
                  </a:moveTo>
                  <a:cubicBezTo>
                    <a:pt x="318" y="36"/>
                    <a:pt x="323" y="38"/>
                    <a:pt x="324" y="37"/>
                  </a:cubicBezTo>
                  <a:cubicBezTo>
                    <a:pt x="321" y="37"/>
                    <a:pt x="319" y="33"/>
                    <a:pt x="316" y="35"/>
                  </a:cubicBezTo>
                  <a:close/>
                  <a:moveTo>
                    <a:pt x="152" y="54"/>
                  </a:moveTo>
                  <a:cubicBezTo>
                    <a:pt x="172" y="46"/>
                    <a:pt x="197" y="41"/>
                    <a:pt x="219" y="35"/>
                  </a:cubicBezTo>
                  <a:cubicBezTo>
                    <a:pt x="194" y="36"/>
                    <a:pt x="164" y="37"/>
                    <a:pt x="152" y="54"/>
                  </a:cubicBezTo>
                  <a:close/>
                  <a:moveTo>
                    <a:pt x="437" y="43"/>
                  </a:moveTo>
                  <a:cubicBezTo>
                    <a:pt x="432" y="42"/>
                    <a:pt x="432" y="36"/>
                    <a:pt x="425" y="37"/>
                  </a:cubicBezTo>
                  <a:cubicBezTo>
                    <a:pt x="427" y="40"/>
                    <a:pt x="433" y="44"/>
                    <a:pt x="437" y="43"/>
                  </a:cubicBezTo>
                  <a:close/>
                  <a:moveTo>
                    <a:pt x="307" y="42"/>
                  </a:moveTo>
                  <a:cubicBezTo>
                    <a:pt x="304" y="39"/>
                    <a:pt x="297" y="40"/>
                    <a:pt x="293" y="38"/>
                  </a:cubicBezTo>
                  <a:cubicBezTo>
                    <a:pt x="295" y="45"/>
                    <a:pt x="303" y="41"/>
                    <a:pt x="307" y="42"/>
                  </a:cubicBezTo>
                  <a:close/>
                  <a:moveTo>
                    <a:pt x="408" y="45"/>
                  </a:moveTo>
                  <a:cubicBezTo>
                    <a:pt x="404" y="43"/>
                    <a:pt x="402" y="40"/>
                    <a:pt x="398" y="39"/>
                  </a:cubicBezTo>
                  <a:cubicBezTo>
                    <a:pt x="399" y="42"/>
                    <a:pt x="405" y="44"/>
                    <a:pt x="408" y="45"/>
                  </a:cubicBezTo>
                  <a:close/>
                  <a:moveTo>
                    <a:pt x="442" y="43"/>
                  </a:moveTo>
                  <a:cubicBezTo>
                    <a:pt x="451" y="42"/>
                    <a:pt x="459" y="53"/>
                    <a:pt x="463" y="47"/>
                  </a:cubicBezTo>
                  <a:cubicBezTo>
                    <a:pt x="457" y="44"/>
                    <a:pt x="447" y="41"/>
                    <a:pt x="439" y="39"/>
                  </a:cubicBezTo>
                  <a:cubicBezTo>
                    <a:pt x="438" y="42"/>
                    <a:pt x="442" y="41"/>
                    <a:pt x="442" y="43"/>
                  </a:cubicBezTo>
                  <a:close/>
                  <a:moveTo>
                    <a:pt x="412" y="44"/>
                  </a:moveTo>
                  <a:cubicBezTo>
                    <a:pt x="413" y="45"/>
                    <a:pt x="417" y="47"/>
                    <a:pt x="417" y="44"/>
                  </a:cubicBezTo>
                  <a:cubicBezTo>
                    <a:pt x="416" y="44"/>
                    <a:pt x="412" y="42"/>
                    <a:pt x="412" y="44"/>
                  </a:cubicBezTo>
                  <a:close/>
                  <a:moveTo>
                    <a:pt x="512" y="46"/>
                  </a:moveTo>
                  <a:cubicBezTo>
                    <a:pt x="506" y="44"/>
                    <a:pt x="500" y="44"/>
                    <a:pt x="496" y="46"/>
                  </a:cubicBezTo>
                  <a:cubicBezTo>
                    <a:pt x="496" y="49"/>
                    <a:pt x="498" y="49"/>
                    <a:pt x="498" y="52"/>
                  </a:cubicBezTo>
                  <a:cubicBezTo>
                    <a:pt x="528" y="59"/>
                    <a:pt x="543" y="81"/>
                    <a:pt x="569" y="92"/>
                  </a:cubicBezTo>
                  <a:cubicBezTo>
                    <a:pt x="556" y="75"/>
                    <a:pt x="533" y="55"/>
                    <a:pt x="512" y="46"/>
                  </a:cubicBezTo>
                  <a:close/>
                  <a:moveTo>
                    <a:pt x="266" y="48"/>
                  </a:moveTo>
                  <a:cubicBezTo>
                    <a:pt x="260" y="47"/>
                    <a:pt x="257" y="48"/>
                    <a:pt x="252" y="47"/>
                  </a:cubicBezTo>
                  <a:cubicBezTo>
                    <a:pt x="255" y="50"/>
                    <a:pt x="263" y="51"/>
                    <a:pt x="266" y="48"/>
                  </a:cubicBezTo>
                  <a:close/>
                  <a:moveTo>
                    <a:pt x="238" y="49"/>
                  </a:moveTo>
                  <a:cubicBezTo>
                    <a:pt x="237" y="49"/>
                    <a:pt x="236" y="49"/>
                    <a:pt x="236" y="49"/>
                  </a:cubicBezTo>
                  <a:cubicBezTo>
                    <a:pt x="225" y="50"/>
                    <a:pt x="216" y="54"/>
                    <a:pt x="207" y="57"/>
                  </a:cubicBezTo>
                  <a:cubicBezTo>
                    <a:pt x="202" y="58"/>
                    <a:pt x="197" y="59"/>
                    <a:pt x="193" y="62"/>
                  </a:cubicBezTo>
                  <a:cubicBezTo>
                    <a:pt x="209" y="58"/>
                    <a:pt x="220" y="56"/>
                    <a:pt x="239" y="53"/>
                  </a:cubicBezTo>
                  <a:cubicBezTo>
                    <a:pt x="239" y="51"/>
                    <a:pt x="238" y="51"/>
                    <a:pt x="238" y="49"/>
                  </a:cubicBezTo>
                  <a:close/>
                  <a:moveTo>
                    <a:pt x="295" y="51"/>
                  </a:moveTo>
                  <a:cubicBezTo>
                    <a:pt x="301" y="54"/>
                    <a:pt x="308" y="56"/>
                    <a:pt x="313" y="59"/>
                  </a:cubicBezTo>
                  <a:cubicBezTo>
                    <a:pt x="312" y="55"/>
                    <a:pt x="307" y="54"/>
                    <a:pt x="305" y="50"/>
                  </a:cubicBezTo>
                  <a:cubicBezTo>
                    <a:pt x="301" y="51"/>
                    <a:pt x="298" y="50"/>
                    <a:pt x="295" y="51"/>
                  </a:cubicBezTo>
                  <a:close/>
                  <a:moveTo>
                    <a:pt x="316" y="56"/>
                  </a:moveTo>
                  <a:cubicBezTo>
                    <a:pt x="327" y="58"/>
                    <a:pt x="332" y="70"/>
                    <a:pt x="343" y="71"/>
                  </a:cubicBezTo>
                  <a:cubicBezTo>
                    <a:pt x="351" y="73"/>
                    <a:pt x="359" y="68"/>
                    <a:pt x="371" y="69"/>
                  </a:cubicBezTo>
                  <a:cubicBezTo>
                    <a:pt x="370" y="65"/>
                    <a:pt x="373" y="64"/>
                    <a:pt x="376" y="62"/>
                  </a:cubicBezTo>
                  <a:cubicBezTo>
                    <a:pt x="357" y="57"/>
                    <a:pt x="336" y="51"/>
                    <a:pt x="310" y="50"/>
                  </a:cubicBezTo>
                  <a:cubicBezTo>
                    <a:pt x="311" y="53"/>
                    <a:pt x="316" y="52"/>
                    <a:pt x="316" y="56"/>
                  </a:cubicBezTo>
                  <a:close/>
                  <a:moveTo>
                    <a:pt x="454" y="60"/>
                  </a:moveTo>
                  <a:cubicBezTo>
                    <a:pt x="445" y="55"/>
                    <a:pt x="436" y="50"/>
                    <a:pt x="425" y="50"/>
                  </a:cubicBezTo>
                  <a:cubicBezTo>
                    <a:pt x="425" y="50"/>
                    <a:pt x="424" y="51"/>
                    <a:pt x="424" y="51"/>
                  </a:cubicBezTo>
                  <a:cubicBezTo>
                    <a:pt x="437" y="61"/>
                    <a:pt x="453" y="68"/>
                    <a:pt x="473" y="71"/>
                  </a:cubicBezTo>
                  <a:cubicBezTo>
                    <a:pt x="469" y="65"/>
                    <a:pt x="461" y="63"/>
                    <a:pt x="454" y="60"/>
                  </a:cubicBezTo>
                  <a:close/>
                  <a:moveTo>
                    <a:pt x="465" y="52"/>
                  </a:moveTo>
                  <a:cubicBezTo>
                    <a:pt x="473" y="56"/>
                    <a:pt x="484" y="60"/>
                    <a:pt x="493" y="60"/>
                  </a:cubicBezTo>
                  <a:cubicBezTo>
                    <a:pt x="485" y="58"/>
                    <a:pt x="475" y="47"/>
                    <a:pt x="465" y="52"/>
                  </a:cubicBezTo>
                  <a:close/>
                  <a:moveTo>
                    <a:pt x="488" y="54"/>
                  </a:moveTo>
                  <a:cubicBezTo>
                    <a:pt x="488" y="52"/>
                    <a:pt x="486" y="53"/>
                    <a:pt x="487" y="51"/>
                  </a:cubicBezTo>
                  <a:cubicBezTo>
                    <a:pt x="484" y="50"/>
                    <a:pt x="486" y="53"/>
                    <a:pt x="485" y="52"/>
                  </a:cubicBezTo>
                  <a:cubicBezTo>
                    <a:pt x="484" y="51"/>
                    <a:pt x="481" y="49"/>
                    <a:pt x="479" y="51"/>
                  </a:cubicBezTo>
                  <a:cubicBezTo>
                    <a:pt x="482" y="52"/>
                    <a:pt x="485" y="53"/>
                    <a:pt x="488" y="54"/>
                  </a:cubicBezTo>
                  <a:close/>
                  <a:moveTo>
                    <a:pt x="287" y="51"/>
                  </a:moveTo>
                  <a:cubicBezTo>
                    <a:pt x="285" y="53"/>
                    <a:pt x="280" y="53"/>
                    <a:pt x="278" y="56"/>
                  </a:cubicBezTo>
                  <a:cubicBezTo>
                    <a:pt x="285" y="63"/>
                    <a:pt x="297" y="65"/>
                    <a:pt x="305" y="72"/>
                  </a:cubicBezTo>
                  <a:cubicBezTo>
                    <a:pt x="314" y="69"/>
                    <a:pt x="325" y="74"/>
                    <a:pt x="335" y="73"/>
                  </a:cubicBezTo>
                  <a:cubicBezTo>
                    <a:pt x="322" y="63"/>
                    <a:pt x="303" y="59"/>
                    <a:pt x="287" y="51"/>
                  </a:cubicBezTo>
                  <a:close/>
                  <a:moveTo>
                    <a:pt x="361" y="55"/>
                  </a:moveTo>
                  <a:cubicBezTo>
                    <a:pt x="361" y="53"/>
                    <a:pt x="357" y="52"/>
                    <a:pt x="355" y="53"/>
                  </a:cubicBezTo>
                  <a:cubicBezTo>
                    <a:pt x="358" y="53"/>
                    <a:pt x="360" y="54"/>
                    <a:pt x="361" y="55"/>
                  </a:cubicBezTo>
                  <a:close/>
                  <a:moveTo>
                    <a:pt x="497" y="56"/>
                  </a:moveTo>
                  <a:cubicBezTo>
                    <a:pt x="498" y="53"/>
                    <a:pt x="495" y="54"/>
                    <a:pt x="493" y="53"/>
                  </a:cubicBezTo>
                  <a:cubicBezTo>
                    <a:pt x="493" y="56"/>
                    <a:pt x="495" y="56"/>
                    <a:pt x="497" y="56"/>
                  </a:cubicBezTo>
                  <a:close/>
                  <a:moveTo>
                    <a:pt x="251" y="55"/>
                  </a:moveTo>
                  <a:cubicBezTo>
                    <a:pt x="252" y="58"/>
                    <a:pt x="255" y="59"/>
                    <a:pt x="258" y="60"/>
                  </a:cubicBezTo>
                  <a:cubicBezTo>
                    <a:pt x="260" y="59"/>
                    <a:pt x="263" y="58"/>
                    <a:pt x="265" y="56"/>
                  </a:cubicBezTo>
                  <a:cubicBezTo>
                    <a:pt x="262" y="53"/>
                    <a:pt x="256" y="54"/>
                    <a:pt x="251" y="55"/>
                  </a:cubicBezTo>
                  <a:close/>
                  <a:moveTo>
                    <a:pt x="185" y="57"/>
                  </a:moveTo>
                  <a:cubicBezTo>
                    <a:pt x="186" y="56"/>
                    <a:pt x="189" y="55"/>
                    <a:pt x="190" y="54"/>
                  </a:cubicBezTo>
                  <a:cubicBezTo>
                    <a:pt x="187" y="55"/>
                    <a:pt x="185" y="54"/>
                    <a:pt x="185" y="57"/>
                  </a:cubicBezTo>
                  <a:close/>
                  <a:moveTo>
                    <a:pt x="241" y="56"/>
                  </a:moveTo>
                  <a:cubicBezTo>
                    <a:pt x="232" y="58"/>
                    <a:pt x="217" y="60"/>
                    <a:pt x="209" y="63"/>
                  </a:cubicBezTo>
                  <a:cubicBezTo>
                    <a:pt x="221" y="65"/>
                    <a:pt x="232" y="69"/>
                    <a:pt x="244" y="73"/>
                  </a:cubicBezTo>
                  <a:cubicBezTo>
                    <a:pt x="247" y="69"/>
                    <a:pt x="251" y="66"/>
                    <a:pt x="254" y="63"/>
                  </a:cubicBezTo>
                  <a:cubicBezTo>
                    <a:pt x="249" y="61"/>
                    <a:pt x="245" y="55"/>
                    <a:pt x="241" y="56"/>
                  </a:cubicBezTo>
                  <a:close/>
                  <a:moveTo>
                    <a:pt x="172" y="59"/>
                  </a:moveTo>
                  <a:cubicBezTo>
                    <a:pt x="166" y="61"/>
                    <a:pt x="159" y="61"/>
                    <a:pt x="155" y="66"/>
                  </a:cubicBezTo>
                  <a:cubicBezTo>
                    <a:pt x="165" y="63"/>
                    <a:pt x="174" y="59"/>
                    <a:pt x="183" y="56"/>
                  </a:cubicBezTo>
                  <a:cubicBezTo>
                    <a:pt x="180" y="56"/>
                    <a:pt x="176" y="58"/>
                    <a:pt x="172" y="59"/>
                  </a:cubicBezTo>
                  <a:close/>
                  <a:moveTo>
                    <a:pt x="261" y="63"/>
                  </a:moveTo>
                  <a:cubicBezTo>
                    <a:pt x="267" y="66"/>
                    <a:pt x="270" y="70"/>
                    <a:pt x="276" y="73"/>
                  </a:cubicBezTo>
                  <a:cubicBezTo>
                    <a:pt x="279" y="70"/>
                    <a:pt x="284" y="68"/>
                    <a:pt x="288" y="69"/>
                  </a:cubicBezTo>
                  <a:cubicBezTo>
                    <a:pt x="282" y="63"/>
                    <a:pt x="268" y="53"/>
                    <a:pt x="261" y="63"/>
                  </a:cubicBezTo>
                  <a:close/>
                  <a:moveTo>
                    <a:pt x="521" y="88"/>
                  </a:moveTo>
                  <a:cubicBezTo>
                    <a:pt x="506" y="78"/>
                    <a:pt x="490" y="66"/>
                    <a:pt x="472" y="60"/>
                  </a:cubicBezTo>
                  <a:cubicBezTo>
                    <a:pt x="485" y="73"/>
                    <a:pt x="503" y="84"/>
                    <a:pt x="521" y="88"/>
                  </a:cubicBezTo>
                  <a:close/>
                  <a:moveTo>
                    <a:pt x="540" y="78"/>
                  </a:moveTo>
                  <a:cubicBezTo>
                    <a:pt x="531" y="70"/>
                    <a:pt x="521" y="65"/>
                    <a:pt x="509" y="60"/>
                  </a:cubicBezTo>
                  <a:cubicBezTo>
                    <a:pt x="516" y="70"/>
                    <a:pt x="528" y="74"/>
                    <a:pt x="540" y="78"/>
                  </a:cubicBezTo>
                  <a:close/>
                  <a:moveTo>
                    <a:pt x="142" y="64"/>
                  </a:moveTo>
                  <a:cubicBezTo>
                    <a:pt x="145" y="65"/>
                    <a:pt x="145" y="62"/>
                    <a:pt x="148" y="63"/>
                  </a:cubicBezTo>
                  <a:cubicBezTo>
                    <a:pt x="148" y="60"/>
                    <a:pt x="142" y="62"/>
                    <a:pt x="142" y="64"/>
                  </a:cubicBezTo>
                  <a:close/>
                  <a:moveTo>
                    <a:pt x="428" y="67"/>
                  </a:moveTo>
                  <a:cubicBezTo>
                    <a:pt x="428" y="64"/>
                    <a:pt x="420" y="61"/>
                    <a:pt x="417" y="62"/>
                  </a:cubicBezTo>
                  <a:cubicBezTo>
                    <a:pt x="420" y="63"/>
                    <a:pt x="424" y="65"/>
                    <a:pt x="428" y="67"/>
                  </a:cubicBezTo>
                  <a:close/>
                  <a:moveTo>
                    <a:pt x="211" y="79"/>
                  </a:moveTo>
                  <a:cubicBezTo>
                    <a:pt x="213" y="79"/>
                    <a:pt x="213" y="82"/>
                    <a:pt x="214" y="79"/>
                  </a:cubicBezTo>
                  <a:cubicBezTo>
                    <a:pt x="209" y="76"/>
                    <a:pt x="198" y="71"/>
                    <a:pt x="203" y="63"/>
                  </a:cubicBezTo>
                  <a:cubicBezTo>
                    <a:pt x="198" y="65"/>
                    <a:pt x="193" y="66"/>
                    <a:pt x="188" y="67"/>
                  </a:cubicBezTo>
                  <a:cubicBezTo>
                    <a:pt x="194" y="72"/>
                    <a:pt x="205" y="76"/>
                    <a:pt x="211" y="79"/>
                  </a:cubicBezTo>
                  <a:close/>
                  <a:moveTo>
                    <a:pt x="150" y="67"/>
                  </a:moveTo>
                  <a:cubicBezTo>
                    <a:pt x="152" y="67"/>
                    <a:pt x="155" y="68"/>
                    <a:pt x="154" y="65"/>
                  </a:cubicBezTo>
                  <a:cubicBezTo>
                    <a:pt x="153" y="64"/>
                    <a:pt x="151" y="66"/>
                    <a:pt x="150" y="67"/>
                  </a:cubicBezTo>
                  <a:close/>
                  <a:moveTo>
                    <a:pt x="160" y="70"/>
                  </a:moveTo>
                  <a:cubicBezTo>
                    <a:pt x="164" y="72"/>
                    <a:pt x="166" y="69"/>
                    <a:pt x="170" y="69"/>
                  </a:cubicBezTo>
                  <a:cubicBezTo>
                    <a:pt x="170" y="67"/>
                    <a:pt x="170" y="67"/>
                    <a:pt x="171" y="66"/>
                  </a:cubicBezTo>
                  <a:cubicBezTo>
                    <a:pt x="167" y="65"/>
                    <a:pt x="162" y="67"/>
                    <a:pt x="160" y="70"/>
                  </a:cubicBezTo>
                  <a:close/>
                  <a:moveTo>
                    <a:pt x="526" y="88"/>
                  </a:moveTo>
                  <a:cubicBezTo>
                    <a:pt x="516" y="79"/>
                    <a:pt x="508" y="65"/>
                    <a:pt x="492" y="66"/>
                  </a:cubicBezTo>
                  <a:cubicBezTo>
                    <a:pt x="503" y="72"/>
                    <a:pt x="515" y="82"/>
                    <a:pt x="526" y="88"/>
                  </a:cubicBezTo>
                  <a:close/>
                  <a:moveTo>
                    <a:pt x="248" y="74"/>
                  </a:moveTo>
                  <a:cubicBezTo>
                    <a:pt x="254" y="78"/>
                    <a:pt x="258" y="71"/>
                    <a:pt x="260" y="67"/>
                  </a:cubicBezTo>
                  <a:cubicBezTo>
                    <a:pt x="255" y="64"/>
                    <a:pt x="250" y="71"/>
                    <a:pt x="248" y="74"/>
                  </a:cubicBezTo>
                  <a:close/>
                  <a:moveTo>
                    <a:pt x="209" y="69"/>
                  </a:moveTo>
                  <a:cubicBezTo>
                    <a:pt x="214" y="77"/>
                    <a:pt x="225" y="80"/>
                    <a:pt x="232" y="86"/>
                  </a:cubicBezTo>
                  <a:cubicBezTo>
                    <a:pt x="235" y="83"/>
                    <a:pt x="238" y="79"/>
                    <a:pt x="241" y="76"/>
                  </a:cubicBezTo>
                  <a:cubicBezTo>
                    <a:pt x="233" y="71"/>
                    <a:pt x="221" y="69"/>
                    <a:pt x="209" y="69"/>
                  </a:cubicBezTo>
                  <a:close/>
                  <a:moveTo>
                    <a:pt x="596" y="107"/>
                  </a:moveTo>
                  <a:cubicBezTo>
                    <a:pt x="584" y="92"/>
                    <a:pt x="570" y="80"/>
                    <a:pt x="553" y="69"/>
                  </a:cubicBezTo>
                  <a:cubicBezTo>
                    <a:pt x="566" y="83"/>
                    <a:pt x="578" y="101"/>
                    <a:pt x="596" y="107"/>
                  </a:cubicBezTo>
                  <a:close/>
                  <a:moveTo>
                    <a:pt x="194" y="79"/>
                  </a:moveTo>
                  <a:cubicBezTo>
                    <a:pt x="195" y="78"/>
                    <a:pt x="195" y="76"/>
                    <a:pt x="197" y="77"/>
                  </a:cubicBezTo>
                  <a:cubicBezTo>
                    <a:pt x="194" y="73"/>
                    <a:pt x="187" y="72"/>
                    <a:pt x="180" y="70"/>
                  </a:cubicBezTo>
                  <a:cubicBezTo>
                    <a:pt x="185" y="73"/>
                    <a:pt x="189" y="77"/>
                    <a:pt x="194" y="79"/>
                  </a:cubicBezTo>
                  <a:close/>
                  <a:moveTo>
                    <a:pt x="171" y="74"/>
                  </a:moveTo>
                  <a:cubicBezTo>
                    <a:pt x="175" y="75"/>
                    <a:pt x="178" y="77"/>
                    <a:pt x="183" y="78"/>
                  </a:cubicBezTo>
                  <a:cubicBezTo>
                    <a:pt x="179" y="76"/>
                    <a:pt x="174" y="67"/>
                    <a:pt x="171" y="74"/>
                  </a:cubicBezTo>
                  <a:close/>
                  <a:moveTo>
                    <a:pt x="259" y="79"/>
                  </a:moveTo>
                  <a:cubicBezTo>
                    <a:pt x="270" y="87"/>
                    <a:pt x="281" y="76"/>
                    <a:pt x="265" y="71"/>
                  </a:cubicBezTo>
                  <a:cubicBezTo>
                    <a:pt x="264" y="74"/>
                    <a:pt x="260" y="75"/>
                    <a:pt x="259" y="79"/>
                  </a:cubicBezTo>
                  <a:close/>
                  <a:moveTo>
                    <a:pt x="493" y="86"/>
                  </a:moveTo>
                  <a:cubicBezTo>
                    <a:pt x="486" y="77"/>
                    <a:pt x="469" y="75"/>
                    <a:pt x="457" y="72"/>
                  </a:cubicBezTo>
                  <a:cubicBezTo>
                    <a:pt x="467" y="79"/>
                    <a:pt x="480" y="85"/>
                    <a:pt x="493" y="86"/>
                  </a:cubicBezTo>
                  <a:close/>
                  <a:moveTo>
                    <a:pt x="146" y="75"/>
                  </a:moveTo>
                  <a:cubicBezTo>
                    <a:pt x="148" y="79"/>
                    <a:pt x="156" y="76"/>
                    <a:pt x="158" y="73"/>
                  </a:cubicBezTo>
                  <a:cubicBezTo>
                    <a:pt x="154" y="72"/>
                    <a:pt x="147" y="71"/>
                    <a:pt x="146" y="75"/>
                  </a:cubicBezTo>
                  <a:close/>
                  <a:moveTo>
                    <a:pt x="350" y="74"/>
                  </a:moveTo>
                  <a:cubicBezTo>
                    <a:pt x="357" y="83"/>
                    <a:pt x="370" y="84"/>
                    <a:pt x="383" y="83"/>
                  </a:cubicBezTo>
                  <a:cubicBezTo>
                    <a:pt x="379" y="80"/>
                    <a:pt x="374" y="78"/>
                    <a:pt x="373" y="73"/>
                  </a:cubicBezTo>
                  <a:cubicBezTo>
                    <a:pt x="367" y="72"/>
                    <a:pt x="358" y="75"/>
                    <a:pt x="350" y="74"/>
                  </a:cubicBezTo>
                  <a:close/>
                  <a:moveTo>
                    <a:pt x="132" y="76"/>
                  </a:moveTo>
                  <a:cubicBezTo>
                    <a:pt x="134" y="75"/>
                    <a:pt x="135" y="74"/>
                    <a:pt x="137" y="74"/>
                  </a:cubicBezTo>
                  <a:cubicBezTo>
                    <a:pt x="136" y="71"/>
                    <a:pt x="132" y="74"/>
                    <a:pt x="132" y="76"/>
                  </a:cubicBezTo>
                  <a:close/>
                  <a:moveTo>
                    <a:pt x="280" y="76"/>
                  </a:moveTo>
                  <a:cubicBezTo>
                    <a:pt x="281" y="76"/>
                    <a:pt x="282" y="77"/>
                    <a:pt x="283" y="77"/>
                  </a:cubicBezTo>
                  <a:cubicBezTo>
                    <a:pt x="284" y="75"/>
                    <a:pt x="286" y="75"/>
                    <a:pt x="289" y="76"/>
                  </a:cubicBezTo>
                  <a:cubicBezTo>
                    <a:pt x="289" y="74"/>
                    <a:pt x="291" y="74"/>
                    <a:pt x="292" y="73"/>
                  </a:cubicBezTo>
                  <a:cubicBezTo>
                    <a:pt x="287" y="73"/>
                    <a:pt x="283" y="72"/>
                    <a:pt x="280" y="76"/>
                  </a:cubicBezTo>
                  <a:close/>
                  <a:moveTo>
                    <a:pt x="583" y="124"/>
                  </a:moveTo>
                  <a:cubicBezTo>
                    <a:pt x="580" y="120"/>
                    <a:pt x="576" y="117"/>
                    <a:pt x="574" y="113"/>
                  </a:cubicBezTo>
                  <a:cubicBezTo>
                    <a:pt x="566" y="113"/>
                    <a:pt x="560" y="107"/>
                    <a:pt x="558" y="99"/>
                  </a:cubicBezTo>
                  <a:cubicBezTo>
                    <a:pt x="552" y="100"/>
                    <a:pt x="546" y="95"/>
                    <a:pt x="545" y="90"/>
                  </a:cubicBezTo>
                  <a:cubicBezTo>
                    <a:pt x="533" y="89"/>
                    <a:pt x="528" y="77"/>
                    <a:pt x="516" y="73"/>
                  </a:cubicBezTo>
                  <a:cubicBezTo>
                    <a:pt x="533" y="95"/>
                    <a:pt x="560" y="108"/>
                    <a:pt x="583" y="124"/>
                  </a:cubicBezTo>
                  <a:close/>
                  <a:moveTo>
                    <a:pt x="155" y="82"/>
                  </a:moveTo>
                  <a:cubicBezTo>
                    <a:pt x="162" y="85"/>
                    <a:pt x="167" y="91"/>
                    <a:pt x="175" y="94"/>
                  </a:cubicBezTo>
                  <a:cubicBezTo>
                    <a:pt x="178" y="90"/>
                    <a:pt x="180" y="85"/>
                    <a:pt x="183" y="82"/>
                  </a:cubicBezTo>
                  <a:cubicBezTo>
                    <a:pt x="174" y="78"/>
                    <a:pt x="161" y="70"/>
                    <a:pt x="155" y="82"/>
                  </a:cubicBezTo>
                  <a:close/>
                  <a:moveTo>
                    <a:pt x="337" y="76"/>
                  </a:moveTo>
                  <a:cubicBezTo>
                    <a:pt x="339" y="78"/>
                    <a:pt x="343" y="79"/>
                    <a:pt x="343" y="83"/>
                  </a:cubicBezTo>
                  <a:cubicBezTo>
                    <a:pt x="345" y="81"/>
                    <a:pt x="347" y="81"/>
                    <a:pt x="349" y="79"/>
                  </a:cubicBezTo>
                  <a:cubicBezTo>
                    <a:pt x="346" y="80"/>
                    <a:pt x="348" y="78"/>
                    <a:pt x="347" y="77"/>
                  </a:cubicBezTo>
                  <a:cubicBezTo>
                    <a:pt x="342" y="77"/>
                    <a:pt x="340" y="74"/>
                    <a:pt x="337" y="76"/>
                  </a:cubicBezTo>
                  <a:close/>
                  <a:moveTo>
                    <a:pt x="237" y="90"/>
                  </a:moveTo>
                  <a:cubicBezTo>
                    <a:pt x="244" y="91"/>
                    <a:pt x="247" y="83"/>
                    <a:pt x="250" y="78"/>
                  </a:cubicBezTo>
                  <a:cubicBezTo>
                    <a:pt x="243" y="73"/>
                    <a:pt x="237" y="84"/>
                    <a:pt x="237" y="90"/>
                  </a:cubicBezTo>
                  <a:close/>
                  <a:moveTo>
                    <a:pt x="286" y="79"/>
                  </a:moveTo>
                  <a:cubicBezTo>
                    <a:pt x="289" y="84"/>
                    <a:pt x="301" y="79"/>
                    <a:pt x="306" y="77"/>
                  </a:cubicBezTo>
                  <a:cubicBezTo>
                    <a:pt x="301" y="76"/>
                    <a:pt x="291" y="77"/>
                    <a:pt x="286" y="79"/>
                  </a:cubicBezTo>
                  <a:close/>
                  <a:moveTo>
                    <a:pt x="391" y="84"/>
                  </a:moveTo>
                  <a:cubicBezTo>
                    <a:pt x="399" y="87"/>
                    <a:pt x="410" y="85"/>
                    <a:pt x="417" y="86"/>
                  </a:cubicBezTo>
                  <a:cubicBezTo>
                    <a:pt x="407" y="82"/>
                    <a:pt x="396" y="76"/>
                    <a:pt x="382" y="77"/>
                  </a:cubicBezTo>
                  <a:cubicBezTo>
                    <a:pt x="385" y="78"/>
                    <a:pt x="387" y="82"/>
                    <a:pt x="391" y="84"/>
                  </a:cubicBezTo>
                  <a:close/>
                  <a:moveTo>
                    <a:pt x="137" y="79"/>
                  </a:moveTo>
                  <a:cubicBezTo>
                    <a:pt x="139" y="79"/>
                    <a:pt x="141" y="82"/>
                    <a:pt x="145" y="80"/>
                  </a:cubicBezTo>
                  <a:cubicBezTo>
                    <a:pt x="144" y="76"/>
                    <a:pt x="139" y="76"/>
                    <a:pt x="137" y="79"/>
                  </a:cubicBezTo>
                  <a:close/>
                  <a:moveTo>
                    <a:pt x="321" y="80"/>
                  </a:moveTo>
                  <a:cubicBezTo>
                    <a:pt x="325" y="83"/>
                    <a:pt x="330" y="84"/>
                    <a:pt x="338" y="83"/>
                  </a:cubicBezTo>
                  <a:cubicBezTo>
                    <a:pt x="335" y="77"/>
                    <a:pt x="327" y="76"/>
                    <a:pt x="321" y="80"/>
                  </a:cubicBezTo>
                  <a:close/>
                  <a:moveTo>
                    <a:pt x="202" y="78"/>
                  </a:moveTo>
                  <a:cubicBezTo>
                    <a:pt x="201" y="80"/>
                    <a:pt x="200" y="82"/>
                    <a:pt x="199" y="83"/>
                  </a:cubicBezTo>
                  <a:cubicBezTo>
                    <a:pt x="207" y="86"/>
                    <a:pt x="224" y="104"/>
                    <a:pt x="230" y="91"/>
                  </a:cubicBezTo>
                  <a:cubicBezTo>
                    <a:pt x="221" y="86"/>
                    <a:pt x="211" y="81"/>
                    <a:pt x="202" y="78"/>
                  </a:cubicBezTo>
                  <a:close/>
                  <a:moveTo>
                    <a:pt x="97" y="84"/>
                  </a:moveTo>
                  <a:cubicBezTo>
                    <a:pt x="103" y="86"/>
                    <a:pt x="104" y="81"/>
                    <a:pt x="107" y="79"/>
                  </a:cubicBezTo>
                  <a:cubicBezTo>
                    <a:pt x="103" y="79"/>
                    <a:pt x="100" y="81"/>
                    <a:pt x="97" y="84"/>
                  </a:cubicBezTo>
                  <a:close/>
                  <a:moveTo>
                    <a:pt x="122" y="80"/>
                  </a:moveTo>
                  <a:cubicBezTo>
                    <a:pt x="124" y="81"/>
                    <a:pt x="126" y="79"/>
                    <a:pt x="124" y="79"/>
                  </a:cubicBezTo>
                  <a:cubicBezTo>
                    <a:pt x="124" y="80"/>
                    <a:pt x="122" y="78"/>
                    <a:pt x="122" y="80"/>
                  </a:cubicBezTo>
                  <a:close/>
                  <a:moveTo>
                    <a:pt x="256" y="80"/>
                  </a:moveTo>
                  <a:cubicBezTo>
                    <a:pt x="253" y="85"/>
                    <a:pt x="249" y="88"/>
                    <a:pt x="247" y="93"/>
                  </a:cubicBezTo>
                  <a:cubicBezTo>
                    <a:pt x="255" y="92"/>
                    <a:pt x="260" y="88"/>
                    <a:pt x="264" y="83"/>
                  </a:cubicBezTo>
                  <a:cubicBezTo>
                    <a:pt x="261" y="83"/>
                    <a:pt x="259" y="81"/>
                    <a:pt x="256" y="80"/>
                  </a:cubicBezTo>
                  <a:close/>
                  <a:moveTo>
                    <a:pt x="277" y="84"/>
                  </a:moveTo>
                  <a:cubicBezTo>
                    <a:pt x="281" y="84"/>
                    <a:pt x="283" y="85"/>
                    <a:pt x="285" y="83"/>
                  </a:cubicBezTo>
                  <a:cubicBezTo>
                    <a:pt x="283" y="81"/>
                    <a:pt x="278" y="80"/>
                    <a:pt x="277" y="84"/>
                  </a:cubicBezTo>
                  <a:close/>
                  <a:moveTo>
                    <a:pt x="295" y="86"/>
                  </a:moveTo>
                  <a:cubicBezTo>
                    <a:pt x="301" y="85"/>
                    <a:pt x="311" y="87"/>
                    <a:pt x="315" y="83"/>
                  </a:cubicBezTo>
                  <a:cubicBezTo>
                    <a:pt x="310" y="79"/>
                    <a:pt x="300" y="83"/>
                    <a:pt x="295" y="86"/>
                  </a:cubicBezTo>
                  <a:close/>
                  <a:moveTo>
                    <a:pt x="127" y="83"/>
                  </a:moveTo>
                  <a:cubicBezTo>
                    <a:pt x="129" y="84"/>
                    <a:pt x="130" y="86"/>
                    <a:pt x="134" y="86"/>
                  </a:cubicBezTo>
                  <a:cubicBezTo>
                    <a:pt x="134" y="85"/>
                    <a:pt x="137" y="85"/>
                    <a:pt x="138" y="83"/>
                  </a:cubicBezTo>
                  <a:cubicBezTo>
                    <a:pt x="137" y="82"/>
                    <a:pt x="135" y="81"/>
                    <a:pt x="133" y="82"/>
                  </a:cubicBezTo>
                  <a:cubicBezTo>
                    <a:pt x="133" y="84"/>
                    <a:pt x="131" y="84"/>
                    <a:pt x="129" y="84"/>
                  </a:cubicBezTo>
                  <a:cubicBezTo>
                    <a:pt x="128" y="83"/>
                    <a:pt x="131" y="82"/>
                    <a:pt x="128" y="82"/>
                  </a:cubicBezTo>
                  <a:cubicBezTo>
                    <a:pt x="128" y="82"/>
                    <a:pt x="127" y="82"/>
                    <a:pt x="127" y="83"/>
                  </a:cubicBezTo>
                  <a:close/>
                  <a:moveTo>
                    <a:pt x="457" y="85"/>
                  </a:moveTo>
                  <a:cubicBezTo>
                    <a:pt x="454" y="86"/>
                    <a:pt x="453" y="81"/>
                    <a:pt x="451" y="83"/>
                  </a:cubicBezTo>
                  <a:cubicBezTo>
                    <a:pt x="453" y="83"/>
                    <a:pt x="456" y="88"/>
                    <a:pt x="457" y="85"/>
                  </a:cubicBezTo>
                  <a:close/>
                  <a:moveTo>
                    <a:pt x="591" y="130"/>
                  </a:moveTo>
                  <a:cubicBezTo>
                    <a:pt x="592" y="131"/>
                    <a:pt x="594" y="131"/>
                    <a:pt x="595" y="133"/>
                  </a:cubicBezTo>
                  <a:cubicBezTo>
                    <a:pt x="595" y="134"/>
                    <a:pt x="595" y="135"/>
                    <a:pt x="595" y="136"/>
                  </a:cubicBezTo>
                  <a:cubicBezTo>
                    <a:pt x="600" y="141"/>
                    <a:pt x="603" y="148"/>
                    <a:pt x="609" y="150"/>
                  </a:cubicBezTo>
                  <a:cubicBezTo>
                    <a:pt x="599" y="121"/>
                    <a:pt x="572" y="102"/>
                    <a:pt x="548" y="85"/>
                  </a:cubicBezTo>
                  <a:cubicBezTo>
                    <a:pt x="544" y="85"/>
                    <a:pt x="541" y="82"/>
                    <a:pt x="539" y="83"/>
                  </a:cubicBezTo>
                  <a:cubicBezTo>
                    <a:pt x="558" y="96"/>
                    <a:pt x="578" y="110"/>
                    <a:pt x="591" y="130"/>
                  </a:cubicBezTo>
                  <a:close/>
                  <a:moveTo>
                    <a:pt x="423" y="83"/>
                  </a:moveTo>
                  <a:cubicBezTo>
                    <a:pt x="423" y="85"/>
                    <a:pt x="425" y="85"/>
                    <a:pt x="424" y="86"/>
                  </a:cubicBezTo>
                  <a:cubicBezTo>
                    <a:pt x="427" y="85"/>
                    <a:pt x="430" y="92"/>
                    <a:pt x="433" y="88"/>
                  </a:cubicBezTo>
                  <a:cubicBezTo>
                    <a:pt x="431" y="87"/>
                    <a:pt x="427" y="86"/>
                    <a:pt x="425" y="83"/>
                  </a:cubicBezTo>
                  <a:cubicBezTo>
                    <a:pt x="425" y="83"/>
                    <a:pt x="424" y="84"/>
                    <a:pt x="423" y="83"/>
                  </a:cubicBezTo>
                  <a:close/>
                  <a:moveTo>
                    <a:pt x="185" y="95"/>
                  </a:moveTo>
                  <a:cubicBezTo>
                    <a:pt x="187" y="93"/>
                    <a:pt x="188" y="87"/>
                    <a:pt x="191" y="87"/>
                  </a:cubicBezTo>
                  <a:cubicBezTo>
                    <a:pt x="191" y="85"/>
                    <a:pt x="189" y="84"/>
                    <a:pt x="186" y="83"/>
                  </a:cubicBezTo>
                  <a:cubicBezTo>
                    <a:pt x="187" y="88"/>
                    <a:pt x="183" y="92"/>
                    <a:pt x="185" y="95"/>
                  </a:cubicBezTo>
                  <a:close/>
                  <a:moveTo>
                    <a:pt x="156" y="87"/>
                  </a:moveTo>
                  <a:cubicBezTo>
                    <a:pt x="154" y="86"/>
                    <a:pt x="153" y="83"/>
                    <a:pt x="151" y="85"/>
                  </a:cubicBezTo>
                  <a:cubicBezTo>
                    <a:pt x="152" y="86"/>
                    <a:pt x="155" y="88"/>
                    <a:pt x="156" y="87"/>
                  </a:cubicBezTo>
                  <a:close/>
                  <a:moveTo>
                    <a:pt x="115" y="91"/>
                  </a:moveTo>
                  <a:cubicBezTo>
                    <a:pt x="118" y="91"/>
                    <a:pt x="119" y="93"/>
                    <a:pt x="123" y="93"/>
                  </a:cubicBezTo>
                  <a:cubicBezTo>
                    <a:pt x="125" y="91"/>
                    <a:pt x="128" y="90"/>
                    <a:pt x="130" y="88"/>
                  </a:cubicBezTo>
                  <a:cubicBezTo>
                    <a:pt x="125" y="87"/>
                    <a:pt x="118" y="84"/>
                    <a:pt x="115" y="91"/>
                  </a:cubicBezTo>
                  <a:close/>
                  <a:moveTo>
                    <a:pt x="334" y="86"/>
                  </a:moveTo>
                  <a:cubicBezTo>
                    <a:pt x="337" y="90"/>
                    <a:pt x="343" y="87"/>
                    <a:pt x="347" y="88"/>
                  </a:cubicBezTo>
                  <a:cubicBezTo>
                    <a:pt x="346" y="84"/>
                    <a:pt x="339" y="88"/>
                    <a:pt x="334" y="86"/>
                  </a:cubicBezTo>
                  <a:close/>
                  <a:moveTo>
                    <a:pt x="79" y="94"/>
                  </a:moveTo>
                  <a:cubicBezTo>
                    <a:pt x="82" y="92"/>
                    <a:pt x="86" y="90"/>
                    <a:pt x="88" y="86"/>
                  </a:cubicBezTo>
                  <a:cubicBezTo>
                    <a:pt x="84" y="87"/>
                    <a:pt x="77" y="91"/>
                    <a:pt x="79" y="94"/>
                  </a:cubicBezTo>
                  <a:close/>
                  <a:moveTo>
                    <a:pt x="147" y="87"/>
                  </a:moveTo>
                  <a:cubicBezTo>
                    <a:pt x="144" y="88"/>
                    <a:pt x="142" y="90"/>
                    <a:pt x="140" y="92"/>
                  </a:cubicBezTo>
                  <a:cubicBezTo>
                    <a:pt x="150" y="97"/>
                    <a:pt x="159" y="103"/>
                    <a:pt x="168" y="108"/>
                  </a:cubicBezTo>
                  <a:cubicBezTo>
                    <a:pt x="169" y="105"/>
                    <a:pt x="172" y="103"/>
                    <a:pt x="173" y="99"/>
                  </a:cubicBezTo>
                  <a:cubicBezTo>
                    <a:pt x="164" y="95"/>
                    <a:pt x="156" y="91"/>
                    <a:pt x="147" y="87"/>
                  </a:cubicBezTo>
                  <a:close/>
                  <a:moveTo>
                    <a:pt x="313" y="88"/>
                  </a:moveTo>
                  <a:cubicBezTo>
                    <a:pt x="310" y="89"/>
                    <a:pt x="304" y="88"/>
                    <a:pt x="302" y="90"/>
                  </a:cubicBezTo>
                  <a:cubicBezTo>
                    <a:pt x="308" y="92"/>
                    <a:pt x="315" y="90"/>
                    <a:pt x="323" y="90"/>
                  </a:cubicBezTo>
                  <a:cubicBezTo>
                    <a:pt x="322" y="86"/>
                    <a:pt x="316" y="88"/>
                    <a:pt x="313" y="88"/>
                  </a:cubicBezTo>
                  <a:close/>
                  <a:moveTo>
                    <a:pt x="191" y="104"/>
                  </a:moveTo>
                  <a:cubicBezTo>
                    <a:pt x="198" y="102"/>
                    <a:pt x="205" y="99"/>
                    <a:pt x="214" y="99"/>
                  </a:cubicBezTo>
                  <a:cubicBezTo>
                    <a:pt x="209" y="94"/>
                    <a:pt x="204" y="90"/>
                    <a:pt x="197" y="88"/>
                  </a:cubicBezTo>
                  <a:cubicBezTo>
                    <a:pt x="195" y="94"/>
                    <a:pt x="194" y="99"/>
                    <a:pt x="191" y="104"/>
                  </a:cubicBezTo>
                  <a:close/>
                  <a:moveTo>
                    <a:pt x="504" y="102"/>
                  </a:moveTo>
                  <a:cubicBezTo>
                    <a:pt x="514" y="107"/>
                    <a:pt x="521" y="114"/>
                    <a:pt x="530" y="119"/>
                  </a:cubicBezTo>
                  <a:cubicBezTo>
                    <a:pt x="523" y="102"/>
                    <a:pt x="505" y="94"/>
                    <a:pt x="485" y="89"/>
                  </a:cubicBezTo>
                  <a:cubicBezTo>
                    <a:pt x="490" y="95"/>
                    <a:pt x="499" y="97"/>
                    <a:pt x="504" y="102"/>
                  </a:cubicBezTo>
                  <a:close/>
                  <a:moveTo>
                    <a:pt x="378" y="91"/>
                  </a:moveTo>
                  <a:cubicBezTo>
                    <a:pt x="387" y="94"/>
                    <a:pt x="395" y="98"/>
                    <a:pt x="403" y="102"/>
                  </a:cubicBezTo>
                  <a:cubicBezTo>
                    <a:pt x="397" y="96"/>
                    <a:pt x="391" y="87"/>
                    <a:pt x="378" y="91"/>
                  </a:cubicBezTo>
                  <a:close/>
                  <a:moveTo>
                    <a:pt x="516" y="96"/>
                  </a:moveTo>
                  <a:cubicBezTo>
                    <a:pt x="518" y="96"/>
                    <a:pt x="519" y="97"/>
                    <a:pt x="520" y="96"/>
                  </a:cubicBezTo>
                  <a:cubicBezTo>
                    <a:pt x="517" y="94"/>
                    <a:pt x="513" y="92"/>
                    <a:pt x="509" y="90"/>
                  </a:cubicBezTo>
                  <a:cubicBezTo>
                    <a:pt x="510" y="93"/>
                    <a:pt x="516" y="92"/>
                    <a:pt x="516" y="96"/>
                  </a:cubicBezTo>
                  <a:close/>
                  <a:moveTo>
                    <a:pt x="342" y="92"/>
                  </a:moveTo>
                  <a:cubicBezTo>
                    <a:pt x="344" y="93"/>
                    <a:pt x="346" y="94"/>
                    <a:pt x="349" y="94"/>
                  </a:cubicBezTo>
                  <a:cubicBezTo>
                    <a:pt x="349" y="92"/>
                    <a:pt x="351" y="92"/>
                    <a:pt x="351" y="91"/>
                  </a:cubicBezTo>
                  <a:cubicBezTo>
                    <a:pt x="347" y="91"/>
                    <a:pt x="344" y="91"/>
                    <a:pt x="342" y="92"/>
                  </a:cubicBezTo>
                  <a:close/>
                  <a:moveTo>
                    <a:pt x="379" y="94"/>
                  </a:moveTo>
                  <a:cubicBezTo>
                    <a:pt x="379" y="92"/>
                    <a:pt x="376" y="93"/>
                    <a:pt x="375" y="91"/>
                  </a:cubicBezTo>
                  <a:cubicBezTo>
                    <a:pt x="375" y="94"/>
                    <a:pt x="377" y="94"/>
                    <a:pt x="379" y="94"/>
                  </a:cubicBezTo>
                  <a:close/>
                  <a:moveTo>
                    <a:pt x="436" y="110"/>
                  </a:moveTo>
                  <a:cubicBezTo>
                    <a:pt x="437" y="109"/>
                    <a:pt x="438" y="108"/>
                    <a:pt x="440" y="108"/>
                  </a:cubicBezTo>
                  <a:cubicBezTo>
                    <a:pt x="440" y="111"/>
                    <a:pt x="442" y="112"/>
                    <a:pt x="444" y="113"/>
                  </a:cubicBezTo>
                  <a:cubicBezTo>
                    <a:pt x="450" y="113"/>
                    <a:pt x="457" y="118"/>
                    <a:pt x="464" y="120"/>
                  </a:cubicBezTo>
                  <a:cubicBezTo>
                    <a:pt x="458" y="111"/>
                    <a:pt x="450" y="108"/>
                    <a:pt x="442" y="102"/>
                  </a:cubicBezTo>
                  <a:cubicBezTo>
                    <a:pt x="439" y="100"/>
                    <a:pt x="437" y="97"/>
                    <a:pt x="434" y="96"/>
                  </a:cubicBezTo>
                  <a:cubicBezTo>
                    <a:pt x="425" y="91"/>
                    <a:pt x="413" y="93"/>
                    <a:pt x="403" y="91"/>
                  </a:cubicBezTo>
                  <a:cubicBezTo>
                    <a:pt x="413" y="99"/>
                    <a:pt x="422" y="107"/>
                    <a:pt x="436" y="110"/>
                  </a:cubicBezTo>
                  <a:close/>
                  <a:moveTo>
                    <a:pt x="233" y="94"/>
                  </a:moveTo>
                  <a:cubicBezTo>
                    <a:pt x="234" y="95"/>
                    <a:pt x="235" y="94"/>
                    <a:pt x="235" y="93"/>
                  </a:cubicBezTo>
                  <a:cubicBezTo>
                    <a:pt x="234" y="93"/>
                    <a:pt x="234" y="92"/>
                    <a:pt x="233" y="92"/>
                  </a:cubicBezTo>
                  <a:cubicBezTo>
                    <a:pt x="233" y="93"/>
                    <a:pt x="232" y="93"/>
                    <a:pt x="233" y="94"/>
                  </a:cubicBezTo>
                  <a:close/>
                  <a:moveTo>
                    <a:pt x="105" y="96"/>
                  </a:moveTo>
                  <a:cubicBezTo>
                    <a:pt x="109" y="102"/>
                    <a:pt x="117" y="102"/>
                    <a:pt x="120" y="96"/>
                  </a:cubicBezTo>
                  <a:cubicBezTo>
                    <a:pt x="115" y="94"/>
                    <a:pt x="107" y="90"/>
                    <a:pt x="105" y="96"/>
                  </a:cubicBezTo>
                  <a:close/>
                  <a:moveTo>
                    <a:pt x="133" y="98"/>
                  </a:moveTo>
                  <a:cubicBezTo>
                    <a:pt x="144" y="103"/>
                    <a:pt x="154" y="108"/>
                    <a:pt x="165" y="113"/>
                  </a:cubicBezTo>
                  <a:cubicBezTo>
                    <a:pt x="165" y="110"/>
                    <a:pt x="161" y="111"/>
                    <a:pt x="162" y="108"/>
                  </a:cubicBezTo>
                  <a:cubicBezTo>
                    <a:pt x="151" y="105"/>
                    <a:pt x="149" y="98"/>
                    <a:pt x="140" y="97"/>
                  </a:cubicBezTo>
                  <a:cubicBezTo>
                    <a:pt x="140" y="96"/>
                    <a:pt x="139" y="95"/>
                    <a:pt x="139" y="94"/>
                  </a:cubicBezTo>
                  <a:cubicBezTo>
                    <a:pt x="138" y="94"/>
                    <a:pt x="137" y="94"/>
                    <a:pt x="137" y="93"/>
                  </a:cubicBezTo>
                  <a:cubicBezTo>
                    <a:pt x="136" y="96"/>
                    <a:pt x="134" y="96"/>
                    <a:pt x="133" y="98"/>
                  </a:cubicBezTo>
                  <a:close/>
                  <a:moveTo>
                    <a:pt x="278" y="94"/>
                  </a:moveTo>
                  <a:cubicBezTo>
                    <a:pt x="278" y="95"/>
                    <a:pt x="277" y="96"/>
                    <a:pt x="278" y="96"/>
                  </a:cubicBezTo>
                  <a:cubicBezTo>
                    <a:pt x="279" y="95"/>
                    <a:pt x="280" y="95"/>
                    <a:pt x="282" y="95"/>
                  </a:cubicBezTo>
                  <a:cubicBezTo>
                    <a:pt x="281" y="92"/>
                    <a:pt x="280" y="94"/>
                    <a:pt x="278" y="94"/>
                  </a:cubicBezTo>
                  <a:close/>
                  <a:moveTo>
                    <a:pt x="253" y="99"/>
                  </a:moveTo>
                  <a:cubicBezTo>
                    <a:pt x="258" y="101"/>
                    <a:pt x="270" y="98"/>
                    <a:pt x="273" y="96"/>
                  </a:cubicBezTo>
                  <a:cubicBezTo>
                    <a:pt x="267" y="94"/>
                    <a:pt x="256" y="94"/>
                    <a:pt x="253" y="99"/>
                  </a:cubicBezTo>
                  <a:close/>
                  <a:moveTo>
                    <a:pt x="310" y="96"/>
                  </a:moveTo>
                  <a:cubicBezTo>
                    <a:pt x="316" y="99"/>
                    <a:pt x="319" y="105"/>
                    <a:pt x="329" y="104"/>
                  </a:cubicBezTo>
                  <a:cubicBezTo>
                    <a:pt x="329" y="100"/>
                    <a:pt x="333" y="100"/>
                    <a:pt x="334" y="96"/>
                  </a:cubicBezTo>
                  <a:cubicBezTo>
                    <a:pt x="327" y="96"/>
                    <a:pt x="317" y="94"/>
                    <a:pt x="310" y="96"/>
                  </a:cubicBezTo>
                  <a:close/>
                  <a:moveTo>
                    <a:pt x="311" y="104"/>
                  </a:moveTo>
                  <a:cubicBezTo>
                    <a:pt x="305" y="102"/>
                    <a:pt x="291" y="90"/>
                    <a:pt x="290" y="104"/>
                  </a:cubicBezTo>
                  <a:cubicBezTo>
                    <a:pt x="297" y="108"/>
                    <a:pt x="304" y="112"/>
                    <a:pt x="313" y="110"/>
                  </a:cubicBezTo>
                  <a:cubicBezTo>
                    <a:pt x="312" y="108"/>
                    <a:pt x="311" y="106"/>
                    <a:pt x="311" y="104"/>
                  </a:cubicBezTo>
                  <a:close/>
                  <a:moveTo>
                    <a:pt x="308" y="100"/>
                  </a:moveTo>
                  <a:cubicBezTo>
                    <a:pt x="308" y="97"/>
                    <a:pt x="306" y="97"/>
                    <a:pt x="304" y="97"/>
                  </a:cubicBezTo>
                  <a:cubicBezTo>
                    <a:pt x="304" y="99"/>
                    <a:pt x="307" y="99"/>
                    <a:pt x="308" y="100"/>
                  </a:cubicBezTo>
                  <a:close/>
                  <a:moveTo>
                    <a:pt x="388" y="99"/>
                  </a:moveTo>
                  <a:cubicBezTo>
                    <a:pt x="389" y="99"/>
                    <a:pt x="389" y="99"/>
                    <a:pt x="390" y="100"/>
                  </a:cubicBezTo>
                  <a:cubicBezTo>
                    <a:pt x="391" y="98"/>
                    <a:pt x="385" y="97"/>
                    <a:pt x="387" y="98"/>
                  </a:cubicBezTo>
                  <a:cubicBezTo>
                    <a:pt x="387" y="98"/>
                    <a:pt x="388" y="99"/>
                    <a:pt x="388" y="99"/>
                  </a:cubicBezTo>
                  <a:close/>
                  <a:moveTo>
                    <a:pt x="186" y="102"/>
                  </a:moveTo>
                  <a:cubicBezTo>
                    <a:pt x="188" y="103"/>
                    <a:pt x="189" y="98"/>
                    <a:pt x="187" y="98"/>
                  </a:cubicBezTo>
                  <a:cubicBezTo>
                    <a:pt x="188" y="100"/>
                    <a:pt x="186" y="100"/>
                    <a:pt x="186" y="102"/>
                  </a:cubicBezTo>
                  <a:close/>
                  <a:moveTo>
                    <a:pt x="356" y="99"/>
                  </a:moveTo>
                  <a:cubicBezTo>
                    <a:pt x="366" y="105"/>
                    <a:pt x="375" y="111"/>
                    <a:pt x="385" y="116"/>
                  </a:cubicBezTo>
                  <a:cubicBezTo>
                    <a:pt x="385" y="114"/>
                    <a:pt x="387" y="115"/>
                    <a:pt x="386" y="113"/>
                  </a:cubicBezTo>
                  <a:cubicBezTo>
                    <a:pt x="375" y="107"/>
                    <a:pt x="369" y="97"/>
                    <a:pt x="356" y="99"/>
                  </a:cubicBezTo>
                  <a:close/>
                  <a:moveTo>
                    <a:pt x="448" y="100"/>
                  </a:moveTo>
                  <a:cubicBezTo>
                    <a:pt x="447" y="100"/>
                    <a:pt x="444" y="98"/>
                    <a:pt x="443" y="99"/>
                  </a:cubicBezTo>
                  <a:cubicBezTo>
                    <a:pt x="444" y="99"/>
                    <a:pt x="447" y="101"/>
                    <a:pt x="448" y="100"/>
                  </a:cubicBezTo>
                  <a:close/>
                  <a:moveTo>
                    <a:pt x="98" y="102"/>
                  </a:moveTo>
                  <a:cubicBezTo>
                    <a:pt x="102" y="103"/>
                    <a:pt x="106" y="107"/>
                    <a:pt x="109" y="104"/>
                  </a:cubicBezTo>
                  <a:cubicBezTo>
                    <a:pt x="106" y="102"/>
                    <a:pt x="104" y="99"/>
                    <a:pt x="101" y="99"/>
                  </a:cubicBezTo>
                  <a:cubicBezTo>
                    <a:pt x="100" y="100"/>
                    <a:pt x="98" y="100"/>
                    <a:pt x="98" y="102"/>
                  </a:cubicBezTo>
                  <a:close/>
                  <a:moveTo>
                    <a:pt x="283" y="102"/>
                  </a:moveTo>
                  <a:cubicBezTo>
                    <a:pt x="283" y="101"/>
                    <a:pt x="285" y="102"/>
                    <a:pt x="286" y="102"/>
                  </a:cubicBezTo>
                  <a:cubicBezTo>
                    <a:pt x="286" y="101"/>
                    <a:pt x="286" y="100"/>
                    <a:pt x="286" y="99"/>
                  </a:cubicBezTo>
                  <a:cubicBezTo>
                    <a:pt x="283" y="98"/>
                    <a:pt x="282" y="101"/>
                    <a:pt x="283" y="102"/>
                  </a:cubicBezTo>
                  <a:close/>
                  <a:moveTo>
                    <a:pt x="332" y="104"/>
                  </a:moveTo>
                  <a:cubicBezTo>
                    <a:pt x="335" y="105"/>
                    <a:pt x="336" y="107"/>
                    <a:pt x="339" y="108"/>
                  </a:cubicBezTo>
                  <a:cubicBezTo>
                    <a:pt x="341" y="107"/>
                    <a:pt x="343" y="104"/>
                    <a:pt x="344" y="101"/>
                  </a:cubicBezTo>
                  <a:cubicBezTo>
                    <a:pt x="341" y="95"/>
                    <a:pt x="335" y="101"/>
                    <a:pt x="332" y="104"/>
                  </a:cubicBezTo>
                  <a:close/>
                  <a:moveTo>
                    <a:pt x="117" y="104"/>
                  </a:moveTo>
                  <a:cubicBezTo>
                    <a:pt x="118" y="105"/>
                    <a:pt x="119" y="106"/>
                    <a:pt x="121" y="105"/>
                  </a:cubicBezTo>
                  <a:cubicBezTo>
                    <a:pt x="120" y="101"/>
                    <a:pt x="124" y="102"/>
                    <a:pt x="125" y="99"/>
                  </a:cubicBezTo>
                  <a:cubicBezTo>
                    <a:pt x="122" y="101"/>
                    <a:pt x="118" y="101"/>
                    <a:pt x="117" y="104"/>
                  </a:cubicBezTo>
                  <a:close/>
                  <a:moveTo>
                    <a:pt x="484" y="105"/>
                  </a:moveTo>
                  <a:cubicBezTo>
                    <a:pt x="481" y="103"/>
                    <a:pt x="477" y="99"/>
                    <a:pt x="475" y="100"/>
                  </a:cubicBezTo>
                  <a:cubicBezTo>
                    <a:pt x="477" y="102"/>
                    <a:pt x="480" y="103"/>
                    <a:pt x="484" y="105"/>
                  </a:cubicBezTo>
                  <a:close/>
                  <a:moveTo>
                    <a:pt x="546" y="109"/>
                  </a:moveTo>
                  <a:cubicBezTo>
                    <a:pt x="540" y="106"/>
                    <a:pt x="539" y="100"/>
                    <a:pt x="532" y="99"/>
                  </a:cubicBezTo>
                  <a:cubicBezTo>
                    <a:pt x="532" y="101"/>
                    <a:pt x="532" y="102"/>
                    <a:pt x="531" y="102"/>
                  </a:cubicBezTo>
                  <a:cubicBezTo>
                    <a:pt x="536" y="104"/>
                    <a:pt x="541" y="108"/>
                    <a:pt x="546" y="109"/>
                  </a:cubicBezTo>
                  <a:close/>
                  <a:moveTo>
                    <a:pt x="586" y="111"/>
                  </a:moveTo>
                  <a:cubicBezTo>
                    <a:pt x="583" y="106"/>
                    <a:pt x="579" y="102"/>
                    <a:pt x="574" y="99"/>
                  </a:cubicBezTo>
                  <a:cubicBezTo>
                    <a:pt x="577" y="103"/>
                    <a:pt x="581" y="107"/>
                    <a:pt x="586" y="111"/>
                  </a:cubicBezTo>
                  <a:close/>
                  <a:moveTo>
                    <a:pt x="56" y="113"/>
                  </a:moveTo>
                  <a:cubicBezTo>
                    <a:pt x="63" y="114"/>
                    <a:pt x="66" y="106"/>
                    <a:pt x="70" y="102"/>
                  </a:cubicBezTo>
                  <a:cubicBezTo>
                    <a:pt x="64" y="100"/>
                    <a:pt x="58" y="107"/>
                    <a:pt x="56" y="113"/>
                  </a:cubicBezTo>
                  <a:close/>
                  <a:moveTo>
                    <a:pt x="123" y="108"/>
                  </a:moveTo>
                  <a:cubicBezTo>
                    <a:pt x="126" y="110"/>
                    <a:pt x="128" y="112"/>
                    <a:pt x="131" y="113"/>
                  </a:cubicBezTo>
                  <a:cubicBezTo>
                    <a:pt x="133" y="109"/>
                    <a:pt x="136" y="107"/>
                    <a:pt x="138" y="104"/>
                  </a:cubicBezTo>
                  <a:cubicBezTo>
                    <a:pt x="132" y="99"/>
                    <a:pt x="125" y="101"/>
                    <a:pt x="123" y="108"/>
                  </a:cubicBezTo>
                  <a:close/>
                  <a:moveTo>
                    <a:pt x="272" y="109"/>
                  </a:moveTo>
                  <a:cubicBezTo>
                    <a:pt x="273" y="108"/>
                    <a:pt x="274" y="107"/>
                    <a:pt x="274" y="104"/>
                  </a:cubicBezTo>
                  <a:cubicBezTo>
                    <a:pt x="271" y="104"/>
                    <a:pt x="267" y="102"/>
                    <a:pt x="262" y="104"/>
                  </a:cubicBezTo>
                  <a:cubicBezTo>
                    <a:pt x="266" y="105"/>
                    <a:pt x="268" y="108"/>
                    <a:pt x="272" y="109"/>
                  </a:cubicBezTo>
                  <a:close/>
                  <a:moveTo>
                    <a:pt x="89" y="110"/>
                  </a:moveTo>
                  <a:cubicBezTo>
                    <a:pt x="92" y="111"/>
                    <a:pt x="95" y="113"/>
                    <a:pt x="97" y="115"/>
                  </a:cubicBezTo>
                  <a:cubicBezTo>
                    <a:pt x="98" y="111"/>
                    <a:pt x="103" y="111"/>
                    <a:pt x="103" y="107"/>
                  </a:cubicBezTo>
                  <a:cubicBezTo>
                    <a:pt x="97" y="104"/>
                    <a:pt x="92" y="103"/>
                    <a:pt x="89" y="110"/>
                  </a:cubicBezTo>
                  <a:close/>
                  <a:moveTo>
                    <a:pt x="242" y="106"/>
                  </a:moveTo>
                  <a:cubicBezTo>
                    <a:pt x="243" y="108"/>
                    <a:pt x="247" y="109"/>
                    <a:pt x="250" y="111"/>
                  </a:cubicBezTo>
                  <a:cubicBezTo>
                    <a:pt x="250" y="108"/>
                    <a:pt x="251" y="107"/>
                    <a:pt x="251" y="104"/>
                  </a:cubicBezTo>
                  <a:cubicBezTo>
                    <a:pt x="247" y="104"/>
                    <a:pt x="246" y="106"/>
                    <a:pt x="242" y="106"/>
                  </a:cubicBezTo>
                  <a:close/>
                  <a:moveTo>
                    <a:pt x="70" y="112"/>
                  </a:moveTo>
                  <a:cubicBezTo>
                    <a:pt x="73" y="111"/>
                    <a:pt x="75" y="109"/>
                    <a:pt x="76" y="106"/>
                  </a:cubicBezTo>
                  <a:cubicBezTo>
                    <a:pt x="76" y="106"/>
                    <a:pt x="75" y="105"/>
                    <a:pt x="75" y="105"/>
                  </a:cubicBezTo>
                  <a:cubicBezTo>
                    <a:pt x="74" y="107"/>
                    <a:pt x="69" y="109"/>
                    <a:pt x="70" y="112"/>
                  </a:cubicBezTo>
                  <a:close/>
                  <a:moveTo>
                    <a:pt x="180" y="108"/>
                  </a:moveTo>
                  <a:cubicBezTo>
                    <a:pt x="182" y="108"/>
                    <a:pt x="184" y="107"/>
                    <a:pt x="185" y="106"/>
                  </a:cubicBezTo>
                  <a:cubicBezTo>
                    <a:pt x="184" y="106"/>
                    <a:pt x="184" y="105"/>
                    <a:pt x="183" y="105"/>
                  </a:cubicBezTo>
                  <a:cubicBezTo>
                    <a:pt x="182" y="106"/>
                    <a:pt x="180" y="107"/>
                    <a:pt x="180" y="108"/>
                  </a:cubicBezTo>
                  <a:close/>
                  <a:moveTo>
                    <a:pt x="479" y="111"/>
                  </a:moveTo>
                  <a:cubicBezTo>
                    <a:pt x="477" y="108"/>
                    <a:pt x="471" y="105"/>
                    <a:pt x="468" y="105"/>
                  </a:cubicBezTo>
                  <a:cubicBezTo>
                    <a:pt x="471" y="108"/>
                    <a:pt x="475" y="110"/>
                    <a:pt x="479" y="111"/>
                  </a:cubicBezTo>
                  <a:close/>
                  <a:moveTo>
                    <a:pt x="255" y="113"/>
                  </a:moveTo>
                  <a:cubicBezTo>
                    <a:pt x="258" y="114"/>
                    <a:pt x="261" y="116"/>
                    <a:pt x="265" y="118"/>
                  </a:cubicBezTo>
                  <a:cubicBezTo>
                    <a:pt x="267" y="117"/>
                    <a:pt x="269" y="115"/>
                    <a:pt x="269" y="113"/>
                  </a:cubicBezTo>
                  <a:cubicBezTo>
                    <a:pt x="266" y="109"/>
                    <a:pt x="260" y="108"/>
                    <a:pt x="256" y="105"/>
                  </a:cubicBezTo>
                  <a:cubicBezTo>
                    <a:pt x="254" y="107"/>
                    <a:pt x="254" y="110"/>
                    <a:pt x="255" y="113"/>
                  </a:cubicBezTo>
                  <a:close/>
                  <a:moveTo>
                    <a:pt x="414" y="114"/>
                  </a:moveTo>
                  <a:cubicBezTo>
                    <a:pt x="415" y="116"/>
                    <a:pt x="412" y="115"/>
                    <a:pt x="413" y="117"/>
                  </a:cubicBezTo>
                  <a:cubicBezTo>
                    <a:pt x="417" y="120"/>
                    <a:pt x="421" y="123"/>
                    <a:pt x="425" y="125"/>
                  </a:cubicBezTo>
                  <a:cubicBezTo>
                    <a:pt x="426" y="123"/>
                    <a:pt x="428" y="123"/>
                    <a:pt x="428" y="120"/>
                  </a:cubicBezTo>
                  <a:cubicBezTo>
                    <a:pt x="419" y="116"/>
                    <a:pt x="414" y="108"/>
                    <a:pt x="403" y="105"/>
                  </a:cubicBezTo>
                  <a:cubicBezTo>
                    <a:pt x="406" y="109"/>
                    <a:pt x="412" y="110"/>
                    <a:pt x="414" y="114"/>
                  </a:cubicBezTo>
                  <a:close/>
                  <a:moveTo>
                    <a:pt x="116" y="109"/>
                  </a:moveTo>
                  <a:cubicBezTo>
                    <a:pt x="116" y="107"/>
                    <a:pt x="114" y="107"/>
                    <a:pt x="113" y="107"/>
                  </a:cubicBezTo>
                  <a:cubicBezTo>
                    <a:pt x="113" y="109"/>
                    <a:pt x="114" y="109"/>
                    <a:pt x="116" y="109"/>
                  </a:cubicBezTo>
                  <a:close/>
                  <a:moveTo>
                    <a:pt x="140" y="119"/>
                  </a:moveTo>
                  <a:cubicBezTo>
                    <a:pt x="144" y="121"/>
                    <a:pt x="146" y="123"/>
                    <a:pt x="149" y="125"/>
                  </a:cubicBezTo>
                  <a:cubicBezTo>
                    <a:pt x="154" y="122"/>
                    <a:pt x="159" y="119"/>
                    <a:pt x="163" y="116"/>
                  </a:cubicBezTo>
                  <a:cubicBezTo>
                    <a:pt x="158" y="111"/>
                    <a:pt x="151" y="109"/>
                    <a:pt x="144" y="107"/>
                  </a:cubicBezTo>
                  <a:cubicBezTo>
                    <a:pt x="143" y="111"/>
                    <a:pt x="141" y="116"/>
                    <a:pt x="140" y="119"/>
                  </a:cubicBezTo>
                  <a:close/>
                  <a:moveTo>
                    <a:pt x="552" y="110"/>
                  </a:moveTo>
                  <a:cubicBezTo>
                    <a:pt x="552" y="108"/>
                    <a:pt x="550" y="108"/>
                    <a:pt x="548" y="107"/>
                  </a:cubicBezTo>
                  <a:cubicBezTo>
                    <a:pt x="548" y="109"/>
                    <a:pt x="549" y="110"/>
                    <a:pt x="552" y="110"/>
                  </a:cubicBezTo>
                  <a:close/>
                  <a:moveTo>
                    <a:pt x="244" y="112"/>
                  </a:moveTo>
                  <a:cubicBezTo>
                    <a:pt x="243" y="109"/>
                    <a:pt x="241" y="109"/>
                    <a:pt x="238" y="108"/>
                  </a:cubicBezTo>
                  <a:cubicBezTo>
                    <a:pt x="239" y="110"/>
                    <a:pt x="243" y="110"/>
                    <a:pt x="244" y="112"/>
                  </a:cubicBezTo>
                  <a:close/>
                  <a:moveTo>
                    <a:pt x="457" y="108"/>
                  </a:moveTo>
                  <a:cubicBezTo>
                    <a:pt x="461" y="113"/>
                    <a:pt x="465" y="118"/>
                    <a:pt x="472" y="121"/>
                  </a:cubicBezTo>
                  <a:cubicBezTo>
                    <a:pt x="473" y="114"/>
                    <a:pt x="462" y="110"/>
                    <a:pt x="457" y="108"/>
                  </a:cubicBezTo>
                  <a:close/>
                  <a:moveTo>
                    <a:pt x="614" y="144"/>
                  </a:moveTo>
                  <a:cubicBezTo>
                    <a:pt x="611" y="127"/>
                    <a:pt x="602" y="113"/>
                    <a:pt x="588" y="109"/>
                  </a:cubicBezTo>
                  <a:cubicBezTo>
                    <a:pt x="597" y="120"/>
                    <a:pt x="604" y="133"/>
                    <a:pt x="614" y="144"/>
                  </a:cubicBezTo>
                  <a:close/>
                  <a:moveTo>
                    <a:pt x="423" y="110"/>
                  </a:moveTo>
                  <a:cubicBezTo>
                    <a:pt x="422" y="110"/>
                    <a:pt x="422" y="109"/>
                    <a:pt x="420" y="109"/>
                  </a:cubicBezTo>
                  <a:cubicBezTo>
                    <a:pt x="419" y="111"/>
                    <a:pt x="423" y="111"/>
                    <a:pt x="423" y="110"/>
                  </a:cubicBezTo>
                  <a:close/>
                  <a:moveTo>
                    <a:pt x="358" y="111"/>
                  </a:moveTo>
                  <a:cubicBezTo>
                    <a:pt x="358" y="110"/>
                    <a:pt x="354" y="109"/>
                    <a:pt x="354" y="110"/>
                  </a:cubicBezTo>
                  <a:cubicBezTo>
                    <a:pt x="355" y="110"/>
                    <a:pt x="357" y="112"/>
                    <a:pt x="358" y="111"/>
                  </a:cubicBezTo>
                  <a:close/>
                  <a:moveTo>
                    <a:pt x="103" y="119"/>
                  </a:moveTo>
                  <a:cubicBezTo>
                    <a:pt x="105" y="119"/>
                    <a:pt x="105" y="121"/>
                    <a:pt x="107" y="121"/>
                  </a:cubicBezTo>
                  <a:cubicBezTo>
                    <a:pt x="109" y="117"/>
                    <a:pt x="113" y="116"/>
                    <a:pt x="114" y="111"/>
                  </a:cubicBezTo>
                  <a:cubicBezTo>
                    <a:pt x="108" y="108"/>
                    <a:pt x="106" y="116"/>
                    <a:pt x="103" y="119"/>
                  </a:cubicBezTo>
                  <a:close/>
                  <a:moveTo>
                    <a:pt x="81" y="116"/>
                  </a:moveTo>
                  <a:cubicBezTo>
                    <a:pt x="84" y="114"/>
                    <a:pt x="89" y="114"/>
                    <a:pt x="89" y="118"/>
                  </a:cubicBezTo>
                  <a:cubicBezTo>
                    <a:pt x="88" y="121"/>
                    <a:pt x="85" y="123"/>
                    <a:pt x="86" y="125"/>
                  </a:cubicBezTo>
                  <a:cubicBezTo>
                    <a:pt x="91" y="124"/>
                    <a:pt x="93" y="121"/>
                    <a:pt x="93" y="116"/>
                  </a:cubicBezTo>
                  <a:cubicBezTo>
                    <a:pt x="92" y="115"/>
                    <a:pt x="87" y="113"/>
                    <a:pt x="85" y="111"/>
                  </a:cubicBezTo>
                  <a:cubicBezTo>
                    <a:pt x="84" y="113"/>
                    <a:pt x="82" y="114"/>
                    <a:pt x="81" y="116"/>
                  </a:cubicBezTo>
                  <a:close/>
                  <a:moveTo>
                    <a:pt x="178" y="114"/>
                  </a:moveTo>
                  <a:cubicBezTo>
                    <a:pt x="180" y="114"/>
                    <a:pt x="184" y="113"/>
                    <a:pt x="183" y="111"/>
                  </a:cubicBezTo>
                  <a:cubicBezTo>
                    <a:pt x="182" y="113"/>
                    <a:pt x="178" y="111"/>
                    <a:pt x="178" y="114"/>
                  </a:cubicBezTo>
                  <a:close/>
                  <a:moveTo>
                    <a:pt x="227" y="118"/>
                  </a:moveTo>
                  <a:cubicBezTo>
                    <a:pt x="235" y="120"/>
                    <a:pt x="241" y="126"/>
                    <a:pt x="250" y="122"/>
                  </a:cubicBezTo>
                  <a:cubicBezTo>
                    <a:pt x="247" y="117"/>
                    <a:pt x="240" y="116"/>
                    <a:pt x="237" y="111"/>
                  </a:cubicBezTo>
                  <a:cubicBezTo>
                    <a:pt x="235" y="111"/>
                    <a:pt x="234" y="111"/>
                    <a:pt x="233" y="111"/>
                  </a:cubicBezTo>
                  <a:cubicBezTo>
                    <a:pt x="232" y="115"/>
                    <a:pt x="229" y="115"/>
                    <a:pt x="227" y="118"/>
                  </a:cubicBezTo>
                  <a:close/>
                  <a:moveTo>
                    <a:pt x="544" y="131"/>
                  </a:moveTo>
                  <a:cubicBezTo>
                    <a:pt x="544" y="127"/>
                    <a:pt x="546" y="125"/>
                    <a:pt x="545" y="121"/>
                  </a:cubicBezTo>
                  <a:cubicBezTo>
                    <a:pt x="540" y="118"/>
                    <a:pt x="534" y="112"/>
                    <a:pt x="529" y="111"/>
                  </a:cubicBezTo>
                  <a:cubicBezTo>
                    <a:pt x="535" y="117"/>
                    <a:pt x="535" y="128"/>
                    <a:pt x="544" y="131"/>
                  </a:cubicBezTo>
                  <a:close/>
                  <a:moveTo>
                    <a:pt x="547" y="116"/>
                  </a:moveTo>
                  <a:cubicBezTo>
                    <a:pt x="545" y="113"/>
                    <a:pt x="541" y="113"/>
                    <a:pt x="538" y="111"/>
                  </a:cubicBezTo>
                  <a:cubicBezTo>
                    <a:pt x="540" y="113"/>
                    <a:pt x="544" y="117"/>
                    <a:pt x="547" y="116"/>
                  </a:cubicBezTo>
                  <a:close/>
                  <a:moveTo>
                    <a:pt x="307" y="113"/>
                  </a:moveTo>
                  <a:cubicBezTo>
                    <a:pt x="313" y="116"/>
                    <a:pt x="319" y="120"/>
                    <a:pt x="325" y="122"/>
                  </a:cubicBezTo>
                  <a:cubicBezTo>
                    <a:pt x="324" y="113"/>
                    <a:pt x="316" y="109"/>
                    <a:pt x="307" y="113"/>
                  </a:cubicBezTo>
                  <a:close/>
                  <a:moveTo>
                    <a:pt x="498" y="124"/>
                  </a:moveTo>
                  <a:cubicBezTo>
                    <a:pt x="499" y="122"/>
                    <a:pt x="492" y="119"/>
                    <a:pt x="490" y="116"/>
                  </a:cubicBezTo>
                  <a:cubicBezTo>
                    <a:pt x="491" y="116"/>
                    <a:pt x="491" y="116"/>
                    <a:pt x="490" y="115"/>
                  </a:cubicBezTo>
                  <a:cubicBezTo>
                    <a:pt x="488" y="116"/>
                    <a:pt x="488" y="113"/>
                    <a:pt x="486" y="113"/>
                  </a:cubicBezTo>
                  <a:cubicBezTo>
                    <a:pt x="487" y="114"/>
                    <a:pt x="485" y="114"/>
                    <a:pt x="484" y="114"/>
                  </a:cubicBezTo>
                  <a:cubicBezTo>
                    <a:pt x="483" y="118"/>
                    <a:pt x="490" y="117"/>
                    <a:pt x="490" y="120"/>
                  </a:cubicBezTo>
                  <a:cubicBezTo>
                    <a:pt x="490" y="120"/>
                    <a:pt x="496" y="121"/>
                    <a:pt x="498" y="124"/>
                  </a:cubicBezTo>
                  <a:close/>
                  <a:moveTo>
                    <a:pt x="134" y="115"/>
                  </a:moveTo>
                  <a:cubicBezTo>
                    <a:pt x="136" y="116"/>
                    <a:pt x="137" y="115"/>
                    <a:pt x="137" y="113"/>
                  </a:cubicBezTo>
                  <a:cubicBezTo>
                    <a:pt x="135" y="113"/>
                    <a:pt x="135" y="114"/>
                    <a:pt x="134" y="115"/>
                  </a:cubicBezTo>
                  <a:close/>
                  <a:moveTo>
                    <a:pt x="350" y="116"/>
                  </a:moveTo>
                  <a:cubicBezTo>
                    <a:pt x="359" y="121"/>
                    <a:pt x="366" y="128"/>
                    <a:pt x="375" y="133"/>
                  </a:cubicBezTo>
                  <a:cubicBezTo>
                    <a:pt x="368" y="125"/>
                    <a:pt x="359" y="120"/>
                    <a:pt x="351" y="113"/>
                  </a:cubicBezTo>
                  <a:cubicBezTo>
                    <a:pt x="351" y="114"/>
                    <a:pt x="350" y="115"/>
                    <a:pt x="350" y="116"/>
                  </a:cubicBezTo>
                  <a:close/>
                  <a:moveTo>
                    <a:pt x="111" y="124"/>
                  </a:moveTo>
                  <a:cubicBezTo>
                    <a:pt x="113" y="125"/>
                    <a:pt x="115" y="126"/>
                    <a:pt x="117" y="128"/>
                  </a:cubicBezTo>
                  <a:cubicBezTo>
                    <a:pt x="121" y="125"/>
                    <a:pt x="123" y="121"/>
                    <a:pt x="126" y="117"/>
                  </a:cubicBezTo>
                  <a:cubicBezTo>
                    <a:pt x="119" y="111"/>
                    <a:pt x="114" y="117"/>
                    <a:pt x="111" y="124"/>
                  </a:cubicBezTo>
                  <a:close/>
                  <a:moveTo>
                    <a:pt x="306" y="121"/>
                  </a:moveTo>
                  <a:cubicBezTo>
                    <a:pt x="306" y="120"/>
                    <a:pt x="306" y="120"/>
                    <a:pt x="307" y="120"/>
                  </a:cubicBezTo>
                  <a:cubicBezTo>
                    <a:pt x="307" y="117"/>
                    <a:pt x="304" y="118"/>
                    <a:pt x="304" y="116"/>
                  </a:cubicBezTo>
                  <a:cubicBezTo>
                    <a:pt x="303" y="116"/>
                    <a:pt x="301" y="116"/>
                    <a:pt x="301" y="114"/>
                  </a:cubicBezTo>
                  <a:cubicBezTo>
                    <a:pt x="299" y="114"/>
                    <a:pt x="298" y="114"/>
                    <a:pt x="296" y="114"/>
                  </a:cubicBezTo>
                  <a:cubicBezTo>
                    <a:pt x="298" y="117"/>
                    <a:pt x="302" y="119"/>
                    <a:pt x="306" y="121"/>
                  </a:cubicBezTo>
                  <a:close/>
                  <a:moveTo>
                    <a:pt x="364" y="114"/>
                  </a:moveTo>
                  <a:cubicBezTo>
                    <a:pt x="362" y="114"/>
                    <a:pt x="361" y="114"/>
                    <a:pt x="360" y="115"/>
                  </a:cubicBezTo>
                  <a:cubicBezTo>
                    <a:pt x="364" y="117"/>
                    <a:pt x="368" y="123"/>
                    <a:pt x="372" y="123"/>
                  </a:cubicBezTo>
                  <a:cubicBezTo>
                    <a:pt x="370" y="120"/>
                    <a:pt x="365" y="119"/>
                    <a:pt x="364" y="114"/>
                  </a:cubicBezTo>
                  <a:close/>
                  <a:moveTo>
                    <a:pt x="521" y="137"/>
                  </a:moveTo>
                  <a:cubicBezTo>
                    <a:pt x="513" y="129"/>
                    <a:pt x="506" y="118"/>
                    <a:pt x="493" y="114"/>
                  </a:cubicBezTo>
                  <a:cubicBezTo>
                    <a:pt x="502" y="122"/>
                    <a:pt x="511" y="131"/>
                    <a:pt x="521" y="137"/>
                  </a:cubicBezTo>
                  <a:close/>
                  <a:moveTo>
                    <a:pt x="273" y="115"/>
                  </a:moveTo>
                  <a:cubicBezTo>
                    <a:pt x="271" y="117"/>
                    <a:pt x="274" y="116"/>
                    <a:pt x="273" y="118"/>
                  </a:cubicBezTo>
                  <a:cubicBezTo>
                    <a:pt x="273" y="119"/>
                    <a:pt x="270" y="118"/>
                    <a:pt x="270" y="119"/>
                  </a:cubicBezTo>
                  <a:cubicBezTo>
                    <a:pt x="272" y="122"/>
                    <a:pt x="275" y="123"/>
                    <a:pt x="278" y="124"/>
                  </a:cubicBezTo>
                  <a:cubicBezTo>
                    <a:pt x="278" y="122"/>
                    <a:pt x="279" y="121"/>
                    <a:pt x="279" y="119"/>
                  </a:cubicBezTo>
                  <a:cubicBezTo>
                    <a:pt x="279" y="118"/>
                    <a:pt x="276" y="119"/>
                    <a:pt x="274" y="117"/>
                  </a:cubicBezTo>
                  <a:cubicBezTo>
                    <a:pt x="274" y="116"/>
                    <a:pt x="276" y="117"/>
                    <a:pt x="275" y="114"/>
                  </a:cubicBezTo>
                  <a:cubicBezTo>
                    <a:pt x="274" y="114"/>
                    <a:pt x="273" y="115"/>
                    <a:pt x="273" y="115"/>
                  </a:cubicBezTo>
                  <a:close/>
                  <a:moveTo>
                    <a:pt x="440" y="115"/>
                  </a:moveTo>
                  <a:cubicBezTo>
                    <a:pt x="444" y="121"/>
                    <a:pt x="455" y="128"/>
                    <a:pt x="464" y="131"/>
                  </a:cubicBezTo>
                  <a:cubicBezTo>
                    <a:pt x="465" y="130"/>
                    <a:pt x="468" y="128"/>
                    <a:pt x="468" y="125"/>
                  </a:cubicBezTo>
                  <a:cubicBezTo>
                    <a:pt x="458" y="122"/>
                    <a:pt x="450" y="116"/>
                    <a:pt x="440" y="115"/>
                  </a:cubicBezTo>
                  <a:close/>
                  <a:moveTo>
                    <a:pt x="339" y="116"/>
                  </a:moveTo>
                  <a:cubicBezTo>
                    <a:pt x="339" y="117"/>
                    <a:pt x="341" y="117"/>
                    <a:pt x="343" y="118"/>
                  </a:cubicBezTo>
                  <a:cubicBezTo>
                    <a:pt x="342" y="116"/>
                    <a:pt x="340" y="115"/>
                    <a:pt x="339" y="116"/>
                  </a:cubicBezTo>
                  <a:close/>
                  <a:moveTo>
                    <a:pt x="517" y="117"/>
                  </a:moveTo>
                  <a:cubicBezTo>
                    <a:pt x="517" y="116"/>
                    <a:pt x="515" y="115"/>
                    <a:pt x="514" y="115"/>
                  </a:cubicBezTo>
                  <a:cubicBezTo>
                    <a:pt x="513" y="117"/>
                    <a:pt x="516" y="117"/>
                    <a:pt x="517" y="117"/>
                  </a:cubicBezTo>
                  <a:close/>
                  <a:moveTo>
                    <a:pt x="66" y="117"/>
                  </a:moveTo>
                  <a:cubicBezTo>
                    <a:pt x="67" y="118"/>
                    <a:pt x="70" y="118"/>
                    <a:pt x="69" y="116"/>
                  </a:cubicBezTo>
                  <a:cubicBezTo>
                    <a:pt x="68" y="116"/>
                    <a:pt x="66" y="116"/>
                    <a:pt x="66" y="117"/>
                  </a:cubicBezTo>
                  <a:close/>
                  <a:moveTo>
                    <a:pt x="188" y="121"/>
                  </a:moveTo>
                  <a:cubicBezTo>
                    <a:pt x="191" y="123"/>
                    <a:pt x="195" y="125"/>
                    <a:pt x="198" y="127"/>
                  </a:cubicBezTo>
                  <a:cubicBezTo>
                    <a:pt x="202" y="126"/>
                    <a:pt x="204" y="122"/>
                    <a:pt x="207" y="119"/>
                  </a:cubicBezTo>
                  <a:cubicBezTo>
                    <a:pt x="201" y="114"/>
                    <a:pt x="194" y="117"/>
                    <a:pt x="188" y="121"/>
                  </a:cubicBezTo>
                  <a:close/>
                  <a:moveTo>
                    <a:pt x="301" y="122"/>
                  </a:moveTo>
                  <a:cubicBezTo>
                    <a:pt x="295" y="122"/>
                    <a:pt x="292" y="113"/>
                    <a:pt x="287" y="117"/>
                  </a:cubicBezTo>
                  <a:cubicBezTo>
                    <a:pt x="295" y="123"/>
                    <a:pt x="304" y="127"/>
                    <a:pt x="312" y="132"/>
                  </a:cubicBezTo>
                  <a:cubicBezTo>
                    <a:pt x="310" y="128"/>
                    <a:pt x="301" y="126"/>
                    <a:pt x="301" y="122"/>
                  </a:cubicBezTo>
                  <a:close/>
                  <a:moveTo>
                    <a:pt x="390" y="121"/>
                  </a:moveTo>
                  <a:cubicBezTo>
                    <a:pt x="395" y="124"/>
                    <a:pt x="402" y="126"/>
                    <a:pt x="408" y="130"/>
                  </a:cubicBezTo>
                  <a:cubicBezTo>
                    <a:pt x="403" y="125"/>
                    <a:pt x="398" y="120"/>
                    <a:pt x="391" y="117"/>
                  </a:cubicBezTo>
                  <a:cubicBezTo>
                    <a:pt x="391" y="119"/>
                    <a:pt x="390" y="119"/>
                    <a:pt x="390" y="121"/>
                  </a:cubicBezTo>
                  <a:close/>
                  <a:moveTo>
                    <a:pt x="423" y="128"/>
                  </a:moveTo>
                  <a:cubicBezTo>
                    <a:pt x="418" y="126"/>
                    <a:pt x="414" y="119"/>
                    <a:pt x="409" y="119"/>
                  </a:cubicBezTo>
                  <a:cubicBezTo>
                    <a:pt x="414" y="120"/>
                    <a:pt x="419" y="133"/>
                    <a:pt x="423" y="128"/>
                  </a:cubicBezTo>
                  <a:close/>
                  <a:moveTo>
                    <a:pt x="487" y="122"/>
                  </a:moveTo>
                  <a:cubicBezTo>
                    <a:pt x="488" y="121"/>
                    <a:pt x="485" y="119"/>
                    <a:pt x="482" y="119"/>
                  </a:cubicBezTo>
                  <a:cubicBezTo>
                    <a:pt x="482" y="121"/>
                    <a:pt x="485" y="121"/>
                    <a:pt x="487" y="122"/>
                  </a:cubicBezTo>
                  <a:close/>
                  <a:moveTo>
                    <a:pt x="562" y="128"/>
                  </a:moveTo>
                  <a:cubicBezTo>
                    <a:pt x="565" y="123"/>
                    <a:pt x="555" y="121"/>
                    <a:pt x="551" y="119"/>
                  </a:cubicBezTo>
                  <a:cubicBezTo>
                    <a:pt x="552" y="124"/>
                    <a:pt x="558" y="125"/>
                    <a:pt x="562" y="128"/>
                  </a:cubicBezTo>
                  <a:close/>
                  <a:moveTo>
                    <a:pt x="121" y="131"/>
                  </a:moveTo>
                  <a:cubicBezTo>
                    <a:pt x="125" y="132"/>
                    <a:pt x="127" y="136"/>
                    <a:pt x="131" y="136"/>
                  </a:cubicBezTo>
                  <a:cubicBezTo>
                    <a:pt x="133" y="132"/>
                    <a:pt x="133" y="126"/>
                    <a:pt x="135" y="121"/>
                  </a:cubicBezTo>
                  <a:cubicBezTo>
                    <a:pt x="134" y="120"/>
                    <a:pt x="132" y="120"/>
                    <a:pt x="131" y="119"/>
                  </a:cubicBezTo>
                  <a:cubicBezTo>
                    <a:pt x="127" y="123"/>
                    <a:pt x="124" y="126"/>
                    <a:pt x="121" y="131"/>
                  </a:cubicBezTo>
                  <a:close/>
                  <a:moveTo>
                    <a:pt x="347" y="122"/>
                  </a:moveTo>
                  <a:cubicBezTo>
                    <a:pt x="356" y="126"/>
                    <a:pt x="365" y="133"/>
                    <a:pt x="374" y="136"/>
                  </a:cubicBezTo>
                  <a:cubicBezTo>
                    <a:pt x="365" y="130"/>
                    <a:pt x="357" y="125"/>
                    <a:pt x="348" y="119"/>
                  </a:cubicBezTo>
                  <a:cubicBezTo>
                    <a:pt x="348" y="120"/>
                    <a:pt x="347" y="121"/>
                    <a:pt x="347" y="122"/>
                  </a:cubicBezTo>
                  <a:close/>
                  <a:moveTo>
                    <a:pt x="79" y="122"/>
                  </a:moveTo>
                  <a:cubicBezTo>
                    <a:pt x="81" y="123"/>
                    <a:pt x="82" y="123"/>
                    <a:pt x="84" y="122"/>
                  </a:cubicBezTo>
                  <a:cubicBezTo>
                    <a:pt x="84" y="122"/>
                    <a:pt x="84" y="121"/>
                    <a:pt x="84" y="120"/>
                  </a:cubicBezTo>
                  <a:cubicBezTo>
                    <a:pt x="82" y="121"/>
                    <a:pt x="80" y="121"/>
                    <a:pt x="79" y="122"/>
                  </a:cubicBezTo>
                  <a:close/>
                  <a:moveTo>
                    <a:pt x="31" y="166"/>
                  </a:moveTo>
                  <a:cubicBezTo>
                    <a:pt x="35" y="159"/>
                    <a:pt x="35" y="148"/>
                    <a:pt x="42" y="144"/>
                  </a:cubicBezTo>
                  <a:cubicBezTo>
                    <a:pt x="42" y="141"/>
                    <a:pt x="44" y="140"/>
                    <a:pt x="44" y="138"/>
                  </a:cubicBezTo>
                  <a:cubicBezTo>
                    <a:pt x="43" y="137"/>
                    <a:pt x="43" y="135"/>
                    <a:pt x="42" y="134"/>
                  </a:cubicBezTo>
                  <a:cubicBezTo>
                    <a:pt x="46" y="131"/>
                    <a:pt x="52" y="127"/>
                    <a:pt x="52" y="122"/>
                  </a:cubicBezTo>
                  <a:cubicBezTo>
                    <a:pt x="51" y="121"/>
                    <a:pt x="51" y="121"/>
                    <a:pt x="50" y="121"/>
                  </a:cubicBezTo>
                  <a:cubicBezTo>
                    <a:pt x="40" y="132"/>
                    <a:pt x="32" y="148"/>
                    <a:pt x="31" y="166"/>
                  </a:cubicBezTo>
                  <a:close/>
                  <a:moveTo>
                    <a:pt x="60" y="122"/>
                  </a:moveTo>
                  <a:cubicBezTo>
                    <a:pt x="60" y="126"/>
                    <a:pt x="66" y="125"/>
                    <a:pt x="66" y="122"/>
                  </a:cubicBezTo>
                  <a:cubicBezTo>
                    <a:pt x="65" y="121"/>
                    <a:pt x="61" y="121"/>
                    <a:pt x="60" y="122"/>
                  </a:cubicBezTo>
                  <a:close/>
                  <a:moveTo>
                    <a:pt x="97" y="130"/>
                  </a:moveTo>
                  <a:cubicBezTo>
                    <a:pt x="102" y="133"/>
                    <a:pt x="104" y="128"/>
                    <a:pt x="105" y="124"/>
                  </a:cubicBezTo>
                  <a:cubicBezTo>
                    <a:pt x="103" y="124"/>
                    <a:pt x="104" y="122"/>
                    <a:pt x="101" y="122"/>
                  </a:cubicBezTo>
                  <a:cubicBezTo>
                    <a:pt x="100" y="124"/>
                    <a:pt x="98" y="127"/>
                    <a:pt x="97" y="130"/>
                  </a:cubicBezTo>
                  <a:close/>
                  <a:moveTo>
                    <a:pt x="204" y="132"/>
                  </a:moveTo>
                  <a:cubicBezTo>
                    <a:pt x="205" y="133"/>
                    <a:pt x="207" y="133"/>
                    <a:pt x="208" y="133"/>
                  </a:cubicBezTo>
                  <a:cubicBezTo>
                    <a:pt x="210" y="130"/>
                    <a:pt x="212" y="127"/>
                    <a:pt x="212" y="122"/>
                  </a:cubicBezTo>
                  <a:cubicBezTo>
                    <a:pt x="208" y="124"/>
                    <a:pt x="205" y="127"/>
                    <a:pt x="204" y="132"/>
                  </a:cubicBezTo>
                  <a:close/>
                  <a:moveTo>
                    <a:pt x="459" y="138"/>
                  </a:moveTo>
                  <a:cubicBezTo>
                    <a:pt x="462" y="133"/>
                    <a:pt x="452" y="134"/>
                    <a:pt x="454" y="130"/>
                  </a:cubicBezTo>
                  <a:cubicBezTo>
                    <a:pt x="447" y="130"/>
                    <a:pt x="444" y="122"/>
                    <a:pt x="438" y="123"/>
                  </a:cubicBezTo>
                  <a:cubicBezTo>
                    <a:pt x="446" y="128"/>
                    <a:pt x="452" y="134"/>
                    <a:pt x="459" y="138"/>
                  </a:cubicBezTo>
                  <a:close/>
                  <a:moveTo>
                    <a:pt x="532" y="127"/>
                  </a:moveTo>
                  <a:cubicBezTo>
                    <a:pt x="531" y="124"/>
                    <a:pt x="527" y="124"/>
                    <a:pt x="525" y="122"/>
                  </a:cubicBezTo>
                  <a:cubicBezTo>
                    <a:pt x="526" y="125"/>
                    <a:pt x="529" y="126"/>
                    <a:pt x="532" y="127"/>
                  </a:cubicBezTo>
                  <a:close/>
                  <a:moveTo>
                    <a:pt x="153" y="126"/>
                  </a:moveTo>
                  <a:cubicBezTo>
                    <a:pt x="152" y="129"/>
                    <a:pt x="156" y="129"/>
                    <a:pt x="157" y="128"/>
                  </a:cubicBezTo>
                  <a:cubicBezTo>
                    <a:pt x="156" y="127"/>
                    <a:pt x="158" y="124"/>
                    <a:pt x="159" y="123"/>
                  </a:cubicBezTo>
                  <a:cubicBezTo>
                    <a:pt x="156" y="123"/>
                    <a:pt x="156" y="126"/>
                    <a:pt x="153" y="126"/>
                  </a:cubicBezTo>
                  <a:close/>
                  <a:moveTo>
                    <a:pt x="286" y="124"/>
                  </a:moveTo>
                  <a:cubicBezTo>
                    <a:pt x="286" y="126"/>
                    <a:pt x="288" y="128"/>
                    <a:pt x="289" y="130"/>
                  </a:cubicBezTo>
                  <a:cubicBezTo>
                    <a:pt x="298" y="134"/>
                    <a:pt x="305" y="141"/>
                    <a:pt x="317" y="144"/>
                  </a:cubicBezTo>
                  <a:cubicBezTo>
                    <a:pt x="317" y="143"/>
                    <a:pt x="318" y="143"/>
                    <a:pt x="318" y="141"/>
                  </a:cubicBezTo>
                  <a:cubicBezTo>
                    <a:pt x="315" y="139"/>
                    <a:pt x="309" y="139"/>
                    <a:pt x="309" y="135"/>
                  </a:cubicBezTo>
                  <a:cubicBezTo>
                    <a:pt x="306" y="136"/>
                    <a:pt x="303" y="134"/>
                    <a:pt x="303" y="131"/>
                  </a:cubicBezTo>
                  <a:cubicBezTo>
                    <a:pt x="296" y="133"/>
                    <a:pt x="293" y="123"/>
                    <a:pt x="286" y="124"/>
                  </a:cubicBezTo>
                  <a:close/>
                  <a:moveTo>
                    <a:pt x="138" y="132"/>
                  </a:moveTo>
                  <a:cubicBezTo>
                    <a:pt x="140" y="130"/>
                    <a:pt x="144" y="130"/>
                    <a:pt x="145" y="127"/>
                  </a:cubicBezTo>
                  <a:cubicBezTo>
                    <a:pt x="143" y="125"/>
                    <a:pt x="141" y="125"/>
                    <a:pt x="139" y="124"/>
                  </a:cubicBezTo>
                  <a:cubicBezTo>
                    <a:pt x="139" y="127"/>
                    <a:pt x="137" y="128"/>
                    <a:pt x="138" y="132"/>
                  </a:cubicBezTo>
                  <a:close/>
                  <a:moveTo>
                    <a:pt x="509" y="147"/>
                  </a:moveTo>
                  <a:cubicBezTo>
                    <a:pt x="512" y="146"/>
                    <a:pt x="512" y="143"/>
                    <a:pt x="510" y="141"/>
                  </a:cubicBezTo>
                  <a:cubicBezTo>
                    <a:pt x="506" y="141"/>
                    <a:pt x="503" y="137"/>
                    <a:pt x="500" y="135"/>
                  </a:cubicBezTo>
                  <a:cubicBezTo>
                    <a:pt x="497" y="134"/>
                    <a:pt x="490" y="131"/>
                    <a:pt x="490" y="128"/>
                  </a:cubicBezTo>
                  <a:cubicBezTo>
                    <a:pt x="486" y="128"/>
                    <a:pt x="485" y="125"/>
                    <a:pt x="482" y="124"/>
                  </a:cubicBezTo>
                  <a:cubicBezTo>
                    <a:pt x="487" y="136"/>
                    <a:pt x="500" y="140"/>
                    <a:pt x="509" y="147"/>
                  </a:cubicBezTo>
                  <a:close/>
                  <a:moveTo>
                    <a:pt x="169" y="136"/>
                  </a:moveTo>
                  <a:cubicBezTo>
                    <a:pt x="171" y="136"/>
                    <a:pt x="171" y="137"/>
                    <a:pt x="173" y="137"/>
                  </a:cubicBezTo>
                  <a:cubicBezTo>
                    <a:pt x="175" y="133"/>
                    <a:pt x="178" y="129"/>
                    <a:pt x="179" y="124"/>
                  </a:cubicBezTo>
                  <a:cubicBezTo>
                    <a:pt x="173" y="125"/>
                    <a:pt x="170" y="130"/>
                    <a:pt x="169" y="136"/>
                  </a:cubicBezTo>
                  <a:close/>
                  <a:moveTo>
                    <a:pt x="248" y="127"/>
                  </a:moveTo>
                  <a:cubicBezTo>
                    <a:pt x="250" y="127"/>
                    <a:pt x="251" y="128"/>
                    <a:pt x="253" y="128"/>
                  </a:cubicBezTo>
                  <a:cubicBezTo>
                    <a:pt x="255" y="123"/>
                    <a:pt x="249" y="124"/>
                    <a:pt x="248" y="127"/>
                  </a:cubicBezTo>
                  <a:close/>
                  <a:moveTo>
                    <a:pt x="332" y="127"/>
                  </a:moveTo>
                  <a:cubicBezTo>
                    <a:pt x="334" y="128"/>
                    <a:pt x="337" y="129"/>
                    <a:pt x="340" y="131"/>
                  </a:cubicBezTo>
                  <a:cubicBezTo>
                    <a:pt x="340" y="126"/>
                    <a:pt x="336" y="126"/>
                    <a:pt x="334" y="124"/>
                  </a:cubicBezTo>
                  <a:cubicBezTo>
                    <a:pt x="334" y="125"/>
                    <a:pt x="332" y="125"/>
                    <a:pt x="332" y="127"/>
                  </a:cubicBezTo>
                  <a:close/>
                  <a:moveTo>
                    <a:pt x="581" y="131"/>
                  </a:moveTo>
                  <a:cubicBezTo>
                    <a:pt x="582" y="128"/>
                    <a:pt x="576" y="125"/>
                    <a:pt x="574" y="125"/>
                  </a:cubicBezTo>
                  <a:cubicBezTo>
                    <a:pt x="577" y="127"/>
                    <a:pt x="579" y="129"/>
                    <a:pt x="581" y="131"/>
                  </a:cubicBezTo>
                  <a:close/>
                  <a:moveTo>
                    <a:pt x="75" y="133"/>
                  </a:moveTo>
                  <a:cubicBezTo>
                    <a:pt x="77" y="134"/>
                    <a:pt x="79" y="129"/>
                    <a:pt x="81" y="127"/>
                  </a:cubicBezTo>
                  <a:cubicBezTo>
                    <a:pt x="79" y="126"/>
                    <a:pt x="79" y="125"/>
                    <a:pt x="76" y="125"/>
                  </a:cubicBezTo>
                  <a:cubicBezTo>
                    <a:pt x="75" y="127"/>
                    <a:pt x="75" y="131"/>
                    <a:pt x="75" y="133"/>
                  </a:cubicBezTo>
                  <a:close/>
                  <a:moveTo>
                    <a:pt x="524" y="133"/>
                  </a:moveTo>
                  <a:cubicBezTo>
                    <a:pt x="527" y="136"/>
                    <a:pt x="529" y="141"/>
                    <a:pt x="532" y="142"/>
                  </a:cubicBezTo>
                  <a:cubicBezTo>
                    <a:pt x="534" y="146"/>
                    <a:pt x="537" y="147"/>
                    <a:pt x="540" y="149"/>
                  </a:cubicBezTo>
                  <a:cubicBezTo>
                    <a:pt x="542" y="146"/>
                    <a:pt x="537" y="141"/>
                    <a:pt x="534" y="141"/>
                  </a:cubicBezTo>
                  <a:cubicBezTo>
                    <a:pt x="534" y="137"/>
                    <a:pt x="529" y="137"/>
                    <a:pt x="527" y="133"/>
                  </a:cubicBezTo>
                  <a:cubicBezTo>
                    <a:pt x="526" y="131"/>
                    <a:pt x="520" y="129"/>
                    <a:pt x="518" y="125"/>
                  </a:cubicBezTo>
                  <a:cubicBezTo>
                    <a:pt x="519" y="125"/>
                    <a:pt x="519" y="125"/>
                    <a:pt x="518" y="125"/>
                  </a:cubicBezTo>
                  <a:cubicBezTo>
                    <a:pt x="516" y="128"/>
                    <a:pt x="522" y="130"/>
                    <a:pt x="524" y="133"/>
                  </a:cubicBezTo>
                  <a:close/>
                  <a:moveTo>
                    <a:pt x="182" y="131"/>
                  </a:moveTo>
                  <a:cubicBezTo>
                    <a:pt x="186" y="129"/>
                    <a:pt x="190" y="133"/>
                    <a:pt x="194" y="130"/>
                  </a:cubicBezTo>
                  <a:cubicBezTo>
                    <a:pt x="190" y="128"/>
                    <a:pt x="189" y="126"/>
                    <a:pt x="183" y="125"/>
                  </a:cubicBezTo>
                  <a:cubicBezTo>
                    <a:pt x="183" y="127"/>
                    <a:pt x="182" y="128"/>
                    <a:pt x="182" y="131"/>
                  </a:cubicBezTo>
                  <a:close/>
                  <a:moveTo>
                    <a:pt x="549" y="135"/>
                  </a:moveTo>
                  <a:cubicBezTo>
                    <a:pt x="552" y="137"/>
                    <a:pt x="556" y="140"/>
                    <a:pt x="560" y="143"/>
                  </a:cubicBezTo>
                  <a:cubicBezTo>
                    <a:pt x="561" y="140"/>
                    <a:pt x="562" y="137"/>
                    <a:pt x="561" y="133"/>
                  </a:cubicBezTo>
                  <a:cubicBezTo>
                    <a:pt x="557" y="131"/>
                    <a:pt x="555" y="127"/>
                    <a:pt x="550" y="125"/>
                  </a:cubicBezTo>
                  <a:cubicBezTo>
                    <a:pt x="550" y="129"/>
                    <a:pt x="548" y="132"/>
                    <a:pt x="549" y="135"/>
                  </a:cubicBezTo>
                  <a:close/>
                  <a:moveTo>
                    <a:pt x="272" y="128"/>
                  </a:moveTo>
                  <a:cubicBezTo>
                    <a:pt x="274" y="127"/>
                    <a:pt x="275" y="127"/>
                    <a:pt x="276" y="128"/>
                  </a:cubicBezTo>
                  <a:cubicBezTo>
                    <a:pt x="276" y="127"/>
                    <a:pt x="274" y="127"/>
                    <a:pt x="273" y="126"/>
                  </a:cubicBezTo>
                  <a:cubicBezTo>
                    <a:pt x="273" y="127"/>
                    <a:pt x="272" y="127"/>
                    <a:pt x="272" y="128"/>
                  </a:cubicBezTo>
                  <a:close/>
                  <a:moveTo>
                    <a:pt x="388" y="128"/>
                  </a:moveTo>
                  <a:cubicBezTo>
                    <a:pt x="388" y="133"/>
                    <a:pt x="394" y="132"/>
                    <a:pt x="400" y="132"/>
                  </a:cubicBezTo>
                  <a:cubicBezTo>
                    <a:pt x="397" y="127"/>
                    <a:pt x="393" y="125"/>
                    <a:pt x="388" y="128"/>
                  </a:cubicBezTo>
                  <a:close/>
                  <a:moveTo>
                    <a:pt x="433" y="131"/>
                  </a:moveTo>
                  <a:cubicBezTo>
                    <a:pt x="440" y="136"/>
                    <a:pt x="446" y="142"/>
                    <a:pt x="453" y="147"/>
                  </a:cubicBezTo>
                  <a:cubicBezTo>
                    <a:pt x="453" y="144"/>
                    <a:pt x="456" y="144"/>
                    <a:pt x="456" y="141"/>
                  </a:cubicBezTo>
                  <a:cubicBezTo>
                    <a:pt x="449" y="136"/>
                    <a:pt x="442" y="131"/>
                    <a:pt x="436" y="126"/>
                  </a:cubicBezTo>
                  <a:cubicBezTo>
                    <a:pt x="435" y="128"/>
                    <a:pt x="434" y="129"/>
                    <a:pt x="433" y="131"/>
                  </a:cubicBezTo>
                  <a:close/>
                  <a:moveTo>
                    <a:pt x="55" y="135"/>
                  </a:moveTo>
                  <a:cubicBezTo>
                    <a:pt x="57" y="133"/>
                    <a:pt x="57" y="129"/>
                    <a:pt x="59" y="128"/>
                  </a:cubicBezTo>
                  <a:cubicBezTo>
                    <a:pt x="57" y="126"/>
                    <a:pt x="51" y="134"/>
                    <a:pt x="55" y="135"/>
                  </a:cubicBezTo>
                  <a:close/>
                  <a:moveTo>
                    <a:pt x="112" y="136"/>
                  </a:moveTo>
                  <a:cubicBezTo>
                    <a:pt x="112" y="134"/>
                    <a:pt x="114" y="132"/>
                    <a:pt x="115" y="131"/>
                  </a:cubicBezTo>
                  <a:cubicBezTo>
                    <a:pt x="109" y="121"/>
                    <a:pt x="102" y="135"/>
                    <a:pt x="112" y="136"/>
                  </a:cubicBezTo>
                  <a:close/>
                  <a:moveTo>
                    <a:pt x="78" y="135"/>
                  </a:moveTo>
                  <a:cubicBezTo>
                    <a:pt x="80" y="136"/>
                    <a:pt x="80" y="138"/>
                    <a:pt x="81" y="138"/>
                  </a:cubicBezTo>
                  <a:cubicBezTo>
                    <a:pt x="84" y="135"/>
                    <a:pt x="85" y="132"/>
                    <a:pt x="86" y="128"/>
                  </a:cubicBezTo>
                  <a:cubicBezTo>
                    <a:pt x="85" y="128"/>
                    <a:pt x="84" y="128"/>
                    <a:pt x="84" y="128"/>
                  </a:cubicBezTo>
                  <a:cubicBezTo>
                    <a:pt x="82" y="131"/>
                    <a:pt x="80" y="133"/>
                    <a:pt x="78" y="135"/>
                  </a:cubicBezTo>
                  <a:close/>
                  <a:moveTo>
                    <a:pt x="219" y="131"/>
                  </a:moveTo>
                  <a:cubicBezTo>
                    <a:pt x="221" y="132"/>
                    <a:pt x="221" y="130"/>
                    <a:pt x="223" y="131"/>
                  </a:cubicBezTo>
                  <a:cubicBezTo>
                    <a:pt x="223" y="129"/>
                    <a:pt x="221" y="128"/>
                    <a:pt x="219" y="128"/>
                  </a:cubicBezTo>
                  <a:cubicBezTo>
                    <a:pt x="219" y="129"/>
                    <a:pt x="219" y="130"/>
                    <a:pt x="219" y="131"/>
                  </a:cubicBezTo>
                  <a:close/>
                  <a:moveTo>
                    <a:pt x="236" y="130"/>
                  </a:moveTo>
                  <a:cubicBezTo>
                    <a:pt x="241" y="136"/>
                    <a:pt x="247" y="131"/>
                    <a:pt x="255" y="135"/>
                  </a:cubicBezTo>
                  <a:cubicBezTo>
                    <a:pt x="251" y="130"/>
                    <a:pt x="241" y="126"/>
                    <a:pt x="236" y="130"/>
                  </a:cubicBezTo>
                  <a:close/>
                  <a:moveTo>
                    <a:pt x="468" y="135"/>
                  </a:moveTo>
                  <a:cubicBezTo>
                    <a:pt x="471" y="134"/>
                    <a:pt x="471" y="130"/>
                    <a:pt x="473" y="128"/>
                  </a:cubicBezTo>
                  <a:cubicBezTo>
                    <a:pt x="470" y="129"/>
                    <a:pt x="467" y="132"/>
                    <a:pt x="468" y="135"/>
                  </a:cubicBezTo>
                  <a:close/>
                  <a:moveTo>
                    <a:pt x="149" y="128"/>
                  </a:moveTo>
                  <a:cubicBezTo>
                    <a:pt x="146" y="133"/>
                    <a:pt x="140" y="134"/>
                    <a:pt x="136" y="139"/>
                  </a:cubicBezTo>
                  <a:cubicBezTo>
                    <a:pt x="140" y="139"/>
                    <a:pt x="141" y="139"/>
                    <a:pt x="144" y="139"/>
                  </a:cubicBezTo>
                  <a:cubicBezTo>
                    <a:pt x="146" y="136"/>
                    <a:pt x="149" y="134"/>
                    <a:pt x="152" y="131"/>
                  </a:cubicBezTo>
                  <a:cubicBezTo>
                    <a:pt x="152" y="130"/>
                    <a:pt x="151" y="129"/>
                    <a:pt x="149" y="128"/>
                  </a:cubicBezTo>
                  <a:close/>
                  <a:moveTo>
                    <a:pt x="261" y="133"/>
                  </a:moveTo>
                  <a:cubicBezTo>
                    <a:pt x="265" y="134"/>
                    <a:pt x="269" y="137"/>
                    <a:pt x="273" y="138"/>
                  </a:cubicBezTo>
                  <a:cubicBezTo>
                    <a:pt x="274" y="137"/>
                    <a:pt x="274" y="136"/>
                    <a:pt x="274" y="134"/>
                  </a:cubicBezTo>
                  <a:cubicBezTo>
                    <a:pt x="269" y="133"/>
                    <a:pt x="267" y="130"/>
                    <a:pt x="263" y="128"/>
                  </a:cubicBezTo>
                  <a:cubicBezTo>
                    <a:pt x="262" y="130"/>
                    <a:pt x="261" y="130"/>
                    <a:pt x="261" y="133"/>
                  </a:cubicBezTo>
                  <a:close/>
                  <a:moveTo>
                    <a:pt x="324" y="133"/>
                  </a:moveTo>
                  <a:cubicBezTo>
                    <a:pt x="324" y="131"/>
                    <a:pt x="320" y="129"/>
                    <a:pt x="319" y="130"/>
                  </a:cubicBezTo>
                  <a:cubicBezTo>
                    <a:pt x="321" y="131"/>
                    <a:pt x="321" y="134"/>
                    <a:pt x="324" y="133"/>
                  </a:cubicBezTo>
                  <a:close/>
                  <a:moveTo>
                    <a:pt x="338" y="135"/>
                  </a:moveTo>
                  <a:cubicBezTo>
                    <a:pt x="338" y="131"/>
                    <a:pt x="334" y="131"/>
                    <a:pt x="332" y="130"/>
                  </a:cubicBezTo>
                  <a:cubicBezTo>
                    <a:pt x="333" y="132"/>
                    <a:pt x="336" y="133"/>
                    <a:pt x="338" y="135"/>
                  </a:cubicBezTo>
                  <a:close/>
                  <a:moveTo>
                    <a:pt x="623" y="157"/>
                  </a:moveTo>
                  <a:cubicBezTo>
                    <a:pt x="624" y="158"/>
                    <a:pt x="627" y="156"/>
                    <a:pt x="628" y="158"/>
                  </a:cubicBezTo>
                  <a:cubicBezTo>
                    <a:pt x="630" y="169"/>
                    <a:pt x="623" y="180"/>
                    <a:pt x="629" y="190"/>
                  </a:cubicBezTo>
                  <a:cubicBezTo>
                    <a:pt x="633" y="188"/>
                    <a:pt x="631" y="180"/>
                    <a:pt x="635" y="178"/>
                  </a:cubicBezTo>
                  <a:cubicBezTo>
                    <a:pt x="631" y="174"/>
                    <a:pt x="635" y="165"/>
                    <a:pt x="638" y="161"/>
                  </a:cubicBezTo>
                  <a:cubicBezTo>
                    <a:pt x="634" y="154"/>
                    <a:pt x="630" y="147"/>
                    <a:pt x="625" y="142"/>
                  </a:cubicBezTo>
                  <a:cubicBezTo>
                    <a:pt x="624" y="138"/>
                    <a:pt x="619" y="138"/>
                    <a:pt x="619" y="134"/>
                  </a:cubicBezTo>
                  <a:cubicBezTo>
                    <a:pt x="617" y="134"/>
                    <a:pt x="615" y="128"/>
                    <a:pt x="614" y="131"/>
                  </a:cubicBezTo>
                  <a:cubicBezTo>
                    <a:pt x="618" y="139"/>
                    <a:pt x="621" y="147"/>
                    <a:pt x="623" y="157"/>
                  </a:cubicBezTo>
                  <a:close/>
                  <a:moveTo>
                    <a:pt x="284" y="133"/>
                  </a:moveTo>
                  <a:cubicBezTo>
                    <a:pt x="285" y="130"/>
                    <a:pt x="281" y="129"/>
                    <a:pt x="281" y="131"/>
                  </a:cubicBezTo>
                  <a:cubicBezTo>
                    <a:pt x="282" y="131"/>
                    <a:pt x="283" y="132"/>
                    <a:pt x="284" y="133"/>
                  </a:cubicBezTo>
                  <a:close/>
                  <a:moveTo>
                    <a:pt x="351" y="136"/>
                  </a:moveTo>
                  <a:cubicBezTo>
                    <a:pt x="348" y="135"/>
                    <a:pt x="346" y="132"/>
                    <a:pt x="344" y="130"/>
                  </a:cubicBezTo>
                  <a:cubicBezTo>
                    <a:pt x="343" y="130"/>
                    <a:pt x="343" y="132"/>
                    <a:pt x="343" y="133"/>
                  </a:cubicBezTo>
                  <a:cubicBezTo>
                    <a:pt x="346" y="133"/>
                    <a:pt x="349" y="137"/>
                    <a:pt x="351" y="136"/>
                  </a:cubicBezTo>
                  <a:close/>
                  <a:moveTo>
                    <a:pt x="89" y="140"/>
                  </a:moveTo>
                  <a:cubicBezTo>
                    <a:pt x="86" y="138"/>
                    <a:pt x="91" y="134"/>
                    <a:pt x="91" y="131"/>
                  </a:cubicBezTo>
                  <a:cubicBezTo>
                    <a:pt x="88" y="131"/>
                    <a:pt x="83" y="143"/>
                    <a:pt x="89" y="140"/>
                  </a:cubicBezTo>
                  <a:close/>
                  <a:moveTo>
                    <a:pt x="163" y="133"/>
                  </a:moveTo>
                  <a:cubicBezTo>
                    <a:pt x="164" y="133"/>
                    <a:pt x="164" y="133"/>
                    <a:pt x="165" y="133"/>
                  </a:cubicBezTo>
                  <a:cubicBezTo>
                    <a:pt x="165" y="132"/>
                    <a:pt x="165" y="131"/>
                    <a:pt x="166" y="131"/>
                  </a:cubicBezTo>
                  <a:cubicBezTo>
                    <a:pt x="164" y="131"/>
                    <a:pt x="163" y="131"/>
                    <a:pt x="163" y="133"/>
                  </a:cubicBezTo>
                  <a:close/>
                  <a:moveTo>
                    <a:pt x="425" y="133"/>
                  </a:moveTo>
                  <a:cubicBezTo>
                    <a:pt x="426" y="135"/>
                    <a:pt x="428" y="133"/>
                    <a:pt x="428" y="131"/>
                  </a:cubicBezTo>
                  <a:cubicBezTo>
                    <a:pt x="427" y="132"/>
                    <a:pt x="427" y="131"/>
                    <a:pt x="426" y="131"/>
                  </a:cubicBezTo>
                  <a:cubicBezTo>
                    <a:pt x="426" y="133"/>
                    <a:pt x="425" y="132"/>
                    <a:pt x="425" y="133"/>
                  </a:cubicBezTo>
                  <a:close/>
                  <a:moveTo>
                    <a:pt x="473" y="138"/>
                  </a:moveTo>
                  <a:cubicBezTo>
                    <a:pt x="479" y="140"/>
                    <a:pt x="482" y="144"/>
                    <a:pt x="488" y="145"/>
                  </a:cubicBezTo>
                  <a:cubicBezTo>
                    <a:pt x="487" y="138"/>
                    <a:pt x="481" y="135"/>
                    <a:pt x="476" y="131"/>
                  </a:cubicBezTo>
                  <a:cubicBezTo>
                    <a:pt x="475" y="134"/>
                    <a:pt x="473" y="134"/>
                    <a:pt x="473" y="138"/>
                  </a:cubicBezTo>
                  <a:close/>
                  <a:moveTo>
                    <a:pt x="219" y="136"/>
                  </a:moveTo>
                  <a:cubicBezTo>
                    <a:pt x="222" y="137"/>
                    <a:pt x="225" y="138"/>
                    <a:pt x="228" y="139"/>
                  </a:cubicBezTo>
                  <a:cubicBezTo>
                    <a:pt x="230" y="138"/>
                    <a:pt x="231" y="137"/>
                    <a:pt x="231" y="135"/>
                  </a:cubicBezTo>
                  <a:cubicBezTo>
                    <a:pt x="228" y="131"/>
                    <a:pt x="222" y="133"/>
                    <a:pt x="219" y="136"/>
                  </a:cubicBezTo>
                  <a:close/>
                  <a:moveTo>
                    <a:pt x="93" y="138"/>
                  </a:moveTo>
                  <a:cubicBezTo>
                    <a:pt x="95" y="138"/>
                    <a:pt x="97" y="136"/>
                    <a:pt x="97" y="133"/>
                  </a:cubicBezTo>
                  <a:cubicBezTo>
                    <a:pt x="96" y="133"/>
                    <a:pt x="96" y="132"/>
                    <a:pt x="95" y="133"/>
                  </a:cubicBezTo>
                  <a:cubicBezTo>
                    <a:pt x="95" y="135"/>
                    <a:pt x="93" y="136"/>
                    <a:pt x="93" y="138"/>
                  </a:cubicBezTo>
                  <a:close/>
                  <a:moveTo>
                    <a:pt x="115" y="138"/>
                  </a:moveTo>
                  <a:cubicBezTo>
                    <a:pt x="119" y="139"/>
                    <a:pt x="122" y="142"/>
                    <a:pt x="127" y="142"/>
                  </a:cubicBezTo>
                  <a:cubicBezTo>
                    <a:pt x="128" y="141"/>
                    <a:pt x="128" y="140"/>
                    <a:pt x="129" y="139"/>
                  </a:cubicBezTo>
                  <a:cubicBezTo>
                    <a:pt x="123" y="139"/>
                    <a:pt x="118" y="129"/>
                    <a:pt x="115" y="138"/>
                  </a:cubicBezTo>
                  <a:close/>
                  <a:moveTo>
                    <a:pt x="580" y="139"/>
                  </a:moveTo>
                  <a:cubicBezTo>
                    <a:pt x="580" y="136"/>
                    <a:pt x="578" y="135"/>
                    <a:pt x="575" y="133"/>
                  </a:cubicBezTo>
                  <a:cubicBezTo>
                    <a:pt x="576" y="136"/>
                    <a:pt x="578" y="137"/>
                    <a:pt x="580" y="139"/>
                  </a:cubicBezTo>
                  <a:close/>
                  <a:moveTo>
                    <a:pt x="66" y="139"/>
                  </a:moveTo>
                  <a:cubicBezTo>
                    <a:pt x="67" y="140"/>
                    <a:pt x="68" y="141"/>
                    <a:pt x="70" y="141"/>
                  </a:cubicBezTo>
                  <a:cubicBezTo>
                    <a:pt x="71" y="139"/>
                    <a:pt x="70" y="138"/>
                    <a:pt x="70" y="135"/>
                  </a:cubicBezTo>
                  <a:cubicBezTo>
                    <a:pt x="69" y="136"/>
                    <a:pt x="69" y="133"/>
                    <a:pt x="67" y="134"/>
                  </a:cubicBezTo>
                  <a:cubicBezTo>
                    <a:pt x="67" y="136"/>
                    <a:pt x="65" y="137"/>
                    <a:pt x="66" y="139"/>
                  </a:cubicBezTo>
                  <a:close/>
                  <a:moveTo>
                    <a:pt x="312" y="150"/>
                  </a:moveTo>
                  <a:cubicBezTo>
                    <a:pt x="313" y="149"/>
                    <a:pt x="314" y="148"/>
                    <a:pt x="314" y="147"/>
                  </a:cubicBezTo>
                  <a:cubicBezTo>
                    <a:pt x="307" y="143"/>
                    <a:pt x="299" y="138"/>
                    <a:pt x="290" y="135"/>
                  </a:cubicBezTo>
                  <a:cubicBezTo>
                    <a:pt x="295" y="142"/>
                    <a:pt x="304" y="146"/>
                    <a:pt x="312" y="150"/>
                  </a:cubicBezTo>
                  <a:close/>
                  <a:moveTo>
                    <a:pt x="431" y="135"/>
                  </a:moveTo>
                  <a:cubicBezTo>
                    <a:pt x="435" y="141"/>
                    <a:pt x="444" y="146"/>
                    <a:pt x="450" y="148"/>
                  </a:cubicBezTo>
                  <a:cubicBezTo>
                    <a:pt x="444" y="144"/>
                    <a:pt x="438" y="137"/>
                    <a:pt x="431" y="135"/>
                  </a:cubicBezTo>
                  <a:close/>
                  <a:moveTo>
                    <a:pt x="181" y="138"/>
                  </a:moveTo>
                  <a:cubicBezTo>
                    <a:pt x="182" y="137"/>
                    <a:pt x="186" y="138"/>
                    <a:pt x="186" y="135"/>
                  </a:cubicBezTo>
                  <a:cubicBezTo>
                    <a:pt x="184" y="135"/>
                    <a:pt x="182" y="135"/>
                    <a:pt x="180" y="135"/>
                  </a:cubicBezTo>
                  <a:cubicBezTo>
                    <a:pt x="180" y="137"/>
                    <a:pt x="181" y="137"/>
                    <a:pt x="181" y="138"/>
                  </a:cubicBezTo>
                  <a:close/>
                  <a:moveTo>
                    <a:pt x="341" y="138"/>
                  </a:moveTo>
                  <a:cubicBezTo>
                    <a:pt x="346" y="141"/>
                    <a:pt x="354" y="153"/>
                    <a:pt x="358" y="144"/>
                  </a:cubicBezTo>
                  <a:cubicBezTo>
                    <a:pt x="353" y="141"/>
                    <a:pt x="348" y="137"/>
                    <a:pt x="342" y="135"/>
                  </a:cubicBezTo>
                  <a:cubicBezTo>
                    <a:pt x="343" y="137"/>
                    <a:pt x="341" y="137"/>
                    <a:pt x="341" y="138"/>
                  </a:cubicBezTo>
                  <a:close/>
                  <a:moveTo>
                    <a:pt x="510" y="138"/>
                  </a:moveTo>
                  <a:cubicBezTo>
                    <a:pt x="510" y="136"/>
                    <a:pt x="507" y="135"/>
                    <a:pt x="507" y="136"/>
                  </a:cubicBezTo>
                  <a:cubicBezTo>
                    <a:pt x="508" y="136"/>
                    <a:pt x="508" y="138"/>
                    <a:pt x="510" y="138"/>
                  </a:cubicBezTo>
                  <a:close/>
                  <a:moveTo>
                    <a:pt x="152" y="141"/>
                  </a:moveTo>
                  <a:cubicBezTo>
                    <a:pt x="156" y="141"/>
                    <a:pt x="158" y="143"/>
                    <a:pt x="160" y="144"/>
                  </a:cubicBezTo>
                  <a:cubicBezTo>
                    <a:pt x="161" y="142"/>
                    <a:pt x="163" y="141"/>
                    <a:pt x="163" y="138"/>
                  </a:cubicBezTo>
                  <a:cubicBezTo>
                    <a:pt x="159" y="135"/>
                    <a:pt x="153" y="136"/>
                    <a:pt x="152" y="141"/>
                  </a:cubicBezTo>
                  <a:close/>
                  <a:moveTo>
                    <a:pt x="183" y="142"/>
                  </a:moveTo>
                  <a:cubicBezTo>
                    <a:pt x="183" y="146"/>
                    <a:pt x="188" y="144"/>
                    <a:pt x="190" y="146"/>
                  </a:cubicBezTo>
                  <a:cubicBezTo>
                    <a:pt x="191" y="143"/>
                    <a:pt x="196" y="138"/>
                    <a:pt x="194" y="136"/>
                  </a:cubicBezTo>
                  <a:cubicBezTo>
                    <a:pt x="190" y="137"/>
                    <a:pt x="188" y="141"/>
                    <a:pt x="183" y="142"/>
                  </a:cubicBezTo>
                  <a:close/>
                  <a:moveTo>
                    <a:pt x="411" y="146"/>
                  </a:moveTo>
                  <a:cubicBezTo>
                    <a:pt x="411" y="145"/>
                    <a:pt x="413" y="143"/>
                    <a:pt x="414" y="141"/>
                  </a:cubicBezTo>
                  <a:cubicBezTo>
                    <a:pt x="410" y="137"/>
                    <a:pt x="403" y="136"/>
                    <a:pt x="397" y="136"/>
                  </a:cubicBezTo>
                  <a:cubicBezTo>
                    <a:pt x="400" y="140"/>
                    <a:pt x="406" y="145"/>
                    <a:pt x="411" y="146"/>
                  </a:cubicBezTo>
                  <a:close/>
                  <a:moveTo>
                    <a:pt x="335" y="142"/>
                  </a:moveTo>
                  <a:cubicBezTo>
                    <a:pt x="336" y="140"/>
                    <a:pt x="335" y="137"/>
                    <a:pt x="333" y="137"/>
                  </a:cubicBezTo>
                  <a:cubicBezTo>
                    <a:pt x="333" y="139"/>
                    <a:pt x="333" y="141"/>
                    <a:pt x="335" y="142"/>
                  </a:cubicBezTo>
                  <a:close/>
                  <a:moveTo>
                    <a:pt x="252" y="139"/>
                  </a:moveTo>
                  <a:cubicBezTo>
                    <a:pt x="252" y="138"/>
                    <a:pt x="251" y="138"/>
                    <a:pt x="249" y="138"/>
                  </a:cubicBezTo>
                  <a:cubicBezTo>
                    <a:pt x="248" y="140"/>
                    <a:pt x="250" y="139"/>
                    <a:pt x="252" y="139"/>
                  </a:cubicBezTo>
                  <a:close/>
                  <a:moveTo>
                    <a:pt x="278" y="138"/>
                  </a:moveTo>
                  <a:cubicBezTo>
                    <a:pt x="278" y="141"/>
                    <a:pt x="282" y="143"/>
                    <a:pt x="285" y="142"/>
                  </a:cubicBezTo>
                  <a:cubicBezTo>
                    <a:pt x="283" y="141"/>
                    <a:pt x="280" y="137"/>
                    <a:pt x="278" y="138"/>
                  </a:cubicBezTo>
                  <a:close/>
                  <a:moveTo>
                    <a:pt x="384" y="138"/>
                  </a:moveTo>
                  <a:cubicBezTo>
                    <a:pt x="386" y="142"/>
                    <a:pt x="390" y="144"/>
                    <a:pt x="394" y="147"/>
                  </a:cubicBezTo>
                  <a:cubicBezTo>
                    <a:pt x="392" y="143"/>
                    <a:pt x="387" y="139"/>
                    <a:pt x="384" y="138"/>
                  </a:cubicBezTo>
                  <a:close/>
                  <a:moveTo>
                    <a:pt x="467" y="141"/>
                  </a:moveTo>
                  <a:cubicBezTo>
                    <a:pt x="467" y="139"/>
                    <a:pt x="464" y="139"/>
                    <a:pt x="464" y="138"/>
                  </a:cubicBezTo>
                  <a:cubicBezTo>
                    <a:pt x="462" y="140"/>
                    <a:pt x="465" y="143"/>
                    <a:pt x="467" y="141"/>
                  </a:cubicBezTo>
                  <a:close/>
                  <a:moveTo>
                    <a:pt x="503" y="153"/>
                  </a:moveTo>
                  <a:cubicBezTo>
                    <a:pt x="504" y="152"/>
                    <a:pt x="505" y="152"/>
                    <a:pt x="506" y="150"/>
                  </a:cubicBezTo>
                  <a:cubicBezTo>
                    <a:pt x="502" y="145"/>
                    <a:pt x="496" y="142"/>
                    <a:pt x="491" y="138"/>
                  </a:cubicBezTo>
                  <a:cubicBezTo>
                    <a:pt x="493" y="145"/>
                    <a:pt x="499" y="148"/>
                    <a:pt x="503" y="153"/>
                  </a:cubicBezTo>
                  <a:close/>
                  <a:moveTo>
                    <a:pt x="566" y="147"/>
                  </a:moveTo>
                  <a:cubicBezTo>
                    <a:pt x="568" y="150"/>
                    <a:pt x="571" y="151"/>
                    <a:pt x="572" y="154"/>
                  </a:cubicBezTo>
                  <a:cubicBezTo>
                    <a:pt x="571" y="154"/>
                    <a:pt x="572" y="156"/>
                    <a:pt x="570" y="156"/>
                  </a:cubicBezTo>
                  <a:cubicBezTo>
                    <a:pt x="571" y="158"/>
                    <a:pt x="573" y="159"/>
                    <a:pt x="575" y="161"/>
                  </a:cubicBezTo>
                  <a:cubicBezTo>
                    <a:pt x="575" y="155"/>
                    <a:pt x="579" y="152"/>
                    <a:pt x="579" y="147"/>
                  </a:cubicBezTo>
                  <a:cubicBezTo>
                    <a:pt x="576" y="143"/>
                    <a:pt x="572" y="140"/>
                    <a:pt x="567" y="138"/>
                  </a:cubicBezTo>
                  <a:cubicBezTo>
                    <a:pt x="567" y="143"/>
                    <a:pt x="567" y="143"/>
                    <a:pt x="566" y="147"/>
                  </a:cubicBezTo>
                  <a:close/>
                  <a:moveTo>
                    <a:pt x="75" y="142"/>
                  </a:moveTo>
                  <a:cubicBezTo>
                    <a:pt x="75" y="144"/>
                    <a:pt x="76" y="145"/>
                    <a:pt x="77" y="145"/>
                  </a:cubicBezTo>
                  <a:cubicBezTo>
                    <a:pt x="79" y="144"/>
                    <a:pt x="79" y="142"/>
                    <a:pt x="80" y="141"/>
                  </a:cubicBezTo>
                  <a:cubicBezTo>
                    <a:pt x="77" y="141"/>
                    <a:pt x="79" y="138"/>
                    <a:pt x="77" y="139"/>
                  </a:cubicBezTo>
                  <a:cubicBezTo>
                    <a:pt x="77" y="141"/>
                    <a:pt x="74" y="140"/>
                    <a:pt x="75" y="142"/>
                  </a:cubicBezTo>
                  <a:close/>
                  <a:moveTo>
                    <a:pt x="233" y="140"/>
                  </a:moveTo>
                  <a:cubicBezTo>
                    <a:pt x="236" y="144"/>
                    <a:pt x="242" y="145"/>
                    <a:pt x="247" y="147"/>
                  </a:cubicBezTo>
                  <a:cubicBezTo>
                    <a:pt x="246" y="144"/>
                    <a:pt x="245" y="144"/>
                    <a:pt x="245" y="141"/>
                  </a:cubicBezTo>
                  <a:cubicBezTo>
                    <a:pt x="240" y="143"/>
                    <a:pt x="237" y="137"/>
                    <a:pt x="233" y="140"/>
                  </a:cubicBezTo>
                  <a:close/>
                  <a:moveTo>
                    <a:pt x="254" y="142"/>
                  </a:moveTo>
                  <a:cubicBezTo>
                    <a:pt x="257" y="143"/>
                    <a:pt x="257" y="145"/>
                    <a:pt x="261" y="145"/>
                  </a:cubicBezTo>
                  <a:cubicBezTo>
                    <a:pt x="261" y="142"/>
                    <a:pt x="259" y="141"/>
                    <a:pt x="258" y="139"/>
                  </a:cubicBezTo>
                  <a:cubicBezTo>
                    <a:pt x="257" y="139"/>
                    <a:pt x="256" y="139"/>
                    <a:pt x="255" y="139"/>
                  </a:cubicBezTo>
                  <a:cubicBezTo>
                    <a:pt x="256" y="141"/>
                    <a:pt x="254" y="141"/>
                    <a:pt x="254" y="142"/>
                  </a:cubicBezTo>
                  <a:close/>
                  <a:moveTo>
                    <a:pt x="99" y="149"/>
                  </a:moveTo>
                  <a:cubicBezTo>
                    <a:pt x="103" y="147"/>
                    <a:pt x="109" y="146"/>
                    <a:pt x="114" y="144"/>
                  </a:cubicBezTo>
                  <a:cubicBezTo>
                    <a:pt x="115" y="146"/>
                    <a:pt x="122" y="149"/>
                    <a:pt x="123" y="145"/>
                  </a:cubicBezTo>
                  <a:cubicBezTo>
                    <a:pt x="120" y="143"/>
                    <a:pt x="117" y="142"/>
                    <a:pt x="113" y="141"/>
                  </a:cubicBezTo>
                  <a:cubicBezTo>
                    <a:pt x="110" y="145"/>
                    <a:pt x="105" y="146"/>
                    <a:pt x="102" y="140"/>
                  </a:cubicBezTo>
                  <a:cubicBezTo>
                    <a:pt x="101" y="143"/>
                    <a:pt x="98" y="147"/>
                    <a:pt x="99" y="149"/>
                  </a:cubicBezTo>
                  <a:close/>
                  <a:moveTo>
                    <a:pt x="269" y="149"/>
                  </a:moveTo>
                  <a:cubicBezTo>
                    <a:pt x="269" y="146"/>
                    <a:pt x="271" y="145"/>
                    <a:pt x="271" y="142"/>
                  </a:cubicBezTo>
                  <a:cubicBezTo>
                    <a:pt x="268" y="142"/>
                    <a:pt x="265" y="140"/>
                    <a:pt x="263" y="141"/>
                  </a:cubicBezTo>
                  <a:cubicBezTo>
                    <a:pt x="266" y="142"/>
                    <a:pt x="265" y="148"/>
                    <a:pt x="269" y="149"/>
                  </a:cubicBezTo>
                  <a:close/>
                  <a:moveTo>
                    <a:pt x="165" y="146"/>
                  </a:moveTo>
                  <a:cubicBezTo>
                    <a:pt x="169" y="146"/>
                    <a:pt x="170" y="150"/>
                    <a:pt x="174" y="149"/>
                  </a:cubicBezTo>
                  <a:cubicBezTo>
                    <a:pt x="174" y="147"/>
                    <a:pt x="172" y="146"/>
                    <a:pt x="172" y="144"/>
                  </a:cubicBezTo>
                  <a:cubicBezTo>
                    <a:pt x="170" y="143"/>
                    <a:pt x="168" y="142"/>
                    <a:pt x="166" y="141"/>
                  </a:cubicBezTo>
                  <a:cubicBezTo>
                    <a:pt x="167" y="143"/>
                    <a:pt x="165" y="143"/>
                    <a:pt x="165" y="146"/>
                  </a:cubicBezTo>
                  <a:close/>
                  <a:moveTo>
                    <a:pt x="215" y="147"/>
                  </a:moveTo>
                  <a:cubicBezTo>
                    <a:pt x="214" y="146"/>
                    <a:pt x="215" y="141"/>
                    <a:pt x="211" y="141"/>
                  </a:cubicBezTo>
                  <a:cubicBezTo>
                    <a:pt x="210" y="144"/>
                    <a:pt x="213" y="148"/>
                    <a:pt x="215" y="147"/>
                  </a:cubicBezTo>
                  <a:close/>
                  <a:moveTo>
                    <a:pt x="227" y="145"/>
                  </a:moveTo>
                  <a:cubicBezTo>
                    <a:pt x="227" y="141"/>
                    <a:pt x="222" y="141"/>
                    <a:pt x="220" y="142"/>
                  </a:cubicBezTo>
                  <a:cubicBezTo>
                    <a:pt x="223" y="142"/>
                    <a:pt x="224" y="145"/>
                    <a:pt x="227" y="145"/>
                  </a:cubicBezTo>
                  <a:close/>
                  <a:moveTo>
                    <a:pt x="586" y="143"/>
                  </a:moveTo>
                  <a:cubicBezTo>
                    <a:pt x="586" y="141"/>
                    <a:pt x="585" y="141"/>
                    <a:pt x="583" y="141"/>
                  </a:cubicBezTo>
                  <a:cubicBezTo>
                    <a:pt x="583" y="143"/>
                    <a:pt x="584" y="143"/>
                    <a:pt x="586" y="143"/>
                  </a:cubicBezTo>
                  <a:close/>
                  <a:moveTo>
                    <a:pt x="342" y="145"/>
                  </a:moveTo>
                  <a:cubicBezTo>
                    <a:pt x="343" y="141"/>
                    <a:pt x="337" y="141"/>
                    <a:pt x="338" y="145"/>
                  </a:cubicBezTo>
                  <a:cubicBezTo>
                    <a:pt x="343" y="146"/>
                    <a:pt x="345" y="151"/>
                    <a:pt x="349" y="150"/>
                  </a:cubicBezTo>
                  <a:cubicBezTo>
                    <a:pt x="347" y="148"/>
                    <a:pt x="346" y="146"/>
                    <a:pt x="342" y="145"/>
                  </a:cubicBezTo>
                  <a:close/>
                  <a:moveTo>
                    <a:pt x="456" y="149"/>
                  </a:moveTo>
                  <a:cubicBezTo>
                    <a:pt x="457" y="150"/>
                    <a:pt x="458" y="153"/>
                    <a:pt x="461" y="153"/>
                  </a:cubicBezTo>
                  <a:cubicBezTo>
                    <a:pt x="462" y="150"/>
                    <a:pt x="463" y="148"/>
                    <a:pt x="464" y="145"/>
                  </a:cubicBezTo>
                  <a:cubicBezTo>
                    <a:pt x="461" y="145"/>
                    <a:pt x="461" y="143"/>
                    <a:pt x="460" y="142"/>
                  </a:cubicBezTo>
                  <a:cubicBezTo>
                    <a:pt x="459" y="145"/>
                    <a:pt x="456" y="146"/>
                    <a:pt x="456" y="149"/>
                  </a:cubicBezTo>
                  <a:close/>
                  <a:moveTo>
                    <a:pt x="470" y="143"/>
                  </a:moveTo>
                  <a:cubicBezTo>
                    <a:pt x="470" y="144"/>
                    <a:pt x="470" y="144"/>
                    <a:pt x="470" y="145"/>
                  </a:cubicBezTo>
                  <a:cubicBezTo>
                    <a:pt x="478" y="150"/>
                    <a:pt x="485" y="157"/>
                    <a:pt x="495" y="161"/>
                  </a:cubicBezTo>
                  <a:cubicBezTo>
                    <a:pt x="489" y="152"/>
                    <a:pt x="479" y="147"/>
                    <a:pt x="470" y="143"/>
                  </a:cubicBezTo>
                  <a:close/>
                  <a:moveTo>
                    <a:pt x="63" y="147"/>
                  </a:moveTo>
                  <a:cubicBezTo>
                    <a:pt x="65" y="148"/>
                    <a:pt x="65" y="149"/>
                    <a:pt x="67" y="149"/>
                  </a:cubicBezTo>
                  <a:cubicBezTo>
                    <a:pt x="68" y="148"/>
                    <a:pt x="69" y="147"/>
                    <a:pt x="69" y="145"/>
                  </a:cubicBezTo>
                  <a:cubicBezTo>
                    <a:pt x="67" y="143"/>
                    <a:pt x="62" y="141"/>
                    <a:pt x="63" y="147"/>
                  </a:cubicBezTo>
                  <a:close/>
                  <a:moveTo>
                    <a:pt x="81" y="147"/>
                  </a:moveTo>
                  <a:cubicBezTo>
                    <a:pt x="83" y="148"/>
                    <a:pt x="83" y="149"/>
                    <a:pt x="84" y="148"/>
                  </a:cubicBezTo>
                  <a:cubicBezTo>
                    <a:pt x="84" y="146"/>
                    <a:pt x="87" y="147"/>
                    <a:pt x="86" y="144"/>
                  </a:cubicBezTo>
                  <a:cubicBezTo>
                    <a:pt x="84" y="145"/>
                    <a:pt x="84" y="144"/>
                    <a:pt x="83" y="144"/>
                  </a:cubicBezTo>
                  <a:cubicBezTo>
                    <a:pt x="83" y="146"/>
                    <a:pt x="81" y="145"/>
                    <a:pt x="81" y="147"/>
                  </a:cubicBezTo>
                  <a:close/>
                  <a:moveTo>
                    <a:pt x="193" y="148"/>
                  </a:moveTo>
                  <a:cubicBezTo>
                    <a:pt x="195" y="150"/>
                    <a:pt x="198" y="152"/>
                    <a:pt x="202" y="153"/>
                  </a:cubicBezTo>
                  <a:cubicBezTo>
                    <a:pt x="203" y="150"/>
                    <a:pt x="204" y="149"/>
                    <a:pt x="204" y="145"/>
                  </a:cubicBezTo>
                  <a:cubicBezTo>
                    <a:pt x="200" y="141"/>
                    <a:pt x="196" y="147"/>
                    <a:pt x="193" y="148"/>
                  </a:cubicBezTo>
                  <a:close/>
                  <a:moveTo>
                    <a:pt x="319" y="147"/>
                  </a:moveTo>
                  <a:cubicBezTo>
                    <a:pt x="323" y="148"/>
                    <a:pt x="326" y="151"/>
                    <a:pt x="330" y="152"/>
                  </a:cubicBezTo>
                  <a:cubicBezTo>
                    <a:pt x="328" y="148"/>
                    <a:pt x="324" y="146"/>
                    <a:pt x="321" y="144"/>
                  </a:cubicBezTo>
                  <a:cubicBezTo>
                    <a:pt x="320" y="145"/>
                    <a:pt x="319" y="145"/>
                    <a:pt x="319" y="147"/>
                  </a:cubicBezTo>
                  <a:close/>
                  <a:moveTo>
                    <a:pt x="413" y="150"/>
                  </a:moveTo>
                  <a:cubicBezTo>
                    <a:pt x="414" y="150"/>
                    <a:pt x="414" y="153"/>
                    <a:pt x="417" y="153"/>
                  </a:cubicBezTo>
                  <a:cubicBezTo>
                    <a:pt x="418" y="151"/>
                    <a:pt x="420" y="149"/>
                    <a:pt x="420" y="145"/>
                  </a:cubicBezTo>
                  <a:cubicBezTo>
                    <a:pt x="417" y="141"/>
                    <a:pt x="414" y="147"/>
                    <a:pt x="413" y="150"/>
                  </a:cubicBezTo>
                  <a:close/>
                  <a:moveTo>
                    <a:pt x="134" y="147"/>
                  </a:moveTo>
                  <a:cubicBezTo>
                    <a:pt x="135" y="147"/>
                    <a:pt x="136" y="146"/>
                    <a:pt x="137" y="145"/>
                  </a:cubicBezTo>
                  <a:cubicBezTo>
                    <a:pt x="136" y="143"/>
                    <a:pt x="131" y="145"/>
                    <a:pt x="134" y="147"/>
                  </a:cubicBezTo>
                  <a:close/>
                  <a:moveTo>
                    <a:pt x="217" y="149"/>
                  </a:moveTo>
                  <a:cubicBezTo>
                    <a:pt x="220" y="151"/>
                    <a:pt x="223" y="153"/>
                    <a:pt x="226" y="156"/>
                  </a:cubicBezTo>
                  <a:cubicBezTo>
                    <a:pt x="227" y="154"/>
                    <a:pt x="225" y="153"/>
                    <a:pt x="227" y="151"/>
                  </a:cubicBezTo>
                  <a:cubicBezTo>
                    <a:pt x="223" y="149"/>
                    <a:pt x="222" y="145"/>
                    <a:pt x="217" y="144"/>
                  </a:cubicBezTo>
                  <a:cubicBezTo>
                    <a:pt x="217" y="146"/>
                    <a:pt x="218" y="148"/>
                    <a:pt x="217" y="149"/>
                  </a:cubicBezTo>
                  <a:close/>
                  <a:moveTo>
                    <a:pt x="230" y="147"/>
                  </a:moveTo>
                  <a:cubicBezTo>
                    <a:pt x="235" y="149"/>
                    <a:pt x="237" y="153"/>
                    <a:pt x="243" y="153"/>
                  </a:cubicBezTo>
                  <a:cubicBezTo>
                    <a:pt x="243" y="151"/>
                    <a:pt x="243" y="151"/>
                    <a:pt x="244" y="149"/>
                  </a:cubicBezTo>
                  <a:cubicBezTo>
                    <a:pt x="239" y="148"/>
                    <a:pt x="235" y="146"/>
                    <a:pt x="231" y="144"/>
                  </a:cubicBezTo>
                  <a:cubicBezTo>
                    <a:pt x="231" y="145"/>
                    <a:pt x="231" y="146"/>
                    <a:pt x="230" y="147"/>
                  </a:cubicBezTo>
                  <a:close/>
                  <a:moveTo>
                    <a:pt x="272" y="153"/>
                  </a:moveTo>
                  <a:cubicBezTo>
                    <a:pt x="280" y="159"/>
                    <a:pt x="289" y="165"/>
                    <a:pt x="299" y="170"/>
                  </a:cubicBezTo>
                  <a:cubicBezTo>
                    <a:pt x="299" y="169"/>
                    <a:pt x="301" y="169"/>
                    <a:pt x="300" y="167"/>
                  </a:cubicBezTo>
                  <a:cubicBezTo>
                    <a:pt x="293" y="161"/>
                    <a:pt x="286" y="156"/>
                    <a:pt x="278" y="150"/>
                  </a:cubicBezTo>
                  <a:cubicBezTo>
                    <a:pt x="277" y="148"/>
                    <a:pt x="278" y="145"/>
                    <a:pt x="277" y="145"/>
                  </a:cubicBezTo>
                  <a:cubicBezTo>
                    <a:pt x="277" y="144"/>
                    <a:pt x="276" y="144"/>
                    <a:pt x="275" y="144"/>
                  </a:cubicBezTo>
                  <a:cubicBezTo>
                    <a:pt x="275" y="148"/>
                    <a:pt x="272" y="150"/>
                    <a:pt x="272" y="153"/>
                  </a:cubicBezTo>
                  <a:close/>
                  <a:moveTo>
                    <a:pt x="42" y="167"/>
                  </a:moveTo>
                  <a:cubicBezTo>
                    <a:pt x="46" y="161"/>
                    <a:pt x="50" y="152"/>
                    <a:pt x="52" y="145"/>
                  </a:cubicBezTo>
                  <a:cubicBezTo>
                    <a:pt x="47" y="151"/>
                    <a:pt x="43" y="157"/>
                    <a:pt x="42" y="167"/>
                  </a:cubicBezTo>
                  <a:close/>
                  <a:moveTo>
                    <a:pt x="148" y="148"/>
                  </a:moveTo>
                  <a:cubicBezTo>
                    <a:pt x="151" y="150"/>
                    <a:pt x="153" y="152"/>
                    <a:pt x="157" y="153"/>
                  </a:cubicBezTo>
                  <a:cubicBezTo>
                    <a:pt x="158" y="151"/>
                    <a:pt x="159" y="150"/>
                    <a:pt x="159" y="147"/>
                  </a:cubicBezTo>
                  <a:cubicBezTo>
                    <a:pt x="155" y="147"/>
                    <a:pt x="149" y="142"/>
                    <a:pt x="148" y="148"/>
                  </a:cubicBezTo>
                  <a:close/>
                  <a:moveTo>
                    <a:pt x="380" y="147"/>
                  </a:moveTo>
                  <a:cubicBezTo>
                    <a:pt x="385" y="153"/>
                    <a:pt x="392" y="158"/>
                    <a:pt x="400" y="162"/>
                  </a:cubicBezTo>
                  <a:cubicBezTo>
                    <a:pt x="400" y="160"/>
                    <a:pt x="401" y="159"/>
                    <a:pt x="402" y="157"/>
                  </a:cubicBezTo>
                  <a:cubicBezTo>
                    <a:pt x="395" y="153"/>
                    <a:pt x="388" y="145"/>
                    <a:pt x="380" y="147"/>
                  </a:cubicBezTo>
                  <a:close/>
                  <a:moveTo>
                    <a:pt x="512" y="149"/>
                  </a:moveTo>
                  <a:cubicBezTo>
                    <a:pt x="512" y="151"/>
                    <a:pt x="513" y="151"/>
                    <a:pt x="514" y="152"/>
                  </a:cubicBezTo>
                  <a:cubicBezTo>
                    <a:pt x="514" y="150"/>
                    <a:pt x="518" y="147"/>
                    <a:pt x="515" y="146"/>
                  </a:cubicBezTo>
                  <a:cubicBezTo>
                    <a:pt x="514" y="147"/>
                    <a:pt x="514" y="149"/>
                    <a:pt x="512" y="149"/>
                  </a:cubicBezTo>
                  <a:close/>
                  <a:moveTo>
                    <a:pt x="250" y="147"/>
                  </a:moveTo>
                  <a:cubicBezTo>
                    <a:pt x="250" y="150"/>
                    <a:pt x="253" y="150"/>
                    <a:pt x="255" y="152"/>
                  </a:cubicBezTo>
                  <a:cubicBezTo>
                    <a:pt x="255" y="151"/>
                    <a:pt x="255" y="149"/>
                    <a:pt x="255" y="148"/>
                  </a:cubicBezTo>
                  <a:cubicBezTo>
                    <a:pt x="253" y="149"/>
                    <a:pt x="252" y="145"/>
                    <a:pt x="250" y="147"/>
                  </a:cubicBezTo>
                  <a:close/>
                  <a:moveTo>
                    <a:pt x="358" y="151"/>
                  </a:moveTo>
                  <a:cubicBezTo>
                    <a:pt x="359" y="153"/>
                    <a:pt x="360" y="154"/>
                    <a:pt x="362" y="155"/>
                  </a:cubicBezTo>
                  <a:cubicBezTo>
                    <a:pt x="364" y="152"/>
                    <a:pt x="365" y="151"/>
                    <a:pt x="366" y="147"/>
                  </a:cubicBezTo>
                  <a:cubicBezTo>
                    <a:pt x="362" y="146"/>
                    <a:pt x="359" y="148"/>
                    <a:pt x="358" y="151"/>
                  </a:cubicBezTo>
                  <a:close/>
                  <a:moveTo>
                    <a:pt x="93" y="152"/>
                  </a:moveTo>
                  <a:cubicBezTo>
                    <a:pt x="93" y="152"/>
                    <a:pt x="93" y="151"/>
                    <a:pt x="93" y="151"/>
                  </a:cubicBezTo>
                  <a:cubicBezTo>
                    <a:pt x="93" y="149"/>
                    <a:pt x="92" y="149"/>
                    <a:pt x="91" y="148"/>
                  </a:cubicBezTo>
                  <a:cubicBezTo>
                    <a:pt x="89" y="149"/>
                    <a:pt x="90" y="153"/>
                    <a:pt x="93" y="152"/>
                  </a:cubicBezTo>
                  <a:close/>
                  <a:moveTo>
                    <a:pt x="315" y="153"/>
                  </a:moveTo>
                  <a:cubicBezTo>
                    <a:pt x="318" y="156"/>
                    <a:pt x="323" y="157"/>
                    <a:pt x="325" y="161"/>
                  </a:cubicBezTo>
                  <a:cubicBezTo>
                    <a:pt x="328" y="160"/>
                    <a:pt x="329" y="158"/>
                    <a:pt x="329" y="154"/>
                  </a:cubicBezTo>
                  <a:cubicBezTo>
                    <a:pt x="325" y="152"/>
                    <a:pt x="321" y="150"/>
                    <a:pt x="318" y="148"/>
                  </a:cubicBezTo>
                  <a:cubicBezTo>
                    <a:pt x="317" y="150"/>
                    <a:pt x="315" y="151"/>
                    <a:pt x="315" y="153"/>
                  </a:cubicBezTo>
                  <a:close/>
                  <a:moveTo>
                    <a:pt x="445" y="156"/>
                  </a:moveTo>
                  <a:cubicBezTo>
                    <a:pt x="448" y="152"/>
                    <a:pt x="440" y="151"/>
                    <a:pt x="437" y="148"/>
                  </a:cubicBezTo>
                  <a:cubicBezTo>
                    <a:pt x="439" y="152"/>
                    <a:pt x="442" y="154"/>
                    <a:pt x="445" y="156"/>
                  </a:cubicBezTo>
                  <a:close/>
                  <a:moveTo>
                    <a:pt x="464" y="156"/>
                  </a:moveTo>
                  <a:cubicBezTo>
                    <a:pt x="470" y="162"/>
                    <a:pt x="477" y="168"/>
                    <a:pt x="485" y="172"/>
                  </a:cubicBezTo>
                  <a:cubicBezTo>
                    <a:pt x="487" y="170"/>
                    <a:pt x="490" y="168"/>
                    <a:pt x="492" y="164"/>
                  </a:cubicBezTo>
                  <a:cubicBezTo>
                    <a:pt x="484" y="159"/>
                    <a:pt x="477" y="154"/>
                    <a:pt x="467" y="148"/>
                  </a:cubicBezTo>
                  <a:cubicBezTo>
                    <a:pt x="466" y="151"/>
                    <a:pt x="465" y="153"/>
                    <a:pt x="464" y="156"/>
                  </a:cubicBezTo>
                  <a:close/>
                  <a:moveTo>
                    <a:pt x="517" y="155"/>
                  </a:moveTo>
                  <a:cubicBezTo>
                    <a:pt x="521" y="156"/>
                    <a:pt x="522" y="161"/>
                    <a:pt x="527" y="162"/>
                  </a:cubicBezTo>
                  <a:cubicBezTo>
                    <a:pt x="529" y="161"/>
                    <a:pt x="529" y="157"/>
                    <a:pt x="529" y="154"/>
                  </a:cubicBezTo>
                  <a:cubicBezTo>
                    <a:pt x="526" y="152"/>
                    <a:pt x="523" y="151"/>
                    <a:pt x="521" y="148"/>
                  </a:cubicBezTo>
                  <a:cubicBezTo>
                    <a:pt x="519" y="150"/>
                    <a:pt x="518" y="152"/>
                    <a:pt x="517" y="155"/>
                  </a:cubicBezTo>
                  <a:close/>
                  <a:moveTo>
                    <a:pt x="70" y="152"/>
                  </a:moveTo>
                  <a:cubicBezTo>
                    <a:pt x="72" y="154"/>
                    <a:pt x="72" y="148"/>
                    <a:pt x="70" y="149"/>
                  </a:cubicBezTo>
                  <a:cubicBezTo>
                    <a:pt x="71" y="151"/>
                    <a:pt x="70" y="151"/>
                    <a:pt x="70" y="152"/>
                  </a:cubicBezTo>
                  <a:close/>
                  <a:moveTo>
                    <a:pt x="206" y="155"/>
                  </a:moveTo>
                  <a:cubicBezTo>
                    <a:pt x="209" y="156"/>
                    <a:pt x="212" y="157"/>
                    <a:pt x="215" y="158"/>
                  </a:cubicBezTo>
                  <a:cubicBezTo>
                    <a:pt x="215" y="156"/>
                    <a:pt x="214" y="155"/>
                    <a:pt x="214" y="153"/>
                  </a:cubicBezTo>
                  <a:cubicBezTo>
                    <a:pt x="212" y="152"/>
                    <a:pt x="210" y="150"/>
                    <a:pt x="208" y="149"/>
                  </a:cubicBezTo>
                  <a:cubicBezTo>
                    <a:pt x="208" y="152"/>
                    <a:pt x="205" y="152"/>
                    <a:pt x="206" y="155"/>
                  </a:cubicBezTo>
                  <a:close/>
                  <a:moveTo>
                    <a:pt x="423" y="149"/>
                  </a:moveTo>
                  <a:cubicBezTo>
                    <a:pt x="423" y="151"/>
                    <a:pt x="422" y="154"/>
                    <a:pt x="420" y="156"/>
                  </a:cubicBezTo>
                  <a:cubicBezTo>
                    <a:pt x="425" y="160"/>
                    <a:pt x="431" y="164"/>
                    <a:pt x="437" y="167"/>
                  </a:cubicBezTo>
                  <a:cubicBezTo>
                    <a:pt x="438" y="165"/>
                    <a:pt x="439" y="164"/>
                    <a:pt x="440" y="161"/>
                  </a:cubicBezTo>
                  <a:cubicBezTo>
                    <a:pt x="435" y="157"/>
                    <a:pt x="431" y="152"/>
                    <a:pt x="423" y="149"/>
                  </a:cubicBezTo>
                  <a:close/>
                  <a:moveTo>
                    <a:pt x="160" y="156"/>
                  </a:moveTo>
                  <a:cubicBezTo>
                    <a:pt x="163" y="157"/>
                    <a:pt x="165" y="160"/>
                    <a:pt x="168" y="162"/>
                  </a:cubicBezTo>
                  <a:cubicBezTo>
                    <a:pt x="171" y="160"/>
                    <a:pt x="175" y="159"/>
                    <a:pt x="176" y="155"/>
                  </a:cubicBezTo>
                  <a:cubicBezTo>
                    <a:pt x="171" y="153"/>
                    <a:pt x="168" y="150"/>
                    <a:pt x="163" y="150"/>
                  </a:cubicBezTo>
                  <a:cubicBezTo>
                    <a:pt x="162" y="152"/>
                    <a:pt x="160" y="154"/>
                    <a:pt x="160" y="156"/>
                  </a:cubicBezTo>
                  <a:close/>
                  <a:moveTo>
                    <a:pt x="365" y="156"/>
                  </a:moveTo>
                  <a:cubicBezTo>
                    <a:pt x="366" y="158"/>
                    <a:pt x="368" y="161"/>
                    <a:pt x="371" y="159"/>
                  </a:cubicBezTo>
                  <a:cubicBezTo>
                    <a:pt x="370" y="156"/>
                    <a:pt x="372" y="155"/>
                    <a:pt x="372" y="152"/>
                  </a:cubicBezTo>
                  <a:cubicBezTo>
                    <a:pt x="372" y="151"/>
                    <a:pt x="370" y="151"/>
                    <a:pt x="369" y="150"/>
                  </a:cubicBezTo>
                  <a:cubicBezTo>
                    <a:pt x="368" y="152"/>
                    <a:pt x="366" y="154"/>
                    <a:pt x="365" y="156"/>
                  </a:cubicBezTo>
                  <a:close/>
                  <a:moveTo>
                    <a:pt x="578" y="164"/>
                  </a:moveTo>
                  <a:cubicBezTo>
                    <a:pt x="581" y="165"/>
                    <a:pt x="581" y="167"/>
                    <a:pt x="584" y="168"/>
                  </a:cubicBezTo>
                  <a:cubicBezTo>
                    <a:pt x="586" y="161"/>
                    <a:pt x="590" y="151"/>
                    <a:pt x="583" y="150"/>
                  </a:cubicBezTo>
                  <a:cubicBezTo>
                    <a:pt x="580" y="153"/>
                    <a:pt x="580" y="159"/>
                    <a:pt x="578" y="164"/>
                  </a:cubicBezTo>
                  <a:close/>
                  <a:moveTo>
                    <a:pt x="76" y="157"/>
                  </a:moveTo>
                  <a:cubicBezTo>
                    <a:pt x="80" y="157"/>
                    <a:pt x="83" y="154"/>
                    <a:pt x="81" y="150"/>
                  </a:cubicBezTo>
                  <a:cubicBezTo>
                    <a:pt x="77" y="150"/>
                    <a:pt x="78" y="154"/>
                    <a:pt x="76" y="157"/>
                  </a:cubicBezTo>
                  <a:close/>
                  <a:moveTo>
                    <a:pt x="104" y="152"/>
                  </a:moveTo>
                  <a:cubicBezTo>
                    <a:pt x="106" y="153"/>
                    <a:pt x="107" y="155"/>
                    <a:pt x="109" y="155"/>
                  </a:cubicBezTo>
                  <a:cubicBezTo>
                    <a:pt x="110" y="154"/>
                    <a:pt x="110" y="152"/>
                    <a:pt x="110" y="150"/>
                  </a:cubicBezTo>
                  <a:cubicBezTo>
                    <a:pt x="107" y="150"/>
                    <a:pt x="105" y="150"/>
                    <a:pt x="104" y="152"/>
                  </a:cubicBezTo>
                  <a:close/>
                  <a:moveTo>
                    <a:pt x="114" y="156"/>
                  </a:moveTo>
                  <a:cubicBezTo>
                    <a:pt x="115" y="154"/>
                    <a:pt x="116" y="152"/>
                    <a:pt x="118" y="151"/>
                  </a:cubicBezTo>
                  <a:cubicBezTo>
                    <a:pt x="116" y="151"/>
                    <a:pt x="116" y="150"/>
                    <a:pt x="115" y="150"/>
                  </a:cubicBezTo>
                  <a:cubicBezTo>
                    <a:pt x="115" y="152"/>
                    <a:pt x="113" y="155"/>
                    <a:pt x="114" y="156"/>
                  </a:cubicBezTo>
                  <a:close/>
                  <a:moveTo>
                    <a:pt x="294" y="154"/>
                  </a:moveTo>
                  <a:cubicBezTo>
                    <a:pt x="293" y="152"/>
                    <a:pt x="292" y="151"/>
                    <a:pt x="290" y="150"/>
                  </a:cubicBezTo>
                  <a:cubicBezTo>
                    <a:pt x="291" y="152"/>
                    <a:pt x="293" y="153"/>
                    <a:pt x="294" y="154"/>
                  </a:cubicBezTo>
                  <a:close/>
                  <a:moveTo>
                    <a:pt x="152" y="156"/>
                  </a:moveTo>
                  <a:cubicBezTo>
                    <a:pt x="151" y="153"/>
                    <a:pt x="147" y="153"/>
                    <a:pt x="145" y="151"/>
                  </a:cubicBezTo>
                  <a:cubicBezTo>
                    <a:pt x="144" y="154"/>
                    <a:pt x="149" y="155"/>
                    <a:pt x="152" y="156"/>
                  </a:cubicBezTo>
                  <a:close/>
                  <a:moveTo>
                    <a:pt x="245" y="155"/>
                  </a:moveTo>
                  <a:cubicBezTo>
                    <a:pt x="247" y="155"/>
                    <a:pt x="248" y="152"/>
                    <a:pt x="250" y="152"/>
                  </a:cubicBezTo>
                  <a:cubicBezTo>
                    <a:pt x="250" y="153"/>
                    <a:pt x="251" y="153"/>
                    <a:pt x="251" y="154"/>
                  </a:cubicBezTo>
                  <a:cubicBezTo>
                    <a:pt x="252" y="156"/>
                    <a:pt x="251" y="157"/>
                    <a:pt x="251" y="159"/>
                  </a:cubicBezTo>
                  <a:cubicBezTo>
                    <a:pt x="255" y="161"/>
                    <a:pt x="258" y="164"/>
                    <a:pt x="262" y="166"/>
                  </a:cubicBezTo>
                  <a:cubicBezTo>
                    <a:pt x="263" y="163"/>
                    <a:pt x="265" y="161"/>
                    <a:pt x="265" y="158"/>
                  </a:cubicBezTo>
                  <a:cubicBezTo>
                    <a:pt x="258" y="156"/>
                    <a:pt x="254" y="152"/>
                    <a:pt x="247" y="151"/>
                  </a:cubicBezTo>
                  <a:cubicBezTo>
                    <a:pt x="247" y="153"/>
                    <a:pt x="246" y="154"/>
                    <a:pt x="245" y="155"/>
                  </a:cubicBezTo>
                  <a:close/>
                  <a:moveTo>
                    <a:pt x="63" y="161"/>
                  </a:moveTo>
                  <a:cubicBezTo>
                    <a:pt x="64" y="158"/>
                    <a:pt x="68" y="152"/>
                    <a:pt x="62" y="152"/>
                  </a:cubicBezTo>
                  <a:cubicBezTo>
                    <a:pt x="61" y="155"/>
                    <a:pt x="58" y="160"/>
                    <a:pt x="63" y="161"/>
                  </a:cubicBezTo>
                  <a:close/>
                  <a:moveTo>
                    <a:pt x="548" y="154"/>
                  </a:moveTo>
                  <a:cubicBezTo>
                    <a:pt x="547" y="153"/>
                    <a:pt x="546" y="152"/>
                    <a:pt x="544" y="152"/>
                  </a:cubicBezTo>
                  <a:cubicBezTo>
                    <a:pt x="544" y="154"/>
                    <a:pt x="547" y="155"/>
                    <a:pt x="548" y="154"/>
                  </a:cubicBezTo>
                  <a:close/>
                  <a:moveTo>
                    <a:pt x="117" y="160"/>
                  </a:moveTo>
                  <a:cubicBezTo>
                    <a:pt x="118" y="162"/>
                    <a:pt x="120" y="163"/>
                    <a:pt x="122" y="164"/>
                  </a:cubicBezTo>
                  <a:cubicBezTo>
                    <a:pt x="124" y="161"/>
                    <a:pt x="126" y="158"/>
                    <a:pt x="128" y="156"/>
                  </a:cubicBezTo>
                  <a:cubicBezTo>
                    <a:pt x="125" y="148"/>
                    <a:pt x="117" y="155"/>
                    <a:pt x="117" y="160"/>
                  </a:cubicBezTo>
                  <a:close/>
                  <a:moveTo>
                    <a:pt x="506" y="156"/>
                  </a:moveTo>
                  <a:cubicBezTo>
                    <a:pt x="508" y="157"/>
                    <a:pt x="508" y="158"/>
                    <a:pt x="510" y="158"/>
                  </a:cubicBezTo>
                  <a:cubicBezTo>
                    <a:pt x="510" y="156"/>
                    <a:pt x="512" y="155"/>
                    <a:pt x="512" y="153"/>
                  </a:cubicBezTo>
                  <a:cubicBezTo>
                    <a:pt x="509" y="151"/>
                    <a:pt x="507" y="154"/>
                    <a:pt x="506" y="156"/>
                  </a:cubicBezTo>
                  <a:close/>
                  <a:moveTo>
                    <a:pt x="238" y="161"/>
                  </a:moveTo>
                  <a:cubicBezTo>
                    <a:pt x="238" y="160"/>
                    <a:pt x="238" y="159"/>
                    <a:pt x="239" y="158"/>
                  </a:cubicBezTo>
                  <a:cubicBezTo>
                    <a:pt x="237" y="156"/>
                    <a:pt x="234" y="154"/>
                    <a:pt x="231" y="153"/>
                  </a:cubicBezTo>
                  <a:cubicBezTo>
                    <a:pt x="232" y="157"/>
                    <a:pt x="232" y="161"/>
                    <a:pt x="238" y="161"/>
                  </a:cubicBezTo>
                  <a:close/>
                  <a:moveTo>
                    <a:pt x="609" y="159"/>
                  </a:moveTo>
                  <a:cubicBezTo>
                    <a:pt x="606" y="158"/>
                    <a:pt x="606" y="154"/>
                    <a:pt x="604" y="153"/>
                  </a:cubicBezTo>
                  <a:cubicBezTo>
                    <a:pt x="604" y="155"/>
                    <a:pt x="605" y="160"/>
                    <a:pt x="609" y="159"/>
                  </a:cubicBezTo>
                  <a:close/>
                  <a:moveTo>
                    <a:pt x="55" y="156"/>
                  </a:moveTo>
                  <a:cubicBezTo>
                    <a:pt x="57" y="156"/>
                    <a:pt x="57" y="155"/>
                    <a:pt x="57" y="153"/>
                  </a:cubicBezTo>
                  <a:cubicBezTo>
                    <a:pt x="55" y="153"/>
                    <a:pt x="55" y="155"/>
                    <a:pt x="55" y="156"/>
                  </a:cubicBezTo>
                  <a:close/>
                  <a:moveTo>
                    <a:pt x="621" y="169"/>
                  </a:moveTo>
                  <a:cubicBezTo>
                    <a:pt x="620" y="164"/>
                    <a:pt x="620" y="157"/>
                    <a:pt x="617" y="153"/>
                  </a:cubicBezTo>
                  <a:cubicBezTo>
                    <a:pt x="616" y="161"/>
                    <a:pt x="616" y="167"/>
                    <a:pt x="621" y="169"/>
                  </a:cubicBezTo>
                  <a:close/>
                  <a:moveTo>
                    <a:pt x="87" y="164"/>
                  </a:moveTo>
                  <a:cubicBezTo>
                    <a:pt x="89" y="164"/>
                    <a:pt x="89" y="165"/>
                    <a:pt x="90" y="165"/>
                  </a:cubicBezTo>
                  <a:cubicBezTo>
                    <a:pt x="91" y="162"/>
                    <a:pt x="91" y="159"/>
                    <a:pt x="92" y="156"/>
                  </a:cubicBezTo>
                  <a:cubicBezTo>
                    <a:pt x="90" y="155"/>
                    <a:pt x="90" y="154"/>
                    <a:pt x="88" y="155"/>
                  </a:cubicBezTo>
                  <a:cubicBezTo>
                    <a:pt x="87" y="157"/>
                    <a:pt x="87" y="161"/>
                    <a:pt x="87" y="164"/>
                  </a:cubicBezTo>
                  <a:close/>
                  <a:moveTo>
                    <a:pt x="200" y="157"/>
                  </a:moveTo>
                  <a:cubicBezTo>
                    <a:pt x="200" y="156"/>
                    <a:pt x="200" y="155"/>
                    <a:pt x="200" y="155"/>
                  </a:cubicBezTo>
                  <a:cubicBezTo>
                    <a:pt x="197" y="154"/>
                    <a:pt x="197" y="157"/>
                    <a:pt x="200" y="157"/>
                  </a:cubicBezTo>
                  <a:close/>
                  <a:moveTo>
                    <a:pt x="408" y="156"/>
                  </a:moveTo>
                  <a:cubicBezTo>
                    <a:pt x="410" y="157"/>
                    <a:pt x="411" y="159"/>
                    <a:pt x="414" y="159"/>
                  </a:cubicBezTo>
                  <a:cubicBezTo>
                    <a:pt x="414" y="156"/>
                    <a:pt x="409" y="153"/>
                    <a:pt x="408" y="156"/>
                  </a:cubicBezTo>
                  <a:close/>
                  <a:moveTo>
                    <a:pt x="65" y="161"/>
                  </a:moveTo>
                  <a:cubicBezTo>
                    <a:pt x="66" y="162"/>
                    <a:pt x="67" y="163"/>
                    <a:pt x="70" y="162"/>
                  </a:cubicBezTo>
                  <a:cubicBezTo>
                    <a:pt x="71" y="160"/>
                    <a:pt x="71" y="158"/>
                    <a:pt x="70" y="155"/>
                  </a:cubicBezTo>
                  <a:cubicBezTo>
                    <a:pt x="66" y="155"/>
                    <a:pt x="66" y="159"/>
                    <a:pt x="65" y="161"/>
                  </a:cubicBezTo>
                  <a:close/>
                  <a:moveTo>
                    <a:pt x="218" y="161"/>
                  </a:moveTo>
                  <a:cubicBezTo>
                    <a:pt x="223" y="161"/>
                    <a:pt x="224" y="164"/>
                    <a:pt x="229" y="165"/>
                  </a:cubicBezTo>
                  <a:cubicBezTo>
                    <a:pt x="228" y="159"/>
                    <a:pt x="221" y="158"/>
                    <a:pt x="217" y="155"/>
                  </a:cubicBezTo>
                  <a:cubicBezTo>
                    <a:pt x="217" y="158"/>
                    <a:pt x="219" y="158"/>
                    <a:pt x="218" y="161"/>
                  </a:cubicBezTo>
                  <a:close/>
                  <a:moveTo>
                    <a:pt x="303" y="162"/>
                  </a:moveTo>
                  <a:cubicBezTo>
                    <a:pt x="305" y="161"/>
                    <a:pt x="307" y="161"/>
                    <a:pt x="307" y="158"/>
                  </a:cubicBezTo>
                  <a:cubicBezTo>
                    <a:pt x="304" y="158"/>
                    <a:pt x="303" y="155"/>
                    <a:pt x="299" y="155"/>
                  </a:cubicBezTo>
                  <a:cubicBezTo>
                    <a:pt x="300" y="158"/>
                    <a:pt x="302" y="159"/>
                    <a:pt x="303" y="162"/>
                  </a:cubicBezTo>
                  <a:close/>
                  <a:moveTo>
                    <a:pt x="373" y="164"/>
                  </a:moveTo>
                  <a:cubicBezTo>
                    <a:pt x="379" y="167"/>
                    <a:pt x="383" y="172"/>
                    <a:pt x="389" y="175"/>
                  </a:cubicBezTo>
                  <a:cubicBezTo>
                    <a:pt x="391" y="173"/>
                    <a:pt x="393" y="170"/>
                    <a:pt x="394" y="167"/>
                  </a:cubicBezTo>
                  <a:cubicBezTo>
                    <a:pt x="388" y="162"/>
                    <a:pt x="384" y="158"/>
                    <a:pt x="376" y="155"/>
                  </a:cubicBezTo>
                  <a:cubicBezTo>
                    <a:pt x="375" y="158"/>
                    <a:pt x="373" y="160"/>
                    <a:pt x="373" y="164"/>
                  </a:cubicBezTo>
                  <a:close/>
                  <a:moveTo>
                    <a:pt x="107" y="159"/>
                  </a:moveTo>
                  <a:cubicBezTo>
                    <a:pt x="105" y="158"/>
                    <a:pt x="104" y="156"/>
                    <a:pt x="101" y="156"/>
                  </a:cubicBezTo>
                  <a:cubicBezTo>
                    <a:pt x="102" y="158"/>
                    <a:pt x="105" y="160"/>
                    <a:pt x="107" y="159"/>
                  </a:cubicBezTo>
                  <a:close/>
                  <a:moveTo>
                    <a:pt x="448" y="159"/>
                  </a:moveTo>
                  <a:cubicBezTo>
                    <a:pt x="450" y="160"/>
                    <a:pt x="452" y="162"/>
                    <a:pt x="454" y="164"/>
                  </a:cubicBezTo>
                  <a:cubicBezTo>
                    <a:pt x="455" y="162"/>
                    <a:pt x="457" y="162"/>
                    <a:pt x="456" y="159"/>
                  </a:cubicBezTo>
                  <a:cubicBezTo>
                    <a:pt x="454" y="159"/>
                    <a:pt x="453" y="156"/>
                    <a:pt x="450" y="156"/>
                  </a:cubicBezTo>
                  <a:cubicBezTo>
                    <a:pt x="450" y="157"/>
                    <a:pt x="448" y="157"/>
                    <a:pt x="448" y="159"/>
                  </a:cubicBezTo>
                  <a:close/>
                  <a:moveTo>
                    <a:pt x="513" y="161"/>
                  </a:moveTo>
                  <a:cubicBezTo>
                    <a:pt x="517" y="162"/>
                    <a:pt x="519" y="165"/>
                    <a:pt x="524" y="167"/>
                  </a:cubicBezTo>
                  <a:cubicBezTo>
                    <a:pt x="525" y="161"/>
                    <a:pt x="517" y="160"/>
                    <a:pt x="515" y="156"/>
                  </a:cubicBezTo>
                  <a:cubicBezTo>
                    <a:pt x="514" y="158"/>
                    <a:pt x="513" y="159"/>
                    <a:pt x="513" y="161"/>
                  </a:cubicBezTo>
                  <a:close/>
                  <a:moveTo>
                    <a:pt x="330" y="164"/>
                  </a:moveTo>
                  <a:cubicBezTo>
                    <a:pt x="332" y="165"/>
                    <a:pt x="336" y="170"/>
                    <a:pt x="338" y="167"/>
                  </a:cubicBezTo>
                  <a:cubicBezTo>
                    <a:pt x="336" y="163"/>
                    <a:pt x="337" y="159"/>
                    <a:pt x="333" y="157"/>
                  </a:cubicBezTo>
                  <a:cubicBezTo>
                    <a:pt x="332" y="159"/>
                    <a:pt x="330" y="161"/>
                    <a:pt x="330" y="164"/>
                  </a:cubicBezTo>
                  <a:close/>
                  <a:moveTo>
                    <a:pt x="171" y="164"/>
                  </a:moveTo>
                  <a:cubicBezTo>
                    <a:pt x="173" y="164"/>
                    <a:pt x="174" y="166"/>
                    <a:pt x="176" y="166"/>
                  </a:cubicBezTo>
                  <a:cubicBezTo>
                    <a:pt x="176" y="164"/>
                    <a:pt x="178" y="163"/>
                    <a:pt x="179" y="162"/>
                  </a:cubicBezTo>
                  <a:cubicBezTo>
                    <a:pt x="179" y="161"/>
                    <a:pt x="179" y="158"/>
                    <a:pt x="177" y="158"/>
                  </a:cubicBezTo>
                  <a:cubicBezTo>
                    <a:pt x="176" y="160"/>
                    <a:pt x="172" y="161"/>
                    <a:pt x="171" y="164"/>
                  </a:cubicBezTo>
                  <a:close/>
                  <a:moveTo>
                    <a:pt x="204" y="161"/>
                  </a:moveTo>
                  <a:cubicBezTo>
                    <a:pt x="208" y="163"/>
                    <a:pt x="212" y="166"/>
                    <a:pt x="216" y="168"/>
                  </a:cubicBezTo>
                  <a:cubicBezTo>
                    <a:pt x="217" y="165"/>
                    <a:pt x="215" y="165"/>
                    <a:pt x="215" y="162"/>
                  </a:cubicBezTo>
                  <a:cubicBezTo>
                    <a:pt x="214" y="160"/>
                    <a:pt x="214" y="163"/>
                    <a:pt x="212" y="162"/>
                  </a:cubicBezTo>
                  <a:cubicBezTo>
                    <a:pt x="211" y="160"/>
                    <a:pt x="207" y="160"/>
                    <a:pt x="205" y="158"/>
                  </a:cubicBezTo>
                  <a:cubicBezTo>
                    <a:pt x="204" y="158"/>
                    <a:pt x="204" y="159"/>
                    <a:pt x="204" y="161"/>
                  </a:cubicBezTo>
                  <a:close/>
                  <a:moveTo>
                    <a:pt x="593" y="178"/>
                  </a:moveTo>
                  <a:cubicBezTo>
                    <a:pt x="595" y="171"/>
                    <a:pt x="598" y="161"/>
                    <a:pt x="591" y="158"/>
                  </a:cubicBezTo>
                  <a:cubicBezTo>
                    <a:pt x="590" y="164"/>
                    <a:pt x="585" y="176"/>
                    <a:pt x="593" y="178"/>
                  </a:cubicBezTo>
                  <a:close/>
                  <a:moveTo>
                    <a:pt x="138" y="164"/>
                  </a:moveTo>
                  <a:cubicBezTo>
                    <a:pt x="141" y="166"/>
                    <a:pt x="146" y="168"/>
                    <a:pt x="149" y="169"/>
                  </a:cubicBezTo>
                  <a:cubicBezTo>
                    <a:pt x="151" y="168"/>
                    <a:pt x="151" y="165"/>
                    <a:pt x="152" y="163"/>
                  </a:cubicBezTo>
                  <a:cubicBezTo>
                    <a:pt x="148" y="161"/>
                    <a:pt x="139" y="155"/>
                    <a:pt x="138" y="164"/>
                  </a:cubicBezTo>
                  <a:close/>
                  <a:moveTo>
                    <a:pt x="99" y="170"/>
                  </a:moveTo>
                  <a:cubicBezTo>
                    <a:pt x="97" y="167"/>
                    <a:pt x="98" y="162"/>
                    <a:pt x="95" y="160"/>
                  </a:cubicBezTo>
                  <a:cubicBezTo>
                    <a:pt x="94" y="165"/>
                    <a:pt x="93" y="170"/>
                    <a:pt x="99" y="170"/>
                  </a:cubicBezTo>
                  <a:close/>
                  <a:moveTo>
                    <a:pt x="307" y="164"/>
                  </a:moveTo>
                  <a:cubicBezTo>
                    <a:pt x="312" y="167"/>
                    <a:pt x="316" y="171"/>
                    <a:pt x="321" y="174"/>
                  </a:cubicBezTo>
                  <a:cubicBezTo>
                    <a:pt x="322" y="172"/>
                    <a:pt x="323" y="170"/>
                    <a:pt x="324" y="168"/>
                  </a:cubicBezTo>
                  <a:cubicBezTo>
                    <a:pt x="318" y="167"/>
                    <a:pt x="310" y="155"/>
                    <a:pt x="307" y="164"/>
                  </a:cubicBezTo>
                  <a:close/>
                  <a:moveTo>
                    <a:pt x="428" y="167"/>
                  </a:moveTo>
                  <a:cubicBezTo>
                    <a:pt x="425" y="165"/>
                    <a:pt x="421" y="159"/>
                    <a:pt x="417" y="161"/>
                  </a:cubicBezTo>
                  <a:cubicBezTo>
                    <a:pt x="421" y="163"/>
                    <a:pt x="425" y="167"/>
                    <a:pt x="428" y="167"/>
                  </a:cubicBezTo>
                  <a:close/>
                  <a:moveTo>
                    <a:pt x="104" y="169"/>
                  </a:moveTo>
                  <a:cubicBezTo>
                    <a:pt x="106" y="168"/>
                    <a:pt x="108" y="167"/>
                    <a:pt x="107" y="164"/>
                  </a:cubicBezTo>
                  <a:cubicBezTo>
                    <a:pt x="106" y="162"/>
                    <a:pt x="104" y="161"/>
                    <a:pt x="101" y="161"/>
                  </a:cubicBezTo>
                  <a:cubicBezTo>
                    <a:pt x="101" y="164"/>
                    <a:pt x="104" y="166"/>
                    <a:pt x="104" y="169"/>
                  </a:cubicBezTo>
                  <a:close/>
                  <a:moveTo>
                    <a:pt x="269" y="161"/>
                  </a:moveTo>
                  <a:cubicBezTo>
                    <a:pt x="268" y="164"/>
                    <a:pt x="265" y="165"/>
                    <a:pt x="265" y="169"/>
                  </a:cubicBezTo>
                  <a:cubicBezTo>
                    <a:pt x="269" y="171"/>
                    <a:pt x="271" y="174"/>
                    <a:pt x="276" y="175"/>
                  </a:cubicBezTo>
                  <a:cubicBezTo>
                    <a:pt x="277" y="174"/>
                    <a:pt x="278" y="173"/>
                    <a:pt x="279" y="172"/>
                  </a:cubicBezTo>
                  <a:cubicBezTo>
                    <a:pt x="276" y="170"/>
                    <a:pt x="274" y="165"/>
                    <a:pt x="273" y="163"/>
                  </a:cubicBezTo>
                  <a:cubicBezTo>
                    <a:pt x="272" y="164"/>
                    <a:pt x="271" y="160"/>
                    <a:pt x="269" y="161"/>
                  </a:cubicBezTo>
                  <a:close/>
                  <a:moveTo>
                    <a:pt x="402" y="164"/>
                  </a:moveTo>
                  <a:cubicBezTo>
                    <a:pt x="404" y="166"/>
                    <a:pt x="406" y="168"/>
                    <a:pt x="409" y="169"/>
                  </a:cubicBezTo>
                  <a:cubicBezTo>
                    <a:pt x="410" y="163"/>
                    <a:pt x="403" y="157"/>
                    <a:pt x="402" y="164"/>
                  </a:cubicBezTo>
                  <a:close/>
                  <a:moveTo>
                    <a:pt x="572" y="172"/>
                  </a:moveTo>
                  <a:cubicBezTo>
                    <a:pt x="572" y="166"/>
                    <a:pt x="570" y="164"/>
                    <a:pt x="566" y="162"/>
                  </a:cubicBezTo>
                  <a:cubicBezTo>
                    <a:pt x="568" y="165"/>
                    <a:pt x="570" y="168"/>
                    <a:pt x="572" y="172"/>
                  </a:cubicBezTo>
                  <a:close/>
                  <a:moveTo>
                    <a:pt x="458" y="167"/>
                  </a:moveTo>
                  <a:cubicBezTo>
                    <a:pt x="465" y="171"/>
                    <a:pt x="470" y="179"/>
                    <a:pt x="478" y="180"/>
                  </a:cubicBezTo>
                  <a:cubicBezTo>
                    <a:pt x="474" y="172"/>
                    <a:pt x="467" y="168"/>
                    <a:pt x="460" y="162"/>
                  </a:cubicBezTo>
                  <a:cubicBezTo>
                    <a:pt x="460" y="164"/>
                    <a:pt x="458" y="164"/>
                    <a:pt x="458" y="167"/>
                  </a:cubicBezTo>
                  <a:close/>
                  <a:moveTo>
                    <a:pt x="504" y="167"/>
                  </a:moveTo>
                  <a:cubicBezTo>
                    <a:pt x="504" y="166"/>
                    <a:pt x="504" y="165"/>
                    <a:pt x="504" y="164"/>
                  </a:cubicBezTo>
                  <a:cubicBezTo>
                    <a:pt x="502" y="164"/>
                    <a:pt x="502" y="162"/>
                    <a:pt x="500" y="162"/>
                  </a:cubicBezTo>
                  <a:cubicBezTo>
                    <a:pt x="501" y="165"/>
                    <a:pt x="501" y="167"/>
                    <a:pt x="504" y="167"/>
                  </a:cubicBezTo>
                  <a:close/>
                  <a:moveTo>
                    <a:pt x="534" y="170"/>
                  </a:moveTo>
                  <a:cubicBezTo>
                    <a:pt x="534" y="167"/>
                    <a:pt x="537" y="165"/>
                    <a:pt x="535" y="162"/>
                  </a:cubicBezTo>
                  <a:cubicBezTo>
                    <a:pt x="533" y="164"/>
                    <a:pt x="531" y="168"/>
                    <a:pt x="534" y="170"/>
                  </a:cubicBezTo>
                  <a:close/>
                  <a:moveTo>
                    <a:pt x="608" y="175"/>
                  </a:moveTo>
                  <a:cubicBezTo>
                    <a:pt x="610" y="169"/>
                    <a:pt x="606" y="165"/>
                    <a:pt x="603" y="162"/>
                  </a:cubicBezTo>
                  <a:cubicBezTo>
                    <a:pt x="601" y="168"/>
                    <a:pt x="606" y="171"/>
                    <a:pt x="608" y="175"/>
                  </a:cubicBezTo>
                  <a:close/>
                  <a:moveTo>
                    <a:pt x="244" y="167"/>
                  </a:moveTo>
                  <a:cubicBezTo>
                    <a:pt x="249" y="169"/>
                    <a:pt x="253" y="173"/>
                    <a:pt x="259" y="175"/>
                  </a:cubicBezTo>
                  <a:cubicBezTo>
                    <a:pt x="258" y="168"/>
                    <a:pt x="250" y="167"/>
                    <a:pt x="246" y="163"/>
                  </a:cubicBezTo>
                  <a:cubicBezTo>
                    <a:pt x="245" y="164"/>
                    <a:pt x="244" y="165"/>
                    <a:pt x="244" y="167"/>
                  </a:cubicBezTo>
                  <a:close/>
                  <a:moveTo>
                    <a:pt x="77" y="165"/>
                  </a:moveTo>
                  <a:cubicBezTo>
                    <a:pt x="79" y="167"/>
                    <a:pt x="78" y="170"/>
                    <a:pt x="81" y="169"/>
                  </a:cubicBezTo>
                  <a:cubicBezTo>
                    <a:pt x="81" y="167"/>
                    <a:pt x="82" y="166"/>
                    <a:pt x="82" y="164"/>
                  </a:cubicBezTo>
                  <a:cubicBezTo>
                    <a:pt x="80" y="163"/>
                    <a:pt x="78" y="164"/>
                    <a:pt x="77" y="165"/>
                  </a:cubicBezTo>
                  <a:close/>
                  <a:moveTo>
                    <a:pt x="223" y="165"/>
                  </a:moveTo>
                  <a:cubicBezTo>
                    <a:pt x="221" y="165"/>
                    <a:pt x="221" y="164"/>
                    <a:pt x="219" y="164"/>
                  </a:cubicBezTo>
                  <a:cubicBezTo>
                    <a:pt x="218" y="165"/>
                    <a:pt x="219" y="167"/>
                    <a:pt x="219" y="170"/>
                  </a:cubicBezTo>
                  <a:cubicBezTo>
                    <a:pt x="222" y="171"/>
                    <a:pt x="224" y="173"/>
                    <a:pt x="228" y="174"/>
                  </a:cubicBezTo>
                  <a:cubicBezTo>
                    <a:pt x="229" y="168"/>
                    <a:pt x="222" y="170"/>
                    <a:pt x="220" y="166"/>
                  </a:cubicBezTo>
                  <a:cubicBezTo>
                    <a:pt x="221" y="164"/>
                    <a:pt x="223" y="167"/>
                    <a:pt x="223" y="165"/>
                  </a:cubicBezTo>
                  <a:close/>
                  <a:moveTo>
                    <a:pt x="343" y="167"/>
                  </a:moveTo>
                  <a:cubicBezTo>
                    <a:pt x="345" y="170"/>
                    <a:pt x="346" y="173"/>
                    <a:pt x="347" y="176"/>
                  </a:cubicBezTo>
                  <a:cubicBezTo>
                    <a:pt x="351" y="174"/>
                    <a:pt x="352" y="170"/>
                    <a:pt x="354" y="167"/>
                  </a:cubicBezTo>
                  <a:cubicBezTo>
                    <a:pt x="351" y="166"/>
                    <a:pt x="344" y="161"/>
                    <a:pt x="343" y="167"/>
                  </a:cubicBezTo>
                  <a:close/>
                  <a:moveTo>
                    <a:pt x="282" y="170"/>
                  </a:moveTo>
                  <a:cubicBezTo>
                    <a:pt x="285" y="167"/>
                    <a:pt x="280" y="166"/>
                    <a:pt x="278" y="164"/>
                  </a:cubicBezTo>
                  <a:cubicBezTo>
                    <a:pt x="279" y="167"/>
                    <a:pt x="281" y="168"/>
                    <a:pt x="282" y="170"/>
                  </a:cubicBezTo>
                  <a:close/>
                  <a:moveTo>
                    <a:pt x="366" y="169"/>
                  </a:moveTo>
                  <a:cubicBezTo>
                    <a:pt x="366" y="166"/>
                    <a:pt x="362" y="164"/>
                    <a:pt x="360" y="165"/>
                  </a:cubicBezTo>
                  <a:cubicBezTo>
                    <a:pt x="362" y="166"/>
                    <a:pt x="363" y="168"/>
                    <a:pt x="366" y="169"/>
                  </a:cubicBezTo>
                  <a:close/>
                  <a:moveTo>
                    <a:pt x="521" y="170"/>
                  </a:moveTo>
                  <a:cubicBezTo>
                    <a:pt x="522" y="168"/>
                    <a:pt x="516" y="166"/>
                    <a:pt x="514" y="164"/>
                  </a:cubicBezTo>
                  <a:cubicBezTo>
                    <a:pt x="515" y="168"/>
                    <a:pt x="518" y="169"/>
                    <a:pt x="521" y="170"/>
                  </a:cubicBezTo>
                  <a:close/>
                  <a:moveTo>
                    <a:pt x="179" y="169"/>
                  </a:moveTo>
                  <a:cubicBezTo>
                    <a:pt x="180" y="170"/>
                    <a:pt x="181" y="169"/>
                    <a:pt x="183" y="169"/>
                  </a:cubicBezTo>
                  <a:cubicBezTo>
                    <a:pt x="183" y="168"/>
                    <a:pt x="183" y="166"/>
                    <a:pt x="182" y="165"/>
                  </a:cubicBezTo>
                  <a:cubicBezTo>
                    <a:pt x="182" y="165"/>
                    <a:pt x="181" y="165"/>
                    <a:pt x="180" y="165"/>
                  </a:cubicBezTo>
                  <a:cubicBezTo>
                    <a:pt x="180" y="166"/>
                    <a:pt x="179" y="168"/>
                    <a:pt x="179" y="169"/>
                  </a:cubicBezTo>
                  <a:close/>
                  <a:moveTo>
                    <a:pt x="430" y="176"/>
                  </a:moveTo>
                  <a:cubicBezTo>
                    <a:pt x="430" y="175"/>
                    <a:pt x="432" y="174"/>
                    <a:pt x="431" y="172"/>
                  </a:cubicBezTo>
                  <a:cubicBezTo>
                    <a:pt x="426" y="171"/>
                    <a:pt x="422" y="165"/>
                    <a:pt x="417" y="165"/>
                  </a:cubicBezTo>
                  <a:cubicBezTo>
                    <a:pt x="421" y="169"/>
                    <a:pt x="425" y="173"/>
                    <a:pt x="430" y="176"/>
                  </a:cubicBezTo>
                  <a:close/>
                  <a:moveTo>
                    <a:pt x="440" y="170"/>
                  </a:moveTo>
                  <a:cubicBezTo>
                    <a:pt x="443" y="170"/>
                    <a:pt x="443" y="172"/>
                    <a:pt x="445" y="172"/>
                  </a:cubicBezTo>
                  <a:cubicBezTo>
                    <a:pt x="445" y="169"/>
                    <a:pt x="444" y="167"/>
                    <a:pt x="442" y="165"/>
                  </a:cubicBezTo>
                  <a:cubicBezTo>
                    <a:pt x="442" y="168"/>
                    <a:pt x="440" y="168"/>
                    <a:pt x="440" y="170"/>
                  </a:cubicBezTo>
                  <a:close/>
                  <a:moveTo>
                    <a:pt x="549" y="184"/>
                  </a:moveTo>
                  <a:cubicBezTo>
                    <a:pt x="549" y="177"/>
                    <a:pt x="545" y="170"/>
                    <a:pt x="541" y="165"/>
                  </a:cubicBezTo>
                  <a:cubicBezTo>
                    <a:pt x="534" y="174"/>
                    <a:pt x="543" y="180"/>
                    <a:pt x="549" y="184"/>
                  </a:cubicBezTo>
                  <a:close/>
                  <a:moveTo>
                    <a:pt x="108" y="177"/>
                  </a:moveTo>
                  <a:cubicBezTo>
                    <a:pt x="110" y="179"/>
                    <a:pt x="112" y="180"/>
                    <a:pt x="115" y="180"/>
                  </a:cubicBezTo>
                  <a:cubicBezTo>
                    <a:pt x="115" y="176"/>
                    <a:pt x="119" y="174"/>
                    <a:pt x="118" y="170"/>
                  </a:cubicBezTo>
                  <a:cubicBezTo>
                    <a:pt x="117" y="168"/>
                    <a:pt x="115" y="166"/>
                    <a:pt x="112" y="166"/>
                  </a:cubicBezTo>
                  <a:cubicBezTo>
                    <a:pt x="111" y="170"/>
                    <a:pt x="109" y="173"/>
                    <a:pt x="108" y="177"/>
                  </a:cubicBezTo>
                  <a:close/>
                  <a:moveTo>
                    <a:pt x="153" y="172"/>
                  </a:moveTo>
                  <a:cubicBezTo>
                    <a:pt x="155" y="172"/>
                    <a:pt x="156" y="174"/>
                    <a:pt x="159" y="173"/>
                  </a:cubicBezTo>
                  <a:cubicBezTo>
                    <a:pt x="159" y="171"/>
                    <a:pt x="161" y="171"/>
                    <a:pt x="162" y="169"/>
                  </a:cubicBezTo>
                  <a:cubicBezTo>
                    <a:pt x="159" y="168"/>
                    <a:pt x="158" y="166"/>
                    <a:pt x="155" y="166"/>
                  </a:cubicBezTo>
                  <a:cubicBezTo>
                    <a:pt x="155" y="168"/>
                    <a:pt x="154" y="170"/>
                    <a:pt x="153" y="172"/>
                  </a:cubicBezTo>
                  <a:close/>
                  <a:moveTo>
                    <a:pt x="191" y="169"/>
                  </a:moveTo>
                  <a:cubicBezTo>
                    <a:pt x="190" y="169"/>
                    <a:pt x="188" y="165"/>
                    <a:pt x="187" y="167"/>
                  </a:cubicBezTo>
                  <a:cubicBezTo>
                    <a:pt x="188" y="167"/>
                    <a:pt x="190" y="170"/>
                    <a:pt x="191" y="169"/>
                  </a:cubicBezTo>
                  <a:close/>
                  <a:moveTo>
                    <a:pt x="231" y="171"/>
                  </a:moveTo>
                  <a:cubicBezTo>
                    <a:pt x="231" y="168"/>
                    <a:pt x="227" y="165"/>
                    <a:pt x="224" y="167"/>
                  </a:cubicBezTo>
                  <a:cubicBezTo>
                    <a:pt x="226" y="168"/>
                    <a:pt x="229" y="169"/>
                    <a:pt x="231" y="171"/>
                  </a:cubicBezTo>
                  <a:close/>
                  <a:moveTo>
                    <a:pt x="86" y="172"/>
                  </a:moveTo>
                  <a:cubicBezTo>
                    <a:pt x="87" y="173"/>
                    <a:pt x="88" y="174"/>
                    <a:pt x="90" y="173"/>
                  </a:cubicBezTo>
                  <a:cubicBezTo>
                    <a:pt x="90" y="173"/>
                    <a:pt x="90" y="172"/>
                    <a:pt x="90" y="172"/>
                  </a:cubicBezTo>
                  <a:cubicBezTo>
                    <a:pt x="90" y="169"/>
                    <a:pt x="88" y="168"/>
                    <a:pt x="86" y="167"/>
                  </a:cubicBezTo>
                  <a:cubicBezTo>
                    <a:pt x="86" y="169"/>
                    <a:pt x="86" y="171"/>
                    <a:pt x="86" y="172"/>
                  </a:cubicBezTo>
                  <a:close/>
                  <a:moveTo>
                    <a:pt x="488" y="175"/>
                  </a:moveTo>
                  <a:cubicBezTo>
                    <a:pt x="491" y="175"/>
                    <a:pt x="491" y="179"/>
                    <a:pt x="495" y="179"/>
                  </a:cubicBezTo>
                  <a:cubicBezTo>
                    <a:pt x="498" y="177"/>
                    <a:pt x="499" y="172"/>
                    <a:pt x="497" y="167"/>
                  </a:cubicBezTo>
                  <a:cubicBezTo>
                    <a:pt x="492" y="168"/>
                    <a:pt x="490" y="172"/>
                    <a:pt x="488" y="175"/>
                  </a:cubicBezTo>
                  <a:close/>
                  <a:moveTo>
                    <a:pt x="507" y="168"/>
                  </a:moveTo>
                  <a:cubicBezTo>
                    <a:pt x="507" y="172"/>
                    <a:pt x="511" y="172"/>
                    <a:pt x="513" y="174"/>
                  </a:cubicBezTo>
                  <a:cubicBezTo>
                    <a:pt x="513" y="172"/>
                    <a:pt x="516" y="173"/>
                    <a:pt x="515" y="171"/>
                  </a:cubicBezTo>
                  <a:cubicBezTo>
                    <a:pt x="511" y="171"/>
                    <a:pt x="510" y="166"/>
                    <a:pt x="507" y="168"/>
                  </a:cubicBezTo>
                  <a:close/>
                  <a:moveTo>
                    <a:pt x="640" y="175"/>
                  </a:moveTo>
                  <a:cubicBezTo>
                    <a:pt x="638" y="184"/>
                    <a:pt x="635" y="199"/>
                    <a:pt x="635" y="209"/>
                  </a:cubicBezTo>
                  <a:cubicBezTo>
                    <a:pt x="636" y="204"/>
                    <a:pt x="637" y="200"/>
                    <a:pt x="640" y="198"/>
                  </a:cubicBezTo>
                  <a:cubicBezTo>
                    <a:pt x="641" y="199"/>
                    <a:pt x="643" y="199"/>
                    <a:pt x="643" y="201"/>
                  </a:cubicBezTo>
                  <a:cubicBezTo>
                    <a:pt x="641" y="214"/>
                    <a:pt x="636" y="227"/>
                    <a:pt x="639" y="241"/>
                  </a:cubicBezTo>
                  <a:cubicBezTo>
                    <a:pt x="638" y="234"/>
                    <a:pt x="643" y="229"/>
                    <a:pt x="644" y="223"/>
                  </a:cubicBezTo>
                  <a:cubicBezTo>
                    <a:pt x="645" y="213"/>
                    <a:pt x="644" y="203"/>
                    <a:pt x="650" y="196"/>
                  </a:cubicBezTo>
                  <a:cubicBezTo>
                    <a:pt x="649" y="184"/>
                    <a:pt x="646" y="174"/>
                    <a:pt x="640" y="167"/>
                  </a:cubicBezTo>
                  <a:cubicBezTo>
                    <a:pt x="640" y="170"/>
                    <a:pt x="640" y="171"/>
                    <a:pt x="640" y="175"/>
                  </a:cubicBezTo>
                  <a:close/>
                  <a:moveTo>
                    <a:pt x="52" y="175"/>
                  </a:moveTo>
                  <a:cubicBezTo>
                    <a:pt x="53" y="173"/>
                    <a:pt x="54" y="173"/>
                    <a:pt x="55" y="172"/>
                  </a:cubicBezTo>
                  <a:cubicBezTo>
                    <a:pt x="55" y="170"/>
                    <a:pt x="56" y="168"/>
                    <a:pt x="53" y="168"/>
                  </a:cubicBezTo>
                  <a:cubicBezTo>
                    <a:pt x="53" y="170"/>
                    <a:pt x="50" y="173"/>
                    <a:pt x="52" y="175"/>
                  </a:cubicBezTo>
                  <a:close/>
                  <a:moveTo>
                    <a:pt x="392" y="178"/>
                  </a:moveTo>
                  <a:cubicBezTo>
                    <a:pt x="395" y="180"/>
                    <a:pt x="397" y="182"/>
                    <a:pt x="400" y="184"/>
                  </a:cubicBezTo>
                  <a:cubicBezTo>
                    <a:pt x="402" y="181"/>
                    <a:pt x="404" y="178"/>
                    <a:pt x="405" y="174"/>
                  </a:cubicBezTo>
                  <a:cubicBezTo>
                    <a:pt x="403" y="171"/>
                    <a:pt x="400" y="171"/>
                    <a:pt x="397" y="169"/>
                  </a:cubicBezTo>
                  <a:cubicBezTo>
                    <a:pt x="397" y="173"/>
                    <a:pt x="393" y="174"/>
                    <a:pt x="392" y="178"/>
                  </a:cubicBezTo>
                  <a:close/>
                  <a:moveTo>
                    <a:pt x="69" y="174"/>
                  </a:moveTo>
                  <a:cubicBezTo>
                    <a:pt x="69" y="171"/>
                    <a:pt x="71" y="171"/>
                    <a:pt x="71" y="169"/>
                  </a:cubicBezTo>
                  <a:cubicBezTo>
                    <a:pt x="69" y="169"/>
                    <a:pt x="66" y="174"/>
                    <a:pt x="69" y="174"/>
                  </a:cubicBezTo>
                  <a:close/>
                  <a:moveTo>
                    <a:pt x="219" y="173"/>
                  </a:moveTo>
                  <a:cubicBezTo>
                    <a:pt x="214" y="173"/>
                    <a:pt x="211" y="167"/>
                    <a:pt x="209" y="170"/>
                  </a:cubicBezTo>
                  <a:cubicBezTo>
                    <a:pt x="212" y="171"/>
                    <a:pt x="216" y="177"/>
                    <a:pt x="219" y="173"/>
                  </a:cubicBezTo>
                  <a:close/>
                  <a:moveTo>
                    <a:pt x="358" y="182"/>
                  </a:moveTo>
                  <a:cubicBezTo>
                    <a:pt x="361" y="180"/>
                    <a:pt x="362" y="176"/>
                    <a:pt x="363" y="172"/>
                  </a:cubicBezTo>
                  <a:cubicBezTo>
                    <a:pt x="360" y="172"/>
                    <a:pt x="360" y="169"/>
                    <a:pt x="356" y="169"/>
                  </a:cubicBezTo>
                  <a:cubicBezTo>
                    <a:pt x="353" y="176"/>
                    <a:pt x="349" y="179"/>
                    <a:pt x="358" y="182"/>
                  </a:cubicBezTo>
                  <a:close/>
                  <a:moveTo>
                    <a:pt x="619" y="179"/>
                  </a:moveTo>
                  <a:cubicBezTo>
                    <a:pt x="621" y="177"/>
                    <a:pt x="618" y="175"/>
                    <a:pt x="617" y="173"/>
                  </a:cubicBezTo>
                  <a:cubicBezTo>
                    <a:pt x="618" y="173"/>
                    <a:pt x="619" y="174"/>
                    <a:pt x="619" y="174"/>
                  </a:cubicBezTo>
                  <a:cubicBezTo>
                    <a:pt x="618" y="172"/>
                    <a:pt x="616" y="171"/>
                    <a:pt x="615" y="169"/>
                  </a:cubicBezTo>
                  <a:cubicBezTo>
                    <a:pt x="613" y="173"/>
                    <a:pt x="617" y="176"/>
                    <a:pt x="619" y="179"/>
                  </a:cubicBezTo>
                  <a:close/>
                  <a:moveTo>
                    <a:pt x="69" y="176"/>
                  </a:moveTo>
                  <a:cubicBezTo>
                    <a:pt x="73" y="177"/>
                    <a:pt x="74" y="180"/>
                    <a:pt x="78" y="181"/>
                  </a:cubicBezTo>
                  <a:cubicBezTo>
                    <a:pt x="77" y="178"/>
                    <a:pt x="76" y="174"/>
                    <a:pt x="75" y="170"/>
                  </a:cubicBezTo>
                  <a:cubicBezTo>
                    <a:pt x="74" y="170"/>
                    <a:pt x="74" y="170"/>
                    <a:pt x="73" y="170"/>
                  </a:cubicBezTo>
                  <a:cubicBezTo>
                    <a:pt x="73" y="173"/>
                    <a:pt x="70" y="173"/>
                    <a:pt x="69" y="176"/>
                  </a:cubicBezTo>
                  <a:close/>
                  <a:moveTo>
                    <a:pt x="161" y="175"/>
                  </a:moveTo>
                  <a:cubicBezTo>
                    <a:pt x="164" y="176"/>
                    <a:pt x="165" y="177"/>
                    <a:pt x="168" y="178"/>
                  </a:cubicBezTo>
                  <a:cubicBezTo>
                    <a:pt x="168" y="176"/>
                    <a:pt x="170" y="176"/>
                    <a:pt x="170" y="174"/>
                  </a:cubicBezTo>
                  <a:cubicBezTo>
                    <a:pt x="168" y="173"/>
                    <a:pt x="166" y="171"/>
                    <a:pt x="163" y="170"/>
                  </a:cubicBezTo>
                  <a:cubicBezTo>
                    <a:pt x="163" y="172"/>
                    <a:pt x="161" y="173"/>
                    <a:pt x="161" y="175"/>
                  </a:cubicBezTo>
                  <a:close/>
                  <a:moveTo>
                    <a:pt x="306" y="173"/>
                  </a:moveTo>
                  <a:cubicBezTo>
                    <a:pt x="304" y="172"/>
                    <a:pt x="304" y="171"/>
                    <a:pt x="303" y="170"/>
                  </a:cubicBezTo>
                  <a:cubicBezTo>
                    <a:pt x="300" y="172"/>
                    <a:pt x="304" y="175"/>
                    <a:pt x="306" y="173"/>
                  </a:cubicBezTo>
                  <a:close/>
                  <a:moveTo>
                    <a:pt x="206" y="172"/>
                  </a:moveTo>
                  <a:cubicBezTo>
                    <a:pt x="205" y="172"/>
                    <a:pt x="200" y="170"/>
                    <a:pt x="202" y="171"/>
                  </a:cubicBezTo>
                  <a:cubicBezTo>
                    <a:pt x="203" y="171"/>
                    <a:pt x="205" y="175"/>
                    <a:pt x="206" y="172"/>
                  </a:cubicBezTo>
                  <a:close/>
                  <a:moveTo>
                    <a:pt x="427" y="179"/>
                  </a:moveTo>
                  <a:cubicBezTo>
                    <a:pt x="425" y="176"/>
                    <a:pt x="420" y="174"/>
                    <a:pt x="417" y="170"/>
                  </a:cubicBezTo>
                  <a:cubicBezTo>
                    <a:pt x="418" y="176"/>
                    <a:pt x="422" y="178"/>
                    <a:pt x="427" y="179"/>
                  </a:cubicBezTo>
                  <a:close/>
                  <a:moveTo>
                    <a:pt x="292" y="181"/>
                  </a:moveTo>
                  <a:cubicBezTo>
                    <a:pt x="292" y="179"/>
                    <a:pt x="294" y="178"/>
                    <a:pt x="295" y="176"/>
                  </a:cubicBezTo>
                  <a:cubicBezTo>
                    <a:pt x="292" y="174"/>
                    <a:pt x="289" y="173"/>
                    <a:pt x="286" y="171"/>
                  </a:cubicBezTo>
                  <a:cubicBezTo>
                    <a:pt x="286" y="176"/>
                    <a:pt x="288" y="179"/>
                    <a:pt x="292" y="181"/>
                  </a:cubicBezTo>
                  <a:close/>
                  <a:moveTo>
                    <a:pt x="324" y="177"/>
                  </a:moveTo>
                  <a:cubicBezTo>
                    <a:pt x="327" y="177"/>
                    <a:pt x="328" y="180"/>
                    <a:pt x="330" y="181"/>
                  </a:cubicBezTo>
                  <a:cubicBezTo>
                    <a:pt x="332" y="179"/>
                    <a:pt x="332" y="177"/>
                    <a:pt x="333" y="175"/>
                  </a:cubicBezTo>
                  <a:cubicBezTo>
                    <a:pt x="331" y="174"/>
                    <a:pt x="329" y="172"/>
                    <a:pt x="327" y="171"/>
                  </a:cubicBezTo>
                  <a:cubicBezTo>
                    <a:pt x="326" y="173"/>
                    <a:pt x="325" y="175"/>
                    <a:pt x="324" y="177"/>
                  </a:cubicBezTo>
                  <a:close/>
                  <a:moveTo>
                    <a:pt x="605" y="193"/>
                  </a:moveTo>
                  <a:cubicBezTo>
                    <a:pt x="608" y="186"/>
                    <a:pt x="608" y="175"/>
                    <a:pt x="601" y="172"/>
                  </a:cubicBezTo>
                  <a:cubicBezTo>
                    <a:pt x="597" y="181"/>
                    <a:pt x="598" y="189"/>
                    <a:pt x="605" y="193"/>
                  </a:cubicBezTo>
                  <a:close/>
                  <a:moveTo>
                    <a:pt x="100" y="178"/>
                  </a:moveTo>
                  <a:cubicBezTo>
                    <a:pt x="99" y="174"/>
                    <a:pt x="97" y="175"/>
                    <a:pt x="93" y="173"/>
                  </a:cubicBezTo>
                  <a:cubicBezTo>
                    <a:pt x="92" y="176"/>
                    <a:pt x="97" y="179"/>
                    <a:pt x="100" y="178"/>
                  </a:cubicBezTo>
                  <a:close/>
                  <a:moveTo>
                    <a:pt x="254" y="186"/>
                  </a:moveTo>
                  <a:cubicBezTo>
                    <a:pt x="253" y="183"/>
                    <a:pt x="257" y="184"/>
                    <a:pt x="256" y="180"/>
                  </a:cubicBezTo>
                  <a:cubicBezTo>
                    <a:pt x="250" y="178"/>
                    <a:pt x="245" y="174"/>
                    <a:pt x="238" y="173"/>
                  </a:cubicBezTo>
                  <a:cubicBezTo>
                    <a:pt x="242" y="179"/>
                    <a:pt x="248" y="182"/>
                    <a:pt x="254" y="186"/>
                  </a:cubicBezTo>
                  <a:close/>
                  <a:moveTo>
                    <a:pt x="504" y="186"/>
                  </a:moveTo>
                  <a:cubicBezTo>
                    <a:pt x="509" y="185"/>
                    <a:pt x="511" y="182"/>
                    <a:pt x="512" y="178"/>
                  </a:cubicBezTo>
                  <a:cubicBezTo>
                    <a:pt x="509" y="176"/>
                    <a:pt x="506" y="174"/>
                    <a:pt x="504" y="173"/>
                  </a:cubicBezTo>
                  <a:cubicBezTo>
                    <a:pt x="502" y="177"/>
                    <a:pt x="505" y="180"/>
                    <a:pt x="504" y="186"/>
                  </a:cubicBezTo>
                  <a:close/>
                  <a:moveTo>
                    <a:pt x="453" y="178"/>
                  </a:moveTo>
                  <a:cubicBezTo>
                    <a:pt x="459" y="181"/>
                    <a:pt x="463" y="186"/>
                    <a:pt x="470" y="188"/>
                  </a:cubicBezTo>
                  <a:cubicBezTo>
                    <a:pt x="466" y="182"/>
                    <a:pt x="460" y="178"/>
                    <a:pt x="454" y="173"/>
                  </a:cubicBezTo>
                  <a:cubicBezTo>
                    <a:pt x="455" y="176"/>
                    <a:pt x="453" y="175"/>
                    <a:pt x="453" y="178"/>
                  </a:cubicBezTo>
                  <a:close/>
                  <a:moveTo>
                    <a:pt x="60" y="178"/>
                  </a:moveTo>
                  <a:cubicBezTo>
                    <a:pt x="61" y="178"/>
                    <a:pt x="63" y="174"/>
                    <a:pt x="60" y="174"/>
                  </a:cubicBezTo>
                  <a:cubicBezTo>
                    <a:pt x="60" y="175"/>
                    <a:pt x="59" y="178"/>
                    <a:pt x="60" y="178"/>
                  </a:cubicBezTo>
                  <a:close/>
                  <a:moveTo>
                    <a:pt x="224" y="179"/>
                  </a:moveTo>
                  <a:cubicBezTo>
                    <a:pt x="223" y="178"/>
                    <a:pt x="224" y="178"/>
                    <a:pt x="224" y="176"/>
                  </a:cubicBezTo>
                  <a:cubicBezTo>
                    <a:pt x="220" y="178"/>
                    <a:pt x="222" y="174"/>
                    <a:pt x="220" y="174"/>
                  </a:cubicBezTo>
                  <a:cubicBezTo>
                    <a:pt x="220" y="177"/>
                    <a:pt x="222" y="178"/>
                    <a:pt x="224" y="179"/>
                  </a:cubicBezTo>
                  <a:close/>
                  <a:moveTo>
                    <a:pt x="582" y="184"/>
                  </a:moveTo>
                  <a:cubicBezTo>
                    <a:pt x="580" y="179"/>
                    <a:pt x="580" y="176"/>
                    <a:pt x="575" y="174"/>
                  </a:cubicBezTo>
                  <a:cubicBezTo>
                    <a:pt x="575" y="180"/>
                    <a:pt x="578" y="184"/>
                    <a:pt x="582" y="184"/>
                  </a:cubicBezTo>
                  <a:close/>
                  <a:moveTo>
                    <a:pt x="270" y="182"/>
                  </a:moveTo>
                  <a:cubicBezTo>
                    <a:pt x="271" y="181"/>
                    <a:pt x="272" y="181"/>
                    <a:pt x="272" y="178"/>
                  </a:cubicBezTo>
                  <a:cubicBezTo>
                    <a:pt x="268" y="178"/>
                    <a:pt x="265" y="176"/>
                    <a:pt x="262" y="175"/>
                  </a:cubicBezTo>
                  <a:cubicBezTo>
                    <a:pt x="262" y="180"/>
                    <a:pt x="267" y="180"/>
                    <a:pt x="270" y="182"/>
                  </a:cubicBezTo>
                  <a:close/>
                  <a:moveTo>
                    <a:pt x="473" y="184"/>
                  </a:moveTo>
                  <a:cubicBezTo>
                    <a:pt x="473" y="181"/>
                    <a:pt x="466" y="180"/>
                    <a:pt x="467" y="177"/>
                  </a:cubicBezTo>
                  <a:cubicBezTo>
                    <a:pt x="465" y="177"/>
                    <a:pt x="463" y="174"/>
                    <a:pt x="461" y="175"/>
                  </a:cubicBezTo>
                  <a:cubicBezTo>
                    <a:pt x="466" y="178"/>
                    <a:pt x="468" y="182"/>
                    <a:pt x="473" y="184"/>
                  </a:cubicBezTo>
                  <a:close/>
                  <a:moveTo>
                    <a:pt x="126" y="184"/>
                  </a:moveTo>
                  <a:cubicBezTo>
                    <a:pt x="130" y="186"/>
                    <a:pt x="135" y="188"/>
                    <a:pt x="140" y="190"/>
                  </a:cubicBezTo>
                  <a:cubicBezTo>
                    <a:pt x="141" y="188"/>
                    <a:pt x="142" y="186"/>
                    <a:pt x="143" y="183"/>
                  </a:cubicBezTo>
                  <a:cubicBezTo>
                    <a:pt x="138" y="180"/>
                    <a:pt x="134" y="177"/>
                    <a:pt x="129" y="175"/>
                  </a:cubicBezTo>
                  <a:cubicBezTo>
                    <a:pt x="127" y="178"/>
                    <a:pt x="126" y="181"/>
                    <a:pt x="126" y="184"/>
                  </a:cubicBezTo>
                  <a:close/>
                  <a:moveTo>
                    <a:pt x="318" y="179"/>
                  </a:moveTo>
                  <a:cubicBezTo>
                    <a:pt x="317" y="177"/>
                    <a:pt x="315" y="176"/>
                    <a:pt x="312" y="175"/>
                  </a:cubicBezTo>
                  <a:cubicBezTo>
                    <a:pt x="312" y="178"/>
                    <a:pt x="318" y="181"/>
                    <a:pt x="318" y="179"/>
                  </a:cubicBezTo>
                  <a:close/>
                  <a:moveTo>
                    <a:pt x="362" y="184"/>
                  </a:moveTo>
                  <a:cubicBezTo>
                    <a:pt x="367" y="187"/>
                    <a:pt x="371" y="191"/>
                    <a:pt x="377" y="193"/>
                  </a:cubicBezTo>
                  <a:cubicBezTo>
                    <a:pt x="378" y="190"/>
                    <a:pt x="381" y="189"/>
                    <a:pt x="381" y="185"/>
                  </a:cubicBezTo>
                  <a:cubicBezTo>
                    <a:pt x="377" y="181"/>
                    <a:pt x="371" y="178"/>
                    <a:pt x="366" y="175"/>
                  </a:cubicBezTo>
                  <a:cubicBezTo>
                    <a:pt x="366" y="179"/>
                    <a:pt x="363" y="181"/>
                    <a:pt x="362" y="184"/>
                  </a:cubicBezTo>
                  <a:close/>
                  <a:moveTo>
                    <a:pt x="432" y="178"/>
                  </a:moveTo>
                  <a:cubicBezTo>
                    <a:pt x="434" y="182"/>
                    <a:pt x="438" y="185"/>
                    <a:pt x="442" y="187"/>
                  </a:cubicBezTo>
                  <a:cubicBezTo>
                    <a:pt x="443" y="185"/>
                    <a:pt x="444" y="183"/>
                    <a:pt x="445" y="181"/>
                  </a:cubicBezTo>
                  <a:cubicBezTo>
                    <a:pt x="441" y="179"/>
                    <a:pt x="435" y="172"/>
                    <a:pt x="432" y="178"/>
                  </a:cubicBezTo>
                  <a:close/>
                  <a:moveTo>
                    <a:pt x="533" y="178"/>
                  </a:moveTo>
                  <a:cubicBezTo>
                    <a:pt x="533" y="177"/>
                    <a:pt x="533" y="176"/>
                    <a:pt x="533" y="175"/>
                  </a:cubicBezTo>
                  <a:cubicBezTo>
                    <a:pt x="530" y="175"/>
                    <a:pt x="530" y="178"/>
                    <a:pt x="533" y="178"/>
                  </a:cubicBezTo>
                  <a:close/>
                  <a:moveTo>
                    <a:pt x="198" y="176"/>
                  </a:moveTo>
                  <a:cubicBezTo>
                    <a:pt x="194" y="184"/>
                    <a:pt x="207" y="187"/>
                    <a:pt x="213" y="192"/>
                  </a:cubicBezTo>
                  <a:cubicBezTo>
                    <a:pt x="215" y="190"/>
                    <a:pt x="218" y="189"/>
                    <a:pt x="217" y="186"/>
                  </a:cubicBezTo>
                  <a:cubicBezTo>
                    <a:pt x="212" y="183"/>
                    <a:pt x="206" y="177"/>
                    <a:pt x="198" y="176"/>
                  </a:cubicBezTo>
                  <a:close/>
                  <a:moveTo>
                    <a:pt x="90" y="190"/>
                  </a:moveTo>
                  <a:cubicBezTo>
                    <a:pt x="90" y="186"/>
                    <a:pt x="89" y="180"/>
                    <a:pt x="89" y="177"/>
                  </a:cubicBezTo>
                  <a:cubicBezTo>
                    <a:pt x="87" y="177"/>
                    <a:pt x="87" y="176"/>
                    <a:pt x="86" y="176"/>
                  </a:cubicBezTo>
                  <a:cubicBezTo>
                    <a:pt x="85" y="181"/>
                    <a:pt x="83" y="190"/>
                    <a:pt x="90" y="190"/>
                  </a:cubicBezTo>
                  <a:close/>
                  <a:moveTo>
                    <a:pt x="299" y="176"/>
                  </a:moveTo>
                  <a:cubicBezTo>
                    <a:pt x="297" y="179"/>
                    <a:pt x="295" y="181"/>
                    <a:pt x="293" y="184"/>
                  </a:cubicBezTo>
                  <a:cubicBezTo>
                    <a:pt x="297" y="189"/>
                    <a:pt x="304" y="192"/>
                    <a:pt x="309" y="195"/>
                  </a:cubicBezTo>
                  <a:cubicBezTo>
                    <a:pt x="312" y="193"/>
                    <a:pt x="314" y="190"/>
                    <a:pt x="315" y="187"/>
                  </a:cubicBezTo>
                  <a:cubicBezTo>
                    <a:pt x="311" y="182"/>
                    <a:pt x="305" y="179"/>
                    <a:pt x="299" y="176"/>
                  </a:cubicBezTo>
                  <a:close/>
                  <a:moveTo>
                    <a:pt x="523" y="180"/>
                  </a:moveTo>
                  <a:cubicBezTo>
                    <a:pt x="521" y="179"/>
                    <a:pt x="521" y="177"/>
                    <a:pt x="519" y="176"/>
                  </a:cubicBezTo>
                  <a:cubicBezTo>
                    <a:pt x="519" y="179"/>
                    <a:pt x="522" y="181"/>
                    <a:pt x="523" y="180"/>
                  </a:cubicBezTo>
                  <a:close/>
                  <a:moveTo>
                    <a:pt x="555" y="184"/>
                  </a:moveTo>
                  <a:cubicBezTo>
                    <a:pt x="555" y="182"/>
                    <a:pt x="557" y="178"/>
                    <a:pt x="555" y="176"/>
                  </a:cubicBezTo>
                  <a:cubicBezTo>
                    <a:pt x="553" y="179"/>
                    <a:pt x="554" y="183"/>
                    <a:pt x="555" y="184"/>
                  </a:cubicBezTo>
                  <a:close/>
                  <a:moveTo>
                    <a:pt x="568" y="186"/>
                  </a:moveTo>
                  <a:cubicBezTo>
                    <a:pt x="569" y="181"/>
                    <a:pt x="564" y="178"/>
                    <a:pt x="560" y="176"/>
                  </a:cubicBezTo>
                  <a:cubicBezTo>
                    <a:pt x="562" y="181"/>
                    <a:pt x="565" y="183"/>
                    <a:pt x="568" y="186"/>
                  </a:cubicBezTo>
                  <a:close/>
                  <a:moveTo>
                    <a:pt x="171" y="180"/>
                  </a:moveTo>
                  <a:cubicBezTo>
                    <a:pt x="174" y="180"/>
                    <a:pt x="175" y="182"/>
                    <a:pt x="177" y="183"/>
                  </a:cubicBezTo>
                  <a:cubicBezTo>
                    <a:pt x="177" y="179"/>
                    <a:pt x="175" y="178"/>
                    <a:pt x="172" y="177"/>
                  </a:cubicBezTo>
                  <a:cubicBezTo>
                    <a:pt x="172" y="178"/>
                    <a:pt x="171" y="178"/>
                    <a:pt x="171" y="180"/>
                  </a:cubicBezTo>
                  <a:close/>
                  <a:moveTo>
                    <a:pt x="403" y="187"/>
                  </a:moveTo>
                  <a:cubicBezTo>
                    <a:pt x="408" y="189"/>
                    <a:pt x="411" y="193"/>
                    <a:pt x="416" y="195"/>
                  </a:cubicBezTo>
                  <a:cubicBezTo>
                    <a:pt x="417" y="192"/>
                    <a:pt x="419" y="190"/>
                    <a:pt x="421" y="188"/>
                  </a:cubicBezTo>
                  <a:cubicBezTo>
                    <a:pt x="420" y="181"/>
                    <a:pt x="414" y="179"/>
                    <a:pt x="408" y="177"/>
                  </a:cubicBezTo>
                  <a:cubicBezTo>
                    <a:pt x="407" y="181"/>
                    <a:pt x="404" y="183"/>
                    <a:pt x="403" y="187"/>
                  </a:cubicBezTo>
                  <a:close/>
                  <a:moveTo>
                    <a:pt x="63" y="183"/>
                  </a:moveTo>
                  <a:cubicBezTo>
                    <a:pt x="69" y="186"/>
                    <a:pt x="75" y="190"/>
                    <a:pt x="81" y="193"/>
                  </a:cubicBezTo>
                  <a:cubicBezTo>
                    <a:pt x="80" y="185"/>
                    <a:pt x="71" y="182"/>
                    <a:pt x="64" y="178"/>
                  </a:cubicBezTo>
                  <a:cubicBezTo>
                    <a:pt x="65" y="180"/>
                    <a:pt x="63" y="181"/>
                    <a:pt x="63" y="183"/>
                  </a:cubicBezTo>
                  <a:close/>
                  <a:moveTo>
                    <a:pt x="165" y="180"/>
                  </a:moveTo>
                  <a:cubicBezTo>
                    <a:pt x="162" y="179"/>
                    <a:pt x="160" y="178"/>
                    <a:pt x="157" y="178"/>
                  </a:cubicBezTo>
                  <a:cubicBezTo>
                    <a:pt x="159" y="179"/>
                    <a:pt x="164" y="184"/>
                    <a:pt x="165" y="180"/>
                  </a:cubicBezTo>
                  <a:close/>
                  <a:moveTo>
                    <a:pt x="288" y="185"/>
                  </a:moveTo>
                  <a:cubicBezTo>
                    <a:pt x="286" y="183"/>
                    <a:pt x="285" y="179"/>
                    <a:pt x="282" y="178"/>
                  </a:cubicBezTo>
                  <a:cubicBezTo>
                    <a:pt x="282" y="179"/>
                    <a:pt x="281" y="179"/>
                    <a:pt x="281" y="181"/>
                  </a:cubicBezTo>
                  <a:cubicBezTo>
                    <a:pt x="284" y="181"/>
                    <a:pt x="286" y="184"/>
                    <a:pt x="288" y="185"/>
                  </a:cubicBezTo>
                  <a:close/>
                  <a:moveTo>
                    <a:pt x="335" y="184"/>
                  </a:moveTo>
                  <a:cubicBezTo>
                    <a:pt x="337" y="185"/>
                    <a:pt x="338" y="187"/>
                    <a:pt x="341" y="188"/>
                  </a:cubicBezTo>
                  <a:cubicBezTo>
                    <a:pt x="342" y="186"/>
                    <a:pt x="343" y="184"/>
                    <a:pt x="344" y="182"/>
                  </a:cubicBezTo>
                  <a:cubicBezTo>
                    <a:pt x="341" y="181"/>
                    <a:pt x="339" y="179"/>
                    <a:pt x="337" y="178"/>
                  </a:cubicBezTo>
                  <a:cubicBezTo>
                    <a:pt x="336" y="180"/>
                    <a:pt x="335" y="182"/>
                    <a:pt x="335" y="184"/>
                  </a:cubicBezTo>
                  <a:close/>
                  <a:moveTo>
                    <a:pt x="498" y="182"/>
                  </a:moveTo>
                  <a:cubicBezTo>
                    <a:pt x="499" y="182"/>
                    <a:pt x="499" y="182"/>
                    <a:pt x="500" y="182"/>
                  </a:cubicBezTo>
                  <a:cubicBezTo>
                    <a:pt x="499" y="180"/>
                    <a:pt x="500" y="179"/>
                    <a:pt x="499" y="178"/>
                  </a:cubicBezTo>
                  <a:cubicBezTo>
                    <a:pt x="499" y="180"/>
                    <a:pt x="498" y="180"/>
                    <a:pt x="498" y="182"/>
                  </a:cubicBezTo>
                  <a:close/>
                  <a:moveTo>
                    <a:pt x="608" y="200"/>
                  </a:moveTo>
                  <a:cubicBezTo>
                    <a:pt x="610" y="201"/>
                    <a:pt x="609" y="206"/>
                    <a:pt x="612" y="206"/>
                  </a:cubicBezTo>
                  <a:cubicBezTo>
                    <a:pt x="614" y="197"/>
                    <a:pt x="620" y="186"/>
                    <a:pt x="612" y="179"/>
                  </a:cubicBezTo>
                  <a:cubicBezTo>
                    <a:pt x="611" y="185"/>
                    <a:pt x="618" y="197"/>
                    <a:pt x="608" y="200"/>
                  </a:cubicBezTo>
                  <a:close/>
                  <a:moveTo>
                    <a:pt x="544" y="185"/>
                  </a:moveTo>
                  <a:cubicBezTo>
                    <a:pt x="541" y="183"/>
                    <a:pt x="540" y="180"/>
                    <a:pt x="536" y="179"/>
                  </a:cubicBezTo>
                  <a:cubicBezTo>
                    <a:pt x="537" y="183"/>
                    <a:pt x="542" y="185"/>
                    <a:pt x="544" y="185"/>
                  </a:cubicBezTo>
                  <a:close/>
                  <a:moveTo>
                    <a:pt x="591" y="188"/>
                  </a:moveTo>
                  <a:cubicBezTo>
                    <a:pt x="593" y="184"/>
                    <a:pt x="590" y="181"/>
                    <a:pt x="588" y="179"/>
                  </a:cubicBezTo>
                  <a:cubicBezTo>
                    <a:pt x="586" y="183"/>
                    <a:pt x="590" y="186"/>
                    <a:pt x="591" y="188"/>
                  </a:cubicBezTo>
                  <a:close/>
                  <a:moveTo>
                    <a:pt x="556" y="189"/>
                  </a:moveTo>
                  <a:cubicBezTo>
                    <a:pt x="559" y="191"/>
                    <a:pt x="561" y="194"/>
                    <a:pt x="565" y="195"/>
                  </a:cubicBezTo>
                  <a:cubicBezTo>
                    <a:pt x="566" y="193"/>
                    <a:pt x="567" y="192"/>
                    <a:pt x="567" y="189"/>
                  </a:cubicBezTo>
                  <a:cubicBezTo>
                    <a:pt x="564" y="186"/>
                    <a:pt x="561" y="183"/>
                    <a:pt x="558" y="180"/>
                  </a:cubicBezTo>
                  <a:cubicBezTo>
                    <a:pt x="557" y="183"/>
                    <a:pt x="557" y="186"/>
                    <a:pt x="556" y="189"/>
                  </a:cubicBezTo>
                  <a:close/>
                  <a:moveTo>
                    <a:pt x="635" y="184"/>
                  </a:moveTo>
                  <a:cubicBezTo>
                    <a:pt x="636" y="184"/>
                    <a:pt x="638" y="180"/>
                    <a:pt x="636" y="181"/>
                  </a:cubicBezTo>
                  <a:cubicBezTo>
                    <a:pt x="636" y="182"/>
                    <a:pt x="635" y="182"/>
                    <a:pt x="635" y="184"/>
                  </a:cubicBezTo>
                  <a:close/>
                  <a:moveTo>
                    <a:pt x="51" y="186"/>
                  </a:moveTo>
                  <a:cubicBezTo>
                    <a:pt x="52" y="185"/>
                    <a:pt x="52" y="186"/>
                    <a:pt x="53" y="186"/>
                  </a:cubicBezTo>
                  <a:cubicBezTo>
                    <a:pt x="53" y="184"/>
                    <a:pt x="54" y="183"/>
                    <a:pt x="54" y="182"/>
                  </a:cubicBezTo>
                  <a:cubicBezTo>
                    <a:pt x="53" y="181"/>
                    <a:pt x="52" y="181"/>
                    <a:pt x="51" y="181"/>
                  </a:cubicBezTo>
                  <a:cubicBezTo>
                    <a:pt x="51" y="183"/>
                    <a:pt x="51" y="184"/>
                    <a:pt x="51" y="186"/>
                  </a:cubicBezTo>
                  <a:close/>
                  <a:moveTo>
                    <a:pt x="487" y="189"/>
                  </a:moveTo>
                  <a:cubicBezTo>
                    <a:pt x="484" y="187"/>
                    <a:pt x="483" y="180"/>
                    <a:pt x="479" y="182"/>
                  </a:cubicBezTo>
                  <a:cubicBezTo>
                    <a:pt x="480" y="186"/>
                    <a:pt x="484" y="186"/>
                    <a:pt x="487" y="189"/>
                  </a:cubicBezTo>
                  <a:close/>
                  <a:moveTo>
                    <a:pt x="39" y="192"/>
                  </a:moveTo>
                  <a:cubicBezTo>
                    <a:pt x="41" y="190"/>
                    <a:pt x="41" y="184"/>
                    <a:pt x="39" y="182"/>
                  </a:cubicBezTo>
                  <a:cubicBezTo>
                    <a:pt x="40" y="185"/>
                    <a:pt x="38" y="189"/>
                    <a:pt x="39" y="192"/>
                  </a:cubicBezTo>
                  <a:close/>
                  <a:moveTo>
                    <a:pt x="233" y="184"/>
                  </a:moveTo>
                  <a:cubicBezTo>
                    <a:pt x="232" y="184"/>
                    <a:pt x="232" y="181"/>
                    <a:pt x="230" y="182"/>
                  </a:cubicBezTo>
                  <a:cubicBezTo>
                    <a:pt x="230" y="183"/>
                    <a:pt x="232" y="186"/>
                    <a:pt x="233" y="184"/>
                  </a:cubicBezTo>
                  <a:close/>
                  <a:moveTo>
                    <a:pt x="55" y="188"/>
                  </a:moveTo>
                  <a:cubicBezTo>
                    <a:pt x="57" y="187"/>
                    <a:pt x="58" y="184"/>
                    <a:pt x="56" y="183"/>
                  </a:cubicBezTo>
                  <a:cubicBezTo>
                    <a:pt x="55" y="183"/>
                    <a:pt x="54" y="186"/>
                    <a:pt x="55" y="188"/>
                  </a:cubicBezTo>
                  <a:close/>
                  <a:moveTo>
                    <a:pt x="168" y="183"/>
                  </a:moveTo>
                  <a:cubicBezTo>
                    <a:pt x="170" y="187"/>
                    <a:pt x="177" y="189"/>
                    <a:pt x="180" y="190"/>
                  </a:cubicBezTo>
                  <a:cubicBezTo>
                    <a:pt x="179" y="186"/>
                    <a:pt x="173" y="183"/>
                    <a:pt x="168" y="183"/>
                  </a:cubicBezTo>
                  <a:close/>
                  <a:moveTo>
                    <a:pt x="188" y="187"/>
                  </a:moveTo>
                  <a:cubicBezTo>
                    <a:pt x="187" y="184"/>
                    <a:pt x="185" y="183"/>
                    <a:pt x="182" y="183"/>
                  </a:cubicBezTo>
                  <a:cubicBezTo>
                    <a:pt x="183" y="185"/>
                    <a:pt x="185" y="189"/>
                    <a:pt x="188" y="187"/>
                  </a:cubicBezTo>
                  <a:close/>
                  <a:moveTo>
                    <a:pt x="257" y="189"/>
                  </a:moveTo>
                  <a:cubicBezTo>
                    <a:pt x="260" y="192"/>
                    <a:pt x="263" y="188"/>
                    <a:pt x="265" y="187"/>
                  </a:cubicBezTo>
                  <a:cubicBezTo>
                    <a:pt x="265" y="184"/>
                    <a:pt x="262" y="184"/>
                    <a:pt x="260" y="183"/>
                  </a:cubicBezTo>
                  <a:cubicBezTo>
                    <a:pt x="259" y="184"/>
                    <a:pt x="258" y="186"/>
                    <a:pt x="257" y="189"/>
                  </a:cubicBezTo>
                  <a:close/>
                  <a:moveTo>
                    <a:pt x="397" y="188"/>
                  </a:moveTo>
                  <a:cubicBezTo>
                    <a:pt x="395" y="185"/>
                    <a:pt x="391" y="185"/>
                    <a:pt x="388" y="183"/>
                  </a:cubicBezTo>
                  <a:cubicBezTo>
                    <a:pt x="390" y="185"/>
                    <a:pt x="394" y="188"/>
                    <a:pt x="397" y="188"/>
                  </a:cubicBezTo>
                  <a:close/>
                  <a:moveTo>
                    <a:pt x="514" y="192"/>
                  </a:moveTo>
                  <a:cubicBezTo>
                    <a:pt x="516" y="193"/>
                    <a:pt x="517" y="196"/>
                    <a:pt x="521" y="196"/>
                  </a:cubicBezTo>
                  <a:cubicBezTo>
                    <a:pt x="521" y="193"/>
                    <a:pt x="523" y="191"/>
                    <a:pt x="523" y="187"/>
                  </a:cubicBezTo>
                  <a:cubicBezTo>
                    <a:pt x="522" y="185"/>
                    <a:pt x="520" y="185"/>
                    <a:pt x="520" y="183"/>
                  </a:cubicBezTo>
                  <a:cubicBezTo>
                    <a:pt x="519" y="183"/>
                    <a:pt x="518" y="183"/>
                    <a:pt x="517" y="183"/>
                  </a:cubicBezTo>
                  <a:cubicBezTo>
                    <a:pt x="516" y="186"/>
                    <a:pt x="514" y="188"/>
                    <a:pt x="514" y="192"/>
                  </a:cubicBezTo>
                  <a:close/>
                  <a:moveTo>
                    <a:pt x="276" y="187"/>
                  </a:moveTo>
                  <a:cubicBezTo>
                    <a:pt x="280" y="188"/>
                    <a:pt x="282" y="191"/>
                    <a:pt x="286" y="190"/>
                  </a:cubicBezTo>
                  <a:cubicBezTo>
                    <a:pt x="284" y="187"/>
                    <a:pt x="282" y="185"/>
                    <a:pt x="279" y="183"/>
                  </a:cubicBezTo>
                  <a:cubicBezTo>
                    <a:pt x="278" y="184"/>
                    <a:pt x="277" y="185"/>
                    <a:pt x="276" y="187"/>
                  </a:cubicBezTo>
                  <a:close/>
                  <a:moveTo>
                    <a:pt x="356" y="187"/>
                  </a:moveTo>
                  <a:cubicBezTo>
                    <a:pt x="355" y="185"/>
                    <a:pt x="355" y="183"/>
                    <a:pt x="352" y="183"/>
                  </a:cubicBezTo>
                  <a:cubicBezTo>
                    <a:pt x="352" y="185"/>
                    <a:pt x="354" y="187"/>
                    <a:pt x="356" y="187"/>
                  </a:cubicBezTo>
                  <a:close/>
                  <a:moveTo>
                    <a:pt x="445" y="190"/>
                  </a:moveTo>
                  <a:cubicBezTo>
                    <a:pt x="448" y="193"/>
                    <a:pt x="451" y="195"/>
                    <a:pt x="454" y="197"/>
                  </a:cubicBezTo>
                  <a:cubicBezTo>
                    <a:pt x="455" y="191"/>
                    <a:pt x="452" y="188"/>
                    <a:pt x="450" y="184"/>
                  </a:cubicBezTo>
                  <a:cubicBezTo>
                    <a:pt x="446" y="184"/>
                    <a:pt x="447" y="188"/>
                    <a:pt x="445" y="190"/>
                  </a:cubicBezTo>
                  <a:close/>
                  <a:moveTo>
                    <a:pt x="145" y="193"/>
                  </a:moveTo>
                  <a:cubicBezTo>
                    <a:pt x="147" y="192"/>
                    <a:pt x="151" y="187"/>
                    <a:pt x="146" y="186"/>
                  </a:cubicBezTo>
                  <a:cubicBezTo>
                    <a:pt x="146" y="188"/>
                    <a:pt x="143" y="191"/>
                    <a:pt x="145" y="193"/>
                  </a:cubicBezTo>
                  <a:close/>
                  <a:moveTo>
                    <a:pt x="344" y="190"/>
                  </a:moveTo>
                  <a:cubicBezTo>
                    <a:pt x="347" y="192"/>
                    <a:pt x="349" y="194"/>
                    <a:pt x="352" y="195"/>
                  </a:cubicBezTo>
                  <a:cubicBezTo>
                    <a:pt x="352" y="190"/>
                    <a:pt x="349" y="188"/>
                    <a:pt x="346" y="186"/>
                  </a:cubicBezTo>
                  <a:cubicBezTo>
                    <a:pt x="346" y="188"/>
                    <a:pt x="344" y="188"/>
                    <a:pt x="344" y="190"/>
                  </a:cubicBezTo>
                  <a:close/>
                  <a:moveTo>
                    <a:pt x="501" y="189"/>
                  </a:moveTo>
                  <a:cubicBezTo>
                    <a:pt x="500" y="188"/>
                    <a:pt x="498" y="185"/>
                    <a:pt x="496" y="186"/>
                  </a:cubicBezTo>
                  <a:cubicBezTo>
                    <a:pt x="498" y="187"/>
                    <a:pt x="499" y="188"/>
                    <a:pt x="501" y="189"/>
                  </a:cubicBezTo>
                  <a:close/>
                  <a:moveTo>
                    <a:pt x="535" y="189"/>
                  </a:moveTo>
                  <a:cubicBezTo>
                    <a:pt x="537" y="192"/>
                    <a:pt x="542" y="193"/>
                    <a:pt x="544" y="196"/>
                  </a:cubicBezTo>
                  <a:cubicBezTo>
                    <a:pt x="545" y="195"/>
                    <a:pt x="546" y="192"/>
                    <a:pt x="545" y="190"/>
                  </a:cubicBezTo>
                  <a:cubicBezTo>
                    <a:pt x="540" y="190"/>
                    <a:pt x="540" y="186"/>
                    <a:pt x="535" y="186"/>
                  </a:cubicBezTo>
                  <a:cubicBezTo>
                    <a:pt x="535" y="186"/>
                    <a:pt x="534" y="187"/>
                    <a:pt x="535" y="189"/>
                  </a:cubicBezTo>
                  <a:close/>
                  <a:moveTo>
                    <a:pt x="62" y="194"/>
                  </a:moveTo>
                  <a:cubicBezTo>
                    <a:pt x="70" y="198"/>
                    <a:pt x="76" y="204"/>
                    <a:pt x="83" y="209"/>
                  </a:cubicBezTo>
                  <a:cubicBezTo>
                    <a:pt x="83" y="205"/>
                    <a:pt x="83" y="202"/>
                    <a:pt x="82" y="197"/>
                  </a:cubicBezTo>
                  <a:cubicBezTo>
                    <a:pt x="75" y="193"/>
                    <a:pt x="69" y="189"/>
                    <a:pt x="61" y="186"/>
                  </a:cubicBezTo>
                  <a:cubicBezTo>
                    <a:pt x="59" y="189"/>
                    <a:pt x="62" y="191"/>
                    <a:pt x="62" y="194"/>
                  </a:cubicBezTo>
                  <a:close/>
                  <a:moveTo>
                    <a:pt x="439" y="192"/>
                  </a:moveTo>
                  <a:cubicBezTo>
                    <a:pt x="439" y="189"/>
                    <a:pt x="433" y="186"/>
                    <a:pt x="433" y="187"/>
                  </a:cubicBezTo>
                  <a:cubicBezTo>
                    <a:pt x="434" y="189"/>
                    <a:pt x="437" y="190"/>
                    <a:pt x="439" y="192"/>
                  </a:cubicBezTo>
                  <a:close/>
                  <a:moveTo>
                    <a:pt x="104" y="201"/>
                  </a:moveTo>
                  <a:cubicBezTo>
                    <a:pt x="107" y="200"/>
                    <a:pt x="108" y="198"/>
                    <a:pt x="111" y="197"/>
                  </a:cubicBezTo>
                  <a:cubicBezTo>
                    <a:pt x="108" y="196"/>
                    <a:pt x="111" y="194"/>
                    <a:pt x="110" y="191"/>
                  </a:cubicBezTo>
                  <a:cubicBezTo>
                    <a:pt x="107" y="190"/>
                    <a:pt x="108" y="188"/>
                    <a:pt x="104" y="187"/>
                  </a:cubicBezTo>
                  <a:cubicBezTo>
                    <a:pt x="104" y="192"/>
                    <a:pt x="98" y="199"/>
                    <a:pt x="104" y="201"/>
                  </a:cubicBezTo>
                  <a:close/>
                  <a:moveTo>
                    <a:pt x="485" y="193"/>
                  </a:moveTo>
                  <a:cubicBezTo>
                    <a:pt x="485" y="191"/>
                    <a:pt x="483" y="191"/>
                    <a:pt x="484" y="190"/>
                  </a:cubicBezTo>
                  <a:cubicBezTo>
                    <a:pt x="480" y="191"/>
                    <a:pt x="480" y="187"/>
                    <a:pt x="476" y="187"/>
                  </a:cubicBezTo>
                  <a:cubicBezTo>
                    <a:pt x="478" y="190"/>
                    <a:pt x="482" y="197"/>
                    <a:pt x="485" y="193"/>
                  </a:cubicBezTo>
                  <a:close/>
                  <a:moveTo>
                    <a:pt x="183" y="198"/>
                  </a:moveTo>
                  <a:cubicBezTo>
                    <a:pt x="182" y="194"/>
                    <a:pt x="177" y="194"/>
                    <a:pt x="177" y="192"/>
                  </a:cubicBezTo>
                  <a:cubicBezTo>
                    <a:pt x="172" y="193"/>
                    <a:pt x="170" y="187"/>
                    <a:pt x="165" y="187"/>
                  </a:cubicBezTo>
                  <a:cubicBezTo>
                    <a:pt x="170" y="191"/>
                    <a:pt x="176" y="196"/>
                    <a:pt x="183" y="198"/>
                  </a:cubicBezTo>
                  <a:close/>
                  <a:moveTo>
                    <a:pt x="496" y="194"/>
                  </a:moveTo>
                  <a:cubicBezTo>
                    <a:pt x="498" y="194"/>
                    <a:pt x="499" y="193"/>
                    <a:pt x="499" y="191"/>
                  </a:cubicBezTo>
                  <a:cubicBezTo>
                    <a:pt x="496" y="191"/>
                    <a:pt x="496" y="187"/>
                    <a:pt x="493" y="187"/>
                  </a:cubicBezTo>
                  <a:cubicBezTo>
                    <a:pt x="493" y="191"/>
                    <a:pt x="496" y="191"/>
                    <a:pt x="496" y="194"/>
                  </a:cubicBezTo>
                  <a:close/>
                  <a:moveTo>
                    <a:pt x="45" y="198"/>
                  </a:moveTo>
                  <a:cubicBezTo>
                    <a:pt x="46" y="195"/>
                    <a:pt x="46" y="191"/>
                    <a:pt x="46" y="188"/>
                  </a:cubicBezTo>
                  <a:cubicBezTo>
                    <a:pt x="45" y="191"/>
                    <a:pt x="40" y="196"/>
                    <a:pt x="45" y="198"/>
                  </a:cubicBezTo>
                  <a:close/>
                  <a:moveTo>
                    <a:pt x="379" y="195"/>
                  </a:moveTo>
                  <a:cubicBezTo>
                    <a:pt x="383" y="196"/>
                    <a:pt x="386" y="199"/>
                    <a:pt x="391" y="200"/>
                  </a:cubicBezTo>
                  <a:cubicBezTo>
                    <a:pt x="391" y="197"/>
                    <a:pt x="388" y="196"/>
                    <a:pt x="389" y="192"/>
                  </a:cubicBezTo>
                  <a:cubicBezTo>
                    <a:pt x="385" y="194"/>
                    <a:pt x="387" y="188"/>
                    <a:pt x="384" y="188"/>
                  </a:cubicBezTo>
                  <a:cubicBezTo>
                    <a:pt x="383" y="190"/>
                    <a:pt x="380" y="192"/>
                    <a:pt x="379" y="195"/>
                  </a:cubicBezTo>
                  <a:close/>
                  <a:moveTo>
                    <a:pt x="396" y="192"/>
                  </a:moveTo>
                  <a:cubicBezTo>
                    <a:pt x="395" y="189"/>
                    <a:pt x="392" y="189"/>
                    <a:pt x="390" y="188"/>
                  </a:cubicBezTo>
                  <a:cubicBezTo>
                    <a:pt x="391" y="190"/>
                    <a:pt x="393" y="191"/>
                    <a:pt x="396" y="192"/>
                  </a:cubicBezTo>
                  <a:close/>
                  <a:moveTo>
                    <a:pt x="265" y="192"/>
                  </a:moveTo>
                  <a:cubicBezTo>
                    <a:pt x="268" y="192"/>
                    <a:pt x="268" y="190"/>
                    <a:pt x="269" y="189"/>
                  </a:cubicBezTo>
                  <a:cubicBezTo>
                    <a:pt x="267" y="189"/>
                    <a:pt x="266" y="191"/>
                    <a:pt x="265" y="192"/>
                  </a:cubicBezTo>
                  <a:close/>
                  <a:moveTo>
                    <a:pt x="373" y="197"/>
                  </a:moveTo>
                  <a:cubicBezTo>
                    <a:pt x="368" y="194"/>
                    <a:pt x="364" y="191"/>
                    <a:pt x="359" y="189"/>
                  </a:cubicBezTo>
                  <a:cubicBezTo>
                    <a:pt x="361" y="194"/>
                    <a:pt x="369" y="204"/>
                    <a:pt x="373" y="197"/>
                  </a:cubicBezTo>
                  <a:close/>
                  <a:moveTo>
                    <a:pt x="137" y="196"/>
                  </a:moveTo>
                  <a:cubicBezTo>
                    <a:pt x="137" y="195"/>
                    <a:pt x="137" y="195"/>
                    <a:pt x="138" y="195"/>
                  </a:cubicBezTo>
                  <a:cubicBezTo>
                    <a:pt x="136" y="192"/>
                    <a:pt x="130" y="190"/>
                    <a:pt x="126" y="190"/>
                  </a:cubicBezTo>
                  <a:cubicBezTo>
                    <a:pt x="131" y="191"/>
                    <a:pt x="132" y="195"/>
                    <a:pt x="137" y="196"/>
                  </a:cubicBezTo>
                  <a:close/>
                  <a:moveTo>
                    <a:pt x="270" y="194"/>
                  </a:moveTo>
                  <a:cubicBezTo>
                    <a:pt x="271" y="197"/>
                    <a:pt x="275" y="198"/>
                    <a:pt x="279" y="200"/>
                  </a:cubicBezTo>
                  <a:cubicBezTo>
                    <a:pt x="278" y="196"/>
                    <a:pt x="281" y="197"/>
                    <a:pt x="281" y="194"/>
                  </a:cubicBezTo>
                  <a:cubicBezTo>
                    <a:pt x="279" y="192"/>
                    <a:pt x="276" y="191"/>
                    <a:pt x="274" y="189"/>
                  </a:cubicBezTo>
                  <a:cubicBezTo>
                    <a:pt x="273" y="191"/>
                    <a:pt x="271" y="193"/>
                    <a:pt x="270" y="194"/>
                  </a:cubicBezTo>
                  <a:close/>
                  <a:moveTo>
                    <a:pt x="526" y="200"/>
                  </a:moveTo>
                  <a:cubicBezTo>
                    <a:pt x="528" y="197"/>
                    <a:pt x="527" y="194"/>
                    <a:pt x="529" y="190"/>
                  </a:cubicBezTo>
                  <a:cubicBezTo>
                    <a:pt x="528" y="190"/>
                    <a:pt x="528" y="189"/>
                    <a:pt x="527" y="189"/>
                  </a:cubicBezTo>
                  <a:cubicBezTo>
                    <a:pt x="527" y="193"/>
                    <a:pt x="523" y="198"/>
                    <a:pt x="526" y="200"/>
                  </a:cubicBezTo>
                  <a:close/>
                  <a:moveTo>
                    <a:pt x="218" y="196"/>
                  </a:moveTo>
                  <a:cubicBezTo>
                    <a:pt x="226" y="200"/>
                    <a:pt x="231" y="206"/>
                    <a:pt x="239" y="209"/>
                  </a:cubicBezTo>
                  <a:cubicBezTo>
                    <a:pt x="241" y="208"/>
                    <a:pt x="242" y="205"/>
                    <a:pt x="244" y="206"/>
                  </a:cubicBezTo>
                  <a:cubicBezTo>
                    <a:pt x="244" y="204"/>
                    <a:pt x="245" y="204"/>
                    <a:pt x="245" y="202"/>
                  </a:cubicBezTo>
                  <a:cubicBezTo>
                    <a:pt x="238" y="199"/>
                    <a:pt x="229" y="190"/>
                    <a:pt x="224" y="191"/>
                  </a:cubicBezTo>
                  <a:cubicBezTo>
                    <a:pt x="224" y="191"/>
                    <a:pt x="225" y="191"/>
                    <a:pt x="225" y="192"/>
                  </a:cubicBezTo>
                  <a:cubicBezTo>
                    <a:pt x="222" y="188"/>
                    <a:pt x="219" y="193"/>
                    <a:pt x="218" y="196"/>
                  </a:cubicBezTo>
                  <a:close/>
                  <a:moveTo>
                    <a:pt x="460" y="198"/>
                  </a:moveTo>
                  <a:cubicBezTo>
                    <a:pt x="460" y="196"/>
                    <a:pt x="463" y="197"/>
                    <a:pt x="463" y="195"/>
                  </a:cubicBezTo>
                  <a:cubicBezTo>
                    <a:pt x="462" y="193"/>
                    <a:pt x="459" y="189"/>
                    <a:pt x="457" y="190"/>
                  </a:cubicBezTo>
                  <a:cubicBezTo>
                    <a:pt x="459" y="192"/>
                    <a:pt x="459" y="196"/>
                    <a:pt x="460" y="198"/>
                  </a:cubicBezTo>
                  <a:close/>
                  <a:moveTo>
                    <a:pt x="633" y="196"/>
                  </a:moveTo>
                  <a:cubicBezTo>
                    <a:pt x="633" y="194"/>
                    <a:pt x="636" y="191"/>
                    <a:pt x="634" y="190"/>
                  </a:cubicBezTo>
                  <a:cubicBezTo>
                    <a:pt x="634" y="192"/>
                    <a:pt x="631" y="195"/>
                    <a:pt x="633" y="196"/>
                  </a:cubicBezTo>
                  <a:close/>
                  <a:moveTo>
                    <a:pt x="293" y="195"/>
                  </a:moveTo>
                  <a:cubicBezTo>
                    <a:pt x="293" y="193"/>
                    <a:pt x="290" y="193"/>
                    <a:pt x="290" y="190"/>
                  </a:cubicBezTo>
                  <a:cubicBezTo>
                    <a:pt x="289" y="190"/>
                    <a:pt x="288" y="191"/>
                    <a:pt x="287" y="191"/>
                  </a:cubicBezTo>
                  <a:cubicBezTo>
                    <a:pt x="287" y="194"/>
                    <a:pt x="292" y="196"/>
                    <a:pt x="293" y="195"/>
                  </a:cubicBezTo>
                  <a:close/>
                  <a:moveTo>
                    <a:pt x="327" y="196"/>
                  </a:moveTo>
                  <a:cubicBezTo>
                    <a:pt x="330" y="193"/>
                    <a:pt x="324" y="192"/>
                    <a:pt x="324" y="190"/>
                  </a:cubicBezTo>
                  <a:cubicBezTo>
                    <a:pt x="323" y="192"/>
                    <a:pt x="326" y="195"/>
                    <a:pt x="327" y="196"/>
                  </a:cubicBezTo>
                  <a:close/>
                  <a:moveTo>
                    <a:pt x="433" y="201"/>
                  </a:moveTo>
                  <a:cubicBezTo>
                    <a:pt x="435" y="200"/>
                    <a:pt x="436" y="198"/>
                    <a:pt x="437" y="195"/>
                  </a:cubicBezTo>
                  <a:cubicBezTo>
                    <a:pt x="432" y="195"/>
                    <a:pt x="431" y="189"/>
                    <a:pt x="428" y="191"/>
                  </a:cubicBezTo>
                  <a:cubicBezTo>
                    <a:pt x="430" y="194"/>
                    <a:pt x="431" y="198"/>
                    <a:pt x="433" y="201"/>
                  </a:cubicBezTo>
                  <a:close/>
                  <a:moveTo>
                    <a:pt x="333" y="192"/>
                  </a:moveTo>
                  <a:cubicBezTo>
                    <a:pt x="335" y="193"/>
                    <a:pt x="335" y="195"/>
                    <a:pt x="337" y="195"/>
                  </a:cubicBezTo>
                  <a:cubicBezTo>
                    <a:pt x="337" y="193"/>
                    <a:pt x="334" y="190"/>
                    <a:pt x="333" y="192"/>
                  </a:cubicBezTo>
                  <a:close/>
                  <a:moveTo>
                    <a:pt x="417" y="198"/>
                  </a:moveTo>
                  <a:cubicBezTo>
                    <a:pt x="422" y="200"/>
                    <a:pt x="425" y="203"/>
                    <a:pt x="430" y="206"/>
                  </a:cubicBezTo>
                  <a:cubicBezTo>
                    <a:pt x="429" y="202"/>
                    <a:pt x="426" y="201"/>
                    <a:pt x="428" y="196"/>
                  </a:cubicBezTo>
                  <a:cubicBezTo>
                    <a:pt x="423" y="196"/>
                    <a:pt x="426" y="192"/>
                    <a:pt x="422" y="191"/>
                  </a:cubicBezTo>
                  <a:cubicBezTo>
                    <a:pt x="420" y="193"/>
                    <a:pt x="418" y="195"/>
                    <a:pt x="417" y="198"/>
                  </a:cubicBezTo>
                  <a:close/>
                  <a:moveTo>
                    <a:pt x="600" y="195"/>
                  </a:moveTo>
                  <a:cubicBezTo>
                    <a:pt x="600" y="193"/>
                    <a:pt x="598" y="193"/>
                    <a:pt x="597" y="191"/>
                  </a:cubicBezTo>
                  <a:cubicBezTo>
                    <a:pt x="595" y="193"/>
                    <a:pt x="597" y="196"/>
                    <a:pt x="600" y="195"/>
                  </a:cubicBezTo>
                  <a:close/>
                  <a:moveTo>
                    <a:pt x="149" y="195"/>
                  </a:moveTo>
                  <a:cubicBezTo>
                    <a:pt x="151" y="196"/>
                    <a:pt x="154" y="198"/>
                    <a:pt x="155" y="195"/>
                  </a:cubicBezTo>
                  <a:cubicBezTo>
                    <a:pt x="153" y="191"/>
                    <a:pt x="150" y="191"/>
                    <a:pt x="149" y="195"/>
                  </a:cubicBezTo>
                  <a:close/>
                  <a:moveTo>
                    <a:pt x="509" y="195"/>
                  </a:moveTo>
                  <a:cubicBezTo>
                    <a:pt x="509" y="193"/>
                    <a:pt x="507" y="192"/>
                    <a:pt x="505" y="192"/>
                  </a:cubicBezTo>
                  <a:cubicBezTo>
                    <a:pt x="505" y="193"/>
                    <a:pt x="506" y="196"/>
                    <a:pt x="509" y="195"/>
                  </a:cubicBezTo>
                  <a:close/>
                  <a:moveTo>
                    <a:pt x="189" y="195"/>
                  </a:moveTo>
                  <a:cubicBezTo>
                    <a:pt x="193" y="198"/>
                    <a:pt x="198" y="200"/>
                    <a:pt x="202" y="203"/>
                  </a:cubicBezTo>
                  <a:cubicBezTo>
                    <a:pt x="203" y="201"/>
                    <a:pt x="205" y="201"/>
                    <a:pt x="205" y="199"/>
                  </a:cubicBezTo>
                  <a:cubicBezTo>
                    <a:pt x="200" y="198"/>
                    <a:pt x="192" y="189"/>
                    <a:pt x="189" y="195"/>
                  </a:cubicBezTo>
                  <a:close/>
                  <a:moveTo>
                    <a:pt x="585" y="208"/>
                  </a:moveTo>
                  <a:cubicBezTo>
                    <a:pt x="589" y="204"/>
                    <a:pt x="588" y="199"/>
                    <a:pt x="589" y="194"/>
                  </a:cubicBezTo>
                  <a:cubicBezTo>
                    <a:pt x="588" y="194"/>
                    <a:pt x="587" y="192"/>
                    <a:pt x="584" y="192"/>
                  </a:cubicBezTo>
                  <a:cubicBezTo>
                    <a:pt x="583" y="198"/>
                    <a:pt x="584" y="202"/>
                    <a:pt x="585" y="208"/>
                  </a:cubicBezTo>
                  <a:close/>
                  <a:moveTo>
                    <a:pt x="177" y="213"/>
                  </a:moveTo>
                  <a:cubicBezTo>
                    <a:pt x="177" y="211"/>
                    <a:pt x="179" y="209"/>
                    <a:pt x="179" y="207"/>
                  </a:cubicBezTo>
                  <a:cubicBezTo>
                    <a:pt x="173" y="204"/>
                    <a:pt x="170" y="199"/>
                    <a:pt x="163" y="197"/>
                  </a:cubicBezTo>
                  <a:cubicBezTo>
                    <a:pt x="165" y="195"/>
                    <a:pt x="161" y="195"/>
                    <a:pt x="160" y="193"/>
                  </a:cubicBezTo>
                  <a:cubicBezTo>
                    <a:pt x="163" y="200"/>
                    <a:pt x="170" y="207"/>
                    <a:pt x="177" y="213"/>
                  </a:cubicBezTo>
                  <a:close/>
                  <a:moveTo>
                    <a:pt x="209" y="195"/>
                  </a:moveTo>
                  <a:cubicBezTo>
                    <a:pt x="209" y="194"/>
                    <a:pt x="209" y="194"/>
                    <a:pt x="209" y="193"/>
                  </a:cubicBezTo>
                  <a:cubicBezTo>
                    <a:pt x="208" y="193"/>
                    <a:pt x="207" y="193"/>
                    <a:pt x="207" y="193"/>
                  </a:cubicBezTo>
                  <a:cubicBezTo>
                    <a:pt x="207" y="194"/>
                    <a:pt x="207" y="195"/>
                    <a:pt x="209" y="195"/>
                  </a:cubicBezTo>
                  <a:close/>
                  <a:moveTo>
                    <a:pt x="399" y="193"/>
                  </a:moveTo>
                  <a:cubicBezTo>
                    <a:pt x="400" y="199"/>
                    <a:pt x="405" y="200"/>
                    <a:pt x="409" y="203"/>
                  </a:cubicBezTo>
                  <a:cubicBezTo>
                    <a:pt x="409" y="202"/>
                    <a:pt x="410" y="201"/>
                    <a:pt x="411" y="201"/>
                  </a:cubicBezTo>
                  <a:cubicBezTo>
                    <a:pt x="408" y="197"/>
                    <a:pt x="402" y="194"/>
                    <a:pt x="399" y="193"/>
                  </a:cubicBezTo>
                  <a:close/>
                  <a:moveTo>
                    <a:pt x="315" y="200"/>
                  </a:moveTo>
                  <a:cubicBezTo>
                    <a:pt x="319" y="203"/>
                    <a:pt x="323" y="206"/>
                    <a:pt x="327" y="209"/>
                  </a:cubicBezTo>
                  <a:cubicBezTo>
                    <a:pt x="330" y="202"/>
                    <a:pt x="322" y="198"/>
                    <a:pt x="320" y="194"/>
                  </a:cubicBezTo>
                  <a:cubicBezTo>
                    <a:pt x="318" y="197"/>
                    <a:pt x="315" y="197"/>
                    <a:pt x="315" y="200"/>
                  </a:cubicBezTo>
                  <a:close/>
                  <a:moveTo>
                    <a:pt x="530" y="204"/>
                  </a:moveTo>
                  <a:cubicBezTo>
                    <a:pt x="534" y="206"/>
                    <a:pt x="537" y="208"/>
                    <a:pt x="540" y="210"/>
                  </a:cubicBezTo>
                  <a:cubicBezTo>
                    <a:pt x="542" y="209"/>
                    <a:pt x="542" y="206"/>
                    <a:pt x="543" y="204"/>
                  </a:cubicBezTo>
                  <a:cubicBezTo>
                    <a:pt x="541" y="199"/>
                    <a:pt x="537" y="197"/>
                    <a:pt x="534" y="194"/>
                  </a:cubicBezTo>
                  <a:cubicBezTo>
                    <a:pt x="532" y="196"/>
                    <a:pt x="532" y="200"/>
                    <a:pt x="530" y="204"/>
                  </a:cubicBezTo>
                  <a:close/>
                  <a:moveTo>
                    <a:pt x="575" y="203"/>
                  </a:moveTo>
                  <a:cubicBezTo>
                    <a:pt x="576" y="200"/>
                    <a:pt x="574" y="195"/>
                    <a:pt x="571" y="194"/>
                  </a:cubicBezTo>
                  <a:cubicBezTo>
                    <a:pt x="568" y="198"/>
                    <a:pt x="571" y="202"/>
                    <a:pt x="575" y="203"/>
                  </a:cubicBezTo>
                  <a:close/>
                  <a:moveTo>
                    <a:pt x="614" y="214"/>
                  </a:moveTo>
                  <a:cubicBezTo>
                    <a:pt x="617" y="210"/>
                    <a:pt x="620" y="199"/>
                    <a:pt x="619" y="194"/>
                  </a:cubicBezTo>
                  <a:cubicBezTo>
                    <a:pt x="617" y="201"/>
                    <a:pt x="613" y="207"/>
                    <a:pt x="614" y="214"/>
                  </a:cubicBezTo>
                  <a:close/>
                  <a:moveTo>
                    <a:pt x="90" y="198"/>
                  </a:moveTo>
                  <a:cubicBezTo>
                    <a:pt x="90" y="197"/>
                    <a:pt x="89" y="194"/>
                    <a:pt x="87" y="195"/>
                  </a:cubicBezTo>
                  <a:cubicBezTo>
                    <a:pt x="88" y="196"/>
                    <a:pt x="89" y="198"/>
                    <a:pt x="90" y="198"/>
                  </a:cubicBezTo>
                  <a:close/>
                  <a:moveTo>
                    <a:pt x="547" y="199"/>
                  </a:moveTo>
                  <a:cubicBezTo>
                    <a:pt x="549" y="199"/>
                    <a:pt x="549" y="200"/>
                    <a:pt x="551" y="200"/>
                  </a:cubicBezTo>
                  <a:cubicBezTo>
                    <a:pt x="550" y="197"/>
                    <a:pt x="554" y="196"/>
                    <a:pt x="549" y="195"/>
                  </a:cubicBezTo>
                  <a:cubicBezTo>
                    <a:pt x="549" y="197"/>
                    <a:pt x="547" y="196"/>
                    <a:pt x="547" y="199"/>
                  </a:cubicBezTo>
                  <a:close/>
                  <a:moveTo>
                    <a:pt x="486" y="196"/>
                  </a:moveTo>
                  <a:cubicBezTo>
                    <a:pt x="486" y="199"/>
                    <a:pt x="489" y="199"/>
                    <a:pt x="489" y="201"/>
                  </a:cubicBezTo>
                  <a:cubicBezTo>
                    <a:pt x="491" y="202"/>
                    <a:pt x="491" y="199"/>
                    <a:pt x="493" y="200"/>
                  </a:cubicBezTo>
                  <a:cubicBezTo>
                    <a:pt x="492" y="198"/>
                    <a:pt x="492" y="198"/>
                    <a:pt x="493" y="196"/>
                  </a:cubicBezTo>
                  <a:cubicBezTo>
                    <a:pt x="491" y="196"/>
                    <a:pt x="487" y="195"/>
                    <a:pt x="486" y="196"/>
                  </a:cubicBezTo>
                  <a:close/>
                  <a:moveTo>
                    <a:pt x="140" y="200"/>
                  </a:moveTo>
                  <a:cubicBezTo>
                    <a:pt x="141" y="200"/>
                    <a:pt x="142" y="201"/>
                    <a:pt x="144" y="201"/>
                  </a:cubicBezTo>
                  <a:cubicBezTo>
                    <a:pt x="144" y="199"/>
                    <a:pt x="144" y="197"/>
                    <a:pt x="143" y="196"/>
                  </a:cubicBezTo>
                  <a:cubicBezTo>
                    <a:pt x="143" y="196"/>
                    <a:pt x="142" y="196"/>
                    <a:pt x="142" y="196"/>
                  </a:cubicBezTo>
                  <a:cubicBezTo>
                    <a:pt x="142" y="198"/>
                    <a:pt x="141" y="198"/>
                    <a:pt x="140" y="200"/>
                  </a:cubicBezTo>
                  <a:close/>
                  <a:moveTo>
                    <a:pt x="281" y="201"/>
                  </a:moveTo>
                  <a:cubicBezTo>
                    <a:pt x="286" y="203"/>
                    <a:pt x="290" y="206"/>
                    <a:pt x="295" y="208"/>
                  </a:cubicBezTo>
                  <a:cubicBezTo>
                    <a:pt x="297" y="208"/>
                    <a:pt x="298" y="206"/>
                    <a:pt x="299" y="204"/>
                  </a:cubicBezTo>
                  <a:cubicBezTo>
                    <a:pt x="292" y="203"/>
                    <a:pt x="284" y="189"/>
                    <a:pt x="281" y="201"/>
                  </a:cubicBezTo>
                  <a:close/>
                  <a:moveTo>
                    <a:pt x="626" y="204"/>
                  </a:moveTo>
                  <a:cubicBezTo>
                    <a:pt x="628" y="202"/>
                    <a:pt x="628" y="197"/>
                    <a:pt x="626" y="196"/>
                  </a:cubicBezTo>
                  <a:cubicBezTo>
                    <a:pt x="626" y="200"/>
                    <a:pt x="625" y="202"/>
                    <a:pt x="626" y="204"/>
                  </a:cubicBezTo>
                  <a:close/>
                  <a:moveTo>
                    <a:pt x="55" y="204"/>
                  </a:moveTo>
                  <a:cubicBezTo>
                    <a:pt x="57" y="205"/>
                    <a:pt x="60" y="208"/>
                    <a:pt x="62" y="207"/>
                  </a:cubicBezTo>
                  <a:cubicBezTo>
                    <a:pt x="60" y="202"/>
                    <a:pt x="61" y="199"/>
                    <a:pt x="57" y="196"/>
                  </a:cubicBezTo>
                  <a:cubicBezTo>
                    <a:pt x="56" y="199"/>
                    <a:pt x="55" y="200"/>
                    <a:pt x="55" y="204"/>
                  </a:cubicBezTo>
                  <a:close/>
                  <a:moveTo>
                    <a:pt x="462" y="202"/>
                  </a:moveTo>
                  <a:cubicBezTo>
                    <a:pt x="465" y="205"/>
                    <a:pt x="468" y="207"/>
                    <a:pt x="472" y="209"/>
                  </a:cubicBezTo>
                  <a:cubicBezTo>
                    <a:pt x="474" y="207"/>
                    <a:pt x="475" y="206"/>
                    <a:pt x="476" y="203"/>
                  </a:cubicBezTo>
                  <a:cubicBezTo>
                    <a:pt x="471" y="200"/>
                    <a:pt x="464" y="193"/>
                    <a:pt x="462" y="202"/>
                  </a:cubicBezTo>
                  <a:close/>
                  <a:moveTo>
                    <a:pt x="518" y="205"/>
                  </a:moveTo>
                  <a:cubicBezTo>
                    <a:pt x="521" y="200"/>
                    <a:pt x="516" y="197"/>
                    <a:pt x="512" y="196"/>
                  </a:cubicBezTo>
                  <a:cubicBezTo>
                    <a:pt x="511" y="201"/>
                    <a:pt x="515" y="204"/>
                    <a:pt x="518" y="205"/>
                  </a:cubicBezTo>
                  <a:close/>
                  <a:moveTo>
                    <a:pt x="145" y="203"/>
                  </a:moveTo>
                  <a:cubicBezTo>
                    <a:pt x="147" y="203"/>
                    <a:pt x="147" y="204"/>
                    <a:pt x="148" y="204"/>
                  </a:cubicBezTo>
                  <a:cubicBezTo>
                    <a:pt x="150" y="202"/>
                    <a:pt x="150" y="202"/>
                    <a:pt x="151" y="199"/>
                  </a:cubicBezTo>
                  <a:cubicBezTo>
                    <a:pt x="148" y="198"/>
                    <a:pt x="147" y="199"/>
                    <a:pt x="146" y="197"/>
                  </a:cubicBezTo>
                  <a:cubicBezTo>
                    <a:pt x="146" y="200"/>
                    <a:pt x="146" y="200"/>
                    <a:pt x="145" y="203"/>
                  </a:cubicBezTo>
                  <a:close/>
                  <a:moveTo>
                    <a:pt x="269" y="199"/>
                  </a:moveTo>
                  <a:cubicBezTo>
                    <a:pt x="272" y="199"/>
                    <a:pt x="275" y="204"/>
                    <a:pt x="276" y="201"/>
                  </a:cubicBezTo>
                  <a:cubicBezTo>
                    <a:pt x="274" y="201"/>
                    <a:pt x="271" y="196"/>
                    <a:pt x="269" y="199"/>
                  </a:cubicBezTo>
                  <a:close/>
                  <a:moveTo>
                    <a:pt x="444" y="216"/>
                  </a:moveTo>
                  <a:cubicBezTo>
                    <a:pt x="446" y="213"/>
                    <a:pt x="450" y="210"/>
                    <a:pt x="452" y="206"/>
                  </a:cubicBezTo>
                  <a:cubicBezTo>
                    <a:pt x="449" y="203"/>
                    <a:pt x="443" y="202"/>
                    <a:pt x="441" y="198"/>
                  </a:cubicBezTo>
                  <a:cubicBezTo>
                    <a:pt x="434" y="203"/>
                    <a:pt x="435" y="214"/>
                    <a:pt x="444" y="216"/>
                  </a:cubicBezTo>
                  <a:close/>
                  <a:moveTo>
                    <a:pt x="601" y="207"/>
                  </a:moveTo>
                  <a:cubicBezTo>
                    <a:pt x="601" y="204"/>
                    <a:pt x="602" y="202"/>
                    <a:pt x="603" y="200"/>
                  </a:cubicBezTo>
                  <a:cubicBezTo>
                    <a:pt x="600" y="199"/>
                    <a:pt x="601" y="197"/>
                    <a:pt x="597" y="198"/>
                  </a:cubicBezTo>
                  <a:cubicBezTo>
                    <a:pt x="597" y="200"/>
                    <a:pt x="599" y="205"/>
                    <a:pt x="601" y="207"/>
                  </a:cubicBezTo>
                  <a:close/>
                  <a:moveTo>
                    <a:pt x="334" y="204"/>
                  </a:moveTo>
                  <a:cubicBezTo>
                    <a:pt x="336" y="207"/>
                    <a:pt x="339" y="211"/>
                    <a:pt x="342" y="214"/>
                  </a:cubicBezTo>
                  <a:cubicBezTo>
                    <a:pt x="343" y="211"/>
                    <a:pt x="346" y="209"/>
                    <a:pt x="346" y="206"/>
                  </a:cubicBezTo>
                  <a:cubicBezTo>
                    <a:pt x="345" y="202"/>
                    <a:pt x="339" y="201"/>
                    <a:pt x="338" y="199"/>
                  </a:cubicBezTo>
                  <a:cubicBezTo>
                    <a:pt x="338" y="199"/>
                    <a:pt x="338" y="198"/>
                    <a:pt x="337" y="198"/>
                  </a:cubicBezTo>
                  <a:cubicBezTo>
                    <a:pt x="336" y="200"/>
                    <a:pt x="335" y="203"/>
                    <a:pt x="334" y="204"/>
                  </a:cubicBezTo>
                  <a:close/>
                  <a:moveTo>
                    <a:pt x="405" y="209"/>
                  </a:moveTo>
                  <a:cubicBezTo>
                    <a:pt x="405" y="207"/>
                    <a:pt x="407" y="207"/>
                    <a:pt x="406" y="204"/>
                  </a:cubicBezTo>
                  <a:cubicBezTo>
                    <a:pt x="403" y="205"/>
                    <a:pt x="405" y="203"/>
                    <a:pt x="404" y="202"/>
                  </a:cubicBezTo>
                  <a:cubicBezTo>
                    <a:pt x="403" y="202"/>
                    <a:pt x="403" y="203"/>
                    <a:pt x="402" y="203"/>
                  </a:cubicBezTo>
                  <a:cubicBezTo>
                    <a:pt x="401" y="202"/>
                    <a:pt x="401" y="200"/>
                    <a:pt x="400" y="200"/>
                  </a:cubicBezTo>
                  <a:cubicBezTo>
                    <a:pt x="398" y="200"/>
                    <a:pt x="398" y="199"/>
                    <a:pt x="396" y="199"/>
                  </a:cubicBezTo>
                  <a:cubicBezTo>
                    <a:pt x="398" y="203"/>
                    <a:pt x="399" y="208"/>
                    <a:pt x="405" y="209"/>
                  </a:cubicBezTo>
                  <a:close/>
                  <a:moveTo>
                    <a:pt x="505" y="202"/>
                  </a:moveTo>
                  <a:cubicBezTo>
                    <a:pt x="508" y="202"/>
                    <a:pt x="507" y="197"/>
                    <a:pt x="505" y="200"/>
                  </a:cubicBezTo>
                  <a:cubicBezTo>
                    <a:pt x="507" y="200"/>
                    <a:pt x="505" y="201"/>
                    <a:pt x="505" y="202"/>
                  </a:cubicBezTo>
                  <a:close/>
                  <a:moveTo>
                    <a:pt x="382" y="214"/>
                  </a:moveTo>
                  <a:cubicBezTo>
                    <a:pt x="383" y="210"/>
                    <a:pt x="386" y="209"/>
                    <a:pt x="386" y="205"/>
                  </a:cubicBezTo>
                  <a:cubicBezTo>
                    <a:pt x="383" y="203"/>
                    <a:pt x="379" y="201"/>
                    <a:pt x="375" y="200"/>
                  </a:cubicBezTo>
                  <a:cubicBezTo>
                    <a:pt x="369" y="204"/>
                    <a:pt x="378" y="210"/>
                    <a:pt x="382" y="214"/>
                  </a:cubicBezTo>
                  <a:close/>
                  <a:moveTo>
                    <a:pt x="553" y="203"/>
                  </a:moveTo>
                  <a:cubicBezTo>
                    <a:pt x="554" y="202"/>
                    <a:pt x="555" y="204"/>
                    <a:pt x="556" y="204"/>
                  </a:cubicBezTo>
                  <a:cubicBezTo>
                    <a:pt x="556" y="202"/>
                    <a:pt x="555" y="201"/>
                    <a:pt x="553" y="200"/>
                  </a:cubicBezTo>
                  <a:cubicBezTo>
                    <a:pt x="554" y="201"/>
                    <a:pt x="552" y="201"/>
                    <a:pt x="553" y="203"/>
                  </a:cubicBezTo>
                  <a:close/>
                  <a:moveTo>
                    <a:pt x="108" y="204"/>
                  </a:moveTo>
                  <a:cubicBezTo>
                    <a:pt x="109" y="204"/>
                    <a:pt x="110" y="205"/>
                    <a:pt x="111" y="205"/>
                  </a:cubicBezTo>
                  <a:cubicBezTo>
                    <a:pt x="111" y="204"/>
                    <a:pt x="112" y="201"/>
                    <a:pt x="111" y="200"/>
                  </a:cubicBezTo>
                  <a:cubicBezTo>
                    <a:pt x="110" y="201"/>
                    <a:pt x="108" y="202"/>
                    <a:pt x="108" y="204"/>
                  </a:cubicBezTo>
                  <a:close/>
                  <a:moveTo>
                    <a:pt x="83" y="219"/>
                  </a:moveTo>
                  <a:cubicBezTo>
                    <a:pt x="84" y="209"/>
                    <a:pt x="71" y="209"/>
                    <a:pt x="67" y="202"/>
                  </a:cubicBezTo>
                  <a:cubicBezTo>
                    <a:pt x="67" y="203"/>
                    <a:pt x="66" y="200"/>
                    <a:pt x="64" y="201"/>
                  </a:cubicBezTo>
                  <a:cubicBezTo>
                    <a:pt x="64" y="213"/>
                    <a:pt x="76" y="215"/>
                    <a:pt x="83" y="219"/>
                  </a:cubicBezTo>
                  <a:close/>
                  <a:moveTo>
                    <a:pt x="87" y="210"/>
                  </a:moveTo>
                  <a:cubicBezTo>
                    <a:pt x="92" y="209"/>
                    <a:pt x="87" y="203"/>
                    <a:pt x="86" y="201"/>
                  </a:cubicBezTo>
                  <a:cubicBezTo>
                    <a:pt x="86" y="203"/>
                    <a:pt x="86" y="208"/>
                    <a:pt x="87" y="210"/>
                  </a:cubicBezTo>
                  <a:close/>
                  <a:moveTo>
                    <a:pt x="194" y="203"/>
                  </a:moveTo>
                  <a:cubicBezTo>
                    <a:pt x="194" y="202"/>
                    <a:pt x="193" y="201"/>
                    <a:pt x="192" y="201"/>
                  </a:cubicBezTo>
                  <a:cubicBezTo>
                    <a:pt x="192" y="202"/>
                    <a:pt x="193" y="203"/>
                    <a:pt x="194" y="203"/>
                  </a:cubicBezTo>
                  <a:close/>
                  <a:moveTo>
                    <a:pt x="41" y="208"/>
                  </a:moveTo>
                  <a:cubicBezTo>
                    <a:pt x="43" y="209"/>
                    <a:pt x="44" y="211"/>
                    <a:pt x="47" y="210"/>
                  </a:cubicBezTo>
                  <a:cubicBezTo>
                    <a:pt x="47" y="207"/>
                    <a:pt x="47" y="200"/>
                    <a:pt x="42" y="201"/>
                  </a:cubicBezTo>
                  <a:cubicBezTo>
                    <a:pt x="42" y="204"/>
                    <a:pt x="42" y="206"/>
                    <a:pt x="41" y="208"/>
                  </a:cubicBezTo>
                  <a:close/>
                  <a:moveTo>
                    <a:pt x="273" y="204"/>
                  </a:moveTo>
                  <a:cubicBezTo>
                    <a:pt x="270" y="204"/>
                    <a:pt x="268" y="200"/>
                    <a:pt x="265" y="202"/>
                  </a:cubicBezTo>
                  <a:cubicBezTo>
                    <a:pt x="268" y="202"/>
                    <a:pt x="271" y="207"/>
                    <a:pt x="273" y="204"/>
                  </a:cubicBezTo>
                  <a:close/>
                  <a:moveTo>
                    <a:pt x="493" y="204"/>
                  </a:moveTo>
                  <a:cubicBezTo>
                    <a:pt x="494" y="204"/>
                    <a:pt x="494" y="206"/>
                    <a:pt x="495" y="206"/>
                  </a:cubicBezTo>
                  <a:cubicBezTo>
                    <a:pt x="497" y="205"/>
                    <a:pt x="497" y="203"/>
                    <a:pt x="496" y="201"/>
                  </a:cubicBezTo>
                  <a:cubicBezTo>
                    <a:pt x="495" y="202"/>
                    <a:pt x="493" y="202"/>
                    <a:pt x="493" y="204"/>
                  </a:cubicBezTo>
                  <a:close/>
                  <a:moveTo>
                    <a:pt x="151" y="207"/>
                  </a:moveTo>
                  <a:cubicBezTo>
                    <a:pt x="156" y="213"/>
                    <a:pt x="165" y="216"/>
                    <a:pt x="174" y="219"/>
                  </a:cubicBezTo>
                  <a:cubicBezTo>
                    <a:pt x="170" y="211"/>
                    <a:pt x="161" y="206"/>
                    <a:pt x="153" y="202"/>
                  </a:cubicBezTo>
                  <a:cubicBezTo>
                    <a:pt x="153" y="204"/>
                    <a:pt x="151" y="205"/>
                    <a:pt x="151" y="207"/>
                  </a:cubicBezTo>
                  <a:close/>
                  <a:moveTo>
                    <a:pt x="362" y="209"/>
                  </a:moveTo>
                  <a:cubicBezTo>
                    <a:pt x="361" y="206"/>
                    <a:pt x="354" y="203"/>
                    <a:pt x="354" y="203"/>
                  </a:cubicBezTo>
                  <a:cubicBezTo>
                    <a:pt x="356" y="205"/>
                    <a:pt x="359" y="208"/>
                    <a:pt x="362" y="209"/>
                  </a:cubicBezTo>
                  <a:close/>
                  <a:moveTo>
                    <a:pt x="368" y="206"/>
                  </a:moveTo>
                  <a:cubicBezTo>
                    <a:pt x="367" y="204"/>
                    <a:pt x="365" y="201"/>
                    <a:pt x="363" y="203"/>
                  </a:cubicBezTo>
                  <a:cubicBezTo>
                    <a:pt x="365" y="203"/>
                    <a:pt x="365" y="206"/>
                    <a:pt x="368" y="206"/>
                  </a:cubicBezTo>
                  <a:close/>
                  <a:moveTo>
                    <a:pt x="411" y="205"/>
                  </a:moveTo>
                  <a:cubicBezTo>
                    <a:pt x="416" y="208"/>
                    <a:pt x="420" y="213"/>
                    <a:pt x="425" y="215"/>
                  </a:cubicBezTo>
                  <a:cubicBezTo>
                    <a:pt x="426" y="213"/>
                    <a:pt x="428" y="213"/>
                    <a:pt x="428" y="210"/>
                  </a:cubicBezTo>
                  <a:cubicBezTo>
                    <a:pt x="423" y="209"/>
                    <a:pt x="415" y="198"/>
                    <a:pt x="411" y="205"/>
                  </a:cubicBezTo>
                  <a:close/>
                  <a:moveTo>
                    <a:pt x="562" y="205"/>
                  </a:moveTo>
                  <a:cubicBezTo>
                    <a:pt x="564" y="204"/>
                    <a:pt x="561" y="201"/>
                    <a:pt x="560" y="203"/>
                  </a:cubicBezTo>
                  <a:cubicBezTo>
                    <a:pt x="561" y="203"/>
                    <a:pt x="560" y="205"/>
                    <a:pt x="562" y="205"/>
                  </a:cubicBezTo>
                  <a:close/>
                  <a:moveTo>
                    <a:pt x="280" y="203"/>
                  </a:moveTo>
                  <a:cubicBezTo>
                    <a:pt x="280" y="204"/>
                    <a:pt x="278" y="203"/>
                    <a:pt x="278" y="204"/>
                  </a:cubicBezTo>
                  <a:cubicBezTo>
                    <a:pt x="283" y="206"/>
                    <a:pt x="286" y="211"/>
                    <a:pt x="292" y="211"/>
                  </a:cubicBezTo>
                  <a:cubicBezTo>
                    <a:pt x="290" y="207"/>
                    <a:pt x="283" y="207"/>
                    <a:pt x="280" y="203"/>
                  </a:cubicBezTo>
                  <a:close/>
                  <a:moveTo>
                    <a:pt x="510" y="206"/>
                  </a:moveTo>
                  <a:cubicBezTo>
                    <a:pt x="512" y="207"/>
                    <a:pt x="514" y="212"/>
                    <a:pt x="516" y="210"/>
                  </a:cubicBezTo>
                  <a:cubicBezTo>
                    <a:pt x="516" y="206"/>
                    <a:pt x="514" y="204"/>
                    <a:pt x="510" y="203"/>
                  </a:cubicBezTo>
                  <a:cubicBezTo>
                    <a:pt x="511" y="205"/>
                    <a:pt x="509" y="205"/>
                    <a:pt x="510" y="206"/>
                  </a:cubicBezTo>
                  <a:close/>
                  <a:moveTo>
                    <a:pt x="521" y="209"/>
                  </a:moveTo>
                  <a:cubicBezTo>
                    <a:pt x="525" y="210"/>
                    <a:pt x="524" y="207"/>
                    <a:pt x="524" y="204"/>
                  </a:cubicBezTo>
                  <a:cubicBezTo>
                    <a:pt x="524" y="204"/>
                    <a:pt x="523" y="204"/>
                    <a:pt x="522" y="204"/>
                  </a:cubicBezTo>
                  <a:cubicBezTo>
                    <a:pt x="522" y="206"/>
                    <a:pt x="521" y="207"/>
                    <a:pt x="521" y="209"/>
                  </a:cubicBezTo>
                  <a:close/>
                  <a:moveTo>
                    <a:pt x="119" y="207"/>
                  </a:moveTo>
                  <a:cubicBezTo>
                    <a:pt x="119" y="206"/>
                    <a:pt x="119" y="205"/>
                    <a:pt x="118" y="204"/>
                  </a:cubicBezTo>
                  <a:cubicBezTo>
                    <a:pt x="117" y="205"/>
                    <a:pt x="117" y="208"/>
                    <a:pt x="119" y="207"/>
                  </a:cubicBezTo>
                  <a:close/>
                  <a:moveTo>
                    <a:pt x="213" y="207"/>
                  </a:moveTo>
                  <a:cubicBezTo>
                    <a:pt x="211" y="207"/>
                    <a:pt x="211" y="203"/>
                    <a:pt x="208" y="205"/>
                  </a:cubicBezTo>
                  <a:cubicBezTo>
                    <a:pt x="208" y="207"/>
                    <a:pt x="212" y="208"/>
                    <a:pt x="213" y="207"/>
                  </a:cubicBezTo>
                  <a:close/>
                  <a:moveTo>
                    <a:pt x="245" y="215"/>
                  </a:moveTo>
                  <a:cubicBezTo>
                    <a:pt x="250" y="215"/>
                    <a:pt x="251" y="211"/>
                    <a:pt x="253" y="208"/>
                  </a:cubicBezTo>
                  <a:cubicBezTo>
                    <a:pt x="251" y="208"/>
                    <a:pt x="251" y="205"/>
                    <a:pt x="249" y="205"/>
                  </a:cubicBezTo>
                  <a:cubicBezTo>
                    <a:pt x="248" y="209"/>
                    <a:pt x="246" y="211"/>
                    <a:pt x="245" y="215"/>
                  </a:cubicBezTo>
                  <a:close/>
                  <a:moveTo>
                    <a:pt x="591" y="217"/>
                  </a:moveTo>
                  <a:cubicBezTo>
                    <a:pt x="591" y="220"/>
                    <a:pt x="594" y="221"/>
                    <a:pt x="593" y="224"/>
                  </a:cubicBezTo>
                  <a:cubicBezTo>
                    <a:pt x="592" y="226"/>
                    <a:pt x="590" y="227"/>
                    <a:pt x="588" y="228"/>
                  </a:cubicBezTo>
                  <a:cubicBezTo>
                    <a:pt x="586" y="236"/>
                    <a:pt x="585" y="246"/>
                    <a:pt x="585" y="255"/>
                  </a:cubicBezTo>
                  <a:cubicBezTo>
                    <a:pt x="583" y="258"/>
                    <a:pt x="579" y="264"/>
                    <a:pt x="581" y="267"/>
                  </a:cubicBezTo>
                  <a:cubicBezTo>
                    <a:pt x="584" y="259"/>
                    <a:pt x="588" y="250"/>
                    <a:pt x="592" y="239"/>
                  </a:cubicBezTo>
                  <a:cubicBezTo>
                    <a:pt x="595" y="229"/>
                    <a:pt x="602" y="212"/>
                    <a:pt x="594" y="205"/>
                  </a:cubicBezTo>
                  <a:cubicBezTo>
                    <a:pt x="594" y="209"/>
                    <a:pt x="590" y="212"/>
                    <a:pt x="591" y="217"/>
                  </a:cubicBezTo>
                  <a:close/>
                  <a:moveTo>
                    <a:pt x="607" y="223"/>
                  </a:moveTo>
                  <a:cubicBezTo>
                    <a:pt x="610" y="218"/>
                    <a:pt x="610" y="211"/>
                    <a:pt x="606" y="205"/>
                  </a:cubicBezTo>
                  <a:cubicBezTo>
                    <a:pt x="604" y="211"/>
                    <a:pt x="602" y="218"/>
                    <a:pt x="607" y="223"/>
                  </a:cubicBezTo>
                  <a:close/>
                  <a:moveTo>
                    <a:pt x="469" y="213"/>
                  </a:moveTo>
                  <a:cubicBezTo>
                    <a:pt x="470" y="209"/>
                    <a:pt x="463" y="208"/>
                    <a:pt x="461" y="206"/>
                  </a:cubicBezTo>
                  <a:cubicBezTo>
                    <a:pt x="462" y="209"/>
                    <a:pt x="466" y="212"/>
                    <a:pt x="469" y="213"/>
                  </a:cubicBezTo>
                  <a:close/>
                  <a:moveTo>
                    <a:pt x="543" y="212"/>
                  </a:moveTo>
                  <a:cubicBezTo>
                    <a:pt x="544" y="213"/>
                    <a:pt x="546" y="216"/>
                    <a:pt x="547" y="215"/>
                  </a:cubicBezTo>
                  <a:cubicBezTo>
                    <a:pt x="545" y="212"/>
                    <a:pt x="547" y="211"/>
                    <a:pt x="549" y="210"/>
                  </a:cubicBezTo>
                  <a:cubicBezTo>
                    <a:pt x="548" y="208"/>
                    <a:pt x="547" y="206"/>
                    <a:pt x="546" y="206"/>
                  </a:cubicBezTo>
                  <a:cubicBezTo>
                    <a:pt x="545" y="208"/>
                    <a:pt x="543" y="209"/>
                    <a:pt x="543" y="212"/>
                  </a:cubicBezTo>
                  <a:close/>
                  <a:moveTo>
                    <a:pt x="140" y="212"/>
                  </a:moveTo>
                  <a:cubicBezTo>
                    <a:pt x="141" y="211"/>
                    <a:pt x="141" y="208"/>
                    <a:pt x="140" y="207"/>
                  </a:cubicBezTo>
                  <a:cubicBezTo>
                    <a:pt x="139" y="208"/>
                    <a:pt x="137" y="206"/>
                    <a:pt x="136" y="206"/>
                  </a:cubicBezTo>
                  <a:cubicBezTo>
                    <a:pt x="136" y="210"/>
                    <a:pt x="137" y="212"/>
                    <a:pt x="140" y="212"/>
                  </a:cubicBezTo>
                  <a:close/>
                  <a:moveTo>
                    <a:pt x="556" y="212"/>
                  </a:moveTo>
                  <a:cubicBezTo>
                    <a:pt x="557" y="208"/>
                    <a:pt x="554" y="207"/>
                    <a:pt x="552" y="206"/>
                  </a:cubicBezTo>
                  <a:cubicBezTo>
                    <a:pt x="550" y="209"/>
                    <a:pt x="554" y="211"/>
                    <a:pt x="556" y="212"/>
                  </a:cubicBezTo>
                  <a:close/>
                  <a:moveTo>
                    <a:pt x="566" y="212"/>
                  </a:moveTo>
                  <a:cubicBezTo>
                    <a:pt x="569" y="212"/>
                    <a:pt x="570" y="215"/>
                    <a:pt x="572" y="217"/>
                  </a:cubicBezTo>
                  <a:cubicBezTo>
                    <a:pt x="572" y="214"/>
                    <a:pt x="572" y="212"/>
                    <a:pt x="574" y="210"/>
                  </a:cubicBezTo>
                  <a:cubicBezTo>
                    <a:pt x="571" y="209"/>
                    <a:pt x="570" y="207"/>
                    <a:pt x="567" y="206"/>
                  </a:cubicBezTo>
                  <a:cubicBezTo>
                    <a:pt x="567" y="209"/>
                    <a:pt x="565" y="209"/>
                    <a:pt x="566" y="212"/>
                  </a:cubicBezTo>
                  <a:close/>
                  <a:moveTo>
                    <a:pt x="476" y="212"/>
                  </a:moveTo>
                  <a:cubicBezTo>
                    <a:pt x="479" y="216"/>
                    <a:pt x="480" y="209"/>
                    <a:pt x="484" y="209"/>
                  </a:cubicBezTo>
                  <a:cubicBezTo>
                    <a:pt x="480" y="206"/>
                    <a:pt x="476" y="207"/>
                    <a:pt x="476" y="212"/>
                  </a:cubicBezTo>
                  <a:close/>
                  <a:moveTo>
                    <a:pt x="58" y="220"/>
                  </a:moveTo>
                  <a:cubicBezTo>
                    <a:pt x="62" y="223"/>
                    <a:pt x="67" y="229"/>
                    <a:pt x="72" y="230"/>
                  </a:cubicBezTo>
                  <a:cubicBezTo>
                    <a:pt x="66" y="223"/>
                    <a:pt x="66" y="209"/>
                    <a:pt x="54" y="207"/>
                  </a:cubicBezTo>
                  <a:cubicBezTo>
                    <a:pt x="55" y="212"/>
                    <a:pt x="57" y="216"/>
                    <a:pt x="58" y="220"/>
                  </a:cubicBezTo>
                  <a:close/>
                  <a:moveTo>
                    <a:pt x="351" y="207"/>
                  </a:moveTo>
                  <a:cubicBezTo>
                    <a:pt x="349" y="211"/>
                    <a:pt x="346" y="214"/>
                    <a:pt x="345" y="218"/>
                  </a:cubicBezTo>
                  <a:cubicBezTo>
                    <a:pt x="347" y="218"/>
                    <a:pt x="348" y="220"/>
                    <a:pt x="349" y="221"/>
                  </a:cubicBezTo>
                  <a:cubicBezTo>
                    <a:pt x="352" y="218"/>
                    <a:pt x="356" y="217"/>
                    <a:pt x="358" y="213"/>
                  </a:cubicBezTo>
                  <a:cubicBezTo>
                    <a:pt x="356" y="210"/>
                    <a:pt x="353" y="209"/>
                    <a:pt x="351" y="207"/>
                  </a:cubicBezTo>
                  <a:close/>
                  <a:moveTo>
                    <a:pt x="406" y="211"/>
                  </a:moveTo>
                  <a:cubicBezTo>
                    <a:pt x="413" y="213"/>
                    <a:pt x="417" y="218"/>
                    <a:pt x="423" y="220"/>
                  </a:cubicBezTo>
                  <a:cubicBezTo>
                    <a:pt x="423" y="218"/>
                    <a:pt x="422" y="217"/>
                    <a:pt x="421" y="215"/>
                  </a:cubicBezTo>
                  <a:cubicBezTo>
                    <a:pt x="414" y="216"/>
                    <a:pt x="411" y="202"/>
                    <a:pt x="406" y="211"/>
                  </a:cubicBezTo>
                  <a:close/>
                  <a:moveTo>
                    <a:pt x="628" y="215"/>
                  </a:moveTo>
                  <a:cubicBezTo>
                    <a:pt x="630" y="213"/>
                    <a:pt x="630" y="208"/>
                    <a:pt x="629" y="207"/>
                  </a:cubicBezTo>
                  <a:cubicBezTo>
                    <a:pt x="629" y="210"/>
                    <a:pt x="627" y="213"/>
                    <a:pt x="628" y="215"/>
                  </a:cubicBezTo>
                  <a:close/>
                  <a:moveTo>
                    <a:pt x="494" y="212"/>
                  </a:moveTo>
                  <a:cubicBezTo>
                    <a:pt x="493" y="210"/>
                    <a:pt x="490" y="209"/>
                    <a:pt x="488" y="208"/>
                  </a:cubicBezTo>
                  <a:cubicBezTo>
                    <a:pt x="490" y="210"/>
                    <a:pt x="492" y="211"/>
                    <a:pt x="494" y="212"/>
                  </a:cubicBezTo>
                  <a:close/>
                  <a:moveTo>
                    <a:pt x="527" y="215"/>
                  </a:moveTo>
                  <a:cubicBezTo>
                    <a:pt x="531" y="217"/>
                    <a:pt x="532" y="222"/>
                    <a:pt x="536" y="223"/>
                  </a:cubicBezTo>
                  <a:cubicBezTo>
                    <a:pt x="537" y="220"/>
                    <a:pt x="539" y="218"/>
                    <a:pt x="538" y="214"/>
                  </a:cubicBezTo>
                  <a:cubicBezTo>
                    <a:pt x="535" y="212"/>
                    <a:pt x="533" y="209"/>
                    <a:pt x="529" y="208"/>
                  </a:cubicBezTo>
                  <a:cubicBezTo>
                    <a:pt x="529" y="211"/>
                    <a:pt x="527" y="212"/>
                    <a:pt x="527" y="215"/>
                  </a:cubicBezTo>
                  <a:close/>
                  <a:moveTo>
                    <a:pt x="273" y="211"/>
                  </a:moveTo>
                  <a:cubicBezTo>
                    <a:pt x="277" y="214"/>
                    <a:pt x="280" y="216"/>
                    <a:pt x="284" y="218"/>
                  </a:cubicBezTo>
                  <a:cubicBezTo>
                    <a:pt x="286" y="217"/>
                    <a:pt x="288" y="216"/>
                    <a:pt x="289" y="214"/>
                  </a:cubicBezTo>
                  <a:cubicBezTo>
                    <a:pt x="286" y="212"/>
                    <a:pt x="283" y="210"/>
                    <a:pt x="280" y="209"/>
                  </a:cubicBezTo>
                  <a:cubicBezTo>
                    <a:pt x="280" y="213"/>
                    <a:pt x="276" y="209"/>
                    <a:pt x="273" y="211"/>
                  </a:cubicBezTo>
                  <a:close/>
                  <a:moveTo>
                    <a:pt x="385" y="217"/>
                  </a:moveTo>
                  <a:cubicBezTo>
                    <a:pt x="388" y="218"/>
                    <a:pt x="390" y="221"/>
                    <a:pt x="393" y="221"/>
                  </a:cubicBezTo>
                  <a:cubicBezTo>
                    <a:pt x="395" y="219"/>
                    <a:pt x="398" y="218"/>
                    <a:pt x="399" y="214"/>
                  </a:cubicBezTo>
                  <a:cubicBezTo>
                    <a:pt x="395" y="213"/>
                    <a:pt x="393" y="210"/>
                    <a:pt x="389" y="209"/>
                  </a:cubicBezTo>
                  <a:cubicBezTo>
                    <a:pt x="388" y="212"/>
                    <a:pt x="385" y="213"/>
                    <a:pt x="385" y="217"/>
                  </a:cubicBezTo>
                  <a:close/>
                  <a:moveTo>
                    <a:pt x="454" y="209"/>
                  </a:moveTo>
                  <a:cubicBezTo>
                    <a:pt x="451" y="212"/>
                    <a:pt x="448" y="214"/>
                    <a:pt x="446" y="218"/>
                  </a:cubicBezTo>
                  <a:cubicBezTo>
                    <a:pt x="451" y="220"/>
                    <a:pt x="454" y="225"/>
                    <a:pt x="459" y="225"/>
                  </a:cubicBezTo>
                  <a:cubicBezTo>
                    <a:pt x="457" y="220"/>
                    <a:pt x="460" y="210"/>
                    <a:pt x="454" y="209"/>
                  </a:cubicBezTo>
                  <a:close/>
                  <a:moveTo>
                    <a:pt x="233" y="214"/>
                  </a:moveTo>
                  <a:cubicBezTo>
                    <a:pt x="235" y="211"/>
                    <a:pt x="230" y="210"/>
                    <a:pt x="227" y="209"/>
                  </a:cubicBezTo>
                  <a:cubicBezTo>
                    <a:pt x="229" y="211"/>
                    <a:pt x="230" y="214"/>
                    <a:pt x="233" y="214"/>
                  </a:cubicBezTo>
                  <a:close/>
                  <a:moveTo>
                    <a:pt x="515" y="218"/>
                  </a:moveTo>
                  <a:cubicBezTo>
                    <a:pt x="515" y="213"/>
                    <a:pt x="510" y="213"/>
                    <a:pt x="509" y="209"/>
                  </a:cubicBezTo>
                  <a:cubicBezTo>
                    <a:pt x="505" y="214"/>
                    <a:pt x="511" y="219"/>
                    <a:pt x="515" y="218"/>
                  </a:cubicBezTo>
                  <a:close/>
                  <a:moveTo>
                    <a:pt x="180" y="216"/>
                  </a:moveTo>
                  <a:cubicBezTo>
                    <a:pt x="183" y="216"/>
                    <a:pt x="183" y="219"/>
                    <a:pt x="186" y="219"/>
                  </a:cubicBezTo>
                  <a:cubicBezTo>
                    <a:pt x="187" y="217"/>
                    <a:pt x="189" y="216"/>
                    <a:pt x="191" y="214"/>
                  </a:cubicBezTo>
                  <a:cubicBezTo>
                    <a:pt x="188" y="215"/>
                    <a:pt x="189" y="212"/>
                    <a:pt x="188" y="212"/>
                  </a:cubicBezTo>
                  <a:cubicBezTo>
                    <a:pt x="186" y="213"/>
                    <a:pt x="184" y="210"/>
                    <a:pt x="183" y="210"/>
                  </a:cubicBezTo>
                  <a:cubicBezTo>
                    <a:pt x="182" y="212"/>
                    <a:pt x="180" y="213"/>
                    <a:pt x="180" y="216"/>
                  </a:cubicBezTo>
                  <a:close/>
                  <a:moveTo>
                    <a:pt x="230" y="217"/>
                  </a:moveTo>
                  <a:cubicBezTo>
                    <a:pt x="225" y="215"/>
                    <a:pt x="224" y="210"/>
                    <a:pt x="220" y="210"/>
                  </a:cubicBezTo>
                  <a:cubicBezTo>
                    <a:pt x="222" y="213"/>
                    <a:pt x="226" y="218"/>
                    <a:pt x="230" y="217"/>
                  </a:cubicBezTo>
                  <a:close/>
                  <a:moveTo>
                    <a:pt x="649" y="219"/>
                  </a:moveTo>
                  <a:cubicBezTo>
                    <a:pt x="648" y="216"/>
                    <a:pt x="651" y="212"/>
                    <a:pt x="649" y="210"/>
                  </a:cubicBezTo>
                  <a:cubicBezTo>
                    <a:pt x="649" y="213"/>
                    <a:pt x="646" y="218"/>
                    <a:pt x="649" y="219"/>
                  </a:cubicBezTo>
                  <a:close/>
                  <a:moveTo>
                    <a:pt x="36" y="217"/>
                  </a:moveTo>
                  <a:cubicBezTo>
                    <a:pt x="38" y="215"/>
                    <a:pt x="38" y="212"/>
                    <a:pt x="36" y="210"/>
                  </a:cubicBezTo>
                  <a:cubicBezTo>
                    <a:pt x="36" y="212"/>
                    <a:pt x="35" y="215"/>
                    <a:pt x="36" y="217"/>
                  </a:cubicBezTo>
                  <a:close/>
                  <a:moveTo>
                    <a:pt x="145" y="215"/>
                  </a:moveTo>
                  <a:cubicBezTo>
                    <a:pt x="152" y="220"/>
                    <a:pt x="160" y="226"/>
                    <a:pt x="168" y="230"/>
                  </a:cubicBezTo>
                  <a:cubicBezTo>
                    <a:pt x="170" y="229"/>
                    <a:pt x="170" y="227"/>
                    <a:pt x="171" y="225"/>
                  </a:cubicBezTo>
                  <a:cubicBezTo>
                    <a:pt x="166" y="223"/>
                    <a:pt x="155" y="217"/>
                    <a:pt x="156" y="214"/>
                  </a:cubicBezTo>
                  <a:cubicBezTo>
                    <a:pt x="152" y="214"/>
                    <a:pt x="150" y="211"/>
                    <a:pt x="147" y="210"/>
                  </a:cubicBezTo>
                  <a:cubicBezTo>
                    <a:pt x="146" y="212"/>
                    <a:pt x="144" y="213"/>
                    <a:pt x="145" y="215"/>
                  </a:cubicBezTo>
                  <a:close/>
                  <a:moveTo>
                    <a:pt x="306" y="214"/>
                  </a:moveTo>
                  <a:cubicBezTo>
                    <a:pt x="309" y="217"/>
                    <a:pt x="313" y="219"/>
                    <a:pt x="318" y="220"/>
                  </a:cubicBezTo>
                  <a:cubicBezTo>
                    <a:pt x="319" y="216"/>
                    <a:pt x="308" y="206"/>
                    <a:pt x="306" y="214"/>
                  </a:cubicBezTo>
                  <a:close/>
                  <a:moveTo>
                    <a:pt x="99" y="217"/>
                  </a:moveTo>
                  <a:cubicBezTo>
                    <a:pt x="102" y="223"/>
                    <a:pt x="107" y="227"/>
                    <a:pt x="114" y="230"/>
                  </a:cubicBezTo>
                  <a:cubicBezTo>
                    <a:pt x="111" y="222"/>
                    <a:pt x="107" y="216"/>
                    <a:pt x="101" y="211"/>
                  </a:cubicBezTo>
                  <a:cubicBezTo>
                    <a:pt x="101" y="214"/>
                    <a:pt x="99" y="214"/>
                    <a:pt x="99" y="217"/>
                  </a:cubicBezTo>
                  <a:close/>
                  <a:moveTo>
                    <a:pt x="203" y="212"/>
                  </a:moveTo>
                  <a:cubicBezTo>
                    <a:pt x="209" y="216"/>
                    <a:pt x="215" y="221"/>
                    <a:pt x="224" y="224"/>
                  </a:cubicBezTo>
                  <a:cubicBezTo>
                    <a:pt x="223" y="223"/>
                    <a:pt x="225" y="222"/>
                    <a:pt x="224" y="221"/>
                  </a:cubicBezTo>
                  <a:cubicBezTo>
                    <a:pt x="221" y="219"/>
                    <a:pt x="209" y="212"/>
                    <a:pt x="203" y="212"/>
                  </a:cubicBezTo>
                  <a:close/>
                  <a:moveTo>
                    <a:pt x="481" y="216"/>
                  </a:moveTo>
                  <a:cubicBezTo>
                    <a:pt x="483" y="218"/>
                    <a:pt x="484" y="217"/>
                    <a:pt x="487" y="217"/>
                  </a:cubicBezTo>
                  <a:cubicBezTo>
                    <a:pt x="488" y="218"/>
                    <a:pt x="487" y="223"/>
                    <a:pt x="491" y="223"/>
                  </a:cubicBezTo>
                  <a:cubicBezTo>
                    <a:pt x="492" y="220"/>
                    <a:pt x="493" y="219"/>
                    <a:pt x="493" y="216"/>
                  </a:cubicBezTo>
                  <a:cubicBezTo>
                    <a:pt x="488" y="213"/>
                    <a:pt x="484" y="209"/>
                    <a:pt x="481" y="216"/>
                  </a:cubicBezTo>
                  <a:close/>
                  <a:moveTo>
                    <a:pt x="549" y="217"/>
                  </a:moveTo>
                  <a:cubicBezTo>
                    <a:pt x="552" y="218"/>
                    <a:pt x="553" y="222"/>
                    <a:pt x="557" y="223"/>
                  </a:cubicBezTo>
                  <a:cubicBezTo>
                    <a:pt x="557" y="218"/>
                    <a:pt x="554" y="214"/>
                    <a:pt x="550" y="212"/>
                  </a:cubicBezTo>
                  <a:cubicBezTo>
                    <a:pt x="550" y="214"/>
                    <a:pt x="549" y="215"/>
                    <a:pt x="549" y="217"/>
                  </a:cubicBezTo>
                  <a:close/>
                  <a:moveTo>
                    <a:pt x="575" y="218"/>
                  </a:moveTo>
                  <a:cubicBezTo>
                    <a:pt x="575" y="217"/>
                    <a:pt x="577" y="211"/>
                    <a:pt x="575" y="212"/>
                  </a:cubicBezTo>
                  <a:cubicBezTo>
                    <a:pt x="576" y="215"/>
                    <a:pt x="572" y="217"/>
                    <a:pt x="575" y="218"/>
                  </a:cubicBezTo>
                  <a:close/>
                  <a:moveTo>
                    <a:pt x="618" y="221"/>
                  </a:moveTo>
                  <a:cubicBezTo>
                    <a:pt x="619" y="219"/>
                    <a:pt x="621" y="214"/>
                    <a:pt x="619" y="212"/>
                  </a:cubicBezTo>
                  <a:cubicBezTo>
                    <a:pt x="620" y="215"/>
                    <a:pt x="617" y="219"/>
                    <a:pt x="618" y="221"/>
                  </a:cubicBezTo>
                  <a:close/>
                  <a:moveTo>
                    <a:pt x="251" y="218"/>
                  </a:moveTo>
                  <a:cubicBezTo>
                    <a:pt x="255" y="219"/>
                    <a:pt x="256" y="222"/>
                    <a:pt x="260" y="223"/>
                  </a:cubicBezTo>
                  <a:cubicBezTo>
                    <a:pt x="260" y="222"/>
                    <a:pt x="261" y="222"/>
                    <a:pt x="262" y="221"/>
                  </a:cubicBezTo>
                  <a:cubicBezTo>
                    <a:pt x="260" y="218"/>
                    <a:pt x="259" y="214"/>
                    <a:pt x="255" y="212"/>
                  </a:cubicBezTo>
                  <a:cubicBezTo>
                    <a:pt x="255" y="215"/>
                    <a:pt x="251" y="215"/>
                    <a:pt x="251" y="218"/>
                  </a:cubicBezTo>
                  <a:close/>
                  <a:moveTo>
                    <a:pt x="522" y="215"/>
                  </a:moveTo>
                  <a:cubicBezTo>
                    <a:pt x="522" y="213"/>
                    <a:pt x="521" y="213"/>
                    <a:pt x="520" y="212"/>
                  </a:cubicBezTo>
                  <a:cubicBezTo>
                    <a:pt x="519" y="214"/>
                    <a:pt x="520" y="215"/>
                    <a:pt x="522" y="215"/>
                  </a:cubicBezTo>
                  <a:close/>
                  <a:moveTo>
                    <a:pt x="132" y="215"/>
                  </a:moveTo>
                  <a:cubicBezTo>
                    <a:pt x="135" y="215"/>
                    <a:pt x="135" y="217"/>
                    <a:pt x="137" y="217"/>
                  </a:cubicBezTo>
                  <a:cubicBezTo>
                    <a:pt x="136" y="215"/>
                    <a:pt x="135" y="215"/>
                    <a:pt x="135" y="213"/>
                  </a:cubicBezTo>
                  <a:cubicBezTo>
                    <a:pt x="135" y="214"/>
                    <a:pt x="132" y="213"/>
                    <a:pt x="132" y="215"/>
                  </a:cubicBezTo>
                  <a:close/>
                  <a:moveTo>
                    <a:pt x="420" y="224"/>
                  </a:moveTo>
                  <a:cubicBezTo>
                    <a:pt x="417" y="218"/>
                    <a:pt x="410" y="216"/>
                    <a:pt x="404" y="213"/>
                  </a:cubicBezTo>
                  <a:cubicBezTo>
                    <a:pt x="408" y="218"/>
                    <a:pt x="414" y="221"/>
                    <a:pt x="420" y="224"/>
                  </a:cubicBezTo>
                  <a:close/>
                  <a:moveTo>
                    <a:pt x="43" y="220"/>
                  </a:moveTo>
                  <a:cubicBezTo>
                    <a:pt x="42" y="219"/>
                    <a:pt x="43" y="215"/>
                    <a:pt x="42" y="214"/>
                  </a:cubicBezTo>
                  <a:cubicBezTo>
                    <a:pt x="42" y="214"/>
                    <a:pt x="41" y="214"/>
                    <a:pt x="41" y="214"/>
                  </a:cubicBezTo>
                  <a:cubicBezTo>
                    <a:pt x="40" y="216"/>
                    <a:pt x="40" y="222"/>
                    <a:pt x="43" y="220"/>
                  </a:cubicBezTo>
                  <a:close/>
                  <a:moveTo>
                    <a:pt x="429" y="218"/>
                  </a:moveTo>
                  <a:cubicBezTo>
                    <a:pt x="431" y="221"/>
                    <a:pt x="433" y="222"/>
                    <a:pt x="436" y="223"/>
                  </a:cubicBezTo>
                  <a:cubicBezTo>
                    <a:pt x="436" y="219"/>
                    <a:pt x="435" y="215"/>
                    <a:pt x="431" y="214"/>
                  </a:cubicBezTo>
                  <a:cubicBezTo>
                    <a:pt x="431" y="216"/>
                    <a:pt x="429" y="216"/>
                    <a:pt x="429" y="218"/>
                  </a:cubicBezTo>
                  <a:close/>
                  <a:moveTo>
                    <a:pt x="475" y="218"/>
                  </a:moveTo>
                  <a:cubicBezTo>
                    <a:pt x="475" y="218"/>
                    <a:pt x="475" y="217"/>
                    <a:pt x="476" y="217"/>
                  </a:cubicBezTo>
                  <a:cubicBezTo>
                    <a:pt x="476" y="215"/>
                    <a:pt x="475" y="214"/>
                    <a:pt x="473" y="214"/>
                  </a:cubicBezTo>
                  <a:cubicBezTo>
                    <a:pt x="472" y="216"/>
                    <a:pt x="473" y="217"/>
                    <a:pt x="475" y="218"/>
                  </a:cubicBezTo>
                  <a:close/>
                  <a:moveTo>
                    <a:pt x="378" y="219"/>
                  </a:moveTo>
                  <a:cubicBezTo>
                    <a:pt x="376" y="218"/>
                    <a:pt x="378" y="217"/>
                    <a:pt x="377" y="215"/>
                  </a:cubicBezTo>
                  <a:cubicBezTo>
                    <a:pt x="375" y="216"/>
                    <a:pt x="374" y="215"/>
                    <a:pt x="374" y="215"/>
                  </a:cubicBezTo>
                  <a:cubicBezTo>
                    <a:pt x="374" y="217"/>
                    <a:pt x="376" y="221"/>
                    <a:pt x="378" y="219"/>
                  </a:cubicBezTo>
                  <a:close/>
                  <a:moveTo>
                    <a:pt x="83" y="238"/>
                  </a:moveTo>
                  <a:cubicBezTo>
                    <a:pt x="83" y="233"/>
                    <a:pt x="81" y="227"/>
                    <a:pt x="83" y="223"/>
                  </a:cubicBezTo>
                  <a:cubicBezTo>
                    <a:pt x="78" y="220"/>
                    <a:pt x="74" y="217"/>
                    <a:pt x="69" y="215"/>
                  </a:cubicBezTo>
                  <a:cubicBezTo>
                    <a:pt x="73" y="223"/>
                    <a:pt x="74" y="234"/>
                    <a:pt x="83" y="238"/>
                  </a:cubicBezTo>
                  <a:close/>
                  <a:moveTo>
                    <a:pt x="237" y="217"/>
                  </a:moveTo>
                  <a:cubicBezTo>
                    <a:pt x="236" y="217"/>
                    <a:pt x="236" y="217"/>
                    <a:pt x="236" y="217"/>
                  </a:cubicBezTo>
                  <a:cubicBezTo>
                    <a:pt x="235" y="218"/>
                    <a:pt x="237" y="218"/>
                    <a:pt x="239" y="218"/>
                  </a:cubicBezTo>
                  <a:cubicBezTo>
                    <a:pt x="238" y="217"/>
                    <a:pt x="240" y="217"/>
                    <a:pt x="239" y="215"/>
                  </a:cubicBezTo>
                  <a:cubicBezTo>
                    <a:pt x="237" y="214"/>
                    <a:pt x="238" y="217"/>
                    <a:pt x="237" y="217"/>
                  </a:cubicBezTo>
                  <a:close/>
                  <a:moveTo>
                    <a:pt x="462" y="221"/>
                  </a:moveTo>
                  <a:cubicBezTo>
                    <a:pt x="464" y="221"/>
                    <a:pt x="465" y="218"/>
                    <a:pt x="465" y="217"/>
                  </a:cubicBezTo>
                  <a:cubicBezTo>
                    <a:pt x="463" y="217"/>
                    <a:pt x="464" y="215"/>
                    <a:pt x="462" y="215"/>
                  </a:cubicBezTo>
                  <a:cubicBezTo>
                    <a:pt x="462" y="217"/>
                    <a:pt x="462" y="219"/>
                    <a:pt x="462" y="221"/>
                  </a:cubicBezTo>
                  <a:close/>
                  <a:moveTo>
                    <a:pt x="287" y="221"/>
                  </a:moveTo>
                  <a:cubicBezTo>
                    <a:pt x="290" y="221"/>
                    <a:pt x="293" y="218"/>
                    <a:pt x="292" y="216"/>
                  </a:cubicBezTo>
                  <a:cubicBezTo>
                    <a:pt x="291" y="218"/>
                    <a:pt x="288" y="219"/>
                    <a:pt x="287" y="221"/>
                  </a:cubicBezTo>
                  <a:close/>
                  <a:moveTo>
                    <a:pt x="363" y="217"/>
                  </a:moveTo>
                  <a:cubicBezTo>
                    <a:pt x="360" y="220"/>
                    <a:pt x="357" y="223"/>
                    <a:pt x="355" y="227"/>
                  </a:cubicBezTo>
                  <a:cubicBezTo>
                    <a:pt x="358" y="231"/>
                    <a:pt x="364" y="233"/>
                    <a:pt x="368" y="235"/>
                  </a:cubicBezTo>
                  <a:cubicBezTo>
                    <a:pt x="370" y="231"/>
                    <a:pt x="373" y="229"/>
                    <a:pt x="374" y="224"/>
                  </a:cubicBezTo>
                  <a:cubicBezTo>
                    <a:pt x="370" y="223"/>
                    <a:pt x="369" y="218"/>
                    <a:pt x="363" y="217"/>
                  </a:cubicBezTo>
                  <a:close/>
                  <a:moveTo>
                    <a:pt x="19" y="235"/>
                  </a:moveTo>
                  <a:cubicBezTo>
                    <a:pt x="19" y="228"/>
                    <a:pt x="22" y="220"/>
                    <a:pt x="19" y="217"/>
                  </a:cubicBezTo>
                  <a:cubicBezTo>
                    <a:pt x="19" y="223"/>
                    <a:pt x="14" y="232"/>
                    <a:pt x="19" y="235"/>
                  </a:cubicBezTo>
                  <a:close/>
                  <a:moveTo>
                    <a:pt x="315" y="224"/>
                  </a:moveTo>
                  <a:cubicBezTo>
                    <a:pt x="313" y="220"/>
                    <a:pt x="308" y="219"/>
                    <a:pt x="304" y="217"/>
                  </a:cubicBezTo>
                  <a:cubicBezTo>
                    <a:pt x="304" y="221"/>
                    <a:pt x="312" y="224"/>
                    <a:pt x="315" y="224"/>
                  </a:cubicBezTo>
                  <a:close/>
                  <a:moveTo>
                    <a:pt x="396" y="223"/>
                  </a:moveTo>
                  <a:cubicBezTo>
                    <a:pt x="397" y="224"/>
                    <a:pt x="398" y="225"/>
                    <a:pt x="400" y="226"/>
                  </a:cubicBezTo>
                  <a:cubicBezTo>
                    <a:pt x="402" y="224"/>
                    <a:pt x="402" y="219"/>
                    <a:pt x="400" y="217"/>
                  </a:cubicBezTo>
                  <a:cubicBezTo>
                    <a:pt x="399" y="219"/>
                    <a:pt x="397" y="221"/>
                    <a:pt x="396" y="223"/>
                  </a:cubicBezTo>
                  <a:close/>
                  <a:moveTo>
                    <a:pt x="538" y="227"/>
                  </a:moveTo>
                  <a:cubicBezTo>
                    <a:pt x="540" y="228"/>
                    <a:pt x="541" y="229"/>
                    <a:pt x="542" y="230"/>
                  </a:cubicBezTo>
                  <a:cubicBezTo>
                    <a:pt x="543" y="226"/>
                    <a:pt x="544" y="223"/>
                    <a:pt x="545" y="219"/>
                  </a:cubicBezTo>
                  <a:cubicBezTo>
                    <a:pt x="543" y="219"/>
                    <a:pt x="543" y="217"/>
                    <a:pt x="541" y="217"/>
                  </a:cubicBezTo>
                  <a:cubicBezTo>
                    <a:pt x="541" y="222"/>
                    <a:pt x="538" y="223"/>
                    <a:pt x="538" y="227"/>
                  </a:cubicBezTo>
                  <a:close/>
                  <a:moveTo>
                    <a:pt x="569" y="226"/>
                  </a:moveTo>
                  <a:cubicBezTo>
                    <a:pt x="566" y="223"/>
                    <a:pt x="566" y="220"/>
                    <a:pt x="564" y="217"/>
                  </a:cubicBezTo>
                  <a:cubicBezTo>
                    <a:pt x="561" y="221"/>
                    <a:pt x="566" y="227"/>
                    <a:pt x="569" y="226"/>
                  </a:cubicBezTo>
                  <a:close/>
                  <a:moveTo>
                    <a:pt x="481" y="222"/>
                  </a:moveTo>
                  <a:cubicBezTo>
                    <a:pt x="483" y="220"/>
                    <a:pt x="480" y="219"/>
                    <a:pt x="478" y="218"/>
                  </a:cubicBezTo>
                  <a:cubicBezTo>
                    <a:pt x="477" y="220"/>
                    <a:pt x="479" y="221"/>
                    <a:pt x="481" y="222"/>
                  </a:cubicBezTo>
                  <a:close/>
                  <a:moveTo>
                    <a:pt x="92" y="224"/>
                  </a:moveTo>
                  <a:cubicBezTo>
                    <a:pt x="92" y="220"/>
                    <a:pt x="90" y="219"/>
                    <a:pt x="88" y="218"/>
                  </a:cubicBezTo>
                  <a:cubicBezTo>
                    <a:pt x="89" y="220"/>
                    <a:pt x="88" y="224"/>
                    <a:pt x="92" y="224"/>
                  </a:cubicBezTo>
                  <a:close/>
                  <a:moveTo>
                    <a:pt x="166" y="237"/>
                  </a:moveTo>
                  <a:cubicBezTo>
                    <a:pt x="165" y="235"/>
                    <a:pt x="167" y="235"/>
                    <a:pt x="167" y="234"/>
                  </a:cubicBezTo>
                  <a:cubicBezTo>
                    <a:pt x="166" y="232"/>
                    <a:pt x="162" y="233"/>
                    <a:pt x="162" y="230"/>
                  </a:cubicBezTo>
                  <a:cubicBezTo>
                    <a:pt x="158" y="231"/>
                    <a:pt x="158" y="228"/>
                    <a:pt x="157" y="226"/>
                  </a:cubicBezTo>
                  <a:cubicBezTo>
                    <a:pt x="151" y="225"/>
                    <a:pt x="148" y="221"/>
                    <a:pt x="141" y="218"/>
                  </a:cubicBezTo>
                  <a:cubicBezTo>
                    <a:pt x="149" y="225"/>
                    <a:pt x="158" y="230"/>
                    <a:pt x="166" y="237"/>
                  </a:cubicBezTo>
                  <a:close/>
                  <a:moveTo>
                    <a:pt x="292" y="224"/>
                  </a:moveTo>
                  <a:cubicBezTo>
                    <a:pt x="292" y="226"/>
                    <a:pt x="293" y="227"/>
                    <a:pt x="295" y="227"/>
                  </a:cubicBezTo>
                  <a:cubicBezTo>
                    <a:pt x="296" y="224"/>
                    <a:pt x="298" y="222"/>
                    <a:pt x="299" y="219"/>
                  </a:cubicBezTo>
                  <a:cubicBezTo>
                    <a:pt x="295" y="218"/>
                    <a:pt x="293" y="222"/>
                    <a:pt x="292" y="224"/>
                  </a:cubicBezTo>
                  <a:close/>
                  <a:moveTo>
                    <a:pt x="517" y="222"/>
                  </a:moveTo>
                  <a:cubicBezTo>
                    <a:pt x="519" y="223"/>
                    <a:pt x="520" y="222"/>
                    <a:pt x="520" y="220"/>
                  </a:cubicBezTo>
                  <a:cubicBezTo>
                    <a:pt x="519" y="220"/>
                    <a:pt x="519" y="218"/>
                    <a:pt x="518" y="218"/>
                  </a:cubicBezTo>
                  <a:cubicBezTo>
                    <a:pt x="518" y="220"/>
                    <a:pt x="517" y="221"/>
                    <a:pt x="517" y="222"/>
                  </a:cubicBezTo>
                  <a:close/>
                  <a:moveTo>
                    <a:pt x="628" y="238"/>
                  </a:moveTo>
                  <a:cubicBezTo>
                    <a:pt x="628" y="231"/>
                    <a:pt x="634" y="224"/>
                    <a:pt x="631" y="218"/>
                  </a:cubicBezTo>
                  <a:cubicBezTo>
                    <a:pt x="630" y="225"/>
                    <a:pt x="626" y="232"/>
                    <a:pt x="628" y="238"/>
                  </a:cubicBezTo>
                  <a:close/>
                  <a:moveTo>
                    <a:pt x="278" y="224"/>
                  </a:moveTo>
                  <a:cubicBezTo>
                    <a:pt x="279" y="221"/>
                    <a:pt x="274" y="221"/>
                    <a:pt x="273" y="219"/>
                  </a:cubicBezTo>
                  <a:cubicBezTo>
                    <a:pt x="273" y="222"/>
                    <a:pt x="277" y="222"/>
                    <a:pt x="278" y="224"/>
                  </a:cubicBezTo>
                  <a:close/>
                  <a:moveTo>
                    <a:pt x="193" y="226"/>
                  </a:moveTo>
                  <a:cubicBezTo>
                    <a:pt x="198" y="229"/>
                    <a:pt x="201" y="234"/>
                    <a:pt x="208" y="235"/>
                  </a:cubicBezTo>
                  <a:cubicBezTo>
                    <a:pt x="208" y="235"/>
                    <a:pt x="208" y="234"/>
                    <a:pt x="209" y="234"/>
                  </a:cubicBezTo>
                  <a:cubicBezTo>
                    <a:pt x="206" y="227"/>
                    <a:pt x="197" y="213"/>
                    <a:pt x="193" y="226"/>
                  </a:cubicBezTo>
                  <a:close/>
                  <a:moveTo>
                    <a:pt x="611" y="237"/>
                  </a:moveTo>
                  <a:cubicBezTo>
                    <a:pt x="609" y="232"/>
                    <a:pt x="616" y="223"/>
                    <a:pt x="611" y="220"/>
                  </a:cubicBezTo>
                  <a:cubicBezTo>
                    <a:pt x="610" y="225"/>
                    <a:pt x="607" y="234"/>
                    <a:pt x="611" y="237"/>
                  </a:cubicBezTo>
                  <a:close/>
                  <a:moveTo>
                    <a:pt x="646" y="224"/>
                  </a:moveTo>
                  <a:cubicBezTo>
                    <a:pt x="648" y="224"/>
                    <a:pt x="649" y="220"/>
                    <a:pt x="648" y="220"/>
                  </a:cubicBezTo>
                  <a:cubicBezTo>
                    <a:pt x="648" y="221"/>
                    <a:pt x="647" y="222"/>
                    <a:pt x="646" y="224"/>
                  </a:cubicBezTo>
                  <a:close/>
                  <a:moveTo>
                    <a:pt x="495" y="226"/>
                  </a:moveTo>
                  <a:cubicBezTo>
                    <a:pt x="496" y="227"/>
                    <a:pt x="496" y="228"/>
                    <a:pt x="498" y="227"/>
                  </a:cubicBezTo>
                  <a:cubicBezTo>
                    <a:pt x="499" y="226"/>
                    <a:pt x="499" y="224"/>
                    <a:pt x="499" y="221"/>
                  </a:cubicBezTo>
                  <a:cubicBezTo>
                    <a:pt x="498" y="222"/>
                    <a:pt x="498" y="220"/>
                    <a:pt x="497" y="220"/>
                  </a:cubicBezTo>
                  <a:cubicBezTo>
                    <a:pt x="496" y="222"/>
                    <a:pt x="495" y="224"/>
                    <a:pt x="495" y="226"/>
                  </a:cubicBezTo>
                  <a:close/>
                  <a:moveTo>
                    <a:pt x="462" y="229"/>
                  </a:moveTo>
                  <a:cubicBezTo>
                    <a:pt x="466" y="227"/>
                    <a:pt x="468" y="225"/>
                    <a:pt x="470" y="221"/>
                  </a:cubicBezTo>
                  <a:cubicBezTo>
                    <a:pt x="466" y="220"/>
                    <a:pt x="463" y="225"/>
                    <a:pt x="462" y="229"/>
                  </a:cubicBezTo>
                  <a:close/>
                  <a:moveTo>
                    <a:pt x="56" y="227"/>
                  </a:moveTo>
                  <a:cubicBezTo>
                    <a:pt x="56" y="224"/>
                    <a:pt x="55" y="222"/>
                    <a:pt x="52" y="221"/>
                  </a:cubicBezTo>
                  <a:cubicBezTo>
                    <a:pt x="51" y="225"/>
                    <a:pt x="54" y="229"/>
                    <a:pt x="56" y="227"/>
                  </a:cubicBezTo>
                  <a:close/>
                  <a:moveTo>
                    <a:pt x="573" y="226"/>
                  </a:moveTo>
                  <a:cubicBezTo>
                    <a:pt x="574" y="226"/>
                    <a:pt x="574" y="221"/>
                    <a:pt x="572" y="221"/>
                  </a:cubicBezTo>
                  <a:cubicBezTo>
                    <a:pt x="572" y="222"/>
                    <a:pt x="570" y="226"/>
                    <a:pt x="573" y="226"/>
                  </a:cubicBezTo>
                  <a:close/>
                  <a:moveTo>
                    <a:pt x="244" y="225"/>
                  </a:moveTo>
                  <a:cubicBezTo>
                    <a:pt x="248" y="227"/>
                    <a:pt x="249" y="231"/>
                    <a:pt x="254" y="232"/>
                  </a:cubicBezTo>
                  <a:cubicBezTo>
                    <a:pt x="254" y="228"/>
                    <a:pt x="258" y="228"/>
                    <a:pt x="258" y="224"/>
                  </a:cubicBezTo>
                  <a:cubicBezTo>
                    <a:pt x="254" y="222"/>
                    <a:pt x="247" y="222"/>
                    <a:pt x="244" y="225"/>
                  </a:cubicBezTo>
                  <a:close/>
                  <a:moveTo>
                    <a:pt x="408" y="232"/>
                  </a:moveTo>
                  <a:cubicBezTo>
                    <a:pt x="410" y="232"/>
                    <a:pt x="411" y="235"/>
                    <a:pt x="414" y="235"/>
                  </a:cubicBezTo>
                  <a:cubicBezTo>
                    <a:pt x="415" y="232"/>
                    <a:pt x="417" y="231"/>
                    <a:pt x="417" y="228"/>
                  </a:cubicBezTo>
                  <a:cubicBezTo>
                    <a:pt x="416" y="225"/>
                    <a:pt x="413" y="223"/>
                    <a:pt x="410" y="222"/>
                  </a:cubicBezTo>
                  <a:cubicBezTo>
                    <a:pt x="409" y="227"/>
                    <a:pt x="406" y="226"/>
                    <a:pt x="408" y="232"/>
                  </a:cubicBezTo>
                  <a:close/>
                  <a:moveTo>
                    <a:pt x="433" y="227"/>
                  </a:moveTo>
                  <a:cubicBezTo>
                    <a:pt x="431" y="225"/>
                    <a:pt x="430" y="222"/>
                    <a:pt x="426" y="222"/>
                  </a:cubicBezTo>
                  <a:cubicBezTo>
                    <a:pt x="427" y="225"/>
                    <a:pt x="431" y="226"/>
                    <a:pt x="433" y="227"/>
                  </a:cubicBezTo>
                  <a:close/>
                  <a:moveTo>
                    <a:pt x="545" y="234"/>
                  </a:moveTo>
                  <a:cubicBezTo>
                    <a:pt x="547" y="235"/>
                    <a:pt x="550" y="239"/>
                    <a:pt x="552" y="238"/>
                  </a:cubicBezTo>
                  <a:cubicBezTo>
                    <a:pt x="551" y="235"/>
                    <a:pt x="555" y="233"/>
                    <a:pt x="555" y="231"/>
                  </a:cubicBezTo>
                  <a:cubicBezTo>
                    <a:pt x="555" y="226"/>
                    <a:pt x="551" y="224"/>
                    <a:pt x="547" y="222"/>
                  </a:cubicBezTo>
                  <a:cubicBezTo>
                    <a:pt x="547" y="225"/>
                    <a:pt x="545" y="229"/>
                    <a:pt x="545" y="234"/>
                  </a:cubicBezTo>
                  <a:close/>
                  <a:moveTo>
                    <a:pt x="274" y="227"/>
                  </a:moveTo>
                  <a:cubicBezTo>
                    <a:pt x="275" y="224"/>
                    <a:pt x="271" y="222"/>
                    <a:pt x="270" y="223"/>
                  </a:cubicBezTo>
                  <a:cubicBezTo>
                    <a:pt x="272" y="224"/>
                    <a:pt x="271" y="228"/>
                    <a:pt x="274" y="227"/>
                  </a:cubicBezTo>
                  <a:close/>
                  <a:moveTo>
                    <a:pt x="298" y="230"/>
                  </a:moveTo>
                  <a:cubicBezTo>
                    <a:pt x="301" y="232"/>
                    <a:pt x="303" y="234"/>
                    <a:pt x="306" y="235"/>
                  </a:cubicBezTo>
                  <a:cubicBezTo>
                    <a:pt x="307" y="232"/>
                    <a:pt x="311" y="231"/>
                    <a:pt x="312" y="227"/>
                  </a:cubicBezTo>
                  <a:cubicBezTo>
                    <a:pt x="306" y="223"/>
                    <a:pt x="300" y="221"/>
                    <a:pt x="298" y="230"/>
                  </a:cubicBezTo>
                  <a:close/>
                  <a:moveTo>
                    <a:pt x="120" y="229"/>
                  </a:moveTo>
                  <a:cubicBezTo>
                    <a:pt x="121" y="228"/>
                    <a:pt x="122" y="227"/>
                    <a:pt x="122" y="225"/>
                  </a:cubicBezTo>
                  <a:cubicBezTo>
                    <a:pt x="120" y="225"/>
                    <a:pt x="120" y="223"/>
                    <a:pt x="118" y="223"/>
                  </a:cubicBezTo>
                  <a:cubicBezTo>
                    <a:pt x="119" y="227"/>
                    <a:pt x="119" y="228"/>
                    <a:pt x="120" y="229"/>
                  </a:cubicBezTo>
                  <a:close/>
                  <a:moveTo>
                    <a:pt x="450" y="235"/>
                  </a:moveTo>
                  <a:cubicBezTo>
                    <a:pt x="451" y="234"/>
                    <a:pt x="451" y="234"/>
                    <a:pt x="452" y="234"/>
                  </a:cubicBezTo>
                  <a:cubicBezTo>
                    <a:pt x="449" y="229"/>
                    <a:pt x="446" y="225"/>
                    <a:pt x="441" y="223"/>
                  </a:cubicBezTo>
                  <a:cubicBezTo>
                    <a:pt x="441" y="230"/>
                    <a:pt x="447" y="232"/>
                    <a:pt x="450" y="235"/>
                  </a:cubicBezTo>
                  <a:close/>
                  <a:moveTo>
                    <a:pt x="486" y="224"/>
                  </a:moveTo>
                  <a:cubicBezTo>
                    <a:pt x="486" y="227"/>
                    <a:pt x="487" y="228"/>
                    <a:pt x="489" y="228"/>
                  </a:cubicBezTo>
                  <a:cubicBezTo>
                    <a:pt x="491" y="226"/>
                    <a:pt x="488" y="223"/>
                    <a:pt x="486" y="224"/>
                  </a:cubicBezTo>
                  <a:close/>
                  <a:moveTo>
                    <a:pt x="533" y="231"/>
                  </a:moveTo>
                  <a:cubicBezTo>
                    <a:pt x="533" y="231"/>
                    <a:pt x="533" y="230"/>
                    <a:pt x="533" y="229"/>
                  </a:cubicBezTo>
                  <a:cubicBezTo>
                    <a:pt x="530" y="228"/>
                    <a:pt x="528" y="225"/>
                    <a:pt x="524" y="223"/>
                  </a:cubicBezTo>
                  <a:cubicBezTo>
                    <a:pt x="524" y="227"/>
                    <a:pt x="530" y="232"/>
                    <a:pt x="533" y="231"/>
                  </a:cubicBezTo>
                  <a:close/>
                  <a:moveTo>
                    <a:pt x="44" y="232"/>
                  </a:moveTo>
                  <a:cubicBezTo>
                    <a:pt x="44" y="230"/>
                    <a:pt x="44" y="228"/>
                    <a:pt x="44" y="225"/>
                  </a:cubicBezTo>
                  <a:cubicBezTo>
                    <a:pt x="42" y="225"/>
                    <a:pt x="42" y="224"/>
                    <a:pt x="41" y="224"/>
                  </a:cubicBezTo>
                  <a:cubicBezTo>
                    <a:pt x="39" y="227"/>
                    <a:pt x="40" y="232"/>
                    <a:pt x="44" y="232"/>
                  </a:cubicBezTo>
                  <a:close/>
                  <a:moveTo>
                    <a:pt x="565" y="229"/>
                  </a:moveTo>
                  <a:cubicBezTo>
                    <a:pt x="565" y="227"/>
                    <a:pt x="562" y="226"/>
                    <a:pt x="561" y="224"/>
                  </a:cubicBezTo>
                  <a:cubicBezTo>
                    <a:pt x="561" y="225"/>
                    <a:pt x="560" y="225"/>
                    <a:pt x="560" y="226"/>
                  </a:cubicBezTo>
                  <a:cubicBezTo>
                    <a:pt x="562" y="227"/>
                    <a:pt x="564" y="228"/>
                    <a:pt x="565" y="229"/>
                  </a:cubicBezTo>
                  <a:close/>
                  <a:moveTo>
                    <a:pt x="578" y="239"/>
                  </a:moveTo>
                  <a:cubicBezTo>
                    <a:pt x="580" y="235"/>
                    <a:pt x="580" y="230"/>
                    <a:pt x="579" y="224"/>
                  </a:cubicBezTo>
                  <a:cubicBezTo>
                    <a:pt x="578" y="224"/>
                    <a:pt x="578" y="224"/>
                    <a:pt x="577" y="224"/>
                  </a:cubicBezTo>
                  <a:cubicBezTo>
                    <a:pt x="576" y="229"/>
                    <a:pt x="573" y="236"/>
                    <a:pt x="578" y="239"/>
                  </a:cubicBezTo>
                  <a:close/>
                  <a:moveTo>
                    <a:pt x="153" y="233"/>
                  </a:moveTo>
                  <a:cubicBezTo>
                    <a:pt x="149" y="230"/>
                    <a:pt x="144" y="228"/>
                    <a:pt x="140" y="224"/>
                  </a:cubicBezTo>
                  <a:cubicBezTo>
                    <a:pt x="142" y="230"/>
                    <a:pt x="149" y="232"/>
                    <a:pt x="153" y="233"/>
                  </a:cubicBezTo>
                  <a:close/>
                  <a:moveTo>
                    <a:pt x="229" y="227"/>
                  </a:moveTo>
                  <a:cubicBezTo>
                    <a:pt x="228" y="226"/>
                    <a:pt x="228" y="224"/>
                    <a:pt x="225" y="224"/>
                  </a:cubicBezTo>
                  <a:cubicBezTo>
                    <a:pt x="226" y="226"/>
                    <a:pt x="227" y="227"/>
                    <a:pt x="229" y="227"/>
                  </a:cubicBezTo>
                  <a:close/>
                  <a:moveTo>
                    <a:pt x="466" y="231"/>
                  </a:moveTo>
                  <a:cubicBezTo>
                    <a:pt x="469" y="233"/>
                    <a:pt x="472" y="236"/>
                    <a:pt x="476" y="238"/>
                  </a:cubicBezTo>
                  <a:cubicBezTo>
                    <a:pt x="477" y="235"/>
                    <a:pt x="478" y="233"/>
                    <a:pt x="478" y="230"/>
                  </a:cubicBezTo>
                  <a:cubicBezTo>
                    <a:pt x="475" y="223"/>
                    <a:pt x="469" y="225"/>
                    <a:pt x="466" y="231"/>
                  </a:cubicBezTo>
                  <a:close/>
                  <a:moveTo>
                    <a:pt x="591" y="265"/>
                  </a:moveTo>
                  <a:cubicBezTo>
                    <a:pt x="589" y="272"/>
                    <a:pt x="587" y="278"/>
                    <a:pt x="588" y="283"/>
                  </a:cubicBezTo>
                  <a:cubicBezTo>
                    <a:pt x="592" y="279"/>
                    <a:pt x="592" y="274"/>
                    <a:pt x="594" y="266"/>
                  </a:cubicBezTo>
                  <a:cubicBezTo>
                    <a:pt x="597" y="255"/>
                    <a:pt x="608" y="235"/>
                    <a:pt x="601" y="224"/>
                  </a:cubicBezTo>
                  <a:cubicBezTo>
                    <a:pt x="599" y="240"/>
                    <a:pt x="595" y="252"/>
                    <a:pt x="591" y="265"/>
                  </a:cubicBezTo>
                  <a:close/>
                  <a:moveTo>
                    <a:pt x="281" y="228"/>
                  </a:moveTo>
                  <a:cubicBezTo>
                    <a:pt x="281" y="228"/>
                    <a:pt x="281" y="228"/>
                    <a:pt x="281" y="228"/>
                  </a:cubicBezTo>
                  <a:moveTo>
                    <a:pt x="318" y="226"/>
                  </a:moveTo>
                  <a:cubicBezTo>
                    <a:pt x="318" y="230"/>
                    <a:pt x="326" y="231"/>
                    <a:pt x="329" y="234"/>
                  </a:cubicBezTo>
                  <a:cubicBezTo>
                    <a:pt x="330" y="234"/>
                    <a:pt x="330" y="233"/>
                    <a:pt x="330" y="232"/>
                  </a:cubicBezTo>
                  <a:cubicBezTo>
                    <a:pt x="327" y="230"/>
                    <a:pt x="322" y="226"/>
                    <a:pt x="318" y="226"/>
                  </a:cubicBezTo>
                  <a:close/>
                  <a:moveTo>
                    <a:pt x="455" y="230"/>
                  </a:moveTo>
                  <a:cubicBezTo>
                    <a:pt x="454" y="228"/>
                    <a:pt x="449" y="224"/>
                    <a:pt x="449" y="226"/>
                  </a:cubicBezTo>
                  <a:cubicBezTo>
                    <a:pt x="451" y="227"/>
                    <a:pt x="452" y="230"/>
                    <a:pt x="455" y="230"/>
                  </a:cubicBezTo>
                  <a:close/>
                  <a:moveTo>
                    <a:pt x="502" y="231"/>
                  </a:moveTo>
                  <a:cubicBezTo>
                    <a:pt x="504" y="232"/>
                    <a:pt x="505" y="235"/>
                    <a:pt x="509" y="235"/>
                  </a:cubicBezTo>
                  <a:cubicBezTo>
                    <a:pt x="511" y="230"/>
                    <a:pt x="506" y="227"/>
                    <a:pt x="503" y="225"/>
                  </a:cubicBezTo>
                  <a:cubicBezTo>
                    <a:pt x="503" y="227"/>
                    <a:pt x="502" y="229"/>
                    <a:pt x="502" y="231"/>
                  </a:cubicBezTo>
                  <a:close/>
                  <a:moveTo>
                    <a:pt x="431" y="231"/>
                  </a:moveTo>
                  <a:cubicBezTo>
                    <a:pt x="430" y="228"/>
                    <a:pt x="427" y="227"/>
                    <a:pt x="424" y="226"/>
                  </a:cubicBezTo>
                  <a:cubicBezTo>
                    <a:pt x="425" y="229"/>
                    <a:pt x="427" y="230"/>
                    <a:pt x="431" y="231"/>
                  </a:cubicBezTo>
                  <a:close/>
                  <a:moveTo>
                    <a:pt x="256" y="234"/>
                  </a:moveTo>
                  <a:cubicBezTo>
                    <a:pt x="258" y="235"/>
                    <a:pt x="260" y="237"/>
                    <a:pt x="263" y="238"/>
                  </a:cubicBezTo>
                  <a:cubicBezTo>
                    <a:pt x="264" y="235"/>
                    <a:pt x="268" y="234"/>
                    <a:pt x="269" y="231"/>
                  </a:cubicBezTo>
                  <a:cubicBezTo>
                    <a:pt x="267" y="228"/>
                    <a:pt x="264" y="227"/>
                    <a:pt x="261" y="226"/>
                  </a:cubicBezTo>
                  <a:cubicBezTo>
                    <a:pt x="260" y="229"/>
                    <a:pt x="257" y="231"/>
                    <a:pt x="256" y="234"/>
                  </a:cubicBezTo>
                  <a:close/>
                  <a:moveTo>
                    <a:pt x="76" y="240"/>
                  </a:moveTo>
                  <a:cubicBezTo>
                    <a:pt x="73" y="234"/>
                    <a:pt x="65" y="232"/>
                    <a:pt x="61" y="227"/>
                  </a:cubicBezTo>
                  <a:cubicBezTo>
                    <a:pt x="61" y="234"/>
                    <a:pt x="71" y="236"/>
                    <a:pt x="76" y="240"/>
                  </a:cubicBezTo>
                  <a:close/>
                  <a:moveTo>
                    <a:pt x="123" y="233"/>
                  </a:moveTo>
                  <a:cubicBezTo>
                    <a:pt x="125" y="234"/>
                    <a:pt x="126" y="230"/>
                    <a:pt x="128" y="231"/>
                  </a:cubicBezTo>
                  <a:cubicBezTo>
                    <a:pt x="128" y="229"/>
                    <a:pt x="128" y="227"/>
                    <a:pt x="126" y="227"/>
                  </a:cubicBezTo>
                  <a:cubicBezTo>
                    <a:pt x="126" y="230"/>
                    <a:pt x="122" y="230"/>
                    <a:pt x="123" y="233"/>
                  </a:cubicBezTo>
                  <a:close/>
                  <a:moveTo>
                    <a:pt x="225" y="231"/>
                  </a:moveTo>
                  <a:cubicBezTo>
                    <a:pt x="224" y="229"/>
                    <a:pt x="223" y="229"/>
                    <a:pt x="224" y="227"/>
                  </a:cubicBezTo>
                  <a:cubicBezTo>
                    <a:pt x="221" y="228"/>
                    <a:pt x="222" y="228"/>
                    <a:pt x="222" y="230"/>
                  </a:cubicBezTo>
                  <a:cubicBezTo>
                    <a:pt x="224" y="229"/>
                    <a:pt x="226" y="232"/>
                    <a:pt x="225" y="231"/>
                  </a:cubicBezTo>
                  <a:close/>
                  <a:moveTo>
                    <a:pt x="372" y="238"/>
                  </a:moveTo>
                  <a:cubicBezTo>
                    <a:pt x="374" y="238"/>
                    <a:pt x="375" y="240"/>
                    <a:pt x="378" y="240"/>
                  </a:cubicBezTo>
                  <a:cubicBezTo>
                    <a:pt x="379" y="237"/>
                    <a:pt x="382" y="236"/>
                    <a:pt x="383" y="233"/>
                  </a:cubicBezTo>
                  <a:cubicBezTo>
                    <a:pt x="381" y="231"/>
                    <a:pt x="380" y="229"/>
                    <a:pt x="377" y="228"/>
                  </a:cubicBezTo>
                  <a:cubicBezTo>
                    <a:pt x="376" y="232"/>
                    <a:pt x="373" y="234"/>
                    <a:pt x="372" y="238"/>
                  </a:cubicBezTo>
                  <a:close/>
                  <a:moveTo>
                    <a:pt x="394" y="231"/>
                  </a:moveTo>
                  <a:cubicBezTo>
                    <a:pt x="396" y="230"/>
                    <a:pt x="393" y="227"/>
                    <a:pt x="392" y="229"/>
                  </a:cubicBezTo>
                  <a:cubicBezTo>
                    <a:pt x="393" y="229"/>
                    <a:pt x="393" y="231"/>
                    <a:pt x="394" y="231"/>
                  </a:cubicBezTo>
                  <a:close/>
                  <a:moveTo>
                    <a:pt x="622" y="239"/>
                  </a:moveTo>
                  <a:cubicBezTo>
                    <a:pt x="622" y="235"/>
                    <a:pt x="625" y="232"/>
                    <a:pt x="623" y="228"/>
                  </a:cubicBezTo>
                  <a:cubicBezTo>
                    <a:pt x="624" y="232"/>
                    <a:pt x="620" y="235"/>
                    <a:pt x="622" y="239"/>
                  </a:cubicBezTo>
                  <a:close/>
                  <a:moveTo>
                    <a:pt x="286" y="232"/>
                  </a:moveTo>
                  <a:cubicBezTo>
                    <a:pt x="287" y="234"/>
                    <a:pt x="292" y="237"/>
                    <a:pt x="292" y="231"/>
                  </a:cubicBezTo>
                  <a:cubicBezTo>
                    <a:pt x="290" y="229"/>
                    <a:pt x="286" y="227"/>
                    <a:pt x="286" y="232"/>
                  </a:cubicBezTo>
                  <a:close/>
                  <a:moveTo>
                    <a:pt x="496" y="232"/>
                  </a:moveTo>
                  <a:cubicBezTo>
                    <a:pt x="496" y="230"/>
                    <a:pt x="495" y="229"/>
                    <a:pt x="493" y="229"/>
                  </a:cubicBezTo>
                  <a:cubicBezTo>
                    <a:pt x="493" y="232"/>
                    <a:pt x="495" y="234"/>
                    <a:pt x="496" y="232"/>
                  </a:cubicBezTo>
                  <a:close/>
                  <a:moveTo>
                    <a:pt x="93" y="237"/>
                  </a:moveTo>
                  <a:cubicBezTo>
                    <a:pt x="95" y="234"/>
                    <a:pt x="93" y="230"/>
                    <a:pt x="90" y="229"/>
                  </a:cubicBezTo>
                  <a:cubicBezTo>
                    <a:pt x="92" y="232"/>
                    <a:pt x="92" y="235"/>
                    <a:pt x="93" y="237"/>
                  </a:cubicBezTo>
                  <a:close/>
                  <a:moveTo>
                    <a:pt x="276" y="230"/>
                  </a:moveTo>
                  <a:cubicBezTo>
                    <a:pt x="276" y="232"/>
                    <a:pt x="277" y="232"/>
                    <a:pt x="279" y="232"/>
                  </a:cubicBezTo>
                  <a:cubicBezTo>
                    <a:pt x="279" y="230"/>
                    <a:pt x="277" y="229"/>
                    <a:pt x="276" y="230"/>
                  </a:cubicBezTo>
                  <a:close/>
                  <a:moveTo>
                    <a:pt x="309" y="238"/>
                  </a:moveTo>
                  <a:cubicBezTo>
                    <a:pt x="312" y="240"/>
                    <a:pt x="315" y="242"/>
                    <a:pt x="319" y="244"/>
                  </a:cubicBezTo>
                  <a:cubicBezTo>
                    <a:pt x="323" y="245"/>
                    <a:pt x="324" y="239"/>
                    <a:pt x="327" y="240"/>
                  </a:cubicBezTo>
                  <a:cubicBezTo>
                    <a:pt x="327" y="238"/>
                    <a:pt x="326" y="237"/>
                    <a:pt x="326" y="235"/>
                  </a:cubicBezTo>
                  <a:cubicBezTo>
                    <a:pt x="320" y="235"/>
                    <a:pt x="319" y="230"/>
                    <a:pt x="314" y="229"/>
                  </a:cubicBezTo>
                  <a:cubicBezTo>
                    <a:pt x="313" y="233"/>
                    <a:pt x="310" y="234"/>
                    <a:pt x="309" y="238"/>
                  </a:cubicBezTo>
                  <a:close/>
                  <a:moveTo>
                    <a:pt x="238" y="231"/>
                  </a:moveTo>
                  <a:cubicBezTo>
                    <a:pt x="240" y="235"/>
                    <a:pt x="244" y="237"/>
                    <a:pt x="248" y="239"/>
                  </a:cubicBezTo>
                  <a:cubicBezTo>
                    <a:pt x="248" y="238"/>
                    <a:pt x="250" y="238"/>
                    <a:pt x="250" y="236"/>
                  </a:cubicBezTo>
                  <a:cubicBezTo>
                    <a:pt x="247" y="233"/>
                    <a:pt x="242" y="228"/>
                    <a:pt x="238" y="231"/>
                  </a:cubicBezTo>
                  <a:close/>
                  <a:moveTo>
                    <a:pt x="487" y="234"/>
                  </a:moveTo>
                  <a:cubicBezTo>
                    <a:pt x="487" y="231"/>
                    <a:pt x="485" y="231"/>
                    <a:pt x="484" y="230"/>
                  </a:cubicBezTo>
                  <a:cubicBezTo>
                    <a:pt x="484" y="232"/>
                    <a:pt x="485" y="233"/>
                    <a:pt x="487" y="234"/>
                  </a:cubicBezTo>
                  <a:close/>
                  <a:moveTo>
                    <a:pt x="521" y="234"/>
                  </a:moveTo>
                  <a:cubicBezTo>
                    <a:pt x="523" y="237"/>
                    <a:pt x="527" y="238"/>
                    <a:pt x="530" y="241"/>
                  </a:cubicBezTo>
                  <a:cubicBezTo>
                    <a:pt x="530" y="240"/>
                    <a:pt x="531" y="238"/>
                    <a:pt x="531" y="237"/>
                  </a:cubicBezTo>
                  <a:cubicBezTo>
                    <a:pt x="528" y="234"/>
                    <a:pt x="525" y="232"/>
                    <a:pt x="522" y="230"/>
                  </a:cubicBezTo>
                  <a:cubicBezTo>
                    <a:pt x="522" y="232"/>
                    <a:pt x="521" y="232"/>
                    <a:pt x="521" y="234"/>
                  </a:cubicBezTo>
                  <a:close/>
                  <a:moveTo>
                    <a:pt x="131" y="231"/>
                  </a:moveTo>
                  <a:cubicBezTo>
                    <a:pt x="123" y="236"/>
                    <a:pt x="129" y="244"/>
                    <a:pt x="136" y="246"/>
                  </a:cubicBezTo>
                  <a:cubicBezTo>
                    <a:pt x="139" y="240"/>
                    <a:pt x="135" y="234"/>
                    <a:pt x="131" y="231"/>
                  </a:cubicBezTo>
                  <a:close/>
                  <a:moveTo>
                    <a:pt x="356" y="235"/>
                  </a:moveTo>
                  <a:cubicBezTo>
                    <a:pt x="354" y="233"/>
                    <a:pt x="353" y="231"/>
                    <a:pt x="351" y="231"/>
                  </a:cubicBezTo>
                  <a:cubicBezTo>
                    <a:pt x="350" y="234"/>
                    <a:pt x="357" y="235"/>
                    <a:pt x="356" y="235"/>
                  </a:cubicBezTo>
                  <a:close/>
                  <a:moveTo>
                    <a:pt x="417" y="238"/>
                  </a:moveTo>
                  <a:cubicBezTo>
                    <a:pt x="419" y="238"/>
                    <a:pt x="419" y="240"/>
                    <a:pt x="421" y="240"/>
                  </a:cubicBezTo>
                  <a:cubicBezTo>
                    <a:pt x="423" y="236"/>
                    <a:pt x="426" y="237"/>
                    <a:pt x="426" y="232"/>
                  </a:cubicBezTo>
                  <a:cubicBezTo>
                    <a:pt x="422" y="230"/>
                    <a:pt x="419" y="232"/>
                    <a:pt x="417" y="238"/>
                  </a:cubicBezTo>
                  <a:close/>
                  <a:moveTo>
                    <a:pt x="439" y="237"/>
                  </a:moveTo>
                  <a:cubicBezTo>
                    <a:pt x="438" y="233"/>
                    <a:pt x="436" y="232"/>
                    <a:pt x="433" y="231"/>
                  </a:cubicBezTo>
                  <a:cubicBezTo>
                    <a:pt x="433" y="235"/>
                    <a:pt x="436" y="236"/>
                    <a:pt x="439" y="237"/>
                  </a:cubicBezTo>
                  <a:close/>
                  <a:moveTo>
                    <a:pt x="62" y="241"/>
                  </a:moveTo>
                  <a:cubicBezTo>
                    <a:pt x="61" y="237"/>
                    <a:pt x="59" y="233"/>
                    <a:pt x="54" y="232"/>
                  </a:cubicBezTo>
                  <a:cubicBezTo>
                    <a:pt x="56" y="239"/>
                    <a:pt x="58" y="246"/>
                    <a:pt x="66" y="249"/>
                  </a:cubicBezTo>
                  <a:cubicBezTo>
                    <a:pt x="63" y="246"/>
                    <a:pt x="64" y="238"/>
                    <a:pt x="62" y="241"/>
                  </a:cubicBezTo>
                  <a:close/>
                  <a:moveTo>
                    <a:pt x="202" y="241"/>
                  </a:moveTo>
                  <a:cubicBezTo>
                    <a:pt x="202" y="238"/>
                    <a:pt x="196" y="232"/>
                    <a:pt x="193" y="232"/>
                  </a:cubicBezTo>
                  <a:cubicBezTo>
                    <a:pt x="196" y="235"/>
                    <a:pt x="198" y="239"/>
                    <a:pt x="202" y="241"/>
                  </a:cubicBezTo>
                  <a:close/>
                  <a:moveTo>
                    <a:pt x="231" y="234"/>
                  </a:moveTo>
                  <a:cubicBezTo>
                    <a:pt x="231" y="234"/>
                    <a:pt x="231" y="233"/>
                    <a:pt x="231" y="232"/>
                  </a:cubicBezTo>
                  <a:cubicBezTo>
                    <a:pt x="229" y="233"/>
                    <a:pt x="226" y="231"/>
                    <a:pt x="227" y="232"/>
                  </a:cubicBezTo>
                  <a:cubicBezTo>
                    <a:pt x="229" y="233"/>
                    <a:pt x="229" y="236"/>
                    <a:pt x="231" y="234"/>
                  </a:cubicBezTo>
                  <a:close/>
                  <a:moveTo>
                    <a:pt x="560" y="245"/>
                  </a:moveTo>
                  <a:cubicBezTo>
                    <a:pt x="562" y="243"/>
                    <a:pt x="564" y="239"/>
                    <a:pt x="565" y="236"/>
                  </a:cubicBezTo>
                  <a:cubicBezTo>
                    <a:pt x="564" y="235"/>
                    <a:pt x="563" y="233"/>
                    <a:pt x="561" y="232"/>
                  </a:cubicBezTo>
                  <a:cubicBezTo>
                    <a:pt x="560" y="235"/>
                    <a:pt x="560" y="243"/>
                    <a:pt x="560" y="245"/>
                  </a:cubicBezTo>
                  <a:close/>
                  <a:moveTo>
                    <a:pt x="341" y="235"/>
                  </a:moveTo>
                  <a:cubicBezTo>
                    <a:pt x="343" y="237"/>
                    <a:pt x="347" y="233"/>
                    <a:pt x="344" y="232"/>
                  </a:cubicBezTo>
                  <a:cubicBezTo>
                    <a:pt x="344" y="234"/>
                    <a:pt x="341" y="233"/>
                    <a:pt x="341" y="235"/>
                  </a:cubicBezTo>
                  <a:close/>
                  <a:moveTo>
                    <a:pt x="541" y="237"/>
                  </a:moveTo>
                  <a:cubicBezTo>
                    <a:pt x="540" y="235"/>
                    <a:pt x="539" y="233"/>
                    <a:pt x="536" y="233"/>
                  </a:cubicBezTo>
                  <a:cubicBezTo>
                    <a:pt x="536" y="236"/>
                    <a:pt x="539" y="236"/>
                    <a:pt x="541" y="237"/>
                  </a:cubicBezTo>
                  <a:close/>
                  <a:moveTo>
                    <a:pt x="179" y="237"/>
                  </a:moveTo>
                  <a:cubicBezTo>
                    <a:pt x="181" y="237"/>
                    <a:pt x="181" y="234"/>
                    <a:pt x="180" y="234"/>
                  </a:cubicBezTo>
                  <a:cubicBezTo>
                    <a:pt x="180" y="234"/>
                    <a:pt x="178" y="235"/>
                    <a:pt x="179" y="237"/>
                  </a:cubicBezTo>
                  <a:close/>
                  <a:moveTo>
                    <a:pt x="225" y="242"/>
                  </a:moveTo>
                  <a:cubicBezTo>
                    <a:pt x="224" y="237"/>
                    <a:pt x="219" y="234"/>
                    <a:pt x="216" y="234"/>
                  </a:cubicBezTo>
                  <a:cubicBezTo>
                    <a:pt x="218" y="237"/>
                    <a:pt x="220" y="243"/>
                    <a:pt x="225" y="242"/>
                  </a:cubicBezTo>
                  <a:close/>
                  <a:moveTo>
                    <a:pt x="403" y="237"/>
                  </a:moveTo>
                  <a:cubicBezTo>
                    <a:pt x="403" y="235"/>
                    <a:pt x="403" y="235"/>
                    <a:pt x="403" y="235"/>
                  </a:cubicBezTo>
                  <a:cubicBezTo>
                    <a:pt x="403" y="235"/>
                    <a:pt x="403" y="235"/>
                    <a:pt x="403" y="235"/>
                  </a:cubicBezTo>
                  <a:cubicBezTo>
                    <a:pt x="402" y="237"/>
                    <a:pt x="399" y="232"/>
                    <a:pt x="399" y="235"/>
                  </a:cubicBezTo>
                  <a:cubicBezTo>
                    <a:pt x="401" y="235"/>
                    <a:pt x="401" y="237"/>
                    <a:pt x="403" y="237"/>
                  </a:cubicBezTo>
                  <a:close/>
                  <a:moveTo>
                    <a:pt x="101" y="241"/>
                  </a:moveTo>
                  <a:cubicBezTo>
                    <a:pt x="101" y="238"/>
                    <a:pt x="100" y="235"/>
                    <a:pt x="97" y="234"/>
                  </a:cubicBezTo>
                  <a:cubicBezTo>
                    <a:pt x="97" y="238"/>
                    <a:pt x="98" y="241"/>
                    <a:pt x="101" y="241"/>
                  </a:cubicBezTo>
                  <a:close/>
                  <a:moveTo>
                    <a:pt x="142" y="240"/>
                  </a:moveTo>
                  <a:cubicBezTo>
                    <a:pt x="145" y="238"/>
                    <a:pt x="140" y="236"/>
                    <a:pt x="139" y="234"/>
                  </a:cubicBezTo>
                  <a:cubicBezTo>
                    <a:pt x="139" y="237"/>
                    <a:pt x="140" y="239"/>
                    <a:pt x="142" y="240"/>
                  </a:cubicBezTo>
                  <a:close/>
                  <a:moveTo>
                    <a:pt x="266" y="240"/>
                  </a:moveTo>
                  <a:cubicBezTo>
                    <a:pt x="268" y="241"/>
                    <a:pt x="268" y="242"/>
                    <a:pt x="270" y="242"/>
                  </a:cubicBezTo>
                  <a:cubicBezTo>
                    <a:pt x="270" y="238"/>
                    <a:pt x="275" y="240"/>
                    <a:pt x="274" y="235"/>
                  </a:cubicBezTo>
                  <a:cubicBezTo>
                    <a:pt x="273" y="235"/>
                    <a:pt x="273" y="235"/>
                    <a:pt x="273" y="234"/>
                  </a:cubicBezTo>
                  <a:cubicBezTo>
                    <a:pt x="270" y="236"/>
                    <a:pt x="267" y="237"/>
                    <a:pt x="266" y="240"/>
                  </a:cubicBezTo>
                  <a:close/>
                  <a:moveTo>
                    <a:pt x="293" y="239"/>
                  </a:moveTo>
                  <a:cubicBezTo>
                    <a:pt x="294" y="242"/>
                    <a:pt x="298" y="242"/>
                    <a:pt x="301" y="244"/>
                  </a:cubicBezTo>
                  <a:cubicBezTo>
                    <a:pt x="302" y="243"/>
                    <a:pt x="302" y="242"/>
                    <a:pt x="303" y="241"/>
                  </a:cubicBezTo>
                  <a:cubicBezTo>
                    <a:pt x="301" y="238"/>
                    <a:pt x="299" y="235"/>
                    <a:pt x="295" y="234"/>
                  </a:cubicBezTo>
                  <a:cubicBezTo>
                    <a:pt x="295" y="236"/>
                    <a:pt x="293" y="237"/>
                    <a:pt x="293" y="239"/>
                  </a:cubicBezTo>
                  <a:close/>
                  <a:moveTo>
                    <a:pt x="461" y="237"/>
                  </a:moveTo>
                  <a:cubicBezTo>
                    <a:pt x="465" y="240"/>
                    <a:pt x="467" y="245"/>
                    <a:pt x="472" y="248"/>
                  </a:cubicBezTo>
                  <a:cubicBezTo>
                    <a:pt x="472" y="246"/>
                    <a:pt x="473" y="245"/>
                    <a:pt x="473" y="243"/>
                  </a:cubicBezTo>
                  <a:cubicBezTo>
                    <a:pt x="470" y="239"/>
                    <a:pt x="466" y="236"/>
                    <a:pt x="462" y="234"/>
                  </a:cubicBezTo>
                  <a:cubicBezTo>
                    <a:pt x="462" y="235"/>
                    <a:pt x="461" y="236"/>
                    <a:pt x="461" y="237"/>
                  </a:cubicBezTo>
                  <a:close/>
                  <a:moveTo>
                    <a:pt x="480" y="240"/>
                  </a:moveTo>
                  <a:cubicBezTo>
                    <a:pt x="482" y="241"/>
                    <a:pt x="482" y="243"/>
                    <a:pt x="484" y="243"/>
                  </a:cubicBezTo>
                  <a:cubicBezTo>
                    <a:pt x="487" y="239"/>
                    <a:pt x="486" y="236"/>
                    <a:pt x="482" y="234"/>
                  </a:cubicBezTo>
                  <a:cubicBezTo>
                    <a:pt x="482" y="237"/>
                    <a:pt x="480" y="238"/>
                    <a:pt x="480" y="240"/>
                  </a:cubicBezTo>
                  <a:close/>
                  <a:moveTo>
                    <a:pt x="43" y="249"/>
                  </a:moveTo>
                  <a:cubicBezTo>
                    <a:pt x="42" y="245"/>
                    <a:pt x="43" y="242"/>
                    <a:pt x="44" y="238"/>
                  </a:cubicBezTo>
                  <a:cubicBezTo>
                    <a:pt x="43" y="237"/>
                    <a:pt x="42" y="235"/>
                    <a:pt x="40" y="235"/>
                  </a:cubicBezTo>
                  <a:cubicBezTo>
                    <a:pt x="40" y="238"/>
                    <a:pt x="37" y="247"/>
                    <a:pt x="43" y="249"/>
                  </a:cubicBezTo>
                  <a:close/>
                  <a:moveTo>
                    <a:pt x="507" y="240"/>
                  </a:moveTo>
                  <a:cubicBezTo>
                    <a:pt x="506" y="237"/>
                    <a:pt x="504" y="235"/>
                    <a:pt x="501" y="235"/>
                  </a:cubicBezTo>
                  <a:cubicBezTo>
                    <a:pt x="501" y="238"/>
                    <a:pt x="504" y="239"/>
                    <a:pt x="507" y="240"/>
                  </a:cubicBezTo>
                  <a:close/>
                  <a:moveTo>
                    <a:pt x="182" y="239"/>
                  </a:moveTo>
                  <a:cubicBezTo>
                    <a:pt x="187" y="240"/>
                    <a:pt x="191" y="249"/>
                    <a:pt x="196" y="244"/>
                  </a:cubicBezTo>
                  <a:cubicBezTo>
                    <a:pt x="192" y="241"/>
                    <a:pt x="188" y="239"/>
                    <a:pt x="184" y="235"/>
                  </a:cubicBezTo>
                  <a:cubicBezTo>
                    <a:pt x="184" y="237"/>
                    <a:pt x="182" y="238"/>
                    <a:pt x="182" y="239"/>
                  </a:cubicBezTo>
                  <a:close/>
                  <a:moveTo>
                    <a:pt x="346" y="238"/>
                  </a:moveTo>
                  <a:cubicBezTo>
                    <a:pt x="349" y="237"/>
                    <a:pt x="350" y="242"/>
                    <a:pt x="353" y="240"/>
                  </a:cubicBezTo>
                  <a:cubicBezTo>
                    <a:pt x="351" y="239"/>
                    <a:pt x="347" y="232"/>
                    <a:pt x="346" y="238"/>
                  </a:cubicBezTo>
                  <a:close/>
                  <a:moveTo>
                    <a:pt x="286" y="243"/>
                  </a:moveTo>
                  <a:cubicBezTo>
                    <a:pt x="286" y="242"/>
                    <a:pt x="287" y="241"/>
                    <a:pt x="287" y="240"/>
                  </a:cubicBezTo>
                  <a:cubicBezTo>
                    <a:pt x="285" y="238"/>
                    <a:pt x="282" y="237"/>
                    <a:pt x="280" y="236"/>
                  </a:cubicBezTo>
                  <a:cubicBezTo>
                    <a:pt x="281" y="239"/>
                    <a:pt x="284" y="241"/>
                    <a:pt x="286" y="243"/>
                  </a:cubicBezTo>
                  <a:close/>
                  <a:moveTo>
                    <a:pt x="381" y="241"/>
                  </a:moveTo>
                  <a:cubicBezTo>
                    <a:pt x="382" y="241"/>
                    <a:pt x="383" y="241"/>
                    <a:pt x="384" y="241"/>
                  </a:cubicBezTo>
                  <a:cubicBezTo>
                    <a:pt x="384" y="238"/>
                    <a:pt x="387" y="239"/>
                    <a:pt x="386" y="236"/>
                  </a:cubicBezTo>
                  <a:cubicBezTo>
                    <a:pt x="383" y="236"/>
                    <a:pt x="383" y="239"/>
                    <a:pt x="381" y="241"/>
                  </a:cubicBezTo>
                  <a:close/>
                  <a:moveTo>
                    <a:pt x="423" y="243"/>
                  </a:moveTo>
                  <a:cubicBezTo>
                    <a:pt x="428" y="244"/>
                    <a:pt x="431" y="248"/>
                    <a:pt x="436" y="250"/>
                  </a:cubicBezTo>
                  <a:cubicBezTo>
                    <a:pt x="438" y="248"/>
                    <a:pt x="440" y="247"/>
                    <a:pt x="440" y="244"/>
                  </a:cubicBezTo>
                  <a:cubicBezTo>
                    <a:pt x="437" y="240"/>
                    <a:pt x="434" y="238"/>
                    <a:pt x="429" y="236"/>
                  </a:cubicBezTo>
                  <a:cubicBezTo>
                    <a:pt x="427" y="238"/>
                    <a:pt x="424" y="239"/>
                    <a:pt x="423" y="243"/>
                  </a:cubicBezTo>
                  <a:close/>
                  <a:moveTo>
                    <a:pt x="490" y="237"/>
                  </a:moveTo>
                  <a:cubicBezTo>
                    <a:pt x="491" y="238"/>
                    <a:pt x="491" y="241"/>
                    <a:pt x="493" y="241"/>
                  </a:cubicBezTo>
                  <a:cubicBezTo>
                    <a:pt x="493" y="239"/>
                    <a:pt x="494" y="239"/>
                    <a:pt x="494" y="237"/>
                  </a:cubicBezTo>
                  <a:cubicBezTo>
                    <a:pt x="493" y="236"/>
                    <a:pt x="492" y="235"/>
                    <a:pt x="490" y="237"/>
                  </a:cubicBezTo>
                  <a:close/>
                  <a:moveTo>
                    <a:pt x="631" y="239"/>
                  </a:moveTo>
                  <a:cubicBezTo>
                    <a:pt x="634" y="240"/>
                    <a:pt x="634" y="236"/>
                    <a:pt x="632" y="236"/>
                  </a:cubicBezTo>
                  <a:cubicBezTo>
                    <a:pt x="632" y="238"/>
                    <a:pt x="631" y="238"/>
                    <a:pt x="631" y="239"/>
                  </a:cubicBezTo>
                  <a:close/>
                  <a:moveTo>
                    <a:pt x="242" y="246"/>
                  </a:moveTo>
                  <a:cubicBezTo>
                    <a:pt x="245" y="241"/>
                    <a:pt x="239" y="237"/>
                    <a:pt x="234" y="237"/>
                  </a:cubicBezTo>
                  <a:cubicBezTo>
                    <a:pt x="235" y="241"/>
                    <a:pt x="240" y="242"/>
                    <a:pt x="242" y="246"/>
                  </a:cubicBezTo>
                  <a:close/>
                  <a:moveTo>
                    <a:pt x="91" y="267"/>
                  </a:moveTo>
                  <a:cubicBezTo>
                    <a:pt x="88" y="261"/>
                    <a:pt x="86" y="253"/>
                    <a:pt x="82" y="248"/>
                  </a:cubicBezTo>
                  <a:cubicBezTo>
                    <a:pt x="76" y="245"/>
                    <a:pt x="70" y="241"/>
                    <a:pt x="64" y="237"/>
                  </a:cubicBezTo>
                  <a:cubicBezTo>
                    <a:pt x="69" y="251"/>
                    <a:pt x="79" y="262"/>
                    <a:pt x="91" y="267"/>
                  </a:cubicBezTo>
                  <a:close/>
                  <a:moveTo>
                    <a:pt x="564" y="248"/>
                  </a:moveTo>
                  <a:cubicBezTo>
                    <a:pt x="565" y="249"/>
                    <a:pt x="566" y="250"/>
                    <a:pt x="567" y="250"/>
                  </a:cubicBezTo>
                  <a:cubicBezTo>
                    <a:pt x="567" y="246"/>
                    <a:pt x="569" y="243"/>
                    <a:pt x="569" y="238"/>
                  </a:cubicBezTo>
                  <a:cubicBezTo>
                    <a:pt x="568" y="238"/>
                    <a:pt x="568" y="238"/>
                    <a:pt x="567" y="237"/>
                  </a:cubicBezTo>
                  <a:cubicBezTo>
                    <a:pt x="566" y="241"/>
                    <a:pt x="564" y="244"/>
                    <a:pt x="564" y="248"/>
                  </a:cubicBezTo>
                  <a:close/>
                  <a:moveTo>
                    <a:pt x="405" y="246"/>
                  </a:moveTo>
                  <a:cubicBezTo>
                    <a:pt x="407" y="241"/>
                    <a:pt x="400" y="240"/>
                    <a:pt x="398" y="238"/>
                  </a:cubicBezTo>
                  <a:cubicBezTo>
                    <a:pt x="399" y="242"/>
                    <a:pt x="401" y="245"/>
                    <a:pt x="405" y="246"/>
                  </a:cubicBezTo>
                  <a:close/>
                  <a:moveTo>
                    <a:pt x="250" y="241"/>
                  </a:moveTo>
                  <a:cubicBezTo>
                    <a:pt x="251" y="241"/>
                    <a:pt x="252" y="243"/>
                    <a:pt x="254" y="243"/>
                  </a:cubicBezTo>
                  <a:cubicBezTo>
                    <a:pt x="253" y="241"/>
                    <a:pt x="253" y="240"/>
                    <a:pt x="253" y="238"/>
                  </a:cubicBezTo>
                  <a:cubicBezTo>
                    <a:pt x="252" y="238"/>
                    <a:pt x="251" y="238"/>
                    <a:pt x="251" y="238"/>
                  </a:cubicBezTo>
                  <a:cubicBezTo>
                    <a:pt x="251" y="239"/>
                    <a:pt x="250" y="240"/>
                    <a:pt x="250" y="241"/>
                  </a:cubicBezTo>
                  <a:close/>
                  <a:moveTo>
                    <a:pt x="532" y="243"/>
                  </a:moveTo>
                  <a:cubicBezTo>
                    <a:pt x="534" y="244"/>
                    <a:pt x="534" y="246"/>
                    <a:pt x="537" y="246"/>
                  </a:cubicBezTo>
                  <a:cubicBezTo>
                    <a:pt x="537" y="244"/>
                    <a:pt x="538" y="244"/>
                    <a:pt x="538" y="242"/>
                  </a:cubicBezTo>
                  <a:cubicBezTo>
                    <a:pt x="537" y="241"/>
                    <a:pt x="536" y="239"/>
                    <a:pt x="533" y="239"/>
                  </a:cubicBezTo>
                  <a:cubicBezTo>
                    <a:pt x="534" y="241"/>
                    <a:pt x="533" y="242"/>
                    <a:pt x="532" y="243"/>
                  </a:cubicBezTo>
                  <a:close/>
                  <a:moveTo>
                    <a:pt x="119" y="250"/>
                  </a:moveTo>
                  <a:cubicBezTo>
                    <a:pt x="116" y="245"/>
                    <a:pt x="110" y="243"/>
                    <a:pt x="106" y="240"/>
                  </a:cubicBezTo>
                  <a:cubicBezTo>
                    <a:pt x="106" y="246"/>
                    <a:pt x="114" y="250"/>
                    <a:pt x="119" y="250"/>
                  </a:cubicBezTo>
                  <a:close/>
                  <a:moveTo>
                    <a:pt x="157" y="245"/>
                  </a:moveTo>
                  <a:cubicBezTo>
                    <a:pt x="153" y="244"/>
                    <a:pt x="152" y="241"/>
                    <a:pt x="149" y="240"/>
                  </a:cubicBezTo>
                  <a:cubicBezTo>
                    <a:pt x="151" y="242"/>
                    <a:pt x="154" y="249"/>
                    <a:pt x="157" y="245"/>
                  </a:cubicBezTo>
                  <a:close/>
                  <a:moveTo>
                    <a:pt x="172" y="243"/>
                  </a:moveTo>
                  <a:cubicBezTo>
                    <a:pt x="175" y="243"/>
                    <a:pt x="176" y="241"/>
                    <a:pt x="176" y="240"/>
                  </a:cubicBezTo>
                  <a:cubicBezTo>
                    <a:pt x="174" y="239"/>
                    <a:pt x="174" y="242"/>
                    <a:pt x="172" y="243"/>
                  </a:cubicBezTo>
                  <a:close/>
                  <a:moveTo>
                    <a:pt x="273" y="244"/>
                  </a:moveTo>
                  <a:cubicBezTo>
                    <a:pt x="276" y="246"/>
                    <a:pt x="278" y="249"/>
                    <a:pt x="282" y="249"/>
                  </a:cubicBezTo>
                  <a:cubicBezTo>
                    <a:pt x="284" y="243"/>
                    <a:pt x="275" y="236"/>
                    <a:pt x="273" y="244"/>
                  </a:cubicBezTo>
                  <a:close/>
                  <a:moveTo>
                    <a:pt x="518" y="244"/>
                  </a:moveTo>
                  <a:cubicBezTo>
                    <a:pt x="521" y="246"/>
                    <a:pt x="523" y="248"/>
                    <a:pt x="526" y="250"/>
                  </a:cubicBezTo>
                  <a:cubicBezTo>
                    <a:pt x="530" y="244"/>
                    <a:pt x="522" y="242"/>
                    <a:pt x="519" y="240"/>
                  </a:cubicBezTo>
                  <a:cubicBezTo>
                    <a:pt x="519" y="242"/>
                    <a:pt x="518" y="242"/>
                    <a:pt x="518" y="244"/>
                  </a:cubicBezTo>
                  <a:close/>
                  <a:moveTo>
                    <a:pt x="598" y="268"/>
                  </a:moveTo>
                  <a:cubicBezTo>
                    <a:pt x="598" y="270"/>
                    <a:pt x="598" y="270"/>
                    <a:pt x="600" y="268"/>
                  </a:cubicBezTo>
                  <a:cubicBezTo>
                    <a:pt x="599" y="265"/>
                    <a:pt x="601" y="264"/>
                    <a:pt x="603" y="262"/>
                  </a:cubicBezTo>
                  <a:cubicBezTo>
                    <a:pt x="604" y="257"/>
                    <a:pt x="604" y="253"/>
                    <a:pt x="607" y="249"/>
                  </a:cubicBezTo>
                  <a:cubicBezTo>
                    <a:pt x="606" y="246"/>
                    <a:pt x="607" y="243"/>
                    <a:pt x="606" y="240"/>
                  </a:cubicBezTo>
                  <a:cubicBezTo>
                    <a:pt x="603" y="247"/>
                    <a:pt x="601" y="258"/>
                    <a:pt x="598" y="268"/>
                  </a:cubicBezTo>
                  <a:close/>
                  <a:moveTo>
                    <a:pt x="621" y="277"/>
                  </a:moveTo>
                  <a:cubicBezTo>
                    <a:pt x="627" y="272"/>
                    <a:pt x="625" y="261"/>
                    <a:pt x="630" y="253"/>
                  </a:cubicBezTo>
                  <a:cubicBezTo>
                    <a:pt x="628" y="250"/>
                    <a:pt x="630" y="247"/>
                    <a:pt x="632" y="246"/>
                  </a:cubicBezTo>
                  <a:cubicBezTo>
                    <a:pt x="632" y="243"/>
                    <a:pt x="633" y="241"/>
                    <a:pt x="631" y="240"/>
                  </a:cubicBezTo>
                  <a:cubicBezTo>
                    <a:pt x="629" y="254"/>
                    <a:pt x="622" y="264"/>
                    <a:pt x="621" y="277"/>
                  </a:cubicBezTo>
                  <a:close/>
                  <a:moveTo>
                    <a:pt x="219" y="248"/>
                  </a:moveTo>
                  <a:cubicBezTo>
                    <a:pt x="220" y="244"/>
                    <a:pt x="213" y="240"/>
                    <a:pt x="211" y="241"/>
                  </a:cubicBezTo>
                  <a:cubicBezTo>
                    <a:pt x="214" y="243"/>
                    <a:pt x="215" y="246"/>
                    <a:pt x="219" y="248"/>
                  </a:cubicBezTo>
                  <a:close/>
                  <a:moveTo>
                    <a:pt x="386" y="246"/>
                  </a:moveTo>
                  <a:cubicBezTo>
                    <a:pt x="391" y="247"/>
                    <a:pt x="392" y="251"/>
                    <a:pt x="398" y="252"/>
                  </a:cubicBezTo>
                  <a:cubicBezTo>
                    <a:pt x="400" y="246"/>
                    <a:pt x="393" y="244"/>
                    <a:pt x="391" y="241"/>
                  </a:cubicBezTo>
                  <a:cubicBezTo>
                    <a:pt x="389" y="243"/>
                    <a:pt x="386" y="243"/>
                    <a:pt x="386" y="246"/>
                  </a:cubicBezTo>
                  <a:close/>
                  <a:moveTo>
                    <a:pt x="468" y="248"/>
                  </a:moveTo>
                  <a:cubicBezTo>
                    <a:pt x="465" y="246"/>
                    <a:pt x="464" y="242"/>
                    <a:pt x="459" y="241"/>
                  </a:cubicBezTo>
                  <a:cubicBezTo>
                    <a:pt x="461" y="244"/>
                    <a:pt x="465" y="248"/>
                    <a:pt x="468" y="248"/>
                  </a:cubicBezTo>
                  <a:close/>
                  <a:moveTo>
                    <a:pt x="46" y="252"/>
                  </a:moveTo>
                  <a:cubicBezTo>
                    <a:pt x="47" y="252"/>
                    <a:pt x="48" y="253"/>
                    <a:pt x="50" y="253"/>
                  </a:cubicBezTo>
                  <a:cubicBezTo>
                    <a:pt x="49" y="249"/>
                    <a:pt x="50" y="244"/>
                    <a:pt x="47" y="241"/>
                  </a:cubicBezTo>
                  <a:cubicBezTo>
                    <a:pt x="46" y="244"/>
                    <a:pt x="46" y="248"/>
                    <a:pt x="46" y="252"/>
                  </a:cubicBezTo>
                  <a:close/>
                  <a:moveTo>
                    <a:pt x="209" y="246"/>
                  </a:moveTo>
                  <a:cubicBezTo>
                    <a:pt x="208" y="244"/>
                    <a:pt x="207" y="242"/>
                    <a:pt x="205" y="241"/>
                  </a:cubicBezTo>
                  <a:cubicBezTo>
                    <a:pt x="204" y="244"/>
                    <a:pt x="208" y="245"/>
                    <a:pt x="209" y="246"/>
                  </a:cubicBezTo>
                  <a:close/>
                  <a:moveTo>
                    <a:pt x="303" y="245"/>
                  </a:moveTo>
                  <a:cubicBezTo>
                    <a:pt x="306" y="246"/>
                    <a:pt x="311" y="253"/>
                    <a:pt x="313" y="248"/>
                  </a:cubicBezTo>
                  <a:cubicBezTo>
                    <a:pt x="310" y="246"/>
                    <a:pt x="305" y="238"/>
                    <a:pt x="303" y="245"/>
                  </a:cubicBezTo>
                  <a:close/>
                  <a:moveTo>
                    <a:pt x="326" y="249"/>
                  </a:moveTo>
                  <a:cubicBezTo>
                    <a:pt x="328" y="250"/>
                    <a:pt x="329" y="251"/>
                    <a:pt x="330" y="252"/>
                  </a:cubicBezTo>
                  <a:cubicBezTo>
                    <a:pt x="333" y="249"/>
                    <a:pt x="334" y="246"/>
                    <a:pt x="337" y="243"/>
                  </a:cubicBezTo>
                  <a:cubicBezTo>
                    <a:pt x="333" y="240"/>
                    <a:pt x="326" y="246"/>
                    <a:pt x="326" y="249"/>
                  </a:cubicBezTo>
                  <a:close/>
                  <a:moveTo>
                    <a:pt x="488" y="246"/>
                  </a:moveTo>
                  <a:cubicBezTo>
                    <a:pt x="489" y="246"/>
                    <a:pt x="489" y="246"/>
                    <a:pt x="489" y="248"/>
                  </a:cubicBezTo>
                  <a:cubicBezTo>
                    <a:pt x="491" y="248"/>
                    <a:pt x="491" y="245"/>
                    <a:pt x="492" y="244"/>
                  </a:cubicBezTo>
                  <a:cubicBezTo>
                    <a:pt x="491" y="243"/>
                    <a:pt x="491" y="242"/>
                    <a:pt x="489" y="241"/>
                  </a:cubicBezTo>
                  <a:cubicBezTo>
                    <a:pt x="489" y="243"/>
                    <a:pt x="488" y="244"/>
                    <a:pt x="488" y="246"/>
                  </a:cubicBezTo>
                  <a:close/>
                  <a:moveTo>
                    <a:pt x="177" y="246"/>
                  </a:moveTo>
                  <a:cubicBezTo>
                    <a:pt x="181" y="249"/>
                    <a:pt x="188" y="255"/>
                    <a:pt x="191" y="249"/>
                  </a:cubicBezTo>
                  <a:cubicBezTo>
                    <a:pt x="187" y="247"/>
                    <a:pt x="180" y="238"/>
                    <a:pt x="177" y="246"/>
                  </a:cubicBezTo>
                  <a:close/>
                  <a:moveTo>
                    <a:pt x="502" y="251"/>
                  </a:moveTo>
                  <a:cubicBezTo>
                    <a:pt x="504" y="250"/>
                    <a:pt x="505" y="249"/>
                    <a:pt x="505" y="246"/>
                  </a:cubicBezTo>
                  <a:cubicBezTo>
                    <a:pt x="503" y="244"/>
                    <a:pt x="502" y="243"/>
                    <a:pt x="499" y="242"/>
                  </a:cubicBezTo>
                  <a:cubicBezTo>
                    <a:pt x="497" y="246"/>
                    <a:pt x="499" y="250"/>
                    <a:pt x="502" y="251"/>
                  </a:cubicBezTo>
                  <a:close/>
                  <a:moveTo>
                    <a:pt x="573" y="254"/>
                  </a:moveTo>
                  <a:cubicBezTo>
                    <a:pt x="575" y="252"/>
                    <a:pt x="576" y="243"/>
                    <a:pt x="573" y="242"/>
                  </a:cubicBezTo>
                  <a:cubicBezTo>
                    <a:pt x="572" y="245"/>
                    <a:pt x="568" y="252"/>
                    <a:pt x="573" y="254"/>
                  </a:cubicBezTo>
                  <a:close/>
                  <a:moveTo>
                    <a:pt x="149" y="252"/>
                  </a:moveTo>
                  <a:cubicBezTo>
                    <a:pt x="149" y="252"/>
                    <a:pt x="150" y="252"/>
                    <a:pt x="151" y="252"/>
                  </a:cubicBezTo>
                  <a:cubicBezTo>
                    <a:pt x="150" y="247"/>
                    <a:pt x="148" y="245"/>
                    <a:pt x="145" y="243"/>
                  </a:cubicBezTo>
                  <a:cubicBezTo>
                    <a:pt x="142" y="246"/>
                    <a:pt x="147" y="250"/>
                    <a:pt x="149" y="252"/>
                  </a:cubicBezTo>
                  <a:close/>
                  <a:moveTo>
                    <a:pt x="290" y="243"/>
                  </a:moveTo>
                  <a:cubicBezTo>
                    <a:pt x="287" y="246"/>
                    <a:pt x="291" y="250"/>
                    <a:pt x="293" y="252"/>
                  </a:cubicBezTo>
                  <a:cubicBezTo>
                    <a:pt x="295" y="251"/>
                    <a:pt x="297" y="250"/>
                    <a:pt x="297" y="248"/>
                  </a:cubicBezTo>
                  <a:cubicBezTo>
                    <a:pt x="294" y="248"/>
                    <a:pt x="294" y="244"/>
                    <a:pt x="290" y="243"/>
                  </a:cubicBezTo>
                  <a:close/>
                  <a:moveTo>
                    <a:pt x="57" y="258"/>
                  </a:moveTo>
                  <a:cubicBezTo>
                    <a:pt x="56" y="253"/>
                    <a:pt x="55" y="247"/>
                    <a:pt x="52" y="244"/>
                  </a:cubicBezTo>
                  <a:cubicBezTo>
                    <a:pt x="54" y="247"/>
                    <a:pt x="52" y="256"/>
                    <a:pt x="57" y="258"/>
                  </a:cubicBezTo>
                  <a:close/>
                  <a:moveTo>
                    <a:pt x="230" y="245"/>
                  </a:moveTo>
                  <a:cubicBezTo>
                    <a:pt x="231" y="248"/>
                    <a:pt x="236" y="250"/>
                    <a:pt x="239" y="250"/>
                  </a:cubicBezTo>
                  <a:cubicBezTo>
                    <a:pt x="237" y="247"/>
                    <a:pt x="233" y="244"/>
                    <a:pt x="230" y="245"/>
                  </a:cubicBezTo>
                  <a:close/>
                  <a:moveTo>
                    <a:pt x="332" y="254"/>
                  </a:moveTo>
                  <a:cubicBezTo>
                    <a:pt x="339" y="257"/>
                    <a:pt x="344" y="261"/>
                    <a:pt x="350" y="264"/>
                  </a:cubicBezTo>
                  <a:cubicBezTo>
                    <a:pt x="352" y="261"/>
                    <a:pt x="348" y="258"/>
                    <a:pt x="347" y="256"/>
                  </a:cubicBezTo>
                  <a:cubicBezTo>
                    <a:pt x="344" y="252"/>
                    <a:pt x="342" y="247"/>
                    <a:pt x="339" y="244"/>
                  </a:cubicBezTo>
                  <a:cubicBezTo>
                    <a:pt x="337" y="248"/>
                    <a:pt x="334" y="250"/>
                    <a:pt x="332" y="254"/>
                  </a:cubicBezTo>
                  <a:close/>
                  <a:moveTo>
                    <a:pt x="452" y="245"/>
                  </a:moveTo>
                  <a:cubicBezTo>
                    <a:pt x="452" y="247"/>
                    <a:pt x="453" y="247"/>
                    <a:pt x="454" y="247"/>
                  </a:cubicBezTo>
                  <a:cubicBezTo>
                    <a:pt x="455" y="245"/>
                    <a:pt x="454" y="244"/>
                    <a:pt x="453" y="244"/>
                  </a:cubicBezTo>
                  <a:cubicBezTo>
                    <a:pt x="453" y="245"/>
                    <a:pt x="453" y="245"/>
                    <a:pt x="452" y="245"/>
                  </a:cubicBezTo>
                  <a:close/>
                  <a:moveTo>
                    <a:pt x="540" y="249"/>
                  </a:moveTo>
                  <a:cubicBezTo>
                    <a:pt x="542" y="251"/>
                    <a:pt x="544" y="253"/>
                    <a:pt x="547" y="254"/>
                  </a:cubicBezTo>
                  <a:cubicBezTo>
                    <a:pt x="548" y="251"/>
                    <a:pt x="548" y="251"/>
                    <a:pt x="548" y="249"/>
                  </a:cubicBezTo>
                  <a:cubicBezTo>
                    <a:pt x="546" y="248"/>
                    <a:pt x="544" y="245"/>
                    <a:pt x="541" y="244"/>
                  </a:cubicBezTo>
                  <a:cubicBezTo>
                    <a:pt x="541" y="246"/>
                    <a:pt x="540" y="247"/>
                    <a:pt x="540" y="249"/>
                  </a:cubicBezTo>
                  <a:close/>
                  <a:moveTo>
                    <a:pt x="240" y="252"/>
                  </a:moveTo>
                  <a:cubicBezTo>
                    <a:pt x="242" y="253"/>
                    <a:pt x="243" y="254"/>
                    <a:pt x="245" y="254"/>
                  </a:cubicBezTo>
                  <a:cubicBezTo>
                    <a:pt x="245" y="251"/>
                    <a:pt x="249" y="252"/>
                    <a:pt x="248" y="249"/>
                  </a:cubicBezTo>
                  <a:cubicBezTo>
                    <a:pt x="247" y="248"/>
                    <a:pt x="247" y="246"/>
                    <a:pt x="245" y="246"/>
                  </a:cubicBezTo>
                  <a:cubicBezTo>
                    <a:pt x="244" y="248"/>
                    <a:pt x="241" y="250"/>
                    <a:pt x="240" y="252"/>
                  </a:cubicBezTo>
                  <a:close/>
                  <a:moveTo>
                    <a:pt x="359" y="250"/>
                  </a:moveTo>
                  <a:cubicBezTo>
                    <a:pt x="359" y="247"/>
                    <a:pt x="355" y="246"/>
                    <a:pt x="354" y="246"/>
                  </a:cubicBezTo>
                  <a:cubicBezTo>
                    <a:pt x="356" y="247"/>
                    <a:pt x="356" y="250"/>
                    <a:pt x="359" y="250"/>
                  </a:cubicBezTo>
                  <a:close/>
                  <a:moveTo>
                    <a:pt x="370" y="248"/>
                  </a:moveTo>
                  <a:cubicBezTo>
                    <a:pt x="368" y="248"/>
                    <a:pt x="366" y="247"/>
                    <a:pt x="368" y="246"/>
                  </a:cubicBezTo>
                  <a:cubicBezTo>
                    <a:pt x="363" y="246"/>
                    <a:pt x="370" y="252"/>
                    <a:pt x="370" y="248"/>
                  </a:cubicBezTo>
                  <a:close/>
                  <a:moveTo>
                    <a:pt x="476" y="252"/>
                  </a:moveTo>
                  <a:cubicBezTo>
                    <a:pt x="477" y="254"/>
                    <a:pt x="477" y="255"/>
                    <a:pt x="479" y="255"/>
                  </a:cubicBezTo>
                  <a:cubicBezTo>
                    <a:pt x="480" y="253"/>
                    <a:pt x="481" y="251"/>
                    <a:pt x="482" y="248"/>
                  </a:cubicBezTo>
                  <a:cubicBezTo>
                    <a:pt x="480" y="248"/>
                    <a:pt x="480" y="246"/>
                    <a:pt x="478" y="246"/>
                  </a:cubicBezTo>
                  <a:cubicBezTo>
                    <a:pt x="478" y="249"/>
                    <a:pt x="476" y="249"/>
                    <a:pt x="476" y="252"/>
                  </a:cubicBezTo>
                  <a:close/>
                  <a:moveTo>
                    <a:pt x="614" y="268"/>
                  </a:moveTo>
                  <a:cubicBezTo>
                    <a:pt x="615" y="261"/>
                    <a:pt x="621" y="251"/>
                    <a:pt x="618" y="246"/>
                  </a:cubicBezTo>
                  <a:cubicBezTo>
                    <a:pt x="617" y="253"/>
                    <a:pt x="611" y="259"/>
                    <a:pt x="614" y="268"/>
                  </a:cubicBezTo>
                  <a:close/>
                  <a:moveTo>
                    <a:pt x="139" y="248"/>
                  </a:moveTo>
                  <a:cubicBezTo>
                    <a:pt x="141" y="248"/>
                    <a:pt x="141" y="249"/>
                    <a:pt x="142" y="249"/>
                  </a:cubicBezTo>
                  <a:cubicBezTo>
                    <a:pt x="142" y="247"/>
                    <a:pt x="141" y="247"/>
                    <a:pt x="140" y="246"/>
                  </a:cubicBezTo>
                  <a:cubicBezTo>
                    <a:pt x="140" y="247"/>
                    <a:pt x="139" y="247"/>
                    <a:pt x="139" y="248"/>
                  </a:cubicBezTo>
                  <a:close/>
                  <a:moveTo>
                    <a:pt x="197" y="249"/>
                  </a:moveTo>
                  <a:cubicBezTo>
                    <a:pt x="203" y="251"/>
                    <a:pt x="205" y="255"/>
                    <a:pt x="210" y="256"/>
                  </a:cubicBezTo>
                  <a:cubicBezTo>
                    <a:pt x="208" y="253"/>
                    <a:pt x="201" y="244"/>
                    <a:pt x="197" y="249"/>
                  </a:cubicBezTo>
                  <a:close/>
                  <a:moveTo>
                    <a:pt x="278" y="258"/>
                  </a:moveTo>
                  <a:cubicBezTo>
                    <a:pt x="278" y="256"/>
                    <a:pt x="280" y="255"/>
                    <a:pt x="280" y="253"/>
                  </a:cubicBezTo>
                  <a:cubicBezTo>
                    <a:pt x="278" y="249"/>
                    <a:pt x="273" y="248"/>
                    <a:pt x="269" y="247"/>
                  </a:cubicBezTo>
                  <a:cubicBezTo>
                    <a:pt x="268" y="252"/>
                    <a:pt x="274" y="255"/>
                    <a:pt x="278" y="258"/>
                  </a:cubicBezTo>
                  <a:close/>
                  <a:moveTo>
                    <a:pt x="410" y="252"/>
                  </a:moveTo>
                  <a:cubicBezTo>
                    <a:pt x="413" y="252"/>
                    <a:pt x="413" y="250"/>
                    <a:pt x="413" y="248"/>
                  </a:cubicBezTo>
                  <a:cubicBezTo>
                    <a:pt x="412" y="246"/>
                    <a:pt x="409" y="250"/>
                    <a:pt x="410" y="252"/>
                  </a:cubicBezTo>
                  <a:close/>
                  <a:moveTo>
                    <a:pt x="525" y="254"/>
                  </a:moveTo>
                  <a:cubicBezTo>
                    <a:pt x="523" y="250"/>
                    <a:pt x="520" y="249"/>
                    <a:pt x="517" y="247"/>
                  </a:cubicBezTo>
                  <a:cubicBezTo>
                    <a:pt x="517" y="250"/>
                    <a:pt x="522" y="252"/>
                    <a:pt x="525" y="254"/>
                  </a:cubicBezTo>
                  <a:close/>
                  <a:moveTo>
                    <a:pt x="308" y="254"/>
                  </a:moveTo>
                  <a:cubicBezTo>
                    <a:pt x="308" y="253"/>
                    <a:pt x="309" y="253"/>
                    <a:pt x="309" y="252"/>
                  </a:cubicBezTo>
                  <a:cubicBezTo>
                    <a:pt x="307" y="251"/>
                    <a:pt x="303" y="247"/>
                    <a:pt x="301" y="248"/>
                  </a:cubicBezTo>
                  <a:cubicBezTo>
                    <a:pt x="303" y="250"/>
                    <a:pt x="304" y="254"/>
                    <a:pt x="308" y="254"/>
                  </a:cubicBezTo>
                  <a:close/>
                  <a:moveTo>
                    <a:pt x="534" y="255"/>
                  </a:moveTo>
                  <a:cubicBezTo>
                    <a:pt x="537" y="252"/>
                    <a:pt x="532" y="250"/>
                    <a:pt x="531" y="248"/>
                  </a:cubicBezTo>
                  <a:cubicBezTo>
                    <a:pt x="528" y="251"/>
                    <a:pt x="530" y="255"/>
                    <a:pt x="534" y="255"/>
                  </a:cubicBezTo>
                  <a:close/>
                  <a:moveTo>
                    <a:pt x="233" y="255"/>
                  </a:moveTo>
                  <a:cubicBezTo>
                    <a:pt x="235" y="255"/>
                    <a:pt x="236" y="254"/>
                    <a:pt x="236" y="252"/>
                  </a:cubicBezTo>
                  <a:cubicBezTo>
                    <a:pt x="233" y="251"/>
                    <a:pt x="231" y="250"/>
                    <a:pt x="228" y="249"/>
                  </a:cubicBezTo>
                  <a:cubicBezTo>
                    <a:pt x="229" y="251"/>
                    <a:pt x="231" y="253"/>
                    <a:pt x="233" y="255"/>
                  </a:cubicBezTo>
                  <a:close/>
                  <a:moveTo>
                    <a:pt x="459" y="252"/>
                  </a:moveTo>
                  <a:cubicBezTo>
                    <a:pt x="462" y="252"/>
                    <a:pt x="466" y="258"/>
                    <a:pt x="468" y="256"/>
                  </a:cubicBezTo>
                  <a:cubicBezTo>
                    <a:pt x="467" y="254"/>
                    <a:pt x="462" y="251"/>
                    <a:pt x="459" y="249"/>
                  </a:cubicBezTo>
                  <a:cubicBezTo>
                    <a:pt x="459" y="250"/>
                    <a:pt x="459" y="251"/>
                    <a:pt x="459" y="252"/>
                  </a:cubicBezTo>
                  <a:close/>
                  <a:moveTo>
                    <a:pt x="256" y="252"/>
                  </a:moveTo>
                  <a:cubicBezTo>
                    <a:pt x="258" y="252"/>
                    <a:pt x="259" y="252"/>
                    <a:pt x="259" y="251"/>
                  </a:cubicBezTo>
                  <a:cubicBezTo>
                    <a:pt x="257" y="251"/>
                    <a:pt x="257" y="249"/>
                    <a:pt x="255" y="249"/>
                  </a:cubicBezTo>
                  <a:cubicBezTo>
                    <a:pt x="255" y="251"/>
                    <a:pt x="257" y="251"/>
                    <a:pt x="256" y="252"/>
                  </a:cubicBezTo>
                  <a:close/>
                  <a:moveTo>
                    <a:pt x="448" y="260"/>
                  </a:moveTo>
                  <a:cubicBezTo>
                    <a:pt x="450" y="257"/>
                    <a:pt x="451" y="254"/>
                    <a:pt x="452" y="251"/>
                  </a:cubicBezTo>
                  <a:cubicBezTo>
                    <a:pt x="445" y="246"/>
                    <a:pt x="442" y="258"/>
                    <a:pt x="448" y="260"/>
                  </a:cubicBezTo>
                  <a:close/>
                  <a:moveTo>
                    <a:pt x="414" y="254"/>
                  </a:moveTo>
                  <a:cubicBezTo>
                    <a:pt x="416" y="256"/>
                    <a:pt x="419" y="257"/>
                    <a:pt x="421" y="254"/>
                  </a:cubicBezTo>
                  <a:cubicBezTo>
                    <a:pt x="420" y="250"/>
                    <a:pt x="415" y="249"/>
                    <a:pt x="414" y="254"/>
                  </a:cubicBezTo>
                  <a:close/>
                  <a:moveTo>
                    <a:pt x="501" y="255"/>
                  </a:moveTo>
                  <a:cubicBezTo>
                    <a:pt x="499" y="253"/>
                    <a:pt x="499" y="250"/>
                    <a:pt x="495" y="250"/>
                  </a:cubicBezTo>
                  <a:cubicBezTo>
                    <a:pt x="496" y="253"/>
                    <a:pt x="498" y="254"/>
                    <a:pt x="501" y="255"/>
                  </a:cubicBezTo>
                  <a:close/>
                  <a:moveTo>
                    <a:pt x="509" y="260"/>
                  </a:moveTo>
                  <a:cubicBezTo>
                    <a:pt x="509" y="257"/>
                    <a:pt x="509" y="256"/>
                    <a:pt x="512" y="255"/>
                  </a:cubicBezTo>
                  <a:cubicBezTo>
                    <a:pt x="510" y="254"/>
                    <a:pt x="512" y="250"/>
                    <a:pt x="509" y="250"/>
                  </a:cubicBezTo>
                  <a:cubicBezTo>
                    <a:pt x="509" y="253"/>
                    <a:pt x="505" y="258"/>
                    <a:pt x="509" y="260"/>
                  </a:cubicBezTo>
                  <a:close/>
                  <a:moveTo>
                    <a:pt x="580" y="293"/>
                  </a:moveTo>
                  <a:cubicBezTo>
                    <a:pt x="581" y="286"/>
                    <a:pt x="583" y="278"/>
                    <a:pt x="586" y="272"/>
                  </a:cubicBezTo>
                  <a:cubicBezTo>
                    <a:pt x="587" y="265"/>
                    <a:pt x="592" y="256"/>
                    <a:pt x="591" y="250"/>
                  </a:cubicBezTo>
                  <a:cubicBezTo>
                    <a:pt x="586" y="264"/>
                    <a:pt x="579" y="280"/>
                    <a:pt x="580" y="293"/>
                  </a:cubicBezTo>
                  <a:close/>
                  <a:moveTo>
                    <a:pt x="74" y="269"/>
                  </a:moveTo>
                  <a:cubicBezTo>
                    <a:pt x="74" y="267"/>
                    <a:pt x="77" y="268"/>
                    <a:pt x="78" y="267"/>
                  </a:cubicBezTo>
                  <a:cubicBezTo>
                    <a:pt x="74" y="261"/>
                    <a:pt x="67" y="254"/>
                    <a:pt x="60" y="252"/>
                  </a:cubicBezTo>
                  <a:cubicBezTo>
                    <a:pt x="61" y="261"/>
                    <a:pt x="67" y="266"/>
                    <a:pt x="74" y="269"/>
                  </a:cubicBezTo>
                  <a:close/>
                  <a:moveTo>
                    <a:pt x="127" y="254"/>
                  </a:moveTo>
                  <a:cubicBezTo>
                    <a:pt x="128" y="254"/>
                    <a:pt x="127" y="252"/>
                    <a:pt x="128" y="251"/>
                  </a:cubicBezTo>
                  <a:cubicBezTo>
                    <a:pt x="127" y="251"/>
                    <a:pt x="126" y="251"/>
                    <a:pt x="126" y="251"/>
                  </a:cubicBezTo>
                  <a:cubicBezTo>
                    <a:pt x="126" y="252"/>
                    <a:pt x="125" y="255"/>
                    <a:pt x="127" y="254"/>
                  </a:cubicBezTo>
                  <a:close/>
                  <a:moveTo>
                    <a:pt x="190" y="254"/>
                  </a:moveTo>
                  <a:cubicBezTo>
                    <a:pt x="196" y="255"/>
                    <a:pt x="199" y="260"/>
                    <a:pt x="205" y="261"/>
                  </a:cubicBezTo>
                  <a:cubicBezTo>
                    <a:pt x="205" y="260"/>
                    <a:pt x="207" y="260"/>
                    <a:pt x="207" y="258"/>
                  </a:cubicBezTo>
                  <a:cubicBezTo>
                    <a:pt x="202" y="257"/>
                    <a:pt x="195" y="247"/>
                    <a:pt x="190" y="254"/>
                  </a:cubicBezTo>
                  <a:close/>
                  <a:moveTo>
                    <a:pt x="485" y="263"/>
                  </a:moveTo>
                  <a:cubicBezTo>
                    <a:pt x="486" y="260"/>
                    <a:pt x="488" y="257"/>
                    <a:pt x="489" y="253"/>
                  </a:cubicBezTo>
                  <a:cubicBezTo>
                    <a:pt x="487" y="253"/>
                    <a:pt x="488" y="251"/>
                    <a:pt x="485" y="251"/>
                  </a:cubicBezTo>
                  <a:cubicBezTo>
                    <a:pt x="485" y="255"/>
                    <a:pt x="480" y="260"/>
                    <a:pt x="485" y="263"/>
                  </a:cubicBezTo>
                  <a:close/>
                  <a:moveTo>
                    <a:pt x="39" y="255"/>
                  </a:moveTo>
                  <a:cubicBezTo>
                    <a:pt x="41" y="257"/>
                    <a:pt x="40" y="262"/>
                    <a:pt x="42" y="263"/>
                  </a:cubicBezTo>
                  <a:cubicBezTo>
                    <a:pt x="41" y="259"/>
                    <a:pt x="45" y="254"/>
                    <a:pt x="41" y="252"/>
                  </a:cubicBezTo>
                  <a:cubicBezTo>
                    <a:pt x="41" y="254"/>
                    <a:pt x="40" y="254"/>
                    <a:pt x="39" y="255"/>
                  </a:cubicBezTo>
                  <a:close/>
                  <a:moveTo>
                    <a:pt x="121" y="259"/>
                  </a:moveTo>
                  <a:cubicBezTo>
                    <a:pt x="121" y="257"/>
                    <a:pt x="120" y="257"/>
                    <a:pt x="120" y="255"/>
                  </a:cubicBezTo>
                  <a:cubicBezTo>
                    <a:pt x="116" y="256"/>
                    <a:pt x="115" y="250"/>
                    <a:pt x="111" y="252"/>
                  </a:cubicBezTo>
                  <a:cubicBezTo>
                    <a:pt x="114" y="255"/>
                    <a:pt x="117" y="257"/>
                    <a:pt x="121" y="259"/>
                  </a:cubicBezTo>
                  <a:close/>
                  <a:moveTo>
                    <a:pt x="299" y="259"/>
                  </a:moveTo>
                  <a:cubicBezTo>
                    <a:pt x="301" y="259"/>
                    <a:pt x="301" y="258"/>
                    <a:pt x="303" y="258"/>
                  </a:cubicBezTo>
                  <a:cubicBezTo>
                    <a:pt x="302" y="256"/>
                    <a:pt x="302" y="256"/>
                    <a:pt x="303" y="254"/>
                  </a:cubicBezTo>
                  <a:cubicBezTo>
                    <a:pt x="299" y="254"/>
                    <a:pt x="300" y="251"/>
                    <a:pt x="296" y="252"/>
                  </a:cubicBezTo>
                  <a:cubicBezTo>
                    <a:pt x="294" y="256"/>
                    <a:pt x="298" y="256"/>
                    <a:pt x="299" y="259"/>
                  </a:cubicBezTo>
                  <a:close/>
                  <a:moveTo>
                    <a:pt x="362" y="252"/>
                  </a:moveTo>
                  <a:cubicBezTo>
                    <a:pt x="362" y="255"/>
                    <a:pt x="363" y="253"/>
                    <a:pt x="365" y="254"/>
                  </a:cubicBezTo>
                  <a:cubicBezTo>
                    <a:pt x="366" y="252"/>
                    <a:pt x="363" y="251"/>
                    <a:pt x="362" y="252"/>
                  </a:cubicBezTo>
                  <a:close/>
                  <a:moveTo>
                    <a:pt x="566" y="255"/>
                  </a:moveTo>
                  <a:cubicBezTo>
                    <a:pt x="566" y="253"/>
                    <a:pt x="564" y="252"/>
                    <a:pt x="562" y="252"/>
                  </a:cubicBezTo>
                  <a:cubicBezTo>
                    <a:pt x="562" y="254"/>
                    <a:pt x="564" y="256"/>
                    <a:pt x="566" y="255"/>
                  </a:cubicBezTo>
                  <a:close/>
                  <a:moveTo>
                    <a:pt x="248" y="256"/>
                  </a:moveTo>
                  <a:cubicBezTo>
                    <a:pt x="250" y="258"/>
                    <a:pt x="253" y="258"/>
                    <a:pt x="255" y="256"/>
                  </a:cubicBezTo>
                  <a:cubicBezTo>
                    <a:pt x="254" y="254"/>
                    <a:pt x="253" y="253"/>
                    <a:pt x="251" y="252"/>
                  </a:cubicBezTo>
                  <a:cubicBezTo>
                    <a:pt x="250" y="254"/>
                    <a:pt x="249" y="254"/>
                    <a:pt x="248" y="256"/>
                  </a:cubicBezTo>
                  <a:close/>
                  <a:moveTo>
                    <a:pt x="550" y="257"/>
                  </a:moveTo>
                  <a:cubicBezTo>
                    <a:pt x="552" y="258"/>
                    <a:pt x="552" y="260"/>
                    <a:pt x="554" y="260"/>
                  </a:cubicBezTo>
                  <a:cubicBezTo>
                    <a:pt x="554" y="258"/>
                    <a:pt x="554" y="256"/>
                    <a:pt x="555" y="254"/>
                  </a:cubicBezTo>
                  <a:cubicBezTo>
                    <a:pt x="553" y="254"/>
                    <a:pt x="554" y="252"/>
                    <a:pt x="552" y="252"/>
                  </a:cubicBezTo>
                  <a:cubicBezTo>
                    <a:pt x="551" y="254"/>
                    <a:pt x="550" y="255"/>
                    <a:pt x="550" y="257"/>
                  </a:cubicBezTo>
                  <a:close/>
                  <a:moveTo>
                    <a:pt x="169" y="253"/>
                  </a:moveTo>
                  <a:cubicBezTo>
                    <a:pt x="168" y="255"/>
                    <a:pt x="166" y="256"/>
                    <a:pt x="163" y="257"/>
                  </a:cubicBezTo>
                  <a:cubicBezTo>
                    <a:pt x="163" y="255"/>
                    <a:pt x="162" y="254"/>
                    <a:pt x="160" y="254"/>
                  </a:cubicBezTo>
                  <a:cubicBezTo>
                    <a:pt x="163" y="262"/>
                    <a:pt x="173" y="266"/>
                    <a:pt x="179" y="258"/>
                  </a:cubicBezTo>
                  <a:cubicBezTo>
                    <a:pt x="174" y="257"/>
                    <a:pt x="173" y="254"/>
                    <a:pt x="169" y="253"/>
                  </a:cubicBezTo>
                  <a:close/>
                  <a:moveTo>
                    <a:pt x="375" y="255"/>
                  </a:moveTo>
                  <a:cubicBezTo>
                    <a:pt x="382" y="257"/>
                    <a:pt x="388" y="267"/>
                    <a:pt x="395" y="265"/>
                  </a:cubicBezTo>
                  <a:cubicBezTo>
                    <a:pt x="390" y="259"/>
                    <a:pt x="383" y="256"/>
                    <a:pt x="376" y="253"/>
                  </a:cubicBezTo>
                  <a:cubicBezTo>
                    <a:pt x="376" y="254"/>
                    <a:pt x="374" y="254"/>
                    <a:pt x="375" y="255"/>
                  </a:cubicBezTo>
                  <a:close/>
                  <a:moveTo>
                    <a:pt x="261" y="256"/>
                  </a:moveTo>
                  <a:cubicBezTo>
                    <a:pt x="265" y="260"/>
                    <a:pt x="267" y="264"/>
                    <a:pt x="272" y="267"/>
                  </a:cubicBezTo>
                  <a:cubicBezTo>
                    <a:pt x="274" y="262"/>
                    <a:pt x="266" y="257"/>
                    <a:pt x="262" y="254"/>
                  </a:cubicBezTo>
                  <a:cubicBezTo>
                    <a:pt x="262" y="255"/>
                    <a:pt x="261" y="255"/>
                    <a:pt x="261" y="256"/>
                  </a:cubicBezTo>
                  <a:close/>
                  <a:moveTo>
                    <a:pt x="355" y="256"/>
                  </a:moveTo>
                  <a:cubicBezTo>
                    <a:pt x="355" y="255"/>
                    <a:pt x="356" y="255"/>
                    <a:pt x="356" y="254"/>
                  </a:cubicBezTo>
                  <a:cubicBezTo>
                    <a:pt x="356" y="254"/>
                    <a:pt x="353" y="253"/>
                    <a:pt x="353" y="254"/>
                  </a:cubicBezTo>
                  <a:cubicBezTo>
                    <a:pt x="354" y="254"/>
                    <a:pt x="353" y="256"/>
                    <a:pt x="355" y="256"/>
                  </a:cubicBezTo>
                  <a:close/>
                  <a:moveTo>
                    <a:pt x="631" y="266"/>
                  </a:moveTo>
                  <a:cubicBezTo>
                    <a:pt x="633" y="261"/>
                    <a:pt x="634" y="257"/>
                    <a:pt x="632" y="254"/>
                  </a:cubicBezTo>
                  <a:cubicBezTo>
                    <a:pt x="632" y="258"/>
                    <a:pt x="629" y="262"/>
                    <a:pt x="631" y="266"/>
                  </a:cubicBezTo>
                  <a:close/>
                  <a:moveTo>
                    <a:pt x="236" y="259"/>
                  </a:moveTo>
                  <a:cubicBezTo>
                    <a:pt x="239" y="259"/>
                    <a:pt x="241" y="258"/>
                    <a:pt x="242" y="255"/>
                  </a:cubicBezTo>
                  <a:cubicBezTo>
                    <a:pt x="239" y="253"/>
                    <a:pt x="236" y="256"/>
                    <a:pt x="236" y="259"/>
                  </a:cubicBezTo>
                  <a:close/>
                  <a:moveTo>
                    <a:pt x="406" y="257"/>
                  </a:moveTo>
                  <a:cubicBezTo>
                    <a:pt x="407" y="256"/>
                    <a:pt x="409" y="255"/>
                    <a:pt x="406" y="254"/>
                  </a:cubicBezTo>
                  <a:cubicBezTo>
                    <a:pt x="406" y="255"/>
                    <a:pt x="405" y="257"/>
                    <a:pt x="406" y="257"/>
                  </a:cubicBezTo>
                  <a:close/>
                  <a:moveTo>
                    <a:pt x="200" y="266"/>
                  </a:moveTo>
                  <a:cubicBezTo>
                    <a:pt x="200" y="265"/>
                    <a:pt x="202" y="265"/>
                    <a:pt x="203" y="264"/>
                  </a:cubicBezTo>
                  <a:cubicBezTo>
                    <a:pt x="200" y="259"/>
                    <a:pt x="192" y="259"/>
                    <a:pt x="188" y="255"/>
                  </a:cubicBezTo>
                  <a:cubicBezTo>
                    <a:pt x="192" y="259"/>
                    <a:pt x="196" y="262"/>
                    <a:pt x="200" y="266"/>
                  </a:cubicBezTo>
                  <a:close/>
                  <a:moveTo>
                    <a:pt x="285" y="263"/>
                  </a:moveTo>
                  <a:cubicBezTo>
                    <a:pt x="286" y="261"/>
                    <a:pt x="288" y="260"/>
                    <a:pt x="289" y="258"/>
                  </a:cubicBezTo>
                  <a:cubicBezTo>
                    <a:pt x="286" y="258"/>
                    <a:pt x="285" y="256"/>
                    <a:pt x="284" y="255"/>
                  </a:cubicBezTo>
                  <a:cubicBezTo>
                    <a:pt x="281" y="257"/>
                    <a:pt x="280" y="262"/>
                    <a:pt x="285" y="263"/>
                  </a:cubicBezTo>
                  <a:close/>
                  <a:moveTo>
                    <a:pt x="399" y="258"/>
                  </a:moveTo>
                  <a:cubicBezTo>
                    <a:pt x="400" y="256"/>
                    <a:pt x="395" y="254"/>
                    <a:pt x="393" y="255"/>
                  </a:cubicBezTo>
                  <a:cubicBezTo>
                    <a:pt x="395" y="256"/>
                    <a:pt x="396" y="258"/>
                    <a:pt x="399" y="258"/>
                  </a:cubicBezTo>
                  <a:close/>
                  <a:moveTo>
                    <a:pt x="110" y="258"/>
                  </a:moveTo>
                  <a:cubicBezTo>
                    <a:pt x="108" y="258"/>
                    <a:pt x="107" y="254"/>
                    <a:pt x="106" y="256"/>
                  </a:cubicBezTo>
                  <a:cubicBezTo>
                    <a:pt x="107" y="256"/>
                    <a:pt x="109" y="259"/>
                    <a:pt x="110" y="258"/>
                  </a:cubicBezTo>
                  <a:close/>
                  <a:moveTo>
                    <a:pt x="455" y="264"/>
                  </a:moveTo>
                  <a:cubicBezTo>
                    <a:pt x="457" y="266"/>
                    <a:pt x="460" y="271"/>
                    <a:pt x="463" y="269"/>
                  </a:cubicBezTo>
                  <a:cubicBezTo>
                    <a:pt x="462" y="267"/>
                    <a:pt x="466" y="264"/>
                    <a:pt x="466" y="259"/>
                  </a:cubicBezTo>
                  <a:cubicBezTo>
                    <a:pt x="461" y="260"/>
                    <a:pt x="461" y="256"/>
                    <a:pt x="457" y="255"/>
                  </a:cubicBezTo>
                  <a:cubicBezTo>
                    <a:pt x="457" y="258"/>
                    <a:pt x="455" y="260"/>
                    <a:pt x="455" y="264"/>
                  </a:cubicBezTo>
                  <a:close/>
                  <a:moveTo>
                    <a:pt x="516" y="268"/>
                  </a:moveTo>
                  <a:cubicBezTo>
                    <a:pt x="518" y="267"/>
                    <a:pt x="518" y="269"/>
                    <a:pt x="519" y="269"/>
                  </a:cubicBezTo>
                  <a:cubicBezTo>
                    <a:pt x="520" y="266"/>
                    <a:pt x="522" y="263"/>
                    <a:pt x="523" y="260"/>
                  </a:cubicBezTo>
                  <a:cubicBezTo>
                    <a:pt x="521" y="259"/>
                    <a:pt x="519" y="256"/>
                    <a:pt x="516" y="255"/>
                  </a:cubicBezTo>
                  <a:cubicBezTo>
                    <a:pt x="517" y="261"/>
                    <a:pt x="517" y="263"/>
                    <a:pt x="516" y="268"/>
                  </a:cubicBezTo>
                  <a:close/>
                  <a:moveTo>
                    <a:pt x="528" y="258"/>
                  </a:moveTo>
                  <a:cubicBezTo>
                    <a:pt x="530" y="258"/>
                    <a:pt x="532" y="260"/>
                    <a:pt x="533" y="259"/>
                  </a:cubicBezTo>
                  <a:cubicBezTo>
                    <a:pt x="531" y="258"/>
                    <a:pt x="531" y="255"/>
                    <a:pt x="528" y="255"/>
                  </a:cubicBezTo>
                  <a:cubicBezTo>
                    <a:pt x="528" y="256"/>
                    <a:pt x="528" y="257"/>
                    <a:pt x="528" y="258"/>
                  </a:cubicBezTo>
                  <a:close/>
                  <a:moveTo>
                    <a:pt x="46" y="266"/>
                  </a:moveTo>
                  <a:cubicBezTo>
                    <a:pt x="49" y="267"/>
                    <a:pt x="51" y="270"/>
                    <a:pt x="55" y="271"/>
                  </a:cubicBezTo>
                  <a:cubicBezTo>
                    <a:pt x="52" y="266"/>
                    <a:pt x="54" y="256"/>
                    <a:pt x="46" y="256"/>
                  </a:cubicBezTo>
                  <a:cubicBezTo>
                    <a:pt x="46" y="261"/>
                    <a:pt x="46" y="261"/>
                    <a:pt x="46" y="266"/>
                  </a:cubicBezTo>
                  <a:close/>
                  <a:moveTo>
                    <a:pt x="330" y="257"/>
                  </a:moveTo>
                  <a:cubicBezTo>
                    <a:pt x="333" y="262"/>
                    <a:pt x="339" y="265"/>
                    <a:pt x="344" y="268"/>
                  </a:cubicBezTo>
                  <a:cubicBezTo>
                    <a:pt x="344" y="266"/>
                    <a:pt x="346" y="267"/>
                    <a:pt x="346" y="265"/>
                  </a:cubicBezTo>
                  <a:cubicBezTo>
                    <a:pt x="340" y="263"/>
                    <a:pt x="335" y="257"/>
                    <a:pt x="330" y="257"/>
                  </a:cubicBezTo>
                  <a:close/>
                  <a:moveTo>
                    <a:pt x="492" y="257"/>
                  </a:moveTo>
                  <a:cubicBezTo>
                    <a:pt x="492" y="261"/>
                    <a:pt x="489" y="262"/>
                    <a:pt x="490" y="266"/>
                  </a:cubicBezTo>
                  <a:cubicBezTo>
                    <a:pt x="492" y="267"/>
                    <a:pt x="492" y="270"/>
                    <a:pt x="496" y="270"/>
                  </a:cubicBezTo>
                  <a:cubicBezTo>
                    <a:pt x="496" y="267"/>
                    <a:pt x="498" y="265"/>
                    <a:pt x="499" y="262"/>
                  </a:cubicBezTo>
                  <a:cubicBezTo>
                    <a:pt x="498" y="259"/>
                    <a:pt x="496" y="258"/>
                    <a:pt x="496" y="256"/>
                  </a:cubicBezTo>
                  <a:cubicBezTo>
                    <a:pt x="495" y="257"/>
                    <a:pt x="493" y="256"/>
                    <a:pt x="492" y="257"/>
                  </a:cubicBezTo>
                  <a:close/>
                  <a:moveTo>
                    <a:pt x="572" y="259"/>
                  </a:moveTo>
                  <a:cubicBezTo>
                    <a:pt x="572" y="257"/>
                    <a:pt x="570" y="256"/>
                    <a:pt x="569" y="256"/>
                  </a:cubicBezTo>
                  <a:cubicBezTo>
                    <a:pt x="569" y="258"/>
                    <a:pt x="570" y="259"/>
                    <a:pt x="572" y="259"/>
                  </a:cubicBezTo>
                  <a:close/>
                  <a:moveTo>
                    <a:pt x="537" y="258"/>
                  </a:moveTo>
                  <a:cubicBezTo>
                    <a:pt x="538" y="260"/>
                    <a:pt x="540" y="262"/>
                    <a:pt x="543" y="263"/>
                  </a:cubicBezTo>
                  <a:cubicBezTo>
                    <a:pt x="542" y="260"/>
                    <a:pt x="539" y="260"/>
                    <a:pt x="540" y="257"/>
                  </a:cubicBezTo>
                  <a:cubicBezTo>
                    <a:pt x="539" y="257"/>
                    <a:pt x="538" y="257"/>
                    <a:pt x="538" y="257"/>
                  </a:cubicBezTo>
                  <a:cubicBezTo>
                    <a:pt x="538" y="257"/>
                    <a:pt x="538" y="258"/>
                    <a:pt x="537" y="258"/>
                  </a:cubicBezTo>
                  <a:close/>
                  <a:moveTo>
                    <a:pt x="239" y="263"/>
                  </a:moveTo>
                  <a:cubicBezTo>
                    <a:pt x="242" y="264"/>
                    <a:pt x="242" y="267"/>
                    <a:pt x="245" y="266"/>
                  </a:cubicBezTo>
                  <a:cubicBezTo>
                    <a:pt x="246" y="264"/>
                    <a:pt x="247" y="262"/>
                    <a:pt x="250" y="261"/>
                  </a:cubicBezTo>
                  <a:cubicBezTo>
                    <a:pt x="247" y="255"/>
                    <a:pt x="242" y="259"/>
                    <a:pt x="239" y="263"/>
                  </a:cubicBezTo>
                  <a:close/>
                  <a:moveTo>
                    <a:pt x="409" y="260"/>
                  </a:moveTo>
                  <a:cubicBezTo>
                    <a:pt x="412" y="259"/>
                    <a:pt x="413" y="264"/>
                    <a:pt x="416" y="263"/>
                  </a:cubicBezTo>
                  <a:cubicBezTo>
                    <a:pt x="415" y="260"/>
                    <a:pt x="413" y="258"/>
                    <a:pt x="410" y="257"/>
                  </a:cubicBezTo>
                  <a:cubicBezTo>
                    <a:pt x="410" y="258"/>
                    <a:pt x="408" y="258"/>
                    <a:pt x="409" y="260"/>
                  </a:cubicBezTo>
                  <a:close/>
                  <a:moveTo>
                    <a:pt x="138" y="261"/>
                  </a:moveTo>
                  <a:cubicBezTo>
                    <a:pt x="139" y="259"/>
                    <a:pt x="137" y="258"/>
                    <a:pt x="135" y="258"/>
                  </a:cubicBezTo>
                  <a:cubicBezTo>
                    <a:pt x="135" y="260"/>
                    <a:pt x="136" y="261"/>
                    <a:pt x="138" y="261"/>
                  </a:cubicBezTo>
                  <a:close/>
                  <a:moveTo>
                    <a:pt x="312" y="262"/>
                  </a:moveTo>
                  <a:cubicBezTo>
                    <a:pt x="313" y="262"/>
                    <a:pt x="315" y="259"/>
                    <a:pt x="314" y="258"/>
                  </a:cubicBezTo>
                  <a:cubicBezTo>
                    <a:pt x="314" y="259"/>
                    <a:pt x="312" y="260"/>
                    <a:pt x="312" y="262"/>
                  </a:cubicBezTo>
                  <a:close/>
                  <a:moveTo>
                    <a:pt x="316" y="267"/>
                  </a:moveTo>
                  <a:cubicBezTo>
                    <a:pt x="320" y="266"/>
                    <a:pt x="320" y="262"/>
                    <a:pt x="323" y="260"/>
                  </a:cubicBezTo>
                  <a:cubicBezTo>
                    <a:pt x="322" y="260"/>
                    <a:pt x="322" y="258"/>
                    <a:pt x="320" y="258"/>
                  </a:cubicBezTo>
                  <a:cubicBezTo>
                    <a:pt x="319" y="261"/>
                    <a:pt x="315" y="263"/>
                    <a:pt x="316" y="267"/>
                  </a:cubicBezTo>
                  <a:close/>
                  <a:moveTo>
                    <a:pt x="369" y="259"/>
                  </a:moveTo>
                  <a:cubicBezTo>
                    <a:pt x="371" y="259"/>
                    <a:pt x="371" y="261"/>
                    <a:pt x="372" y="260"/>
                  </a:cubicBezTo>
                  <a:cubicBezTo>
                    <a:pt x="373" y="259"/>
                    <a:pt x="371" y="258"/>
                    <a:pt x="371" y="258"/>
                  </a:cubicBezTo>
                  <a:cubicBezTo>
                    <a:pt x="371" y="259"/>
                    <a:pt x="370" y="258"/>
                    <a:pt x="369" y="259"/>
                  </a:cubicBezTo>
                  <a:close/>
                  <a:moveTo>
                    <a:pt x="558" y="263"/>
                  </a:moveTo>
                  <a:cubicBezTo>
                    <a:pt x="559" y="263"/>
                    <a:pt x="560" y="265"/>
                    <a:pt x="562" y="265"/>
                  </a:cubicBezTo>
                  <a:cubicBezTo>
                    <a:pt x="564" y="262"/>
                    <a:pt x="562" y="259"/>
                    <a:pt x="560" y="258"/>
                  </a:cubicBezTo>
                  <a:cubicBezTo>
                    <a:pt x="559" y="260"/>
                    <a:pt x="558" y="261"/>
                    <a:pt x="558" y="263"/>
                  </a:cubicBezTo>
                  <a:close/>
                  <a:moveTo>
                    <a:pt x="256" y="261"/>
                  </a:moveTo>
                  <a:cubicBezTo>
                    <a:pt x="258" y="261"/>
                    <a:pt x="259" y="263"/>
                    <a:pt x="261" y="263"/>
                  </a:cubicBezTo>
                  <a:cubicBezTo>
                    <a:pt x="261" y="261"/>
                    <a:pt x="259" y="259"/>
                    <a:pt x="257" y="258"/>
                  </a:cubicBezTo>
                  <a:cubicBezTo>
                    <a:pt x="257" y="260"/>
                    <a:pt x="255" y="259"/>
                    <a:pt x="256" y="261"/>
                  </a:cubicBezTo>
                  <a:close/>
                  <a:moveTo>
                    <a:pt x="165" y="266"/>
                  </a:moveTo>
                  <a:cubicBezTo>
                    <a:pt x="162" y="264"/>
                    <a:pt x="160" y="260"/>
                    <a:pt x="155" y="259"/>
                  </a:cubicBezTo>
                  <a:cubicBezTo>
                    <a:pt x="157" y="262"/>
                    <a:pt x="162" y="266"/>
                    <a:pt x="165" y="266"/>
                  </a:cubicBezTo>
                  <a:close/>
                  <a:moveTo>
                    <a:pt x="303" y="260"/>
                  </a:moveTo>
                  <a:cubicBezTo>
                    <a:pt x="303" y="264"/>
                    <a:pt x="306" y="261"/>
                    <a:pt x="306" y="259"/>
                  </a:cubicBezTo>
                  <a:cubicBezTo>
                    <a:pt x="304" y="259"/>
                    <a:pt x="305" y="261"/>
                    <a:pt x="303" y="260"/>
                  </a:cubicBezTo>
                  <a:close/>
                  <a:moveTo>
                    <a:pt x="288" y="265"/>
                  </a:moveTo>
                  <a:cubicBezTo>
                    <a:pt x="289" y="265"/>
                    <a:pt x="289" y="266"/>
                    <a:pt x="290" y="266"/>
                  </a:cubicBezTo>
                  <a:cubicBezTo>
                    <a:pt x="293" y="267"/>
                    <a:pt x="292" y="264"/>
                    <a:pt x="295" y="264"/>
                  </a:cubicBezTo>
                  <a:cubicBezTo>
                    <a:pt x="294" y="257"/>
                    <a:pt x="288" y="260"/>
                    <a:pt x="288" y="265"/>
                  </a:cubicBezTo>
                  <a:close/>
                  <a:moveTo>
                    <a:pt x="476" y="263"/>
                  </a:moveTo>
                  <a:cubicBezTo>
                    <a:pt x="477" y="261"/>
                    <a:pt x="475" y="260"/>
                    <a:pt x="473" y="260"/>
                  </a:cubicBezTo>
                  <a:cubicBezTo>
                    <a:pt x="473" y="262"/>
                    <a:pt x="474" y="263"/>
                    <a:pt x="476" y="263"/>
                  </a:cubicBezTo>
                  <a:close/>
                  <a:moveTo>
                    <a:pt x="592" y="310"/>
                  </a:moveTo>
                  <a:cubicBezTo>
                    <a:pt x="597" y="309"/>
                    <a:pt x="594" y="300"/>
                    <a:pt x="599" y="296"/>
                  </a:cubicBezTo>
                  <a:cubicBezTo>
                    <a:pt x="598" y="292"/>
                    <a:pt x="600" y="291"/>
                    <a:pt x="601" y="288"/>
                  </a:cubicBezTo>
                  <a:cubicBezTo>
                    <a:pt x="601" y="277"/>
                    <a:pt x="610" y="271"/>
                    <a:pt x="608" y="260"/>
                  </a:cubicBezTo>
                  <a:cubicBezTo>
                    <a:pt x="601" y="274"/>
                    <a:pt x="596" y="295"/>
                    <a:pt x="592" y="310"/>
                  </a:cubicBezTo>
                  <a:close/>
                  <a:moveTo>
                    <a:pt x="223" y="262"/>
                  </a:moveTo>
                  <a:cubicBezTo>
                    <a:pt x="223" y="263"/>
                    <a:pt x="224" y="264"/>
                    <a:pt x="226" y="265"/>
                  </a:cubicBezTo>
                  <a:cubicBezTo>
                    <a:pt x="226" y="264"/>
                    <a:pt x="227" y="264"/>
                    <a:pt x="227" y="263"/>
                  </a:cubicBezTo>
                  <a:cubicBezTo>
                    <a:pt x="227" y="261"/>
                    <a:pt x="225" y="260"/>
                    <a:pt x="223" y="262"/>
                  </a:cubicBezTo>
                  <a:close/>
                  <a:moveTo>
                    <a:pt x="389" y="271"/>
                  </a:moveTo>
                  <a:cubicBezTo>
                    <a:pt x="390" y="271"/>
                    <a:pt x="390" y="270"/>
                    <a:pt x="391" y="270"/>
                  </a:cubicBezTo>
                  <a:cubicBezTo>
                    <a:pt x="388" y="265"/>
                    <a:pt x="381" y="262"/>
                    <a:pt x="377" y="261"/>
                  </a:cubicBezTo>
                  <a:cubicBezTo>
                    <a:pt x="380" y="266"/>
                    <a:pt x="385" y="269"/>
                    <a:pt x="389" y="271"/>
                  </a:cubicBezTo>
                  <a:close/>
                  <a:moveTo>
                    <a:pt x="448" y="263"/>
                  </a:moveTo>
                  <a:cubicBezTo>
                    <a:pt x="448" y="261"/>
                    <a:pt x="444" y="260"/>
                    <a:pt x="444" y="261"/>
                  </a:cubicBezTo>
                  <a:cubicBezTo>
                    <a:pt x="446" y="261"/>
                    <a:pt x="446" y="263"/>
                    <a:pt x="448" y="263"/>
                  </a:cubicBezTo>
                  <a:close/>
                  <a:moveTo>
                    <a:pt x="175" y="266"/>
                  </a:moveTo>
                  <a:cubicBezTo>
                    <a:pt x="181" y="268"/>
                    <a:pt x="191" y="280"/>
                    <a:pt x="195" y="270"/>
                  </a:cubicBezTo>
                  <a:cubicBezTo>
                    <a:pt x="189" y="266"/>
                    <a:pt x="182" y="256"/>
                    <a:pt x="175" y="266"/>
                  </a:cubicBezTo>
                  <a:close/>
                  <a:moveTo>
                    <a:pt x="319" y="271"/>
                  </a:moveTo>
                  <a:cubicBezTo>
                    <a:pt x="324" y="272"/>
                    <a:pt x="326" y="275"/>
                    <a:pt x="330" y="277"/>
                  </a:cubicBezTo>
                  <a:cubicBezTo>
                    <a:pt x="333" y="275"/>
                    <a:pt x="337" y="274"/>
                    <a:pt x="338" y="270"/>
                  </a:cubicBezTo>
                  <a:cubicBezTo>
                    <a:pt x="333" y="269"/>
                    <a:pt x="332" y="262"/>
                    <a:pt x="326" y="261"/>
                  </a:cubicBezTo>
                  <a:cubicBezTo>
                    <a:pt x="324" y="265"/>
                    <a:pt x="320" y="266"/>
                    <a:pt x="319" y="271"/>
                  </a:cubicBezTo>
                  <a:close/>
                  <a:moveTo>
                    <a:pt x="209" y="263"/>
                  </a:moveTo>
                  <a:cubicBezTo>
                    <a:pt x="211" y="264"/>
                    <a:pt x="212" y="266"/>
                    <a:pt x="214" y="266"/>
                  </a:cubicBezTo>
                  <a:cubicBezTo>
                    <a:pt x="214" y="264"/>
                    <a:pt x="216" y="265"/>
                    <a:pt x="216" y="263"/>
                  </a:cubicBezTo>
                  <a:cubicBezTo>
                    <a:pt x="214" y="262"/>
                    <a:pt x="211" y="261"/>
                    <a:pt x="209" y="263"/>
                  </a:cubicBezTo>
                  <a:close/>
                  <a:moveTo>
                    <a:pt x="361" y="267"/>
                  </a:moveTo>
                  <a:cubicBezTo>
                    <a:pt x="367" y="273"/>
                    <a:pt x="373" y="279"/>
                    <a:pt x="382" y="282"/>
                  </a:cubicBezTo>
                  <a:cubicBezTo>
                    <a:pt x="384" y="280"/>
                    <a:pt x="385" y="278"/>
                    <a:pt x="386" y="275"/>
                  </a:cubicBezTo>
                  <a:cubicBezTo>
                    <a:pt x="384" y="274"/>
                    <a:pt x="381" y="272"/>
                    <a:pt x="379" y="270"/>
                  </a:cubicBezTo>
                  <a:cubicBezTo>
                    <a:pt x="377" y="271"/>
                    <a:pt x="372" y="275"/>
                    <a:pt x="369" y="272"/>
                  </a:cubicBezTo>
                  <a:cubicBezTo>
                    <a:pt x="371" y="271"/>
                    <a:pt x="374" y="271"/>
                    <a:pt x="375" y="268"/>
                  </a:cubicBezTo>
                  <a:cubicBezTo>
                    <a:pt x="370" y="264"/>
                    <a:pt x="364" y="259"/>
                    <a:pt x="361" y="267"/>
                  </a:cubicBezTo>
                  <a:close/>
                  <a:moveTo>
                    <a:pt x="551" y="270"/>
                  </a:moveTo>
                  <a:cubicBezTo>
                    <a:pt x="552" y="267"/>
                    <a:pt x="552" y="265"/>
                    <a:pt x="552" y="263"/>
                  </a:cubicBezTo>
                  <a:cubicBezTo>
                    <a:pt x="551" y="265"/>
                    <a:pt x="550" y="262"/>
                    <a:pt x="550" y="262"/>
                  </a:cubicBezTo>
                  <a:cubicBezTo>
                    <a:pt x="549" y="262"/>
                    <a:pt x="549" y="262"/>
                    <a:pt x="548" y="262"/>
                  </a:cubicBezTo>
                  <a:cubicBezTo>
                    <a:pt x="549" y="264"/>
                    <a:pt x="548" y="267"/>
                    <a:pt x="551" y="270"/>
                  </a:cubicBezTo>
                  <a:close/>
                  <a:moveTo>
                    <a:pt x="64" y="278"/>
                  </a:moveTo>
                  <a:cubicBezTo>
                    <a:pt x="61" y="273"/>
                    <a:pt x="62" y="265"/>
                    <a:pt x="56" y="262"/>
                  </a:cubicBezTo>
                  <a:cubicBezTo>
                    <a:pt x="57" y="269"/>
                    <a:pt x="59" y="278"/>
                    <a:pt x="64" y="278"/>
                  </a:cubicBezTo>
                  <a:close/>
                  <a:moveTo>
                    <a:pt x="120" y="265"/>
                  </a:moveTo>
                  <a:cubicBezTo>
                    <a:pt x="120" y="264"/>
                    <a:pt x="120" y="263"/>
                    <a:pt x="120" y="262"/>
                  </a:cubicBezTo>
                  <a:cubicBezTo>
                    <a:pt x="119" y="262"/>
                    <a:pt x="119" y="262"/>
                    <a:pt x="118" y="262"/>
                  </a:cubicBezTo>
                  <a:cubicBezTo>
                    <a:pt x="118" y="264"/>
                    <a:pt x="119" y="265"/>
                    <a:pt x="120" y="265"/>
                  </a:cubicBezTo>
                  <a:close/>
                  <a:moveTo>
                    <a:pt x="253" y="262"/>
                  </a:moveTo>
                  <a:cubicBezTo>
                    <a:pt x="251" y="265"/>
                    <a:pt x="248" y="266"/>
                    <a:pt x="246" y="270"/>
                  </a:cubicBezTo>
                  <a:cubicBezTo>
                    <a:pt x="252" y="275"/>
                    <a:pt x="255" y="283"/>
                    <a:pt x="263" y="285"/>
                  </a:cubicBezTo>
                  <a:cubicBezTo>
                    <a:pt x="266" y="281"/>
                    <a:pt x="267" y="276"/>
                    <a:pt x="270" y="271"/>
                  </a:cubicBezTo>
                  <a:cubicBezTo>
                    <a:pt x="265" y="268"/>
                    <a:pt x="259" y="265"/>
                    <a:pt x="253" y="262"/>
                  </a:cubicBezTo>
                  <a:close/>
                  <a:moveTo>
                    <a:pt x="522" y="272"/>
                  </a:moveTo>
                  <a:cubicBezTo>
                    <a:pt x="524" y="273"/>
                    <a:pt x="526" y="274"/>
                    <a:pt x="527" y="275"/>
                  </a:cubicBezTo>
                  <a:cubicBezTo>
                    <a:pt x="529" y="273"/>
                    <a:pt x="529" y="271"/>
                    <a:pt x="531" y="270"/>
                  </a:cubicBezTo>
                  <a:cubicBezTo>
                    <a:pt x="531" y="265"/>
                    <a:pt x="529" y="263"/>
                    <a:pt x="525" y="262"/>
                  </a:cubicBezTo>
                  <a:cubicBezTo>
                    <a:pt x="524" y="266"/>
                    <a:pt x="523" y="268"/>
                    <a:pt x="522" y="272"/>
                  </a:cubicBezTo>
                  <a:close/>
                  <a:moveTo>
                    <a:pt x="567" y="263"/>
                  </a:moveTo>
                  <a:cubicBezTo>
                    <a:pt x="567" y="264"/>
                    <a:pt x="568" y="264"/>
                    <a:pt x="568" y="265"/>
                  </a:cubicBezTo>
                  <a:cubicBezTo>
                    <a:pt x="571" y="265"/>
                    <a:pt x="571" y="261"/>
                    <a:pt x="567" y="263"/>
                  </a:cubicBezTo>
                  <a:close/>
                  <a:moveTo>
                    <a:pt x="637" y="270"/>
                  </a:moveTo>
                  <a:cubicBezTo>
                    <a:pt x="637" y="267"/>
                    <a:pt x="641" y="264"/>
                    <a:pt x="639" y="262"/>
                  </a:cubicBezTo>
                  <a:cubicBezTo>
                    <a:pt x="639" y="265"/>
                    <a:pt x="636" y="268"/>
                    <a:pt x="637" y="270"/>
                  </a:cubicBezTo>
                  <a:close/>
                  <a:moveTo>
                    <a:pt x="409" y="266"/>
                  </a:moveTo>
                  <a:cubicBezTo>
                    <a:pt x="410" y="267"/>
                    <a:pt x="411" y="266"/>
                    <a:pt x="412" y="266"/>
                  </a:cubicBezTo>
                  <a:cubicBezTo>
                    <a:pt x="412" y="264"/>
                    <a:pt x="410" y="263"/>
                    <a:pt x="408" y="263"/>
                  </a:cubicBezTo>
                  <a:cubicBezTo>
                    <a:pt x="408" y="265"/>
                    <a:pt x="409" y="265"/>
                    <a:pt x="409" y="266"/>
                  </a:cubicBezTo>
                  <a:close/>
                  <a:moveTo>
                    <a:pt x="293" y="269"/>
                  </a:moveTo>
                  <a:cubicBezTo>
                    <a:pt x="296" y="270"/>
                    <a:pt x="298" y="267"/>
                    <a:pt x="299" y="265"/>
                  </a:cubicBezTo>
                  <a:cubicBezTo>
                    <a:pt x="296" y="266"/>
                    <a:pt x="294" y="266"/>
                    <a:pt x="293" y="269"/>
                  </a:cubicBezTo>
                  <a:close/>
                  <a:moveTo>
                    <a:pt x="467" y="274"/>
                  </a:moveTo>
                  <a:cubicBezTo>
                    <a:pt x="468" y="275"/>
                    <a:pt x="468" y="276"/>
                    <a:pt x="470" y="276"/>
                  </a:cubicBezTo>
                  <a:cubicBezTo>
                    <a:pt x="473" y="274"/>
                    <a:pt x="473" y="270"/>
                    <a:pt x="475" y="267"/>
                  </a:cubicBezTo>
                  <a:cubicBezTo>
                    <a:pt x="473" y="267"/>
                    <a:pt x="473" y="264"/>
                    <a:pt x="470" y="265"/>
                  </a:cubicBezTo>
                  <a:cubicBezTo>
                    <a:pt x="470" y="268"/>
                    <a:pt x="468" y="270"/>
                    <a:pt x="467" y="274"/>
                  </a:cubicBezTo>
                  <a:close/>
                  <a:moveTo>
                    <a:pt x="203" y="269"/>
                  </a:moveTo>
                  <a:cubicBezTo>
                    <a:pt x="207" y="270"/>
                    <a:pt x="208" y="274"/>
                    <a:pt x="212" y="272"/>
                  </a:cubicBezTo>
                  <a:cubicBezTo>
                    <a:pt x="212" y="270"/>
                    <a:pt x="213" y="270"/>
                    <a:pt x="213" y="268"/>
                  </a:cubicBezTo>
                  <a:cubicBezTo>
                    <a:pt x="209" y="265"/>
                    <a:pt x="205" y="265"/>
                    <a:pt x="203" y="269"/>
                  </a:cubicBezTo>
                  <a:close/>
                  <a:moveTo>
                    <a:pt x="436" y="277"/>
                  </a:moveTo>
                  <a:cubicBezTo>
                    <a:pt x="439" y="274"/>
                    <a:pt x="443" y="273"/>
                    <a:pt x="444" y="268"/>
                  </a:cubicBezTo>
                  <a:cubicBezTo>
                    <a:pt x="442" y="267"/>
                    <a:pt x="440" y="266"/>
                    <a:pt x="438" y="265"/>
                  </a:cubicBezTo>
                  <a:cubicBezTo>
                    <a:pt x="438" y="269"/>
                    <a:pt x="433" y="274"/>
                    <a:pt x="436" y="277"/>
                  </a:cubicBezTo>
                  <a:close/>
                  <a:moveTo>
                    <a:pt x="218" y="268"/>
                  </a:moveTo>
                  <a:cubicBezTo>
                    <a:pt x="220" y="268"/>
                    <a:pt x="220" y="270"/>
                    <a:pt x="222" y="269"/>
                  </a:cubicBezTo>
                  <a:cubicBezTo>
                    <a:pt x="222" y="267"/>
                    <a:pt x="220" y="267"/>
                    <a:pt x="219" y="266"/>
                  </a:cubicBezTo>
                  <a:cubicBezTo>
                    <a:pt x="219" y="267"/>
                    <a:pt x="218" y="267"/>
                    <a:pt x="218" y="268"/>
                  </a:cubicBezTo>
                  <a:close/>
                  <a:moveTo>
                    <a:pt x="159" y="271"/>
                  </a:moveTo>
                  <a:cubicBezTo>
                    <a:pt x="156" y="270"/>
                    <a:pt x="154" y="268"/>
                    <a:pt x="152" y="266"/>
                  </a:cubicBezTo>
                  <a:cubicBezTo>
                    <a:pt x="151" y="269"/>
                    <a:pt x="157" y="272"/>
                    <a:pt x="159" y="271"/>
                  </a:cubicBezTo>
                  <a:close/>
                  <a:moveTo>
                    <a:pt x="123" y="268"/>
                  </a:moveTo>
                  <a:cubicBezTo>
                    <a:pt x="123" y="269"/>
                    <a:pt x="125" y="271"/>
                    <a:pt x="127" y="269"/>
                  </a:cubicBezTo>
                  <a:cubicBezTo>
                    <a:pt x="127" y="267"/>
                    <a:pt x="125" y="266"/>
                    <a:pt x="123" y="268"/>
                  </a:cubicBezTo>
                  <a:close/>
                  <a:moveTo>
                    <a:pt x="275" y="272"/>
                  </a:moveTo>
                  <a:cubicBezTo>
                    <a:pt x="279" y="272"/>
                    <a:pt x="278" y="268"/>
                    <a:pt x="276" y="267"/>
                  </a:cubicBezTo>
                  <a:cubicBezTo>
                    <a:pt x="276" y="270"/>
                    <a:pt x="274" y="269"/>
                    <a:pt x="275" y="272"/>
                  </a:cubicBezTo>
                  <a:close/>
                  <a:moveTo>
                    <a:pt x="461" y="273"/>
                  </a:moveTo>
                  <a:cubicBezTo>
                    <a:pt x="460" y="270"/>
                    <a:pt x="455" y="268"/>
                    <a:pt x="453" y="268"/>
                  </a:cubicBezTo>
                  <a:cubicBezTo>
                    <a:pt x="456" y="269"/>
                    <a:pt x="458" y="272"/>
                    <a:pt x="461" y="273"/>
                  </a:cubicBezTo>
                  <a:close/>
                  <a:moveTo>
                    <a:pt x="553" y="273"/>
                  </a:moveTo>
                  <a:cubicBezTo>
                    <a:pt x="555" y="274"/>
                    <a:pt x="556" y="275"/>
                    <a:pt x="557" y="277"/>
                  </a:cubicBezTo>
                  <a:cubicBezTo>
                    <a:pt x="556" y="279"/>
                    <a:pt x="553" y="279"/>
                    <a:pt x="551" y="279"/>
                  </a:cubicBezTo>
                  <a:cubicBezTo>
                    <a:pt x="547" y="290"/>
                    <a:pt x="542" y="303"/>
                    <a:pt x="538" y="315"/>
                  </a:cubicBezTo>
                  <a:cubicBezTo>
                    <a:pt x="548" y="308"/>
                    <a:pt x="553" y="297"/>
                    <a:pt x="556" y="283"/>
                  </a:cubicBezTo>
                  <a:cubicBezTo>
                    <a:pt x="557" y="282"/>
                    <a:pt x="557" y="281"/>
                    <a:pt x="559" y="281"/>
                  </a:cubicBezTo>
                  <a:cubicBezTo>
                    <a:pt x="558" y="277"/>
                    <a:pt x="560" y="273"/>
                    <a:pt x="562" y="271"/>
                  </a:cubicBezTo>
                  <a:cubicBezTo>
                    <a:pt x="560" y="270"/>
                    <a:pt x="559" y="267"/>
                    <a:pt x="556" y="267"/>
                  </a:cubicBezTo>
                  <a:cubicBezTo>
                    <a:pt x="556" y="270"/>
                    <a:pt x="554" y="271"/>
                    <a:pt x="553" y="273"/>
                  </a:cubicBezTo>
                  <a:close/>
                  <a:moveTo>
                    <a:pt x="80" y="290"/>
                  </a:moveTo>
                  <a:cubicBezTo>
                    <a:pt x="79" y="284"/>
                    <a:pt x="75" y="280"/>
                    <a:pt x="75" y="273"/>
                  </a:cubicBezTo>
                  <a:cubicBezTo>
                    <a:pt x="71" y="272"/>
                    <a:pt x="69" y="269"/>
                    <a:pt x="65" y="268"/>
                  </a:cubicBezTo>
                  <a:cubicBezTo>
                    <a:pt x="67" y="278"/>
                    <a:pt x="71" y="286"/>
                    <a:pt x="80" y="290"/>
                  </a:cubicBezTo>
                  <a:close/>
                  <a:moveTo>
                    <a:pt x="231" y="269"/>
                  </a:moveTo>
                  <a:cubicBezTo>
                    <a:pt x="233" y="270"/>
                    <a:pt x="234" y="272"/>
                    <a:pt x="236" y="272"/>
                  </a:cubicBezTo>
                  <a:cubicBezTo>
                    <a:pt x="236" y="269"/>
                    <a:pt x="232" y="266"/>
                    <a:pt x="231" y="269"/>
                  </a:cubicBezTo>
                  <a:close/>
                  <a:moveTo>
                    <a:pt x="100" y="286"/>
                  </a:moveTo>
                  <a:cubicBezTo>
                    <a:pt x="97" y="278"/>
                    <a:pt x="90" y="270"/>
                    <a:pt x="83" y="269"/>
                  </a:cubicBezTo>
                  <a:cubicBezTo>
                    <a:pt x="89" y="275"/>
                    <a:pt x="92" y="282"/>
                    <a:pt x="100" y="286"/>
                  </a:cubicBezTo>
                  <a:close/>
                  <a:moveTo>
                    <a:pt x="143" y="271"/>
                  </a:moveTo>
                  <a:cubicBezTo>
                    <a:pt x="146" y="273"/>
                    <a:pt x="148" y="275"/>
                    <a:pt x="151" y="277"/>
                  </a:cubicBezTo>
                  <a:cubicBezTo>
                    <a:pt x="152" y="276"/>
                    <a:pt x="153" y="276"/>
                    <a:pt x="152" y="274"/>
                  </a:cubicBezTo>
                  <a:cubicBezTo>
                    <a:pt x="150" y="273"/>
                    <a:pt x="148" y="269"/>
                    <a:pt x="145" y="268"/>
                  </a:cubicBezTo>
                  <a:cubicBezTo>
                    <a:pt x="145" y="269"/>
                    <a:pt x="144" y="269"/>
                    <a:pt x="143" y="271"/>
                  </a:cubicBezTo>
                  <a:close/>
                  <a:moveTo>
                    <a:pt x="185" y="280"/>
                  </a:moveTo>
                  <a:cubicBezTo>
                    <a:pt x="186" y="279"/>
                    <a:pt x="188" y="278"/>
                    <a:pt x="189" y="276"/>
                  </a:cubicBezTo>
                  <a:cubicBezTo>
                    <a:pt x="183" y="274"/>
                    <a:pt x="178" y="269"/>
                    <a:pt x="172" y="269"/>
                  </a:cubicBezTo>
                  <a:cubicBezTo>
                    <a:pt x="177" y="272"/>
                    <a:pt x="179" y="279"/>
                    <a:pt x="185" y="280"/>
                  </a:cubicBezTo>
                  <a:close/>
                  <a:moveTo>
                    <a:pt x="299" y="272"/>
                  </a:moveTo>
                  <a:cubicBezTo>
                    <a:pt x="301" y="272"/>
                    <a:pt x="302" y="275"/>
                    <a:pt x="304" y="275"/>
                  </a:cubicBezTo>
                  <a:cubicBezTo>
                    <a:pt x="305" y="274"/>
                    <a:pt x="307" y="271"/>
                    <a:pt x="306" y="270"/>
                  </a:cubicBezTo>
                  <a:cubicBezTo>
                    <a:pt x="305" y="269"/>
                    <a:pt x="300" y="268"/>
                    <a:pt x="299" y="272"/>
                  </a:cubicBezTo>
                  <a:close/>
                  <a:moveTo>
                    <a:pt x="430" y="272"/>
                  </a:moveTo>
                  <a:cubicBezTo>
                    <a:pt x="432" y="273"/>
                    <a:pt x="433" y="269"/>
                    <a:pt x="432" y="269"/>
                  </a:cubicBezTo>
                  <a:cubicBezTo>
                    <a:pt x="431" y="270"/>
                    <a:pt x="431" y="271"/>
                    <a:pt x="430" y="272"/>
                  </a:cubicBezTo>
                  <a:close/>
                  <a:moveTo>
                    <a:pt x="531" y="277"/>
                  </a:moveTo>
                  <a:cubicBezTo>
                    <a:pt x="531" y="279"/>
                    <a:pt x="534" y="279"/>
                    <a:pt x="534" y="282"/>
                  </a:cubicBezTo>
                  <a:cubicBezTo>
                    <a:pt x="532" y="284"/>
                    <a:pt x="531" y="282"/>
                    <a:pt x="529" y="283"/>
                  </a:cubicBezTo>
                  <a:cubicBezTo>
                    <a:pt x="527" y="286"/>
                    <a:pt x="528" y="290"/>
                    <a:pt x="529" y="294"/>
                  </a:cubicBezTo>
                  <a:cubicBezTo>
                    <a:pt x="520" y="300"/>
                    <a:pt x="521" y="314"/>
                    <a:pt x="516" y="323"/>
                  </a:cubicBezTo>
                  <a:cubicBezTo>
                    <a:pt x="519" y="323"/>
                    <a:pt x="521" y="318"/>
                    <a:pt x="524" y="316"/>
                  </a:cubicBezTo>
                  <a:cubicBezTo>
                    <a:pt x="529" y="300"/>
                    <a:pt x="536" y="287"/>
                    <a:pt x="540" y="271"/>
                  </a:cubicBezTo>
                  <a:cubicBezTo>
                    <a:pt x="537" y="271"/>
                    <a:pt x="536" y="269"/>
                    <a:pt x="533" y="269"/>
                  </a:cubicBezTo>
                  <a:cubicBezTo>
                    <a:pt x="533" y="272"/>
                    <a:pt x="532" y="274"/>
                    <a:pt x="531" y="277"/>
                  </a:cubicBezTo>
                  <a:close/>
                  <a:moveTo>
                    <a:pt x="401" y="272"/>
                  </a:moveTo>
                  <a:cubicBezTo>
                    <a:pt x="403" y="272"/>
                    <a:pt x="404" y="271"/>
                    <a:pt x="404" y="269"/>
                  </a:cubicBezTo>
                  <a:cubicBezTo>
                    <a:pt x="402" y="269"/>
                    <a:pt x="402" y="271"/>
                    <a:pt x="401" y="272"/>
                  </a:cubicBezTo>
                  <a:close/>
                  <a:moveTo>
                    <a:pt x="559" y="290"/>
                  </a:moveTo>
                  <a:cubicBezTo>
                    <a:pt x="563" y="284"/>
                    <a:pt x="566" y="278"/>
                    <a:pt x="567" y="270"/>
                  </a:cubicBezTo>
                  <a:cubicBezTo>
                    <a:pt x="567" y="270"/>
                    <a:pt x="567" y="269"/>
                    <a:pt x="566" y="269"/>
                  </a:cubicBezTo>
                  <a:cubicBezTo>
                    <a:pt x="562" y="275"/>
                    <a:pt x="560" y="284"/>
                    <a:pt x="559" y="290"/>
                  </a:cubicBezTo>
                  <a:close/>
                  <a:moveTo>
                    <a:pt x="287" y="274"/>
                  </a:moveTo>
                  <a:cubicBezTo>
                    <a:pt x="290" y="275"/>
                    <a:pt x="293" y="271"/>
                    <a:pt x="290" y="270"/>
                  </a:cubicBezTo>
                  <a:cubicBezTo>
                    <a:pt x="289" y="272"/>
                    <a:pt x="286" y="271"/>
                    <a:pt x="287" y="274"/>
                  </a:cubicBezTo>
                  <a:close/>
                  <a:moveTo>
                    <a:pt x="214" y="276"/>
                  </a:moveTo>
                  <a:cubicBezTo>
                    <a:pt x="217" y="276"/>
                    <a:pt x="218" y="274"/>
                    <a:pt x="220" y="272"/>
                  </a:cubicBezTo>
                  <a:cubicBezTo>
                    <a:pt x="217" y="269"/>
                    <a:pt x="212" y="273"/>
                    <a:pt x="214" y="276"/>
                  </a:cubicBezTo>
                  <a:close/>
                  <a:moveTo>
                    <a:pt x="502" y="277"/>
                  </a:moveTo>
                  <a:cubicBezTo>
                    <a:pt x="502" y="274"/>
                    <a:pt x="505" y="274"/>
                    <a:pt x="505" y="271"/>
                  </a:cubicBezTo>
                  <a:cubicBezTo>
                    <a:pt x="504" y="271"/>
                    <a:pt x="504" y="271"/>
                    <a:pt x="503" y="271"/>
                  </a:cubicBezTo>
                  <a:cubicBezTo>
                    <a:pt x="502" y="272"/>
                    <a:pt x="500" y="276"/>
                    <a:pt x="502" y="277"/>
                  </a:cubicBezTo>
                  <a:close/>
                  <a:moveTo>
                    <a:pt x="33" y="275"/>
                  </a:moveTo>
                  <a:cubicBezTo>
                    <a:pt x="33" y="274"/>
                    <a:pt x="34" y="271"/>
                    <a:pt x="32" y="271"/>
                  </a:cubicBezTo>
                  <a:cubicBezTo>
                    <a:pt x="32" y="272"/>
                    <a:pt x="31" y="275"/>
                    <a:pt x="33" y="275"/>
                  </a:cubicBezTo>
                  <a:close/>
                  <a:moveTo>
                    <a:pt x="56" y="280"/>
                  </a:moveTo>
                  <a:cubicBezTo>
                    <a:pt x="55" y="275"/>
                    <a:pt x="50" y="274"/>
                    <a:pt x="47" y="271"/>
                  </a:cubicBezTo>
                  <a:cubicBezTo>
                    <a:pt x="47" y="278"/>
                    <a:pt x="53" y="277"/>
                    <a:pt x="56" y="280"/>
                  </a:cubicBezTo>
                  <a:close/>
                  <a:moveTo>
                    <a:pt x="196" y="277"/>
                  </a:moveTo>
                  <a:cubicBezTo>
                    <a:pt x="199" y="278"/>
                    <a:pt x="202" y="281"/>
                    <a:pt x="206" y="282"/>
                  </a:cubicBezTo>
                  <a:cubicBezTo>
                    <a:pt x="205" y="280"/>
                    <a:pt x="208" y="282"/>
                    <a:pt x="207" y="280"/>
                  </a:cubicBezTo>
                  <a:cubicBezTo>
                    <a:pt x="203" y="277"/>
                    <a:pt x="199" y="269"/>
                    <a:pt x="196" y="277"/>
                  </a:cubicBezTo>
                  <a:close/>
                  <a:moveTo>
                    <a:pt x="361" y="276"/>
                  </a:moveTo>
                  <a:cubicBezTo>
                    <a:pt x="359" y="276"/>
                    <a:pt x="359" y="273"/>
                    <a:pt x="358" y="272"/>
                  </a:cubicBezTo>
                  <a:cubicBezTo>
                    <a:pt x="357" y="272"/>
                    <a:pt x="355" y="272"/>
                    <a:pt x="354" y="272"/>
                  </a:cubicBezTo>
                  <a:cubicBezTo>
                    <a:pt x="355" y="275"/>
                    <a:pt x="359" y="277"/>
                    <a:pt x="361" y="276"/>
                  </a:cubicBezTo>
                  <a:close/>
                  <a:moveTo>
                    <a:pt x="622" y="297"/>
                  </a:moveTo>
                  <a:cubicBezTo>
                    <a:pt x="621" y="298"/>
                    <a:pt x="617" y="301"/>
                    <a:pt x="620" y="302"/>
                  </a:cubicBezTo>
                  <a:cubicBezTo>
                    <a:pt x="624" y="293"/>
                    <a:pt x="630" y="284"/>
                    <a:pt x="629" y="273"/>
                  </a:cubicBezTo>
                  <a:cubicBezTo>
                    <a:pt x="625" y="280"/>
                    <a:pt x="623" y="288"/>
                    <a:pt x="622" y="297"/>
                  </a:cubicBezTo>
                  <a:close/>
                  <a:moveTo>
                    <a:pt x="86" y="276"/>
                  </a:moveTo>
                  <a:cubicBezTo>
                    <a:pt x="83" y="277"/>
                    <a:pt x="85" y="273"/>
                    <a:pt x="83" y="274"/>
                  </a:cubicBezTo>
                  <a:cubicBezTo>
                    <a:pt x="82" y="275"/>
                    <a:pt x="85" y="278"/>
                    <a:pt x="86" y="276"/>
                  </a:cubicBezTo>
                  <a:close/>
                  <a:moveTo>
                    <a:pt x="218" y="279"/>
                  </a:moveTo>
                  <a:cubicBezTo>
                    <a:pt x="220" y="280"/>
                    <a:pt x="222" y="282"/>
                    <a:pt x="225" y="282"/>
                  </a:cubicBezTo>
                  <a:cubicBezTo>
                    <a:pt x="227" y="281"/>
                    <a:pt x="229" y="279"/>
                    <a:pt x="230" y="277"/>
                  </a:cubicBezTo>
                  <a:cubicBezTo>
                    <a:pt x="226" y="274"/>
                    <a:pt x="221" y="273"/>
                    <a:pt x="218" y="279"/>
                  </a:cubicBezTo>
                  <a:close/>
                  <a:moveTo>
                    <a:pt x="272" y="277"/>
                  </a:moveTo>
                  <a:cubicBezTo>
                    <a:pt x="274" y="277"/>
                    <a:pt x="274" y="277"/>
                    <a:pt x="275" y="275"/>
                  </a:cubicBezTo>
                  <a:cubicBezTo>
                    <a:pt x="273" y="275"/>
                    <a:pt x="273" y="274"/>
                    <a:pt x="273" y="274"/>
                  </a:cubicBezTo>
                  <a:cubicBezTo>
                    <a:pt x="273" y="275"/>
                    <a:pt x="272" y="276"/>
                    <a:pt x="272" y="277"/>
                  </a:cubicBezTo>
                  <a:close/>
                  <a:moveTo>
                    <a:pt x="507" y="280"/>
                  </a:moveTo>
                  <a:cubicBezTo>
                    <a:pt x="507" y="282"/>
                    <a:pt x="508" y="283"/>
                    <a:pt x="510" y="283"/>
                  </a:cubicBezTo>
                  <a:cubicBezTo>
                    <a:pt x="510" y="281"/>
                    <a:pt x="512" y="276"/>
                    <a:pt x="511" y="274"/>
                  </a:cubicBezTo>
                  <a:cubicBezTo>
                    <a:pt x="510" y="277"/>
                    <a:pt x="507" y="277"/>
                    <a:pt x="507" y="280"/>
                  </a:cubicBezTo>
                  <a:close/>
                  <a:moveTo>
                    <a:pt x="536" y="300"/>
                  </a:moveTo>
                  <a:cubicBezTo>
                    <a:pt x="540" y="292"/>
                    <a:pt x="546" y="286"/>
                    <a:pt x="548" y="277"/>
                  </a:cubicBezTo>
                  <a:cubicBezTo>
                    <a:pt x="546" y="276"/>
                    <a:pt x="547" y="274"/>
                    <a:pt x="544" y="274"/>
                  </a:cubicBezTo>
                  <a:cubicBezTo>
                    <a:pt x="542" y="282"/>
                    <a:pt x="537" y="291"/>
                    <a:pt x="536" y="300"/>
                  </a:cubicBezTo>
                  <a:close/>
                  <a:moveTo>
                    <a:pt x="129" y="296"/>
                  </a:moveTo>
                  <a:cubicBezTo>
                    <a:pt x="123" y="289"/>
                    <a:pt x="118" y="281"/>
                    <a:pt x="111" y="274"/>
                  </a:cubicBezTo>
                  <a:cubicBezTo>
                    <a:pt x="115" y="283"/>
                    <a:pt x="120" y="292"/>
                    <a:pt x="129" y="296"/>
                  </a:cubicBezTo>
                  <a:close/>
                  <a:moveTo>
                    <a:pt x="291" y="278"/>
                  </a:moveTo>
                  <a:cubicBezTo>
                    <a:pt x="294" y="280"/>
                    <a:pt x="296" y="284"/>
                    <a:pt x="299" y="285"/>
                  </a:cubicBezTo>
                  <a:cubicBezTo>
                    <a:pt x="300" y="282"/>
                    <a:pt x="302" y="281"/>
                    <a:pt x="303" y="278"/>
                  </a:cubicBezTo>
                  <a:cubicBezTo>
                    <a:pt x="299" y="276"/>
                    <a:pt x="293" y="272"/>
                    <a:pt x="291" y="278"/>
                  </a:cubicBezTo>
                  <a:close/>
                  <a:moveTo>
                    <a:pt x="334" y="278"/>
                  </a:moveTo>
                  <a:cubicBezTo>
                    <a:pt x="335" y="280"/>
                    <a:pt x="335" y="281"/>
                    <a:pt x="338" y="281"/>
                  </a:cubicBezTo>
                  <a:cubicBezTo>
                    <a:pt x="339" y="279"/>
                    <a:pt x="342" y="279"/>
                    <a:pt x="343" y="275"/>
                  </a:cubicBezTo>
                  <a:cubicBezTo>
                    <a:pt x="339" y="273"/>
                    <a:pt x="337" y="277"/>
                    <a:pt x="334" y="278"/>
                  </a:cubicBezTo>
                  <a:close/>
                  <a:moveTo>
                    <a:pt x="447" y="285"/>
                  </a:moveTo>
                  <a:cubicBezTo>
                    <a:pt x="449" y="286"/>
                    <a:pt x="451" y="288"/>
                    <a:pt x="454" y="288"/>
                  </a:cubicBezTo>
                  <a:cubicBezTo>
                    <a:pt x="456" y="285"/>
                    <a:pt x="457" y="282"/>
                    <a:pt x="459" y="279"/>
                  </a:cubicBezTo>
                  <a:cubicBezTo>
                    <a:pt x="455" y="278"/>
                    <a:pt x="455" y="274"/>
                    <a:pt x="451" y="274"/>
                  </a:cubicBezTo>
                  <a:cubicBezTo>
                    <a:pt x="450" y="278"/>
                    <a:pt x="448" y="280"/>
                    <a:pt x="447" y="285"/>
                  </a:cubicBezTo>
                  <a:close/>
                  <a:moveTo>
                    <a:pt x="601" y="300"/>
                  </a:moveTo>
                  <a:cubicBezTo>
                    <a:pt x="606" y="296"/>
                    <a:pt x="610" y="284"/>
                    <a:pt x="608" y="274"/>
                  </a:cubicBezTo>
                  <a:cubicBezTo>
                    <a:pt x="607" y="284"/>
                    <a:pt x="601" y="292"/>
                    <a:pt x="601" y="300"/>
                  </a:cubicBezTo>
                  <a:close/>
                  <a:moveTo>
                    <a:pt x="175" y="290"/>
                  </a:moveTo>
                  <a:cubicBezTo>
                    <a:pt x="174" y="283"/>
                    <a:pt x="166" y="278"/>
                    <a:pt x="160" y="275"/>
                  </a:cubicBezTo>
                  <a:cubicBezTo>
                    <a:pt x="162" y="280"/>
                    <a:pt x="169" y="286"/>
                    <a:pt x="175" y="290"/>
                  </a:cubicBezTo>
                  <a:close/>
                  <a:moveTo>
                    <a:pt x="308" y="277"/>
                  </a:moveTo>
                  <a:cubicBezTo>
                    <a:pt x="310" y="278"/>
                    <a:pt x="311" y="277"/>
                    <a:pt x="310" y="275"/>
                  </a:cubicBezTo>
                  <a:cubicBezTo>
                    <a:pt x="310" y="275"/>
                    <a:pt x="309" y="275"/>
                    <a:pt x="309" y="275"/>
                  </a:cubicBezTo>
                  <a:cubicBezTo>
                    <a:pt x="309" y="276"/>
                    <a:pt x="308" y="276"/>
                    <a:pt x="308" y="277"/>
                  </a:cubicBezTo>
                  <a:close/>
                  <a:moveTo>
                    <a:pt x="515" y="280"/>
                  </a:moveTo>
                  <a:cubicBezTo>
                    <a:pt x="517" y="280"/>
                    <a:pt x="518" y="274"/>
                    <a:pt x="515" y="275"/>
                  </a:cubicBezTo>
                  <a:cubicBezTo>
                    <a:pt x="516" y="277"/>
                    <a:pt x="514" y="278"/>
                    <a:pt x="515" y="280"/>
                  </a:cubicBezTo>
                  <a:close/>
                  <a:moveTo>
                    <a:pt x="109" y="280"/>
                  </a:moveTo>
                  <a:cubicBezTo>
                    <a:pt x="107" y="279"/>
                    <a:pt x="106" y="277"/>
                    <a:pt x="104" y="275"/>
                  </a:cubicBezTo>
                  <a:cubicBezTo>
                    <a:pt x="104" y="278"/>
                    <a:pt x="107" y="281"/>
                    <a:pt x="109" y="280"/>
                  </a:cubicBezTo>
                  <a:close/>
                  <a:moveTo>
                    <a:pt x="351" y="277"/>
                  </a:moveTo>
                  <a:cubicBezTo>
                    <a:pt x="351" y="277"/>
                    <a:pt x="351" y="278"/>
                    <a:pt x="351" y="279"/>
                  </a:cubicBezTo>
                  <a:cubicBezTo>
                    <a:pt x="354" y="283"/>
                    <a:pt x="358" y="286"/>
                    <a:pt x="361" y="290"/>
                  </a:cubicBezTo>
                  <a:cubicBezTo>
                    <a:pt x="363" y="292"/>
                    <a:pt x="363" y="296"/>
                    <a:pt x="366" y="295"/>
                  </a:cubicBezTo>
                  <a:cubicBezTo>
                    <a:pt x="366" y="287"/>
                    <a:pt x="360" y="276"/>
                    <a:pt x="351" y="277"/>
                  </a:cubicBezTo>
                  <a:close/>
                  <a:moveTo>
                    <a:pt x="400" y="278"/>
                  </a:moveTo>
                  <a:cubicBezTo>
                    <a:pt x="402" y="279"/>
                    <a:pt x="403" y="278"/>
                    <a:pt x="403" y="276"/>
                  </a:cubicBezTo>
                  <a:cubicBezTo>
                    <a:pt x="403" y="276"/>
                    <a:pt x="402" y="276"/>
                    <a:pt x="402" y="276"/>
                  </a:cubicBezTo>
                  <a:cubicBezTo>
                    <a:pt x="402" y="277"/>
                    <a:pt x="401" y="277"/>
                    <a:pt x="400" y="278"/>
                  </a:cubicBezTo>
                  <a:close/>
                  <a:moveTo>
                    <a:pt x="427" y="278"/>
                  </a:moveTo>
                  <a:cubicBezTo>
                    <a:pt x="427" y="280"/>
                    <a:pt x="428" y="281"/>
                    <a:pt x="429" y="282"/>
                  </a:cubicBezTo>
                  <a:cubicBezTo>
                    <a:pt x="429" y="281"/>
                    <a:pt x="429" y="277"/>
                    <a:pt x="429" y="277"/>
                  </a:cubicBezTo>
                  <a:cubicBezTo>
                    <a:pt x="429" y="278"/>
                    <a:pt x="428" y="277"/>
                    <a:pt x="427" y="278"/>
                  </a:cubicBezTo>
                  <a:close/>
                  <a:moveTo>
                    <a:pt x="524" y="284"/>
                  </a:moveTo>
                  <a:cubicBezTo>
                    <a:pt x="529" y="282"/>
                    <a:pt x="523" y="277"/>
                    <a:pt x="520" y="277"/>
                  </a:cubicBezTo>
                  <a:cubicBezTo>
                    <a:pt x="521" y="280"/>
                    <a:pt x="523" y="281"/>
                    <a:pt x="524" y="284"/>
                  </a:cubicBezTo>
                  <a:close/>
                  <a:moveTo>
                    <a:pt x="311" y="280"/>
                  </a:moveTo>
                  <a:cubicBezTo>
                    <a:pt x="314" y="281"/>
                    <a:pt x="315" y="284"/>
                    <a:pt x="319" y="284"/>
                  </a:cubicBezTo>
                  <a:cubicBezTo>
                    <a:pt x="318" y="280"/>
                    <a:pt x="315" y="279"/>
                    <a:pt x="312" y="277"/>
                  </a:cubicBezTo>
                  <a:cubicBezTo>
                    <a:pt x="312" y="279"/>
                    <a:pt x="311" y="278"/>
                    <a:pt x="311" y="280"/>
                  </a:cubicBezTo>
                  <a:close/>
                  <a:moveTo>
                    <a:pt x="482" y="286"/>
                  </a:moveTo>
                  <a:cubicBezTo>
                    <a:pt x="485" y="287"/>
                    <a:pt x="486" y="290"/>
                    <a:pt x="488" y="290"/>
                  </a:cubicBezTo>
                  <a:cubicBezTo>
                    <a:pt x="489" y="287"/>
                    <a:pt x="490" y="285"/>
                    <a:pt x="492" y="283"/>
                  </a:cubicBezTo>
                  <a:cubicBezTo>
                    <a:pt x="492" y="273"/>
                    <a:pt x="482" y="278"/>
                    <a:pt x="482" y="286"/>
                  </a:cubicBezTo>
                  <a:close/>
                  <a:moveTo>
                    <a:pt x="565" y="306"/>
                  </a:moveTo>
                  <a:cubicBezTo>
                    <a:pt x="566" y="304"/>
                    <a:pt x="568" y="303"/>
                    <a:pt x="570" y="302"/>
                  </a:cubicBezTo>
                  <a:cubicBezTo>
                    <a:pt x="570" y="292"/>
                    <a:pt x="578" y="285"/>
                    <a:pt x="576" y="277"/>
                  </a:cubicBezTo>
                  <a:cubicBezTo>
                    <a:pt x="573" y="287"/>
                    <a:pt x="565" y="297"/>
                    <a:pt x="565" y="306"/>
                  </a:cubicBezTo>
                  <a:close/>
                  <a:moveTo>
                    <a:pt x="55" y="292"/>
                  </a:moveTo>
                  <a:cubicBezTo>
                    <a:pt x="54" y="288"/>
                    <a:pt x="53" y="287"/>
                    <a:pt x="54" y="283"/>
                  </a:cubicBezTo>
                  <a:cubicBezTo>
                    <a:pt x="51" y="282"/>
                    <a:pt x="50" y="279"/>
                    <a:pt x="47" y="279"/>
                  </a:cubicBezTo>
                  <a:cubicBezTo>
                    <a:pt x="46" y="287"/>
                    <a:pt x="50" y="290"/>
                    <a:pt x="55" y="292"/>
                  </a:cubicBezTo>
                  <a:close/>
                  <a:moveTo>
                    <a:pt x="154" y="280"/>
                  </a:moveTo>
                  <a:cubicBezTo>
                    <a:pt x="156" y="281"/>
                    <a:pt x="157" y="283"/>
                    <a:pt x="160" y="283"/>
                  </a:cubicBezTo>
                  <a:cubicBezTo>
                    <a:pt x="159" y="281"/>
                    <a:pt x="156" y="277"/>
                    <a:pt x="154" y="280"/>
                  </a:cubicBezTo>
                  <a:close/>
                  <a:moveTo>
                    <a:pt x="189" y="283"/>
                  </a:moveTo>
                  <a:cubicBezTo>
                    <a:pt x="191" y="285"/>
                    <a:pt x="195" y="286"/>
                    <a:pt x="198" y="288"/>
                  </a:cubicBezTo>
                  <a:cubicBezTo>
                    <a:pt x="200" y="287"/>
                    <a:pt x="202" y="286"/>
                    <a:pt x="203" y="283"/>
                  </a:cubicBezTo>
                  <a:cubicBezTo>
                    <a:pt x="197" y="282"/>
                    <a:pt x="192" y="275"/>
                    <a:pt x="189" y="283"/>
                  </a:cubicBezTo>
                  <a:close/>
                  <a:moveTo>
                    <a:pt x="268" y="286"/>
                  </a:moveTo>
                  <a:cubicBezTo>
                    <a:pt x="266" y="286"/>
                    <a:pt x="265" y="287"/>
                    <a:pt x="264" y="288"/>
                  </a:cubicBezTo>
                  <a:cubicBezTo>
                    <a:pt x="266" y="291"/>
                    <a:pt x="268" y="290"/>
                    <a:pt x="271" y="290"/>
                  </a:cubicBezTo>
                  <a:cubicBezTo>
                    <a:pt x="272" y="285"/>
                    <a:pt x="278" y="285"/>
                    <a:pt x="279" y="280"/>
                  </a:cubicBezTo>
                  <a:cubicBezTo>
                    <a:pt x="276" y="276"/>
                    <a:pt x="271" y="284"/>
                    <a:pt x="268" y="286"/>
                  </a:cubicBezTo>
                  <a:close/>
                  <a:moveTo>
                    <a:pt x="581" y="318"/>
                  </a:moveTo>
                  <a:cubicBezTo>
                    <a:pt x="583" y="316"/>
                    <a:pt x="585" y="315"/>
                    <a:pt x="587" y="313"/>
                  </a:cubicBezTo>
                  <a:cubicBezTo>
                    <a:pt x="589" y="299"/>
                    <a:pt x="595" y="293"/>
                    <a:pt x="597" y="279"/>
                  </a:cubicBezTo>
                  <a:cubicBezTo>
                    <a:pt x="596" y="279"/>
                    <a:pt x="596" y="278"/>
                    <a:pt x="595" y="279"/>
                  </a:cubicBezTo>
                  <a:cubicBezTo>
                    <a:pt x="590" y="290"/>
                    <a:pt x="584" y="306"/>
                    <a:pt x="581" y="318"/>
                  </a:cubicBezTo>
                  <a:close/>
                  <a:moveTo>
                    <a:pt x="125" y="286"/>
                  </a:moveTo>
                  <a:cubicBezTo>
                    <a:pt x="125" y="285"/>
                    <a:pt x="126" y="284"/>
                    <a:pt x="126" y="284"/>
                  </a:cubicBezTo>
                  <a:cubicBezTo>
                    <a:pt x="126" y="281"/>
                    <a:pt x="123" y="282"/>
                    <a:pt x="123" y="279"/>
                  </a:cubicBezTo>
                  <a:cubicBezTo>
                    <a:pt x="122" y="279"/>
                    <a:pt x="120" y="278"/>
                    <a:pt x="120" y="280"/>
                  </a:cubicBezTo>
                  <a:cubicBezTo>
                    <a:pt x="122" y="281"/>
                    <a:pt x="122" y="286"/>
                    <a:pt x="125" y="286"/>
                  </a:cubicBezTo>
                  <a:close/>
                  <a:moveTo>
                    <a:pt x="375" y="285"/>
                  </a:moveTo>
                  <a:cubicBezTo>
                    <a:pt x="374" y="283"/>
                    <a:pt x="369" y="279"/>
                    <a:pt x="366" y="280"/>
                  </a:cubicBezTo>
                  <a:cubicBezTo>
                    <a:pt x="369" y="282"/>
                    <a:pt x="371" y="285"/>
                    <a:pt x="375" y="285"/>
                  </a:cubicBezTo>
                  <a:close/>
                  <a:moveTo>
                    <a:pt x="229" y="285"/>
                  </a:moveTo>
                  <a:cubicBezTo>
                    <a:pt x="235" y="289"/>
                    <a:pt x="239" y="293"/>
                    <a:pt x="247" y="296"/>
                  </a:cubicBezTo>
                  <a:cubicBezTo>
                    <a:pt x="247" y="294"/>
                    <a:pt x="248" y="294"/>
                    <a:pt x="249" y="294"/>
                  </a:cubicBezTo>
                  <a:cubicBezTo>
                    <a:pt x="245" y="288"/>
                    <a:pt x="234" y="274"/>
                    <a:pt x="229" y="285"/>
                  </a:cubicBezTo>
                  <a:close/>
                  <a:moveTo>
                    <a:pt x="248" y="283"/>
                  </a:moveTo>
                  <a:cubicBezTo>
                    <a:pt x="244" y="284"/>
                    <a:pt x="245" y="281"/>
                    <a:pt x="243" y="280"/>
                  </a:cubicBezTo>
                  <a:cubicBezTo>
                    <a:pt x="242" y="281"/>
                    <a:pt x="243" y="281"/>
                    <a:pt x="243" y="283"/>
                  </a:cubicBezTo>
                  <a:cubicBezTo>
                    <a:pt x="245" y="282"/>
                    <a:pt x="247" y="286"/>
                    <a:pt x="248" y="283"/>
                  </a:cubicBezTo>
                  <a:close/>
                  <a:moveTo>
                    <a:pt x="420" y="285"/>
                  </a:moveTo>
                  <a:cubicBezTo>
                    <a:pt x="422" y="283"/>
                    <a:pt x="421" y="282"/>
                    <a:pt x="420" y="280"/>
                  </a:cubicBezTo>
                  <a:cubicBezTo>
                    <a:pt x="420" y="280"/>
                    <a:pt x="419" y="280"/>
                    <a:pt x="418" y="280"/>
                  </a:cubicBezTo>
                  <a:cubicBezTo>
                    <a:pt x="416" y="282"/>
                    <a:pt x="418" y="284"/>
                    <a:pt x="420" y="285"/>
                  </a:cubicBezTo>
                  <a:close/>
                  <a:moveTo>
                    <a:pt x="516" y="289"/>
                  </a:moveTo>
                  <a:cubicBezTo>
                    <a:pt x="519" y="289"/>
                    <a:pt x="520" y="292"/>
                    <a:pt x="522" y="292"/>
                  </a:cubicBezTo>
                  <a:cubicBezTo>
                    <a:pt x="525" y="287"/>
                    <a:pt x="520" y="283"/>
                    <a:pt x="519" y="280"/>
                  </a:cubicBezTo>
                  <a:cubicBezTo>
                    <a:pt x="518" y="283"/>
                    <a:pt x="517" y="285"/>
                    <a:pt x="516" y="289"/>
                  </a:cubicBezTo>
                  <a:close/>
                  <a:moveTo>
                    <a:pt x="26" y="287"/>
                  </a:moveTo>
                  <a:cubicBezTo>
                    <a:pt x="26" y="286"/>
                    <a:pt x="27" y="280"/>
                    <a:pt x="23" y="280"/>
                  </a:cubicBezTo>
                  <a:cubicBezTo>
                    <a:pt x="23" y="284"/>
                    <a:pt x="23" y="287"/>
                    <a:pt x="26" y="287"/>
                  </a:cubicBezTo>
                  <a:close/>
                  <a:moveTo>
                    <a:pt x="396" y="287"/>
                  </a:moveTo>
                  <a:cubicBezTo>
                    <a:pt x="398" y="286"/>
                    <a:pt x="400" y="285"/>
                    <a:pt x="400" y="283"/>
                  </a:cubicBezTo>
                  <a:cubicBezTo>
                    <a:pt x="398" y="283"/>
                    <a:pt x="399" y="281"/>
                    <a:pt x="397" y="282"/>
                  </a:cubicBezTo>
                  <a:cubicBezTo>
                    <a:pt x="397" y="284"/>
                    <a:pt x="396" y="285"/>
                    <a:pt x="396" y="287"/>
                  </a:cubicBezTo>
                  <a:close/>
                  <a:moveTo>
                    <a:pt x="434" y="285"/>
                  </a:moveTo>
                  <a:cubicBezTo>
                    <a:pt x="435" y="286"/>
                    <a:pt x="436" y="286"/>
                    <a:pt x="437" y="287"/>
                  </a:cubicBezTo>
                  <a:cubicBezTo>
                    <a:pt x="438" y="285"/>
                    <a:pt x="439" y="284"/>
                    <a:pt x="439" y="282"/>
                  </a:cubicBezTo>
                  <a:cubicBezTo>
                    <a:pt x="437" y="281"/>
                    <a:pt x="435" y="284"/>
                    <a:pt x="434" y="285"/>
                  </a:cubicBezTo>
                  <a:close/>
                  <a:moveTo>
                    <a:pt x="168" y="294"/>
                  </a:moveTo>
                  <a:cubicBezTo>
                    <a:pt x="161" y="291"/>
                    <a:pt x="157" y="284"/>
                    <a:pt x="148" y="282"/>
                  </a:cubicBezTo>
                  <a:cubicBezTo>
                    <a:pt x="151" y="289"/>
                    <a:pt x="161" y="293"/>
                    <a:pt x="168" y="294"/>
                  </a:cubicBezTo>
                  <a:close/>
                  <a:moveTo>
                    <a:pt x="332" y="287"/>
                  </a:moveTo>
                  <a:cubicBezTo>
                    <a:pt x="332" y="286"/>
                    <a:pt x="332" y="286"/>
                    <a:pt x="332" y="286"/>
                  </a:cubicBezTo>
                  <a:cubicBezTo>
                    <a:pt x="332" y="286"/>
                    <a:pt x="332" y="286"/>
                    <a:pt x="332" y="285"/>
                  </a:cubicBezTo>
                  <a:cubicBezTo>
                    <a:pt x="331" y="284"/>
                    <a:pt x="329" y="283"/>
                    <a:pt x="327" y="282"/>
                  </a:cubicBezTo>
                  <a:cubicBezTo>
                    <a:pt x="327" y="285"/>
                    <a:pt x="330" y="286"/>
                    <a:pt x="332" y="287"/>
                  </a:cubicBezTo>
                  <a:close/>
                  <a:moveTo>
                    <a:pt x="346" y="285"/>
                  </a:moveTo>
                  <a:cubicBezTo>
                    <a:pt x="348" y="287"/>
                    <a:pt x="353" y="292"/>
                    <a:pt x="355" y="290"/>
                  </a:cubicBezTo>
                  <a:cubicBezTo>
                    <a:pt x="352" y="288"/>
                    <a:pt x="352" y="283"/>
                    <a:pt x="347" y="282"/>
                  </a:cubicBezTo>
                  <a:cubicBezTo>
                    <a:pt x="348" y="284"/>
                    <a:pt x="345" y="283"/>
                    <a:pt x="346" y="285"/>
                  </a:cubicBezTo>
                  <a:close/>
                  <a:moveTo>
                    <a:pt x="103" y="309"/>
                  </a:moveTo>
                  <a:cubicBezTo>
                    <a:pt x="107" y="310"/>
                    <a:pt x="108" y="316"/>
                    <a:pt x="113" y="314"/>
                  </a:cubicBezTo>
                  <a:cubicBezTo>
                    <a:pt x="111" y="310"/>
                    <a:pt x="110" y="304"/>
                    <a:pt x="108" y="299"/>
                  </a:cubicBezTo>
                  <a:cubicBezTo>
                    <a:pt x="101" y="294"/>
                    <a:pt x="96" y="287"/>
                    <a:pt x="89" y="283"/>
                  </a:cubicBezTo>
                  <a:cubicBezTo>
                    <a:pt x="93" y="292"/>
                    <a:pt x="99" y="300"/>
                    <a:pt x="103" y="309"/>
                  </a:cubicBezTo>
                  <a:close/>
                  <a:moveTo>
                    <a:pt x="176" y="285"/>
                  </a:moveTo>
                  <a:cubicBezTo>
                    <a:pt x="178" y="286"/>
                    <a:pt x="177" y="285"/>
                    <a:pt x="179" y="286"/>
                  </a:cubicBezTo>
                  <a:cubicBezTo>
                    <a:pt x="179" y="284"/>
                    <a:pt x="178" y="284"/>
                    <a:pt x="177" y="283"/>
                  </a:cubicBezTo>
                  <a:cubicBezTo>
                    <a:pt x="177" y="284"/>
                    <a:pt x="176" y="284"/>
                    <a:pt x="176" y="285"/>
                  </a:cubicBezTo>
                  <a:close/>
                  <a:moveTo>
                    <a:pt x="304" y="288"/>
                  </a:moveTo>
                  <a:cubicBezTo>
                    <a:pt x="306" y="288"/>
                    <a:pt x="306" y="290"/>
                    <a:pt x="309" y="290"/>
                  </a:cubicBezTo>
                  <a:cubicBezTo>
                    <a:pt x="310" y="288"/>
                    <a:pt x="314" y="288"/>
                    <a:pt x="314" y="285"/>
                  </a:cubicBezTo>
                  <a:cubicBezTo>
                    <a:pt x="310" y="281"/>
                    <a:pt x="305" y="284"/>
                    <a:pt x="304" y="288"/>
                  </a:cubicBezTo>
                  <a:close/>
                  <a:moveTo>
                    <a:pt x="66" y="286"/>
                  </a:moveTo>
                  <a:cubicBezTo>
                    <a:pt x="66" y="285"/>
                    <a:pt x="66" y="284"/>
                    <a:pt x="66" y="284"/>
                  </a:cubicBezTo>
                  <a:cubicBezTo>
                    <a:pt x="65" y="284"/>
                    <a:pt x="63" y="284"/>
                    <a:pt x="63" y="283"/>
                  </a:cubicBezTo>
                  <a:cubicBezTo>
                    <a:pt x="63" y="285"/>
                    <a:pt x="64" y="285"/>
                    <a:pt x="66" y="286"/>
                  </a:cubicBezTo>
                  <a:close/>
                  <a:moveTo>
                    <a:pt x="93" y="299"/>
                  </a:moveTo>
                  <a:cubicBezTo>
                    <a:pt x="89" y="295"/>
                    <a:pt x="88" y="287"/>
                    <a:pt x="83" y="284"/>
                  </a:cubicBezTo>
                  <a:cubicBezTo>
                    <a:pt x="83" y="291"/>
                    <a:pt x="87" y="299"/>
                    <a:pt x="93" y="299"/>
                  </a:cubicBezTo>
                  <a:close/>
                  <a:moveTo>
                    <a:pt x="283" y="284"/>
                  </a:moveTo>
                  <a:cubicBezTo>
                    <a:pt x="278" y="286"/>
                    <a:pt x="275" y="290"/>
                    <a:pt x="271" y="293"/>
                  </a:cubicBezTo>
                  <a:cubicBezTo>
                    <a:pt x="276" y="295"/>
                    <a:pt x="281" y="303"/>
                    <a:pt x="287" y="303"/>
                  </a:cubicBezTo>
                  <a:cubicBezTo>
                    <a:pt x="291" y="303"/>
                    <a:pt x="292" y="299"/>
                    <a:pt x="296" y="299"/>
                  </a:cubicBezTo>
                  <a:cubicBezTo>
                    <a:pt x="295" y="292"/>
                    <a:pt x="288" y="288"/>
                    <a:pt x="283" y="284"/>
                  </a:cubicBezTo>
                  <a:close/>
                  <a:moveTo>
                    <a:pt x="414" y="288"/>
                  </a:moveTo>
                  <a:cubicBezTo>
                    <a:pt x="415" y="287"/>
                    <a:pt x="417" y="287"/>
                    <a:pt x="417" y="286"/>
                  </a:cubicBezTo>
                  <a:cubicBezTo>
                    <a:pt x="416" y="285"/>
                    <a:pt x="415" y="285"/>
                    <a:pt x="414" y="285"/>
                  </a:cubicBezTo>
                  <a:cubicBezTo>
                    <a:pt x="413" y="285"/>
                    <a:pt x="413" y="287"/>
                    <a:pt x="414" y="288"/>
                  </a:cubicBezTo>
                  <a:close/>
                  <a:moveTo>
                    <a:pt x="326" y="289"/>
                  </a:moveTo>
                  <a:cubicBezTo>
                    <a:pt x="324" y="288"/>
                    <a:pt x="324" y="286"/>
                    <a:pt x="322" y="286"/>
                  </a:cubicBezTo>
                  <a:cubicBezTo>
                    <a:pt x="322" y="288"/>
                    <a:pt x="325" y="289"/>
                    <a:pt x="326" y="289"/>
                  </a:cubicBezTo>
                  <a:close/>
                  <a:moveTo>
                    <a:pt x="563" y="293"/>
                  </a:moveTo>
                  <a:cubicBezTo>
                    <a:pt x="566" y="293"/>
                    <a:pt x="567" y="287"/>
                    <a:pt x="566" y="286"/>
                  </a:cubicBezTo>
                  <a:cubicBezTo>
                    <a:pt x="565" y="288"/>
                    <a:pt x="565" y="291"/>
                    <a:pt x="563" y="293"/>
                  </a:cubicBezTo>
                  <a:close/>
                  <a:moveTo>
                    <a:pt x="300" y="295"/>
                  </a:moveTo>
                  <a:cubicBezTo>
                    <a:pt x="302" y="295"/>
                    <a:pt x="304" y="294"/>
                    <a:pt x="305" y="292"/>
                  </a:cubicBezTo>
                  <a:cubicBezTo>
                    <a:pt x="302" y="291"/>
                    <a:pt x="299" y="286"/>
                    <a:pt x="295" y="287"/>
                  </a:cubicBezTo>
                  <a:cubicBezTo>
                    <a:pt x="297" y="289"/>
                    <a:pt x="298" y="293"/>
                    <a:pt x="300" y="295"/>
                  </a:cubicBezTo>
                  <a:close/>
                  <a:moveTo>
                    <a:pt x="371" y="292"/>
                  </a:moveTo>
                  <a:cubicBezTo>
                    <a:pt x="372" y="291"/>
                    <a:pt x="373" y="290"/>
                    <a:pt x="373" y="288"/>
                  </a:cubicBezTo>
                  <a:cubicBezTo>
                    <a:pt x="372" y="287"/>
                    <a:pt x="370" y="285"/>
                    <a:pt x="369" y="287"/>
                  </a:cubicBezTo>
                  <a:cubicBezTo>
                    <a:pt x="370" y="288"/>
                    <a:pt x="369" y="292"/>
                    <a:pt x="371" y="292"/>
                  </a:cubicBezTo>
                  <a:close/>
                  <a:moveTo>
                    <a:pt x="45" y="300"/>
                  </a:moveTo>
                  <a:cubicBezTo>
                    <a:pt x="45" y="294"/>
                    <a:pt x="42" y="290"/>
                    <a:pt x="38" y="287"/>
                  </a:cubicBezTo>
                  <a:cubicBezTo>
                    <a:pt x="39" y="293"/>
                    <a:pt x="40" y="299"/>
                    <a:pt x="45" y="300"/>
                  </a:cubicBezTo>
                  <a:close/>
                  <a:moveTo>
                    <a:pt x="202" y="291"/>
                  </a:moveTo>
                  <a:cubicBezTo>
                    <a:pt x="205" y="292"/>
                    <a:pt x="207" y="294"/>
                    <a:pt x="210" y="295"/>
                  </a:cubicBezTo>
                  <a:cubicBezTo>
                    <a:pt x="212" y="293"/>
                    <a:pt x="214" y="293"/>
                    <a:pt x="214" y="290"/>
                  </a:cubicBezTo>
                  <a:cubicBezTo>
                    <a:pt x="210" y="288"/>
                    <a:pt x="205" y="285"/>
                    <a:pt x="202" y="291"/>
                  </a:cubicBezTo>
                  <a:close/>
                  <a:moveTo>
                    <a:pt x="429" y="291"/>
                  </a:moveTo>
                  <a:cubicBezTo>
                    <a:pt x="431" y="292"/>
                    <a:pt x="432" y="293"/>
                    <a:pt x="434" y="294"/>
                  </a:cubicBezTo>
                  <a:cubicBezTo>
                    <a:pt x="435" y="293"/>
                    <a:pt x="436" y="291"/>
                    <a:pt x="436" y="289"/>
                  </a:cubicBezTo>
                  <a:cubicBezTo>
                    <a:pt x="434" y="291"/>
                    <a:pt x="433" y="287"/>
                    <a:pt x="430" y="287"/>
                  </a:cubicBezTo>
                  <a:cubicBezTo>
                    <a:pt x="430" y="288"/>
                    <a:pt x="428" y="289"/>
                    <a:pt x="429" y="291"/>
                  </a:cubicBezTo>
                  <a:close/>
                  <a:moveTo>
                    <a:pt x="442" y="290"/>
                  </a:moveTo>
                  <a:cubicBezTo>
                    <a:pt x="443" y="289"/>
                    <a:pt x="443" y="287"/>
                    <a:pt x="441" y="287"/>
                  </a:cubicBezTo>
                  <a:cubicBezTo>
                    <a:pt x="441" y="288"/>
                    <a:pt x="440" y="290"/>
                    <a:pt x="442" y="290"/>
                  </a:cubicBezTo>
                  <a:close/>
                  <a:moveTo>
                    <a:pt x="444" y="292"/>
                  </a:moveTo>
                  <a:cubicBezTo>
                    <a:pt x="445" y="294"/>
                    <a:pt x="451" y="294"/>
                    <a:pt x="451" y="291"/>
                  </a:cubicBezTo>
                  <a:cubicBezTo>
                    <a:pt x="450" y="286"/>
                    <a:pt x="444" y="286"/>
                    <a:pt x="444" y="292"/>
                  </a:cubicBezTo>
                  <a:close/>
                  <a:moveTo>
                    <a:pt x="459" y="293"/>
                  </a:moveTo>
                  <a:cubicBezTo>
                    <a:pt x="461" y="294"/>
                    <a:pt x="466" y="289"/>
                    <a:pt x="465" y="287"/>
                  </a:cubicBezTo>
                  <a:cubicBezTo>
                    <a:pt x="463" y="289"/>
                    <a:pt x="459" y="289"/>
                    <a:pt x="459" y="293"/>
                  </a:cubicBezTo>
                  <a:close/>
                  <a:moveTo>
                    <a:pt x="182" y="288"/>
                  </a:moveTo>
                  <a:cubicBezTo>
                    <a:pt x="183" y="292"/>
                    <a:pt x="186" y="295"/>
                    <a:pt x="190" y="294"/>
                  </a:cubicBezTo>
                  <a:cubicBezTo>
                    <a:pt x="188" y="292"/>
                    <a:pt x="186" y="286"/>
                    <a:pt x="182" y="288"/>
                  </a:cubicBezTo>
                  <a:close/>
                  <a:moveTo>
                    <a:pt x="617" y="293"/>
                  </a:moveTo>
                  <a:cubicBezTo>
                    <a:pt x="619" y="293"/>
                    <a:pt x="620" y="289"/>
                    <a:pt x="619" y="288"/>
                  </a:cubicBezTo>
                  <a:cubicBezTo>
                    <a:pt x="618" y="289"/>
                    <a:pt x="617" y="291"/>
                    <a:pt x="617" y="293"/>
                  </a:cubicBezTo>
                  <a:close/>
                  <a:moveTo>
                    <a:pt x="470" y="300"/>
                  </a:moveTo>
                  <a:cubicBezTo>
                    <a:pt x="472" y="297"/>
                    <a:pt x="473" y="294"/>
                    <a:pt x="474" y="289"/>
                  </a:cubicBezTo>
                  <a:cubicBezTo>
                    <a:pt x="473" y="289"/>
                    <a:pt x="472" y="289"/>
                    <a:pt x="471" y="288"/>
                  </a:cubicBezTo>
                  <a:cubicBezTo>
                    <a:pt x="472" y="293"/>
                    <a:pt x="465" y="297"/>
                    <a:pt x="470" y="300"/>
                  </a:cubicBezTo>
                  <a:close/>
                  <a:moveTo>
                    <a:pt x="496" y="296"/>
                  </a:moveTo>
                  <a:cubicBezTo>
                    <a:pt x="496" y="293"/>
                    <a:pt x="499" y="291"/>
                    <a:pt x="498" y="288"/>
                  </a:cubicBezTo>
                  <a:cubicBezTo>
                    <a:pt x="496" y="289"/>
                    <a:pt x="492" y="295"/>
                    <a:pt x="496" y="296"/>
                  </a:cubicBezTo>
                  <a:close/>
                  <a:moveTo>
                    <a:pt x="312" y="292"/>
                  </a:moveTo>
                  <a:cubicBezTo>
                    <a:pt x="314" y="294"/>
                    <a:pt x="316" y="296"/>
                    <a:pt x="319" y="297"/>
                  </a:cubicBezTo>
                  <a:cubicBezTo>
                    <a:pt x="320" y="295"/>
                    <a:pt x="322" y="294"/>
                    <a:pt x="323" y="292"/>
                  </a:cubicBezTo>
                  <a:cubicBezTo>
                    <a:pt x="320" y="288"/>
                    <a:pt x="314" y="289"/>
                    <a:pt x="312" y="292"/>
                  </a:cubicBezTo>
                  <a:close/>
                  <a:moveTo>
                    <a:pt x="504" y="302"/>
                  </a:moveTo>
                  <a:cubicBezTo>
                    <a:pt x="506" y="299"/>
                    <a:pt x="507" y="295"/>
                    <a:pt x="508" y="291"/>
                  </a:cubicBezTo>
                  <a:cubicBezTo>
                    <a:pt x="507" y="290"/>
                    <a:pt x="506" y="289"/>
                    <a:pt x="504" y="289"/>
                  </a:cubicBezTo>
                  <a:cubicBezTo>
                    <a:pt x="508" y="294"/>
                    <a:pt x="500" y="300"/>
                    <a:pt x="504" y="302"/>
                  </a:cubicBezTo>
                  <a:close/>
                  <a:moveTo>
                    <a:pt x="73" y="307"/>
                  </a:moveTo>
                  <a:cubicBezTo>
                    <a:pt x="73" y="301"/>
                    <a:pt x="71" y="291"/>
                    <a:pt x="64" y="291"/>
                  </a:cubicBezTo>
                  <a:cubicBezTo>
                    <a:pt x="67" y="296"/>
                    <a:pt x="66" y="305"/>
                    <a:pt x="73" y="307"/>
                  </a:cubicBezTo>
                  <a:close/>
                  <a:moveTo>
                    <a:pt x="131" y="291"/>
                  </a:moveTo>
                  <a:cubicBezTo>
                    <a:pt x="132" y="296"/>
                    <a:pt x="135" y="297"/>
                    <a:pt x="138" y="300"/>
                  </a:cubicBezTo>
                  <a:cubicBezTo>
                    <a:pt x="137" y="297"/>
                    <a:pt x="137" y="291"/>
                    <a:pt x="133" y="290"/>
                  </a:cubicBezTo>
                  <a:cubicBezTo>
                    <a:pt x="133" y="291"/>
                    <a:pt x="131" y="290"/>
                    <a:pt x="131" y="291"/>
                  </a:cubicBezTo>
                  <a:close/>
                  <a:moveTo>
                    <a:pt x="239" y="300"/>
                  </a:moveTo>
                  <a:cubicBezTo>
                    <a:pt x="239" y="299"/>
                    <a:pt x="241" y="300"/>
                    <a:pt x="241" y="298"/>
                  </a:cubicBezTo>
                  <a:cubicBezTo>
                    <a:pt x="239" y="297"/>
                    <a:pt x="238" y="295"/>
                    <a:pt x="236" y="294"/>
                  </a:cubicBezTo>
                  <a:cubicBezTo>
                    <a:pt x="230" y="297"/>
                    <a:pt x="224" y="289"/>
                    <a:pt x="223" y="291"/>
                  </a:cubicBezTo>
                  <a:cubicBezTo>
                    <a:pt x="228" y="295"/>
                    <a:pt x="233" y="297"/>
                    <a:pt x="239" y="300"/>
                  </a:cubicBezTo>
                  <a:close/>
                  <a:moveTo>
                    <a:pt x="423" y="294"/>
                  </a:moveTo>
                  <a:cubicBezTo>
                    <a:pt x="426" y="294"/>
                    <a:pt x="422" y="292"/>
                    <a:pt x="424" y="290"/>
                  </a:cubicBezTo>
                  <a:cubicBezTo>
                    <a:pt x="423" y="290"/>
                    <a:pt x="421" y="290"/>
                    <a:pt x="420" y="291"/>
                  </a:cubicBezTo>
                  <a:cubicBezTo>
                    <a:pt x="420" y="293"/>
                    <a:pt x="423" y="292"/>
                    <a:pt x="423" y="294"/>
                  </a:cubicBezTo>
                  <a:close/>
                  <a:moveTo>
                    <a:pt x="28" y="295"/>
                  </a:moveTo>
                  <a:cubicBezTo>
                    <a:pt x="28" y="292"/>
                    <a:pt x="27" y="291"/>
                    <a:pt x="24" y="291"/>
                  </a:cubicBezTo>
                  <a:cubicBezTo>
                    <a:pt x="25" y="293"/>
                    <a:pt x="26" y="295"/>
                    <a:pt x="28" y="295"/>
                  </a:cubicBezTo>
                  <a:close/>
                  <a:moveTo>
                    <a:pt x="177" y="294"/>
                  </a:moveTo>
                  <a:cubicBezTo>
                    <a:pt x="179" y="295"/>
                    <a:pt x="181" y="298"/>
                    <a:pt x="185" y="298"/>
                  </a:cubicBezTo>
                  <a:cubicBezTo>
                    <a:pt x="185" y="294"/>
                    <a:pt x="182" y="293"/>
                    <a:pt x="179" y="291"/>
                  </a:cubicBezTo>
                  <a:cubicBezTo>
                    <a:pt x="178" y="292"/>
                    <a:pt x="176" y="292"/>
                    <a:pt x="177" y="294"/>
                  </a:cubicBezTo>
                  <a:close/>
                  <a:moveTo>
                    <a:pt x="340" y="292"/>
                  </a:moveTo>
                  <a:cubicBezTo>
                    <a:pt x="342" y="295"/>
                    <a:pt x="347" y="298"/>
                    <a:pt x="351" y="297"/>
                  </a:cubicBezTo>
                  <a:cubicBezTo>
                    <a:pt x="347" y="296"/>
                    <a:pt x="345" y="290"/>
                    <a:pt x="340" y="292"/>
                  </a:cubicBezTo>
                  <a:close/>
                  <a:moveTo>
                    <a:pt x="395" y="294"/>
                  </a:moveTo>
                  <a:cubicBezTo>
                    <a:pt x="397" y="295"/>
                    <a:pt x="399" y="293"/>
                    <a:pt x="399" y="291"/>
                  </a:cubicBezTo>
                  <a:cubicBezTo>
                    <a:pt x="397" y="291"/>
                    <a:pt x="395" y="292"/>
                    <a:pt x="395" y="294"/>
                  </a:cubicBezTo>
                  <a:close/>
                  <a:moveTo>
                    <a:pt x="575" y="320"/>
                  </a:moveTo>
                  <a:cubicBezTo>
                    <a:pt x="580" y="311"/>
                    <a:pt x="583" y="300"/>
                    <a:pt x="587" y="291"/>
                  </a:cubicBezTo>
                  <a:cubicBezTo>
                    <a:pt x="579" y="297"/>
                    <a:pt x="578" y="312"/>
                    <a:pt x="575" y="320"/>
                  </a:cubicBezTo>
                  <a:close/>
                  <a:moveTo>
                    <a:pt x="165" y="299"/>
                  </a:moveTo>
                  <a:cubicBezTo>
                    <a:pt x="165" y="298"/>
                    <a:pt x="166" y="298"/>
                    <a:pt x="166" y="297"/>
                  </a:cubicBezTo>
                  <a:cubicBezTo>
                    <a:pt x="161" y="297"/>
                    <a:pt x="158" y="291"/>
                    <a:pt x="155" y="292"/>
                  </a:cubicBezTo>
                  <a:cubicBezTo>
                    <a:pt x="158" y="295"/>
                    <a:pt x="161" y="297"/>
                    <a:pt x="165" y="299"/>
                  </a:cubicBezTo>
                  <a:close/>
                  <a:moveTo>
                    <a:pt x="375" y="303"/>
                  </a:moveTo>
                  <a:cubicBezTo>
                    <a:pt x="378" y="302"/>
                    <a:pt x="383" y="299"/>
                    <a:pt x="383" y="294"/>
                  </a:cubicBezTo>
                  <a:cubicBezTo>
                    <a:pt x="382" y="293"/>
                    <a:pt x="381" y="292"/>
                    <a:pt x="379" y="292"/>
                  </a:cubicBezTo>
                  <a:cubicBezTo>
                    <a:pt x="378" y="296"/>
                    <a:pt x="376" y="299"/>
                    <a:pt x="375" y="303"/>
                  </a:cubicBezTo>
                  <a:close/>
                  <a:moveTo>
                    <a:pt x="406" y="302"/>
                  </a:moveTo>
                  <a:cubicBezTo>
                    <a:pt x="408" y="302"/>
                    <a:pt x="408" y="304"/>
                    <a:pt x="411" y="303"/>
                  </a:cubicBezTo>
                  <a:cubicBezTo>
                    <a:pt x="411" y="299"/>
                    <a:pt x="416" y="298"/>
                    <a:pt x="416" y="293"/>
                  </a:cubicBezTo>
                  <a:cubicBezTo>
                    <a:pt x="415" y="292"/>
                    <a:pt x="413" y="292"/>
                    <a:pt x="410" y="292"/>
                  </a:cubicBezTo>
                  <a:cubicBezTo>
                    <a:pt x="410" y="296"/>
                    <a:pt x="407" y="298"/>
                    <a:pt x="406" y="302"/>
                  </a:cubicBezTo>
                  <a:close/>
                  <a:moveTo>
                    <a:pt x="145" y="295"/>
                  </a:moveTo>
                  <a:cubicBezTo>
                    <a:pt x="145" y="294"/>
                    <a:pt x="145" y="292"/>
                    <a:pt x="143" y="292"/>
                  </a:cubicBezTo>
                  <a:cubicBezTo>
                    <a:pt x="142" y="294"/>
                    <a:pt x="144" y="295"/>
                    <a:pt x="145" y="295"/>
                  </a:cubicBezTo>
                  <a:close/>
                  <a:moveTo>
                    <a:pt x="118" y="299"/>
                  </a:moveTo>
                  <a:cubicBezTo>
                    <a:pt x="116" y="297"/>
                    <a:pt x="114" y="294"/>
                    <a:pt x="110" y="293"/>
                  </a:cubicBezTo>
                  <a:cubicBezTo>
                    <a:pt x="111" y="296"/>
                    <a:pt x="116" y="299"/>
                    <a:pt x="118" y="299"/>
                  </a:cubicBezTo>
                  <a:close/>
                  <a:moveTo>
                    <a:pt x="227" y="306"/>
                  </a:moveTo>
                  <a:cubicBezTo>
                    <a:pt x="227" y="303"/>
                    <a:pt x="224" y="302"/>
                    <a:pt x="224" y="298"/>
                  </a:cubicBezTo>
                  <a:cubicBezTo>
                    <a:pt x="221" y="299"/>
                    <a:pt x="221" y="294"/>
                    <a:pt x="217" y="293"/>
                  </a:cubicBezTo>
                  <a:cubicBezTo>
                    <a:pt x="216" y="295"/>
                    <a:pt x="214" y="296"/>
                    <a:pt x="214" y="298"/>
                  </a:cubicBezTo>
                  <a:cubicBezTo>
                    <a:pt x="218" y="300"/>
                    <a:pt x="223" y="303"/>
                    <a:pt x="227" y="306"/>
                  </a:cubicBezTo>
                  <a:close/>
                  <a:moveTo>
                    <a:pt x="349" y="304"/>
                  </a:moveTo>
                  <a:cubicBezTo>
                    <a:pt x="347" y="298"/>
                    <a:pt x="337" y="298"/>
                    <a:pt x="334" y="293"/>
                  </a:cubicBezTo>
                  <a:cubicBezTo>
                    <a:pt x="338" y="298"/>
                    <a:pt x="344" y="303"/>
                    <a:pt x="349" y="304"/>
                  </a:cubicBezTo>
                  <a:close/>
                  <a:moveTo>
                    <a:pt x="433" y="299"/>
                  </a:moveTo>
                  <a:cubicBezTo>
                    <a:pt x="433" y="295"/>
                    <a:pt x="429" y="295"/>
                    <a:pt x="427" y="293"/>
                  </a:cubicBezTo>
                  <a:cubicBezTo>
                    <a:pt x="426" y="296"/>
                    <a:pt x="429" y="298"/>
                    <a:pt x="433" y="299"/>
                  </a:cubicBezTo>
                  <a:close/>
                  <a:moveTo>
                    <a:pt x="438" y="297"/>
                  </a:moveTo>
                  <a:cubicBezTo>
                    <a:pt x="439" y="296"/>
                    <a:pt x="441" y="293"/>
                    <a:pt x="438" y="293"/>
                  </a:cubicBezTo>
                  <a:cubicBezTo>
                    <a:pt x="439" y="295"/>
                    <a:pt x="436" y="296"/>
                    <a:pt x="438" y="297"/>
                  </a:cubicBezTo>
                  <a:close/>
                  <a:moveTo>
                    <a:pt x="321" y="299"/>
                  </a:moveTo>
                  <a:cubicBezTo>
                    <a:pt x="325" y="300"/>
                    <a:pt x="326" y="303"/>
                    <a:pt x="330" y="303"/>
                  </a:cubicBezTo>
                  <a:cubicBezTo>
                    <a:pt x="334" y="296"/>
                    <a:pt x="323" y="291"/>
                    <a:pt x="321" y="299"/>
                  </a:cubicBezTo>
                  <a:close/>
                  <a:moveTo>
                    <a:pt x="479" y="300"/>
                  </a:moveTo>
                  <a:cubicBezTo>
                    <a:pt x="479" y="298"/>
                    <a:pt x="483" y="298"/>
                    <a:pt x="482" y="295"/>
                  </a:cubicBezTo>
                  <a:cubicBezTo>
                    <a:pt x="481" y="295"/>
                    <a:pt x="481" y="294"/>
                    <a:pt x="479" y="294"/>
                  </a:cubicBezTo>
                  <a:cubicBezTo>
                    <a:pt x="479" y="296"/>
                    <a:pt x="477" y="298"/>
                    <a:pt x="479" y="300"/>
                  </a:cubicBezTo>
                  <a:close/>
                  <a:moveTo>
                    <a:pt x="501" y="326"/>
                  </a:moveTo>
                  <a:cubicBezTo>
                    <a:pt x="504" y="327"/>
                    <a:pt x="505" y="331"/>
                    <a:pt x="508" y="331"/>
                  </a:cubicBezTo>
                  <a:cubicBezTo>
                    <a:pt x="515" y="322"/>
                    <a:pt x="516" y="307"/>
                    <a:pt x="522" y="296"/>
                  </a:cubicBezTo>
                  <a:cubicBezTo>
                    <a:pt x="519" y="294"/>
                    <a:pt x="517" y="295"/>
                    <a:pt x="513" y="294"/>
                  </a:cubicBezTo>
                  <a:cubicBezTo>
                    <a:pt x="510" y="305"/>
                    <a:pt x="505" y="315"/>
                    <a:pt x="501" y="326"/>
                  </a:cubicBezTo>
                  <a:close/>
                  <a:moveTo>
                    <a:pt x="304" y="298"/>
                  </a:moveTo>
                  <a:cubicBezTo>
                    <a:pt x="306" y="300"/>
                    <a:pt x="307" y="303"/>
                    <a:pt x="310" y="303"/>
                  </a:cubicBezTo>
                  <a:cubicBezTo>
                    <a:pt x="311" y="302"/>
                    <a:pt x="310" y="300"/>
                    <a:pt x="313" y="301"/>
                  </a:cubicBezTo>
                  <a:cubicBezTo>
                    <a:pt x="314" y="296"/>
                    <a:pt x="305" y="292"/>
                    <a:pt x="304" y="298"/>
                  </a:cubicBezTo>
                  <a:close/>
                  <a:moveTo>
                    <a:pt x="413" y="306"/>
                  </a:moveTo>
                  <a:cubicBezTo>
                    <a:pt x="415" y="307"/>
                    <a:pt x="416" y="309"/>
                    <a:pt x="418" y="309"/>
                  </a:cubicBezTo>
                  <a:cubicBezTo>
                    <a:pt x="418" y="305"/>
                    <a:pt x="419" y="303"/>
                    <a:pt x="421" y="302"/>
                  </a:cubicBezTo>
                  <a:cubicBezTo>
                    <a:pt x="420" y="300"/>
                    <a:pt x="421" y="299"/>
                    <a:pt x="422" y="297"/>
                  </a:cubicBezTo>
                  <a:cubicBezTo>
                    <a:pt x="420" y="296"/>
                    <a:pt x="419" y="296"/>
                    <a:pt x="418" y="295"/>
                  </a:cubicBezTo>
                  <a:cubicBezTo>
                    <a:pt x="417" y="299"/>
                    <a:pt x="415" y="302"/>
                    <a:pt x="413" y="306"/>
                  </a:cubicBezTo>
                  <a:close/>
                  <a:moveTo>
                    <a:pt x="200" y="302"/>
                  </a:moveTo>
                  <a:cubicBezTo>
                    <a:pt x="197" y="302"/>
                    <a:pt x="195" y="294"/>
                    <a:pt x="192" y="297"/>
                  </a:cubicBezTo>
                  <a:cubicBezTo>
                    <a:pt x="195" y="298"/>
                    <a:pt x="197" y="303"/>
                    <a:pt x="200" y="302"/>
                  </a:cubicBezTo>
                  <a:close/>
                  <a:moveTo>
                    <a:pt x="256" y="299"/>
                  </a:moveTo>
                  <a:cubicBezTo>
                    <a:pt x="256" y="296"/>
                    <a:pt x="250" y="295"/>
                    <a:pt x="248" y="299"/>
                  </a:cubicBezTo>
                  <a:cubicBezTo>
                    <a:pt x="250" y="301"/>
                    <a:pt x="257" y="302"/>
                    <a:pt x="256" y="299"/>
                  </a:cubicBezTo>
                  <a:close/>
                  <a:moveTo>
                    <a:pt x="551" y="310"/>
                  </a:moveTo>
                  <a:cubicBezTo>
                    <a:pt x="555" y="308"/>
                    <a:pt x="558" y="301"/>
                    <a:pt x="558" y="297"/>
                  </a:cubicBezTo>
                  <a:cubicBezTo>
                    <a:pt x="555" y="301"/>
                    <a:pt x="553" y="305"/>
                    <a:pt x="551" y="310"/>
                  </a:cubicBezTo>
                  <a:close/>
                  <a:moveTo>
                    <a:pt x="442" y="300"/>
                  </a:moveTo>
                  <a:cubicBezTo>
                    <a:pt x="444" y="301"/>
                    <a:pt x="445" y="303"/>
                    <a:pt x="447" y="303"/>
                  </a:cubicBezTo>
                  <a:cubicBezTo>
                    <a:pt x="448" y="303"/>
                    <a:pt x="448" y="300"/>
                    <a:pt x="449" y="299"/>
                  </a:cubicBezTo>
                  <a:cubicBezTo>
                    <a:pt x="446" y="298"/>
                    <a:pt x="444" y="297"/>
                    <a:pt x="442" y="300"/>
                  </a:cubicBezTo>
                  <a:close/>
                  <a:moveTo>
                    <a:pt x="89" y="319"/>
                  </a:moveTo>
                  <a:cubicBezTo>
                    <a:pt x="83" y="314"/>
                    <a:pt x="80" y="305"/>
                    <a:pt x="75" y="298"/>
                  </a:cubicBezTo>
                  <a:cubicBezTo>
                    <a:pt x="77" y="308"/>
                    <a:pt x="81" y="318"/>
                    <a:pt x="89" y="319"/>
                  </a:cubicBezTo>
                  <a:close/>
                  <a:moveTo>
                    <a:pt x="231" y="304"/>
                  </a:moveTo>
                  <a:cubicBezTo>
                    <a:pt x="234" y="304"/>
                    <a:pt x="235" y="303"/>
                    <a:pt x="236" y="302"/>
                  </a:cubicBezTo>
                  <a:cubicBezTo>
                    <a:pt x="233" y="301"/>
                    <a:pt x="231" y="299"/>
                    <a:pt x="228" y="298"/>
                  </a:cubicBezTo>
                  <a:cubicBezTo>
                    <a:pt x="228" y="301"/>
                    <a:pt x="231" y="302"/>
                    <a:pt x="231" y="304"/>
                  </a:cubicBezTo>
                  <a:close/>
                  <a:moveTo>
                    <a:pt x="279" y="308"/>
                  </a:moveTo>
                  <a:cubicBezTo>
                    <a:pt x="276" y="303"/>
                    <a:pt x="271" y="300"/>
                    <a:pt x="265" y="298"/>
                  </a:cubicBezTo>
                  <a:cubicBezTo>
                    <a:pt x="268" y="303"/>
                    <a:pt x="272" y="313"/>
                    <a:pt x="279" y="308"/>
                  </a:cubicBezTo>
                  <a:close/>
                  <a:moveTo>
                    <a:pt x="39" y="304"/>
                  </a:moveTo>
                  <a:cubicBezTo>
                    <a:pt x="39" y="302"/>
                    <a:pt x="38" y="300"/>
                    <a:pt x="36" y="299"/>
                  </a:cubicBezTo>
                  <a:cubicBezTo>
                    <a:pt x="36" y="301"/>
                    <a:pt x="37" y="303"/>
                    <a:pt x="39" y="304"/>
                  </a:cubicBezTo>
                  <a:close/>
                  <a:moveTo>
                    <a:pt x="186" y="300"/>
                  </a:moveTo>
                  <a:cubicBezTo>
                    <a:pt x="190" y="302"/>
                    <a:pt x="193" y="305"/>
                    <a:pt x="197" y="306"/>
                  </a:cubicBezTo>
                  <a:cubicBezTo>
                    <a:pt x="195" y="303"/>
                    <a:pt x="190" y="296"/>
                    <a:pt x="186" y="300"/>
                  </a:cubicBezTo>
                  <a:close/>
                  <a:moveTo>
                    <a:pt x="457" y="299"/>
                  </a:moveTo>
                  <a:cubicBezTo>
                    <a:pt x="457" y="301"/>
                    <a:pt x="458" y="301"/>
                    <a:pt x="459" y="302"/>
                  </a:cubicBezTo>
                  <a:cubicBezTo>
                    <a:pt x="460" y="301"/>
                    <a:pt x="460" y="299"/>
                    <a:pt x="461" y="299"/>
                  </a:cubicBezTo>
                  <a:cubicBezTo>
                    <a:pt x="459" y="298"/>
                    <a:pt x="458" y="299"/>
                    <a:pt x="457" y="299"/>
                  </a:cubicBezTo>
                  <a:close/>
                  <a:moveTo>
                    <a:pt x="60" y="305"/>
                  </a:moveTo>
                  <a:cubicBezTo>
                    <a:pt x="59" y="303"/>
                    <a:pt x="58" y="300"/>
                    <a:pt x="56" y="299"/>
                  </a:cubicBezTo>
                  <a:cubicBezTo>
                    <a:pt x="57" y="301"/>
                    <a:pt x="59" y="305"/>
                    <a:pt x="60" y="305"/>
                  </a:cubicBezTo>
                  <a:close/>
                  <a:moveTo>
                    <a:pt x="422" y="306"/>
                  </a:moveTo>
                  <a:cubicBezTo>
                    <a:pt x="425" y="305"/>
                    <a:pt x="430" y="305"/>
                    <a:pt x="430" y="301"/>
                  </a:cubicBezTo>
                  <a:cubicBezTo>
                    <a:pt x="427" y="302"/>
                    <a:pt x="427" y="300"/>
                    <a:pt x="425" y="300"/>
                  </a:cubicBezTo>
                  <a:cubicBezTo>
                    <a:pt x="424" y="301"/>
                    <a:pt x="423" y="304"/>
                    <a:pt x="422" y="306"/>
                  </a:cubicBezTo>
                  <a:close/>
                  <a:moveTo>
                    <a:pt x="149" y="306"/>
                  </a:moveTo>
                  <a:cubicBezTo>
                    <a:pt x="148" y="304"/>
                    <a:pt x="147" y="301"/>
                    <a:pt x="145" y="300"/>
                  </a:cubicBezTo>
                  <a:cubicBezTo>
                    <a:pt x="145" y="304"/>
                    <a:pt x="146" y="306"/>
                    <a:pt x="149" y="306"/>
                  </a:cubicBezTo>
                  <a:close/>
                  <a:moveTo>
                    <a:pt x="168" y="303"/>
                  </a:moveTo>
                  <a:cubicBezTo>
                    <a:pt x="172" y="303"/>
                    <a:pt x="173" y="307"/>
                    <a:pt x="176" y="303"/>
                  </a:cubicBezTo>
                  <a:cubicBezTo>
                    <a:pt x="174" y="301"/>
                    <a:pt x="168" y="298"/>
                    <a:pt x="168" y="303"/>
                  </a:cubicBezTo>
                  <a:close/>
                  <a:moveTo>
                    <a:pt x="242" y="303"/>
                  </a:moveTo>
                  <a:cubicBezTo>
                    <a:pt x="244" y="303"/>
                    <a:pt x="246" y="303"/>
                    <a:pt x="246" y="305"/>
                  </a:cubicBezTo>
                  <a:cubicBezTo>
                    <a:pt x="249" y="305"/>
                    <a:pt x="250" y="304"/>
                    <a:pt x="251" y="303"/>
                  </a:cubicBezTo>
                  <a:cubicBezTo>
                    <a:pt x="247" y="302"/>
                    <a:pt x="245" y="298"/>
                    <a:pt x="242" y="303"/>
                  </a:cubicBezTo>
                  <a:close/>
                  <a:moveTo>
                    <a:pt x="300" y="304"/>
                  </a:moveTo>
                  <a:cubicBezTo>
                    <a:pt x="297" y="297"/>
                    <a:pt x="296" y="303"/>
                    <a:pt x="290" y="305"/>
                  </a:cubicBezTo>
                  <a:cubicBezTo>
                    <a:pt x="292" y="307"/>
                    <a:pt x="296" y="309"/>
                    <a:pt x="299" y="310"/>
                  </a:cubicBezTo>
                  <a:cubicBezTo>
                    <a:pt x="302" y="308"/>
                    <a:pt x="301" y="307"/>
                    <a:pt x="300" y="304"/>
                  </a:cubicBezTo>
                  <a:close/>
                  <a:moveTo>
                    <a:pt x="481" y="308"/>
                  </a:moveTo>
                  <a:cubicBezTo>
                    <a:pt x="482" y="306"/>
                    <a:pt x="484" y="303"/>
                    <a:pt x="483" y="300"/>
                  </a:cubicBezTo>
                  <a:cubicBezTo>
                    <a:pt x="480" y="303"/>
                    <a:pt x="473" y="307"/>
                    <a:pt x="481" y="308"/>
                  </a:cubicBezTo>
                  <a:close/>
                  <a:moveTo>
                    <a:pt x="340" y="310"/>
                  </a:moveTo>
                  <a:cubicBezTo>
                    <a:pt x="341" y="310"/>
                    <a:pt x="343" y="309"/>
                    <a:pt x="344" y="308"/>
                  </a:cubicBezTo>
                  <a:cubicBezTo>
                    <a:pt x="344" y="307"/>
                    <a:pt x="344" y="306"/>
                    <a:pt x="344" y="305"/>
                  </a:cubicBezTo>
                  <a:cubicBezTo>
                    <a:pt x="341" y="304"/>
                    <a:pt x="339" y="303"/>
                    <a:pt x="337" y="301"/>
                  </a:cubicBezTo>
                  <a:cubicBezTo>
                    <a:pt x="336" y="304"/>
                    <a:pt x="340" y="305"/>
                    <a:pt x="340" y="310"/>
                  </a:cubicBezTo>
                  <a:close/>
                  <a:moveTo>
                    <a:pt x="84" y="306"/>
                  </a:moveTo>
                  <a:cubicBezTo>
                    <a:pt x="84" y="305"/>
                    <a:pt x="85" y="305"/>
                    <a:pt x="85" y="303"/>
                  </a:cubicBezTo>
                  <a:cubicBezTo>
                    <a:pt x="84" y="303"/>
                    <a:pt x="82" y="301"/>
                    <a:pt x="81" y="302"/>
                  </a:cubicBezTo>
                  <a:cubicBezTo>
                    <a:pt x="82" y="303"/>
                    <a:pt x="82" y="306"/>
                    <a:pt x="84" y="306"/>
                  </a:cubicBezTo>
                  <a:close/>
                  <a:moveTo>
                    <a:pt x="256" y="304"/>
                  </a:moveTo>
                  <a:cubicBezTo>
                    <a:pt x="260" y="305"/>
                    <a:pt x="263" y="310"/>
                    <a:pt x="266" y="309"/>
                  </a:cubicBezTo>
                  <a:cubicBezTo>
                    <a:pt x="264" y="306"/>
                    <a:pt x="262" y="303"/>
                    <a:pt x="259" y="302"/>
                  </a:cubicBezTo>
                  <a:cubicBezTo>
                    <a:pt x="259" y="303"/>
                    <a:pt x="256" y="302"/>
                    <a:pt x="256" y="304"/>
                  </a:cubicBezTo>
                  <a:close/>
                  <a:moveTo>
                    <a:pt x="312" y="305"/>
                  </a:moveTo>
                  <a:cubicBezTo>
                    <a:pt x="315" y="310"/>
                    <a:pt x="319" y="313"/>
                    <a:pt x="324" y="316"/>
                  </a:cubicBezTo>
                  <a:cubicBezTo>
                    <a:pt x="324" y="313"/>
                    <a:pt x="327" y="312"/>
                    <a:pt x="327" y="308"/>
                  </a:cubicBezTo>
                  <a:cubicBezTo>
                    <a:pt x="321" y="305"/>
                    <a:pt x="318" y="299"/>
                    <a:pt x="312" y="305"/>
                  </a:cubicBezTo>
                  <a:close/>
                  <a:moveTo>
                    <a:pt x="465" y="306"/>
                  </a:moveTo>
                  <a:cubicBezTo>
                    <a:pt x="467" y="306"/>
                    <a:pt x="467" y="308"/>
                    <a:pt x="468" y="306"/>
                  </a:cubicBezTo>
                  <a:cubicBezTo>
                    <a:pt x="467" y="306"/>
                    <a:pt x="470" y="302"/>
                    <a:pt x="467" y="302"/>
                  </a:cubicBezTo>
                  <a:cubicBezTo>
                    <a:pt x="466" y="303"/>
                    <a:pt x="465" y="304"/>
                    <a:pt x="465" y="306"/>
                  </a:cubicBezTo>
                  <a:close/>
                  <a:moveTo>
                    <a:pt x="388" y="311"/>
                  </a:moveTo>
                  <a:cubicBezTo>
                    <a:pt x="388" y="314"/>
                    <a:pt x="390" y="314"/>
                    <a:pt x="392" y="314"/>
                  </a:cubicBezTo>
                  <a:cubicBezTo>
                    <a:pt x="393" y="310"/>
                    <a:pt x="397" y="306"/>
                    <a:pt x="396" y="302"/>
                  </a:cubicBezTo>
                  <a:cubicBezTo>
                    <a:pt x="394" y="306"/>
                    <a:pt x="391" y="308"/>
                    <a:pt x="388" y="311"/>
                  </a:cubicBezTo>
                  <a:close/>
                  <a:moveTo>
                    <a:pt x="490" y="310"/>
                  </a:moveTo>
                  <a:cubicBezTo>
                    <a:pt x="490" y="308"/>
                    <a:pt x="493" y="304"/>
                    <a:pt x="492" y="302"/>
                  </a:cubicBezTo>
                  <a:cubicBezTo>
                    <a:pt x="491" y="304"/>
                    <a:pt x="488" y="308"/>
                    <a:pt x="490" y="310"/>
                  </a:cubicBezTo>
                  <a:close/>
                  <a:moveTo>
                    <a:pt x="47" y="310"/>
                  </a:moveTo>
                  <a:cubicBezTo>
                    <a:pt x="46" y="307"/>
                    <a:pt x="45" y="302"/>
                    <a:pt x="42" y="303"/>
                  </a:cubicBezTo>
                  <a:cubicBezTo>
                    <a:pt x="45" y="304"/>
                    <a:pt x="43" y="309"/>
                    <a:pt x="47" y="310"/>
                  </a:cubicBezTo>
                  <a:close/>
                  <a:moveTo>
                    <a:pt x="382" y="308"/>
                  </a:moveTo>
                  <a:cubicBezTo>
                    <a:pt x="384" y="308"/>
                    <a:pt x="385" y="304"/>
                    <a:pt x="384" y="303"/>
                  </a:cubicBezTo>
                  <a:cubicBezTo>
                    <a:pt x="383" y="305"/>
                    <a:pt x="382" y="306"/>
                    <a:pt x="382" y="308"/>
                  </a:cubicBezTo>
                  <a:close/>
                  <a:moveTo>
                    <a:pt x="445" y="307"/>
                  </a:moveTo>
                  <a:cubicBezTo>
                    <a:pt x="445" y="304"/>
                    <a:pt x="442" y="303"/>
                    <a:pt x="440" y="303"/>
                  </a:cubicBezTo>
                  <a:cubicBezTo>
                    <a:pt x="440" y="306"/>
                    <a:pt x="441" y="307"/>
                    <a:pt x="445" y="307"/>
                  </a:cubicBezTo>
                  <a:close/>
                  <a:moveTo>
                    <a:pt x="132" y="310"/>
                  </a:moveTo>
                  <a:cubicBezTo>
                    <a:pt x="130" y="307"/>
                    <a:pt x="129" y="305"/>
                    <a:pt x="125" y="304"/>
                  </a:cubicBezTo>
                  <a:cubicBezTo>
                    <a:pt x="126" y="307"/>
                    <a:pt x="130" y="310"/>
                    <a:pt x="132" y="310"/>
                  </a:cubicBezTo>
                  <a:close/>
                  <a:moveTo>
                    <a:pt x="234" y="307"/>
                  </a:moveTo>
                  <a:cubicBezTo>
                    <a:pt x="235" y="313"/>
                    <a:pt x="243" y="313"/>
                    <a:pt x="244" y="307"/>
                  </a:cubicBezTo>
                  <a:cubicBezTo>
                    <a:pt x="243" y="306"/>
                    <a:pt x="240" y="305"/>
                    <a:pt x="239" y="304"/>
                  </a:cubicBezTo>
                  <a:cubicBezTo>
                    <a:pt x="237" y="305"/>
                    <a:pt x="237" y="307"/>
                    <a:pt x="234" y="307"/>
                  </a:cubicBezTo>
                  <a:close/>
                  <a:moveTo>
                    <a:pt x="455" y="310"/>
                  </a:moveTo>
                  <a:cubicBezTo>
                    <a:pt x="456" y="309"/>
                    <a:pt x="457" y="307"/>
                    <a:pt x="457" y="305"/>
                  </a:cubicBezTo>
                  <a:cubicBezTo>
                    <a:pt x="457" y="305"/>
                    <a:pt x="456" y="304"/>
                    <a:pt x="455" y="304"/>
                  </a:cubicBezTo>
                  <a:cubicBezTo>
                    <a:pt x="455" y="306"/>
                    <a:pt x="451" y="309"/>
                    <a:pt x="455" y="310"/>
                  </a:cubicBezTo>
                  <a:close/>
                  <a:moveTo>
                    <a:pt x="354" y="308"/>
                  </a:moveTo>
                  <a:cubicBezTo>
                    <a:pt x="355" y="310"/>
                    <a:pt x="357" y="311"/>
                    <a:pt x="360" y="313"/>
                  </a:cubicBezTo>
                  <a:cubicBezTo>
                    <a:pt x="361" y="310"/>
                    <a:pt x="363" y="308"/>
                    <a:pt x="363" y="305"/>
                  </a:cubicBezTo>
                  <a:cubicBezTo>
                    <a:pt x="360" y="306"/>
                    <a:pt x="354" y="303"/>
                    <a:pt x="354" y="308"/>
                  </a:cubicBezTo>
                  <a:close/>
                  <a:moveTo>
                    <a:pt x="421" y="313"/>
                  </a:moveTo>
                  <a:cubicBezTo>
                    <a:pt x="423" y="313"/>
                    <a:pt x="423" y="314"/>
                    <a:pt x="425" y="314"/>
                  </a:cubicBezTo>
                  <a:cubicBezTo>
                    <a:pt x="426" y="311"/>
                    <a:pt x="429" y="307"/>
                    <a:pt x="430" y="305"/>
                  </a:cubicBezTo>
                  <a:cubicBezTo>
                    <a:pt x="428" y="309"/>
                    <a:pt x="422" y="308"/>
                    <a:pt x="421" y="313"/>
                  </a:cubicBezTo>
                  <a:close/>
                  <a:moveTo>
                    <a:pt x="557" y="314"/>
                  </a:moveTo>
                  <a:cubicBezTo>
                    <a:pt x="559" y="314"/>
                    <a:pt x="558" y="309"/>
                    <a:pt x="561" y="310"/>
                  </a:cubicBezTo>
                  <a:cubicBezTo>
                    <a:pt x="560" y="307"/>
                    <a:pt x="561" y="306"/>
                    <a:pt x="560" y="305"/>
                  </a:cubicBezTo>
                  <a:cubicBezTo>
                    <a:pt x="559" y="307"/>
                    <a:pt x="557" y="310"/>
                    <a:pt x="557" y="314"/>
                  </a:cubicBezTo>
                  <a:close/>
                  <a:moveTo>
                    <a:pt x="176" y="307"/>
                  </a:moveTo>
                  <a:cubicBezTo>
                    <a:pt x="178" y="311"/>
                    <a:pt x="183" y="313"/>
                    <a:pt x="186" y="316"/>
                  </a:cubicBezTo>
                  <a:cubicBezTo>
                    <a:pt x="186" y="313"/>
                    <a:pt x="190" y="314"/>
                    <a:pt x="190" y="311"/>
                  </a:cubicBezTo>
                  <a:cubicBezTo>
                    <a:pt x="186" y="309"/>
                    <a:pt x="181" y="303"/>
                    <a:pt x="176" y="307"/>
                  </a:cubicBezTo>
                  <a:close/>
                  <a:moveTo>
                    <a:pt x="428" y="317"/>
                  </a:moveTo>
                  <a:cubicBezTo>
                    <a:pt x="430" y="319"/>
                    <a:pt x="430" y="316"/>
                    <a:pt x="432" y="316"/>
                  </a:cubicBezTo>
                  <a:cubicBezTo>
                    <a:pt x="430" y="313"/>
                    <a:pt x="436" y="308"/>
                    <a:pt x="433" y="305"/>
                  </a:cubicBezTo>
                  <a:cubicBezTo>
                    <a:pt x="432" y="309"/>
                    <a:pt x="428" y="314"/>
                    <a:pt x="428" y="317"/>
                  </a:cubicBezTo>
                  <a:close/>
                  <a:moveTo>
                    <a:pt x="485" y="312"/>
                  </a:moveTo>
                  <a:cubicBezTo>
                    <a:pt x="484" y="309"/>
                    <a:pt x="488" y="308"/>
                    <a:pt x="485" y="305"/>
                  </a:cubicBezTo>
                  <a:cubicBezTo>
                    <a:pt x="486" y="308"/>
                    <a:pt x="482" y="311"/>
                    <a:pt x="485" y="312"/>
                  </a:cubicBezTo>
                  <a:close/>
                  <a:moveTo>
                    <a:pt x="164" y="310"/>
                  </a:moveTo>
                  <a:cubicBezTo>
                    <a:pt x="164" y="310"/>
                    <a:pt x="166" y="310"/>
                    <a:pt x="167" y="309"/>
                  </a:cubicBezTo>
                  <a:cubicBezTo>
                    <a:pt x="167" y="306"/>
                    <a:pt x="163" y="305"/>
                    <a:pt x="163" y="308"/>
                  </a:cubicBezTo>
                  <a:cubicBezTo>
                    <a:pt x="165" y="308"/>
                    <a:pt x="163" y="310"/>
                    <a:pt x="164" y="310"/>
                  </a:cubicBezTo>
                  <a:close/>
                  <a:moveTo>
                    <a:pt x="495" y="320"/>
                  </a:moveTo>
                  <a:cubicBezTo>
                    <a:pt x="497" y="315"/>
                    <a:pt x="501" y="312"/>
                    <a:pt x="502" y="306"/>
                  </a:cubicBezTo>
                  <a:cubicBezTo>
                    <a:pt x="500" y="307"/>
                    <a:pt x="500" y="306"/>
                    <a:pt x="498" y="306"/>
                  </a:cubicBezTo>
                  <a:cubicBezTo>
                    <a:pt x="497" y="310"/>
                    <a:pt x="494" y="316"/>
                    <a:pt x="495" y="320"/>
                  </a:cubicBezTo>
                  <a:close/>
                  <a:moveTo>
                    <a:pt x="526" y="326"/>
                  </a:moveTo>
                  <a:cubicBezTo>
                    <a:pt x="533" y="322"/>
                    <a:pt x="535" y="314"/>
                    <a:pt x="536" y="306"/>
                  </a:cubicBezTo>
                  <a:cubicBezTo>
                    <a:pt x="533" y="312"/>
                    <a:pt x="528" y="317"/>
                    <a:pt x="526" y="326"/>
                  </a:cubicBezTo>
                  <a:close/>
                  <a:moveTo>
                    <a:pt x="252" y="307"/>
                  </a:moveTo>
                  <a:cubicBezTo>
                    <a:pt x="256" y="310"/>
                    <a:pt x="261" y="317"/>
                    <a:pt x="266" y="314"/>
                  </a:cubicBezTo>
                  <a:cubicBezTo>
                    <a:pt x="263" y="313"/>
                    <a:pt x="258" y="306"/>
                    <a:pt x="252" y="307"/>
                  </a:cubicBezTo>
                  <a:close/>
                  <a:moveTo>
                    <a:pt x="569" y="314"/>
                  </a:moveTo>
                  <a:cubicBezTo>
                    <a:pt x="568" y="311"/>
                    <a:pt x="573" y="307"/>
                    <a:pt x="571" y="306"/>
                  </a:cubicBezTo>
                  <a:cubicBezTo>
                    <a:pt x="570" y="309"/>
                    <a:pt x="567" y="311"/>
                    <a:pt x="569" y="314"/>
                  </a:cubicBezTo>
                  <a:close/>
                  <a:moveTo>
                    <a:pt x="396" y="317"/>
                  </a:moveTo>
                  <a:cubicBezTo>
                    <a:pt x="396" y="313"/>
                    <a:pt x="400" y="311"/>
                    <a:pt x="399" y="307"/>
                  </a:cubicBezTo>
                  <a:cubicBezTo>
                    <a:pt x="398" y="310"/>
                    <a:pt x="393" y="315"/>
                    <a:pt x="396" y="317"/>
                  </a:cubicBezTo>
                  <a:close/>
                  <a:moveTo>
                    <a:pt x="111" y="336"/>
                  </a:moveTo>
                  <a:cubicBezTo>
                    <a:pt x="107" y="323"/>
                    <a:pt x="101" y="313"/>
                    <a:pt x="90" y="308"/>
                  </a:cubicBezTo>
                  <a:cubicBezTo>
                    <a:pt x="91" y="322"/>
                    <a:pt x="101" y="333"/>
                    <a:pt x="111" y="336"/>
                  </a:cubicBezTo>
                  <a:close/>
                  <a:moveTo>
                    <a:pt x="308" y="308"/>
                  </a:moveTo>
                  <a:cubicBezTo>
                    <a:pt x="308" y="314"/>
                    <a:pt x="312" y="322"/>
                    <a:pt x="318" y="323"/>
                  </a:cubicBezTo>
                  <a:cubicBezTo>
                    <a:pt x="320" y="322"/>
                    <a:pt x="321" y="321"/>
                    <a:pt x="322" y="320"/>
                  </a:cubicBezTo>
                  <a:cubicBezTo>
                    <a:pt x="318" y="316"/>
                    <a:pt x="313" y="309"/>
                    <a:pt x="308" y="308"/>
                  </a:cubicBezTo>
                  <a:close/>
                  <a:moveTo>
                    <a:pt x="399" y="320"/>
                  </a:moveTo>
                  <a:cubicBezTo>
                    <a:pt x="405" y="318"/>
                    <a:pt x="405" y="314"/>
                    <a:pt x="407" y="310"/>
                  </a:cubicBezTo>
                  <a:cubicBezTo>
                    <a:pt x="406" y="309"/>
                    <a:pt x="406" y="307"/>
                    <a:pt x="403" y="308"/>
                  </a:cubicBezTo>
                  <a:cubicBezTo>
                    <a:pt x="403" y="312"/>
                    <a:pt x="400" y="315"/>
                    <a:pt x="399" y="320"/>
                  </a:cubicBezTo>
                  <a:close/>
                  <a:moveTo>
                    <a:pt x="213" y="316"/>
                  </a:moveTo>
                  <a:cubicBezTo>
                    <a:pt x="209" y="314"/>
                    <a:pt x="205" y="308"/>
                    <a:pt x="200" y="309"/>
                  </a:cubicBezTo>
                  <a:cubicBezTo>
                    <a:pt x="205" y="310"/>
                    <a:pt x="210" y="317"/>
                    <a:pt x="213" y="316"/>
                  </a:cubicBezTo>
                  <a:close/>
                  <a:moveTo>
                    <a:pt x="474" y="312"/>
                  </a:moveTo>
                  <a:cubicBezTo>
                    <a:pt x="476" y="313"/>
                    <a:pt x="477" y="314"/>
                    <a:pt x="479" y="315"/>
                  </a:cubicBezTo>
                  <a:cubicBezTo>
                    <a:pt x="481" y="311"/>
                    <a:pt x="477" y="309"/>
                    <a:pt x="475" y="308"/>
                  </a:cubicBezTo>
                  <a:cubicBezTo>
                    <a:pt x="475" y="310"/>
                    <a:pt x="473" y="310"/>
                    <a:pt x="474" y="312"/>
                  </a:cubicBezTo>
                  <a:close/>
                  <a:moveTo>
                    <a:pt x="437" y="313"/>
                  </a:moveTo>
                  <a:cubicBezTo>
                    <a:pt x="438" y="312"/>
                    <a:pt x="440" y="312"/>
                    <a:pt x="440" y="310"/>
                  </a:cubicBezTo>
                  <a:cubicBezTo>
                    <a:pt x="439" y="309"/>
                    <a:pt x="439" y="309"/>
                    <a:pt x="437" y="309"/>
                  </a:cubicBezTo>
                  <a:cubicBezTo>
                    <a:pt x="437" y="310"/>
                    <a:pt x="435" y="312"/>
                    <a:pt x="437" y="313"/>
                  </a:cubicBezTo>
                  <a:close/>
                  <a:moveTo>
                    <a:pt x="242" y="315"/>
                  </a:moveTo>
                  <a:cubicBezTo>
                    <a:pt x="246" y="317"/>
                    <a:pt x="249" y="320"/>
                    <a:pt x="253" y="322"/>
                  </a:cubicBezTo>
                  <a:cubicBezTo>
                    <a:pt x="257" y="322"/>
                    <a:pt x="258" y="319"/>
                    <a:pt x="261" y="318"/>
                  </a:cubicBezTo>
                  <a:cubicBezTo>
                    <a:pt x="258" y="314"/>
                    <a:pt x="253" y="312"/>
                    <a:pt x="248" y="310"/>
                  </a:cubicBezTo>
                  <a:cubicBezTo>
                    <a:pt x="247" y="312"/>
                    <a:pt x="243" y="312"/>
                    <a:pt x="242" y="315"/>
                  </a:cubicBezTo>
                  <a:close/>
                  <a:moveTo>
                    <a:pt x="218" y="313"/>
                  </a:moveTo>
                  <a:cubicBezTo>
                    <a:pt x="218" y="311"/>
                    <a:pt x="214" y="311"/>
                    <a:pt x="214" y="311"/>
                  </a:cubicBezTo>
                  <a:cubicBezTo>
                    <a:pt x="216" y="311"/>
                    <a:pt x="215" y="314"/>
                    <a:pt x="218" y="313"/>
                  </a:cubicBezTo>
                  <a:close/>
                  <a:moveTo>
                    <a:pt x="278" y="313"/>
                  </a:moveTo>
                  <a:cubicBezTo>
                    <a:pt x="283" y="314"/>
                    <a:pt x="287" y="323"/>
                    <a:pt x="290" y="316"/>
                  </a:cubicBezTo>
                  <a:cubicBezTo>
                    <a:pt x="288" y="313"/>
                    <a:pt x="281" y="307"/>
                    <a:pt x="278" y="313"/>
                  </a:cubicBezTo>
                  <a:close/>
                  <a:moveTo>
                    <a:pt x="488" y="314"/>
                  </a:moveTo>
                  <a:cubicBezTo>
                    <a:pt x="488" y="313"/>
                    <a:pt x="491" y="311"/>
                    <a:pt x="488" y="310"/>
                  </a:cubicBezTo>
                  <a:cubicBezTo>
                    <a:pt x="489" y="312"/>
                    <a:pt x="486" y="313"/>
                    <a:pt x="488" y="314"/>
                  </a:cubicBezTo>
                  <a:close/>
                  <a:moveTo>
                    <a:pt x="42" y="313"/>
                  </a:moveTo>
                  <a:cubicBezTo>
                    <a:pt x="41" y="312"/>
                    <a:pt x="41" y="311"/>
                    <a:pt x="39" y="311"/>
                  </a:cubicBezTo>
                  <a:cubicBezTo>
                    <a:pt x="39" y="312"/>
                    <a:pt x="42" y="314"/>
                    <a:pt x="42" y="313"/>
                  </a:cubicBezTo>
                  <a:close/>
                  <a:moveTo>
                    <a:pt x="70" y="317"/>
                  </a:moveTo>
                  <a:cubicBezTo>
                    <a:pt x="69" y="314"/>
                    <a:pt x="68" y="312"/>
                    <a:pt x="67" y="311"/>
                  </a:cubicBezTo>
                  <a:cubicBezTo>
                    <a:pt x="68" y="313"/>
                    <a:pt x="68" y="316"/>
                    <a:pt x="70" y="317"/>
                  </a:cubicBezTo>
                  <a:close/>
                  <a:moveTo>
                    <a:pt x="167" y="313"/>
                  </a:moveTo>
                  <a:cubicBezTo>
                    <a:pt x="170" y="315"/>
                    <a:pt x="173" y="316"/>
                    <a:pt x="174" y="320"/>
                  </a:cubicBezTo>
                  <a:cubicBezTo>
                    <a:pt x="177" y="318"/>
                    <a:pt x="179" y="322"/>
                    <a:pt x="183" y="320"/>
                  </a:cubicBezTo>
                  <a:cubicBezTo>
                    <a:pt x="183" y="319"/>
                    <a:pt x="182" y="319"/>
                    <a:pt x="182" y="317"/>
                  </a:cubicBezTo>
                  <a:cubicBezTo>
                    <a:pt x="176" y="319"/>
                    <a:pt x="172" y="307"/>
                    <a:pt x="167" y="313"/>
                  </a:cubicBezTo>
                  <a:close/>
                  <a:moveTo>
                    <a:pt x="350" y="317"/>
                  </a:moveTo>
                  <a:cubicBezTo>
                    <a:pt x="353" y="319"/>
                    <a:pt x="357" y="319"/>
                    <a:pt x="357" y="316"/>
                  </a:cubicBezTo>
                  <a:cubicBezTo>
                    <a:pt x="357" y="314"/>
                    <a:pt x="353" y="314"/>
                    <a:pt x="352" y="311"/>
                  </a:cubicBezTo>
                  <a:cubicBezTo>
                    <a:pt x="351" y="313"/>
                    <a:pt x="350" y="314"/>
                    <a:pt x="350" y="317"/>
                  </a:cubicBezTo>
                  <a:close/>
                  <a:moveTo>
                    <a:pt x="409" y="314"/>
                  </a:moveTo>
                  <a:cubicBezTo>
                    <a:pt x="411" y="315"/>
                    <a:pt x="412" y="312"/>
                    <a:pt x="410" y="311"/>
                  </a:cubicBezTo>
                  <a:cubicBezTo>
                    <a:pt x="411" y="313"/>
                    <a:pt x="408" y="313"/>
                    <a:pt x="409" y="314"/>
                  </a:cubicBezTo>
                  <a:close/>
                  <a:moveTo>
                    <a:pt x="453" y="314"/>
                  </a:moveTo>
                  <a:cubicBezTo>
                    <a:pt x="455" y="313"/>
                    <a:pt x="453" y="312"/>
                    <a:pt x="452" y="311"/>
                  </a:cubicBezTo>
                  <a:cubicBezTo>
                    <a:pt x="451" y="313"/>
                    <a:pt x="452" y="314"/>
                    <a:pt x="453" y="314"/>
                  </a:cubicBezTo>
                  <a:close/>
                  <a:moveTo>
                    <a:pt x="220" y="317"/>
                  </a:moveTo>
                  <a:cubicBezTo>
                    <a:pt x="223" y="319"/>
                    <a:pt x="225" y="320"/>
                    <a:pt x="228" y="321"/>
                  </a:cubicBezTo>
                  <a:cubicBezTo>
                    <a:pt x="228" y="319"/>
                    <a:pt x="232" y="317"/>
                    <a:pt x="234" y="316"/>
                  </a:cubicBezTo>
                  <a:cubicBezTo>
                    <a:pt x="231" y="311"/>
                    <a:pt x="223" y="311"/>
                    <a:pt x="220" y="317"/>
                  </a:cubicBezTo>
                  <a:close/>
                  <a:moveTo>
                    <a:pt x="368" y="319"/>
                  </a:moveTo>
                  <a:cubicBezTo>
                    <a:pt x="369" y="319"/>
                    <a:pt x="369" y="320"/>
                    <a:pt x="370" y="320"/>
                  </a:cubicBezTo>
                  <a:cubicBezTo>
                    <a:pt x="371" y="318"/>
                    <a:pt x="373" y="317"/>
                    <a:pt x="372" y="313"/>
                  </a:cubicBezTo>
                  <a:cubicBezTo>
                    <a:pt x="371" y="313"/>
                    <a:pt x="372" y="311"/>
                    <a:pt x="370" y="312"/>
                  </a:cubicBezTo>
                  <a:cubicBezTo>
                    <a:pt x="370" y="315"/>
                    <a:pt x="368" y="316"/>
                    <a:pt x="368" y="319"/>
                  </a:cubicBezTo>
                  <a:close/>
                  <a:moveTo>
                    <a:pt x="530" y="333"/>
                  </a:moveTo>
                  <a:cubicBezTo>
                    <a:pt x="535" y="327"/>
                    <a:pt x="545" y="322"/>
                    <a:pt x="546" y="313"/>
                  </a:cubicBezTo>
                  <a:cubicBezTo>
                    <a:pt x="541" y="319"/>
                    <a:pt x="531" y="325"/>
                    <a:pt x="530" y="333"/>
                  </a:cubicBezTo>
                  <a:close/>
                  <a:moveTo>
                    <a:pt x="466" y="319"/>
                  </a:moveTo>
                  <a:cubicBezTo>
                    <a:pt x="468" y="318"/>
                    <a:pt x="469" y="314"/>
                    <a:pt x="468" y="313"/>
                  </a:cubicBezTo>
                  <a:cubicBezTo>
                    <a:pt x="467" y="315"/>
                    <a:pt x="466" y="316"/>
                    <a:pt x="466" y="319"/>
                  </a:cubicBezTo>
                  <a:close/>
                  <a:moveTo>
                    <a:pt x="63" y="322"/>
                  </a:moveTo>
                  <a:cubicBezTo>
                    <a:pt x="61" y="321"/>
                    <a:pt x="60" y="315"/>
                    <a:pt x="57" y="314"/>
                  </a:cubicBezTo>
                  <a:cubicBezTo>
                    <a:pt x="58" y="317"/>
                    <a:pt x="61" y="324"/>
                    <a:pt x="63" y="322"/>
                  </a:cubicBezTo>
                  <a:close/>
                  <a:moveTo>
                    <a:pt x="558" y="323"/>
                  </a:moveTo>
                  <a:cubicBezTo>
                    <a:pt x="559" y="322"/>
                    <a:pt x="557" y="326"/>
                    <a:pt x="559" y="325"/>
                  </a:cubicBezTo>
                  <a:cubicBezTo>
                    <a:pt x="560" y="321"/>
                    <a:pt x="564" y="318"/>
                    <a:pt x="563" y="314"/>
                  </a:cubicBezTo>
                  <a:cubicBezTo>
                    <a:pt x="560" y="317"/>
                    <a:pt x="560" y="320"/>
                    <a:pt x="558" y="323"/>
                  </a:cubicBezTo>
                  <a:close/>
                  <a:moveTo>
                    <a:pt x="189" y="318"/>
                  </a:moveTo>
                  <a:cubicBezTo>
                    <a:pt x="193" y="319"/>
                    <a:pt x="196" y="325"/>
                    <a:pt x="201" y="323"/>
                  </a:cubicBezTo>
                  <a:cubicBezTo>
                    <a:pt x="199" y="318"/>
                    <a:pt x="193" y="311"/>
                    <a:pt x="189" y="318"/>
                  </a:cubicBezTo>
                  <a:close/>
                  <a:moveTo>
                    <a:pt x="390" y="317"/>
                  </a:moveTo>
                  <a:cubicBezTo>
                    <a:pt x="388" y="317"/>
                    <a:pt x="388" y="315"/>
                    <a:pt x="385" y="314"/>
                  </a:cubicBezTo>
                  <a:cubicBezTo>
                    <a:pt x="386" y="316"/>
                    <a:pt x="388" y="319"/>
                    <a:pt x="390" y="317"/>
                  </a:cubicBezTo>
                  <a:close/>
                  <a:moveTo>
                    <a:pt x="433" y="319"/>
                  </a:moveTo>
                  <a:cubicBezTo>
                    <a:pt x="434" y="322"/>
                    <a:pt x="435" y="323"/>
                    <a:pt x="437" y="323"/>
                  </a:cubicBezTo>
                  <a:cubicBezTo>
                    <a:pt x="438" y="321"/>
                    <a:pt x="442" y="317"/>
                    <a:pt x="440" y="314"/>
                  </a:cubicBezTo>
                  <a:cubicBezTo>
                    <a:pt x="438" y="316"/>
                    <a:pt x="436" y="318"/>
                    <a:pt x="433" y="319"/>
                  </a:cubicBezTo>
                  <a:close/>
                  <a:moveTo>
                    <a:pt x="442" y="322"/>
                  </a:moveTo>
                  <a:cubicBezTo>
                    <a:pt x="446" y="322"/>
                    <a:pt x="446" y="316"/>
                    <a:pt x="445" y="314"/>
                  </a:cubicBezTo>
                  <a:cubicBezTo>
                    <a:pt x="445" y="317"/>
                    <a:pt x="443" y="319"/>
                    <a:pt x="442" y="322"/>
                  </a:cubicBezTo>
                  <a:close/>
                  <a:moveTo>
                    <a:pt x="481" y="317"/>
                  </a:moveTo>
                  <a:cubicBezTo>
                    <a:pt x="484" y="319"/>
                    <a:pt x="484" y="314"/>
                    <a:pt x="482" y="314"/>
                  </a:cubicBezTo>
                  <a:cubicBezTo>
                    <a:pt x="482" y="316"/>
                    <a:pt x="481" y="316"/>
                    <a:pt x="481" y="317"/>
                  </a:cubicBezTo>
                  <a:close/>
                  <a:moveTo>
                    <a:pt x="81" y="324"/>
                  </a:moveTo>
                  <a:cubicBezTo>
                    <a:pt x="79" y="321"/>
                    <a:pt x="78" y="316"/>
                    <a:pt x="75" y="315"/>
                  </a:cubicBezTo>
                  <a:cubicBezTo>
                    <a:pt x="75" y="318"/>
                    <a:pt x="77" y="325"/>
                    <a:pt x="81" y="324"/>
                  </a:cubicBezTo>
                  <a:close/>
                  <a:moveTo>
                    <a:pt x="148" y="328"/>
                  </a:moveTo>
                  <a:cubicBezTo>
                    <a:pt x="146" y="320"/>
                    <a:pt x="136" y="318"/>
                    <a:pt x="131" y="316"/>
                  </a:cubicBezTo>
                  <a:cubicBezTo>
                    <a:pt x="134" y="322"/>
                    <a:pt x="143" y="323"/>
                    <a:pt x="148" y="328"/>
                  </a:cubicBezTo>
                  <a:close/>
                  <a:moveTo>
                    <a:pt x="330" y="322"/>
                  </a:moveTo>
                  <a:cubicBezTo>
                    <a:pt x="332" y="324"/>
                    <a:pt x="334" y="326"/>
                    <a:pt x="337" y="327"/>
                  </a:cubicBezTo>
                  <a:cubicBezTo>
                    <a:pt x="340" y="324"/>
                    <a:pt x="340" y="318"/>
                    <a:pt x="337" y="315"/>
                  </a:cubicBezTo>
                  <a:cubicBezTo>
                    <a:pt x="336" y="318"/>
                    <a:pt x="330" y="317"/>
                    <a:pt x="330" y="322"/>
                  </a:cubicBezTo>
                  <a:close/>
                  <a:moveTo>
                    <a:pt x="405" y="324"/>
                  </a:moveTo>
                  <a:cubicBezTo>
                    <a:pt x="407" y="325"/>
                    <a:pt x="407" y="327"/>
                    <a:pt x="411" y="327"/>
                  </a:cubicBezTo>
                  <a:cubicBezTo>
                    <a:pt x="410" y="323"/>
                    <a:pt x="416" y="319"/>
                    <a:pt x="413" y="315"/>
                  </a:cubicBezTo>
                  <a:cubicBezTo>
                    <a:pt x="410" y="318"/>
                    <a:pt x="405" y="319"/>
                    <a:pt x="405" y="324"/>
                  </a:cubicBezTo>
                  <a:close/>
                  <a:moveTo>
                    <a:pt x="414" y="327"/>
                  </a:moveTo>
                  <a:cubicBezTo>
                    <a:pt x="418" y="326"/>
                    <a:pt x="421" y="324"/>
                    <a:pt x="423" y="320"/>
                  </a:cubicBezTo>
                  <a:cubicBezTo>
                    <a:pt x="422" y="319"/>
                    <a:pt x="420" y="318"/>
                    <a:pt x="418" y="316"/>
                  </a:cubicBezTo>
                  <a:cubicBezTo>
                    <a:pt x="417" y="320"/>
                    <a:pt x="414" y="323"/>
                    <a:pt x="414" y="327"/>
                  </a:cubicBezTo>
                  <a:close/>
                  <a:moveTo>
                    <a:pt x="470" y="322"/>
                  </a:moveTo>
                  <a:cubicBezTo>
                    <a:pt x="472" y="322"/>
                    <a:pt x="473" y="324"/>
                    <a:pt x="475" y="324"/>
                  </a:cubicBezTo>
                  <a:cubicBezTo>
                    <a:pt x="475" y="322"/>
                    <a:pt x="476" y="320"/>
                    <a:pt x="476" y="318"/>
                  </a:cubicBezTo>
                  <a:cubicBezTo>
                    <a:pt x="475" y="318"/>
                    <a:pt x="474" y="316"/>
                    <a:pt x="472" y="316"/>
                  </a:cubicBezTo>
                  <a:cubicBezTo>
                    <a:pt x="472" y="318"/>
                    <a:pt x="470" y="319"/>
                    <a:pt x="470" y="322"/>
                  </a:cubicBezTo>
                  <a:close/>
                  <a:moveTo>
                    <a:pt x="158" y="319"/>
                  </a:moveTo>
                  <a:cubicBezTo>
                    <a:pt x="163" y="321"/>
                    <a:pt x="166" y="326"/>
                    <a:pt x="172" y="328"/>
                  </a:cubicBezTo>
                  <a:cubicBezTo>
                    <a:pt x="172" y="327"/>
                    <a:pt x="175" y="327"/>
                    <a:pt x="174" y="325"/>
                  </a:cubicBezTo>
                  <a:cubicBezTo>
                    <a:pt x="170" y="322"/>
                    <a:pt x="163" y="315"/>
                    <a:pt x="158" y="319"/>
                  </a:cubicBezTo>
                  <a:close/>
                  <a:moveTo>
                    <a:pt x="273" y="320"/>
                  </a:moveTo>
                  <a:cubicBezTo>
                    <a:pt x="272" y="319"/>
                    <a:pt x="270" y="315"/>
                    <a:pt x="269" y="318"/>
                  </a:cubicBezTo>
                  <a:cubicBezTo>
                    <a:pt x="270" y="318"/>
                    <a:pt x="272" y="321"/>
                    <a:pt x="273" y="320"/>
                  </a:cubicBezTo>
                  <a:close/>
                  <a:moveTo>
                    <a:pt x="224" y="323"/>
                  </a:moveTo>
                  <a:cubicBezTo>
                    <a:pt x="221" y="321"/>
                    <a:pt x="219" y="320"/>
                    <a:pt x="216" y="318"/>
                  </a:cubicBezTo>
                  <a:cubicBezTo>
                    <a:pt x="217" y="321"/>
                    <a:pt x="222" y="323"/>
                    <a:pt x="224" y="323"/>
                  </a:cubicBezTo>
                  <a:close/>
                  <a:moveTo>
                    <a:pt x="50" y="332"/>
                  </a:moveTo>
                  <a:cubicBezTo>
                    <a:pt x="47" y="328"/>
                    <a:pt x="48" y="320"/>
                    <a:pt x="42" y="319"/>
                  </a:cubicBezTo>
                  <a:cubicBezTo>
                    <a:pt x="43" y="325"/>
                    <a:pt x="45" y="330"/>
                    <a:pt x="50" y="332"/>
                  </a:cubicBezTo>
                  <a:close/>
                  <a:moveTo>
                    <a:pt x="360" y="323"/>
                  </a:moveTo>
                  <a:cubicBezTo>
                    <a:pt x="362" y="323"/>
                    <a:pt x="362" y="321"/>
                    <a:pt x="362" y="319"/>
                  </a:cubicBezTo>
                  <a:cubicBezTo>
                    <a:pt x="360" y="319"/>
                    <a:pt x="358" y="321"/>
                    <a:pt x="360" y="323"/>
                  </a:cubicBezTo>
                  <a:close/>
                  <a:moveTo>
                    <a:pt x="597" y="334"/>
                  </a:moveTo>
                  <a:cubicBezTo>
                    <a:pt x="601" y="331"/>
                    <a:pt x="607" y="323"/>
                    <a:pt x="605" y="319"/>
                  </a:cubicBezTo>
                  <a:cubicBezTo>
                    <a:pt x="602" y="323"/>
                    <a:pt x="597" y="329"/>
                    <a:pt x="597" y="334"/>
                  </a:cubicBezTo>
                  <a:close/>
                  <a:moveTo>
                    <a:pt x="231" y="323"/>
                  </a:moveTo>
                  <a:cubicBezTo>
                    <a:pt x="234" y="325"/>
                    <a:pt x="238" y="327"/>
                    <a:pt x="241" y="328"/>
                  </a:cubicBezTo>
                  <a:cubicBezTo>
                    <a:pt x="240" y="322"/>
                    <a:pt x="234" y="315"/>
                    <a:pt x="231" y="323"/>
                  </a:cubicBezTo>
                  <a:close/>
                  <a:moveTo>
                    <a:pt x="258" y="325"/>
                  </a:moveTo>
                  <a:cubicBezTo>
                    <a:pt x="262" y="327"/>
                    <a:pt x="265" y="330"/>
                    <a:pt x="270" y="332"/>
                  </a:cubicBezTo>
                  <a:cubicBezTo>
                    <a:pt x="271" y="330"/>
                    <a:pt x="275" y="330"/>
                    <a:pt x="276" y="327"/>
                  </a:cubicBezTo>
                  <a:cubicBezTo>
                    <a:pt x="271" y="321"/>
                    <a:pt x="262" y="316"/>
                    <a:pt x="258" y="325"/>
                  </a:cubicBezTo>
                  <a:close/>
                  <a:moveTo>
                    <a:pt x="291" y="322"/>
                  </a:moveTo>
                  <a:cubicBezTo>
                    <a:pt x="295" y="325"/>
                    <a:pt x="300" y="327"/>
                    <a:pt x="306" y="328"/>
                  </a:cubicBezTo>
                  <a:cubicBezTo>
                    <a:pt x="302" y="325"/>
                    <a:pt x="295" y="316"/>
                    <a:pt x="291" y="322"/>
                  </a:cubicBezTo>
                  <a:close/>
                  <a:moveTo>
                    <a:pt x="385" y="328"/>
                  </a:moveTo>
                  <a:cubicBezTo>
                    <a:pt x="386" y="326"/>
                    <a:pt x="387" y="324"/>
                    <a:pt x="388" y="322"/>
                  </a:cubicBezTo>
                  <a:cubicBezTo>
                    <a:pt x="386" y="321"/>
                    <a:pt x="385" y="320"/>
                    <a:pt x="383" y="319"/>
                  </a:cubicBezTo>
                  <a:cubicBezTo>
                    <a:pt x="381" y="322"/>
                    <a:pt x="383" y="326"/>
                    <a:pt x="385" y="328"/>
                  </a:cubicBezTo>
                  <a:close/>
                  <a:moveTo>
                    <a:pt x="347" y="323"/>
                  </a:moveTo>
                  <a:cubicBezTo>
                    <a:pt x="349" y="323"/>
                    <a:pt x="351" y="323"/>
                    <a:pt x="351" y="322"/>
                  </a:cubicBezTo>
                  <a:cubicBezTo>
                    <a:pt x="349" y="322"/>
                    <a:pt x="350" y="320"/>
                    <a:pt x="348" y="320"/>
                  </a:cubicBezTo>
                  <a:cubicBezTo>
                    <a:pt x="347" y="321"/>
                    <a:pt x="348" y="323"/>
                    <a:pt x="347" y="323"/>
                  </a:cubicBezTo>
                  <a:close/>
                  <a:moveTo>
                    <a:pt x="479" y="328"/>
                  </a:moveTo>
                  <a:cubicBezTo>
                    <a:pt x="478" y="325"/>
                    <a:pt x="482" y="322"/>
                    <a:pt x="479" y="320"/>
                  </a:cubicBezTo>
                  <a:cubicBezTo>
                    <a:pt x="479" y="323"/>
                    <a:pt x="474" y="327"/>
                    <a:pt x="479" y="328"/>
                  </a:cubicBezTo>
                  <a:close/>
                  <a:moveTo>
                    <a:pt x="547" y="333"/>
                  </a:moveTo>
                  <a:cubicBezTo>
                    <a:pt x="554" y="333"/>
                    <a:pt x="555" y="325"/>
                    <a:pt x="555" y="320"/>
                  </a:cubicBezTo>
                  <a:cubicBezTo>
                    <a:pt x="551" y="324"/>
                    <a:pt x="549" y="329"/>
                    <a:pt x="547" y="333"/>
                  </a:cubicBezTo>
                  <a:close/>
                  <a:moveTo>
                    <a:pt x="245" y="326"/>
                  </a:moveTo>
                  <a:cubicBezTo>
                    <a:pt x="247" y="326"/>
                    <a:pt x="247" y="325"/>
                    <a:pt x="248" y="325"/>
                  </a:cubicBezTo>
                  <a:cubicBezTo>
                    <a:pt x="248" y="323"/>
                    <a:pt x="246" y="322"/>
                    <a:pt x="243" y="321"/>
                  </a:cubicBezTo>
                  <a:cubicBezTo>
                    <a:pt x="243" y="323"/>
                    <a:pt x="244" y="324"/>
                    <a:pt x="245" y="326"/>
                  </a:cubicBezTo>
                  <a:close/>
                  <a:moveTo>
                    <a:pt x="75" y="327"/>
                  </a:moveTo>
                  <a:cubicBezTo>
                    <a:pt x="74" y="324"/>
                    <a:pt x="74" y="323"/>
                    <a:pt x="71" y="322"/>
                  </a:cubicBezTo>
                  <a:cubicBezTo>
                    <a:pt x="72" y="324"/>
                    <a:pt x="73" y="326"/>
                    <a:pt x="75" y="327"/>
                  </a:cubicBezTo>
                  <a:close/>
                  <a:moveTo>
                    <a:pt x="134" y="333"/>
                  </a:moveTo>
                  <a:cubicBezTo>
                    <a:pt x="132" y="327"/>
                    <a:pt x="125" y="325"/>
                    <a:pt x="121" y="322"/>
                  </a:cubicBezTo>
                  <a:cubicBezTo>
                    <a:pt x="124" y="327"/>
                    <a:pt x="129" y="330"/>
                    <a:pt x="134" y="333"/>
                  </a:cubicBezTo>
                  <a:close/>
                  <a:moveTo>
                    <a:pt x="365" y="325"/>
                  </a:moveTo>
                  <a:cubicBezTo>
                    <a:pt x="366" y="325"/>
                    <a:pt x="366" y="326"/>
                    <a:pt x="367" y="326"/>
                  </a:cubicBezTo>
                  <a:cubicBezTo>
                    <a:pt x="367" y="324"/>
                    <a:pt x="368" y="322"/>
                    <a:pt x="366" y="322"/>
                  </a:cubicBezTo>
                  <a:cubicBezTo>
                    <a:pt x="365" y="322"/>
                    <a:pt x="365" y="324"/>
                    <a:pt x="365" y="325"/>
                  </a:cubicBezTo>
                  <a:close/>
                  <a:moveTo>
                    <a:pt x="566" y="329"/>
                  </a:moveTo>
                  <a:cubicBezTo>
                    <a:pt x="567" y="327"/>
                    <a:pt x="571" y="325"/>
                    <a:pt x="569" y="322"/>
                  </a:cubicBezTo>
                  <a:cubicBezTo>
                    <a:pt x="568" y="324"/>
                    <a:pt x="564" y="326"/>
                    <a:pt x="566" y="329"/>
                  </a:cubicBezTo>
                  <a:close/>
                  <a:moveTo>
                    <a:pt x="94" y="333"/>
                  </a:moveTo>
                  <a:cubicBezTo>
                    <a:pt x="93" y="328"/>
                    <a:pt x="88" y="325"/>
                    <a:pt x="84" y="322"/>
                  </a:cubicBezTo>
                  <a:cubicBezTo>
                    <a:pt x="85" y="328"/>
                    <a:pt x="90" y="333"/>
                    <a:pt x="94" y="333"/>
                  </a:cubicBezTo>
                  <a:close/>
                  <a:moveTo>
                    <a:pt x="217" y="328"/>
                  </a:moveTo>
                  <a:cubicBezTo>
                    <a:pt x="216" y="324"/>
                    <a:pt x="212" y="324"/>
                    <a:pt x="210" y="322"/>
                  </a:cubicBezTo>
                  <a:cubicBezTo>
                    <a:pt x="208" y="326"/>
                    <a:pt x="215" y="330"/>
                    <a:pt x="217" y="328"/>
                  </a:cubicBezTo>
                  <a:close/>
                  <a:moveTo>
                    <a:pt x="377" y="325"/>
                  </a:moveTo>
                  <a:cubicBezTo>
                    <a:pt x="377" y="324"/>
                    <a:pt x="377" y="324"/>
                    <a:pt x="377" y="323"/>
                  </a:cubicBezTo>
                  <a:cubicBezTo>
                    <a:pt x="376" y="323"/>
                    <a:pt x="375" y="322"/>
                    <a:pt x="374" y="322"/>
                  </a:cubicBezTo>
                  <a:cubicBezTo>
                    <a:pt x="374" y="324"/>
                    <a:pt x="375" y="325"/>
                    <a:pt x="377" y="325"/>
                  </a:cubicBezTo>
                  <a:close/>
                  <a:moveTo>
                    <a:pt x="446" y="330"/>
                  </a:moveTo>
                  <a:cubicBezTo>
                    <a:pt x="447" y="328"/>
                    <a:pt x="449" y="326"/>
                    <a:pt x="450" y="323"/>
                  </a:cubicBezTo>
                  <a:cubicBezTo>
                    <a:pt x="446" y="323"/>
                    <a:pt x="444" y="329"/>
                    <a:pt x="446" y="330"/>
                  </a:cubicBezTo>
                  <a:close/>
                  <a:moveTo>
                    <a:pt x="420" y="334"/>
                  </a:moveTo>
                  <a:cubicBezTo>
                    <a:pt x="425" y="334"/>
                    <a:pt x="429" y="327"/>
                    <a:pt x="426" y="323"/>
                  </a:cubicBezTo>
                  <a:cubicBezTo>
                    <a:pt x="423" y="325"/>
                    <a:pt x="422" y="330"/>
                    <a:pt x="420" y="334"/>
                  </a:cubicBezTo>
                  <a:close/>
                  <a:moveTo>
                    <a:pt x="454" y="337"/>
                  </a:moveTo>
                  <a:cubicBezTo>
                    <a:pt x="456" y="332"/>
                    <a:pt x="458" y="328"/>
                    <a:pt x="460" y="323"/>
                  </a:cubicBezTo>
                  <a:cubicBezTo>
                    <a:pt x="459" y="323"/>
                    <a:pt x="458" y="323"/>
                    <a:pt x="457" y="323"/>
                  </a:cubicBezTo>
                  <a:cubicBezTo>
                    <a:pt x="457" y="328"/>
                    <a:pt x="453" y="332"/>
                    <a:pt x="454" y="337"/>
                  </a:cubicBezTo>
                  <a:close/>
                  <a:moveTo>
                    <a:pt x="127" y="350"/>
                  </a:moveTo>
                  <a:cubicBezTo>
                    <a:pt x="127" y="345"/>
                    <a:pt x="122" y="345"/>
                    <a:pt x="121" y="341"/>
                  </a:cubicBezTo>
                  <a:cubicBezTo>
                    <a:pt x="123" y="335"/>
                    <a:pt x="119" y="326"/>
                    <a:pt x="113" y="324"/>
                  </a:cubicBezTo>
                  <a:cubicBezTo>
                    <a:pt x="115" y="336"/>
                    <a:pt x="119" y="345"/>
                    <a:pt x="127" y="350"/>
                  </a:cubicBezTo>
                  <a:close/>
                  <a:moveTo>
                    <a:pt x="52" y="326"/>
                  </a:moveTo>
                  <a:cubicBezTo>
                    <a:pt x="55" y="330"/>
                    <a:pt x="56" y="335"/>
                    <a:pt x="59" y="339"/>
                  </a:cubicBezTo>
                  <a:cubicBezTo>
                    <a:pt x="58" y="334"/>
                    <a:pt x="56" y="324"/>
                    <a:pt x="52" y="326"/>
                  </a:cubicBezTo>
                  <a:close/>
                  <a:moveTo>
                    <a:pt x="150" y="336"/>
                  </a:moveTo>
                  <a:cubicBezTo>
                    <a:pt x="148" y="329"/>
                    <a:pt x="140" y="328"/>
                    <a:pt x="135" y="325"/>
                  </a:cubicBezTo>
                  <a:cubicBezTo>
                    <a:pt x="138" y="330"/>
                    <a:pt x="146" y="333"/>
                    <a:pt x="150" y="336"/>
                  </a:cubicBezTo>
                  <a:close/>
                  <a:moveTo>
                    <a:pt x="349" y="338"/>
                  </a:moveTo>
                  <a:cubicBezTo>
                    <a:pt x="351" y="338"/>
                    <a:pt x="351" y="339"/>
                    <a:pt x="352" y="339"/>
                  </a:cubicBezTo>
                  <a:cubicBezTo>
                    <a:pt x="354" y="335"/>
                    <a:pt x="358" y="331"/>
                    <a:pt x="359" y="325"/>
                  </a:cubicBezTo>
                  <a:cubicBezTo>
                    <a:pt x="358" y="325"/>
                    <a:pt x="358" y="325"/>
                    <a:pt x="357" y="325"/>
                  </a:cubicBezTo>
                  <a:cubicBezTo>
                    <a:pt x="354" y="329"/>
                    <a:pt x="351" y="333"/>
                    <a:pt x="349" y="338"/>
                  </a:cubicBezTo>
                  <a:close/>
                  <a:moveTo>
                    <a:pt x="327" y="330"/>
                  </a:moveTo>
                  <a:cubicBezTo>
                    <a:pt x="330" y="330"/>
                    <a:pt x="331" y="333"/>
                    <a:pt x="334" y="333"/>
                  </a:cubicBezTo>
                  <a:cubicBezTo>
                    <a:pt x="334" y="332"/>
                    <a:pt x="335" y="332"/>
                    <a:pt x="335" y="330"/>
                  </a:cubicBezTo>
                  <a:cubicBezTo>
                    <a:pt x="333" y="329"/>
                    <a:pt x="331" y="326"/>
                    <a:pt x="329" y="325"/>
                  </a:cubicBezTo>
                  <a:cubicBezTo>
                    <a:pt x="329" y="328"/>
                    <a:pt x="327" y="328"/>
                    <a:pt x="327" y="330"/>
                  </a:cubicBezTo>
                  <a:close/>
                  <a:moveTo>
                    <a:pt x="513" y="337"/>
                  </a:moveTo>
                  <a:cubicBezTo>
                    <a:pt x="516" y="334"/>
                    <a:pt x="521" y="328"/>
                    <a:pt x="519" y="325"/>
                  </a:cubicBezTo>
                  <a:cubicBezTo>
                    <a:pt x="517" y="329"/>
                    <a:pt x="511" y="331"/>
                    <a:pt x="513" y="337"/>
                  </a:cubicBezTo>
                  <a:close/>
                  <a:moveTo>
                    <a:pt x="210" y="330"/>
                  </a:moveTo>
                  <a:cubicBezTo>
                    <a:pt x="208" y="330"/>
                    <a:pt x="207" y="326"/>
                    <a:pt x="203" y="326"/>
                  </a:cubicBezTo>
                  <a:cubicBezTo>
                    <a:pt x="204" y="328"/>
                    <a:pt x="209" y="332"/>
                    <a:pt x="210" y="330"/>
                  </a:cubicBezTo>
                  <a:close/>
                  <a:moveTo>
                    <a:pt x="430" y="329"/>
                  </a:moveTo>
                  <a:cubicBezTo>
                    <a:pt x="432" y="329"/>
                    <a:pt x="433" y="329"/>
                    <a:pt x="433" y="327"/>
                  </a:cubicBezTo>
                  <a:cubicBezTo>
                    <a:pt x="432" y="327"/>
                    <a:pt x="431" y="326"/>
                    <a:pt x="431" y="326"/>
                  </a:cubicBezTo>
                  <a:cubicBezTo>
                    <a:pt x="431" y="327"/>
                    <a:pt x="430" y="328"/>
                    <a:pt x="430" y="329"/>
                  </a:cubicBezTo>
                  <a:close/>
                  <a:moveTo>
                    <a:pt x="459" y="340"/>
                  </a:moveTo>
                  <a:cubicBezTo>
                    <a:pt x="459" y="335"/>
                    <a:pt x="465" y="330"/>
                    <a:pt x="462" y="326"/>
                  </a:cubicBezTo>
                  <a:cubicBezTo>
                    <a:pt x="462" y="330"/>
                    <a:pt x="455" y="337"/>
                    <a:pt x="459" y="340"/>
                  </a:cubicBezTo>
                  <a:close/>
                  <a:moveTo>
                    <a:pt x="572" y="336"/>
                  </a:moveTo>
                  <a:cubicBezTo>
                    <a:pt x="575" y="332"/>
                    <a:pt x="583" y="331"/>
                    <a:pt x="582" y="326"/>
                  </a:cubicBezTo>
                  <a:cubicBezTo>
                    <a:pt x="580" y="330"/>
                    <a:pt x="572" y="332"/>
                    <a:pt x="572" y="336"/>
                  </a:cubicBezTo>
                  <a:close/>
                  <a:moveTo>
                    <a:pt x="247" y="331"/>
                  </a:moveTo>
                  <a:cubicBezTo>
                    <a:pt x="251" y="334"/>
                    <a:pt x="256" y="335"/>
                    <a:pt x="261" y="338"/>
                  </a:cubicBezTo>
                  <a:cubicBezTo>
                    <a:pt x="263" y="337"/>
                    <a:pt x="264" y="336"/>
                    <a:pt x="265" y="334"/>
                  </a:cubicBezTo>
                  <a:cubicBezTo>
                    <a:pt x="260" y="332"/>
                    <a:pt x="252" y="322"/>
                    <a:pt x="247" y="331"/>
                  </a:cubicBezTo>
                  <a:close/>
                  <a:moveTo>
                    <a:pt x="374" y="329"/>
                  </a:moveTo>
                  <a:cubicBezTo>
                    <a:pt x="375" y="326"/>
                    <a:pt x="372" y="327"/>
                    <a:pt x="371" y="327"/>
                  </a:cubicBezTo>
                  <a:cubicBezTo>
                    <a:pt x="371" y="328"/>
                    <a:pt x="373" y="328"/>
                    <a:pt x="374" y="329"/>
                  </a:cubicBezTo>
                  <a:close/>
                  <a:moveTo>
                    <a:pt x="407" y="330"/>
                  </a:moveTo>
                  <a:cubicBezTo>
                    <a:pt x="407" y="328"/>
                    <a:pt x="405" y="327"/>
                    <a:pt x="402" y="327"/>
                  </a:cubicBezTo>
                  <a:cubicBezTo>
                    <a:pt x="403" y="329"/>
                    <a:pt x="405" y="329"/>
                    <a:pt x="407" y="330"/>
                  </a:cubicBezTo>
                  <a:close/>
                  <a:moveTo>
                    <a:pt x="345" y="335"/>
                  </a:moveTo>
                  <a:cubicBezTo>
                    <a:pt x="348" y="334"/>
                    <a:pt x="351" y="330"/>
                    <a:pt x="350" y="327"/>
                  </a:cubicBezTo>
                  <a:cubicBezTo>
                    <a:pt x="346" y="329"/>
                    <a:pt x="346" y="331"/>
                    <a:pt x="345" y="335"/>
                  </a:cubicBezTo>
                  <a:close/>
                  <a:moveTo>
                    <a:pt x="356" y="342"/>
                  </a:moveTo>
                  <a:cubicBezTo>
                    <a:pt x="361" y="340"/>
                    <a:pt x="361" y="333"/>
                    <a:pt x="365" y="330"/>
                  </a:cubicBezTo>
                  <a:cubicBezTo>
                    <a:pt x="364" y="329"/>
                    <a:pt x="363" y="328"/>
                    <a:pt x="363" y="328"/>
                  </a:cubicBezTo>
                  <a:cubicBezTo>
                    <a:pt x="360" y="333"/>
                    <a:pt x="358" y="337"/>
                    <a:pt x="356" y="342"/>
                  </a:cubicBezTo>
                  <a:close/>
                  <a:moveTo>
                    <a:pt x="391" y="336"/>
                  </a:moveTo>
                  <a:cubicBezTo>
                    <a:pt x="392" y="336"/>
                    <a:pt x="392" y="337"/>
                    <a:pt x="394" y="337"/>
                  </a:cubicBezTo>
                  <a:cubicBezTo>
                    <a:pt x="395" y="334"/>
                    <a:pt x="397" y="332"/>
                    <a:pt x="399" y="330"/>
                  </a:cubicBezTo>
                  <a:cubicBezTo>
                    <a:pt x="397" y="330"/>
                    <a:pt x="397" y="328"/>
                    <a:pt x="396" y="328"/>
                  </a:cubicBezTo>
                  <a:cubicBezTo>
                    <a:pt x="394" y="330"/>
                    <a:pt x="393" y="333"/>
                    <a:pt x="391" y="336"/>
                  </a:cubicBezTo>
                  <a:close/>
                  <a:moveTo>
                    <a:pt x="84" y="334"/>
                  </a:moveTo>
                  <a:cubicBezTo>
                    <a:pt x="83" y="332"/>
                    <a:pt x="83" y="330"/>
                    <a:pt x="81" y="329"/>
                  </a:cubicBezTo>
                  <a:cubicBezTo>
                    <a:pt x="83" y="330"/>
                    <a:pt x="82" y="334"/>
                    <a:pt x="84" y="334"/>
                  </a:cubicBezTo>
                  <a:close/>
                  <a:moveTo>
                    <a:pt x="186" y="331"/>
                  </a:moveTo>
                  <a:cubicBezTo>
                    <a:pt x="185" y="331"/>
                    <a:pt x="184" y="328"/>
                    <a:pt x="183" y="330"/>
                  </a:cubicBezTo>
                  <a:cubicBezTo>
                    <a:pt x="184" y="330"/>
                    <a:pt x="186" y="332"/>
                    <a:pt x="186" y="331"/>
                  </a:cubicBezTo>
                  <a:close/>
                  <a:moveTo>
                    <a:pt x="302" y="331"/>
                  </a:moveTo>
                  <a:cubicBezTo>
                    <a:pt x="300" y="331"/>
                    <a:pt x="297" y="329"/>
                    <a:pt x="295" y="330"/>
                  </a:cubicBezTo>
                  <a:cubicBezTo>
                    <a:pt x="297" y="330"/>
                    <a:pt x="300" y="334"/>
                    <a:pt x="302" y="331"/>
                  </a:cubicBezTo>
                  <a:close/>
                  <a:moveTo>
                    <a:pt x="387" y="334"/>
                  </a:moveTo>
                  <a:cubicBezTo>
                    <a:pt x="390" y="333"/>
                    <a:pt x="389" y="331"/>
                    <a:pt x="391" y="329"/>
                  </a:cubicBezTo>
                  <a:cubicBezTo>
                    <a:pt x="388" y="329"/>
                    <a:pt x="385" y="331"/>
                    <a:pt x="387" y="334"/>
                  </a:cubicBezTo>
                  <a:close/>
                  <a:moveTo>
                    <a:pt x="414" y="331"/>
                  </a:moveTo>
                  <a:cubicBezTo>
                    <a:pt x="416" y="331"/>
                    <a:pt x="415" y="332"/>
                    <a:pt x="417" y="332"/>
                  </a:cubicBezTo>
                  <a:cubicBezTo>
                    <a:pt x="416" y="330"/>
                    <a:pt x="419" y="330"/>
                    <a:pt x="417" y="329"/>
                  </a:cubicBezTo>
                  <a:cubicBezTo>
                    <a:pt x="417" y="330"/>
                    <a:pt x="415" y="329"/>
                    <a:pt x="414" y="331"/>
                  </a:cubicBezTo>
                  <a:close/>
                  <a:moveTo>
                    <a:pt x="179" y="330"/>
                  </a:moveTo>
                  <a:cubicBezTo>
                    <a:pt x="180" y="331"/>
                    <a:pt x="180" y="333"/>
                    <a:pt x="182" y="334"/>
                  </a:cubicBezTo>
                  <a:cubicBezTo>
                    <a:pt x="182" y="333"/>
                    <a:pt x="184" y="333"/>
                    <a:pt x="183" y="331"/>
                  </a:cubicBezTo>
                  <a:cubicBezTo>
                    <a:pt x="183" y="331"/>
                    <a:pt x="182" y="331"/>
                    <a:pt x="182" y="331"/>
                  </a:cubicBezTo>
                  <a:cubicBezTo>
                    <a:pt x="183" y="331"/>
                    <a:pt x="183" y="330"/>
                    <a:pt x="182" y="330"/>
                  </a:cubicBezTo>
                  <a:cubicBezTo>
                    <a:pt x="182" y="332"/>
                    <a:pt x="180" y="330"/>
                    <a:pt x="179" y="330"/>
                  </a:cubicBezTo>
                  <a:close/>
                  <a:moveTo>
                    <a:pt x="219" y="333"/>
                  </a:moveTo>
                  <a:cubicBezTo>
                    <a:pt x="222" y="337"/>
                    <a:pt x="227" y="339"/>
                    <a:pt x="231" y="335"/>
                  </a:cubicBezTo>
                  <a:cubicBezTo>
                    <a:pt x="227" y="333"/>
                    <a:pt x="221" y="326"/>
                    <a:pt x="219" y="333"/>
                  </a:cubicBezTo>
                  <a:close/>
                  <a:moveTo>
                    <a:pt x="462" y="342"/>
                  </a:moveTo>
                  <a:cubicBezTo>
                    <a:pt x="469" y="342"/>
                    <a:pt x="469" y="336"/>
                    <a:pt x="471" y="331"/>
                  </a:cubicBezTo>
                  <a:cubicBezTo>
                    <a:pt x="469" y="331"/>
                    <a:pt x="469" y="329"/>
                    <a:pt x="467" y="330"/>
                  </a:cubicBezTo>
                  <a:cubicBezTo>
                    <a:pt x="466" y="334"/>
                    <a:pt x="463" y="337"/>
                    <a:pt x="462" y="342"/>
                  </a:cubicBezTo>
                  <a:close/>
                  <a:moveTo>
                    <a:pt x="484" y="348"/>
                  </a:moveTo>
                  <a:cubicBezTo>
                    <a:pt x="492" y="346"/>
                    <a:pt x="492" y="337"/>
                    <a:pt x="495" y="331"/>
                  </a:cubicBezTo>
                  <a:cubicBezTo>
                    <a:pt x="487" y="328"/>
                    <a:pt x="488" y="343"/>
                    <a:pt x="484" y="348"/>
                  </a:cubicBezTo>
                  <a:close/>
                  <a:moveTo>
                    <a:pt x="284" y="341"/>
                  </a:moveTo>
                  <a:cubicBezTo>
                    <a:pt x="289" y="341"/>
                    <a:pt x="290" y="338"/>
                    <a:pt x="293" y="336"/>
                  </a:cubicBezTo>
                  <a:cubicBezTo>
                    <a:pt x="289" y="334"/>
                    <a:pt x="286" y="332"/>
                    <a:pt x="282" y="330"/>
                  </a:cubicBezTo>
                  <a:cubicBezTo>
                    <a:pt x="283" y="334"/>
                    <a:pt x="284" y="337"/>
                    <a:pt x="284" y="341"/>
                  </a:cubicBezTo>
                  <a:close/>
                  <a:moveTo>
                    <a:pt x="72" y="349"/>
                  </a:moveTo>
                  <a:cubicBezTo>
                    <a:pt x="68" y="343"/>
                    <a:pt x="65" y="336"/>
                    <a:pt x="60" y="331"/>
                  </a:cubicBezTo>
                  <a:cubicBezTo>
                    <a:pt x="62" y="339"/>
                    <a:pt x="64" y="347"/>
                    <a:pt x="72" y="349"/>
                  </a:cubicBezTo>
                  <a:close/>
                  <a:moveTo>
                    <a:pt x="273" y="334"/>
                  </a:moveTo>
                  <a:cubicBezTo>
                    <a:pt x="275" y="336"/>
                    <a:pt x="277" y="338"/>
                    <a:pt x="280" y="339"/>
                  </a:cubicBezTo>
                  <a:cubicBezTo>
                    <a:pt x="280" y="335"/>
                    <a:pt x="279" y="333"/>
                    <a:pt x="277" y="331"/>
                  </a:cubicBezTo>
                  <a:cubicBezTo>
                    <a:pt x="276" y="332"/>
                    <a:pt x="274" y="333"/>
                    <a:pt x="273" y="334"/>
                  </a:cubicBezTo>
                  <a:close/>
                  <a:moveTo>
                    <a:pt x="304" y="334"/>
                  </a:moveTo>
                  <a:cubicBezTo>
                    <a:pt x="305" y="337"/>
                    <a:pt x="308" y="338"/>
                    <a:pt x="310" y="340"/>
                  </a:cubicBezTo>
                  <a:cubicBezTo>
                    <a:pt x="312" y="338"/>
                    <a:pt x="314" y="335"/>
                    <a:pt x="315" y="333"/>
                  </a:cubicBezTo>
                  <a:cubicBezTo>
                    <a:pt x="311" y="329"/>
                    <a:pt x="307" y="333"/>
                    <a:pt x="304" y="334"/>
                  </a:cubicBezTo>
                  <a:close/>
                  <a:moveTo>
                    <a:pt x="399" y="334"/>
                  </a:moveTo>
                  <a:cubicBezTo>
                    <a:pt x="400" y="334"/>
                    <a:pt x="401" y="334"/>
                    <a:pt x="402" y="333"/>
                  </a:cubicBezTo>
                  <a:cubicBezTo>
                    <a:pt x="402" y="331"/>
                    <a:pt x="401" y="331"/>
                    <a:pt x="400" y="331"/>
                  </a:cubicBezTo>
                  <a:cubicBezTo>
                    <a:pt x="399" y="332"/>
                    <a:pt x="399" y="333"/>
                    <a:pt x="399" y="334"/>
                  </a:cubicBezTo>
                  <a:close/>
                  <a:moveTo>
                    <a:pt x="431" y="344"/>
                  </a:moveTo>
                  <a:cubicBezTo>
                    <a:pt x="436" y="344"/>
                    <a:pt x="439" y="336"/>
                    <a:pt x="439" y="331"/>
                  </a:cubicBezTo>
                  <a:cubicBezTo>
                    <a:pt x="438" y="331"/>
                    <a:pt x="438" y="331"/>
                    <a:pt x="437" y="331"/>
                  </a:cubicBezTo>
                  <a:cubicBezTo>
                    <a:pt x="435" y="335"/>
                    <a:pt x="434" y="340"/>
                    <a:pt x="431" y="344"/>
                  </a:cubicBezTo>
                  <a:close/>
                  <a:moveTo>
                    <a:pt x="363" y="341"/>
                  </a:moveTo>
                  <a:cubicBezTo>
                    <a:pt x="367" y="339"/>
                    <a:pt x="372" y="338"/>
                    <a:pt x="372" y="334"/>
                  </a:cubicBezTo>
                  <a:cubicBezTo>
                    <a:pt x="370" y="334"/>
                    <a:pt x="370" y="331"/>
                    <a:pt x="368" y="331"/>
                  </a:cubicBezTo>
                  <a:cubicBezTo>
                    <a:pt x="366" y="335"/>
                    <a:pt x="364" y="337"/>
                    <a:pt x="363" y="341"/>
                  </a:cubicBezTo>
                  <a:close/>
                  <a:moveTo>
                    <a:pt x="521" y="341"/>
                  </a:moveTo>
                  <a:cubicBezTo>
                    <a:pt x="522" y="339"/>
                    <a:pt x="528" y="333"/>
                    <a:pt x="524" y="331"/>
                  </a:cubicBezTo>
                  <a:cubicBezTo>
                    <a:pt x="523" y="334"/>
                    <a:pt x="520" y="338"/>
                    <a:pt x="521" y="341"/>
                  </a:cubicBezTo>
                  <a:close/>
                  <a:moveTo>
                    <a:pt x="425" y="339"/>
                  </a:moveTo>
                  <a:cubicBezTo>
                    <a:pt x="427" y="340"/>
                    <a:pt x="427" y="342"/>
                    <a:pt x="429" y="342"/>
                  </a:cubicBezTo>
                  <a:cubicBezTo>
                    <a:pt x="430" y="339"/>
                    <a:pt x="432" y="336"/>
                    <a:pt x="433" y="332"/>
                  </a:cubicBezTo>
                  <a:cubicBezTo>
                    <a:pt x="429" y="333"/>
                    <a:pt x="426" y="335"/>
                    <a:pt x="425" y="339"/>
                  </a:cubicBezTo>
                  <a:close/>
                  <a:moveTo>
                    <a:pt x="133" y="340"/>
                  </a:moveTo>
                  <a:cubicBezTo>
                    <a:pt x="131" y="337"/>
                    <a:pt x="128" y="335"/>
                    <a:pt x="124" y="333"/>
                  </a:cubicBezTo>
                  <a:cubicBezTo>
                    <a:pt x="125" y="335"/>
                    <a:pt x="126" y="336"/>
                    <a:pt x="126" y="337"/>
                  </a:cubicBezTo>
                  <a:cubicBezTo>
                    <a:pt x="130" y="337"/>
                    <a:pt x="131" y="339"/>
                    <a:pt x="133" y="340"/>
                  </a:cubicBezTo>
                  <a:close/>
                  <a:moveTo>
                    <a:pt x="190" y="334"/>
                  </a:moveTo>
                  <a:cubicBezTo>
                    <a:pt x="192" y="338"/>
                    <a:pt x="196" y="339"/>
                    <a:pt x="199" y="342"/>
                  </a:cubicBezTo>
                  <a:cubicBezTo>
                    <a:pt x="200" y="341"/>
                    <a:pt x="202" y="341"/>
                    <a:pt x="202" y="339"/>
                  </a:cubicBezTo>
                  <a:cubicBezTo>
                    <a:pt x="197" y="339"/>
                    <a:pt x="192" y="333"/>
                    <a:pt x="190" y="334"/>
                  </a:cubicBezTo>
                  <a:close/>
                  <a:moveTo>
                    <a:pt x="472" y="339"/>
                  </a:moveTo>
                  <a:cubicBezTo>
                    <a:pt x="475" y="339"/>
                    <a:pt x="475" y="336"/>
                    <a:pt x="476" y="333"/>
                  </a:cubicBezTo>
                  <a:cubicBezTo>
                    <a:pt x="475" y="333"/>
                    <a:pt x="474" y="333"/>
                    <a:pt x="473" y="333"/>
                  </a:cubicBezTo>
                  <a:cubicBezTo>
                    <a:pt x="474" y="336"/>
                    <a:pt x="472" y="336"/>
                    <a:pt x="472" y="339"/>
                  </a:cubicBezTo>
                  <a:close/>
                  <a:moveTo>
                    <a:pt x="559" y="339"/>
                  </a:moveTo>
                  <a:cubicBezTo>
                    <a:pt x="561" y="337"/>
                    <a:pt x="565" y="336"/>
                    <a:pt x="566" y="333"/>
                  </a:cubicBezTo>
                  <a:cubicBezTo>
                    <a:pt x="563" y="333"/>
                    <a:pt x="563" y="334"/>
                    <a:pt x="561" y="333"/>
                  </a:cubicBezTo>
                  <a:cubicBezTo>
                    <a:pt x="561" y="335"/>
                    <a:pt x="558" y="337"/>
                    <a:pt x="559" y="339"/>
                  </a:cubicBezTo>
                  <a:close/>
                  <a:moveTo>
                    <a:pt x="72" y="342"/>
                  </a:moveTo>
                  <a:cubicBezTo>
                    <a:pt x="72" y="338"/>
                    <a:pt x="70" y="334"/>
                    <a:pt x="67" y="334"/>
                  </a:cubicBezTo>
                  <a:cubicBezTo>
                    <a:pt x="69" y="337"/>
                    <a:pt x="70" y="340"/>
                    <a:pt x="72" y="342"/>
                  </a:cubicBezTo>
                  <a:close/>
                  <a:moveTo>
                    <a:pt x="111" y="346"/>
                  </a:moveTo>
                  <a:cubicBezTo>
                    <a:pt x="110" y="340"/>
                    <a:pt x="104" y="340"/>
                    <a:pt x="103" y="335"/>
                  </a:cubicBezTo>
                  <a:cubicBezTo>
                    <a:pt x="101" y="337"/>
                    <a:pt x="99" y="333"/>
                    <a:pt x="98" y="334"/>
                  </a:cubicBezTo>
                  <a:cubicBezTo>
                    <a:pt x="101" y="340"/>
                    <a:pt x="106" y="343"/>
                    <a:pt x="111" y="346"/>
                  </a:cubicBezTo>
                  <a:close/>
                  <a:moveTo>
                    <a:pt x="494" y="342"/>
                  </a:moveTo>
                  <a:cubicBezTo>
                    <a:pt x="497" y="340"/>
                    <a:pt x="500" y="339"/>
                    <a:pt x="502" y="336"/>
                  </a:cubicBezTo>
                  <a:cubicBezTo>
                    <a:pt x="500" y="335"/>
                    <a:pt x="500" y="333"/>
                    <a:pt x="497" y="334"/>
                  </a:cubicBezTo>
                  <a:cubicBezTo>
                    <a:pt x="497" y="337"/>
                    <a:pt x="495" y="339"/>
                    <a:pt x="494" y="342"/>
                  </a:cubicBezTo>
                  <a:close/>
                  <a:moveTo>
                    <a:pt x="537" y="334"/>
                  </a:moveTo>
                  <a:cubicBezTo>
                    <a:pt x="532" y="337"/>
                    <a:pt x="524" y="339"/>
                    <a:pt x="522" y="348"/>
                  </a:cubicBezTo>
                  <a:cubicBezTo>
                    <a:pt x="528" y="347"/>
                    <a:pt x="542" y="343"/>
                    <a:pt x="537" y="334"/>
                  </a:cubicBezTo>
                  <a:close/>
                  <a:moveTo>
                    <a:pt x="564" y="359"/>
                  </a:moveTo>
                  <a:cubicBezTo>
                    <a:pt x="576" y="354"/>
                    <a:pt x="588" y="346"/>
                    <a:pt x="591" y="334"/>
                  </a:cubicBezTo>
                  <a:cubicBezTo>
                    <a:pt x="583" y="344"/>
                    <a:pt x="571" y="349"/>
                    <a:pt x="564" y="359"/>
                  </a:cubicBezTo>
                  <a:close/>
                  <a:moveTo>
                    <a:pt x="101" y="353"/>
                  </a:moveTo>
                  <a:cubicBezTo>
                    <a:pt x="98" y="345"/>
                    <a:pt x="97" y="337"/>
                    <a:pt x="89" y="334"/>
                  </a:cubicBezTo>
                  <a:cubicBezTo>
                    <a:pt x="93" y="341"/>
                    <a:pt x="93" y="350"/>
                    <a:pt x="101" y="353"/>
                  </a:cubicBezTo>
                  <a:close/>
                  <a:moveTo>
                    <a:pt x="313" y="343"/>
                  </a:moveTo>
                  <a:cubicBezTo>
                    <a:pt x="315" y="343"/>
                    <a:pt x="315" y="345"/>
                    <a:pt x="317" y="345"/>
                  </a:cubicBezTo>
                  <a:cubicBezTo>
                    <a:pt x="318" y="341"/>
                    <a:pt x="320" y="339"/>
                    <a:pt x="320" y="335"/>
                  </a:cubicBezTo>
                  <a:cubicBezTo>
                    <a:pt x="319" y="335"/>
                    <a:pt x="319" y="334"/>
                    <a:pt x="318" y="334"/>
                  </a:cubicBezTo>
                  <a:cubicBezTo>
                    <a:pt x="317" y="338"/>
                    <a:pt x="314" y="340"/>
                    <a:pt x="313" y="343"/>
                  </a:cubicBezTo>
                  <a:close/>
                  <a:moveTo>
                    <a:pt x="438" y="345"/>
                  </a:moveTo>
                  <a:cubicBezTo>
                    <a:pt x="442" y="343"/>
                    <a:pt x="442" y="339"/>
                    <a:pt x="444" y="335"/>
                  </a:cubicBezTo>
                  <a:cubicBezTo>
                    <a:pt x="443" y="335"/>
                    <a:pt x="442" y="335"/>
                    <a:pt x="442" y="335"/>
                  </a:cubicBezTo>
                  <a:cubicBezTo>
                    <a:pt x="440" y="338"/>
                    <a:pt x="439" y="342"/>
                    <a:pt x="438" y="345"/>
                  </a:cubicBezTo>
                  <a:close/>
                  <a:moveTo>
                    <a:pt x="250" y="339"/>
                  </a:moveTo>
                  <a:cubicBezTo>
                    <a:pt x="253" y="340"/>
                    <a:pt x="257" y="344"/>
                    <a:pt x="258" y="339"/>
                  </a:cubicBezTo>
                  <a:cubicBezTo>
                    <a:pt x="255" y="338"/>
                    <a:pt x="253" y="337"/>
                    <a:pt x="250" y="336"/>
                  </a:cubicBezTo>
                  <a:cubicBezTo>
                    <a:pt x="250" y="337"/>
                    <a:pt x="250" y="338"/>
                    <a:pt x="250" y="339"/>
                  </a:cubicBezTo>
                  <a:close/>
                  <a:moveTo>
                    <a:pt x="154" y="350"/>
                  </a:moveTo>
                  <a:cubicBezTo>
                    <a:pt x="151" y="344"/>
                    <a:pt x="145" y="341"/>
                    <a:pt x="140" y="336"/>
                  </a:cubicBezTo>
                  <a:cubicBezTo>
                    <a:pt x="142" y="343"/>
                    <a:pt x="148" y="347"/>
                    <a:pt x="154" y="350"/>
                  </a:cubicBezTo>
                  <a:close/>
                  <a:moveTo>
                    <a:pt x="400" y="338"/>
                  </a:moveTo>
                  <a:cubicBezTo>
                    <a:pt x="401" y="338"/>
                    <a:pt x="405" y="340"/>
                    <a:pt x="405" y="336"/>
                  </a:cubicBezTo>
                  <a:cubicBezTo>
                    <a:pt x="403" y="336"/>
                    <a:pt x="402" y="337"/>
                    <a:pt x="400" y="338"/>
                  </a:cubicBezTo>
                  <a:close/>
                  <a:moveTo>
                    <a:pt x="228" y="340"/>
                  </a:moveTo>
                  <a:cubicBezTo>
                    <a:pt x="233" y="341"/>
                    <a:pt x="238" y="343"/>
                    <a:pt x="244" y="344"/>
                  </a:cubicBezTo>
                  <a:cubicBezTo>
                    <a:pt x="240" y="340"/>
                    <a:pt x="233" y="334"/>
                    <a:pt x="228" y="340"/>
                  </a:cubicBezTo>
                  <a:close/>
                  <a:moveTo>
                    <a:pt x="374" y="344"/>
                  </a:moveTo>
                  <a:cubicBezTo>
                    <a:pt x="377" y="343"/>
                    <a:pt x="380" y="342"/>
                    <a:pt x="379" y="338"/>
                  </a:cubicBezTo>
                  <a:cubicBezTo>
                    <a:pt x="377" y="339"/>
                    <a:pt x="377" y="337"/>
                    <a:pt x="376" y="337"/>
                  </a:cubicBezTo>
                  <a:cubicBezTo>
                    <a:pt x="375" y="339"/>
                    <a:pt x="373" y="342"/>
                    <a:pt x="374" y="344"/>
                  </a:cubicBezTo>
                  <a:close/>
                  <a:moveTo>
                    <a:pt x="266" y="340"/>
                  </a:moveTo>
                  <a:cubicBezTo>
                    <a:pt x="270" y="341"/>
                    <a:pt x="275" y="345"/>
                    <a:pt x="279" y="344"/>
                  </a:cubicBezTo>
                  <a:cubicBezTo>
                    <a:pt x="277" y="341"/>
                    <a:pt x="269" y="334"/>
                    <a:pt x="266" y="340"/>
                  </a:cubicBezTo>
                  <a:close/>
                  <a:moveTo>
                    <a:pt x="323" y="341"/>
                  </a:moveTo>
                  <a:cubicBezTo>
                    <a:pt x="325" y="341"/>
                    <a:pt x="327" y="340"/>
                    <a:pt x="327" y="338"/>
                  </a:cubicBezTo>
                  <a:cubicBezTo>
                    <a:pt x="325" y="338"/>
                    <a:pt x="326" y="337"/>
                    <a:pt x="324" y="337"/>
                  </a:cubicBezTo>
                  <a:cubicBezTo>
                    <a:pt x="323" y="338"/>
                    <a:pt x="323" y="340"/>
                    <a:pt x="323" y="341"/>
                  </a:cubicBezTo>
                  <a:close/>
                  <a:moveTo>
                    <a:pt x="408" y="341"/>
                  </a:moveTo>
                  <a:cubicBezTo>
                    <a:pt x="409" y="339"/>
                    <a:pt x="411" y="340"/>
                    <a:pt x="411" y="338"/>
                  </a:cubicBezTo>
                  <a:cubicBezTo>
                    <a:pt x="410" y="338"/>
                    <a:pt x="409" y="338"/>
                    <a:pt x="409" y="337"/>
                  </a:cubicBezTo>
                  <a:cubicBezTo>
                    <a:pt x="409" y="338"/>
                    <a:pt x="407" y="340"/>
                    <a:pt x="408" y="341"/>
                  </a:cubicBezTo>
                  <a:close/>
                  <a:moveTo>
                    <a:pt x="445" y="345"/>
                  </a:moveTo>
                  <a:cubicBezTo>
                    <a:pt x="445" y="343"/>
                    <a:pt x="449" y="339"/>
                    <a:pt x="446" y="337"/>
                  </a:cubicBezTo>
                  <a:cubicBezTo>
                    <a:pt x="446" y="340"/>
                    <a:pt x="442" y="343"/>
                    <a:pt x="445" y="345"/>
                  </a:cubicBezTo>
                  <a:close/>
                  <a:moveTo>
                    <a:pt x="477" y="354"/>
                  </a:moveTo>
                  <a:cubicBezTo>
                    <a:pt x="480" y="351"/>
                    <a:pt x="483" y="341"/>
                    <a:pt x="482" y="337"/>
                  </a:cubicBezTo>
                  <a:cubicBezTo>
                    <a:pt x="481" y="343"/>
                    <a:pt x="476" y="349"/>
                    <a:pt x="477" y="354"/>
                  </a:cubicBezTo>
                  <a:close/>
                  <a:moveTo>
                    <a:pt x="492" y="346"/>
                  </a:moveTo>
                  <a:cubicBezTo>
                    <a:pt x="492" y="348"/>
                    <a:pt x="488" y="350"/>
                    <a:pt x="491" y="351"/>
                  </a:cubicBezTo>
                  <a:cubicBezTo>
                    <a:pt x="496" y="346"/>
                    <a:pt x="505" y="345"/>
                    <a:pt x="507" y="337"/>
                  </a:cubicBezTo>
                  <a:cubicBezTo>
                    <a:pt x="501" y="339"/>
                    <a:pt x="498" y="346"/>
                    <a:pt x="492" y="346"/>
                  </a:cubicBezTo>
                  <a:close/>
                  <a:moveTo>
                    <a:pt x="549" y="348"/>
                  </a:moveTo>
                  <a:cubicBezTo>
                    <a:pt x="545" y="354"/>
                    <a:pt x="539" y="360"/>
                    <a:pt x="533" y="364"/>
                  </a:cubicBezTo>
                  <a:cubicBezTo>
                    <a:pt x="531" y="366"/>
                    <a:pt x="527" y="367"/>
                    <a:pt x="527" y="370"/>
                  </a:cubicBezTo>
                  <a:cubicBezTo>
                    <a:pt x="547" y="362"/>
                    <a:pt x="564" y="352"/>
                    <a:pt x="576" y="337"/>
                  </a:cubicBezTo>
                  <a:cubicBezTo>
                    <a:pt x="567" y="341"/>
                    <a:pt x="560" y="346"/>
                    <a:pt x="549" y="348"/>
                  </a:cubicBezTo>
                  <a:close/>
                  <a:moveTo>
                    <a:pt x="52" y="344"/>
                  </a:moveTo>
                  <a:cubicBezTo>
                    <a:pt x="53" y="341"/>
                    <a:pt x="51" y="340"/>
                    <a:pt x="50" y="338"/>
                  </a:cubicBezTo>
                  <a:cubicBezTo>
                    <a:pt x="50" y="341"/>
                    <a:pt x="51" y="342"/>
                    <a:pt x="52" y="344"/>
                  </a:cubicBezTo>
                  <a:close/>
                  <a:moveTo>
                    <a:pt x="210" y="339"/>
                  </a:moveTo>
                  <a:cubicBezTo>
                    <a:pt x="210" y="342"/>
                    <a:pt x="216" y="345"/>
                    <a:pt x="217" y="341"/>
                  </a:cubicBezTo>
                  <a:cubicBezTo>
                    <a:pt x="215" y="340"/>
                    <a:pt x="212" y="337"/>
                    <a:pt x="210" y="339"/>
                  </a:cubicBezTo>
                  <a:close/>
                  <a:moveTo>
                    <a:pt x="287" y="344"/>
                  </a:moveTo>
                  <a:cubicBezTo>
                    <a:pt x="293" y="347"/>
                    <a:pt x="302" y="357"/>
                    <a:pt x="307" y="347"/>
                  </a:cubicBezTo>
                  <a:cubicBezTo>
                    <a:pt x="302" y="339"/>
                    <a:pt x="293" y="337"/>
                    <a:pt x="287" y="344"/>
                  </a:cubicBezTo>
                  <a:close/>
                  <a:moveTo>
                    <a:pt x="397" y="340"/>
                  </a:moveTo>
                  <a:cubicBezTo>
                    <a:pt x="397" y="343"/>
                    <a:pt x="403" y="344"/>
                    <a:pt x="403" y="342"/>
                  </a:cubicBezTo>
                  <a:cubicBezTo>
                    <a:pt x="402" y="340"/>
                    <a:pt x="399" y="341"/>
                    <a:pt x="398" y="340"/>
                  </a:cubicBezTo>
                  <a:cubicBezTo>
                    <a:pt x="399" y="340"/>
                    <a:pt x="399" y="340"/>
                    <a:pt x="399" y="339"/>
                  </a:cubicBezTo>
                  <a:cubicBezTo>
                    <a:pt x="397" y="338"/>
                    <a:pt x="398" y="340"/>
                    <a:pt x="397" y="340"/>
                  </a:cubicBezTo>
                  <a:close/>
                  <a:moveTo>
                    <a:pt x="176" y="349"/>
                  </a:moveTo>
                  <a:cubicBezTo>
                    <a:pt x="171" y="346"/>
                    <a:pt x="167" y="342"/>
                    <a:pt x="162" y="340"/>
                  </a:cubicBezTo>
                  <a:cubicBezTo>
                    <a:pt x="162" y="347"/>
                    <a:pt x="171" y="353"/>
                    <a:pt x="176" y="349"/>
                  </a:cubicBezTo>
                  <a:close/>
                  <a:moveTo>
                    <a:pt x="347" y="341"/>
                  </a:moveTo>
                  <a:cubicBezTo>
                    <a:pt x="347" y="343"/>
                    <a:pt x="348" y="344"/>
                    <a:pt x="350" y="345"/>
                  </a:cubicBezTo>
                  <a:cubicBezTo>
                    <a:pt x="350" y="343"/>
                    <a:pt x="351" y="343"/>
                    <a:pt x="351" y="342"/>
                  </a:cubicBezTo>
                  <a:cubicBezTo>
                    <a:pt x="348" y="342"/>
                    <a:pt x="349" y="340"/>
                    <a:pt x="347" y="341"/>
                  </a:cubicBezTo>
                  <a:close/>
                  <a:moveTo>
                    <a:pt x="362" y="346"/>
                  </a:moveTo>
                  <a:cubicBezTo>
                    <a:pt x="365" y="347"/>
                    <a:pt x="365" y="345"/>
                    <a:pt x="368" y="345"/>
                  </a:cubicBezTo>
                  <a:cubicBezTo>
                    <a:pt x="369" y="344"/>
                    <a:pt x="371" y="341"/>
                    <a:pt x="369" y="341"/>
                  </a:cubicBezTo>
                  <a:cubicBezTo>
                    <a:pt x="368" y="343"/>
                    <a:pt x="363" y="342"/>
                    <a:pt x="362" y="346"/>
                  </a:cubicBezTo>
                  <a:close/>
                  <a:moveTo>
                    <a:pt x="329" y="351"/>
                  </a:moveTo>
                  <a:cubicBezTo>
                    <a:pt x="330" y="348"/>
                    <a:pt x="334" y="344"/>
                    <a:pt x="333" y="341"/>
                  </a:cubicBezTo>
                  <a:cubicBezTo>
                    <a:pt x="332" y="345"/>
                    <a:pt x="328" y="348"/>
                    <a:pt x="329" y="351"/>
                  </a:cubicBezTo>
                  <a:close/>
                  <a:moveTo>
                    <a:pt x="449" y="344"/>
                  </a:moveTo>
                  <a:cubicBezTo>
                    <a:pt x="451" y="345"/>
                    <a:pt x="451" y="343"/>
                    <a:pt x="451" y="341"/>
                  </a:cubicBezTo>
                  <a:cubicBezTo>
                    <a:pt x="450" y="341"/>
                    <a:pt x="449" y="343"/>
                    <a:pt x="449" y="344"/>
                  </a:cubicBezTo>
                  <a:close/>
                  <a:moveTo>
                    <a:pt x="543" y="347"/>
                  </a:moveTo>
                  <a:cubicBezTo>
                    <a:pt x="546" y="346"/>
                    <a:pt x="547" y="346"/>
                    <a:pt x="550" y="344"/>
                  </a:cubicBezTo>
                  <a:cubicBezTo>
                    <a:pt x="549" y="343"/>
                    <a:pt x="550" y="341"/>
                    <a:pt x="548" y="341"/>
                  </a:cubicBezTo>
                  <a:cubicBezTo>
                    <a:pt x="546" y="343"/>
                    <a:pt x="543" y="344"/>
                    <a:pt x="543" y="347"/>
                  </a:cubicBezTo>
                  <a:close/>
                  <a:moveTo>
                    <a:pt x="36" y="350"/>
                  </a:moveTo>
                  <a:cubicBezTo>
                    <a:pt x="35" y="347"/>
                    <a:pt x="33" y="342"/>
                    <a:pt x="30" y="342"/>
                  </a:cubicBezTo>
                  <a:cubicBezTo>
                    <a:pt x="32" y="344"/>
                    <a:pt x="33" y="351"/>
                    <a:pt x="36" y="350"/>
                  </a:cubicBezTo>
                  <a:close/>
                  <a:moveTo>
                    <a:pt x="261" y="343"/>
                  </a:moveTo>
                  <a:cubicBezTo>
                    <a:pt x="262" y="347"/>
                    <a:pt x="271" y="351"/>
                    <a:pt x="275" y="347"/>
                  </a:cubicBezTo>
                  <a:cubicBezTo>
                    <a:pt x="271" y="345"/>
                    <a:pt x="265" y="340"/>
                    <a:pt x="261" y="343"/>
                  </a:cubicBezTo>
                  <a:close/>
                  <a:moveTo>
                    <a:pt x="202" y="345"/>
                  </a:moveTo>
                  <a:cubicBezTo>
                    <a:pt x="203" y="345"/>
                    <a:pt x="204" y="346"/>
                    <a:pt x="204" y="347"/>
                  </a:cubicBezTo>
                  <a:cubicBezTo>
                    <a:pt x="207" y="346"/>
                    <a:pt x="209" y="346"/>
                    <a:pt x="210" y="344"/>
                  </a:cubicBezTo>
                  <a:cubicBezTo>
                    <a:pt x="208" y="343"/>
                    <a:pt x="204" y="341"/>
                    <a:pt x="202" y="345"/>
                  </a:cubicBezTo>
                  <a:close/>
                  <a:moveTo>
                    <a:pt x="509" y="347"/>
                  </a:moveTo>
                  <a:cubicBezTo>
                    <a:pt x="511" y="347"/>
                    <a:pt x="512" y="344"/>
                    <a:pt x="511" y="342"/>
                  </a:cubicBezTo>
                  <a:cubicBezTo>
                    <a:pt x="510" y="343"/>
                    <a:pt x="507" y="345"/>
                    <a:pt x="509" y="347"/>
                  </a:cubicBezTo>
                  <a:close/>
                  <a:moveTo>
                    <a:pt x="116" y="364"/>
                  </a:moveTo>
                  <a:cubicBezTo>
                    <a:pt x="115" y="352"/>
                    <a:pt x="110" y="346"/>
                    <a:pt x="101" y="343"/>
                  </a:cubicBezTo>
                  <a:cubicBezTo>
                    <a:pt x="103" y="353"/>
                    <a:pt x="107" y="361"/>
                    <a:pt x="116" y="364"/>
                  </a:cubicBezTo>
                  <a:close/>
                  <a:moveTo>
                    <a:pt x="405" y="346"/>
                  </a:moveTo>
                  <a:cubicBezTo>
                    <a:pt x="405" y="348"/>
                    <a:pt x="407" y="349"/>
                    <a:pt x="408" y="349"/>
                  </a:cubicBezTo>
                  <a:cubicBezTo>
                    <a:pt x="409" y="347"/>
                    <a:pt x="409" y="347"/>
                    <a:pt x="410" y="344"/>
                  </a:cubicBezTo>
                  <a:cubicBezTo>
                    <a:pt x="408" y="342"/>
                    <a:pt x="406" y="344"/>
                    <a:pt x="405" y="346"/>
                  </a:cubicBezTo>
                  <a:close/>
                  <a:moveTo>
                    <a:pt x="226" y="347"/>
                  </a:moveTo>
                  <a:cubicBezTo>
                    <a:pt x="224" y="347"/>
                    <a:pt x="222" y="343"/>
                    <a:pt x="219" y="344"/>
                  </a:cubicBezTo>
                  <a:cubicBezTo>
                    <a:pt x="220" y="347"/>
                    <a:pt x="225" y="347"/>
                    <a:pt x="226" y="347"/>
                  </a:cubicBezTo>
                  <a:close/>
                  <a:moveTo>
                    <a:pt x="334" y="350"/>
                  </a:moveTo>
                  <a:cubicBezTo>
                    <a:pt x="335" y="350"/>
                    <a:pt x="337" y="350"/>
                    <a:pt x="338" y="350"/>
                  </a:cubicBezTo>
                  <a:cubicBezTo>
                    <a:pt x="338" y="347"/>
                    <a:pt x="341" y="348"/>
                    <a:pt x="340" y="345"/>
                  </a:cubicBezTo>
                  <a:cubicBezTo>
                    <a:pt x="338" y="345"/>
                    <a:pt x="339" y="343"/>
                    <a:pt x="337" y="344"/>
                  </a:cubicBezTo>
                  <a:cubicBezTo>
                    <a:pt x="336" y="345"/>
                    <a:pt x="336" y="348"/>
                    <a:pt x="334" y="350"/>
                  </a:cubicBezTo>
                  <a:close/>
                  <a:moveTo>
                    <a:pt x="469" y="349"/>
                  </a:moveTo>
                  <a:cubicBezTo>
                    <a:pt x="472" y="349"/>
                    <a:pt x="471" y="345"/>
                    <a:pt x="472" y="344"/>
                  </a:cubicBezTo>
                  <a:cubicBezTo>
                    <a:pt x="468" y="343"/>
                    <a:pt x="468" y="347"/>
                    <a:pt x="469" y="349"/>
                  </a:cubicBezTo>
                  <a:close/>
                  <a:moveTo>
                    <a:pt x="322" y="347"/>
                  </a:moveTo>
                  <a:cubicBezTo>
                    <a:pt x="322" y="349"/>
                    <a:pt x="322" y="350"/>
                    <a:pt x="324" y="350"/>
                  </a:cubicBezTo>
                  <a:cubicBezTo>
                    <a:pt x="325" y="348"/>
                    <a:pt x="327" y="346"/>
                    <a:pt x="327" y="344"/>
                  </a:cubicBezTo>
                  <a:cubicBezTo>
                    <a:pt x="324" y="344"/>
                    <a:pt x="325" y="347"/>
                    <a:pt x="322" y="347"/>
                  </a:cubicBezTo>
                  <a:close/>
                  <a:moveTo>
                    <a:pt x="377" y="353"/>
                  </a:moveTo>
                  <a:cubicBezTo>
                    <a:pt x="382" y="353"/>
                    <a:pt x="380" y="347"/>
                    <a:pt x="383" y="345"/>
                  </a:cubicBezTo>
                  <a:cubicBezTo>
                    <a:pt x="378" y="345"/>
                    <a:pt x="379" y="350"/>
                    <a:pt x="377" y="353"/>
                  </a:cubicBezTo>
                  <a:close/>
                  <a:moveTo>
                    <a:pt x="410" y="351"/>
                  </a:moveTo>
                  <a:cubicBezTo>
                    <a:pt x="413" y="351"/>
                    <a:pt x="412" y="354"/>
                    <a:pt x="414" y="354"/>
                  </a:cubicBezTo>
                  <a:cubicBezTo>
                    <a:pt x="416" y="352"/>
                    <a:pt x="418" y="349"/>
                    <a:pt x="418" y="345"/>
                  </a:cubicBezTo>
                  <a:cubicBezTo>
                    <a:pt x="413" y="342"/>
                    <a:pt x="412" y="349"/>
                    <a:pt x="410" y="351"/>
                  </a:cubicBezTo>
                  <a:close/>
                  <a:moveTo>
                    <a:pt x="64" y="355"/>
                  </a:moveTo>
                  <a:cubicBezTo>
                    <a:pt x="60" y="353"/>
                    <a:pt x="59" y="348"/>
                    <a:pt x="56" y="345"/>
                  </a:cubicBezTo>
                  <a:cubicBezTo>
                    <a:pt x="56" y="351"/>
                    <a:pt x="59" y="356"/>
                    <a:pt x="64" y="355"/>
                  </a:cubicBezTo>
                  <a:close/>
                  <a:moveTo>
                    <a:pt x="134" y="346"/>
                  </a:moveTo>
                  <a:cubicBezTo>
                    <a:pt x="135" y="348"/>
                    <a:pt x="139" y="352"/>
                    <a:pt x="143" y="353"/>
                  </a:cubicBezTo>
                  <a:cubicBezTo>
                    <a:pt x="142" y="349"/>
                    <a:pt x="138" y="344"/>
                    <a:pt x="134" y="346"/>
                  </a:cubicBezTo>
                  <a:close/>
                  <a:moveTo>
                    <a:pt x="244" y="350"/>
                  </a:moveTo>
                  <a:cubicBezTo>
                    <a:pt x="245" y="349"/>
                    <a:pt x="247" y="350"/>
                    <a:pt x="247" y="348"/>
                  </a:cubicBezTo>
                  <a:cubicBezTo>
                    <a:pt x="244" y="347"/>
                    <a:pt x="239" y="346"/>
                    <a:pt x="237" y="347"/>
                  </a:cubicBezTo>
                  <a:cubicBezTo>
                    <a:pt x="240" y="347"/>
                    <a:pt x="241" y="350"/>
                    <a:pt x="244" y="350"/>
                  </a:cubicBezTo>
                  <a:close/>
                  <a:moveTo>
                    <a:pt x="212" y="347"/>
                  </a:moveTo>
                  <a:cubicBezTo>
                    <a:pt x="216" y="351"/>
                    <a:pt x="222" y="352"/>
                    <a:pt x="228" y="354"/>
                  </a:cubicBezTo>
                  <a:cubicBezTo>
                    <a:pt x="223" y="352"/>
                    <a:pt x="219" y="347"/>
                    <a:pt x="212" y="347"/>
                  </a:cubicBezTo>
                  <a:close/>
                  <a:moveTo>
                    <a:pt x="370" y="351"/>
                  </a:moveTo>
                  <a:cubicBezTo>
                    <a:pt x="372" y="350"/>
                    <a:pt x="372" y="352"/>
                    <a:pt x="373" y="351"/>
                  </a:cubicBezTo>
                  <a:cubicBezTo>
                    <a:pt x="373" y="349"/>
                    <a:pt x="376" y="350"/>
                    <a:pt x="375" y="347"/>
                  </a:cubicBezTo>
                  <a:cubicBezTo>
                    <a:pt x="372" y="346"/>
                    <a:pt x="371" y="349"/>
                    <a:pt x="370" y="351"/>
                  </a:cubicBezTo>
                  <a:close/>
                  <a:moveTo>
                    <a:pt x="227" y="348"/>
                  </a:moveTo>
                  <a:cubicBezTo>
                    <a:pt x="228" y="349"/>
                    <a:pt x="230" y="349"/>
                    <a:pt x="231" y="350"/>
                  </a:cubicBezTo>
                  <a:cubicBezTo>
                    <a:pt x="231" y="348"/>
                    <a:pt x="227" y="346"/>
                    <a:pt x="227" y="348"/>
                  </a:cubicBezTo>
                  <a:close/>
                  <a:moveTo>
                    <a:pt x="419" y="358"/>
                  </a:moveTo>
                  <a:cubicBezTo>
                    <a:pt x="423" y="357"/>
                    <a:pt x="423" y="352"/>
                    <a:pt x="425" y="349"/>
                  </a:cubicBezTo>
                  <a:cubicBezTo>
                    <a:pt x="424" y="348"/>
                    <a:pt x="424" y="347"/>
                    <a:pt x="422" y="347"/>
                  </a:cubicBezTo>
                  <a:cubicBezTo>
                    <a:pt x="422" y="351"/>
                    <a:pt x="417" y="354"/>
                    <a:pt x="419" y="358"/>
                  </a:cubicBezTo>
                  <a:close/>
                  <a:moveTo>
                    <a:pt x="445" y="364"/>
                  </a:moveTo>
                  <a:cubicBezTo>
                    <a:pt x="451" y="364"/>
                    <a:pt x="452" y="354"/>
                    <a:pt x="454" y="348"/>
                  </a:cubicBezTo>
                  <a:cubicBezTo>
                    <a:pt x="455" y="348"/>
                    <a:pt x="455" y="347"/>
                    <a:pt x="454" y="347"/>
                  </a:cubicBezTo>
                  <a:cubicBezTo>
                    <a:pt x="450" y="352"/>
                    <a:pt x="448" y="359"/>
                    <a:pt x="445" y="364"/>
                  </a:cubicBezTo>
                  <a:close/>
                  <a:moveTo>
                    <a:pt x="455" y="361"/>
                  </a:moveTo>
                  <a:cubicBezTo>
                    <a:pt x="458" y="360"/>
                    <a:pt x="461" y="354"/>
                    <a:pt x="462" y="348"/>
                  </a:cubicBezTo>
                  <a:cubicBezTo>
                    <a:pt x="461" y="349"/>
                    <a:pt x="461" y="347"/>
                    <a:pt x="460" y="347"/>
                  </a:cubicBezTo>
                  <a:cubicBezTo>
                    <a:pt x="458" y="351"/>
                    <a:pt x="454" y="358"/>
                    <a:pt x="455" y="361"/>
                  </a:cubicBezTo>
                  <a:close/>
                  <a:moveTo>
                    <a:pt x="586" y="351"/>
                  </a:moveTo>
                  <a:cubicBezTo>
                    <a:pt x="586" y="350"/>
                    <a:pt x="590" y="349"/>
                    <a:pt x="588" y="347"/>
                  </a:cubicBezTo>
                  <a:cubicBezTo>
                    <a:pt x="587" y="348"/>
                    <a:pt x="584" y="350"/>
                    <a:pt x="586" y="351"/>
                  </a:cubicBezTo>
                  <a:close/>
                  <a:moveTo>
                    <a:pt x="308" y="351"/>
                  </a:moveTo>
                  <a:cubicBezTo>
                    <a:pt x="310" y="352"/>
                    <a:pt x="311" y="350"/>
                    <a:pt x="314" y="351"/>
                  </a:cubicBezTo>
                  <a:cubicBezTo>
                    <a:pt x="314" y="349"/>
                    <a:pt x="312" y="349"/>
                    <a:pt x="310" y="348"/>
                  </a:cubicBezTo>
                  <a:cubicBezTo>
                    <a:pt x="310" y="349"/>
                    <a:pt x="308" y="349"/>
                    <a:pt x="308" y="351"/>
                  </a:cubicBezTo>
                  <a:close/>
                  <a:moveTo>
                    <a:pt x="341" y="350"/>
                  </a:moveTo>
                  <a:cubicBezTo>
                    <a:pt x="343" y="350"/>
                    <a:pt x="345" y="349"/>
                    <a:pt x="345" y="348"/>
                  </a:cubicBezTo>
                  <a:cubicBezTo>
                    <a:pt x="344" y="347"/>
                    <a:pt x="342" y="348"/>
                    <a:pt x="341" y="350"/>
                  </a:cubicBezTo>
                  <a:close/>
                  <a:moveTo>
                    <a:pt x="440" y="352"/>
                  </a:moveTo>
                  <a:cubicBezTo>
                    <a:pt x="442" y="352"/>
                    <a:pt x="444" y="349"/>
                    <a:pt x="442" y="348"/>
                  </a:cubicBezTo>
                  <a:cubicBezTo>
                    <a:pt x="442" y="349"/>
                    <a:pt x="440" y="350"/>
                    <a:pt x="440" y="352"/>
                  </a:cubicBezTo>
                  <a:close/>
                  <a:moveTo>
                    <a:pt x="502" y="348"/>
                  </a:moveTo>
                  <a:cubicBezTo>
                    <a:pt x="499" y="351"/>
                    <a:pt x="490" y="352"/>
                    <a:pt x="488" y="356"/>
                  </a:cubicBezTo>
                  <a:cubicBezTo>
                    <a:pt x="493" y="353"/>
                    <a:pt x="501" y="353"/>
                    <a:pt x="503" y="348"/>
                  </a:cubicBezTo>
                  <a:cubicBezTo>
                    <a:pt x="503" y="348"/>
                    <a:pt x="503" y="348"/>
                    <a:pt x="502" y="348"/>
                  </a:cubicBezTo>
                  <a:close/>
                  <a:moveTo>
                    <a:pt x="89" y="364"/>
                  </a:moveTo>
                  <a:cubicBezTo>
                    <a:pt x="88" y="358"/>
                    <a:pt x="84" y="353"/>
                    <a:pt x="81" y="349"/>
                  </a:cubicBezTo>
                  <a:cubicBezTo>
                    <a:pt x="82" y="355"/>
                    <a:pt x="84" y="361"/>
                    <a:pt x="89" y="364"/>
                  </a:cubicBezTo>
                  <a:close/>
                  <a:moveTo>
                    <a:pt x="358" y="351"/>
                  </a:moveTo>
                  <a:cubicBezTo>
                    <a:pt x="361" y="352"/>
                    <a:pt x="361" y="355"/>
                    <a:pt x="366" y="354"/>
                  </a:cubicBezTo>
                  <a:cubicBezTo>
                    <a:pt x="366" y="353"/>
                    <a:pt x="365" y="353"/>
                    <a:pt x="365" y="351"/>
                  </a:cubicBezTo>
                  <a:cubicBezTo>
                    <a:pt x="363" y="350"/>
                    <a:pt x="360" y="349"/>
                    <a:pt x="358" y="351"/>
                  </a:cubicBezTo>
                  <a:close/>
                  <a:moveTo>
                    <a:pt x="391" y="350"/>
                  </a:moveTo>
                  <a:cubicBezTo>
                    <a:pt x="388" y="355"/>
                    <a:pt x="385" y="361"/>
                    <a:pt x="383" y="366"/>
                  </a:cubicBezTo>
                  <a:cubicBezTo>
                    <a:pt x="385" y="368"/>
                    <a:pt x="387" y="367"/>
                    <a:pt x="391" y="367"/>
                  </a:cubicBezTo>
                  <a:cubicBezTo>
                    <a:pt x="393" y="362"/>
                    <a:pt x="396" y="356"/>
                    <a:pt x="398" y="350"/>
                  </a:cubicBezTo>
                  <a:cubicBezTo>
                    <a:pt x="396" y="349"/>
                    <a:pt x="394" y="350"/>
                    <a:pt x="391" y="350"/>
                  </a:cubicBezTo>
                  <a:close/>
                  <a:moveTo>
                    <a:pt x="422" y="361"/>
                  </a:moveTo>
                  <a:cubicBezTo>
                    <a:pt x="424" y="362"/>
                    <a:pt x="425" y="365"/>
                    <a:pt x="427" y="364"/>
                  </a:cubicBezTo>
                  <a:cubicBezTo>
                    <a:pt x="426" y="359"/>
                    <a:pt x="430" y="356"/>
                    <a:pt x="431" y="352"/>
                  </a:cubicBezTo>
                  <a:cubicBezTo>
                    <a:pt x="429" y="352"/>
                    <a:pt x="429" y="350"/>
                    <a:pt x="427" y="350"/>
                  </a:cubicBezTo>
                  <a:cubicBezTo>
                    <a:pt x="427" y="355"/>
                    <a:pt x="424" y="357"/>
                    <a:pt x="422" y="361"/>
                  </a:cubicBezTo>
                  <a:close/>
                  <a:moveTo>
                    <a:pt x="157" y="363"/>
                  </a:moveTo>
                  <a:cubicBezTo>
                    <a:pt x="156" y="356"/>
                    <a:pt x="150" y="354"/>
                    <a:pt x="147" y="351"/>
                  </a:cubicBezTo>
                  <a:cubicBezTo>
                    <a:pt x="148" y="358"/>
                    <a:pt x="152" y="361"/>
                    <a:pt x="157" y="363"/>
                  </a:cubicBezTo>
                  <a:close/>
                  <a:moveTo>
                    <a:pt x="202" y="353"/>
                  </a:moveTo>
                  <a:cubicBezTo>
                    <a:pt x="209" y="358"/>
                    <a:pt x="216" y="363"/>
                    <a:pt x="224" y="367"/>
                  </a:cubicBezTo>
                  <a:cubicBezTo>
                    <a:pt x="224" y="365"/>
                    <a:pt x="227" y="366"/>
                    <a:pt x="226" y="364"/>
                  </a:cubicBezTo>
                  <a:cubicBezTo>
                    <a:pt x="218" y="361"/>
                    <a:pt x="211" y="348"/>
                    <a:pt x="202" y="353"/>
                  </a:cubicBezTo>
                  <a:close/>
                  <a:moveTo>
                    <a:pt x="521" y="353"/>
                  </a:moveTo>
                  <a:cubicBezTo>
                    <a:pt x="524" y="353"/>
                    <a:pt x="526" y="353"/>
                    <a:pt x="527" y="351"/>
                  </a:cubicBezTo>
                  <a:cubicBezTo>
                    <a:pt x="524" y="351"/>
                    <a:pt x="523" y="352"/>
                    <a:pt x="521" y="353"/>
                  </a:cubicBezTo>
                  <a:close/>
                  <a:moveTo>
                    <a:pt x="132" y="354"/>
                  </a:moveTo>
                  <a:cubicBezTo>
                    <a:pt x="138" y="358"/>
                    <a:pt x="143" y="366"/>
                    <a:pt x="149" y="367"/>
                  </a:cubicBezTo>
                  <a:cubicBezTo>
                    <a:pt x="148" y="364"/>
                    <a:pt x="145" y="362"/>
                    <a:pt x="146" y="359"/>
                  </a:cubicBezTo>
                  <a:cubicBezTo>
                    <a:pt x="139" y="359"/>
                    <a:pt x="137" y="351"/>
                    <a:pt x="131" y="352"/>
                  </a:cubicBezTo>
                  <a:cubicBezTo>
                    <a:pt x="132" y="352"/>
                    <a:pt x="132" y="354"/>
                    <a:pt x="132" y="354"/>
                  </a:cubicBezTo>
                  <a:close/>
                  <a:moveTo>
                    <a:pt x="253" y="358"/>
                  </a:moveTo>
                  <a:cubicBezTo>
                    <a:pt x="256" y="359"/>
                    <a:pt x="257" y="356"/>
                    <a:pt x="259" y="355"/>
                  </a:cubicBezTo>
                  <a:cubicBezTo>
                    <a:pt x="259" y="354"/>
                    <a:pt x="259" y="353"/>
                    <a:pt x="258" y="351"/>
                  </a:cubicBezTo>
                  <a:cubicBezTo>
                    <a:pt x="257" y="351"/>
                    <a:pt x="257" y="351"/>
                    <a:pt x="256" y="351"/>
                  </a:cubicBezTo>
                  <a:cubicBezTo>
                    <a:pt x="254" y="353"/>
                    <a:pt x="256" y="356"/>
                    <a:pt x="253" y="358"/>
                  </a:cubicBezTo>
                  <a:close/>
                  <a:moveTo>
                    <a:pt x="73" y="359"/>
                  </a:moveTo>
                  <a:cubicBezTo>
                    <a:pt x="73" y="357"/>
                    <a:pt x="74" y="357"/>
                    <a:pt x="73" y="355"/>
                  </a:cubicBezTo>
                  <a:cubicBezTo>
                    <a:pt x="70" y="355"/>
                    <a:pt x="70" y="353"/>
                    <a:pt x="68" y="352"/>
                  </a:cubicBezTo>
                  <a:cubicBezTo>
                    <a:pt x="69" y="355"/>
                    <a:pt x="70" y="358"/>
                    <a:pt x="73" y="359"/>
                  </a:cubicBezTo>
                  <a:close/>
                  <a:moveTo>
                    <a:pt x="461" y="362"/>
                  </a:moveTo>
                  <a:cubicBezTo>
                    <a:pt x="466" y="362"/>
                    <a:pt x="467" y="357"/>
                    <a:pt x="468" y="353"/>
                  </a:cubicBezTo>
                  <a:cubicBezTo>
                    <a:pt x="467" y="353"/>
                    <a:pt x="467" y="352"/>
                    <a:pt x="465" y="352"/>
                  </a:cubicBezTo>
                  <a:cubicBezTo>
                    <a:pt x="464" y="356"/>
                    <a:pt x="462" y="359"/>
                    <a:pt x="461" y="362"/>
                  </a:cubicBezTo>
                  <a:close/>
                  <a:moveTo>
                    <a:pt x="171" y="359"/>
                  </a:moveTo>
                  <a:cubicBezTo>
                    <a:pt x="177" y="362"/>
                    <a:pt x="184" y="364"/>
                    <a:pt x="189" y="368"/>
                  </a:cubicBezTo>
                  <a:cubicBezTo>
                    <a:pt x="192" y="367"/>
                    <a:pt x="184" y="366"/>
                    <a:pt x="185" y="363"/>
                  </a:cubicBezTo>
                  <a:cubicBezTo>
                    <a:pt x="176" y="361"/>
                    <a:pt x="173" y="354"/>
                    <a:pt x="164" y="353"/>
                  </a:cubicBezTo>
                  <a:cubicBezTo>
                    <a:pt x="165" y="356"/>
                    <a:pt x="169" y="358"/>
                    <a:pt x="171" y="359"/>
                  </a:cubicBezTo>
                  <a:close/>
                  <a:moveTo>
                    <a:pt x="180" y="353"/>
                  </a:moveTo>
                  <a:cubicBezTo>
                    <a:pt x="180" y="353"/>
                    <a:pt x="180" y="354"/>
                    <a:pt x="179" y="354"/>
                  </a:cubicBezTo>
                  <a:cubicBezTo>
                    <a:pt x="194" y="367"/>
                    <a:pt x="213" y="378"/>
                    <a:pt x="230" y="390"/>
                  </a:cubicBezTo>
                  <a:cubicBezTo>
                    <a:pt x="230" y="388"/>
                    <a:pt x="229" y="386"/>
                    <a:pt x="231" y="385"/>
                  </a:cubicBezTo>
                  <a:cubicBezTo>
                    <a:pt x="234" y="385"/>
                    <a:pt x="235" y="387"/>
                    <a:pt x="238" y="387"/>
                  </a:cubicBezTo>
                  <a:cubicBezTo>
                    <a:pt x="219" y="375"/>
                    <a:pt x="199" y="365"/>
                    <a:pt x="180" y="353"/>
                  </a:cubicBezTo>
                  <a:close/>
                  <a:moveTo>
                    <a:pt x="269" y="353"/>
                  </a:moveTo>
                  <a:cubicBezTo>
                    <a:pt x="269" y="353"/>
                    <a:pt x="268" y="354"/>
                    <a:pt x="269" y="354"/>
                  </a:cubicBezTo>
                  <a:cubicBezTo>
                    <a:pt x="276" y="358"/>
                    <a:pt x="279" y="365"/>
                    <a:pt x="290" y="366"/>
                  </a:cubicBezTo>
                  <a:cubicBezTo>
                    <a:pt x="291" y="365"/>
                    <a:pt x="293" y="364"/>
                    <a:pt x="293" y="362"/>
                  </a:cubicBezTo>
                  <a:cubicBezTo>
                    <a:pt x="284" y="360"/>
                    <a:pt x="277" y="354"/>
                    <a:pt x="269" y="353"/>
                  </a:cubicBezTo>
                  <a:close/>
                  <a:moveTo>
                    <a:pt x="296" y="361"/>
                  </a:moveTo>
                  <a:cubicBezTo>
                    <a:pt x="303" y="360"/>
                    <a:pt x="297" y="354"/>
                    <a:pt x="293" y="353"/>
                  </a:cubicBezTo>
                  <a:cubicBezTo>
                    <a:pt x="289" y="352"/>
                    <a:pt x="281" y="353"/>
                    <a:pt x="277" y="353"/>
                  </a:cubicBezTo>
                  <a:cubicBezTo>
                    <a:pt x="283" y="353"/>
                    <a:pt x="291" y="362"/>
                    <a:pt x="296" y="361"/>
                  </a:cubicBezTo>
                  <a:close/>
                  <a:moveTo>
                    <a:pt x="342" y="353"/>
                  </a:moveTo>
                  <a:cubicBezTo>
                    <a:pt x="341" y="353"/>
                    <a:pt x="340" y="353"/>
                    <a:pt x="339" y="353"/>
                  </a:cubicBezTo>
                  <a:cubicBezTo>
                    <a:pt x="338" y="356"/>
                    <a:pt x="342" y="354"/>
                    <a:pt x="342" y="353"/>
                  </a:cubicBezTo>
                  <a:close/>
                  <a:moveTo>
                    <a:pt x="346" y="363"/>
                  </a:moveTo>
                  <a:cubicBezTo>
                    <a:pt x="348" y="360"/>
                    <a:pt x="349" y="356"/>
                    <a:pt x="352" y="353"/>
                  </a:cubicBezTo>
                  <a:cubicBezTo>
                    <a:pt x="349" y="352"/>
                    <a:pt x="346" y="360"/>
                    <a:pt x="346" y="363"/>
                  </a:cubicBezTo>
                  <a:close/>
                  <a:moveTo>
                    <a:pt x="368" y="357"/>
                  </a:moveTo>
                  <a:cubicBezTo>
                    <a:pt x="370" y="357"/>
                    <a:pt x="370" y="355"/>
                    <a:pt x="371" y="354"/>
                  </a:cubicBezTo>
                  <a:cubicBezTo>
                    <a:pt x="370" y="354"/>
                    <a:pt x="369" y="351"/>
                    <a:pt x="368" y="353"/>
                  </a:cubicBezTo>
                  <a:cubicBezTo>
                    <a:pt x="370" y="354"/>
                    <a:pt x="367" y="355"/>
                    <a:pt x="368" y="357"/>
                  </a:cubicBezTo>
                  <a:close/>
                  <a:moveTo>
                    <a:pt x="69" y="361"/>
                  </a:moveTo>
                  <a:cubicBezTo>
                    <a:pt x="69" y="358"/>
                    <a:pt x="66" y="358"/>
                    <a:pt x="68" y="355"/>
                  </a:cubicBezTo>
                  <a:cubicBezTo>
                    <a:pt x="66" y="356"/>
                    <a:pt x="67" y="353"/>
                    <a:pt x="65" y="353"/>
                  </a:cubicBezTo>
                  <a:cubicBezTo>
                    <a:pt x="66" y="356"/>
                    <a:pt x="66" y="360"/>
                    <a:pt x="69" y="361"/>
                  </a:cubicBezTo>
                  <a:close/>
                  <a:moveTo>
                    <a:pt x="332" y="356"/>
                  </a:moveTo>
                  <a:cubicBezTo>
                    <a:pt x="335" y="357"/>
                    <a:pt x="335" y="355"/>
                    <a:pt x="335" y="353"/>
                  </a:cubicBezTo>
                  <a:cubicBezTo>
                    <a:pt x="332" y="353"/>
                    <a:pt x="331" y="354"/>
                    <a:pt x="332" y="356"/>
                  </a:cubicBezTo>
                  <a:close/>
                  <a:moveTo>
                    <a:pt x="396" y="367"/>
                  </a:moveTo>
                  <a:cubicBezTo>
                    <a:pt x="401" y="366"/>
                    <a:pt x="402" y="360"/>
                    <a:pt x="404" y="356"/>
                  </a:cubicBezTo>
                  <a:cubicBezTo>
                    <a:pt x="403" y="355"/>
                    <a:pt x="403" y="354"/>
                    <a:pt x="402" y="353"/>
                  </a:cubicBezTo>
                  <a:cubicBezTo>
                    <a:pt x="399" y="358"/>
                    <a:pt x="397" y="362"/>
                    <a:pt x="396" y="367"/>
                  </a:cubicBezTo>
                  <a:close/>
                  <a:moveTo>
                    <a:pt x="516" y="372"/>
                  </a:moveTo>
                  <a:cubicBezTo>
                    <a:pt x="524" y="367"/>
                    <a:pt x="535" y="361"/>
                    <a:pt x="539" y="353"/>
                  </a:cubicBezTo>
                  <a:cubicBezTo>
                    <a:pt x="529" y="358"/>
                    <a:pt x="523" y="365"/>
                    <a:pt x="516" y="372"/>
                  </a:cubicBezTo>
                  <a:close/>
                  <a:moveTo>
                    <a:pt x="315" y="358"/>
                  </a:moveTo>
                  <a:cubicBezTo>
                    <a:pt x="318" y="357"/>
                    <a:pt x="320" y="359"/>
                    <a:pt x="322" y="357"/>
                  </a:cubicBezTo>
                  <a:cubicBezTo>
                    <a:pt x="322" y="353"/>
                    <a:pt x="315" y="353"/>
                    <a:pt x="315" y="358"/>
                  </a:cubicBezTo>
                  <a:close/>
                  <a:moveTo>
                    <a:pt x="56" y="362"/>
                  </a:moveTo>
                  <a:cubicBezTo>
                    <a:pt x="58" y="359"/>
                    <a:pt x="55" y="355"/>
                    <a:pt x="52" y="354"/>
                  </a:cubicBezTo>
                  <a:cubicBezTo>
                    <a:pt x="52" y="358"/>
                    <a:pt x="54" y="361"/>
                    <a:pt x="56" y="362"/>
                  </a:cubicBezTo>
                  <a:close/>
                  <a:moveTo>
                    <a:pt x="430" y="365"/>
                  </a:moveTo>
                  <a:cubicBezTo>
                    <a:pt x="431" y="362"/>
                    <a:pt x="435" y="358"/>
                    <a:pt x="434" y="354"/>
                  </a:cubicBezTo>
                  <a:cubicBezTo>
                    <a:pt x="432" y="358"/>
                    <a:pt x="429" y="363"/>
                    <a:pt x="430" y="365"/>
                  </a:cubicBezTo>
                  <a:close/>
                  <a:moveTo>
                    <a:pt x="128" y="372"/>
                  </a:moveTo>
                  <a:cubicBezTo>
                    <a:pt x="125" y="366"/>
                    <a:pt x="125" y="358"/>
                    <a:pt x="118" y="355"/>
                  </a:cubicBezTo>
                  <a:cubicBezTo>
                    <a:pt x="120" y="363"/>
                    <a:pt x="121" y="370"/>
                    <a:pt x="128" y="372"/>
                  </a:cubicBezTo>
                  <a:close/>
                  <a:moveTo>
                    <a:pt x="352" y="362"/>
                  </a:moveTo>
                  <a:cubicBezTo>
                    <a:pt x="354" y="360"/>
                    <a:pt x="357" y="361"/>
                    <a:pt x="360" y="359"/>
                  </a:cubicBezTo>
                  <a:cubicBezTo>
                    <a:pt x="359" y="357"/>
                    <a:pt x="357" y="356"/>
                    <a:pt x="354" y="355"/>
                  </a:cubicBezTo>
                  <a:cubicBezTo>
                    <a:pt x="354" y="358"/>
                    <a:pt x="350" y="360"/>
                    <a:pt x="352" y="362"/>
                  </a:cubicBezTo>
                  <a:close/>
                  <a:moveTo>
                    <a:pt x="338" y="359"/>
                  </a:moveTo>
                  <a:cubicBezTo>
                    <a:pt x="338" y="361"/>
                    <a:pt x="340" y="361"/>
                    <a:pt x="341" y="362"/>
                  </a:cubicBezTo>
                  <a:cubicBezTo>
                    <a:pt x="342" y="360"/>
                    <a:pt x="344" y="359"/>
                    <a:pt x="344" y="356"/>
                  </a:cubicBezTo>
                  <a:cubicBezTo>
                    <a:pt x="341" y="356"/>
                    <a:pt x="340" y="358"/>
                    <a:pt x="338" y="359"/>
                  </a:cubicBezTo>
                  <a:close/>
                  <a:moveTo>
                    <a:pt x="372" y="361"/>
                  </a:moveTo>
                  <a:cubicBezTo>
                    <a:pt x="374" y="361"/>
                    <a:pt x="374" y="362"/>
                    <a:pt x="375" y="362"/>
                  </a:cubicBezTo>
                  <a:cubicBezTo>
                    <a:pt x="375" y="359"/>
                    <a:pt x="377" y="359"/>
                    <a:pt x="378" y="358"/>
                  </a:cubicBezTo>
                  <a:cubicBezTo>
                    <a:pt x="377" y="358"/>
                    <a:pt x="377" y="357"/>
                    <a:pt x="377" y="356"/>
                  </a:cubicBezTo>
                  <a:cubicBezTo>
                    <a:pt x="374" y="356"/>
                    <a:pt x="374" y="359"/>
                    <a:pt x="372" y="361"/>
                  </a:cubicBezTo>
                  <a:close/>
                  <a:moveTo>
                    <a:pt x="259" y="359"/>
                  </a:moveTo>
                  <a:cubicBezTo>
                    <a:pt x="262" y="359"/>
                    <a:pt x="265" y="362"/>
                    <a:pt x="267" y="361"/>
                  </a:cubicBezTo>
                  <a:cubicBezTo>
                    <a:pt x="266" y="360"/>
                    <a:pt x="265" y="359"/>
                    <a:pt x="265" y="358"/>
                  </a:cubicBezTo>
                  <a:cubicBezTo>
                    <a:pt x="263" y="358"/>
                    <a:pt x="261" y="356"/>
                    <a:pt x="259" y="359"/>
                  </a:cubicBezTo>
                  <a:close/>
                  <a:moveTo>
                    <a:pt x="434" y="365"/>
                  </a:moveTo>
                  <a:cubicBezTo>
                    <a:pt x="438" y="365"/>
                    <a:pt x="439" y="359"/>
                    <a:pt x="439" y="357"/>
                  </a:cubicBezTo>
                  <a:cubicBezTo>
                    <a:pt x="438" y="357"/>
                    <a:pt x="437" y="357"/>
                    <a:pt x="437" y="357"/>
                  </a:cubicBezTo>
                  <a:cubicBezTo>
                    <a:pt x="437" y="361"/>
                    <a:pt x="434" y="362"/>
                    <a:pt x="434" y="365"/>
                  </a:cubicBezTo>
                  <a:close/>
                  <a:moveTo>
                    <a:pt x="508" y="359"/>
                  </a:moveTo>
                  <a:cubicBezTo>
                    <a:pt x="507" y="362"/>
                    <a:pt x="505" y="364"/>
                    <a:pt x="504" y="367"/>
                  </a:cubicBezTo>
                  <a:cubicBezTo>
                    <a:pt x="508" y="364"/>
                    <a:pt x="518" y="360"/>
                    <a:pt x="517" y="357"/>
                  </a:cubicBezTo>
                  <a:cubicBezTo>
                    <a:pt x="515" y="359"/>
                    <a:pt x="512" y="357"/>
                    <a:pt x="508" y="359"/>
                  </a:cubicBezTo>
                  <a:close/>
                  <a:moveTo>
                    <a:pt x="212" y="365"/>
                  </a:moveTo>
                  <a:cubicBezTo>
                    <a:pt x="208" y="363"/>
                    <a:pt x="204" y="358"/>
                    <a:pt x="201" y="358"/>
                  </a:cubicBezTo>
                  <a:cubicBezTo>
                    <a:pt x="204" y="361"/>
                    <a:pt x="209" y="365"/>
                    <a:pt x="212" y="365"/>
                  </a:cubicBezTo>
                  <a:close/>
                  <a:moveTo>
                    <a:pt x="230" y="362"/>
                  </a:moveTo>
                  <a:cubicBezTo>
                    <a:pt x="229" y="359"/>
                    <a:pt x="223" y="358"/>
                    <a:pt x="221" y="358"/>
                  </a:cubicBezTo>
                  <a:cubicBezTo>
                    <a:pt x="224" y="359"/>
                    <a:pt x="226" y="363"/>
                    <a:pt x="230" y="362"/>
                  </a:cubicBezTo>
                  <a:close/>
                  <a:moveTo>
                    <a:pt x="378" y="365"/>
                  </a:moveTo>
                  <a:cubicBezTo>
                    <a:pt x="381" y="364"/>
                    <a:pt x="383" y="360"/>
                    <a:pt x="382" y="358"/>
                  </a:cubicBezTo>
                  <a:cubicBezTo>
                    <a:pt x="381" y="360"/>
                    <a:pt x="379" y="362"/>
                    <a:pt x="378" y="365"/>
                  </a:cubicBezTo>
                  <a:close/>
                  <a:moveTo>
                    <a:pt x="402" y="367"/>
                  </a:moveTo>
                  <a:cubicBezTo>
                    <a:pt x="405" y="367"/>
                    <a:pt x="407" y="367"/>
                    <a:pt x="410" y="367"/>
                  </a:cubicBezTo>
                  <a:cubicBezTo>
                    <a:pt x="412" y="365"/>
                    <a:pt x="411" y="363"/>
                    <a:pt x="412" y="361"/>
                  </a:cubicBezTo>
                  <a:cubicBezTo>
                    <a:pt x="407" y="354"/>
                    <a:pt x="404" y="362"/>
                    <a:pt x="402" y="367"/>
                  </a:cubicBezTo>
                  <a:close/>
                  <a:moveTo>
                    <a:pt x="551" y="369"/>
                  </a:moveTo>
                  <a:cubicBezTo>
                    <a:pt x="547" y="371"/>
                    <a:pt x="543" y="375"/>
                    <a:pt x="540" y="378"/>
                  </a:cubicBezTo>
                  <a:cubicBezTo>
                    <a:pt x="528" y="387"/>
                    <a:pt x="515" y="396"/>
                    <a:pt x="502" y="403"/>
                  </a:cubicBezTo>
                  <a:cubicBezTo>
                    <a:pt x="498" y="405"/>
                    <a:pt x="493" y="406"/>
                    <a:pt x="490" y="411"/>
                  </a:cubicBezTo>
                  <a:cubicBezTo>
                    <a:pt x="526" y="402"/>
                    <a:pt x="553" y="382"/>
                    <a:pt x="574" y="358"/>
                  </a:cubicBezTo>
                  <a:cubicBezTo>
                    <a:pt x="575" y="358"/>
                    <a:pt x="575" y="357"/>
                    <a:pt x="574" y="358"/>
                  </a:cubicBezTo>
                  <a:cubicBezTo>
                    <a:pt x="567" y="363"/>
                    <a:pt x="559" y="365"/>
                    <a:pt x="551" y="369"/>
                  </a:cubicBezTo>
                  <a:close/>
                  <a:moveTo>
                    <a:pt x="313" y="360"/>
                  </a:moveTo>
                  <a:cubicBezTo>
                    <a:pt x="314" y="362"/>
                    <a:pt x="315" y="363"/>
                    <a:pt x="318" y="363"/>
                  </a:cubicBezTo>
                  <a:cubicBezTo>
                    <a:pt x="317" y="362"/>
                    <a:pt x="319" y="362"/>
                    <a:pt x="318" y="360"/>
                  </a:cubicBezTo>
                  <a:cubicBezTo>
                    <a:pt x="316" y="361"/>
                    <a:pt x="315" y="359"/>
                    <a:pt x="313" y="360"/>
                  </a:cubicBezTo>
                  <a:close/>
                  <a:moveTo>
                    <a:pt x="173" y="365"/>
                  </a:moveTo>
                  <a:cubicBezTo>
                    <a:pt x="172" y="362"/>
                    <a:pt x="168" y="360"/>
                    <a:pt x="166" y="361"/>
                  </a:cubicBezTo>
                  <a:cubicBezTo>
                    <a:pt x="169" y="362"/>
                    <a:pt x="170" y="365"/>
                    <a:pt x="173" y="365"/>
                  </a:cubicBezTo>
                  <a:close/>
                  <a:moveTo>
                    <a:pt x="254" y="362"/>
                  </a:moveTo>
                  <a:cubicBezTo>
                    <a:pt x="259" y="363"/>
                    <a:pt x="266" y="366"/>
                    <a:pt x="272" y="365"/>
                  </a:cubicBezTo>
                  <a:cubicBezTo>
                    <a:pt x="266" y="365"/>
                    <a:pt x="258" y="360"/>
                    <a:pt x="254" y="362"/>
                  </a:cubicBezTo>
                  <a:close/>
                  <a:moveTo>
                    <a:pt x="301" y="363"/>
                  </a:moveTo>
                  <a:cubicBezTo>
                    <a:pt x="303" y="364"/>
                    <a:pt x="305" y="365"/>
                    <a:pt x="307" y="365"/>
                  </a:cubicBezTo>
                  <a:cubicBezTo>
                    <a:pt x="307" y="364"/>
                    <a:pt x="308" y="363"/>
                    <a:pt x="308" y="363"/>
                  </a:cubicBezTo>
                  <a:cubicBezTo>
                    <a:pt x="307" y="361"/>
                    <a:pt x="302" y="360"/>
                    <a:pt x="301" y="363"/>
                  </a:cubicBezTo>
                  <a:close/>
                  <a:moveTo>
                    <a:pt x="106" y="368"/>
                  </a:moveTo>
                  <a:cubicBezTo>
                    <a:pt x="106" y="364"/>
                    <a:pt x="104" y="362"/>
                    <a:pt x="102" y="361"/>
                  </a:cubicBezTo>
                  <a:cubicBezTo>
                    <a:pt x="103" y="364"/>
                    <a:pt x="104" y="366"/>
                    <a:pt x="106" y="368"/>
                  </a:cubicBezTo>
                  <a:close/>
                  <a:moveTo>
                    <a:pt x="321" y="364"/>
                  </a:moveTo>
                  <a:cubicBezTo>
                    <a:pt x="322" y="364"/>
                    <a:pt x="324" y="364"/>
                    <a:pt x="324" y="362"/>
                  </a:cubicBezTo>
                  <a:cubicBezTo>
                    <a:pt x="323" y="362"/>
                    <a:pt x="323" y="361"/>
                    <a:pt x="322" y="361"/>
                  </a:cubicBezTo>
                  <a:cubicBezTo>
                    <a:pt x="322" y="363"/>
                    <a:pt x="320" y="362"/>
                    <a:pt x="321" y="364"/>
                  </a:cubicBezTo>
                  <a:close/>
                  <a:moveTo>
                    <a:pt x="490" y="365"/>
                  </a:moveTo>
                  <a:cubicBezTo>
                    <a:pt x="491" y="365"/>
                    <a:pt x="491" y="366"/>
                    <a:pt x="492" y="367"/>
                  </a:cubicBezTo>
                  <a:cubicBezTo>
                    <a:pt x="493" y="366"/>
                    <a:pt x="497" y="364"/>
                    <a:pt x="496" y="361"/>
                  </a:cubicBezTo>
                  <a:cubicBezTo>
                    <a:pt x="494" y="363"/>
                    <a:pt x="491" y="363"/>
                    <a:pt x="490" y="365"/>
                  </a:cubicBezTo>
                  <a:close/>
                  <a:moveTo>
                    <a:pt x="133" y="365"/>
                  </a:moveTo>
                  <a:cubicBezTo>
                    <a:pt x="131" y="365"/>
                    <a:pt x="130" y="361"/>
                    <a:pt x="129" y="364"/>
                  </a:cubicBezTo>
                  <a:cubicBezTo>
                    <a:pt x="132" y="368"/>
                    <a:pt x="132" y="375"/>
                    <a:pt x="137" y="379"/>
                  </a:cubicBezTo>
                  <a:cubicBezTo>
                    <a:pt x="136" y="373"/>
                    <a:pt x="134" y="371"/>
                    <a:pt x="133" y="365"/>
                  </a:cubicBezTo>
                  <a:close/>
                  <a:moveTo>
                    <a:pt x="233" y="365"/>
                  </a:moveTo>
                  <a:cubicBezTo>
                    <a:pt x="235" y="366"/>
                    <a:pt x="238" y="366"/>
                    <a:pt x="239" y="364"/>
                  </a:cubicBezTo>
                  <a:cubicBezTo>
                    <a:pt x="236" y="363"/>
                    <a:pt x="233" y="362"/>
                    <a:pt x="233" y="365"/>
                  </a:cubicBezTo>
                  <a:close/>
                  <a:moveTo>
                    <a:pt x="357" y="365"/>
                  </a:moveTo>
                  <a:cubicBezTo>
                    <a:pt x="358" y="365"/>
                    <a:pt x="359" y="365"/>
                    <a:pt x="360" y="365"/>
                  </a:cubicBezTo>
                  <a:cubicBezTo>
                    <a:pt x="360" y="364"/>
                    <a:pt x="360" y="363"/>
                    <a:pt x="360" y="362"/>
                  </a:cubicBezTo>
                  <a:cubicBezTo>
                    <a:pt x="358" y="363"/>
                    <a:pt x="357" y="363"/>
                    <a:pt x="357" y="365"/>
                  </a:cubicBezTo>
                  <a:close/>
                  <a:moveTo>
                    <a:pt x="364" y="365"/>
                  </a:moveTo>
                  <a:cubicBezTo>
                    <a:pt x="366" y="366"/>
                    <a:pt x="366" y="365"/>
                    <a:pt x="367" y="364"/>
                  </a:cubicBezTo>
                  <a:cubicBezTo>
                    <a:pt x="366" y="363"/>
                    <a:pt x="366" y="363"/>
                    <a:pt x="365" y="362"/>
                  </a:cubicBezTo>
                  <a:cubicBezTo>
                    <a:pt x="365" y="364"/>
                    <a:pt x="363" y="363"/>
                    <a:pt x="364" y="365"/>
                  </a:cubicBezTo>
                  <a:close/>
                  <a:moveTo>
                    <a:pt x="78" y="367"/>
                  </a:moveTo>
                  <a:cubicBezTo>
                    <a:pt x="78" y="365"/>
                    <a:pt x="77" y="363"/>
                    <a:pt x="74" y="364"/>
                  </a:cubicBezTo>
                  <a:cubicBezTo>
                    <a:pt x="74" y="366"/>
                    <a:pt x="76" y="366"/>
                    <a:pt x="78" y="367"/>
                  </a:cubicBezTo>
                  <a:close/>
                  <a:moveTo>
                    <a:pt x="414" y="366"/>
                  </a:moveTo>
                  <a:cubicBezTo>
                    <a:pt x="416" y="366"/>
                    <a:pt x="417" y="365"/>
                    <a:pt x="417" y="364"/>
                  </a:cubicBezTo>
                  <a:cubicBezTo>
                    <a:pt x="415" y="363"/>
                    <a:pt x="414" y="364"/>
                    <a:pt x="414" y="366"/>
                  </a:cubicBezTo>
                  <a:close/>
                  <a:moveTo>
                    <a:pt x="73" y="373"/>
                  </a:moveTo>
                  <a:cubicBezTo>
                    <a:pt x="72" y="369"/>
                    <a:pt x="68" y="364"/>
                    <a:pt x="64" y="365"/>
                  </a:cubicBezTo>
                  <a:cubicBezTo>
                    <a:pt x="67" y="368"/>
                    <a:pt x="69" y="371"/>
                    <a:pt x="73" y="373"/>
                  </a:cubicBezTo>
                  <a:close/>
                  <a:moveTo>
                    <a:pt x="160" y="373"/>
                  </a:moveTo>
                  <a:cubicBezTo>
                    <a:pt x="160" y="371"/>
                    <a:pt x="160" y="370"/>
                    <a:pt x="160" y="369"/>
                  </a:cubicBezTo>
                  <a:cubicBezTo>
                    <a:pt x="157" y="371"/>
                    <a:pt x="155" y="363"/>
                    <a:pt x="152" y="365"/>
                  </a:cubicBezTo>
                  <a:cubicBezTo>
                    <a:pt x="153" y="369"/>
                    <a:pt x="157" y="371"/>
                    <a:pt x="160" y="373"/>
                  </a:cubicBezTo>
                  <a:close/>
                  <a:moveTo>
                    <a:pt x="227" y="400"/>
                  </a:moveTo>
                  <a:cubicBezTo>
                    <a:pt x="227" y="398"/>
                    <a:pt x="228" y="398"/>
                    <a:pt x="230" y="398"/>
                  </a:cubicBezTo>
                  <a:cubicBezTo>
                    <a:pt x="229" y="393"/>
                    <a:pt x="223" y="393"/>
                    <a:pt x="221" y="389"/>
                  </a:cubicBezTo>
                  <a:cubicBezTo>
                    <a:pt x="205" y="382"/>
                    <a:pt x="190" y="370"/>
                    <a:pt x="174" y="365"/>
                  </a:cubicBezTo>
                  <a:cubicBezTo>
                    <a:pt x="189" y="379"/>
                    <a:pt x="206" y="391"/>
                    <a:pt x="227" y="400"/>
                  </a:cubicBezTo>
                  <a:close/>
                  <a:moveTo>
                    <a:pt x="326" y="370"/>
                  </a:moveTo>
                  <a:cubicBezTo>
                    <a:pt x="327" y="368"/>
                    <a:pt x="328" y="366"/>
                    <a:pt x="329" y="364"/>
                  </a:cubicBezTo>
                  <a:cubicBezTo>
                    <a:pt x="327" y="364"/>
                    <a:pt x="324" y="369"/>
                    <a:pt x="326" y="370"/>
                  </a:cubicBezTo>
                  <a:close/>
                  <a:moveTo>
                    <a:pt x="330" y="369"/>
                  </a:moveTo>
                  <a:cubicBezTo>
                    <a:pt x="334" y="369"/>
                    <a:pt x="334" y="367"/>
                    <a:pt x="337" y="367"/>
                  </a:cubicBezTo>
                  <a:cubicBezTo>
                    <a:pt x="337" y="365"/>
                    <a:pt x="335" y="365"/>
                    <a:pt x="334" y="364"/>
                  </a:cubicBezTo>
                  <a:cubicBezTo>
                    <a:pt x="333" y="366"/>
                    <a:pt x="331" y="367"/>
                    <a:pt x="330" y="369"/>
                  </a:cubicBezTo>
                  <a:close/>
                  <a:moveTo>
                    <a:pt x="518" y="365"/>
                  </a:moveTo>
                  <a:cubicBezTo>
                    <a:pt x="518" y="365"/>
                    <a:pt x="517" y="364"/>
                    <a:pt x="516" y="364"/>
                  </a:cubicBezTo>
                  <a:cubicBezTo>
                    <a:pt x="509" y="370"/>
                    <a:pt x="499" y="373"/>
                    <a:pt x="492" y="379"/>
                  </a:cubicBezTo>
                  <a:cubicBezTo>
                    <a:pt x="504" y="380"/>
                    <a:pt x="511" y="371"/>
                    <a:pt x="518" y="365"/>
                  </a:cubicBezTo>
                  <a:close/>
                  <a:moveTo>
                    <a:pt x="310" y="367"/>
                  </a:moveTo>
                  <a:cubicBezTo>
                    <a:pt x="311" y="367"/>
                    <a:pt x="314" y="368"/>
                    <a:pt x="313" y="367"/>
                  </a:cubicBezTo>
                  <a:cubicBezTo>
                    <a:pt x="311" y="368"/>
                    <a:pt x="313" y="364"/>
                    <a:pt x="311" y="365"/>
                  </a:cubicBezTo>
                  <a:cubicBezTo>
                    <a:pt x="311" y="366"/>
                    <a:pt x="310" y="366"/>
                    <a:pt x="310" y="367"/>
                  </a:cubicBezTo>
                  <a:close/>
                  <a:moveTo>
                    <a:pt x="470" y="371"/>
                  </a:moveTo>
                  <a:cubicBezTo>
                    <a:pt x="473" y="369"/>
                    <a:pt x="477" y="368"/>
                    <a:pt x="480" y="366"/>
                  </a:cubicBezTo>
                  <a:cubicBezTo>
                    <a:pt x="475" y="364"/>
                    <a:pt x="468" y="368"/>
                    <a:pt x="470" y="371"/>
                  </a:cubicBezTo>
                  <a:close/>
                  <a:moveTo>
                    <a:pt x="240" y="368"/>
                  </a:moveTo>
                  <a:cubicBezTo>
                    <a:pt x="245" y="372"/>
                    <a:pt x="265" y="388"/>
                    <a:pt x="270" y="379"/>
                  </a:cubicBezTo>
                  <a:cubicBezTo>
                    <a:pt x="261" y="375"/>
                    <a:pt x="252" y="363"/>
                    <a:pt x="240" y="368"/>
                  </a:cubicBezTo>
                  <a:close/>
                  <a:moveTo>
                    <a:pt x="305" y="368"/>
                  </a:moveTo>
                  <a:cubicBezTo>
                    <a:pt x="303" y="367"/>
                    <a:pt x="302" y="366"/>
                    <a:pt x="299" y="366"/>
                  </a:cubicBezTo>
                  <a:cubicBezTo>
                    <a:pt x="298" y="369"/>
                    <a:pt x="304" y="370"/>
                    <a:pt x="305" y="368"/>
                  </a:cubicBezTo>
                  <a:close/>
                  <a:moveTo>
                    <a:pt x="113" y="381"/>
                  </a:moveTo>
                  <a:cubicBezTo>
                    <a:pt x="116" y="381"/>
                    <a:pt x="118" y="380"/>
                    <a:pt x="120" y="382"/>
                  </a:cubicBezTo>
                  <a:cubicBezTo>
                    <a:pt x="119" y="383"/>
                    <a:pt x="116" y="382"/>
                    <a:pt x="115" y="384"/>
                  </a:cubicBezTo>
                  <a:cubicBezTo>
                    <a:pt x="119" y="386"/>
                    <a:pt x="122" y="389"/>
                    <a:pt x="126" y="391"/>
                  </a:cubicBezTo>
                  <a:cubicBezTo>
                    <a:pt x="122" y="382"/>
                    <a:pt x="119" y="368"/>
                    <a:pt x="109" y="367"/>
                  </a:cubicBezTo>
                  <a:cubicBezTo>
                    <a:pt x="110" y="372"/>
                    <a:pt x="113" y="376"/>
                    <a:pt x="113" y="381"/>
                  </a:cubicBezTo>
                  <a:close/>
                  <a:moveTo>
                    <a:pt x="228" y="368"/>
                  </a:moveTo>
                  <a:cubicBezTo>
                    <a:pt x="230" y="368"/>
                    <a:pt x="232" y="368"/>
                    <a:pt x="232" y="367"/>
                  </a:cubicBezTo>
                  <a:cubicBezTo>
                    <a:pt x="231" y="367"/>
                    <a:pt x="230" y="367"/>
                    <a:pt x="229" y="367"/>
                  </a:cubicBezTo>
                  <a:cubicBezTo>
                    <a:pt x="229" y="367"/>
                    <a:pt x="229" y="368"/>
                    <a:pt x="228" y="368"/>
                  </a:cubicBezTo>
                  <a:close/>
                  <a:moveTo>
                    <a:pt x="348" y="368"/>
                  </a:moveTo>
                  <a:cubicBezTo>
                    <a:pt x="350" y="370"/>
                    <a:pt x="353" y="372"/>
                    <a:pt x="355" y="373"/>
                  </a:cubicBezTo>
                  <a:cubicBezTo>
                    <a:pt x="356" y="372"/>
                    <a:pt x="358" y="370"/>
                    <a:pt x="358" y="367"/>
                  </a:cubicBezTo>
                  <a:cubicBezTo>
                    <a:pt x="354" y="368"/>
                    <a:pt x="351" y="365"/>
                    <a:pt x="348" y="368"/>
                  </a:cubicBezTo>
                  <a:close/>
                  <a:moveTo>
                    <a:pt x="495" y="371"/>
                  </a:moveTo>
                  <a:cubicBezTo>
                    <a:pt x="496" y="369"/>
                    <a:pt x="500" y="370"/>
                    <a:pt x="501" y="368"/>
                  </a:cubicBezTo>
                  <a:cubicBezTo>
                    <a:pt x="499" y="365"/>
                    <a:pt x="494" y="369"/>
                    <a:pt x="495" y="371"/>
                  </a:cubicBezTo>
                  <a:close/>
                  <a:moveTo>
                    <a:pt x="61" y="385"/>
                  </a:moveTo>
                  <a:cubicBezTo>
                    <a:pt x="58" y="377"/>
                    <a:pt x="54" y="371"/>
                    <a:pt x="47" y="367"/>
                  </a:cubicBezTo>
                  <a:cubicBezTo>
                    <a:pt x="47" y="377"/>
                    <a:pt x="54" y="381"/>
                    <a:pt x="61" y="385"/>
                  </a:cubicBezTo>
                  <a:close/>
                  <a:moveTo>
                    <a:pt x="171" y="371"/>
                  </a:moveTo>
                  <a:cubicBezTo>
                    <a:pt x="169" y="370"/>
                    <a:pt x="167" y="366"/>
                    <a:pt x="165" y="368"/>
                  </a:cubicBezTo>
                  <a:cubicBezTo>
                    <a:pt x="167" y="369"/>
                    <a:pt x="169" y="372"/>
                    <a:pt x="171" y="371"/>
                  </a:cubicBezTo>
                  <a:close/>
                  <a:moveTo>
                    <a:pt x="264" y="368"/>
                  </a:moveTo>
                  <a:cubicBezTo>
                    <a:pt x="266" y="371"/>
                    <a:pt x="271" y="371"/>
                    <a:pt x="272" y="375"/>
                  </a:cubicBezTo>
                  <a:cubicBezTo>
                    <a:pt x="273" y="369"/>
                    <a:pt x="278" y="377"/>
                    <a:pt x="281" y="372"/>
                  </a:cubicBezTo>
                  <a:cubicBezTo>
                    <a:pt x="276" y="370"/>
                    <a:pt x="268" y="369"/>
                    <a:pt x="264" y="368"/>
                  </a:cubicBezTo>
                  <a:close/>
                  <a:moveTo>
                    <a:pt x="434" y="370"/>
                  </a:moveTo>
                  <a:cubicBezTo>
                    <a:pt x="435" y="369"/>
                    <a:pt x="435" y="367"/>
                    <a:pt x="433" y="367"/>
                  </a:cubicBezTo>
                  <a:cubicBezTo>
                    <a:pt x="432" y="368"/>
                    <a:pt x="432" y="371"/>
                    <a:pt x="434" y="370"/>
                  </a:cubicBezTo>
                  <a:close/>
                  <a:moveTo>
                    <a:pt x="360" y="375"/>
                  </a:moveTo>
                  <a:cubicBezTo>
                    <a:pt x="361" y="372"/>
                    <a:pt x="364" y="371"/>
                    <a:pt x="365" y="368"/>
                  </a:cubicBezTo>
                  <a:cubicBezTo>
                    <a:pt x="361" y="368"/>
                    <a:pt x="359" y="374"/>
                    <a:pt x="360" y="375"/>
                  </a:cubicBezTo>
                  <a:close/>
                  <a:moveTo>
                    <a:pt x="467" y="375"/>
                  </a:moveTo>
                  <a:cubicBezTo>
                    <a:pt x="466" y="378"/>
                    <a:pt x="464" y="381"/>
                    <a:pt x="462" y="384"/>
                  </a:cubicBezTo>
                  <a:cubicBezTo>
                    <a:pt x="473" y="380"/>
                    <a:pt x="482" y="378"/>
                    <a:pt x="488" y="369"/>
                  </a:cubicBezTo>
                  <a:cubicBezTo>
                    <a:pt x="480" y="366"/>
                    <a:pt x="475" y="374"/>
                    <a:pt x="467" y="375"/>
                  </a:cubicBezTo>
                  <a:close/>
                  <a:moveTo>
                    <a:pt x="143" y="384"/>
                  </a:moveTo>
                  <a:cubicBezTo>
                    <a:pt x="149" y="388"/>
                    <a:pt x="154" y="392"/>
                    <a:pt x="159" y="396"/>
                  </a:cubicBezTo>
                  <a:cubicBezTo>
                    <a:pt x="157" y="382"/>
                    <a:pt x="148" y="374"/>
                    <a:pt x="137" y="368"/>
                  </a:cubicBezTo>
                  <a:cubicBezTo>
                    <a:pt x="139" y="374"/>
                    <a:pt x="141" y="379"/>
                    <a:pt x="143" y="384"/>
                  </a:cubicBezTo>
                  <a:close/>
                  <a:moveTo>
                    <a:pt x="365" y="375"/>
                  </a:moveTo>
                  <a:cubicBezTo>
                    <a:pt x="366" y="375"/>
                    <a:pt x="367" y="375"/>
                    <a:pt x="368" y="376"/>
                  </a:cubicBezTo>
                  <a:cubicBezTo>
                    <a:pt x="369" y="373"/>
                    <a:pt x="371" y="372"/>
                    <a:pt x="371" y="368"/>
                  </a:cubicBezTo>
                  <a:cubicBezTo>
                    <a:pt x="366" y="368"/>
                    <a:pt x="367" y="373"/>
                    <a:pt x="365" y="375"/>
                  </a:cubicBezTo>
                  <a:close/>
                  <a:moveTo>
                    <a:pt x="417" y="373"/>
                  </a:moveTo>
                  <a:cubicBezTo>
                    <a:pt x="421" y="375"/>
                    <a:pt x="422" y="372"/>
                    <a:pt x="423" y="369"/>
                  </a:cubicBezTo>
                  <a:cubicBezTo>
                    <a:pt x="421" y="369"/>
                    <a:pt x="421" y="369"/>
                    <a:pt x="418" y="368"/>
                  </a:cubicBezTo>
                  <a:cubicBezTo>
                    <a:pt x="417" y="370"/>
                    <a:pt x="417" y="371"/>
                    <a:pt x="417" y="373"/>
                  </a:cubicBezTo>
                  <a:close/>
                  <a:moveTo>
                    <a:pt x="388" y="372"/>
                  </a:moveTo>
                  <a:cubicBezTo>
                    <a:pt x="388" y="371"/>
                    <a:pt x="390" y="371"/>
                    <a:pt x="389" y="370"/>
                  </a:cubicBezTo>
                  <a:cubicBezTo>
                    <a:pt x="389" y="369"/>
                    <a:pt x="387" y="369"/>
                    <a:pt x="385" y="369"/>
                  </a:cubicBezTo>
                  <a:cubicBezTo>
                    <a:pt x="385" y="371"/>
                    <a:pt x="387" y="371"/>
                    <a:pt x="388" y="372"/>
                  </a:cubicBezTo>
                  <a:close/>
                  <a:moveTo>
                    <a:pt x="398" y="375"/>
                  </a:moveTo>
                  <a:cubicBezTo>
                    <a:pt x="400" y="375"/>
                    <a:pt x="403" y="375"/>
                    <a:pt x="405" y="375"/>
                  </a:cubicBezTo>
                  <a:cubicBezTo>
                    <a:pt x="406" y="374"/>
                    <a:pt x="407" y="372"/>
                    <a:pt x="408" y="370"/>
                  </a:cubicBezTo>
                  <a:cubicBezTo>
                    <a:pt x="402" y="368"/>
                    <a:pt x="399" y="370"/>
                    <a:pt x="398" y="375"/>
                  </a:cubicBezTo>
                  <a:close/>
                  <a:moveTo>
                    <a:pt x="411" y="375"/>
                  </a:moveTo>
                  <a:cubicBezTo>
                    <a:pt x="413" y="373"/>
                    <a:pt x="414" y="372"/>
                    <a:pt x="414" y="369"/>
                  </a:cubicBezTo>
                  <a:cubicBezTo>
                    <a:pt x="412" y="369"/>
                    <a:pt x="410" y="373"/>
                    <a:pt x="411" y="375"/>
                  </a:cubicBezTo>
                  <a:close/>
                  <a:moveTo>
                    <a:pt x="237" y="370"/>
                  </a:moveTo>
                  <a:cubicBezTo>
                    <a:pt x="234" y="368"/>
                    <a:pt x="232" y="373"/>
                    <a:pt x="230" y="371"/>
                  </a:cubicBezTo>
                  <a:cubicBezTo>
                    <a:pt x="237" y="379"/>
                    <a:pt x="247" y="384"/>
                    <a:pt x="256" y="390"/>
                  </a:cubicBezTo>
                  <a:cubicBezTo>
                    <a:pt x="259" y="389"/>
                    <a:pt x="260" y="386"/>
                    <a:pt x="264" y="385"/>
                  </a:cubicBezTo>
                  <a:cubicBezTo>
                    <a:pt x="257" y="381"/>
                    <a:pt x="245" y="374"/>
                    <a:pt x="237" y="370"/>
                  </a:cubicBezTo>
                  <a:close/>
                  <a:moveTo>
                    <a:pt x="374" y="375"/>
                  </a:moveTo>
                  <a:cubicBezTo>
                    <a:pt x="374" y="373"/>
                    <a:pt x="377" y="373"/>
                    <a:pt x="377" y="371"/>
                  </a:cubicBezTo>
                  <a:cubicBezTo>
                    <a:pt x="377" y="370"/>
                    <a:pt x="376" y="370"/>
                    <a:pt x="375" y="370"/>
                  </a:cubicBezTo>
                  <a:cubicBezTo>
                    <a:pt x="376" y="372"/>
                    <a:pt x="373" y="374"/>
                    <a:pt x="374" y="375"/>
                  </a:cubicBezTo>
                  <a:close/>
                  <a:moveTo>
                    <a:pt x="392" y="375"/>
                  </a:moveTo>
                  <a:cubicBezTo>
                    <a:pt x="394" y="374"/>
                    <a:pt x="396" y="373"/>
                    <a:pt x="396" y="370"/>
                  </a:cubicBezTo>
                  <a:cubicBezTo>
                    <a:pt x="393" y="369"/>
                    <a:pt x="392" y="372"/>
                    <a:pt x="392" y="375"/>
                  </a:cubicBezTo>
                  <a:close/>
                  <a:moveTo>
                    <a:pt x="453" y="374"/>
                  </a:moveTo>
                  <a:cubicBezTo>
                    <a:pt x="454" y="372"/>
                    <a:pt x="461" y="372"/>
                    <a:pt x="459" y="370"/>
                  </a:cubicBezTo>
                  <a:cubicBezTo>
                    <a:pt x="458" y="371"/>
                    <a:pt x="458" y="370"/>
                    <a:pt x="457" y="370"/>
                  </a:cubicBezTo>
                  <a:cubicBezTo>
                    <a:pt x="456" y="371"/>
                    <a:pt x="452" y="374"/>
                    <a:pt x="453" y="374"/>
                  </a:cubicBezTo>
                  <a:close/>
                  <a:moveTo>
                    <a:pt x="70" y="378"/>
                  </a:moveTo>
                  <a:cubicBezTo>
                    <a:pt x="67" y="375"/>
                    <a:pt x="66" y="372"/>
                    <a:pt x="62" y="370"/>
                  </a:cubicBezTo>
                  <a:cubicBezTo>
                    <a:pt x="63" y="374"/>
                    <a:pt x="66" y="378"/>
                    <a:pt x="70" y="378"/>
                  </a:cubicBezTo>
                  <a:close/>
                  <a:moveTo>
                    <a:pt x="101" y="391"/>
                  </a:moveTo>
                  <a:cubicBezTo>
                    <a:pt x="100" y="388"/>
                    <a:pt x="97" y="388"/>
                    <a:pt x="97" y="385"/>
                  </a:cubicBezTo>
                  <a:cubicBezTo>
                    <a:pt x="88" y="382"/>
                    <a:pt x="82" y="374"/>
                    <a:pt x="75" y="371"/>
                  </a:cubicBezTo>
                  <a:cubicBezTo>
                    <a:pt x="81" y="380"/>
                    <a:pt x="92" y="384"/>
                    <a:pt x="101" y="391"/>
                  </a:cubicBezTo>
                  <a:close/>
                  <a:moveTo>
                    <a:pt x="97" y="379"/>
                  </a:moveTo>
                  <a:cubicBezTo>
                    <a:pt x="96" y="375"/>
                    <a:pt x="94" y="372"/>
                    <a:pt x="91" y="371"/>
                  </a:cubicBezTo>
                  <a:cubicBezTo>
                    <a:pt x="92" y="375"/>
                    <a:pt x="95" y="376"/>
                    <a:pt x="97" y="379"/>
                  </a:cubicBezTo>
                  <a:close/>
                  <a:moveTo>
                    <a:pt x="333" y="373"/>
                  </a:moveTo>
                  <a:cubicBezTo>
                    <a:pt x="335" y="373"/>
                    <a:pt x="336" y="373"/>
                    <a:pt x="336" y="371"/>
                  </a:cubicBezTo>
                  <a:cubicBezTo>
                    <a:pt x="334" y="371"/>
                    <a:pt x="333" y="372"/>
                    <a:pt x="333" y="373"/>
                  </a:cubicBezTo>
                  <a:close/>
                  <a:moveTo>
                    <a:pt x="378" y="375"/>
                  </a:moveTo>
                  <a:cubicBezTo>
                    <a:pt x="379" y="376"/>
                    <a:pt x="383" y="376"/>
                    <a:pt x="383" y="375"/>
                  </a:cubicBezTo>
                  <a:cubicBezTo>
                    <a:pt x="382" y="374"/>
                    <a:pt x="381" y="373"/>
                    <a:pt x="380" y="372"/>
                  </a:cubicBezTo>
                  <a:cubicBezTo>
                    <a:pt x="379" y="373"/>
                    <a:pt x="378" y="374"/>
                    <a:pt x="378" y="375"/>
                  </a:cubicBezTo>
                  <a:close/>
                  <a:moveTo>
                    <a:pt x="181" y="383"/>
                  </a:moveTo>
                  <a:cubicBezTo>
                    <a:pt x="178" y="380"/>
                    <a:pt x="172" y="381"/>
                    <a:pt x="172" y="376"/>
                  </a:cubicBezTo>
                  <a:cubicBezTo>
                    <a:pt x="168" y="377"/>
                    <a:pt x="169" y="375"/>
                    <a:pt x="168" y="374"/>
                  </a:cubicBezTo>
                  <a:cubicBezTo>
                    <a:pt x="167" y="374"/>
                    <a:pt x="167" y="375"/>
                    <a:pt x="166" y="375"/>
                  </a:cubicBezTo>
                  <a:cubicBezTo>
                    <a:pt x="169" y="379"/>
                    <a:pt x="176" y="382"/>
                    <a:pt x="181" y="383"/>
                  </a:cubicBezTo>
                  <a:close/>
                  <a:moveTo>
                    <a:pt x="108" y="409"/>
                  </a:moveTo>
                  <a:cubicBezTo>
                    <a:pt x="105" y="389"/>
                    <a:pt x="84" y="386"/>
                    <a:pt x="71" y="376"/>
                  </a:cubicBezTo>
                  <a:cubicBezTo>
                    <a:pt x="80" y="390"/>
                    <a:pt x="96" y="398"/>
                    <a:pt x="108" y="409"/>
                  </a:cubicBezTo>
                  <a:close/>
                  <a:moveTo>
                    <a:pt x="439" y="381"/>
                  </a:moveTo>
                  <a:cubicBezTo>
                    <a:pt x="443" y="381"/>
                    <a:pt x="447" y="381"/>
                    <a:pt x="448" y="377"/>
                  </a:cubicBezTo>
                  <a:cubicBezTo>
                    <a:pt x="445" y="375"/>
                    <a:pt x="440" y="378"/>
                    <a:pt x="439" y="381"/>
                  </a:cubicBezTo>
                  <a:close/>
                  <a:moveTo>
                    <a:pt x="305" y="378"/>
                  </a:moveTo>
                  <a:cubicBezTo>
                    <a:pt x="307" y="378"/>
                    <a:pt x="308" y="378"/>
                    <a:pt x="309" y="377"/>
                  </a:cubicBezTo>
                  <a:cubicBezTo>
                    <a:pt x="307" y="377"/>
                    <a:pt x="305" y="375"/>
                    <a:pt x="305" y="378"/>
                  </a:cubicBezTo>
                  <a:close/>
                  <a:moveTo>
                    <a:pt x="347" y="378"/>
                  </a:moveTo>
                  <a:cubicBezTo>
                    <a:pt x="347" y="377"/>
                    <a:pt x="343" y="376"/>
                    <a:pt x="343" y="377"/>
                  </a:cubicBezTo>
                  <a:cubicBezTo>
                    <a:pt x="344" y="378"/>
                    <a:pt x="346" y="378"/>
                    <a:pt x="347" y="378"/>
                  </a:cubicBezTo>
                  <a:close/>
                  <a:moveTo>
                    <a:pt x="366" y="378"/>
                  </a:moveTo>
                  <a:cubicBezTo>
                    <a:pt x="364" y="379"/>
                    <a:pt x="364" y="378"/>
                    <a:pt x="363" y="378"/>
                  </a:cubicBezTo>
                  <a:cubicBezTo>
                    <a:pt x="363" y="381"/>
                    <a:pt x="365" y="380"/>
                    <a:pt x="366" y="378"/>
                  </a:cubicBezTo>
                  <a:close/>
                  <a:moveTo>
                    <a:pt x="413" y="379"/>
                  </a:moveTo>
                  <a:cubicBezTo>
                    <a:pt x="412" y="382"/>
                    <a:pt x="410" y="383"/>
                    <a:pt x="409" y="387"/>
                  </a:cubicBezTo>
                  <a:cubicBezTo>
                    <a:pt x="416" y="387"/>
                    <a:pt x="419" y="382"/>
                    <a:pt x="418" y="378"/>
                  </a:cubicBezTo>
                  <a:cubicBezTo>
                    <a:pt x="417" y="379"/>
                    <a:pt x="415" y="379"/>
                    <a:pt x="413" y="379"/>
                  </a:cubicBezTo>
                  <a:close/>
                  <a:moveTo>
                    <a:pt x="426" y="382"/>
                  </a:moveTo>
                  <a:cubicBezTo>
                    <a:pt x="427" y="380"/>
                    <a:pt x="429" y="381"/>
                    <a:pt x="430" y="379"/>
                  </a:cubicBezTo>
                  <a:cubicBezTo>
                    <a:pt x="430" y="379"/>
                    <a:pt x="430" y="378"/>
                    <a:pt x="430" y="378"/>
                  </a:cubicBezTo>
                  <a:cubicBezTo>
                    <a:pt x="429" y="379"/>
                    <a:pt x="424" y="380"/>
                    <a:pt x="426" y="382"/>
                  </a:cubicBezTo>
                  <a:close/>
                  <a:moveTo>
                    <a:pt x="311" y="382"/>
                  </a:moveTo>
                  <a:cubicBezTo>
                    <a:pt x="314" y="382"/>
                    <a:pt x="315" y="381"/>
                    <a:pt x="315" y="379"/>
                  </a:cubicBezTo>
                  <a:cubicBezTo>
                    <a:pt x="313" y="379"/>
                    <a:pt x="311" y="379"/>
                    <a:pt x="311" y="382"/>
                  </a:cubicBezTo>
                  <a:close/>
                  <a:moveTo>
                    <a:pt x="439" y="392"/>
                  </a:moveTo>
                  <a:cubicBezTo>
                    <a:pt x="444" y="391"/>
                    <a:pt x="452" y="389"/>
                    <a:pt x="457" y="386"/>
                  </a:cubicBezTo>
                  <a:cubicBezTo>
                    <a:pt x="457" y="383"/>
                    <a:pt x="458" y="381"/>
                    <a:pt x="459" y="379"/>
                  </a:cubicBezTo>
                  <a:cubicBezTo>
                    <a:pt x="450" y="380"/>
                    <a:pt x="442" y="386"/>
                    <a:pt x="439" y="392"/>
                  </a:cubicBezTo>
                  <a:close/>
                  <a:moveTo>
                    <a:pt x="323" y="384"/>
                  </a:moveTo>
                  <a:cubicBezTo>
                    <a:pt x="325" y="384"/>
                    <a:pt x="327" y="384"/>
                    <a:pt x="329" y="385"/>
                  </a:cubicBezTo>
                  <a:cubicBezTo>
                    <a:pt x="330" y="383"/>
                    <a:pt x="331" y="382"/>
                    <a:pt x="332" y="380"/>
                  </a:cubicBezTo>
                  <a:cubicBezTo>
                    <a:pt x="328" y="378"/>
                    <a:pt x="323" y="379"/>
                    <a:pt x="323" y="384"/>
                  </a:cubicBezTo>
                  <a:close/>
                  <a:moveTo>
                    <a:pt x="112" y="391"/>
                  </a:moveTo>
                  <a:cubicBezTo>
                    <a:pt x="108" y="388"/>
                    <a:pt x="107" y="382"/>
                    <a:pt x="102" y="380"/>
                  </a:cubicBezTo>
                  <a:cubicBezTo>
                    <a:pt x="102" y="386"/>
                    <a:pt x="108" y="391"/>
                    <a:pt x="112" y="391"/>
                  </a:cubicBezTo>
                  <a:close/>
                  <a:moveTo>
                    <a:pt x="139" y="401"/>
                  </a:moveTo>
                  <a:cubicBezTo>
                    <a:pt x="137" y="392"/>
                    <a:pt x="134" y="383"/>
                    <a:pt x="126" y="380"/>
                  </a:cubicBezTo>
                  <a:cubicBezTo>
                    <a:pt x="129" y="388"/>
                    <a:pt x="131" y="398"/>
                    <a:pt x="139" y="401"/>
                  </a:cubicBezTo>
                  <a:close/>
                  <a:moveTo>
                    <a:pt x="495" y="389"/>
                  </a:moveTo>
                  <a:cubicBezTo>
                    <a:pt x="481" y="399"/>
                    <a:pt x="465" y="410"/>
                    <a:pt x="445" y="416"/>
                  </a:cubicBezTo>
                  <a:cubicBezTo>
                    <a:pt x="458" y="418"/>
                    <a:pt x="469" y="415"/>
                    <a:pt x="479" y="409"/>
                  </a:cubicBezTo>
                  <a:cubicBezTo>
                    <a:pt x="479" y="406"/>
                    <a:pt x="481" y="405"/>
                    <a:pt x="483" y="404"/>
                  </a:cubicBezTo>
                  <a:cubicBezTo>
                    <a:pt x="501" y="401"/>
                    <a:pt x="514" y="389"/>
                    <a:pt x="527" y="380"/>
                  </a:cubicBezTo>
                  <a:cubicBezTo>
                    <a:pt x="516" y="383"/>
                    <a:pt x="507" y="387"/>
                    <a:pt x="495" y="389"/>
                  </a:cubicBezTo>
                  <a:close/>
                  <a:moveTo>
                    <a:pt x="350" y="386"/>
                  </a:moveTo>
                  <a:cubicBezTo>
                    <a:pt x="350" y="385"/>
                    <a:pt x="351" y="385"/>
                    <a:pt x="351" y="383"/>
                  </a:cubicBezTo>
                  <a:cubicBezTo>
                    <a:pt x="348" y="383"/>
                    <a:pt x="344" y="380"/>
                    <a:pt x="342" y="381"/>
                  </a:cubicBezTo>
                  <a:cubicBezTo>
                    <a:pt x="345" y="383"/>
                    <a:pt x="346" y="385"/>
                    <a:pt x="350" y="386"/>
                  </a:cubicBezTo>
                  <a:close/>
                  <a:moveTo>
                    <a:pt x="402" y="382"/>
                  </a:moveTo>
                  <a:cubicBezTo>
                    <a:pt x="402" y="382"/>
                    <a:pt x="402" y="381"/>
                    <a:pt x="403" y="381"/>
                  </a:cubicBezTo>
                  <a:cubicBezTo>
                    <a:pt x="402" y="381"/>
                    <a:pt x="401" y="381"/>
                    <a:pt x="400" y="381"/>
                  </a:cubicBezTo>
                  <a:cubicBezTo>
                    <a:pt x="400" y="382"/>
                    <a:pt x="401" y="383"/>
                    <a:pt x="402" y="382"/>
                  </a:cubicBezTo>
                  <a:close/>
                  <a:moveTo>
                    <a:pt x="386" y="387"/>
                  </a:moveTo>
                  <a:cubicBezTo>
                    <a:pt x="388" y="386"/>
                    <a:pt x="390" y="384"/>
                    <a:pt x="391" y="381"/>
                  </a:cubicBezTo>
                  <a:cubicBezTo>
                    <a:pt x="390" y="381"/>
                    <a:pt x="389" y="381"/>
                    <a:pt x="388" y="381"/>
                  </a:cubicBezTo>
                  <a:cubicBezTo>
                    <a:pt x="388" y="385"/>
                    <a:pt x="386" y="384"/>
                    <a:pt x="386" y="387"/>
                  </a:cubicBezTo>
                  <a:close/>
                  <a:moveTo>
                    <a:pt x="270" y="384"/>
                  </a:moveTo>
                  <a:cubicBezTo>
                    <a:pt x="271" y="386"/>
                    <a:pt x="274" y="386"/>
                    <a:pt x="276" y="387"/>
                  </a:cubicBezTo>
                  <a:cubicBezTo>
                    <a:pt x="277" y="386"/>
                    <a:pt x="278" y="386"/>
                    <a:pt x="278" y="384"/>
                  </a:cubicBezTo>
                  <a:cubicBezTo>
                    <a:pt x="275" y="381"/>
                    <a:pt x="273" y="382"/>
                    <a:pt x="270" y="384"/>
                  </a:cubicBezTo>
                  <a:close/>
                  <a:moveTo>
                    <a:pt x="374" y="385"/>
                  </a:moveTo>
                  <a:cubicBezTo>
                    <a:pt x="376" y="386"/>
                    <a:pt x="379" y="386"/>
                    <a:pt x="382" y="387"/>
                  </a:cubicBezTo>
                  <a:cubicBezTo>
                    <a:pt x="382" y="385"/>
                    <a:pt x="383" y="384"/>
                    <a:pt x="383" y="382"/>
                  </a:cubicBezTo>
                  <a:cubicBezTo>
                    <a:pt x="379" y="382"/>
                    <a:pt x="373" y="380"/>
                    <a:pt x="374" y="385"/>
                  </a:cubicBezTo>
                  <a:close/>
                  <a:moveTo>
                    <a:pt x="85" y="401"/>
                  </a:moveTo>
                  <a:cubicBezTo>
                    <a:pt x="80" y="394"/>
                    <a:pt x="74" y="385"/>
                    <a:pt x="66" y="383"/>
                  </a:cubicBezTo>
                  <a:cubicBezTo>
                    <a:pt x="72" y="389"/>
                    <a:pt x="77" y="399"/>
                    <a:pt x="85" y="401"/>
                  </a:cubicBezTo>
                  <a:close/>
                  <a:moveTo>
                    <a:pt x="391" y="388"/>
                  </a:moveTo>
                  <a:cubicBezTo>
                    <a:pt x="392" y="389"/>
                    <a:pt x="399" y="388"/>
                    <a:pt x="400" y="387"/>
                  </a:cubicBezTo>
                  <a:cubicBezTo>
                    <a:pt x="399" y="385"/>
                    <a:pt x="395" y="384"/>
                    <a:pt x="392" y="382"/>
                  </a:cubicBezTo>
                  <a:cubicBezTo>
                    <a:pt x="392" y="385"/>
                    <a:pt x="391" y="386"/>
                    <a:pt x="391" y="388"/>
                  </a:cubicBezTo>
                  <a:close/>
                  <a:moveTo>
                    <a:pt x="295" y="390"/>
                  </a:moveTo>
                  <a:cubicBezTo>
                    <a:pt x="295" y="388"/>
                    <a:pt x="296" y="388"/>
                    <a:pt x="296" y="386"/>
                  </a:cubicBezTo>
                  <a:cubicBezTo>
                    <a:pt x="293" y="385"/>
                    <a:pt x="293" y="387"/>
                    <a:pt x="290" y="387"/>
                  </a:cubicBezTo>
                  <a:cubicBezTo>
                    <a:pt x="291" y="389"/>
                    <a:pt x="292" y="390"/>
                    <a:pt x="295" y="390"/>
                  </a:cubicBezTo>
                  <a:close/>
                  <a:moveTo>
                    <a:pt x="295" y="383"/>
                  </a:moveTo>
                  <a:cubicBezTo>
                    <a:pt x="292" y="383"/>
                    <a:pt x="290" y="384"/>
                    <a:pt x="289" y="386"/>
                  </a:cubicBezTo>
                  <a:cubicBezTo>
                    <a:pt x="290" y="387"/>
                    <a:pt x="294" y="385"/>
                    <a:pt x="295" y="383"/>
                  </a:cubicBezTo>
                  <a:close/>
                  <a:moveTo>
                    <a:pt x="309" y="384"/>
                  </a:moveTo>
                  <a:cubicBezTo>
                    <a:pt x="308" y="386"/>
                    <a:pt x="313" y="387"/>
                    <a:pt x="313" y="384"/>
                  </a:cubicBezTo>
                  <a:cubicBezTo>
                    <a:pt x="312" y="383"/>
                    <a:pt x="310" y="383"/>
                    <a:pt x="309" y="384"/>
                  </a:cubicBezTo>
                  <a:close/>
                  <a:moveTo>
                    <a:pt x="337" y="385"/>
                  </a:moveTo>
                  <a:cubicBezTo>
                    <a:pt x="337" y="385"/>
                    <a:pt x="338" y="385"/>
                    <a:pt x="338" y="385"/>
                  </a:cubicBezTo>
                  <a:cubicBezTo>
                    <a:pt x="339" y="384"/>
                    <a:pt x="338" y="383"/>
                    <a:pt x="337" y="383"/>
                  </a:cubicBezTo>
                  <a:cubicBezTo>
                    <a:pt x="337" y="384"/>
                    <a:pt x="336" y="384"/>
                    <a:pt x="337" y="385"/>
                  </a:cubicBezTo>
                  <a:close/>
                  <a:moveTo>
                    <a:pt x="354" y="387"/>
                  </a:moveTo>
                  <a:cubicBezTo>
                    <a:pt x="354" y="386"/>
                    <a:pt x="358" y="385"/>
                    <a:pt x="355" y="384"/>
                  </a:cubicBezTo>
                  <a:cubicBezTo>
                    <a:pt x="355" y="385"/>
                    <a:pt x="352" y="386"/>
                    <a:pt x="354" y="387"/>
                  </a:cubicBezTo>
                  <a:close/>
                  <a:moveTo>
                    <a:pt x="161" y="389"/>
                  </a:moveTo>
                  <a:cubicBezTo>
                    <a:pt x="162" y="388"/>
                    <a:pt x="164" y="389"/>
                    <a:pt x="164" y="388"/>
                  </a:cubicBezTo>
                  <a:cubicBezTo>
                    <a:pt x="162" y="387"/>
                    <a:pt x="161" y="384"/>
                    <a:pt x="159" y="385"/>
                  </a:cubicBezTo>
                  <a:cubicBezTo>
                    <a:pt x="160" y="386"/>
                    <a:pt x="161" y="387"/>
                    <a:pt x="161" y="389"/>
                  </a:cubicBezTo>
                  <a:close/>
                  <a:moveTo>
                    <a:pt x="422" y="392"/>
                  </a:moveTo>
                  <a:cubicBezTo>
                    <a:pt x="429" y="394"/>
                    <a:pt x="432" y="390"/>
                    <a:pt x="437" y="389"/>
                  </a:cubicBezTo>
                  <a:cubicBezTo>
                    <a:pt x="436" y="387"/>
                    <a:pt x="440" y="385"/>
                    <a:pt x="437" y="385"/>
                  </a:cubicBezTo>
                  <a:cubicBezTo>
                    <a:pt x="431" y="387"/>
                    <a:pt x="425" y="386"/>
                    <a:pt x="422" y="392"/>
                  </a:cubicBezTo>
                  <a:close/>
                  <a:moveTo>
                    <a:pt x="479" y="387"/>
                  </a:moveTo>
                  <a:cubicBezTo>
                    <a:pt x="480" y="386"/>
                    <a:pt x="481" y="385"/>
                    <a:pt x="482" y="387"/>
                  </a:cubicBezTo>
                  <a:cubicBezTo>
                    <a:pt x="483" y="384"/>
                    <a:pt x="479" y="385"/>
                    <a:pt x="479" y="387"/>
                  </a:cubicBezTo>
                  <a:close/>
                  <a:moveTo>
                    <a:pt x="321" y="386"/>
                  </a:moveTo>
                  <a:cubicBezTo>
                    <a:pt x="318" y="389"/>
                    <a:pt x="328" y="390"/>
                    <a:pt x="328" y="387"/>
                  </a:cubicBezTo>
                  <a:cubicBezTo>
                    <a:pt x="325" y="387"/>
                    <a:pt x="323" y="384"/>
                    <a:pt x="321" y="386"/>
                  </a:cubicBezTo>
                  <a:close/>
                  <a:moveTo>
                    <a:pt x="358" y="388"/>
                  </a:moveTo>
                  <a:cubicBezTo>
                    <a:pt x="360" y="389"/>
                    <a:pt x="360" y="388"/>
                    <a:pt x="363" y="388"/>
                  </a:cubicBezTo>
                  <a:cubicBezTo>
                    <a:pt x="363" y="387"/>
                    <a:pt x="363" y="387"/>
                    <a:pt x="363" y="386"/>
                  </a:cubicBezTo>
                  <a:cubicBezTo>
                    <a:pt x="362" y="385"/>
                    <a:pt x="357" y="385"/>
                    <a:pt x="358" y="388"/>
                  </a:cubicBezTo>
                  <a:close/>
                  <a:moveTo>
                    <a:pt x="457" y="391"/>
                  </a:moveTo>
                  <a:cubicBezTo>
                    <a:pt x="462" y="391"/>
                    <a:pt x="463" y="388"/>
                    <a:pt x="466" y="386"/>
                  </a:cubicBezTo>
                  <a:cubicBezTo>
                    <a:pt x="463" y="388"/>
                    <a:pt x="459" y="388"/>
                    <a:pt x="457" y="391"/>
                  </a:cubicBezTo>
                  <a:close/>
                  <a:moveTo>
                    <a:pt x="260" y="392"/>
                  </a:moveTo>
                  <a:cubicBezTo>
                    <a:pt x="265" y="395"/>
                    <a:pt x="271" y="393"/>
                    <a:pt x="274" y="389"/>
                  </a:cubicBezTo>
                  <a:cubicBezTo>
                    <a:pt x="270" y="384"/>
                    <a:pt x="263" y="388"/>
                    <a:pt x="260" y="392"/>
                  </a:cubicBezTo>
                  <a:close/>
                  <a:moveTo>
                    <a:pt x="299" y="395"/>
                  </a:moveTo>
                  <a:cubicBezTo>
                    <a:pt x="300" y="393"/>
                    <a:pt x="301" y="390"/>
                    <a:pt x="304" y="390"/>
                  </a:cubicBezTo>
                  <a:cubicBezTo>
                    <a:pt x="304" y="388"/>
                    <a:pt x="302" y="387"/>
                    <a:pt x="300" y="387"/>
                  </a:cubicBezTo>
                  <a:cubicBezTo>
                    <a:pt x="300" y="389"/>
                    <a:pt x="295" y="393"/>
                    <a:pt x="299" y="395"/>
                  </a:cubicBezTo>
                  <a:close/>
                  <a:moveTo>
                    <a:pt x="44" y="389"/>
                  </a:moveTo>
                  <a:cubicBezTo>
                    <a:pt x="48" y="394"/>
                    <a:pt x="52" y="400"/>
                    <a:pt x="57" y="404"/>
                  </a:cubicBezTo>
                  <a:cubicBezTo>
                    <a:pt x="55" y="397"/>
                    <a:pt x="49" y="388"/>
                    <a:pt x="44" y="389"/>
                  </a:cubicBezTo>
                  <a:close/>
                  <a:moveTo>
                    <a:pt x="334" y="391"/>
                  </a:moveTo>
                  <a:cubicBezTo>
                    <a:pt x="337" y="390"/>
                    <a:pt x="344" y="393"/>
                    <a:pt x="347" y="392"/>
                  </a:cubicBezTo>
                  <a:cubicBezTo>
                    <a:pt x="347" y="387"/>
                    <a:pt x="339" y="390"/>
                    <a:pt x="335" y="388"/>
                  </a:cubicBezTo>
                  <a:cubicBezTo>
                    <a:pt x="335" y="389"/>
                    <a:pt x="334" y="390"/>
                    <a:pt x="334" y="391"/>
                  </a:cubicBezTo>
                  <a:close/>
                  <a:moveTo>
                    <a:pt x="72" y="403"/>
                  </a:moveTo>
                  <a:cubicBezTo>
                    <a:pt x="70" y="394"/>
                    <a:pt x="60" y="392"/>
                    <a:pt x="55" y="389"/>
                  </a:cubicBezTo>
                  <a:cubicBezTo>
                    <a:pt x="60" y="394"/>
                    <a:pt x="64" y="400"/>
                    <a:pt x="72" y="403"/>
                  </a:cubicBezTo>
                  <a:close/>
                  <a:moveTo>
                    <a:pt x="229" y="405"/>
                  </a:moveTo>
                  <a:cubicBezTo>
                    <a:pt x="217" y="402"/>
                    <a:pt x="208" y="393"/>
                    <a:pt x="198" y="390"/>
                  </a:cubicBezTo>
                  <a:cubicBezTo>
                    <a:pt x="208" y="395"/>
                    <a:pt x="217" y="405"/>
                    <a:pt x="229" y="405"/>
                  </a:cubicBezTo>
                  <a:close/>
                  <a:moveTo>
                    <a:pt x="236" y="391"/>
                  </a:moveTo>
                  <a:cubicBezTo>
                    <a:pt x="236" y="396"/>
                    <a:pt x="240" y="396"/>
                    <a:pt x="242" y="398"/>
                  </a:cubicBezTo>
                  <a:cubicBezTo>
                    <a:pt x="245" y="395"/>
                    <a:pt x="249" y="397"/>
                    <a:pt x="251" y="393"/>
                  </a:cubicBezTo>
                  <a:cubicBezTo>
                    <a:pt x="246" y="387"/>
                    <a:pt x="241" y="391"/>
                    <a:pt x="236" y="391"/>
                  </a:cubicBezTo>
                  <a:close/>
                  <a:moveTo>
                    <a:pt x="318" y="395"/>
                  </a:moveTo>
                  <a:cubicBezTo>
                    <a:pt x="315" y="396"/>
                    <a:pt x="312" y="398"/>
                    <a:pt x="312" y="402"/>
                  </a:cubicBezTo>
                  <a:cubicBezTo>
                    <a:pt x="315" y="403"/>
                    <a:pt x="317" y="403"/>
                    <a:pt x="320" y="404"/>
                  </a:cubicBezTo>
                  <a:cubicBezTo>
                    <a:pt x="322" y="400"/>
                    <a:pt x="325" y="396"/>
                    <a:pt x="326" y="391"/>
                  </a:cubicBezTo>
                  <a:cubicBezTo>
                    <a:pt x="323" y="391"/>
                    <a:pt x="321" y="390"/>
                    <a:pt x="318" y="390"/>
                  </a:cubicBezTo>
                  <a:cubicBezTo>
                    <a:pt x="317" y="391"/>
                    <a:pt x="318" y="393"/>
                    <a:pt x="318" y="395"/>
                  </a:cubicBezTo>
                  <a:close/>
                  <a:moveTo>
                    <a:pt x="302" y="399"/>
                  </a:moveTo>
                  <a:cubicBezTo>
                    <a:pt x="302" y="397"/>
                    <a:pt x="303" y="399"/>
                    <a:pt x="306" y="399"/>
                  </a:cubicBezTo>
                  <a:cubicBezTo>
                    <a:pt x="306" y="396"/>
                    <a:pt x="309" y="395"/>
                    <a:pt x="309" y="392"/>
                  </a:cubicBezTo>
                  <a:cubicBezTo>
                    <a:pt x="307" y="392"/>
                    <a:pt x="307" y="390"/>
                    <a:pt x="305" y="390"/>
                  </a:cubicBezTo>
                  <a:cubicBezTo>
                    <a:pt x="305" y="394"/>
                    <a:pt x="301" y="397"/>
                    <a:pt x="302" y="399"/>
                  </a:cubicBezTo>
                  <a:close/>
                  <a:moveTo>
                    <a:pt x="358" y="393"/>
                  </a:moveTo>
                  <a:cubicBezTo>
                    <a:pt x="358" y="392"/>
                    <a:pt x="358" y="391"/>
                    <a:pt x="358" y="390"/>
                  </a:cubicBezTo>
                  <a:cubicBezTo>
                    <a:pt x="358" y="390"/>
                    <a:pt x="357" y="390"/>
                    <a:pt x="356" y="390"/>
                  </a:cubicBezTo>
                  <a:cubicBezTo>
                    <a:pt x="356" y="392"/>
                    <a:pt x="357" y="393"/>
                    <a:pt x="358" y="393"/>
                  </a:cubicBezTo>
                  <a:close/>
                  <a:moveTo>
                    <a:pt x="367" y="396"/>
                  </a:moveTo>
                  <a:cubicBezTo>
                    <a:pt x="371" y="397"/>
                    <a:pt x="380" y="398"/>
                    <a:pt x="379" y="391"/>
                  </a:cubicBezTo>
                  <a:cubicBezTo>
                    <a:pt x="372" y="391"/>
                    <a:pt x="368" y="390"/>
                    <a:pt x="367" y="396"/>
                  </a:cubicBezTo>
                  <a:close/>
                  <a:moveTo>
                    <a:pt x="385" y="398"/>
                  </a:moveTo>
                  <a:cubicBezTo>
                    <a:pt x="389" y="398"/>
                    <a:pt x="396" y="396"/>
                    <a:pt x="398" y="392"/>
                  </a:cubicBezTo>
                  <a:cubicBezTo>
                    <a:pt x="391" y="390"/>
                    <a:pt x="386" y="391"/>
                    <a:pt x="385" y="398"/>
                  </a:cubicBezTo>
                  <a:close/>
                  <a:moveTo>
                    <a:pt x="446" y="406"/>
                  </a:moveTo>
                  <a:cubicBezTo>
                    <a:pt x="460" y="402"/>
                    <a:pt x="473" y="399"/>
                    <a:pt x="482" y="392"/>
                  </a:cubicBezTo>
                  <a:cubicBezTo>
                    <a:pt x="471" y="396"/>
                    <a:pt x="452" y="397"/>
                    <a:pt x="446" y="406"/>
                  </a:cubicBezTo>
                  <a:close/>
                  <a:moveTo>
                    <a:pt x="279" y="399"/>
                  </a:moveTo>
                  <a:cubicBezTo>
                    <a:pt x="283" y="400"/>
                    <a:pt x="284" y="399"/>
                    <a:pt x="287" y="401"/>
                  </a:cubicBezTo>
                  <a:cubicBezTo>
                    <a:pt x="290" y="401"/>
                    <a:pt x="290" y="398"/>
                    <a:pt x="292" y="396"/>
                  </a:cubicBezTo>
                  <a:cubicBezTo>
                    <a:pt x="288" y="396"/>
                    <a:pt x="286" y="393"/>
                    <a:pt x="282" y="393"/>
                  </a:cubicBezTo>
                  <a:cubicBezTo>
                    <a:pt x="282" y="396"/>
                    <a:pt x="279" y="396"/>
                    <a:pt x="279" y="399"/>
                  </a:cubicBezTo>
                  <a:close/>
                  <a:moveTo>
                    <a:pt x="332" y="393"/>
                  </a:moveTo>
                  <a:cubicBezTo>
                    <a:pt x="332" y="397"/>
                    <a:pt x="327" y="400"/>
                    <a:pt x="328" y="404"/>
                  </a:cubicBezTo>
                  <a:cubicBezTo>
                    <a:pt x="334" y="405"/>
                    <a:pt x="335" y="403"/>
                    <a:pt x="340" y="405"/>
                  </a:cubicBezTo>
                  <a:cubicBezTo>
                    <a:pt x="342" y="402"/>
                    <a:pt x="344" y="399"/>
                    <a:pt x="345" y="395"/>
                  </a:cubicBezTo>
                  <a:cubicBezTo>
                    <a:pt x="341" y="395"/>
                    <a:pt x="337" y="393"/>
                    <a:pt x="332" y="393"/>
                  </a:cubicBezTo>
                  <a:close/>
                  <a:moveTo>
                    <a:pt x="409" y="399"/>
                  </a:moveTo>
                  <a:cubicBezTo>
                    <a:pt x="413" y="398"/>
                    <a:pt x="424" y="399"/>
                    <a:pt x="427" y="395"/>
                  </a:cubicBezTo>
                  <a:cubicBezTo>
                    <a:pt x="421" y="395"/>
                    <a:pt x="410" y="394"/>
                    <a:pt x="409" y="399"/>
                  </a:cubicBezTo>
                  <a:close/>
                  <a:moveTo>
                    <a:pt x="114" y="400"/>
                  </a:moveTo>
                  <a:cubicBezTo>
                    <a:pt x="114" y="398"/>
                    <a:pt x="112" y="398"/>
                    <a:pt x="111" y="396"/>
                  </a:cubicBezTo>
                  <a:cubicBezTo>
                    <a:pt x="111" y="398"/>
                    <a:pt x="112" y="400"/>
                    <a:pt x="114" y="400"/>
                  </a:cubicBezTo>
                  <a:close/>
                  <a:moveTo>
                    <a:pt x="135" y="409"/>
                  </a:moveTo>
                  <a:cubicBezTo>
                    <a:pt x="132" y="404"/>
                    <a:pt x="130" y="398"/>
                    <a:pt x="124" y="396"/>
                  </a:cubicBezTo>
                  <a:cubicBezTo>
                    <a:pt x="126" y="402"/>
                    <a:pt x="130" y="406"/>
                    <a:pt x="135" y="409"/>
                  </a:cubicBezTo>
                  <a:close/>
                  <a:moveTo>
                    <a:pt x="166" y="423"/>
                  </a:moveTo>
                  <a:cubicBezTo>
                    <a:pt x="166" y="420"/>
                    <a:pt x="163" y="415"/>
                    <a:pt x="163" y="410"/>
                  </a:cubicBezTo>
                  <a:cubicBezTo>
                    <a:pt x="157" y="407"/>
                    <a:pt x="153" y="398"/>
                    <a:pt x="146" y="398"/>
                  </a:cubicBezTo>
                  <a:cubicBezTo>
                    <a:pt x="148" y="408"/>
                    <a:pt x="156" y="421"/>
                    <a:pt x="166" y="423"/>
                  </a:cubicBezTo>
                  <a:close/>
                  <a:moveTo>
                    <a:pt x="166" y="402"/>
                  </a:moveTo>
                  <a:cubicBezTo>
                    <a:pt x="166" y="399"/>
                    <a:pt x="166" y="397"/>
                    <a:pt x="164" y="397"/>
                  </a:cubicBezTo>
                  <a:cubicBezTo>
                    <a:pt x="165" y="399"/>
                    <a:pt x="164" y="402"/>
                    <a:pt x="166" y="402"/>
                  </a:cubicBezTo>
                  <a:close/>
                  <a:moveTo>
                    <a:pt x="294" y="401"/>
                  </a:moveTo>
                  <a:cubicBezTo>
                    <a:pt x="296" y="402"/>
                    <a:pt x="296" y="400"/>
                    <a:pt x="296" y="399"/>
                  </a:cubicBezTo>
                  <a:cubicBezTo>
                    <a:pt x="296" y="399"/>
                    <a:pt x="296" y="398"/>
                    <a:pt x="295" y="398"/>
                  </a:cubicBezTo>
                  <a:cubicBezTo>
                    <a:pt x="295" y="400"/>
                    <a:pt x="294" y="400"/>
                    <a:pt x="294" y="401"/>
                  </a:cubicBezTo>
                  <a:close/>
                  <a:moveTo>
                    <a:pt x="363" y="404"/>
                  </a:moveTo>
                  <a:cubicBezTo>
                    <a:pt x="367" y="405"/>
                    <a:pt x="374" y="404"/>
                    <a:pt x="375" y="399"/>
                  </a:cubicBezTo>
                  <a:cubicBezTo>
                    <a:pt x="370" y="399"/>
                    <a:pt x="363" y="397"/>
                    <a:pt x="363" y="404"/>
                  </a:cubicBezTo>
                  <a:close/>
                  <a:moveTo>
                    <a:pt x="114" y="421"/>
                  </a:moveTo>
                  <a:cubicBezTo>
                    <a:pt x="115" y="415"/>
                    <a:pt x="108" y="417"/>
                    <a:pt x="107" y="413"/>
                  </a:cubicBezTo>
                  <a:cubicBezTo>
                    <a:pt x="99" y="410"/>
                    <a:pt x="94" y="401"/>
                    <a:pt x="87" y="399"/>
                  </a:cubicBezTo>
                  <a:cubicBezTo>
                    <a:pt x="93" y="410"/>
                    <a:pt x="104" y="415"/>
                    <a:pt x="114" y="421"/>
                  </a:cubicBezTo>
                  <a:close/>
                  <a:moveTo>
                    <a:pt x="159" y="402"/>
                  </a:moveTo>
                  <a:cubicBezTo>
                    <a:pt x="160" y="401"/>
                    <a:pt x="159" y="399"/>
                    <a:pt x="157" y="399"/>
                  </a:cubicBezTo>
                  <a:cubicBezTo>
                    <a:pt x="158" y="400"/>
                    <a:pt x="158" y="401"/>
                    <a:pt x="159" y="402"/>
                  </a:cubicBezTo>
                  <a:close/>
                  <a:moveTo>
                    <a:pt x="65" y="403"/>
                  </a:moveTo>
                  <a:cubicBezTo>
                    <a:pt x="63" y="403"/>
                    <a:pt x="60" y="398"/>
                    <a:pt x="60" y="401"/>
                  </a:cubicBezTo>
                  <a:cubicBezTo>
                    <a:pt x="65" y="405"/>
                    <a:pt x="66" y="414"/>
                    <a:pt x="72" y="416"/>
                  </a:cubicBezTo>
                  <a:cubicBezTo>
                    <a:pt x="73" y="416"/>
                    <a:pt x="73" y="415"/>
                    <a:pt x="73" y="415"/>
                  </a:cubicBezTo>
                  <a:cubicBezTo>
                    <a:pt x="72" y="409"/>
                    <a:pt x="65" y="410"/>
                    <a:pt x="65" y="403"/>
                  </a:cubicBezTo>
                  <a:close/>
                  <a:moveTo>
                    <a:pt x="421" y="410"/>
                  </a:moveTo>
                  <a:cubicBezTo>
                    <a:pt x="431" y="408"/>
                    <a:pt x="438" y="404"/>
                    <a:pt x="445" y="399"/>
                  </a:cubicBezTo>
                  <a:cubicBezTo>
                    <a:pt x="436" y="400"/>
                    <a:pt x="422" y="399"/>
                    <a:pt x="421" y="410"/>
                  </a:cubicBezTo>
                  <a:close/>
                  <a:moveTo>
                    <a:pt x="299" y="402"/>
                  </a:moveTo>
                  <a:cubicBezTo>
                    <a:pt x="301" y="402"/>
                    <a:pt x="302" y="402"/>
                    <a:pt x="304" y="402"/>
                  </a:cubicBezTo>
                  <a:cubicBezTo>
                    <a:pt x="304" y="399"/>
                    <a:pt x="298" y="399"/>
                    <a:pt x="299" y="402"/>
                  </a:cubicBezTo>
                  <a:close/>
                  <a:moveTo>
                    <a:pt x="384" y="403"/>
                  </a:moveTo>
                  <a:cubicBezTo>
                    <a:pt x="385" y="404"/>
                    <a:pt x="387" y="403"/>
                    <a:pt x="388" y="404"/>
                  </a:cubicBezTo>
                  <a:cubicBezTo>
                    <a:pt x="387" y="401"/>
                    <a:pt x="392" y="404"/>
                    <a:pt x="392" y="401"/>
                  </a:cubicBezTo>
                  <a:cubicBezTo>
                    <a:pt x="388" y="401"/>
                    <a:pt x="386" y="401"/>
                    <a:pt x="384" y="403"/>
                  </a:cubicBezTo>
                  <a:close/>
                  <a:moveTo>
                    <a:pt x="195" y="422"/>
                  </a:moveTo>
                  <a:cubicBezTo>
                    <a:pt x="187" y="414"/>
                    <a:pt x="179" y="408"/>
                    <a:pt x="170" y="401"/>
                  </a:cubicBezTo>
                  <a:cubicBezTo>
                    <a:pt x="173" y="414"/>
                    <a:pt x="186" y="416"/>
                    <a:pt x="195" y="422"/>
                  </a:cubicBezTo>
                  <a:close/>
                  <a:moveTo>
                    <a:pt x="394" y="414"/>
                  </a:moveTo>
                  <a:cubicBezTo>
                    <a:pt x="402" y="414"/>
                    <a:pt x="408" y="412"/>
                    <a:pt x="416" y="412"/>
                  </a:cubicBezTo>
                  <a:cubicBezTo>
                    <a:pt x="416" y="409"/>
                    <a:pt x="418" y="406"/>
                    <a:pt x="419" y="403"/>
                  </a:cubicBezTo>
                  <a:cubicBezTo>
                    <a:pt x="409" y="406"/>
                    <a:pt x="400" y="406"/>
                    <a:pt x="394" y="414"/>
                  </a:cubicBezTo>
                  <a:close/>
                  <a:moveTo>
                    <a:pt x="267" y="407"/>
                  </a:moveTo>
                  <a:cubicBezTo>
                    <a:pt x="263" y="406"/>
                    <a:pt x="258" y="403"/>
                    <a:pt x="253" y="405"/>
                  </a:cubicBezTo>
                  <a:cubicBezTo>
                    <a:pt x="257" y="405"/>
                    <a:pt x="264" y="411"/>
                    <a:pt x="267" y="407"/>
                  </a:cubicBezTo>
                  <a:close/>
                  <a:moveTo>
                    <a:pt x="118" y="416"/>
                  </a:moveTo>
                  <a:cubicBezTo>
                    <a:pt x="118" y="410"/>
                    <a:pt x="114" y="408"/>
                    <a:pt x="111" y="405"/>
                  </a:cubicBezTo>
                  <a:cubicBezTo>
                    <a:pt x="113" y="409"/>
                    <a:pt x="113" y="415"/>
                    <a:pt x="118" y="416"/>
                  </a:cubicBezTo>
                  <a:close/>
                  <a:moveTo>
                    <a:pt x="308" y="407"/>
                  </a:moveTo>
                  <a:cubicBezTo>
                    <a:pt x="311" y="407"/>
                    <a:pt x="316" y="409"/>
                    <a:pt x="319" y="409"/>
                  </a:cubicBezTo>
                  <a:cubicBezTo>
                    <a:pt x="319" y="407"/>
                    <a:pt x="318" y="407"/>
                    <a:pt x="318" y="406"/>
                  </a:cubicBezTo>
                  <a:cubicBezTo>
                    <a:pt x="314" y="406"/>
                    <a:pt x="309" y="404"/>
                    <a:pt x="308" y="407"/>
                  </a:cubicBezTo>
                  <a:close/>
                  <a:moveTo>
                    <a:pt x="338" y="410"/>
                  </a:moveTo>
                  <a:cubicBezTo>
                    <a:pt x="339" y="409"/>
                    <a:pt x="340" y="408"/>
                    <a:pt x="340" y="407"/>
                  </a:cubicBezTo>
                  <a:cubicBezTo>
                    <a:pt x="336" y="408"/>
                    <a:pt x="332" y="406"/>
                    <a:pt x="330" y="408"/>
                  </a:cubicBezTo>
                  <a:cubicBezTo>
                    <a:pt x="333" y="408"/>
                    <a:pt x="335" y="410"/>
                    <a:pt x="338" y="410"/>
                  </a:cubicBezTo>
                  <a:close/>
                  <a:moveTo>
                    <a:pt x="346" y="410"/>
                  </a:moveTo>
                  <a:cubicBezTo>
                    <a:pt x="348" y="410"/>
                    <a:pt x="347" y="409"/>
                    <a:pt x="349" y="409"/>
                  </a:cubicBezTo>
                  <a:cubicBezTo>
                    <a:pt x="349" y="406"/>
                    <a:pt x="345" y="406"/>
                    <a:pt x="346" y="410"/>
                  </a:cubicBezTo>
                  <a:close/>
                  <a:moveTo>
                    <a:pt x="358" y="411"/>
                  </a:moveTo>
                  <a:cubicBezTo>
                    <a:pt x="363" y="410"/>
                    <a:pt x="371" y="412"/>
                    <a:pt x="371" y="407"/>
                  </a:cubicBezTo>
                  <a:cubicBezTo>
                    <a:pt x="367" y="408"/>
                    <a:pt x="361" y="408"/>
                    <a:pt x="358" y="411"/>
                  </a:cubicBezTo>
                  <a:close/>
                  <a:moveTo>
                    <a:pt x="144" y="414"/>
                  </a:moveTo>
                  <a:cubicBezTo>
                    <a:pt x="142" y="412"/>
                    <a:pt x="142" y="407"/>
                    <a:pt x="140" y="409"/>
                  </a:cubicBezTo>
                  <a:cubicBezTo>
                    <a:pt x="141" y="410"/>
                    <a:pt x="143" y="414"/>
                    <a:pt x="144" y="414"/>
                  </a:cubicBezTo>
                  <a:close/>
                  <a:moveTo>
                    <a:pt x="328" y="409"/>
                  </a:moveTo>
                  <a:cubicBezTo>
                    <a:pt x="326" y="409"/>
                    <a:pt x="325" y="409"/>
                    <a:pt x="323" y="408"/>
                  </a:cubicBezTo>
                  <a:cubicBezTo>
                    <a:pt x="323" y="410"/>
                    <a:pt x="327" y="410"/>
                    <a:pt x="328" y="409"/>
                  </a:cubicBezTo>
                  <a:close/>
                  <a:moveTo>
                    <a:pt x="146" y="439"/>
                  </a:moveTo>
                  <a:cubicBezTo>
                    <a:pt x="139" y="429"/>
                    <a:pt x="131" y="413"/>
                    <a:pt x="120" y="409"/>
                  </a:cubicBezTo>
                  <a:cubicBezTo>
                    <a:pt x="129" y="419"/>
                    <a:pt x="137" y="430"/>
                    <a:pt x="146" y="439"/>
                  </a:cubicBezTo>
                  <a:close/>
                  <a:moveTo>
                    <a:pt x="271" y="410"/>
                  </a:moveTo>
                  <a:cubicBezTo>
                    <a:pt x="272" y="410"/>
                    <a:pt x="273" y="410"/>
                    <a:pt x="273" y="410"/>
                  </a:cubicBezTo>
                  <a:cubicBezTo>
                    <a:pt x="274" y="408"/>
                    <a:pt x="270" y="408"/>
                    <a:pt x="271" y="410"/>
                  </a:cubicBezTo>
                  <a:close/>
                  <a:moveTo>
                    <a:pt x="298" y="412"/>
                  </a:moveTo>
                  <a:cubicBezTo>
                    <a:pt x="298" y="412"/>
                    <a:pt x="299" y="413"/>
                    <a:pt x="299" y="413"/>
                  </a:cubicBezTo>
                  <a:cubicBezTo>
                    <a:pt x="303" y="413"/>
                    <a:pt x="305" y="414"/>
                    <a:pt x="308" y="414"/>
                  </a:cubicBezTo>
                  <a:cubicBezTo>
                    <a:pt x="311" y="414"/>
                    <a:pt x="309" y="413"/>
                    <a:pt x="307" y="413"/>
                  </a:cubicBezTo>
                  <a:cubicBezTo>
                    <a:pt x="303" y="413"/>
                    <a:pt x="297" y="409"/>
                    <a:pt x="293" y="411"/>
                  </a:cubicBezTo>
                  <a:cubicBezTo>
                    <a:pt x="295" y="411"/>
                    <a:pt x="296" y="412"/>
                    <a:pt x="298" y="412"/>
                  </a:cubicBezTo>
                  <a:close/>
                  <a:moveTo>
                    <a:pt x="380" y="416"/>
                  </a:moveTo>
                  <a:cubicBezTo>
                    <a:pt x="382" y="416"/>
                    <a:pt x="384" y="415"/>
                    <a:pt x="386" y="414"/>
                  </a:cubicBezTo>
                  <a:cubicBezTo>
                    <a:pt x="384" y="413"/>
                    <a:pt x="379" y="414"/>
                    <a:pt x="380" y="416"/>
                  </a:cubicBezTo>
                  <a:close/>
                  <a:moveTo>
                    <a:pt x="76" y="418"/>
                  </a:moveTo>
                  <a:cubicBezTo>
                    <a:pt x="76" y="417"/>
                    <a:pt x="77" y="416"/>
                    <a:pt x="76" y="415"/>
                  </a:cubicBezTo>
                  <a:cubicBezTo>
                    <a:pt x="75" y="416"/>
                    <a:pt x="75" y="412"/>
                    <a:pt x="74" y="415"/>
                  </a:cubicBezTo>
                  <a:cubicBezTo>
                    <a:pt x="75" y="416"/>
                    <a:pt x="74" y="417"/>
                    <a:pt x="76" y="418"/>
                  </a:cubicBezTo>
                  <a:close/>
                  <a:moveTo>
                    <a:pt x="392" y="416"/>
                  </a:moveTo>
                  <a:cubicBezTo>
                    <a:pt x="393" y="416"/>
                    <a:pt x="394" y="417"/>
                    <a:pt x="394" y="417"/>
                  </a:cubicBezTo>
                  <a:cubicBezTo>
                    <a:pt x="394" y="416"/>
                    <a:pt x="395" y="416"/>
                    <a:pt x="395" y="415"/>
                  </a:cubicBezTo>
                  <a:cubicBezTo>
                    <a:pt x="393" y="415"/>
                    <a:pt x="393" y="416"/>
                    <a:pt x="392" y="416"/>
                  </a:cubicBezTo>
                  <a:close/>
                  <a:moveTo>
                    <a:pt x="374" y="418"/>
                  </a:moveTo>
                  <a:cubicBezTo>
                    <a:pt x="375" y="417"/>
                    <a:pt x="378" y="418"/>
                    <a:pt x="378" y="415"/>
                  </a:cubicBezTo>
                  <a:cubicBezTo>
                    <a:pt x="376" y="416"/>
                    <a:pt x="374" y="415"/>
                    <a:pt x="374" y="418"/>
                  </a:cubicBezTo>
                  <a:close/>
                  <a:moveTo>
                    <a:pt x="321" y="416"/>
                  </a:moveTo>
                  <a:cubicBezTo>
                    <a:pt x="320" y="416"/>
                    <a:pt x="320" y="417"/>
                    <a:pt x="321" y="417"/>
                  </a:cubicBezTo>
                  <a:cubicBezTo>
                    <a:pt x="324" y="417"/>
                    <a:pt x="331" y="418"/>
                    <a:pt x="330" y="416"/>
                  </a:cubicBezTo>
                  <a:cubicBezTo>
                    <a:pt x="327" y="417"/>
                    <a:pt x="326" y="416"/>
                    <a:pt x="323" y="416"/>
                  </a:cubicBezTo>
                  <a:cubicBezTo>
                    <a:pt x="322" y="416"/>
                    <a:pt x="321" y="416"/>
                    <a:pt x="321" y="416"/>
                  </a:cubicBezTo>
                  <a:close/>
                  <a:moveTo>
                    <a:pt x="83" y="421"/>
                  </a:moveTo>
                  <a:cubicBezTo>
                    <a:pt x="82" y="419"/>
                    <a:pt x="79" y="418"/>
                    <a:pt x="77" y="416"/>
                  </a:cubicBezTo>
                  <a:cubicBezTo>
                    <a:pt x="75" y="420"/>
                    <a:pt x="83" y="420"/>
                    <a:pt x="83" y="421"/>
                  </a:cubicBezTo>
                  <a:close/>
                  <a:moveTo>
                    <a:pt x="129" y="425"/>
                  </a:moveTo>
                  <a:cubicBezTo>
                    <a:pt x="126" y="424"/>
                    <a:pt x="124" y="418"/>
                    <a:pt x="121" y="418"/>
                  </a:cubicBezTo>
                  <a:cubicBezTo>
                    <a:pt x="122" y="422"/>
                    <a:pt x="127" y="424"/>
                    <a:pt x="129" y="425"/>
                  </a:cubicBezTo>
                  <a:close/>
                  <a:moveTo>
                    <a:pt x="417" y="421"/>
                  </a:moveTo>
                  <a:cubicBezTo>
                    <a:pt x="425" y="421"/>
                    <a:pt x="435" y="421"/>
                    <a:pt x="443" y="419"/>
                  </a:cubicBezTo>
                  <a:cubicBezTo>
                    <a:pt x="436" y="417"/>
                    <a:pt x="422" y="418"/>
                    <a:pt x="417" y="421"/>
                  </a:cubicBezTo>
                  <a:close/>
                  <a:moveTo>
                    <a:pt x="388" y="419"/>
                  </a:moveTo>
                  <a:cubicBezTo>
                    <a:pt x="388" y="417"/>
                    <a:pt x="385" y="419"/>
                    <a:pt x="384" y="418"/>
                  </a:cubicBezTo>
                  <a:cubicBezTo>
                    <a:pt x="383" y="420"/>
                    <a:pt x="386" y="419"/>
                    <a:pt x="388" y="419"/>
                  </a:cubicBezTo>
                  <a:close/>
                  <a:moveTo>
                    <a:pt x="160" y="426"/>
                  </a:moveTo>
                  <a:cubicBezTo>
                    <a:pt x="161" y="425"/>
                    <a:pt x="157" y="424"/>
                    <a:pt x="159" y="422"/>
                  </a:cubicBezTo>
                  <a:cubicBezTo>
                    <a:pt x="155" y="422"/>
                    <a:pt x="155" y="419"/>
                    <a:pt x="152" y="419"/>
                  </a:cubicBezTo>
                  <a:cubicBezTo>
                    <a:pt x="152" y="424"/>
                    <a:pt x="158" y="426"/>
                    <a:pt x="160" y="426"/>
                  </a:cubicBezTo>
                  <a:close/>
                  <a:moveTo>
                    <a:pt x="174" y="427"/>
                  </a:moveTo>
                  <a:cubicBezTo>
                    <a:pt x="182" y="430"/>
                    <a:pt x="188" y="435"/>
                    <a:pt x="196" y="438"/>
                  </a:cubicBezTo>
                  <a:cubicBezTo>
                    <a:pt x="188" y="432"/>
                    <a:pt x="181" y="425"/>
                    <a:pt x="173" y="419"/>
                  </a:cubicBezTo>
                  <a:cubicBezTo>
                    <a:pt x="173" y="422"/>
                    <a:pt x="174" y="425"/>
                    <a:pt x="174" y="427"/>
                  </a:cubicBezTo>
                  <a:close/>
                  <a:moveTo>
                    <a:pt x="347" y="422"/>
                  </a:moveTo>
                  <a:cubicBezTo>
                    <a:pt x="354" y="422"/>
                    <a:pt x="358" y="423"/>
                    <a:pt x="366" y="423"/>
                  </a:cubicBezTo>
                  <a:cubicBezTo>
                    <a:pt x="366" y="421"/>
                    <a:pt x="366" y="420"/>
                    <a:pt x="366" y="419"/>
                  </a:cubicBezTo>
                  <a:cubicBezTo>
                    <a:pt x="360" y="418"/>
                    <a:pt x="352" y="420"/>
                    <a:pt x="347" y="422"/>
                  </a:cubicBezTo>
                  <a:close/>
                  <a:moveTo>
                    <a:pt x="371" y="423"/>
                  </a:moveTo>
                  <a:cubicBezTo>
                    <a:pt x="372" y="421"/>
                    <a:pt x="378" y="423"/>
                    <a:pt x="378" y="421"/>
                  </a:cubicBezTo>
                  <a:cubicBezTo>
                    <a:pt x="375" y="421"/>
                    <a:pt x="371" y="419"/>
                    <a:pt x="371" y="423"/>
                  </a:cubicBezTo>
                  <a:close/>
                  <a:moveTo>
                    <a:pt x="89" y="426"/>
                  </a:moveTo>
                  <a:cubicBezTo>
                    <a:pt x="88" y="424"/>
                    <a:pt x="85" y="422"/>
                    <a:pt x="84" y="423"/>
                  </a:cubicBezTo>
                  <a:cubicBezTo>
                    <a:pt x="86" y="423"/>
                    <a:pt x="86" y="426"/>
                    <a:pt x="89" y="426"/>
                  </a:cubicBezTo>
                  <a:close/>
                  <a:moveTo>
                    <a:pt x="92" y="436"/>
                  </a:moveTo>
                  <a:cubicBezTo>
                    <a:pt x="88" y="431"/>
                    <a:pt x="81" y="425"/>
                    <a:pt x="75" y="424"/>
                  </a:cubicBezTo>
                  <a:cubicBezTo>
                    <a:pt x="80" y="428"/>
                    <a:pt x="88" y="435"/>
                    <a:pt x="92" y="436"/>
                  </a:cubicBezTo>
                  <a:close/>
                  <a:moveTo>
                    <a:pt x="119" y="426"/>
                  </a:moveTo>
                  <a:cubicBezTo>
                    <a:pt x="123" y="428"/>
                    <a:pt x="125" y="431"/>
                    <a:pt x="129" y="432"/>
                  </a:cubicBezTo>
                  <a:cubicBezTo>
                    <a:pt x="126" y="431"/>
                    <a:pt x="122" y="424"/>
                    <a:pt x="119" y="426"/>
                  </a:cubicBezTo>
                  <a:close/>
                  <a:moveTo>
                    <a:pt x="149" y="430"/>
                  </a:moveTo>
                  <a:cubicBezTo>
                    <a:pt x="148" y="429"/>
                    <a:pt x="146" y="425"/>
                    <a:pt x="145" y="426"/>
                  </a:cubicBezTo>
                  <a:cubicBezTo>
                    <a:pt x="147" y="427"/>
                    <a:pt x="146" y="430"/>
                    <a:pt x="149" y="430"/>
                  </a:cubicBezTo>
                  <a:close/>
                  <a:moveTo>
                    <a:pt x="169" y="472"/>
                  </a:moveTo>
                  <a:cubicBezTo>
                    <a:pt x="158" y="453"/>
                    <a:pt x="136" y="442"/>
                    <a:pt x="120" y="431"/>
                  </a:cubicBezTo>
                  <a:cubicBezTo>
                    <a:pt x="136" y="445"/>
                    <a:pt x="152" y="458"/>
                    <a:pt x="169" y="472"/>
                  </a:cubicBezTo>
                  <a:close/>
                  <a:moveTo>
                    <a:pt x="157" y="443"/>
                  </a:moveTo>
                  <a:cubicBezTo>
                    <a:pt x="157" y="438"/>
                    <a:pt x="151" y="436"/>
                    <a:pt x="152" y="432"/>
                  </a:cubicBezTo>
                  <a:cubicBezTo>
                    <a:pt x="151" y="432"/>
                    <a:pt x="150" y="432"/>
                    <a:pt x="149" y="432"/>
                  </a:cubicBezTo>
                  <a:cubicBezTo>
                    <a:pt x="151" y="436"/>
                    <a:pt x="154" y="439"/>
                    <a:pt x="157" y="443"/>
                  </a:cubicBezTo>
                  <a:close/>
                  <a:moveTo>
                    <a:pt x="176" y="464"/>
                  </a:moveTo>
                  <a:cubicBezTo>
                    <a:pt x="185" y="470"/>
                    <a:pt x="193" y="476"/>
                    <a:pt x="203" y="481"/>
                  </a:cubicBezTo>
                  <a:cubicBezTo>
                    <a:pt x="192" y="468"/>
                    <a:pt x="179" y="456"/>
                    <a:pt x="167" y="443"/>
                  </a:cubicBezTo>
                  <a:cubicBezTo>
                    <a:pt x="167" y="442"/>
                    <a:pt x="166" y="442"/>
                    <a:pt x="166" y="440"/>
                  </a:cubicBezTo>
                  <a:cubicBezTo>
                    <a:pt x="162" y="438"/>
                    <a:pt x="159" y="435"/>
                    <a:pt x="155" y="432"/>
                  </a:cubicBezTo>
                  <a:cubicBezTo>
                    <a:pt x="160" y="444"/>
                    <a:pt x="170" y="453"/>
                    <a:pt x="176" y="464"/>
                  </a:cubicBezTo>
                  <a:close/>
                  <a:moveTo>
                    <a:pt x="129" y="445"/>
                  </a:moveTo>
                  <a:cubicBezTo>
                    <a:pt x="125" y="440"/>
                    <a:pt x="119" y="436"/>
                    <a:pt x="113" y="433"/>
                  </a:cubicBezTo>
                  <a:cubicBezTo>
                    <a:pt x="117" y="438"/>
                    <a:pt x="123" y="442"/>
                    <a:pt x="129" y="445"/>
                  </a:cubicBezTo>
                  <a:close/>
                  <a:moveTo>
                    <a:pt x="185" y="449"/>
                  </a:moveTo>
                  <a:cubicBezTo>
                    <a:pt x="181" y="446"/>
                    <a:pt x="174" y="441"/>
                    <a:pt x="169" y="437"/>
                  </a:cubicBezTo>
                  <a:cubicBezTo>
                    <a:pt x="174" y="441"/>
                    <a:pt x="178" y="447"/>
                    <a:pt x="185" y="449"/>
                  </a:cubicBezTo>
                  <a:close/>
                  <a:moveTo>
                    <a:pt x="203" y="509"/>
                  </a:moveTo>
                  <a:cubicBezTo>
                    <a:pt x="200" y="508"/>
                    <a:pt x="199" y="504"/>
                    <a:pt x="196" y="502"/>
                  </a:cubicBezTo>
                  <a:cubicBezTo>
                    <a:pt x="186" y="494"/>
                    <a:pt x="173" y="489"/>
                    <a:pt x="168" y="480"/>
                  </a:cubicBezTo>
                  <a:cubicBezTo>
                    <a:pt x="156" y="471"/>
                    <a:pt x="140" y="459"/>
                    <a:pt x="128" y="449"/>
                  </a:cubicBezTo>
                  <a:cubicBezTo>
                    <a:pt x="124" y="447"/>
                    <a:pt x="117" y="439"/>
                    <a:pt x="115" y="440"/>
                  </a:cubicBezTo>
                  <a:cubicBezTo>
                    <a:pt x="115" y="440"/>
                    <a:pt x="115" y="440"/>
                    <a:pt x="115" y="440"/>
                  </a:cubicBezTo>
                  <a:cubicBezTo>
                    <a:pt x="119" y="445"/>
                    <a:pt x="125" y="449"/>
                    <a:pt x="130" y="454"/>
                  </a:cubicBezTo>
                  <a:cubicBezTo>
                    <a:pt x="134" y="457"/>
                    <a:pt x="139" y="461"/>
                    <a:pt x="143" y="464"/>
                  </a:cubicBezTo>
                  <a:cubicBezTo>
                    <a:pt x="151" y="472"/>
                    <a:pt x="161" y="478"/>
                    <a:pt x="168" y="486"/>
                  </a:cubicBezTo>
                  <a:cubicBezTo>
                    <a:pt x="170" y="488"/>
                    <a:pt x="171" y="491"/>
                    <a:pt x="173" y="492"/>
                  </a:cubicBezTo>
                  <a:cubicBezTo>
                    <a:pt x="179" y="497"/>
                    <a:pt x="186" y="501"/>
                    <a:pt x="193" y="505"/>
                  </a:cubicBezTo>
                  <a:cubicBezTo>
                    <a:pt x="200" y="509"/>
                    <a:pt x="207" y="513"/>
                    <a:pt x="214" y="518"/>
                  </a:cubicBezTo>
                  <a:cubicBezTo>
                    <a:pt x="212" y="513"/>
                    <a:pt x="206" y="512"/>
                    <a:pt x="203" y="509"/>
                  </a:cubicBezTo>
                  <a:close/>
                  <a:moveTo>
                    <a:pt x="162" y="448"/>
                  </a:moveTo>
                  <a:cubicBezTo>
                    <a:pt x="161" y="446"/>
                    <a:pt x="160" y="447"/>
                    <a:pt x="161" y="444"/>
                  </a:cubicBezTo>
                  <a:cubicBezTo>
                    <a:pt x="160" y="445"/>
                    <a:pt x="158" y="442"/>
                    <a:pt x="157" y="444"/>
                  </a:cubicBezTo>
                  <a:cubicBezTo>
                    <a:pt x="158" y="444"/>
                    <a:pt x="158" y="446"/>
                    <a:pt x="159" y="446"/>
                  </a:cubicBezTo>
                  <a:cubicBezTo>
                    <a:pt x="161" y="445"/>
                    <a:pt x="160" y="448"/>
                    <a:pt x="162" y="448"/>
                  </a:cubicBezTo>
                  <a:close/>
                  <a:moveTo>
                    <a:pt x="137" y="452"/>
                  </a:moveTo>
                  <a:cubicBezTo>
                    <a:pt x="138" y="450"/>
                    <a:pt x="134" y="448"/>
                    <a:pt x="134" y="449"/>
                  </a:cubicBezTo>
                  <a:cubicBezTo>
                    <a:pt x="135" y="450"/>
                    <a:pt x="136" y="451"/>
                    <a:pt x="137" y="452"/>
                  </a:cubicBezTo>
                  <a:close/>
                  <a:moveTo>
                    <a:pt x="142" y="455"/>
                  </a:moveTo>
                  <a:cubicBezTo>
                    <a:pt x="141" y="455"/>
                    <a:pt x="141" y="454"/>
                    <a:pt x="141" y="453"/>
                  </a:cubicBezTo>
                  <a:cubicBezTo>
                    <a:pt x="140" y="453"/>
                    <a:pt x="139" y="453"/>
                    <a:pt x="138" y="452"/>
                  </a:cubicBezTo>
                  <a:cubicBezTo>
                    <a:pt x="138" y="454"/>
                    <a:pt x="141" y="456"/>
                    <a:pt x="142" y="455"/>
                  </a:cubicBezTo>
                  <a:close/>
                  <a:moveTo>
                    <a:pt x="171" y="504"/>
                  </a:moveTo>
                  <a:cubicBezTo>
                    <a:pt x="165" y="499"/>
                    <a:pt x="160" y="495"/>
                    <a:pt x="155" y="491"/>
                  </a:cubicBezTo>
                  <a:cubicBezTo>
                    <a:pt x="155" y="490"/>
                    <a:pt x="155" y="490"/>
                    <a:pt x="155" y="489"/>
                  </a:cubicBezTo>
                  <a:cubicBezTo>
                    <a:pt x="154" y="489"/>
                    <a:pt x="154" y="490"/>
                    <a:pt x="153" y="490"/>
                  </a:cubicBezTo>
                  <a:cubicBezTo>
                    <a:pt x="149" y="483"/>
                    <a:pt x="141" y="479"/>
                    <a:pt x="134" y="474"/>
                  </a:cubicBezTo>
                  <a:cubicBezTo>
                    <a:pt x="144" y="486"/>
                    <a:pt x="159" y="496"/>
                    <a:pt x="171" y="504"/>
                  </a:cubicBezTo>
                  <a:close/>
                  <a:moveTo>
                    <a:pt x="204" y="501"/>
                  </a:moveTo>
                  <a:cubicBezTo>
                    <a:pt x="204" y="498"/>
                    <a:pt x="201" y="498"/>
                    <a:pt x="200" y="496"/>
                  </a:cubicBezTo>
                  <a:cubicBezTo>
                    <a:pt x="200" y="499"/>
                    <a:pt x="202" y="500"/>
                    <a:pt x="204" y="501"/>
                  </a:cubicBezTo>
                  <a:close/>
                  <a:moveTo>
                    <a:pt x="190" y="511"/>
                  </a:moveTo>
                  <a:cubicBezTo>
                    <a:pt x="186" y="508"/>
                    <a:pt x="183" y="505"/>
                    <a:pt x="177" y="503"/>
                  </a:cubicBezTo>
                  <a:cubicBezTo>
                    <a:pt x="175" y="503"/>
                    <a:pt x="172" y="498"/>
                    <a:pt x="172" y="500"/>
                  </a:cubicBezTo>
                  <a:cubicBezTo>
                    <a:pt x="177" y="504"/>
                    <a:pt x="183" y="511"/>
                    <a:pt x="190" y="511"/>
                  </a:cubicBezTo>
                  <a:close/>
                  <a:moveTo>
                    <a:pt x="233" y="539"/>
                  </a:moveTo>
                  <a:cubicBezTo>
                    <a:pt x="233" y="539"/>
                    <a:pt x="233" y="539"/>
                    <a:pt x="233" y="539"/>
                  </a:cubicBezTo>
                  <a:moveTo>
                    <a:pt x="250" y="554"/>
                  </a:moveTo>
                  <a:cubicBezTo>
                    <a:pt x="248" y="554"/>
                    <a:pt x="248" y="552"/>
                    <a:pt x="247" y="551"/>
                  </a:cubicBezTo>
                  <a:cubicBezTo>
                    <a:pt x="245" y="552"/>
                    <a:pt x="246" y="552"/>
                    <a:pt x="244" y="551"/>
                  </a:cubicBezTo>
                  <a:cubicBezTo>
                    <a:pt x="245" y="553"/>
                    <a:pt x="248" y="557"/>
                    <a:pt x="250" y="55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4" name="Freeform 18">
              <a:extLst>
                <a:ext uri="{FF2B5EF4-FFF2-40B4-BE49-F238E27FC236}">
                  <a16:creationId xmlns:a16="http://schemas.microsoft.com/office/drawing/2014/main" xmlns="" id="{0B3905A3-C8D0-4996-A29E-E2FD70E11E5F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1396219" y="1904734"/>
              <a:ext cx="473319" cy="683779"/>
            </a:xfrm>
            <a:custGeom>
              <a:avLst/>
              <a:gdLst>
                <a:gd name="T0" fmla="*/ 157 w 657"/>
                <a:gd name="T1" fmla="*/ 35 h 559"/>
                <a:gd name="T2" fmla="*/ 325 w 657"/>
                <a:gd name="T3" fmla="*/ 33 h 559"/>
                <a:gd name="T4" fmla="*/ 488 w 657"/>
                <a:gd name="T5" fmla="*/ 54 h 559"/>
                <a:gd name="T6" fmla="*/ 596 w 657"/>
                <a:gd name="T7" fmla="*/ 107 h 559"/>
                <a:gd name="T8" fmla="*/ 264 w 657"/>
                <a:gd name="T9" fmla="*/ 83 h 559"/>
                <a:gd name="T10" fmla="*/ 349 w 657"/>
                <a:gd name="T11" fmla="*/ 94 h 559"/>
                <a:gd name="T12" fmla="*/ 117 w 657"/>
                <a:gd name="T13" fmla="*/ 104 h 559"/>
                <a:gd name="T14" fmla="*/ 614 w 657"/>
                <a:gd name="T15" fmla="*/ 144 h 559"/>
                <a:gd name="T16" fmla="*/ 279 w 657"/>
                <a:gd name="T17" fmla="*/ 119 h 559"/>
                <a:gd name="T18" fmla="*/ 459 w 657"/>
                <a:gd name="T19" fmla="*/ 138 h 559"/>
                <a:gd name="T20" fmla="*/ 55 w 657"/>
                <a:gd name="T21" fmla="*/ 135 h 559"/>
                <a:gd name="T22" fmla="*/ 93 w 657"/>
                <a:gd name="T23" fmla="*/ 138 h 559"/>
                <a:gd name="T24" fmla="*/ 75 w 657"/>
                <a:gd name="T25" fmla="*/ 142 h 559"/>
                <a:gd name="T26" fmla="*/ 134 w 657"/>
                <a:gd name="T27" fmla="*/ 147 h 559"/>
                <a:gd name="T28" fmla="*/ 206 w 657"/>
                <a:gd name="T29" fmla="*/ 155 h 559"/>
                <a:gd name="T30" fmla="*/ 87 w 657"/>
                <a:gd name="T31" fmla="*/ 164 h 559"/>
                <a:gd name="T32" fmla="*/ 104 w 657"/>
                <a:gd name="T33" fmla="*/ 169 h 559"/>
                <a:gd name="T34" fmla="*/ 549 w 657"/>
                <a:gd name="T35" fmla="*/ 184 h 559"/>
                <a:gd name="T36" fmla="*/ 161 w 657"/>
                <a:gd name="T37" fmla="*/ 175 h 559"/>
                <a:gd name="T38" fmla="*/ 533 w 657"/>
                <a:gd name="T39" fmla="*/ 178 h 559"/>
                <a:gd name="T40" fmla="*/ 51 w 657"/>
                <a:gd name="T41" fmla="*/ 186 h 559"/>
                <a:gd name="T42" fmla="*/ 110 w 657"/>
                <a:gd name="T43" fmla="*/ 191 h 559"/>
                <a:gd name="T44" fmla="*/ 333 w 657"/>
                <a:gd name="T45" fmla="*/ 192 h 559"/>
                <a:gd name="T46" fmla="*/ 626 w 657"/>
                <a:gd name="T47" fmla="*/ 204 h 559"/>
                <a:gd name="T48" fmla="*/ 273 w 657"/>
                <a:gd name="T49" fmla="*/ 204 h 559"/>
                <a:gd name="T50" fmla="*/ 566 w 657"/>
                <a:gd name="T51" fmla="*/ 212 h 559"/>
                <a:gd name="T52" fmla="*/ 145 w 657"/>
                <a:gd name="T53" fmla="*/ 215 h 559"/>
                <a:gd name="T54" fmla="*/ 292 w 657"/>
                <a:gd name="T55" fmla="*/ 216 h 559"/>
                <a:gd name="T56" fmla="*/ 573 w 657"/>
                <a:gd name="T57" fmla="*/ 226 h 559"/>
                <a:gd name="T58" fmla="*/ 329 w 657"/>
                <a:gd name="T59" fmla="*/ 234 h 559"/>
                <a:gd name="T60" fmla="*/ 131 w 657"/>
                <a:gd name="T61" fmla="*/ 231 h 559"/>
                <a:gd name="T62" fmla="*/ 507 w 657"/>
                <a:gd name="T63" fmla="*/ 240 h 559"/>
                <a:gd name="T64" fmla="*/ 600 w 657"/>
                <a:gd name="T65" fmla="*/ 268 h 559"/>
                <a:gd name="T66" fmla="*/ 540 w 657"/>
                <a:gd name="T67" fmla="*/ 249 h 559"/>
                <a:gd name="T68" fmla="*/ 509 w 657"/>
                <a:gd name="T69" fmla="*/ 260 h 559"/>
                <a:gd name="T70" fmla="*/ 406 w 657"/>
                <a:gd name="T71" fmla="*/ 257 h 559"/>
                <a:gd name="T72" fmla="*/ 372 w 657"/>
                <a:gd name="T73" fmla="*/ 260 h 559"/>
                <a:gd name="T74" fmla="*/ 246 w 657"/>
                <a:gd name="T75" fmla="*/ 270 h 559"/>
                <a:gd name="T76" fmla="*/ 152 w 657"/>
                <a:gd name="T77" fmla="*/ 274 h 559"/>
                <a:gd name="T78" fmla="*/ 507 w 657"/>
                <a:gd name="T79" fmla="*/ 280 h 559"/>
                <a:gd name="T80" fmla="*/ 189 w 657"/>
                <a:gd name="T81" fmla="*/ 283 h 559"/>
                <a:gd name="T82" fmla="*/ 314 w 657"/>
                <a:gd name="T83" fmla="*/ 285 h 559"/>
                <a:gd name="T84" fmla="*/ 504 w 657"/>
                <a:gd name="T85" fmla="*/ 289 h 559"/>
                <a:gd name="T86" fmla="*/ 479 w 657"/>
                <a:gd name="T87" fmla="*/ 294 h 559"/>
                <a:gd name="T88" fmla="*/ 483 w 657"/>
                <a:gd name="T89" fmla="*/ 300 h 559"/>
                <a:gd name="T90" fmla="*/ 485 w 657"/>
                <a:gd name="T91" fmla="*/ 312 h 559"/>
                <a:gd name="T92" fmla="*/ 409 w 657"/>
                <a:gd name="T93" fmla="*/ 314 h 559"/>
                <a:gd name="T94" fmla="*/ 269 w 657"/>
                <a:gd name="T95" fmla="*/ 318 h 559"/>
                <a:gd name="T96" fmla="*/ 460 w 657"/>
                <a:gd name="T97" fmla="*/ 323 h 559"/>
                <a:gd name="T98" fmla="*/ 387 w 657"/>
                <a:gd name="T99" fmla="*/ 334 h 559"/>
                <a:gd name="T100" fmla="*/ 67 w 657"/>
                <a:gd name="T101" fmla="*/ 334 h 559"/>
                <a:gd name="T102" fmla="*/ 50 w 657"/>
                <a:gd name="T103" fmla="*/ 338 h 559"/>
                <a:gd name="T104" fmla="*/ 410 w 657"/>
                <a:gd name="T105" fmla="*/ 351 h 559"/>
                <a:gd name="T106" fmla="*/ 157 w 657"/>
                <a:gd name="T107" fmla="*/ 363 h 559"/>
                <a:gd name="T108" fmla="*/ 315 w 657"/>
                <a:gd name="T109" fmla="*/ 358 h 559"/>
                <a:gd name="T110" fmla="*/ 321 w 657"/>
                <a:gd name="T111" fmla="*/ 364 h 559"/>
                <a:gd name="T112" fmla="*/ 232 w 657"/>
                <a:gd name="T113" fmla="*/ 367 h 559"/>
                <a:gd name="T114" fmla="*/ 101 w 657"/>
                <a:gd name="T115" fmla="*/ 391 h 559"/>
                <a:gd name="T116" fmla="*/ 402 w 657"/>
                <a:gd name="T117" fmla="*/ 382 h 559"/>
                <a:gd name="T118" fmla="*/ 72 w 657"/>
                <a:gd name="T119" fmla="*/ 403 h 559"/>
                <a:gd name="T120" fmla="*/ 157 w 657"/>
                <a:gd name="T121" fmla="*/ 399 h 559"/>
                <a:gd name="T122" fmla="*/ 392 w 657"/>
                <a:gd name="T123" fmla="*/ 416 h 559"/>
                <a:gd name="T124" fmla="*/ 115 w 657"/>
                <a:gd name="T125" fmla="*/ 440 h 559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657"/>
                <a:gd name="T190" fmla="*/ 0 h 559"/>
                <a:gd name="T191" fmla="*/ 657 w 657"/>
                <a:gd name="T192" fmla="*/ 559 h 559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657" h="559">
                  <a:moveTo>
                    <a:pt x="185" y="393"/>
                  </a:moveTo>
                  <a:cubicBezTo>
                    <a:pt x="192" y="400"/>
                    <a:pt x="207" y="406"/>
                    <a:pt x="216" y="414"/>
                  </a:cubicBezTo>
                  <a:cubicBezTo>
                    <a:pt x="214" y="422"/>
                    <a:pt x="205" y="412"/>
                    <a:pt x="200" y="411"/>
                  </a:cubicBezTo>
                  <a:cubicBezTo>
                    <a:pt x="199" y="412"/>
                    <a:pt x="200" y="414"/>
                    <a:pt x="199" y="414"/>
                  </a:cubicBezTo>
                  <a:cubicBezTo>
                    <a:pt x="190" y="412"/>
                    <a:pt x="187" y="402"/>
                    <a:pt x="179" y="401"/>
                  </a:cubicBezTo>
                  <a:cubicBezTo>
                    <a:pt x="182" y="407"/>
                    <a:pt x="191" y="411"/>
                    <a:pt x="198" y="417"/>
                  </a:cubicBezTo>
                  <a:cubicBezTo>
                    <a:pt x="203" y="421"/>
                    <a:pt x="211" y="427"/>
                    <a:pt x="209" y="433"/>
                  </a:cubicBezTo>
                  <a:cubicBezTo>
                    <a:pt x="201" y="432"/>
                    <a:pt x="193" y="425"/>
                    <a:pt x="185" y="421"/>
                  </a:cubicBezTo>
                  <a:cubicBezTo>
                    <a:pt x="186" y="426"/>
                    <a:pt x="195" y="430"/>
                    <a:pt x="198" y="435"/>
                  </a:cubicBezTo>
                  <a:cubicBezTo>
                    <a:pt x="202" y="438"/>
                    <a:pt x="212" y="442"/>
                    <a:pt x="209" y="449"/>
                  </a:cubicBezTo>
                  <a:cubicBezTo>
                    <a:pt x="199" y="446"/>
                    <a:pt x="188" y="438"/>
                    <a:pt x="177" y="434"/>
                  </a:cubicBezTo>
                  <a:cubicBezTo>
                    <a:pt x="186" y="441"/>
                    <a:pt x="193" y="449"/>
                    <a:pt x="202" y="455"/>
                  </a:cubicBezTo>
                  <a:cubicBezTo>
                    <a:pt x="203" y="464"/>
                    <a:pt x="214" y="465"/>
                    <a:pt x="214" y="474"/>
                  </a:cubicBezTo>
                  <a:cubicBezTo>
                    <a:pt x="213" y="474"/>
                    <a:pt x="213" y="475"/>
                    <a:pt x="213" y="475"/>
                  </a:cubicBezTo>
                  <a:cubicBezTo>
                    <a:pt x="206" y="472"/>
                    <a:pt x="202" y="464"/>
                    <a:pt x="194" y="464"/>
                  </a:cubicBezTo>
                  <a:cubicBezTo>
                    <a:pt x="201" y="475"/>
                    <a:pt x="215" y="482"/>
                    <a:pt x="217" y="496"/>
                  </a:cubicBezTo>
                  <a:cubicBezTo>
                    <a:pt x="213" y="497"/>
                    <a:pt x="209" y="492"/>
                    <a:pt x="206" y="490"/>
                  </a:cubicBezTo>
                  <a:cubicBezTo>
                    <a:pt x="202" y="487"/>
                    <a:pt x="199" y="484"/>
                    <a:pt x="195" y="482"/>
                  </a:cubicBezTo>
                  <a:cubicBezTo>
                    <a:pt x="197" y="485"/>
                    <a:pt x="203" y="489"/>
                    <a:pt x="207" y="493"/>
                  </a:cubicBezTo>
                  <a:cubicBezTo>
                    <a:pt x="207" y="495"/>
                    <a:pt x="206" y="495"/>
                    <a:pt x="206" y="496"/>
                  </a:cubicBezTo>
                  <a:cubicBezTo>
                    <a:pt x="214" y="502"/>
                    <a:pt x="220" y="510"/>
                    <a:pt x="227" y="517"/>
                  </a:cubicBezTo>
                  <a:cubicBezTo>
                    <a:pt x="227" y="519"/>
                    <a:pt x="225" y="519"/>
                    <a:pt x="225" y="521"/>
                  </a:cubicBezTo>
                  <a:cubicBezTo>
                    <a:pt x="230" y="527"/>
                    <a:pt x="237" y="530"/>
                    <a:pt x="240" y="537"/>
                  </a:cubicBezTo>
                  <a:cubicBezTo>
                    <a:pt x="239" y="539"/>
                    <a:pt x="236" y="539"/>
                    <a:pt x="234" y="540"/>
                  </a:cubicBezTo>
                  <a:cubicBezTo>
                    <a:pt x="241" y="542"/>
                    <a:pt x="249" y="542"/>
                    <a:pt x="253" y="547"/>
                  </a:cubicBezTo>
                  <a:cubicBezTo>
                    <a:pt x="253" y="551"/>
                    <a:pt x="249" y="552"/>
                    <a:pt x="251" y="556"/>
                  </a:cubicBezTo>
                  <a:cubicBezTo>
                    <a:pt x="241" y="559"/>
                    <a:pt x="234" y="550"/>
                    <a:pt x="227" y="546"/>
                  </a:cubicBezTo>
                  <a:cubicBezTo>
                    <a:pt x="223" y="547"/>
                    <a:pt x="221" y="545"/>
                    <a:pt x="220" y="543"/>
                  </a:cubicBezTo>
                  <a:cubicBezTo>
                    <a:pt x="215" y="542"/>
                    <a:pt x="208" y="543"/>
                    <a:pt x="206" y="538"/>
                  </a:cubicBezTo>
                  <a:cubicBezTo>
                    <a:pt x="206" y="536"/>
                    <a:pt x="206" y="535"/>
                    <a:pt x="208" y="536"/>
                  </a:cubicBezTo>
                  <a:cubicBezTo>
                    <a:pt x="204" y="531"/>
                    <a:pt x="194" y="530"/>
                    <a:pt x="192" y="523"/>
                  </a:cubicBezTo>
                  <a:cubicBezTo>
                    <a:pt x="190" y="521"/>
                    <a:pt x="191" y="524"/>
                    <a:pt x="188" y="523"/>
                  </a:cubicBezTo>
                  <a:cubicBezTo>
                    <a:pt x="170" y="507"/>
                    <a:pt x="149" y="493"/>
                    <a:pt x="129" y="477"/>
                  </a:cubicBezTo>
                  <a:cubicBezTo>
                    <a:pt x="133" y="485"/>
                    <a:pt x="143" y="490"/>
                    <a:pt x="148" y="498"/>
                  </a:cubicBezTo>
                  <a:cubicBezTo>
                    <a:pt x="139" y="495"/>
                    <a:pt x="130" y="486"/>
                    <a:pt x="124" y="478"/>
                  </a:cubicBezTo>
                  <a:cubicBezTo>
                    <a:pt x="118" y="473"/>
                    <a:pt x="112" y="466"/>
                    <a:pt x="104" y="462"/>
                  </a:cubicBezTo>
                  <a:cubicBezTo>
                    <a:pt x="103" y="458"/>
                    <a:pt x="103" y="459"/>
                    <a:pt x="100" y="458"/>
                  </a:cubicBezTo>
                  <a:cubicBezTo>
                    <a:pt x="99" y="454"/>
                    <a:pt x="92" y="452"/>
                    <a:pt x="92" y="448"/>
                  </a:cubicBezTo>
                  <a:cubicBezTo>
                    <a:pt x="92" y="451"/>
                    <a:pt x="86" y="444"/>
                    <a:pt x="87" y="442"/>
                  </a:cubicBezTo>
                  <a:cubicBezTo>
                    <a:pt x="72" y="431"/>
                    <a:pt x="61" y="416"/>
                    <a:pt x="49" y="402"/>
                  </a:cubicBezTo>
                  <a:cubicBezTo>
                    <a:pt x="44" y="395"/>
                    <a:pt x="35" y="389"/>
                    <a:pt x="36" y="379"/>
                  </a:cubicBezTo>
                  <a:cubicBezTo>
                    <a:pt x="41" y="380"/>
                    <a:pt x="44" y="383"/>
                    <a:pt x="48" y="385"/>
                  </a:cubicBezTo>
                  <a:cubicBezTo>
                    <a:pt x="47" y="381"/>
                    <a:pt x="40" y="382"/>
                    <a:pt x="41" y="376"/>
                  </a:cubicBezTo>
                  <a:cubicBezTo>
                    <a:pt x="40" y="374"/>
                    <a:pt x="43" y="374"/>
                    <a:pt x="44" y="374"/>
                  </a:cubicBezTo>
                  <a:cubicBezTo>
                    <a:pt x="41" y="358"/>
                    <a:pt x="26" y="352"/>
                    <a:pt x="23" y="335"/>
                  </a:cubicBezTo>
                  <a:cubicBezTo>
                    <a:pt x="22" y="333"/>
                    <a:pt x="20" y="333"/>
                    <a:pt x="19" y="331"/>
                  </a:cubicBezTo>
                  <a:cubicBezTo>
                    <a:pt x="22" y="324"/>
                    <a:pt x="16" y="317"/>
                    <a:pt x="16" y="310"/>
                  </a:cubicBezTo>
                  <a:cubicBezTo>
                    <a:pt x="14" y="307"/>
                    <a:pt x="10" y="306"/>
                    <a:pt x="10" y="301"/>
                  </a:cubicBezTo>
                  <a:cubicBezTo>
                    <a:pt x="10" y="299"/>
                    <a:pt x="12" y="299"/>
                    <a:pt x="14" y="299"/>
                  </a:cubicBezTo>
                  <a:cubicBezTo>
                    <a:pt x="17" y="285"/>
                    <a:pt x="0" y="285"/>
                    <a:pt x="3" y="275"/>
                  </a:cubicBezTo>
                  <a:cubicBezTo>
                    <a:pt x="6" y="275"/>
                    <a:pt x="8" y="276"/>
                    <a:pt x="10" y="276"/>
                  </a:cubicBezTo>
                  <a:cubicBezTo>
                    <a:pt x="11" y="272"/>
                    <a:pt x="12" y="266"/>
                    <a:pt x="10" y="263"/>
                  </a:cubicBezTo>
                  <a:cubicBezTo>
                    <a:pt x="9" y="258"/>
                    <a:pt x="1" y="257"/>
                    <a:pt x="2" y="251"/>
                  </a:cubicBezTo>
                  <a:cubicBezTo>
                    <a:pt x="5" y="250"/>
                    <a:pt x="6" y="250"/>
                    <a:pt x="10" y="251"/>
                  </a:cubicBezTo>
                  <a:cubicBezTo>
                    <a:pt x="10" y="249"/>
                    <a:pt x="11" y="244"/>
                    <a:pt x="10" y="242"/>
                  </a:cubicBezTo>
                  <a:cubicBezTo>
                    <a:pt x="9" y="239"/>
                    <a:pt x="5" y="239"/>
                    <a:pt x="5" y="234"/>
                  </a:cubicBezTo>
                  <a:cubicBezTo>
                    <a:pt x="7" y="232"/>
                    <a:pt x="9" y="231"/>
                    <a:pt x="13" y="232"/>
                  </a:cubicBezTo>
                  <a:cubicBezTo>
                    <a:pt x="14" y="219"/>
                    <a:pt x="15" y="206"/>
                    <a:pt x="19" y="195"/>
                  </a:cubicBezTo>
                  <a:cubicBezTo>
                    <a:pt x="17" y="193"/>
                    <a:pt x="15" y="192"/>
                    <a:pt x="14" y="189"/>
                  </a:cubicBezTo>
                  <a:cubicBezTo>
                    <a:pt x="15" y="187"/>
                    <a:pt x="17" y="185"/>
                    <a:pt x="21" y="186"/>
                  </a:cubicBezTo>
                  <a:cubicBezTo>
                    <a:pt x="24" y="173"/>
                    <a:pt x="27" y="162"/>
                    <a:pt x="28" y="150"/>
                  </a:cubicBezTo>
                  <a:cubicBezTo>
                    <a:pt x="32" y="143"/>
                    <a:pt x="32" y="136"/>
                    <a:pt x="36" y="130"/>
                  </a:cubicBezTo>
                  <a:cubicBezTo>
                    <a:pt x="39" y="126"/>
                    <a:pt x="43" y="123"/>
                    <a:pt x="45" y="119"/>
                  </a:cubicBezTo>
                  <a:cubicBezTo>
                    <a:pt x="52" y="110"/>
                    <a:pt x="54" y="103"/>
                    <a:pt x="63" y="97"/>
                  </a:cubicBezTo>
                  <a:cubicBezTo>
                    <a:pt x="62" y="95"/>
                    <a:pt x="59" y="94"/>
                    <a:pt x="59" y="90"/>
                  </a:cubicBezTo>
                  <a:cubicBezTo>
                    <a:pt x="62" y="88"/>
                    <a:pt x="68" y="88"/>
                    <a:pt x="71" y="90"/>
                  </a:cubicBezTo>
                  <a:cubicBezTo>
                    <a:pt x="77" y="86"/>
                    <a:pt x="83" y="83"/>
                    <a:pt x="90" y="80"/>
                  </a:cubicBezTo>
                  <a:cubicBezTo>
                    <a:pt x="96" y="78"/>
                    <a:pt x="100" y="74"/>
                    <a:pt x="105" y="69"/>
                  </a:cubicBezTo>
                  <a:cubicBezTo>
                    <a:pt x="112" y="63"/>
                    <a:pt x="120" y="58"/>
                    <a:pt x="129" y="52"/>
                  </a:cubicBezTo>
                  <a:cubicBezTo>
                    <a:pt x="136" y="47"/>
                    <a:pt x="143" y="44"/>
                    <a:pt x="151" y="38"/>
                  </a:cubicBezTo>
                  <a:cubicBezTo>
                    <a:pt x="153" y="39"/>
                    <a:pt x="153" y="37"/>
                    <a:pt x="155" y="38"/>
                  </a:cubicBezTo>
                  <a:cubicBezTo>
                    <a:pt x="156" y="37"/>
                    <a:pt x="157" y="37"/>
                    <a:pt x="157" y="35"/>
                  </a:cubicBezTo>
                  <a:cubicBezTo>
                    <a:pt x="165" y="35"/>
                    <a:pt x="172" y="28"/>
                    <a:pt x="182" y="27"/>
                  </a:cubicBezTo>
                  <a:cubicBezTo>
                    <a:pt x="200" y="19"/>
                    <a:pt x="222" y="16"/>
                    <a:pt x="242" y="11"/>
                  </a:cubicBezTo>
                  <a:cubicBezTo>
                    <a:pt x="338" y="0"/>
                    <a:pt x="445" y="8"/>
                    <a:pt x="518" y="46"/>
                  </a:cubicBezTo>
                  <a:cubicBezTo>
                    <a:pt x="541" y="54"/>
                    <a:pt x="557" y="67"/>
                    <a:pt x="574" y="80"/>
                  </a:cubicBezTo>
                  <a:cubicBezTo>
                    <a:pt x="585" y="89"/>
                    <a:pt x="594" y="96"/>
                    <a:pt x="601" y="106"/>
                  </a:cubicBezTo>
                  <a:cubicBezTo>
                    <a:pt x="604" y="110"/>
                    <a:pt x="605" y="115"/>
                    <a:pt x="609" y="119"/>
                  </a:cubicBezTo>
                  <a:cubicBezTo>
                    <a:pt x="615" y="126"/>
                    <a:pt x="623" y="131"/>
                    <a:pt x="629" y="139"/>
                  </a:cubicBezTo>
                  <a:cubicBezTo>
                    <a:pt x="634" y="146"/>
                    <a:pt x="638" y="153"/>
                    <a:pt x="643" y="161"/>
                  </a:cubicBezTo>
                  <a:cubicBezTo>
                    <a:pt x="656" y="184"/>
                    <a:pt x="657" y="213"/>
                    <a:pt x="648" y="238"/>
                  </a:cubicBezTo>
                  <a:cubicBezTo>
                    <a:pt x="646" y="238"/>
                    <a:pt x="648" y="241"/>
                    <a:pt x="645" y="241"/>
                  </a:cubicBezTo>
                  <a:cubicBezTo>
                    <a:pt x="645" y="243"/>
                    <a:pt x="644" y="245"/>
                    <a:pt x="644" y="247"/>
                  </a:cubicBezTo>
                  <a:cubicBezTo>
                    <a:pt x="644" y="249"/>
                    <a:pt x="643" y="248"/>
                    <a:pt x="642" y="248"/>
                  </a:cubicBezTo>
                  <a:cubicBezTo>
                    <a:pt x="644" y="255"/>
                    <a:pt x="639" y="265"/>
                    <a:pt x="638" y="274"/>
                  </a:cubicBezTo>
                  <a:cubicBezTo>
                    <a:pt x="637" y="273"/>
                    <a:pt x="637" y="271"/>
                    <a:pt x="636" y="271"/>
                  </a:cubicBezTo>
                  <a:cubicBezTo>
                    <a:pt x="634" y="273"/>
                    <a:pt x="638" y="273"/>
                    <a:pt x="637" y="275"/>
                  </a:cubicBezTo>
                  <a:cubicBezTo>
                    <a:pt x="631" y="294"/>
                    <a:pt x="623" y="311"/>
                    <a:pt x="614" y="327"/>
                  </a:cubicBezTo>
                  <a:cubicBezTo>
                    <a:pt x="613" y="327"/>
                    <a:pt x="611" y="327"/>
                    <a:pt x="611" y="326"/>
                  </a:cubicBezTo>
                  <a:cubicBezTo>
                    <a:pt x="598" y="339"/>
                    <a:pt x="587" y="359"/>
                    <a:pt x="572" y="371"/>
                  </a:cubicBezTo>
                  <a:cubicBezTo>
                    <a:pt x="556" y="385"/>
                    <a:pt x="539" y="396"/>
                    <a:pt x="521" y="409"/>
                  </a:cubicBezTo>
                  <a:cubicBezTo>
                    <a:pt x="511" y="411"/>
                    <a:pt x="502" y="419"/>
                    <a:pt x="490" y="415"/>
                  </a:cubicBezTo>
                  <a:cubicBezTo>
                    <a:pt x="463" y="424"/>
                    <a:pt x="433" y="423"/>
                    <a:pt x="402" y="423"/>
                  </a:cubicBezTo>
                  <a:cubicBezTo>
                    <a:pt x="388" y="423"/>
                    <a:pt x="374" y="427"/>
                    <a:pt x="360" y="427"/>
                  </a:cubicBezTo>
                  <a:cubicBezTo>
                    <a:pt x="334" y="428"/>
                    <a:pt x="311" y="423"/>
                    <a:pt x="289" y="418"/>
                  </a:cubicBezTo>
                  <a:cubicBezTo>
                    <a:pt x="286" y="422"/>
                    <a:pt x="285" y="427"/>
                    <a:pt x="281" y="429"/>
                  </a:cubicBezTo>
                  <a:cubicBezTo>
                    <a:pt x="275" y="428"/>
                    <a:pt x="279" y="422"/>
                    <a:pt x="281" y="419"/>
                  </a:cubicBezTo>
                  <a:cubicBezTo>
                    <a:pt x="265" y="414"/>
                    <a:pt x="248" y="414"/>
                    <a:pt x="230" y="409"/>
                  </a:cubicBezTo>
                  <a:cubicBezTo>
                    <a:pt x="230" y="412"/>
                    <a:pt x="237" y="413"/>
                    <a:pt x="237" y="418"/>
                  </a:cubicBezTo>
                  <a:cubicBezTo>
                    <a:pt x="232" y="421"/>
                    <a:pt x="228" y="416"/>
                    <a:pt x="224" y="413"/>
                  </a:cubicBezTo>
                  <a:cubicBezTo>
                    <a:pt x="216" y="409"/>
                    <a:pt x="208" y="404"/>
                    <a:pt x="199" y="399"/>
                  </a:cubicBezTo>
                  <a:cubicBezTo>
                    <a:pt x="195" y="397"/>
                    <a:pt x="190" y="395"/>
                    <a:pt x="185" y="393"/>
                  </a:cubicBezTo>
                  <a:close/>
                  <a:moveTo>
                    <a:pt x="481" y="34"/>
                  </a:moveTo>
                  <a:cubicBezTo>
                    <a:pt x="446" y="23"/>
                    <a:pt x="408" y="15"/>
                    <a:pt x="368" y="12"/>
                  </a:cubicBezTo>
                  <a:cubicBezTo>
                    <a:pt x="307" y="8"/>
                    <a:pt x="244" y="10"/>
                    <a:pt x="191" y="27"/>
                  </a:cubicBezTo>
                  <a:cubicBezTo>
                    <a:pt x="164" y="37"/>
                    <a:pt x="137" y="49"/>
                    <a:pt x="117" y="65"/>
                  </a:cubicBezTo>
                  <a:cubicBezTo>
                    <a:pt x="115" y="66"/>
                    <a:pt x="111" y="67"/>
                    <a:pt x="112" y="70"/>
                  </a:cubicBezTo>
                  <a:cubicBezTo>
                    <a:pt x="113" y="70"/>
                    <a:pt x="117" y="70"/>
                    <a:pt x="119" y="71"/>
                  </a:cubicBezTo>
                  <a:cubicBezTo>
                    <a:pt x="125" y="65"/>
                    <a:pt x="135" y="63"/>
                    <a:pt x="143" y="59"/>
                  </a:cubicBezTo>
                  <a:cubicBezTo>
                    <a:pt x="159" y="32"/>
                    <a:pt x="203" y="32"/>
                    <a:pt x="237" y="32"/>
                  </a:cubicBezTo>
                  <a:cubicBezTo>
                    <a:pt x="247" y="32"/>
                    <a:pt x="261" y="29"/>
                    <a:pt x="272" y="29"/>
                  </a:cubicBezTo>
                  <a:cubicBezTo>
                    <a:pt x="272" y="26"/>
                    <a:pt x="267" y="26"/>
                    <a:pt x="269" y="21"/>
                  </a:cubicBezTo>
                  <a:cubicBezTo>
                    <a:pt x="270" y="15"/>
                    <a:pt x="282" y="19"/>
                    <a:pt x="287" y="21"/>
                  </a:cubicBezTo>
                  <a:cubicBezTo>
                    <a:pt x="295" y="23"/>
                    <a:pt x="300" y="26"/>
                    <a:pt x="307" y="28"/>
                  </a:cubicBezTo>
                  <a:cubicBezTo>
                    <a:pt x="313" y="29"/>
                    <a:pt x="327" y="26"/>
                    <a:pt x="334" y="28"/>
                  </a:cubicBezTo>
                  <a:cubicBezTo>
                    <a:pt x="330" y="24"/>
                    <a:pt x="324" y="20"/>
                    <a:pt x="324" y="14"/>
                  </a:cubicBezTo>
                  <a:cubicBezTo>
                    <a:pt x="334" y="7"/>
                    <a:pt x="349" y="19"/>
                    <a:pt x="360" y="23"/>
                  </a:cubicBezTo>
                  <a:cubicBezTo>
                    <a:pt x="366" y="26"/>
                    <a:pt x="371" y="27"/>
                    <a:pt x="375" y="28"/>
                  </a:cubicBezTo>
                  <a:cubicBezTo>
                    <a:pt x="372" y="25"/>
                    <a:pt x="367" y="24"/>
                    <a:pt x="367" y="17"/>
                  </a:cubicBezTo>
                  <a:cubicBezTo>
                    <a:pt x="373" y="13"/>
                    <a:pt x="377" y="17"/>
                    <a:pt x="383" y="20"/>
                  </a:cubicBezTo>
                  <a:cubicBezTo>
                    <a:pt x="392" y="24"/>
                    <a:pt x="407" y="27"/>
                    <a:pt x="413" y="33"/>
                  </a:cubicBezTo>
                  <a:cubicBezTo>
                    <a:pt x="418" y="33"/>
                    <a:pt x="420" y="34"/>
                    <a:pt x="425" y="34"/>
                  </a:cubicBezTo>
                  <a:cubicBezTo>
                    <a:pt x="424" y="32"/>
                    <a:pt x="423" y="29"/>
                    <a:pt x="422" y="27"/>
                  </a:cubicBezTo>
                  <a:cubicBezTo>
                    <a:pt x="424" y="25"/>
                    <a:pt x="426" y="25"/>
                    <a:pt x="428" y="23"/>
                  </a:cubicBezTo>
                  <a:cubicBezTo>
                    <a:pt x="453" y="30"/>
                    <a:pt x="471" y="45"/>
                    <a:pt x="493" y="50"/>
                  </a:cubicBezTo>
                  <a:cubicBezTo>
                    <a:pt x="493" y="47"/>
                    <a:pt x="491" y="47"/>
                    <a:pt x="492" y="44"/>
                  </a:cubicBezTo>
                  <a:cubicBezTo>
                    <a:pt x="492" y="42"/>
                    <a:pt x="495" y="42"/>
                    <a:pt x="496" y="40"/>
                  </a:cubicBezTo>
                  <a:cubicBezTo>
                    <a:pt x="490" y="38"/>
                    <a:pt x="485" y="37"/>
                    <a:pt x="481" y="34"/>
                  </a:cubicBezTo>
                  <a:close/>
                  <a:moveTo>
                    <a:pt x="330" y="18"/>
                  </a:moveTo>
                  <a:cubicBezTo>
                    <a:pt x="333" y="21"/>
                    <a:pt x="335" y="26"/>
                    <a:pt x="340" y="28"/>
                  </a:cubicBezTo>
                  <a:cubicBezTo>
                    <a:pt x="347" y="31"/>
                    <a:pt x="360" y="26"/>
                    <a:pt x="367" y="29"/>
                  </a:cubicBezTo>
                  <a:cubicBezTo>
                    <a:pt x="357" y="24"/>
                    <a:pt x="344" y="16"/>
                    <a:pt x="330" y="18"/>
                  </a:cubicBezTo>
                  <a:close/>
                  <a:moveTo>
                    <a:pt x="374" y="22"/>
                  </a:moveTo>
                  <a:cubicBezTo>
                    <a:pt x="379" y="28"/>
                    <a:pt x="397" y="37"/>
                    <a:pt x="408" y="32"/>
                  </a:cubicBezTo>
                  <a:cubicBezTo>
                    <a:pt x="398" y="29"/>
                    <a:pt x="387" y="20"/>
                    <a:pt x="374" y="22"/>
                  </a:cubicBezTo>
                  <a:close/>
                  <a:moveTo>
                    <a:pt x="274" y="25"/>
                  </a:moveTo>
                  <a:cubicBezTo>
                    <a:pt x="277" y="30"/>
                    <a:pt x="289" y="29"/>
                    <a:pt x="294" y="25"/>
                  </a:cubicBezTo>
                  <a:cubicBezTo>
                    <a:pt x="288" y="25"/>
                    <a:pt x="277" y="22"/>
                    <a:pt x="274" y="25"/>
                  </a:cubicBezTo>
                  <a:close/>
                  <a:moveTo>
                    <a:pt x="428" y="30"/>
                  </a:moveTo>
                  <a:cubicBezTo>
                    <a:pt x="429" y="35"/>
                    <a:pt x="433" y="34"/>
                    <a:pt x="437" y="35"/>
                  </a:cubicBezTo>
                  <a:cubicBezTo>
                    <a:pt x="448" y="38"/>
                    <a:pt x="462" y="46"/>
                    <a:pt x="471" y="44"/>
                  </a:cubicBezTo>
                  <a:cubicBezTo>
                    <a:pt x="458" y="38"/>
                    <a:pt x="443" y="28"/>
                    <a:pt x="428" y="30"/>
                  </a:cubicBezTo>
                  <a:close/>
                  <a:moveTo>
                    <a:pt x="361" y="47"/>
                  </a:moveTo>
                  <a:cubicBezTo>
                    <a:pt x="350" y="42"/>
                    <a:pt x="343" y="27"/>
                    <a:pt x="325" y="33"/>
                  </a:cubicBezTo>
                  <a:cubicBezTo>
                    <a:pt x="335" y="40"/>
                    <a:pt x="349" y="45"/>
                    <a:pt x="361" y="47"/>
                  </a:cubicBezTo>
                  <a:close/>
                  <a:moveTo>
                    <a:pt x="371" y="48"/>
                  </a:moveTo>
                  <a:cubicBezTo>
                    <a:pt x="373" y="47"/>
                    <a:pt x="375" y="45"/>
                    <a:pt x="379" y="46"/>
                  </a:cubicBezTo>
                  <a:cubicBezTo>
                    <a:pt x="379" y="44"/>
                    <a:pt x="378" y="44"/>
                    <a:pt x="380" y="43"/>
                  </a:cubicBezTo>
                  <a:cubicBezTo>
                    <a:pt x="393" y="40"/>
                    <a:pt x="399" y="56"/>
                    <a:pt x="413" y="55"/>
                  </a:cubicBezTo>
                  <a:cubicBezTo>
                    <a:pt x="411" y="52"/>
                    <a:pt x="403" y="51"/>
                    <a:pt x="405" y="48"/>
                  </a:cubicBezTo>
                  <a:cubicBezTo>
                    <a:pt x="404" y="47"/>
                    <a:pt x="402" y="46"/>
                    <a:pt x="400" y="46"/>
                  </a:cubicBezTo>
                  <a:cubicBezTo>
                    <a:pt x="387" y="33"/>
                    <a:pt x="367" y="35"/>
                    <a:pt x="348" y="32"/>
                  </a:cubicBezTo>
                  <a:cubicBezTo>
                    <a:pt x="354" y="39"/>
                    <a:pt x="363" y="44"/>
                    <a:pt x="371" y="48"/>
                  </a:cubicBezTo>
                  <a:close/>
                  <a:moveTo>
                    <a:pt x="274" y="37"/>
                  </a:moveTo>
                  <a:cubicBezTo>
                    <a:pt x="264" y="36"/>
                    <a:pt x="254" y="35"/>
                    <a:pt x="247" y="35"/>
                  </a:cubicBezTo>
                  <a:cubicBezTo>
                    <a:pt x="215" y="40"/>
                    <a:pt x="178" y="45"/>
                    <a:pt x="150" y="60"/>
                  </a:cubicBezTo>
                  <a:cubicBezTo>
                    <a:pt x="159" y="60"/>
                    <a:pt x="168" y="56"/>
                    <a:pt x="177" y="54"/>
                  </a:cubicBezTo>
                  <a:cubicBezTo>
                    <a:pt x="186" y="51"/>
                    <a:pt x="196" y="48"/>
                    <a:pt x="206" y="47"/>
                  </a:cubicBezTo>
                  <a:cubicBezTo>
                    <a:pt x="224" y="45"/>
                    <a:pt x="242" y="44"/>
                    <a:pt x="258" y="42"/>
                  </a:cubicBezTo>
                  <a:cubicBezTo>
                    <a:pt x="269" y="41"/>
                    <a:pt x="279" y="43"/>
                    <a:pt x="289" y="42"/>
                  </a:cubicBezTo>
                  <a:cubicBezTo>
                    <a:pt x="286" y="37"/>
                    <a:pt x="281" y="38"/>
                    <a:pt x="274" y="37"/>
                  </a:cubicBezTo>
                  <a:close/>
                  <a:moveTo>
                    <a:pt x="316" y="35"/>
                  </a:moveTo>
                  <a:cubicBezTo>
                    <a:pt x="318" y="36"/>
                    <a:pt x="323" y="38"/>
                    <a:pt x="324" y="37"/>
                  </a:cubicBezTo>
                  <a:cubicBezTo>
                    <a:pt x="321" y="37"/>
                    <a:pt x="319" y="33"/>
                    <a:pt x="316" y="35"/>
                  </a:cubicBezTo>
                  <a:close/>
                  <a:moveTo>
                    <a:pt x="152" y="54"/>
                  </a:moveTo>
                  <a:cubicBezTo>
                    <a:pt x="172" y="46"/>
                    <a:pt x="197" y="41"/>
                    <a:pt x="219" y="35"/>
                  </a:cubicBezTo>
                  <a:cubicBezTo>
                    <a:pt x="194" y="36"/>
                    <a:pt x="164" y="37"/>
                    <a:pt x="152" y="54"/>
                  </a:cubicBezTo>
                  <a:close/>
                  <a:moveTo>
                    <a:pt x="437" y="43"/>
                  </a:moveTo>
                  <a:cubicBezTo>
                    <a:pt x="432" y="42"/>
                    <a:pt x="432" y="36"/>
                    <a:pt x="425" y="37"/>
                  </a:cubicBezTo>
                  <a:cubicBezTo>
                    <a:pt x="427" y="40"/>
                    <a:pt x="433" y="44"/>
                    <a:pt x="437" y="43"/>
                  </a:cubicBezTo>
                  <a:close/>
                  <a:moveTo>
                    <a:pt x="307" y="42"/>
                  </a:moveTo>
                  <a:cubicBezTo>
                    <a:pt x="304" y="39"/>
                    <a:pt x="297" y="40"/>
                    <a:pt x="293" y="38"/>
                  </a:cubicBezTo>
                  <a:cubicBezTo>
                    <a:pt x="295" y="45"/>
                    <a:pt x="303" y="41"/>
                    <a:pt x="307" y="42"/>
                  </a:cubicBezTo>
                  <a:close/>
                  <a:moveTo>
                    <a:pt x="408" y="45"/>
                  </a:moveTo>
                  <a:cubicBezTo>
                    <a:pt x="404" y="43"/>
                    <a:pt x="402" y="40"/>
                    <a:pt x="398" y="39"/>
                  </a:cubicBezTo>
                  <a:cubicBezTo>
                    <a:pt x="399" y="42"/>
                    <a:pt x="405" y="44"/>
                    <a:pt x="408" y="45"/>
                  </a:cubicBezTo>
                  <a:close/>
                  <a:moveTo>
                    <a:pt x="442" y="43"/>
                  </a:moveTo>
                  <a:cubicBezTo>
                    <a:pt x="451" y="42"/>
                    <a:pt x="459" y="53"/>
                    <a:pt x="463" y="47"/>
                  </a:cubicBezTo>
                  <a:cubicBezTo>
                    <a:pt x="457" y="44"/>
                    <a:pt x="447" y="41"/>
                    <a:pt x="439" y="39"/>
                  </a:cubicBezTo>
                  <a:cubicBezTo>
                    <a:pt x="438" y="42"/>
                    <a:pt x="442" y="41"/>
                    <a:pt x="442" y="43"/>
                  </a:cubicBezTo>
                  <a:close/>
                  <a:moveTo>
                    <a:pt x="412" y="44"/>
                  </a:moveTo>
                  <a:cubicBezTo>
                    <a:pt x="413" y="45"/>
                    <a:pt x="417" y="47"/>
                    <a:pt x="417" y="44"/>
                  </a:cubicBezTo>
                  <a:cubicBezTo>
                    <a:pt x="416" y="44"/>
                    <a:pt x="412" y="42"/>
                    <a:pt x="412" y="44"/>
                  </a:cubicBezTo>
                  <a:close/>
                  <a:moveTo>
                    <a:pt x="512" y="46"/>
                  </a:moveTo>
                  <a:cubicBezTo>
                    <a:pt x="506" y="44"/>
                    <a:pt x="500" y="44"/>
                    <a:pt x="496" y="46"/>
                  </a:cubicBezTo>
                  <a:cubicBezTo>
                    <a:pt x="496" y="49"/>
                    <a:pt x="498" y="49"/>
                    <a:pt x="498" y="52"/>
                  </a:cubicBezTo>
                  <a:cubicBezTo>
                    <a:pt x="528" y="59"/>
                    <a:pt x="543" y="81"/>
                    <a:pt x="569" y="92"/>
                  </a:cubicBezTo>
                  <a:cubicBezTo>
                    <a:pt x="556" y="75"/>
                    <a:pt x="533" y="55"/>
                    <a:pt x="512" y="46"/>
                  </a:cubicBezTo>
                  <a:close/>
                  <a:moveTo>
                    <a:pt x="266" y="48"/>
                  </a:moveTo>
                  <a:cubicBezTo>
                    <a:pt x="260" y="47"/>
                    <a:pt x="257" y="48"/>
                    <a:pt x="252" y="47"/>
                  </a:cubicBezTo>
                  <a:cubicBezTo>
                    <a:pt x="255" y="50"/>
                    <a:pt x="263" y="51"/>
                    <a:pt x="266" y="48"/>
                  </a:cubicBezTo>
                  <a:close/>
                  <a:moveTo>
                    <a:pt x="238" y="49"/>
                  </a:moveTo>
                  <a:cubicBezTo>
                    <a:pt x="237" y="49"/>
                    <a:pt x="236" y="49"/>
                    <a:pt x="236" y="49"/>
                  </a:cubicBezTo>
                  <a:cubicBezTo>
                    <a:pt x="225" y="50"/>
                    <a:pt x="216" y="54"/>
                    <a:pt x="207" y="57"/>
                  </a:cubicBezTo>
                  <a:cubicBezTo>
                    <a:pt x="202" y="58"/>
                    <a:pt x="197" y="59"/>
                    <a:pt x="193" y="62"/>
                  </a:cubicBezTo>
                  <a:cubicBezTo>
                    <a:pt x="209" y="58"/>
                    <a:pt x="220" y="56"/>
                    <a:pt x="239" y="53"/>
                  </a:cubicBezTo>
                  <a:cubicBezTo>
                    <a:pt x="239" y="51"/>
                    <a:pt x="238" y="51"/>
                    <a:pt x="238" y="49"/>
                  </a:cubicBezTo>
                  <a:close/>
                  <a:moveTo>
                    <a:pt x="295" y="51"/>
                  </a:moveTo>
                  <a:cubicBezTo>
                    <a:pt x="301" y="54"/>
                    <a:pt x="308" y="56"/>
                    <a:pt x="313" y="59"/>
                  </a:cubicBezTo>
                  <a:cubicBezTo>
                    <a:pt x="312" y="55"/>
                    <a:pt x="307" y="54"/>
                    <a:pt x="305" y="50"/>
                  </a:cubicBezTo>
                  <a:cubicBezTo>
                    <a:pt x="301" y="51"/>
                    <a:pt x="298" y="50"/>
                    <a:pt x="295" y="51"/>
                  </a:cubicBezTo>
                  <a:close/>
                  <a:moveTo>
                    <a:pt x="316" y="56"/>
                  </a:moveTo>
                  <a:cubicBezTo>
                    <a:pt x="327" y="58"/>
                    <a:pt x="332" y="70"/>
                    <a:pt x="343" y="71"/>
                  </a:cubicBezTo>
                  <a:cubicBezTo>
                    <a:pt x="351" y="73"/>
                    <a:pt x="359" y="68"/>
                    <a:pt x="371" y="69"/>
                  </a:cubicBezTo>
                  <a:cubicBezTo>
                    <a:pt x="370" y="65"/>
                    <a:pt x="373" y="64"/>
                    <a:pt x="376" y="62"/>
                  </a:cubicBezTo>
                  <a:cubicBezTo>
                    <a:pt x="357" y="57"/>
                    <a:pt x="336" y="51"/>
                    <a:pt x="310" y="50"/>
                  </a:cubicBezTo>
                  <a:cubicBezTo>
                    <a:pt x="311" y="53"/>
                    <a:pt x="316" y="52"/>
                    <a:pt x="316" y="56"/>
                  </a:cubicBezTo>
                  <a:close/>
                  <a:moveTo>
                    <a:pt x="454" y="60"/>
                  </a:moveTo>
                  <a:cubicBezTo>
                    <a:pt x="445" y="55"/>
                    <a:pt x="436" y="50"/>
                    <a:pt x="425" y="50"/>
                  </a:cubicBezTo>
                  <a:cubicBezTo>
                    <a:pt x="425" y="50"/>
                    <a:pt x="424" y="51"/>
                    <a:pt x="424" y="51"/>
                  </a:cubicBezTo>
                  <a:cubicBezTo>
                    <a:pt x="437" y="61"/>
                    <a:pt x="453" y="68"/>
                    <a:pt x="473" y="71"/>
                  </a:cubicBezTo>
                  <a:cubicBezTo>
                    <a:pt x="469" y="65"/>
                    <a:pt x="461" y="63"/>
                    <a:pt x="454" y="60"/>
                  </a:cubicBezTo>
                  <a:close/>
                  <a:moveTo>
                    <a:pt x="465" y="52"/>
                  </a:moveTo>
                  <a:cubicBezTo>
                    <a:pt x="473" y="56"/>
                    <a:pt x="484" y="60"/>
                    <a:pt x="493" y="60"/>
                  </a:cubicBezTo>
                  <a:cubicBezTo>
                    <a:pt x="485" y="58"/>
                    <a:pt x="475" y="47"/>
                    <a:pt x="465" y="52"/>
                  </a:cubicBezTo>
                  <a:close/>
                  <a:moveTo>
                    <a:pt x="488" y="54"/>
                  </a:moveTo>
                  <a:cubicBezTo>
                    <a:pt x="488" y="52"/>
                    <a:pt x="486" y="53"/>
                    <a:pt x="487" y="51"/>
                  </a:cubicBezTo>
                  <a:cubicBezTo>
                    <a:pt x="484" y="50"/>
                    <a:pt x="486" y="53"/>
                    <a:pt x="485" y="52"/>
                  </a:cubicBezTo>
                  <a:cubicBezTo>
                    <a:pt x="484" y="51"/>
                    <a:pt x="481" y="49"/>
                    <a:pt x="479" y="51"/>
                  </a:cubicBezTo>
                  <a:cubicBezTo>
                    <a:pt x="482" y="52"/>
                    <a:pt x="485" y="53"/>
                    <a:pt x="488" y="54"/>
                  </a:cubicBezTo>
                  <a:close/>
                  <a:moveTo>
                    <a:pt x="287" y="51"/>
                  </a:moveTo>
                  <a:cubicBezTo>
                    <a:pt x="285" y="53"/>
                    <a:pt x="280" y="53"/>
                    <a:pt x="278" y="56"/>
                  </a:cubicBezTo>
                  <a:cubicBezTo>
                    <a:pt x="285" y="63"/>
                    <a:pt x="297" y="65"/>
                    <a:pt x="305" y="72"/>
                  </a:cubicBezTo>
                  <a:cubicBezTo>
                    <a:pt x="314" y="69"/>
                    <a:pt x="325" y="74"/>
                    <a:pt x="335" y="73"/>
                  </a:cubicBezTo>
                  <a:cubicBezTo>
                    <a:pt x="322" y="63"/>
                    <a:pt x="303" y="59"/>
                    <a:pt x="287" y="51"/>
                  </a:cubicBezTo>
                  <a:close/>
                  <a:moveTo>
                    <a:pt x="361" y="55"/>
                  </a:moveTo>
                  <a:cubicBezTo>
                    <a:pt x="361" y="53"/>
                    <a:pt x="357" y="52"/>
                    <a:pt x="355" y="53"/>
                  </a:cubicBezTo>
                  <a:cubicBezTo>
                    <a:pt x="358" y="53"/>
                    <a:pt x="360" y="54"/>
                    <a:pt x="361" y="55"/>
                  </a:cubicBezTo>
                  <a:close/>
                  <a:moveTo>
                    <a:pt x="497" y="56"/>
                  </a:moveTo>
                  <a:cubicBezTo>
                    <a:pt x="498" y="53"/>
                    <a:pt x="495" y="54"/>
                    <a:pt x="493" y="53"/>
                  </a:cubicBezTo>
                  <a:cubicBezTo>
                    <a:pt x="493" y="56"/>
                    <a:pt x="495" y="56"/>
                    <a:pt x="497" y="56"/>
                  </a:cubicBezTo>
                  <a:close/>
                  <a:moveTo>
                    <a:pt x="251" y="55"/>
                  </a:moveTo>
                  <a:cubicBezTo>
                    <a:pt x="252" y="58"/>
                    <a:pt x="255" y="59"/>
                    <a:pt x="258" y="60"/>
                  </a:cubicBezTo>
                  <a:cubicBezTo>
                    <a:pt x="260" y="59"/>
                    <a:pt x="263" y="58"/>
                    <a:pt x="265" y="56"/>
                  </a:cubicBezTo>
                  <a:cubicBezTo>
                    <a:pt x="262" y="53"/>
                    <a:pt x="256" y="54"/>
                    <a:pt x="251" y="55"/>
                  </a:cubicBezTo>
                  <a:close/>
                  <a:moveTo>
                    <a:pt x="185" y="57"/>
                  </a:moveTo>
                  <a:cubicBezTo>
                    <a:pt x="186" y="56"/>
                    <a:pt x="189" y="55"/>
                    <a:pt x="190" y="54"/>
                  </a:cubicBezTo>
                  <a:cubicBezTo>
                    <a:pt x="187" y="55"/>
                    <a:pt x="185" y="54"/>
                    <a:pt x="185" y="57"/>
                  </a:cubicBezTo>
                  <a:close/>
                  <a:moveTo>
                    <a:pt x="241" y="56"/>
                  </a:moveTo>
                  <a:cubicBezTo>
                    <a:pt x="232" y="58"/>
                    <a:pt x="217" y="60"/>
                    <a:pt x="209" y="63"/>
                  </a:cubicBezTo>
                  <a:cubicBezTo>
                    <a:pt x="221" y="65"/>
                    <a:pt x="232" y="69"/>
                    <a:pt x="244" y="73"/>
                  </a:cubicBezTo>
                  <a:cubicBezTo>
                    <a:pt x="247" y="69"/>
                    <a:pt x="251" y="66"/>
                    <a:pt x="254" y="63"/>
                  </a:cubicBezTo>
                  <a:cubicBezTo>
                    <a:pt x="249" y="61"/>
                    <a:pt x="245" y="55"/>
                    <a:pt x="241" y="56"/>
                  </a:cubicBezTo>
                  <a:close/>
                  <a:moveTo>
                    <a:pt x="172" y="59"/>
                  </a:moveTo>
                  <a:cubicBezTo>
                    <a:pt x="166" y="61"/>
                    <a:pt x="159" y="61"/>
                    <a:pt x="155" y="66"/>
                  </a:cubicBezTo>
                  <a:cubicBezTo>
                    <a:pt x="165" y="63"/>
                    <a:pt x="174" y="59"/>
                    <a:pt x="183" y="56"/>
                  </a:cubicBezTo>
                  <a:cubicBezTo>
                    <a:pt x="180" y="56"/>
                    <a:pt x="176" y="58"/>
                    <a:pt x="172" y="59"/>
                  </a:cubicBezTo>
                  <a:close/>
                  <a:moveTo>
                    <a:pt x="261" y="63"/>
                  </a:moveTo>
                  <a:cubicBezTo>
                    <a:pt x="267" y="66"/>
                    <a:pt x="270" y="70"/>
                    <a:pt x="276" y="73"/>
                  </a:cubicBezTo>
                  <a:cubicBezTo>
                    <a:pt x="279" y="70"/>
                    <a:pt x="284" y="68"/>
                    <a:pt x="288" y="69"/>
                  </a:cubicBezTo>
                  <a:cubicBezTo>
                    <a:pt x="282" y="63"/>
                    <a:pt x="268" y="53"/>
                    <a:pt x="261" y="63"/>
                  </a:cubicBezTo>
                  <a:close/>
                  <a:moveTo>
                    <a:pt x="521" y="88"/>
                  </a:moveTo>
                  <a:cubicBezTo>
                    <a:pt x="506" y="78"/>
                    <a:pt x="490" y="66"/>
                    <a:pt x="472" y="60"/>
                  </a:cubicBezTo>
                  <a:cubicBezTo>
                    <a:pt x="485" y="73"/>
                    <a:pt x="503" y="84"/>
                    <a:pt x="521" y="88"/>
                  </a:cubicBezTo>
                  <a:close/>
                  <a:moveTo>
                    <a:pt x="540" y="78"/>
                  </a:moveTo>
                  <a:cubicBezTo>
                    <a:pt x="531" y="70"/>
                    <a:pt x="521" y="65"/>
                    <a:pt x="509" y="60"/>
                  </a:cubicBezTo>
                  <a:cubicBezTo>
                    <a:pt x="516" y="70"/>
                    <a:pt x="528" y="74"/>
                    <a:pt x="540" y="78"/>
                  </a:cubicBezTo>
                  <a:close/>
                  <a:moveTo>
                    <a:pt x="142" y="64"/>
                  </a:moveTo>
                  <a:cubicBezTo>
                    <a:pt x="145" y="65"/>
                    <a:pt x="145" y="62"/>
                    <a:pt x="148" y="63"/>
                  </a:cubicBezTo>
                  <a:cubicBezTo>
                    <a:pt x="148" y="60"/>
                    <a:pt x="142" y="62"/>
                    <a:pt x="142" y="64"/>
                  </a:cubicBezTo>
                  <a:close/>
                  <a:moveTo>
                    <a:pt x="428" y="67"/>
                  </a:moveTo>
                  <a:cubicBezTo>
                    <a:pt x="428" y="64"/>
                    <a:pt x="420" y="61"/>
                    <a:pt x="417" y="62"/>
                  </a:cubicBezTo>
                  <a:cubicBezTo>
                    <a:pt x="420" y="63"/>
                    <a:pt x="424" y="65"/>
                    <a:pt x="428" y="67"/>
                  </a:cubicBezTo>
                  <a:close/>
                  <a:moveTo>
                    <a:pt x="211" y="79"/>
                  </a:moveTo>
                  <a:cubicBezTo>
                    <a:pt x="213" y="79"/>
                    <a:pt x="213" y="82"/>
                    <a:pt x="214" y="79"/>
                  </a:cubicBezTo>
                  <a:cubicBezTo>
                    <a:pt x="209" y="76"/>
                    <a:pt x="198" y="71"/>
                    <a:pt x="203" y="63"/>
                  </a:cubicBezTo>
                  <a:cubicBezTo>
                    <a:pt x="198" y="65"/>
                    <a:pt x="193" y="66"/>
                    <a:pt x="188" y="67"/>
                  </a:cubicBezTo>
                  <a:cubicBezTo>
                    <a:pt x="194" y="72"/>
                    <a:pt x="205" y="76"/>
                    <a:pt x="211" y="79"/>
                  </a:cubicBezTo>
                  <a:close/>
                  <a:moveTo>
                    <a:pt x="150" y="67"/>
                  </a:moveTo>
                  <a:cubicBezTo>
                    <a:pt x="152" y="67"/>
                    <a:pt x="155" y="68"/>
                    <a:pt x="154" y="65"/>
                  </a:cubicBezTo>
                  <a:cubicBezTo>
                    <a:pt x="153" y="64"/>
                    <a:pt x="151" y="66"/>
                    <a:pt x="150" y="67"/>
                  </a:cubicBezTo>
                  <a:close/>
                  <a:moveTo>
                    <a:pt x="160" y="70"/>
                  </a:moveTo>
                  <a:cubicBezTo>
                    <a:pt x="164" y="72"/>
                    <a:pt x="166" y="69"/>
                    <a:pt x="170" y="69"/>
                  </a:cubicBezTo>
                  <a:cubicBezTo>
                    <a:pt x="170" y="67"/>
                    <a:pt x="170" y="67"/>
                    <a:pt x="171" y="66"/>
                  </a:cubicBezTo>
                  <a:cubicBezTo>
                    <a:pt x="167" y="65"/>
                    <a:pt x="162" y="67"/>
                    <a:pt x="160" y="70"/>
                  </a:cubicBezTo>
                  <a:close/>
                  <a:moveTo>
                    <a:pt x="526" y="88"/>
                  </a:moveTo>
                  <a:cubicBezTo>
                    <a:pt x="516" y="79"/>
                    <a:pt x="508" y="65"/>
                    <a:pt x="492" y="66"/>
                  </a:cubicBezTo>
                  <a:cubicBezTo>
                    <a:pt x="503" y="72"/>
                    <a:pt x="515" y="82"/>
                    <a:pt x="526" y="88"/>
                  </a:cubicBezTo>
                  <a:close/>
                  <a:moveTo>
                    <a:pt x="248" y="74"/>
                  </a:moveTo>
                  <a:cubicBezTo>
                    <a:pt x="254" y="78"/>
                    <a:pt x="258" y="71"/>
                    <a:pt x="260" y="67"/>
                  </a:cubicBezTo>
                  <a:cubicBezTo>
                    <a:pt x="255" y="64"/>
                    <a:pt x="250" y="71"/>
                    <a:pt x="248" y="74"/>
                  </a:cubicBezTo>
                  <a:close/>
                  <a:moveTo>
                    <a:pt x="209" y="69"/>
                  </a:moveTo>
                  <a:cubicBezTo>
                    <a:pt x="214" y="77"/>
                    <a:pt x="225" y="80"/>
                    <a:pt x="232" y="86"/>
                  </a:cubicBezTo>
                  <a:cubicBezTo>
                    <a:pt x="235" y="83"/>
                    <a:pt x="238" y="79"/>
                    <a:pt x="241" y="76"/>
                  </a:cubicBezTo>
                  <a:cubicBezTo>
                    <a:pt x="233" y="71"/>
                    <a:pt x="221" y="69"/>
                    <a:pt x="209" y="69"/>
                  </a:cubicBezTo>
                  <a:close/>
                  <a:moveTo>
                    <a:pt x="596" y="107"/>
                  </a:moveTo>
                  <a:cubicBezTo>
                    <a:pt x="584" y="92"/>
                    <a:pt x="570" y="80"/>
                    <a:pt x="553" y="69"/>
                  </a:cubicBezTo>
                  <a:cubicBezTo>
                    <a:pt x="566" y="83"/>
                    <a:pt x="578" y="101"/>
                    <a:pt x="596" y="107"/>
                  </a:cubicBezTo>
                  <a:close/>
                  <a:moveTo>
                    <a:pt x="194" y="79"/>
                  </a:moveTo>
                  <a:cubicBezTo>
                    <a:pt x="195" y="78"/>
                    <a:pt x="195" y="76"/>
                    <a:pt x="197" y="77"/>
                  </a:cubicBezTo>
                  <a:cubicBezTo>
                    <a:pt x="194" y="73"/>
                    <a:pt x="187" y="72"/>
                    <a:pt x="180" y="70"/>
                  </a:cubicBezTo>
                  <a:cubicBezTo>
                    <a:pt x="185" y="73"/>
                    <a:pt x="189" y="77"/>
                    <a:pt x="194" y="79"/>
                  </a:cubicBezTo>
                  <a:close/>
                  <a:moveTo>
                    <a:pt x="171" y="74"/>
                  </a:moveTo>
                  <a:cubicBezTo>
                    <a:pt x="175" y="75"/>
                    <a:pt x="178" y="77"/>
                    <a:pt x="183" y="78"/>
                  </a:cubicBezTo>
                  <a:cubicBezTo>
                    <a:pt x="179" y="76"/>
                    <a:pt x="174" y="67"/>
                    <a:pt x="171" y="74"/>
                  </a:cubicBezTo>
                  <a:close/>
                  <a:moveTo>
                    <a:pt x="259" y="79"/>
                  </a:moveTo>
                  <a:cubicBezTo>
                    <a:pt x="270" y="87"/>
                    <a:pt x="281" y="76"/>
                    <a:pt x="265" y="71"/>
                  </a:cubicBezTo>
                  <a:cubicBezTo>
                    <a:pt x="264" y="74"/>
                    <a:pt x="260" y="75"/>
                    <a:pt x="259" y="79"/>
                  </a:cubicBezTo>
                  <a:close/>
                  <a:moveTo>
                    <a:pt x="493" y="86"/>
                  </a:moveTo>
                  <a:cubicBezTo>
                    <a:pt x="486" y="77"/>
                    <a:pt x="469" y="75"/>
                    <a:pt x="457" y="72"/>
                  </a:cubicBezTo>
                  <a:cubicBezTo>
                    <a:pt x="467" y="79"/>
                    <a:pt x="480" y="85"/>
                    <a:pt x="493" y="86"/>
                  </a:cubicBezTo>
                  <a:close/>
                  <a:moveTo>
                    <a:pt x="146" y="75"/>
                  </a:moveTo>
                  <a:cubicBezTo>
                    <a:pt x="148" y="79"/>
                    <a:pt x="156" y="76"/>
                    <a:pt x="158" y="73"/>
                  </a:cubicBezTo>
                  <a:cubicBezTo>
                    <a:pt x="154" y="72"/>
                    <a:pt x="147" y="71"/>
                    <a:pt x="146" y="75"/>
                  </a:cubicBezTo>
                  <a:close/>
                  <a:moveTo>
                    <a:pt x="350" y="74"/>
                  </a:moveTo>
                  <a:cubicBezTo>
                    <a:pt x="357" y="83"/>
                    <a:pt x="370" y="84"/>
                    <a:pt x="383" y="83"/>
                  </a:cubicBezTo>
                  <a:cubicBezTo>
                    <a:pt x="379" y="80"/>
                    <a:pt x="374" y="78"/>
                    <a:pt x="373" y="73"/>
                  </a:cubicBezTo>
                  <a:cubicBezTo>
                    <a:pt x="367" y="72"/>
                    <a:pt x="358" y="75"/>
                    <a:pt x="350" y="74"/>
                  </a:cubicBezTo>
                  <a:close/>
                  <a:moveTo>
                    <a:pt x="132" y="76"/>
                  </a:moveTo>
                  <a:cubicBezTo>
                    <a:pt x="134" y="75"/>
                    <a:pt x="135" y="74"/>
                    <a:pt x="137" y="74"/>
                  </a:cubicBezTo>
                  <a:cubicBezTo>
                    <a:pt x="136" y="71"/>
                    <a:pt x="132" y="74"/>
                    <a:pt x="132" y="76"/>
                  </a:cubicBezTo>
                  <a:close/>
                  <a:moveTo>
                    <a:pt x="280" y="76"/>
                  </a:moveTo>
                  <a:cubicBezTo>
                    <a:pt x="281" y="76"/>
                    <a:pt x="282" y="77"/>
                    <a:pt x="283" y="77"/>
                  </a:cubicBezTo>
                  <a:cubicBezTo>
                    <a:pt x="284" y="75"/>
                    <a:pt x="286" y="75"/>
                    <a:pt x="289" y="76"/>
                  </a:cubicBezTo>
                  <a:cubicBezTo>
                    <a:pt x="289" y="74"/>
                    <a:pt x="291" y="74"/>
                    <a:pt x="292" y="73"/>
                  </a:cubicBezTo>
                  <a:cubicBezTo>
                    <a:pt x="287" y="73"/>
                    <a:pt x="283" y="72"/>
                    <a:pt x="280" y="76"/>
                  </a:cubicBezTo>
                  <a:close/>
                  <a:moveTo>
                    <a:pt x="583" y="124"/>
                  </a:moveTo>
                  <a:cubicBezTo>
                    <a:pt x="580" y="120"/>
                    <a:pt x="576" y="117"/>
                    <a:pt x="574" y="113"/>
                  </a:cubicBezTo>
                  <a:cubicBezTo>
                    <a:pt x="566" y="113"/>
                    <a:pt x="560" y="107"/>
                    <a:pt x="558" y="99"/>
                  </a:cubicBezTo>
                  <a:cubicBezTo>
                    <a:pt x="552" y="100"/>
                    <a:pt x="546" y="95"/>
                    <a:pt x="545" y="90"/>
                  </a:cubicBezTo>
                  <a:cubicBezTo>
                    <a:pt x="533" y="89"/>
                    <a:pt x="528" y="77"/>
                    <a:pt x="516" y="73"/>
                  </a:cubicBezTo>
                  <a:cubicBezTo>
                    <a:pt x="533" y="95"/>
                    <a:pt x="560" y="108"/>
                    <a:pt x="583" y="124"/>
                  </a:cubicBezTo>
                  <a:close/>
                  <a:moveTo>
                    <a:pt x="155" y="82"/>
                  </a:moveTo>
                  <a:cubicBezTo>
                    <a:pt x="162" y="85"/>
                    <a:pt x="167" y="91"/>
                    <a:pt x="175" y="94"/>
                  </a:cubicBezTo>
                  <a:cubicBezTo>
                    <a:pt x="178" y="90"/>
                    <a:pt x="180" y="85"/>
                    <a:pt x="183" y="82"/>
                  </a:cubicBezTo>
                  <a:cubicBezTo>
                    <a:pt x="174" y="78"/>
                    <a:pt x="161" y="70"/>
                    <a:pt x="155" y="82"/>
                  </a:cubicBezTo>
                  <a:close/>
                  <a:moveTo>
                    <a:pt x="337" y="76"/>
                  </a:moveTo>
                  <a:cubicBezTo>
                    <a:pt x="339" y="78"/>
                    <a:pt x="343" y="79"/>
                    <a:pt x="343" y="83"/>
                  </a:cubicBezTo>
                  <a:cubicBezTo>
                    <a:pt x="345" y="81"/>
                    <a:pt x="347" y="81"/>
                    <a:pt x="349" y="79"/>
                  </a:cubicBezTo>
                  <a:cubicBezTo>
                    <a:pt x="346" y="80"/>
                    <a:pt x="348" y="78"/>
                    <a:pt x="347" y="77"/>
                  </a:cubicBezTo>
                  <a:cubicBezTo>
                    <a:pt x="342" y="77"/>
                    <a:pt x="340" y="74"/>
                    <a:pt x="337" y="76"/>
                  </a:cubicBezTo>
                  <a:close/>
                  <a:moveTo>
                    <a:pt x="237" y="90"/>
                  </a:moveTo>
                  <a:cubicBezTo>
                    <a:pt x="244" y="91"/>
                    <a:pt x="247" y="83"/>
                    <a:pt x="250" y="78"/>
                  </a:cubicBezTo>
                  <a:cubicBezTo>
                    <a:pt x="243" y="73"/>
                    <a:pt x="237" y="84"/>
                    <a:pt x="237" y="90"/>
                  </a:cubicBezTo>
                  <a:close/>
                  <a:moveTo>
                    <a:pt x="286" y="79"/>
                  </a:moveTo>
                  <a:cubicBezTo>
                    <a:pt x="289" y="84"/>
                    <a:pt x="301" y="79"/>
                    <a:pt x="306" y="77"/>
                  </a:cubicBezTo>
                  <a:cubicBezTo>
                    <a:pt x="301" y="76"/>
                    <a:pt x="291" y="77"/>
                    <a:pt x="286" y="79"/>
                  </a:cubicBezTo>
                  <a:close/>
                  <a:moveTo>
                    <a:pt x="391" y="84"/>
                  </a:moveTo>
                  <a:cubicBezTo>
                    <a:pt x="399" y="87"/>
                    <a:pt x="410" y="85"/>
                    <a:pt x="417" y="86"/>
                  </a:cubicBezTo>
                  <a:cubicBezTo>
                    <a:pt x="407" y="82"/>
                    <a:pt x="396" y="76"/>
                    <a:pt x="382" y="77"/>
                  </a:cubicBezTo>
                  <a:cubicBezTo>
                    <a:pt x="385" y="78"/>
                    <a:pt x="387" y="82"/>
                    <a:pt x="391" y="84"/>
                  </a:cubicBezTo>
                  <a:close/>
                  <a:moveTo>
                    <a:pt x="137" y="79"/>
                  </a:moveTo>
                  <a:cubicBezTo>
                    <a:pt x="139" y="79"/>
                    <a:pt x="141" y="82"/>
                    <a:pt x="145" y="80"/>
                  </a:cubicBezTo>
                  <a:cubicBezTo>
                    <a:pt x="144" y="76"/>
                    <a:pt x="139" y="76"/>
                    <a:pt x="137" y="79"/>
                  </a:cubicBezTo>
                  <a:close/>
                  <a:moveTo>
                    <a:pt x="321" y="80"/>
                  </a:moveTo>
                  <a:cubicBezTo>
                    <a:pt x="325" y="83"/>
                    <a:pt x="330" y="84"/>
                    <a:pt x="338" y="83"/>
                  </a:cubicBezTo>
                  <a:cubicBezTo>
                    <a:pt x="335" y="77"/>
                    <a:pt x="327" y="76"/>
                    <a:pt x="321" y="80"/>
                  </a:cubicBezTo>
                  <a:close/>
                  <a:moveTo>
                    <a:pt x="202" y="78"/>
                  </a:moveTo>
                  <a:cubicBezTo>
                    <a:pt x="201" y="80"/>
                    <a:pt x="200" y="82"/>
                    <a:pt x="199" y="83"/>
                  </a:cubicBezTo>
                  <a:cubicBezTo>
                    <a:pt x="207" y="86"/>
                    <a:pt x="224" y="104"/>
                    <a:pt x="230" y="91"/>
                  </a:cubicBezTo>
                  <a:cubicBezTo>
                    <a:pt x="221" y="86"/>
                    <a:pt x="211" y="81"/>
                    <a:pt x="202" y="78"/>
                  </a:cubicBezTo>
                  <a:close/>
                  <a:moveTo>
                    <a:pt x="97" y="84"/>
                  </a:moveTo>
                  <a:cubicBezTo>
                    <a:pt x="103" y="86"/>
                    <a:pt x="104" y="81"/>
                    <a:pt x="107" y="79"/>
                  </a:cubicBezTo>
                  <a:cubicBezTo>
                    <a:pt x="103" y="79"/>
                    <a:pt x="100" y="81"/>
                    <a:pt x="97" y="84"/>
                  </a:cubicBezTo>
                  <a:close/>
                  <a:moveTo>
                    <a:pt x="122" y="80"/>
                  </a:moveTo>
                  <a:cubicBezTo>
                    <a:pt x="124" y="81"/>
                    <a:pt x="126" y="79"/>
                    <a:pt x="124" y="79"/>
                  </a:cubicBezTo>
                  <a:cubicBezTo>
                    <a:pt x="124" y="80"/>
                    <a:pt x="122" y="78"/>
                    <a:pt x="122" y="80"/>
                  </a:cubicBezTo>
                  <a:close/>
                  <a:moveTo>
                    <a:pt x="256" y="80"/>
                  </a:moveTo>
                  <a:cubicBezTo>
                    <a:pt x="253" y="85"/>
                    <a:pt x="249" y="88"/>
                    <a:pt x="247" y="93"/>
                  </a:cubicBezTo>
                  <a:cubicBezTo>
                    <a:pt x="255" y="92"/>
                    <a:pt x="260" y="88"/>
                    <a:pt x="264" y="83"/>
                  </a:cubicBezTo>
                  <a:cubicBezTo>
                    <a:pt x="261" y="83"/>
                    <a:pt x="259" y="81"/>
                    <a:pt x="256" y="80"/>
                  </a:cubicBezTo>
                  <a:close/>
                  <a:moveTo>
                    <a:pt x="277" y="84"/>
                  </a:moveTo>
                  <a:cubicBezTo>
                    <a:pt x="281" y="84"/>
                    <a:pt x="283" y="85"/>
                    <a:pt x="285" y="83"/>
                  </a:cubicBezTo>
                  <a:cubicBezTo>
                    <a:pt x="283" y="81"/>
                    <a:pt x="278" y="80"/>
                    <a:pt x="277" y="84"/>
                  </a:cubicBezTo>
                  <a:close/>
                  <a:moveTo>
                    <a:pt x="295" y="86"/>
                  </a:moveTo>
                  <a:cubicBezTo>
                    <a:pt x="301" y="85"/>
                    <a:pt x="311" y="87"/>
                    <a:pt x="315" y="83"/>
                  </a:cubicBezTo>
                  <a:cubicBezTo>
                    <a:pt x="310" y="79"/>
                    <a:pt x="300" y="83"/>
                    <a:pt x="295" y="86"/>
                  </a:cubicBezTo>
                  <a:close/>
                  <a:moveTo>
                    <a:pt x="127" y="83"/>
                  </a:moveTo>
                  <a:cubicBezTo>
                    <a:pt x="129" y="84"/>
                    <a:pt x="130" y="86"/>
                    <a:pt x="134" y="86"/>
                  </a:cubicBezTo>
                  <a:cubicBezTo>
                    <a:pt x="134" y="85"/>
                    <a:pt x="137" y="85"/>
                    <a:pt x="138" y="83"/>
                  </a:cubicBezTo>
                  <a:cubicBezTo>
                    <a:pt x="137" y="82"/>
                    <a:pt x="135" y="81"/>
                    <a:pt x="133" y="82"/>
                  </a:cubicBezTo>
                  <a:cubicBezTo>
                    <a:pt x="133" y="84"/>
                    <a:pt x="131" y="84"/>
                    <a:pt x="129" y="84"/>
                  </a:cubicBezTo>
                  <a:cubicBezTo>
                    <a:pt x="128" y="83"/>
                    <a:pt x="131" y="82"/>
                    <a:pt x="128" y="82"/>
                  </a:cubicBezTo>
                  <a:cubicBezTo>
                    <a:pt x="128" y="82"/>
                    <a:pt x="127" y="82"/>
                    <a:pt x="127" y="83"/>
                  </a:cubicBezTo>
                  <a:close/>
                  <a:moveTo>
                    <a:pt x="457" y="85"/>
                  </a:moveTo>
                  <a:cubicBezTo>
                    <a:pt x="454" y="86"/>
                    <a:pt x="453" y="81"/>
                    <a:pt x="451" y="83"/>
                  </a:cubicBezTo>
                  <a:cubicBezTo>
                    <a:pt x="453" y="83"/>
                    <a:pt x="456" y="88"/>
                    <a:pt x="457" y="85"/>
                  </a:cubicBezTo>
                  <a:close/>
                  <a:moveTo>
                    <a:pt x="591" y="130"/>
                  </a:moveTo>
                  <a:cubicBezTo>
                    <a:pt x="592" y="131"/>
                    <a:pt x="594" y="131"/>
                    <a:pt x="595" y="133"/>
                  </a:cubicBezTo>
                  <a:cubicBezTo>
                    <a:pt x="595" y="134"/>
                    <a:pt x="595" y="135"/>
                    <a:pt x="595" y="136"/>
                  </a:cubicBezTo>
                  <a:cubicBezTo>
                    <a:pt x="600" y="141"/>
                    <a:pt x="603" y="148"/>
                    <a:pt x="609" y="150"/>
                  </a:cubicBezTo>
                  <a:cubicBezTo>
                    <a:pt x="599" y="121"/>
                    <a:pt x="572" y="102"/>
                    <a:pt x="548" y="85"/>
                  </a:cubicBezTo>
                  <a:cubicBezTo>
                    <a:pt x="544" y="85"/>
                    <a:pt x="541" y="82"/>
                    <a:pt x="539" y="83"/>
                  </a:cubicBezTo>
                  <a:cubicBezTo>
                    <a:pt x="558" y="96"/>
                    <a:pt x="578" y="110"/>
                    <a:pt x="591" y="130"/>
                  </a:cubicBezTo>
                  <a:close/>
                  <a:moveTo>
                    <a:pt x="423" y="83"/>
                  </a:moveTo>
                  <a:cubicBezTo>
                    <a:pt x="423" y="85"/>
                    <a:pt x="425" y="85"/>
                    <a:pt x="424" y="86"/>
                  </a:cubicBezTo>
                  <a:cubicBezTo>
                    <a:pt x="427" y="85"/>
                    <a:pt x="430" y="92"/>
                    <a:pt x="433" y="88"/>
                  </a:cubicBezTo>
                  <a:cubicBezTo>
                    <a:pt x="431" y="87"/>
                    <a:pt x="427" y="86"/>
                    <a:pt x="425" y="83"/>
                  </a:cubicBezTo>
                  <a:cubicBezTo>
                    <a:pt x="425" y="83"/>
                    <a:pt x="424" y="84"/>
                    <a:pt x="423" y="83"/>
                  </a:cubicBezTo>
                  <a:close/>
                  <a:moveTo>
                    <a:pt x="185" y="95"/>
                  </a:moveTo>
                  <a:cubicBezTo>
                    <a:pt x="187" y="93"/>
                    <a:pt x="188" y="87"/>
                    <a:pt x="191" y="87"/>
                  </a:cubicBezTo>
                  <a:cubicBezTo>
                    <a:pt x="191" y="85"/>
                    <a:pt x="189" y="84"/>
                    <a:pt x="186" y="83"/>
                  </a:cubicBezTo>
                  <a:cubicBezTo>
                    <a:pt x="187" y="88"/>
                    <a:pt x="183" y="92"/>
                    <a:pt x="185" y="95"/>
                  </a:cubicBezTo>
                  <a:close/>
                  <a:moveTo>
                    <a:pt x="156" y="87"/>
                  </a:moveTo>
                  <a:cubicBezTo>
                    <a:pt x="154" y="86"/>
                    <a:pt x="153" y="83"/>
                    <a:pt x="151" y="85"/>
                  </a:cubicBezTo>
                  <a:cubicBezTo>
                    <a:pt x="152" y="86"/>
                    <a:pt x="155" y="88"/>
                    <a:pt x="156" y="87"/>
                  </a:cubicBezTo>
                  <a:close/>
                  <a:moveTo>
                    <a:pt x="115" y="91"/>
                  </a:moveTo>
                  <a:cubicBezTo>
                    <a:pt x="118" y="91"/>
                    <a:pt x="119" y="93"/>
                    <a:pt x="123" y="93"/>
                  </a:cubicBezTo>
                  <a:cubicBezTo>
                    <a:pt x="125" y="91"/>
                    <a:pt x="128" y="90"/>
                    <a:pt x="130" y="88"/>
                  </a:cubicBezTo>
                  <a:cubicBezTo>
                    <a:pt x="125" y="87"/>
                    <a:pt x="118" y="84"/>
                    <a:pt x="115" y="91"/>
                  </a:cubicBezTo>
                  <a:close/>
                  <a:moveTo>
                    <a:pt x="334" y="86"/>
                  </a:moveTo>
                  <a:cubicBezTo>
                    <a:pt x="337" y="90"/>
                    <a:pt x="343" y="87"/>
                    <a:pt x="347" y="88"/>
                  </a:cubicBezTo>
                  <a:cubicBezTo>
                    <a:pt x="346" y="84"/>
                    <a:pt x="339" y="88"/>
                    <a:pt x="334" y="86"/>
                  </a:cubicBezTo>
                  <a:close/>
                  <a:moveTo>
                    <a:pt x="79" y="94"/>
                  </a:moveTo>
                  <a:cubicBezTo>
                    <a:pt x="82" y="92"/>
                    <a:pt x="86" y="90"/>
                    <a:pt x="88" y="86"/>
                  </a:cubicBezTo>
                  <a:cubicBezTo>
                    <a:pt x="84" y="87"/>
                    <a:pt x="77" y="91"/>
                    <a:pt x="79" y="94"/>
                  </a:cubicBezTo>
                  <a:close/>
                  <a:moveTo>
                    <a:pt x="147" y="87"/>
                  </a:moveTo>
                  <a:cubicBezTo>
                    <a:pt x="144" y="88"/>
                    <a:pt x="142" y="90"/>
                    <a:pt x="140" y="92"/>
                  </a:cubicBezTo>
                  <a:cubicBezTo>
                    <a:pt x="150" y="97"/>
                    <a:pt x="159" y="103"/>
                    <a:pt x="168" y="108"/>
                  </a:cubicBezTo>
                  <a:cubicBezTo>
                    <a:pt x="169" y="105"/>
                    <a:pt x="172" y="103"/>
                    <a:pt x="173" y="99"/>
                  </a:cubicBezTo>
                  <a:cubicBezTo>
                    <a:pt x="164" y="95"/>
                    <a:pt x="156" y="91"/>
                    <a:pt x="147" y="87"/>
                  </a:cubicBezTo>
                  <a:close/>
                  <a:moveTo>
                    <a:pt x="313" y="88"/>
                  </a:moveTo>
                  <a:cubicBezTo>
                    <a:pt x="310" y="89"/>
                    <a:pt x="304" y="88"/>
                    <a:pt x="302" y="90"/>
                  </a:cubicBezTo>
                  <a:cubicBezTo>
                    <a:pt x="308" y="92"/>
                    <a:pt x="315" y="90"/>
                    <a:pt x="323" y="90"/>
                  </a:cubicBezTo>
                  <a:cubicBezTo>
                    <a:pt x="322" y="86"/>
                    <a:pt x="316" y="88"/>
                    <a:pt x="313" y="88"/>
                  </a:cubicBezTo>
                  <a:close/>
                  <a:moveTo>
                    <a:pt x="191" y="104"/>
                  </a:moveTo>
                  <a:cubicBezTo>
                    <a:pt x="198" y="102"/>
                    <a:pt x="205" y="99"/>
                    <a:pt x="214" y="99"/>
                  </a:cubicBezTo>
                  <a:cubicBezTo>
                    <a:pt x="209" y="94"/>
                    <a:pt x="204" y="90"/>
                    <a:pt x="197" y="88"/>
                  </a:cubicBezTo>
                  <a:cubicBezTo>
                    <a:pt x="195" y="94"/>
                    <a:pt x="194" y="99"/>
                    <a:pt x="191" y="104"/>
                  </a:cubicBezTo>
                  <a:close/>
                  <a:moveTo>
                    <a:pt x="504" y="102"/>
                  </a:moveTo>
                  <a:cubicBezTo>
                    <a:pt x="514" y="107"/>
                    <a:pt x="521" y="114"/>
                    <a:pt x="530" y="119"/>
                  </a:cubicBezTo>
                  <a:cubicBezTo>
                    <a:pt x="523" y="102"/>
                    <a:pt x="505" y="94"/>
                    <a:pt x="485" y="89"/>
                  </a:cubicBezTo>
                  <a:cubicBezTo>
                    <a:pt x="490" y="95"/>
                    <a:pt x="499" y="97"/>
                    <a:pt x="504" y="102"/>
                  </a:cubicBezTo>
                  <a:close/>
                  <a:moveTo>
                    <a:pt x="378" y="91"/>
                  </a:moveTo>
                  <a:cubicBezTo>
                    <a:pt x="387" y="94"/>
                    <a:pt x="395" y="98"/>
                    <a:pt x="403" y="102"/>
                  </a:cubicBezTo>
                  <a:cubicBezTo>
                    <a:pt x="397" y="96"/>
                    <a:pt x="391" y="87"/>
                    <a:pt x="378" y="91"/>
                  </a:cubicBezTo>
                  <a:close/>
                  <a:moveTo>
                    <a:pt x="516" y="96"/>
                  </a:moveTo>
                  <a:cubicBezTo>
                    <a:pt x="518" y="96"/>
                    <a:pt x="519" y="97"/>
                    <a:pt x="520" y="96"/>
                  </a:cubicBezTo>
                  <a:cubicBezTo>
                    <a:pt x="517" y="94"/>
                    <a:pt x="513" y="92"/>
                    <a:pt x="509" y="90"/>
                  </a:cubicBezTo>
                  <a:cubicBezTo>
                    <a:pt x="510" y="93"/>
                    <a:pt x="516" y="92"/>
                    <a:pt x="516" y="96"/>
                  </a:cubicBezTo>
                  <a:close/>
                  <a:moveTo>
                    <a:pt x="342" y="92"/>
                  </a:moveTo>
                  <a:cubicBezTo>
                    <a:pt x="344" y="93"/>
                    <a:pt x="346" y="94"/>
                    <a:pt x="349" y="94"/>
                  </a:cubicBezTo>
                  <a:cubicBezTo>
                    <a:pt x="349" y="92"/>
                    <a:pt x="351" y="92"/>
                    <a:pt x="351" y="91"/>
                  </a:cubicBezTo>
                  <a:cubicBezTo>
                    <a:pt x="347" y="91"/>
                    <a:pt x="344" y="91"/>
                    <a:pt x="342" y="92"/>
                  </a:cubicBezTo>
                  <a:close/>
                  <a:moveTo>
                    <a:pt x="379" y="94"/>
                  </a:moveTo>
                  <a:cubicBezTo>
                    <a:pt x="379" y="92"/>
                    <a:pt x="376" y="93"/>
                    <a:pt x="375" y="91"/>
                  </a:cubicBezTo>
                  <a:cubicBezTo>
                    <a:pt x="375" y="94"/>
                    <a:pt x="377" y="94"/>
                    <a:pt x="379" y="94"/>
                  </a:cubicBezTo>
                  <a:close/>
                  <a:moveTo>
                    <a:pt x="436" y="110"/>
                  </a:moveTo>
                  <a:cubicBezTo>
                    <a:pt x="437" y="109"/>
                    <a:pt x="438" y="108"/>
                    <a:pt x="440" y="108"/>
                  </a:cubicBezTo>
                  <a:cubicBezTo>
                    <a:pt x="440" y="111"/>
                    <a:pt x="442" y="112"/>
                    <a:pt x="444" y="113"/>
                  </a:cubicBezTo>
                  <a:cubicBezTo>
                    <a:pt x="450" y="113"/>
                    <a:pt x="457" y="118"/>
                    <a:pt x="464" y="120"/>
                  </a:cubicBezTo>
                  <a:cubicBezTo>
                    <a:pt x="458" y="111"/>
                    <a:pt x="450" y="108"/>
                    <a:pt x="442" y="102"/>
                  </a:cubicBezTo>
                  <a:cubicBezTo>
                    <a:pt x="439" y="100"/>
                    <a:pt x="437" y="97"/>
                    <a:pt x="434" y="96"/>
                  </a:cubicBezTo>
                  <a:cubicBezTo>
                    <a:pt x="425" y="91"/>
                    <a:pt x="413" y="93"/>
                    <a:pt x="403" y="91"/>
                  </a:cubicBezTo>
                  <a:cubicBezTo>
                    <a:pt x="413" y="99"/>
                    <a:pt x="422" y="107"/>
                    <a:pt x="436" y="110"/>
                  </a:cubicBezTo>
                  <a:close/>
                  <a:moveTo>
                    <a:pt x="233" y="94"/>
                  </a:moveTo>
                  <a:cubicBezTo>
                    <a:pt x="234" y="95"/>
                    <a:pt x="235" y="94"/>
                    <a:pt x="235" y="93"/>
                  </a:cubicBezTo>
                  <a:cubicBezTo>
                    <a:pt x="234" y="93"/>
                    <a:pt x="234" y="92"/>
                    <a:pt x="233" y="92"/>
                  </a:cubicBezTo>
                  <a:cubicBezTo>
                    <a:pt x="233" y="93"/>
                    <a:pt x="232" y="93"/>
                    <a:pt x="233" y="94"/>
                  </a:cubicBezTo>
                  <a:close/>
                  <a:moveTo>
                    <a:pt x="105" y="96"/>
                  </a:moveTo>
                  <a:cubicBezTo>
                    <a:pt x="109" y="102"/>
                    <a:pt x="117" y="102"/>
                    <a:pt x="120" y="96"/>
                  </a:cubicBezTo>
                  <a:cubicBezTo>
                    <a:pt x="115" y="94"/>
                    <a:pt x="107" y="90"/>
                    <a:pt x="105" y="96"/>
                  </a:cubicBezTo>
                  <a:close/>
                  <a:moveTo>
                    <a:pt x="133" y="98"/>
                  </a:moveTo>
                  <a:cubicBezTo>
                    <a:pt x="144" y="103"/>
                    <a:pt x="154" y="108"/>
                    <a:pt x="165" y="113"/>
                  </a:cubicBezTo>
                  <a:cubicBezTo>
                    <a:pt x="165" y="110"/>
                    <a:pt x="161" y="111"/>
                    <a:pt x="162" y="108"/>
                  </a:cubicBezTo>
                  <a:cubicBezTo>
                    <a:pt x="151" y="105"/>
                    <a:pt x="149" y="98"/>
                    <a:pt x="140" y="97"/>
                  </a:cubicBezTo>
                  <a:cubicBezTo>
                    <a:pt x="140" y="96"/>
                    <a:pt x="139" y="95"/>
                    <a:pt x="139" y="94"/>
                  </a:cubicBezTo>
                  <a:cubicBezTo>
                    <a:pt x="138" y="94"/>
                    <a:pt x="137" y="94"/>
                    <a:pt x="137" y="93"/>
                  </a:cubicBezTo>
                  <a:cubicBezTo>
                    <a:pt x="136" y="96"/>
                    <a:pt x="134" y="96"/>
                    <a:pt x="133" y="98"/>
                  </a:cubicBezTo>
                  <a:close/>
                  <a:moveTo>
                    <a:pt x="278" y="94"/>
                  </a:moveTo>
                  <a:cubicBezTo>
                    <a:pt x="278" y="95"/>
                    <a:pt x="277" y="96"/>
                    <a:pt x="278" y="96"/>
                  </a:cubicBezTo>
                  <a:cubicBezTo>
                    <a:pt x="279" y="95"/>
                    <a:pt x="280" y="95"/>
                    <a:pt x="282" y="95"/>
                  </a:cubicBezTo>
                  <a:cubicBezTo>
                    <a:pt x="281" y="92"/>
                    <a:pt x="280" y="94"/>
                    <a:pt x="278" y="94"/>
                  </a:cubicBezTo>
                  <a:close/>
                  <a:moveTo>
                    <a:pt x="253" y="99"/>
                  </a:moveTo>
                  <a:cubicBezTo>
                    <a:pt x="258" y="101"/>
                    <a:pt x="270" y="98"/>
                    <a:pt x="273" y="96"/>
                  </a:cubicBezTo>
                  <a:cubicBezTo>
                    <a:pt x="267" y="94"/>
                    <a:pt x="256" y="94"/>
                    <a:pt x="253" y="99"/>
                  </a:cubicBezTo>
                  <a:close/>
                  <a:moveTo>
                    <a:pt x="310" y="96"/>
                  </a:moveTo>
                  <a:cubicBezTo>
                    <a:pt x="316" y="99"/>
                    <a:pt x="319" y="105"/>
                    <a:pt x="329" y="104"/>
                  </a:cubicBezTo>
                  <a:cubicBezTo>
                    <a:pt x="329" y="100"/>
                    <a:pt x="333" y="100"/>
                    <a:pt x="334" y="96"/>
                  </a:cubicBezTo>
                  <a:cubicBezTo>
                    <a:pt x="327" y="96"/>
                    <a:pt x="317" y="94"/>
                    <a:pt x="310" y="96"/>
                  </a:cubicBezTo>
                  <a:close/>
                  <a:moveTo>
                    <a:pt x="311" y="104"/>
                  </a:moveTo>
                  <a:cubicBezTo>
                    <a:pt x="305" y="102"/>
                    <a:pt x="291" y="90"/>
                    <a:pt x="290" y="104"/>
                  </a:cubicBezTo>
                  <a:cubicBezTo>
                    <a:pt x="297" y="108"/>
                    <a:pt x="304" y="112"/>
                    <a:pt x="313" y="110"/>
                  </a:cubicBezTo>
                  <a:cubicBezTo>
                    <a:pt x="312" y="108"/>
                    <a:pt x="311" y="106"/>
                    <a:pt x="311" y="104"/>
                  </a:cubicBezTo>
                  <a:close/>
                  <a:moveTo>
                    <a:pt x="308" y="100"/>
                  </a:moveTo>
                  <a:cubicBezTo>
                    <a:pt x="308" y="97"/>
                    <a:pt x="306" y="97"/>
                    <a:pt x="304" y="97"/>
                  </a:cubicBezTo>
                  <a:cubicBezTo>
                    <a:pt x="304" y="99"/>
                    <a:pt x="307" y="99"/>
                    <a:pt x="308" y="100"/>
                  </a:cubicBezTo>
                  <a:close/>
                  <a:moveTo>
                    <a:pt x="388" y="99"/>
                  </a:moveTo>
                  <a:cubicBezTo>
                    <a:pt x="389" y="99"/>
                    <a:pt x="389" y="99"/>
                    <a:pt x="390" y="100"/>
                  </a:cubicBezTo>
                  <a:cubicBezTo>
                    <a:pt x="391" y="98"/>
                    <a:pt x="385" y="97"/>
                    <a:pt x="387" y="98"/>
                  </a:cubicBezTo>
                  <a:cubicBezTo>
                    <a:pt x="387" y="98"/>
                    <a:pt x="388" y="99"/>
                    <a:pt x="388" y="99"/>
                  </a:cubicBezTo>
                  <a:close/>
                  <a:moveTo>
                    <a:pt x="186" y="102"/>
                  </a:moveTo>
                  <a:cubicBezTo>
                    <a:pt x="188" y="103"/>
                    <a:pt x="189" y="98"/>
                    <a:pt x="187" y="98"/>
                  </a:cubicBezTo>
                  <a:cubicBezTo>
                    <a:pt x="188" y="100"/>
                    <a:pt x="186" y="100"/>
                    <a:pt x="186" y="102"/>
                  </a:cubicBezTo>
                  <a:close/>
                  <a:moveTo>
                    <a:pt x="356" y="99"/>
                  </a:moveTo>
                  <a:cubicBezTo>
                    <a:pt x="366" y="105"/>
                    <a:pt x="375" y="111"/>
                    <a:pt x="385" y="116"/>
                  </a:cubicBezTo>
                  <a:cubicBezTo>
                    <a:pt x="385" y="114"/>
                    <a:pt x="387" y="115"/>
                    <a:pt x="386" y="113"/>
                  </a:cubicBezTo>
                  <a:cubicBezTo>
                    <a:pt x="375" y="107"/>
                    <a:pt x="369" y="97"/>
                    <a:pt x="356" y="99"/>
                  </a:cubicBezTo>
                  <a:close/>
                  <a:moveTo>
                    <a:pt x="448" y="100"/>
                  </a:moveTo>
                  <a:cubicBezTo>
                    <a:pt x="447" y="100"/>
                    <a:pt x="444" y="98"/>
                    <a:pt x="443" y="99"/>
                  </a:cubicBezTo>
                  <a:cubicBezTo>
                    <a:pt x="444" y="99"/>
                    <a:pt x="447" y="101"/>
                    <a:pt x="448" y="100"/>
                  </a:cubicBezTo>
                  <a:close/>
                  <a:moveTo>
                    <a:pt x="98" y="102"/>
                  </a:moveTo>
                  <a:cubicBezTo>
                    <a:pt x="102" y="103"/>
                    <a:pt x="106" y="107"/>
                    <a:pt x="109" y="104"/>
                  </a:cubicBezTo>
                  <a:cubicBezTo>
                    <a:pt x="106" y="102"/>
                    <a:pt x="104" y="99"/>
                    <a:pt x="101" y="99"/>
                  </a:cubicBezTo>
                  <a:cubicBezTo>
                    <a:pt x="100" y="100"/>
                    <a:pt x="98" y="100"/>
                    <a:pt x="98" y="102"/>
                  </a:cubicBezTo>
                  <a:close/>
                  <a:moveTo>
                    <a:pt x="283" y="102"/>
                  </a:moveTo>
                  <a:cubicBezTo>
                    <a:pt x="283" y="101"/>
                    <a:pt x="285" y="102"/>
                    <a:pt x="286" y="102"/>
                  </a:cubicBezTo>
                  <a:cubicBezTo>
                    <a:pt x="286" y="101"/>
                    <a:pt x="286" y="100"/>
                    <a:pt x="286" y="99"/>
                  </a:cubicBezTo>
                  <a:cubicBezTo>
                    <a:pt x="283" y="98"/>
                    <a:pt x="282" y="101"/>
                    <a:pt x="283" y="102"/>
                  </a:cubicBezTo>
                  <a:close/>
                  <a:moveTo>
                    <a:pt x="332" y="104"/>
                  </a:moveTo>
                  <a:cubicBezTo>
                    <a:pt x="335" y="105"/>
                    <a:pt x="336" y="107"/>
                    <a:pt x="339" y="108"/>
                  </a:cubicBezTo>
                  <a:cubicBezTo>
                    <a:pt x="341" y="107"/>
                    <a:pt x="343" y="104"/>
                    <a:pt x="344" y="101"/>
                  </a:cubicBezTo>
                  <a:cubicBezTo>
                    <a:pt x="341" y="95"/>
                    <a:pt x="335" y="101"/>
                    <a:pt x="332" y="104"/>
                  </a:cubicBezTo>
                  <a:close/>
                  <a:moveTo>
                    <a:pt x="117" y="104"/>
                  </a:moveTo>
                  <a:cubicBezTo>
                    <a:pt x="118" y="105"/>
                    <a:pt x="119" y="106"/>
                    <a:pt x="121" y="105"/>
                  </a:cubicBezTo>
                  <a:cubicBezTo>
                    <a:pt x="120" y="101"/>
                    <a:pt x="124" y="102"/>
                    <a:pt x="125" y="99"/>
                  </a:cubicBezTo>
                  <a:cubicBezTo>
                    <a:pt x="122" y="101"/>
                    <a:pt x="118" y="101"/>
                    <a:pt x="117" y="104"/>
                  </a:cubicBezTo>
                  <a:close/>
                  <a:moveTo>
                    <a:pt x="484" y="105"/>
                  </a:moveTo>
                  <a:cubicBezTo>
                    <a:pt x="481" y="103"/>
                    <a:pt x="477" y="99"/>
                    <a:pt x="475" y="100"/>
                  </a:cubicBezTo>
                  <a:cubicBezTo>
                    <a:pt x="477" y="102"/>
                    <a:pt x="480" y="103"/>
                    <a:pt x="484" y="105"/>
                  </a:cubicBezTo>
                  <a:close/>
                  <a:moveTo>
                    <a:pt x="546" y="109"/>
                  </a:moveTo>
                  <a:cubicBezTo>
                    <a:pt x="540" y="106"/>
                    <a:pt x="539" y="100"/>
                    <a:pt x="532" y="99"/>
                  </a:cubicBezTo>
                  <a:cubicBezTo>
                    <a:pt x="532" y="101"/>
                    <a:pt x="532" y="102"/>
                    <a:pt x="531" y="102"/>
                  </a:cubicBezTo>
                  <a:cubicBezTo>
                    <a:pt x="536" y="104"/>
                    <a:pt x="541" y="108"/>
                    <a:pt x="546" y="109"/>
                  </a:cubicBezTo>
                  <a:close/>
                  <a:moveTo>
                    <a:pt x="586" y="111"/>
                  </a:moveTo>
                  <a:cubicBezTo>
                    <a:pt x="583" y="106"/>
                    <a:pt x="579" y="102"/>
                    <a:pt x="574" y="99"/>
                  </a:cubicBezTo>
                  <a:cubicBezTo>
                    <a:pt x="577" y="103"/>
                    <a:pt x="581" y="107"/>
                    <a:pt x="586" y="111"/>
                  </a:cubicBezTo>
                  <a:close/>
                  <a:moveTo>
                    <a:pt x="56" y="113"/>
                  </a:moveTo>
                  <a:cubicBezTo>
                    <a:pt x="63" y="114"/>
                    <a:pt x="66" y="106"/>
                    <a:pt x="70" y="102"/>
                  </a:cubicBezTo>
                  <a:cubicBezTo>
                    <a:pt x="64" y="100"/>
                    <a:pt x="58" y="107"/>
                    <a:pt x="56" y="113"/>
                  </a:cubicBezTo>
                  <a:close/>
                  <a:moveTo>
                    <a:pt x="123" y="108"/>
                  </a:moveTo>
                  <a:cubicBezTo>
                    <a:pt x="126" y="110"/>
                    <a:pt x="128" y="112"/>
                    <a:pt x="131" y="113"/>
                  </a:cubicBezTo>
                  <a:cubicBezTo>
                    <a:pt x="133" y="109"/>
                    <a:pt x="136" y="107"/>
                    <a:pt x="138" y="104"/>
                  </a:cubicBezTo>
                  <a:cubicBezTo>
                    <a:pt x="132" y="99"/>
                    <a:pt x="125" y="101"/>
                    <a:pt x="123" y="108"/>
                  </a:cubicBezTo>
                  <a:close/>
                  <a:moveTo>
                    <a:pt x="272" y="109"/>
                  </a:moveTo>
                  <a:cubicBezTo>
                    <a:pt x="273" y="108"/>
                    <a:pt x="274" y="107"/>
                    <a:pt x="274" y="104"/>
                  </a:cubicBezTo>
                  <a:cubicBezTo>
                    <a:pt x="271" y="104"/>
                    <a:pt x="267" y="102"/>
                    <a:pt x="262" y="104"/>
                  </a:cubicBezTo>
                  <a:cubicBezTo>
                    <a:pt x="266" y="105"/>
                    <a:pt x="268" y="108"/>
                    <a:pt x="272" y="109"/>
                  </a:cubicBezTo>
                  <a:close/>
                  <a:moveTo>
                    <a:pt x="89" y="110"/>
                  </a:moveTo>
                  <a:cubicBezTo>
                    <a:pt x="92" y="111"/>
                    <a:pt x="95" y="113"/>
                    <a:pt x="97" y="115"/>
                  </a:cubicBezTo>
                  <a:cubicBezTo>
                    <a:pt x="98" y="111"/>
                    <a:pt x="103" y="111"/>
                    <a:pt x="103" y="107"/>
                  </a:cubicBezTo>
                  <a:cubicBezTo>
                    <a:pt x="97" y="104"/>
                    <a:pt x="92" y="103"/>
                    <a:pt x="89" y="110"/>
                  </a:cubicBezTo>
                  <a:close/>
                  <a:moveTo>
                    <a:pt x="242" y="106"/>
                  </a:moveTo>
                  <a:cubicBezTo>
                    <a:pt x="243" y="108"/>
                    <a:pt x="247" y="109"/>
                    <a:pt x="250" y="111"/>
                  </a:cubicBezTo>
                  <a:cubicBezTo>
                    <a:pt x="250" y="108"/>
                    <a:pt x="251" y="107"/>
                    <a:pt x="251" y="104"/>
                  </a:cubicBezTo>
                  <a:cubicBezTo>
                    <a:pt x="247" y="104"/>
                    <a:pt x="246" y="106"/>
                    <a:pt x="242" y="106"/>
                  </a:cubicBezTo>
                  <a:close/>
                  <a:moveTo>
                    <a:pt x="70" y="112"/>
                  </a:moveTo>
                  <a:cubicBezTo>
                    <a:pt x="73" y="111"/>
                    <a:pt x="75" y="109"/>
                    <a:pt x="76" y="106"/>
                  </a:cubicBezTo>
                  <a:cubicBezTo>
                    <a:pt x="76" y="106"/>
                    <a:pt x="75" y="105"/>
                    <a:pt x="75" y="105"/>
                  </a:cubicBezTo>
                  <a:cubicBezTo>
                    <a:pt x="74" y="107"/>
                    <a:pt x="69" y="109"/>
                    <a:pt x="70" y="112"/>
                  </a:cubicBezTo>
                  <a:close/>
                  <a:moveTo>
                    <a:pt x="180" y="108"/>
                  </a:moveTo>
                  <a:cubicBezTo>
                    <a:pt x="182" y="108"/>
                    <a:pt x="184" y="107"/>
                    <a:pt x="185" y="106"/>
                  </a:cubicBezTo>
                  <a:cubicBezTo>
                    <a:pt x="184" y="106"/>
                    <a:pt x="184" y="105"/>
                    <a:pt x="183" y="105"/>
                  </a:cubicBezTo>
                  <a:cubicBezTo>
                    <a:pt x="182" y="106"/>
                    <a:pt x="180" y="107"/>
                    <a:pt x="180" y="108"/>
                  </a:cubicBezTo>
                  <a:close/>
                  <a:moveTo>
                    <a:pt x="479" y="111"/>
                  </a:moveTo>
                  <a:cubicBezTo>
                    <a:pt x="477" y="108"/>
                    <a:pt x="471" y="105"/>
                    <a:pt x="468" y="105"/>
                  </a:cubicBezTo>
                  <a:cubicBezTo>
                    <a:pt x="471" y="108"/>
                    <a:pt x="475" y="110"/>
                    <a:pt x="479" y="111"/>
                  </a:cubicBezTo>
                  <a:close/>
                  <a:moveTo>
                    <a:pt x="255" y="113"/>
                  </a:moveTo>
                  <a:cubicBezTo>
                    <a:pt x="258" y="114"/>
                    <a:pt x="261" y="116"/>
                    <a:pt x="265" y="118"/>
                  </a:cubicBezTo>
                  <a:cubicBezTo>
                    <a:pt x="267" y="117"/>
                    <a:pt x="269" y="115"/>
                    <a:pt x="269" y="113"/>
                  </a:cubicBezTo>
                  <a:cubicBezTo>
                    <a:pt x="266" y="109"/>
                    <a:pt x="260" y="108"/>
                    <a:pt x="256" y="105"/>
                  </a:cubicBezTo>
                  <a:cubicBezTo>
                    <a:pt x="254" y="107"/>
                    <a:pt x="254" y="110"/>
                    <a:pt x="255" y="113"/>
                  </a:cubicBezTo>
                  <a:close/>
                  <a:moveTo>
                    <a:pt x="414" y="114"/>
                  </a:moveTo>
                  <a:cubicBezTo>
                    <a:pt x="415" y="116"/>
                    <a:pt x="412" y="115"/>
                    <a:pt x="413" y="117"/>
                  </a:cubicBezTo>
                  <a:cubicBezTo>
                    <a:pt x="417" y="120"/>
                    <a:pt x="421" y="123"/>
                    <a:pt x="425" y="125"/>
                  </a:cubicBezTo>
                  <a:cubicBezTo>
                    <a:pt x="426" y="123"/>
                    <a:pt x="428" y="123"/>
                    <a:pt x="428" y="120"/>
                  </a:cubicBezTo>
                  <a:cubicBezTo>
                    <a:pt x="419" y="116"/>
                    <a:pt x="414" y="108"/>
                    <a:pt x="403" y="105"/>
                  </a:cubicBezTo>
                  <a:cubicBezTo>
                    <a:pt x="406" y="109"/>
                    <a:pt x="412" y="110"/>
                    <a:pt x="414" y="114"/>
                  </a:cubicBezTo>
                  <a:close/>
                  <a:moveTo>
                    <a:pt x="116" y="109"/>
                  </a:moveTo>
                  <a:cubicBezTo>
                    <a:pt x="116" y="107"/>
                    <a:pt x="114" y="107"/>
                    <a:pt x="113" y="107"/>
                  </a:cubicBezTo>
                  <a:cubicBezTo>
                    <a:pt x="113" y="109"/>
                    <a:pt x="114" y="109"/>
                    <a:pt x="116" y="109"/>
                  </a:cubicBezTo>
                  <a:close/>
                  <a:moveTo>
                    <a:pt x="140" y="119"/>
                  </a:moveTo>
                  <a:cubicBezTo>
                    <a:pt x="144" y="121"/>
                    <a:pt x="146" y="123"/>
                    <a:pt x="149" y="125"/>
                  </a:cubicBezTo>
                  <a:cubicBezTo>
                    <a:pt x="154" y="122"/>
                    <a:pt x="159" y="119"/>
                    <a:pt x="163" y="116"/>
                  </a:cubicBezTo>
                  <a:cubicBezTo>
                    <a:pt x="158" y="111"/>
                    <a:pt x="151" y="109"/>
                    <a:pt x="144" y="107"/>
                  </a:cubicBezTo>
                  <a:cubicBezTo>
                    <a:pt x="143" y="111"/>
                    <a:pt x="141" y="116"/>
                    <a:pt x="140" y="119"/>
                  </a:cubicBezTo>
                  <a:close/>
                  <a:moveTo>
                    <a:pt x="552" y="110"/>
                  </a:moveTo>
                  <a:cubicBezTo>
                    <a:pt x="552" y="108"/>
                    <a:pt x="550" y="108"/>
                    <a:pt x="548" y="107"/>
                  </a:cubicBezTo>
                  <a:cubicBezTo>
                    <a:pt x="548" y="109"/>
                    <a:pt x="549" y="110"/>
                    <a:pt x="552" y="110"/>
                  </a:cubicBezTo>
                  <a:close/>
                  <a:moveTo>
                    <a:pt x="244" y="112"/>
                  </a:moveTo>
                  <a:cubicBezTo>
                    <a:pt x="243" y="109"/>
                    <a:pt x="241" y="109"/>
                    <a:pt x="238" y="108"/>
                  </a:cubicBezTo>
                  <a:cubicBezTo>
                    <a:pt x="239" y="110"/>
                    <a:pt x="243" y="110"/>
                    <a:pt x="244" y="112"/>
                  </a:cubicBezTo>
                  <a:close/>
                  <a:moveTo>
                    <a:pt x="457" y="108"/>
                  </a:moveTo>
                  <a:cubicBezTo>
                    <a:pt x="461" y="113"/>
                    <a:pt x="465" y="118"/>
                    <a:pt x="472" y="121"/>
                  </a:cubicBezTo>
                  <a:cubicBezTo>
                    <a:pt x="473" y="114"/>
                    <a:pt x="462" y="110"/>
                    <a:pt x="457" y="108"/>
                  </a:cubicBezTo>
                  <a:close/>
                  <a:moveTo>
                    <a:pt x="614" y="144"/>
                  </a:moveTo>
                  <a:cubicBezTo>
                    <a:pt x="611" y="127"/>
                    <a:pt x="602" y="113"/>
                    <a:pt x="588" y="109"/>
                  </a:cubicBezTo>
                  <a:cubicBezTo>
                    <a:pt x="597" y="120"/>
                    <a:pt x="604" y="133"/>
                    <a:pt x="614" y="144"/>
                  </a:cubicBezTo>
                  <a:close/>
                  <a:moveTo>
                    <a:pt x="423" y="110"/>
                  </a:moveTo>
                  <a:cubicBezTo>
                    <a:pt x="422" y="110"/>
                    <a:pt x="422" y="109"/>
                    <a:pt x="420" y="109"/>
                  </a:cubicBezTo>
                  <a:cubicBezTo>
                    <a:pt x="419" y="111"/>
                    <a:pt x="423" y="111"/>
                    <a:pt x="423" y="110"/>
                  </a:cubicBezTo>
                  <a:close/>
                  <a:moveTo>
                    <a:pt x="358" y="111"/>
                  </a:moveTo>
                  <a:cubicBezTo>
                    <a:pt x="358" y="110"/>
                    <a:pt x="354" y="109"/>
                    <a:pt x="354" y="110"/>
                  </a:cubicBezTo>
                  <a:cubicBezTo>
                    <a:pt x="355" y="110"/>
                    <a:pt x="357" y="112"/>
                    <a:pt x="358" y="111"/>
                  </a:cubicBezTo>
                  <a:close/>
                  <a:moveTo>
                    <a:pt x="103" y="119"/>
                  </a:moveTo>
                  <a:cubicBezTo>
                    <a:pt x="105" y="119"/>
                    <a:pt x="105" y="121"/>
                    <a:pt x="107" y="121"/>
                  </a:cubicBezTo>
                  <a:cubicBezTo>
                    <a:pt x="109" y="117"/>
                    <a:pt x="113" y="116"/>
                    <a:pt x="114" y="111"/>
                  </a:cubicBezTo>
                  <a:cubicBezTo>
                    <a:pt x="108" y="108"/>
                    <a:pt x="106" y="116"/>
                    <a:pt x="103" y="119"/>
                  </a:cubicBezTo>
                  <a:close/>
                  <a:moveTo>
                    <a:pt x="81" y="116"/>
                  </a:moveTo>
                  <a:cubicBezTo>
                    <a:pt x="84" y="114"/>
                    <a:pt x="89" y="114"/>
                    <a:pt x="89" y="118"/>
                  </a:cubicBezTo>
                  <a:cubicBezTo>
                    <a:pt x="88" y="121"/>
                    <a:pt x="85" y="123"/>
                    <a:pt x="86" y="125"/>
                  </a:cubicBezTo>
                  <a:cubicBezTo>
                    <a:pt x="91" y="124"/>
                    <a:pt x="93" y="121"/>
                    <a:pt x="93" y="116"/>
                  </a:cubicBezTo>
                  <a:cubicBezTo>
                    <a:pt x="92" y="115"/>
                    <a:pt x="87" y="113"/>
                    <a:pt x="85" y="111"/>
                  </a:cubicBezTo>
                  <a:cubicBezTo>
                    <a:pt x="84" y="113"/>
                    <a:pt x="82" y="114"/>
                    <a:pt x="81" y="116"/>
                  </a:cubicBezTo>
                  <a:close/>
                  <a:moveTo>
                    <a:pt x="178" y="114"/>
                  </a:moveTo>
                  <a:cubicBezTo>
                    <a:pt x="180" y="114"/>
                    <a:pt x="184" y="113"/>
                    <a:pt x="183" y="111"/>
                  </a:cubicBezTo>
                  <a:cubicBezTo>
                    <a:pt x="182" y="113"/>
                    <a:pt x="178" y="111"/>
                    <a:pt x="178" y="114"/>
                  </a:cubicBezTo>
                  <a:close/>
                  <a:moveTo>
                    <a:pt x="227" y="118"/>
                  </a:moveTo>
                  <a:cubicBezTo>
                    <a:pt x="235" y="120"/>
                    <a:pt x="241" y="126"/>
                    <a:pt x="250" y="122"/>
                  </a:cubicBezTo>
                  <a:cubicBezTo>
                    <a:pt x="247" y="117"/>
                    <a:pt x="240" y="116"/>
                    <a:pt x="237" y="111"/>
                  </a:cubicBezTo>
                  <a:cubicBezTo>
                    <a:pt x="235" y="111"/>
                    <a:pt x="234" y="111"/>
                    <a:pt x="233" y="111"/>
                  </a:cubicBezTo>
                  <a:cubicBezTo>
                    <a:pt x="232" y="115"/>
                    <a:pt x="229" y="115"/>
                    <a:pt x="227" y="118"/>
                  </a:cubicBezTo>
                  <a:close/>
                  <a:moveTo>
                    <a:pt x="544" y="131"/>
                  </a:moveTo>
                  <a:cubicBezTo>
                    <a:pt x="544" y="127"/>
                    <a:pt x="546" y="125"/>
                    <a:pt x="545" y="121"/>
                  </a:cubicBezTo>
                  <a:cubicBezTo>
                    <a:pt x="540" y="118"/>
                    <a:pt x="534" y="112"/>
                    <a:pt x="529" y="111"/>
                  </a:cubicBezTo>
                  <a:cubicBezTo>
                    <a:pt x="535" y="117"/>
                    <a:pt x="535" y="128"/>
                    <a:pt x="544" y="131"/>
                  </a:cubicBezTo>
                  <a:close/>
                  <a:moveTo>
                    <a:pt x="547" y="116"/>
                  </a:moveTo>
                  <a:cubicBezTo>
                    <a:pt x="545" y="113"/>
                    <a:pt x="541" y="113"/>
                    <a:pt x="538" y="111"/>
                  </a:cubicBezTo>
                  <a:cubicBezTo>
                    <a:pt x="540" y="113"/>
                    <a:pt x="544" y="117"/>
                    <a:pt x="547" y="116"/>
                  </a:cubicBezTo>
                  <a:close/>
                  <a:moveTo>
                    <a:pt x="307" y="113"/>
                  </a:moveTo>
                  <a:cubicBezTo>
                    <a:pt x="313" y="116"/>
                    <a:pt x="319" y="120"/>
                    <a:pt x="325" y="122"/>
                  </a:cubicBezTo>
                  <a:cubicBezTo>
                    <a:pt x="324" y="113"/>
                    <a:pt x="316" y="109"/>
                    <a:pt x="307" y="113"/>
                  </a:cubicBezTo>
                  <a:close/>
                  <a:moveTo>
                    <a:pt x="498" y="124"/>
                  </a:moveTo>
                  <a:cubicBezTo>
                    <a:pt x="499" y="122"/>
                    <a:pt x="492" y="119"/>
                    <a:pt x="490" y="116"/>
                  </a:cubicBezTo>
                  <a:cubicBezTo>
                    <a:pt x="491" y="116"/>
                    <a:pt x="491" y="116"/>
                    <a:pt x="490" y="115"/>
                  </a:cubicBezTo>
                  <a:cubicBezTo>
                    <a:pt x="488" y="116"/>
                    <a:pt x="488" y="113"/>
                    <a:pt x="486" y="113"/>
                  </a:cubicBezTo>
                  <a:cubicBezTo>
                    <a:pt x="487" y="114"/>
                    <a:pt x="485" y="114"/>
                    <a:pt x="484" y="114"/>
                  </a:cubicBezTo>
                  <a:cubicBezTo>
                    <a:pt x="483" y="118"/>
                    <a:pt x="490" y="117"/>
                    <a:pt x="490" y="120"/>
                  </a:cubicBezTo>
                  <a:cubicBezTo>
                    <a:pt x="490" y="120"/>
                    <a:pt x="496" y="121"/>
                    <a:pt x="498" y="124"/>
                  </a:cubicBezTo>
                  <a:close/>
                  <a:moveTo>
                    <a:pt x="134" y="115"/>
                  </a:moveTo>
                  <a:cubicBezTo>
                    <a:pt x="136" y="116"/>
                    <a:pt x="137" y="115"/>
                    <a:pt x="137" y="113"/>
                  </a:cubicBezTo>
                  <a:cubicBezTo>
                    <a:pt x="135" y="113"/>
                    <a:pt x="135" y="114"/>
                    <a:pt x="134" y="115"/>
                  </a:cubicBezTo>
                  <a:close/>
                  <a:moveTo>
                    <a:pt x="350" y="116"/>
                  </a:moveTo>
                  <a:cubicBezTo>
                    <a:pt x="359" y="121"/>
                    <a:pt x="366" y="128"/>
                    <a:pt x="375" y="133"/>
                  </a:cubicBezTo>
                  <a:cubicBezTo>
                    <a:pt x="368" y="125"/>
                    <a:pt x="359" y="120"/>
                    <a:pt x="351" y="113"/>
                  </a:cubicBezTo>
                  <a:cubicBezTo>
                    <a:pt x="351" y="114"/>
                    <a:pt x="350" y="115"/>
                    <a:pt x="350" y="116"/>
                  </a:cubicBezTo>
                  <a:close/>
                  <a:moveTo>
                    <a:pt x="111" y="124"/>
                  </a:moveTo>
                  <a:cubicBezTo>
                    <a:pt x="113" y="125"/>
                    <a:pt x="115" y="126"/>
                    <a:pt x="117" y="128"/>
                  </a:cubicBezTo>
                  <a:cubicBezTo>
                    <a:pt x="121" y="125"/>
                    <a:pt x="123" y="121"/>
                    <a:pt x="126" y="117"/>
                  </a:cubicBezTo>
                  <a:cubicBezTo>
                    <a:pt x="119" y="111"/>
                    <a:pt x="114" y="117"/>
                    <a:pt x="111" y="124"/>
                  </a:cubicBezTo>
                  <a:close/>
                  <a:moveTo>
                    <a:pt x="306" y="121"/>
                  </a:moveTo>
                  <a:cubicBezTo>
                    <a:pt x="306" y="120"/>
                    <a:pt x="306" y="120"/>
                    <a:pt x="307" y="120"/>
                  </a:cubicBezTo>
                  <a:cubicBezTo>
                    <a:pt x="307" y="117"/>
                    <a:pt x="304" y="118"/>
                    <a:pt x="304" y="116"/>
                  </a:cubicBezTo>
                  <a:cubicBezTo>
                    <a:pt x="303" y="116"/>
                    <a:pt x="301" y="116"/>
                    <a:pt x="301" y="114"/>
                  </a:cubicBezTo>
                  <a:cubicBezTo>
                    <a:pt x="299" y="114"/>
                    <a:pt x="298" y="114"/>
                    <a:pt x="296" y="114"/>
                  </a:cubicBezTo>
                  <a:cubicBezTo>
                    <a:pt x="298" y="117"/>
                    <a:pt x="302" y="119"/>
                    <a:pt x="306" y="121"/>
                  </a:cubicBezTo>
                  <a:close/>
                  <a:moveTo>
                    <a:pt x="364" y="114"/>
                  </a:moveTo>
                  <a:cubicBezTo>
                    <a:pt x="362" y="114"/>
                    <a:pt x="361" y="114"/>
                    <a:pt x="360" y="115"/>
                  </a:cubicBezTo>
                  <a:cubicBezTo>
                    <a:pt x="364" y="117"/>
                    <a:pt x="368" y="123"/>
                    <a:pt x="372" y="123"/>
                  </a:cubicBezTo>
                  <a:cubicBezTo>
                    <a:pt x="370" y="120"/>
                    <a:pt x="365" y="119"/>
                    <a:pt x="364" y="114"/>
                  </a:cubicBezTo>
                  <a:close/>
                  <a:moveTo>
                    <a:pt x="521" y="137"/>
                  </a:moveTo>
                  <a:cubicBezTo>
                    <a:pt x="513" y="129"/>
                    <a:pt x="506" y="118"/>
                    <a:pt x="493" y="114"/>
                  </a:cubicBezTo>
                  <a:cubicBezTo>
                    <a:pt x="502" y="122"/>
                    <a:pt x="511" y="131"/>
                    <a:pt x="521" y="137"/>
                  </a:cubicBezTo>
                  <a:close/>
                  <a:moveTo>
                    <a:pt x="273" y="115"/>
                  </a:moveTo>
                  <a:cubicBezTo>
                    <a:pt x="271" y="117"/>
                    <a:pt x="274" y="116"/>
                    <a:pt x="273" y="118"/>
                  </a:cubicBezTo>
                  <a:cubicBezTo>
                    <a:pt x="273" y="119"/>
                    <a:pt x="270" y="118"/>
                    <a:pt x="270" y="119"/>
                  </a:cubicBezTo>
                  <a:cubicBezTo>
                    <a:pt x="272" y="122"/>
                    <a:pt x="275" y="123"/>
                    <a:pt x="278" y="124"/>
                  </a:cubicBezTo>
                  <a:cubicBezTo>
                    <a:pt x="278" y="122"/>
                    <a:pt x="279" y="121"/>
                    <a:pt x="279" y="119"/>
                  </a:cubicBezTo>
                  <a:cubicBezTo>
                    <a:pt x="279" y="118"/>
                    <a:pt x="276" y="119"/>
                    <a:pt x="274" y="117"/>
                  </a:cubicBezTo>
                  <a:cubicBezTo>
                    <a:pt x="274" y="116"/>
                    <a:pt x="276" y="117"/>
                    <a:pt x="275" y="114"/>
                  </a:cubicBezTo>
                  <a:cubicBezTo>
                    <a:pt x="274" y="114"/>
                    <a:pt x="273" y="115"/>
                    <a:pt x="273" y="115"/>
                  </a:cubicBezTo>
                  <a:close/>
                  <a:moveTo>
                    <a:pt x="440" y="115"/>
                  </a:moveTo>
                  <a:cubicBezTo>
                    <a:pt x="444" y="121"/>
                    <a:pt x="455" y="128"/>
                    <a:pt x="464" y="131"/>
                  </a:cubicBezTo>
                  <a:cubicBezTo>
                    <a:pt x="465" y="130"/>
                    <a:pt x="468" y="128"/>
                    <a:pt x="468" y="125"/>
                  </a:cubicBezTo>
                  <a:cubicBezTo>
                    <a:pt x="458" y="122"/>
                    <a:pt x="450" y="116"/>
                    <a:pt x="440" y="115"/>
                  </a:cubicBezTo>
                  <a:close/>
                  <a:moveTo>
                    <a:pt x="339" y="116"/>
                  </a:moveTo>
                  <a:cubicBezTo>
                    <a:pt x="339" y="117"/>
                    <a:pt x="341" y="117"/>
                    <a:pt x="343" y="118"/>
                  </a:cubicBezTo>
                  <a:cubicBezTo>
                    <a:pt x="342" y="116"/>
                    <a:pt x="340" y="115"/>
                    <a:pt x="339" y="116"/>
                  </a:cubicBezTo>
                  <a:close/>
                  <a:moveTo>
                    <a:pt x="517" y="117"/>
                  </a:moveTo>
                  <a:cubicBezTo>
                    <a:pt x="517" y="116"/>
                    <a:pt x="515" y="115"/>
                    <a:pt x="514" y="115"/>
                  </a:cubicBezTo>
                  <a:cubicBezTo>
                    <a:pt x="513" y="117"/>
                    <a:pt x="516" y="117"/>
                    <a:pt x="517" y="117"/>
                  </a:cubicBezTo>
                  <a:close/>
                  <a:moveTo>
                    <a:pt x="66" y="117"/>
                  </a:moveTo>
                  <a:cubicBezTo>
                    <a:pt x="67" y="118"/>
                    <a:pt x="70" y="118"/>
                    <a:pt x="69" y="116"/>
                  </a:cubicBezTo>
                  <a:cubicBezTo>
                    <a:pt x="68" y="116"/>
                    <a:pt x="66" y="116"/>
                    <a:pt x="66" y="117"/>
                  </a:cubicBezTo>
                  <a:close/>
                  <a:moveTo>
                    <a:pt x="188" y="121"/>
                  </a:moveTo>
                  <a:cubicBezTo>
                    <a:pt x="191" y="123"/>
                    <a:pt x="195" y="125"/>
                    <a:pt x="198" y="127"/>
                  </a:cubicBezTo>
                  <a:cubicBezTo>
                    <a:pt x="202" y="126"/>
                    <a:pt x="204" y="122"/>
                    <a:pt x="207" y="119"/>
                  </a:cubicBezTo>
                  <a:cubicBezTo>
                    <a:pt x="201" y="114"/>
                    <a:pt x="194" y="117"/>
                    <a:pt x="188" y="121"/>
                  </a:cubicBezTo>
                  <a:close/>
                  <a:moveTo>
                    <a:pt x="301" y="122"/>
                  </a:moveTo>
                  <a:cubicBezTo>
                    <a:pt x="295" y="122"/>
                    <a:pt x="292" y="113"/>
                    <a:pt x="287" y="117"/>
                  </a:cubicBezTo>
                  <a:cubicBezTo>
                    <a:pt x="295" y="123"/>
                    <a:pt x="304" y="127"/>
                    <a:pt x="312" y="132"/>
                  </a:cubicBezTo>
                  <a:cubicBezTo>
                    <a:pt x="310" y="128"/>
                    <a:pt x="301" y="126"/>
                    <a:pt x="301" y="122"/>
                  </a:cubicBezTo>
                  <a:close/>
                  <a:moveTo>
                    <a:pt x="390" y="121"/>
                  </a:moveTo>
                  <a:cubicBezTo>
                    <a:pt x="395" y="124"/>
                    <a:pt x="402" y="126"/>
                    <a:pt x="408" y="130"/>
                  </a:cubicBezTo>
                  <a:cubicBezTo>
                    <a:pt x="403" y="125"/>
                    <a:pt x="398" y="120"/>
                    <a:pt x="391" y="117"/>
                  </a:cubicBezTo>
                  <a:cubicBezTo>
                    <a:pt x="391" y="119"/>
                    <a:pt x="390" y="119"/>
                    <a:pt x="390" y="121"/>
                  </a:cubicBezTo>
                  <a:close/>
                  <a:moveTo>
                    <a:pt x="423" y="128"/>
                  </a:moveTo>
                  <a:cubicBezTo>
                    <a:pt x="418" y="126"/>
                    <a:pt x="414" y="119"/>
                    <a:pt x="409" y="119"/>
                  </a:cubicBezTo>
                  <a:cubicBezTo>
                    <a:pt x="414" y="120"/>
                    <a:pt x="419" y="133"/>
                    <a:pt x="423" y="128"/>
                  </a:cubicBezTo>
                  <a:close/>
                  <a:moveTo>
                    <a:pt x="487" y="122"/>
                  </a:moveTo>
                  <a:cubicBezTo>
                    <a:pt x="488" y="121"/>
                    <a:pt x="485" y="119"/>
                    <a:pt x="482" y="119"/>
                  </a:cubicBezTo>
                  <a:cubicBezTo>
                    <a:pt x="482" y="121"/>
                    <a:pt x="485" y="121"/>
                    <a:pt x="487" y="122"/>
                  </a:cubicBezTo>
                  <a:close/>
                  <a:moveTo>
                    <a:pt x="562" y="128"/>
                  </a:moveTo>
                  <a:cubicBezTo>
                    <a:pt x="565" y="123"/>
                    <a:pt x="555" y="121"/>
                    <a:pt x="551" y="119"/>
                  </a:cubicBezTo>
                  <a:cubicBezTo>
                    <a:pt x="552" y="124"/>
                    <a:pt x="558" y="125"/>
                    <a:pt x="562" y="128"/>
                  </a:cubicBezTo>
                  <a:close/>
                  <a:moveTo>
                    <a:pt x="121" y="131"/>
                  </a:moveTo>
                  <a:cubicBezTo>
                    <a:pt x="125" y="132"/>
                    <a:pt x="127" y="136"/>
                    <a:pt x="131" y="136"/>
                  </a:cubicBezTo>
                  <a:cubicBezTo>
                    <a:pt x="133" y="132"/>
                    <a:pt x="133" y="126"/>
                    <a:pt x="135" y="121"/>
                  </a:cubicBezTo>
                  <a:cubicBezTo>
                    <a:pt x="134" y="120"/>
                    <a:pt x="132" y="120"/>
                    <a:pt x="131" y="119"/>
                  </a:cubicBezTo>
                  <a:cubicBezTo>
                    <a:pt x="127" y="123"/>
                    <a:pt x="124" y="126"/>
                    <a:pt x="121" y="131"/>
                  </a:cubicBezTo>
                  <a:close/>
                  <a:moveTo>
                    <a:pt x="347" y="122"/>
                  </a:moveTo>
                  <a:cubicBezTo>
                    <a:pt x="356" y="126"/>
                    <a:pt x="365" y="133"/>
                    <a:pt x="374" y="136"/>
                  </a:cubicBezTo>
                  <a:cubicBezTo>
                    <a:pt x="365" y="130"/>
                    <a:pt x="357" y="125"/>
                    <a:pt x="348" y="119"/>
                  </a:cubicBezTo>
                  <a:cubicBezTo>
                    <a:pt x="348" y="120"/>
                    <a:pt x="347" y="121"/>
                    <a:pt x="347" y="122"/>
                  </a:cubicBezTo>
                  <a:close/>
                  <a:moveTo>
                    <a:pt x="79" y="122"/>
                  </a:moveTo>
                  <a:cubicBezTo>
                    <a:pt x="81" y="123"/>
                    <a:pt x="82" y="123"/>
                    <a:pt x="84" y="122"/>
                  </a:cubicBezTo>
                  <a:cubicBezTo>
                    <a:pt x="84" y="122"/>
                    <a:pt x="84" y="121"/>
                    <a:pt x="84" y="120"/>
                  </a:cubicBezTo>
                  <a:cubicBezTo>
                    <a:pt x="82" y="121"/>
                    <a:pt x="80" y="121"/>
                    <a:pt x="79" y="122"/>
                  </a:cubicBezTo>
                  <a:close/>
                  <a:moveTo>
                    <a:pt x="31" y="166"/>
                  </a:moveTo>
                  <a:cubicBezTo>
                    <a:pt x="35" y="159"/>
                    <a:pt x="35" y="148"/>
                    <a:pt x="42" y="144"/>
                  </a:cubicBezTo>
                  <a:cubicBezTo>
                    <a:pt x="42" y="141"/>
                    <a:pt x="44" y="140"/>
                    <a:pt x="44" y="138"/>
                  </a:cubicBezTo>
                  <a:cubicBezTo>
                    <a:pt x="43" y="137"/>
                    <a:pt x="43" y="135"/>
                    <a:pt x="42" y="134"/>
                  </a:cubicBezTo>
                  <a:cubicBezTo>
                    <a:pt x="46" y="131"/>
                    <a:pt x="52" y="127"/>
                    <a:pt x="52" y="122"/>
                  </a:cubicBezTo>
                  <a:cubicBezTo>
                    <a:pt x="51" y="121"/>
                    <a:pt x="51" y="121"/>
                    <a:pt x="50" y="121"/>
                  </a:cubicBezTo>
                  <a:cubicBezTo>
                    <a:pt x="40" y="132"/>
                    <a:pt x="32" y="148"/>
                    <a:pt x="31" y="166"/>
                  </a:cubicBezTo>
                  <a:close/>
                  <a:moveTo>
                    <a:pt x="60" y="122"/>
                  </a:moveTo>
                  <a:cubicBezTo>
                    <a:pt x="60" y="126"/>
                    <a:pt x="66" y="125"/>
                    <a:pt x="66" y="122"/>
                  </a:cubicBezTo>
                  <a:cubicBezTo>
                    <a:pt x="65" y="121"/>
                    <a:pt x="61" y="121"/>
                    <a:pt x="60" y="122"/>
                  </a:cubicBezTo>
                  <a:close/>
                  <a:moveTo>
                    <a:pt x="97" y="130"/>
                  </a:moveTo>
                  <a:cubicBezTo>
                    <a:pt x="102" y="133"/>
                    <a:pt x="104" y="128"/>
                    <a:pt x="105" y="124"/>
                  </a:cubicBezTo>
                  <a:cubicBezTo>
                    <a:pt x="103" y="124"/>
                    <a:pt x="104" y="122"/>
                    <a:pt x="101" y="122"/>
                  </a:cubicBezTo>
                  <a:cubicBezTo>
                    <a:pt x="100" y="124"/>
                    <a:pt x="98" y="127"/>
                    <a:pt x="97" y="130"/>
                  </a:cubicBezTo>
                  <a:close/>
                  <a:moveTo>
                    <a:pt x="204" y="132"/>
                  </a:moveTo>
                  <a:cubicBezTo>
                    <a:pt x="205" y="133"/>
                    <a:pt x="207" y="133"/>
                    <a:pt x="208" y="133"/>
                  </a:cubicBezTo>
                  <a:cubicBezTo>
                    <a:pt x="210" y="130"/>
                    <a:pt x="212" y="127"/>
                    <a:pt x="212" y="122"/>
                  </a:cubicBezTo>
                  <a:cubicBezTo>
                    <a:pt x="208" y="124"/>
                    <a:pt x="205" y="127"/>
                    <a:pt x="204" y="132"/>
                  </a:cubicBezTo>
                  <a:close/>
                  <a:moveTo>
                    <a:pt x="459" y="138"/>
                  </a:moveTo>
                  <a:cubicBezTo>
                    <a:pt x="462" y="133"/>
                    <a:pt x="452" y="134"/>
                    <a:pt x="454" y="130"/>
                  </a:cubicBezTo>
                  <a:cubicBezTo>
                    <a:pt x="447" y="130"/>
                    <a:pt x="444" y="122"/>
                    <a:pt x="438" y="123"/>
                  </a:cubicBezTo>
                  <a:cubicBezTo>
                    <a:pt x="446" y="128"/>
                    <a:pt x="452" y="134"/>
                    <a:pt x="459" y="138"/>
                  </a:cubicBezTo>
                  <a:close/>
                  <a:moveTo>
                    <a:pt x="532" y="127"/>
                  </a:moveTo>
                  <a:cubicBezTo>
                    <a:pt x="531" y="124"/>
                    <a:pt x="527" y="124"/>
                    <a:pt x="525" y="122"/>
                  </a:cubicBezTo>
                  <a:cubicBezTo>
                    <a:pt x="526" y="125"/>
                    <a:pt x="529" y="126"/>
                    <a:pt x="532" y="127"/>
                  </a:cubicBezTo>
                  <a:close/>
                  <a:moveTo>
                    <a:pt x="153" y="126"/>
                  </a:moveTo>
                  <a:cubicBezTo>
                    <a:pt x="152" y="129"/>
                    <a:pt x="156" y="129"/>
                    <a:pt x="157" y="128"/>
                  </a:cubicBezTo>
                  <a:cubicBezTo>
                    <a:pt x="156" y="127"/>
                    <a:pt x="158" y="124"/>
                    <a:pt x="159" y="123"/>
                  </a:cubicBezTo>
                  <a:cubicBezTo>
                    <a:pt x="156" y="123"/>
                    <a:pt x="156" y="126"/>
                    <a:pt x="153" y="126"/>
                  </a:cubicBezTo>
                  <a:close/>
                  <a:moveTo>
                    <a:pt x="286" y="124"/>
                  </a:moveTo>
                  <a:cubicBezTo>
                    <a:pt x="286" y="126"/>
                    <a:pt x="288" y="128"/>
                    <a:pt x="289" y="130"/>
                  </a:cubicBezTo>
                  <a:cubicBezTo>
                    <a:pt x="298" y="134"/>
                    <a:pt x="305" y="141"/>
                    <a:pt x="317" y="144"/>
                  </a:cubicBezTo>
                  <a:cubicBezTo>
                    <a:pt x="317" y="143"/>
                    <a:pt x="318" y="143"/>
                    <a:pt x="318" y="141"/>
                  </a:cubicBezTo>
                  <a:cubicBezTo>
                    <a:pt x="315" y="139"/>
                    <a:pt x="309" y="139"/>
                    <a:pt x="309" y="135"/>
                  </a:cubicBezTo>
                  <a:cubicBezTo>
                    <a:pt x="306" y="136"/>
                    <a:pt x="303" y="134"/>
                    <a:pt x="303" y="131"/>
                  </a:cubicBezTo>
                  <a:cubicBezTo>
                    <a:pt x="296" y="133"/>
                    <a:pt x="293" y="123"/>
                    <a:pt x="286" y="124"/>
                  </a:cubicBezTo>
                  <a:close/>
                  <a:moveTo>
                    <a:pt x="138" y="132"/>
                  </a:moveTo>
                  <a:cubicBezTo>
                    <a:pt x="140" y="130"/>
                    <a:pt x="144" y="130"/>
                    <a:pt x="145" y="127"/>
                  </a:cubicBezTo>
                  <a:cubicBezTo>
                    <a:pt x="143" y="125"/>
                    <a:pt x="141" y="125"/>
                    <a:pt x="139" y="124"/>
                  </a:cubicBezTo>
                  <a:cubicBezTo>
                    <a:pt x="139" y="127"/>
                    <a:pt x="137" y="128"/>
                    <a:pt x="138" y="132"/>
                  </a:cubicBezTo>
                  <a:close/>
                  <a:moveTo>
                    <a:pt x="509" y="147"/>
                  </a:moveTo>
                  <a:cubicBezTo>
                    <a:pt x="512" y="146"/>
                    <a:pt x="512" y="143"/>
                    <a:pt x="510" y="141"/>
                  </a:cubicBezTo>
                  <a:cubicBezTo>
                    <a:pt x="506" y="141"/>
                    <a:pt x="503" y="137"/>
                    <a:pt x="500" y="135"/>
                  </a:cubicBezTo>
                  <a:cubicBezTo>
                    <a:pt x="497" y="134"/>
                    <a:pt x="490" y="131"/>
                    <a:pt x="490" y="128"/>
                  </a:cubicBezTo>
                  <a:cubicBezTo>
                    <a:pt x="486" y="128"/>
                    <a:pt x="485" y="125"/>
                    <a:pt x="482" y="124"/>
                  </a:cubicBezTo>
                  <a:cubicBezTo>
                    <a:pt x="487" y="136"/>
                    <a:pt x="500" y="140"/>
                    <a:pt x="509" y="147"/>
                  </a:cubicBezTo>
                  <a:close/>
                  <a:moveTo>
                    <a:pt x="169" y="136"/>
                  </a:moveTo>
                  <a:cubicBezTo>
                    <a:pt x="171" y="136"/>
                    <a:pt x="171" y="137"/>
                    <a:pt x="173" y="137"/>
                  </a:cubicBezTo>
                  <a:cubicBezTo>
                    <a:pt x="175" y="133"/>
                    <a:pt x="178" y="129"/>
                    <a:pt x="179" y="124"/>
                  </a:cubicBezTo>
                  <a:cubicBezTo>
                    <a:pt x="173" y="125"/>
                    <a:pt x="170" y="130"/>
                    <a:pt x="169" y="136"/>
                  </a:cubicBezTo>
                  <a:close/>
                  <a:moveTo>
                    <a:pt x="248" y="127"/>
                  </a:moveTo>
                  <a:cubicBezTo>
                    <a:pt x="250" y="127"/>
                    <a:pt x="251" y="128"/>
                    <a:pt x="253" y="128"/>
                  </a:cubicBezTo>
                  <a:cubicBezTo>
                    <a:pt x="255" y="123"/>
                    <a:pt x="249" y="124"/>
                    <a:pt x="248" y="127"/>
                  </a:cubicBezTo>
                  <a:close/>
                  <a:moveTo>
                    <a:pt x="332" y="127"/>
                  </a:moveTo>
                  <a:cubicBezTo>
                    <a:pt x="334" y="128"/>
                    <a:pt x="337" y="129"/>
                    <a:pt x="340" y="131"/>
                  </a:cubicBezTo>
                  <a:cubicBezTo>
                    <a:pt x="340" y="126"/>
                    <a:pt x="336" y="126"/>
                    <a:pt x="334" y="124"/>
                  </a:cubicBezTo>
                  <a:cubicBezTo>
                    <a:pt x="334" y="125"/>
                    <a:pt x="332" y="125"/>
                    <a:pt x="332" y="127"/>
                  </a:cubicBezTo>
                  <a:close/>
                  <a:moveTo>
                    <a:pt x="581" y="131"/>
                  </a:moveTo>
                  <a:cubicBezTo>
                    <a:pt x="582" y="128"/>
                    <a:pt x="576" y="125"/>
                    <a:pt x="574" y="125"/>
                  </a:cubicBezTo>
                  <a:cubicBezTo>
                    <a:pt x="577" y="127"/>
                    <a:pt x="579" y="129"/>
                    <a:pt x="581" y="131"/>
                  </a:cubicBezTo>
                  <a:close/>
                  <a:moveTo>
                    <a:pt x="75" y="133"/>
                  </a:moveTo>
                  <a:cubicBezTo>
                    <a:pt x="77" y="134"/>
                    <a:pt x="79" y="129"/>
                    <a:pt x="81" y="127"/>
                  </a:cubicBezTo>
                  <a:cubicBezTo>
                    <a:pt x="79" y="126"/>
                    <a:pt x="79" y="125"/>
                    <a:pt x="76" y="125"/>
                  </a:cubicBezTo>
                  <a:cubicBezTo>
                    <a:pt x="75" y="127"/>
                    <a:pt x="75" y="131"/>
                    <a:pt x="75" y="133"/>
                  </a:cubicBezTo>
                  <a:close/>
                  <a:moveTo>
                    <a:pt x="524" y="133"/>
                  </a:moveTo>
                  <a:cubicBezTo>
                    <a:pt x="527" y="136"/>
                    <a:pt x="529" y="141"/>
                    <a:pt x="532" y="142"/>
                  </a:cubicBezTo>
                  <a:cubicBezTo>
                    <a:pt x="534" y="146"/>
                    <a:pt x="537" y="147"/>
                    <a:pt x="540" y="149"/>
                  </a:cubicBezTo>
                  <a:cubicBezTo>
                    <a:pt x="542" y="146"/>
                    <a:pt x="537" y="141"/>
                    <a:pt x="534" y="141"/>
                  </a:cubicBezTo>
                  <a:cubicBezTo>
                    <a:pt x="534" y="137"/>
                    <a:pt x="529" y="137"/>
                    <a:pt x="527" y="133"/>
                  </a:cubicBezTo>
                  <a:cubicBezTo>
                    <a:pt x="526" y="131"/>
                    <a:pt x="520" y="129"/>
                    <a:pt x="518" y="125"/>
                  </a:cubicBezTo>
                  <a:cubicBezTo>
                    <a:pt x="519" y="125"/>
                    <a:pt x="519" y="125"/>
                    <a:pt x="518" y="125"/>
                  </a:cubicBezTo>
                  <a:cubicBezTo>
                    <a:pt x="516" y="128"/>
                    <a:pt x="522" y="130"/>
                    <a:pt x="524" y="133"/>
                  </a:cubicBezTo>
                  <a:close/>
                  <a:moveTo>
                    <a:pt x="182" y="131"/>
                  </a:moveTo>
                  <a:cubicBezTo>
                    <a:pt x="186" y="129"/>
                    <a:pt x="190" y="133"/>
                    <a:pt x="194" y="130"/>
                  </a:cubicBezTo>
                  <a:cubicBezTo>
                    <a:pt x="190" y="128"/>
                    <a:pt x="189" y="126"/>
                    <a:pt x="183" y="125"/>
                  </a:cubicBezTo>
                  <a:cubicBezTo>
                    <a:pt x="183" y="127"/>
                    <a:pt x="182" y="128"/>
                    <a:pt x="182" y="131"/>
                  </a:cubicBezTo>
                  <a:close/>
                  <a:moveTo>
                    <a:pt x="549" y="135"/>
                  </a:moveTo>
                  <a:cubicBezTo>
                    <a:pt x="552" y="137"/>
                    <a:pt x="556" y="140"/>
                    <a:pt x="560" y="143"/>
                  </a:cubicBezTo>
                  <a:cubicBezTo>
                    <a:pt x="561" y="140"/>
                    <a:pt x="562" y="137"/>
                    <a:pt x="561" y="133"/>
                  </a:cubicBezTo>
                  <a:cubicBezTo>
                    <a:pt x="557" y="131"/>
                    <a:pt x="555" y="127"/>
                    <a:pt x="550" y="125"/>
                  </a:cubicBezTo>
                  <a:cubicBezTo>
                    <a:pt x="550" y="129"/>
                    <a:pt x="548" y="132"/>
                    <a:pt x="549" y="135"/>
                  </a:cubicBezTo>
                  <a:close/>
                  <a:moveTo>
                    <a:pt x="272" y="128"/>
                  </a:moveTo>
                  <a:cubicBezTo>
                    <a:pt x="274" y="127"/>
                    <a:pt x="275" y="127"/>
                    <a:pt x="276" y="128"/>
                  </a:cubicBezTo>
                  <a:cubicBezTo>
                    <a:pt x="276" y="127"/>
                    <a:pt x="274" y="127"/>
                    <a:pt x="273" y="126"/>
                  </a:cubicBezTo>
                  <a:cubicBezTo>
                    <a:pt x="273" y="127"/>
                    <a:pt x="272" y="127"/>
                    <a:pt x="272" y="128"/>
                  </a:cubicBezTo>
                  <a:close/>
                  <a:moveTo>
                    <a:pt x="388" y="128"/>
                  </a:moveTo>
                  <a:cubicBezTo>
                    <a:pt x="388" y="133"/>
                    <a:pt x="394" y="132"/>
                    <a:pt x="400" y="132"/>
                  </a:cubicBezTo>
                  <a:cubicBezTo>
                    <a:pt x="397" y="127"/>
                    <a:pt x="393" y="125"/>
                    <a:pt x="388" y="128"/>
                  </a:cubicBezTo>
                  <a:close/>
                  <a:moveTo>
                    <a:pt x="433" y="131"/>
                  </a:moveTo>
                  <a:cubicBezTo>
                    <a:pt x="440" y="136"/>
                    <a:pt x="446" y="142"/>
                    <a:pt x="453" y="147"/>
                  </a:cubicBezTo>
                  <a:cubicBezTo>
                    <a:pt x="453" y="144"/>
                    <a:pt x="456" y="144"/>
                    <a:pt x="456" y="141"/>
                  </a:cubicBezTo>
                  <a:cubicBezTo>
                    <a:pt x="449" y="136"/>
                    <a:pt x="442" y="131"/>
                    <a:pt x="436" y="126"/>
                  </a:cubicBezTo>
                  <a:cubicBezTo>
                    <a:pt x="435" y="128"/>
                    <a:pt x="434" y="129"/>
                    <a:pt x="433" y="131"/>
                  </a:cubicBezTo>
                  <a:close/>
                  <a:moveTo>
                    <a:pt x="55" y="135"/>
                  </a:moveTo>
                  <a:cubicBezTo>
                    <a:pt x="57" y="133"/>
                    <a:pt x="57" y="129"/>
                    <a:pt x="59" y="128"/>
                  </a:cubicBezTo>
                  <a:cubicBezTo>
                    <a:pt x="57" y="126"/>
                    <a:pt x="51" y="134"/>
                    <a:pt x="55" y="135"/>
                  </a:cubicBezTo>
                  <a:close/>
                  <a:moveTo>
                    <a:pt x="112" y="136"/>
                  </a:moveTo>
                  <a:cubicBezTo>
                    <a:pt x="112" y="134"/>
                    <a:pt x="114" y="132"/>
                    <a:pt x="115" y="131"/>
                  </a:cubicBezTo>
                  <a:cubicBezTo>
                    <a:pt x="109" y="121"/>
                    <a:pt x="102" y="135"/>
                    <a:pt x="112" y="136"/>
                  </a:cubicBezTo>
                  <a:close/>
                  <a:moveTo>
                    <a:pt x="78" y="135"/>
                  </a:moveTo>
                  <a:cubicBezTo>
                    <a:pt x="80" y="136"/>
                    <a:pt x="80" y="138"/>
                    <a:pt x="81" y="138"/>
                  </a:cubicBezTo>
                  <a:cubicBezTo>
                    <a:pt x="84" y="135"/>
                    <a:pt x="85" y="132"/>
                    <a:pt x="86" y="128"/>
                  </a:cubicBezTo>
                  <a:cubicBezTo>
                    <a:pt x="85" y="128"/>
                    <a:pt x="84" y="128"/>
                    <a:pt x="84" y="128"/>
                  </a:cubicBezTo>
                  <a:cubicBezTo>
                    <a:pt x="82" y="131"/>
                    <a:pt x="80" y="133"/>
                    <a:pt x="78" y="135"/>
                  </a:cubicBezTo>
                  <a:close/>
                  <a:moveTo>
                    <a:pt x="219" y="131"/>
                  </a:moveTo>
                  <a:cubicBezTo>
                    <a:pt x="221" y="132"/>
                    <a:pt x="221" y="130"/>
                    <a:pt x="223" y="131"/>
                  </a:cubicBezTo>
                  <a:cubicBezTo>
                    <a:pt x="223" y="129"/>
                    <a:pt x="221" y="128"/>
                    <a:pt x="219" y="128"/>
                  </a:cubicBezTo>
                  <a:cubicBezTo>
                    <a:pt x="219" y="129"/>
                    <a:pt x="219" y="130"/>
                    <a:pt x="219" y="131"/>
                  </a:cubicBezTo>
                  <a:close/>
                  <a:moveTo>
                    <a:pt x="236" y="130"/>
                  </a:moveTo>
                  <a:cubicBezTo>
                    <a:pt x="241" y="136"/>
                    <a:pt x="247" y="131"/>
                    <a:pt x="255" y="135"/>
                  </a:cubicBezTo>
                  <a:cubicBezTo>
                    <a:pt x="251" y="130"/>
                    <a:pt x="241" y="126"/>
                    <a:pt x="236" y="130"/>
                  </a:cubicBezTo>
                  <a:close/>
                  <a:moveTo>
                    <a:pt x="468" y="135"/>
                  </a:moveTo>
                  <a:cubicBezTo>
                    <a:pt x="471" y="134"/>
                    <a:pt x="471" y="130"/>
                    <a:pt x="473" y="128"/>
                  </a:cubicBezTo>
                  <a:cubicBezTo>
                    <a:pt x="470" y="129"/>
                    <a:pt x="467" y="132"/>
                    <a:pt x="468" y="135"/>
                  </a:cubicBezTo>
                  <a:close/>
                  <a:moveTo>
                    <a:pt x="149" y="128"/>
                  </a:moveTo>
                  <a:cubicBezTo>
                    <a:pt x="146" y="133"/>
                    <a:pt x="140" y="134"/>
                    <a:pt x="136" y="139"/>
                  </a:cubicBezTo>
                  <a:cubicBezTo>
                    <a:pt x="140" y="139"/>
                    <a:pt x="141" y="139"/>
                    <a:pt x="144" y="139"/>
                  </a:cubicBezTo>
                  <a:cubicBezTo>
                    <a:pt x="146" y="136"/>
                    <a:pt x="149" y="134"/>
                    <a:pt x="152" y="131"/>
                  </a:cubicBezTo>
                  <a:cubicBezTo>
                    <a:pt x="152" y="130"/>
                    <a:pt x="151" y="129"/>
                    <a:pt x="149" y="128"/>
                  </a:cubicBezTo>
                  <a:close/>
                  <a:moveTo>
                    <a:pt x="261" y="133"/>
                  </a:moveTo>
                  <a:cubicBezTo>
                    <a:pt x="265" y="134"/>
                    <a:pt x="269" y="137"/>
                    <a:pt x="273" y="138"/>
                  </a:cubicBezTo>
                  <a:cubicBezTo>
                    <a:pt x="274" y="137"/>
                    <a:pt x="274" y="136"/>
                    <a:pt x="274" y="134"/>
                  </a:cubicBezTo>
                  <a:cubicBezTo>
                    <a:pt x="269" y="133"/>
                    <a:pt x="267" y="130"/>
                    <a:pt x="263" y="128"/>
                  </a:cubicBezTo>
                  <a:cubicBezTo>
                    <a:pt x="262" y="130"/>
                    <a:pt x="261" y="130"/>
                    <a:pt x="261" y="133"/>
                  </a:cubicBezTo>
                  <a:close/>
                  <a:moveTo>
                    <a:pt x="324" y="133"/>
                  </a:moveTo>
                  <a:cubicBezTo>
                    <a:pt x="324" y="131"/>
                    <a:pt x="320" y="129"/>
                    <a:pt x="319" y="130"/>
                  </a:cubicBezTo>
                  <a:cubicBezTo>
                    <a:pt x="321" y="131"/>
                    <a:pt x="321" y="134"/>
                    <a:pt x="324" y="133"/>
                  </a:cubicBezTo>
                  <a:close/>
                  <a:moveTo>
                    <a:pt x="338" y="135"/>
                  </a:moveTo>
                  <a:cubicBezTo>
                    <a:pt x="338" y="131"/>
                    <a:pt x="334" y="131"/>
                    <a:pt x="332" y="130"/>
                  </a:cubicBezTo>
                  <a:cubicBezTo>
                    <a:pt x="333" y="132"/>
                    <a:pt x="336" y="133"/>
                    <a:pt x="338" y="135"/>
                  </a:cubicBezTo>
                  <a:close/>
                  <a:moveTo>
                    <a:pt x="623" y="157"/>
                  </a:moveTo>
                  <a:cubicBezTo>
                    <a:pt x="624" y="158"/>
                    <a:pt x="627" y="156"/>
                    <a:pt x="628" y="158"/>
                  </a:cubicBezTo>
                  <a:cubicBezTo>
                    <a:pt x="630" y="169"/>
                    <a:pt x="623" y="180"/>
                    <a:pt x="629" y="190"/>
                  </a:cubicBezTo>
                  <a:cubicBezTo>
                    <a:pt x="633" y="188"/>
                    <a:pt x="631" y="180"/>
                    <a:pt x="635" y="178"/>
                  </a:cubicBezTo>
                  <a:cubicBezTo>
                    <a:pt x="631" y="174"/>
                    <a:pt x="635" y="165"/>
                    <a:pt x="638" y="161"/>
                  </a:cubicBezTo>
                  <a:cubicBezTo>
                    <a:pt x="634" y="154"/>
                    <a:pt x="630" y="147"/>
                    <a:pt x="625" y="142"/>
                  </a:cubicBezTo>
                  <a:cubicBezTo>
                    <a:pt x="624" y="138"/>
                    <a:pt x="619" y="138"/>
                    <a:pt x="619" y="134"/>
                  </a:cubicBezTo>
                  <a:cubicBezTo>
                    <a:pt x="617" y="134"/>
                    <a:pt x="615" y="128"/>
                    <a:pt x="614" y="131"/>
                  </a:cubicBezTo>
                  <a:cubicBezTo>
                    <a:pt x="618" y="139"/>
                    <a:pt x="621" y="147"/>
                    <a:pt x="623" y="157"/>
                  </a:cubicBezTo>
                  <a:close/>
                  <a:moveTo>
                    <a:pt x="284" y="133"/>
                  </a:moveTo>
                  <a:cubicBezTo>
                    <a:pt x="285" y="130"/>
                    <a:pt x="281" y="129"/>
                    <a:pt x="281" y="131"/>
                  </a:cubicBezTo>
                  <a:cubicBezTo>
                    <a:pt x="282" y="131"/>
                    <a:pt x="283" y="132"/>
                    <a:pt x="284" y="133"/>
                  </a:cubicBezTo>
                  <a:close/>
                  <a:moveTo>
                    <a:pt x="351" y="136"/>
                  </a:moveTo>
                  <a:cubicBezTo>
                    <a:pt x="348" y="135"/>
                    <a:pt x="346" y="132"/>
                    <a:pt x="344" y="130"/>
                  </a:cubicBezTo>
                  <a:cubicBezTo>
                    <a:pt x="343" y="130"/>
                    <a:pt x="343" y="132"/>
                    <a:pt x="343" y="133"/>
                  </a:cubicBezTo>
                  <a:cubicBezTo>
                    <a:pt x="346" y="133"/>
                    <a:pt x="349" y="137"/>
                    <a:pt x="351" y="136"/>
                  </a:cubicBezTo>
                  <a:close/>
                  <a:moveTo>
                    <a:pt x="89" y="140"/>
                  </a:moveTo>
                  <a:cubicBezTo>
                    <a:pt x="86" y="138"/>
                    <a:pt x="91" y="134"/>
                    <a:pt x="91" y="131"/>
                  </a:cubicBezTo>
                  <a:cubicBezTo>
                    <a:pt x="88" y="131"/>
                    <a:pt x="83" y="143"/>
                    <a:pt x="89" y="140"/>
                  </a:cubicBezTo>
                  <a:close/>
                  <a:moveTo>
                    <a:pt x="163" y="133"/>
                  </a:moveTo>
                  <a:cubicBezTo>
                    <a:pt x="164" y="133"/>
                    <a:pt x="164" y="133"/>
                    <a:pt x="165" y="133"/>
                  </a:cubicBezTo>
                  <a:cubicBezTo>
                    <a:pt x="165" y="132"/>
                    <a:pt x="165" y="131"/>
                    <a:pt x="166" y="131"/>
                  </a:cubicBezTo>
                  <a:cubicBezTo>
                    <a:pt x="164" y="131"/>
                    <a:pt x="163" y="131"/>
                    <a:pt x="163" y="133"/>
                  </a:cubicBezTo>
                  <a:close/>
                  <a:moveTo>
                    <a:pt x="425" y="133"/>
                  </a:moveTo>
                  <a:cubicBezTo>
                    <a:pt x="426" y="135"/>
                    <a:pt x="428" y="133"/>
                    <a:pt x="428" y="131"/>
                  </a:cubicBezTo>
                  <a:cubicBezTo>
                    <a:pt x="427" y="132"/>
                    <a:pt x="427" y="131"/>
                    <a:pt x="426" y="131"/>
                  </a:cubicBezTo>
                  <a:cubicBezTo>
                    <a:pt x="426" y="133"/>
                    <a:pt x="425" y="132"/>
                    <a:pt x="425" y="133"/>
                  </a:cubicBezTo>
                  <a:close/>
                  <a:moveTo>
                    <a:pt x="473" y="138"/>
                  </a:moveTo>
                  <a:cubicBezTo>
                    <a:pt x="479" y="140"/>
                    <a:pt x="482" y="144"/>
                    <a:pt x="488" y="145"/>
                  </a:cubicBezTo>
                  <a:cubicBezTo>
                    <a:pt x="487" y="138"/>
                    <a:pt x="481" y="135"/>
                    <a:pt x="476" y="131"/>
                  </a:cubicBezTo>
                  <a:cubicBezTo>
                    <a:pt x="475" y="134"/>
                    <a:pt x="473" y="134"/>
                    <a:pt x="473" y="138"/>
                  </a:cubicBezTo>
                  <a:close/>
                  <a:moveTo>
                    <a:pt x="219" y="136"/>
                  </a:moveTo>
                  <a:cubicBezTo>
                    <a:pt x="222" y="137"/>
                    <a:pt x="225" y="138"/>
                    <a:pt x="228" y="139"/>
                  </a:cubicBezTo>
                  <a:cubicBezTo>
                    <a:pt x="230" y="138"/>
                    <a:pt x="231" y="137"/>
                    <a:pt x="231" y="135"/>
                  </a:cubicBezTo>
                  <a:cubicBezTo>
                    <a:pt x="228" y="131"/>
                    <a:pt x="222" y="133"/>
                    <a:pt x="219" y="136"/>
                  </a:cubicBezTo>
                  <a:close/>
                  <a:moveTo>
                    <a:pt x="93" y="138"/>
                  </a:moveTo>
                  <a:cubicBezTo>
                    <a:pt x="95" y="138"/>
                    <a:pt x="97" y="136"/>
                    <a:pt x="97" y="133"/>
                  </a:cubicBezTo>
                  <a:cubicBezTo>
                    <a:pt x="96" y="133"/>
                    <a:pt x="96" y="132"/>
                    <a:pt x="95" y="133"/>
                  </a:cubicBezTo>
                  <a:cubicBezTo>
                    <a:pt x="95" y="135"/>
                    <a:pt x="93" y="136"/>
                    <a:pt x="93" y="138"/>
                  </a:cubicBezTo>
                  <a:close/>
                  <a:moveTo>
                    <a:pt x="115" y="138"/>
                  </a:moveTo>
                  <a:cubicBezTo>
                    <a:pt x="119" y="139"/>
                    <a:pt x="122" y="142"/>
                    <a:pt x="127" y="142"/>
                  </a:cubicBezTo>
                  <a:cubicBezTo>
                    <a:pt x="128" y="141"/>
                    <a:pt x="128" y="140"/>
                    <a:pt x="129" y="139"/>
                  </a:cubicBezTo>
                  <a:cubicBezTo>
                    <a:pt x="123" y="139"/>
                    <a:pt x="118" y="129"/>
                    <a:pt x="115" y="138"/>
                  </a:cubicBezTo>
                  <a:close/>
                  <a:moveTo>
                    <a:pt x="580" y="139"/>
                  </a:moveTo>
                  <a:cubicBezTo>
                    <a:pt x="580" y="136"/>
                    <a:pt x="578" y="135"/>
                    <a:pt x="575" y="133"/>
                  </a:cubicBezTo>
                  <a:cubicBezTo>
                    <a:pt x="576" y="136"/>
                    <a:pt x="578" y="137"/>
                    <a:pt x="580" y="139"/>
                  </a:cubicBezTo>
                  <a:close/>
                  <a:moveTo>
                    <a:pt x="66" y="139"/>
                  </a:moveTo>
                  <a:cubicBezTo>
                    <a:pt x="67" y="140"/>
                    <a:pt x="68" y="141"/>
                    <a:pt x="70" y="141"/>
                  </a:cubicBezTo>
                  <a:cubicBezTo>
                    <a:pt x="71" y="139"/>
                    <a:pt x="70" y="138"/>
                    <a:pt x="70" y="135"/>
                  </a:cubicBezTo>
                  <a:cubicBezTo>
                    <a:pt x="69" y="136"/>
                    <a:pt x="69" y="133"/>
                    <a:pt x="67" y="134"/>
                  </a:cubicBezTo>
                  <a:cubicBezTo>
                    <a:pt x="67" y="136"/>
                    <a:pt x="65" y="137"/>
                    <a:pt x="66" y="139"/>
                  </a:cubicBezTo>
                  <a:close/>
                  <a:moveTo>
                    <a:pt x="312" y="150"/>
                  </a:moveTo>
                  <a:cubicBezTo>
                    <a:pt x="313" y="149"/>
                    <a:pt x="314" y="148"/>
                    <a:pt x="314" y="147"/>
                  </a:cubicBezTo>
                  <a:cubicBezTo>
                    <a:pt x="307" y="143"/>
                    <a:pt x="299" y="138"/>
                    <a:pt x="290" y="135"/>
                  </a:cubicBezTo>
                  <a:cubicBezTo>
                    <a:pt x="295" y="142"/>
                    <a:pt x="304" y="146"/>
                    <a:pt x="312" y="150"/>
                  </a:cubicBezTo>
                  <a:close/>
                  <a:moveTo>
                    <a:pt x="431" y="135"/>
                  </a:moveTo>
                  <a:cubicBezTo>
                    <a:pt x="435" y="141"/>
                    <a:pt x="444" y="146"/>
                    <a:pt x="450" y="148"/>
                  </a:cubicBezTo>
                  <a:cubicBezTo>
                    <a:pt x="444" y="144"/>
                    <a:pt x="438" y="137"/>
                    <a:pt x="431" y="135"/>
                  </a:cubicBezTo>
                  <a:close/>
                  <a:moveTo>
                    <a:pt x="181" y="138"/>
                  </a:moveTo>
                  <a:cubicBezTo>
                    <a:pt x="182" y="137"/>
                    <a:pt x="186" y="138"/>
                    <a:pt x="186" y="135"/>
                  </a:cubicBezTo>
                  <a:cubicBezTo>
                    <a:pt x="184" y="135"/>
                    <a:pt x="182" y="135"/>
                    <a:pt x="180" y="135"/>
                  </a:cubicBezTo>
                  <a:cubicBezTo>
                    <a:pt x="180" y="137"/>
                    <a:pt x="181" y="137"/>
                    <a:pt x="181" y="138"/>
                  </a:cubicBezTo>
                  <a:close/>
                  <a:moveTo>
                    <a:pt x="341" y="138"/>
                  </a:moveTo>
                  <a:cubicBezTo>
                    <a:pt x="346" y="141"/>
                    <a:pt x="354" y="153"/>
                    <a:pt x="358" y="144"/>
                  </a:cubicBezTo>
                  <a:cubicBezTo>
                    <a:pt x="353" y="141"/>
                    <a:pt x="348" y="137"/>
                    <a:pt x="342" y="135"/>
                  </a:cubicBezTo>
                  <a:cubicBezTo>
                    <a:pt x="343" y="137"/>
                    <a:pt x="341" y="137"/>
                    <a:pt x="341" y="138"/>
                  </a:cubicBezTo>
                  <a:close/>
                  <a:moveTo>
                    <a:pt x="510" y="138"/>
                  </a:moveTo>
                  <a:cubicBezTo>
                    <a:pt x="510" y="136"/>
                    <a:pt x="507" y="135"/>
                    <a:pt x="507" y="136"/>
                  </a:cubicBezTo>
                  <a:cubicBezTo>
                    <a:pt x="508" y="136"/>
                    <a:pt x="508" y="138"/>
                    <a:pt x="510" y="138"/>
                  </a:cubicBezTo>
                  <a:close/>
                  <a:moveTo>
                    <a:pt x="152" y="141"/>
                  </a:moveTo>
                  <a:cubicBezTo>
                    <a:pt x="156" y="141"/>
                    <a:pt x="158" y="143"/>
                    <a:pt x="160" y="144"/>
                  </a:cubicBezTo>
                  <a:cubicBezTo>
                    <a:pt x="161" y="142"/>
                    <a:pt x="163" y="141"/>
                    <a:pt x="163" y="138"/>
                  </a:cubicBezTo>
                  <a:cubicBezTo>
                    <a:pt x="159" y="135"/>
                    <a:pt x="153" y="136"/>
                    <a:pt x="152" y="141"/>
                  </a:cubicBezTo>
                  <a:close/>
                  <a:moveTo>
                    <a:pt x="183" y="142"/>
                  </a:moveTo>
                  <a:cubicBezTo>
                    <a:pt x="183" y="146"/>
                    <a:pt x="188" y="144"/>
                    <a:pt x="190" y="146"/>
                  </a:cubicBezTo>
                  <a:cubicBezTo>
                    <a:pt x="191" y="143"/>
                    <a:pt x="196" y="138"/>
                    <a:pt x="194" y="136"/>
                  </a:cubicBezTo>
                  <a:cubicBezTo>
                    <a:pt x="190" y="137"/>
                    <a:pt x="188" y="141"/>
                    <a:pt x="183" y="142"/>
                  </a:cubicBezTo>
                  <a:close/>
                  <a:moveTo>
                    <a:pt x="411" y="146"/>
                  </a:moveTo>
                  <a:cubicBezTo>
                    <a:pt x="411" y="145"/>
                    <a:pt x="413" y="143"/>
                    <a:pt x="414" y="141"/>
                  </a:cubicBezTo>
                  <a:cubicBezTo>
                    <a:pt x="410" y="137"/>
                    <a:pt x="403" y="136"/>
                    <a:pt x="397" y="136"/>
                  </a:cubicBezTo>
                  <a:cubicBezTo>
                    <a:pt x="400" y="140"/>
                    <a:pt x="406" y="145"/>
                    <a:pt x="411" y="146"/>
                  </a:cubicBezTo>
                  <a:close/>
                  <a:moveTo>
                    <a:pt x="335" y="142"/>
                  </a:moveTo>
                  <a:cubicBezTo>
                    <a:pt x="336" y="140"/>
                    <a:pt x="335" y="137"/>
                    <a:pt x="333" y="137"/>
                  </a:cubicBezTo>
                  <a:cubicBezTo>
                    <a:pt x="333" y="139"/>
                    <a:pt x="333" y="141"/>
                    <a:pt x="335" y="142"/>
                  </a:cubicBezTo>
                  <a:close/>
                  <a:moveTo>
                    <a:pt x="252" y="139"/>
                  </a:moveTo>
                  <a:cubicBezTo>
                    <a:pt x="252" y="138"/>
                    <a:pt x="251" y="138"/>
                    <a:pt x="249" y="138"/>
                  </a:cubicBezTo>
                  <a:cubicBezTo>
                    <a:pt x="248" y="140"/>
                    <a:pt x="250" y="139"/>
                    <a:pt x="252" y="139"/>
                  </a:cubicBezTo>
                  <a:close/>
                  <a:moveTo>
                    <a:pt x="278" y="138"/>
                  </a:moveTo>
                  <a:cubicBezTo>
                    <a:pt x="278" y="141"/>
                    <a:pt x="282" y="143"/>
                    <a:pt x="285" y="142"/>
                  </a:cubicBezTo>
                  <a:cubicBezTo>
                    <a:pt x="283" y="141"/>
                    <a:pt x="280" y="137"/>
                    <a:pt x="278" y="138"/>
                  </a:cubicBezTo>
                  <a:close/>
                  <a:moveTo>
                    <a:pt x="384" y="138"/>
                  </a:moveTo>
                  <a:cubicBezTo>
                    <a:pt x="386" y="142"/>
                    <a:pt x="390" y="144"/>
                    <a:pt x="394" y="147"/>
                  </a:cubicBezTo>
                  <a:cubicBezTo>
                    <a:pt x="392" y="143"/>
                    <a:pt x="387" y="139"/>
                    <a:pt x="384" y="138"/>
                  </a:cubicBezTo>
                  <a:close/>
                  <a:moveTo>
                    <a:pt x="467" y="141"/>
                  </a:moveTo>
                  <a:cubicBezTo>
                    <a:pt x="467" y="139"/>
                    <a:pt x="464" y="139"/>
                    <a:pt x="464" y="138"/>
                  </a:cubicBezTo>
                  <a:cubicBezTo>
                    <a:pt x="462" y="140"/>
                    <a:pt x="465" y="143"/>
                    <a:pt x="467" y="141"/>
                  </a:cubicBezTo>
                  <a:close/>
                  <a:moveTo>
                    <a:pt x="503" y="153"/>
                  </a:moveTo>
                  <a:cubicBezTo>
                    <a:pt x="504" y="152"/>
                    <a:pt x="505" y="152"/>
                    <a:pt x="506" y="150"/>
                  </a:cubicBezTo>
                  <a:cubicBezTo>
                    <a:pt x="502" y="145"/>
                    <a:pt x="496" y="142"/>
                    <a:pt x="491" y="138"/>
                  </a:cubicBezTo>
                  <a:cubicBezTo>
                    <a:pt x="493" y="145"/>
                    <a:pt x="499" y="148"/>
                    <a:pt x="503" y="153"/>
                  </a:cubicBezTo>
                  <a:close/>
                  <a:moveTo>
                    <a:pt x="566" y="147"/>
                  </a:moveTo>
                  <a:cubicBezTo>
                    <a:pt x="568" y="150"/>
                    <a:pt x="571" y="151"/>
                    <a:pt x="572" y="154"/>
                  </a:cubicBezTo>
                  <a:cubicBezTo>
                    <a:pt x="571" y="154"/>
                    <a:pt x="572" y="156"/>
                    <a:pt x="570" y="156"/>
                  </a:cubicBezTo>
                  <a:cubicBezTo>
                    <a:pt x="571" y="158"/>
                    <a:pt x="573" y="159"/>
                    <a:pt x="575" y="161"/>
                  </a:cubicBezTo>
                  <a:cubicBezTo>
                    <a:pt x="575" y="155"/>
                    <a:pt x="579" y="152"/>
                    <a:pt x="579" y="147"/>
                  </a:cubicBezTo>
                  <a:cubicBezTo>
                    <a:pt x="576" y="143"/>
                    <a:pt x="572" y="140"/>
                    <a:pt x="567" y="138"/>
                  </a:cubicBezTo>
                  <a:cubicBezTo>
                    <a:pt x="567" y="143"/>
                    <a:pt x="567" y="143"/>
                    <a:pt x="566" y="147"/>
                  </a:cubicBezTo>
                  <a:close/>
                  <a:moveTo>
                    <a:pt x="75" y="142"/>
                  </a:moveTo>
                  <a:cubicBezTo>
                    <a:pt x="75" y="144"/>
                    <a:pt x="76" y="145"/>
                    <a:pt x="77" y="145"/>
                  </a:cubicBezTo>
                  <a:cubicBezTo>
                    <a:pt x="79" y="144"/>
                    <a:pt x="79" y="142"/>
                    <a:pt x="80" y="141"/>
                  </a:cubicBezTo>
                  <a:cubicBezTo>
                    <a:pt x="77" y="141"/>
                    <a:pt x="79" y="138"/>
                    <a:pt x="77" y="139"/>
                  </a:cubicBezTo>
                  <a:cubicBezTo>
                    <a:pt x="77" y="141"/>
                    <a:pt x="74" y="140"/>
                    <a:pt x="75" y="142"/>
                  </a:cubicBezTo>
                  <a:close/>
                  <a:moveTo>
                    <a:pt x="233" y="140"/>
                  </a:moveTo>
                  <a:cubicBezTo>
                    <a:pt x="236" y="144"/>
                    <a:pt x="242" y="145"/>
                    <a:pt x="247" y="147"/>
                  </a:cubicBezTo>
                  <a:cubicBezTo>
                    <a:pt x="246" y="144"/>
                    <a:pt x="245" y="144"/>
                    <a:pt x="245" y="141"/>
                  </a:cubicBezTo>
                  <a:cubicBezTo>
                    <a:pt x="240" y="143"/>
                    <a:pt x="237" y="137"/>
                    <a:pt x="233" y="140"/>
                  </a:cubicBezTo>
                  <a:close/>
                  <a:moveTo>
                    <a:pt x="254" y="142"/>
                  </a:moveTo>
                  <a:cubicBezTo>
                    <a:pt x="257" y="143"/>
                    <a:pt x="257" y="145"/>
                    <a:pt x="261" y="145"/>
                  </a:cubicBezTo>
                  <a:cubicBezTo>
                    <a:pt x="261" y="142"/>
                    <a:pt x="259" y="141"/>
                    <a:pt x="258" y="139"/>
                  </a:cubicBezTo>
                  <a:cubicBezTo>
                    <a:pt x="257" y="139"/>
                    <a:pt x="256" y="139"/>
                    <a:pt x="255" y="139"/>
                  </a:cubicBezTo>
                  <a:cubicBezTo>
                    <a:pt x="256" y="141"/>
                    <a:pt x="254" y="141"/>
                    <a:pt x="254" y="142"/>
                  </a:cubicBezTo>
                  <a:close/>
                  <a:moveTo>
                    <a:pt x="99" y="149"/>
                  </a:moveTo>
                  <a:cubicBezTo>
                    <a:pt x="103" y="147"/>
                    <a:pt x="109" y="146"/>
                    <a:pt x="114" y="144"/>
                  </a:cubicBezTo>
                  <a:cubicBezTo>
                    <a:pt x="115" y="146"/>
                    <a:pt x="122" y="149"/>
                    <a:pt x="123" y="145"/>
                  </a:cubicBezTo>
                  <a:cubicBezTo>
                    <a:pt x="120" y="143"/>
                    <a:pt x="117" y="142"/>
                    <a:pt x="113" y="141"/>
                  </a:cubicBezTo>
                  <a:cubicBezTo>
                    <a:pt x="110" y="145"/>
                    <a:pt x="105" y="146"/>
                    <a:pt x="102" y="140"/>
                  </a:cubicBezTo>
                  <a:cubicBezTo>
                    <a:pt x="101" y="143"/>
                    <a:pt x="98" y="147"/>
                    <a:pt x="99" y="149"/>
                  </a:cubicBezTo>
                  <a:close/>
                  <a:moveTo>
                    <a:pt x="269" y="149"/>
                  </a:moveTo>
                  <a:cubicBezTo>
                    <a:pt x="269" y="146"/>
                    <a:pt x="271" y="145"/>
                    <a:pt x="271" y="142"/>
                  </a:cubicBezTo>
                  <a:cubicBezTo>
                    <a:pt x="268" y="142"/>
                    <a:pt x="265" y="140"/>
                    <a:pt x="263" y="141"/>
                  </a:cubicBezTo>
                  <a:cubicBezTo>
                    <a:pt x="266" y="142"/>
                    <a:pt x="265" y="148"/>
                    <a:pt x="269" y="149"/>
                  </a:cubicBezTo>
                  <a:close/>
                  <a:moveTo>
                    <a:pt x="165" y="146"/>
                  </a:moveTo>
                  <a:cubicBezTo>
                    <a:pt x="169" y="146"/>
                    <a:pt x="170" y="150"/>
                    <a:pt x="174" y="149"/>
                  </a:cubicBezTo>
                  <a:cubicBezTo>
                    <a:pt x="174" y="147"/>
                    <a:pt x="172" y="146"/>
                    <a:pt x="172" y="144"/>
                  </a:cubicBezTo>
                  <a:cubicBezTo>
                    <a:pt x="170" y="143"/>
                    <a:pt x="168" y="142"/>
                    <a:pt x="166" y="141"/>
                  </a:cubicBezTo>
                  <a:cubicBezTo>
                    <a:pt x="167" y="143"/>
                    <a:pt x="165" y="143"/>
                    <a:pt x="165" y="146"/>
                  </a:cubicBezTo>
                  <a:close/>
                  <a:moveTo>
                    <a:pt x="215" y="147"/>
                  </a:moveTo>
                  <a:cubicBezTo>
                    <a:pt x="214" y="146"/>
                    <a:pt x="215" y="141"/>
                    <a:pt x="211" y="141"/>
                  </a:cubicBezTo>
                  <a:cubicBezTo>
                    <a:pt x="210" y="144"/>
                    <a:pt x="213" y="148"/>
                    <a:pt x="215" y="147"/>
                  </a:cubicBezTo>
                  <a:close/>
                  <a:moveTo>
                    <a:pt x="227" y="145"/>
                  </a:moveTo>
                  <a:cubicBezTo>
                    <a:pt x="227" y="141"/>
                    <a:pt x="222" y="141"/>
                    <a:pt x="220" y="142"/>
                  </a:cubicBezTo>
                  <a:cubicBezTo>
                    <a:pt x="223" y="142"/>
                    <a:pt x="224" y="145"/>
                    <a:pt x="227" y="145"/>
                  </a:cubicBezTo>
                  <a:close/>
                  <a:moveTo>
                    <a:pt x="586" y="143"/>
                  </a:moveTo>
                  <a:cubicBezTo>
                    <a:pt x="586" y="141"/>
                    <a:pt x="585" y="141"/>
                    <a:pt x="583" y="141"/>
                  </a:cubicBezTo>
                  <a:cubicBezTo>
                    <a:pt x="583" y="143"/>
                    <a:pt x="584" y="143"/>
                    <a:pt x="586" y="143"/>
                  </a:cubicBezTo>
                  <a:close/>
                  <a:moveTo>
                    <a:pt x="342" y="145"/>
                  </a:moveTo>
                  <a:cubicBezTo>
                    <a:pt x="343" y="141"/>
                    <a:pt x="337" y="141"/>
                    <a:pt x="338" y="145"/>
                  </a:cubicBezTo>
                  <a:cubicBezTo>
                    <a:pt x="343" y="146"/>
                    <a:pt x="345" y="151"/>
                    <a:pt x="349" y="150"/>
                  </a:cubicBezTo>
                  <a:cubicBezTo>
                    <a:pt x="347" y="148"/>
                    <a:pt x="346" y="146"/>
                    <a:pt x="342" y="145"/>
                  </a:cubicBezTo>
                  <a:close/>
                  <a:moveTo>
                    <a:pt x="456" y="149"/>
                  </a:moveTo>
                  <a:cubicBezTo>
                    <a:pt x="457" y="150"/>
                    <a:pt x="458" y="153"/>
                    <a:pt x="461" y="153"/>
                  </a:cubicBezTo>
                  <a:cubicBezTo>
                    <a:pt x="462" y="150"/>
                    <a:pt x="463" y="148"/>
                    <a:pt x="464" y="145"/>
                  </a:cubicBezTo>
                  <a:cubicBezTo>
                    <a:pt x="461" y="145"/>
                    <a:pt x="461" y="143"/>
                    <a:pt x="460" y="142"/>
                  </a:cubicBezTo>
                  <a:cubicBezTo>
                    <a:pt x="459" y="145"/>
                    <a:pt x="456" y="146"/>
                    <a:pt x="456" y="149"/>
                  </a:cubicBezTo>
                  <a:close/>
                  <a:moveTo>
                    <a:pt x="470" y="143"/>
                  </a:moveTo>
                  <a:cubicBezTo>
                    <a:pt x="470" y="144"/>
                    <a:pt x="470" y="144"/>
                    <a:pt x="470" y="145"/>
                  </a:cubicBezTo>
                  <a:cubicBezTo>
                    <a:pt x="478" y="150"/>
                    <a:pt x="485" y="157"/>
                    <a:pt x="495" y="161"/>
                  </a:cubicBezTo>
                  <a:cubicBezTo>
                    <a:pt x="489" y="152"/>
                    <a:pt x="479" y="147"/>
                    <a:pt x="470" y="143"/>
                  </a:cubicBezTo>
                  <a:close/>
                  <a:moveTo>
                    <a:pt x="63" y="147"/>
                  </a:moveTo>
                  <a:cubicBezTo>
                    <a:pt x="65" y="148"/>
                    <a:pt x="65" y="149"/>
                    <a:pt x="67" y="149"/>
                  </a:cubicBezTo>
                  <a:cubicBezTo>
                    <a:pt x="68" y="148"/>
                    <a:pt x="69" y="147"/>
                    <a:pt x="69" y="145"/>
                  </a:cubicBezTo>
                  <a:cubicBezTo>
                    <a:pt x="67" y="143"/>
                    <a:pt x="62" y="141"/>
                    <a:pt x="63" y="147"/>
                  </a:cubicBezTo>
                  <a:close/>
                  <a:moveTo>
                    <a:pt x="81" y="147"/>
                  </a:moveTo>
                  <a:cubicBezTo>
                    <a:pt x="83" y="148"/>
                    <a:pt x="83" y="149"/>
                    <a:pt x="84" y="148"/>
                  </a:cubicBezTo>
                  <a:cubicBezTo>
                    <a:pt x="84" y="146"/>
                    <a:pt x="87" y="147"/>
                    <a:pt x="86" y="144"/>
                  </a:cubicBezTo>
                  <a:cubicBezTo>
                    <a:pt x="84" y="145"/>
                    <a:pt x="84" y="144"/>
                    <a:pt x="83" y="144"/>
                  </a:cubicBezTo>
                  <a:cubicBezTo>
                    <a:pt x="83" y="146"/>
                    <a:pt x="81" y="145"/>
                    <a:pt x="81" y="147"/>
                  </a:cubicBezTo>
                  <a:close/>
                  <a:moveTo>
                    <a:pt x="193" y="148"/>
                  </a:moveTo>
                  <a:cubicBezTo>
                    <a:pt x="195" y="150"/>
                    <a:pt x="198" y="152"/>
                    <a:pt x="202" y="153"/>
                  </a:cubicBezTo>
                  <a:cubicBezTo>
                    <a:pt x="203" y="150"/>
                    <a:pt x="204" y="149"/>
                    <a:pt x="204" y="145"/>
                  </a:cubicBezTo>
                  <a:cubicBezTo>
                    <a:pt x="200" y="141"/>
                    <a:pt x="196" y="147"/>
                    <a:pt x="193" y="148"/>
                  </a:cubicBezTo>
                  <a:close/>
                  <a:moveTo>
                    <a:pt x="319" y="147"/>
                  </a:moveTo>
                  <a:cubicBezTo>
                    <a:pt x="323" y="148"/>
                    <a:pt x="326" y="151"/>
                    <a:pt x="330" y="152"/>
                  </a:cubicBezTo>
                  <a:cubicBezTo>
                    <a:pt x="328" y="148"/>
                    <a:pt x="324" y="146"/>
                    <a:pt x="321" y="144"/>
                  </a:cubicBezTo>
                  <a:cubicBezTo>
                    <a:pt x="320" y="145"/>
                    <a:pt x="319" y="145"/>
                    <a:pt x="319" y="147"/>
                  </a:cubicBezTo>
                  <a:close/>
                  <a:moveTo>
                    <a:pt x="413" y="150"/>
                  </a:moveTo>
                  <a:cubicBezTo>
                    <a:pt x="414" y="150"/>
                    <a:pt x="414" y="153"/>
                    <a:pt x="417" y="153"/>
                  </a:cubicBezTo>
                  <a:cubicBezTo>
                    <a:pt x="418" y="151"/>
                    <a:pt x="420" y="149"/>
                    <a:pt x="420" y="145"/>
                  </a:cubicBezTo>
                  <a:cubicBezTo>
                    <a:pt x="417" y="141"/>
                    <a:pt x="414" y="147"/>
                    <a:pt x="413" y="150"/>
                  </a:cubicBezTo>
                  <a:close/>
                  <a:moveTo>
                    <a:pt x="134" y="147"/>
                  </a:moveTo>
                  <a:cubicBezTo>
                    <a:pt x="135" y="147"/>
                    <a:pt x="136" y="146"/>
                    <a:pt x="137" y="145"/>
                  </a:cubicBezTo>
                  <a:cubicBezTo>
                    <a:pt x="136" y="143"/>
                    <a:pt x="131" y="145"/>
                    <a:pt x="134" y="147"/>
                  </a:cubicBezTo>
                  <a:close/>
                  <a:moveTo>
                    <a:pt x="217" y="149"/>
                  </a:moveTo>
                  <a:cubicBezTo>
                    <a:pt x="220" y="151"/>
                    <a:pt x="223" y="153"/>
                    <a:pt x="226" y="156"/>
                  </a:cubicBezTo>
                  <a:cubicBezTo>
                    <a:pt x="227" y="154"/>
                    <a:pt x="225" y="153"/>
                    <a:pt x="227" y="151"/>
                  </a:cubicBezTo>
                  <a:cubicBezTo>
                    <a:pt x="223" y="149"/>
                    <a:pt x="222" y="145"/>
                    <a:pt x="217" y="144"/>
                  </a:cubicBezTo>
                  <a:cubicBezTo>
                    <a:pt x="217" y="146"/>
                    <a:pt x="218" y="148"/>
                    <a:pt x="217" y="149"/>
                  </a:cubicBezTo>
                  <a:close/>
                  <a:moveTo>
                    <a:pt x="230" y="147"/>
                  </a:moveTo>
                  <a:cubicBezTo>
                    <a:pt x="235" y="149"/>
                    <a:pt x="237" y="153"/>
                    <a:pt x="243" y="153"/>
                  </a:cubicBezTo>
                  <a:cubicBezTo>
                    <a:pt x="243" y="151"/>
                    <a:pt x="243" y="151"/>
                    <a:pt x="244" y="149"/>
                  </a:cubicBezTo>
                  <a:cubicBezTo>
                    <a:pt x="239" y="148"/>
                    <a:pt x="235" y="146"/>
                    <a:pt x="231" y="144"/>
                  </a:cubicBezTo>
                  <a:cubicBezTo>
                    <a:pt x="231" y="145"/>
                    <a:pt x="231" y="146"/>
                    <a:pt x="230" y="147"/>
                  </a:cubicBezTo>
                  <a:close/>
                  <a:moveTo>
                    <a:pt x="272" y="153"/>
                  </a:moveTo>
                  <a:cubicBezTo>
                    <a:pt x="280" y="159"/>
                    <a:pt x="289" y="165"/>
                    <a:pt x="299" y="170"/>
                  </a:cubicBezTo>
                  <a:cubicBezTo>
                    <a:pt x="299" y="169"/>
                    <a:pt x="301" y="169"/>
                    <a:pt x="300" y="167"/>
                  </a:cubicBezTo>
                  <a:cubicBezTo>
                    <a:pt x="293" y="161"/>
                    <a:pt x="286" y="156"/>
                    <a:pt x="278" y="150"/>
                  </a:cubicBezTo>
                  <a:cubicBezTo>
                    <a:pt x="277" y="148"/>
                    <a:pt x="278" y="145"/>
                    <a:pt x="277" y="145"/>
                  </a:cubicBezTo>
                  <a:cubicBezTo>
                    <a:pt x="277" y="144"/>
                    <a:pt x="276" y="144"/>
                    <a:pt x="275" y="144"/>
                  </a:cubicBezTo>
                  <a:cubicBezTo>
                    <a:pt x="275" y="148"/>
                    <a:pt x="272" y="150"/>
                    <a:pt x="272" y="153"/>
                  </a:cubicBezTo>
                  <a:close/>
                  <a:moveTo>
                    <a:pt x="42" y="167"/>
                  </a:moveTo>
                  <a:cubicBezTo>
                    <a:pt x="46" y="161"/>
                    <a:pt x="50" y="152"/>
                    <a:pt x="52" y="145"/>
                  </a:cubicBezTo>
                  <a:cubicBezTo>
                    <a:pt x="47" y="151"/>
                    <a:pt x="43" y="157"/>
                    <a:pt x="42" y="167"/>
                  </a:cubicBezTo>
                  <a:close/>
                  <a:moveTo>
                    <a:pt x="148" y="148"/>
                  </a:moveTo>
                  <a:cubicBezTo>
                    <a:pt x="151" y="150"/>
                    <a:pt x="153" y="152"/>
                    <a:pt x="157" y="153"/>
                  </a:cubicBezTo>
                  <a:cubicBezTo>
                    <a:pt x="158" y="151"/>
                    <a:pt x="159" y="150"/>
                    <a:pt x="159" y="147"/>
                  </a:cubicBezTo>
                  <a:cubicBezTo>
                    <a:pt x="155" y="147"/>
                    <a:pt x="149" y="142"/>
                    <a:pt x="148" y="148"/>
                  </a:cubicBezTo>
                  <a:close/>
                  <a:moveTo>
                    <a:pt x="380" y="147"/>
                  </a:moveTo>
                  <a:cubicBezTo>
                    <a:pt x="385" y="153"/>
                    <a:pt x="392" y="158"/>
                    <a:pt x="400" y="162"/>
                  </a:cubicBezTo>
                  <a:cubicBezTo>
                    <a:pt x="400" y="160"/>
                    <a:pt x="401" y="159"/>
                    <a:pt x="402" y="157"/>
                  </a:cubicBezTo>
                  <a:cubicBezTo>
                    <a:pt x="395" y="153"/>
                    <a:pt x="388" y="145"/>
                    <a:pt x="380" y="147"/>
                  </a:cubicBezTo>
                  <a:close/>
                  <a:moveTo>
                    <a:pt x="512" y="149"/>
                  </a:moveTo>
                  <a:cubicBezTo>
                    <a:pt x="512" y="151"/>
                    <a:pt x="513" y="151"/>
                    <a:pt x="514" y="152"/>
                  </a:cubicBezTo>
                  <a:cubicBezTo>
                    <a:pt x="514" y="150"/>
                    <a:pt x="518" y="147"/>
                    <a:pt x="515" y="146"/>
                  </a:cubicBezTo>
                  <a:cubicBezTo>
                    <a:pt x="514" y="147"/>
                    <a:pt x="514" y="149"/>
                    <a:pt x="512" y="149"/>
                  </a:cubicBezTo>
                  <a:close/>
                  <a:moveTo>
                    <a:pt x="250" y="147"/>
                  </a:moveTo>
                  <a:cubicBezTo>
                    <a:pt x="250" y="150"/>
                    <a:pt x="253" y="150"/>
                    <a:pt x="255" y="152"/>
                  </a:cubicBezTo>
                  <a:cubicBezTo>
                    <a:pt x="255" y="151"/>
                    <a:pt x="255" y="149"/>
                    <a:pt x="255" y="148"/>
                  </a:cubicBezTo>
                  <a:cubicBezTo>
                    <a:pt x="253" y="149"/>
                    <a:pt x="252" y="145"/>
                    <a:pt x="250" y="147"/>
                  </a:cubicBezTo>
                  <a:close/>
                  <a:moveTo>
                    <a:pt x="358" y="151"/>
                  </a:moveTo>
                  <a:cubicBezTo>
                    <a:pt x="359" y="153"/>
                    <a:pt x="360" y="154"/>
                    <a:pt x="362" y="155"/>
                  </a:cubicBezTo>
                  <a:cubicBezTo>
                    <a:pt x="364" y="152"/>
                    <a:pt x="365" y="151"/>
                    <a:pt x="366" y="147"/>
                  </a:cubicBezTo>
                  <a:cubicBezTo>
                    <a:pt x="362" y="146"/>
                    <a:pt x="359" y="148"/>
                    <a:pt x="358" y="151"/>
                  </a:cubicBezTo>
                  <a:close/>
                  <a:moveTo>
                    <a:pt x="93" y="152"/>
                  </a:moveTo>
                  <a:cubicBezTo>
                    <a:pt x="93" y="152"/>
                    <a:pt x="93" y="151"/>
                    <a:pt x="93" y="151"/>
                  </a:cubicBezTo>
                  <a:cubicBezTo>
                    <a:pt x="93" y="149"/>
                    <a:pt x="92" y="149"/>
                    <a:pt x="91" y="148"/>
                  </a:cubicBezTo>
                  <a:cubicBezTo>
                    <a:pt x="89" y="149"/>
                    <a:pt x="90" y="153"/>
                    <a:pt x="93" y="152"/>
                  </a:cubicBezTo>
                  <a:close/>
                  <a:moveTo>
                    <a:pt x="315" y="153"/>
                  </a:moveTo>
                  <a:cubicBezTo>
                    <a:pt x="318" y="156"/>
                    <a:pt x="323" y="157"/>
                    <a:pt x="325" y="161"/>
                  </a:cubicBezTo>
                  <a:cubicBezTo>
                    <a:pt x="328" y="160"/>
                    <a:pt x="329" y="158"/>
                    <a:pt x="329" y="154"/>
                  </a:cubicBezTo>
                  <a:cubicBezTo>
                    <a:pt x="325" y="152"/>
                    <a:pt x="321" y="150"/>
                    <a:pt x="318" y="148"/>
                  </a:cubicBezTo>
                  <a:cubicBezTo>
                    <a:pt x="317" y="150"/>
                    <a:pt x="315" y="151"/>
                    <a:pt x="315" y="153"/>
                  </a:cubicBezTo>
                  <a:close/>
                  <a:moveTo>
                    <a:pt x="445" y="156"/>
                  </a:moveTo>
                  <a:cubicBezTo>
                    <a:pt x="448" y="152"/>
                    <a:pt x="440" y="151"/>
                    <a:pt x="437" y="148"/>
                  </a:cubicBezTo>
                  <a:cubicBezTo>
                    <a:pt x="439" y="152"/>
                    <a:pt x="442" y="154"/>
                    <a:pt x="445" y="156"/>
                  </a:cubicBezTo>
                  <a:close/>
                  <a:moveTo>
                    <a:pt x="464" y="156"/>
                  </a:moveTo>
                  <a:cubicBezTo>
                    <a:pt x="470" y="162"/>
                    <a:pt x="477" y="168"/>
                    <a:pt x="485" y="172"/>
                  </a:cubicBezTo>
                  <a:cubicBezTo>
                    <a:pt x="487" y="170"/>
                    <a:pt x="490" y="168"/>
                    <a:pt x="492" y="164"/>
                  </a:cubicBezTo>
                  <a:cubicBezTo>
                    <a:pt x="484" y="159"/>
                    <a:pt x="477" y="154"/>
                    <a:pt x="467" y="148"/>
                  </a:cubicBezTo>
                  <a:cubicBezTo>
                    <a:pt x="466" y="151"/>
                    <a:pt x="465" y="153"/>
                    <a:pt x="464" y="156"/>
                  </a:cubicBezTo>
                  <a:close/>
                  <a:moveTo>
                    <a:pt x="517" y="155"/>
                  </a:moveTo>
                  <a:cubicBezTo>
                    <a:pt x="521" y="156"/>
                    <a:pt x="522" y="161"/>
                    <a:pt x="527" y="162"/>
                  </a:cubicBezTo>
                  <a:cubicBezTo>
                    <a:pt x="529" y="161"/>
                    <a:pt x="529" y="157"/>
                    <a:pt x="529" y="154"/>
                  </a:cubicBezTo>
                  <a:cubicBezTo>
                    <a:pt x="526" y="152"/>
                    <a:pt x="523" y="151"/>
                    <a:pt x="521" y="148"/>
                  </a:cubicBezTo>
                  <a:cubicBezTo>
                    <a:pt x="519" y="150"/>
                    <a:pt x="518" y="152"/>
                    <a:pt x="517" y="155"/>
                  </a:cubicBezTo>
                  <a:close/>
                  <a:moveTo>
                    <a:pt x="70" y="152"/>
                  </a:moveTo>
                  <a:cubicBezTo>
                    <a:pt x="72" y="154"/>
                    <a:pt x="72" y="148"/>
                    <a:pt x="70" y="149"/>
                  </a:cubicBezTo>
                  <a:cubicBezTo>
                    <a:pt x="71" y="151"/>
                    <a:pt x="70" y="151"/>
                    <a:pt x="70" y="152"/>
                  </a:cubicBezTo>
                  <a:close/>
                  <a:moveTo>
                    <a:pt x="206" y="155"/>
                  </a:moveTo>
                  <a:cubicBezTo>
                    <a:pt x="209" y="156"/>
                    <a:pt x="212" y="157"/>
                    <a:pt x="215" y="158"/>
                  </a:cubicBezTo>
                  <a:cubicBezTo>
                    <a:pt x="215" y="156"/>
                    <a:pt x="214" y="155"/>
                    <a:pt x="214" y="153"/>
                  </a:cubicBezTo>
                  <a:cubicBezTo>
                    <a:pt x="212" y="152"/>
                    <a:pt x="210" y="150"/>
                    <a:pt x="208" y="149"/>
                  </a:cubicBezTo>
                  <a:cubicBezTo>
                    <a:pt x="208" y="152"/>
                    <a:pt x="205" y="152"/>
                    <a:pt x="206" y="155"/>
                  </a:cubicBezTo>
                  <a:close/>
                  <a:moveTo>
                    <a:pt x="423" y="149"/>
                  </a:moveTo>
                  <a:cubicBezTo>
                    <a:pt x="423" y="151"/>
                    <a:pt x="422" y="154"/>
                    <a:pt x="420" y="156"/>
                  </a:cubicBezTo>
                  <a:cubicBezTo>
                    <a:pt x="425" y="160"/>
                    <a:pt x="431" y="164"/>
                    <a:pt x="437" y="167"/>
                  </a:cubicBezTo>
                  <a:cubicBezTo>
                    <a:pt x="438" y="165"/>
                    <a:pt x="439" y="164"/>
                    <a:pt x="440" y="161"/>
                  </a:cubicBezTo>
                  <a:cubicBezTo>
                    <a:pt x="435" y="157"/>
                    <a:pt x="431" y="152"/>
                    <a:pt x="423" y="149"/>
                  </a:cubicBezTo>
                  <a:close/>
                  <a:moveTo>
                    <a:pt x="160" y="156"/>
                  </a:moveTo>
                  <a:cubicBezTo>
                    <a:pt x="163" y="157"/>
                    <a:pt x="165" y="160"/>
                    <a:pt x="168" y="162"/>
                  </a:cubicBezTo>
                  <a:cubicBezTo>
                    <a:pt x="171" y="160"/>
                    <a:pt x="175" y="159"/>
                    <a:pt x="176" y="155"/>
                  </a:cubicBezTo>
                  <a:cubicBezTo>
                    <a:pt x="171" y="153"/>
                    <a:pt x="168" y="150"/>
                    <a:pt x="163" y="150"/>
                  </a:cubicBezTo>
                  <a:cubicBezTo>
                    <a:pt x="162" y="152"/>
                    <a:pt x="160" y="154"/>
                    <a:pt x="160" y="156"/>
                  </a:cubicBezTo>
                  <a:close/>
                  <a:moveTo>
                    <a:pt x="365" y="156"/>
                  </a:moveTo>
                  <a:cubicBezTo>
                    <a:pt x="366" y="158"/>
                    <a:pt x="368" y="161"/>
                    <a:pt x="371" y="159"/>
                  </a:cubicBezTo>
                  <a:cubicBezTo>
                    <a:pt x="370" y="156"/>
                    <a:pt x="372" y="155"/>
                    <a:pt x="372" y="152"/>
                  </a:cubicBezTo>
                  <a:cubicBezTo>
                    <a:pt x="372" y="151"/>
                    <a:pt x="370" y="151"/>
                    <a:pt x="369" y="150"/>
                  </a:cubicBezTo>
                  <a:cubicBezTo>
                    <a:pt x="368" y="152"/>
                    <a:pt x="366" y="154"/>
                    <a:pt x="365" y="156"/>
                  </a:cubicBezTo>
                  <a:close/>
                  <a:moveTo>
                    <a:pt x="578" y="164"/>
                  </a:moveTo>
                  <a:cubicBezTo>
                    <a:pt x="581" y="165"/>
                    <a:pt x="581" y="167"/>
                    <a:pt x="584" y="168"/>
                  </a:cubicBezTo>
                  <a:cubicBezTo>
                    <a:pt x="586" y="161"/>
                    <a:pt x="590" y="151"/>
                    <a:pt x="583" y="150"/>
                  </a:cubicBezTo>
                  <a:cubicBezTo>
                    <a:pt x="580" y="153"/>
                    <a:pt x="580" y="159"/>
                    <a:pt x="578" y="164"/>
                  </a:cubicBezTo>
                  <a:close/>
                  <a:moveTo>
                    <a:pt x="76" y="157"/>
                  </a:moveTo>
                  <a:cubicBezTo>
                    <a:pt x="80" y="157"/>
                    <a:pt x="83" y="154"/>
                    <a:pt x="81" y="150"/>
                  </a:cubicBezTo>
                  <a:cubicBezTo>
                    <a:pt x="77" y="150"/>
                    <a:pt x="78" y="154"/>
                    <a:pt x="76" y="157"/>
                  </a:cubicBezTo>
                  <a:close/>
                  <a:moveTo>
                    <a:pt x="104" y="152"/>
                  </a:moveTo>
                  <a:cubicBezTo>
                    <a:pt x="106" y="153"/>
                    <a:pt x="107" y="155"/>
                    <a:pt x="109" y="155"/>
                  </a:cubicBezTo>
                  <a:cubicBezTo>
                    <a:pt x="110" y="154"/>
                    <a:pt x="110" y="152"/>
                    <a:pt x="110" y="150"/>
                  </a:cubicBezTo>
                  <a:cubicBezTo>
                    <a:pt x="107" y="150"/>
                    <a:pt x="105" y="150"/>
                    <a:pt x="104" y="152"/>
                  </a:cubicBezTo>
                  <a:close/>
                  <a:moveTo>
                    <a:pt x="114" y="156"/>
                  </a:moveTo>
                  <a:cubicBezTo>
                    <a:pt x="115" y="154"/>
                    <a:pt x="116" y="152"/>
                    <a:pt x="118" y="151"/>
                  </a:cubicBezTo>
                  <a:cubicBezTo>
                    <a:pt x="116" y="151"/>
                    <a:pt x="116" y="150"/>
                    <a:pt x="115" y="150"/>
                  </a:cubicBezTo>
                  <a:cubicBezTo>
                    <a:pt x="115" y="152"/>
                    <a:pt x="113" y="155"/>
                    <a:pt x="114" y="156"/>
                  </a:cubicBezTo>
                  <a:close/>
                  <a:moveTo>
                    <a:pt x="294" y="154"/>
                  </a:moveTo>
                  <a:cubicBezTo>
                    <a:pt x="293" y="152"/>
                    <a:pt x="292" y="151"/>
                    <a:pt x="290" y="150"/>
                  </a:cubicBezTo>
                  <a:cubicBezTo>
                    <a:pt x="291" y="152"/>
                    <a:pt x="293" y="153"/>
                    <a:pt x="294" y="154"/>
                  </a:cubicBezTo>
                  <a:close/>
                  <a:moveTo>
                    <a:pt x="152" y="156"/>
                  </a:moveTo>
                  <a:cubicBezTo>
                    <a:pt x="151" y="153"/>
                    <a:pt x="147" y="153"/>
                    <a:pt x="145" y="151"/>
                  </a:cubicBezTo>
                  <a:cubicBezTo>
                    <a:pt x="144" y="154"/>
                    <a:pt x="149" y="155"/>
                    <a:pt x="152" y="156"/>
                  </a:cubicBezTo>
                  <a:close/>
                  <a:moveTo>
                    <a:pt x="245" y="155"/>
                  </a:moveTo>
                  <a:cubicBezTo>
                    <a:pt x="247" y="155"/>
                    <a:pt x="248" y="152"/>
                    <a:pt x="250" y="152"/>
                  </a:cubicBezTo>
                  <a:cubicBezTo>
                    <a:pt x="250" y="153"/>
                    <a:pt x="251" y="153"/>
                    <a:pt x="251" y="154"/>
                  </a:cubicBezTo>
                  <a:cubicBezTo>
                    <a:pt x="252" y="156"/>
                    <a:pt x="251" y="157"/>
                    <a:pt x="251" y="159"/>
                  </a:cubicBezTo>
                  <a:cubicBezTo>
                    <a:pt x="255" y="161"/>
                    <a:pt x="258" y="164"/>
                    <a:pt x="262" y="166"/>
                  </a:cubicBezTo>
                  <a:cubicBezTo>
                    <a:pt x="263" y="163"/>
                    <a:pt x="265" y="161"/>
                    <a:pt x="265" y="158"/>
                  </a:cubicBezTo>
                  <a:cubicBezTo>
                    <a:pt x="258" y="156"/>
                    <a:pt x="254" y="152"/>
                    <a:pt x="247" y="151"/>
                  </a:cubicBezTo>
                  <a:cubicBezTo>
                    <a:pt x="247" y="153"/>
                    <a:pt x="246" y="154"/>
                    <a:pt x="245" y="155"/>
                  </a:cubicBezTo>
                  <a:close/>
                  <a:moveTo>
                    <a:pt x="63" y="161"/>
                  </a:moveTo>
                  <a:cubicBezTo>
                    <a:pt x="64" y="158"/>
                    <a:pt x="68" y="152"/>
                    <a:pt x="62" y="152"/>
                  </a:cubicBezTo>
                  <a:cubicBezTo>
                    <a:pt x="61" y="155"/>
                    <a:pt x="58" y="160"/>
                    <a:pt x="63" y="161"/>
                  </a:cubicBezTo>
                  <a:close/>
                  <a:moveTo>
                    <a:pt x="548" y="154"/>
                  </a:moveTo>
                  <a:cubicBezTo>
                    <a:pt x="547" y="153"/>
                    <a:pt x="546" y="152"/>
                    <a:pt x="544" y="152"/>
                  </a:cubicBezTo>
                  <a:cubicBezTo>
                    <a:pt x="544" y="154"/>
                    <a:pt x="547" y="155"/>
                    <a:pt x="548" y="154"/>
                  </a:cubicBezTo>
                  <a:close/>
                  <a:moveTo>
                    <a:pt x="117" y="160"/>
                  </a:moveTo>
                  <a:cubicBezTo>
                    <a:pt x="118" y="162"/>
                    <a:pt x="120" y="163"/>
                    <a:pt x="122" y="164"/>
                  </a:cubicBezTo>
                  <a:cubicBezTo>
                    <a:pt x="124" y="161"/>
                    <a:pt x="126" y="158"/>
                    <a:pt x="128" y="156"/>
                  </a:cubicBezTo>
                  <a:cubicBezTo>
                    <a:pt x="125" y="148"/>
                    <a:pt x="117" y="155"/>
                    <a:pt x="117" y="160"/>
                  </a:cubicBezTo>
                  <a:close/>
                  <a:moveTo>
                    <a:pt x="506" y="156"/>
                  </a:moveTo>
                  <a:cubicBezTo>
                    <a:pt x="508" y="157"/>
                    <a:pt x="508" y="158"/>
                    <a:pt x="510" y="158"/>
                  </a:cubicBezTo>
                  <a:cubicBezTo>
                    <a:pt x="510" y="156"/>
                    <a:pt x="512" y="155"/>
                    <a:pt x="512" y="153"/>
                  </a:cubicBezTo>
                  <a:cubicBezTo>
                    <a:pt x="509" y="151"/>
                    <a:pt x="507" y="154"/>
                    <a:pt x="506" y="156"/>
                  </a:cubicBezTo>
                  <a:close/>
                  <a:moveTo>
                    <a:pt x="238" y="161"/>
                  </a:moveTo>
                  <a:cubicBezTo>
                    <a:pt x="238" y="160"/>
                    <a:pt x="238" y="159"/>
                    <a:pt x="239" y="158"/>
                  </a:cubicBezTo>
                  <a:cubicBezTo>
                    <a:pt x="237" y="156"/>
                    <a:pt x="234" y="154"/>
                    <a:pt x="231" y="153"/>
                  </a:cubicBezTo>
                  <a:cubicBezTo>
                    <a:pt x="232" y="157"/>
                    <a:pt x="232" y="161"/>
                    <a:pt x="238" y="161"/>
                  </a:cubicBezTo>
                  <a:close/>
                  <a:moveTo>
                    <a:pt x="609" y="159"/>
                  </a:moveTo>
                  <a:cubicBezTo>
                    <a:pt x="606" y="158"/>
                    <a:pt x="606" y="154"/>
                    <a:pt x="604" y="153"/>
                  </a:cubicBezTo>
                  <a:cubicBezTo>
                    <a:pt x="604" y="155"/>
                    <a:pt x="605" y="160"/>
                    <a:pt x="609" y="159"/>
                  </a:cubicBezTo>
                  <a:close/>
                  <a:moveTo>
                    <a:pt x="55" y="156"/>
                  </a:moveTo>
                  <a:cubicBezTo>
                    <a:pt x="57" y="156"/>
                    <a:pt x="57" y="155"/>
                    <a:pt x="57" y="153"/>
                  </a:cubicBezTo>
                  <a:cubicBezTo>
                    <a:pt x="55" y="153"/>
                    <a:pt x="55" y="155"/>
                    <a:pt x="55" y="156"/>
                  </a:cubicBezTo>
                  <a:close/>
                  <a:moveTo>
                    <a:pt x="621" y="169"/>
                  </a:moveTo>
                  <a:cubicBezTo>
                    <a:pt x="620" y="164"/>
                    <a:pt x="620" y="157"/>
                    <a:pt x="617" y="153"/>
                  </a:cubicBezTo>
                  <a:cubicBezTo>
                    <a:pt x="616" y="161"/>
                    <a:pt x="616" y="167"/>
                    <a:pt x="621" y="169"/>
                  </a:cubicBezTo>
                  <a:close/>
                  <a:moveTo>
                    <a:pt x="87" y="164"/>
                  </a:moveTo>
                  <a:cubicBezTo>
                    <a:pt x="89" y="164"/>
                    <a:pt x="89" y="165"/>
                    <a:pt x="90" y="165"/>
                  </a:cubicBezTo>
                  <a:cubicBezTo>
                    <a:pt x="91" y="162"/>
                    <a:pt x="91" y="159"/>
                    <a:pt x="92" y="156"/>
                  </a:cubicBezTo>
                  <a:cubicBezTo>
                    <a:pt x="90" y="155"/>
                    <a:pt x="90" y="154"/>
                    <a:pt x="88" y="155"/>
                  </a:cubicBezTo>
                  <a:cubicBezTo>
                    <a:pt x="87" y="157"/>
                    <a:pt x="87" y="161"/>
                    <a:pt x="87" y="164"/>
                  </a:cubicBezTo>
                  <a:close/>
                  <a:moveTo>
                    <a:pt x="200" y="157"/>
                  </a:moveTo>
                  <a:cubicBezTo>
                    <a:pt x="200" y="156"/>
                    <a:pt x="200" y="155"/>
                    <a:pt x="200" y="155"/>
                  </a:cubicBezTo>
                  <a:cubicBezTo>
                    <a:pt x="197" y="154"/>
                    <a:pt x="197" y="157"/>
                    <a:pt x="200" y="157"/>
                  </a:cubicBezTo>
                  <a:close/>
                  <a:moveTo>
                    <a:pt x="408" y="156"/>
                  </a:moveTo>
                  <a:cubicBezTo>
                    <a:pt x="410" y="157"/>
                    <a:pt x="411" y="159"/>
                    <a:pt x="414" y="159"/>
                  </a:cubicBezTo>
                  <a:cubicBezTo>
                    <a:pt x="414" y="156"/>
                    <a:pt x="409" y="153"/>
                    <a:pt x="408" y="156"/>
                  </a:cubicBezTo>
                  <a:close/>
                  <a:moveTo>
                    <a:pt x="65" y="161"/>
                  </a:moveTo>
                  <a:cubicBezTo>
                    <a:pt x="66" y="162"/>
                    <a:pt x="67" y="163"/>
                    <a:pt x="70" y="162"/>
                  </a:cubicBezTo>
                  <a:cubicBezTo>
                    <a:pt x="71" y="160"/>
                    <a:pt x="71" y="158"/>
                    <a:pt x="70" y="155"/>
                  </a:cubicBezTo>
                  <a:cubicBezTo>
                    <a:pt x="66" y="155"/>
                    <a:pt x="66" y="159"/>
                    <a:pt x="65" y="161"/>
                  </a:cubicBezTo>
                  <a:close/>
                  <a:moveTo>
                    <a:pt x="218" y="161"/>
                  </a:moveTo>
                  <a:cubicBezTo>
                    <a:pt x="223" y="161"/>
                    <a:pt x="224" y="164"/>
                    <a:pt x="229" y="165"/>
                  </a:cubicBezTo>
                  <a:cubicBezTo>
                    <a:pt x="228" y="159"/>
                    <a:pt x="221" y="158"/>
                    <a:pt x="217" y="155"/>
                  </a:cubicBezTo>
                  <a:cubicBezTo>
                    <a:pt x="217" y="158"/>
                    <a:pt x="219" y="158"/>
                    <a:pt x="218" y="161"/>
                  </a:cubicBezTo>
                  <a:close/>
                  <a:moveTo>
                    <a:pt x="303" y="162"/>
                  </a:moveTo>
                  <a:cubicBezTo>
                    <a:pt x="305" y="161"/>
                    <a:pt x="307" y="161"/>
                    <a:pt x="307" y="158"/>
                  </a:cubicBezTo>
                  <a:cubicBezTo>
                    <a:pt x="304" y="158"/>
                    <a:pt x="303" y="155"/>
                    <a:pt x="299" y="155"/>
                  </a:cubicBezTo>
                  <a:cubicBezTo>
                    <a:pt x="300" y="158"/>
                    <a:pt x="302" y="159"/>
                    <a:pt x="303" y="162"/>
                  </a:cubicBezTo>
                  <a:close/>
                  <a:moveTo>
                    <a:pt x="373" y="164"/>
                  </a:moveTo>
                  <a:cubicBezTo>
                    <a:pt x="379" y="167"/>
                    <a:pt x="383" y="172"/>
                    <a:pt x="389" y="175"/>
                  </a:cubicBezTo>
                  <a:cubicBezTo>
                    <a:pt x="391" y="173"/>
                    <a:pt x="393" y="170"/>
                    <a:pt x="394" y="167"/>
                  </a:cubicBezTo>
                  <a:cubicBezTo>
                    <a:pt x="388" y="162"/>
                    <a:pt x="384" y="158"/>
                    <a:pt x="376" y="155"/>
                  </a:cubicBezTo>
                  <a:cubicBezTo>
                    <a:pt x="375" y="158"/>
                    <a:pt x="373" y="160"/>
                    <a:pt x="373" y="164"/>
                  </a:cubicBezTo>
                  <a:close/>
                  <a:moveTo>
                    <a:pt x="107" y="159"/>
                  </a:moveTo>
                  <a:cubicBezTo>
                    <a:pt x="105" y="158"/>
                    <a:pt x="104" y="156"/>
                    <a:pt x="101" y="156"/>
                  </a:cubicBezTo>
                  <a:cubicBezTo>
                    <a:pt x="102" y="158"/>
                    <a:pt x="105" y="160"/>
                    <a:pt x="107" y="159"/>
                  </a:cubicBezTo>
                  <a:close/>
                  <a:moveTo>
                    <a:pt x="448" y="159"/>
                  </a:moveTo>
                  <a:cubicBezTo>
                    <a:pt x="450" y="160"/>
                    <a:pt x="452" y="162"/>
                    <a:pt x="454" y="164"/>
                  </a:cubicBezTo>
                  <a:cubicBezTo>
                    <a:pt x="455" y="162"/>
                    <a:pt x="457" y="162"/>
                    <a:pt x="456" y="159"/>
                  </a:cubicBezTo>
                  <a:cubicBezTo>
                    <a:pt x="454" y="159"/>
                    <a:pt x="453" y="156"/>
                    <a:pt x="450" y="156"/>
                  </a:cubicBezTo>
                  <a:cubicBezTo>
                    <a:pt x="450" y="157"/>
                    <a:pt x="448" y="157"/>
                    <a:pt x="448" y="159"/>
                  </a:cubicBezTo>
                  <a:close/>
                  <a:moveTo>
                    <a:pt x="513" y="161"/>
                  </a:moveTo>
                  <a:cubicBezTo>
                    <a:pt x="517" y="162"/>
                    <a:pt x="519" y="165"/>
                    <a:pt x="524" y="167"/>
                  </a:cubicBezTo>
                  <a:cubicBezTo>
                    <a:pt x="525" y="161"/>
                    <a:pt x="517" y="160"/>
                    <a:pt x="515" y="156"/>
                  </a:cubicBezTo>
                  <a:cubicBezTo>
                    <a:pt x="514" y="158"/>
                    <a:pt x="513" y="159"/>
                    <a:pt x="513" y="161"/>
                  </a:cubicBezTo>
                  <a:close/>
                  <a:moveTo>
                    <a:pt x="330" y="164"/>
                  </a:moveTo>
                  <a:cubicBezTo>
                    <a:pt x="332" y="165"/>
                    <a:pt x="336" y="170"/>
                    <a:pt x="338" y="167"/>
                  </a:cubicBezTo>
                  <a:cubicBezTo>
                    <a:pt x="336" y="163"/>
                    <a:pt x="337" y="159"/>
                    <a:pt x="333" y="157"/>
                  </a:cubicBezTo>
                  <a:cubicBezTo>
                    <a:pt x="332" y="159"/>
                    <a:pt x="330" y="161"/>
                    <a:pt x="330" y="164"/>
                  </a:cubicBezTo>
                  <a:close/>
                  <a:moveTo>
                    <a:pt x="171" y="164"/>
                  </a:moveTo>
                  <a:cubicBezTo>
                    <a:pt x="173" y="164"/>
                    <a:pt x="174" y="166"/>
                    <a:pt x="176" y="166"/>
                  </a:cubicBezTo>
                  <a:cubicBezTo>
                    <a:pt x="176" y="164"/>
                    <a:pt x="178" y="163"/>
                    <a:pt x="179" y="162"/>
                  </a:cubicBezTo>
                  <a:cubicBezTo>
                    <a:pt x="179" y="161"/>
                    <a:pt x="179" y="158"/>
                    <a:pt x="177" y="158"/>
                  </a:cubicBezTo>
                  <a:cubicBezTo>
                    <a:pt x="176" y="160"/>
                    <a:pt x="172" y="161"/>
                    <a:pt x="171" y="164"/>
                  </a:cubicBezTo>
                  <a:close/>
                  <a:moveTo>
                    <a:pt x="204" y="161"/>
                  </a:moveTo>
                  <a:cubicBezTo>
                    <a:pt x="208" y="163"/>
                    <a:pt x="212" y="166"/>
                    <a:pt x="216" y="168"/>
                  </a:cubicBezTo>
                  <a:cubicBezTo>
                    <a:pt x="217" y="165"/>
                    <a:pt x="215" y="165"/>
                    <a:pt x="215" y="162"/>
                  </a:cubicBezTo>
                  <a:cubicBezTo>
                    <a:pt x="214" y="160"/>
                    <a:pt x="214" y="163"/>
                    <a:pt x="212" y="162"/>
                  </a:cubicBezTo>
                  <a:cubicBezTo>
                    <a:pt x="211" y="160"/>
                    <a:pt x="207" y="160"/>
                    <a:pt x="205" y="158"/>
                  </a:cubicBezTo>
                  <a:cubicBezTo>
                    <a:pt x="204" y="158"/>
                    <a:pt x="204" y="159"/>
                    <a:pt x="204" y="161"/>
                  </a:cubicBezTo>
                  <a:close/>
                  <a:moveTo>
                    <a:pt x="593" y="178"/>
                  </a:moveTo>
                  <a:cubicBezTo>
                    <a:pt x="595" y="171"/>
                    <a:pt x="598" y="161"/>
                    <a:pt x="591" y="158"/>
                  </a:cubicBezTo>
                  <a:cubicBezTo>
                    <a:pt x="590" y="164"/>
                    <a:pt x="585" y="176"/>
                    <a:pt x="593" y="178"/>
                  </a:cubicBezTo>
                  <a:close/>
                  <a:moveTo>
                    <a:pt x="138" y="164"/>
                  </a:moveTo>
                  <a:cubicBezTo>
                    <a:pt x="141" y="166"/>
                    <a:pt x="146" y="168"/>
                    <a:pt x="149" y="169"/>
                  </a:cubicBezTo>
                  <a:cubicBezTo>
                    <a:pt x="151" y="168"/>
                    <a:pt x="151" y="165"/>
                    <a:pt x="152" y="163"/>
                  </a:cubicBezTo>
                  <a:cubicBezTo>
                    <a:pt x="148" y="161"/>
                    <a:pt x="139" y="155"/>
                    <a:pt x="138" y="164"/>
                  </a:cubicBezTo>
                  <a:close/>
                  <a:moveTo>
                    <a:pt x="99" y="170"/>
                  </a:moveTo>
                  <a:cubicBezTo>
                    <a:pt x="97" y="167"/>
                    <a:pt x="98" y="162"/>
                    <a:pt x="95" y="160"/>
                  </a:cubicBezTo>
                  <a:cubicBezTo>
                    <a:pt x="94" y="165"/>
                    <a:pt x="93" y="170"/>
                    <a:pt x="99" y="170"/>
                  </a:cubicBezTo>
                  <a:close/>
                  <a:moveTo>
                    <a:pt x="307" y="164"/>
                  </a:moveTo>
                  <a:cubicBezTo>
                    <a:pt x="312" y="167"/>
                    <a:pt x="316" y="171"/>
                    <a:pt x="321" y="174"/>
                  </a:cubicBezTo>
                  <a:cubicBezTo>
                    <a:pt x="322" y="172"/>
                    <a:pt x="323" y="170"/>
                    <a:pt x="324" y="168"/>
                  </a:cubicBezTo>
                  <a:cubicBezTo>
                    <a:pt x="318" y="167"/>
                    <a:pt x="310" y="155"/>
                    <a:pt x="307" y="164"/>
                  </a:cubicBezTo>
                  <a:close/>
                  <a:moveTo>
                    <a:pt x="428" y="167"/>
                  </a:moveTo>
                  <a:cubicBezTo>
                    <a:pt x="425" y="165"/>
                    <a:pt x="421" y="159"/>
                    <a:pt x="417" y="161"/>
                  </a:cubicBezTo>
                  <a:cubicBezTo>
                    <a:pt x="421" y="163"/>
                    <a:pt x="425" y="167"/>
                    <a:pt x="428" y="167"/>
                  </a:cubicBezTo>
                  <a:close/>
                  <a:moveTo>
                    <a:pt x="104" y="169"/>
                  </a:moveTo>
                  <a:cubicBezTo>
                    <a:pt x="106" y="168"/>
                    <a:pt x="108" y="167"/>
                    <a:pt x="107" y="164"/>
                  </a:cubicBezTo>
                  <a:cubicBezTo>
                    <a:pt x="106" y="162"/>
                    <a:pt x="104" y="161"/>
                    <a:pt x="101" y="161"/>
                  </a:cubicBezTo>
                  <a:cubicBezTo>
                    <a:pt x="101" y="164"/>
                    <a:pt x="104" y="166"/>
                    <a:pt x="104" y="169"/>
                  </a:cubicBezTo>
                  <a:close/>
                  <a:moveTo>
                    <a:pt x="269" y="161"/>
                  </a:moveTo>
                  <a:cubicBezTo>
                    <a:pt x="268" y="164"/>
                    <a:pt x="265" y="165"/>
                    <a:pt x="265" y="169"/>
                  </a:cubicBezTo>
                  <a:cubicBezTo>
                    <a:pt x="269" y="171"/>
                    <a:pt x="271" y="174"/>
                    <a:pt x="276" y="175"/>
                  </a:cubicBezTo>
                  <a:cubicBezTo>
                    <a:pt x="277" y="174"/>
                    <a:pt x="278" y="173"/>
                    <a:pt x="279" y="172"/>
                  </a:cubicBezTo>
                  <a:cubicBezTo>
                    <a:pt x="276" y="170"/>
                    <a:pt x="274" y="165"/>
                    <a:pt x="273" y="163"/>
                  </a:cubicBezTo>
                  <a:cubicBezTo>
                    <a:pt x="272" y="164"/>
                    <a:pt x="271" y="160"/>
                    <a:pt x="269" y="161"/>
                  </a:cubicBezTo>
                  <a:close/>
                  <a:moveTo>
                    <a:pt x="402" y="164"/>
                  </a:moveTo>
                  <a:cubicBezTo>
                    <a:pt x="404" y="166"/>
                    <a:pt x="406" y="168"/>
                    <a:pt x="409" y="169"/>
                  </a:cubicBezTo>
                  <a:cubicBezTo>
                    <a:pt x="410" y="163"/>
                    <a:pt x="403" y="157"/>
                    <a:pt x="402" y="164"/>
                  </a:cubicBezTo>
                  <a:close/>
                  <a:moveTo>
                    <a:pt x="572" y="172"/>
                  </a:moveTo>
                  <a:cubicBezTo>
                    <a:pt x="572" y="166"/>
                    <a:pt x="570" y="164"/>
                    <a:pt x="566" y="162"/>
                  </a:cubicBezTo>
                  <a:cubicBezTo>
                    <a:pt x="568" y="165"/>
                    <a:pt x="570" y="168"/>
                    <a:pt x="572" y="172"/>
                  </a:cubicBezTo>
                  <a:close/>
                  <a:moveTo>
                    <a:pt x="458" y="167"/>
                  </a:moveTo>
                  <a:cubicBezTo>
                    <a:pt x="465" y="171"/>
                    <a:pt x="470" y="179"/>
                    <a:pt x="478" y="180"/>
                  </a:cubicBezTo>
                  <a:cubicBezTo>
                    <a:pt x="474" y="172"/>
                    <a:pt x="467" y="168"/>
                    <a:pt x="460" y="162"/>
                  </a:cubicBezTo>
                  <a:cubicBezTo>
                    <a:pt x="460" y="164"/>
                    <a:pt x="458" y="164"/>
                    <a:pt x="458" y="167"/>
                  </a:cubicBezTo>
                  <a:close/>
                  <a:moveTo>
                    <a:pt x="504" y="167"/>
                  </a:moveTo>
                  <a:cubicBezTo>
                    <a:pt x="504" y="166"/>
                    <a:pt x="504" y="165"/>
                    <a:pt x="504" y="164"/>
                  </a:cubicBezTo>
                  <a:cubicBezTo>
                    <a:pt x="502" y="164"/>
                    <a:pt x="502" y="162"/>
                    <a:pt x="500" y="162"/>
                  </a:cubicBezTo>
                  <a:cubicBezTo>
                    <a:pt x="501" y="165"/>
                    <a:pt x="501" y="167"/>
                    <a:pt x="504" y="167"/>
                  </a:cubicBezTo>
                  <a:close/>
                  <a:moveTo>
                    <a:pt x="534" y="170"/>
                  </a:moveTo>
                  <a:cubicBezTo>
                    <a:pt x="534" y="167"/>
                    <a:pt x="537" y="165"/>
                    <a:pt x="535" y="162"/>
                  </a:cubicBezTo>
                  <a:cubicBezTo>
                    <a:pt x="533" y="164"/>
                    <a:pt x="531" y="168"/>
                    <a:pt x="534" y="170"/>
                  </a:cubicBezTo>
                  <a:close/>
                  <a:moveTo>
                    <a:pt x="608" y="175"/>
                  </a:moveTo>
                  <a:cubicBezTo>
                    <a:pt x="610" y="169"/>
                    <a:pt x="606" y="165"/>
                    <a:pt x="603" y="162"/>
                  </a:cubicBezTo>
                  <a:cubicBezTo>
                    <a:pt x="601" y="168"/>
                    <a:pt x="606" y="171"/>
                    <a:pt x="608" y="175"/>
                  </a:cubicBezTo>
                  <a:close/>
                  <a:moveTo>
                    <a:pt x="244" y="167"/>
                  </a:moveTo>
                  <a:cubicBezTo>
                    <a:pt x="249" y="169"/>
                    <a:pt x="253" y="173"/>
                    <a:pt x="259" y="175"/>
                  </a:cubicBezTo>
                  <a:cubicBezTo>
                    <a:pt x="258" y="168"/>
                    <a:pt x="250" y="167"/>
                    <a:pt x="246" y="163"/>
                  </a:cubicBezTo>
                  <a:cubicBezTo>
                    <a:pt x="245" y="164"/>
                    <a:pt x="244" y="165"/>
                    <a:pt x="244" y="167"/>
                  </a:cubicBezTo>
                  <a:close/>
                  <a:moveTo>
                    <a:pt x="77" y="165"/>
                  </a:moveTo>
                  <a:cubicBezTo>
                    <a:pt x="79" y="167"/>
                    <a:pt x="78" y="170"/>
                    <a:pt x="81" y="169"/>
                  </a:cubicBezTo>
                  <a:cubicBezTo>
                    <a:pt x="81" y="167"/>
                    <a:pt x="82" y="166"/>
                    <a:pt x="82" y="164"/>
                  </a:cubicBezTo>
                  <a:cubicBezTo>
                    <a:pt x="80" y="163"/>
                    <a:pt x="78" y="164"/>
                    <a:pt x="77" y="165"/>
                  </a:cubicBezTo>
                  <a:close/>
                  <a:moveTo>
                    <a:pt x="223" y="165"/>
                  </a:moveTo>
                  <a:cubicBezTo>
                    <a:pt x="221" y="165"/>
                    <a:pt x="221" y="164"/>
                    <a:pt x="219" y="164"/>
                  </a:cubicBezTo>
                  <a:cubicBezTo>
                    <a:pt x="218" y="165"/>
                    <a:pt x="219" y="167"/>
                    <a:pt x="219" y="170"/>
                  </a:cubicBezTo>
                  <a:cubicBezTo>
                    <a:pt x="222" y="171"/>
                    <a:pt x="224" y="173"/>
                    <a:pt x="228" y="174"/>
                  </a:cubicBezTo>
                  <a:cubicBezTo>
                    <a:pt x="229" y="168"/>
                    <a:pt x="222" y="170"/>
                    <a:pt x="220" y="166"/>
                  </a:cubicBezTo>
                  <a:cubicBezTo>
                    <a:pt x="221" y="164"/>
                    <a:pt x="223" y="167"/>
                    <a:pt x="223" y="165"/>
                  </a:cubicBezTo>
                  <a:close/>
                  <a:moveTo>
                    <a:pt x="343" y="167"/>
                  </a:moveTo>
                  <a:cubicBezTo>
                    <a:pt x="345" y="170"/>
                    <a:pt x="346" y="173"/>
                    <a:pt x="347" y="176"/>
                  </a:cubicBezTo>
                  <a:cubicBezTo>
                    <a:pt x="351" y="174"/>
                    <a:pt x="352" y="170"/>
                    <a:pt x="354" y="167"/>
                  </a:cubicBezTo>
                  <a:cubicBezTo>
                    <a:pt x="351" y="166"/>
                    <a:pt x="344" y="161"/>
                    <a:pt x="343" y="167"/>
                  </a:cubicBezTo>
                  <a:close/>
                  <a:moveTo>
                    <a:pt x="282" y="170"/>
                  </a:moveTo>
                  <a:cubicBezTo>
                    <a:pt x="285" y="167"/>
                    <a:pt x="280" y="166"/>
                    <a:pt x="278" y="164"/>
                  </a:cubicBezTo>
                  <a:cubicBezTo>
                    <a:pt x="279" y="167"/>
                    <a:pt x="281" y="168"/>
                    <a:pt x="282" y="170"/>
                  </a:cubicBezTo>
                  <a:close/>
                  <a:moveTo>
                    <a:pt x="366" y="169"/>
                  </a:moveTo>
                  <a:cubicBezTo>
                    <a:pt x="366" y="166"/>
                    <a:pt x="362" y="164"/>
                    <a:pt x="360" y="165"/>
                  </a:cubicBezTo>
                  <a:cubicBezTo>
                    <a:pt x="362" y="166"/>
                    <a:pt x="363" y="168"/>
                    <a:pt x="366" y="169"/>
                  </a:cubicBezTo>
                  <a:close/>
                  <a:moveTo>
                    <a:pt x="521" y="170"/>
                  </a:moveTo>
                  <a:cubicBezTo>
                    <a:pt x="522" y="168"/>
                    <a:pt x="516" y="166"/>
                    <a:pt x="514" y="164"/>
                  </a:cubicBezTo>
                  <a:cubicBezTo>
                    <a:pt x="515" y="168"/>
                    <a:pt x="518" y="169"/>
                    <a:pt x="521" y="170"/>
                  </a:cubicBezTo>
                  <a:close/>
                  <a:moveTo>
                    <a:pt x="179" y="169"/>
                  </a:moveTo>
                  <a:cubicBezTo>
                    <a:pt x="180" y="170"/>
                    <a:pt x="181" y="169"/>
                    <a:pt x="183" y="169"/>
                  </a:cubicBezTo>
                  <a:cubicBezTo>
                    <a:pt x="183" y="168"/>
                    <a:pt x="183" y="166"/>
                    <a:pt x="182" y="165"/>
                  </a:cubicBezTo>
                  <a:cubicBezTo>
                    <a:pt x="182" y="165"/>
                    <a:pt x="181" y="165"/>
                    <a:pt x="180" y="165"/>
                  </a:cubicBezTo>
                  <a:cubicBezTo>
                    <a:pt x="180" y="166"/>
                    <a:pt x="179" y="168"/>
                    <a:pt x="179" y="169"/>
                  </a:cubicBezTo>
                  <a:close/>
                  <a:moveTo>
                    <a:pt x="430" y="176"/>
                  </a:moveTo>
                  <a:cubicBezTo>
                    <a:pt x="430" y="175"/>
                    <a:pt x="432" y="174"/>
                    <a:pt x="431" y="172"/>
                  </a:cubicBezTo>
                  <a:cubicBezTo>
                    <a:pt x="426" y="171"/>
                    <a:pt x="422" y="165"/>
                    <a:pt x="417" y="165"/>
                  </a:cubicBezTo>
                  <a:cubicBezTo>
                    <a:pt x="421" y="169"/>
                    <a:pt x="425" y="173"/>
                    <a:pt x="430" y="176"/>
                  </a:cubicBezTo>
                  <a:close/>
                  <a:moveTo>
                    <a:pt x="440" y="170"/>
                  </a:moveTo>
                  <a:cubicBezTo>
                    <a:pt x="443" y="170"/>
                    <a:pt x="443" y="172"/>
                    <a:pt x="445" y="172"/>
                  </a:cubicBezTo>
                  <a:cubicBezTo>
                    <a:pt x="445" y="169"/>
                    <a:pt x="444" y="167"/>
                    <a:pt x="442" y="165"/>
                  </a:cubicBezTo>
                  <a:cubicBezTo>
                    <a:pt x="442" y="168"/>
                    <a:pt x="440" y="168"/>
                    <a:pt x="440" y="170"/>
                  </a:cubicBezTo>
                  <a:close/>
                  <a:moveTo>
                    <a:pt x="549" y="184"/>
                  </a:moveTo>
                  <a:cubicBezTo>
                    <a:pt x="549" y="177"/>
                    <a:pt x="545" y="170"/>
                    <a:pt x="541" y="165"/>
                  </a:cubicBezTo>
                  <a:cubicBezTo>
                    <a:pt x="534" y="174"/>
                    <a:pt x="543" y="180"/>
                    <a:pt x="549" y="184"/>
                  </a:cubicBezTo>
                  <a:close/>
                  <a:moveTo>
                    <a:pt x="108" y="177"/>
                  </a:moveTo>
                  <a:cubicBezTo>
                    <a:pt x="110" y="179"/>
                    <a:pt x="112" y="180"/>
                    <a:pt x="115" y="180"/>
                  </a:cubicBezTo>
                  <a:cubicBezTo>
                    <a:pt x="115" y="176"/>
                    <a:pt x="119" y="174"/>
                    <a:pt x="118" y="170"/>
                  </a:cubicBezTo>
                  <a:cubicBezTo>
                    <a:pt x="117" y="168"/>
                    <a:pt x="115" y="166"/>
                    <a:pt x="112" y="166"/>
                  </a:cubicBezTo>
                  <a:cubicBezTo>
                    <a:pt x="111" y="170"/>
                    <a:pt x="109" y="173"/>
                    <a:pt x="108" y="177"/>
                  </a:cubicBezTo>
                  <a:close/>
                  <a:moveTo>
                    <a:pt x="153" y="172"/>
                  </a:moveTo>
                  <a:cubicBezTo>
                    <a:pt x="155" y="172"/>
                    <a:pt x="156" y="174"/>
                    <a:pt x="159" y="173"/>
                  </a:cubicBezTo>
                  <a:cubicBezTo>
                    <a:pt x="159" y="171"/>
                    <a:pt x="161" y="171"/>
                    <a:pt x="162" y="169"/>
                  </a:cubicBezTo>
                  <a:cubicBezTo>
                    <a:pt x="159" y="168"/>
                    <a:pt x="158" y="166"/>
                    <a:pt x="155" y="166"/>
                  </a:cubicBezTo>
                  <a:cubicBezTo>
                    <a:pt x="155" y="168"/>
                    <a:pt x="154" y="170"/>
                    <a:pt x="153" y="172"/>
                  </a:cubicBezTo>
                  <a:close/>
                  <a:moveTo>
                    <a:pt x="191" y="169"/>
                  </a:moveTo>
                  <a:cubicBezTo>
                    <a:pt x="190" y="169"/>
                    <a:pt x="188" y="165"/>
                    <a:pt x="187" y="167"/>
                  </a:cubicBezTo>
                  <a:cubicBezTo>
                    <a:pt x="188" y="167"/>
                    <a:pt x="190" y="170"/>
                    <a:pt x="191" y="169"/>
                  </a:cubicBezTo>
                  <a:close/>
                  <a:moveTo>
                    <a:pt x="231" y="171"/>
                  </a:moveTo>
                  <a:cubicBezTo>
                    <a:pt x="231" y="168"/>
                    <a:pt x="227" y="165"/>
                    <a:pt x="224" y="167"/>
                  </a:cubicBezTo>
                  <a:cubicBezTo>
                    <a:pt x="226" y="168"/>
                    <a:pt x="229" y="169"/>
                    <a:pt x="231" y="171"/>
                  </a:cubicBezTo>
                  <a:close/>
                  <a:moveTo>
                    <a:pt x="86" y="172"/>
                  </a:moveTo>
                  <a:cubicBezTo>
                    <a:pt x="87" y="173"/>
                    <a:pt x="88" y="174"/>
                    <a:pt x="90" y="173"/>
                  </a:cubicBezTo>
                  <a:cubicBezTo>
                    <a:pt x="90" y="173"/>
                    <a:pt x="90" y="172"/>
                    <a:pt x="90" y="172"/>
                  </a:cubicBezTo>
                  <a:cubicBezTo>
                    <a:pt x="90" y="169"/>
                    <a:pt x="88" y="168"/>
                    <a:pt x="86" y="167"/>
                  </a:cubicBezTo>
                  <a:cubicBezTo>
                    <a:pt x="86" y="169"/>
                    <a:pt x="86" y="171"/>
                    <a:pt x="86" y="172"/>
                  </a:cubicBezTo>
                  <a:close/>
                  <a:moveTo>
                    <a:pt x="488" y="175"/>
                  </a:moveTo>
                  <a:cubicBezTo>
                    <a:pt x="491" y="175"/>
                    <a:pt x="491" y="179"/>
                    <a:pt x="495" y="179"/>
                  </a:cubicBezTo>
                  <a:cubicBezTo>
                    <a:pt x="498" y="177"/>
                    <a:pt x="499" y="172"/>
                    <a:pt x="497" y="167"/>
                  </a:cubicBezTo>
                  <a:cubicBezTo>
                    <a:pt x="492" y="168"/>
                    <a:pt x="490" y="172"/>
                    <a:pt x="488" y="175"/>
                  </a:cubicBezTo>
                  <a:close/>
                  <a:moveTo>
                    <a:pt x="507" y="168"/>
                  </a:moveTo>
                  <a:cubicBezTo>
                    <a:pt x="507" y="172"/>
                    <a:pt x="511" y="172"/>
                    <a:pt x="513" y="174"/>
                  </a:cubicBezTo>
                  <a:cubicBezTo>
                    <a:pt x="513" y="172"/>
                    <a:pt x="516" y="173"/>
                    <a:pt x="515" y="171"/>
                  </a:cubicBezTo>
                  <a:cubicBezTo>
                    <a:pt x="511" y="171"/>
                    <a:pt x="510" y="166"/>
                    <a:pt x="507" y="168"/>
                  </a:cubicBezTo>
                  <a:close/>
                  <a:moveTo>
                    <a:pt x="640" y="175"/>
                  </a:moveTo>
                  <a:cubicBezTo>
                    <a:pt x="638" y="184"/>
                    <a:pt x="635" y="199"/>
                    <a:pt x="635" y="209"/>
                  </a:cubicBezTo>
                  <a:cubicBezTo>
                    <a:pt x="636" y="204"/>
                    <a:pt x="637" y="200"/>
                    <a:pt x="640" y="198"/>
                  </a:cubicBezTo>
                  <a:cubicBezTo>
                    <a:pt x="641" y="199"/>
                    <a:pt x="643" y="199"/>
                    <a:pt x="643" y="201"/>
                  </a:cubicBezTo>
                  <a:cubicBezTo>
                    <a:pt x="641" y="214"/>
                    <a:pt x="636" y="227"/>
                    <a:pt x="639" y="241"/>
                  </a:cubicBezTo>
                  <a:cubicBezTo>
                    <a:pt x="638" y="234"/>
                    <a:pt x="643" y="229"/>
                    <a:pt x="644" y="223"/>
                  </a:cubicBezTo>
                  <a:cubicBezTo>
                    <a:pt x="645" y="213"/>
                    <a:pt x="644" y="203"/>
                    <a:pt x="650" y="196"/>
                  </a:cubicBezTo>
                  <a:cubicBezTo>
                    <a:pt x="649" y="184"/>
                    <a:pt x="646" y="174"/>
                    <a:pt x="640" y="167"/>
                  </a:cubicBezTo>
                  <a:cubicBezTo>
                    <a:pt x="640" y="170"/>
                    <a:pt x="640" y="171"/>
                    <a:pt x="640" y="175"/>
                  </a:cubicBezTo>
                  <a:close/>
                  <a:moveTo>
                    <a:pt x="52" y="175"/>
                  </a:moveTo>
                  <a:cubicBezTo>
                    <a:pt x="53" y="173"/>
                    <a:pt x="54" y="173"/>
                    <a:pt x="55" y="172"/>
                  </a:cubicBezTo>
                  <a:cubicBezTo>
                    <a:pt x="55" y="170"/>
                    <a:pt x="56" y="168"/>
                    <a:pt x="53" y="168"/>
                  </a:cubicBezTo>
                  <a:cubicBezTo>
                    <a:pt x="53" y="170"/>
                    <a:pt x="50" y="173"/>
                    <a:pt x="52" y="175"/>
                  </a:cubicBezTo>
                  <a:close/>
                  <a:moveTo>
                    <a:pt x="392" y="178"/>
                  </a:moveTo>
                  <a:cubicBezTo>
                    <a:pt x="395" y="180"/>
                    <a:pt x="397" y="182"/>
                    <a:pt x="400" y="184"/>
                  </a:cubicBezTo>
                  <a:cubicBezTo>
                    <a:pt x="402" y="181"/>
                    <a:pt x="404" y="178"/>
                    <a:pt x="405" y="174"/>
                  </a:cubicBezTo>
                  <a:cubicBezTo>
                    <a:pt x="403" y="171"/>
                    <a:pt x="400" y="171"/>
                    <a:pt x="397" y="169"/>
                  </a:cubicBezTo>
                  <a:cubicBezTo>
                    <a:pt x="397" y="173"/>
                    <a:pt x="393" y="174"/>
                    <a:pt x="392" y="178"/>
                  </a:cubicBezTo>
                  <a:close/>
                  <a:moveTo>
                    <a:pt x="69" y="174"/>
                  </a:moveTo>
                  <a:cubicBezTo>
                    <a:pt x="69" y="171"/>
                    <a:pt x="71" y="171"/>
                    <a:pt x="71" y="169"/>
                  </a:cubicBezTo>
                  <a:cubicBezTo>
                    <a:pt x="69" y="169"/>
                    <a:pt x="66" y="174"/>
                    <a:pt x="69" y="174"/>
                  </a:cubicBezTo>
                  <a:close/>
                  <a:moveTo>
                    <a:pt x="219" y="173"/>
                  </a:moveTo>
                  <a:cubicBezTo>
                    <a:pt x="214" y="173"/>
                    <a:pt x="211" y="167"/>
                    <a:pt x="209" y="170"/>
                  </a:cubicBezTo>
                  <a:cubicBezTo>
                    <a:pt x="212" y="171"/>
                    <a:pt x="216" y="177"/>
                    <a:pt x="219" y="173"/>
                  </a:cubicBezTo>
                  <a:close/>
                  <a:moveTo>
                    <a:pt x="358" y="182"/>
                  </a:moveTo>
                  <a:cubicBezTo>
                    <a:pt x="361" y="180"/>
                    <a:pt x="362" y="176"/>
                    <a:pt x="363" y="172"/>
                  </a:cubicBezTo>
                  <a:cubicBezTo>
                    <a:pt x="360" y="172"/>
                    <a:pt x="360" y="169"/>
                    <a:pt x="356" y="169"/>
                  </a:cubicBezTo>
                  <a:cubicBezTo>
                    <a:pt x="353" y="176"/>
                    <a:pt x="349" y="179"/>
                    <a:pt x="358" y="182"/>
                  </a:cubicBezTo>
                  <a:close/>
                  <a:moveTo>
                    <a:pt x="619" y="179"/>
                  </a:moveTo>
                  <a:cubicBezTo>
                    <a:pt x="621" y="177"/>
                    <a:pt x="618" y="175"/>
                    <a:pt x="617" y="173"/>
                  </a:cubicBezTo>
                  <a:cubicBezTo>
                    <a:pt x="618" y="173"/>
                    <a:pt x="619" y="174"/>
                    <a:pt x="619" y="174"/>
                  </a:cubicBezTo>
                  <a:cubicBezTo>
                    <a:pt x="618" y="172"/>
                    <a:pt x="616" y="171"/>
                    <a:pt x="615" y="169"/>
                  </a:cubicBezTo>
                  <a:cubicBezTo>
                    <a:pt x="613" y="173"/>
                    <a:pt x="617" y="176"/>
                    <a:pt x="619" y="179"/>
                  </a:cubicBezTo>
                  <a:close/>
                  <a:moveTo>
                    <a:pt x="69" y="176"/>
                  </a:moveTo>
                  <a:cubicBezTo>
                    <a:pt x="73" y="177"/>
                    <a:pt x="74" y="180"/>
                    <a:pt x="78" y="181"/>
                  </a:cubicBezTo>
                  <a:cubicBezTo>
                    <a:pt x="77" y="178"/>
                    <a:pt x="76" y="174"/>
                    <a:pt x="75" y="170"/>
                  </a:cubicBezTo>
                  <a:cubicBezTo>
                    <a:pt x="74" y="170"/>
                    <a:pt x="74" y="170"/>
                    <a:pt x="73" y="170"/>
                  </a:cubicBezTo>
                  <a:cubicBezTo>
                    <a:pt x="73" y="173"/>
                    <a:pt x="70" y="173"/>
                    <a:pt x="69" y="176"/>
                  </a:cubicBezTo>
                  <a:close/>
                  <a:moveTo>
                    <a:pt x="161" y="175"/>
                  </a:moveTo>
                  <a:cubicBezTo>
                    <a:pt x="164" y="176"/>
                    <a:pt x="165" y="177"/>
                    <a:pt x="168" y="178"/>
                  </a:cubicBezTo>
                  <a:cubicBezTo>
                    <a:pt x="168" y="176"/>
                    <a:pt x="170" y="176"/>
                    <a:pt x="170" y="174"/>
                  </a:cubicBezTo>
                  <a:cubicBezTo>
                    <a:pt x="168" y="173"/>
                    <a:pt x="166" y="171"/>
                    <a:pt x="163" y="170"/>
                  </a:cubicBezTo>
                  <a:cubicBezTo>
                    <a:pt x="163" y="172"/>
                    <a:pt x="161" y="173"/>
                    <a:pt x="161" y="175"/>
                  </a:cubicBezTo>
                  <a:close/>
                  <a:moveTo>
                    <a:pt x="306" y="173"/>
                  </a:moveTo>
                  <a:cubicBezTo>
                    <a:pt x="304" y="172"/>
                    <a:pt x="304" y="171"/>
                    <a:pt x="303" y="170"/>
                  </a:cubicBezTo>
                  <a:cubicBezTo>
                    <a:pt x="300" y="172"/>
                    <a:pt x="304" y="175"/>
                    <a:pt x="306" y="173"/>
                  </a:cubicBezTo>
                  <a:close/>
                  <a:moveTo>
                    <a:pt x="206" y="172"/>
                  </a:moveTo>
                  <a:cubicBezTo>
                    <a:pt x="205" y="172"/>
                    <a:pt x="200" y="170"/>
                    <a:pt x="202" y="171"/>
                  </a:cubicBezTo>
                  <a:cubicBezTo>
                    <a:pt x="203" y="171"/>
                    <a:pt x="205" y="175"/>
                    <a:pt x="206" y="172"/>
                  </a:cubicBezTo>
                  <a:close/>
                  <a:moveTo>
                    <a:pt x="427" y="179"/>
                  </a:moveTo>
                  <a:cubicBezTo>
                    <a:pt x="425" y="176"/>
                    <a:pt x="420" y="174"/>
                    <a:pt x="417" y="170"/>
                  </a:cubicBezTo>
                  <a:cubicBezTo>
                    <a:pt x="418" y="176"/>
                    <a:pt x="422" y="178"/>
                    <a:pt x="427" y="179"/>
                  </a:cubicBezTo>
                  <a:close/>
                  <a:moveTo>
                    <a:pt x="292" y="181"/>
                  </a:moveTo>
                  <a:cubicBezTo>
                    <a:pt x="292" y="179"/>
                    <a:pt x="294" y="178"/>
                    <a:pt x="295" y="176"/>
                  </a:cubicBezTo>
                  <a:cubicBezTo>
                    <a:pt x="292" y="174"/>
                    <a:pt x="289" y="173"/>
                    <a:pt x="286" y="171"/>
                  </a:cubicBezTo>
                  <a:cubicBezTo>
                    <a:pt x="286" y="176"/>
                    <a:pt x="288" y="179"/>
                    <a:pt x="292" y="181"/>
                  </a:cubicBezTo>
                  <a:close/>
                  <a:moveTo>
                    <a:pt x="324" y="177"/>
                  </a:moveTo>
                  <a:cubicBezTo>
                    <a:pt x="327" y="177"/>
                    <a:pt x="328" y="180"/>
                    <a:pt x="330" y="181"/>
                  </a:cubicBezTo>
                  <a:cubicBezTo>
                    <a:pt x="332" y="179"/>
                    <a:pt x="332" y="177"/>
                    <a:pt x="333" y="175"/>
                  </a:cubicBezTo>
                  <a:cubicBezTo>
                    <a:pt x="331" y="174"/>
                    <a:pt x="329" y="172"/>
                    <a:pt x="327" y="171"/>
                  </a:cubicBezTo>
                  <a:cubicBezTo>
                    <a:pt x="326" y="173"/>
                    <a:pt x="325" y="175"/>
                    <a:pt x="324" y="177"/>
                  </a:cubicBezTo>
                  <a:close/>
                  <a:moveTo>
                    <a:pt x="605" y="193"/>
                  </a:moveTo>
                  <a:cubicBezTo>
                    <a:pt x="608" y="186"/>
                    <a:pt x="608" y="175"/>
                    <a:pt x="601" y="172"/>
                  </a:cubicBezTo>
                  <a:cubicBezTo>
                    <a:pt x="597" y="181"/>
                    <a:pt x="598" y="189"/>
                    <a:pt x="605" y="193"/>
                  </a:cubicBezTo>
                  <a:close/>
                  <a:moveTo>
                    <a:pt x="100" y="178"/>
                  </a:moveTo>
                  <a:cubicBezTo>
                    <a:pt x="99" y="174"/>
                    <a:pt x="97" y="175"/>
                    <a:pt x="93" y="173"/>
                  </a:cubicBezTo>
                  <a:cubicBezTo>
                    <a:pt x="92" y="176"/>
                    <a:pt x="97" y="179"/>
                    <a:pt x="100" y="178"/>
                  </a:cubicBezTo>
                  <a:close/>
                  <a:moveTo>
                    <a:pt x="254" y="186"/>
                  </a:moveTo>
                  <a:cubicBezTo>
                    <a:pt x="253" y="183"/>
                    <a:pt x="257" y="184"/>
                    <a:pt x="256" y="180"/>
                  </a:cubicBezTo>
                  <a:cubicBezTo>
                    <a:pt x="250" y="178"/>
                    <a:pt x="245" y="174"/>
                    <a:pt x="238" y="173"/>
                  </a:cubicBezTo>
                  <a:cubicBezTo>
                    <a:pt x="242" y="179"/>
                    <a:pt x="248" y="182"/>
                    <a:pt x="254" y="186"/>
                  </a:cubicBezTo>
                  <a:close/>
                  <a:moveTo>
                    <a:pt x="504" y="186"/>
                  </a:moveTo>
                  <a:cubicBezTo>
                    <a:pt x="509" y="185"/>
                    <a:pt x="511" y="182"/>
                    <a:pt x="512" y="178"/>
                  </a:cubicBezTo>
                  <a:cubicBezTo>
                    <a:pt x="509" y="176"/>
                    <a:pt x="506" y="174"/>
                    <a:pt x="504" y="173"/>
                  </a:cubicBezTo>
                  <a:cubicBezTo>
                    <a:pt x="502" y="177"/>
                    <a:pt x="505" y="180"/>
                    <a:pt x="504" y="186"/>
                  </a:cubicBezTo>
                  <a:close/>
                  <a:moveTo>
                    <a:pt x="453" y="178"/>
                  </a:moveTo>
                  <a:cubicBezTo>
                    <a:pt x="459" y="181"/>
                    <a:pt x="463" y="186"/>
                    <a:pt x="470" y="188"/>
                  </a:cubicBezTo>
                  <a:cubicBezTo>
                    <a:pt x="466" y="182"/>
                    <a:pt x="460" y="178"/>
                    <a:pt x="454" y="173"/>
                  </a:cubicBezTo>
                  <a:cubicBezTo>
                    <a:pt x="455" y="176"/>
                    <a:pt x="453" y="175"/>
                    <a:pt x="453" y="178"/>
                  </a:cubicBezTo>
                  <a:close/>
                  <a:moveTo>
                    <a:pt x="60" y="178"/>
                  </a:moveTo>
                  <a:cubicBezTo>
                    <a:pt x="61" y="178"/>
                    <a:pt x="63" y="174"/>
                    <a:pt x="60" y="174"/>
                  </a:cubicBezTo>
                  <a:cubicBezTo>
                    <a:pt x="60" y="175"/>
                    <a:pt x="59" y="178"/>
                    <a:pt x="60" y="178"/>
                  </a:cubicBezTo>
                  <a:close/>
                  <a:moveTo>
                    <a:pt x="224" y="179"/>
                  </a:moveTo>
                  <a:cubicBezTo>
                    <a:pt x="223" y="178"/>
                    <a:pt x="224" y="178"/>
                    <a:pt x="224" y="176"/>
                  </a:cubicBezTo>
                  <a:cubicBezTo>
                    <a:pt x="220" y="178"/>
                    <a:pt x="222" y="174"/>
                    <a:pt x="220" y="174"/>
                  </a:cubicBezTo>
                  <a:cubicBezTo>
                    <a:pt x="220" y="177"/>
                    <a:pt x="222" y="178"/>
                    <a:pt x="224" y="179"/>
                  </a:cubicBezTo>
                  <a:close/>
                  <a:moveTo>
                    <a:pt x="582" y="184"/>
                  </a:moveTo>
                  <a:cubicBezTo>
                    <a:pt x="580" y="179"/>
                    <a:pt x="580" y="176"/>
                    <a:pt x="575" y="174"/>
                  </a:cubicBezTo>
                  <a:cubicBezTo>
                    <a:pt x="575" y="180"/>
                    <a:pt x="578" y="184"/>
                    <a:pt x="582" y="184"/>
                  </a:cubicBezTo>
                  <a:close/>
                  <a:moveTo>
                    <a:pt x="270" y="182"/>
                  </a:moveTo>
                  <a:cubicBezTo>
                    <a:pt x="271" y="181"/>
                    <a:pt x="272" y="181"/>
                    <a:pt x="272" y="178"/>
                  </a:cubicBezTo>
                  <a:cubicBezTo>
                    <a:pt x="268" y="178"/>
                    <a:pt x="265" y="176"/>
                    <a:pt x="262" y="175"/>
                  </a:cubicBezTo>
                  <a:cubicBezTo>
                    <a:pt x="262" y="180"/>
                    <a:pt x="267" y="180"/>
                    <a:pt x="270" y="182"/>
                  </a:cubicBezTo>
                  <a:close/>
                  <a:moveTo>
                    <a:pt x="473" y="184"/>
                  </a:moveTo>
                  <a:cubicBezTo>
                    <a:pt x="473" y="181"/>
                    <a:pt x="466" y="180"/>
                    <a:pt x="467" y="177"/>
                  </a:cubicBezTo>
                  <a:cubicBezTo>
                    <a:pt x="465" y="177"/>
                    <a:pt x="463" y="174"/>
                    <a:pt x="461" y="175"/>
                  </a:cubicBezTo>
                  <a:cubicBezTo>
                    <a:pt x="466" y="178"/>
                    <a:pt x="468" y="182"/>
                    <a:pt x="473" y="184"/>
                  </a:cubicBezTo>
                  <a:close/>
                  <a:moveTo>
                    <a:pt x="126" y="184"/>
                  </a:moveTo>
                  <a:cubicBezTo>
                    <a:pt x="130" y="186"/>
                    <a:pt x="135" y="188"/>
                    <a:pt x="140" y="190"/>
                  </a:cubicBezTo>
                  <a:cubicBezTo>
                    <a:pt x="141" y="188"/>
                    <a:pt x="142" y="186"/>
                    <a:pt x="143" y="183"/>
                  </a:cubicBezTo>
                  <a:cubicBezTo>
                    <a:pt x="138" y="180"/>
                    <a:pt x="134" y="177"/>
                    <a:pt x="129" y="175"/>
                  </a:cubicBezTo>
                  <a:cubicBezTo>
                    <a:pt x="127" y="178"/>
                    <a:pt x="126" y="181"/>
                    <a:pt x="126" y="184"/>
                  </a:cubicBezTo>
                  <a:close/>
                  <a:moveTo>
                    <a:pt x="318" y="179"/>
                  </a:moveTo>
                  <a:cubicBezTo>
                    <a:pt x="317" y="177"/>
                    <a:pt x="315" y="176"/>
                    <a:pt x="312" y="175"/>
                  </a:cubicBezTo>
                  <a:cubicBezTo>
                    <a:pt x="312" y="178"/>
                    <a:pt x="318" y="181"/>
                    <a:pt x="318" y="179"/>
                  </a:cubicBezTo>
                  <a:close/>
                  <a:moveTo>
                    <a:pt x="362" y="184"/>
                  </a:moveTo>
                  <a:cubicBezTo>
                    <a:pt x="367" y="187"/>
                    <a:pt x="371" y="191"/>
                    <a:pt x="377" y="193"/>
                  </a:cubicBezTo>
                  <a:cubicBezTo>
                    <a:pt x="378" y="190"/>
                    <a:pt x="381" y="189"/>
                    <a:pt x="381" y="185"/>
                  </a:cubicBezTo>
                  <a:cubicBezTo>
                    <a:pt x="377" y="181"/>
                    <a:pt x="371" y="178"/>
                    <a:pt x="366" y="175"/>
                  </a:cubicBezTo>
                  <a:cubicBezTo>
                    <a:pt x="366" y="179"/>
                    <a:pt x="363" y="181"/>
                    <a:pt x="362" y="184"/>
                  </a:cubicBezTo>
                  <a:close/>
                  <a:moveTo>
                    <a:pt x="432" y="178"/>
                  </a:moveTo>
                  <a:cubicBezTo>
                    <a:pt x="434" y="182"/>
                    <a:pt x="438" y="185"/>
                    <a:pt x="442" y="187"/>
                  </a:cubicBezTo>
                  <a:cubicBezTo>
                    <a:pt x="443" y="185"/>
                    <a:pt x="444" y="183"/>
                    <a:pt x="445" y="181"/>
                  </a:cubicBezTo>
                  <a:cubicBezTo>
                    <a:pt x="441" y="179"/>
                    <a:pt x="435" y="172"/>
                    <a:pt x="432" y="178"/>
                  </a:cubicBezTo>
                  <a:close/>
                  <a:moveTo>
                    <a:pt x="533" y="178"/>
                  </a:moveTo>
                  <a:cubicBezTo>
                    <a:pt x="533" y="177"/>
                    <a:pt x="533" y="176"/>
                    <a:pt x="533" y="175"/>
                  </a:cubicBezTo>
                  <a:cubicBezTo>
                    <a:pt x="530" y="175"/>
                    <a:pt x="530" y="178"/>
                    <a:pt x="533" y="178"/>
                  </a:cubicBezTo>
                  <a:close/>
                  <a:moveTo>
                    <a:pt x="198" y="176"/>
                  </a:moveTo>
                  <a:cubicBezTo>
                    <a:pt x="194" y="184"/>
                    <a:pt x="207" y="187"/>
                    <a:pt x="213" y="192"/>
                  </a:cubicBezTo>
                  <a:cubicBezTo>
                    <a:pt x="215" y="190"/>
                    <a:pt x="218" y="189"/>
                    <a:pt x="217" y="186"/>
                  </a:cubicBezTo>
                  <a:cubicBezTo>
                    <a:pt x="212" y="183"/>
                    <a:pt x="206" y="177"/>
                    <a:pt x="198" y="176"/>
                  </a:cubicBezTo>
                  <a:close/>
                  <a:moveTo>
                    <a:pt x="90" y="190"/>
                  </a:moveTo>
                  <a:cubicBezTo>
                    <a:pt x="90" y="186"/>
                    <a:pt x="89" y="180"/>
                    <a:pt x="89" y="177"/>
                  </a:cubicBezTo>
                  <a:cubicBezTo>
                    <a:pt x="87" y="177"/>
                    <a:pt x="87" y="176"/>
                    <a:pt x="86" y="176"/>
                  </a:cubicBezTo>
                  <a:cubicBezTo>
                    <a:pt x="85" y="181"/>
                    <a:pt x="83" y="190"/>
                    <a:pt x="90" y="190"/>
                  </a:cubicBezTo>
                  <a:close/>
                  <a:moveTo>
                    <a:pt x="299" y="176"/>
                  </a:moveTo>
                  <a:cubicBezTo>
                    <a:pt x="297" y="179"/>
                    <a:pt x="295" y="181"/>
                    <a:pt x="293" y="184"/>
                  </a:cubicBezTo>
                  <a:cubicBezTo>
                    <a:pt x="297" y="189"/>
                    <a:pt x="304" y="192"/>
                    <a:pt x="309" y="195"/>
                  </a:cubicBezTo>
                  <a:cubicBezTo>
                    <a:pt x="312" y="193"/>
                    <a:pt x="314" y="190"/>
                    <a:pt x="315" y="187"/>
                  </a:cubicBezTo>
                  <a:cubicBezTo>
                    <a:pt x="311" y="182"/>
                    <a:pt x="305" y="179"/>
                    <a:pt x="299" y="176"/>
                  </a:cubicBezTo>
                  <a:close/>
                  <a:moveTo>
                    <a:pt x="523" y="180"/>
                  </a:moveTo>
                  <a:cubicBezTo>
                    <a:pt x="521" y="179"/>
                    <a:pt x="521" y="177"/>
                    <a:pt x="519" y="176"/>
                  </a:cubicBezTo>
                  <a:cubicBezTo>
                    <a:pt x="519" y="179"/>
                    <a:pt x="522" y="181"/>
                    <a:pt x="523" y="180"/>
                  </a:cubicBezTo>
                  <a:close/>
                  <a:moveTo>
                    <a:pt x="555" y="184"/>
                  </a:moveTo>
                  <a:cubicBezTo>
                    <a:pt x="555" y="182"/>
                    <a:pt x="557" y="178"/>
                    <a:pt x="555" y="176"/>
                  </a:cubicBezTo>
                  <a:cubicBezTo>
                    <a:pt x="553" y="179"/>
                    <a:pt x="554" y="183"/>
                    <a:pt x="555" y="184"/>
                  </a:cubicBezTo>
                  <a:close/>
                  <a:moveTo>
                    <a:pt x="568" y="186"/>
                  </a:moveTo>
                  <a:cubicBezTo>
                    <a:pt x="569" y="181"/>
                    <a:pt x="564" y="178"/>
                    <a:pt x="560" y="176"/>
                  </a:cubicBezTo>
                  <a:cubicBezTo>
                    <a:pt x="562" y="181"/>
                    <a:pt x="565" y="183"/>
                    <a:pt x="568" y="186"/>
                  </a:cubicBezTo>
                  <a:close/>
                  <a:moveTo>
                    <a:pt x="171" y="180"/>
                  </a:moveTo>
                  <a:cubicBezTo>
                    <a:pt x="174" y="180"/>
                    <a:pt x="175" y="182"/>
                    <a:pt x="177" y="183"/>
                  </a:cubicBezTo>
                  <a:cubicBezTo>
                    <a:pt x="177" y="179"/>
                    <a:pt x="175" y="178"/>
                    <a:pt x="172" y="177"/>
                  </a:cubicBezTo>
                  <a:cubicBezTo>
                    <a:pt x="172" y="178"/>
                    <a:pt x="171" y="178"/>
                    <a:pt x="171" y="180"/>
                  </a:cubicBezTo>
                  <a:close/>
                  <a:moveTo>
                    <a:pt x="403" y="187"/>
                  </a:moveTo>
                  <a:cubicBezTo>
                    <a:pt x="408" y="189"/>
                    <a:pt x="411" y="193"/>
                    <a:pt x="416" y="195"/>
                  </a:cubicBezTo>
                  <a:cubicBezTo>
                    <a:pt x="417" y="192"/>
                    <a:pt x="419" y="190"/>
                    <a:pt x="421" y="188"/>
                  </a:cubicBezTo>
                  <a:cubicBezTo>
                    <a:pt x="420" y="181"/>
                    <a:pt x="414" y="179"/>
                    <a:pt x="408" y="177"/>
                  </a:cubicBezTo>
                  <a:cubicBezTo>
                    <a:pt x="407" y="181"/>
                    <a:pt x="404" y="183"/>
                    <a:pt x="403" y="187"/>
                  </a:cubicBezTo>
                  <a:close/>
                  <a:moveTo>
                    <a:pt x="63" y="183"/>
                  </a:moveTo>
                  <a:cubicBezTo>
                    <a:pt x="69" y="186"/>
                    <a:pt x="75" y="190"/>
                    <a:pt x="81" y="193"/>
                  </a:cubicBezTo>
                  <a:cubicBezTo>
                    <a:pt x="80" y="185"/>
                    <a:pt x="71" y="182"/>
                    <a:pt x="64" y="178"/>
                  </a:cubicBezTo>
                  <a:cubicBezTo>
                    <a:pt x="65" y="180"/>
                    <a:pt x="63" y="181"/>
                    <a:pt x="63" y="183"/>
                  </a:cubicBezTo>
                  <a:close/>
                  <a:moveTo>
                    <a:pt x="165" y="180"/>
                  </a:moveTo>
                  <a:cubicBezTo>
                    <a:pt x="162" y="179"/>
                    <a:pt x="160" y="178"/>
                    <a:pt x="157" y="178"/>
                  </a:cubicBezTo>
                  <a:cubicBezTo>
                    <a:pt x="159" y="179"/>
                    <a:pt x="164" y="184"/>
                    <a:pt x="165" y="180"/>
                  </a:cubicBezTo>
                  <a:close/>
                  <a:moveTo>
                    <a:pt x="288" y="185"/>
                  </a:moveTo>
                  <a:cubicBezTo>
                    <a:pt x="286" y="183"/>
                    <a:pt x="285" y="179"/>
                    <a:pt x="282" y="178"/>
                  </a:cubicBezTo>
                  <a:cubicBezTo>
                    <a:pt x="282" y="179"/>
                    <a:pt x="281" y="179"/>
                    <a:pt x="281" y="181"/>
                  </a:cubicBezTo>
                  <a:cubicBezTo>
                    <a:pt x="284" y="181"/>
                    <a:pt x="286" y="184"/>
                    <a:pt x="288" y="185"/>
                  </a:cubicBezTo>
                  <a:close/>
                  <a:moveTo>
                    <a:pt x="335" y="184"/>
                  </a:moveTo>
                  <a:cubicBezTo>
                    <a:pt x="337" y="185"/>
                    <a:pt x="338" y="187"/>
                    <a:pt x="341" y="188"/>
                  </a:cubicBezTo>
                  <a:cubicBezTo>
                    <a:pt x="342" y="186"/>
                    <a:pt x="343" y="184"/>
                    <a:pt x="344" y="182"/>
                  </a:cubicBezTo>
                  <a:cubicBezTo>
                    <a:pt x="341" y="181"/>
                    <a:pt x="339" y="179"/>
                    <a:pt x="337" y="178"/>
                  </a:cubicBezTo>
                  <a:cubicBezTo>
                    <a:pt x="336" y="180"/>
                    <a:pt x="335" y="182"/>
                    <a:pt x="335" y="184"/>
                  </a:cubicBezTo>
                  <a:close/>
                  <a:moveTo>
                    <a:pt x="498" y="182"/>
                  </a:moveTo>
                  <a:cubicBezTo>
                    <a:pt x="499" y="182"/>
                    <a:pt x="499" y="182"/>
                    <a:pt x="500" y="182"/>
                  </a:cubicBezTo>
                  <a:cubicBezTo>
                    <a:pt x="499" y="180"/>
                    <a:pt x="500" y="179"/>
                    <a:pt x="499" y="178"/>
                  </a:cubicBezTo>
                  <a:cubicBezTo>
                    <a:pt x="499" y="180"/>
                    <a:pt x="498" y="180"/>
                    <a:pt x="498" y="182"/>
                  </a:cubicBezTo>
                  <a:close/>
                  <a:moveTo>
                    <a:pt x="608" y="200"/>
                  </a:moveTo>
                  <a:cubicBezTo>
                    <a:pt x="610" y="201"/>
                    <a:pt x="609" y="206"/>
                    <a:pt x="612" y="206"/>
                  </a:cubicBezTo>
                  <a:cubicBezTo>
                    <a:pt x="614" y="197"/>
                    <a:pt x="620" y="186"/>
                    <a:pt x="612" y="179"/>
                  </a:cubicBezTo>
                  <a:cubicBezTo>
                    <a:pt x="611" y="185"/>
                    <a:pt x="618" y="197"/>
                    <a:pt x="608" y="200"/>
                  </a:cubicBezTo>
                  <a:close/>
                  <a:moveTo>
                    <a:pt x="544" y="185"/>
                  </a:moveTo>
                  <a:cubicBezTo>
                    <a:pt x="541" y="183"/>
                    <a:pt x="540" y="180"/>
                    <a:pt x="536" y="179"/>
                  </a:cubicBezTo>
                  <a:cubicBezTo>
                    <a:pt x="537" y="183"/>
                    <a:pt x="542" y="185"/>
                    <a:pt x="544" y="185"/>
                  </a:cubicBezTo>
                  <a:close/>
                  <a:moveTo>
                    <a:pt x="591" y="188"/>
                  </a:moveTo>
                  <a:cubicBezTo>
                    <a:pt x="593" y="184"/>
                    <a:pt x="590" y="181"/>
                    <a:pt x="588" y="179"/>
                  </a:cubicBezTo>
                  <a:cubicBezTo>
                    <a:pt x="586" y="183"/>
                    <a:pt x="590" y="186"/>
                    <a:pt x="591" y="188"/>
                  </a:cubicBezTo>
                  <a:close/>
                  <a:moveTo>
                    <a:pt x="556" y="189"/>
                  </a:moveTo>
                  <a:cubicBezTo>
                    <a:pt x="559" y="191"/>
                    <a:pt x="561" y="194"/>
                    <a:pt x="565" y="195"/>
                  </a:cubicBezTo>
                  <a:cubicBezTo>
                    <a:pt x="566" y="193"/>
                    <a:pt x="567" y="192"/>
                    <a:pt x="567" y="189"/>
                  </a:cubicBezTo>
                  <a:cubicBezTo>
                    <a:pt x="564" y="186"/>
                    <a:pt x="561" y="183"/>
                    <a:pt x="558" y="180"/>
                  </a:cubicBezTo>
                  <a:cubicBezTo>
                    <a:pt x="557" y="183"/>
                    <a:pt x="557" y="186"/>
                    <a:pt x="556" y="189"/>
                  </a:cubicBezTo>
                  <a:close/>
                  <a:moveTo>
                    <a:pt x="635" y="184"/>
                  </a:moveTo>
                  <a:cubicBezTo>
                    <a:pt x="636" y="184"/>
                    <a:pt x="638" y="180"/>
                    <a:pt x="636" y="181"/>
                  </a:cubicBezTo>
                  <a:cubicBezTo>
                    <a:pt x="636" y="182"/>
                    <a:pt x="635" y="182"/>
                    <a:pt x="635" y="184"/>
                  </a:cubicBezTo>
                  <a:close/>
                  <a:moveTo>
                    <a:pt x="51" y="186"/>
                  </a:moveTo>
                  <a:cubicBezTo>
                    <a:pt x="52" y="185"/>
                    <a:pt x="52" y="186"/>
                    <a:pt x="53" y="186"/>
                  </a:cubicBezTo>
                  <a:cubicBezTo>
                    <a:pt x="53" y="184"/>
                    <a:pt x="54" y="183"/>
                    <a:pt x="54" y="182"/>
                  </a:cubicBezTo>
                  <a:cubicBezTo>
                    <a:pt x="53" y="181"/>
                    <a:pt x="52" y="181"/>
                    <a:pt x="51" y="181"/>
                  </a:cubicBezTo>
                  <a:cubicBezTo>
                    <a:pt x="51" y="183"/>
                    <a:pt x="51" y="184"/>
                    <a:pt x="51" y="186"/>
                  </a:cubicBezTo>
                  <a:close/>
                  <a:moveTo>
                    <a:pt x="487" y="189"/>
                  </a:moveTo>
                  <a:cubicBezTo>
                    <a:pt x="484" y="187"/>
                    <a:pt x="483" y="180"/>
                    <a:pt x="479" y="182"/>
                  </a:cubicBezTo>
                  <a:cubicBezTo>
                    <a:pt x="480" y="186"/>
                    <a:pt x="484" y="186"/>
                    <a:pt x="487" y="189"/>
                  </a:cubicBezTo>
                  <a:close/>
                  <a:moveTo>
                    <a:pt x="39" y="192"/>
                  </a:moveTo>
                  <a:cubicBezTo>
                    <a:pt x="41" y="190"/>
                    <a:pt x="41" y="184"/>
                    <a:pt x="39" y="182"/>
                  </a:cubicBezTo>
                  <a:cubicBezTo>
                    <a:pt x="40" y="185"/>
                    <a:pt x="38" y="189"/>
                    <a:pt x="39" y="192"/>
                  </a:cubicBezTo>
                  <a:close/>
                  <a:moveTo>
                    <a:pt x="233" y="184"/>
                  </a:moveTo>
                  <a:cubicBezTo>
                    <a:pt x="232" y="184"/>
                    <a:pt x="232" y="181"/>
                    <a:pt x="230" y="182"/>
                  </a:cubicBezTo>
                  <a:cubicBezTo>
                    <a:pt x="230" y="183"/>
                    <a:pt x="232" y="186"/>
                    <a:pt x="233" y="184"/>
                  </a:cubicBezTo>
                  <a:close/>
                  <a:moveTo>
                    <a:pt x="55" y="188"/>
                  </a:moveTo>
                  <a:cubicBezTo>
                    <a:pt x="57" y="187"/>
                    <a:pt x="58" y="184"/>
                    <a:pt x="56" y="183"/>
                  </a:cubicBezTo>
                  <a:cubicBezTo>
                    <a:pt x="55" y="183"/>
                    <a:pt x="54" y="186"/>
                    <a:pt x="55" y="188"/>
                  </a:cubicBezTo>
                  <a:close/>
                  <a:moveTo>
                    <a:pt x="168" y="183"/>
                  </a:moveTo>
                  <a:cubicBezTo>
                    <a:pt x="170" y="187"/>
                    <a:pt x="177" y="189"/>
                    <a:pt x="180" y="190"/>
                  </a:cubicBezTo>
                  <a:cubicBezTo>
                    <a:pt x="179" y="186"/>
                    <a:pt x="173" y="183"/>
                    <a:pt x="168" y="183"/>
                  </a:cubicBezTo>
                  <a:close/>
                  <a:moveTo>
                    <a:pt x="188" y="187"/>
                  </a:moveTo>
                  <a:cubicBezTo>
                    <a:pt x="187" y="184"/>
                    <a:pt x="185" y="183"/>
                    <a:pt x="182" y="183"/>
                  </a:cubicBezTo>
                  <a:cubicBezTo>
                    <a:pt x="183" y="185"/>
                    <a:pt x="185" y="189"/>
                    <a:pt x="188" y="187"/>
                  </a:cubicBezTo>
                  <a:close/>
                  <a:moveTo>
                    <a:pt x="257" y="189"/>
                  </a:moveTo>
                  <a:cubicBezTo>
                    <a:pt x="260" y="192"/>
                    <a:pt x="263" y="188"/>
                    <a:pt x="265" y="187"/>
                  </a:cubicBezTo>
                  <a:cubicBezTo>
                    <a:pt x="265" y="184"/>
                    <a:pt x="262" y="184"/>
                    <a:pt x="260" y="183"/>
                  </a:cubicBezTo>
                  <a:cubicBezTo>
                    <a:pt x="259" y="184"/>
                    <a:pt x="258" y="186"/>
                    <a:pt x="257" y="189"/>
                  </a:cubicBezTo>
                  <a:close/>
                  <a:moveTo>
                    <a:pt x="397" y="188"/>
                  </a:moveTo>
                  <a:cubicBezTo>
                    <a:pt x="395" y="185"/>
                    <a:pt x="391" y="185"/>
                    <a:pt x="388" y="183"/>
                  </a:cubicBezTo>
                  <a:cubicBezTo>
                    <a:pt x="390" y="185"/>
                    <a:pt x="394" y="188"/>
                    <a:pt x="397" y="188"/>
                  </a:cubicBezTo>
                  <a:close/>
                  <a:moveTo>
                    <a:pt x="514" y="192"/>
                  </a:moveTo>
                  <a:cubicBezTo>
                    <a:pt x="516" y="193"/>
                    <a:pt x="517" y="196"/>
                    <a:pt x="521" y="196"/>
                  </a:cubicBezTo>
                  <a:cubicBezTo>
                    <a:pt x="521" y="193"/>
                    <a:pt x="523" y="191"/>
                    <a:pt x="523" y="187"/>
                  </a:cubicBezTo>
                  <a:cubicBezTo>
                    <a:pt x="522" y="185"/>
                    <a:pt x="520" y="185"/>
                    <a:pt x="520" y="183"/>
                  </a:cubicBezTo>
                  <a:cubicBezTo>
                    <a:pt x="519" y="183"/>
                    <a:pt x="518" y="183"/>
                    <a:pt x="517" y="183"/>
                  </a:cubicBezTo>
                  <a:cubicBezTo>
                    <a:pt x="516" y="186"/>
                    <a:pt x="514" y="188"/>
                    <a:pt x="514" y="192"/>
                  </a:cubicBezTo>
                  <a:close/>
                  <a:moveTo>
                    <a:pt x="276" y="187"/>
                  </a:moveTo>
                  <a:cubicBezTo>
                    <a:pt x="280" y="188"/>
                    <a:pt x="282" y="191"/>
                    <a:pt x="286" y="190"/>
                  </a:cubicBezTo>
                  <a:cubicBezTo>
                    <a:pt x="284" y="187"/>
                    <a:pt x="282" y="185"/>
                    <a:pt x="279" y="183"/>
                  </a:cubicBezTo>
                  <a:cubicBezTo>
                    <a:pt x="278" y="184"/>
                    <a:pt x="277" y="185"/>
                    <a:pt x="276" y="187"/>
                  </a:cubicBezTo>
                  <a:close/>
                  <a:moveTo>
                    <a:pt x="356" y="187"/>
                  </a:moveTo>
                  <a:cubicBezTo>
                    <a:pt x="355" y="185"/>
                    <a:pt x="355" y="183"/>
                    <a:pt x="352" y="183"/>
                  </a:cubicBezTo>
                  <a:cubicBezTo>
                    <a:pt x="352" y="185"/>
                    <a:pt x="354" y="187"/>
                    <a:pt x="356" y="187"/>
                  </a:cubicBezTo>
                  <a:close/>
                  <a:moveTo>
                    <a:pt x="445" y="190"/>
                  </a:moveTo>
                  <a:cubicBezTo>
                    <a:pt x="448" y="193"/>
                    <a:pt x="451" y="195"/>
                    <a:pt x="454" y="197"/>
                  </a:cubicBezTo>
                  <a:cubicBezTo>
                    <a:pt x="455" y="191"/>
                    <a:pt x="452" y="188"/>
                    <a:pt x="450" y="184"/>
                  </a:cubicBezTo>
                  <a:cubicBezTo>
                    <a:pt x="446" y="184"/>
                    <a:pt x="447" y="188"/>
                    <a:pt x="445" y="190"/>
                  </a:cubicBezTo>
                  <a:close/>
                  <a:moveTo>
                    <a:pt x="145" y="193"/>
                  </a:moveTo>
                  <a:cubicBezTo>
                    <a:pt x="147" y="192"/>
                    <a:pt x="151" y="187"/>
                    <a:pt x="146" y="186"/>
                  </a:cubicBezTo>
                  <a:cubicBezTo>
                    <a:pt x="146" y="188"/>
                    <a:pt x="143" y="191"/>
                    <a:pt x="145" y="193"/>
                  </a:cubicBezTo>
                  <a:close/>
                  <a:moveTo>
                    <a:pt x="344" y="190"/>
                  </a:moveTo>
                  <a:cubicBezTo>
                    <a:pt x="347" y="192"/>
                    <a:pt x="349" y="194"/>
                    <a:pt x="352" y="195"/>
                  </a:cubicBezTo>
                  <a:cubicBezTo>
                    <a:pt x="352" y="190"/>
                    <a:pt x="349" y="188"/>
                    <a:pt x="346" y="186"/>
                  </a:cubicBezTo>
                  <a:cubicBezTo>
                    <a:pt x="346" y="188"/>
                    <a:pt x="344" y="188"/>
                    <a:pt x="344" y="190"/>
                  </a:cubicBezTo>
                  <a:close/>
                  <a:moveTo>
                    <a:pt x="501" y="189"/>
                  </a:moveTo>
                  <a:cubicBezTo>
                    <a:pt x="500" y="188"/>
                    <a:pt x="498" y="185"/>
                    <a:pt x="496" y="186"/>
                  </a:cubicBezTo>
                  <a:cubicBezTo>
                    <a:pt x="498" y="187"/>
                    <a:pt x="499" y="188"/>
                    <a:pt x="501" y="189"/>
                  </a:cubicBezTo>
                  <a:close/>
                  <a:moveTo>
                    <a:pt x="535" y="189"/>
                  </a:moveTo>
                  <a:cubicBezTo>
                    <a:pt x="537" y="192"/>
                    <a:pt x="542" y="193"/>
                    <a:pt x="544" y="196"/>
                  </a:cubicBezTo>
                  <a:cubicBezTo>
                    <a:pt x="545" y="195"/>
                    <a:pt x="546" y="192"/>
                    <a:pt x="545" y="190"/>
                  </a:cubicBezTo>
                  <a:cubicBezTo>
                    <a:pt x="540" y="190"/>
                    <a:pt x="540" y="186"/>
                    <a:pt x="535" y="186"/>
                  </a:cubicBezTo>
                  <a:cubicBezTo>
                    <a:pt x="535" y="186"/>
                    <a:pt x="534" y="187"/>
                    <a:pt x="535" y="189"/>
                  </a:cubicBezTo>
                  <a:close/>
                  <a:moveTo>
                    <a:pt x="62" y="194"/>
                  </a:moveTo>
                  <a:cubicBezTo>
                    <a:pt x="70" y="198"/>
                    <a:pt x="76" y="204"/>
                    <a:pt x="83" y="209"/>
                  </a:cubicBezTo>
                  <a:cubicBezTo>
                    <a:pt x="83" y="205"/>
                    <a:pt x="83" y="202"/>
                    <a:pt x="82" y="197"/>
                  </a:cubicBezTo>
                  <a:cubicBezTo>
                    <a:pt x="75" y="193"/>
                    <a:pt x="69" y="189"/>
                    <a:pt x="61" y="186"/>
                  </a:cubicBezTo>
                  <a:cubicBezTo>
                    <a:pt x="59" y="189"/>
                    <a:pt x="62" y="191"/>
                    <a:pt x="62" y="194"/>
                  </a:cubicBezTo>
                  <a:close/>
                  <a:moveTo>
                    <a:pt x="439" y="192"/>
                  </a:moveTo>
                  <a:cubicBezTo>
                    <a:pt x="439" y="189"/>
                    <a:pt x="433" y="186"/>
                    <a:pt x="433" y="187"/>
                  </a:cubicBezTo>
                  <a:cubicBezTo>
                    <a:pt x="434" y="189"/>
                    <a:pt x="437" y="190"/>
                    <a:pt x="439" y="192"/>
                  </a:cubicBezTo>
                  <a:close/>
                  <a:moveTo>
                    <a:pt x="104" y="201"/>
                  </a:moveTo>
                  <a:cubicBezTo>
                    <a:pt x="107" y="200"/>
                    <a:pt x="108" y="198"/>
                    <a:pt x="111" y="197"/>
                  </a:cubicBezTo>
                  <a:cubicBezTo>
                    <a:pt x="108" y="196"/>
                    <a:pt x="111" y="194"/>
                    <a:pt x="110" y="191"/>
                  </a:cubicBezTo>
                  <a:cubicBezTo>
                    <a:pt x="107" y="190"/>
                    <a:pt x="108" y="188"/>
                    <a:pt x="104" y="187"/>
                  </a:cubicBezTo>
                  <a:cubicBezTo>
                    <a:pt x="104" y="192"/>
                    <a:pt x="98" y="199"/>
                    <a:pt x="104" y="201"/>
                  </a:cubicBezTo>
                  <a:close/>
                  <a:moveTo>
                    <a:pt x="485" y="193"/>
                  </a:moveTo>
                  <a:cubicBezTo>
                    <a:pt x="485" y="191"/>
                    <a:pt x="483" y="191"/>
                    <a:pt x="484" y="190"/>
                  </a:cubicBezTo>
                  <a:cubicBezTo>
                    <a:pt x="480" y="191"/>
                    <a:pt x="480" y="187"/>
                    <a:pt x="476" y="187"/>
                  </a:cubicBezTo>
                  <a:cubicBezTo>
                    <a:pt x="478" y="190"/>
                    <a:pt x="482" y="197"/>
                    <a:pt x="485" y="193"/>
                  </a:cubicBezTo>
                  <a:close/>
                  <a:moveTo>
                    <a:pt x="183" y="198"/>
                  </a:moveTo>
                  <a:cubicBezTo>
                    <a:pt x="182" y="194"/>
                    <a:pt x="177" y="194"/>
                    <a:pt x="177" y="192"/>
                  </a:cubicBezTo>
                  <a:cubicBezTo>
                    <a:pt x="172" y="193"/>
                    <a:pt x="170" y="187"/>
                    <a:pt x="165" y="187"/>
                  </a:cubicBezTo>
                  <a:cubicBezTo>
                    <a:pt x="170" y="191"/>
                    <a:pt x="176" y="196"/>
                    <a:pt x="183" y="198"/>
                  </a:cubicBezTo>
                  <a:close/>
                  <a:moveTo>
                    <a:pt x="496" y="194"/>
                  </a:moveTo>
                  <a:cubicBezTo>
                    <a:pt x="498" y="194"/>
                    <a:pt x="499" y="193"/>
                    <a:pt x="499" y="191"/>
                  </a:cubicBezTo>
                  <a:cubicBezTo>
                    <a:pt x="496" y="191"/>
                    <a:pt x="496" y="187"/>
                    <a:pt x="493" y="187"/>
                  </a:cubicBezTo>
                  <a:cubicBezTo>
                    <a:pt x="493" y="191"/>
                    <a:pt x="496" y="191"/>
                    <a:pt x="496" y="194"/>
                  </a:cubicBezTo>
                  <a:close/>
                  <a:moveTo>
                    <a:pt x="45" y="198"/>
                  </a:moveTo>
                  <a:cubicBezTo>
                    <a:pt x="46" y="195"/>
                    <a:pt x="46" y="191"/>
                    <a:pt x="46" y="188"/>
                  </a:cubicBezTo>
                  <a:cubicBezTo>
                    <a:pt x="45" y="191"/>
                    <a:pt x="40" y="196"/>
                    <a:pt x="45" y="198"/>
                  </a:cubicBezTo>
                  <a:close/>
                  <a:moveTo>
                    <a:pt x="379" y="195"/>
                  </a:moveTo>
                  <a:cubicBezTo>
                    <a:pt x="383" y="196"/>
                    <a:pt x="386" y="199"/>
                    <a:pt x="391" y="200"/>
                  </a:cubicBezTo>
                  <a:cubicBezTo>
                    <a:pt x="391" y="197"/>
                    <a:pt x="388" y="196"/>
                    <a:pt x="389" y="192"/>
                  </a:cubicBezTo>
                  <a:cubicBezTo>
                    <a:pt x="385" y="194"/>
                    <a:pt x="387" y="188"/>
                    <a:pt x="384" y="188"/>
                  </a:cubicBezTo>
                  <a:cubicBezTo>
                    <a:pt x="383" y="190"/>
                    <a:pt x="380" y="192"/>
                    <a:pt x="379" y="195"/>
                  </a:cubicBezTo>
                  <a:close/>
                  <a:moveTo>
                    <a:pt x="396" y="192"/>
                  </a:moveTo>
                  <a:cubicBezTo>
                    <a:pt x="395" y="189"/>
                    <a:pt x="392" y="189"/>
                    <a:pt x="390" y="188"/>
                  </a:cubicBezTo>
                  <a:cubicBezTo>
                    <a:pt x="391" y="190"/>
                    <a:pt x="393" y="191"/>
                    <a:pt x="396" y="192"/>
                  </a:cubicBezTo>
                  <a:close/>
                  <a:moveTo>
                    <a:pt x="265" y="192"/>
                  </a:moveTo>
                  <a:cubicBezTo>
                    <a:pt x="268" y="192"/>
                    <a:pt x="268" y="190"/>
                    <a:pt x="269" y="189"/>
                  </a:cubicBezTo>
                  <a:cubicBezTo>
                    <a:pt x="267" y="189"/>
                    <a:pt x="266" y="191"/>
                    <a:pt x="265" y="192"/>
                  </a:cubicBezTo>
                  <a:close/>
                  <a:moveTo>
                    <a:pt x="373" y="197"/>
                  </a:moveTo>
                  <a:cubicBezTo>
                    <a:pt x="368" y="194"/>
                    <a:pt x="364" y="191"/>
                    <a:pt x="359" y="189"/>
                  </a:cubicBezTo>
                  <a:cubicBezTo>
                    <a:pt x="361" y="194"/>
                    <a:pt x="369" y="204"/>
                    <a:pt x="373" y="197"/>
                  </a:cubicBezTo>
                  <a:close/>
                  <a:moveTo>
                    <a:pt x="137" y="196"/>
                  </a:moveTo>
                  <a:cubicBezTo>
                    <a:pt x="137" y="195"/>
                    <a:pt x="137" y="195"/>
                    <a:pt x="138" y="195"/>
                  </a:cubicBezTo>
                  <a:cubicBezTo>
                    <a:pt x="136" y="192"/>
                    <a:pt x="130" y="190"/>
                    <a:pt x="126" y="190"/>
                  </a:cubicBezTo>
                  <a:cubicBezTo>
                    <a:pt x="131" y="191"/>
                    <a:pt x="132" y="195"/>
                    <a:pt x="137" y="196"/>
                  </a:cubicBezTo>
                  <a:close/>
                  <a:moveTo>
                    <a:pt x="270" y="194"/>
                  </a:moveTo>
                  <a:cubicBezTo>
                    <a:pt x="271" y="197"/>
                    <a:pt x="275" y="198"/>
                    <a:pt x="279" y="200"/>
                  </a:cubicBezTo>
                  <a:cubicBezTo>
                    <a:pt x="278" y="196"/>
                    <a:pt x="281" y="197"/>
                    <a:pt x="281" y="194"/>
                  </a:cubicBezTo>
                  <a:cubicBezTo>
                    <a:pt x="279" y="192"/>
                    <a:pt x="276" y="191"/>
                    <a:pt x="274" y="189"/>
                  </a:cubicBezTo>
                  <a:cubicBezTo>
                    <a:pt x="273" y="191"/>
                    <a:pt x="271" y="193"/>
                    <a:pt x="270" y="194"/>
                  </a:cubicBezTo>
                  <a:close/>
                  <a:moveTo>
                    <a:pt x="526" y="200"/>
                  </a:moveTo>
                  <a:cubicBezTo>
                    <a:pt x="528" y="197"/>
                    <a:pt x="527" y="194"/>
                    <a:pt x="529" y="190"/>
                  </a:cubicBezTo>
                  <a:cubicBezTo>
                    <a:pt x="528" y="190"/>
                    <a:pt x="528" y="189"/>
                    <a:pt x="527" y="189"/>
                  </a:cubicBezTo>
                  <a:cubicBezTo>
                    <a:pt x="527" y="193"/>
                    <a:pt x="523" y="198"/>
                    <a:pt x="526" y="200"/>
                  </a:cubicBezTo>
                  <a:close/>
                  <a:moveTo>
                    <a:pt x="218" y="196"/>
                  </a:moveTo>
                  <a:cubicBezTo>
                    <a:pt x="226" y="200"/>
                    <a:pt x="231" y="206"/>
                    <a:pt x="239" y="209"/>
                  </a:cubicBezTo>
                  <a:cubicBezTo>
                    <a:pt x="241" y="208"/>
                    <a:pt x="242" y="205"/>
                    <a:pt x="244" y="206"/>
                  </a:cubicBezTo>
                  <a:cubicBezTo>
                    <a:pt x="244" y="204"/>
                    <a:pt x="245" y="204"/>
                    <a:pt x="245" y="202"/>
                  </a:cubicBezTo>
                  <a:cubicBezTo>
                    <a:pt x="238" y="199"/>
                    <a:pt x="229" y="190"/>
                    <a:pt x="224" y="191"/>
                  </a:cubicBezTo>
                  <a:cubicBezTo>
                    <a:pt x="224" y="191"/>
                    <a:pt x="225" y="191"/>
                    <a:pt x="225" y="192"/>
                  </a:cubicBezTo>
                  <a:cubicBezTo>
                    <a:pt x="222" y="188"/>
                    <a:pt x="219" y="193"/>
                    <a:pt x="218" y="196"/>
                  </a:cubicBezTo>
                  <a:close/>
                  <a:moveTo>
                    <a:pt x="460" y="198"/>
                  </a:moveTo>
                  <a:cubicBezTo>
                    <a:pt x="460" y="196"/>
                    <a:pt x="463" y="197"/>
                    <a:pt x="463" y="195"/>
                  </a:cubicBezTo>
                  <a:cubicBezTo>
                    <a:pt x="462" y="193"/>
                    <a:pt x="459" y="189"/>
                    <a:pt x="457" y="190"/>
                  </a:cubicBezTo>
                  <a:cubicBezTo>
                    <a:pt x="459" y="192"/>
                    <a:pt x="459" y="196"/>
                    <a:pt x="460" y="198"/>
                  </a:cubicBezTo>
                  <a:close/>
                  <a:moveTo>
                    <a:pt x="633" y="196"/>
                  </a:moveTo>
                  <a:cubicBezTo>
                    <a:pt x="633" y="194"/>
                    <a:pt x="636" y="191"/>
                    <a:pt x="634" y="190"/>
                  </a:cubicBezTo>
                  <a:cubicBezTo>
                    <a:pt x="634" y="192"/>
                    <a:pt x="631" y="195"/>
                    <a:pt x="633" y="196"/>
                  </a:cubicBezTo>
                  <a:close/>
                  <a:moveTo>
                    <a:pt x="293" y="195"/>
                  </a:moveTo>
                  <a:cubicBezTo>
                    <a:pt x="293" y="193"/>
                    <a:pt x="290" y="193"/>
                    <a:pt x="290" y="190"/>
                  </a:cubicBezTo>
                  <a:cubicBezTo>
                    <a:pt x="289" y="190"/>
                    <a:pt x="288" y="191"/>
                    <a:pt x="287" y="191"/>
                  </a:cubicBezTo>
                  <a:cubicBezTo>
                    <a:pt x="287" y="194"/>
                    <a:pt x="292" y="196"/>
                    <a:pt x="293" y="195"/>
                  </a:cubicBezTo>
                  <a:close/>
                  <a:moveTo>
                    <a:pt x="327" y="196"/>
                  </a:moveTo>
                  <a:cubicBezTo>
                    <a:pt x="330" y="193"/>
                    <a:pt x="324" y="192"/>
                    <a:pt x="324" y="190"/>
                  </a:cubicBezTo>
                  <a:cubicBezTo>
                    <a:pt x="323" y="192"/>
                    <a:pt x="326" y="195"/>
                    <a:pt x="327" y="196"/>
                  </a:cubicBezTo>
                  <a:close/>
                  <a:moveTo>
                    <a:pt x="433" y="201"/>
                  </a:moveTo>
                  <a:cubicBezTo>
                    <a:pt x="435" y="200"/>
                    <a:pt x="436" y="198"/>
                    <a:pt x="437" y="195"/>
                  </a:cubicBezTo>
                  <a:cubicBezTo>
                    <a:pt x="432" y="195"/>
                    <a:pt x="431" y="189"/>
                    <a:pt x="428" y="191"/>
                  </a:cubicBezTo>
                  <a:cubicBezTo>
                    <a:pt x="430" y="194"/>
                    <a:pt x="431" y="198"/>
                    <a:pt x="433" y="201"/>
                  </a:cubicBezTo>
                  <a:close/>
                  <a:moveTo>
                    <a:pt x="333" y="192"/>
                  </a:moveTo>
                  <a:cubicBezTo>
                    <a:pt x="335" y="193"/>
                    <a:pt x="335" y="195"/>
                    <a:pt x="337" y="195"/>
                  </a:cubicBezTo>
                  <a:cubicBezTo>
                    <a:pt x="337" y="193"/>
                    <a:pt x="334" y="190"/>
                    <a:pt x="333" y="192"/>
                  </a:cubicBezTo>
                  <a:close/>
                  <a:moveTo>
                    <a:pt x="417" y="198"/>
                  </a:moveTo>
                  <a:cubicBezTo>
                    <a:pt x="422" y="200"/>
                    <a:pt x="425" y="203"/>
                    <a:pt x="430" y="206"/>
                  </a:cubicBezTo>
                  <a:cubicBezTo>
                    <a:pt x="429" y="202"/>
                    <a:pt x="426" y="201"/>
                    <a:pt x="428" y="196"/>
                  </a:cubicBezTo>
                  <a:cubicBezTo>
                    <a:pt x="423" y="196"/>
                    <a:pt x="426" y="192"/>
                    <a:pt x="422" y="191"/>
                  </a:cubicBezTo>
                  <a:cubicBezTo>
                    <a:pt x="420" y="193"/>
                    <a:pt x="418" y="195"/>
                    <a:pt x="417" y="198"/>
                  </a:cubicBezTo>
                  <a:close/>
                  <a:moveTo>
                    <a:pt x="600" y="195"/>
                  </a:moveTo>
                  <a:cubicBezTo>
                    <a:pt x="600" y="193"/>
                    <a:pt x="598" y="193"/>
                    <a:pt x="597" y="191"/>
                  </a:cubicBezTo>
                  <a:cubicBezTo>
                    <a:pt x="595" y="193"/>
                    <a:pt x="597" y="196"/>
                    <a:pt x="600" y="195"/>
                  </a:cubicBezTo>
                  <a:close/>
                  <a:moveTo>
                    <a:pt x="149" y="195"/>
                  </a:moveTo>
                  <a:cubicBezTo>
                    <a:pt x="151" y="196"/>
                    <a:pt x="154" y="198"/>
                    <a:pt x="155" y="195"/>
                  </a:cubicBezTo>
                  <a:cubicBezTo>
                    <a:pt x="153" y="191"/>
                    <a:pt x="150" y="191"/>
                    <a:pt x="149" y="195"/>
                  </a:cubicBezTo>
                  <a:close/>
                  <a:moveTo>
                    <a:pt x="509" y="195"/>
                  </a:moveTo>
                  <a:cubicBezTo>
                    <a:pt x="509" y="193"/>
                    <a:pt x="507" y="192"/>
                    <a:pt x="505" y="192"/>
                  </a:cubicBezTo>
                  <a:cubicBezTo>
                    <a:pt x="505" y="193"/>
                    <a:pt x="506" y="196"/>
                    <a:pt x="509" y="195"/>
                  </a:cubicBezTo>
                  <a:close/>
                  <a:moveTo>
                    <a:pt x="189" y="195"/>
                  </a:moveTo>
                  <a:cubicBezTo>
                    <a:pt x="193" y="198"/>
                    <a:pt x="198" y="200"/>
                    <a:pt x="202" y="203"/>
                  </a:cubicBezTo>
                  <a:cubicBezTo>
                    <a:pt x="203" y="201"/>
                    <a:pt x="205" y="201"/>
                    <a:pt x="205" y="199"/>
                  </a:cubicBezTo>
                  <a:cubicBezTo>
                    <a:pt x="200" y="198"/>
                    <a:pt x="192" y="189"/>
                    <a:pt x="189" y="195"/>
                  </a:cubicBezTo>
                  <a:close/>
                  <a:moveTo>
                    <a:pt x="585" y="208"/>
                  </a:moveTo>
                  <a:cubicBezTo>
                    <a:pt x="589" y="204"/>
                    <a:pt x="588" y="199"/>
                    <a:pt x="589" y="194"/>
                  </a:cubicBezTo>
                  <a:cubicBezTo>
                    <a:pt x="588" y="194"/>
                    <a:pt x="587" y="192"/>
                    <a:pt x="584" y="192"/>
                  </a:cubicBezTo>
                  <a:cubicBezTo>
                    <a:pt x="583" y="198"/>
                    <a:pt x="584" y="202"/>
                    <a:pt x="585" y="208"/>
                  </a:cubicBezTo>
                  <a:close/>
                  <a:moveTo>
                    <a:pt x="177" y="213"/>
                  </a:moveTo>
                  <a:cubicBezTo>
                    <a:pt x="177" y="211"/>
                    <a:pt x="179" y="209"/>
                    <a:pt x="179" y="207"/>
                  </a:cubicBezTo>
                  <a:cubicBezTo>
                    <a:pt x="173" y="204"/>
                    <a:pt x="170" y="199"/>
                    <a:pt x="163" y="197"/>
                  </a:cubicBezTo>
                  <a:cubicBezTo>
                    <a:pt x="165" y="195"/>
                    <a:pt x="161" y="195"/>
                    <a:pt x="160" y="193"/>
                  </a:cubicBezTo>
                  <a:cubicBezTo>
                    <a:pt x="163" y="200"/>
                    <a:pt x="170" y="207"/>
                    <a:pt x="177" y="213"/>
                  </a:cubicBezTo>
                  <a:close/>
                  <a:moveTo>
                    <a:pt x="209" y="195"/>
                  </a:moveTo>
                  <a:cubicBezTo>
                    <a:pt x="209" y="194"/>
                    <a:pt x="209" y="194"/>
                    <a:pt x="209" y="193"/>
                  </a:cubicBezTo>
                  <a:cubicBezTo>
                    <a:pt x="208" y="193"/>
                    <a:pt x="207" y="193"/>
                    <a:pt x="207" y="193"/>
                  </a:cubicBezTo>
                  <a:cubicBezTo>
                    <a:pt x="207" y="194"/>
                    <a:pt x="207" y="195"/>
                    <a:pt x="209" y="195"/>
                  </a:cubicBezTo>
                  <a:close/>
                  <a:moveTo>
                    <a:pt x="399" y="193"/>
                  </a:moveTo>
                  <a:cubicBezTo>
                    <a:pt x="400" y="199"/>
                    <a:pt x="405" y="200"/>
                    <a:pt x="409" y="203"/>
                  </a:cubicBezTo>
                  <a:cubicBezTo>
                    <a:pt x="409" y="202"/>
                    <a:pt x="410" y="201"/>
                    <a:pt x="411" y="201"/>
                  </a:cubicBezTo>
                  <a:cubicBezTo>
                    <a:pt x="408" y="197"/>
                    <a:pt x="402" y="194"/>
                    <a:pt x="399" y="193"/>
                  </a:cubicBezTo>
                  <a:close/>
                  <a:moveTo>
                    <a:pt x="315" y="200"/>
                  </a:moveTo>
                  <a:cubicBezTo>
                    <a:pt x="319" y="203"/>
                    <a:pt x="323" y="206"/>
                    <a:pt x="327" y="209"/>
                  </a:cubicBezTo>
                  <a:cubicBezTo>
                    <a:pt x="330" y="202"/>
                    <a:pt x="322" y="198"/>
                    <a:pt x="320" y="194"/>
                  </a:cubicBezTo>
                  <a:cubicBezTo>
                    <a:pt x="318" y="197"/>
                    <a:pt x="315" y="197"/>
                    <a:pt x="315" y="200"/>
                  </a:cubicBezTo>
                  <a:close/>
                  <a:moveTo>
                    <a:pt x="530" y="204"/>
                  </a:moveTo>
                  <a:cubicBezTo>
                    <a:pt x="534" y="206"/>
                    <a:pt x="537" y="208"/>
                    <a:pt x="540" y="210"/>
                  </a:cubicBezTo>
                  <a:cubicBezTo>
                    <a:pt x="542" y="209"/>
                    <a:pt x="542" y="206"/>
                    <a:pt x="543" y="204"/>
                  </a:cubicBezTo>
                  <a:cubicBezTo>
                    <a:pt x="541" y="199"/>
                    <a:pt x="537" y="197"/>
                    <a:pt x="534" y="194"/>
                  </a:cubicBezTo>
                  <a:cubicBezTo>
                    <a:pt x="532" y="196"/>
                    <a:pt x="532" y="200"/>
                    <a:pt x="530" y="204"/>
                  </a:cubicBezTo>
                  <a:close/>
                  <a:moveTo>
                    <a:pt x="575" y="203"/>
                  </a:moveTo>
                  <a:cubicBezTo>
                    <a:pt x="576" y="200"/>
                    <a:pt x="574" y="195"/>
                    <a:pt x="571" y="194"/>
                  </a:cubicBezTo>
                  <a:cubicBezTo>
                    <a:pt x="568" y="198"/>
                    <a:pt x="571" y="202"/>
                    <a:pt x="575" y="203"/>
                  </a:cubicBezTo>
                  <a:close/>
                  <a:moveTo>
                    <a:pt x="614" y="214"/>
                  </a:moveTo>
                  <a:cubicBezTo>
                    <a:pt x="617" y="210"/>
                    <a:pt x="620" y="199"/>
                    <a:pt x="619" y="194"/>
                  </a:cubicBezTo>
                  <a:cubicBezTo>
                    <a:pt x="617" y="201"/>
                    <a:pt x="613" y="207"/>
                    <a:pt x="614" y="214"/>
                  </a:cubicBezTo>
                  <a:close/>
                  <a:moveTo>
                    <a:pt x="90" y="198"/>
                  </a:moveTo>
                  <a:cubicBezTo>
                    <a:pt x="90" y="197"/>
                    <a:pt x="89" y="194"/>
                    <a:pt x="87" y="195"/>
                  </a:cubicBezTo>
                  <a:cubicBezTo>
                    <a:pt x="88" y="196"/>
                    <a:pt x="89" y="198"/>
                    <a:pt x="90" y="198"/>
                  </a:cubicBezTo>
                  <a:close/>
                  <a:moveTo>
                    <a:pt x="547" y="199"/>
                  </a:moveTo>
                  <a:cubicBezTo>
                    <a:pt x="549" y="199"/>
                    <a:pt x="549" y="200"/>
                    <a:pt x="551" y="200"/>
                  </a:cubicBezTo>
                  <a:cubicBezTo>
                    <a:pt x="550" y="197"/>
                    <a:pt x="554" y="196"/>
                    <a:pt x="549" y="195"/>
                  </a:cubicBezTo>
                  <a:cubicBezTo>
                    <a:pt x="549" y="197"/>
                    <a:pt x="547" y="196"/>
                    <a:pt x="547" y="199"/>
                  </a:cubicBezTo>
                  <a:close/>
                  <a:moveTo>
                    <a:pt x="486" y="196"/>
                  </a:moveTo>
                  <a:cubicBezTo>
                    <a:pt x="486" y="199"/>
                    <a:pt x="489" y="199"/>
                    <a:pt x="489" y="201"/>
                  </a:cubicBezTo>
                  <a:cubicBezTo>
                    <a:pt x="491" y="202"/>
                    <a:pt x="491" y="199"/>
                    <a:pt x="493" y="200"/>
                  </a:cubicBezTo>
                  <a:cubicBezTo>
                    <a:pt x="492" y="198"/>
                    <a:pt x="492" y="198"/>
                    <a:pt x="493" y="196"/>
                  </a:cubicBezTo>
                  <a:cubicBezTo>
                    <a:pt x="491" y="196"/>
                    <a:pt x="487" y="195"/>
                    <a:pt x="486" y="196"/>
                  </a:cubicBezTo>
                  <a:close/>
                  <a:moveTo>
                    <a:pt x="140" y="200"/>
                  </a:moveTo>
                  <a:cubicBezTo>
                    <a:pt x="141" y="200"/>
                    <a:pt x="142" y="201"/>
                    <a:pt x="144" y="201"/>
                  </a:cubicBezTo>
                  <a:cubicBezTo>
                    <a:pt x="144" y="199"/>
                    <a:pt x="144" y="197"/>
                    <a:pt x="143" y="196"/>
                  </a:cubicBezTo>
                  <a:cubicBezTo>
                    <a:pt x="143" y="196"/>
                    <a:pt x="142" y="196"/>
                    <a:pt x="142" y="196"/>
                  </a:cubicBezTo>
                  <a:cubicBezTo>
                    <a:pt x="142" y="198"/>
                    <a:pt x="141" y="198"/>
                    <a:pt x="140" y="200"/>
                  </a:cubicBezTo>
                  <a:close/>
                  <a:moveTo>
                    <a:pt x="281" y="201"/>
                  </a:moveTo>
                  <a:cubicBezTo>
                    <a:pt x="286" y="203"/>
                    <a:pt x="290" y="206"/>
                    <a:pt x="295" y="208"/>
                  </a:cubicBezTo>
                  <a:cubicBezTo>
                    <a:pt x="297" y="208"/>
                    <a:pt x="298" y="206"/>
                    <a:pt x="299" y="204"/>
                  </a:cubicBezTo>
                  <a:cubicBezTo>
                    <a:pt x="292" y="203"/>
                    <a:pt x="284" y="189"/>
                    <a:pt x="281" y="201"/>
                  </a:cubicBezTo>
                  <a:close/>
                  <a:moveTo>
                    <a:pt x="626" y="204"/>
                  </a:moveTo>
                  <a:cubicBezTo>
                    <a:pt x="628" y="202"/>
                    <a:pt x="628" y="197"/>
                    <a:pt x="626" y="196"/>
                  </a:cubicBezTo>
                  <a:cubicBezTo>
                    <a:pt x="626" y="200"/>
                    <a:pt x="625" y="202"/>
                    <a:pt x="626" y="204"/>
                  </a:cubicBezTo>
                  <a:close/>
                  <a:moveTo>
                    <a:pt x="55" y="204"/>
                  </a:moveTo>
                  <a:cubicBezTo>
                    <a:pt x="57" y="205"/>
                    <a:pt x="60" y="208"/>
                    <a:pt x="62" y="207"/>
                  </a:cubicBezTo>
                  <a:cubicBezTo>
                    <a:pt x="60" y="202"/>
                    <a:pt x="61" y="199"/>
                    <a:pt x="57" y="196"/>
                  </a:cubicBezTo>
                  <a:cubicBezTo>
                    <a:pt x="56" y="199"/>
                    <a:pt x="55" y="200"/>
                    <a:pt x="55" y="204"/>
                  </a:cubicBezTo>
                  <a:close/>
                  <a:moveTo>
                    <a:pt x="462" y="202"/>
                  </a:moveTo>
                  <a:cubicBezTo>
                    <a:pt x="465" y="205"/>
                    <a:pt x="468" y="207"/>
                    <a:pt x="472" y="209"/>
                  </a:cubicBezTo>
                  <a:cubicBezTo>
                    <a:pt x="474" y="207"/>
                    <a:pt x="475" y="206"/>
                    <a:pt x="476" y="203"/>
                  </a:cubicBezTo>
                  <a:cubicBezTo>
                    <a:pt x="471" y="200"/>
                    <a:pt x="464" y="193"/>
                    <a:pt x="462" y="202"/>
                  </a:cubicBezTo>
                  <a:close/>
                  <a:moveTo>
                    <a:pt x="518" y="205"/>
                  </a:moveTo>
                  <a:cubicBezTo>
                    <a:pt x="521" y="200"/>
                    <a:pt x="516" y="197"/>
                    <a:pt x="512" y="196"/>
                  </a:cubicBezTo>
                  <a:cubicBezTo>
                    <a:pt x="511" y="201"/>
                    <a:pt x="515" y="204"/>
                    <a:pt x="518" y="205"/>
                  </a:cubicBezTo>
                  <a:close/>
                  <a:moveTo>
                    <a:pt x="145" y="203"/>
                  </a:moveTo>
                  <a:cubicBezTo>
                    <a:pt x="147" y="203"/>
                    <a:pt x="147" y="204"/>
                    <a:pt x="148" y="204"/>
                  </a:cubicBezTo>
                  <a:cubicBezTo>
                    <a:pt x="150" y="202"/>
                    <a:pt x="150" y="202"/>
                    <a:pt x="151" y="199"/>
                  </a:cubicBezTo>
                  <a:cubicBezTo>
                    <a:pt x="148" y="198"/>
                    <a:pt x="147" y="199"/>
                    <a:pt x="146" y="197"/>
                  </a:cubicBezTo>
                  <a:cubicBezTo>
                    <a:pt x="146" y="200"/>
                    <a:pt x="146" y="200"/>
                    <a:pt x="145" y="203"/>
                  </a:cubicBezTo>
                  <a:close/>
                  <a:moveTo>
                    <a:pt x="269" y="199"/>
                  </a:moveTo>
                  <a:cubicBezTo>
                    <a:pt x="272" y="199"/>
                    <a:pt x="275" y="204"/>
                    <a:pt x="276" y="201"/>
                  </a:cubicBezTo>
                  <a:cubicBezTo>
                    <a:pt x="274" y="201"/>
                    <a:pt x="271" y="196"/>
                    <a:pt x="269" y="199"/>
                  </a:cubicBezTo>
                  <a:close/>
                  <a:moveTo>
                    <a:pt x="444" y="216"/>
                  </a:moveTo>
                  <a:cubicBezTo>
                    <a:pt x="446" y="213"/>
                    <a:pt x="450" y="210"/>
                    <a:pt x="452" y="206"/>
                  </a:cubicBezTo>
                  <a:cubicBezTo>
                    <a:pt x="449" y="203"/>
                    <a:pt x="443" y="202"/>
                    <a:pt x="441" y="198"/>
                  </a:cubicBezTo>
                  <a:cubicBezTo>
                    <a:pt x="434" y="203"/>
                    <a:pt x="435" y="214"/>
                    <a:pt x="444" y="216"/>
                  </a:cubicBezTo>
                  <a:close/>
                  <a:moveTo>
                    <a:pt x="601" y="207"/>
                  </a:moveTo>
                  <a:cubicBezTo>
                    <a:pt x="601" y="204"/>
                    <a:pt x="602" y="202"/>
                    <a:pt x="603" y="200"/>
                  </a:cubicBezTo>
                  <a:cubicBezTo>
                    <a:pt x="600" y="199"/>
                    <a:pt x="601" y="197"/>
                    <a:pt x="597" y="198"/>
                  </a:cubicBezTo>
                  <a:cubicBezTo>
                    <a:pt x="597" y="200"/>
                    <a:pt x="599" y="205"/>
                    <a:pt x="601" y="207"/>
                  </a:cubicBezTo>
                  <a:close/>
                  <a:moveTo>
                    <a:pt x="334" y="204"/>
                  </a:moveTo>
                  <a:cubicBezTo>
                    <a:pt x="336" y="207"/>
                    <a:pt x="339" y="211"/>
                    <a:pt x="342" y="214"/>
                  </a:cubicBezTo>
                  <a:cubicBezTo>
                    <a:pt x="343" y="211"/>
                    <a:pt x="346" y="209"/>
                    <a:pt x="346" y="206"/>
                  </a:cubicBezTo>
                  <a:cubicBezTo>
                    <a:pt x="345" y="202"/>
                    <a:pt x="339" y="201"/>
                    <a:pt x="338" y="199"/>
                  </a:cubicBezTo>
                  <a:cubicBezTo>
                    <a:pt x="338" y="199"/>
                    <a:pt x="338" y="198"/>
                    <a:pt x="337" y="198"/>
                  </a:cubicBezTo>
                  <a:cubicBezTo>
                    <a:pt x="336" y="200"/>
                    <a:pt x="335" y="203"/>
                    <a:pt x="334" y="204"/>
                  </a:cubicBezTo>
                  <a:close/>
                  <a:moveTo>
                    <a:pt x="405" y="209"/>
                  </a:moveTo>
                  <a:cubicBezTo>
                    <a:pt x="405" y="207"/>
                    <a:pt x="407" y="207"/>
                    <a:pt x="406" y="204"/>
                  </a:cubicBezTo>
                  <a:cubicBezTo>
                    <a:pt x="403" y="205"/>
                    <a:pt x="405" y="203"/>
                    <a:pt x="404" y="202"/>
                  </a:cubicBezTo>
                  <a:cubicBezTo>
                    <a:pt x="403" y="202"/>
                    <a:pt x="403" y="203"/>
                    <a:pt x="402" y="203"/>
                  </a:cubicBezTo>
                  <a:cubicBezTo>
                    <a:pt x="401" y="202"/>
                    <a:pt x="401" y="200"/>
                    <a:pt x="400" y="200"/>
                  </a:cubicBezTo>
                  <a:cubicBezTo>
                    <a:pt x="398" y="200"/>
                    <a:pt x="398" y="199"/>
                    <a:pt x="396" y="199"/>
                  </a:cubicBezTo>
                  <a:cubicBezTo>
                    <a:pt x="398" y="203"/>
                    <a:pt x="399" y="208"/>
                    <a:pt x="405" y="209"/>
                  </a:cubicBezTo>
                  <a:close/>
                  <a:moveTo>
                    <a:pt x="505" y="202"/>
                  </a:moveTo>
                  <a:cubicBezTo>
                    <a:pt x="508" y="202"/>
                    <a:pt x="507" y="197"/>
                    <a:pt x="505" y="200"/>
                  </a:cubicBezTo>
                  <a:cubicBezTo>
                    <a:pt x="507" y="200"/>
                    <a:pt x="505" y="201"/>
                    <a:pt x="505" y="202"/>
                  </a:cubicBezTo>
                  <a:close/>
                  <a:moveTo>
                    <a:pt x="382" y="214"/>
                  </a:moveTo>
                  <a:cubicBezTo>
                    <a:pt x="383" y="210"/>
                    <a:pt x="386" y="209"/>
                    <a:pt x="386" y="205"/>
                  </a:cubicBezTo>
                  <a:cubicBezTo>
                    <a:pt x="383" y="203"/>
                    <a:pt x="379" y="201"/>
                    <a:pt x="375" y="200"/>
                  </a:cubicBezTo>
                  <a:cubicBezTo>
                    <a:pt x="369" y="204"/>
                    <a:pt x="378" y="210"/>
                    <a:pt x="382" y="214"/>
                  </a:cubicBezTo>
                  <a:close/>
                  <a:moveTo>
                    <a:pt x="553" y="203"/>
                  </a:moveTo>
                  <a:cubicBezTo>
                    <a:pt x="554" y="202"/>
                    <a:pt x="555" y="204"/>
                    <a:pt x="556" y="204"/>
                  </a:cubicBezTo>
                  <a:cubicBezTo>
                    <a:pt x="556" y="202"/>
                    <a:pt x="555" y="201"/>
                    <a:pt x="553" y="200"/>
                  </a:cubicBezTo>
                  <a:cubicBezTo>
                    <a:pt x="554" y="201"/>
                    <a:pt x="552" y="201"/>
                    <a:pt x="553" y="203"/>
                  </a:cubicBezTo>
                  <a:close/>
                  <a:moveTo>
                    <a:pt x="108" y="204"/>
                  </a:moveTo>
                  <a:cubicBezTo>
                    <a:pt x="109" y="204"/>
                    <a:pt x="110" y="205"/>
                    <a:pt x="111" y="205"/>
                  </a:cubicBezTo>
                  <a:cubicBezTo>
                    <a:pt x="111" y="204"/>
                    <a:pt x="112" y="201"/>
                    <a:pt x="111" y="200"/>
                  </a:cubicBezTo>
                  <a:cubicBezTo>
                    <a:pt x="110" y="201"/>
                    <a:pt x="108" y="202"/>
                    <a:pt x="108" y="204"/>
                  </a:cubicBezTo>
                  <a:close/>
                  <a:moveTo>
                    <a:pt x="83" y="219"/>
                  </a:moveTo>
                  <a:cubicBezTo>
                    <a:pt x="84" y="209"/>
                    <a:pt x="71" y="209"/>
                    <a:pt x="67" y="202"/>
                  </a:cubicBezTo>
                  <a:cubicBezTo>
                    <a:pt x="67" y="203"/>
                    <a:pt x="66" y="200"/>
                    <a:pt x="64" y="201"/>
                  </a:cubicBezTo>
                  <a:cubicBezTo>
                    <a:pt x="64" y="213"/>
                    <a:pt x="76" y="215"/>
                    <a:pt x="83" y="219"/>
                  </a:cubicBezTo>
                  <a:close/>
                  <a:moveTo>
                    <a:pt x="87" y="210"/>
                  </a:moveTo>
                  <a:cubicBezTo>
                    <a:pt x="92" y="209"/>
                    <a:pt x="87" y="203"/>
                    <a:pt x="86" y="201"/>
                  </a:cubicBezTo>
                  <a:cubicBezTo>
                    <a:pt x="86" y="203"/>
                    <a:pt x="86" y="208"/>
                    <a:pt x="87" y="210"/>
                  </a:cubicBezTo>
                  <a:close/>
                  <a:moveTo>
                    <a:pt x="194" y="203"/>
                  </a:moveTo>
                  <a:cubicBezTo>
                    <a:pt x="194" y="202"/>
                    <a:pt x="193" y="201"/>
                    <a:pt x="192" y="201"/>
                  </a:cubicBezTo>
                  <a:cubicBezTo>
                    <a:pt x="192" y="202"/>
                    <a:pt x="193" y="203"/>
                    <a:pt x="194" y="203"/>
                  </a:cubicBezTo>
                  <a:close/>
                  <a:moveTo>
                    <a:pt x="41" y="208"/>
                  </a:moveTo>
                  <a:cubicBezTo>
                    <a:pt x="43" y="209"/>
                    <a:pt x="44" y="211"/>
                    <a:pt x="47" y="210"/>
                  </a:cubicBezTo>
                  <a:cubicBezTo>
                    <a:pt x="47" y="207"/>
                    <a:pt x="47" y="200"/>
                    <a:pt x="42" y="201"/>
                  </a:cubicBezTo>
                  <a:cubicBezTo>
                    <a:pt x="42" y="204"/>
                    <a:pt x="42" y="206"/>
                    <a:pt x="41" y="208"/>
                  </a:cubicBezTo>
                  <a:close/>
                  <a:moveTo>
                    <a:pt x="273" y="204"/>
                  </a:moveTo>
                  <a:cubicBezTo>
                    <a:pt x="270" y="204"/>
                    <a:pt x="268" y="200"/>
                    <a:pt x="265" y="202"/>
                  </a:cubicBezTo>
                  <a:cubicBezTo>
                    <a:pt x="268" y="202"/>
                    <a:pt x="271" y="207"/>
                    <a:pt x="273" y="204"/>
                  </a:cubicBezTo>
                  <a:close/>
                  <a:moveTo>
                    <a:pt x="493" y="204"/>
                  </a:moveTo>
                  <a:cubicBezTo>
                    <a:pt x="494" y="204"/>
                    <a:pt x="494" y="206"/>
                    <a:pt x="495" y="206"/>
                  </a:cubicBezTo>
                  <a:cubicBezTo>
                    <a:pt x="497" y="205"/>
                    <a:pt x="497" y="203"/>
                    <a:pt x="496" y="201"/>
                  </a:cubicBezTo>
                  <a:cubicBezTo>
                    <a:pt x="495" y="202"/>
                    <a:pt x="493" y="202"/>
                    <a:pt x="493" y="204"/>
                  </a:cubicBezTo>
                  <a:close/>
                  <a:moveTo>
                    <a:pt x="151" y="207"/>
                  </a:moveTo>
                  <a:cubicBezTo>
                    <a:pt x="156" y="213"/>
                    <a:pt x="165" y="216"/>
                    <a:pt x="174" y="219"/>
                  </a:cubicBezTo>
                  <a:cubicBezTo>
                    <a:pt x="170" y="211"/>
                    <a:pt x="161" y="206"/>
                    <a:pt x="153" y="202"/>
                  </a:cubicBezTo>
                  <a:cubicBezTo>
                    <a:pt x="153" y="204"/>
                    <a:pt x="151" y="205"/>
                    <a:pt x="151" y="207"/>
                  </a:cubicBezTo>
                  <a:close/>
                  <a:moveTo>
                    <a:pt x="362" y="209"/>
                  </a:moveTo>
                  <a:cubicBezTo>
                    <a:pt x="361" y="206"/>
                    <a:pt x="354" y="203"/>
                    <a:pt x="354" y="203"/>
                  </a:cubicBezTo>
                  <a:cubicBezTo>
                    <a:pt x="356" y="205"/>
                    <a:pt x="359" y="208"/>
                    <a:pt x="362" y="209"/>
                  </a:cubicBezTo>
                  <a:close/>
                  <a:moveTo>
                    <a:pt x="368" y="206"/>
                  </a:moveTo>
                  <a:cubicBezTo>
                    <a:pt x="367" y="204"/>
                    <a:pt x="365" y="201"/>
                    <a:pt x="363" y="203"/>
                  </a:cubicBezTo>
                  <a:cubicBezTo>
                    <a:pt x="365" y="203"/>
                    <a:pt x="365" y="206"/>
                    <a:pt x="368" y="206"/>
                  </a:cubicBezTo>
                  <a:close/>
                  <a:moveTo>
                    <a:pt x="411" y="205"/>
                  </a:moveTo>
                  <a:cubicBezTo>
                    <a:pt x="416" y="208"/>
                    <a:pt x="420" y="213"/>
                    <a:pt x="425" y="215"/>
                  </a:cubicBezTo>
                  <a:cubicBezTo>
                    <a:pt x="426" y="213"/>
                    <a:pt x="428" y="213"/>
                    <a:pt x="428" y="210"/>
                  </a:cubicBezTo>
                  <a:cubicBezTo>
                    <a:pt x="423" y="209"/>
                    <a:pt x="415" y="198"/>
                    <a:pt x="411" y="205"/>
                  </a:cubicBezTo>
                  <a:close/>
                  <a:moveTo>
                    <a:pt x="562" y="205"/>
                  </a:moveTo>
                  <a:cubicBezTo>
                    <a:pt x="564" y="204"/>
                    <a:pt x="561" y="201"/>
                    <a:pt x="560" y="203"/>
                  </a:cubicBezTo>
                  <a:cubicBezTo>
                    <a:pt x="561" y="203"/>
                    <a:pt x="560" y="205"/>
                    <a:pt x="562" y="205"/>
                  </a:cubicBezTo>
                  <a:close/>
                  <a:moveTo>
                    <a:pt x="280" y="203"/>
                  </a:moveTo>
                  <a:cubicBezTo>
                    <a:pt x="280" y="204"/>
                    <a:pt x="278" y="203"/>
                    <a:pt x="278" y="204"/>
                  </a:cubicBezTo>
                  <a:cubicBezTo>
                    <a:pt x="283" y="206"/>
                    <a:pt x="286" y="211"/>
                    <a:pt x="292" y="211"/>
                  </a:cubicBezTo>
                  <a:cubicBezTo>
                    <a:pt x="290" y="207"/>
                    <a:pt x="283" y="207"/>
                    <a:pt x="280" y="203"/>
                  </a:cubicBezTo>
                  <a:close/>
                  <a:moveTo>
                    <a:pt x="510" y="206"/>
                  </a:moveTo>
                  <a:cubicBezTo>
                    <a:pt x="512" y="207"/>
                    <a:pt x="514" y="212"/>
                    <a:pt x="516" y="210"/>
                  </a:cubicBezTo>
                  <a:cubicBezTo>
                    <a:pt x="516" y="206"/>
                    <a:pt x="514" y="204"/>
                    <a:pt x="510" y="203"/>
                  </a:cubicBezTo>
                  <a:cubicBezTo>
                    <a:pt x="511" y="205"/>
                    <a:pt x="509" y="205"/>
                    <a:pt x="510" y="206"/>
                  </a:cubicBezTo>
                  <a:close/>
                  <a:moveTo>
                    <a:pt x="521" y="209"/>
                  </a:moveTo>
                  <a:cubicBezTo>
                    <a:pt x="525" y="210"/>
                    <a:pt x="524" y="207"/>
                    <a:pt x="524" y="204"/>
                  </a:cubicBezTo>
                  <a:cubicBezTo>
                    <a:pt x="524" y="204"/>
                    <a:pt x="523" y="204"/>
                    <a:pt x="522" y="204"/>
                  </a:cubicBezTo>
                  <a:cubicBezTo>
                    <a:pt x="522" y="206"/>
                    <a:pt x="521" y="207"/>
                    <a:pt x="521" y="209"/>
                  </a:cubicBezTo>
                  <a:close/>
                  <a:moveTo>
                    <a:pt x="119" y="207"/>
                  </a:moveTo>
                  <a:cubicBezTo>
                    <a:pt x="119" y="206"/>
                    <a:pt x="119" y="205"/>
                    <a:pt x="118" y="204"/>
                  </a:cubicBezTo>
                  <a:cubicBezTo>
                    <a:pt x="117" y="205"/>
                    <a:pt x="117" y="208"/>
                    <a:pt x="119" y="207"/>
                  </a:cubicBezTo>
                  <a:close/>
                  <a:moveTo>
                    <a:pt x="213" y="207"/>
                  </a:moveTo>
                  <a:cubicBezTo>
                    <a:pt x="211" y="207"/>
                    <a:pt x="211" y="203"/>
                    <a:pt x="208" y="205"/>
                  </a:cubicBezTo>
                  <a:cubicBezTo>
                    <a:pt x="208" y="207"/>
                    <a:pt x="212" y="208"/>
                    <a:pt x="213" y="207"/>
                  </a:cubicBezTo>
                  <a:close/>
                  <a:moveTo>
                    <a:pt x="245" y="215"/>
                  </a:moveTo>
                  <a:cubicBezTo>
                    <a:pt x="250" y="215"/>
                    <a:pt x="251" y="211"/>
                    <a:pt x="253" y="208"/>
                  </a:cubicBezTo>
                  <a:cubicBezTo>
                    <a:pt x="251" y="208"/>
                    <a:pt x="251" y="205"/>
                    <a:pt x="249" y="205"/>
                  </a:cubicBezTo>
                  <a:cubicBezTo>
                    <a:pt x="248" y="209"/>
                    <a:pt x="246" y="211"/>
                    <a:pt x="245" y="215"/>
                  </a:cubicBezTo>
                  <a:close/>
                  <a:moveTo>
                    <a:pt x="591" y="217"/>
                  </a:moveTo>
                  <a:cubicBezTo>
                    <a:pt x="591" y="220"/>
                    <a:pt x="594" y="221"/>
                    <a:pt x="593" y="224"/>
                  </a:cubicBezTo>
                  <a:cubicBezTo>
                    <a:pt x="592" y="226"/>
                    <a:pt x="590" y="227"/>
                    <a:pt x="588" y="228"/>
                  </a:cubicBezTo>
                  <a:cubicBezTo>
                    <a:pt x="586" y="236"/>
                    <a:pt x="585" y="246"/>
                    <a:pt x="585" y="255"/>
                  </a:cubicBezTo>
                  <a:cubicBezTo>
                    <a:pt x="583" y="258"/>
                    <a:pt x="579" y="264"/>
                    <a:pt x="581" y="267"/>
                  </a:cubicBezTo>
                  <a:cubicBezTo>
                    <a:pt x="584" y="259"/>
                    <a:pt x="588" y="250"/>
                    <a:pt x="592" y="239"/>
                  </a:cubicBezTo>
                  <a:cubicBezTo>
                    <a:pt x="595" y="229"/>
                    <a:pt x="602" y="212"/>
                    <a:pt x="594" y="205"/>
                  </a:cubicBezTo>
                  <a:cubicBezTo>
                    <a:pt x="594" y="209"/>
                    <a:pt x="590" y="212"/>
                    <a:pt x="591" y="217"/>
                  </a:cubicBezTo>
                  <a:close/>
                  <a:moveTo>
                    <a:pt x="607" y="223"/>
                  </a:moveTo>
                  <a:cubicBezTo>
                    <a:pt x="610" y="218"/>
                    <a:pt x="610" y="211"/>
                    <a:pt x="606" y="205"/>
                  </a:cubicBezTo>
                  <a:cubicBezTo>
                    <a:pt x="604" y="211"/>
                    <a:pt x="602" y="218"/>
                    <a:pt x="607" y="223"/>
                  </a:cubicBezTo>
                  <a:close/>
                  <a:moveTo>
                    <a:pt x="469" y="213"/>
                  </a:moveTo>
                  <a:cubicBezTo>
                    <a:pt x="470" y="209"/>
                    <a:pt x="463" y="208"/>
                    <a:pt x="461" y="206"/>
                  </a:cubicBezTo>
                  <a:cubicBezTo>
                    <a:pt x="462" y="209"/>
                    <a:pt x="466" y="212"/>
                    <a:pt x="469" y="213"/>
                  </a:cubicBezTo>
                  <a:close/>
                  <a:moveTo>
                    <a:pt x="543" y="212"/>
                  </a:moveTo>
                  <a:cubicBezTo>
                    <a:pt x="544" y="213"/>
                    <a:pt x="546" y="216"/>
                    <a:pt x="547" y="215"/>
                  </a:cubicBezTo>
                  <a:cubicBezTo>
                    <a:pt x="545" y="212"/>
                    <a:pt x="547" y="211"/>
                    <a:pt x="549" y="210"/>
                  </a:cubicBezTo>
                  <a:cubicBezTo>
                    <a:pt x="548" y="208"/>
                    <a:pt x="547" y="206"/>
                    <a:pt x="546" y="206"/>
                  </a:cubicBezTo>
                  <a:cubicBezTo>
                    <a:pt x="545" y="208"/>
                    <a:pt x="543" y="209"/>
                    <a:pt x="543" y="212"/>
                  </a:cubicBezTo>
                  <a:close/>
                  <a:moveTo>
                    <a:pt x="140" y="212"/>
                  </a:moveTo>
                  <a:cubicBezTo>
                    <a:pt x="141" y="211"/>
                    <a:pt x="141" y="208"/>
                    <a:pt x="140" y="207"/>
                  </a:cubicBezTo>
                  <a:cubicBezTo>
                    <a:pt x="139" y="208"/>
                    <a:pt x="137" y="206"/>
                    <a:pt x="136" y="206"/>
                  </a:cubicBezTo>
                  <a:cubicBezTo>
                    <a:pt x="136" y="210"/>
                    <a:pt x="137" y="212"/>
                    <a:pt x="140" y="212"/>
                  </a:cubicBezTo>
                  <a:close/>
                  <a:moveTo>
                    <a:pt x="556" y="212"/>
                  </a:moveTo>
                  <a:cubicBezTo>
                    <a:pt x="557" y="208"/>
                    <a:pt x="554" y="207"/>
                    <a:pt x="552" y="206"/>
                  </a:cubicBezTo>
                  <a:cubicBezTo>
                    <a:pt x="550" y="209"/>
                    <a:pt x="554" y="211"/>
                    <a:pt x="556" y="212"/>
                  </a:cubicBezTo>
                  <a:close/>
                  <a:moveTo>
                    <a:pt x="566" y="212"/>
                  </a:moveTo>
                  <a:cubicBezTo>
                    <a:pt x="569" y="212"/>
                    <a:pt x="570" y="215"/>
                    <a:pt x="572" y="217"/>
                  </a:cubicBezTo>
                  <a:cubicBezTo>
                    <a:pt x="572" y="214"/>
                    <a:pt x="572" y="212"/>
                    <a:pt x="574" y="210"/>
                  </a:cubicBezTo>
                  <a:cubicBezTo>
                    <a:pt x="571" y="209"/>
                    <a:pt x="570" y="207"/>
                    <a:pt x="567" y="206"/>
                  </a:cubicBezTo>
                  <a:cubicBezTo>
                    <a:pt x="567" y="209"/>
                    <a:pt x="565" y="209"/>
                    <a:pt x="566" y="212"/>
                  </a:cubicBezTo>
                  <a:close/>
                  <a:moveTo>
                    <a:pt x="476" y="212"/>
                  </a:moveTo>
                  <a:cubicBezTo>
                    <a:pt x="479" y="216"/>
                    <a:pt x="480" y="209"/>
                    <a:pt x="484" y="209"/>
                  </a:cubicBezTo>
                  <a:cubicBezTo>
                    <a:pt x="480" y="206"/>
                    <a:pt x="476" y="207"/>
                    <a:pt x="476" y="212"/>
                  </a:cubicBezTo>
                  <a:close/>
                  <a:moveTo>
                    <a:pt x="58" y="220"/>
                  </a:moveTo>
                  <a:cubicBezTo>
                    <a:pt x="62" y="223"/>
                    <a:pt x="67" y="229"/>
                    <a:pt x="72" y="230"/>
                  </a:cubicBezTo>
                  <a:cubicBezTo>
                    <a:pt x="66" y="223"/>
                    <a:pt x="66" y="209"/>
                    <a:pt x="54" y="207"/>
                  </a:cubicBezTo>
                  <a:cubicBezTo>
                    <a:pt x="55" y="212"/>
                    <a:pt x="57" y="216"/>
                    <a:pt x="58" y="220"/>
                  </a:cubicBezTo>
                  <a:close/>
                  <a:moveTo>
                    <a:pt x="351" y="207"/>
                  </a:moveTo>
                  <a:cubicBezTo>
                    <a:pt x="349" y="211"/>
                    <a:pt x="346" y="214"/>
                    <a:pt x="345" y="218"/>
                  </a:cubicBezTo>
                  <a:cubicBezTo>
                    <a:pt x="347" y="218"/>
                    <a:pt x="348" y="220"/>
                    <a:pt x="349" y="221"/>
                  </a:cubicBezTo>
                  <a:cubicBezTo>
                    <a:pt x="352" y="218"/>
                    <a:pt x="356" y="217"/>
                    <a:pt x="358" y="213"/>
                  </a:cubicBezTo>
                  <a:cubicBezTo>
                    <a:pt x="356" y="210"/>
                    <a:pt x="353" y="209"/>
                    <a:pt x="351" y="207"/>
                  </a:cubicBezTo>
                  <a:close/>
                  <a:moveTo>
                    <a:pt x="406" y="211"/>
                  </a:moveTo>
                  <a:cubicBezTo>
                    <a:pt x="413" y="213"/>
                    <a:pt x="417" y="218"/>
                    <a:pt x="423" y="220"/>
                  </a:cubicBezTo>
                  <a:cubicBezTo>
                    <a:pt x="423" y="218"/>
                    <a:pt x="422" y="217"/>
                    <a:pt x="421" y="215"/>
                  </a:cubicBezTo>
                  <a:cubicBezTo>
                    <a:pt x="414" y="216"/>
                    <a:pt x="411" y="202"/>
                    <a:pt x="406" y="211"/>
                  </a:cubicBezTo>
                  <a:close/>
                  <a:moveTo>
                    <a:pt x="628" y="215"/>
                  </a:moveTo>
                  <a:cubicBezTo>
                    <a:pt x="630" y="213"/>
                    <a:pt x="630" y="208"/>
                    <a:pt x="629" y="207"/>
                  </a:cubicBezTo>
                  <a:cubicBezTo>
                    <a:pt x="629" y="210"/>
                    <a:pt x="627" y="213"/>
                    <a:pt x="628" y="215"/>
                  </a:cubicBezTo>
                  <a:close/>
                  <a:moveTo>
                    <a:pt x="494" y="212"/>
                  </a:moveTo>
                  <a:cubicBezTo>
                    <a:pt x="493" y="210"/>
                    <a:pt x="490" y="209"/>
                    <a:pt x="488" y="208"/>
                  </a:cubicBezTo>
                  <a:cubicBezTo>
                    <a:pt x="490" y="210"/>
                    <a:pt x="492" y="211"/>
                    <a:pt x="494" y="212"/>
                  </a:cubicBezTo>
                  <a:close/>
                  <a:moveTo>
                    <a:pt x="527" y="215"/>
                  </a:moveTo>
                  <a:cubicBezTo>
                    <a:pt x="531" y="217"/>
                    <a:pt x="532" y="222"/>
                    <a:pt x="536" y="223"/>
                  </a:cubicBezTo>
                  <a:cubicBezTo>
                    <a:pt x="537" y="220"/>
                    <a:pt x="539" y="218"/>
                    <a:pt x="538" y="214"/>
                  </a:cubicBezTo>
                  <a:cubicBezTo>
                    <a:pt x="535" y="212"/>
                    <a:pt x="533" y="209"/>
                    <a:pt x="529" y="208"/>
                  </a:cubicBezTo>
                  <a:cubicBezTo>
                    <a:pt x="529" y="211"/>
                    <a:pt x="527" y="212"/>
                    <a:pt x="527" y="215"/>
                  </a:cubicBezTo>
                  <a:close/>
                  <a:moveTo>
                    <a:pt x="273" y="211"/>
                  </a:moveTo>
                  <a:cubicBezTo>
                    <a:pt x="277" y="214"/>
                    <a:pt x="280" y="216"/>
                    <a:pt x="284" y="218"/>
                  </a:cubicBezTo>
                  <a:cubicBezTo>
                    <a:pt x="286" y="217"/>
                    <a:pt x="288" y="216"/>
                    <a:pt x="289" y="214"/>
                  </a:cubicBezTo>
                  <a:cubicBezTo>
                    <a:pt x="286" y="212"/>
                    <a:pt x="283" y="210"/>
                    <a:pt x="280" y="209"/>
                  </a:cubicBezTo>
                  <a:cubicBezTo>
                    <a:pt x="280" y="213"/>
                    <a:pt x="276" y="209"/>
                    <a:pt x="273" y="211"/>
                  </a:cubicBezTo>
                  <a:close/>
                  <a:moveTo>
                    <a:pt x="385" y="217"/>
                  </a:moveTo>
                  <a:cubicBezTo>
                    <a:pt x="388" y="218"/>
                    <a:pt x="390" y="221"/>
                    <a:pt x="393" y="221"/>
                  </a:cubicBezTo>
                  <a:cubicBezTo>
                    <a:pt x="395" y="219"/>
                    <a:pt x="398" y="218"/>
                    <a:pt x="399" y="214"/>
                  </a:cubicBezTo>
                  <a:cubicBezTo>
                    <a:pt x="395" y="213"/>
                    <a:pt x="393" y="210"/>
                    <a:pt x="389" y="209"/>
                  </a:cubicBezTo>
                  <a:cubicBezTo>
                    <a:pt x="388" y="212"/>
                    <a:pt x="385" y="213"/>
                    <a:pt x="385" y="217"/>
                  </a:cubicBezTo>
                  <a:close/>
                  <a:moveTo>
                    <a:pt x="454" y="209"/>
                  </a:moveTo>
                  <a:cubicBezTo>
                    <a:pt x="451" y="212"/>
                    <a:pt x="448" y="214"/>
                    <a:pt x="446" y="218"/>
                  </a:cubicBezTo>
                  <a:cubicBezTo>
                    <a:pt x="451" y="220"/>
                    <a:pt x="454" y="225"/>
                    <a:pt x="459" y="225"/>
                  </a:cubicBezTo>
                  <a:cubicBezTo>
                    <a:pt x="457" y="220"/>
                    <a:pt x="460" y="210"/>
                    <a:pt x="454" y="209"/>
                  </a:cubicBezTo>
                  <a:close/>
                  <a:moveTo>
                    <a:pt x="233" y="214"/>
                  </a:moveTo>
                  <a:cubicBezTo>
                    <a:pt x="235" y="211"/>
                    <a:pt x="230" y="210"/>
                    <a:pt x="227" y="209"/>
                  </a:cubicBezTo>
                  <a:cubicBezTo>
                    <a:pt x="229" y="211"/>
                    <a:pt x="230" y="214"/>
                    <a:pt x="233" y="214"/>
                  </a:cubicBezTo>
                  <a:close/>
                  <a:moveTo>
                    <a:pt x="515" y="218"/>
                  </a:moveTo>
                  <a:cubicBezTo>
                    <a:pt x="515" y="213"/>
                    <a:pt x="510" y="213"/>
                    <a:pt x="509" y="209"/>
                  </a:cubicBezTo>
                  <a:cubicBezTo>
                    <a:pt x="505" y="214"/>
                    <a:pt x="511" y="219"/>
                    <a:pt x="515" y="218"/>
                  </a:cubicBezTo>
                  <a:close/>
                  <a:moveTo>
                    <a:pt x="180" y="216"/>
                  </a:moveTo>
                  <a:cubicBezTo>
                    <a:pt x="183" y="216"/>
                    <a:pt x="183" y="219"/>
                    <a:pt x="186" y="219"/>
                  </a:cubicBezTo>
                  <a:cubicBezTo>
                    <a:pt x="187" y="217"/>
                    <a:pt x="189" y="216"/>
                    <a:pt x="191" y="214"/>
                  </a:cubicBezTo>
                  <a:cubicBezTo>
                    <a:pt x="188" y="215"/>
                    <a:pt x="189" y="212"/>
                    <a:pt x="188" y="212"/>
                  </a:cubicBezTo>
                  <a:cubicBezTo>
                    <a:pt x="186" y="213"/>
                    <a:pt x="184" y="210"/>
                    <a:pt x="183" y="210"/>
                  </a:cubicBezTo>
                  <a:cubicBezTo>
                    <a:pt x="182" y="212"/>
                    <a:pt x="180" y="213"/>
                    <a:pt x="180" y="216"/>
                  </a:cubicBezTo>
                  <a:close/>
                  <a:moveTo>
                    <a:pt x="230" y="217"/>
                  </a:moveTo>
                  <a:cubicBezTo>
                    <a:pt x="225" y="215"/>
                    <a:pt x="224" y="210"/>
                    <a:pt x="220" y="210"/>
                  </a:cubicBezTo>
                  <a:cubicBezTo>
                    <a:pt x="222" y="213"/>
                    <a:pt x="226" y="218"/>
                    <a:pt x="230" y="217"/>
                  </a:cubicBezTo>
                  <a:close/>
                  <a:moveTo>
                    <a:pt x="649" y="219"/>
                  </a:moveTo>
                  <a:cubicBezTo>
                    <a:pt x="648" y="216"/>
                    <a:pt x="651" y="212"/>
                    <a:pt x="649" y="210"/>
                  </a:cubicBezTo>
                  <a:cubicBezTo>
                    <a:pt x="649" y="213"/>
                    <a:pt x="646" y="218"/>
                    <a:pt x="649" y="219"/>
                  </a:cubicBezTo>
                  <a:close/>
                  <a:moveTo>
                    <a:pt x="36" y="217"/>
                  </a:moveTo>
                  <a:cubicBezTo>
                    <a:pt x="38" y="215"/>
                    <a:pt x="38" y="212"/>
                    <a:pt x="36" y="210"/>
                  </a:cubicBezTo>
                  <a:cubicBezTo>
                    <a:pt x="36" y="212"/>
                    <a:pt x="35" y="215"/>
                    <a:pt x="36" y="217"/>
                  </a:cubicBezTo>
                  <a:close/>
                  <a:moveTo>
                    <a:pt x="145" y="215"/>
                  </a:moveTo>
                  <a:cubicBezTo>
                    <a:pt x="152" y="220"/>
                    <a:pt x="160" y="226"/>
                    <a:pt x="168" y="230"/>
                  </a:cubicBezTo>
                  <a:cubicBezTo>
                    <a:pt x="170" y="229"/>
                    <a:pt x="170" y="227"/>
                    <a:pt x="171" y="225"/>
                  </a:cubicBezTo>
                  <a:cubicBezTo>
                    <a:pt x="166" y="223"/>
                    <a:pt x="155" y="217"/>
                    <a:pt x="156" y="214"/>
                  </a:cubicBezTo>
                  <a:cubicBezTo>
                    <a:pt x="152" y="214"/>
                    <a:pt x="150" y="211"/>
                    <a:pt x="147" y="210"/>
                  </a:cubicBezTo>
                  <a:cubicBezTo>
                    <a:pt x="146" y="212"/>
                    <a:pt x="144" y="213"/>
                    <a:pt x="145" y="215"/>
                  </a:cubicBezTo>
                  <a:close/>
                  <a:moveTo>
                    <a:pt x="306" y="214"/>
                  </a:moveTo>
                  <a:cubicBezTo>
                    <a:pt x="309" y="217"/>
                    <a:pt x="313" y="219"/>
                    <a:pt x="318" y="220"/>
                  </a:cubicBezTo>
                  <a:cubicBezTo>
                    <a:pt x="319" y="216"/>
                    <a:pt x="308" y="206"/>
                    <a:pt x="306" y="214"/>
                  </a:cubicBezTo>
                  <a:close/>
                  <a:moveTo>
                    <a:pt x="99" y="217"/>
                  </a:moveTo>
                  <a:cubicBezTo>
                    <a:pt x="102" y="223"/>
                    <a:pt x="107" y="227"/>
                    <a:pt x="114" y="230"/>
                  </a:cubicBezTo>
                  <a:cubicBezTo>
                    <a:pt x="111" y="222"/>
                    <a:pt x="107" y="216"/>
                    <a:pt x="101" y="211"/>
                  </a:cubicBezTo>
                  <a:cubicBezTo>
                    <a:pt x="101" y="214"/>
                    <a:pt x="99" y="214"/>
                    <a:pt x="99" y="217"/>
                  </a:cubicBezTo>
                  <a:close/>
                  <a:moveTo>
                    <a:pt x="203" y="212"/>
                  </a:moveTo>
                  <a:cubicBezTo>
                    <a:pt x="209" y="216"/>
                    <a:pt x="215" y="221"/>
                    <a:pt x="224" y="224"/>
                  </a:cubicBezTo>
                  <a:cubicBezTo>
                    <a:pt x="223" y="223"/>
                    <a:pt x="225" y="222"/>
                    <a:pt x="224" y="221"/>
                  </a:cubicBezTo>
                  <a:cubicBezTo>
                    <a:pt x="221" y="219"/>
                    <a:pt x="209" y="212"/>
                    <a:pt x="203" y="212"/>
                  </a:cubicBezTo>
                  <a:close/>
                  <a:moveTo>
                    <a:pt x="481" y="216"/>
                  </a:moveTo>
                  <a:cubicBezTo>
                    <a:pt x="483" y="218"/>
                    <a:pt x="484" y="217"/>
                    <a:pt x="487" y="217"/>
                  </a:cubicBezTo>
                  <a:cubicBezTo>
                    <a:pt x="488" y="218"/>
                    <a:pt x="487" y="223"/>
                    <a:pt x="491" y="223"/>
                  </a:cubicBezTo>
                  <a:cubicBezTo>
                    <a:pt x="492" y="220"/>
                    <a:pt x="493" y="219"/>
                    <a:pt x="493" y="216"/>
                  </a:cubicBezTo>
                  <a:cubicBezTo>
                    <a:pt x="488" y="213"/>
                    <a:pt x="484" y="209"/>
                    <a:pt x="481" y="216"/>
                  </a:cubicBezTo>
                  <a:close/>
                  <a:moveTo>
                    <a:pt x="549" y="217"/>
                  </a:moveTo>
                  <a:cubicBezTo>
                    <a:pt x="552" y="218"/>
                    <a:pt x="553" y="222"/>
                    <a:pt x="557" y="223"/>
                  </a:cubicBezTo>
                  <a:cubicBezTo>
                    <a:pt x="557" y="218"/>
                    <a:pt x="554" y="214"/>
                    <a:pt x="550" y="212"/>
                  </a:cubicBezTo>
                  <a:cubicBezTo>
                    <a:pt x="550" y="214"/>
                    <a:pt x="549" y="215"/>
                    <a:pt x="549" y="217"/>
                  </a:cubicBezTo>
                  <a:close/>
                  <a:moveTo>
                    <a:pt x="575" y="218"/>
                  </a:moveTo>
                  <a:cubicBezTo>
                    <a:pt x="575" y="217"/>
                    <a:pt x="577" y="211"/>
                    <a:pt x="575" y="212"/>
                  </a:cubicBezTo>
                  <a:cubicBezTo>
                    <a:pt x="576" y="215"/>
                    <a:pt x="572" y="217"/>
                    <a:pt x="575" y="218"/>
                  </a:cubicBezTo>
                  <a:close/>
                  <a:moveTo>
                    <a:pt x="618" y="221"/>
                  </a:moveTo>
                  <a:cubicBezTo>
                    <a:pt x="619" y="219"/>
                    <a:pt x="621" y="214"/>
                    <a:pt x="619" y="212"/>
                  </a:cubicBezTo>
                  <a:cubicBezTo>
                    <a:pt x="620" y="215"/>
                    <a:pt x="617" y="219"/>
                    <a:pt x="618" y="221"/>
                  </a:cubicBezTo>
                  <a:close/>
                  <a:moveTo>
                    <a:pt x="251" y="218"/>
                  </a:moveTo>
                  <a:cubicBezTo>
                    <a:pt x="255" y="219"/>
                    <a:pt x="256" y="222"/>
                    <a:pt x="260" y="223"/>
                  </a:cubicBezTo>
                  <a:cubicBezTo>
                    <a:pt x="260" y="222"/>
                    <a:pt x="261" y="222"/>
                    <a:pt x="262" y="221"/>
                  </a:cubicBezTo>
                  <a:cubicBezTo>
                    <a:pt x="260" y="218"/>
                    <a:pt x="259" y="214"/>
                    <a:pt x="255" y="212"/>
                  </a:cubicBezTo>
                  <a:cubicBezTo>
                    <a:pt x="255" y="215"/>
                    <a:pt x="251" y="215"/>
                    <a:pt x="251" y="218"/>
                  </a:cubicBezTo>
                  <a:close/>
                  <a:moveTo>
                    <a:pt x="522" y="215"/>
                  </a:moveTo>
                  <a:cubicBezTo>
                    <a:pt x="522" y="213"/>
                    <a:pt x="521" y="213"/>
                    <a:pt x="520" y="212"/>
                  </a:cubicBezTo>
                  <a:cubicBezTo>
                    <a:pt x="519" y="214"/>
                    <a:pt x="520" y="215"/>
                    <a:pt x="522" y="215"/>
                  </a:cubicBezTo>
                  <a:close/>
                  <a:moveTo>
                    <a:pt x="132" y="215"/>
                  </a:moveTo>
                  <a:cubicBezTo>
                    <a:pt x="135" y="215"/>
                    <a:pt x="135" y="217"/>
                    <a:pt x="137" y="217"/>
                  </a:cubicBezTo>
                  <a:cubicBezTo>
                    <a:pt x="136" y="215"/>
                    <a:pt x="135" y="215"/>
                    <a:pt x="135" y="213"/>
                  </a:cubicBezTo>
                  <a:cubicBezTo>
                    <a:pt x="135" y="214"/>
                    <a:pt x="132" y="213"/>
                    <a:pt x="132" y="215"/>
                  </a:cubicBezTo>
                  <a:close/>
                  <a:moveTo>
                    <a:pt x="420" y="224"/>
                  </a:moveTo>
                  <a:cubicBezTo>
                    <a:pt x="417" y="218"/>
                    <a:pt x="410" y="216"/>
                    <a:pt x="404" y="213"/>
                  </a:cubicBezTo>
                  <a:cubicBezTo>
                    <a:pt x="408" y="218"/>
                    <a:pt x="414" y="221"/>
                    <a:pt x="420" y="224"/>
                  </a:cubicBezTo>
                  <a:close/>
                  <a:moveTo>
                    <a:pt x="43" y="220"/>
                  </a:moveTo>
                  <a:cubicBezTo>
                    <a:pt x="42" y="219"/>
                    <a:pt x="43" y="215"/>
                    <a:pt x="42" y="214"/>
                  </a:cubicBezTo>
                  <a:cubicBezTo>
                    <a:pt x="42" y="214"/>
                    <a:pt x="41" y="214"/>
                    <a:pt x="41" y="214"/>
                  </a:cubicBezTo>
                  <a:cubicBezTo>
                    <a:pt x="40" y="216"/>
                    <a:pt x="40" y="222"/>
                    <a:pt x="43" y="220"/>
                  </a:cubicBezTo>
                  <a:close/>
                  <a:moveTo>
                    <a:pt x="429" y="218"/>
                  </a:moveTo>
                  <a:cubicBezTo>
                    <a:pt x="431" y="221"/>
                    <a:pt x="433" y="222"/>
                    <a:pt x="436" y="223"/>
                  </a:cubicBezTo>
                  <a:cubicBezTo>
                    <a:pt x="436" y="219"/>
                    <a:pt x="435" y="215"/>
                    <a:pt x="431" y="214"/>
                  </a:cubicBezTo>
                  <a:cubicBezTo>
                    <a:pt x="431" y="216"/>
                    <a:pt x="429" y="216"/>
                    <a:pt x="429" y="218"/>
                  </a:cubicBezTo>
                  <a:close/>
                  <a:moveTo>
                    <a:pt x="475" y="218"/>
                  </a:moveTo>
                  <a:cubicBezTo>
                    <a:pt x="475" y="218"/>
                    <a:pt x="475" y="217"/>
                    <a:pt x="476" y="217"/>
                  </a:cubicBezTo>
                  <a:cubicBezTo>
                    <a:pt x="476" y="215"/>
                    <a:pt x="475" y="214"/>
                    <a:pt x="473" y="214"/>
                  </a:cubicBezTo>
                  <a:cubicBezTo>
                    <a:pt x="472" y="216"/>
                    <a:pt x="473" y="217"/>
                    <a:pt x="475" y="218"/>
                  </a:cubicBezTo>
                  <a:close/>
                  <a:moveTo>
                    <a:pt x="378" y="219"/>
                  </a:moveTo>
                  <a:cubicBezTo>
                    <a:pt x="376" y="218"/>
                    <a:pt x="378" y="217"/>
                    <a:pt x="377" y="215"/>
                  </a:cubicBezTo>
                  <a:cubicBezTo>
                    <a:pt x="375" y="216"/>
                    <a:pt x="374" y="215"/>
                    <a:pt x="374" y="215"/>
                  </a:cubicBezTo>
                  <a:cubicBezTo>
                    <a:pt x="374" y="217"/>
                    <a:pt x="376" y="221"/>
                    <a:pt x="378" y="219"/>
                  </a:cubicBezTo>
                  <a:close/>
                  <a:moveTo>
                    <a:pt x="83" y="238"/>
                  </a:moveTo>
                  <a:cubicBezTo>
                    <a:pt x="83" y="233"/>
                    <a:pt x="81" y="227"/>
                    <a:pt x="83" y="223"/>
                  </a:cubicBezTo>
                  <a:cubicBezTo>
                    <a:pt x="78" y="220"/>
                    <a:pt x="74" y="217"/>
                    <a:pt x="69" y="215"/>
                  </a:cubicBezTo>
                  <a:cubicBezTo>
                    <a:pt x="73" y="223"/>
                    <a:pt x="74" y="234"/>
                    <a:pt x="83" y="238"/>
                  </a:cubicBezTo>
                  <a:close/>
                  <a:moveTo>
                    <a:pt x="237" y="217"/>
                  </a:moveTo>
                  <a:cubicBezTo>
                    <a:pt x="236" y="217"/>
                    <a:pt x="236" y="217"/>
                    <a:pt x="236" y="217"/>
                  </a:cubicBezTo>
                  <a:cubicBezTo>
                    <a:pt x="235" y="218"/>
                    <a:pt x="237" y="218"/>
                    <a:pt x="239" y="218"/>
                  </a:cubicBezTo>
                  <a:cubicBezTo>
                    <a:pt x="238" y="217"/>
                    <a:pt x="240" y="217"/>
                    <a:pt x="239" y="215"/>
                  </a:cubicBezTo>
                  <a:cubicBezTo>
                    <a:pt x="237" y="214"/>
                    <a:pt x="238" y="217"/>
                    <a:pt x="237" y="217"/>
                  </a:cubicBezTo>
                  <a:close/>
                  <a:moveTo>
                    <a:pt x="462" y="221"/>
                  </a:moveTo>
                  <a:cubicBezTo>
                    <a:pt x="464" y="221"/>
                    <a:pt x="465" y="218"/>
                    <a:pt x="465" y="217"/>
                  </a:cubicBezTo>
                  <a:cubicBezTo>
                    <a:pt x="463" y="217"/>
                    <a:pt x="464" y="215"/>
                    <a:pt x="462" y="215"/>
                  </a:cubicBezTo>
                  <a:cubicBezTo>
                    <a:pt x="462" y="217"/>
                    <a:pt x="462" y="219"/>
                    <a:pt x="462" y="221"/>
                  </a:cubicBezTo>
                  <a:close/>
                  <a:moveTo>
                    <a:pt x="287" y="221"/>
                  </a:moveTo>
                  <a:cubicBezTo>
                    <a:pt x="290" y="221"/>
                    <a:pt x="293" y="218"/>
                    <a:pt x="292" y="216"/>
                  </a:cubicBezTo>
                  <a:cubicBezTo>
                    <a:pt x="291" y="218"/>
                    <a:pt x="288" y="219"/>
                    <a:pt x="287" y="221"/>
                  </a:cubicBezTo>
                  <a:close/>
                  <a:moveTo>
                    <a:pt x="363" y="217"/>
                  </a:moveTo>
                  <a:cubicBezTo>
                    <a:pt x="360" y="220"/>
                    <a:pt x="357" y="223"/>
                    <a:pt x="355" y="227"/>
                  </a:cubicBezTo>
                  <a:cubicBezTo>
                    <a:pt x="358" y="231"/>
                    <a:pt x="364" y="233"/>
                    <a:pt x="368" y="235"/>
                  </a:cubicBezTo>
                  <a:cubicBezTo>
                    <a:pt x="370" y="231"/>
                    <a:pt x="373" y="229"/>
                    <a:pt x="374" y="224"/>
                  </a:cubicBezTo>
                  <a:cubicBezTo>
                    <a:pt x="370" y="223"/>
                    <a:pt x="369" y="218"/>
                    <a:pt x="363" y="217"/>
                  </a:cubicBezTo>
                  <a:close/>
                  <a:moveTo>
                    <a:pt x="19" y="235"/>
                  </a:moveTo>
                  <a:cubicBezTo>
                    <a:pt x="19" y="228"/>
                    <a:pt x="22" y="220"/>
                    <a:pt x="19" y="217"/>
                  </a:cubicBezTo>
                  <a:cubicBezTo>
                    <a:pt x="19" y="223"/>
                    <a:pt x="14" y="232"/>
                    <a:pt x="19" y="235"/>
                  </a:cubicBezTo>
                  <a:close/>
                  <a:moveTo>
                    <a:pt x="315" y="224"/>
                  </a:moveTo>
                  <a:cubicBezTo>
                    <a:pt x="313" y="220"/>
                    <a:pt x="308" y="219"/>
                    <a:pt x="304" y="217"/>
                  </a:cubicBezTo>
                  <a:cubicBezTo>
                    <a:pt x="304" y="221"/>
                    <a:pt x="312" y="224"/>
                    <a:pt x="315" y="224"/>
                  </a:cubicBezTo>
                  <a:close/>
                  <a:moveTo>
                    <a:pt x="396" y="223"/>
                  </a:moveTo>
                  <a:cubicBezTo>
                    <a:pt x="397" y="224"/>
                    <a:pt x="398" y="225"/>
                    <a:pt x="400" y="226"/>
                  </a:cubicBezTo>
                  <a:cubicBezTo>
                    <a:pt x="402" y="224"/>
                    <a:pt x="402" y="219"/>
                    <a:pt x="400" y="217"/>
                  </a:cubicBezTo>
                  <a:cubicBezTo>
                    <a:pt x="399" y="219"/>
                    <a:pt x="397" y="221"/>
                    <a:pt x="396" y="223"/>
                  </a:cubicBezTo>
                  <a:close/>
                  <a:moveTo>
                    <a:pt x="538" y="227"/>
                  </a:moveTo>
                  <a:cubicBezTo>
                    <a:pt x="540" y="228"/>
                    <a:pt x="541" y="229"/>
                    <a:pt x="542" y="230"/>
                  </a:cubicBezTo>
                  <a:cubicBezTo>
                    <a:pt x="543" y="226"/>
                    <a:pt x="544" y="223"/>
                    <a:pt x="545" y="219"/>
                  </a:cubicBezTo>
                  <a:cubicBezTo>
                    <a:pt x="543" y="219"/>
                    <a:pt x="543" y="217"/>
                    <a:pt x="541" y="217"/>
                  </a:cubicBezTo>
                  <a:cubicBezTo>
                    <a:pt x="541" y="222"/>
                    <a:pt x="538" y="223"/>
                    <a:pt x="538" y="227"/>
                  </a:cubicBezTo>
                  <a:close/>
                  <a:moveTo>
                    <a:pt x="569" y="226"/>
                  </a:moveTo>
                  <a:cubicBezTo>
                    <a:pt x="566" y="223"/>
                    <a:pt x="566" y="220"/>
                    <a:pt x="564" y="217"/>
                  </a:cubicBezTo>
                  <a:cubicBezTo>
                    <a:pt x="561" y="221"/>
                    <a:pt x="566" y="227"/>
                    <a:pt x="569" y="226"/>
                  </a:cubicBezTo>
                  <a:close/>
                  <a:moveTo>
                    <a:pt x="481" y="222"/>
                  </a:moveTo>
                  <a:cubicBezTo>
                    <a:pt x="483" y="220"/>
                    <a:pt x="480" y="219"/>
                    <a:pt x="478" y="218"/>
                  </a:cubicBezTo>
                  <a:cubicBezTo>
                    <a:pt x="477" y="220"/>
                    <a:pt x="479" y="221"/>
                    <a:pt x="481" y="222"/>
                  </a:cubicBezTo>
                  <a:close/>
                  <a:moveTo>
                    <a:pt x="92" y="224"/>
                  </a:moveTo>
                  <a:cubicBezTo>
                    <a:pt x="92" y="220"/>
                    <a:pt x="90" y="219"/>
                    <a:pt x="88" y="218"/>
                  </a:cubicBezTo>
                  <a:cubicBezTo>
                    <a:pt x="89" y="220"/>
                    <a:pt x="88" y="224"/>
                    <a:pt x="92" y="224"/>
                  </a:cubicBezTo>
                  <a:close/>
                  <a:moveTo>
                    <a:pt x="166" y="237"/>
                  </a:moveTo>
                  <a:cubicBezTo>
                    <a:pt x="165" y="235"/>
                    <a:pt x="167" y="235"/>
                    <a:pt x="167" y="234"/>
                  </a:cubicBezTo>
                  <a:cubicBezTo>
                    <a:pt x="166" y="232"/>
                    <a:pt x="162" y="233"/>
                    <a:pt x="162" y="230"/>
                  </a:cubicBezTo>
                  <a:cubicBezTo>
                    <a:pt x="158" y="231"/>
                    <a:pt x="158" y="228"/>
                    <a:pt x="157" y="226"/>
                  </a:cubicBezTo>
                  <a:cubicBezTo>
                    <a:pt x="151" y="225"/>
                    <a:pt x="148" y="221"/>
                    <a:pt x="141" y="218"/>
                  </a:cubicBezTo>
                  <a:cubicBezTo>
                    <a:pt x="149" y="225"/>
                    <a:pt x="158" y="230"/>
                    <a:pt x="166" y="237"/>
                  </a:cubicBezTo>
                  <a:close/>
                  <a:moveTo>
                    <a:pt x="292" y="224"/>
                  </a:moveTo>
                  <a:cubicBezTo>
                    <a:pt x="292" y="226"/>
                    <a:pt x="293" y="227"/>
                    <a:pt x="295" y="227"/>
                  </a:cubicBezTo>
                  <a:cubicBezTo>
                    <a:pt x="296" y="224"/>
                    <a:pt x="298" y="222"/>
                    <a:pt x="299" y="219"/>
                  </a:cubicBezTo>
                  <a:cubicBezTo>
                    <a:pt x="295" y="218"/>
                    <a:pt x="293" y="222"/>
                    <a:pt x="292" y="224"/>
                  </a:cubicBezTo>
                  <a:close/>
                  <a:moveTo>
                    <a:pt x="517" y="222"/>
                  </a:moveTo>
                  <a:cubicBezTo>
                    <a:pt x="519" y="223"/>
                    <a:pt x="520" y="222"/>
                    <a:pt x="520" y="220"/>
                  </a:cubicBezTo>
                  <a:cubicBezTo>
                    <a:pt x="519" y="220"/>
                    <a:pt x="519" y="218"/>
                    <a:pt x="518" y="218"/>
                  </a:cubicBezTo>
                  <a:cubicBezTo>
                    <a:pt x="518" y="220"/>
                    <a:pt x="517" y="221"/>
                    <a:pt x="517" y="222"/>
                  </a:cubicBezTo>
                  <a:close/>
                  <a:moveTo>
                    <a:pt x="628" y="238"/>
                  </a:moveTo>
                  <a:cubicBezTo>
                    <a:pt x="628" y="231"/>
                    <a:pt x="634" y="224"/>
                    <a:pt x="631" y="218"/>
                  </a:cubicBezTo>
                  <a:cubicBezTo>
                    <a:pt x="630" y="225"/>
                    <a:pt x="626" y="232"/>
                    <a:pt x="628" y="238"/>
                  </a:cubicBezTo>
                  <a:close/>
                  <a:moveTo>
                    <a:pt x="278" y="224"/>
                  </a:moveTo>
                  <a:cubicBezTo>
                    <a:pt x="279" y="221"/>
                    <a:pt x="274" y="221"/>
                    <a:pt x="273" y="219"/>
                  </a:cubicBezTo>
                  <a:cubicBezTo>
                    <a:pt x="273" y="222"/>
                    <a:pt x="277" y="222"/>
                    <a:pt x="278" y="224"/>
                  </a:cubicBezTo>
                  <a:close/>
                  <a:moveTo>
                    <a:pt x="193" y="226"/>
                  </a:moveTo>
                  <a:cubicBezTo>
                    <a:pt x="198" y="229"/>
                    <a:pt x="201" y="234"/>
                    <a:pt x="208" y="235"/>
                  </a:cubicBezTo>
                  <a:cubicBezTo>
                    <a:pt x="208" y="235"/>
                    <a:pt x="208" y="234"/>
                    <a:pt x="209" y="234"/>
                  </a:cubicBezTo>
                  <a:cubicBezTo>
                    <a:pt x="206" y="227"/>
                    <a:pt x="197" y="213"/>
                    <a:pt x="193" y="226"/>
                  </a:cubicBezTo>
                  <a:close/>
                  <a:moveTo>
                    <a:pt x="611" y="237"/>
                  </a:moveTo>
                  <a:cubicBezTo>
                    <a:pt x="609" y="232"/>
                    <a:pt x="616" y="223"/>
                    <a:pt x="611" y="220"/>
                  </a:cubicBezTo>
                  <a:cubicBezTo>
                    <a:pt x="610" y="225"/>
                    <a:pt x="607" y="234"/>
                    <a:pt x="611" y="237"/>
                  </a:cubicBezTo>
                  <a:close/>
                  <a:moveTo>
                    <a:pt x="646" y="224"/>
                  </a:moveTo>
                  <a:cubicBezTo>
                    <a:pt x="648" y="224"/>
                    <a:pt x="649" y="220"/>
                    <a:pt x="648" y="220"/>
                  </a:cubicBezTo>
                  <a:cubicBezTo>
                    <a:pt x="648" y="221"/>
                    <a:pt x="647" y="222"/>
                    <a:pt x="646" y="224"/>
                  </a:cubicBezTo>
                  <a:close/>
                  <a:moveTo>
                    <a:pt x="495" y="226"/>
                  </a:moveTo>
                  <a:cubicBezTo>
                    <a:pt x="496" y="227"/>
                    <a:pt x="496" y="228"/>
                    <a:pt x="498" y="227"/>
                  </a:cubicBezTo>
                  <a:cubicBezTo>
                    <a:pt x="499" y="226"/>
                    <a:pt x="499" y="224"/>
                    <a:pt x="499" y="221"/>
                  </a:cubicBezTo>
                  <a:cubicBezTo>
                    <a:pt x="498" y="222"/>
                    <a:pt x="498" y="220"/>
                    <a:pt x="497" y="220"/>
                  </a:cubicBezTo>
                  <a:cubicBezTo>
                    <a:pt x="496" y="222"/>
                    <a:pt x="495" y="224"/>
                    <a:pt x="495" y="226"/>
                  </a:cubicBezTo>
                  <a:close/>
                  <a:moveTo>
                    <a:pt x="462" y="229"/>
                  </a:moveTo>
                  <a:cubicBezTo>
                    <a:pt x="466" y="227"/>
                    <a:pt x="468" y="225"/>
                    <a:pt x="470" y="221"/>
                  </a:cubicBezTo>
                  <a:cubicBezTo>
                    <a:pt x="466" y="220"/>
                    <a:pt x="463" y="225"/>
                    <a:pt x="462" y="229"/>
                  </a:cubicBezTo>
                  <a:close/>
                  <a:moveTo>
                    <a:pt x="56" y="227"/>
                  </a:moveTo>
                  <a:cubicBezTo>
                    <a:pt x="56" y="224"/>
                    <a:pt x="55" y="222"/>
                    <a:pt x="52" y="221"/>
                  </a:cubicBezTo>
                  <a:cubicBezTo>
                    <a:pt x="51" y="225"/>
                    <a:pt x="54" y="229"/>
                    <a:pt x="56" y="227"/>
                  </a:cubicBezTo>
                  <a:close/>
                  <a:moveTo>
                    <a:pt x="573" y="226"/>
                  </a:moveTo>
                  <a:cubicBezTo>
                    <a:pt x="574" y="226"/>
                    <a:pt x="574" y="221"/>
                    <a:pt x="572" y="221"/>
                  </a:cubicBezTo>
                  <a:cubicBezTo>
                    <a:pt x="572" y="222"/>
                    <a:pt x="570" y="226"/>
                    <a:pt x="573" y="226"/>
                  </a:cubicBezTo>
                  <a:close/>
                  <a:moveTo>
                    <a:pt x="244" y="225"/>
                  </a:moveTo>
                  <a:cubicBezTo>
                    <a:pt x="248" y="227"/>
                    <a:pt x="249" y="231"/>
                    <a:pt x="254" y="232"/>
                  </a:cubicBezTo>
                  <a:cubicBezTo>
                    <a:pt x="254" y="228"/>
                    <a:pt x="258" y="228"/>
                    <a:pt x="258" y="224"/>
                  </a:cubicBezTo>
                  <a:cubicBezTo>
                    <a:pt x="254" y="222"/>
                    <a:pt x="247" y="222"/>
                    <a:pt x="244" y="225"/>
                  </a:cubicBezTo>
                  <a:close/>
                  <a:moveTo>
                    <a:pt x="408" y="232"/>
                  </a:moveTo>
                  <a:cubicBezTo>
                    <a:pt x="410" y="232"/>
                    <a:pt x="411" y="235"/>
                    <a:pt x="414" y="235"/>
                  </a:cubicBezTo>
                  <a:cubicBezTo>
                    <a:pt x="415" y="232"/>
                    <a:pt x="417" y="231"/>
                    <a:pt x="417" y="228"/>
                  </a:cubicBezTo>
                  <a:cubicBezTo>
                    <a:pt x="416" y="225"/>
                    <a:pt x="413" y="223"/>
                    <a:pt x="410" y="222"/>
                  </a:cubicBezTo>
                  <a:cubicBezTo>
                    <a:pt x="409" y="227"/>
                    <a:pt x="406" y="226"/>
                    <a:pt x="408" y="232"/>
                  </a:cubicBezTo>
                  <a:close/>
                  <a:moveTo>
                    <a:pt x="433" y="227"/>
                  </a:moveTo>
                  <a:cubicBezTo>
                    <a:pt x="431" y="225"/>
                    <a:pt x="430" y="222"/>
                    <a:pt x="426" y="222"/>
                  </a:cubicBezTo>
                  <a:cubicBezTo>
                    <a:pt x="427" y="225"/>
                    <a:pt x="431" y="226"/>
                    <a:pt x="433" y="227"/>
                  </a:cubicBezTo>
                  <a:close/>
                  <a:moveTo>
                    <a:pt x="545" y="234"/>
                  </a:moveTo>
                  <a:cubicBezTo>
                    <a:pt x="547" y="235"/>
                    <a:pt x="550" y="239"/>
                    <a:pt x="552" y="238"/>
                  </a:cubicBezTo>
                  <a:cubicBezTo>
                    <a:pt x="551" y="235"/>
                    <a:pt x="555" y="233"/>
                    <a:pt x="555" y="231"/>
                  </a:cubicBezTo>
                  <a:cubicBezTo>
                    <a:pt x="555" y="226"/>
                    <a:pt x="551" y="224"/>
                    <a:pt x="547" y="222"/>
                  </a:cubicBezTo>
                  <a:cubicBezTo>
                    <a:pt x="547" y="225"/>
                    <a:pt x="545" y="229"/>
                    <a:pt x="545" y="234"/>
                  </a:cubicBezTo>
                  <a:close/>
                  <a:moveTo>
                    <a:pt x="274" y="227"/>
                  </a:moveTo>
                  <a:cubicBezTo>
                    <a:pt x="275" y="224"/>
                    <a:pt x="271" y="222"/>
                    <a:pt x="270" y="223"/>
                  </a:cubicBezTo>
                  <a:cubicBezTo>
                    <a:pt x="272" y="224"/>
                    <a:pt x="271" y="228"/>
                    <a:pt x="274" y="227"/>
                  </a:cubicBezTo>
                  <a:close/>
                  <a:moveTo>
                    <a:pt x="298" y="230"/>
                  </a:moveTo>
                  <a:cubicBezTo>
                    <a:pt x="301" y="232"/>
                    <a:pt x="303" y="234"/>
                    <a:pt x="306" y="235"/>
                  </a:cubicBezTo>
                  <a:cubicBezTo>
                    <a:pt x="307" y="232"/>
                    <a:pt x="311" y="231"/>
                    <a:pt x="312" y="227"/>
                  </a:cubicBezTo>
                  <a:cubicBezTo>
                    <a:pt x="306" y="223"/>
                    <a:pt x="300" y="221"/>
                    <a:pt x="298" y="230"/>
                  </a:cubicBezTo>
                  <a:close/>
                  <a:moveTo>
                    <a:pt x="120" y="229"/>
                  </a:moveTo>
                  <a:cubicBezTo>
                    <a:pt x="121" y="228"/>
                    <a:pt x="122" y="227"/>
                    <a:pt x="122" y="225"/>
                  </a:cubicBezTo>
                  <a:cubicBezTo>
                    <a:pt x="120" y="225"/>
                    <a:pt x="120" y="223"/>
                    <a:pt x="118" y="223"/>
                  </a:cubicBezTo>
                  <a:cubicBezTo>
                    <a:pt x="119" y="227"/>
                    <a:pt x="119" y="228"/>
                    <a:pt x="120" y="229"/>
                  </a:cubicBezTo>
                  <a:close/>
                  <a:moveTo>
                    <a:pt x="450" y="235"/>
                  </a:moveTo>
                  <a:cubicBezTo>
                    <a:pt x="451" y="234"/>
                    <a:pt x="451" y="234"/>
                    <a:pt x="452" y="234"/>
                  </a:cubicBezTo>
                  <a:cubicBezTo>
                    <a:pt x="449" y="229"/>
                    <a:pt x="446" y="225"/>
                    <a:pt x="441" y="223"/>
                  </a:cubicBezTo>
                  <a:cubicBezTo>
                    <a:pt x="441" y="230"/>
                    <a:pt x="447" y="232"/>
                    <a:pt x="450" y="235"/>
                  </a:cubicBezTo>
                  <a:close/>
                  <a:moveTo>
                    <a:pt x="486" y="224"/>
                  </a:moveTo>
                  <a:cubicBezTo>
                    <a:pt x="486" y="227"/>
                    <a:pt x="487" y="228"/>
                    <a:pt x="489" y="228"/>
                  </a:cubicBezTo>
                  <a:cubicBezTo>
                    <a:pt x="491" y="226"/>
                    <a:pt x="488" y="223"/>
                    <a:pt x="486" y="224"/>
                  </a:cubicBezTo>
                  <a:close/>
                  <a:moveTo>
                    <a:pt x="533" y="231"/>
                  </a:moveTo>
                  <a:cubicBezTo>
                    <a:pt x="533" y="231"/>
                    <a:pt x="533" y="230"/>
                    <a:pt x="533" y="229"/>
                  </a:cubicBezTo>
                  <a:cubicBezTo>
                    <a:pt x="530" y="228"/>
                    <a:pt x="528" y="225"/>
                    <a:pt x="524" y="223"/>
                  </a:cubicBezTo>
                  <a:cubicBezTo>
                    <a:pt x="524" y="227"/>
                    <a:pt x="530" y="232"/>
                    <a:pt x="533" y="231"/>
                  </a:cubicBezTo>
                  <a:close/>
                  <a:moveTo>
                    <a:pt x="44" y="232"/>
                  </a:moveTo>
                  <a:cubicBezTo>
                    <a:pt x="44" y="230"/>
                    <a:pt x="44" y="228"/>
                    <a:pt x="44" y="225"/>
                  </a:cubicBezTo>
                  <a:cubicBezTo>
                    <a:pt x="42" y="225"/>
                    <a:pt x="42" y="224"/>
                    <a:pt x="41" y="224"/>
                  </a:cubicBezTo>
                  <a:cubicBezTo>
                    <a:pt x="39" y="227"/>
                    <a:pt x="40" y="232"/>
                    <a:pt x="44" y="232"/>
                  </a:cubicBezTo>
                  <a:close/>
                  <a:moveTo>
                    <a:pt x="565" y="229"/>
                  </a:moveTo>
                  <a:cubicBezTo>
                    <a:pt x="565" y="227"/>
                    <a:pt x="562" y="226"/>
                    <a:pt x="561" y="224"/>
                  </a:cubicBezTo>
                  <a:cubicBezTo>
                    <a:pt x="561" y="225"/>
                    <a:pt x="560" y="225"/>
                    <a:pt x="560" y="226"/>
                  </a:cubicBezTo>
                  <a:cubicBezTo>
                    <a:pt x="562" y="227"/>
                    <a:pt x="564" y="228"/>
                    <a:pt x="565" y="229"/>
                  </a:cubicBezTo>
                  <a:close/>
                  <a:moveTo>
                    <a:pt x="578" y="239"/>
                  </a:moveTo>
                  <a:cubicBezTo>
                    <a:pt x="580" y="235"/>
                    <a:pt x="580" y="230"/>
                    <a:pt x="579" y="224"/>
                  </a:cubicBezTo>
                  <a:cubicBezTo>
                    <a:pt x="578" y="224"/>
                    <a:pt x="578" y="224"/>
                    <a:pt x="577" y="224"/>
                  </a:cubicBezTo>
                  <a:cubicBezTo>
                    <a:pt x="576" y="229"/>
                    <a:pt x="573" y="236"/>
                    <a:pt x="578" y="239"/>
                  </a:cubicBezTo>
                  <a:close/>
                  <a:moveTo>
                    <a:pt x="153" y="233"/>
                  </a:moveTo>
                  <a:cubicBezTo>
                    <a:pt x="149" y="230"/>
                    <a:pt x="144" y="228"/>
                    <a:pt x="140" y="224"/>
                  </a:cubicBezTo>
                  <a:cubicBezTo>
                    <a:pt x="142" y="230"/>
                    <a:pt x="149" y="232"/>
                    <a:pt x="153" y="233"/>
                  </a:cubicBezTo>
                  <a:close/>
                  <a:moveTo>
                    <a:pt x="229" y="227"/>
                  </a:moveTo>
                  <a:cubicBezTo>
                    <a:pt x="228" y="226"/>
                    <a:pt x="228" y="224"/>
                    <a:pt x="225" y="224"/>
                  </a:cubicBezTo>
                  <a:cubicBezTo>
                    <a:pt x="226" y="226"/>
                    <a:pt x="227" y="227"/>
                    <a:pt x="229" y="227"/>
                  </a:cubicBezTo>
                  <a:close/>
                  <a:moveTo>
                    <a:pt x="466" y="231"/>
                  </a:moveTo>
                  <a:cubicBezTo>
                    <a:pt x="469" y="233"/>
                    <a:pt x="472" y="236"/>
                    <a:pt x="476" y="238"/>
                  </a:cubicBezTo>
                  <a:cubicBezTo>
                    <a:pt x="477" y="235"/>
                    <a:pt x="478" y="233"/>
                    <a:pt x="478" y="230"/>
                  </a:cubicBezTo>
                  <a:cubicBezTo>
                    <a:pt x="475" y="223"/>
                    <a:pt x="469" y="225"/>
                    <a:pt x="466" y="231"/>
                  </a:cubicBezTo>
                  <a:close/>
                  <a:moveTo>
                    <a:pt x="591" y="265"/>
                  </a:moveTo>
                  <a:cubicBezTo>
                    <a:pt x="589" y="272"/>
                    <a:pt x="587" y="278"/>
                    <a:pt x="588" y="283"/>
                  </a:cubicBezTo>
                  <a:cubicBezTo>
                    <a:pt x="592" y="279"/>
                    <a:pt x="592" y="274"/>
                    <a:pt x="594" y="266"/>
                  </a:cubicBezTo>
                  <a:cubicBezTo>
                    <a:pt x="597" y="255"/>
                    <a:pt x="608" y="235"/>
                    <a:pt x="601" y="224"/>
                  </a:cubicBezTo>
                  <a:cubicBezTo>
                    <a:pt x="599" y="240"/>
                    <a:pt x="595" y="252"/>
                    <a:pt x="591" y="265"/>
                  </a:cubicBezTo>
                  <a:close/>
                  <a:moveTo>
                    <a:pt x="281" y="228"/>
                  </a:moveTo>
                  <a:cubicBezTo>
                    <a:pt x="281" y="228"/>
                    <a:pt x="281" y="228"/>
                    <a:pt x="281" y="228"/>
                  </a:cubicBezTo>
                  <a:moveTo>
                    <a:pt x="318" y="226"/>
                  </a:moveTo>
                  <a:cubicBezTo>
                    <a:pt x="318" y="230"/>
                    <a:pt x="326" y="231"/>
                    <a:pt x="329" y="234"/>
                  </a:cubicBezTo>
                  <a:cubicBezTo>
                    <a:pt x="330" y="234"/>
                    <a:pt x="330" y="233"/>
                    <a:pt x="330" y="232"/>
                  </a:cubicBezTo>
                  <a:cubicBezTo>
                    <a:pt x="327" y="230"/>
                    <a:pt x="322" y="226"/>
                    <a:pt x="318" y="226"/>
                  </a:cubicBezTo>
                  <a:close/>
                  <a:moveTo>
                    <a:pt x="455" y="230"/>
                  </a:moveTo>
                  <a:cubicBezTo>
                    <a:pt x="454" y="228"/>
                    <a:pt x="449" y="224"/>
                    <a:pt x="449" y="226"/>
                  </a:cubicBezTo>
                  <a:cubicBezTo>
                    <a:pt x="451" y="227"/>
                    <a:pt x="452" y="230"/>
                    <a:pt x="455" y="230"/>
                  </a:cubicBezTo>
                  <a:close/>
                  <a:moveTo>
                    <a:pt x="502" y="231"/>
                  </a:moveTo>
                  <a:cubicBezTo>
                    <a:pt x="504" y="232"/>
                    <a:pt x="505" y="235"/>
                    <a:pt x="509" y="235"/>
                  </a:cubicBezTo>
                  <a:cubicBezTo>
                    <a:pt x="511" y="230"/>
                    <a:pt x="506" y="227"/>
                    <a:pt x="503" y="225"/>
                  </a:cubicBezTo>
                  <a:cubicBezTo>
                    <a:pt x="503" y="227"/>
                    <a:pt x="502" y="229"/>
                    <a:pt x="502" y="231"/>
                  </a:cubicBezTo>
                  <a:close/>
                  <a:moveTo>
                    <a:pt x="431" y="231"/>
                  </a:moveTo>
                  <a:cubicBezTo>
                    <a:pt x="430" y="228"/>
                    <a:pt x="427" y="227"/>
                    <a:pt x="424" y="226"/>
                  </a:cubicBezTo>
                  <a:cubicBezTo>
                    <a:pt x="425" y="229"/>
                    <a:pt x="427" y="230"/>
                    <a:pt x="431" y="231"/>
                  </a:cubicBezTo>
                  <a:close/>
                  <a:moveTo>
                    <a:pt x="256" y="234"/>
                  </a:moveTo>
                  <a:cubicBezTo>
                    <a:pt x="258" y="235"/>
                    <a:pt x="260" y="237"/>
                    <a:pt x="263" y="238"/>
                  </a:cubicBezTo>
                  <a:cubicBezTo>
                    <a:pt x="264" y="235"/>
                    <a:pt x="268" y="234"/>
                    <a:pt x="269" y="231"/>
                  </a:cubicBezTo>
                  <a:cubicBezTo>
                    <a:pt x="267" y="228"/>
                    <a:pt x="264" y="227"/>
                    <a:pt x="261" y="226"/>
                  </a:cubicBezTo>
                  <a:cubicBezTo>
                    <a:pt x="260" y="229"/>
                    <a:pt x="257" y="231"/>
                    <a:pt x="256" y="234"/>
                  </a:cubicBezTo>
                  <a:close/>
                  <a:moveTo>
                    <a:pt x="76" y="240"/>
                  </a:moveTo>
                  <a:cubicBezTo>
                    <a:pt x="73" y="234"/>
                    <a:pt x="65" y="232"/>
                    <a:pt x="61" y="227"/>
                  </a:cubicBezTo>
                  <a:cubicBezTo>
                    <a:pt x="61" y="234"/>
                    <a:pt x="71" y="236"/>
                    <a:pt x="76" y="240"/>
                  </a:cubicBezTo>
                  <a:close/>
                  <a:moveTo>
                    <a:pt x="123" y="233"/>
                  </a:moveTo>
                  <a:cubicBezTo>
                    <a:pt x="125" y="234"/>
                    <a:pt x="126" y="230"/>
                    <a:pt x="128" y="231"/>
                  </a:cubicBezTo>
                  <a:cubicBezTo>
                    <a:pt x="128" y="229"/>
                    <a:pt x="128" y="227"/>
                    <a:pt x="126" y="227"/>
                  </a:cubicBezTo>
                  <a:cubicBezTo>
                    <a:pt x="126" y="230"/>
                    <a:pt x="122" y="230"/>
                    <a:pt x="123" y="233"/>
                  </a:cubicBezTo>
                  <a:close/>
                  <a:moveTo>
                    <a:pt x="225" y="231"/>
                  </a:moveTo>
                  <a:cubicBezTo>
                    <a:pt x="224" y="229"/>
                    <a:pt x="223" y="229"/>
                    <a:pt x="224" y="227"/>
                  </a:cubicBezTo>
                  <a:cubicBezTo>
                    <a:pt x="221" y="228"/>
                    <a:pt x="222" y="228"/>
                    <a:pt x="222" y="230"/>
                  </a:cubicBezTo>
                  <a:cubicBezTo>
                    <a:pt x="224" y="229"/>
                    <a:pt x="226" y="232"/>
                    <a:pt x="225" y="231"/>
                  </a:cubicBezTo>
                  <a:close/>
                  <a:moveTo>
                    <a:pt x="372" y="238"/>
                  </a:moveTo>
                  <a:cubicBezTo>
                    <a:pt x="374" y="238"/>
                    <a:pt x="375" y="240"/>
                    <a:pt x="378" y="240"/>
                  </a:cubicBezTo>
                  <a:cubicBezTo>
                    <a:pt x="379" y="237"/>
                    <a:pt x="382" y="236"/>
                    <a:pt x="383" y="233"/>
                  </a:cubicBezTo>
                  <a:cubicBezTo>
                    <a:pt x="381" y="231"/>
                    <a:pt x="380" y="229"/>
                    <a:pt x="377" y="228"/>
                  </a:cubicBezTo>
                  <a:cubicBezTo>
                    <a:pt x="376" y="232"/>
                    <a:pt x="373" y="234"/>
                    <a:pt x="372" y="238"/>
                  </a:cubicBezTo>
                  <a:close/>
                  <a:moveTo>
                    <a:pt x="394" y="231"/>
                  </a:moveTo>
                  <a:cubicBezTo>
                    <a:pt x="396" y="230"/>
                    <a:pt x="393" y="227"/>
                    <a:pt x="392" y="229"/>
                  </a:cubicBezTo>
                  <a:cubicBezTo>
                    <a:pt x="393" y="229"/>
                    <a:pt x="393" y="231"/>
                    <a:pt x="394" y="231"/>
                  </a:cubicBezTo>
                  <a:close/>
                  <a:moveTo>
                    <a:pt x="622" y="239"/>
                  </a:moveTo>
                  <a:cubicBezTo>
                    <a:pt x="622" y="235"/>
                    <a:pt x="625" y="232"/>
                    <a:pt x="623" y="228"/>
                  </a:cubicBezTo>
                  <a:cubicBezTo>
                    <a:pt x="624" y="232"/>
                    <a:pt x="620" y="235"/>
                    <a:pt x="622" y="239"/>
                  </a:cubicBezTo>
                  <a:close/>
                  <a:moveTo>
                    <a:pt x="286" y="232"/>
                  </a:moveTo>
                  <a:cubicBezTo>
                    <a:pt x="287" y="234"/>
                    <a:pt x="292" y="237"/>
                    <a:pt x="292" y="231"/>
                  </a:cubicBezTo>
                  <a:cubicBezTo>
                    <a:pt x="290" y="229"/>
                    <a:pt x="286" y="227"/>
                    <a:pt x="286" y="232"/>
                  </a:cubicBezTo>
                  <a:close/>
                  <a:moveTo>
                    <a:pt x="496" y="232"/>
                  </a:moveTo>
                  <a:cubicBezTo>
                    <a:pt x="496" y="230"/>
                    <a:pt x="495" y="229"/>
                    <a:pt x="493" y="229"/>
                  </a:cubicBezTo>
                  <a:cubicBezTo>
                    <a:pt x="493" y="232"/>
                    <a:pt x="495" y="234"/>
                    <a:pt x="496" y="232"/>
                  </a:cubicBezTo>
                  <a:close/>
                  <a:moveTo>
                    <a:pt x="93" y="237"/>
                  </a:moveTo>
                  <a:cubicBezTo>
                    <a:pt x="95" y="234"/>
                    <a:pt x="93" y="230"/>
                    <a:pt x="90" y="229"/>
                  </a:cubicBezTo>
                  <a:cubicBezTo>
                    <a:pt x="92" y="232"/>
                    <a:pt x="92" y="235"/>
                    <a:pt x="93" y="237"/>
                  </a:cubicBezTo>
                  <a:close/>
                  <a:moveTo>
                    <a:pt x="276" y="230"/>
                  </a:moveTo>
                  <a:cubicBezTo>
                    <a:pt x="276" y="232"/>
                    <a:pt x="277" y="232"/>
                    <a:pt x="279" y="232"/>
                  </a:cubicBezTo>
                  <a:cubicBezTo>
                    <a:pt x="279" y="230"/>
                    <a:pt x="277" y="229"/>
                    <a:pt x="276" y="230"/>
                  </a:cubicBezTo>
                  <a:close/>
                  <a:moveTo>
                    <a:pt x="309" y="238"/>
                  </a:moveTo>
                  <a:cubicBezTo>
                    <a:pt x="312" y="240"/>
                    <a:pt x="315" y="242"/>
                    <a:pt x="319" y="244"/>
                  </a:cubicBezTo>
                  <a:cubicBezTo>
                    <a:pt x="323" y="245"/>
                    <a:pt x="324" y="239"/>
                    <a:pt x="327" y="240"/>
                  </a:cubicBezTo>
                  <a:cubicBezTo>
                    <a:pt x="327" y="238"/>
                    <a:pt x="326" y="237"/>
                    <a:pt x="326" y="235"/>
                  </a:cubicBezTo>
                  <a:cubicBezTo>
                    <a:pt x="320" y="235"/>
                    <a:pt x="319" y="230"/>
                    <a:pt x="314" y="229"/>
                  </a:cubicBezTo>
                  <a:cubicBezTo>
                    <a:pt x="313" y="233"/>
                    <a:pt x="310" y="234"/>
                    <a:pt x="309" y="238"/>
                  </a:cubicBezTo>
                  <a:close/>
                  <a:moveTo>
                    <a:pt x="238" y="231"/>
                  </a:moveTo>
                  <a:cubicBezTo>
                    <a:pt x="240" y="235"/>
                    <a:pt x="244" y="237"/>
                    <a:pt x="248" y="239"/>
                  </a:cubicBezTo>
                  <a:cubicBezTo>
                    <a:pt x="248" y="238"/>
                    <a:pt x="250" y="238"/>
                    <a:pt x="250" y="236"/>
                  </a:cubicBezTo>
                  <a:cubicBezTo>
                    <a:pt x="247" y="233"/>
                    <a:pt x="242" y="228"/>
                    <a:pt x="238" y="231"/>
                  </a:cubicBezTo>
                  <a:close/>
                  <a:moveTo>
                    <a:pt x="487" y="234"/>
                  </a:moveTo>
                  <a:cubicBezTo>
                    <a:pt x="487" y="231"/>
                    <a:pt x="485" y="231"/>
                    <a:pt x="484" y="230"/>
                  </a:cubicBezTo>
                  <a:cubicBezTo>
                    <a:pt x="484" y="232"/>
                    <a:pt x="485" y="233"/>
                    <a:pt x="487" y="234"/>
                  </a:cubicBezTo>
                  <a:close/>
                  <a:moveTo>
                    <a:pt x="521" y="234"/>
                  </a:moveTo>
                  <a:cubicBezTo>
                    <a:pt x="523" y="237"/>
                    <a:pt x="527" y="238"/>
                    <a:pt x="530" y="241"/>
                  </a:cubicBezTo>
                  <a:cubicBezTo>
                    <a:pt x="530" y="240"/>
                    <a:pt x="531" y="238"/>
                    <a:pt x="531" y="237"/>
                  </a:cubicBezTo>
                  <a:cubicBezTo>
                    <a:pt x="528" y="234"/>
                    <a:pt x="525" y="232"/>
                    <a:pt x="522" y="230"/>
                  </a:cubicBezTo>
                  <a:cubicBezTo>
                    <a:pt x="522" y="232"/>
                    <a:pt x="521" y="232"/>
                    <a:pt x="521" y="234"/>
                  </a:cubicBezTo>
                  <a:close/>
                  <a:moveTo>
                    <a:pt x="131" y="231"/>
                  </a:moveTo>
                  <a:cubicBezTo>
                    <a:pt x="123" y="236"/>
                    <a:pt x="129" y="244"/>
                    <a:pt x="136" y="246"/>
                  </a:cubicBezTo>
                  <a:cubicBezTo>
                    <a:pt x="139" y="240"/>
                    <a:pt x="135" y="234"/>
                    <a:pt x="131" y="231"/>
                  </a:cubicBezTo>
                  <a:close/>
                  <a:moveTo>
                    <a:pt x="356" y="235"/>
                  </a:moveTo>
                  <a:cubicBezTo>
                    <a:pt x="354" y="233"/>
                    <a:pt x="353" y="231"/>
                    <a:pt x="351" y="231"/>
                  </a:cubicBezTo>
                  <a:cubicBezTo>
                    <a:pt x="350" y="234"/>
                    <a:pt x="357" y="235"/>
                    <a:pt x="356" y="235"/>
                  </a:cubicBezTo>
                  <a:close/>
                  <a:moveTo>
                    <a:pt x="417" y="238"/>
                  </a:moveTo>
                  <a:cubicBezTo>
                    <a:pt x="419" y="238"/>
                    <a:pt x="419" y="240"/>
                    <a:pt x="421" y="240"/>
                  </a:cubicBezTo>
                  <a:cubicBezTo>
                    <a:pt x="423" y="236"/>
                    <a:pt x="426" y="237"/>
                    <a:pt x="426" y="232"/>
                  </a:cubicBezTo>
                  <a:cubicBezTo>
                    <a:pt x="422" y="230"/>
                    <a:pt x="419" y="232"/>
                    <a:pt x="417" y="238"/>
                  </a:cubicBezTo>
                  <a:close/>
                  <a:moveTo>
                    <a:pt x="439" y="237"/>
                  </a:moveTo>
                  <a:cubicBezTo>
                    <a:pt x="438" y="233"/>
                    <a:pt x="436" y="232"/>
                    <a:pt x="433" y="231"/>
                  </a:cubicBezTo>
                  <a:cubicBezTo>
                    <a:pt x="433" y="235"/>
                    <a:pt x="436" y="236"/>
                    <a:pt x="439" y="237"/>
                  </a:cubicBezTo>
                  <a:close/>
                  <a:moveTo>
                    <a:pt x="62" y="241"/>
                  </a:moveTo>
                  <a:cubicBezTo>
                    <a:pt x="61" y="237"/>
                    <a:pt x="59" y="233"/>
                    <a:pt x="54" y="232"/>
                  </a:cubicBezTo>
                  <a:cubicBezTo>
                    <a:pt x="56" y="239"/>
                    <a:pt x="58" y="246"/>
                    <a:pt x="66" y="249"/>
                  </a:cubicBezTo>
                  <a:cubicBezTo>
                    <a:pt x="63" y="246"/>
                    <a:pt x="64" y="238"/>
                    <a:pt x="62" y="241"/>
                  </a:cubicBezTo>
                  <a:close/>
                  <a:moveTo>
                    <a:pt x="202" y="241"/>
                  </a:moveTo>
                  <a:cubicBezTo>
                    <a:pt x="202" y="238"/>
                    <a:pt x="196" y="232"/>
                    <a:pt x="193" y="232"/>
                  </a:cubicBezTo>
                  <a:cubicBezTo>
                    <a:pt x="196" y="235"/>
                    <a:pt x="198" y="239"/>
                    <a:pt x="202" y="241"/>
                  </a:cubicBezTo>
                  <a:close/>
                  <a:moveTo>
                    <a:pt x="231" y="234"/>
                  </a:moveTo>
                  <a:cubicBezTo>
                    <a:pt x="231" y="234"/>
                    <a:pt x="231" y="233"/>
                    <a:pt x="231" y="232"/>
                  </a:cubicBezTo>
                  <a:cubicBezTo>
                    <a:pt x="229" y="233"/>
                    <a:pt x="226" y="231"/>
                    <a:pt x="227" y="232"/>
                  </a:cubicBezTo>
                  <a:cubicBezTo>
                    <a:pt x="229" y="233"/>
                    <a:pt x="229" y="236"/>
                    <a:pt x="231" y="234"/>
                  </a:cubicBezTo>
                  <a:close/>
                  <a:moveTo>
                    <a:pt x="560" y="245"/>
                  </a:moveTo>
                  <a:cubicBezTo>
                    <a:pt x="562" y="243"/>
                    <a:pt x="564" y="239"/>
                    <a:pt x="565" y="236"/>
                  </a:cubicBezTo>
                  <a:cubicBezTo>
                    <a:pt x="564" y="235"/>
                    <a:pt x="563" y="233"/>
                    <a:pt x="561" y="232"/>
                  </a:cubicBezTo>
                  <a:cubicBezTo>
                    <a:pt x="560" y="235"/>
                    <a:pt x="560" y="243"/>
                    <a:pt x="560" y="245"/>
                  </a:cubicBezTo>
                  <a:close/>
                  <a:moveTo>
                    <a:pt x="341" y="235"/>
                  </a:moveTo>
                  <a:cubicBezTo>
                    <a:pt x="343" y="237"/>
                    <a:pt x="347" y="233"/>
                    <a:pt x="344" y="232"/>
                  </a:cubicBezTo>
                  <a:cubicBezTo>
                    <a:pt x="344" y="234"/>
                    <a:pt x="341" y="233"/>
                    <a:pt x="341" y="235"/>
                  </a:cubicBezTo>
                  <a:close/>
                  <a:moveTo>
                    <a:pt x="541" y="237"/>
                  </a:moveTo>
                  <a:cubicBezTo>
                    <a:pt x="540" y="235"/>
                    <a:pt x="539" y="233"/>
                    <a:pt x="536" y="233"/>
                  </a:cubicBezTo>
                  <a:cubicBezTo>
                    <a:pt x="536" y="236"/>
                    <a:pt x="539" y="236"/>
                    <a:pt x="541" y="237"/>
                  </a:cubicBezTo>
                  <a:close/>
                  <a:moveTo>
                    <a:pt x="179" y="237"/>
                  </a:moveTo>
                  <a:cubicBezTo>
                    <a:pt x="181" y="237"/>
                    <a:pt x="181" y="234"/>
                    <a:pt x="180" y="234"/>
                  </a:cubicBezTo>
                  <a:cubicBezTo>
                    <a:pt x="180" y="234"/>
                    <a:pt x="178" y="235"/>
                    <a:pt x="179" y="237"/>
                  </a:cubicBezTo>
                  <a:close/>
                  <a:moveTo>
                    <a:pt x="225" y="242"/>
                  </a:moveTo>
                  <a:cubicBezTo>
                    <a:pt x="224" y="237"/>
                    <a:pt x="219" y="234"/>
                    <a:pt x="216" y="234"/>
                  </a:cubicBezTo>
                  <a:cubicBezTo>
                    <a:pt x="218" y="237"/>
                    <a:pt x="220" y="243"/>
                    <a:pt x="225" y="242"/>
                  </a:cubicBezTo>
                  <a:close/>
                  <a:moveTo>
                    <a:pt x="403" y="237"/>
                  </a:moveTo>
                  <a:cubicBezTo>
                    <a:pt x="403" y="235"/>
                    <a:pt x="403" y="235"/>
                    <a:pt x="403" y="235"/>
                  </a:cubicBezTo>
                  <a:cubicBezTo>
                    <a:pt x="403" y="235"/>
                    <a:pt x="403" y="235"/>
                    <a:pt x="403" y="235"/>
                  </a:cubicBezTo>
                  <a:cubicBezTo>
                    <a:pt x="402" y="237"/>
                    <a:pt x="399" y="232"/>
                    <a:pt x="399" y="235"/>
                  </a:cubicBezTo>
                  <a:cubicBezTo>
                    <a:pt x="401" y="235"/>
                    <a:pt x="401" y="237"/>
                    <a:pt x="403" y="237"/>
                  </a:cubicBezTo>
                  <a:close/>
                  <a:moveTo>
                    <a:pt x="101" y="241"/>
                  </a:moveTo>
                  <a:cubicBezTo>
                    <a:pt x="101" y="238"/>
                    <a:pt x="100" y="235"/>
                    <a:pt x="97" y="234"/>
                  </a:cubicBezTo>
                  <a:cubicBezTo>
                    <a:pt x="97" y="238"/>
                    <a:pt x="98" y="241"/>
                    <a:pt x="101" y="241"/>
                  </a:cubicBezTo>
                  <a:close/>
                  <a:moveTo>
                    <a:pt x="142" y="240"/>
                  </a:moveTo>
                  <a:cubicBezTo>
                    <a:pt x="145" y="238"/>
                    <a:pt x="140" y="236"/>
                    <a:pt x="139" y="234"/>
                  </a:cubicBezTo>
                  <a:cubicBezTo>
                    <a:pt x="139" y="237"/>
                    <a:pt x="140" y="239"/>
                    <a:pt x="142" y="240"/>
                  </a:cubicBezTo>
                  <a:close/>
                  <a:moveTo>
                    <a:pt x="266" y="240"/>
                  </a:moveTo>
                  <a:cubicBezTo>
                    <a:pt x="268" y="241"/>
                    <a:pt x="268" y="242"/>
                    <a:pt x="270" y="242"/>
                  </a:cubicBezTo>
                  <a:cubicBezTo>
                    <a:pt x="270" y="238"/>
                    <a:pt x="275" y="240"/>
                    <a:pt x="274" y="235"/>
                  </a:cubicBezTo>
                  <a:cubicBezTo>
                    <a:pt x="273" y="235"/>
                    <a:pt x="273" y="235"/>
                    <a:pt x="273" y="234"/>
                  </a:cubicBezTo>
                  <a:cubicBezTo>
                    <a:pt x="270" y="236"/>
                    <a:pt x="267" y="237"/>
                    <a:pt x="266" y="240"/>
                  </a:cubicBezTo>
                  <a:close/>
                  <a:moveTo>
                    <a:pt x="293" y="239"/>
                  </a:moveTo>
                  <a:cubicBezTo>
                    <a:pt x="294" y="242"/>
                    <a:pt x="298" y="242"/>
                    <a:pt x="301" y="244"/>
                  </a:cubicBezTo>
                  <a:cubicBezTo>
                    <a:pt x="302" y="243"/>
                    <a:pt x="302" y="242"/>
                    <a:pt x="303" y="241"/>
                  </a:cubicBezTo>
                  <a:cubicBezTo>
                    <a:pt x="301" y="238"/>
                    <a:pt x="299" y="235"/>
                    <a:pt x="295" y="234"/>
                  </a:cubicBezTo>
                  <a:cubicBezTo>
                    <a:pt x="295" y="236"/>
                    <a:pt x="293" y="237"/>
                    <a:pt x="293" y="239"/>
                  </a:cubicBezTo>
                  <a:close/>
                  <a:moveTo>
                    <a:pt x="461" y="237"/>
                  </a:moveTo>
                  <a:cubicBezTo>
                    <a:pt x="465" y="240"/>
                    <a:pt x="467" y="245"/>
                    <a:pt x="472" y="248"/>
                  </a:cubicBezTo>
                  <a:cubicBezTo>
                    <a:pt x="472" y="246"/>
                    <a:pt x="473" y="245"/>
                    <a:pt x="473" y="243"/>
                  </a:cubicBezTo>
                  <a:cubicBezTo>
                    <a:pt x="470" y="239"/>
                    <a:pt x="466" y="236"/>
                    <a:pt x="462" y="234"/>
                  </a:cubicBezTo>
                  <a:cubicBezTo>
                    <a:pt x="462" y="235"/>
                    <a:pt x="461" y="236"/>
                    <a:pt x="461" y="237"/>
                  </a:cubicBezTo>
                  <a:close/>
                  <a:moveTo>
                    <a:pt x="480" y="240"/>
                  </a:moveTo>
                  <a:cubicBezTo>
                    <a:pt x="482" y="241"/>
                    <a:pt x="482" y="243"/>
                    <a:pt x="484" y="243"/>
                  </a:cubicBezTo>
                  <a:cubicBezTo>
                    <a:pt x="487" y="239"/>
                    <a:pt x="486" y="236"/>
                    <a:pt x="482" y="234"/>
                  </a:cubicBezTo>
                  <a:cubicBezTo>
                    <a:pt x="482" y="237"/>
                    <a:pt x="480" y="238"/>
                    <a:pt x="480" y="240"/>
                  </a:cubicBezTo>
                  <a:close/>
                  <a:moveTo>
                    <a:pt x="43" y="249"/>
                  </a:moveTo>
                  <a:cubicBezTo>
                    <a:pt x="42" y="245"/>
                    <a:pt x="43" y="242"/>
                    <a:pt x="44" y="238"/>
                  </a:cubicBezTo>
                  <a:cubicBezTo>
                    <a:pt x="43" y="237"/>
                    <a:pt x="42" y="235"/>
                    <a:pt x="40" y="235"/>
                  </a:cubicBezTo>
                  <a:cubicBezTo>
                    <a:pt x="40" y="238"/>
                    <a:pt x="37" y="247"/>
                    <a:pt x="43" y="249"/>
                  </a:cubicBezTo>
                  <a:close/>
                  <a:moveTo>
                    <a:pt x="507" y="240"/>
                  </a:moveTo>
                  <a:cubicBezTo>
                    <a:pt x="506" y="237"/>
                    <a:pt x="504" y="235"/>
                    <a:pt x="501" y="235"/>
                  </a:cubicBezTo>
                  <a:cubicBezTo>
                    <a:pt x="501" y="238"/>
                    <a:pt x="504" y="239"/>
                    <a:pt x="507" y="240"/>
                  </a:cubicBezTo>
                  <a:close/>
                  <a:moveTo>
                    <a:pt x="182" y="239"/>
                  </a:moveTo>
                  <a:cubicBezTo>
                    <a:pt x="187" y="240"/>
                    <a:pt x="191" y="249"/>
                    <a:pt x="196" y="244"/>
                  </a:cubicBezTo>
                  <a:cubicBezTo>
                    <a:pt x="192" y="241"/>
                    <a:pt x="188" y="239"/>
                    <a:pt x="184" y="235"/>
                  </a:cubicBezTo>
                  <a:cubicBezTo>
                    <a:pt x="184" y="237"/>
                    <a:pt x="182" y="238"/>
                    <a:pt x="182" y="239"/>
                  </a:cubicBezTo>
                  <a:close/>
                  <a:moveTo>
                    <a:pt x="346" y="238"/>
                  </a:moveTo>
                  <a:cubicBezTo>
                    <a:pt x="349" y="237"/>
                    <a:pt x="350" y="242"/>
                    <a:pt x="353" y="240"/>
                  </a:cubicBezTo>
                  <a:cubicBezTo>
                    <a:pt x="351" y="239"/>
                    <a:pt x="347" y="232"/>
                    <a:pt x="346" y="238"/>
                  </a:cubicBezTo>
                  <a:close/>
                  <a:moveTo>
                    <a:pt x="286" y="243"/>
                  </a:moveTo>
                  <a:cubicBezTo>
                    <a:pt x="286" y="242"/>
                    <a:pt x="287" y="241"/>
                    <a:pt x="287" y="240"/>
                  </a:cubicBezTo>
                  <a:cubicBezTo>
                    <a:pt x="285" y="238"/>
                    <a:pt x="282" y="237"/>
                    <a:pt x="280" y="236"/>
                  </a:cubicBezTo>
                  <a:cubicBezTo>
                    <a:pt x="281" y="239"/>
                    <a:pt x="284" y="241"/>
                    <a:pt x="286" y="243"/>
                  </a:cubicBezTo>
                  <a:close/>
                  <a:moveTo>
                    <a:pt x="381" y="241"/>
                  </a:moveTo>
                  <a:cubicBezTo>
                    <a:pt x="382" y="241"/>
                    <a:pt x="383" y="241"/>
                    <a:pt x="384" y="241"/>
                  </a:cubicBezTo>
                  <a:cubicBezTo>
                    <a:pt x="384" y="238"/>
                    <a:pt x="387" y="239"/>
                    <a:pt x="386" y="236"/>
                  </a:cubicBezTo>
                  <a:cubicBezTo>
                    <a:pt x="383" y="236"/>
                    <a:pt x="383" y="239"/>
                    <a:pt x="381" y="241"/>
                  </a:cubicBezTo>
                  <a:close/>
                  <a:moveTo>
                    <a:pt x="423" y="243"/>
                  </a:moveTo>
                  <a:cubicBezTo>
                    <a:pt x="428" y="244"/>
                    <a:pt x="431" y="248"/>
                    <a:pt x="436" y="250"/>
                  </a:cubicBezTo>
                  <a:cubicBezTo>
                    <a:pt x="438" y="248"/>
                    <a:pt x="440" y="247"/>
                    <a:pt x="440" y="244"/>
                  </a:cubicBezTo>
                  <a:cubicBezTo>
                    <a:pt x="437" y="240"/>
                    <a:pt x="434" y="238"/>
                    <a:pt x="429" y="236"/>
                  </a:cubicBezTo>
                  <a:cubicBezTo>
                    <a:pt x="427" y="238"/>
                    <a:pt x="424" y="239"/>
                    <a:pt x="423" y="243"/>
                  </a:cubicBezTo>
                  <a:close/>
                  <a:moveTo>
                    <a:pt x="490" y="237"/>
                  </a:moveTo>
                  <a:cubicBezTo>
                    <a:pt x="491" y="238"/>
                    <a:pt x="491" y="241"/>
                    <a:pt x="493" y="241"/>
                  </a:cubicBezTo>
                  <a:cubicBezTo>
                    <a:pt x="493" y="239"/>
                    <a:pt x="494" y="239"/>
                    <a:pt x="494" y="237"/>
                  </a:cubicBezTo>
                  <a:cubicBezTo>
                    <a:pt x="493" y="236"/>
                    <a:pt x="492" y="235"/>
                    <a:pt x="490" y="237"/>
                  </a:cubicBezTo>
                  <a:close/>
                  <a:moveTo>
                    <a:pt x="631" y="239"/>
                  </a:moveTo>
                  <a:cubicBezTo>
                    <a:pt x="634" y="240"/>
                    <a:pt x="634" y="236"/>
                    <a:pt x="632" y="236"/>
                  </a:cubicBezTo>
                  <a:cubicBezTo>
                    <a:pt x="632" y="238"/>
                    <a:pt x="631" y="238"/>
                    <a:pt x="631" y="239"/>
                  </a:cubicBezTo>
                  <a:close/>
                  <a:moveTo>
                    <a:pt x="242" y="246"/>
                  </a:moveTo>
                  <a:cubicBezTo>
                    <a:pt x="245" y="241"/>
                    <a:pt x="239" y="237"/>
                    <a:pt x="234" y="237"/>
                  </a:cubicBezTo>
                  <a:cubicBezTo>
                    <a:pt x="235" y="241"/>
                    <a:pt x="240" y="242"/>
                    <a:pt x="242" y="246"/>
                  </a:cubicBezTo>
                  <a:close/>
                  <a:moveTo>
                    <a:pt x="91" y="267"/>
                  </a:moveTo>
                  <a:cubicBezTo>
                    <a:pt x="88" y="261"/>
                    <a:pt x="86" y="253"/>
                    <a:pt x="82" y="248"/>
                  </a:cubicBezTo>
                  <a:cubicBezTo>
                    <a:pt x="76" y="245"/>
                    <a:pt x="70" y="241"/>
                    <a:pt x="64" y="237"/>
                  </a:cubicBezTo>
                  <a:cubicBezTo>
                    <a:pt x="69" y="251"/>
                    <a:pt x="79" y="262"/>
                    <a:pt x="91" y="267"/>
                  </a:cubicBezTo>
                  <a:close/>
                  <a:moveTo>
                    <a:pt x="564" y="248"/>
                  </a:moveTo>
                  <a:cubicBezTo>
                    <a:pt x="565" y="249"/>
                    <a:pt x="566" y="250"/>
                    <a:pt x="567" y="250"/>
                  </a:cubicBezTo>
                  <a:cubicBezTo>
                    <a:pt x="567" y="246"/>
                    <a:pt x="569" y="243"/>
                    <a:pt x="569" y="238"/>
                  </a:cubicBezTo>
                  <a:cubicBezTo>
                    <a:pt x="568" y="238"/>
                    <a:pt x="568" y="238"/>
                    <a:pt x="567" y="237"/>
                  </a:cubicBezTo>
                  <a:cubicBezTo>
                    <a:pt x="566" y="241"/>
                    <a:pt x="564" y="244"/>
                    <a:pt x="564" y="248"/>
                  </a:cubicBezTo>
                  <a:close/>
                  <a:moveTo>
                    <a:pt x="405" y="246"/>
                  </a:moveTo>
                  <a:cubicBezTo>
                    <a:pt x="407" y="241"/>
                    <a:pt x="400" y="240"/>
                    <a:pt x="398" y="238"/>
                  </a:cubicBezTo>
                  <a:cubicBezTo>
                    <a:pt x="399" y="242"/>
                    <a:pt x="401" y="245"/>
                    <a:pt x="405" y="246"/>
                  </a:cubicBezTo>
                  <a:close/>
                  <a:moveTo>
                    <a:pt x="250" y="241"/>
                  </a:moveTo>
                  <a:cubicBezTo>
                    <a:pt x="251" y="241"/>
                    <a:pt x="252" y="243"/>
                    <a:pt x="254" y="243"/>
                  </a:cubicBezTo>
                  <a:cubicBezTo>
                    <a:pt x="253" y="241"/>
                    <a:pt x="253" y="240"/>
                    <a:pt x="253" y="238"/>
                  </a:cubicBezTo>
                  <a:cubicBezTo>
                    <a:pt x="252" y="238"/>
                    <a:pt x="251" y="238"/>
                    <a:pt x="251" y="238"/>
                  </a:cubicBezTo>
                  <a:cubicBezTo>
                    <a:pt x="251" y="239"/>
                    <a:pt x="250" y="240"/>
                    <a:pt x="250" y="241"/>
                  </a:cubicBezTo>
                  <a:close/>
                  <a:moveTo>
                    <a:pt x="532" y="243"/>
                  </a:moveTo>
                  <a:cubicBezTo>
                    <a:pt x="534" y="244"/>
                    <a:pt x="534" y="246"/>
                    <a:pt x="537" y="246"/>
                  </a:cubicBezTo>
                  <a:cubicBezTo>
                    <a:pt x="537" y="244"/>
                    <a:pt x="538" y="244"/>
                    <a:pt x="538" y="242"/>
                  </a:cubicBezTo>
                  <a:cubicBezTo>
                    <a:pt x="537" y="241"/>
                    <a:pt x="536" y="239"/>
                    <a:pt x="533" y="239"/>
                  </a:cubicBezTo>
                  <a:cubicBezTo>
                    <a:pt x="534" y="241"/>
                    <a:pt x="533" y="242"/>
                    <a:pt x="532" y="243"/>
                  </a:cubicBezTo>
                  <a:close/>
                  <a:moveTo>
                    <a:pt x="119" y="250"/>
                  </a:moveTo>
                  <a:cubicBezTo>
                    <a:pt x="116" y="245"/>
                    <a:pt x="110" y="243"/>
                    <a:pt x="106" y="240"/>
                  </a:cubicBezTo>
                  <a:cubicBezTo>
                    <a:pt x="106" y="246"/>
                    <a:pt x="114" y="250"/>
                    <a:pt x="119" y="250"/>
                  </a:cubicBezTo>
                  <a:close/>
                  <a:moveTo>
                    <a:pt x="157" y="245"/>
                  </a:moveTo>
                  <a:cubicBezTo>
                    <a:pt x="153" y="244"/>
                    <a:pt x="152" y="241"/>
                    <a:pt x="149" y="240"/>
                  </a:cubicBezTo>
                  <a:cubicBezTo>
                    <a:pt x="151" y="242"/>
                    <a:pt x="154" y="249"/>
                    <a:pt x="157" y="245"/>
                  </a:cubicBezTo>
                  <a:close/>
                  <a:moveTo>
                    <a:pt x="172" y="243"/>
                  </a:moveTo>
                  <a:cubicBezTo>
                    <a:pt x="175" y="243"/>
                    <a:pt x="176" y="241"/>
                    <a:pt x="176" y="240"/>
                  </a:cubicBezTo>
                  <a:cubicBezTo>
                    <a:pt x="174" y="239"/>
                    <a:pt x="174" y="242"/>
                    <a:pt x="172" y="243"/>
                  </a:cubicBezTo>
                  <a:close/>
                  <a:moveTo>
                    <a:pt x="273" y="244"/>
                  </a:moveTo>
                  <a:cubicBezTo>
                    <a:pt x="276" y="246"/>
                    <a:pt x="278" y="249"/>
                    <a:pt x="282" y="249"/>
                  </a:cubicBezTo>
                  <a:cubicBezTo>
                    <a:pt x="284" y="243"/>
                    <a:pt x="275" y="236"/>
                    <a:pt x="273" y="244"/>
                  </a:cubicBezTo>
                  <a:close/>
                  <a:moveTo>
                    <a:pt x="518" y="244"/>
                  </a:moveTo>
                  <a:cubicBezTo>
                    <a:pt x="521" y="246"/>
                    <a:pt x="523" y="248"/>
                    <a:pt x="526" y="250"/>
                  </a:cubicBezTo>
                  <a:cubicBezTo>
                    <a:pt x="530" y="244"/>
                    <a:pt x="522" y="242"/>
                    <a:pt x="519" y="240"/>
                  </a:cubicBezTo>
                  <a:cubicBezTo>
                    <a:pt x="519" y="242"/>
                    <a:pt x="518" y="242"/>
                    <a:pt x="518" y="244"/>
                  </a:cubicBezTo>
                  <a:close/>
                  <a:moveTo>
                    <a:pt x="598" y="268"/>
                  </a:moveTo>
                  <a:cubicBezTo>
                    <a:pt x="598" y="270"/>
                    <a:pt x="598" y="270"/>
                    <a:pt x="600" y="268"/>
                  </a:cubicBezTo>
                  <a:cubicBezTo>
                    <a:pt x="599" y="265"/>
                    <a:pt x="601" y="264"/>
                    <a:pt x="603" y="262"/>
                  </a:cubicBezTo>
                  <a:cubicBezTo>
                    <a:pt x="604" y="257"/>
                    <a:pt x="604" y="253"/>
                    <a:pt x="607" y="249"/>
                  </a:cubicBezTo>
                  <a:cubicBezTo>
                    <a:pt x="606" y="246"/>
                    <a:pt x="607" y="243"/>
                    <a:pt x="606" y="240"/>
                  </a:cubicBezTo>
                  <a:cubicBezTo>
                    <a:pt x="603" y="247"/>
                    <a:pt x="601" y="258"/>
                    <a:pt x="598" y="268"/>
                  </a:cubicBezTo>
                  <a:close/>
                  <a:moveTo>
                    <a:pt x="621" y="277"/>
                  </a:moveTo>
                  <a:cubicBezTo>
                    <a:pt x="627" y="272"/>
                    <a:pt x="625" y="261"/>
                    <a:pt x="630" y="253"/>
                  </a:cubicBezTo>
                  <a:cubicBezTo>
                    <a:pt x="628" y="250"/>
                    <a:pt x="630" y="247"/>
                    <a:pt x="632" y="246"/>
                  </a:cubicBezTo>
                  <a:cubicBezTo>
                    <a:pt x="632" y="243"/>
                    <a:pt x="633" y="241"/>
                    <a:pt x="631" y="240"/>
                  </a:cubicBezTo>
                  <a:cubicBezTo>
                    <a:pt x="629" y="254"/>
                    <a:pt x="622" y="264"/>
                    <a:pt x="621" y="277"/>
                  </a:cubicBezTo>
                  <a:close/>
                  <a:moveTo>
                    <a:pt x="219" y="248"/>
                  </a:moveTo>
                  <a:cubicBezTo>
                    <a:pt x="220" y="244"/>
                    <a:pt x="213" y="240"/>
                    <a:pt x="211" y="241"/>
                  </a:cubicBezTo>
                  <a:cubicBezTo>
                    <a:pt x="214" y="243"/>
                    <a:pt x="215" y="246"/>
                    <a:pt x="219" y="248"/>
                  </a:cubicBezTo>
                  <a:close/>
                  <a:moveTo>
                    <a:pt x="386" y="246"/>
                  </a:moveTo>
                  <a:cubicBezTo>
                    <a:pt x="391" y="247"/>
                    <a:pt x="392" y="251"/>
                    <a:pt x="398" y="252"/>
                  </a:cubicBezTo>
                  <a:cubicBezTo>
                    <a:pt x="400" y="246"/>
                    <a:pt x="393" y="244"/>
                    <a:pt x="391" y="241"/>
                  </a:cubicBezTo>
                  <a:cubicBezTo>
                    <a:pt x="389" y="243"/>
                    <a:pt x="386" y="243"/>
                    <a:pt x="386" y="246"/>
                  </a:cubicBezTo>
                  <a:close/>
                  <a:moveTo>
                    <a:pt x="468" y="248"/>
                  </a:moveTo>
                  <a:cubicBezTo>
                    <a:pt x="465" y="246"/>
                    <a:pt x="464" y="242"/>
                    <a:pt x="459" y="241"/>
                  </a:cubicBezTo>
                  <a:cubicBezTo>
                    <a:pt x="461" y="244"/>
                    <a:pt x="465" y="248"/>
                    <a:pt x="468" y="248"/>
                  </a:cubicBezTo>
                  <a:close/>
                  <a:moveTo>
                    <a:pt x="46" y="252"/>
                  </a:moveTo>
                  <a:cubicBezTo>
                    <a:pt x="47" y="252"/>
                    <a:pt x="48" y="253"/>
                    <a:pt x="50" y="253"/>
                  </a:cubicBezTo>
                  <a:cubicBezTo>
                    <a:pt x="49" y="249"/>
                    <a:pt x="50" y="244"/>
                    <a:pt x="47" y="241"/>
                  </a:cubicBezTo>
                  <a:cubicBezTo>
                    <a:pt x="46" y="244"/>
                    <a:pt x="46" y="248"/>
                    <a:pt x="46" y="252"/>
                  </a:cubicBezTo>
                  <a:close/>
                  <a:moveTo>
                    <a:pt x="209" y="246"/>
                  </a:moveTo>
                  <a:cubicBezTo>
                    <a:pt x="208" y="244"/>
                    <a:pt x="207" y="242"/>
                    <a:pt x="205" y="241"/>
                  </a:cubicBezTo>
                  <a:cubicBezTo>
                    <a:pt x="204" y="244"/>
                    <a:pt x="208" y="245"/>
                    <a:pt x="209" y="246"/>
                  </a:cubicBezTo>
                  <a:close/>
                  <a:moveTo>
                    <a:pt x="303" y="245"/>
                  </a:moveTo>
                  <a:cubicBezTo>
                    <a:pt x="306" y="246"/>
                    <a:pt x="311" y="253"/>
                    <a:pt x="313" y="248"/>
                  </a:cubicBezTo>
                  <a:cubicBezTo>
                    <a:pt x="310" y="246"/>
                    <a:pt x="305" y="238"/>
                    <a:pt x="303" y="245"/>
                  </a:cubicBezTo>
                  <a:close/>
                  <a:moveTo>
                    <a:pt x="326" y="249"/>
                  </a:moveTo>
                  <a:cubicBezTo>
                    <a:pt x="328" y="250"/>
                    <a:pt x="329" y="251"/>
                    <a:pt x="330" y="252"/>
                  </a:cubicBezTo>
                  <a:cubicBezTo>
                    <a:pt x="333" y="249"/>
                    <a:pt x="334" y="246"/>
                    <a:pt x="337" y="243"/>
                  </a:cubicBezTo>
                  <a:cubicBezTo>
                    <a:pt x="333" y="240"/>
                    <a:pt x="326" y="246"/>
                    <a:pt x="326" y="249"/>
                  </a:cubicBezTo>
                  <a:close/>
                  <a:moveTo>
                    <a:pt x="488" y="246"/>
                  </a:moveTo>
                  <a:cubicBezTo>
                    <a:pt x="489" y="246"/>
                    <a:pt x="489" y="246"/>
                    <a:pt x="489" y="248"/>
                  </a:cubicBezTo>
                  <a:cubicBezTo>
                    <a:pt x="491" y="248"/>
                    <a:pt x="491" y="245"/>
                    <a:pt x="492" y="244"/>
                  </a:cubicBezTo>
                  <a:cubicBezTo>
                    <a:pt x="491" y="243"/>
                    <a:pt x="491" y="242"/>
                    <a:pt x="489" y="241"/>
                  </a:cubicBezTo>
                  <a:cubicBezTo>
                    <a:pt x="489" y="243"/>
                    <a:pt x="488" y="244"/>
                    <a:pt x="488" y="246"/>
                  </a:cubicBezTo>
                  <a:close/>
                  <a:moveTo>
                    <a:pt x="177" y="246"/>
                  </a:moveTo>
                  <a:cubicBezTo>
                    <a:pt x="181" y="249"/>
                    <a:pt x="188" y="255"/>
                    <a:pt x="191" y="249"/>
                  </a:cubicBezTo>
                  <a:cubicBezTo>
                    <a:pt x="187" y="247"/>
                    <a:pt x="180" y="238"/>
                    <a:pt x="177" y="246"/>
                  </a:cubicBezTo>
                  <a:close/>
                  <a:moveTo>
                    <a:pt x="502" y="251"/>
                  </a:moveTo>
                  <a:cubicBezTo>
                    <a:pt x="504" y="250"/>
                    <a:pt x="505" y="249"/>
                    <a:pt x="505" y="246"/>
                  </a:cubicBezTo>
                  <a:cubicBezTo>
                    <a:pt x="503" y="244"/>
                    <a:pt x="502" y="243"/>
                    <a:pt x="499" y="242"/>
                  </a:cubicBezTo>
                  <a:cubicBezTo>
                    <a:pt x="497" y="246"/>
                    <a:pt x="499" y="250"/>
                    <a:pt x="502" y="251"/>
                  </a:cubicBezTo>
                  <a:close/>
                  <a:moveTo>
                    <a:pt x="573" y="254"/>
                  </a:moveTo>
                  <a:cubicBezTo>
                    <a:pt x="575" y="252"/>
                    <a:pt x="576" y="243"/>
                    <a:pt x="573" y="242"/>
                  </a:cubicBezTo>
                  <a:cubicBezTo>
                    <a:pt x="572" y="245"/>
                    <a:pt x="568" y="252"/>
                    <a:pt x="573" y="254"/>
                  </a:cubicBezTo>
                  <a:close/>
                  <a:moveTo>
                    <a:pt x="149" y="252"/>
                  </a:moveTo>
                  <a:cubicBezTo>
                    <a:pt x="149" y="252"/>
                    <a:pt x="150" y="252"/>
                    <a:pt x="151" y="252"/>
                  </a:cubicBezTo>
                  <a:cubicBezTo>
                    <a:pt x="150" y="247"/>
                    <a:pt x="148" y="245"/>
                    <a:pt x="145" y="243"/>
                  </a:cubicBezTo>
                  <a:cubicBezTo>
                    <a:pt x="142" y="246"/>
                    <a:pt x="147" y="250"/>
                    <a:pt x="149" y="252"/>
                  </a:cubicBezTo>
                  <a:close/>
                  <a:moveTo>
                    <a:pt x="290" y="243"/>
                  </a:moveTo>
                  <a:cubicBezTo>
                    <a:pt x="287" y="246"/>
                    <a:pt x="291" y="250"/>
                    <a:pt x="293" y="252"/>
                  </a:cubicBezTo>
                  <a:cubicBezTo>
                    <a:pt x="295" y="251"/>
                    <a:pt x="297" y="250"/>
                    <a:pt x="297" y="248"/>
                  </a:cubicBezTo>
                  <a:cubicBezTo>
                    <a:pt x="294" y="248"/>
                    <a:pt x="294" y="244"/>
                    <a:pt x="290" y="243"/>
                  </a:cubicBezTo>
                  <a:close/>
                  <a:moveTo>
                    <a:pt x="57" y="258"/>
                  </a:moveTo>
                  <a:cubicBezTo>
                    <a:pt x="56" y="253"/>
                    <a:pt x="55" y="247"/>
                    <a:pt x="52" y="244"/>
                  </a:cubicBezTo>
                  <a:cubicBezTo>
                    <a:pt x="54" y="247"/>
                    <a:pt x="52" y="256"/>
                    <a:pt x="57" y="258"/>
                  </a:cubicBezTo>
                  <a:close/>
                  <a:moveTo>
                    <a:pt x="230" y="245"/>
                  </a:moveTo>
                  <a:cubicBezTo>
                    <a:pt x="231" y="248"/>
                    <a:pt x="236" y="250"/>
                    <a:pt x="239" y="250"/>
                  </a:cubicBezTo>
                  <a:cubicBezTo>
                    <a:pt x="237" y="247"/>
                    <a:pt x="233" y="244"/>
                    <a:pt x="230" y="245"/>
                  </a:cubicBezTo>
                  <a:close/>
                  <a:moveTo>
                    <a:pt x="332" y="254"/>
                  </a:moveTo>
                  <a:cubicBezTo>
                    <a:pt x="339" y="257"/>
                    <a:pt x="344" y="261"/>
                    <a:pt x="350" y="264"/>
                  </a:cubicBezTo>
                  <a:cubicBezTo>
                    <a:pt x="352" y="261"/>
                    <a:pt x="348" y="258"/>
                    <a:pt x="347" y="256"/>
                  </a:cubicBezTo>
                  <a:cubicBezTo>
                    <a:pt x="344" y="252"/>
                    <a:pt x="342" y="247"/>
                    <a:pt x="339" y="244"/>
                  </a:cubicBezTo>
                  <a:cubicBezTo>
                    <a:pt x="337" y="248"/>
                    <a:pt x="334" y="250"/>
                    <a:pt x="332" y="254"/>
                  </a:cubicBezTo>
                  <a:close/>
                  <a:moveTo>
                    <a:pt x="452" y="245"/>
                  </a:moveTo>
                  <a:cubicBezTo>
                    <a:pt x="452" y="247"/>
                    <a:pt x="453" y="247"/>
                    <a:pt x="454" y="247"/>
                  </a:cubicBezTo>
                  <a:cubicBezTo>
                    <a:pt x="455" y="245"/>
                    <a:pt x="454" y="244"/>
                    <a:pt x="453" y="244"/>
                  </a:cubicBezTo>
                  <a:cubicBezTo>
                    <a:pt x="453" y="245"/>
                    <a:pt x="453" y="245"/>
                    <a:pt x="452" y="245"/>
                  </a:cubicBezTo>
                  <a:close/>
                  <a:moveTo>
                    <a:pt x="540" y="249"/>
                  </a:moveTo>
                  <a:cubicBezTo>
                    <a:pt x="542" y="251"/>
                    <a:pt x="544" y="253"/>
                    <a:pt x="547" y="254"/>
                  </a:cubicBezTo>
                  <a:cubicBezTo>
                    <a:pt x="548" y="251"/>
                    <a:pt x="548" y="251"/>
                    <a:pt x="548" y="249"/>
                  </a:cubicBezTo>
                  <a:cubicBezTo>
                    <a:pt x="546" y="248"/>
                    <a:pt x="544" y="245"/>
                    <a:pt x="541" y="244"/>
                  </a:cubicBezTo>
                  <a:cubicBezTo>
                    <a:pt x="541" y="246"/>
                    <a:pt x="540" y="247"/>
                    <a:pt x="540" y="249"/>
                  </a:cubicBezTo>
                  <a:close/>
                  <a:moveTo>
                    <a:pt x="240" y="252"/>
                  </a:moveTo>
                  <a:cubicBezTo>
                    <a:pt x="242" y="253"/>
                    <a:pt x="243" y="254"/>
                    <a:pt x="245" y="254"/>
                  </a:cubicBezTo>
                  <a:cubicBezTo>
                    <a:pt x="245" y="251"/>
                    <a:pt x="249" y="252"/>
                    <a:pt x="248" y="249"/>
                  </a:cubicBezTo>
                  <a:cubicBezTo>
                    <a:pt x="247" y="248"/>
                    <a:pt x="247" y="246"/>
                    <a:pt x="245" y="246"/>
                  </a:cubicBezTo>
                  <a:cubicBezTo>
                    <a:pt x="244" y="248"/>
                    <a:pt x="241" y="250"/>
                    <a:pt x="240" y="252"/>
                  </a:cubicBezTo>
                  <a:close/>
                  <a:moveTo>
                    <a:pt x="359" y="250"/>
                  </a:moveTo>
                  <a:cubicBezTo>
                    <a:pt x="359" y="247"/>
                    <a:pt x="355" y="246"/>
                    <a:pt x="354" y="246"/>
                  </a:cubicBezTo>
                  <a:cubicBezTo>
                    <a:pt x="356" y="247"/>
                    <a:pt x="356" y="250"/>
                    <a:pt x="359" y="250"/>
                  </a:cubicBezTo>
                  <a:close/>
                  <a:moveTo>
                    <a:pt x="370" y="248"/>
                  </a:moveTo>
                  <a:cubicBezTo>
                    <a:pt x="368" y="248"/>
                    <a:pt x="366" y="247"/>
                    <a:pt x="368" y="246"/>
                  </a:cubicBezTo>
                  <a:cubicBezTo>
                    <a:pt x="363" y="246"/>
                    <a:pt x="370" y="252"/>
                    <a:pt x="370" y="248"/>
                  </a:cubicBezTo>
                  <a:close/>
                  <a:moveTo>
                    <a:pt x="476" y="252"/>
                  </a:moveTo>
                  <a:cubicBezTo>
                    <a:pt x="477" y="254"/>
                    <a:pt x="477" y="255"/>
                    <a:pt x="479" y="255"/>
                  </a:cubicBezTo>
                  <a:cubicBezTo>
                    <a:pt x="480" y="253"/>
                    <a:pt x="481" y="251"/>
                    <a:pt x="482" y="248"/>
                  </a:cubicBezTo>
                  <a:cubicBezTo>
                    <a:pt x="480" y="248"/>
                    <a:pt x="480" y="246"/>
                    <a:pt x="478" y="246"/>
                  </a:cubicBezTo>
                  <a:cubicBezTo>
                    <a:pt x="478" y="249"/>
                    <a:pt x="476" y="249"/>
                    <a:pt x="476" y="252"/>
                  </a:cubicBezTo>
                  <a:close/>
                  <a:moveTo>
                    <a:pt x="614" y="268"/>
                  </a:moveTo>
                  <a:cubicBezTo>
                    <a:pt x="615" y="261"/>
                    <a:pt x="621" y="251"/>
                    <a:pt x="618" y="246"/>
                  </a:cubicBezTo>
                  <a:cubicBezTo>
                    <a:pt x="617" y="253"/>
                    <a:pt x="611" y="259"/>
                    <a:pt x="614" y="268"/>
                  </a:cubicBezTo>
                  <a:close/>
                  <a:moveTo>
                    <a:pt x="139" y="248"/>
                  </a:moveTo>
                  <a:cubicBezTo>
                    <a:pt x="141" y="248"/>
                    <a:pt x="141" y="249"/>
                    <a:pt x="142" y="249"/>
                  </a:cubicBezTo>
                  <a:cubicBezTo>
                    <a:pt x="142" y="247"/>
                    <a:pt x="141" y="247"/>
                    <a:pt x="140" y="246"/>
                  </a:cubicBezTo>
                  <a:cubicBezTo>
                    <a:pt x="140" y="247"/>
                    <a:pt x="139" y="247"/>
                    <a:pt x="139" y="248"/>
                  </a:cubicBezTo>
                  <a:close/>
                  <a:moveTo>
                    <a:pt x="197" y="249"/>
                  </a:moveTo>
                  <a:cubicBezTo>
                    <a:pt x="203" y="251"/>
                    <a:pt x="205" y="255"/>
                    <a:pt x="210" y="256"/>
                  </a:cubicBezTo>
                  <a:cubicBezTo>
                    <a:pt x="208" y="253"/>
                    <a:pt x="201" y="244"/>
                    <a:pt x="197" y="249"/>
                  </a:cubicBezTo>
                  <a:close/>
                  <a:moveTo>
                    <a:pt x="278" y="258"/>
                  </a:moveTo>
                  <a:cubicBezTo>
                    <a:pt x="278" y="256"/>
                    <a:pt x="280" y="255"/>
                    <a:pt x="280" y="253"/>
                  </a:cubicBezTo>
                  <a:cubicBezTo>
                    <a:pt x="278" y="249"/>
                    <a:pt x="273" y="248"/>
                    <a:pt x="269" y="247"/>
                  </a:cubicBezTo>
                  <a:cubicBezTo>
                    <a:pt x="268" y="252"/>
                    <a:pt x="274" y="255"/>
                    <a:pt x="278" y="258"/>
                  </a:cubicBezTo>
                  <a:close/>
                  <a:moveTo>
                    <a:pt x="410" y="252"/>
                  </a:moveTo>
                  <a:cubicBezTo>
                    <a:pt x="413" y="252"/>
                    <a:pt x="413" y="250"/>
                    <a:pt x="413" y="248"/>
                  </a:cubicBezTo>
                  <a:cubicBezTo>
                    <a:pt x="412" y="246"/>
                    <a:pt x="409" y="250"/>
                    <a:pt x="410" y="252"/>
                  </a:cubicBezTo>
                  <a:close/>
                  <a:moveTo>
                    <a:pt x="525" y="254"/>
                  </a:moveTo>
                  <a:cubicBezTo>
                    <a:pt x="523" y="250"/>
                    <a:pt x="520" y="249"/>
                    <a:pt x="517" y="247"/>
                  </a:cubicBezTo>
                  <a:cubicBezTo>
                    <a:pt x="517" y="250"/>
                    <a:pt x="522" y="252"/>
                    <a:pt x="525" y="254"/>
                  </a:cubicBezTo>
                  <a:close/>
                  <a:moveTo>
                    <a:pt x="308" y="254"/>
                  </a:moveTo>
                  <a:cubicBezTo>
                    <a:pt x="308" y="253"/>
                    <a:pt x="309" y="253"/>
                    <a:pt x="309" y="252"/>
                  </a:cubicBezTo>
                  <a:cubicBezTo>
                    <a:pt x="307" y="251"/>
                    <a:pt x="303" y="247"/>
                    <a:pt x="301" y="248"/>
                  </a:cubicBezTo>
                  <a:cubicBezTo>
                    <a:pt x="303" y="250"/>
                    <a:pt x="304" y="254"/>
                    <a:pt x="308" y="254"/>
                  </a:cubicBezTo>
                  <a:close/>
                  <a:moveTo>
                    <a:pt x="534" y="255"/>
                  </a:moveTo>
                  <a:cubicBezTo>
                    <a:pt x="537" y="252"/>
                    <a:pt x="532" y="250"/>
                    <a:pt x="531" y="248"/>
                  </a:cubicBezTo>
                  <a:cubicBezTo>
                    <a:pt x="528" y="251"/>
                    <a:pt x="530" y="255"/>
                    <a:pt x="534" y="255"/>
                  </a:cubicBezTo>
                  <a:close/>
                  <a:moveTo>
                    <a:pt x="233" y="255"/>
                  </a:moveTo>
                  <a:cubicBezTo>
                    <a:pt x="235" y="255"/>
                    <a:pt x="236" y="254"/>
                    <a:pt x="236" y="252"/>
                  </a:cubicBezTo>
                  <a:cubicBezTo>
                    <a:pt x="233" y="251"/>
                    <a:pt x="231" y="250"/>
                    <a:pt x="228" y="249"/>
                  </a:cubicBezTo>
                  <a:cubicBezTo>
                    <a:pt x="229" y="251"/>
                    <a:pt x="231" y="253"/>
                    <a:pt x="233" y="255"/>
                  </a:cubicBezTo>
                  <a:close/>
                  <a:moveTo>
                    <a:pt x="459" y="252"/>
                  </a:moveTo>
                  <a:cubicBezTo>
                    <a:pt x="462" y="252"/>
                    <a:pt x="466" y="258"/>
                    <a:pt x="468" y="256"/>
                  </a:cubicBezTo>
                  <a:cubicBezTo>
                    <a:pt x="467" y="254"/>
                    <a:pt x="462" y="251"/>
                    <a:pt x="459" y="249"/>
                  </a:cubicBezTo>
                  <a:cubicBezTo>
                    <a:pt x="459" y="250"/>
                    <a:pt x="459" y="251"/>
                    <a:pt x="459" y="252"/>
                  </a:cubicBezTo>
                  <a:close/>
                  <a:moveTo>
                    <a:pt x="256" y="252"/>
                  </a:moveTo>
                  <a:cubicBezTo>
                    <a:pt x="258" y="252"/>
                    <a:pt x="259" y="252"/>
                    <a:pt x="259" y="251"/>
                  </a:cubicBezTo>
                  <a:cubicBezTo>
                    <a:pt x="257" y="251"/>
                    <a:pt x="257" y="249"/>
                    <a:pt x="255" y="249"/>
                  </a:cubicBezTo>
                  <a:cubicBezTo>
                    <a:pt x="255" y="251"/>
                    <a:pt x="257" y="251"/>
                    <a:pt x="256" y="252"/>
                  </a:cubicBezTo>
                  <a:close/>
                  <a:moveTo>
                    <a:pt x="448" y="260"/>
                  </a:moveTo>
                  <a:cubicBezTo>
                    <a:pt x="450" y="257"/>
                    <a:pt x="451" y="254"/>
                    <a:pt x="452" y="251"/>
                  </a:cubicBezTo>
                  <a:cubicBezTo>
                    <a:pt x="445" y="246"/>
                    <a:pt x="442" y="258"/>
                    <a:pt x="448" y="260"/>
                  </a:cubicBezTo>
                  <a:close/>
                  <a:moveTo>
                    <a:pt x="414" y="254"/>
                  </a:moveTo>
                  <a:cubicBezTo>
                    <a:pt x="416" y="256"/>
                    <a:pt x="419" y="257"/>
                    <a:pt x="421" y="254"/>
                  </a:cubicBezTo>
                  <a:cubicBezTo>
                    <a:pt x="420" y="250"/>
                    <a:pt x="415" y="249"/>
                    <a:pt x="414" y="254"/>
                  </a:cubicBezTo>
                  <a:close/>
                  <a:moveTo>
                    <a:pt x="501" y="255"/>
                  </a:moveTo>
                  <a:cubicBezTo>
                    <a:pt x="499" y="253"/>
                    <a:pt x="499" y="250"/>
                    <a:pt x="495" y="250"/>
                  </a:cubicBezTo>
                  <a:cubicBezTo>
                    <a:pt x="496" y="253"/>
                    <a:pt x="498" y="254"/>
                    <a:pt x="501" y="255"/>
                  </a:cubicBezTo>
                  <a:close/>
                  <a:moveTo>
                    <a:pt x="509" y="260"/>
                  </a:moveTo>
                  <a:cubicBezTo>
                    <a:pt x="509" y="257"/>
                    <a:pt x="509" y="256"/>
                    <a:pt x="512" y="255"/>
                  </a:cubicBezTo>
                  <a:cubicBezTo>
                    <a:pt x="510" y="254"/>
                    <a:pt x="512" y="250"/>
                    <a:pt x="509" y="250"/>
                  </a:cubicBezTo>
                  <a:cubicBezTo>
                    <a:pt x="509" y="253"/>
                    <a:pt x="505" y="258"/>
                    <a:pt x="509" y="260"/>
                  </a:cubicBezTo>
                  <a:close/>
                  <a:moveTo>
                    <a:pt x="580" y="293"/>
                  </a:moveTo>
                  <a:cubicBezTo>
                    <a:pt x="581" y="286"/>
                    <a:pt x="583" y="278"/>
                    <a:pt x="586" y="272"/>
                  </a:cubicBezTo>
                  <a:cubicBezTo>
                    <a:pt x="587" y="265"/>
                    <a:pt x="592" y="256"/>
                    <a:pt x="591" y="250"/>
                  </a:cubicBezTo>
                  <a:cubicBezTo>
                    <a:pt x="586" y="264"/>
                    <a:pt x="579" y="280"/>
                    <a:pt x="580" y="293"/>
                  </a:cubicBezTo>
                  <a:close/>
                  <a:moveTo>
                    <a:pt x="74" y="269"/>
                  </a:moveTo>
                  <a:cubicBezTo>
                    <a:pt x="74" y="267"/>
                    <a:pt x="77" y="268"/>
                    <a:pt x="78" y="267"/>
                  </a:cubicBezTo>
                  <a:cubicBezTo>
                    <a:pt x="74" y="261"/>
                    <a:pt x="67" y="254"/>
                    <a:pt x="60" y="252"/>
                  </a:cubicBezTo>
                  <a:cubicBezTo>
                    <a:pt x="61" y="261"/>
                    <a:pt x="67" y="266"/>
                    <a:pt x="74" y="269"/>
                  </a:cubicBezTo>
                  <a:close/>
                  <a:moveTo>
                    <a:pt x="127" y="254"/>
                  </a:moveTo>
                  <a:cubicBezTo>
                    <a:pt x="128" y="254"/>
                    <a:pt x="127" y="252"/>
                    <a:pt x="128" y="251"/>
                  </a:cubicBezTo>
                  <a:cubicBezTo>
                    <a:pt x="127" y="251"/>
                    <a:pt x="126" y="251"/>
                    <a:pt x="126" y="251"/>
                  </a:cubicBezTo>
                  <a:cubicBezTo>
                    <a:pt x="126" y="252"/>
                    <a:pt x="125" y="255"/>
                    <a:pt x="127" y="254"/>
                  </a:cubicBezTo>
                  <a:close/>
                  <a:moveTo>
                    <a:pt x="190" y="254"/>
                  </a:moveTo>
                  <a:cubicBezTo>
                    <a:pt x="196" y="255"/>
                    <a:pt x="199" y="260"/>
                    <a:pt x="205" y="261"/>
                  </a:cubicBezTo>
                  <a:cubicBezTo>
                    <a:pt x="205" y="260"/>
                    <a:pt x="207" y="260"/>
                    <a:pt x="207" y="258"/>
                  </a:cubicBezTo>
                  <a:cubicBezTo>
                    <a:pt x="202" y="257"/>
                    <a:pt x="195" y="247"/>
                    <a:pt x="190" y="254"/>
                  </a:cubicBezTo>
                  <a:close/>
                  <a:moveTo>
                    <a:pt x="485" y="263"/>
                  </a:moveTo>
                  <a:cubicBezTo>
                    <a:pt x="486" y="260"/>
                    <a:pt x="488" y="257"/>
                    <a:pt x="489" y="253"/>
                  </a:cubicBezTo>
                  <a:cubicBezTo>
                    <a:pt x="487" y="253"/>
                    <a:pt x="488" y="251"/>
                    <a:pt x="485" y="251"/>
                  </a:cubicBezTo>
                  <a:cubicBezTo>
                    <a:pt x="485" y="255"/>
                    <a:pt x="480" y="260"/>
                    <a:pt x="485" y="263"/>
                  </a:cubicBezTo>
                  <a:close/>
                  <a:moveTo>
                    <a:pt x="39" y="255"/>
                  </a:moveTo>
                  <a:cubicBezTo>
                    <a:pt x="41" y="257"/>
                    <a:pt x="40" y="262"/>
                    <a:pt x="42" y="263"/>
                  </a:cubicBezTo>
                  <a:cubicBezTo>
                    <a:pt x="41" y="259"/>
                    <a:pt x="45" y="254"/>
                    <a:pt x="41" y="252"/>
                  </a:cubicBezTo>
                  <a:cubicBezTo>
                    <a:pt x="41" y="254"/>
                    <a:pt x="40" y="254"/>
                    <a:pt x="39" y="255"/>
                  </a:cubicBezTo>
                  <a:close/>
                  <a:moveTo>
                    <a:pt x="121" y="259"/>
                  </a:moveTo>
                  <a:cubicBezTo>
                    <a:pt x="121" y="257"/>
                    <a:pt x="120" y="257"/>
                    <a:pt x="120" y="255"/>
                  </a:cubicBezTo>
                  <a:cubicBezTo>
                    <a:pt x="116" y="256"/>
                    <a:pt x="115" y="250"/>
                    <a:pt x="111" y="252"/>
                  </a:cubicBezTo>
                  <a:cubicBezTo>
                    <a:pt x="114" y="255"/>
                    <a:pt x="117" y="257"/>
                    <a:pt x="121" y="259"/>
                  </a:cubicBezTo>
                  <a:close/>
                  <a:moveTo>
                    <a:pt x="299" y="259"/>
                  </a:moveTo>
                  <a:cubicBezTo>
                    <a:pt x="301" y="259"/>
                    <a:pt x="301" y="258"/>
                    <a:pt x="303" y="258"/>
                  </a:cubicBezTo>
                  <a:cubicBezTo>
                    <a:pt x="302" y="256"/>
                    <a:pt x="302" y="256"/>
                    <a:pt x="303" y="254"/>
                  </a:cubicBezTo>
                  <a:cubicBezTo>
                    <a:pt x="299" y="254"/>
                    <a:pt x="300" y="251"/>
                    <a:pt x="296" y="252"/>
                  </a:cubicBezTo>
                  <a:cubicBezTo>
                    <a:pt x="294" y="256"/>
                    <a:pt x="298" y="256"/>
                    <a:pt x="299" y="259"/>
                  </a:cubicBezTo>
                  <a:close/>
                  <a:moveTo>
                    <a:pt x="362" y="252"/>
                  </a:moveTo>
                  <a:cubicBezTo>
                    <a:pt x="362" y="255"/>
                    <a:pt x="363" y="253"/>
                    <a:pt x="365" y="254"/>
                  </a:cubicBezTo>
                  <a:cubicBezTo>
                    <a:pt x="366" y="252"/>
                    <a:pt x="363" y="251"/>
                    <a:pt x="362" y="252"/>
                  </a:cubicBezTo>
                  <a:close/>
                  <a:moveTo>
                    <a:pt x="566" y="255"/>
                  </a:moveTo>
                  <a:cubicBezTo>
                    <a:pt x="566" y="253"/>
                    <a:pt x="564" y="252"/>
                    <a:pt x="562" y="252"/>
                  </a:cubicBezTo>
                  <a:cubicBezTo>
                    <a:pt x="562" y="254"/>
                    <a:pt x="564" y="256"/>
                    <a:pt x="566" y="255"/>
                  </a:cubicBezTo>
                  <a:close/>
                  <a:moveTo>
                    <a:pt x="248" y="256"/>
                  </a:moveTo>
                  <a:cubicBezTo>
                    <a:pt x="250" y="258"/>
                    <a:pt x="253" y="258"/>
                    <a:pt x="255" y="256"/>
                  </a:cubicBezTo>
                  <a:cubicBezTo>
                    <a:pt x="254" y="254"/>
                    <a:pt x="253" y="253"/>
                    <a:pt x="251" y="252"/>
                  </a:cubicBezTo>
                  <a:cubicBezTo>
                    <a:pt x="250" y="254"/>
                    <a:pt x="249" y="254"/>
                    <a:pt x="248" y="256"/>
                  </a:cubicBezTo>
                  <a:close/>
                  <a:moveTo>
                    <a:pt x="550" y="257"/>
                  </a:moveTo>
                  <a:cubicBezTo>
                    <a:pt x="552" y="258"/>
                    <a:pt x="552" y="260"/>
                    <a:pt x="554" y="260"/>
                  </a:cubicBezTo>
                  <a:cubicBezTo>
                    <a:pt x="554" y="258"/>
                    <a:pt x="554" y="256"/>
                    <a:pt x="555" y="254"/>
                  </a:cubicBezTo>
                  <a:cubicBezTo>
                    <a:pt x="553" y="254"/>
                    <a:pt x="554" y="252"/>
                    <a:pt x="552" y="252"/>
                  </a:cubicBezTo>
                  <a:cubicBezTo>
                    <a:pt x="551" y="254"/>
                    <a:pt x="550" y="255"/>
                    <a:pt x="550" y="257"/>
                  </a:cubicBezTo>
                  <a:close/>
                  <a:moveTo>
                    <a:pt x="169" y="253"/>
                  </a:moveTo>
                  <a:cubicBezTo>
                    <a:pt x="168" y="255"/>
                    <a:pt x="166" y="256"/>
                    <a:pt x="163" y="257"/>
                  </a:cubicBezTo>
                  <a:cubicBezTo>
                    <a:pt x="163" y="255"/>
                    <a:pt x="162" y="254"/>
                    <a:pt x="160" y="254"/>
                  </a:cubicBezTo>
                  <a:cubicBezTo>
                    <a:pt x="163" y="262"/>
                    <a:pt x="173" y="266"/>
                    <a:pt x="179" y="258"/>
                  </a:cubicBezTo>
                  <a:cubicBezTo>
                    <a:pt x="174" y="257"/>
                    <a:pt x="173" y="254"/>
                    <a:pt x="169" y="253"/>
                  </a:cubicBezTo>
                  <a:close/>
                  <a:moveTo>
                    <a:pt x="375" y="255"/>
                  </a:moveTo>
                  <a:cubicBezTo>
                    <a:pt x="382" y="257"/>
                    <a:pt x="388" y="267"/>
                    <a:pt x="395" y="265"/>
                  </a:cubicBezTo>
                  <a:cubicBezTo>
                    <a:pt x="390" y="259"/>
                    <a:pt x="383" y="256"/>
                    <a:pt x="376" y="253"/>
                  </a:cubicBezTo>
                  <a:cubicBezTo>
                    <a:pt x="376" y="254"/>
                    <a:pt x="374" y="254"/>
                    <a:pt x="375" y="255"/>
                  </a:cubicBezTo>
                  <a:close/>
                  <a:moveTo>
                    <a:pt x="261" y="256"/>
                  </a:moveTo>
                  <a:cubicBezTo>
                    <a:pt x="265" y="260"/>
                    <a:pt x="267" y="264"/>
                    <a:pt x="272" y="267"/>
                  </a:cubicBezTo>
                  <a:cubicBezTo>
                    <a:pt x="274" y="262"/>
                    <a:pt x="266" y="257"/>
                    <a:pt x="262" y="254"/>
                  </a:cubicBezTo>
                  <a:cubicBezTo>
                    <a:pt x="262" y="255"/>
                    <a:pt x="261" y="255"/>
                    <a:pt x="261" y="256"/>
                  </a:cubicBezTo>
                  <a:close/>
                  <a:moveTo>
                    <a:pt x="355" y="256"/>
                  </a:moveTo>
                  <a:cubicBezTo>
                    <a:pt x="355" y="255"/>
                    <a:pt x="356" y="255"/>
                    <a:pt x="356" y="254"/>
                  </a:cubicBezTo>
                  <a:cubicBezTo>
                    <a:pt x="356" y="254"/>
                    <a:pt x="353" y="253"/>
                    <a:pt x="353" y="254"/>
                  </a:cubicBezTo>
                  <a:cubicBezTo>
                    <a:pt x="354" y="254"/>
                    <a:pt x="353" y="256"/>
                    <a:pt x="355" y="256"/>
                  </a:cubicBezTo>
                  <a:close/>
                  <a:moveTo>
                    <a:pt x="631" y="266"/>
                  </a:moveTo>
                  <a:cubicBezTo>
                    <a:pt x="633" y="261"/>
                    <a:pt x="634" y="257"/>
                    <a:pt x="632" y="254"/>
                  </a:cubicBezTo>
                  <a:cubicBezTo>
                    <a:pt x="632" y="258"/>
                    <a:pt x="629" y="262"/>
                    <a:pt x="631" y="266"/>
                  </a:cubicBezTo>
                  <a:close/>
                  <a:moveTo>
                    <a:pt x="236" y="259"/>
                  </a:moveTo>
                  <a:cubicBezTo>
                    <a:pt x="239" y="259"/>
                    <a:pt x="241" y="258"/>
                    <a:pt x="242" y="255"/>
                  </a:cubicBezTo>
                  <a:cubicBezTo>
                    <a:pt x="239" y="253"/>
                    <a:pt x="236" y="256"/>
                    <a:pt x="236" y="259"/>
                  </a:cubicBezTo>
                  <a:close/>
                  <a:moveTo>
                    <a:pt x="406" y="257"/>
                  </a:moveTo>
                  <a:cubicBezTo>
                    <a:pt x="407" y="256"/>
                    <a:pt x="409" y="255"/>
                    <a:pt x="406" y="254"/>
                  </a:cubicBezTo>
                  <a:cubicBezTo>
                    <a:pt x="406" y="255"/>
                    <a:pt x="405" y="257"/>
                    <a:pt x="406" y="257"/>
                  </a:cubicBezTo>
                  <a:close/>
                  <a:moveTo>
                    <a:pt x="200" y="266"/>
                  </a:moveTo>
                  <a:cubicBezTo>
                    <a:pt x="200" y="265"/>
                    <a:pt x="202" y="265"/>
                    <a:pt x="203" y="264"/>
                  </a:cubicBezTo>
                  <a:cubicBezTo>
                    <a:pt x="200" y="259"/>
                    <a:pt x="192" y="259"/>
                    <a:pt x="188" y="255"/>
                  </a:cubicBezTo>
                  <a:cubicBezTo>
                    <a:pt x="192" y="259"/>
                    <a:pt x="196" y="262"/>
                    <a:pt x="200" y="266"/>
                  </a:cubicBezTo>
                  <a:close/>
                  <a:moveTo>
                    <a:pt x="285" y="263"/>
                  </a:moveTo>
                  <a:cubicBezTo>
                    <a:pt x="286" y="261"/>
                    <a:pt x="288" y="260"/>
                    <a:pt x="289" y="258"/>
                  </a:cubicBezTo>
                  <a:cubicBezTo>
                    <a:pt x="286" y="258"/>
                    <a:pt x="285" y="256"/>
                    <a:pt x="284" y="255"/>
                  </a:cubicBezTo>
                  <a:cubicBezTo>
                    <a:pt x="281" y="257"/>
                    <a:pt x="280" y="262"/>
                    <a:pt x="285" y="263"/>
                  </a:cubicBezTo>
                  <a:close/>
                  <a:moveTo>
                    <a:pt x="399" y="258"/>
                  </a:moveTo>
                  <a:cubicBezTo>
                    <a:pt x="400" y="256"/>
                    <a:pt x="395" y="254"/>
                    <a:pt x="393" y="255"/>
                  </a:cubicBezTo>
                  <a:cubicBezTo>
                    <a:pt x="395" y="256"/>
                    <a:pt x="396" y="258"/>
                    <a:pt x="399" y="258"/>
                  </a:cubicBezTo>
                  <a:close/>
                  <a:moveTo>
                    <a:pt x="110" y="258"/>
                  </a:moveTo>
                  <a:cubicBezTo>
                    <a:pt x="108" y="258"/>
                    <a:pt x="107" y="254"/>
                    <a:pt x="106" y="256"/>
                  </a:cubicBezTo>
                  <a:cubicBezTo>
                    <a:pt x="107" y="256"/>
                    <a:pt x="109" y="259"/>
                    <a:pt x="110" y="258"/>
                  </a:cubicBezTo>
                  <a:close/>
                  <a:moveTo>
                    <a:pt x="455" y="264"/>
                  </a:moveTo>
                  <a:cubicBezTo>
                    <a:pt x="457" y="266"/>
                    <a:pt x="460" y="271"/>
                    <a:pt x="463" y="269"/>
                  </a:cubicBezTo>
                  <a:cubicBezTo>
                    <a:pt x="462" y="267"/>
                    <a:pt x="466" y="264"/>
                    <a:pt x="466" y="259"/>
                  </a:cubicBezTo>
                  <a:cubicBezTo>
                    <a:pt x="461" y="260"/>
                    <a:pt x="461" y="256"/>
                    <a:pt x="457" y="255"/>
                  </a:cubicBezTo>
                  <a:cubicBezTo>
                    <a:pt x="457" y="258"/>
                    <a:pt x="455" y="260"/>
                    <a:pt x="455" y="264"/>
                  </a:cubicBezTo>
                  <a:close/>
                  <a:moveTo>
                    <a:pt x="516" y="268"/>
                  </a:moveTo>
                  <a:cubicBezTo>
                    <a:pt x="518" y="267"/>
                    <a:pt x="518" y="269"/>
                    <a:pt x="519" y="269"/>
                  </a:cubicBezTo>
                  <a:cubicBezTo>
                    <a:pt x="520" y="266"/>
                    <a:pt x="522" y="263"/>
                    <a:pt x="523" y="260"/>
                  </a:cubicBezTo>
                  <a:cubicBezTo>
                    <a:pt x="521" y="259"/>
                    <a:pt x="519" y="256"/>
                    <a:pt x="516" y="255"/>
                  </a:cubicBezTo>
                  <a:cubicBezTo>
                    <a:pt x="517" y="261"/>
                    <a:pt x="517" y="263"/>
                    <a:pt x="516" y="268"/>
                  </a:cubicBezTo>
                  <a:close/>
                  <a:moveTo>
                    <a:pt x="528" y="258"/>
                  </a:moveTo>
                  <a:cubicBezTo>
                    <a:pt x="530" y="258"/>
                    <a:pt x="532" y="260"/>
                    <a:pt x="533" y="259"/>
                  </a:cubicBezTo>
                  <a:cubicBezTo>
                    <a:pt x="531" y="258"/>
                    <a:pt x="531" y="255"/>
                    <a:pt x="528" y="255"/>
                  </a:cubicBezTo>
                  <a:cubicBezTo>
                    <a:pt x="528" y="256"/>
                    <a:pt x="528" y="257"/>
                    <a:pt x="528" y="258"/>
                  </a:cubicBezTo>
                  <a:close/>
                  <a:moveTo>
                    <a:pt x="46" y="266"/>
                  </a:moveTo>
                  <a:cubicBezTo>
                    <a:pt x="49" y="267"/>
                    <a:pt x="51" y="270"/>
                    <a:pt x="55" y="271"/>
                  </a:cubicBezTo>
                  <a:cubicBezTo>
                    <a:pt x="52" y="266"/>
                    <a:pt x="54" y="256"/>
                    <a:pt x="46" y="256"/>
                  </a:cubicBezTo>
                  <a:cubicBezTo>
                    <a:pt x="46" y="261"/>
                    <a:pt x="46" y="261"/>
                    <a:pt x="46" y="266"/>
                  </a:cubicBezTo>
                  <a:close/>
                  <a:moveTo>
                    <a:pt x="330" y="257"/>
                  </a:moveTo>
                  <a:cubicBezTo>
                    <a:pt x="333" y="262"/>
                    <a:pt x="339" y="265"/>
                    <a:pt x="344" y="268"/>
                  </a:cubicBezTo>
                  <a:cubicBezTo>
                    <a:pt x="344" y="266"/>
                    <a:pt x="346" y="267"/>
                    <a:pt x="346" y="265"/>
                  </a:cubicBezTo>
                  <a:cubicBezTo>
                    <a:pt x="340" y="263"/>
                    <a:pt x="335" y="257"/>
                    <a:pt x="330" y="257"/>
                  </a:cubicBezTo>
                  <a:close/>
                  <a:moveTo>
                    <a:pt x="492" y="257"/>
                  </a:moveTo>
                  <a:cubicBezTo>
                    <a:pt x="492" y="261"/>
                    <a:pt x="489" y="262"/>
                    <a:pt x="490" y="266"/>
                  </a:cubicBezTo>
                  <a:cubicBezTo>
                    <a:pt x="492" y="267"/>
                    <a:pt x="492" y="270"/>
                    <a:pt x="496" y="270"/>
                  </a:cubicBezTo>
                  <a:cubicBezTo>
                    <a:pt x="496" y="267"/>
                    <a:pt x="498" y="265"/>
                    <a:pt x="499" y="262"/>
                  </a:cubicBezTo>
                  <a:cubicBezTo>
                    <a:pt x="498" y="259"/>
                    <a:pt x="496" y="258"/>
                    <a:pt x="496" y="256"/>
                  </a:cubicBezTo>
                  <a:cubicBezTo>
                    <a:pt x="495" y="257"/>
                    <a:pt x="493" y="256"/>
                    <a:pt x="492" y="257"/>
                  </a:cubicBezTo>
                  <a:close/>
                  <a:moveTo>
                    <a:pt x="572" y="259"/>
                  </a:moveTo>
                  <a:cubicBezTo>
                    <a:pt x="572" y="257"/>
                    <a:pt x="570" y="256"/>
                    <a:pt x="569" y="256"/>
                  </a:cubicBezTo>
                  <a:cubicBezTo>
                    <a:pt x="569" y="258"/>
                    <a:pt x="570" y="259"/>
                    <a:pt x="572" y="259"/>
                  </a:cubicBezTo>
                  <a:close/>
                  <a:moveTo>
                    <a:pt x="537" y="258"/>
                  </a:moveTo>
                  <a:cubicBezTo>
                    <a:pt x="538" y="260"/>
                    <a:pt x="540" y="262"/>
                    <a:pt x="543" y="263"/>
                  </a:cubicBezTo>
                  <a:cubicBezTo>
                    <a:pt x="542" y="260"/>
                    <a:pt x="539" y="260"/>
                    <a:pt x="540" y="257"/>
                  </a:cubicBezTo>
                  <a:cubicBezTo>
                    <a:pt x="539" y="257"/>
                    <a:pt x="538" y="257"/>
                    <a:pt x="538" y="257"/>
                  </a:cubicBezTo>
                  <a:cubicBezTo>
                    <a:pt x="538" y="257"/>
                    <a:pt x="538" y="258"/>
                    <a:pt x="537" y="258"/>
                  </a:cubicBezTo>
                  <a:close/>
                  <a:moveTo>
                    <a:pt x="239" y="263"/>
                  </a:moveTo>
                  <a:cubicBezTo>
                    <a:pt x="242" y="264"/>
                    <a:pt x="242" y="267"/>
                    <a:pt x="245" y="266"/>
                  </a:cubicBezTo>
                  <a:cubicBezTo>
                    <a:pt x="246" y="264"/>
                    <a:pt x="247" y="262"/>
                    <a:pt x="250" y="261"/>
                  </a:cubicBezTo>
                  <a:cubicBezTo>
                    <a:pt x="247" y="255"/>
                    <a:pt x="242" y="259"/>
                    <a:pt x="239" y="263"/>
                  </a:cubicBezTo>
                  <a:close/>
                  <a:moveTo>
                    <a:pt x="409" y="260"/>
                  </a:moveTo>
                  <a:cubicBezTo>
                    <a:pt x="412" y="259"/>
                    <a:pt x="413" y="264"/>
                    <a:pt x="416" y="263"/>
                  </a:cubicBezTo>
                  <a:cubicBezTo>
                    <a:pt x="415" y="260"/>
                    <a:pt x="413" y="258"/>
                    <a:pt x="410" y="257"/>
                  </a:cubicBezTo>
                  <a:cubicBezTo>
                    <a:pt x="410" y="258"/>
                    <a:pt x="408" y="258"/>
                    <a:pt x="409" y="260"/>
                  </a:cubicBezTo>
                  <a:close/>
                  <a:moveTo>
                    <a:pt x="138" y="261"/>
                  </a:moveTo>
                  <a:cubicBezTo>
                    <a:pt x="139" y="259"/>
                    <a:pt x="137" y="258"/>
                    <a:pt x="135" y="258"/>
                  </a:cubicBezTo>
                  <a:cubicBezTo>
                    <a:pt x="135" y="260"/>
                    <a:pt x="136" y="261"/>
                    <a:pt x="138" y="261"/>
                  </a:cubicBezTo>
                  <a:close/>
                  <a:moveTo>
                    <a:pt x="312" y="262"/>
                  </a:moveTo>
                  <a:cubicBezTo>
                    <a:pt x="313" y="262"/>
                    <a:pt x="315" y="259"/>
                    <a:pt x="314" y="258"/>
                  </a:cubicBezTo>
                  <a:cubicBezTo>
                    <a:pt x="314" y="259"/>
                    <a:pt x="312" y="260"/>
                    <a:pt x="312" y="262"/>
                  </a:cubicBezTo>
                  <a:close/>
                  <a:moveTo>
                    <a:pt x="316" y="267"/>
                  </a:moveTo>
                  <a:cubicBezTo>
                    <a:pt x="320" y="266"/>
                    <a:pt x="320" y="262"/>
                    <a:pt x="323" y="260"/>
                  </a:cubicBezTo>
                  <a:cubicBezTo>
                    <a:pt x="322" y="260"/>
                    <a:pt x="322" y="258"/>
                    <a:pt x="320" y="258"/>
                  </a:cubicBezTo>
                  <a:cubicBezTo>
                    <a:pt x="319" y="261"/>
                    <a:pt x="315" y="263"/>
                    <a:pt x="316" y="267"/>
                  </a:cubicBezTo>
                  <a:close/>
                  <a:moveTo>
                    <a:pt x="369" y="259"/>
                  </a:moveTo>
                  <a:cubicBezTo>
                    <a:pt x="371" y="259"/>
                    <a:pt x="371" y="261"/>
                    <a:pt x="372" y="260"/>
                  </a:cubicBezTo>
                  <a:cubicBezTo>
                    <a:pt x="373" y="259"/>
                    <a:pt x="371" y="258"/>
                    <a:pt x="371" y="258"/>
                  </a:cubicBezTo>
                  <a:cubicBezTo>
                    <a:pt x="371" y="259"/>
                    <a:pt x="370" y="258"/>
                    <a:pt x="369" y="259"/>
                  </a:cubicBezTo>
                  <a:close/>
                  <a:moveTo>
                    <a:pt x="558" y="263"/>
                  </a:moveTo>
                  <a:cubicBezTo>
                    <a:pt x="559" y="263"/>
                    <a:pt x="560" y="265"/>
                    <a:pt x="562" y="265"/>
                  </a:cubicBezTo>
                  <a:cubicBezTo>
                    <a:pt x="564" y="262"/>
                    <a:pt x="562" y="259"/>
                    <a:pt x="560" y="258"/>
                  </a:cubicBezTo>
                  <a:cubicBezTo>
                    <a:pt x="559" y="260"/>
                    <a:pt x="558" y="261"/>
                    <a:pt x="558" y="263"/>
                  </a:cubicBezTo>
                  <a:close/>
                  <a:moveTo>
                    <a:pt x="256" y="261"/>
                  </a:moveTo>
                  <a:cubicBezTo>
                    <a:pt x="258" y="261"/>
                    <a:pt x="259" y="263"/>
                    <a:pt x="261" y="263"/>
                  </a:cubicBezTo>
                  <a:cubicBezTo>
                    <a:pt x="261" y="261"/>
                    <a:pt x="259" y="259"/>
                    <a:pt x="257" y="258"/>
                  </a:cubicBezTo>
                  <a:cubicBezTo>
                    <a:pt x="257" y="260"/>
                    <a:pt x="255" y="259"/>
                    <a:pt x="256" y="261"/>
                  </a:cubicBezTo>
                  <a:close/>
                  <a:moveTo>
                    <a:pt x="165" y="266"/>
                  </a:moveTo>
                  <a:cubicBezTo>
                    <a:pt x="162" y="264"/>
                    <a:pt x="160" y="260"/>
                    <a:pt x="155" y="259"/>
                  </a:cubicBezTo>
                  <a:cubicBezTo>
                    <a:pt x="157" y="262"/>
                    <a:pt x="162" y="266"/>
                    <a:pt x="165" y="266"/>
                  </a:cubicBezTo>
                  <a:close/>
                  <a:moveTo>
                    <a:pt x="303" y="260"/>
                  </a:moveTo>
                  <a:cubicBezTo>
                    <a:pt x="303" y="264"/>
                    <a:pt x="306" y="261"/>
                    <a:pt x="306" y="259"/>
                  </a:cubicBezTo>
                  <a:cubicBezTo>
                    <a:pt x="304" y="259"/>
                    <a:pt x="305" y="261"/>
                    <a:pt x="303" y="260"/>
                  </a:cubicBezTo>
                  <a:close/>
                  <a:moveTo>
                    <a:pt x="288" y="265"/>
                  </a:moveTo>
                  <a:cubicBezTo>
                    <a:pt x="289" y="265"/>
                    <a:pt x="289" y="266"/>
                    <a:pt x="290" y="266"/>
                  </a:cubicBezTo>
                  <a:cubicBezTo>
                    <a:pt x="293" y="267"/>
                    <a:pt x="292" y="264"/>
                    <a:pt x="295" y="264"/>
                  </a:cubicBezTo>
                  <a:cubicBezTo>
                    <a:pt x="294" y="257"/>
                    <a:pt x="288" y="260"/>
                    <a:pt x="288" y="265"/>
                  </a:cubicBezTo>
                  <a:close/>
                  <a:moveTo>
                    <a:pt x="476" y="263"/>
                  </a:moveTo>
                  <a:cubicBezTo>
                    <a:pt x="477" y="261"/>
                    <a:pt x="475" y="260"/>
                    <a:pt x="473" y="260"/>
                  </a:cubicBezTo>
                  <a:cubicBezTo>
                    <a:pt x="473" y="262"/>
                    <a:pt x="474" y="263"/>
                    <a:pt x="476" y="263"/>
                  </a:cubicBezTo>
                  <a:close/>
                  <a:moveTo>
                    <a:pt x="592" y="310"/>
                  </a:moveTo>
                  <a:cubicBezTo>
                    <a:pt x="597" y="309"/>
                    <a:pt x="594" y="300"/>
                    <a:pt x="599" y="296"/>
                  </a:cubicBezTo>
                  <a:cubicBezTo>
                    <a:pt x="598" y="292"/>
                    <a:pt x="600" y="291"/>
                    <a:pt x="601" y="288"/>
                  </a:cubicBezTo>
                  <a:cubicBezTo>
                    <a:pt x="601" y="277"/>
                    <a:pt x="610" y="271"/>
                    <a:pt x="608" y="260"/>
                  </a:cubicBezTo>
                  <a:cubicBezTo>
                    <a:pt x="601" y="274"/>
                    <a:pt x="596" y="295"/>
                    <a:pt x="592" y="310"/>
                  </a:cubicBezTo>
                  <a:close/>
                  <a:moveTo>
                    <a:pt x="223" y="262"/>
                  </a:moveTo>
                  <a:cubicBezTo>
                    <a:pt x="223" y="263"/>
                    <a:pt x="224" y="264"/>
                    <a:pt x="226" y="265"/>
                  </a:cubicBezTo>
                  <a:cubicBezTo>
                    <a:pt x="226" y="264"/>
                    <a:pt x="227" y="264"/>
                    <a:pt x="227" y="263"/>
                  </a:cubicBezTo>
                  <a:cubicBezTo>
                    <a:pt x="227" y="261"/>
                    <a:pt x="225" y="260"/>
                    <a:pt x="223" y="262"/>
                  </a:cubicBezTo>
                  <a:close/>
                  <a:moveTo>
                    <a:pt x="389" y="271"/>
                  </a:moveTo>
                  <a:cubicBezTo>
                    <a:pt x="390" y="271"/>
                    <a:pt x="390" y="270"/>
                    <a:pt x="391" y="270"/>
                  </a:cubicBezTo>
                  <a:cubicBezTo>
                    <a:pt x="388" y="265"/>
                    <a:pt x="381" y="262"/>
                    <a:pt x="377" y="261"/>
                  </a:cubicBezTo>
                  <a:cubicBezTo>
                    <a:pt x="380" y="266"/>
                    <a:pt x="385" y="269"/>
                    <a:pt x="389" y="271"/>
                  </a:cubicBezTo>
                  <a:close/>
                  <a:moveTo>
                    <a:pt x="448" y="263"/>
                  </a:moveTo>
                  <a:cubicBezTo>
                    <a:pt x="448" y="261"/>
                    <a:pt x="444" y="260"/>
                    <a:pt x="444" y="261"/>
                  </a:cubicBezTo>
                  <a:cubicBezTo>
                    <a:pt x="446" y="261"/>
                    <a:pt x="446" y="263"/>
                    <a:pt x="448" y="263"/>
                  </a:cubicBezTo>
                  <a:close/>
                  <a:moveTo>
                    <a:pt x="175" y="266"/>
                  </a:moveTo>
                  <a:cubicBezTo>
                    <a:pt x="181" y="268"/>
                    <a:pt x="191" y="280"/>
                    <a:pt x="195" y="270"/>
                  </a:cubicBezTo>
                  <a:cubicBezTo>
                    <a:pt x="189" y="266"/>
                    <a:pt x="182" y="256"/>
                    <a:pt x="175" y="266"/>
                  </a:cubicBezTo>
                  <a:close/>
                  <a:moveTo>
                    <a:pt x="319" y="271"/>
                  </a:moveTo>
                  <a:cubicBezTo>
                    <a:pt x="324" y="272"/>
                    <a:pt x="326" y="275"/>
                    <a:pt x="330" y="277"/>
                  </a:cubicBezTo>
                  <a:cubicBezTo>
                    <a:pt x="333" y="275"/>
                    <a:pt x="337" y="274"/>
                    <a:pt x="338" y="270"/>
                  </a:cubicBezTo>
                  <a:cubicBezTo>
                    <a:pt x="333" y="269"/>
                    <a:pt x="332" y="262"/>
                    <a:pt x="326" y="261"/>
                  </a:cubicBezTo>
                  <a:cubicBezTo>
                    <a:pt x="324" y="265"/>
                    <a:pt x="320" y="266"/>
                    <a:pt x="319" y="271"/>
                  </a:cubicBezTo>
                  <a:close/>
                  <a:moveTo>
                    <a:pt x="209" y="263"/>
                  </a:moveTo>
                  <a:cubicBezTo>
                    <a:pt x="211" y="264"/>
                    <a:pt x="212" y="266"/>
                    <a:pt x="214" y="266"/>
                  </a:cubicBezTo>
                  <a:cubicBezTo>
                    <a:pt x="214" y="264"/>
                    <a:pt x="216" y="265"/>
                    <a:pt x="216" y="263"/>
                  </a:cubicBezTo>
                  <a:cubicBezTo>
                    <a:pt x="214" y="262"/>
                    <a:pt x="211" y="261"/>
                    <a:pt x="209" y="263"/>
                  </a:cubicBezTo>
                  <a:close/>
                  <a:moveTo>
                    <a:pt x="361" y="267"/>
                  </a:moveTo>
                  <a:cubicBezTo>
                    <a:pt x="367" y="273"/>
                    <a:pt x="373" y="279"/>
                    <a:pt x="382" y="282"/>
                  </a:cubicBezTo>
                  <a:cubicBezTo>
                    <a:pt x="384" y="280"/>
                    <a:pt x="385" y="278"/>
                    <a:pt x="386" y="275"/>
                  </a:cubicBezTo>
                  <a:cubicBezTo>
                    <a:pt x="384" y="274"/>
                    <a:pt x="381" y="272"/>
                    <a:pt x="379" y="270"/>
                  </a:cubicBezTo>
                  <a:cubicBezTo>
                    <a:pt x="377" y="271"/>
                    <a:pt x="372" y="275"/>
                    <a:pt x="369" y="272"/>
                  </a:cubicBezTo>
                  <a:cubicBezTo>
                    <a:pt x="371" y="271"/>
                    <a:pt x="374" y="271"/>
                    <a:pt x="375" y="268"/>
                  </a:cubicBezTo>
                  <a:cubicBezTo>
                    <a:pt x="370" y="264"/>
                    <a:pt x="364" y="259"/>
                    <a:pt x="361" y="267"/>
                  </a:cubicBezTo>
                  <a:close/>
                  <a:moveTo>
                    <a:pt x="551" y="270"/>
                  </a:moveTo>
                  <a:cubicBezTo>
                    <a:pt x="552" y="267"/>
                    <a:pt x="552" y="265"/>
                    <a:pt x="552" y="263"/>
                  </a:cubicBezTo>
                  <a:cubicBezTo>
                    <a:pt x="551" y="265"/>
                    <a:pt x="550" y="262"/>
                    <a:pt x="550" y="262"/>
                  </a:cubicBezTo>
                  <a:cubicBezTo>
                    <a:pt x="549" y="262"/>
                    <a:pt x="549" y="262"/>
                    <a:pt x="548" y="262"/>
                  </a:cubicBezTo>
                  <a:cubicBezTo>
                    <a:pt x="549" y="264"/>
                    <a:pt x="548" y="267"/>
                    <a:pt x="551" y="270"/>
                  </a:cubicBezTo>
                  <a:close/>
                  <a:moveTo>
                    <a:pt x="64" y="278"/>
                  </a:moveTo>
                  <a:cubicBezTo>
                    <a:pt x="61" y="273"/>
                    <a:pt x="62" y="265"/>
                    <a:pt x="56" y="262"/>
                  </a:cubicBezTo>
                  <a:cubicBezTo>
                    <a:pt x="57" y="269"/>
                    <a:pt x="59" y="278"/>
                    <a:pt x="64" y="278"/>
                  </a:cubicBezTo>
                  <a:close/>
                  <a:moveTo>
                    <a:pt x="120" y="265"/>
                  </a:moveTo>
                  <a:cubicBezTo>
                    <a:pt x="120" y="264"/>
                    <a:pt x="120" y="263"/>
                    <a:pt x="120" y="262"/>
                  </a:cubicBezTo>
                  <a:cubicBezTo>
                    <a:pt x="119" y="262"/>
                    <a:pt x="119" y="262"/>
                    <a:pt x="118" y="262"/>
                  </a:cubicBezTo>
                  <a:cubicBezTo>
                    <a:pt x="118" y="264"/>
                    <a:pt x="119" y="265"/>
                    <a:pt x="120" y="265"/>
                  </a:cubicBezTo>
                  <a:close/>
                  <a:moveTo>
                    <a:pt x="253" y="262"/>
                  </a:moveTo>
                  <a:cubicBezTo>
                    <a:pt x="251" y="265"/>
                    <a:pt x="248" y="266"/>
                    <a:pt x="246" y="270"/>
                  </a:cubicBezTo>
                  <a:cubicBezTo>
                    <a:pt x="252" y="275"/>
                    <a:pt x="255" y="283"/>
                    <a:pt x="263" y="285"/>
                  </a:cubicBezTo>
                  <a:cubicBezTo>
                    <a:pt x="266" y="281"/>
                    <a:pt x="267" y="276"/>
                    <a:pt x="270" y="271"/>
                  </a:cubicBezTo>
                  <a:cubicBezTo>
                    <a:pt x="265" y="268"/>
                    <a:pt x="259" y="265"/>
                    <a:pt x="253" y="262"/>
                  </a:cubicBezTo>
                  <a:close/>
                  <a:moveTo>
                    <a:pt x="522" y="272"/>
                  </a:moveTo>
                  <a:cubicBezTo>
                    <a:pt x="524" y="273"/>
                    <a:pt x="526" y="274"/>
                    <a:pt x="527" y="275"/>
                  </a:cubicBezTo>
                  <a:cubicBezTo>
                    <a:pt x="529" y="273"/>
                    <a:pt x="529" y="271"/>
                    <a:pt x="531" y="270"/>
                  </a:cubicBezTo>
                  <a:cubicBezTo>
                    <a:pt x="531" y="265"/>
                    <a:pt x="529" y="263"/>
                    <a:pt x="525" y="262"/>
                  </a:cubicBezTo>
                  <a:cubicBezTo>
                    <a:pt x="524" y="266"/>
                    <a:pt x="523" y="268"/>
                    <a:pt x="522" y="272"/>
                  </a:cubicBezTo>
                  <a:close/>
                  <a:moveTo>
                    <a:pt x="567" y="263"/>
                  </a:moveTo>
                  <a:cubicBezTo>
                    <a:pt x="567" y="264"/>
                    <a:pt x="568" y="264"/>
                    <a:pt x="568" y="265"/>
                  </a:cubicBezTo>
                  <a:cubicBezTo>
                    <a:pt x="571" y="265"/>
                    <a:pt x="571" y="261"/>
                    <a:pt x="567" y="263"/>
                  </a:cubicBezTo>
                  <a:close/>
                  <a:moveTo>
                    <a:pt x="637" y="270"/>
                  </a:moveTo>
                  <a:cubicBezTo>
                    <a:pt x="637" y="267"/>
                    <a:pt x="641" y="264"/>
                    <a:pt x="639" y="262"/>
                  </a:cubicBezTo>
                  <a:cubicBezTo>
                    <a:pt x="639" y="265"/>
                    <a:pt x="636" y="268"/>
                    <a:pt x="637" y="270"/>
                  </a:cubicBezTo>
                  <a:close/>
                  <a:moveTo>
                    <a:pt x="409" y="266"/>
                  </a:moveTo>
                  <a:cubicBezTo>
                    <a:pt x="410" y="267"/>
                    <a:pt x="411" y="266"/>
                    <a:pt x="412" y="266"/>
                  </a:cubicBezTo>
                  <a:cubicBezTo>
                    <a:pt x="412" y="264"/>
                    <a:pt x="410" y="263"/>
                    <a:pt x="408" y="263"/>
                  </a:cubicBezTo>
                  <a:cubicBezTo>
                    <a:pt x="408" y="265"/>
                    <a:pt x="409" y="265"/>
                    <a:pt x="409" y="266"/>
                  </a:cubicBezTo>
                  <a:close/>
                  <a:moveTo>
                    <a:pt x="293" y="269"/>
                  </a:moveTo>
                  <a:cubicBezTo>
                    <a:pt x="296" y="270"/>
                    <a:pt x="298" y="267"/>
                    <a:pt x="299" y="265"/>
                  </a:cubicBezTo>
                  <a:cubicBezTo>
                    <a:pt x="296" y="266"/>
                    <a:pt x="294" y="266"/>
                    <a:pt x="293" y="269"/>
                  </a:cubicBezTo>
                  <a:close/>
                  <a:moveTo>
                    <a:pt x="467" y="274"/>
                  </a:moveTo>
                  <a:cubicBezTo>
                    <a:pt x="468" y="275"/>
                    <a:pt x="468" y="276"/>
                    <a:pt x="470" y="276"/>
                  </a:cubicBezTo>
                  <a:cubicBezTo>
                    <a:pt x="473" y="274"/>
                    <a:pt x="473" y="270"/>
                    <a:pt x="475" y="267"/>
                  </a:cubicBezTo>
                  <a:cubicBezTo>
                    <a:pt x="473" y="267"/>
                    <a:pt x="473" y="264"/>
                    <a:pt x="470" y="265"/>
                  </a:cubicBezTo>
                  <a:cubicBezTo>
                    <a:pt x="470" y="268"/>
                    <a:pt x="468" y="270"/>
                    <a:pt x="467" y="274"/>
                  </a:cubicBezTo>
                  <a:close/>
                  <a:moveTo>
                    <a:pt x="203" y="269"/>
                  </a:moveTo>
                  <a:cubicBezTo>
                    <a:pt x="207" y="270"/>
                    <a:pt x="208" y="274"/>
                    <a:pt x="212" y="272"/>
                  </a:cubicBezTo>
                  <a:cubicBezTo>
                    <a:pt x="212" y="270"/>
                    <a:pt x="213" y="270"/>
                    <a:pt x="213" y="268"/>
                  </a:cubicBezTo>
                  <a:cubicBezTo>
                    <a:pt x="209" y="265"/>
                    <a:pt x="205" y="265"/>
                    <a:pt x="203" y="269"/>
                  </a:cubicBezTo>
                  <a:close/>
                  <a:moveTo>
                    <a:pt x="436" y="277"/>
                  </a:moveTo>
                  <a:cubicBezTo>
                    <a:pt x="439" y="274"/>
                    <a:pt x="443" y="273"/>
                    <a:pt x="444" y="268"/>
                  </a:cubicBezTo>
                  <a:cubicBezTo>
                    <a:pt x="442" y="267"/>
                    <a:pt x="440" y="266"/>
                    <a:pt x="438" y="265"/>
                  </a:cubicBezTo>
                  <a:cubicBezTo>
                    <a:pt x="438" y="269"/>
                    <a:pt x="433" y="274"/>
                    <a:pt x="436" y="277"/>
                  </a:cubicBezTo>
                  <a:close/>
                  <a:moveTo>
                    <a:pt x="218" y="268"/>
                  </a:moveTo>
                  <a:cubicBezTo>
                    <a:pt x="220" y="268"/>
                    <a:pt x="220" y="270"/>
                    <a:pt x="222" y="269"/>
                  </a:cubicBezTo>
                  <a:cubicBezTo>
                    <a:pt x="222" y="267"/>
                    <a:pt x="220" y="267"/>
                    <a:pt x="219" y="266"/>
                  </a:cubicBezTo>
                  <a:cubicBezTo>
                    <a:pt x="219" y="267"/>
                    <a:pt x="218" y="267"/>
                    <a:pt x="218" y="268"/>
                  </a:cubicBezTo>
                  <a:close/>
                  <a:moveTo>
                    <a:pt x="159" y="271"/>
                  </a:moveTo>
                  <a:cubicBezTo>
                    <a:pt x="156" y="270"/>
                    <a:pt x="154" y="268"/>
                    <a:pt x="152" y="266"/>
                  </a:cubicBezTo>
                  <a:cubicBezTo>
                    <a:pt x="151" y="269"/>
                    <a:pt x="157" y="272"/>
                    <a:pt x="159" y="271"/>
                  </a:cubicBezTo>
                  <a:close/>
                  <a:moveTo>
                    <a:pt x="123" y="268"/>
                  </a:moveTo>
                  <a:cubicBezTo>
                    <a:pt x="123" y="269"/>
                    <a:pt x="125" y="271"/>
                    <a:pt x="127" y="269"/>
                  </a:cubicBezTo>
                  <a:cubicBezTo>
                    <a:pt x="127" y="267"/>
                    <a:pt x="125" y="266"/>
                    <a:pt x="123" y="268"/>
                  </a:cubicBezTo>
                  <a:close/>
                  <a:moveTo>
                    <a:pt x="275" y="272"/>
                  </a:moveTo>
                  <a:cubicBezTo>
                    <a:pt x="279" y="272"/>
                    <a:pt x="278" y="268"/>
                    <a:pt x="276" y="267"/>
                  </a:cubicBezTo>
                  <a:cubicBezTo>
                    <a:pt x="276" y="270"/>
                    <a:pt x="274" y="269"/>
                    <a:pt x="275" y="272"/>
                  </a:cubicBezTo>
                  <a:close/>
                  <a:moveTo>
                    <a:pt x="461" y="273"/>
                  </a:moveTo>
                  <a:cubicBezTo>
                    <a:pt x="460" y="270"/>
                    <a:pt x="455" y="268"/>
                    <a:pt x="453" y="268"/>
                  </a:cubicBezTo>
                  <a:cubicBezTo>
                    <a:pt x="456" y="269"/>
                    <a:pt x="458" y="272"/>
                    <a:pt x="461" y="273"/>
                  </a:cubicBezTo>
                  <a:close/>
                  <a:moveTo>
                    <a:pt x="553" y="273"/>
                  </a:moveTo>
                  <a:cubicBezTo>
                    <a:pt x="555" y="274"/>
                    <a:pt x="556" y="275"/>
                    <a:pt x="557" y="277"/>
                  </a:cubicBezTo>
                  <a:cubicBezTo>
                    <a:pt x="556" y="279"/>
                    <a:pt x="553" y="279"/>
                    <a:pt x="551" y="279"/>
                  </a:cubicBezTo>
                  <a:cubicBezTo>
                    <a:pt x="547" y="290"/>
                    <a:pt x="542" y="303"/>
                    <a:pt x="538" y="315"/>
                  </a:cubicBezTo>
                  <a:cubicBezTo>
                    <a:pt x="548" y="308"/>
                    <a:pt x="553" y="297"/>
                    <a:pt x="556" y="283"/>
                  </a:cubicBezTo>
                  <a:cubicBezTo>
                    <a:pt x="557" y="282"/>
                    <a:pt x="557" y="281"/>
                    <a:pt x="559" y="281"/>
                  </a:cubicBezTo>
                  <a:cubicBezTo>
                    <a:pt x="558" y="277"/>
                    <a:pt x="560" y="273"/>
                    <a:pt x="562" y="271"/>
                  </a:cubicBezTo>
                  <a:cubicBezTo>
                    <a:pt x="560" y="270"/>
                    <a:pt x="559" y="267"/>
                    <a:pt x="556" y="267"/>
                  </a:cubicBezTo>
                  <a:cubicBezTo>
                    <a:pt x="556" y="270"/>
                    <a:pt x="554" y="271"/>
                    <a:pt x="553" y="273"/>
                  </a:cubicBezTo>
                  <a:close/>
                  <a:moveTo>
                    <a:pt x="80" y="290"/>
                  </a:moveTo>
                  <a:cubicBezTo>
                    <a:pt x="79" y="284"/>
                    <a:pt x="75" y="280"/>
                    <a:pt x="75" y="273"/>
                  </a:cubicBezTo>
                  <a:cubicBezTo>
                    <a:pt x="71" y="272"/>
                    <a:pt x="69" y="269"/>
                    <a:pt x="65" y="268"/>
                  </a:cubicBezTo>
                  <a:cubicBezTo>
                    <a:pt x="67" y="278"/>
                    <a:pt x="71" y="286"/>
                    <a:pt x="80" y="290"/>
                  </a:cubicBezTo>
                  <a:close/>
                  <a:moveTo>
                    <a:pt x="231" y="269"/>
                  </a:moveTo>
                  <a:cubicBezTo>
                    <a:pt x="233" y="270"/>
                    <a:pt x="234" y="272"/>
                    <a:pt x="236" y="272"/>
                  </a:cubicBezTo>
                  <a:cubicBezTo>
                    <a:pt x="236" y="269"/>
                    <a:pt x="232" y="266"/>
                    <a:pt x="231" y="269"/>
                  </a:cubicBezTo>
                  <a:close/>
                  <a:moveTo>
                    <a:pt x="100" y="286"/>
                  </a:moveTo>
                  <a:cubicBezTo>
                    <a:pt x="97" y="278"/>
                    <a:pt x="90" y="270"/>
                    <a:pt x="83" y="269"/>
                  </a:cubicBezTo>
                  <a:cubicBezTo>
                    <a:pt x="89" y="275"/>
                    <a:pt x="92" y="282"/>
                    <a:pt x="100" y="286"/>
                  </a:cubicBezTo>
                  <a:close/>
                  <a:moveTo>
                    <a:pt x="143" y="271"/>
                  </a:moveTo>
                  <a:cubicBezTo>
                    <a:pt x="146" y="273"/>
                    <a:pt x="148" y="275"/>
                    <a:pt x="151" y="277"/>
                  </a:cubicBezTo>
                  <a:cubicBezTo>
                    <a:pt x="152" y="276"/>
                    <a:pt x="153" y="276"/>
                    <a:pt x="152" y="274"/>
                  </a:cubicBezTo>
                  <a:cubicBezTo>
                    <a:pt x="150" y="273"/>
                    <a:pt x="148" y="269"/>
                    <a:pt x="145" y="268"/>
                  </a:cubicBezTo>
                  <a:cubicBezTo>
                    <a:pt x="145" y="269"/>
                    <a:pt x="144" y="269"/>
                    <a:pt x="143" y="271"/>
                  </a:cubicBezTo>
                  <a:close/>
                  <a:moveTo>
                    <a:pt x="185" y="280"/>
                  </a:moveTo>
                  <a:cubicBezTo>
                    <a:pt x="186" y="279"/>
                    <a:pt x="188" y="278"/>
                    <a:pt x="189" y="276"/>
                  </a:cubicBezTo>
                  <a:cubicBezTo>
                    <a:pt x="183" y="274"/>
                    <a:pt x="178" y="269"/>
                    <a:pt x="172" y="269"/>
                  </a:cubicBezTo>
                  <a:cubicBezTo>
                    <a:pt x="177" y="272"/>
                    <a:pt x="179" y="279"/>
                    <a:pt x="185" y="280"/>
                  </a:cubicBezTo>
                  <a:close/>
                  <a:moveTo>
                    <a:pt x="299" y="272"/>
                  </a:moveTo>
                  <a:cubicBezTo>
                    <a:pt x="301" y="272"/>
                    <a:pt x="302" y="275"/>
                    <a:pt x="304" y="275"/>
                  </a:cubicBezTo>
                  <a:cubicBezTo>
                    <a:pt x="305" y="274"/>
                    <a:pt x="307" y="271"/>
                    <a:pt x="306" y="270"/>
                  </a:cubicBezTo>
                  <a:cubicBezTo>
                    <a:pt x="305" y="269"/>
                    <a:pt x="300" y="268"/>
                    <a:pt x="299" y="272"/>
                  </a:cubicBezTo>
                  <a:close/>
                  <a:moveTo>
                    <a:pt x="430" y="272"/>
                  </a:moveTo>
                  <a:cubicBezTo>
                    <a:pt x="432" y="273"/>
                    <a:pt x="433" y="269"/>
                    <a:pt x="432" y="269"/>
                  </a:cubicBezTo>
                  <a:cubicBezTo>
                    <a:pt x="431" y="270"/>
                    <a:pt x="431" y="271"/>
                    <a:pt x="430" y="272"/>
                  </a:cubicBezTo>
                  <a:close/>
                  <a:moveTo>
                    <a:pt x="531" y="277"/>
                  </a:moveTo>
                  <a:cubicBezTo>
                    <a:pt x="531" y="279"/>
                    <a:pt x="534" y="279"/>
                    <a:pt x="534" y="282"/>
                  </a:cubicBezTo>
                  <a:cubicBezTo>
                    <a:pt x="532" y="284"/>
                    <a:pt x="531" y="282"/>
                    <a:pt x="529" y="283"/>
                  </a:cubicBezTo>
                  <a:cubicBezTo>
                    <a:pt x="527" y="286"/>
                    <a:pt x="528" y="290"/>
                    <a:pt x="529" y="294"/>
                  </a:cubicBezTo>
                  <a:cubicBezTo>
                    <a:pt x="520" y="300"/>
                    <a:pt x="521" y="314"/>
                    <a:pt x="516" y="323"/>
                  </a:cubicBezTo>
                  <a:cubicBezTo>
                    <a:pt x="519" y="323"/>
                    <a:pt x="521" y="318"/>
                    <a:pt x="524" y="316"/>
                  </a:cubicBezTo>
                  <a:cubicBezTo>
                    <a:pt x="529" y="300"/>
                    <a:pt x="536" y="287"/>
                    <a:pt x="540" y="271"/>
                  </a:cubicBezTo>
                  <a:cubicBezTo>
                    <a:pt x="537" y="271"/>
                    <a:pt x="536" y="269"/>
                    <a:pt x="533" y="269"/>
                  </a:cubicBezTo>
                  <a:cubicBezTo>
                    <a:pt x="533" y="272"/>
                    <a:pt x="532" y="274"/>
                    <a:pt x="531" y="277"/>
                  </a:cubicBezTo>
                  <a:close/>
                  <a:moveTo>
                    <a:pt x="401" y="272"/>
                  </a:moveTo>
                  <a:cubicBezTo>
                    <a:pt x="403" y="272"/>
                    <a:pt x="404" y="271"/>
                    <a:pt x="404" y="269"/>
                  </a:cubicBezTo>
                  <a:cubicBezTo>
                    <a:pt x="402" y="269"/>
                    <a:pt x="402" y="271"/>
                    <a:pt x="401" y="272"/>
                  </a:cubicBezTo>
                  <a:close/>
                  <a:moveTo>
                    <a:pt x="559" y="290"/>
                  </a:moveTo>
                  <a:cubicBezTo>
                    <a:pt x="563" y="284"/>
                    <a:pt x="566" y="278"/>
                    <a:pt x="567" y="270"/>
                  </a:cubicBezTo>
                  <a:cubicBezTo>
                    <a:pt x="567" y="270"/>
                    <a:pt x="567" y="269"/>
                    <a:pt x="566" y="269"/>
                  </a:cubicBezTo>
                  <a:cubicBezTo>
                    <a:pt x="562" y="275"/>
                    <a:pt x="560" y="284"/>
                    <a:pt x="559" y="290"/>
                  </a:cubicBezTo>
                  <a:close/>
                  <a:moveTo>
                    <a:pt x="287" y="274"/>
                  </a:moveTo>
                  <a:cubicBezTo>
                    <a:pt x="290" y="275"/>
                    <a:pt x="293" y="271"/>
                    <a:pt x="290" y="270"/>
                  </a:cubicBezTo>
                  <a:cubicBezTo>
                    <a:pt x="289" y="272"/>
                    <a:pt x="286" y="271"/>
                    <a:pt x="287" y="274"/>
                  </a:cubicBezTo>
                  <a:close/>
                  <a:moveTo>
                    <a:pt x="214" y="276"/>
                  </a:moveTo>
                  <a:cubicBezTo>
                    <a:pt x="217" y="276"/>
                    <a:pt x="218" y="274"/>
                    <a:pt x="220" y="272"/>
                  </a:cubicBezTo>
                  <a:cubicBezTo>
                    <a:pt x="217" y="269"/>
                    <a:pt x="212" y="273"/>
                    <a:pt x="214" y="276"/>
                  </a:cubicBezTo>
                  <a:close/>
                  <a:moveTo>
                    <a:pt x="502" y="277"/>
                  </a:moveTo>
                  <a:cubicBezTo>
                    <a:pt x="502" y="274"/>
                    <a:pt x="505" y="274"/>
                    <a:pt x="505" y="271"/>
                  </a:cubicBezTo>
                  <a:cubicBezTo>
                    <a:pt x="504" y="271"/>
                    <a:pt x="504" y="271"/>
                    <a:pt x="503" y="271"/>
                  </a:cubicBezTo>
                  <a:cubicBezTo>
                    <a:pt x="502" y="272"/>
                    <a:pt x="500" y="276"/>
                    <a:pt x="502" y="277"/>
                  </a:cubicBezTo>
                  <a:close/>
                  <a:moveTo>
                    <a:pt x="33" y="275"/>
                  </a:moveTo>
                  <a:cubicBezTo>
                    <a:pt x="33" y="274"/>
                    <a:pt x="34" y="271"/>
                    <a:pt x="32" y="271"/>
                  </a:cubicBezTo>
                  <a:cubicBezTo>
                    <a:pt x="32" y="272"/>
                    <a:pt x="31" y="275"/>
                    <a:pt x="33" y="275"/>
                  </a:cubicBezTo>
                  <a:close/>
                  <a:moveTo>
                    <a:pt x="56" y="280"/>
                  </a:moveTo>
                  <a:cubicBezTo>
                    <a:pt x="55" y="275"/>
                    <a:pt x="50" y="274"/>
                    <a:pt x="47" y="271"/>
                  </a:cubicBezTo>
                  <a:cubicBezTo>
                    <a:pt x="47" y="278"/>
                    <a:pt x="53" y="277"/>
                    <a:pt x="56" y="280"/>
                  </a:cubicBezTo>
                  <a:close/>
                  <a:moveTo>
                    <a:pt x="196" y="277"/>
                  </a:moveTo>
                  <a:cubicBezTo>
                    <a:pt x="199" y="278"/>
                    <a:pt x="202" y="281"/>
                    <a:pt x="206" y="282"/>
                  </a:cubicBezTo>
                  <a:cubicBezTo>
                    <a:pt x="205" y="280"/>
                    <a:pt x="208" y="282"/>
                    <a:pt x="207" y="280"/>
                  </a:cubicBezTo>
                  <a:cubicBezTo>
                    <a:pt x="203" y="277"/>
                    <a:pt x="199" y="269"/>
                    <a:pt x="196" y="277"/>
                  </a:cubicBezTo>
                  <a:close/>
                  <a:moveTo>
                    <a:pt x="361" y="276"/>
                  </a:moveTo>
                  <a:cubicBezTo>
                    <a:pt x="359" y="276"/>
                    <a:pt x="359" y="273"/>
                    <a:pt x="358" y="272"/>
                  </a:cubicBezTo>
                  <a:cubicBezTo>
                    <a:pt x="357" y="272"/>
                    <a:pt x="355" y="272"/>
                    <a:pt x="354" y="272"/>
                  </a:cubicBezTo>
                  <a:cubicBezTo>
                    <a:pt x="355" y="275"/>
                    <a:pt x="359" y="277"/>
                    <a:pt x="361" y="276"/>
                  </a:cubicBezTo>
                  <a:close/>
                  <a:moveTo>
                    <a:pt x="622" y="297"/>
                  </a:moveTo>
                  <a:cubicBezTo>
                    <a:pt x="621" y="298"/>
                    <a:pt x="617" y="301"/>
                    <a:pt x="620" y="302"/>
                  </a:cubicBezTo>
                  <a:cubicBezTo>
                    <a:pt x="624" y="293"/>
                    <a:pt x="630" y="284"/>
                    <a:pt x="629" y="273"/>
                  </a:cubicBezTo>
                  <a:cubicBezTo>
                    <a:pt x="625" y="280"/>
                    <a:pt x="623" y="288"/>
                    <a:pt x="622" y="297"/>
                  </a:cubicBezTo>
                  <a:close/>
                  <a:moveTo>
                    <a:pt x="86" y="276"/>
                  </a:moveTo>
                  <a:cubicBezTo>
                    <a:pt x="83" y="277"/>
                    <a:pt x="85" y="273"/>
                    <a:pt x="83" y="274"/>
                  </a:cubicBezTo>
                  <a:cubicBezTo>
                    <a:pt x="82" y="275"/>
                    <a:pt x="85" y="278"/>
                    <a:pt x="86" y="276"/>
                  </a:cubicBezTo>
                  <a:close/>
                  <a:moveTo>
                    <a:pt x="218" y="279"/>
                  </a:moveTo>
                  <a:cubicBezTo>
                    <a:pt x="220" y="280"/>
                    <a:pt x="222" y="282"/>
                    <a:pt x="225" y="282"/>
                  </a:cubicBezTo>
                  <a:cubicBezTo>
                    <a:pt x="227" y="281"/>
                    <a:pt x="229" y="279"/>
                    <a:pt x="230" y="277"/>
                  </a:cubicBezTo>
                  <a:cubicBezTo>
                    <a:pt x="226" y="274"/>
                    <a:pt x="221" y="273"/>
                    <a:pt x="218" y="279"/>
                  </a:cubicBezTo>
                  <a:close/>
                  <a:moveTo>
                    <a:pt x="272" y="277"/>
                  </a:moveTo>
                  <a:cubicBezTo>
                    <a:pt x="274" y="277"/>
                    <a:pt x="274" y="277"/>
                    <a:pt x="275" y="275"/>
                  </a:cubicBezTo>
                  <a:cubicBezTo>
                    <a:pt x="273" y="275"/>
                    <a:pt x="273" y="274"/>
                    <a:pt x="273" y="274"/>
                  </a:cubicBezTo>
                  <a:cubicBezTo>
                    <a:pt x="273" y="275"/>
                    <a:pt x="272" y="276"/>
                    <a:pt x="272" y="277"/>
                  </a:cubicBezTo>
                  <a:close/>
                  <a:moveTo>
                    <a:pt x="507" y="280"/>
                  </a:moveTo>
                  <a:cubicBezTo>
                    <a:pt x="507" y="282"/>
                    <a:pt x="508" y="283"/>
                    <a:pt x="510" y="283"/>
                  </a:cubicBezTo>
                  <a:cubicBezTo>
                    <a:pt x="510" y="281"/>
                    <a:pt x="512" y="276"/>
                    <a:pt x="511" y="274"/>
                  </a:cubicBezTo>
                  <a:cubicBezTo>
                    <a:pt x="510" y="277"/>
                    <a:pt x="507" y="277"/>
                    <a:pt x="507" y="280"/>
                  </a:cubicBezTo>
                  <a:close/>
                  <a:moveTo>
                    <a:pt x="536" y="300"/>
                  </a:moveTo>
                  <a:cubicBezTo>
                    <a:pt x="540" y="292"/>
                    <a:pt x="546" y="286"/>
                    <a:pt x="548" y="277"/>
                  </a:cubicBezTo>
                  <a:cubicBezTo>
                    <a:pt x="546" y="276"/>
                    <a:pt x="547" y="274"/>
                    <a:pt x="544" y="274"/>
                  </a:cubicBezTo>
                  <a:cubicBezTo>
                    <a:pt x="542" y="282"/>
                    <a:pt x="537" y="291"/>
                    <a:pt x="536" y="300"/>
                  </a:cubicBezTo>
                  <a:close/>
                  <a:moveTo>
                    <a:pt x="129" y="296"/>
                  </a:moveTo>
                  <a:cubicBezTo>
                    <a:pt x="123" y="289"/>
                    <a:pt x="118" y="281"/>
                    <a:pt x="111" y="274"/>
                  </a:cubicBezTo>
                  <a:cubicBezTo>
                    <a:pt x="115" y="283"/>
                    <a:pt x="120" y="292"/>
                    <a:pt x="129" y="296"/>
                  </a:cubicBezTo>
                  <a:close/>
                  <a:moveTo>
                    <a:pt x="291" y="278"/>
                  </a:moveTo>
                  <a:cubicBezTo>
                    <a:pt x="294" y="280"/>
                    <a:pt x="296" y="284"/>
                    <a:pt x="299" y="285"/>
                  </a:cubicBezTo>
                  <a:cubicBezTo>
                    <a:pt x="300" y="282"/>
                    <a:pt x="302" y="281"/>
                    <a:pt x="303" y="278"/>
                  </a:cubicBezTo>
                  <a:cubicBezTo>
                    <a:pt x="299" y="276"/>
                    <a:pt x="293" y="272"/>
                    <a:pt x="291" y="278"/>
                  </a:cubicBezTo>
                  <a:close/>
                  <a:moveTo>
                    <a:pt x="334" y="278"/>
                  </a:moveTo>
                  <a:cubicBezTo>
                    <a:pt x="335" y="280"/>
                    <a:pt x="335" y="281"/>
                    <a:pt x="338" y="281"/>
                  </a:cubicBezTo>
                  <a:cubicBezTo>
                    <a:pt x="339" y="279"/>
                    <a:pt x="342" y="279"/>
                    <a:pt x="343" y="275"/>
                  </a:cubicBezTo>
                  <a:cubicBezTo>
                    <a:pt x="339" y="273"/>
                    <a:pt x="337" y="277"/>
                    <a:pt x="334" y="278"/>
                  </a:cubicBezTo>
                  <a:close/>
                  <a:moveTo>
                    <a:pt x="447" y="285"/>
                  </a:moveTo>
                  <a:cubicBezTo>
                    <a:pt x="449" y="286"/>
                    <a:pt x="451" y="288"/>
                    <a:pt x="454" y="288"/>
                  </a:cubicBezTo>
                  <a:cubicBezTo>
                    <a:pt x="456" y="285"/>
                    <a:pt x="457" y="282"/>
                    <a:pt x="459" y="279"/>
                  </a:cubicBezTo>
                  <a:cubicBezTo>
                    <a:pt x="455" y="278"/>
                    <a:pt x="455" y="274"/>
                    <a:pt x="451" y="274"/>
                  </a:cubicBezTo>
                  <a:cubicBezTo>
                    <a:pt x="450" y="278"/>
                    <a:pt x="448" y="280"/>
                    <a:pt x="447" y="285"/>
                  </a:cubicBezTo>
                  <a:close/>
                  <a:moveTo>
                    <a:pt x="601" y="300"/>
                  </a:moveTo>
                  <a:cubicBezTo>
                    <a:pt x="606" y="296"/>
                    <a:pt x="610" y="284"/>
                    <a:pt x="608" y="274"/>
                  </a:cubicBezTo>
                  <a:cubicBezTo>
                    <a:pt x="607" y="284"/>
                    <a:pt x="601" y="292"/>
                    <a:pt x="601" y="300"/>
                  </a:cubicBezTo>
                  <a:close/>
                  <a:moveTo>
                    <a:pt x="175" y="290"/>
                  </a:moveTo>
                  <a:cubicBezTo>
                    <a:pt x="174" y="283"/>
                    <a:pt x="166" y="278"/>
                    <a:pt x="160" y="275"/>
                  </a:cubicBezTo>
                  <a:cubicBezTo>
                    <a:pt x="162" y="280"/>
                    <a:pt x="169" y="286"/>
                    <a:pt x="175" y="290"/>
                  </a:cubicBezTo>
                  <a:close/>
                  <a:moveTo>
                    <a:pt x="308" y="277"/>
                  </a:moveTo>
                  <a:cubicBezTo>
                    <a:pt x="310" y="278"/>
                    <a:pt x="311" y="277"/>
                    <a:pt x="310" y="275"/>
                  </a:cubicBezTo>
                  <a:cubicBezTo>
                    <a:pt x="310" y="275"/>
                    <a:pt x="309" y="275"/>
                    <a:pt x="309" y="275"/>
                  </a:cubicBezTo>
                  <a:cubicBezTo>
                    <a:pt x="309" y="276"/>
                    <a:pt x="308" y="276"/>
                    <a:pt x="308" y="277"/>
                  </a:cubicBezTo>
                  <a:close/>
                  <a:moveTo>
                    <a:pt x="515" y="280"/>
                  </a:moveTo>
                  <a:cubicBezTo>
                    <a:pt x="517" y="280"/>
                    <a:pt x="518" y="274"/>
                    <a:pt x="515" y="275"/>
                  </a:cubicBezTo>
                  <a:cubicBezTo>
                    <a:pt x="516" y="277"/>
                    <a:pt x="514" y="278"/>
                    <a:pt x="515" y="280"/>
                  </a:cubicBezTo>
                  <a:close/>
                  <a:moveTo>
                    <a:pt x="109" y="280"/>
                  </a:moveTo>
                  <a:cubicBezTo>
                    <a:pt x="107" y="279"/>
                    <a:pt x="106" y="277"/>
                    <a:pt x="104" y="275"/>
                  </a:cubicBezTo>
                  <a:cubicBezTo>
                    <a:pt x="104" y="278"/>
                    <a:pt x="107" y="281"/>
                    <a:pt x="109" y="280"/>
                  </a:cubicBezTo>
                  <a:close/>
                  <a:moveTo>
                    <a:pt x="351" y="277"/>
                  </a:moveTo>
                  <a:cubicBezTo>
                    <a:pt x="351" y="277"/>
                    <a:pt x="351" y="278"/>
                    <a:pt x="351" y="279"/>
                  </a:cubicBezTo>
                  <a:cubicBezTo>
                    <a:pt x="354" y="283"/>
                    <a:pt x="358" y="286"/>
                    <a:pt x="361" y="290"/>
                  </a:cubicBezTo>
                  <a:cubicBezTo>
                    <a:pt x="363" y="292"/>
                    <a:pt x="363" y="296"/>
                    <a:pt x="366" y="295"/>
                  </a:cubicBezTo>
                  <a:cubicBezTo>
                    <a:pt x="366" y="287"/>
                    <a:pt x="360" y="276"/>
                    <a:pt x="351" y="277"/>
                  </a:cubicBezTo>
                  <a:close/>
                  <a:moveTo>
                    <a:pt x="400" y="278"/>
                  </a:moveTo>
                  <a:cubicBezTo>
                    <a:pt x="402" y="279"/>
                    <a:pt x="403" y="278"/>
                    <a:pt x="403" y="276"/>
                  </a:cubicBezTo>
                  <a:cubicBezTo>
                    <a:pt x="403" y="276"/>
                    <a:pt x="402" y="276"/>
                    <a:pt x="402" y="276"/>
                  </a:cubicBezTo>
                  <a:cubicBezTo>
                    <a:pt x="402" y="277"/>
                    <a:pt x="401" y="277"/>
                    <a:pt x="400" y="278"/>
                  </a:cubicBezTo>
                  <a:close/>
                  <a:moveTo>
                    <a:pt x="427" y="278"/>
                  </a:moveTo>
                  <a:cubicBezTo>
                    <a:pt x="427" y="280"/>
                    <a:pt x="428" y="281"/>
                    <a:pt x="429" y="282"/>
                  </a:cubicBezTo>
                  <a:cubicBezTo>
                    <a:pt x="429" y="281"/>
                    <a:pt x="429" y="277"/>
                    <a:pt x="429" y="277"/>
                  </a:cubicBezTo>
                  <a:cubicBezTo>
                    <a:pt x="429" y="278"/>
                    <a:pt x="428" y="277"/>
                    <a:pt x="427" y="278"/>
                  </a:cubicBezTo>
                  <a:close/>
                  <a:moveTo>
                    <a:pt x="524" y="284"/>
                  </a:moveTo>
                  <a:cubicBezTo>
                    <a:pt x="529" y="282"/>
                    <a:pt x="523" y="277"/>
                    <a:pt x="520" y="277"/>
                  </a:cubicBezTo>
                  <a:cubicBezTo>
                    <a:pt x="521" y="280"/>
                    <a:pt x="523" y="281"/>
                    <a:pt x="524" y="284"/>
                  </a:cubicBezTo>
                  <a:close/>
                  <a:moveTo>
                    <a:pt x="311" y="280"/>
                  </a:moveTo>
                  <a:cubicBezTo>
                    <a:pt x="314" y="281"/>
                    <a:pt x="315" y="284"/>
                    <a:pt x="319" y="284"/>
                  </a:cubicBezTo>
                  <a:cubicBezTo>
                    <a:pt x="318" y="280"/>
                    <a:pt x="315" y="279"/>
                    <a:pt x="312" y="277"/>
                  </a:cubicBezTo>
                  <a:cubicBezTo>
                    <a:pt x="312" y="279"/>
                    <a:pt x="311" y="278"/>
                    <a:pt x="311" y="280"/>
                  </a:cubicBezTo>
                  <a:close/>
                  <a:moveTo>
                    <a:pt x="482" y="286"/>
                  </a:moveTo>
                  <a:cubicBezTo>
                    <a:pt x="485" y="287"/>
                    <a:pt x="486" y="290"/>
                    <a:pt x="488" y="290"/>
                  </a:cubicBezTo>
                  <a:cubicBezTo>
                    <a:pt x="489" y="287"/>
                    <a:pt x="490" y="285"/>
                    <a:pt x="492" y="283"/>
                  </a:cubicBezTo>
                  <a:cubicBezTo>
                    <a:pt x="492" y="273"/>
                    <a:pt x="482" y="278"/>
                    <a:pt x="482" y="286"/>
                  </a:cubicBezTo>
                  <a:close/>
                  <a:moveTo>
                    <a:pt x="565" y="306"/>
                  </a:moveTo>
                  <a:cubicBezTo>
                    <a:pt x="566" y="304"/>
                    <a:pt x="568" y="303"/>
                    <a:pt x="570" y="302"/>
                  </a:cubicBezTo>
                  <a:cubicBezTo>
                    <a:pt x="570" y="292"/>
                    <a:pt x="578" y="285"/>
                    <a:pt x="576" y="277"/>
                  </a:cubicBezTo>
                  <a:cubicBezTo>
                    <a:pt x="573" y="287"/>
                    <a:pt x="565" y="297"/>
                    <a:pt x="565" y="306"/>
                  </a:cubicBezTo>
                  <a:close/>
                  <a:moveTo>
                    <a:pt x="55" y="292"/>
                  </a:moveTo>
                  <a:cubicBezTo>
                    <a:pt x="54" y="288"/>
                    <a:pt x="53" y="287"/>
                    <a:pt x="54" y="283"/>
                  </a:cubicBezTo>
                  <a:cubicBezTo>
                    <a:pt x="51" y="282"/>
                    <a:pt x="50" y="279"/>
                    <a:pt x="47" y="279"/>
                  </a:cubicBezTo>
                  <a:cubicBezTo>
                    <a:pt x="46" y="287"/>
                    <a:pt x="50" y="290"/>
                    <a:pt x="55" y="292"/>
                  </a:cubicBezTo>
                  <a:close/>
                  <a:moveTo>
                    <a:pt x="154" y="280"/>
                  </a:moveTo>
                  <a:cubicBezTo>
                    <a:pt x="156" y="281"/>
                    <a:pt x="157" y="283"/>
                    <a:pt x="160" y="283"/>
                  </a:cubicBezTo>
                  <a:cubicBezTo>
                    <a:pt x="159" y="281"/>
                    <a:pt x="156" y="277"/>
                    <a:pt x="154" y="280"/>
                  </a:cubicBezTo>
                  <a:close/>
                  <a:moveTo>
                    <a:pt x="189" y="283"/>
                  </a:moveTo>
                  <a:cubicBezTo>
                    <a:pt x="191" y="285"/>
                    <a:pt x="195" y="286"/>
                    <a:pt x="198" y="288"/>
                  </a:cubicBezTo>
                  <a:cubicBezTo>
                    <a:pt x="200" y="287"/>
                    <a:pt x="202" y="286"/>
                    <a:pt x="203" y="283"/>
                  </a:cubicBezTo>
                  <a:cubicBezTo>
                    <a:pt x="197" y="282"/>
                    <a:pt x="192" y="275"/>
                    <a:pt x="189" y="283"/>
                  </a:cubicBezTo>
                  <a:close/>
                  <a:moveTo>
                    <a:pt x="268" y="286"/>
                  </a:moveTo>
                  <a:cubicBezTo>
                    <a:pt x="266" y="286"/>
                    <a:pt x="265" y="287"/>
                    <a:pt x="264" y="288"/>
                  </a:cubicBezTo>
                  <a:cubicBezTo>
                    <a:pt x="266" y="291"/>
                    <a:pt x="268" y="290"/>
                    <a:pt x="271" y="290"/>
                  </a:cubicBezTo>
                  <a:cubicBezTo>
                    <a:pt x="272" y="285"/>
                    <a:pt x="278" y="285"/>
                    <a:pt x="279" y="280"/>
                  </a:cubicBezTo>
                  <a:cubicBezTo>
                    <a:pt x="276" y="276"/>
                    <a:pt x="271" y="284"/>
                    <a:pt x="268" y="286"/>
                  </a:cubicBezTo>
                  <a:close/>
                  <a:moveTo>
                    <a:pt x="581" y="318"/>
                  </a:moveTo>
                  <a:cubicBezTo>
                    <a:pt x="583" y="316"/>
                    <a:pt x="585" y="315"/>
                    <a:pt x="587" y="313"/>
                  </a:cubicBezTo>
                  <a:cubicBezTo>
                    <a:pt x="589" y="299"/>
                    <a:pt x="595" y="293"/>
                    <a:pt x="597" y="279"/>
                  </a:cubicBezTo>
                  <a:cubicBezTo>
                    <a:pt x="596" y="279"/>
                    <a:pt x="596" y="278"/>
                    <a:pt x="595" y="279"/>
                  </a:cubicBezTo>
                  <a:cubicBezTo>
                    <a:pt x="590" y="290"/>
                    <a:pt x="584" y="306"/>
                    <a:pt x="581" y="318"/>
                  </a:cubicBezTo>
                  <a:close/>
                  <a:moveTo>
                    <a:pt x="125" y="286"/>
                  </a:moveTo>
                  <a:cubicBezTo>
                    <a:pt x="125" y="285"/>
                    <a:pt x="126" y="284"/>
                    <a:pt x="126" y="284"/>
                  </a:cubicBezTo>
                  <a:cubicBezTo>
                    <a:pt x="126" y="281"/>
                    <a:pt x="123" y="282"/>
                    <a:pt x="123" y="279"/>
                  </a:cubicBezTo>
                  <a:cubicBezTo>
                    <a:pt x="122" y="279"/>
                    <a:pt x="120" y="278"/>
                    <a:pt x="120" y="280"/>
                  </a:cubicBezTo>
                  <a:cubicBezTo>
                    <a:pt x="122" y="281"/>
                    <a:pt x="122" y="286"/>
                    <a:pt x="125" y="286"/>
                  </a:cubicBezTo>
                  <a:close/>
                  <a:moveTo>
                    <a:pt x="375" y="285"/>
                  </a:moveTo>
                  <a:cubicBezTo>
                    <a:pt x="374" y="283"/>
                    <a:pt x="369" y="279"/>
                    <a:pt x="366" y="280"/>
                  </a:cubicBezTo>
                  <a:cubicBezTo>
                    <a:pt x="369" y="282"/>
                    <a:pt x="371" y="285"/>
                    <a:pt x="375" y="285"/>
                  </a:cubicBezTo>
                  <a:close/>
                  <a:moveTo>
                    <a:pt x="229" y="285"/>
                  </a:moveTo>
                  <a:cubicBezTo>
                    <a:pt x="235" y="289"/>
                    <a:pt x="239" y="293"/>
                    <a:pt x="247" y="296"/>
                  </a:cubicBezTo>
                  <a:cubicBezTo>
                    <a:pt x="247" y="294"/>
                    <a:pt x="248" y="294"/>
                    <a:pt x="249" y="294"/>
                  </a:cubicBezTo>
                  <a:cubicBezTo>
                    <a:pt x="245" y="288"/>
                    <a:pt x="234" y="274"/>
                    <a:pt x="229" y="285"/>
                  </a:cubicBezTo>
                  <a:close/>
                  <a:moveTo>
                    <a:pt x="248" y="283"/>
                  </a:moveTo>
                  <a:cubicBezTo>
                    <a:pt x="244" y="284"/>
                    <a:pt x="245" y="281"/>
                    <a:pt x="243" y="280"/>
                  </a:cubicBezTo>
                  <a:cubicBezTo>
                    <a:pt x="242" y="281"/>
                    <a:pt x="243" y="281"/>
                    <a:pt x="243" y="283"/>
                  </a:cubicBezTo>
                  <a:cubicBezTo>
                    <a:pt x="245" y="282"/>
                    <a:pt x="247" y="286"/>
                    <a:pt x="248" y="283"/>
                  </a:cubicBezTo>
                  <a:close/>
                  <a:moveTo>
                    <a:pt x="420" y="285"/>
                  </a:moveTo>
                  <a:cubicBezTo>
                    <a:pt x="422" y="283"/>
                    <a:pt x="421" y="282"/>
                    <a:pt x="420" y="280"/>
                  </a:cubicBezTo>
                  <a:cubicBezTo>
                    <a:pt x="420" y="280"/>
                    <a:pt x="419" y="280"/>
                    <a:pt x="418" y="280"/>
                  </a:cubicBezTo>
                  <a:cubicBezTo>
                    <a:pt x="416" y="282"/>
                    <a:pt x="418" y="284"/>
                    <a:pt x="420" y="285"/>
                  </a:cubicBezTo>
                  <a:close/>
                  <a:moveTo>
                    <a:pt x="516" y="289"/>
                  </a:moveTo>
                  <a:cubicBezTo>
                    <a:pt x="519" y="289"/>
                    <a:pt x="520" y="292"/>
                    <a:pt x="522" y="292"/>
                  </a:cubicBezTo>
                  <a:cubicBezTo>
                    <a:pt x="525" y="287"/>
                    <a:pt x="520" y="283"/>
                    <a:pt x="519" y="280"/>
                  </a:cubicBezTo>
                  <a:cubicBezTo>
                    <a:pt x="518" y="283"/>
                    <a:pt x="517" y="285"/>
                    <a:pt x="516" y="289"/>
                  </a:cubicBezTo>
                  <a:close/>
                  <a:moveTo>
                    <a:pt x="26" y="287"/>
                  </a:moveTo>
                  <a:cubicBezTo>
                    <a:pt x="26" y="286"/>
                    <a:pt x="27" y="280"/>
                    <a:pt x="23" y="280"/>
                  </a:cubicBezTo>
                  <a:cubicBezTo>
                    <a:pt x="23" y="284"/>
                    <a:pt x="23" y="287"/>
                    <a:pt x="26" y="287"/>
                  </a:cubicBezTo>
                  <a:close/>
                  <a:moveTo>
                    <a:pt x="396" y="287"/>
                  </a:moveTo>
                  <a:cubicBezTo>
                    <a:pt x="398" y="286"/>
                    <a:pt x="400" y="285"/>
                    <a:pt x="400" y="283"/>
                  </a:cubicBezTo>
                  <a:cubicBezTo>
                    <a:pt x="398" y="283"/>
                    <a:pt x="399" y="281"/>
                    <a:pt x="397" y="282"/>
                  </a:cubicBezTo>
                  <a:cubicBezTo>
                    <a:pt x="397" y="284"/>
                    <a:pt x="396" y="285"/>
                    <a:pt x="396" y="287"/>
                  </a:cubicBezTo>
                  <a:close/>
                  <a:moveTo>
                    <a:pt x="434" y="285"/>
                  </a:moveTo>
                  <a:cubicBezTo>
                    <a:pt x="435" y="286"/>
                    <a:pt x="436" y="286"/>
                    <a:pt x="437" y="287"/>
                  </a:cubicBezTo>
                  <a:cubicBezTo>
                    <a:pt x="438" y="285"/>
                    <a:pt x="439" y="284"/>
                    <a:pt x="439" y="282"/>
                  </a:cubicBezTo>
                  <a:cubicBezTo>
                    <a:pt x="437" y="281"/>
                    <a:pt x="435" y="284"/>
                    <a:pt x="434" y="285"/>
                  </a:cubicBezTo>
                  <a:close/>
                  <a:moveTo>
                    <a:pt x="168" y="294"/>
                  </a:moveTo>
                  <a:cubicBezTo>
                    <a:pt x="161" y="291"/>
                    <a:pt x="157" y="284"/>
                    <a:pt x="148" y="282"/>
                  </a:cubicBezTo>
                  <a:cubicBezTo>
                    <a:pt x="151" y="289"/>
                    <a:pt x="161" y="293"/>
                    <a:pt x="168" y="294"/>
                  </a:cubicBezTo>
                  <a:close/>
                  <a:moveTo>
                    <a:pt x="332" y="287"/>
                  </a:moveTo>
                  <a:cubicBezTo>
                    <a:pt x="332" y="286"/>
                    <a:pt x="332" y="286"/>
                    <a:pt x="332" y="286"/>
                  </a:cubicBezTo>
                  <a:cubicBezTo>
                    <a:pt x="332" y="286"/>
                    <a:pt x="332" y="286"/>
                    <a:pt x="332" y="285"/>
                  </a:cubicBezTo>
                  <a:cubicBezTo>
                    <a:pt x="331" y="284"/>
                    <a:pt x="329" y="283"/>
                    <a:pt x="327" y="282"/>
                  </a:cubicBezTo>
                  <a:cubicBezTo>
                    <a:pt x="327" y="285"/>
                    <a:pt x="330" y="286"/>
                    <a:pt x="332" y="287"/>
                  </a:cubicBezTo>
                  <a:close/>
                  <a:moveTo>
                    <a:pt x="346" y="285"/>
                  </a:moveTo>
                  <a:cubicBezTo>
                    <a:pt x="348" y="287"/>
                    <a:pt x="353" y="292"/>
                    <a:pt x="355" y="290"/>
                  </a:cubicBezTo>
                  <a:cubicBezTo>
                    <a:pt x="352" y="288"/>
                    <a:pt x="352" y="283"/>
                    <a:pt x="347" y="282"/>
                  </a:cubicBezTo>
                  <a:cubicBezTo>
                    <a:pt x="348" y="284"/>
                    <a:pt x="345" y="283"/>
                    <a:pt x="346" y="285"/>
                  </a:cubicBezTo>
                  <a:close/>
                  <a:moveTo>
                    <a:pt x="103" y="309"/>
                  </a:moveTo>
                  <a:cubicBezTo>
                    <a:pt x="107" y="310"/>
                    <a:pt x="108" y="316"/>
                    <a:pt x="113" y="314"/>
                  </a:cubicBezTo>
                  <a:cubicBezTo>
                    <a:pt x="111" y="310"/>
                    <a:pt x="110" y="304"/>
                    <a:pt x="108" y="299"/>
                  </a:cubicBezTo>
                  <a:cubicBezTo>
                    <a:pt x="101" y="294"/>
                    <a:pt x="96" y="287"/>
                    <a:pt x="89" y="283"/>
                  </a:cubicBezTo>
                  <a:cubicBezTo>
                    <a:pt x="93" y="292"/>
                    <a:pt x="99" y="300"/>
                    <a:pt x="103" y="309"/>
                  </a:cubicBezTo>
                  <a:close/>
                  <a:moveTo>
                    <a:pt x="176" y="285"/>
                  </a:moveTo>
                  <a:cubicBezTo>
                    <a:pt x="178" y="286"/>
                    <a:pt x="177" y="285"/>
                    <a:pt x="179" y="286"/>
                  </a:cubicBezTo>
                  <a:cubicBezTo>
                    <a:pt x="179" y="284"/>
                    <a:pt x="178" y="284"/>
                    <a:pt x="177" y="283"/>
                  </a:cubicBezTo>
                  <a:cubicBezTo>
                    <a:pt x="177" y="284"/>
                    <a:pt x="176" y="284"/>
                    <a:pt x="176" y="285"/>
                  </a:cubicBezTo>
                  <a:close/>
                  <a:moveTo>
                    <a:pt x="304" y="288"/>
                  </a:moveTo>
                  <a:cubicBezTo>
                    <a:pt x="306" y="288"/>
                    <a:pt x="306" y="290"/>
                    <a:pt x="309" y="290"/>
                  </a:cubicBezTo>
                  <a:cubicBezTo>
                    <a:pt x="310" y="288"/>
                    <a:pt x="314" y="288"/>
                    <a:pt x="314" y="285"/>
                  </a:cubicBezTo>
                  <a:cubicBezTo>
                    <a:pt x="310" y="281"/>
                    <a:pt x="305" y="284"/>
                    <a:pt x="304" y="288"/>
                  </a:cubicBezTo>
                  <a:close/>
                  <a:moveTo>
                    <a:pt x="66" y="286"/>
                  </a:moveTo>
                  <a:cubicBezTo>
                    <a:pt x="66" y="285"/>
                    <a:pt x="66" y="284"/>
                    <a:pt x="66" y="284"/>
                  </a:cubicBezTo>
                  <a:cubicBezTo>
                    <a:pt x="65" y="284"/>
                    <a:pt x="63" y="284"/>
                    <a:pt x="63" y="283"/>
                  </a:cubicBezTo>
                  <a:cubicBezTo>
                    <a:pt x="63" y="285"/>
                    <a:pt x="64" y="285"/>
                    <a:pt x="66" y="286"/>
                  </a:cubicBezTo>
                  <a:close/>
                  <a:moveTo>
                    <a:pt x="93" y="299"/>
                  </a:moveTo>
                  <a:cubicBezTo>
                    <a:pt x="89" y="295"/>
                    <a:pt x="88" y="287"/>
                    <a:pt x="83" y="284"/>
                  </a:cubicBezTo>
                  <a:cubicBezTo>
                    <a:pt x="83" y="291"/>
                    <a:pt x="87" y="299"/>
                    <a:pt x="93" y="299"/>
                  </a:cubicBezTo>
                  <a:close/>
                  <a:moveTo>
                    <a:pt x="283" y="284"/>
                  </a:moveTo>
                  <a:cubicBezTo>
                    <a:pt x="278" y="286"/>
                    <a:pt x="275" y="290"/>
                    <a:pt x="271" y="293"/>
                  </a:cubicBezTo>
                  <a:cubicBezTo>
                    <a:pt x="276" y="295"/>
                    <a:pt x="281" y="303"/>
                    <a:pt x="287" y="303"/>
                  </a:cubicBezTo>
                  <a:cubicBezTo>
                    <a:pt x="291" y="303"/>
                    <a:pt x="292" y="299"/>
                    <a:pt x="296" y="299"/>
                  </a:cubicBezTo>
                  <a:cubicBezTo>
                    <a:pt x="295" y="292"/>
                    <a:pt x="288" y="288"/>
                    <a:pt x="283" y="284"/>
                  </a:cubicBezTo>
                  <a:close/>
                  <a:moveTo>
                    <a:pt x="414" y="288"/>
                  </a:moveTo>
                  <a:cubicBezTo>
                    <a:pt x="415" y="287"/>
                    <a:pt x="417" y="287"/>
                    <a:pt x="417" y="286"/>
                  </a:cubicBezTo>
                  <a:cubicBezTo>
                    <a:pt x="416" y="285"/>
                    <a:pt x="415" y="285"/>
                    <a:pt x="414" y="285"/>
                  </a:cubicBezTo>
                  <a:cubicBezTo>
                    <a:pt x="413" y="285"/>
                    <a:pt x="413" y="287"/>
                    <a:pt x="414" y="288"/>
                  </a:cubicBezTo>
                  <a:close/>
                  <a:moveTo>
                    <a:pt x="326" y="289"/>
                  </a:moveTo>
                  <a:cubicBezTo>
                    <a:pt x="324" y="288"/>
                    <a:pt x="324" y="286"/>
                    <a:pt x="322" y="286"/>
                  </a:cubicBezTo>
                  <a:cubicBezTo>
                    <a:pt x="322" y="288"/>
                    <a:pt x="325" y="289"/>
                    <a:pt x="326" y="289"/>
                  </a:cubicBezTo>
                  <a:close/>
                  <a:moveTo>
                    <a:pt x="563" y="293"/>
                  </a:moveTo>
                  <a:cubicBezTo>
                    <a:pt x="566" y="293"/>
                    <a:pt x="567" y="287"/>
                    <a:pt x="566" y="286"/>
                  </a:cubicBezTo>
                  <a:cubicBezTo>
                    <a:pt x="565" y="288"/>
                    <a:pt x="565" y="291"/>
                    <a:pt x="563" y="293"/>
                  </a:cubicBezTo>
                  <a:close/>
                  <a:moveTo>
                    <a:pt x="300" y="295"/>
                  </a:moveTo>
                  <a:cubicBezTo>
                    <a:pt x="302" y="295"/>
                    <a:pt x="304" y="294"/>
                    <a:pt x="305" y="292"/>
                  </a:cubicBezTo>
                  <a:cubicBezTo>
                    <a:pt x="302" y="291"/>
                    <a:pt x="299" y="286"/>
                    <a:pt x="295" y="287"/>
                  </a:cubicBezTo>
                  <a:cubicBezTo>
                    <a:pt x="297" y="289"/>
                    <a:pt x="298" y="293"/>
                    <a:pt x="300" y="295"/>
                  </a:cubicBezTo>
                  <a:close/>
                  <a:moveTo>
                    <a:pt x="371" y="292"/>
                  </a:moveTo>
                  <a:cubicBezTo>
                    <a:pt x="372" y="291"/>
                    <a:pt x="373" y="290"/>
                    <a:pt x="373" y="288"/>
                  </a:cubicBezTo>
                  <a:cubicBezTo>
                    <a:pt x="372" y="287"/>
                    <a:pt x="370" y="285"/>
                    <a:pt x="369" y="287"/>
                  </a:cubicBezTo>
                  <a:cubicBezTo>
                    <a:pt x="370" y="288"/>
                    <a:pt x="369" y="292"/>
                    <a:pt x="371" y="292"/>
                  </a:cubicBezTo>
                  <a:close/>
                  <a:moveTo>
                    <a:pt x="45" y="300"/>
                  </a:moveTo>
                  <a:cubicBezTo>
                    <a:pt x="45" y="294"/>
                    <a:pt x="42" y="290"/>
                    <a:pt x="38" y="287"/>
                  </a:cubicBezTo>
                  <a:cubicBezTo>
                    <a:pt x="39" y="293"/>
                    <a:pt x="40" y="299"/>
                    <a:pt x="45" y="300"/>
                  </a:cubicBezTo>
                  <a:close/>
                  <a:moveTo>
                    <a:pt x="202" y="291"/>
                  </a:moveTo>
                  <a:cubicBezTo>
                    <a:pt x="205" y="292"/>
                    <a:pt x="207" y="294"/>
                    <a:pt x="210" y="295"/>
                  </a:cubicBezTo>
                  <a:cubicBezTo>
                    <a:pt x="212" y="293"/>
                    <a:pt x="214" y="293"/>
                    <a:pt x="214" y="290"/>
                  </a:cubicBezTo>
                  <a:cubicBezTo>
                    <a:pt x="210" y="288"/>
                    <a:pt x="205" y="285"/>
                    <a:pt x="202" y="291"/>
                  </a:cubicBezTo>
                  <a:close/>
                  <a:moveTo>
                    <a:pt x="429" y="291"/>
                  </a:moveTo>
                  <a:cubicBezTo>
                    <a:pt x="431" y="292"/>
                    <a:pt x="432" y="293"/>
                    <a:pt x="434" y="294"/>
                  </a:cubicBezTo>
                  <a:cubicBezTo>
                    <a:pt x="435" y="293"/>
                    <a:pt x="436" y="291"/>
                    <a:pt x="436" y="289"/>
                  </a:cubicBezTo>
                  <a:cubicBezTo>
                    <a:pt x="434" y="291"/>
                    <a:pt x="433" y="287"/>
                    <a:pt x="430" y="287"/>
                  </a:cubicBezTo>
                  <a:cubicBezTo>
                    <a:pt x="430" y="288"/>
                    <a:pt x="428" y="289"/>
                    <a:pt x="429" y="291"/>
                  </a:cubicBezTo>
                  <a:close/>
                  <a:moveTo>
                    <a:pt x="442" y="290"/>
                  </a:moveTo>
                  <a:cubicBezTo>
                    <a:pt x="443" y="289"/>
                    <a:pt x="443" y="287"/>
                    <a:pt x="441" y="287"/>
                  </a:cubicBezTo>
                  <a:cubicBezTo>
                    <a:pt x="441" y="288"/>
                    <a:pt x="440" y="290"/>
                    <a:pt x="442" y="290"/>
                  </a:cubicBezTo>
                  <a:close/>
                  <a:moveTo>
                    <a:pt x="444" y="292"/>
                  </a:moveTo>
                  <a:cubicBezTo>
                    <a:pt x="445" y="294"/>
                    <a:pt x="451" y="294"/>
                    <a:pt x="451" y="291"/>
                  </a:cubicBezTo>
                  <a:cubicBezTo>
                    <a:pt x="450" y="286"/>
                    <a:pt x="444" y="286"/>
                    <a:pt x="444" y="292"/>
                  </a:cubicBezTo>
                  <a:close/>
                  <a:moveTo>
                    <a:pt x="459" y="293"/>
                  </a:moveTo>
                  <a:cubicBezTo>
                    <a:pt x="461" y="294"/>
                    <a:pt x="466" y="289"/>
                    <a:pt x="465" y="287"/>
                  </a:cubicBezTo>
                  <a:cubicBezTo>
                    <a:pt x="463" y="289"/>
                    <a:pt x="459" y="289"/>
                    <a:pt x="459" y="293"/>
                  </a:cubicBezTo>
                  <a:close/>
                  <a:moveTo>
                    <a:pt x="182" y="288"/>
                  </a:moveTo>
                  <a:cubicBezTo>
                    <a:pt x="183" y="292"/>
                    <a:pt x="186" y="295"/>
                    <a:pt x="190" y="294"/>
                  </a:cubicBezTo>
                  <a:cubicBezTo>
                    <a:pt x="188" y="292"/>
                    <a:pt x="186" y="286"/>
                    <a:pt x="182" y="288"/>
                  </a:cubicBezTo>
                  <a:close/>
                  <a:moveTo>
                    <a:pt x="617" y="293"/>
                  </a:moveTo>
                  <a:cubicBezTo>
                    <a:pt x="619" y="293"/>
                    <a:pt x="620" y="289"/>
                    <a:pt x="619" y="288"/>
                  </a:cubicBezTo>
                  <a:cubicBezTo>
                    <a:pt x="618" y="289"/>
                    <a:pt x="617" y="291"/>
                    <a:pt x="617" y="293"/>
                  </a:cubicBezTo>
                  <a:close/>
                  <a:moveTo>
                    <a:pt x="470" y="300"/>
                  </a:moveTo>
                  <a:cubicBezTo>
                    <a:pt x="472" y="297"/>
                    <a:pt x="473" y="294"/>
                    <a:pt x="474" y="289"/>
                  </a:cubicBezTo>
                  <a:cubicBezTo>
                    <a:pt x="473" y="289"/>
                    <a:pt x="472" y="289"/>
                    <a:pt x="471" y="288"/>
                  </a:cubicBezTo>
                  <a:cubicBezTo>
                    <a:pt x="472" y="293"/>
                    <a:pt x="465" y="297"/>
                    <a:pt x="470" y="300"/>
                  </a:cubicBezTo>
                  <a:close/>
                  <a:moveTo>
                    <a:pt x="496" y="296"/>
                  </a:moveTo>
                  <a:cubicBezTo>
                    <a:pt x="496" y="293"/>
                    <a:pt x="499" y="291"/>
                    <a:pt x="498" y="288"/>
                  </a:cubicBezTo>
                  <a:cubicBezTo>
                    <a:pt x="496" y="289"/>
                    <a:pt x="492" y="295"/>
                    <a:pt x="496" y="296"/>
                  </a:cubicBezTo>
                  <a:close/>
                  <a:moveTo>
                    <a:pt x="312" y="292"/>
                  </a:moveTo>
                  <a:cubicBezTo>
                    <a:pt x="314" y="294"/>
                    <a:pt x="316" y="296"/>
                    <a:pt x="319" y="297"/>
                  </a:cubicBezTo>
                  <a:cubicBezTo>
                    <a:pt x="320" y="295"/>
                    <a:pt x="322" y="294"/>
                    <a:pt x="323" y="292"/>
                  </a:cubicBezTo>
                  <a:cubicBezTo>
                    <a:pt x="320" y="288"/>
                    <a:pt x="314" y="289"/>
                    <a:pt x="312" y="292"/>
                  </a:cubicBezTo>
                  <a:close/>
                  <a:moveTo>
                    <a:pt x="504" y="302"/>
                  </a:moveTo>
                  <a:cubicBezTo>
                    <a:pt x="506" y="299"/>
                    <a:pt x="507" y="295"/>
                    <a:pt x="508" y="291"/>
                  </a:cubicBezTo>
                  <a:cubicBezTo>
                    <a:pt x="507" y="290"/>
                    <a:pt x="506" y="289"/>
                    <a:pt x="504" y="289"/>
                  </a:cubicBezTo>
                  <a:cubicBezTo>
                    <a:pt x="508" y="294"/>
                    <a:pt x="500" y="300"/>
                    <a:pt x="504" y="302"/>
                  </a:cubicBezTo>
                  <a:close/>
                  <a:moveTo>
                    <a:pt x="73" y="307"/>
                  </a:moveTo>
                  <a:cubicBezTo>
                    <a:pt x="73" y="301"/>
                    <a:pt x="71" y="291"/>
                    <a:pt x="64" y="291"/>
                  </a:cubicBezTo>
                  <a:cubicBezTo>
                    <a:pt x="67" y="296"/>
                    <a:pt x="66" y="305"/>
                    <a:pt x="73" y="307"/>
                  </a:cubicBezTo>
                  <a:close/>
                  <a:moveTo>
                    <a:pt x="131" y="291"/>
                  </a:moveTo>
                  <a:cubicBezTo>
                    <a:pt x="132" y="296"/>
                    <a:pt x="135" y="297"/>
                    <a:pt x="138" y="300"/>
                  </a:cubicBezTo>
                  <a:cubicBezTo>
                    <a:pt x="137" y="297"/>
                    <a:pt x="137" y="291"/>
                    <a:pt x="133" y="290"/>
                  </a:cubicBezTo>
                  <a:cubicBezTo>
                    <a:pt x="133" y="291"/>
                    <a:pt x="131" y="290"/>
                    <a:pt x="131" y="291"/>
                  </a:cubicBezTo>
                  <a:close/>
                  <a:moveTo>
                    <a:pt x="239" y="300"/>
                  </a:moveTo>
                  <a:cubicBezTo>
                    <a:pt x="239" y="299"/>
                    <a:pt x="241" y="300"/>
                    <a:pt x="241" y="298"/>
                  </a:cubicBezTo>
                  <a:cubicBezTo>
                    <a:pt x="239" y="297"/>
                    <a:pt x="238" y="295"/>
                    <a:pt x="236" y="294"/>
                  </a:cubicBezTo>
                  <a:cubicBezTo>
                    <a:pt x="230" y="297"/>
                    <a:pt x="224" y="289"/>
                    <a:pt x="223" y="291"/>
                  </a:cubicBezTo>
                  <a:cubicBezTo>
                    <a:pt x="228" y="295"/>
                    <a:pt x="233" y="297"/>
                    <a:pt x="239" y="300"/>
                  </a:cubicBezTo>
                  <a:close/>
                  <a:moveTo>
                    <a:pt x="423" y="294"/>
                  </a:moveTo>
                  <a:cubicBezTo>
                    <a:pt x="426" y="294"/>
                    <a:pt x="422" y="292"/>
                    <a:pt x="424" y="290"/>
                  </a:cubicBezTo>
                  <a:cubicBezTo>
                    <a:pt x="423" y="290"/>
                    <a:pt x="421" y="290"/>
                    <a:pt x="420" y="291"/>
                  </a:cubicBezTo>
                  <a:cubicBezTo>
                    <a:pt x="420" y="293"/>
                    <a:pt x="423" y="292"/>
                    <a:pt x="423" y="294"/>
                  </a:cubicBezTo>
                  <a:close/>
                  <a:moveTo>
                    <a:pt x="28" y="295"/>
                  </a:moveTo>
                  <a:cubicBezTo>
                    <a:pt x="28" y="292"/>
                    <a:pt x="27" y="291"/>
                    <a:pt x="24" y="291"/>
                  </a:cubicBezTo>
                  <a:cubicBezTo>
                    <a:pt x="25" y="293"/>
                    <a:pt x="26" y="295"/>
                    <a:pt x="28" y="295"/>
                  </a:cubicBezTo>
                  <a:close/>
                  <a:moveTo>
                    <a:pt x="177" y="294"/>
                  </a:moveTo>
                  <a:cubicBezTo>
                    <a:pt x="179" y="295"/>
                    <a:pt x="181" y="298"/>
                    <a:pt x="185" y="298"/>
                  </a:cubicBezTo>
                  <a:cubicBezTo>
                    <a:pt x="185" y="294"/>
                    <a:pt x="182" y="293"/>
                    <a:pt x="179" y="291"/>
                  </a:cubicBezTo>
                  <a:cubicBezTo>
                    <a:pt x="178" y="292"/>
                    <a:pt x="176" y="292"/>
                    <a:pt x="177" y="294"/>
                  </a:cubicBezTo>
                  <a:close/>
                  <a:moveTo>
                    <a:pt x="340" y="292"/>
                  </a:moveTo>
                  <a:cubicBezTo>
                    <a:pt x="342" y="295"/>
                    <a:pt x="347" y="298"/>
                    <a:pt x="351" y="297"/>
                  </a:cubicBezTo>
                  <a:cubicBezTo>
                    <a:pt x="347" y="296"/>
                    <a:pt x="345" y="290"/>
                    <a:pt x="340" y="292"/>
                  </a:cubicBezTo>
                  <a:close/>
                  <a:moveTo>
                    <a:pt x="395" y="294"/>
                  </a:moveTo>
                  <a:cubicBezTo>
                    <a:pt x="397" y="295"/>
                    <a:pt x="399" y="293"/>
                    <a:pt x="399" y="291"/>
                  </a:cubicBezTo>
                  <a:cubicBezTo>
                    <a:pt x="397" y="291"/>
                    <a:pt x="395" y="292"/>
                    <a:pt x="395" y="294"/>
                  </a:cubicBezTo>
                  <a:close/>
                  <a:moveTo>
                    <a:pt x="575" y="320"/>
                  </a:moveTo>
                  <a:cubicBezTo>
                    <a:pt x="580" y="311"/>
                    <a:pt x="583" y="300"/>
                    <a:pt x="587" y="291"/>
                  </a:cubicBezTo>
                  <a:cubicBezTo>
                    <a:pt x="579" y="297"/>
                    <a:pt x="578" y="312"/>
                    <a:pt x="575" y="320"/>
                  </a:cubicBezTo>
                  <a:close/>
                  <a:moveTo>
                    <a:pt x="165" y="299"/>
                  </a:moveTo>
                  <a:cubicBezTo>
                    <a:pt x="165" y="298"/>
                    <a:pt x="166" y="298"/>
                    <a:pt x="166" y="297"/>
                  </a:cubicBezTo>
                  <a:cubicBezTo>
                    <a:pt x="161" y="297"/>
                    <a:pt x="158" y="291"/>
                    <a:pt x="155" y="292"/>
                  </a:cubicBezTo>
                  <a:cubicBezTo>
                    <a:pt x="158" y="295"/>
                    <a:pt x="161" y="297"/>
                    <a:pt x="165" y="299"/>
                  </a:cubicBezTo>
                  <a:close/>
                  <a:moveTo>
                    <a:pt x="375" y="303"/>
                  </a:moveTo>
                  <a:cubicBezTo>
                    <a:pt x="378" y="302"/>
                    <a:pt x="383" y="299"/>
                    <a:pt x="383" y="294"/>
                  </a:cubicBezTo>
                  <a:cubicBezTo>
                    <a:pt x="382" y="293"/>
                    <a:pt x="381" y="292"/>
                    <a:pt x="379" y="292"/>
                  </a:cubicBezTo>
                  <a:cubicBezTo>
                    <a:pt x="378" y="296"/>
                    <a:pt x="376" y="299"/>
                    <a:pt x="375" y="303"/>
                  </a:cubicBezTo>
                  <a:close/>
                  <a:moveTo>
                    <a:pt x="406" y="302"/>
                  </a:moveTo>
                  <a:cubicBezTo>
                    <a:pt x="408" y="302"/>
                    <a:pt x="408" y="304"/>
                    <a:pt x="411" y="303"/>
                  </a:cubicBezTo>
                  <a:cubicBezTo>
                    <a:pt x="411" y="299"/>
                    <a:pt x="416" y="298"/>
                    <a:pt x="416" y="293"/>
                  </a:cubicBezTo>
                  <a:cubicBezTo>
                    <a:pt x="415" y="292"/>
                    <a:pt x="413" y="292"/>
                    <a:pt x="410" y="292"/>
                  </a:cubicBezTo>
                  <a:cubicBezTo>
                    <a:pt x="410" y="296"/>
                    <a:pt x="407" y="298"/>
                    <a:pt x="406" y="302"/>
                  </a:cubicBezTo>
                  <a:close/>
                  <a:moveTo>
                    <a:pt x="145" y="295"/>
                  </a:moveTo>
                  <a:cubicBezTo>
                    <a:pt x="145" y="294"/>
                    <a:pt x="145" y="292"/>
                    <a:pt x="143" y="292"/>
                  </a:cubicBezTo>
                  <a:cubicBezTo>
                    <a:pt x="142" y="294"/>
                    <a:pt x="144" y="295"/>
                    <a:pt x="145" y="295"/>
                  </a:cubicBezTo>
                  <a:close/>
                  <a:moveTo>
                    <a:pt x="118" y="299"/>
                  </a:moveTo>
                  <a:cubicBezTo>
                    <a:pt x="116" y="297"/>
                    <a:pt x="114" y="294"/>
                    <a:pt x="110" y="293"/>
                  </a:cubicBezTo>
                  <a:cubicBezTo>
                    <a:pt x="111" y="296"/>
                    <a:pt x="116" y="299"/>
                    <a:pt x="118" y="299"/>
                  </a:cubicBezTo>
                  <a:close/>
                  <a:moveTo>
                    <a:pt x="227" y="306"/>
                  </a:moveTo>
                  <a:cubicBezTo>
                    <a:pt x="227" y="303"/>
                    <a:pt x="224" y="302"/>
                    <a:pt x="224" y="298"/>
                  </a:cubicBezTo>
                  <a:cubicBezTo>
                    <a:pt x="221" y="299"/>
                    <a:pt x="221" y="294"/>
                    <a:pt x="217" y="293"/>
                  </a:cubicBezTo>
                  <a:cubicBezTo>
                    <a:pt x="216" y="295"/>
                    <a:pt x="214" y="296"/>
                    <a:pt x="214" y="298"/>
                  </a:cubicBezTo>
                  <a:cubicBezTo>
                    <a:pt x="218" y="300"/>
                    <a:pt x="223" y="303"/>
                    <a:pt x="227" y="306"/>
                  </a:cubicBezTo>
                  <a:close/>
                  <a:moveTo>
                    <a:pt x="349" y="304"/>
                  </a:moveTo>
                  <a:cubicBezTo>
                    <a:pt x="347" y="298"/>
                    <a:pt x="337" y="298"/>
                    <a:pt x="334" y="293"/>
                  </a:cubicBezTo>
                  <a:cubicBezTo>
                    <a:pt x="338" y="298"/>
                    <a:pt x="344" y="303"/>
                    <a:pt x="349" y="304"/>
                  </a:cubicBezTo>
                  <a:close/>
                  <a:moveTo>
                    <a:pt x="433" y="299"/>
                  </a:moveTo>
                  <a:cubicBezTo>
                    <a:pt x="433" y="295"/>
                    <a:pt x="429" y="295"/>
                    <a:pt x="427" y="293"/>
                  </a:cubicBezTo>
                  <a:cubicBezTo>
                    <a:pt x="426" y="296"/>
                    <a:pt x="429" y="298"/>
                    <a:pt x="433" y="299"/>
                  </a:cubicBezTo>
                  <a:close/>
                  <a:moveTo>
                    <a:pt x="438" y="297"/>
                  </a:moveTo>
                  <a:cubicBezTo>
                    <a:pt x="439" y="296"/>
                    <a:pt x="441" y="293"/>
                    <a:pt x="438" y="293"/>
                  </a:cubicBezTo>
                  <a:cubicBezTo>
                    <a:pt x="439" y="295"/>
                    <a:pt x="436" y="296"/>
                    <a:pt x="438" y="297"/>
                  </a:cubicBezTo>
                  <a:close/>
                  <a:moveTo>
                    <a:pt x="321" y="299"/>
                  </a:moveTo>
                  <a:cubicBezTo>
                    <a:pt x="325" y="300"/>
                    <a:pt x="326" y="303"/>
                    <a:pt x="330" y="303"/>
                  </a:cubicBezTo>
                  <a:cubicBezTo>
                    <a:pt x="334" y="296"/>
                    <a:pt x="323" y="291"/>
                    <a:pt x="321" y="299"/>
                  </a:cubicBezTo>
                  <a:close/>
                  <a:moveTo>
                    <a:pt x="479" y="300"/>
                  </a:moveTo>
                  <a:cubicBezTo>
                    <a:pt x="479" y="298"/>
                    <a:pt x="483" y="298"/>
                    <a:pt x="482" y="295"/>
                  </a:cubicBezTo>
                  <a:cubicBezTo>
                    <a:pt x="481" y="295"/>
                    <a:pt x="481" y="294"/>
                    <a:pt x="479" y="294"/>
                  </a:cubicBezTo>
                  <a:cubicBezTo>
                    <a:pt x="479" y="296"/>
                    <a:pt x="477" y="298"/>
                    <a:pt x="479" y="300"/>
                  </a:cubicBezTo>
                  <a:close/>
                  <a:moveTo>
                    <a:pt x="501" y="326"/>
                  </a:moveTo>
                  <a:cubicBezTo>
                    <a:pt x="504" y="327"/>
                    <a:pt x="505" y="331"/>
                    <a:pt x="508" y="331"/>
                  </a:cubicBezTo>
                  <a:cubicBezTo>
                    <a:pt x="515" y="322"/>
                    <a:pt x="516" y="307"/>
                    <a:pt x="522" y="296"/>
                  </a:cubicBezTo>
                  <a:cubicBezTo>
                    <a:pt x="519" y="294"/>
                    <a:pt x="517" y="295"/>
                    <a:pt x="513" y="294"/>
                  </a:cubicBezTo>
                  <a:cubicBezTo>
                    <a:pt x="510" y="305"/>
                    <a:pt x="505" y="315"/>
                    <a:pt x="501" y="326"/>
                  </a:cubicBezTo>
                  <a:close/>
                  <a:moveTo>
                    <a:pt x="304" y="298"/>
                  </a:moveTo>
                  <a:cubicBezTo>
                    <a:pt x="306" y="300"/>
                    <a:pt x="307" y="303"/>
                    <a:pt x="310" y="303"/>
                  </a:cubicBezTo>
                  <a:cubicBezTo>
                    <a:pt x="311" y="302"/>
                    <a:pt x="310" y="300"/>
                    <a:pt x="313" y="301"/>
                  </a:cubicBezTo>
                  <a:cubicBezTo>
                    <a:pt x="314" y="296"/>
                    <a:pt x="305" y="292"/>
                    <a:pt x="304" y="298"/>
                  </a:cubicBezTo>
                  <a:close/>
                  <a:moveTo>
                    <a:pt x="413" y="306"/>
                  </a:moveTo>
                  <a:cubicBezTo>
                    <a:pt x="415" y="307"/>
                    <a:pt x="416" y="309"/>
                    <a:pt x="418" y="309"/>
                  </a:cubicBezTo>
                  <a:cubicBezTo>
                    <a:pt x="418" y="305"/>
                    <a:pt x="419" y="303"/>
                    <a:pt x="421" y="302"/>
                  </a:cubicBezTo>
                  <a:cubicBezTo>
                    <a:pt x="420" y="300"/>
                    <a:pt x="421" y="299"/>
                    <a:pt x="422" y="297"/>
                  </a:cubicBezTo>
                  <a:cubicBezTo>
                    <a:pt x="420" y="296"/>
                    <a:pt x="419" y="296"/>
                    <a:pt x="418" y="295"/>
                  </a:cubicBezTo>
                  <a:cubicBezTo>
                    <a:pt x="417" y="299"/>
                    <a:pt x="415" y="302"/>
                    <a:pt x="413" y="306"/>
                  </a:cubicBezTo>
                  <a:close/>
                  <a:moveTo>
                    <a:pt x="200" y="302"/>
                  </a:moveTo>
                  <a:cubicBezTo>
                    <a:pt x="197" y="302"/>
                    <a:pt x="195" y="294"/>
                    <a:pt x="192" y="297"/>
                  </a:cubicBezTo>
                  <a:cubicBezTo>
                    <a:pt x="195" y="298"/>
                    <a:pt x="197" y="303"/>
                    <a:pt x="200" y="302"/>
                  </a:cubicBezTo>
                  <a:close/>
                  <a:moveTo>
                    <a:pt x="256" y="299"/>
                  </a:moveTo>
                  <a:cubicBezTo>
                    <a:pt x="256" y="296"/>
                    <a:pt x="250" y="295"/>
                    <a:pt x="248" y="299"/>
                  </a:cubicBezTo>
                  <a:cubicBezTo>
                    <a:pt x="250" y="301"/>
                    <a:pt x="257" y="302"/>
                    <a:pt x="256" y="299"/>
                  </a:cubicBezTo>
                  <a:close/>
                  <a:moveTo>
                    <a:pt x="551" y="310"/>
                  </a:moveTo>
                  <a:cubicBezTo>
                    <a:pt x="555" y="308"/>
                    <a:pt x="558" y="301"/>
                    <a:pt x="558" y="297"/>
                  </a:cubicBezTo>
                  <a:cubicBezTo>
                    <a:pt x="555" y="301"/>
                    <a:pt x="553" y="305"/>
                    <a:pt x="551" y="310"/>
                  </a:cubicBezTo>
                  <a:close/>
                  <a:moveTo>
                    <a:pt x="442" y="300"/>
                  </a:moveTo>
                  <a:cubicBezTo>
                    <a:pt x="444" y="301"/>
                    <a:pt x="445" y="303"/>
                    <a:pt x="447" y="303"/>
                  </a:cubicBezTo>
                  <a:cubicBezTo>
                    <a:pt x="448" y="303"/>
                    <a:pt x="448" y="300"/>
                    <a:pt x="449" y="299"/>
                  </a:cubicBezTo>
                  <a:cubicBezTo>
                    <a:pt x="446" y="298"/>
                    <a:pt x="444" y="297"/>
                    <a:pt x="442" y="300"/>
                  </a:cubicBezTo>
                  <a:close/>
                  <a:moveTo>
                    <a:pt x="89" y="319"/>
                  </a:moveTo>
                  <a:cubicBezTo>
                    <a:pt x="83" y="314"/>
                    <a:pt x="80" y="305"/>
                    <a:pt x="75" y="298"/>
                  </a:cubicBezTo>
                  <a:cubicBezTo>
                    <a:pt x="77" y="308"/>
                    <a:pt x="81" y="318"/>
                    <a:pt x="89" y="319"/>
                  </a:cubicBezTo>
                  <a:close/>
                  <a:moveTo>
                    <a:pt x="231" y="304"/>
                  </a:moveTo>
                  <a:cubicBezTo>
                    <a:pt x="234" y="304"/>
                    <a:pt x="235" y="303"/>
                    <a:pt x="236" y="302"/>
                  </a:cubicBezTo>
                  <a:cubicBezTo>
                    <a:pt x="233" y="301"/>
                    <a:pt x="231" y="299"/>
                    <a:pt x="228" y="298"/>
                  </a:cubicBezTo>
                  <a:cubicBezTo>
                    <a:pt x="228" y="301"/>
                    <a:pt x="231" y="302"/>
                    <a:pt x="231" y="304"/>
                  </a:cubicBezTo>
                  <a:close/>
                  <a:moveTo>
                    <a:pt x="279" y="308"/>
                  </a:moveTo>
                  <a:cubicBezTo>
                    <a:pt x="276" y="303"/>
                    <a:pt x="271" y="300"/>
                    <a:pt x="265" y="298"/>
                  </a:cubicBezTo>
                  <a:cubicBezTo>
                    <a:pt x="268" y="303"/>
                    <a:pt x="272" y="313"/>
                    <a:pt x="279" y="308"/>
                  </a:cubicBezTo>
                  <a:close/>
                  <a:moveTo>
                    <a:pt x="39" y="304"/>
                  </a:moveTo>
                  <a:cubicBezTo>
                    <a:pt x="39" y="302"/>
                    <a:pt x="38" y="300"/>
                    <a:pt x="36" y="299"/>
                  </a:cubicBezTo>
                  <a:cubicBezTo>
                    <a:pt x="36" y="301"/>
                    <a:pt x="37" y="303"/>
                    <a:pt x="39" y="304"/>
                  </a:cubicBezTo>
                  <a:close/>
                  <a:moveTo>
                    <a:pt x="186" y="300"/>
                  </a:moveTo>
                  <a:cubicBezTo>
                    <a:pt x="190" y="302"/>
                    <a:pt x="193" y="305"/>
                    <a:pt x="197" y="306"/>
                  </a:cubicBezTo>
                  <a:cubicBezTo>
                    <a:pt x="195" y="303"/>
                    <a:pt x="190" y="296"/>
                    <a:pt x="186" y="300"/>
                  </a:cubicBezTo>
                  <a:close/>
                  <a:moveTo>
                    <a:pt x="457" y="299"/>
                  </a:moveTo>
                  <a:cubicBezTo>
                    <a:pt x="457" y="301"/>
                    <a:pt x="458" y="301"/>
                    <a:pt x="459" y="302"/>
                  </a:cubicBezTo>
                  <a:cubicBezTo>
                    <a:pt x="460" y="301"/>
                    <a:pt x="460" y="299"/>
                    <a:pt x="461" y="299"/>
                  </a:cubicBezTo>
                  <a:cubicBezTo>
                    <a:pt x="459" y="298"/>
                    <a:pt x="458" y="299"/>
                    <a:pt x="457" y="299"/>
                  </a:cubicBezTo>
                  <a:close/>
                  <a:moveTo>
                    <a:pt x="60" y="305"/>
                  </a:moveTo>
                  <a:cubicBezTo>
                    <a:pt x="59" y="303"/>
                    <a:pt x="58" y="300"/>
                    <a:pt x="56" y="299"/>
                  </a:cubicBezTo>
                  <a:cubicBezTo>
                    <a:pt x="57" y="301"/>
                    <a:pt x="59" y="305"/>
                    <a:pt x="60" y="305"/>
                  </a:cubicBezTo>
                  <a:close/>
                  <a:moveTo>
                    <a:pt x="422" y="306"/>
                  </a:moveTo>
                  <a:cubicBezTo>
                    <a:pt x="425" y="305"/>
                    <a:pt x="430" y="305"/>
                    <a:pt x="430" y="301"/>
                  </a:cubicBezTo>
                  <a:cubicBezTo>
                    <a:pt x="427" y="302"/>
                    <a:pt x="427" y="300"/>
                    <a:pt x="425" y="300"/>
                  </a:cubicBezTo>
                  <a:cubicBezTo>
                    <a:pt x="424" y="301"/>
                    <a:pt x="423" y="304"/>
                    <a:pt x="422" y="306"/>
                  </a:cubicBezTo>
                  <a:close/>
                  <a:moveTo>
                    <a:pt x="149" y="306"/>
                  </a:moveTo>
                  <a:cubicBezTo>
                    <a:pt x="148" y="304"/>
                    <a:pt x="147" y="301"/>
                    <a:pt x="145" y="300"/>
                  </a:cubicBezTo>
                  <a:cubicBezTo>
                    <a:pt x="145" y="304"/>
                    <a:pt x="146" y="306"/>
                    <a:pt x="149" y="306"/>
                  </a:cubicBezTo>
                  <a:close/>
                  <a:moveTo>
                    <a:pt x="168" y="303"/>
                  </a:moveTo>
                  <a:cubicBezTo>
                    <a:pt x="172" y="303"/>
                    <a:pt x="173" y="307"/>
                    <a:pt x="176" y="303"/>
                  </a:cubicBezTo>
                  <a:cubicBezTo>
                    <a:pt x="174" y="301"/>
                    <a:pt x="168" y="298"/>
                    <a:pt x="168" y="303"/>
                  </a:cubicBezTo>
                  <a:close/>
                  <a:moveTo>
                    <a:pt x="242" y="303"/>
                  </a:moveTo>
                  <a:cubicBezTo>
                    <a:pt x="244" y="303"/>
                    <a:pt x="246" y="303"/>
                    <a:pt x="246" y="305"/>
                  </a:cubicBezTo>
                  <a:cubicBezTo>
                    <a:pt x="249" y="305"/>
                    <a:pt x="250" y="304"/>
                    <a:pt x="251" y="303"/>
                  </a:cubicBezTo>
                  <a:cubicBezTo>
                    <a:pt x="247" y="302"/>
                    <a:pt x="245" y="298"/>
                    <a:pt x="242" y="303"/>
                  </a:cubicBezTo>
                  <a:close/>
                  <a:moveTo>
                    <a:pt x="300" y="304"/>
                  </a:moveTo>
                  <a:cubicBezTo>
                    <a:pt x="297" y="297"/>
                    <a:pt x="296" y="303"/>
                    <a:pt x="290" y="305"/>
                  </a:cubicBezTo>
                  <a:cubicBezTo>
                    <a:pt x="292" y="307"/>
                    <a:pt x="296" y="309"/>
                    <a:pt x="299" y="310"/>
                  </a:cubicBezTo>
                  <a:cubicBezTo>
                    <a:pt x="302" y="308"/>
                    <a:pt x="301" y="307"/>
                    <a:pt x="300" y="304"/>
                  </a:cubicBezTo>
                  <a:close/>
                  <a:moveTo>
                    <a:pt x="481" y="308"/>
                  </a:moveTo>
                  <a:cubicBezTo>
                    <a:pt x="482" y="306"/>
                    <a:pt x="484" y="303"/>
                    <a:pt x="483" y="300"/>
                  </a:cubicBezTo>
                  <a:cubicBezTo>
                    <a:pt x="480" y="303"/>
                    <a:pt x="473" y="307"/>
                    <a:pt x="481" y="308"/>
                  </a:cubicBezTo>
                  <a:close/>
                  <a:moveTo>
                    <a:pt x="340" y="310"/>
                  </a:moveTo>
                  <a:cubicBezTo>
                    <a:pt x="341" y="310"/>
                    <a:pt x="343" y="309"/>
                    <a:pt x="344" y="308"/>
                  </a:cubicBezTo>
                  <a:cubicBezTo>
                    <a:pt x="344" y="307"/>
                    <a:pt x="344" y="306"/>
                    <a:pt x="344" y="305"/>
                  </a:cubicBezTo>
                  <a:cubicBezTo>
                    <a:pt x="341" y="304"/>
                    <a:pt x="339" y="303"/>
                    <a:pt x="337" y="301"/>
                  </a:cubicBezTo>
                  <a:cubicBezTo>
                    <a:pt x="336" y="304"/>
                    <a:pt x="340" y="305"/>
                    <a:pt x="340" y="310"/>
                  </a:cubicBezTo>
                  <a:close/>
                  <a:moveTo>
                    <a:pt x="84" y="306"/>
                  </a:moveTo>
                  <a:cubicBezTo>
                    <a:pt x="84" y="305"/>
                    <a:pt x="85" y="305"/>
                    <a:pt x="85" y="303"/>
                  </a:cubicBezTo>
                  <a:cubicBezTo>
                    <a:pt x="84" y="303"/>
                    <a:pt x="82" y="301"/>
                    <a:pt x="81" y="302"/>
                  </a:cubicBezTo>
                  <a:cubicBezTo>
                    <a:pt x="82" y="303"/>
                    <a:pt x="82" y="306"/>
                    <a:pt x="84" y="306"/>
                  </a:cubicBezTo>
                  <a:close/>
                  <a:moveTo>
                    <a:pt x="256" y="304"/>
                  </a:moveTo>
                  <a:cubicBezTo>
                    <a:pt x="260" y="305"/>
                    <a:pt x="263" y="310"/>
                    <a:pt x="266" y="309"/>
                  </a:cubicBezTo>
                  <a:cubicBezTo>
                    <a:pt x="264" y="306"/>
                    <a:pt x="262" y="303"/>
                    <a:pt x="259" y="302"/>
                  </a:cubicBezTo>
                  <a:cubicBezTo>
                    <a:pt x="259" y="303"/>
                    <a:pt x="256" y="302"/>
                    <a:pt x="256" y="304"/>
                  </a:cubicBezTo>
                  <a:close/>
                  <a:moveTo>
                    <a:pt x="312" y="305"/>
                  </a:moveTo>
                  <a:cubicBezTo>
                    <a:pt x="315" y="310"/>
                    <a:pt x="319" y="313"/>
                    <a:pt x="324" y="316"/>
                  </a:cubicBezTo>
                  <a:cubicBezTo>
                    <a:pt x="324" y="313"/>
                    <a:pt x="327" y="312"/>
                    <a:pt x="327" y="308"/>
                  </a:cubicBezTo>
                  <a:cubicBezTo>
                    <a:pt x="321" y="305"/>
                    <a:pt x="318" y="299"/>
                    <a:pt x="312" y="305"/>
                  </a:cubicBezTo>
                  <a:close/>
                  <a:moveTo>
                    <a:pt x="465" y="306"/>
                  </a:moveTo>
                  <a:cubicBezTo>
                    <a:pt x="467" y="306"/>
                    <a:pt x="467" y="308"/>
                    <a:pt x="468" y="306"/>
                  </a:cubicBezTo>
                  <a:cubicBezTo>
                    <a:pt x="467" y="306"/>
                    <a:pt x="470" y="302"/>
                    <a:pt x="467" y="302"/>
                  </a:cubicBezTo>
                  <a:cubicBezTo>
                    <a:pt x="466" y="303"/>
                    <a:pt x="465" y="304"/>
                    <a:pt x="465" y="306"/>
                  </a:cubicBezTo>
                  <a:close/>
                  <a:moveTo>
                    <a:pt x="388" y="311"/>
                  </a:moveTo>
                  <a:cubicBezTo>
                    <a:pt x="388" y="314"/>
                    <a:pt x="390" y="314"/>
                    <a:pt x="392" y="314"/>
                  </a:cubicBezTo>
                  <a:cubicBezTo>
                    <a:pt x="393" y="310"/>
                    <a:pt x="397" y="306"/>
                    <a:pt x="396" y="302"/>
                  </a:cubicBezTo>
                  <a:cubicBezTo>
                    <a:pt x="394" y="306"/>
                    <a:pt x="391" y="308"/>
                    <a:pt x="388" y="311"/>
                  </a:cubicBezTo>
                  <a:close/>
                  <a:moveTo>
                    <a:pt x="490" y="310"/>
                  </a:moveTo>
                  <a:cubicBezTo>
                    <a:pt x="490" y="308"/>
                    <a:pt x="493" y="304"/>
                    <a:pt x="492" y="302"/>
                  </a:cubicBezTo>
                  <a:cubicBezTo>
                    <a:pt x="491" y="304"/>
                    <a:pt x="488" y="308"/>
                    <a:pt x="490" y="310"/>
                  </a:cubicBezTo>
                  <a:close/>
                  <a:moveTo>
                    <a:pt x="47" y="310"/>
                  </a:moveTo>
                  <a:cubicBezTo>
                    <a:pt x="46" y="307"/>
                    <a:pt x="45" y="302"/>
                    <a:pt x="42" y="303"/>
                  </a:cubicBezTo>
                  <a:cubicBezTo>
                    <a:pt x="45" y="304"/>
                    <a:pt x="43" y="309"/>
                    <a:pt x="47" y="310"/>
                  </a:cubicBezTo>
                  <a:close/>
                  <a:moveTo>
                    <a:pt x="382" y="308"/>
                  </a:moveTo>
                  <a:cubicBezTo>
                    <a:pt x="384" y="308"/>
                    <a:pt x="385" y="304"/>
                    <a:pt x="384" y="303"/>
                  </a:cubicBezTo>
                  <a:cubicBezTo>
                    <a:pt x="383" y="305"/>
                    <a:pt x="382" y="306"/>
                    <a:pt x="382" y="308"/>
                  </a:cubicBezTo>
                  <a:close/>
                  <a:moveTo>
                    <a:pt x="445" y="307"/>
                  </a:moveTo>
                  <a:cubicBezTo>
                    <a:pt x="445" y="304"/>
                    <a:pt x="442" y="303"/>
                    <a:pt x="440" y="303"/>
                  </a:cubicBezTo>
                  <a:cubicBezTo>
                    <a:pt x="440" y="306"/>
                    <a:pt x="441" y="307"/>
                    <a:pt x="445" y="307"/>
                  </a:cubicBezTo>
                  <a:close/>
                  <a:moveTo>
                    <a:pt x="132" y="310"/>
                  </a:moveTo>
                  <a:cubicBezTo>
                    <a:pt x="130" y="307"/>
                    <a:pt x="129" y="305"/>
                    <a:pt x="125" y="304"/>
                  </a:cubicBezTo>
                  <a:cubicBezTo>
                    <a:pt x="126" y="307"/>
                    <a:pt x="130" y="310"/>
                    <a:pt x="132" y="310"/>
                  </a:cubicBezTo>
                  <a:close/>
                  <a:moveTo>
                    <a:pt x="234" y="307"/>
                  </a:moveTo>
                  <a:cubicBezTo>
                    <a:pt x="235" y="313"/>
                    <a:pt x="243" y="313"/>
                    <a:pt x="244" y="307"/>
                  </a:cubicBezTo>
                  <a:cubicBezTo>
                    <a:pt x="243" y="306"/>
                    <a:pt x="240" y="305"/>
                    <a:pt x="239" y="304"/>
                  </a:cubicBezTo>
                  <a:cubicBezTo>
                    <a:pt x="237" y="305"/>
                    <a:pt x="237" y="307"/>
                    <a:pt x="234" y="307"/>
                  </a:cubicBezTo>
                  <a:close/>
                  <a:moveTo>
                    <a:pt x="455" y="310"/>
                  </a:moveTo>
                  <a:cubicBezTo>
                    <a:pt x="456" y="309"/>
                    <a:pt x="457" y="307"/>
                    <a:pt x="457" y="305"/>
                  </a:cubicBezTo>
                  <a:cubicBezTo>
                    <a:pt x="457" y="305"/>
                    <a:pt x="456" y="304"/>
                    <a:pt x="455" y="304"/>
                  </a:cubicBezTo>
                  <a:cubicBezTo>
                    <a:pt x="455" y="306"/>
                    <a:pt x="451" y="309"/>
                    <a:pt x="455" y="310"/>
                  </a:cubicBezTo>
                  <a:close/>
                  <a:moveTo>
                    <a:pt x="354" y="308"/>
                  </a:moveTo>
                  <a:cubicBezTo>
                    <a:pt x="355" y="310"/>
                    <a:pt x="357" y="311"/>
                    <a:pt x="360" y="313"/>
                  </a:cubicBezTo>
                  <a:cubicBezTo>
                    <a:pt x="361" y="310"/>
                    <a:pt x="363" y="308"/>
                    <a:pt x="363" y="305"/>
                  </a:cubicBezTo>
                  <a:cubicBezTo>
                    <a:pt x="360" y="306"/>
                    <a:pt x="354" y="303"/>
                    <a:pt x="354" y="308"/>
                  </a:cubicBezTo>
                  <a:close/>
                  <a:moveTo>
                    <a:pt x="421" y="313"/>
                  </a:moveTo>
                  <a:cubicBezTo>
                    <a:pt x="423" y="313"/>
                    <a:pt x="423" y="314"/>
                    <a:pt x="425" y="314"/>
                  </a:cubicBezTo>
                  <a:cubicBezTo>
                    <a:pt x="426" y="311"/>
                    <a:pt x="429" y="307"/>
                    <a:pt x="430" y="305"/>
                  </a:cubicBezTo>
                  <a:cubicBezTo>
                    <a:pt x="428" y="309"/>
                    <a:pt x="422" y="308"/>
                    <a:pt x="421" y="313"/>
                  </a:cubicBezTo>
                  <a:close/>
                  <a:moveTo>
                    <a:pt x="557" y="314"/>
                  </a:moveTo>
                  <a:cubicBezTo>
                    <a:pt x="559" y="314"/>
                    <a:pt x="558" y="309"/>
                    <a:pt x="561" y="310"/>
                  </a:cubicBezTo>
                  <a:cubicBezTo>
                    <a:pt x="560" y="307"/>
                    <a:pt x="561" y="306"/>
                    <a:pt x="560" y="305"/>
                  </a:cubicBezTo>
                  <a:cubicBezTo>
                    <a:pt x="559" y="307"/>
                    <a:pt x="557" y="310"/>
                    <a:pt x="557" y="314"/>
                  </a:cubicBezTo>
                  <a:close/>
                  <a:moveTo>
                    <a:pt x="176" y="307"/>
                  </a:moveTo>
                  <a:cubicBezTo>
                    <a:pt x="178" y="311"/>
                    <a:pt x="183" y="313"/>
                    <a:pt x="186" y="316"/>
                  </a:cubicBezTo>
                  <a:cubicBezTo>
                    <a:pt x="186" y="313"/>
                    <a:pt x="190" y="314"/>
                    <a:pt x="190" y="311"/>
                  </a:cubicBezTo>
                  <a:cubicBezTo>
                    <a:pt x="186" y="309"/>
                    <a:pt x="181" y="303"/>
                    <a:pt x="176" y="307"/>
                  </a:cubicBezTo>
                  <a:close/>
                  <a:moveTo>
                    <a:pt x="428" y="317"/>
                  </a:moveTo>
                  <a:cubicBezTo>
                    <a:pt x="430" y="319"/>
                    <a:pt x="430" y="316"/>
                    <a:pt x="432" y="316"/>
                  </a:cubicBezTo>
                  <a:cubicBezTo>
                    <a:pt x="430" y="313"/>
                    <a:pt x="436" y="308"/>
                    <a:pt x="433" y="305"/>
                  </a:cubicBezTo>
                  <a:cubicBezTo>
                    <a:pt x="432" y="309"/>
                    <a:pt x="428" y="314"/>
                    <a:pt x="428" y="317"/>
                  </a:cubicBezTo>
                  <a:close/>
                  <a:moveTo>
                    <a:pt x="485" y="312"/>
                  </a:moveTo>
                  <a:cubicBezTo>
                    <a:pt x="484" y="309"/>
                    <a:pt x="488" y="308"/>
                    <a:pt x="485" y="305"/>
                  </a:cubicBezTo>
                  <a:cubicBezTo>
                    <a:pt x="486" y="308"/>
                    <a:pt x="482" y="311"/>
                    <a:pt x="485" y="312"/>
                  </a:cubicBezTo>
                  <a:close/>
                  <a:moveTo>
                    <a:pt x="164" y="310"/>
                  </a:moveTo>
                  <a:cubicBezTo>
                    <a:pt x="164" y="310"/>
                    <a:pt x="166" y="310"/>
                    <a:pt x="167" y="309"/>
                  </a:cubicBezTo>
                  <a:cubicBezTo>
                    <a:pt x="167" y="306"/>
                    <a:pt x="163" y="305"/>
                    <a:pt x="163" y="308"/>
                  </a:cubicBezTo>
                  <a:cubicBezTo>
                    <a:pt x="165" y="308"/>
                    <a:pt x="163" y="310"/>
                    <a:pt x="164" y="310"/>
                  </a:cubicBezTo>
                  <a:close/>
                  <a:moveTo>
                    <a:pt x="495" y="320"/>
                  </a:moveTo>
                  <a:cubicBezTo>
                    <a:pt x="497" y="315"/>
                    <a:pt x="501" y="312"/>
                    <a:pt x="502" y="306"/>
                  </a:cubicBezTo>
                  <a:cubicBezTo>
                    <a:pt x="500" y="307"/>
                    <a:pt x="500" y="306"/>
                    <a:pt x="498" y="306"/>
                  </a:cubicBezTo>
                  <a:cubicBezTo>
                    <a:pt x="497" y="310"/>
                    <a:pt x="494" y="316"/>
                    <a:pt x="495" y="320"/>
                  </a:cubicBezTo>
                  <a:close/>
                  <a:moveTo>
                    <a:pt x="526" y="326"/>
                  </a:moveTo>
                  <a:cubicBezTo>
                    <a:pt x="533" y="322"/>
                    <a:pt x="535" y="314"/>
                    <a:pt x="536" y="306"/>
                  </a:cubicBezTo>
                  <a:cubicBezTo>
                    <a:pt x="533" y="312"/>
                    <a:pt x="528" y="317"/>
                    <a:pt x="526" y="326"/>
                  </a:cubicBezTo>
                  <a:close/>
                  <a:moveTo>
                    <a:pt x="252" y="307"/>
                  </a:moveTo>
                  <a:cubicBezTo>
                    <a:pt x="256" y="310"/>
                    <a:pt x="261" y="317"/>
                    <a:pt x="266" y="314"/>
                  </a:cubicBezTo>
                  <a:cubicBezTo>
                    <a:pt x="263" y="313"/>
                    <a:pt x="258" y="306"/>
                    <a:pt x="252" y="307"/>
                  </a:cubicBezTo>
                  <a:close/>
                  <a:moveTo>
                    <a:pt x="569" y="314"/>
                  </a:moveTo>
                  <a:cubicBezTo>
                    <a:pt x="568" y="311"/>
                    <a:pt x="573" y="307"/>
                    <a:pt x="571" y="306"/>
                  </a:cubicBezTo>
                  <a:cubicBezTo>
                    <a:pt x="570" y="309"/>
                    <a:pt x="567" y="311"/>
                    <a:pt x="569" y="314"/>
                  </a:cubicBezTo>
                  <a:close/>
                  <a:moveTo>
                    <a:pt x="396" y="317"/>
                  </a:moveTo>
                  <a:cubicBezTo>
                    <a:pt x="396" y="313"/>
                    <a:pt x="400" y="311"/>
                    <a:pt x="399" y="307"/>
                  </a:cubicBezTo>
                  <a:cubicBezTo>
                    <a:pt x="398" y="310"/>
                    <a:pt x="393" y="315"/>
                    <a:pt x="396" y="317"/>
                  </a:cubicBezTo>
                  <a:close/>
                  <a:moveTo>
                    <a:pt x="111" y="336"/>
                  </a:moveTo>
                  <a:cubicBezTo>
                    <a:pt x="107" y="323"/>
                    <a:pt x="101" y="313"/>
                    <a:pt x="90" y="308"/>
                  </a:cubicBezTo>
                  <a:cubicBezTo>
                    <a:pt x="91" y="322"/>
                    <a:pt x="101" y="333"/>
                    <a:pt x="111" y="336"/>
                  </a:cubicBezTo>
                  <a:close/>
                  <a:moveTo>
                    <a:pt x="308" y="308"/>
                  </a:moveTo>
                  <a:cubicBezTo>
                    <a:pt x="308" y="314"/>
                    <a:pt x="312" y="322"/>
                    <a:pt x="318" y="323"/>
                  </a:cubicBezTo>
                  <a:cubicBezTo>
                    <a:pt x="320" y="322"/>
                    <a:pt x="321" y="321"/>
                    <a:pt x="322" y="320"/>
                  </a:cubicBezTo>
                  <a:cubicBezTo>
                    <a:pt x="318" y="316"/>
                    <a:pt x="313" y="309"/>
                    <a:pt x="308" y="308"/>
                  </a:cubicBezTo>
                  <a:close/>
                  <a:moveTo>
                    <a:pt x="399" y="320"/>
                  </a:moveTo>
                  <a:cubicBezTo>
                    <a:pt x="405" y="318"/>
                    <a:pt x="405" y="314"/>
                    <a:pt x="407" y="310"/>
                  </a:cubicBezTo>
                  <a:cubicBezTo>
                    <a:pt x="406" y="309"/>
                    <a:pt x="406" y="307"/>
                    <a:pt x="403" y="308"/>
                  </a:cubicBezTo>
                  <a:cubicBezTo>
                    <a:pt x="403" y="312"/>
                    <a:pt x="400" y="315"/>
                    <a:pt x="399" y="320"/>
                  </a:cubicBezTo>
                  <a:close/>
                  <a:moveTo>
                    <a:pt x="213" y="316"/>
                  </a:moveTo>
                  <a:cubicBezTo>
                    <a:pt x="209" y="314"/>
                    <a:pt x="205" y="308"/>
                    <a:pt x="200" y="309"/>
                  </a:cubicBezTo>
                  <a:cubicBezTo>
                    <a:pt x="205" y="310"/>
                    <a:pt x="210" y="317"/>
                    <a:pt x="213" y="316"/>
                  </a:cubicBezTo>
                  <a:close/>
                  <a:moveTo>
                    <a:pt x="474" y="312"/>
                  </a:moveTo>
                  <a:cubicBezTo>
                    <a:pt x="476" y="313"/>
                    <a:pt x="477" y="314"/>
                    <a:pt x="479" y="315"/>
                  </a:cubicBezTo>
                  <a:cubicBezTo>
                    <a:pt x="481" y="311"/>
                    <a:pt x="477" y="309"/>
                    <a:pt x="475" y="308"/>
                  </a:cubicBezTo>
                  <a:cubicBezTo>
                    <a:pt x="475" y="310"/>
                    <a:pt x="473" y="310"/>
                    <a:pt x="474" y="312"/>
                  </a:cubicBezTo>
                  <a:close/>
                  <a:moveTo>
                    <a:pt x="437" y="313"/>
                  </a:moveTo>
                  <a:cubicBezTo>
                    <a:pt x="438" y="312"/>
                    <a:pt x="440" y="312"/>
                    <a:pt x="440" y="310"/>
                  </a:cubicBezTo>
                  <a:cubicBezTo>
                    <a:pt x="439" y="309"/>
                    <a:pt x="439" y="309"/>
                    <a:pt x="437" y="309"/>
                  </a:cubicBezTo>
                  <a:cubicBezTo>
                    <a:pt x="437" y="310"/>
                    <a:pt x="435" y="312"/>
                    <a:pt x="437" y="313"/>
                  </a:cubicBezTo>
                  <a:close/>
                  <a:moveTo>
                    <a:pt x="242" y="315"/>
                  </a:moveTo>
                  <a:cubicBezTo>
                    <a:pt x="246" y="317"/>
                    <a:pt x="249" y="320"/>
                    <a:pt x="253" y="322"/>
                  </a:cubicBezTo>
                  <a:cubicBezTo>
                    <a:pt x="257" y="322"/>
                    <a:pt x="258" y="319"/>
                    <a:pt x="261" y="318"/>
                  </a:cubicBezTo>
                  <a:cubicBezTo>
                    <a:pt x="258" y="314"/>
                    <a:pt x="253" y="312"/>
                    <a:pt x="248" y="310"/>
                  </a:cubicBezTo>
                  <a:cubicBezTo>
                    <a:pt x="247" y="312"/>
                    <a:pt x="243" y="312"/>
                    <a:pt x="242" y="315"/>
                  </a:cubicBezTo>
                  <a:close/>
                  <a:moveTo>
                    <a:pt x="218" y="313"/>
                  </a:moveTo>
                  <a:cubicBezTo>
                    <a:pt x="218" y="311"/>
                    <a:pt x="214" y="311"/>
                    <a:pt x="214" y="311"/>
                  </a:cubicBezTo>
                  <a:cubicBezTo>
                    <a:pt x="216" y="311"/>
                    <a:pt x="215" y="314"/>
                    <a:pt x="218" y="313"/>
                  </a:cubicBezTo>
                  <a:close/>
                  <a:moveTo>
                    <a:pt x="278" y="313"/>
                  </a:moveTo>
                  <a:cubicBezTo>
                    <a:pt x="283" y="314"/>
                    <a:pt x="287" y="323"/>
                    <a:pt x="290" y="316"/>
                  </a:cubicBezTo>
                  <a:cubicBezTo>
                    <a:pt x="288" y="313"/>
                    <a:pt x="281" y="307"/>
                    <a:pt x="278" y="313"/>
                  </a:cubicBezTo>
                  <a:close/>
                  <a:moveTo>
                    <a:pt x="488" y="314"/>
                  </a:moveTo>
                  <a:cubicBezTo>
                    <a:pt x="488" y="313"/>
                    <a:pt x="491" y="311"/>
                    <a:pt x="488" y="310"/>
                  </a:cubicBezTo>
                  <a:cubicBezTo>
                    <a:pt x="489" y="312"/>
                    <a:pt x="486" y="313"/>
                    <a:pt x="488" y="314"/>
                  </a:cubicBezTo>
                  <a:close/>
                  <a:moveTo>
                    <a:pt x="42" y="313"/>
                  </a:moveTo>
                  <a:cubicBezTo>
                    <a:pt x="41" y="312"/>
                    <a:pt x="41" y="311"/>
                    <a:pt x="39" y="311"/>
                  </a:cubicBezTo>
                  <a:cubicBezTo>
                    <a:pt x="39" y="312"/>
                    <a:pt x="42" y="314"/>
                    <a:pt x="42" y="313"/>
                  </a:cubicBezTo>
                  <a:close/>
                  <a:moveTo>
                    <a:pt x="70" y="317"/>
                  </a:moveTo>
                  <a:cubicBezTo>
                    <a:pt x="69" y="314"/>
                    <a:pt x="68" y="312"/>
                    <a:pt x="67" y="311"/>
                  </a:cubicBezTo>
                  <a:cubicBezTo>
                    <a:pt x="68" y="313"/>
                    <a:pt x="68" y="316"/>
                    <a:pt x="70" y="317"/>
                  </a:cubicBezTo>
                  <a:close/>
                  <a:moveTo>
                    <a:pt x="167" y="313"/>
                  </a:moveTo>
                  <a:cubicBezTo>
                    <a:pt x="170" y="315"/>
                    <a:pt x="173" y="316"/>
                    <a:pt x="174" y="320"/>
                  </a:cubicBezTo>
                  <a:cubicBezTo>
                    <a:pt x="177" y="318"/>
                    <a:pt x="179" y="322"/>
                    <a:pt x="183" y="320"/>
                  </a:cubicBezTo>
                  <a:cubicBezTo>
                    <a:pt x="183" y="319"/>
                    <a:pt x="182" y="319"/>
                    <a:pt x="182" y="317"/>
                  </a:cubicBezTo>
                  <a:cubicBezTo>
                    <a:pt x="176" y="319"/>
                    <a:pt x="172" y="307"/>
                    <a:pt x="167" y="313"/>
                  </a:cubicBezTo>
                  <a:close/>
                  <a:moveTo>
                    <a:pt x="350" y="317"/>
                  </a:moveTo>
                  <a:cubicBezTo>
                    <a:pt x="353" y="319"/>
                    <a:pt x="357" y="319"/>
                    <a:pt x="357" y="316"/>
                  </a:cubicBezTo>
                  <a:cubicBezTo>
                    <a:pt x="357" y="314"/>
                    <a:pt x="353" y="314"/>
                    <a:pt x="352" y="311"/>
                  </a:cubicBezTo>
                  <a:cubicBezTo>
                    <a:pt x="351" y="313"/>
                    <a:pt x="350" y="314"/>
                    <a:pt x="350" y="317"/>
                  </a:cubicBezTo>
                  <a:close/>
                  <a:moveTo>
                    <a:pt x="409" y="314"/>
                  </a:moveTo>
                  <a:cubicBezTo>
                    <a:pt x="411" y="315"/>
                    <a:pt x="412" y="312"/>
                    <a:pt x="410" y="311"/>
                  </a:cubicBezTo>
                  <a:cubicBezTo>
                    <a:pt x="411" y="313"/>
                    <a:pt x="408" y="313"/>
                    <a:pt x="409" y="314"/>
                  </a:cubicBezTo>
                  <a:close/>
                  <a:moveTo>
                    <a:pt x="453" y="314"/>
                  </a:moveTo>
                  <a:cubicBezTo>
                    <a:pt x="455" y="313"/>
                    <a:pt x="453" y="312"/>
                    <a:pt x="452" y="311"/>
                  </a:cubicBezTo>
                  <a:cubicBezTo>
                    <a:pt x="451" y="313"/>
                    <a:pt x="452" y="314"/>
                    <a:pt x="453" y="314"/>
                  </a:cubicBezTo>
                  <a:close/>
                  <a:moveTo>
                    <a:pt x="220" y="317"/>
                  </a:moveTo>
                  <a:cubicBezTo>
                    <a:pt x="223" y="319"/>
                    <a:pt x="225" y="320"/>
                    <a:pt x="228" y="321"/>
                  </a:cubicBezTo>
                  <a:cubicBezTo>
                    <a:pt x="228" y="319"/>
                    <a:pt x="232" y="317"/>
                    <a:pt x="234" y="316"/>
                  </a:cubicBezTo>
                  <a:cubicBezTo>
                    <a:pt x="231" y="311"/>
                    <a:pt x="223" y="311"/>
                    <a:pt x="220" y="317"/>
                  </a:cubicBezTo>
                  <a:close/>
                  <a:moveTo>
                    <a:pt x="368" y="319"/>
                  </a:moveTo>
                  <a:cubicBezTo>
                    <a:pt x="369" y="319"/>
                    <a:pt x="369" y="320"/>
                    <a:pt x="370" y="320"/>
                  </a:cubicBezTo>
                  <a:cubicBezTo>
                    <a:pt x="371" y="318"/>
                    <a:pt x="373" y="317"/>
                    <a:pt x="372" y="313"/>
                  </a:cubicBezTo>
                  <a:cubicBezTo>
                    <a:pt x="371" y="313"/>
                    <a:pt x="372" y="311"/>
                    <a:pt x="370" y="312"/>
                  </a:cubicBezTo>
                  <a:cubicBezTo>
                    <a:pt x="370" y="315"/>
                    <a:pt x="368" y="316"/>
                    <a:pt x="368" y="319"/>
                  </a:cubicBezTo>
                  <a:close/>
                  <a:moveTo>
                    <a:pt x="530" y="333"/>
                  </a:moveTo>
                  <a:cubicBezTo>
                    <a:pt x="535" y="327"/>
                    <a:pt x="545" y="322"/>
                    <a:pt x="546" y="313"/>
                  </a:cubicBezTo>
                  <a:cubicBezTo>
                    <a:pt x="541" y="319"/>
                    <a:pt x="531" y="325"/>
                    <a:pt x="530" y="333"/>
                  </a:cubicBezTo>
                  <a:close/>
                  <a:moveTo>
                    <a:pt x="466" y="319"/>
                  </a:moveTo>
                  <a:cubicBezTo>
                    <a:pt x="468" y="318"/>
                    <a:pt x="469" y="314"/>
                    <a:pt x="468" y="313"/>
                  </a:cubicBezTo>
                  <a:cubicBezTo>
                    <a:pt x="467" y="315"/>
                    <a:pt x="466" y="316"/>
                    <a:pt x="466" y="319"/>
                  </a:cubicBezTo>
                  <a:close/>
                  <a:moveTo>
                    <a:pt x="63" y="322"/>
                  </a:moveTo>
                  <a:cubicBezTo>
                    <a:pt x="61" y="321"/>
                    <a:pt x="60" y="315"/>
                    <a:pt x="57" y="314"/>
                  </a:cubicBezTo>
                  <a:cubicBezTo>
                    <a:pt x="58" y="317"/>
                    <a:pt x="61" y="324"/>
                    <a:pt x="63" y="322"/>
                  </a:cubicBezTo>
                  <a:close/>
                  <a:moveTo>
                    <a:pt x="558" y="323"/>
                  </a:moveTo>
                  <a:cubicBezTo>
                    <a:pt x="559" y="322"/>
                    <a:pt x="557" y="326"/>
                    <a:pt x="559" y="325"/>
                  </a:cubicBezTo>
                  <a:cubicBezTo>
                    <a:pt x="560" y="321"/>
                    <a:pt x="564" y="318"/>
                    <a:pt x="563" y="314"/>
                  </a:cubicBezTo>
                  <a:cubicBezTo>
                    <a:pt x="560" y="317"/>
                    <a:pt x="560" y="320"/>
                    <a:pt x="558" y="323"/>
                  </a:cubicBezTo>
                  <a:close/>
                  <a:moveTo>
                    <a:pt x="189" y="318"/>
                  </a:moveTo>
                  <a:cubicBezTo>
                    <a:pt x="193" y="319"/>
                    <a:pt x="196" y="325"/>
                    <a:pt x="201" y="323"/>
                  </a:cubicBezTo>
                  <a:cubicBezTo>
                    <a:pt x="199" y="318"/>
                    <a:pt x="193" y="311"/>
                    <a:pt x="189" y="318"/>
                  </a:cubicBezTo>
                  <a:close/>
                  <a:moveTo>
                    <a:pt x="390" y="317"/>
                  </a:moveTo>
                  <a:cubicBezTo>
                    <a:pt x="388" y="317"/>
                    <a:pt x="388" y="315"/>
                    <a:pt x="385" y="314"/>
                  </a:cubicBezTo>
                  <a:cubicBezTo>
                    <a:pt x="386" y="316"/>
                    <a:pt x="388" y="319"/>
                    <a:pt x="390" y="317"/>
                  </a:cubicBezTo>
                  <a:close/>
                  <a:moveTo>
                    <a:pt x="433" y="319"/>
                  </a:moveTo>
                  <a:cubicBezTo>
                    <a:pt x="434" y="322"/>
                    <a:pt x="435" y="323"/>
                    <a:pt x="437" y="323"/>
                  </a:cubicBezTo>
                  <a:cubicBezTo>
                    <a:pt x="438" y="321"/>
                    <a:pt x="442" y="317"/>
                    <a:pt x="440" y="314"/>
                  </a:cubicBezTo>
                  <a:cubicBezTo>
                    <a:pt x="438" y="316"/>
                    <a:pt x="436" y="318"/>
                    <a:pt x="433" y="319"/>
                  </a:cubicBezTo>
                  <a:close/>
                  <a:moveTo>
                    <a:pt x="442" y="322"/>
                  </a:moveTo>
                  <a:cubicBezTo>
                    <a:pt x="446" y="322"/>
                    <a:pt x="446" y="316"/>
                    <a:pt x="445" y="314"/>
                  </a:cubicBezTo>
                  <a:cubicBezTo>
                    <a:pt x="445" y="317"/>
                    <a:pt x="443" y="319"/>
                    <a:pt x="442" y="322"/>
                  </a:cubicBezTo>
                  <a:close/>
                  <a:moveTo>
                    <a:pt x="481" y="317"/>
                  </a:moveTo>
                  <a:cubicBezTo>
                    <a:pt x="484" y="319"/>
                    <a:pt x="484" y="314"/>
                    <a:pt x="482" y="314"/>
                  </a:cubicBezTo>
                  <a:cubicBezTo>
                    <a:pt x="482" y="316"/>
                    <a:pt x="481" y="316"/>
                    <a:pt x="481" y="317"/>
                  </a:cubicBezTo>
                  <a:close/>
                  <a:moveTo>
                    <a:pt x="81" y="324"/>
                  </a:moveTo>
                  <a:cubicBezTo>
                    <a:pt x="79" y="321"/>
                    <a:pt x="78" y="316"/>
                    <a:pt x="75" y="315"/>
                  </a:cubicBezTo>
                  <a:cubicBezTo>
                    <a:pt x="75" y="318"/>
                    <a:pt x="77" y="325"/>
                    <a:pt x="81" y="324"/>
                  </a:cubicBezTo>
                  <a:close/>
                  <a:moveTo>
                    <a:pt x="148" y="328"/>
                  </a:moveTo>
                  <a:cubicBezTo>
                    <a:pt x="146" y="320"/>
                    <a:pt x="136" y="318"/>
                    <a:pt x="131" y="316"/>
                  </a:cubicBezTo>
                  <a:cubicBezTo>
                    <a:pt x="134" y="322"/>
                    <a:pt x="143" y="323"/>
                    <a:pt x="148" y="328"/>
                  </a:cubicBezTo>
                  <a:close/>
                  <a:moveTo>
                    <a:pt x="330" y="322"/>
                  </a:moveTo>
                  <a:cubicBezTo>
                    <a:pt x="332" y="324"/>
                    <a:pt x="334" y="326"/>
                    <a:pt x="337" y="327"/>
                  </a:cubicBezTo>
                  <a:cubicBezTo>
                    <a:pt x="340" y="324"/>
                    <a:pt x="340" y="318"/>
                    <a:pt x="337" y="315"/>
                  </a:cubicBezTo>
                  <a:cubicBezTo>
                    <a:pt x="336" y="318"/>
                    <a:pt x="330" y="317"/>
                    <a:pt x="330" y="322"/>
                  </a:cubicBezTo>
                  <a:close/>
                  <a:moveTo>
                    <a:pt x="405" y="324"/>
                  </a:moveTo>
                  <a:cubicBezTo>
                    <a:pt x="407" y="325"/>
                    <a:pt x="407" y="327"/>
                    <a:pt x="411" y="327"/>
                  </a:cubicBezTo>
                  <a:cubicBezTo>
                    <a:pt x="410" y="323"/>
                    <a:pt x="416" y="319"/>
                    <a:pt x="413" y="315"/>
                  </a:cubicBezTo>
                  <a:cubicBezTo>
                    <a:pt x="410" y="318"/>
                    <a:pt x="405" y="319"/>
                    <a:pt x="405" y="324"/>
                  </a:cubicBezTo>
                  <a:close/>
                  <a:moveTo>
                    <a:pt x="414" y="327"/>
                  </a:moveTo>
                  <a:cubicBezTo>
                    <a:pt x="418" y="326"/>
                    <a:pt x="421" y="324"/>
                    <a:pt x="423" y="320"/>
                  </a:cubicBezTo>
                  <a:cubicBezTo>
                    <a:pt x="422" y="319"/>
                    <a:pt x="420" y="318"/>
                    <a:pt x="418" y="316"/>
                  </a:cubicBezTo>
                  <a:cubicBezTo>
                    <a:pt x="417" y="320"/>
                    <a:pt x="414" y="323"/>
                    <a:pt x="414" y="327"/>
                  </a:cubicBezTo>
                  <a:close/>
                  <a:moveTo>
                    <a:pt x="470" y="322"/>
                  </a:moveTo>
                  <a:cubicBezTo>
                    <a:pt x="472" y="322"/>
                    <a:pt x="473" y="324"/>
                    <a:pt x="475" y="324"/>
                  </a:cubicBezTo>
                  <a:cubicBezTo>
                    <a:pt x="475" y="322"/>
                    <a:pt x="476" y="320"/>
                    <a:pt x="476" y="318"/>
                  </a:cubicBezTo>
                  <a:cubicBezTo>
                    <a:pt x="475" y="318"/>
                    <a:pt x="474" y="316"/>
                    <a:pt x="472" y="316"/>
                  </a:cubicBezTo>
                  <a:cubicBezTo>
                    <a:pt x="472" y="318"/>
                    <a:pt x="470" y="319"/>
                    <a:pt x="470" y="322"/>
                  </a:cubicBezTo>
                  <a:close/>
                  <a:moveTo>
                    <a:pt x="158" y="319"/>
                  </a:moveTo>
                  <a:cubicBezTo>
                    <a:pt x="163" y="321"/>
                    <a:pt x="166" y="326"/>
                    <a:pt x="172" y="328"/>
                  </a:cubicBezTo>
                  <a:cubicBezTo>
                    <a:pt x="172" y="327"/>
                    <a:pt x="175" y="327"/>
                    <a:pt x="174" y="325"/>
                  </a:cubicBezTo>
                  <a:cubicBezTo>
                    <a:pt x="170" y="322"/>
                    <a:pt x="163" y="315"/>
                    <a:pt x="158" y="319"/>
                  </a:cubicBezTo>
                  <a:close/>
                  <a:moveTo>
                    <a:pt x="273" y="320"/>
                  </a:moveTo>
                  <a:cubicBezTo>
                    <a:pt x="272" y="319"/>
                    <a:pt x="270" y="315"/>
                    <a:pt x="269" y="318"/>
                  </a:cubicBezTo>
                  <a:cubicBezTo>
                    <a:pt x="270" y="318"/>
                    <a:pt x="272" y="321"/>
                    <a:pt x="273" y="320"/>
                  </a:cubicBezTo>
                  <a:close/>
                  <a:moveTo>
                    <a:pt x="224" y="323"/>
                  </a:moveTo>
                  <a:cubicBezTo>
                    <a:pt x="221" y="321"/>
                    <a:pt x="219" y="320"/>
                    <a:pt x="216" y="318"/>
                  </a:cubicBezTo>
                  <a:cubicBezTo>
                    <a:pt x="217" y="321"/>
                    <a:pt x="222" y="323"/>
                    <a:pt x="224" y="323"/>
                  </a:cubicBezTo>
                  <a:close/>
                  <a:moveTo>
                    <a:pt x="50" y="332"/>
                  </a:moveTo>
                  <a:cubicBezTo>
                    <a:pt x="47" y="328"/>
                    <a:pt x="48" y="320"/>
                    <a:pt x="42" y="319"/>
                  </a:cubicBezTo>
                  <a:cubicBezTo>
                    <a:pt x="43" y="325"/>
                    <a:pt x="45" y="330"/>
                    <a:pt x="50" y="332"/>
                  </a:cubicBezTo>
                  <a:close/>
                  <a:moveTo>
                    <a:pt x="360" y="323"/>
                  </a:moveTo>
                  <a:cubicBezTo>
                    <a:pt x="362" y="323"/>
                    <a:pt x="362" y="321"/>
                    <a:pt x="362" y="319"/>
                  </a:cubicBezTo>
                  <a:cubicBezTo>
                    <a:pt x="360" y="319"/>
                    <a:pt x="358" y="321"/>
                    <a:pt x="360" y="323"/>
                  </a:cubicBezTo>
                  <a:close/>
                  <a:moveTo>
                    <a:pt x="597" y="334"/>
                  </a:moveTo>
                  <a:cubicBezTo>
                    <a:pt x="601" y="331"/>
                    <a:pt x="607" y="323"/>
                    <a:pt x="605" y="319"/>
                  </a:cubicBezTo>
                  <a:cubicBezTo>
                    <a:pt x="602" y="323"/>
                    <a:pt x="597" y="329"/>
                    <a:pt x="597" y="334"/>
                  </a:cubicBezTo>
                  <a:close/>
                  <a:moveTo>
                    <a:pt x="231" y="323"/>
                  </a:moveTo>
                  <a:cubicBezTo>
                    <a:pt x="234" y="325"/>
                    <a:pt x="238" y="327"/>
                    <a:pt x="241" y="328"/>
                  </a:cubicBezTo>
                  <a:cubicBezTo>
                    <a:pt x="240" y="322"/>
                    <a:pt x="234" y="315"/>
                    <a:pt x="231" y="323"/>
                  </a:cubicBezTo>
                  <a:close/>
                  <a:moveTo>
                    <a:pt x="258" y="325"/>
                  </a:moveTo>
                  <a:cubicBezTo>
                    <a:pt x="262" y="327"/>
                    <a:pt x="265" y="330"/>
                    <a:pt x="270" y="332"/>
                  </a:cubicBezTo>
                  <a:cubicBezTo>
                    <a:pt x="271" y="330"/>
                    <a:pt x="275" y="330"/>
                    <a:pt x="276" y="327"/>
                  </a:cubicBezTo>
                  <a:cubicBezTo>
                    <a:pt x="271" y="321"/>
                    <a:pt x="262" y="316"/>
                    <a:pt x="258" y="325"/>
                  </a:cubicBezTo>
                  <a:close/>
                  <a:moveTo>
                    <a:pt x="291" y="322"/>
                  </a:moveTo>
                  <a:cubicBezTo>
                    <a:pt x="295" y="325"/>
                    <a:pt x="300" y="327"/>
                    <a:pt x="306" y="328"/>
                  </a:cubicBezTo>
                  <a:cubicBezTo>
                    <a:pt x="302" y="325"/>
                    <a:pt x="295" y="316"/>
                    <a:pt x="291" y="322"/>
                  </a:cubicBezTo>
                  <a:close/>
                  <a:moveTo>
                    <a:pt x="385" y="328"/>
                  </a:moveTo>
                  <a:cubicBezTo>
                    <a:pt x="386" y="326"/>
                    <a:pt x="387" y="324"/>
                    <a:pt x="388" y="322"/>
                  </a:cubicBezTo>
                  <a:cubicBezTo>
                    <a:pt x="386" y="321"/>
                    <a:pt x="385" y="320"/>
                    <a:pt x="383" y="319"/>
                  </a:cubicBezTo>
                  <a:cubicBezTo>
                    <a:pt x="381" y="322"/>
                    <a:pt x="383" y="326"/>
                    <a:pt x="385" y="328"/>
                  </a:cubicBezTo>
                  <a:close/>
                  <a:moveTo>
                    <a:pt x="347" y="323"/>
                  </a:moveTo>
                  <a:cubicBezTo>
                    <a:pt x="349" y="323"/>
                    <a:pt x="351" y="323"/>
                    <a:pt x="351" y="322"/>
                  </a:cubicBezTo>
                  <a:cubicBezTo>
                    <a:pt x="349" y="322"/>
                    <a:pt x="350" y="320"/>
                    <a:pt x="348" y="320"/>
                  </a:cubicBezTo>
                  <a:cubicBezTo>
                    <a:pt x="347" y="321"/>
                    <a:pt x="348" y="323"/>
                    <a:pt x="347" y="323"/>
                  </a:cubicBezTo>
                  <a:close/>
                  <a:moveTo>
                    <a:pt x="479" y="328"/>
                  </a:moveTo>
                  <a:cubicBezTo>
                    <a:pt x="478" y="325"/>
                    <a:pt x="482" y="322"/>
                    <a:pt x="479" y="320"/>
                  </a:cubicBezTo>
                  <a:cubicBezTo>
                    <a:pt x="479" y="323"/>
                    <a:pt x="474" y="327"/>
                    <a:pt x="479" y="328"/>
                  </a:cubicBezTo>
                  <a:close/>
                  <a:moveTo>
                    <a:pt x="547" y="333"/>
                  </a:moveTo>
                  <a:cubicBezTo>
                    <a:pt x="554" y="333"/>
                    <a:pt x="555" y="325"/>
                    <a:pt x="555" y="320"/>
                  </a:cubicBezTo>
                  <a:cubicBezTo>
                    <a:pt x="551" y="324"/>
                    <a:pt x="549" y="329"/>
                    <a:pt x="547" y="333"/>
                  </a:cubicBezTo>
                  <a:close/>
                  <a:moveTo>
                    <a:pt x="245" y="326"/>
                  </a:moveTo>
                  <a:cubicBezTo>
                    <a:pt x="247" y="326"/>
                    <a:pt x="247" y="325"/>
                    <a:pt x="248" y="325"/>
                  </a:cubicBezTo>
                  <a:cubicBezTo>
                    <a:pt x="248" y="323"/>
                    <a:pt x="246" y="322"/>
                    <a:pt x="243" y="321"/>
                  </a:cubicBezTo>
                  <a:cubicBezTo>
                    <a:pt x="243" y="323"/>
                    <a:pt x="244" y="324"/>
                    <a:pt x="245" y="326"/>
                  </a:cubicBezTo>
                  <a:close/>
                  <a:moveTo>
                    <a:pt x="75" y="327"/>
                  </a:moveTo>
                  <a:cubicBezTo>
                    <a:pt x="74" y="324"/>
                    <a:pt x="74" y="323"/>
                    <a:pt x="71" y="322"/>
                  </a:cubicBezTo>
                  <a:cubicBezTo>
                    <a:pt x="72" y="324"/>
                    <a:pt x="73" y="326"/>
                    <a:pt x="75" y="327"/>
                  </a:cubicBezTo>
                  <a:close/>
                  <a:moveTo>
                    <a:pt x="134" y="333"/>
                  </a:moveTo>
                  <a:cubicBezTo>
                    <a:pt x="132" y="327"/>
                    <a:pt x="125" y="325"/>
                    <a:pt x="121" y="322"/>
                  </a:cubicBezTo>
                  <a:cubicBezTo>
                    <a:pt x="124" y="327"/>
                    <a:pt x="129" y="330"/>
                    <a:pt x="134" y="333"/>
                  </a:cubicBezTo>
                  <a:close/>
                  <a:moveTo>
                    <a:pt x="365" y="325"/>
                  </a:moveTo>
                  <a:cubicBezTo>
                    <a:pt x="366" y="325"/>
                    <a:pt x="366" y="326"/>
                    <a:pt x="367" y="326"/>
                  </a:cubicBezTo>
                  <a:cubicBezTo>
                    <a:pt x="367" y="324"/>
                    <a:pt x="368" y="322"/>
                    <a:pt x="366" y="322"/>
                  </a:cubicBezTo>
                  <a:cubicBezTo>
                    <a:pt x="365" y="322"/>
                    <a:pt x="365" y="324"/>
                    <a:pt x="365" y="325"/>
                  </a:cubicBezTo>
                  <a:close/>
                  <a:moveTo>
                    <a:pt x="566" y="329"/>
                  </a:moveTo>
                  <a:cubicBezTo>
                    <a:pt x="567" y="327"/>
                    <a:pt x="571" y="325"/>
                    <a:pt x="569" y="322"/>
                  </a:cubicBezTo>
                  <a:cubicBezTo>
                    <a:pt x="568" y="324"/>
                    <a:pt x="564" y="326"/>
                    <a:pt x="566" y="329"/>
                  </a:cubicBezTo>
                  <a:close/>
                  <a:moveTo>
                    <a:pt x="94" y="333"/>
                  </a:moveTo>
                  <a:cubicBezTo>
                    <a:pt x="93" y="328"/>
                    <a:pt x="88" y="325"/>
                    <a:pt x="84" y="322"/>
                  </a:cubicBezTo>
                  <a:cubicBezTo>
                    <a:pt x="85" y="328"/>
                    <a:pt x="90" y="333"/>
                    <a:pt x="94" y="333"/>
                  </a:cubicBezTo>
                  <a:close/>
                  <a:moveTo>
                    <a:pt x="217" y="328"/>
                  </a:moveTo>
                  <a:cubicBezTo>
                    <a:pt x="216" y="324"/>
                    <a:pt x="212" y="324"/>
                    <a:pt x="210" y="322"/>
                  </a:cubicBezTo>
                  <a:cubicBezTo>
                    <a:pt x="208" y="326"/>
                    <a:pt x="215" y="330"/>
                    <a:pt x="217" y="328"/>
                  </a:cubicBezTo>
                  <a:close/>
                  <a:moveTo>
                    <a:pt x="377" y="325"/>
                  </a:moveTo>
                  <a:cubicBezTo>
                    <a:pt x="377" y="324"/>
                    <a:pt x="377" y="324"/>
                    <a:pt x="377" y="323"/>
                  </a:cubicBezTo>
                  <a:cubicBezTo>
                    <a:pt x="376" y="323"/>
                    <a:pt x="375" y="322"/>
                    <a:pt x="374" y="322"/>
                  </a:cubicBezTo>
                  <a:cubicBezTo>
                    <a:pt x="374" y="324"/>
                    <a:pt x="375" y="325"/>
                    <a:pt x="377" y="325"/>
                  </a:cubicBezTo>
                  <a:close/>
                  <a:moveTo>
                    <a:pt x="446" y="330"/>
                  </a:moveTo>
                  <a:cubicBezTo>
                    <a:pt x="447" y="328"/>
                    <a:pt x="449" y="326"/>
                    <a:pt x="450" y="323"/>
                  </a:cubicBezTo>
                  <a:cubicBezTo>
                    <a:pt x="446" y="323"/>
                    <a:pt x="444" y="329"/>
                    <a:pt x="446" y="330"/>
                  </a:cubicBezTo>
                  <a:close/>
                  <a:moveTo>
                    <a:pt x="420" y="334"/>
                  </a:moveTo>
                  <a:cubicBezTo>
                    <a:pt x="425" y="334"/>
                    <a:pt x="429" y="327"/>
                    <a:pt x="426" y="323"/>
                  </a:cubicBezTo>
                  <a:cubicBezTo>
                    <a:pt x="423" y="325"/>
                    <a:pt x="422" y="330"/>
                    <a:pt x="420" y="334"/>
                  </a:cubicBezTo>
                  <a:close/>
                  <a:moveTo>
                    <a:pt x="454" y="337"/>
                  </a:moveTo>
                  <a:cubicBezTo>
                    <a:pt x="456" y="332"/>
                    <a:pt x="458" y="328"/>
                    <a:pt x="460" y="323"/>
                  </a:cubicBezTo>
                  <a:cubicBezTo>
                    <a:pt x="459" y="323"/>
                    <a:pt x="458" y="323"/>
                    <a:pt x="457" y="323"/>
                  </a:cubicBezTo>
                  <a:cubicBezTo>
                    <a:pt x="457" y="328"/>
                    <a:pt x="453" y="332"/>
                    <a:pt x="454" y="337"/>
                  </a:cubicBezTo>
                  <a:close/>
                  <a:moveTo>
                    <a:pt x="127" y="350"/>
                  </a:moveTo>
                  <a:cubicBezTo>
                    <a:pt x="127" y="345"/>
                    <a:pt x="122" y="345"/>
                    <a:pt x="121" y="341"/>
                  </a:cubicBezTo>
                  <a:cubicBezTo>
                    <a:pt x="123" y="335"/>
                    <a:pt x="119" y="326"/>
                    <a:pt x="113" y="324"/>
                  </a:cubicBezTo>
                  <a:cubicBezTo>
                    <a:pt x="115" y="336"/>
                    <a:pt x="119" y="345"/>
                    <a:pt x="127" y="350"/>
                  </a:cubicBezTo>
                  <a:close/>
                  <a:moveTo>
                    <a:pt x="52" y="326"/>
                  </a:moveTo>
                  <a:cubicBezTo>
                    <a:pt x="55" y="330"/>
                    <a:pt x="56" y="335"/>
                    <a:pt x="59" y="339"/>
                  </a:cubicBezTo>
                  <a:cubicBezTo>
                    <a:pt x="58" y="334"/>
                    <a:pt x="56" y="324"/>
                    <a:pt x="52" y="326"/>
                  </a:cubicBezTo>
                  <a:close/>
                  <a:moveTo>
                    <a:pt x="150" y="336"/>
                  </a:moveTo>
                  <a:cubicBezTo>
                    <a:pt x="148" y="329"/>
                    <a:pt x="140" y="328"/>
                    <a:pt x="135" y="325"/>
                  </a:cubicBezTo>
                  <a:cubicBezTo>
                    <a:pt x="138" y="330"/>
                    <a:pt x="146" y="333"/>
                    <a:pt x="150" y="336"/>
                  </a:cubicBezTo>
                  <a:close/>
                  <a:moveTo>
                    <a:pt x="349" y="338"/>
                  </a:moveTo>
                  <a:cubicBezTo>
                    <a:pt x="351" y="338"/>
                    <a:pt x="351" y="339"/>
                    <a:pt x="352" y="339"/>
                  </a:cubicBezTo>
                  <a:cubicBezTo>
                    <a:pt x="354" y="335"/>
                    <a:pt x="358" y="331"/>
                    <a:pt x="359" y="325"/>
                  </a:cubicBezTo>
                  <a:cubicBezTo>
                    <a:pt x="358" y="325"/>
                    <a:pt x="358" y="325"/>
                    <a:pt x="357" y="325"/>
                  </a:cubicBezTo>
                  <a:cubicBezTo>
                    <a:pt x="354" y="329"/>
                    <a:pt x="351" y="333"/>
                    <a:pt x="349" y="338"/>
                  </a:cubicBezTo>
                  <a:close/>
                  <a:moveTo>
                    <a:pt x="327" y="330"/>
                  </a:moveTo>
                  <a:cubicBezTo>
                    <a:pt x="330" y="330"/>
                    <a:pt x="331" y="333"/>
                    <a:pt x="334" y="333"/>
                  </a:cubicBezTo>
                  <a:cubicBezTo>
                    <a:pt x="334" y="332"/>
                    <a:pt x="335" y="332"/>
                    <a:pt x="335" y="330"/>
                  </a:cubicBezTo>
                  <a:cubicBezTo>
                    <a:pt x="333" y="329"/>
                    <a:pt x="331" y="326"/>
                    <a:pt x="329" y="325"/>
                  </a:cubicBezTo>
                  <a:cubicBezTo>
                    <a:pt x="329" y="328"/>
                    <a:pt x="327" y="328"/>
                    <a:pt x="327" y="330"/>
                  </a:cubicBezTo>
                  <a:close/>
                  <a:moveTo>
                    <a:pt x="513" y="337"/>
                  </a:moveTo>
                  <a:cubicBezTo>
                    <a:pt x="516" y="334"/>
                    <a:pt x="521" y="328"/>
                    <a:pt x="519" y="325"/>
                  </a:cubicBezTo>
                  <a:cubicBezTo>
                    <a:pt x="517" y="329"/>
                    <a:pt x="511" y="331"/>
                    <a:pt x="513" y="337"/>
                  </a:cubicBezTo>
                  <a:close/>
                  <a:moveTo>
                    <a:pt x="210" y="330"/>
                  </a:moveTo>
                  <a:cubicBezTo>
                    <a:pt x="208" y="330"/>
                    <a:pt x="207" y="326"/>
                    <a:pt x="203" y="326"/>
                  </a:cubicBezTo>
                  <a:cubicBezTo>
                    <a:pt x="204" y="328"/>
                    <a:pt x="209" y="332"/>
                    <a:pt x="210" y="330"/>
                  </a:cubicBezTo>
                  <a:close/>
                  <a:moveTo>
                    <a:pt x="430" y="329"/>
                  </a:moveTo>
                  <a:cubicBezTo>
                    <a:pt x="432" y="329"/>
                    <a:pt x="433" y="329"/>
                    <a:pt x="433" y="327"/>
                  </a:cubicBezTo>
                  <a:cubicBezTo>
                    <a:pt x="432" y="327"/>
                    <a:pt x="431" y="326"/>
                    <a:pt x="431" y="326"/>
                  </a:cubicBezTo>
                  <a:cubicBezTo>
                    <a:pt x="431" y="327"/>
                    <a:pt x="430" y="328"/>
                    <a:pt x="430" y="329"/>
                  </a:cubicBezTo>
                  <a:close/>
                  <a:moveTo>
                    <a:pt x="459" y="340"/>
                  </a:moveTo>
                  <a:cubicBezTo>
                    <a:pt x="459" y="335"/>
                    <a:pt x="465" y="330"/>
                    <a:pt x="462" y="326"/>
                  </a:cubicBezTo>
                  <a:cubicBezTo>
                    <a:pt x="462" y="330"/>
                    <a:pt x="455" y="337"/>
                    <a:pt x="459" y="340"/>
                  </a:cubicBezTo>
                  <a:close/>
                  <a:moveTo>
                    <a:pt x="572" y="336"/>
                  </a:moveTo>
                  <a:cubicBezTo>
                    <a:pt x="575" y="332"/>
                    <a:pt x="583" y="331"/>
                    <a:pt x="582" y="326"/>
                  </a:cubicBezTo>
                  <a:cubicBezTo>
                    <a:pt x="580" y="330"/>
                    <a:pt x="572" y="332"/>
                    <a:pt x="572" y="336"/>
                  </a:cubicBezTo>
                  <a:close/>
                  <a:moveTo>
                    <a:pt x="247" y="331"/>
                  </a:moveTo>
                  <a:cubicBezTo>
                    <a:pt x="251" y="334"/>
                    <a:pt x="256" y="335"/>
                    <a:pt x="261" y="338"/>
                  </a:cubicBezTo>
                  <a:cubicBezTo>
                    <a:pt x="263" y="337"/>
                    <a:pt x="264" y="336"/>
                    <a:pt x="265" y="334"/>
                  </a:cubicBezTo>
                  <a:cubicBezTo>
                    <a:pt x="260" y="332"/>
                    <a:pt x="252" y="322"/>
                    <a:pt x="247" y="331"/>
                  </a:cubicBezTo>
                  <a:close/>
                  <a:moveTo>
                    <a:pt x="374" y="329"/>
                  </a:moveTo>
                  <a:cubicBezTo>
                    <a:pt x="375" y="326"/>
                    <a:pt x="372" y="327"/>
                    <a:pt x="371" y="327"/>
                  </a:cubicBezTo>
                  <a:cubicBezTo>
                    <a:pt x="371" y="328"/>
                    <a:pt x="373" y="328"/>
                    <a:pt x="374" y="329"/>
                  </a:cubicBezTo>
                  <a:close/>
                  <a:moveTo>
                    <a:pt x="407" y="330"/>
                  </a:moveTo>
                  <a:cubicBezTo>
                    <a:pt x="407" y="328"/>
                    <a:pt x="405" y="327"/>
                    <a:pt x="402" y="327"/>
                  </a:cubicBezTo>
                  <a:cubicBezTo>
                    <a:pt x="403" y="329"/>
                    <a:pt x="405" y="329"/>
                    <a:pt x="407" y="330"/>
                  </a:cubicBezTo>
                  <a:close/>
                  <a:moveTo>
                    <a:pt x="345" y="335"/>
                  </a:moveTo>
                  <a:cubicBezTo>
                    <a:pt x="348" y="334"/>
                    <a:pt x="351" y="330"/>
                    <a:pt x="350" y="327"/>
                  </a:cubicBezTo>
                  <a:cubicBezTo>
                    <a:pt x="346" y="329"/>
                    <a:pt x="346" y="331"/>
                    <a:pt x="345" y="335"/>
                  </a:cubicBezTo>
                  <a:close/>
                  <a:moveTo>
                    <a:pt x="356" y="342"/>
                  </a:moveTo>
                  <a:cubicBezTo>
                    <a:pt x="361" y="340"/>
                    <a:pt x="361" y="333"/>
                    <a:pt x="365" y="330"/>
                  </a:cubicBezTo>
                  <a:cubicBezTo>
                    <a:pt x="364" y="329"/>
                    <a:pt x="363" y="328"/>
                    <a:pt x="363" y="328"/>
                  </a:cubicBezTo>
                  <a:cubicBezTo>
                    <a:pt x="360" y="333"/>
                    <a:pt x="358" y="337"/>
                    <a:pt x="356" y="342"/>
                  </a:cubicBezTo>
                  <a:close/>
                  <a:moveTo>
                    <a:pt x="391" y="336"/>
                  </a:moveTo>
                  <a:cubicBezTo>
                    <a:pt x="392" y="336"/>
                    <a:pt x="392" y="337"/>
                    <a:pt x="394" y="337"/>
                  </a:cubicBezTo>
                  <a:cubicBezTo>
                    <a:pt x="395" y="334"/>
                    <a:pt x="397" y="332"/>
                    <a:pt x="399" y="330"/>
                  </a:cubicBezTo>
                  <a:cubicBezTo>
                    <a:pt x="397" y="330"/>
                    <a:pt x="397" y="328"/>
                    <a:pt x="396" y="328"/>
                  </a:cubicBezTo>
                  <a:cubicBezTo>
                    <a:pt x="394" y="330"/>
                    <a:pt x="393" y="333"/>
                    <a:pt x="391" y="336"/>
                  </a:cubicBezTo>
                  <a:close/>
                  <a:moveTo>
                    <a:pt x="84" y="334"/>
                  </a:moveTo>
                  <a:cubicBezTo>
                    <a:pt x="83" y="332"/>
                    <a:pt x="83" y="330"/>
                    <a:pt x="81" y="329"/>
                  </a:cubicBezTo>
                  <a:cubicBezTo>
                    <a:pt x="83" y="330"/>
                    <a:pt x="82" y="334"/>
                    <a:pt x="84" y="334"/>
                  </a:cubicBezTo>
                  <a:close/>
                  <a:moveTo>
                    <a:pt x="186" y="331"/>
                  </a:moveTo>
                  <a:cubicBezTo>
                    <a:pt x="185" y="331"/>
                    <a:pt x="184" y="328"/>
                    <a:pt x="183" y="330"/>
                  </a:cubicBezTo>
                  <a:cubicBezTo>
                    <a:pt x="184" y="330"/>
                    <a:pt x="186" y="332"/>
                    <a:pt x="186" y="331"/>
                  </a:cubicBezTo>
                  <a:close/>
                  <a:moveTo>
                    <a:pt x="302" y="331"/>
                  </a:moveTo>
                  <a:cubicBezTo>
                    <a:pt x="300" y="331"/>
                    <a:pt x="297" y="329"/>
                    <a:pt x="295" y="330"/>
                  </a:cubicBezTo>
                  <a:cubicBezTo>
                    <a:pt x="297" y="330"/>
                    <a:pt x="300" y="334"/>
                    <a:pt x="302" y="331"/>
                  </a:cubicBezTo>
                  <a:close/>
                  <a:moveTo>
                    <a:pt x="387" y="334"/>
                  </a:moveTo>
                  <a:cubicBezTo>
                    <a:pt x="390" y="333"/>
                    <a:pt x="389" y="331"/>
                    <a:pt x="391" y="329"/>
                  </a:cubicBezTo>
                  <a:cubicBezTo>
                    <a:pt x="388" y="329"/>
                    <a:pt x="385" y="331"/>
                    <a:pt x="387" y="334"/>
                  </a:cubicBezTo>
                  <a:close/>
                  <a:moveTo>
                    <a:pt x="414" y="331"/>
                  </a:moveTo>
                  <a:cubicBezTo>
                    <a:pt x="416" y="331"/>
                    <a:pt x="415" y="332"/>
                    <a:pt x="417" y="332"/>
                  </a:cubicBezTo>
                  <a:cubicBezTo>
                    <a:pt x="416" y="330"/>
                    <a:pt x="419" y="330"/>
                    <a:pt x="417" y="329"/>
                  </a:cubicBezTo>
                  <a:cubicBezTo>
                    <a:pt x="417" y="330"/>
                    <a:pt x="415" y="329"/>
                    <a:pt x="414" y="331"/>
                  </a:cubicBezTo>
                  <a:close/>
                  <a:moveTo>
                    <a:pt x="179" y="330"/>
                  </a:moveTo>
                  <a:cubicBezTo>
                    <a:pt x="180" y="331"/>
                    <a:pt x="180" y="333"/>
                    <a:pt x="182" y="334"/>
                  </a:cubicBezTo>
                  <a:cubicBezTo>
                    <a:pt x="182" y="333"/>
                    <a:pt x="184" y="333"/>
                    <a:pt x="183" y="331"/>
                  </a:cubicBezTo>
                  <a:cubicBezTo>
                    <a:pt x="183" y="331"/>
                    <a:pt x="182" y="331"/>
                    <a:pt x="182" y="331"/>
                  </a:cubicBezTo>
                  <a:cubicBezTo>
                    <a:pt x="183" y="331"/>
                    <a:pt x="183" y="330"/>
                    <a:pt x="182" y="330"/>
                  </a:cubicBezTo>
                  <a:cubicBezTo>
                    <a:pt x="182" y="332"/>
                    <a:pt x="180" y="330"/>
                    <a:pt x="179" y="330"/>
                  </a:cubicBezTo>
                  <a:close/>
                  <a:moveTo>
                    <a:pt x="219" y="333"/>
                  </a:moveTo>
                  <a:cubicBezTo>
                    <a:pt x="222" y="337"/>
                    <a:pt x="227" y="339"/>
                    <a:pt x="231" y="335"/>
                  </a:cubicBezTo>
                  <a:cubicBezTo>
                    <a:pt x="227" y="333"/>
                    <a:pt x="221" y="326"/>
                    <a:pt x="219" y="333"/>
                  </a:cubicBezTo>
                  <a:close/>
                  <a:moveTo>
                    <a:pt x="462" y="342"/>
                  </a:moveTo>
                  <a:cubicBezTo>
                    <a:pt x="469" y="342"/>
                    <a:pt x="469" y="336"/>
                    <a:pt x="471" y="331"/>
                  </a:cubicBezTo>
                  <a:cubicBezTo>
                    <a:pt x="469" y="331"/>
                    <a:pt x="469" y="329"/>
                    <a:pt x="467" y="330"/>
                  </a:cubicBezTo>
                  <a:cubicBezTo>
                    <a:pt x="466" y="334"/>
                    <a:pt x="463" y="337"/>
                    <a:pt x="462" y="342"/>
                  </a:cubicBezTo>
                  <a:close/>
                  <a:moveTo>
                    <a:pt x="484" y="348"/>
                  </a:moveTo>
                  <a:cubicBezTo>
                    <a:pt x="492" y="346"/>
                    <a:pt x="492" y="337"/>
                    <a:pt x="495" y="331"/>
                  </a:cubicBezTo>
                  <a:cubicBezTo>
                    <a:pt x="487" y="328"/>
                    <a:pt x="488" y="343"/>
                    <a:pt x="484" y="348"/>
                  </a:cubicBezTo>
                  <a:close/>
                  <a:moveTo>
                    <a:pt x="284" y="341"/>
                  </a:moveTo>
                  <a:cubicBezTo>
                    <a:pt x="289" y="341"/>
                    <a:pt x="290" y="338"/>
                    <a:pt x="293" y="336"/>
                  </a:cubicBezTo>
                  <a:cubicBezTo>
                    <a:pt x="289" y="334"/>
                    <a:pt x="286" y="332"/>
                    <a:pt x="282" y="330"/>
                  </a:cubicBezTo>
                  <a:cubicBezTo>
                    <a:pt x="283" y="334"/>
                    <a:pt x="284" y="337"/>
                    <a:pt x="284" y="341"/>
                  </a:cubicBezTo>
                  <a:close/>
                  <a:moveTo>
                    <a:pt x="72" y="349"/>
                  </a:moveTo>
                  <a:cubicBezTo>
                    <a:pt x="68" y="343"/>
                    <a:pt x="65" y="336"/>
                    <a:pt x="60" y="331"/>
                  </a:cubicBezTo>
                  <a:cubicBezTo>
                    <a:pt x="62" y="339"/>
                    <a:pt x="64" y="347"/>
                    <a:pt x="72" y="349"/>
                  </a:cubicBezTo>
                  <a:close/>
                  <a:moveTo>
                    <a:pt x="273" y="334"/>
                  </a:moveTo>
                  <a:cubicBezTo>
                    <a:pt x="275" y="336"/>
                    <a:pt x="277" y="338"/>
                    <a:pt x="280" y="339"/>
                  </a:cubicBezTo>
                  <a:cubicBezTo>
                    <a:pt x="280" y="335"/>
                    <a:pt x="279" y="333"/>
                    <a:pt x="277" y="331"/>
                  </a:cubicBezTo>
                  <a:cubicBezTo>
                    <a:pt x="276" y="332"/>
                    <a:pt x="274" y="333"/>
                    <a:pt x="273" y="334"/>
                  </a:cubicBezTo>
                  <a:close/>
                  <a:moveTo>
                    <a:pt x="304" y="334"/>
                  </a:moveTo>
                  <a:cubicBezTo>
                    <a:pt x="305" y="337"/>
                    <a:pt x="308" y="338"/>
                    <a:pt x="310" y="340"/>
                  </a:cubicBezTo>
                  <a:cubicBezTo>
                    <a:pt x="312" y="338"/>
                    <a:pt x="314" y="335"/>
                    <a:pt x="315" y="333"/>
                  </a:cubicBezTo>
                  <a:cubicBezTo>
                    <a:pt x="311" y="329"/>
                    <a:pt x="307" y="333"/>
                    <a:pt x="304" y="334"/>
                  </a:cubicBezTo>
                  <a:close/>
                  <a:moveTo>
                    <a:pt x="399" y="334"/>
                  </a:moveTo>
                  <a:cubicBezTo>
                    <a:pt x="400" y="334"/>
                    <a:pt x="401" y="334"/>
                    <a:pt x="402" y="333"/>
                  </a:cubicBezTo>
                  <a:cubicBezTo>
                    <a:pt x="402" y="331"/>
                    <a:pt x="401" y="331"/>
                    <a:pt x="400" y="331"/>
                  </a:cubicBezTo>
                  <a:cubicBezTo>
                    <a:pt x="399" y="332"/>
                    <a:pt x="399" y="333"/>
                    <a:pt x="399" y="334"/>
                  </a:cubicBezTo>
                  <a:close/>
                  <a:moveTo>
                    <a:pt x="431" y="344"/>
                  </a:moveTo>
                  <a:cubicBezTo>
                    <a:pt x="436" y="344"/>
                    <a:pt x="439" y="336"/>
                    <a:pt x="439" y="331"/>
                  </a:cubicBezTo>
                  <a:cubicBezTo>
                    <a:pt x="438" y="331"/>
                    <a:pt x="438" y="331"/>
                    <a:pt x="437" y="331"/>
                  </a:cubicBezTo>
                  <a:cubicBezTo>
                    <a:pt x="435" y="335"/>
                    <a:pt x="434" y="340"/>
                    <a:pt x="431" y="344"/>
                  </a:cubicBezTo>
                  <a:close/>
                  <a:moveTo>
                    <a:pt x="363" y="341"/>
                  </a:moveTo>
                  <a:cubicBezTo>
                    <a:pt x="367" y="339"/>
                    <a:pt x="372" y="338"/>
                    <a:pt x="372" y="334"/>
                  </a:cubicBezTo>
                  <a:cubicBezTo>
                    <a:pt x="370" y="334"/>
                    <a:pt x="370" y="331"/>
                    <a:pt x="368" y="331"/>
                  </a:cubicBezTo>
                  <a:cubicBezTo>
                    <a:pt x="366" y="335"/>
                    <a:pt x="364" y="337"/>
                    <a:pt x="363" y="341"/>
                  </a:cubicBezTo>
                  <a:close/>
                  <a:moveTo>
                    <a:pt x="521" y="341"/>
                  </a:moveTo>
                  <a:cubicBezTo>
                    <a:pt x="522" y="339"/>
                    <a:pt x="528" y="333"/>
                    <a:pt x="524" y="331"/>
                  </a:cubicBezTo>
                  <a:cubicBezTo>
                    <a:pt x="523" y="334"/>
                    <a:pt x="520" y="338"/>
                    <a:pt x="521" y="341"/>
                  </a:cubicBezTo>
                  <a:close/>
                  <a:moveTo>
                    <a:pt x="425" y="339"/>
                  </a:moveTo>
                  <a:cubicBezTo>
                    <a:pt x="427" y="340"/>
                    <a:pt x="427" y="342"/>
                    <a:pt x="429" y="342"/>
                  </a:cubicBezTo>
                  <a:cubicBezTo>
                    <a:pt x="430" y="339"/>
                    <a:pt x="432" y="336"/>
                    <a:pt x="433" y="332"/>
                  </a:cubicBezTo>
                  <a:cubicBezTo>
                    <a:pt x="429" y="333"/>
                    <a:pt x="426" y="335"/>
                    <a:pt x="425" y="339"/>
                  </a:cubicBezTo>
                  <a:close/>
                  <a:moveTo>
                    <a:pt x="133" y="340"/>
                  </a:moveTo>
                  <a:cubicBezTo>
                    <a:pt x="131" y="337"/>
                    <a:pt x="128" y="335"/>
                    <a:pt x="124" y="333"/>
                  </a:cubicBezTo>
                  <a:cubicBezTo>
                    <a:pt x="125" y="335"/>
                    <a:pt x="126" y="336"/>
                    <a:pt x="126" y="337"/>
                  </a:cubicBezTo>
                  <a:cubicBezTo>
                    <a:pt x="130" y="337"/>
                    <a:pt x="131" y="339"/>
                    <a:pt x="133" y="340"/>
                  </a:cubicBezTo>
                  <a:close/>
                  <a:moveTo>
                    <a:pt x="190" y="334"/>
                  </a:moveTo>
                  <a:cubicBezTo>
                    <a:pt x="192" y="338"/>
                    <a:pt x="196" y="339"/>
                    <a:pt x="199" y="342"/>
                  </a:cubicBezTo>
                  <a:cubicBezTo>
                    <a:pt x="200" y="341"/>
                    <a:pt x="202" y="341"/>
                    <a:pt x="202" y="339"/>
                  </a:cubicBezTo>
                  <a:cubicBezTo>
                    <a:pt x="197" y="339"/>
                    <a:pt x="192" y="333"/>
                    <a:pt x="190" y="334"/>
                  </a:cubicBezTo>
                  <a:close/>
                  <a:moveTo>
                    <a:pt x="472" y="339"/>
                  </a:moveTo>
                  <a:cubicBezTo>
                    <a:pt x="475" y="339"/>
                    <a:pt x="475" y="336"/>
                    <a:pt x="476" y="333"/>
                  </a:cubicBezTo>
                  <a:cubicBezTo>
                    <a:pt x="475" y="333"/>
                    <a:pt x="474" y="333"/>
                    <a:pt x="473" y="333"/>
                  </a:cubicBezTo>
                  <a:cubicBezTo>
                    <a:pt x="474" y="336"/>
                    <a:pt x="472" y="336"/>
                    <a:pt x="472" y="339"/>
                  </a:cubicBezTo>
                  <a:close/>
                  <a:moveTo>
                    <a:pt x="559" y="339"/>
                  </a:moveTo>
                  <a:cubicBezTo>
                    <a:pt x="561" y="337"/>
                    <a:pt x="565" y="336"/>
                    <a:pt x="566" y="333"/>
                  </a:cubicBezTo>
                  <a:cubicBezTo>
                    <a:pt x="563" y="333"/>
                    <a:pt x="563" y="334"/>
                    <a:pt x="561" y="333"/>
                  </a:cubicBezTo>
                  <a:cubicBezTo>
                    <a:pt x="561" y="335"/>
                    <a:pt x="558" y="337"/>
                    <a:pt x="559" y="339"/>
                  </a:cubicBezTo>
                  <a:close/>
                  <a:moveTo>
                    <a:pt x="72" y="342"/>
                  </a:moveTo>
                  <a:cubicBezTo>
                    <a:pt x="72" y="338"/>
                    <a:pt x="70" y="334"/>
                    <a:pt x="67" y="334"/>
                  </a:cubicBezTo>
                  <a:cubicBezTo>
                    <a:pt x="69" y="337"/>
                    <a:pt x="70" y="340"/>
                    <a:pt x="72" y="342"/>
                  </a:cubicBezTo>
                  <a:close/>
                  <a:moveTo>
                    <a:pt x="111" y="346"/>
                  </a:moveTo>
                  <a:cubicBezTo>
                    <a:pt x="110" y="340"/>
                    <a:pt x="104" y="340"/>
                    <a:pt x="103" y="335"/>
                  </a:cubicBezTo>
                  <a:cubicBezTo>
                    <a:pt x="101" y="337"/>
                    <a:pt x="99" y="333"/>
                    <a:pt x="98" y="334"/>
                  </a:cubicBezTo>
                  <a:cubicBezTo>
                    <a:pt x="101" y="340"/>
                    <a:pt x="106" y="343"/>
                    <a:pt x="111" y="346"/>
                  </a:cubicBezTo>
                  <a:close/>
                  <a:moveTo>
                    <a:pt x="494" y="342"/>
                  </a:moveTo>
                  <a:cubicBezTo>
                    <a:pt x="497" y="340"/>
                    <a:pt x="500" y="339"/>
                    <a:pt x="502" y="336"/>
                  </a:cubicBezTo>
                  <a:cubicBezTo>
                    <a:pt x="500" y="335"/>
                    <a:pt x="500" y="333"/>
                    <a:pt x="497" y="334"/>
                  </a:cubicBezTo>
                  <a:cubicBezTo>
                    <a:pt x="497" y="337"/>
                    <a:pt x="495" y="339"/>
                    <a:pt x="494" y="342"/>
                  </a:cubicBezTo>
                  <a:close/>
                  <a:moveTo>
                    <a:pt x="537" y="334"/>
                  </a:moveTo>
                  <a:cubicBezTo>
                    <a:pt x="532" y="337"/>
                    <a:pt x="524" y="339"/>
                    <a:pt x="522" y="348"/>
                  </a:cubicBezTo>
                  <a:cubicBezTo>
                    <a:pt x="528" y="347"/>
                    <a:pt x="542" y="343"/>
                    <a:pt x="537" y="334"/>
                  </a:cubicBezTo>
                  <a:close/>
                  <a:moveTo>
                    <a:pt x="564" y="359"/>
                  </a:moveTo>
                  <a:cubicBezTo>
                    <a:pt x="576" y="354"/>
                    <a:pt x="588" y="346"/>
                    <a:pt x="591" y="334"/>
                  </a:cubicBezTo>
                  <a:cubicBezTo>
                    <a:pt x="583" y="344"/>
                    <a:pt x="571" y="349"/>
                    <a:pt x="564" y="359"/>
                  </a:cubicBezTo>
                  <a:close/>
                  <a:moveTo>
                    <a:pt x="101" y="353"/>
                  </a:moveTo>
                  <a:cubicBezTo>
                    <a:pt x="98" y="345"/>
                    <a:pt x="97" y="337"/>
                    <a:pt x="89" y="334"/>
                  </a:cubicBezTo>
                  <a:cubicBezTo>
                    <a:pt x="93" y="341"/>
                    <a:pt x="93" y="350"/>
                    <a:pt x="101" y="353"/>
                  </a:cubicBezTo>
                  <a:close/>
                  <a:moveTo>
                    <a:pt x="313" y="343"/>
                  </a:moveTo>
                  <a:cubicBezTo>
                    <a:pt x="315" y="343"/>
                    <a:pt x="315" y="345"/>
                    <a:pt x="317" y="345"/>
                  </a:cubicBezTo>
                  <a:cubicBezTo>
                    <a:pt x="318" y="341"/>
                    <a:pt x="320" y="339"/>
                    <a:pt x="320" y="335"/>
                  </a:cubicBezTo>
                  <a:cubicBezTo>
                    <a:pt x="319" y="335"/>
                    <a:pt x="319" y="334"/>
                    <a:pt x="318" y="334"/>
                  </a:cubicBezTo>
                  <a:cubicBezTo>
                    <a:pt x="317" y="338"/>
                    <a:pt x="314" y="340"/>
                    <a:pt x="313" y="343"/>
                  </a:cubicBezTo>
                  <a:close/>
                  <a:moveTo>
                    <a:pt x="438" y="345"/>
                  </a:moveTo>
                  <a:cubicBezTo>
                    <a:pt x="442" y="343"/>
                    <a:pt x="442" y="339"/>
                    <a:pt x="444" y="335"/>
                  </a:cubicBezTo>
                  <a:cubicBezTo>
                    <a:pt x="443" y="335"/>
                    <a:pt x="442" y="335"/>
                    <a:pt x="442" y="335"/>
                  </a:cubicBezTo>
                  <a:cubicBezTo>
                    <a:pt x="440" y="338"/>
                    <a:pt x="439" y="342"/>
                    <a:pt x="438" y="345"/>
                  </a:cubicBezTo>
                  <a:close/>
                  <a:moveTo>
                    <a:pt x="250" y="339"/>
                  </a:moveTo>
                  <a:cubicBezTo>
                    <a:pt x="253" y="340"/>
                    <a:pt x="257" y="344"/>
                    <a:pt x="258" y="339"/>
                  </a:cubicBezTo>
                  <a:cubicBezTo>
                    <a:pt x="255" y="338"/>
                    <a:pt x="253" y="337"/>
                    <a:pt x="250" y="336"/>
                  </a:cubicBezTo>
                  <a:cubicBezTo>
                    <a:pt x="250" y="337"/>
                    <a:pt x="250" y="338"/>
                    <a:pt x="250" y="339"/>
                  </a:cubicBezTo>
                  <a:close/>
                  <a:moveTo>
                    <a:pt x="154" y="350"/>
                  </a:moveTo>
                  <a:cubicBezTo>
                    <a:pt x="151" y="344"/>
                    <a:pt x="145" y="341"/>
                    <a:pt x="140" y="336"/>
                  </a:cubicBezTo>
                  <a:cubicBezTo>
                    <a:pt x="142" y="343"/>
                    <a:pt x="148" y="347"/>
                    <a:pt x="154" y="350"/>
                  </a:cubicBezTo>
                  <a:close/>
                  <a:moveTo>
                    <a:pt x="400" y="338"/>
                  </a:moveTo>
                  <a:cubicBezTo>
                    <a:pt x="401" y="338"/>
                    <a:pt x="405" y="340"/>
                    <a:pt x="405" y="336"/>
                  </a:cubicBezTo>
                  <a:cubicBezTo>
                    <a:pt x="403" y="336"/>
                    <a:pt x="402" y="337"/>
                    <a:pt x="400" y="338"/>
                  </a:cubicBezTo>
                  <a:close/>
                  <a:moveTo>
                    <a:pt x="228" y="340"/>
                  </a:moveTo>
                  <a:cubicBezTo>
                    <a:pt x="233" y="341"/>
                    <a:pt x="238" y="343"/>
                    <a:pt x="244" y="344"/>
                  </a:cubicBezTo>
                  <a:cubicBezTo>
                    <a:pt x="240" y="340"/>
                    <a:pt x="233" y="334"/>
                    <a:pt x="228" y="340"/>
                  </a:cubicBezTo>
                  <a:close/>
                  <a:moveTo>
                    <a:pt x="374" y="344"/>
                  </a:moveTo>
                  <a:cubicBezTo>
                    <a:pt x="377" y="343"/>
                    <a:pt x="380" y="342"/>
                    <a:pt x="379" y="338"/>
                  </a:cubicBezTo>
                  <a:cubicBezTo>
                    <a:pt x="377" y="339"/>
                    <a:pt x="377" y="337"/>
                    <a:pt x="376" y="337"/>
                  </a:cubicBezTo>
                  <a:cubicBezTo>
                    <a:pt x="375" y="339"/>
                    <a:pt x="373" y="342"/>
                    <a:pt x="374" y="344"/>
                  </a:cubicBezTo>
                  <a:close/>
                  <a:moveTo>
                    <a:pt x="266" y="340"/>
                  </a:moveTo>
                  <a:cubicBezTo>
                    <a:pt x="270" y="341"/>
                    <a:pt x="275" y="345"/>
                    <a:pt x="279" y="344"/>
                  </a:cubicBezTo>
                  <a:cubicBezTo>
                    <a:pt x="277" y="341"/>
                    <a:pt x="269" y="334"/>
                    <a:pt x="266" y="340"/>
                  </a:cubicBezTo>
                  <a:close/>
                  <a:moveTo>
                    <a:pt x="323" y="341"/>
                  </a:moveTo>
                  <a:cubicBezTo>
                    <a:pt x="325" y="341"/>
                    <a:pt x="327" y="340"/>
                    <a:pt x="327" y="338"/>
                  </a:cubicBezTo>
                  <a:cubicBezTo>
                    <a:pt x="325" y="338"/>
                    <a:pt x="326" y="337"/>
                    <a:pt x="324" y="337"/>
                  </a:cubicBezTo>
                  <a:cubicBezTo>
                    <a:pt x="323" y="338"/>
                    <a:pt x="323" y="340"/>
                    <a:pt x="323" y="341"/>
                  </a:cubicBezTo>
                  <a:close/>
                  <a:moveTo>
                    <a:pt x="408" y="341"/>
                  </a:moveTo>
                  <a:cubicBezTo>
                    <a:pt x="409" y="339"/>
                    <a:pt x="411" y="340"/>
                    <a:pt x="411" y="338"/>
                  </a:cubicBezTo>
                  <a:cubicBezTo>
                    <a:pt x="410" y="338"/>
                    <a:pt x="409" y="338"/>
                    <a:pt x="409" y="337"/>
                  </a:cubicBezTo>
                  <a:cubicBezTo>
                    <a:pt x="409" y="338"/>
                    <a:pt x="407" y="340"/>
                    <a:pt x="408" y="341"/>
                  </a:cubicBezTo>
                  <a:close/>
                  <a:moveTo>
                    <a:pt x="445" y="345"/>
                  </a:moveTo>
                  <a:cubicBezTo>
                    <a:pt x="445" y="343"/>
                    <a:pt x="449" y="339"/>
                    <a:pt x="446" y="337"/>
                  </a:cubicBezTo>
                  <a:cubicBezTo>
                    <a:pt x="446" y="340"/>
                    <a:pt x="442" y="343"/>
                    <a:pt x="445" y="345"/>
                  </a:cubicBezTo>
                  <a:close/>
                  <a:moveTo>
                    <a:pt x="477" y="354"/>
                  </a:moveTo>
                  <a:cubicBezTo>
                    <a:pt x="480" y="351"/>
                    <a:pt x="483" y="341"/>
                    <a:pt x="482" y="337"/>
                  </a:cubicBezTo>
                  <a:cubicBezTo>
                    <a:pt x="481" y="343"/>
                    <a:pt x="476" y="349"/>
                    <a:pt x="477" y="354"/>
                  </a:cubicBezTo>
                  <a:close/>
                  <a:moveTo>
                    <a:pt x="492" y="346"/>
                  </a:moveTo>
                  <a:cubicBezTo>
                    <a:pt x="492" y="348"/>
                    <a:pt x="488" y="350"/>
                    <a:pt x="491" y="351"/>
                  </a:cubicBezTo>
                  <a:cubicBezTo>
                    <a:pt x="496" y="346"/>
                    <a:pt x="505" y="345"/>
                    <a:pt x="507" y="337"/>
                  </a:cubicBezTo>
                  <a:cubicBezTo>
                    <a:pt x="501" y="339"/>
                    <a:pt x="498" y="346"/>
                    <a:pt x="492" y="346"/>
                  </a:cubicBezTo>
                  <a:close/>
                  <a:moveTo>
                    <a:pt x="549" y="348"/>
                  </a:moveTo>
                  <a:cubicBezTo>
                    <a:pt x="545" y="354"/>
                    <a:pt x="539" y="360"/>
                    <a:pt x="533" y="364"/>
                  </a:cubicBezTo>
                  <a:cubicBezTo>
                    <a:pt x="531" y="366"/>
                    <a:pt x="527" y="367"/>
                    <a:pt x="527" y="370"/>
                  </a:cubicBezTo>
                  <a:cubicBezTo>
                    <a:pt x="547" y="362"/>
                    <a:pt x="564" y="352"/>
                    <a:pt x="576" y="337"/>
                  </a:cubicBezTo>
                  <a:cubicBezTo>
                    <a:pt x="567" y="341"/>
                    <a:pt x="560" y="346"/>
                    <a:pt x="549" y="348"/>
                  </a:cubicBezTo>
                  <a:close/>
                  <a:moveTo>
                    <a:pt x="52" y="344"/>
                  </a:moveTo>
                  <a:cubicBezTo>
                    <a:pt x="53" y="341"/>
                    <a:pt x="51" y="340"/>
                    <a:pt x="50" y="338"/>
                  </a:cubicBezTo>
                  <a:cubicBezTo>
                    <a:pt x="50" y="341"/>
                    <a:pt x="51" y="342"/>
                    <a:pt x="52" y="344"/>
                  </a:cubicBezTo>
                  <a:close/>
                  <a:moveTo>
                    <a:pt x="210" y="339"/>
                  </a:moveTo>
                  <a:cubicBezTo>
                    <a:pt x="210" y="342"/>
                    <a:pt x="216" y="345"/>
                    <a:pt x="217" y="341"/>
                  </a:cubicBezTo>
                  <a:cubicBezTo>
                    <a:pt x="215" y="340"/>
                    <a:pt x="212" y="337"/>
                    <a:pt x="210" y="339"/>
                  </a:cubicBezTo>
                  <a:close/>
                  <a:moveTo>
                    <a:pt x="287" y="344"/>
                  </a:moveTo>
                  <a:cubicBezTo>
                    <a:pt x="293" y="347"/>
                    <a:pt x="302" y="357"/>
                    <a:pt x="307" y="347"/>
                  </a:cubicBezTo>
                  <a:cubicBezTo>
                    <a:pt x="302" y="339"/>
                    <a:pt x="293" y="337"/>
                    <a:pt x="287" y="344"/>
                  </a:cubicBezTo>
                  <a:close/>
                  <a:moveTo>
                    <a:pt x="397" y="340"/>
                  </a:moveTo>
                  <a:cubicBezTo>
                    <a:pt x="397" y="343"/>
                    <a:pt x="403" y="344"/>
                    <a:pt x="403" y="342"/>
                  </a:cubicBezTo>
                  <a:cubicBezTo>
                    <a:pt x="402" y="340"/>
                    <a:pt x="399" y="341"/>
                    <a:pt x="398" y="340"/>
                  </a:cubicBezTo>
                  <a:cubicBezTo>
                    <a:pt x="399" y="340"/>
                    <a:pt x="399" y="340"/>
                    <a:pt x="399" y="339"/>
                  </a:cubicBezTo>
                  <a:cubicBezTo>
                    <a:pt x="397" y="338"/>
                    <a:pt x="398" y="340"/>
                    <a:pt x="397" y="340"/>
                  </a:cubicBezTo>
                  <a:close/>
                  <a:moveTo>
                    <a:pt x="176" y="349"/>
                  </a:moveTo>
                  <a:cubicBezTo>
                    <a:pt x="171" y="346"/>
                    <a:pt x="167" y="342"/>
                    <a:pt x="162" y="340"/>
                  </a:cubicBezTo>
                  <a:cubicBezTo>
                    <a:pt x="162" y="347"/>
                    <a:pt x="171" y="353"/>
                    <a:pt x="176" y="349"/>
                  </a:cubicBezTo>
                  <a:close/>
                  <a:moveTo>
                    <a:pt x="347" y="341"/>
                  </a:moveTo>
                  <a:cubicBezTo>
                    <a:pt x="347" y="343"/>
                    <a:pt x="348" y="344"/>
                    <a:pt x="350" y="345"/>
                  </a:cubicBezTo>
                  <a:cubicBezTo>
                    <a:pt x="350" y="343"/>
                    <a:pt x="351" y="343"/>
                    <a:pt x="351" y="342"/>
                  </a:cubicBezTo>
                  <a:cubicBezTo>
                    <a:pt x="348" y="342"/>
                    <a:pt x="349" y="340"/>
                    <a:pt x="347" y="341"/>
                  </a:cubicBezTo>
                  <a:close/>
                  <a:moveTo>
                    <a:pt x="362" y="346"/>
                  </a:moveTo>
                  <a:cubicBezTo>
                    <a:pt x="365" y="347"/>
                    <a:pt x="365" y="345"/>
                    <a:pt x="368" y="345"/>
                  </a:cubicBezTo>
                  <a:cubicBezTo>
                    <a:pt x="369" y="344"/>
                    <a:pt x="371" y="341"/>
                    <a:pt x="369" y="341"/>
                  </a:cubicBezTo>
                  <a:cubicBezTo>
                    <a:pt x="368" y="343"/>
                    <a:pt x="363" y="342"/>
                    <a:pt x="362" y="346"/>
                  </a:cubicBezTo>
                  <a:close/>
                  <a:moveTo>
                    <a:pt x="329" y="351"/>
                  </a:moveTo>
                  <a:cubicBezTo>
                    <a:pt x="330" y="348"/>
                    <a:pt x="334" y="344"/>
                    <a:pt x="333" y="341"/>
                  </a:cubicBezTo>
                  <a:cubicBezTo>
                    <a:pt x="332" y="345"/>
                    <a:pt x="328" y="348"/>
                    <a:pt x="329" y="351"/>
                  </a:cubicBezTo>
                  <a:close/>
                  <a:moveTo>
                    <a:pt x="449" y="344"/>
                  </a:moveTo>
                  <a:cubicBezTo>
                    <a:pt x="451" y="345"/>
                    <a:pt x="451" y="343"/>
                    <a:pt x="451" y="341"/>
                  </a:cubicBezTo>
                  <a:cubicBezTo>
                    <a:pt x="450" y="341"/>
                    <a:pt x="449" y="343"/>
                    <a:pt x="449" y="344"/>
                  </a:cubicBezTo>
                  <a:close/>
                  <a:moveTo>
                    <a:pt x="543" y="347"/>
                  </a:moveTo>
                  <a:cubicBezTo>
                    <a:pt x="546" y="346"/>
                    <a:pt x="547" y="346"/>
                    <a:pt x="550" y="344"/>
                  </a:cubicBezTo>
                  <a:cubicBezTo>
                    <a:pt x="549" y="343"/>
                    <a:pt x="550" y="341"/>
                    <a:pt x="548" y="341"/>
                  </a:cubicBezTo>
                  <a:cubicBezTo>
                    <a:pt x="546" y="343"/>
                    <a:pt x="543" y="344"/>
                    <a:pt x="543" y="347"/>
                  </a:cubicBezTo>
                  <a:close/>
                  <a:moveTo>
                    <a:pt x="36" y="350"/>
                  </a:moveTo>
                  <a:cubicBezTo>
                    <a:pt x="35" y="347"/>
                    <a:pt x="33" y="342"/>
                    <a:pt x="30" y="342"/>
                  </a:cubicBezTo>
                  <a:cubicBezTo>
                    <a:pt x="32" y="344"/>
                    <a:pt x="33" y="351"/>
                    <a:pt x="36" y="350"/>
                  </a:cubicBezTo>
                  <a:close/>
                  <a:moveTo>
                    <a:pt x="261" y="343"/>
                  </a:moveTo>
                  <a:cubicBezTo>
                    <a:pt x="262" y="347"/>
                    <a:pt x="271" y="351"/>
                    <a:pt x="275" y="347"/>
                  </a:cubicBezTo>
                  <a:cubicBezTo>
                    <a:pt x="271" y="345"/>
                    <a:pt x="265" y="340"/>
                    <a:pt x="261" y="343"/>
                  </a:cubicBezTo>
                  <a:close/>
                  <a:moveTo>
                    <a:pt x="202" y="345"/>
                  </a:moveTo>
                  <a:cubicBezTo>
                    <a:pt x="203" y="345"/>
                    <a:pt x="204" y="346"/>
                    <a:pt x="204" y="347"/>
                  </a:cubicBezTo>
                  <a:cubicBezTo>
                    <a:pt x="207" y="346"/>
                    <a:pt x="209" y="346"/>
                    <a:pt x="210" y="344"/>
                  </a:cubicBezTo>
                  <a:cubicBezTo>
                    <a:pt x="208" y="343"/>
                    <a:pt x="204" y="341"/>
                    <a:pt x="202" y="345"/>
                  </a:cubicBezTo>
                  <a:close/>
                  <a:moveTo>
                    <a:pt x="509" y="347"/>
                  </a:moveTo>
                  <a:cubicBezTo>
                    <a:pt x="511" y="347"/>
                    <a:pt x="512" y="344"/>
                    <a:pt x="511" y="342"/>
                  </a:cubicBezTo>
                  <a:cubicBezTo>
                    <a:pt x="510" y="343"/>
                    <a:pt x="507" y="345"/>
                    <a:pt x="509" y="347"/>
                  </a:cubicBezTo>
                  <a:close/>
                  <a:moveTo>
                    <a:pt x="116" y="364"/>
                  </a:moveTo>
                  <a:cubicBezTo>
                    <a:pt x="115" y="352"/>
                    <a:pt x="110" y="346"/>
                    <a:pt x="101" y="343"/>
                  </a:cubicBezTo>
                  <a:cubicBezTo>
                    <a:pt x="103" y="353"/>
                    <a:pt x="107" y="361"/>
                    <a:pt x="116" y="364"/>
                  </a:cubicBezTo>
                  <a:close/>
                  <a:moveTo>
                    <a:pt x="405" y="346"/>
                  </a:moveTo>
                  <a:cubicBezTo>
                    <a:pt x="405" y="348"/>
                    <a:pt x="407" y="349"/>
                    <a:pt x="408" y="349"/>
                  </a:cubicBezTo>
                  <a:cubicBezTo>
                    <a:pt x="409" y="347"/>
                    <a:pt x="409" y="347"/>
                    <a:pt x="410" y="344"/>
                  </a:cubicBezTo>
                  <a:cubicBezTo>
                    <a:pt x="408" y="342"/>
                    <a:pt x="406" y="344"/>
                    <a:pt x="405" y="346"/>
                  </a:cubicBezTo>
                  <a:close/>
                  <a:moveTo>
                    <a:pt x="226" y="347"/>
                  </a:moveTo>
                  <a:cubicBezTo>
                    <a:pt x="224" y="347"/>
                    <a:pt x="222" y="343"/>
                    <a:pt x="219" y="344"/>
                  </a:cubicBezTo>
                  <a:cubicBezTo>
                    <a:pt x="220" y="347"/>
                    <a:pt x="225" y="347"/>
                    <a:pt x="226" y="347"/>
                  </a:cubicBezTo>
                  <a:close/>
                  <a:moveTo>
                    <a:pt x="334" y="350"/>
                  </a:moveTo>
                  <a:cubicBezTo>
                    <a:pt x="335" y="350"/>
                    <a:pt x="337" y="350"/>
                    <a:pt x="338" y="350"/>
                  </a:cubicBezTo>
                  <a:cubicBezTo>
                    <a:pt x="338" y="347"/>
                    <a:pt x="341" y="348"/>
                    <a:pt x="340" y="345"/>
                  </a:cubicBezTo>
                  <a:cubicBezTo>
                    <a:pt x="338" y="345"/>
                    <a:pt x="339" y="343"/>
                    <a:pt x="337" y="344"/>
                  </a:cubicBezTo>
                  <a:cubicBezTo>
                    <a:pt x="336" y="345"/>
                    <a:pt x="336" y="348"/>
                    <a:pt x="334" y="350"/>
                  </a:cubicBezTo>
                  <a:close/>
                  <a:moveTo>
                    <a:pt x="469" y="349"/>
                  </a:moveTo>
                  <a:cubicBezTo>
                    <a:pt x="472" y="349"/>
                    <a:pt x="471" y="345"/>
                    <a:pt x="472" y="344"/>
                  </a:cubicBezTo>
                  <a:cubicBezTo>
                    <a:pt x="468" y="343"/>
                    <a:pt x="468" y="347"/>
                    <a:pt x="469" y="349"/>
                  </a:cubicBezTo>
                  <a:close/>
                  <a:moveTo>
                    <a:pt x="322" y="347"/>
                  </a:moveTo>
                  <a:cubicBezTo>
                    <a:pt x="322" y="349"/>
                    <a:pt x="322" y="350"/>
                    <a:pt x="324" y="350"/>
                  </a:cubicBezTo>
                  <a:cubicBezTo>
                    <a:pt x="325" y="348"/>
                    <a:pt x="327" y="346"/>
                    <a:pt x="327" y="344"/>
                  </a:cubicBezTo>
                  <a:cubicBezTo>
                    <a:pt x="324" y="344"/>
                    <a:pt x="325" y="347"/>
                    <a:pt x="322" y="347"/>
                  </a:cubicBezTo>
                  <a:close/>
                  <a:moveTo>
                    <a:pt x="377" y="353"/>
                  </a:moveTo>
                  <a:cubicBezTo>
                    <a:pt x="382" y="353"/>
                    <a:pt x="380" y="347"/>
                    <a:pt x="383" y="345"/>
                  </a:cubicBezTo>
                  <a:cubicBezTo>
                    <a:pt x="378" y="345"/>
                    <a:pt x="379" y="350"/>
                    <a:pt x="377" y="353"/>
                  </a:cubicBezTo>
                  <a:close/>
                  <a:moveTo>
                    <a:pt x="410" y="351"/>
                  </a:moveTo>
                  <a:cubicBezTo>
                    <a:pt x="413" y="351"/>
                    <a:pt x="412" y="354"/>
                    <a:pt x="414" y="354"/>
                  </a:cubicBezTo>
                  <a:cubicBezTo>
                    <a:pt x="416" y="352"/>
                    <a:pt x="418" y="349"/>
                    <a:pt x="418" y="345"/>
                  </a:cubicBezTo>
                  <a:cubicBezTo>
                    <a:pt x="413" y="342"/>
                    <a:pt x="412" y="349"/>
                    <a:pt x="410" y="351"/>
                  </a:cubicBezTo>
                  <a:close/>
                  <a:moveTo>
                    <a:pt x="64" y="355"/>
                  </a:moveTo>
                  <a:cubicBezTo>
                    <a:pt x="60" y="353"/>
                    <a:pt x="59" y="348"/>
                    <a:pt x="56" y="345"/>
                  </a:cubicBezTo>
                  <a:cubicBezTo>
                    <a:pt x="56" y="351"/>
                    <a:pt x="59" y="356"/>
                    <a:pt x="64" y="355"/>
                  </a:cubicBezTo>
                  <a:close/>
                  <a:moveTo>
                    <a:pt x="134" y="346"/>
                  </a:moveTo>
                  <a:cubicBezTo>
                    <a:pt x="135" y="348"/>
                    <a:pt x="139" y="352"/>
                    <a:pt x="143" y="353"/>
                  </a:cubicBezTo>
                  <a:cubicBezTo>
                    <a:pt x="142" y="349"/>
                    <a:pt x="138" y="344"/>
                    <a:pt x="134" y="346"/>
                  </a:cubicBezTo>
                  <a:close/>
                  <a:moveTo>
                    <a:pt x="244" y="350"/>
                  </a:moveTo>
                  <a:cubicBezTo>
                    <a:pt x="245" y="349"/>
                    <a:pt x="247" y="350"/>
                    <a:pt x="247" y="348"/>
                  </a:cubicBezTo>
                  <a:cubicBezTo>
                    <a:pt x="244" y="347"/>
                    <a:pt x="239" y="346"/>
                    <a:pt x="237" y="347"/>
                  </a:cubicBezTo>
                  <a:cubicBezTo>
                    <a:pt x="240" y="347"/>
                    <a:pt x="241" y="350"/>
                    <a:pt x="244" y="350"/>
                  </a:cubicBezTo>
                  <a:close/>
                  <a:moveTo>
                    <a:pt x="212" y="347"/>
                  </a:moveTo>
                  <a:cubicBezTo>
                    <a:pt x="216" y="351"/>
                    <a:pt x="222" y="352"/>
                    <a:pt x="228" y="354"/>
                  </a:cubicBezTo>
                  <a:cubicBezTo>
                    <a:pt x="223" y="352"/>
                    <a:pt x="219" y="347"/>
                    <a:pt x="212" y="347"/>
                  </a:cubicBezTo>
                  <a:close/>
                  <a:moveTo>
                    <a:pt x="370" y="351"/>
                  </a:moveTo>
                  <a:cubicBezTo>
                    <a:pt x="372" y="350"/>
                    <a:pt x="372" y="352"/>
                    <a:pt x="373" y="351"/>
                  </a:cubicBezTo>
                  <a:cubicBezTo>
                    <a:pt x="373" y="349"/>
                    <a:pt x="376" y="350"/>
                    <a:pt x="375" y="347"/>
                  </a:cubicBezTo>
                  <a:cubicBezTo>
                    <a:pt x="372" y="346"/>
                    <a:pt x="371" y="349"/>
                    <a:pt x="370" y="351"/>
                  </a:cubicBezTo>
                  <a:close/>
                  <a:moveTo>
                    <a:pt x="227" y="348"/>
                  </a:moveTo>
                  <a:cubicBezTo>
                    <a:pt x="228" y="349"/>
                    <a:pt x="230" y="349"/>
                    <a:pt x="231" y="350"/>
                  </a:cubicBezTo>
                  <a:cubicBezTo>
                    <a:pt x="231" y="348"/>
                    <a:pt x="227" y="346"/>
                    <a:pt x="227" y="348"/>
                  </a:cubicBezTo>
                  <a:close/>
                  <a:moveTo>
                    <a:pt x="419" y="358"/>
                  </a:moveTo>
                  <a:cubicBezTo>
                    <a:pt x="423" y="357"/>
                    <a:pt x="423" y="352"/>
                    <a:pt x="425" y="349"/>
                  </a:cubicBezTo>
                  <a:cubicBezTo>
                    <a:pt x="424" y="348"/>
                    <a:pt x="424" y="347"/>
                    <a:pt x="422" y="347"/>
                  </a:cubicBezTo>
                  <a:cubicBezTo>
                    <a:pt x="422" y="351"/>
                    <a:pt x="417" y="354"/>
                    <a:pt x="419" y="358"/>
                  </a:cubicBezTo>
                  <a:close/>
                  <a:moveTo>
                    <a:pt x="445" y="364"/>
                  </a:moveTo>
                  <a:cubicBezTo>
                    <a:pt x="451" y="364"/>
                    <a:pt x="452" y="354"/>
                    <a:pt x="454" y="348"/>
                  </a:cubicBezTo>
                  <a:cubicBezTo>
                    <a:pt x="455" y="348"/>
                    <a:pt x="455" y="347"/>
                    <a:pt x="454" y="347"/>
                  </a:cubicBezTo>
                  <a:cubicBezTo>
                    <a:pt x="450" y="352"/>
                    <a:pt x="448" y="359"/>
                    <a:pt x="445" y="364"/>
                  </a:cubicBezTo>
                  <a:close/>
                  <a:moveTo>
                    <a:pt x="455" y="361"/>
                  </a:moveTo>
                  <a:cubicBezTo>
                    <a:pt x="458" y="360"/>
                    <a:pt x="461" y="354"/>
                    <a:pt x="462" y="348"/>
                  </a:cubicBezTo>
                  <a:cubicBezTo>
                    <a:pt x="461" y="349"/>
                    <a:pt x="461" y="347"/>
                    <a:pt x="460" y="347"/>
                  </a:cubicBezTo>
                  <a:cubicBezTo>
                    <a:pt x="458" y="351"/>
                    <a:pt x="454" y="358"/>
                    <a:pt x="455" y="361"/>
                  </a:cubicBezTo>
                  <a:close/>
                  <a:moveTo>
                    <a:pt x="586" y="351"/>
                  </a:moveTo>
                  <a:cubicBezTo>
                    <a:pt x="586" y="350"/>
                    <a:pt x="590" y="349"/>
                    <a:pt x="588" y="347"/>
                  </a:cubicBezTo>
                  <a:cubicBezTo>
                    <a:pt x="587" y="348"/>
                    <a:pt x="584" y="350"/>
                    <a:pt x="586" y="351"/>
                  </a:cubicBezTo>
                  <a:close/>
                  <a:moveTo>
                    <a:pt x="308" y="351"/>
                  </a:moveTo>
                  <a:cubicBezTo>
                    <a:pt x="310" y="352"/>
                    <a:pt x="311" y="350"/>
                    <a:pt x="314" y="351"/>
                  </a:cubicBezTo>
                  <a:cubicBezTo>
                    <a:pt x="314" y="349"/>
                    <a:pt x="312" y="349"/>
                    <a:pt x="310" y="348"/>
                  </a:cubicBezTo>
                  <a:cubicBezTo>
                    <a:pt x="310" y="349"/>
                    <a:pt x="308" y="349"/>
                    <a:pt x="308" y="351"/>
                  </a:cubicBezTo>
                  <a:close/>
                  <a:moveTo>
                    <a:pt x="341" y="350"/>
                  </a:moveTo>
                  <a:cubicBezTo>
                    <a:pt x="343" y="350"/>
                    <a:pt x="345" y="349"/>
                    <a:pt x="345" y="348"/>
                  </a:cubicBezTo>
                  <a:cubicBezTo>
                    <a:pt x="344" y="347"/>
                    <a:pt x="342" y="348"/>
                    <a:pt x="341" y="350"/>
                  </a:cubicBezTo>
                  <a:close/>
                  <a:moveTo>
                    <a:pt x="440" y="352"/>
                  </a:moveTo>
                  <a:cubicBezTo>
                    <a:pt x="442" y="352"/>
                    <a:pt x="444" y="349"/>
                    <a:pt x="442" y="348"/>
                  </a:cubicBezTo>
                  <a:cubicBezTo>
                    <a:pt x="442" y="349"/>
                    <a:pt x="440" y="350"/>
                    <a:pt x="440" y="352"/>
                  </a:cubicBezTo>
                  <a:close/>
                  <a:moveTo>
                    <a:pt x="502" y="348"/>
                  </a:moveTo>
                  <a:cubicBezTo>
                    <a:pt x="499" y="351"/>
                    <a:pt x="490" y="352"/>
                    <a:pt x="488" y="356"/>
                  </a:cubicBezTo>
                  <a:cubicBezTo>
                    <a:pt x="493" y="353"/>
                    <a:pt x="501" y="353"/>
                    <a:pt x="503" y="348"/>
                  </a:cubicBezTo>
                  <a:cubicBezTo>
                    <a:pt x="503" y="348"/>
                    <a:pt x="503" y="348"/>
                    <a:pt x="502" y="348"/>
                  </a:cubicBezTo>
                  <a:close/>
                  <a:moveTo>
                    <a:pt x="89" y="364"/>
                  </a:moveTo>
                  <a:cubicBezTo>
                    <a:pt x="88" y="358"/>
                    <a:pt x="84" y="353"/>
                    <a:pt x="81" y="349"/>
                  </a:cubicBezTo>
                  <a:cubicBezTo>
                    <a:pt x="82" y="355"/>
                    <a:pt x="84" y="361"/>
                    <a:pt x="89" y="364"/>
                  </a:cubicBezTo>
                  <a:close/>
                  <a:moveTo>
                    <a:pt x="358" y="351"/>
                  </a:moveTo>
                  <a:cubicBezTo>
                    <a:pt x="361" y="352"/>
                    <a:pt x="361" y="355"/>
                    <a:pt x="366" y="354"/>
                  </a:cubicBezTo>
                  <a:cubicBezTo>
                    <a:pt x="366" y="353"/>
                    <a:pt x="365" y="353"/>
                    <a:pt x="365" y="351"/>
                  </a:cubicBezTo>
                  <a:cubicBezTo>
                    <a:pt x="363" y="350"/>
                    <a:pt x="360" y="349"/>
                    <a:pt x="358" y="351"/>
                  </a:cubicBezTo>
                  <a:close/>
                  <a:moveTo>
                    <a:pt x="391" y="350"/>
                  </a:moveTo>
                  <a:cubicBezTo>
                    <a:pt x="388" y="355"/>
                    <a:pt x="385" y="361"/>
                    <a:pt x="383" y="366"/>
                  </a:cubicBezTo>
                  <a:cubicBezTo>
                    <a:pt x="385" y="368"/>
                    <a:pt x="387" y="367"/>
                    <a:pt x="391" y="367"/>
                  </a:cubicBezTo>
                  <a:cubicBezTo>
                    <a:pt x="393" y="362"/>
                    <a:pt x="396" y="356"/>
                    <a:pt x="398" y="350"/>
                  </a:cubicBezTo>
                  <a:cubicBezTo>
                    <a:pt x="396" y="349"/>
                    <a:pt x="394" y="350"/>
                    <a:pt x="391" y="350"/>
                  </a:cubicBezTo>
                  <a:close/>
                  <a:moveTo>
                    <a:pt x="422" y="361"/>
                  </a:moveTo>
                  <a:cubicBezTo>
                    <a:pt x="424" y="362"/>
                    <a:pt x="425" y="365"/>
                    <a:pt x="427" y="364"/>
                  </a:cubicBezTo>
                  <a:cubicBezTo>
                    <a:pt x="426" y="359"/>
                    <a:pt x="430" y="356"/>
                    <a:pt x="431" y="352"/>
                  </a:cubicBezTo>
                  <a:cubicBezTo>
                    <a:pt x="429" y="352"/>
                    <a:pt x="429" y="350"/>
                    <a:pt x="427" y="350"/>
                  </a:cubicBezTo>
                  <a:cubicBezTo>
                    <a:pt x="427" y="355"/>
                    <a:pt x="424" y="357"/>
                    <a:pt x="422" y="361"/>
                  </a:cubicBezTo>
                  <a:close/>
                  <a:moveTo>
                    <a:pt x="157" y="363"/>
                  </a:moveTo>
                  <a:cubicBezTo>
                    <a:pt x="156" y="356"/>
                    <a:pt x="150" y="354"/>
                    <a:pt x="147" y="351"/>
                  </a:cubicBezTo>
                  <a:cubicBezTo>
                    <a:pt x="148" y="358"/>
                    <a:pt x="152" y="361"/>
                    <a:pt x="157" y="363"/>
                  </a:cubicBezTo>
                  <a:close/>
                  <a:moveTo>
                    <a:pt x="202" y="353"/>
                  </a:moveTo>
                  <a:cubicBezTo>
                    <a:pt x="209" y="358"/>
                    <a:pt x="216" y="363"/>
                    <a:pt x="224" y="367"/>
                  </a:cubicBezTo>
                  <a:cubicBezTo>
                    <a:pt x="224" y="365"/>
                    <a:pt x="227" y="366"/>
                    <a:pt x="226" y="364"/>
                  </a:cubicBezTo>
                  <a:cubicBezTo>
                    <a:pt x="218" y="361"/>
                    <a:pt x="211" y="348"/>
                    <a:pt x="202" y="353"/>
                  </a:cubicBezTo>
                  <a:close/>
                  <a:moveTo>
                    <a:pt x="521" y="353"/>
                  </a:moveTo>
                  <a:cubicBezTo>
                    <a:pt x="524" y="353"/>
                    <a:pt x="526" y="353"/>
                    <a:pt x="527" y="351"/>
                  </a:cubicBezTo>
                  <a:cubicBezTo>
                    <a:pt x="524" y="351"/>
                    <a:pt x="523" y="352"/>
                    <a:pt x="521" y="353"/>
                  </a:cubicBezTo>
                  <a:close/>
                  <a:moveTo>
                    <a:pt x="132" y="354"/>
                  </a:moveTo>
                  <a:cubicBezTo>
                    <a:pt x="138" y="358"/>
                    <a:pt x="143" y="366"/>
                    <a:pt x="149" y="367"/>
                  </a:cubicBezTo>
                  <a:cubicBezTo>
                    <a:pt x="148" y="364"/>
                    <a:pt x="145" y="362"/>
                    <a:pt x="146" y="359"/>
                  </a:cubicBezTo>
                  <a:cubicBezTo>
                    <a:pt x="139" y="359"/>
                    <a:pt x="137" y="351"/>
                    <a:pt x="131" y="352"/>
                  </a:cubicBezTo>
                  <a:cubicBezTo>
                    <a:pt x="132" y="352"/>
                    <a:pt x="132" y="354"/>
                    <a:pt x="132" y="354"/>
                  </a:cubicBezTo>
                  <a:close/>
                  <a:moveTo>
                    <a:pt x="253" y="358"/>
                  </a:moveTo>
                  <a:cubicBezTo>
                    <a:pt x="256" y="359"/>
                    <a:pt x="257" y="356"/>
                    <a:pt x="259" y="355"/>
                  </a:cubicBezTo>
                  <a:cubicBezTo>
                    <a:pt x="259" y="354"/>
                    <a:pt x="259" y="353"/>
                    <a:pt x="258" y="351"/>
                  </a:cubicBezTo>
                  <a:cubicBezTo>
                    <a:pt x="257" y="351"/>
                    <a:pt x="257" y="351"/>
                    <a:pt x="256" y="351"/>
                  </a:cubicBezTo>
                  <a:cubicBezTo>
                    <a:pt x="254" y="353"/>
                    <a:pt x="256" y="356"/>
                    <a:pt x="253" y="358"/>
                  </a:cubicBezTo>
                  <a:close/>
                  <a:moveTo>
                    <a:pt x="73" y="359"/>
                  </a:moveTo>
                  <a:cubicBezTo>
                    <a:pt x="73" y="357"/>
                    <a:pt x="74" y="357"/>
                    <a:pt x="73" y="355"/>
                  </a:cubicBezTo>
                  <a:cubicBezTo>
                    <a:pt x="70" y="355"/>
                    <a:pt x="70" y="353"/>
                    <a:pt x="68" y="352"/>
                  </a:cubicBezTo>
                  <a:cubicBezTo>
                    <a:pt x="69" y="355"/>
                    <a:pt x="70" y="358"/>
                    <a:pt x="73" y="359"/>
                  </a:cubicBezTo>
                  <a:close/>
                  <a:moveTo>
                    <a:pt x="461" y="362"/>
                  </a:moveTo>
                  <a:cubicBezTo>
                    <a:pt x="466" y="362"/>
                    <a:pt x="467" y="357"/>
                    <a:pt x="468" y="353"/>
                  </a:cubicBezTo>
                  <a:cubicBezTo>
                    <a:pt x="467" y="353"/>
                    <a:pt x="467" y="352"/>
                    <a:pt x="465" y="352"/>
                  </a:cubicBezTo>
                  <a:cubicBezTo>
                    <a:pt x="464" y="356"/>
                    <a:pt x="462" y="359"/>
                    <a:pt x="461" y="362"/>
                  </a:cubicBezTo>
                  <a:close/>
                  <a:moveTo>
                    <a:pt x="171" y="359"/>
                  </a:moveTo>
                  <a:cubicBezTo>
                    <a:pt x="177" y="362"/>
                    <a:pt x="184" y="364"/>
                    <a:pt x="189" y="368"/>
                  </a:cubicBezTo>
                  <a:cubicBezTo>
                    <a:pt x="192" y="367"/>
                    <a:pt x="184" y="366"/>
                    <a:pt x="185" y="363"/>
                  </a:cubicBezTo>
                  <a:cubicBezTo>
                    <a:pt x="176" y="361"/>
                    <a:pt x="173" y="354"/>
                    <a:pt x="164" y="353"/>
                  </a:cubicBezTo>
                  <a:cubicBezTo>
                    <a:pt x="165" y="356"/>
                    <a:pt x="169" y="358"/>
                    <a:pt x="171" y="359"/>
                  </a:cubicBezTo>
                  <a:close/>
                  <a:moveTo>
                    <a:pt x="180" y="353"/>
                  </a:moveTo>
                  <a:cubicBezTo>
                    <a:pt x="180" y="353"/>
                    <a:pt x="180" y="354"/>
                    <a:pt x="179" y="354"/>
                  </a:cubicBezTo>
                  <a:cubicBezTo>
                    <a:pt x="194" y="367"/>
                    <a:pt x="213" y="378"/>
                    <a:pt x="230" y="390"/>
                  </a:cubicBezTo>
                  <a:cubicBezTo>
                    <a:pt x="230" y="388"/>
                    <a:pt x="229" y="386"/>
                    <a:pt x="231" y="385"/>
                  </a:cubicBezTo>
                  <a:cubicBezTo>
                    <a:pt x="234" y="385"/>
                    <a:pt x="235" y="387"/>
                    <a:pt x="238" y="387"/>
                  </a:cubicBezTo>
                  <a:cubicBezTo>
                    <a:pt x="219" y="375"/>
                    <a:pt x="199" y="365"/>
                    <a:pt x="180" y="353"/>
                  </a:cubicBezTo>
                  <a:close/>
                  <a:moveTo>
                    <a:pt x="269" y="353"/>
                  </a:moveTo>
                  <a:cubicBezTo>
                    <a:pt x="269" y="353"/>
                    <a:pt x="268" y="354"/>
                    <a:pt x="269" y="354"/>
                  </a:cubicBezTo>
                  <a:cubicBezTo>
                    <a:pt x="276" y="358"/>
                    <a:pt x="279" y="365"/>
                    <a:pt x="290" y="366"/>
                  </a:cubicBezTo>
                  <a:cubicBezTo>
                    <a:pt x="291" y="365"/>
                    <a:pt x="293" y="364"/>
                    <a:pt x="293" y="362"/>
                  </a:cubicBezTo>
                  <a:cubicBezTo>
                    <a:pt x="284" y="360"/>
                    <a:pt x="277" y="354"/>
                    <a:pt x="269" y="353"/>
                  </a:cubicBezTo>
                  <a:close/>
                  <a:moveTo>
                    <a:pt x="296" y="361"/>
                  </a:moveTo>
                  <a:cubicBezTo>
                    <a:pt x="303" y="360"/>
                    <a:pt x="297" y="354"/>
                    <a:pt x="293" y="353"/>
                  </a:cubicBezTo>
                  <a:cubicBezTo>
                    <a:pt x="289" y="352"/>
                    <a:pt x="281" y="353"/>
                    <a:pt x="277" y="353"/>
                  </a:cubicBezTo>
                  <a:cubicBezTo>
                    <a:pt x="283" y="353"/>
                    <a:pt x="291" y="362"/>
                    <a:pt x="296" y="361"/>
                  </a:cubicBezTo>
                  <a:close/>
                  <a:moveTo>
                    <a:pt x="342" y="353"/>
                  </a:moveTo>
                  <a:cubicBezTo>
                    <a:pt x="341" y="353"/>
                    <a:pt x="340" y="353"/>
                    <a:pt x="339" y="353"/>
                  </a:cubicBezTo>
                  <a:cubicBezTo>
                    <a:pt x="338" y="356"/>
                    <a:pt x="342" y="354"/>
                    <a:pt x="342" y="353"/>
                  </a:cubicBezTo>
                  <a:close/>
                  <a:moveTo>
                    <a:pt x="346" y="363"/>
                  </a:moveTo>
                  <a:cubicBezTo>
                    <a:pt x="348" y="360"/>
                    <a:pt x="349" y="356"/>
                    <a:pt x="352" y="353"/>
                  </a:cubicBezTo>
                  <a:cubicBezTo>
                    <a:pt x="349" y="352"/>
                    <a:pt x="346" y="360"/>
                    <a:pt x="346" y="363"/>
                  </a:cubicBezTo>
                  <a:close/>
                  <a:moveTo>
                    <a:pt x="368" y="357"/>
                  </a:moveTo>
                  <a:cubicBezTo>
                    <a:pt x="370" y="357"/>
                    <a:pt x="370" y="355"/>
                    <a:pt x="371" y="354"/>
                  </a:cubicBezTo>
                  <a:cubicBezTo>
                    <a:pt x="370" y="354"/>
                    <a:pt x="369" y="351"/>
                    <a:pt x="368" y="353"/>
                  </a:cubicBezTo>
                  <a:cubicBezTo>
                    <a:pt x="370" y="354"/>
                    <a:pt x="367" y="355"/>
                    <a:pt x="368" y="357"/>
                  </a:cubicBezTo>
                  <a:close/>
                  <a:moveTo>
                    <a:pt x="69" y="361"/>
                  </a:moveTo>
                  <a:cubicBezTo>
                    <a:pt x="69" y="358"/>
                    <a:pt x="66" y="358"/>
                    <a:pt x="68" y="355"/>
                  </a:cubicBezTo>
                  <a:cubicBezTo>
                    <a:pt x="66" y="356"/>
                    <a:pt x="67" y="353"/>
                    <a:pt x="65" y="353"/>
                  </a:cubicBezTo>
                  <a:cubicBezTo>
                    <a:pt x="66" y="356"/>
                    <a:pt x="66" y="360"/>
                    <a:pt x="69" y="361"/>
                  </a:cubicBezTo>
                  <a:close/>
                  <a:moveTo>
                    <a:pt x="332" y="356"/>
                  </a:moveTo>
                  <a:cubicBezTo>
                    <a:pt x="335" y="357"/>
                    <a:pt x="335" y="355"/>
                    <a:pt x="335" y="353"/>
                  </a:cubicBezTo>
                  <a:cubicBezTo>
                    <a:pt x="332" y="353"/>
                    <a:pt x="331" y="354"/>
                    <a:pt x="332" y="356"/>
                  </a:cubicBezTo>
                  <a:close/>
                  <a:moveTo>
                    <a:pt x="396" y="367"/>
                  </a:moveTo>
                  <a:cubicBezTo>
                    <a:pt x="401" y="366"/>
                    <a:pt x="402" y="360"/>
                    <a:pt x="404" y="356"/>
                  </a:cubicBezTo>
                  <a:cubicBezTo>
                    <a:pt x="403" y="355"/>
                    <a:pt x="403" y="354"/>
                    <a:pt x="402" y="353"/>
                  </a:cubicBezTo>
                  <a:cubicBezTo>
                    <a:pt x="399" y="358"/>
                    <a:pt x="397" y="362"/>
                    <a:pt x="396" y="367"/>
                  </a:cubicBezTo>
                  <a:close/>
                  <a:moveTo>
                    <a:pt x="516" y="372"/>
                  </a:moveTo>
                  <a:cubicBezTo>
                    <a:pt x="524" y="367"/>
                    <a:pt x="535" y="361"/>
                    <a:pt x="539" y="353"/>
                  </a:cubicBezTo>
                  <a:cubicBezTo>
                    <a:pt x="529" y="358"/>
                    <a:pt x="523" y="365"/>
                    <a:pt x="516" y="372"/>
                  </a:cubicBezTo>
                  <a:close/>
                  <a:moveTo>
                    <a:pt x="315" y="358"/>
                  </a:moveTo>
                  <a:cubicBezTo>
                    <a:pt x="318" y="357"/>
                    <a:pt x="320" y="359"/>
                    <a:pt x="322" y="357"/>
                  </a:cubicBezTo>
                  <a:cubicBezTo>
                    <a:pt x="322" y="353"/>
                    <a:pt x="315" y="353"/>
                    <a:pt x="315" y="358"/>
                  </a:cubicBezTo>
                  <a:close/>
                  <a:moveTo>
                    <a:pt x="56" y="362"/>
                  </a:moveTo>
                  <a:cubicBezTo>
                    <a:pt x="58" y="359"/>
                    <a:pt x="55" y="355"/>
                    <a:pt x="52" y="354"/>
                  </a:cubicBezTo>
                  <a:cubicBezTo>
                    <a:pt x="52" y="358"/>
                    <a:pt x="54" y="361"/>
                    <a:pt x="56" y="362"/>
                  </a:cubicBezTo>
                  <a:close/>
                  <a:moveTo>
                    <a:pt x="430" y="365"/>
                  </a:moveTo>
                  <a:cubicBezTo>
                    <a:pt x="431" y="362"/>
                    <a:pt x="435" y="358"/>
                    <a:pt x="434" y="354"/>
                  </a:cubicBezTo>
                  <a:cubicBezTo>
                    <a:pt x="432" y="358"/>
                    <a:pt x="429" y="363"/>
                    <a:pt x="430" y="365"/>
                  </a:cubicBezTo>
                  <a:close/>
                  <a:moveTo>
                    <a:pt x="128" y="372"/>
                  </a:moveTo>
                  <a:cubicBezTo>
                    <a:pt x="125" y="366"/>
                    <a:pt x="125" y="358"/>
                    <a:pt x="118" y="355"/>
                  </a:cubicBezTo>
                  <a:cubicBezTo>
                    <a:pt x="120" y="363"/>
                    <a:pt x="121" y="370"/>
                    <a:pt x="128" y="372"/>
                  </a:cubicBezTo>
                  <a:close/>
                  <a:moveTo>
                    <a:pt x="352" y="362"/>
                  </a:moveTo>
                  <a:cubicBezTo>
                    <a:pt x="354" y="360"/>
                    <a:pt x="357" y="361"/>
                    <a:pt x="360" y="359"/>
                  </a:cubicBezTo>
                  <a:cubicBezTo>
                    <a:pt x="359" y="357"/>
                    <a:pt x="357" y="356"/>
                    <a:pt x="354" y="355"/>
                  </a:cubicBezTo>
                  <a:cubicBezTo>
                    <a:pt x="354" y="358"/>
                    <a:pt x="350" y="360"/>
                    <a:pt x="352" y="362"/>
                  </a:cubicBezTo>
                  <a:close/>
                  <a:moveTo>
                    <a:pt x="338" y="359"/>
                  </a:moveTo>
                  <a:cubicBezTo>
                    <a:pt x="338" y="361"/>
                    <a:pt x="340" y="361"/>
                    <a:pt x="341" y="362"/>
                  </a:cubicBezTo>
                  <a:cubicBezTo>
                    <a:pt x="342" y="360"/>
                    <a:pt x="344" y="359"/>
                    <a:pt x="344" y="356"/>
                  </a:cubicBezTo>
                  <a:cubicBezTo>
                    <a:pt x="341" y="356"/>
                    <a:pt x="340" y="358"/>
                    <a:pt x="338" y="359"/>
                  </a:cubicBezTo>
                  <a:close/>
                  <a:moveTo>
                    <a:pt x="372" y="361"/>
                  </a:moveTo>
                  <a:cubicBezTo>
                    <a:pt x="374" y="361"/>
                    <a:pt x="374" y="362"/>
                    <a:pt x="375" y="362"/>
                  </a:cubicBezTo>
                  <a:cubicBezTo>
                    <a:pt x="375" y="359"/>
                    <a:pt x="377" y="359"/>
                    <a:pt x="378" y="358"/>
                  </a:cubicBezTo>
                  <a:cubicBezTo>
                    <a:pt x="377" y="358"/>
                    <a:pt x="377" y="357"/>
                    <a:pt x="377" y="356"/>
                  </a:cubicBezTo>
                  <a:cubicBezTo>
                    <a:pt x="374" y="356"/>
                    <a:pt x="374" y="359"/>
                    <a:pt x="372" y="361"/>
                  </a:cubicBezTo>
                  <a:close/>
                  <a:moveTo>
                    <a:pt x="259" y="359"/>
                  </a:moveTo>
                  <a:cubicBezTo>
                    <a:pt x="262" y="359"/>
                    <a:pt x="265" y="362"/>
                    <a:pt x="267" y="361"/>
                  </a:cubicBezTo>
                  <a:cubicBezTo>
                    <a:pt x="266" y="360"/>
                    <a:pt x="265" y="359"/>
                    <a:pt x="265" y="358"/>
                  </a:cubicBezTo>
                  <a:cubicBezTo>
                    <a:pt x="263" y="358"/>
                    <a:pt x="261" y="356"/>
                    <a:pt x="259" y="359"/>
                  </a:cubicBezTo>
                  <a:close/>
                  <a:moveTo>
                    <a:pt x="434" y="365"/>
                  </a:moveTo>
                  <a:cubicBezTo>
                    <a:pt x="438" y="365"/>
                    <a:pt x="439" y="359"/>
                    <a:pt x="439" y="357"/>
                  </a:cubicBezTo>
                  <a:cubicBezTo>
                    <a:pt x="438" y="357"/>
                    <a:pt x="437" y="357"/>
                    <a:pt x="437" y="357"/>
                  </a:cubicBezTo>
                  <a:cubicBezTo>
                    <a:pt x="437" y="361"/>
                    <a:pt x="434" y="362"/>
                    <a:pt x="434" y="365"/>
                  </a:cubicBezTo>
                  <a:close/>
                  <a:moveTo>
                    <a:pt x="508" y="359"/>
                  </a:moveTo>
                  <a:cubicBezTo>
                    <a:pt x="507" y="362"/>
                    <a:pt x="505" y="364"/>
                    <a:pt x="504" y="367"/>
                  </a:cubicBezTo>
                  <a:cubicBezTo>
                    <a:pt x="508" y="364"/>
                    <a:pt x="518" y="360"/>
                    <a:pt x="517" y="357"/>
                  </a:cubicBezTo>
                  <a:cubicBezTo>
                    <a:pt x="515" y="359"/>
                    <a:pt x="512" y="357"/>
                    <a:pt x="508" y="359"/>
                  </a:cubicBezTo>
                  <a:close/>
                  <a:moveTo>
                    <a:pt x="212" y="365"/>
                  </a:moveTo>
                  <a:cubicBezTo>
                    <a:pt x="208" y="363"/>
                    <a:pt x="204" y="358"/>
                    <a:pt x="201" y="358"/>
                  </a:cubicBezTo>
                  <a:cubicBezTo>
                    <a:pt x="204" y="361"/>
                    <a:pt x="209" y="365"/>
                    <a:pt x="212" y="365"/>
                  </a:cubicBezTo>
                  <a:close/>
                  <a:moveTo>
                    <a:pt x="230" y="362"/>
                  </a:moveTo>
                  <a:cubicBezTo>
                    <a:pt x="229" y="359"/>
                    <a:pt x="223" y="358"/>
                    <a:pt x="221" y="358"/>
                  </a:cubicBezTo>
                  <a:cubicBezTo>
                    <a:pt x="224" y="359"/>
                    <a:pt x="226" y="363"/>
                    <a:pt x="230" y="362"/>
                  </a:cubicBezTo>
                  <a:close/>
                  <a:moveTo>
                    <a:pt x="378" y="365"/>
                  </a:moveTo>
                  <a:cubicBezTo>
                    <a:pt x="381" y="364"/>
                    <a:pt x="383" y="360"/>
                    <a:pt x="382" y="358"/>
                  </a:cubicBezTo>
                  <a:cubicBezTo>
                    <a:pt x="381" y="360"/>
                    <a:pt x="379" y="362"/>
                    <a:pt x="378" y="365"/>
                  </a:cubicBezTo>
                  <a:close/>
                  <a:moveTo>
                    <a:pt x="402" y="367"/>
                  </a:moveTo>
                  <a:cubicBezTo>
                    <a:pt x="405" y="367"/>
                    <a:pt x="407" y="367"/>
                    <a:pt x="410" y="367"/>
                  </a:cubicBezTo>
                  <a:cubicBezTo>
                    <a:pt x="412" y="365"/>
                    <a:pt x="411" y="363"/>
                    <a:pt x="412" y="361"/>
                  </a:cubicBezTo>
                  <a:cubicBezTo>
                    <a:pt x="407" y="354"/>
                    <a:pt x="404" y="362"/>
                    <a:pt x="402" y="367"/>
                  </a:cubicBezTo>
                  <a:close/>
                  <a:moveTo>
                    <a:pt x="551" y="369"/>
                  </a:moveTo>
                  <a:cubicBezTo>
                    <a:pt x="547" y="371"/>
                    <a:pt x="543" y="375"/>
                    <a:pt x="540" y="378"/>
                  </a:cubicBezTo>
                  <a:cubicBezTo>
                    <a:pt x="528" y="387"/>
                    <a:pt x="515" y="396"/>
                    <a:pt x="502" y="403"/>
                  </a:cubicBezTo>
                  <a:cubicBezTo>
                    <a:pt x="498" y="405"/>
                    <a:pt x="493" y="406"/>
                    <a:pt x="490" y="411"/>
                  </a:cubicBezTo>
                  <a:cubicBezTo>
                    <a:pt x="526" y="402"/>
                    <a:pt x="553" y="382"/>
                    <a:pt x="574" y="358"/>
                  </a:cubicBezTo>
                  <a:cubicBezTo>
                    <a:pt x="575" y="358"/>
                    <a:pt x="575" y="357"/>
                    <a:pt x="574" y="358"/>
                  </a:cubicBezTo>
                  <a:cubicBezTo>
                    <a:pt x="567" y="363"/>
                    <a:pt x="559" y="365"/>
                    <a:pt x="551" y="369"/>
                  </a:cubicBezTo>
                  <a:close/>
                  <a:moveTo>
                    <a:pt x="313" y="360"/>
                  </a:moveTo>
                  <a:cubicBezTo>
                    <a:pt x="314" y="362"/>
                    <a:pt x="315" y="363"/>
                    <a:pt x="318" y="363"/>
                  </a:cubicBezTo>
                  <a:cubicBezTo>
                    <a:pt x="317" y="362"/>
                    <a:pt x="319" y="362"/>
                    <a:pt x="318" y="360"/>
                  </a:cubicBezTo>
                  <a:cubicBezTo>
                    <a:pt x="316" y="361"/>
                    <a:pt x="315" y="359"/>
                    <a:pt x="313" y="360"/>
                  </a:cubicBezTo>
                  <a:close/>
                  <a:moveTo>
                    <a:pt x="173" y="365"/>
                  </a:moveTo>
                  <a:cubicBezTo>
                    <a:pt x="172" y="362"/>
                    <a:pt x="168" y="360"/>
                    <a:pt x="166" y="361"/>
                  </a:cubicBezTo>
                  <a:cubicBezTo>
                    <a:pt x="169" y="362"/>
                    <a:pt x="170" y="365"/>
                    <a:pt x="173" y="365"/>
                  </a:cubicBezTo>
                  <a:close/>
                  <a:moveTo>
                    <a:pt x="254" y="362"/>
                  </a:moveTo>
                  <a:cubicBezTo>
                    <a:pt x="259" y="363"/>
                    <a:pt x="266" y="366"/>
                    <a:pt x="272" y="365"/>
                  </a:cubicBezTo>
                  <a:cubicBezTo>
                    <a:pt x="266" y="365"/>
                    <a:pt x="258" y="360"/>
                    <a:pt x="254" y="362"/>
                  </a:cubicBezTo>
                  <a:close/>
                  <a:moveTo>
                    <a:pt x="301" y="363"/>
                  </a:moveTo>
                  <a:cubicBezTo>
                    <a:pt x="303" y="364"/>
                    <a:pt x="305" y="365"/>
                    <a:pt x="307" y="365"/>
                  </a:cubicBezTo>
                  <a:cubicBezTo>
                    <a:pt x="307" y="364"/>
                    <a:pt x="308" y="363"/>
                    <a:pt x="308" y="363"/>
                  </a:cubicBezTo>
                  <a:cubicBezTo>
                    <a:pt x="307" y="361"/>
                    <a:pt x="302" y="360"/>
                    <a:pt x="301" y="363"/>
                  </a:cubicBezTo>
                  <a:close/>
                  <a:moveTo>
                    <a:pt x="106" y="368"/>
                  </a:moveTo>
                  <a:cubicBezTo>
                    <a:pt x="106" y="364"/>
                    <a:pt x="104" y="362"/>
                    <a:pt x="102" y="361"/>
                  </a:cubicBezTo>
                  <a:cubicBezTo>
                    <a:pt x="103" y="364"/>
                    <a:pt x="104" y="366"/>
                    <a:pt x="106" y="368"/>
                  </a:cubicBezTo>
                  <a:close/>
                  <a:moveTo>
                    <a:pt x="321" y="364"/>
                  </a:moveTo>
                  <a:cubicBezTo>
                    <a:pt x="322" y="364"/>
                    <a:pt x="324" y="364"/>
                    <a:pt x="324" y="362"/>
                  </a:cubicBezTo>
                  <a:cubicBezTo>
                    <a:pt x="323" y="362"/>
                    <a:pt x="323" y="361"/>
                    <a:pt x="322" y="361"/>
                  </a:cubicBezTo>
                  <a:cubicBezTo>
                    <a:pt x="322" y="363"/>
                    <a:pt x="320" y="362"/>
                    <a:pt x="321" y="364"/>
                  </a:cubicBezTo>
                  <a:close/>
                  <a:moveTo>
                    <a:pt x="490" y="365"/>
                  </a:moveTo>
                  <a:cubicBezTo>
                    <a:pt x="491" y="365"/>
                    <a:pt x="491" y="366"/>
                    <a:pt x="492" y="367"/>
                  </a:cubicBezTo>
                  <a:cubicBezTo>
                    <a:pt x="493" y="366"/>
                    <a:pt x="497" y="364"/>
                    <a:pt x="496" y="361"/>
                  </a:cubicBezTo>
                  <a:cubicBezTo>
                    <a:pt x="494" y="363"/>
                    <a:pt x="491" y="363"/>
                    <a:pt x="490" y="365"/>
                  </a:cubicBezTo>
                  <a:close/>
                  <a:moveTo>
                    <a:pt x="133" y="365"/>
                  </a:moveTo>
                  <a:cubicBezTo>
                    <a:pt x="131" y="365"/>
                    <a:pt x="130" y="361"/>
                    <a:pt x="129" y="364"/>
                  </a:cubicBezTo>
                  <a:cubicBezTo>
                    <a:pt x="132" y="368"/>
                    <a:pt x="132" y="375"/>
                    <a:pt x="137" y="379"/>
                  </a:cubicBezTo>
                  <a:cubicBezTo>
                    <a:pt x="136" y="373"/>
                    <a:pt x="134" y="371"/>
                    <a:pt x="133" y="365"/>
                  </a:cubicBezTo>
                  <a:close/>
                  <a:moveTo>
                    <a:pt x="233" y="365"/>
                  </a:moveTo>
                  <a:cubicBezTo>
                    <a:pt x="235" y="366"/>
                    <a:pt x="238" y="366"/>
                    <a:pt x="239" y="364"/>
                  </a:cubicBezTo>
                  <a:cubicBezTo>
                    <a:pt x="236" y="363"/>
                    <a:pt x="233" y="362"/>
                    <a:pt x="233" y="365"/>
                  </a:cubicBezTo>
                  <a:close/>
                  <a:moveTo>
                    <a:pt x="357" y="365"/>
                  </a:moveTo>
                  <a:cubicBezTo>
                    <a:pt x="358" y="365"/>
                    <a:pt x="359" y="365"/>
                    <a:pt x="360" y="365"/>
                  </a:cubicBezTo>
                  <a:cubicBezTo>
                    <a:pt x="360" y="364"/>
                    <a:pt x="360" y="363"/>
                    <a:pt x="360" y="362"/>
                  </a:cubicBezTo>
                  <a:cubicBezTo>
                    <a:pt x="358" y="363"/>
                    <a:pt x="357" y="363"/>
                    <a:pt x="357" y="365"/>
                  </a:cubicBezTo>
                  <a:close/>
                  <a:moveTo>
                    <a:pt x="364" y="365"/>
                  </a:moveTo>
                  <a:cubicBezTo>
                    <a:pt x="366" y="366"/>
                    <a:pt x="366" y="365"/>
                    <a:pt x="367" y="364"/>
                  </a:cubicBezTo>
                  <a:cubicBezTo>
                    <a:pt x="366" y="363"/>
                    <a:pt x="366" y="363"/>
                    <a:pt x="365" y="362"/>
                  </a:cubicBezTo>
                  <a:cubicBezTo>
                    <a:pt x="365" y="364"/>
                    <a:pt x="363" y="363"/>
                    <a:pt x="364" y="365"/>
                  </a:cubicBezTo>
                  <a:close/>
                  <a:moveTo>
                    <a:pt x="78" y="367"/>
                  </a:moveTo>
                  <a:cubicBezTo>
                    <a:pt x="78" y="365"/>
                    <a:pt x="77" y="363"/>
                    <a:pt x="74" y="364"/>
                  </a:cubicBezTo>
                  <a:cubicBezTo>
                    <a:pt x="74" y="366"/>
                    <a:pt x="76" y="366"/>
                    <a:pt x="78" y="367"/>
                  </a:cubicBezTo>
                  <a:close/>
                  <a:moveTo>
                    <a:pt x="414" y="366"/>
                  </a:moveTo>
                  <a:cubicBezTo>
                    <a:pt x="416" y="366"/>
                    <a:pt x="417" y="365"/>
                    <a:pt x="417" y="364"/>
                  </a:cubicBezTo>
                  <a:cubicBezTo>
                    <a:pt x="415" y="363"/>
                    <a:pt x="414" y="364"/>
                    <a:pt x="414" y="366"/>
                  </a:cubicBezTo>
                  <a:close/>
                  <a:moveTo>
                    <a:pt x="73" y="373"/>
                  </a:moveTo>
                  <a:cubicBezTo>
                    <a:pt x="72" y="369"/>
                    <a:pt x="68" y="364"/>
                    <a:pt x="64" y="365"/>
                  </a:cubicBezTo>
                  <a:cubicBezTo>
                    <a:pt x="67" y="368"/>
                    <a:pt x="69" y="371"/>
                    <a:pt x="73" y="373"/>
                  </a:cubicBezTo>
                  <a:close/>
                  <a:moveTo>
                    <a:pt x="160" y="373"/>
                  </a:moveTo>
                  <a:cubicBezTo>
                    <a:pt x="160" y="371"/>
                    <a:pt x="160" y="370"/>
                    <a:pt x="160" y="369"/>
                  </a:cubicBezTo>
                  <a:cubicBezTo>
                    <a:pt x="157" y="371"/>
                    <a:pt x="155" y="363"/>
                    <a:pt x="152" y="365"/>
                  </a:cubicBezTo>
                  <a:cubicBezTo>
                    <a:pt x="153" y="369"/>
                    <a:pt x="157" y="371"/>
                    <a:pt x="160" y="373"/>
                  </a:cubicBezTo>
                  <a:close/>
                  <a:moveTo>
                    <a:pt x="227" y="400"/>
                  </a:moveTo>
                  <a:cubicBezTo>
                    <a:pt x="227" y="398"/>
                    <a:pt x="228" y="398"/>
                    <a:pt x="230" y="398"/>
                  </a:cubicBezTo>
                  <a:cubicBezTo>
                    <a:pt x="229" y="393"/>
                    <a:pt x="223" y="393"/>
                    <a:pt x="221" y="389"/>
                  </a:cubicBezTo>
                  <a:cubicBezTo>
                    <a:pt x="205" y="382"/>
                    <a:pt x="190" y="370"/>
                    <a:pt x="174" y="365"/>
                  </a:cubicBezTo>
                  <a:cubicBezTo>
                    <a:pt x="189" y="379"/>
                    <a:pt x="206" y="391"/>
                    <a:pt x="227" y="400"/>
                  </a:cubicBezTo>
                  <a:close/>
                  <a:moveTo>
                    <a:pt x="326" y="370"/>
                  </a:moveTo>
                  <a:cubicBezTo>
                    <a:pt x="327" y="368"/>
                    <a:pt x="328" y="366"/>
                    <a:pt x="329" y="364"/>
                  </a:cubicBezTo>
                  <a:cubicBezTo>
                    <a:pt x="327" y="364"/>
                    <a:pt x="324" y="369"/>
                    <a:pt x="326" y="370"/>
                  </a:cubicBezTo>
                  <a:close/>
                  <a:moveTo>
                    <a:pt x="330" y="369"/>
                  </a:moveTo>
                  <a:cubicBezTo>
                    <a:pt x="334" y="369"/>
                    <a:pt x="334" y="367"/>
                    <a:pt x="337" y="367"/>
                  </a:cubicBezTo>
                  <a:cubicBezTo>
                    <a:pt x="337" y="365"/>
                    <a:pt x="335" y="365"/>
                    <a:pt x="334" y="364"/>
                  </a:cubicBezTo>
                  <a:cubicBezTo>
                    <a:pt x="333" y="366"/>
                    <a:pt x="331" y="367"/>
                    <a:pt x="330" y="369"/>
                  </a:cubicBezTo>
                  <a:close/>
                  <a:moveTo>
                    <a:pt x="518" y="365"/>
                  </a:moveTo>
                  <a:cubicBezTo>
                    <a:pt x="518" y="365"/>
                    <a:pt x="517" y="364"/>
                    <a:pt x="516" y="364"/>
                  </a:cubicBezTo>
                  <a:cubicBezTo>
                    <a:pt x="509" y="370"/>
                    <a:pt x="499" y="373"/>
                    <a:pt x="492" y="379"/>
                  </a:cubicBezTo>
                  <a:cubicBezTo>
                    <a:pt x="504" y="380"/>
                    <a:pt x="511" y="371"/>
                    <a:pt x="518" y="365"/>
                  </a:cubicBezTo>
                  <a:close/>
                  <a:moveTo>
                    <a:pt x="310" y="367"/>
                  </a:moveTo>
                  <a:cubicBezTo>
                    <a:pt x="311" y="367"/>
                    <a:pt x="314" y="368"/>
                    <a:pt x="313" y="367"/>
                  </a:cubicBezTo>
                  <a:cubicBezTo>
                    <a:pt x="311" y="368"/>
                    <a:pt x="313" y="364"/>
                    <a:pt x="311" y="365"/>
                  </a:cubicBezTo>
                  <a:cubicBezTo>
                    <a:pt x="311" y="366"/>
                    <a:pt x="310" y="366"/>
                    <a:pt x="310" y="367"/>
                  </a:cubicBezTo>
                  <a:close/>
                  <a:moveTo>
                    <a:pt x="470" y="371"/>
                  </a:moveTo>
                  <a:cubicBezTo>
                    <a:pt x="473" y="369"/>
                    <a:pt x="477" y="368"/>
                    <a:pt x="480" y="366"/>
                  </a:cubicBezTo>
                  <a:cubicBezTo>
                    <a:pt x="475" y="364"/>
                    <a:pt x="468" y="368"/>
                    <a:pt x="470" y="371"/>
                  </a:cubicBezTo>
                  <a:close/>
                  <a:moveTo>
                    <a:pt x="240" y="368"/>
                  </a:moveTo>
                  <a:cubicBezTo>
                    <a:pt x="245" y="372"/>
                    <a:pt x="265" y="388"/>
                    <a:pt x="270" y="379"/>
                  </a:cubicBezTo>
                  <a:cubicBezTo>
                    <a:pt x="261" y="375"/>
                    <a:pt x="252" y="363"/>
                    <a:pt x="240" y="368"/>
                  </a:cubicBezTo>
                  <a:close/>
                  <a:moveTo>
                    <a:pt x="305" y="368"/>
                  </a:moveTo>
                  <a:cubicBezTo>
                    <a:pt x="303" y="367"/>
                    <a:pt x="302" y="366"/>
                    <a:pt x="299" y="366"/>
                  </a:cubicBezTo>
                  <a:cubicBezTo>
                    <a:pt x="298" y="369"/>
                    <a:pt x="304" y="370"/>
                    <a:pt x="305" y="368"/>
                  </a:cubicBezTo>
                  <a:close/>
                  <a:moveTo>
                    <a:pt x="113" y="381"/>
                  </a:moveTo>
                  <a:cubicBezTo>
                    <a:pt x="116" y="381"/>
                    <a:pt x="118" y="380"/>
                    <a:pt x="120" y="382"/>
                  </a:cubicBezTo>
                  <a:cubicBezTo>
                    <a:pt x="119" y="383"/>
                    <a:pt x="116" y="382"/>
                    <a:pt x="115" y="384"/>
                  </a:cubicBezTo>
                  <a:cubicBezTo>
                    <a:pt x="119" y="386"/>
                    <a:pt x="122" y="389"/>
                    <a:pt x="126" y="391"/>
                  </a:cubicBezTo>
                  <a:cubicBezTo>
                    <a:pt x="122" y="382"/>
                    <a:pt x="119" y="368"/>
                    <a:pt x="109" y="367"/>
                  </a:cubicBezTo>
                  <a:cubicBezTo>
                    <a:pt x="110" y="372"/>
                    <a:pt x="113" y="376"/>
                    <a:pt x="113" y="381"/>
                  </a:cubicBezTo>
                  <a:close/>
                  <a:moveTo>
                    <a:pt x="228" y="368"/>
                  </a:moveTo>
                  <a:cubicBezTo>
                    <a:pt x="230" y="368"/>
                    <a:pt x="232" y="368"/>
                    <a:pt x="232" y="367"/>
                  </a:cubicBezTo>
                  <a:cubicBezTo>
                    <a:pt x="231" y="367"/>
                    <a:pt x="230" y="367"/>
                    <a:pt x="229" y="367"/>
                  </a:cubicBezTo>
                  <a:cubicBezTo>
                    <a:pt x="229" y="367"/>
                    <a:pt x="229" y="368"/>
                    <a:pt x="228" y="368"/>
                  </a:cubicBezTo>
                  <a:close/>
                  <a:moveTo>
                    <a:pt x="348" y="368"/>
                  </a:moveTo>
                  <a:cubicBezTo>
                    <a:pt x="350" y="370"/>
                    <a:pt x="353" y="372"/>
                    <a:pt x="355" y="373"/>
                  </a:cubicBezTo>
                  <a:cubicBezTo>
                    <a:pt x="356" y="372"/>
                    <a:pt x="358" y="370"/>
                    <a:pt x="358" y="367"/>
                  </a:cubicBezTo>
                  <a:cubicBezTo>
                    <a:pt x="354" y="368"/>
                    <a:pt x="351" y="365"/>
                    <a:pt x="348" y="368"/>
                  </a:cubicBezTo>
                  <a:close/>
                  <a:moveTo>
                    <a:pt x="495" y="371"/>
                  </a:moveTo>
                  <a:cubicBezTo>
                    <a:pt x="496" y="369"/>
                    <a:pt x="500" y="370"/>
                    <a:pt x="501" y="368"/>
                  </a:cubicBezTo>
                  <a:cubicBezTo>
                    <a:pt x="499" y="365"/>
                    <a:pt x="494" y="369"/>
                    <a:pt x="495" y="371"/>
                  </a:cubicBezTo>
                  <a:close/>
                  <a:moveTo>
                    <a:pt x="61" y="385"/>
                  </a:moveTo>
                  <a:cubicBezTo>
                    <a:pt x="58" y="377"/>
                    <a:pt x="54" y="371"/>
                    <a:pt x="47" y="367"/>
                  </a:cubicBezTo>
                  <a:cubicBezTo>
                    <a:pt x="47" y="377"/>
                    <a:pt x="54" y="381"/>
                    <a:pt x="61" y="385"/>
                  </a:cubicBezTo>
                  <a:close/>
                  <a:moveTo>
                    <a:pt x="171" y="371"/>
                  </a:moveTo>
                  <a:cubicBezTo>
                    <a:pt x="169" y="370"/>
                    <a:pt x="167" y="366"/>
                    <a:pt x="165" y="368"/>
                  </a:cubicBezTo>
                  <a:cubicBezTo>
                    <a:pt x="167" y="369"/>
                    <a:pt x="169" y="372"/>
                    <a:pt x="171" y="371"/>
                  </a:cubicBezTo>
                  <a:close/>
                  <a:moveTo>
                    <a:pt x="264" y="368"/>
                  </a:moveTo>
                  <a:cubicBezTo>
                    <a:pt x="266" y="371"/>
                    <a:pt x="271" y="371"/>
                    <a:pt x="272" y="375"/>
                  </a:cubicBezTo>
                  <a:cubicBezTo>
                    <a:pt x="273" y="369"/>
                    <a:pt x="278" y="377"/>
                    <a:pt x="281" y="372"/>
                  </a:cubicBezTo>
                  <a:cubicBezTo>
                    <a:pt x="276" y="370"/>
                    <a:pt x="268" y="369"/>
                    <a:pt x="264" y="368"/>
                  </a:cubicBezTo>
                  <a:close/>
                  <a:moveTo>
                    <a:pt x="434" y="370"/>
                  </a:moveTo>
                  <a:cubicBezTo>
                    <a:pt x="435" y="369"/>
                    <a:pt x="435" y="367"/>
                    <a:pt x="433" y="367"/>
                  </a:cubicBezTo>
                  <a:cubicBezTo>
                    <a:pt x="432" y="368"/>
                    <a:pt x="432" y="371"/>
                    <a:pt x="434" y="370"/>
                  </a:cubicBezTo>
                  <a:close/>
                  <a:moveTo>
                    <a:pt x="360" y="375"/>
                  </a:moveTo>
                  <a:cubicBezTo>
                    <a:pt x="361" y="372"/>
                    <a:pt x="364" y="371"/>
                    <a:pt x="365" y="368"/>
                  </a:cubicBezTo>
                  <a:cubicBezTo>
                    <a:pt x="361" y="368"/>
                    <a:pt x="359" y="374"/>
                    <a:pt x="360" y="375"/>
                  </a:cubicBezTo>
                  <a:close/>
                  <a:moveTo>
                    <a:pt x="467" y="375"/>
                  </a:moveTo>
                  <a:cubicBezTo>
                    <a:pt x="466" y="378"/>
                    <a:pt x="464" y="381"/>
                    <a:pt x="462" y="384"/>
                  </a:cubicBezTo>
                  <a:cubicBezTo>
                    <a:pt x="473" y="380"/>
                    <a:pt x="482" y="378"/>
                    <a:pt x="488" y="369"/>
                  </a:cubicBezTo>
                  <a:cubicBezTo>
                    <a:pt x="480" y="366"/>
                    <a:pt x="475" y="374"/>
                    <a:pt x="467" y="375"/>
                  </a:cubicBezTo>
                  <a:close/>
                  <a:moveTo>
                    <a:pt x="143" y="384"/>
                  </a:moveTo>
                  <a:cubicBezTo>
                    <a:pt x="149" y="388"/>
                    <a:pt x="154" y="392"/>
                    <a:pt x="159" y="396"/>
                  </a:cubicBezTo>
                  <a:cubicBezTo>
                    <a:pt x="157" y="382"/>
                    <a:pt x="148" y="374"/>
                    <a:pt x="137" y="368"/>
                  </a:cubicBezTo>
                  <a:cubicBezTo>
                    <a:pt x="139" y="374"/>
                    <a:pt x="141" y="379"/>
                    <a:pt x="143" y="384"/>
                  </a:cubicBezTo>
                  <a:close/>
                  <a:moveTo>
                    <a:pt x="365" y="375"/>
                  </a:moveTo>
                  <a:cubicBezTo>
                    <a:pt x="366" y="375"/>
                    <a:pt x="367" y="375"/>
                    <a:pt x="368" y="376"/>
                  </a:cubicBezTo>
                  <a:cubicBezTo>
                    <a:pt x="369" y="373"/>
                    <a:pt x="371" y="372"/>
                    <a:pt x="371" y="368"/>
                  </a:cubicBezTo>
                  <a:cubicBezTo>
                    <a:pt x="366" y="368"/>
                    <a:pt x="367" y="373"/>
                    <a:pt x="365" y="375"/>
                  </a:cubicBezTo>
                  <a:close/>
                  <a:moveTo>
                    <a:pt x="417" y="373"/>
                  </a:moveTo>
                  <a:cubicBezTo>
                    <a:pt x="421" y="375"/>
                    <a:pt x="422" y="372"/>
                    <a:pt x="423" y="369"/>
                  </a:cubicBezTo>
                  <a:cubicBezTo>
                    <a:pt x="421" y="369"/>
                    <a:pt x="421" y="369"/>
                    <a:pt x="418" y="368"/>
                  </a:cubicBezTo>
                  <a:cubicBezTo>
                    <a:pt x="417" y="370"/>
                    <a:pt x="417" y="371"/>
                    <a:pt x="417" y="373"/>
                  </a:cubicBezTo>
                  <a:close/>
                  <a:moveTo>
                    <a:pt x="388" y="372"/>
                  </a:moveTo>
                  <a:cubicBezTo>
                    <a:pt x="388" y="371"/>
                    <a:pt x="390" y="371"/>
                    <a:pt x="389" y="370"/>
                  </a:cubicBezTo>
                  <a:cubicBezTo>
                    <a:pt x="389" y="369"/>
                    <a:pt x="387" y="369"/>
                    <a:pt x="385" y="369"/>
                  </a:cubicBezTo>
                  <a:cubicBezTo>
                    <a:pt x="385" y="371"/>
                    <a:pt x="387" y="371"/>
                    <a:pt x="388" y="372"/>
                  </a:cubicBezTo>
                  <a:close/>
                  <a:moveTo>
                    <a:pt x="398" y="375"/>
                  </a:moveTo>
                  <a:cubicBezTo>
                    <a:pt x="400" y="375"/>
                    <a:pt x="403" y="375"/>
                    <a:pt x="405" y="375"/>
                  </a:cubicBezTo>
                  <a:cubicBezTo>
                    <a:pt x="406" y="374"/>
                    <a:pt x="407" y="372"/>
                    <a:pt x="408" y="370"/>
                  </a:cubicBezTo>
                  <a:cubicBezTo>
                    <a:pt x="402" y="368"/>
                    <a:pt x="399" y="370"/>
                    <a:pt x="398" y="375"/>
                  </a:cubicBezTo>
                  <a:close/>
                  <a:moveTo>
                    <a:pt x="411" y="375"/>
                  </a:moveTo>
                  <a:cubicBezTo>
                    <a:pt x="413" y="373"/>
                    <a:pt x="414" y="372"/>
                    <a:pt x="414" y="369"/>
                  </a:cubicBezTo>
                  <a:cubicBezTo>
                    <a:pt x="412" y="369"/>
                    <a:pt x="410" y="373"/>
                    <a:pt x="411" y="375"/>
                  </a:cubicBezTo>
                  <a:close/>
                  <a:moveTo>
                    <a:pt x="237" y="370"/>
                  </a:moveTo>
                  <a:cubicBezTo>
                    <a:pt x="234" y="368"/>
                    <a:pt x="232" y="373"/>
                    <a:pt x="230" y="371"/>
                  </a:cubicBezTo>
                  <a:cubicBezTo>
                    <a:pt x="237" y="379"/>
                    <a:pt x="247" y="384"/>
                    <a:pt x="256" y="390"/>
                  </a:cubicBezTo>
                  <a:cubicBezTo>
                    <a:pt x="259" y="389"/>
                    <a:pt x="260" y="386"/>
                    <a:pt x="264" y="385"/>
                  </a:cubicBezTo>
                  <a:cubicBezTo>
                    <a:pt x="257" y="381"/>
                    <a:pt x="245" y="374"/>
                    <a:pt x="237" y="370"/>
                  </a:cubicBezTo>
                  <a:close/>
                  <a:moveTo>
                    <a:pt x="374" y="375"/>
                  </a:moveTo>
                  <a:cubicBezTo>
                    <a:pt x="374" y="373"/>
                    <a:pt x="377" y="373"/>
                    <a:pt x="377" y="371"/>
                  </a:cubicBezTo>
                  <a:cubicBezTo>
                    <a:pt x="377" y="370"/>
                    <a:pt x="376" y="370"/>
                    <a:pt x="375" y="370"/>
                  </a:cubicBezTo>
                  <a:cubicBezTo>
                    <a:pt x="376" y="372"/>
                    <a:pt x="373" y="374"/>
                    <a:pt x="374" y="375"/>
                  </a:cubicBezTo>
                  <a:close/>
                  <a:moveTo>
                    <a:pt x="392" y="375"/>
                  </a:moveTo>
                  <a:cubicBezTo>
                    <a:pt x="394" y="374"/>
                    <a:pt x="396" y="373"/>
                    <a:pt x="396" y="370"/>
                  </a:cubicBezTo>
                  <a:cubicBezTo>
                    <a:pt x="393" y="369"/>
                    <a:pt x="392" y="372"/>
                    <a:pt x="392" y="375"/>
                  </a:cubicBezTo>
                  <a:close/>
                  <a:moveTo>
                    <a:pt x="453" y="374"/>
                  </a:moveTo>
                  <a:cubicBezTo>
                    <a:pt x="454" y="372"/>
                    <a:pt x="461" y="372"/>
                    <a:pt x="459" y="370"/>
                  </a:cubicBezTo>
                  <a:cubicBezTo>
                    <a:pt x="458" y="371"/>
                    <a:pt x="458" y="370"/>
                    <a:pt x="457" y="370"/>
                  </a:cubicBezTo>
                  <a:cubicBezTo>
                    <a:pt x="456" y="371"/>
                    <a:pt x="452" y="374"/>
                    <a:pt x="453" y="374"/>
                  </a:cubicBezTo>
                  <a:close/>
                  <a:moveTo>
                    <a:pt x="70" y="378"/>
                  </a:moveTo>
                  <a:cubicBezTo>
                    <a:pt x="67" y="375"/>
                    <a:pt x="66" y="372"/>
                    <a:pt x="62" y="370"/>
                  </a:cubicBezTo>
                  <a:cubicBezTo>
                    <a:pt x="63" y="374"/>
                    <a:pt x="66" y="378"/>
                    <a:pt x="70" y="378"/>
                  </a:cubicBezTo>
                  <a:close/>
                  <a:moveTo>
                    <a:pt x="101" y="391"/>
                  </a:moveTo>
                  <a:cubicBezTo>
                    <a:pt x="100" y="388"/>
                    <a:pt x="97" y="388"/>
                    <a:pt x="97" y="385"/>
                  </a:cubicBezTo>
                  <a:cubicBezTo>
                    <a:pt x="88" y="382"/>
                    <a:pt x="82" y="374"/>
                    <a:pt x="75" y="371"/>
                  </a:cubicBezTo>
                  <a:cubicBezTo>
                    <a:pt x="81" y="380"/>
                    <a:pt x="92" y="384"/>
                    <a:pt x="101" y="391"/>
                  </a:cubicBezTo>
                  <a:close/>
                  <a:moveTo>
                    <a:pt x="97" y="379"/>
                  </a:moveTo>
                  <a:cubicBezTo>
                    <a:pt x="96" y="375"/>
                    <a:pt x="94" y="372"/>
                    <a:pt x="91" y="371"/>
                  </a:cubicBezTo>
                  <a:cubicBezTo>
                    <a:pt x="92" y="375"/>
                    <a:pt x="95" y="376"/>
                    <a:pt x="97" y="379"/>
                  </a:cubicBezTo>
                  <a:close/>
                  <a:moveTo>
                    <a:pt x="333" y="373"/>
                  </a:moveTo>
                  <a:cubicBezTo>
                    <a:pt x="335" y="373"/>
                    <a:pt x="336" y="373"/>
                    <a:pt x="336" y="371"/>
                  </a:cubicBezTo>
                  <a:cubicBezTo>
                    <a:pt x="334" y="371"/>
                    <a:pt x="333" y="372"/>
                    <a:pt x="333" y="373"/>
                  </a:cubicBezTo>
                  <a:close/>
                  <a:moveTo>
                    <a:pt x="378" y="375"/>
                  </a:moveTo>
                  <a:cubicBezTo>
                    <a:pt x="379" y="376"/>
                    <a:pt x="383" y="376"/>
                    <a:pt x="383" y="375"/>
                  </a:cubicBezTo>
                  <a:cubicBezTo>
                    <a:pt x="382" y="374"/>
                    <a:pt x="381" y="373"/>
                    <a:pt x="380" y="372"/>
                  </a:cubicBezTo>
                  <a:cubicBezTo>
                    <a:pt x="379" y="373"/>
                    <a:pt x="378" y="374"/>
                    <a:pt x="378" y="375"/>
                  </a:cubicBezTo>
                  <a:close/>
                  <a:moveTo>
                    <a:pt x="181" y="383"/>
                  </a:moveTo>
                  <a:cubicBezTo>
                    <a:pt x="178" y="380"/>
                    <a:pt x="172" y="381"/>
                    <a:pt x="172" y="376"/>
                  </a:cubicBezTo>
                  <a:cubicBezTo>
                    <a:pt x="168" y="377"/>
                    <a:pt x="169" y="375"/>
                    <a:pt x="168" y="374"/>
                  </a:cubicBezTo>
                  <a:cubicBezTo>
                    <a:pt x="167" y="374"/>
                    <a:pt x="167" y="375"/>
                    <a:pt x="166" y="375"/>
                  </a:cubicBezTo>
                  <a:cubicBezTo>
                    <a:pt x="169" y="379"/>
                    <a:pt x="176" y="382"/>
                    <a:pt x="181" y="383"/>
                  </a:cubicBezTo>
                  <a:close/>
                  <a:moveTo>
                    <a:pt x="108" y="409"/>
                  </a:moveTo>
                  <a:cubicBezTo>
                    <a:pt x="105" y="389"/>
                    <a:pt x="84" y="386"/>
                    <a:pt x="71" y="376"/>
                  </a:cubicBezTo>
                  <a:cubicBezTo>
                    <a:pt x="80" y="390"/>
                    <a:pt x="96" y="398"/>
                    <a:pt x="108" y="409"/>
                  </a:cubicBezTo>
                  <a:close/>
                  <a:moveTo>
                    <a:pt x="439" y="381"/>
                  </a:moveTo>
                  <a:cubicBezTo>
                    <a:pt x="443" y="381"/>
                    <a:pt x="447" y="381"/>
                    <a:pt x="448" y="377"/>
                  </a:cubicBezTo>
                  <a:cubicBezTo>
                    <a:pt x="445" y="375"/>
                    <a:pt x="440" y="378"/>
                    <a:pt x="439" y="381"/>
                  </a:cubicBezTo>
                  <a:close/>
                  <a:moveTo>
                    <a:pt x="305" y="378"/>
                  </a:moveTo>
                  <a:cubicBezTo>
                    <a:pt x="307" y="378"/>
                    <a:pt x="308" y="378"/>
                    <a:pt x="309" y="377"/>
                  </a:cubicBezTo>
                  <a:cubicBezTo>
                    <a:pt x="307" y="377"/>
                    <a:pt x="305" y="375"/>
                    <a:pt x="305" y="378"/>
                  </a:cubicBezTo>
                  <a:close/>
                  <a:moveTo>
                    <a:pt x="347" y="378"/>
                  </a:moveTo>
                  <a:cubicBezTo>
                    <a:pt x="347" y="377"/>
                    <a:pt x="343" y="376"/>
                    <a:pt x="343" y="377"/>
                  </a:cubicBezTo>
                  <a:cubicBezTo>
                    <a:pt x="344" y="378"/>
                    <a:pt x="346" y="378"/>
                    <a:pt x="347" y="378"/>
                  </a:cubicBezTo>
                  <a:close/>
                  <a:moveTo>
                    <a:pt x="366" y="378"/>
                  </a:moveTo>
                  <a:cubicBezTo>
                    <a:pt x="364" y="379"/>
                    <a:pt x="364" y="378"/>
                    <a:pt x="363" y="378"/>
                  </a:cubicBezTo>
                  <a:cubicBezTo>
                    <a:pt x="363" y="381"/>
                    <a:pt x="365" y="380"/>
                    <a:pt x="366" y="378"/>
                  </a:cubicBezTo>
                  <a:close/>
                  <a:moveTo>
                    <a:pt x="413" y="379"/>
                  </a:moveTo>
                  <a:cubicBezTo>
                    <a:pt x="412" y="382"/>
                    <a:pt x="410" y="383"/>
                    <a:pt x="409" y="387"/>
                  </a:cubicBezTo>
                  <a:cubicBezTo>
                    <a:pt x="416" y="387"/>
                    <a:pt x="419" y="382"/>
                    <a:pt x="418" y="378"/>
                  </a:cubicBezTo>
                  <a:cubicBezTo>
                    <a:pt x="417" y="379"/>
                    <a:pt x="415" y="379"/>
                    <a:pt x="413" y="379"/>
                  </a:cubicBezTo>
                  <a:close/>
                  <a:moveTo>
                    <a:pt x="426" y="382"/>
                  </a:moveTo>
                  <a:cubicBezTo>
                    <a:pt x="427" y="380"/>
                    <a:pt x="429" y="381"/>
                    <a:pt x="430" y="379"/>
                  </a:cubicBezTo>
                  <a:cubicBezTo>
                    <a:pt x="430" y="379"/>
                    <a:pt x="430" y="378"/>
                    <a:pt x="430" y="378"/>
                  </a:cubicBezTo>
                  <a:cubicBezTo>
                    <a:pt x="429" y="379"/>
                    <a:pt x="424" y="380"/>
                    <a:pt x="426" y="382"/>
                  </a:cubicBezTo>
                  <a:close/>
                  <a:moveTo>
                    <a:pt x="311" y="382"/>
                  </a:moveTo>
                  <a:cubicBezTo>
                    <a:pt x="314" y="382"/>
                    <a:pt x="315" y="381"/>
                    <a:pt x="315" y="379"/>
                  </a:cubicBezTo>
                  <a:cubicBezTo>
                    <a:pt x="313" y="379"/>
                    <a:pt x="311" y="379"/>
                    <a:pt x="311" y="382"/>
                  </a:cubicBezTo>
                  <a:close/>
                  <a:moveTo>
                    <a:pt x="439" y="392"/>
                  </a:moveTo>
                  <a:cubicBezTo>
                    <a:pt x="444" y="391"/>
                    <a:pt x="452" y="389"/>
                    <a:pt x="457" y="386"/>
                  </a:cubicBezTo>
                  <a:cubicBezTo>
                    <a:pt x="457" y="383"/>
                    <a:pt x="458" y="381"/>
                    <a:pt x="459" y="379"/>
                  </a:cubicBezTo>
                  <a:cubicBezTo>
                    <a:pt x="450" y="380"/>
                    <a:pt x="442" y="386"/>
                    <a:pt x="439" y="392"/>
                  </a:cubicBezTo>
                  <a:close/>
                  <a:moveTo>
                    <a:pt x="323" y="384"/>
                  </a:moveTo>
                  <a:cubicBezTo>
                    <a:pt x="325" y="384"/>
                    <a:pt x="327" y="384"/>
                    <a:pt x="329" y="385"/>
                  </a:cubicBezTo>
                  <a:cubicBezTo>
                    <a:pt x="330" y="383"/>
                    <a:pt x="331" y="382"/>
                    <a:pt x="332" y="380"/>
                  </a:cubicBezTo>
                  <a:cubicBezTo>
                    <a:pt x="328" y="378"/>
                    <a:pt x="323" y="379"/>
                    <a:pt x="323" y="384"/>
                  </a:cubicBezTo>
                  <a:close/>
                  <a:moveTo>
                    <a:pt x="112" y="391"/>
                  </a:moveTo>
                  <a:cubicBezTo>
                    <a:pt x="108" y="388"/>
                    <a:pt x="107" y="382"/>
                    <a:pt x="102" y="380"/>
                  </a:cubicBezTo>
                  <a:cubicBezTo>
                    <a:pt x="102" y="386"/>
                    <a:pt x="108" y="391"/>
                    <a:pt x="112" y="391"/>
                  </a:cubicBezTo>
                  <a:close/>
                  <a:moveTo>
                    <a:pt x="139" y="401"/>
                  </a:moveTo>
                  <a:cubicBezTo>
                    <a:pt x="137" y="392"/>
                    <a:pt x="134" y="383"/>
                    <a:pt x="126" y="380"/>
                  </a:cubicBezTo>
                  <a:cubicBezTo>
                    <a:pt x="129" y="388"/>
                    <a:pt x="131" y="398"/>
                    <a:pt x="139" y="401"/>
                  </a:cubicBezTo>
                  <a:close/>
                  <a:moveTo>
                    <a:pt x="495" y="389"/>
                  </a:moveTo>
                  <a:cubicBezTo>
                    <a:pt x="481" y="399"/>
                    <a:pt x="465" y="410"/>
                    <a:pt x="445" y="416"/>
                  </a:cubicBezTo>
                  <a:cubicBezTo>
                    <a:pt x="458" y="418"/>
                    <a:pt x="469" y="415"/>
                    <a:pt x="479" y="409"/>
                  </a:cubicBezTo>
                  <a:cubicBezTo>
                    <a:pt x="479" y="406"/>
                    <a:pt x="481" y="405"/>
                    <a:pt x="483" y="404"/>
                  </a:cubicBezTo>
                  <a:cubicBezTo>
                    <a:pt x="501" y="401"/>
                    <a:pt x="514" y="389"/>
                    <a:pt x="527" y="380"/>
                  </a:cubicBezTo>
                  <a:cubicBezTo>
                    <a:pt x="516" y="383"/>
                    <a:pt x="507" y="387"/>
                    <a:pt x="495" y="389"/>
                  </a:cubicBezTo>
                  <a:close/>
                  <a:moveTo>
                    <a:pt x="350" y="386"/>
                  </a:moveTo>
                  <a:cubicBezTo>
                    <a:pt x="350" y="385"/>
                    <a:pt x="351" y="385"/>
                    <a:pt x="351" y="383"/>
                  </a:cubicBezTo>
                  <a:cubicBezTo>
                    <a:pt x="348" y="383"/>
                    <a:pt x="344" y="380"/>
                    <a:pt x="342" y="381"/>
                  </a:cubicBezTo>
                  <a:cubicBezTo>
                    <a:pt x="345" y="383"/>
                    <a:pt x="346" y="385"/>
                    <a:pt x="350" y="386"/>
                  </a:cubicBezTo>
                  <a:close/>
                  <a:moveTo>
                    <a:pt x="402" y="382"/>
                  </a:moveTo>
                  <a:cubicBezTo>
                    <a:pt x="402" y="382"/>
                    <a:pt x="402" y="381"/>
                    <a:pt x="403" y="381"/>
                  </a:cubicBezTo>
                  <a:cubicBezTo>
                    <a:pt x="402" y="381"/>
                    <a:pt x="401" y="381"/>
                    <a:pt x="400" y="381"/>
                  </a:cubicBezTo>
                  <a:cubicBezTo>
                    <a:pt x="400" y="382"/>
                    <a:pt x="401" y="383"/>
                    <a:pt x="402" y="382"/>
                  </a:cubicBezTo>
                  <a:close/>
                  <a:moveTo>
                    <a:pt x="386" y="387"/>
                  </a:moveTo>
                  <a:cubicBezTo>
                    <a:pt x="388" y="386"/>
                    <a:pt x="390" y="384"/>
                    <a:pt x="391" y="381"/>
                  </a:cubicBezTo>
                  <a:cubicBezTo>
                    <a:pt x="390" y="381"/>
                    <a:pt x="389" y="381"/>
                    <a:pt x="388" y="381"/>
                  </a:cubicBezTo>
                  <a:cubicBezTo>
                    <a:pt x="388" y="385"/>
                    <a:pt x="386" y="384"/>
                    <a:pt x="386" y="387"/>
                  </a:cubicBezTo>
                  <a:close/>
                  <a:moveTo>
                    <a:pt x="270" y="384"/>
                  </a:moveTo>
                  <a:cubicBezTo>
                    <a:pt x="271" y="386"/>
                    <a:pt x="274" y="386"/>
                    <a:pt x="276" y="387"/>
                  </a:cubicBezTo>
                  <a:cubicBezTo>
                    <a:pt x="277" y="386"/>
                    <a:pt x="278" y="386"/>
                    <a:pt x="278" y="384"/>
                  </a:cubicBezTo>
                  <a:cubicBezTo>
                    <a:pt x="275" y="381"/>
                    <a:pt x="273" y="382"/>
                    <a:pt x="270" y="384"/>
                  </a:cubicBezTo>
                  <a:close/>
                  <a:moveTo>
                    <a:pt x="374" y="385"/>
                  </a:moveTo>
                  <a:cubicBezTo>
                    <a:pt x="376" y="386"/>
                    <a:pt x="379" y="386"/>
                    <a:pt x="382" y="387"/>
                  </a:cubicBezTo>
                  <a:cubicBezTo>
                    <a:pt x="382" y="385"/>
                    <a:pt x="383" y="384"/>
                    <a:pt x="383" y="382"/>
                  </a:cubicBezTo>
                  <a:cubicBezTo>
                    <a:pt x="379" y="382"/>
                    <a:pt x="373" y="380"/>
                    <a:pt x="374" y="385"/>
                  </a:cubicBezTo>
                  <a:close/>
                  <a:moveTo>
                    <a:pt x="85" y="401"/>
                  </a:moveTo>
                  <a:cubicBezTo>
                    <a:pt x="80" y="394"/>
                    <a:pt x="74" y="385"/>
                    <a:pt x="66" y="383"/>
                  </a:cubicBezTo>
                  <a:cubicBezTo>
                    <a:pt x="72" y="389"/>
                    <a:pt x="77" y="399"/>
                    <a:pt x="85" y="401"/>
                  </a:cubicBezTo>
                  <a:close/>
                  <a:moveTo>
                    <a:pt x="391" y="388"/>
                  </a:moveTo>
                  <a:cubicBezTo>
                    <a:pt x="392" y="389"/>
                    <a:pt x="399" y="388"/>
                    <a:pt x="400" y="387"/>
                  </a:cubicBezTo>
                  <a:cubicBezTo>
                    <a:pt x="399" y="385"/>
                    <a:pt x="395" y="384"/>
                    <a:pt x="392" y="382"/>
                  </a:cubicBezTo>
                  <a:cubicBezTo>
                    <a:pt x="392" y="385"/>
                    <a:pt x="391" y="386"/>
                    <a:pt x="391" y="388"/>
                  </a:cubicBezTo>
                  <a:close/>
                  <a:moveTo>
                    <a:pt x="295" y="390"/>
                  </a:moveTo>
                  <a:cubicBezTo>
                    <a:pt x="295" y="388"/>
                    <a:pt x="296" y="388"/>
                    <a:pt x="296" y="386"/>
                  </a:cubicBezTo>
                  <a:cubicBezTo>
                    <a:pt x="293" y="385"/>
                    <a:pt x="293" y="387"/>
                    <a:pt x="290" y="387"/>
                  </a:cubicBezTo>
                  <a:cubicBezTo>
                    <a:pt x="291" y="389"/>
                    <a:pt x="292" y="390"/>
                    <a:pt x="295" y="390"/>
                  </a:cubicBezTo>
                  <a:close/>
                  <a:moveTo>
                    <a:pt x="295" y="383"/>
                  </a:moveTo>
                  <a:cubicBezTo>
                    <a:pt x="292" y="383"/>
                    <a:pt x="290" y="384"/>
                    <a:pt x="289" y="386"/>
                  </a:cubicBezTo>
                  <a:cubicBezTo>
                    <a:pt x="290" y="387"/>
                    <a:pt x="294" y="385"/>
                    <a:pt x="295" y="383"/>
                  </a:cubicBezTo>
                  <a:close/>
                  <a:moveTo>
                    <a:pt x="309" y="384"/>
                  </a:moveTo>
                  <a:cubicBezTo>
                    <a:pt x="308" y="386"/>
                    <a:pt x="313" y="387"/>
                    <a:pt x="313" y="384"/>
                  </a:cubicBezTo>
                  <a:cubicBezTo>
                    <a:pt x="312" y="383"/>
                    <a:pt x="310" y="383"/>
                    <a:pt x="309" y="384"/>
                  </a:cubicBezTo>
                  <a:close/>
                  <a:moveTo>
                    <a:pt x="337" y="385"/>
                  </a:moveTo>
                  <a:cubicBezTo>
                    <a:pt x="337" y="385"/>
                    <a:pt x="338" y="385"/>
                    <a:pt x="338" y="385"/>
                  </a:cubicBezTo>
                  <a:cubicBezTo>
                    <a:pt x="339" y="384"/>
                    <a:pt x="338" y="383"/>
                    <a:pt x="337" y="383"/>
                  </a:cubicBezTo>
                  <a:cubicBezTo>
                    <a:pt x="337" y="384"/>
                    <a:pt x="336" y="384"/>
                    <a:pt x="337" y="385"/>
                  </a:cubicBezTo>
                  <a:close/>
                  <a:moveTo>
                    <a:pt x="354" y="387"/>
                  </a:moveTo>
                  <a:cubicBezTo>
                    <a:pt x="354" y="386"/>
                    <a:pt x="358" y="385"/>
                    <a:pt x="355" y="384"/>
                  </a:cubicBezTo>
                  <a:cubicBezTo>
                    <a:pt x="355" y="385"/>
                    <a:pt x="352" y="386"/>
                    <a:pt x="354" y="387"/>
                  </a:cubicBezTo>
                  <a:close/>
                  <a:moveTo>
                    <a:pt x="161" y="389"/>
                  </a:moveTo>
                  <a:cubicBezTo>
                    <a:pt x="162" y="388"/>
                    <a:pt x="164" y="389"/>
                    <a:pt x="164" y="388"/>
                  </a:cubicBezTo>
                  <a:cubicBezTo>
                    <a:pt x="162" y="387"/>
                    <a:pt x="161" y="384"/>
                    <a:pt x="159" y="385"/>
                  </a:cubicBezTo>
                  <a:cubicBezTo>
                    <a:pt x="160" y="386"/>
                    <a:pt x="161" y="387"/>
                    <a:pt x="161" y="389"/>
                  </a:cubicBezTo>
                  <a:close/>
                  <a:moveTo>
                    <a:pt x="422" y="392"/>
                  </a:moveTo>
                  <a:cubicBezTo>
                    <a:pt x="429" y="394"/>
                    <a:pt x="432" y="390"/>
                    <a:pt x="437" y="389"/>
                  </a:cubicBezTo>
                  <a:cubicBezTo>
                    <a:pt x="436" y="387"/>
                    <a:pt x="440" y="385"/>
                    <a:pt x="437" y="385"/>
                  </a:cubicBezTo>
                  <a:cubicBezTo>
                    <a:pt x="431" y="387"/>
                    <a:pt x="425" y="386"/>
                    <a:pt x="422" y="392"/>
                  </a:cubicBezTo>
                  <a:close/>
                  <a:moveTo>
                    <a:pt x="479" y="387"/>
                  </a:moveTo>
                  <a:cubicBezTo>
                    <a:pt x="480" y="386"/>
                    <a:pt x="481" y="385"/>
                    <a:pt x="482" y="387"/>
                  </a:cubicBezTo>
                  <a:cubicBezTo>
                    <a:pt x="483" y="384"/>
                    <a:pt x="479" y="385"/>
                    <a:pt x="479" y="387"/>
                  </a:cubicBezTo>
                  <a:close/>
                  <a:moveTo>
                    <a:pt x="321" y="386"/>
                  </a:moveTo>
                  <a:cubicBezTo>
                    <a:pt x="318" y="389"/>
                    <a:pt x="328" y="390"/>
                    <a:pt x="328" y="387"/>
                  </a:cubicBezTo>
                  <a:cubicBezTo>
                    <a:pt x="325" y="387"/>
                    <a:pt x="323" y="384"/>
                    <a:pt x="321" y="386"/>
                  </a:cubicBezTo>
                  <a:close/>
                  <a:moveTo>
                    <a:pt x="358" y="388"/>
                  </a:moveTo>
                  <a:cubicBezTo>
                    <a:pt x="360" y="389"/>
                    <a:pt x="360" y="388"/>
                    <a:pt x="363" y="388"/>
                  </a:cubicBezTo>
                  <a:cubicBezTo>
                    <a:pt x="363" y="387"/>
                    <a:pt x="363" y="387"/>
                    <a:pt x="363" y="386"/>
                  </a:cubicBezTo>
                  <a:cubicBezTo>
                    <a:pt x="362" y="385"/>
                    <a:pt x="357" y="385"/>
                    <a:pt x="358" y="388"/>
                  </a:cubicBezTo>
                  <a:close/>
                  <a:moveTo>
                    <a:pt x="457" y="391"/>
                  </a:moveTo>
                  <a:cubicBezTo>
                    <a:pt x="462" y="391"/>
                    <a:pt x="463" y="388"/>
                    <a:pt x="466" y="386"/>
                  </a:cubicBezTo>
                  <a:cubicBezTo>
                    <a:pt x="463" y="388"/>
                    <a:pt x="459" y="388"/>
                    <a:pt x="457" y="391"/>
                  </a:cubicBezTo>
                  <a:close/>
                  <a:moveTo>
                    <a:pt x="260" y="392"/>
                  </a:moveTo>
                  <a:cubicBezTo>
                    <a:pt x="265" y="395"/>
                    <a:pt x="271" y="393"/>
                    <a:pt x="274" y="389"/>
                  </a:cubicBezTo>
                  <a:cubicBezTo>
                    <a:pt x="270" y="384"/>
                    <a:pt x="263" y="388"/>
                    <a:pt x="260" y="392"/>
                  </a:cubicBezTo>
                  <a:close/>
                  <a:moveTo>
                    <a:pt x="299" y="395"/>
                  </a:moveTo>
                  <a:cubicBezTo>
                    <a:pt x="300" y="393"/>
                    <a:pt x="301" y="390"/>
                    <a:pt x="304" y="390"/>
                  </a:cubicBezTo>
                  <a:cubicBezTo>
                    <a:pt x="304" y="388"/>
                    <a:pt x="302" y="387"/>
                    <a:pt x="300" y="387"/>
                  </a:cubicBezTo>
                  <a:cubicBezTo>
                    <a:pt x="300" y="389"/>
                    <a:pt x="295" y="393"/>
                    <a:pt x="299" y="395"/>
                  </a:cubicBezTo>
                  <a:close/>
                  <a:moveTo>
                    <a:pt x="44" y="389"/>
                  </a:moveTo>
                  <a:cubicBezTo>
                    <a:pt x="48" y="394"/>
                    <a:pt x="52" y="400"/>
                    <a:pt x="57" y="404"/>
                  </a:cubicBezTo>
                  <a:cubicBezTo>
                    <a:pt x="55" y="397"/>
                    <a:pt x="49" y="388"/>
                    <a:pt x="44" y="389"/>
                  </a:cubicBezTo>
                  <a:close/>
                  <a:moveTo>
                    <a:pt x="334" y="391"/>
                  </a:moveTo>
                  <a:cubicBezTo>
                    <a:pt x="337" y="390"/>
                    <a:pt x="344" y="393"/>
                    <a:pt x="347" y="392"/>
                  </a:cubicBezTo>
                  <a:cubicBezTo>
                    <a:pt x="347" y="387"/>
                    <a:pt x="339" y="390"/>
                    <a:pt x="335" y="388"/>
                  </a:cubicBezTo>
                  <a:cubicBezTo>
                    <a:pt x="335" y="389"/>
                    <a:pt x="334" y="390"/>
                    <a:pt x="334" y="391"/>
                  </a:cubicBezTo>
                  <a:close/>
                  <a:moveTo>
                    <a:pt x="72" y="403"/>
                  </a:moveTo>
                  <a:cubicBezTo>
                    <a:pt x="70" y="394"/>
                    <a:pt x="60" y="392"/>
                    <a:pt x="55" y="389"/>
                  </a:cubicBezTo>
                  <a:cubicBezTo>
                    <a:pt x="60" y="394"/>
                    <a:pt x="64" y="400"/>
                    <a:pt x="72" y="403"/>
                  </a:cubicBezTo>
                  <a:close/>
                  <a:moveTo>
                    <a:pt x="229" y="405"/>
                  </a:moveTo>
                  <a:cubicBezTo>
                    <a:pt x="217" y="402"/>
                    <a:pt x="208" y="393"/>
                    <a:pt x="198" y="390"/>
                  </a:cubicBezTo>
                  <a:cubicBezTo>
                    <a:pt x="208" y="395"/>
                    <a:pt x="217" y="405"/>
                    <a:pt x="229" y="405"/>
                  </a:cubicBezTo>
                  <a:close/>
                  <a:moveTo>
                    <a:pt x="236" y="391"/>
                  </a:moveTo>
                  <a:cubicBezTo>
                    <a:pt x="236" y="396"/>
                    <a:pt x="240" y="396"/>
                    <a:pt x="242" y="398"/>
                  </a:cubicBezTo>
                  <a:cubicBezTo>
                    <a:pt x="245" y="395"/>
                    <a:pt x="249" y="397"/>
                    <a:pt x="251" y="393"/>
                  </a:cubicBezTo>
                  <a:cubicBezTo>
                    <a:pt x="246" y="387"/>
                    <a:pt x="241" y="391"/>
                    <a:pt x="236" y="391"/>
                  </a:cubicBezTo>
                  <a:close/>
                  <a:moveTo>
                    <a:pt x="318" y="395"/>
                  </a:moveTo>
                  <a:cubicBezTo>
                    <a:pt x="315" y="396"/>
                    <a:pt x="312" y="398"/>
                    <a:pt x="312" y="402"/>
                  </a:cubicBezTo>
                  <a:cubicBezTo>
                    <a:pt x="315" y="403"/>
                    <a:pt x="317" y="403"/>
                    <a:pt x="320" y="404"/>
                  </a:cubicBezTo>
                  <a:cubicBezTo>
                    <a:pt x="322" y="400"/>
                    <a:pt x="325" y="396"/>
                    <a:pt x="326" y="391"/>
                  </a:cubicBezTo>
                  <a:cubicBezTo>
                    <a:pt x="323" y="391"/>
                    <a:pt x="321" y="390"/>
                    <a:pt x="318" y="390"/>
                  </a:cubicBezTo>
                  <a:cubicBezTo>
                    <a:pt x="317" y="391"/>
                    <a:pt x="318" y="393"/>
                    <a:pt x="318" y="395"/>
                  </a:cubicBezTo>
                  <a:close/>
                  <a:moveTo>
                    <a:pt x="302" y="399"/>
                  </a:moveTo>
                  <a:cubicBezTo>
                    <a:pt x="302" y="397"/>
                    <a:pt x="303" y="399"/>
                    <a:pt x="306" y="399"/>
                  </a:cubicBezTo>
                  <a:cubicBezTo>
                    <a:pt x="306" y="396"/>
                    <a:pt x="309" y="395"/>
                    <a:pt x="309" y="392"/>
                  </a:cubicBezTo>
                  <a:cubicBezTo>
                    <a:pt x="307" y="392"/>
                    <a:pt x="307" y="390"/>
                    <a:pt x="305" y="390"/>
                  </a:cubicBezTo>
                  <a:cubicBezTo>
                    <a:pt x="305" y="394"/>
                    <a:pt x="301" y="397"/>
                    <a:pt x="302" y="399"/>
                  </a:cubicBezTo>
                  <a:close/>
                  <a:moveTo>
                    <a:pt x="358" y="393"/>
                  </a:moveTo>
                  <a:cubicBezTo>
                    <a:pt x="358" y="392"/>
                    <a:pt x="358" y="391"/>
                    <a:pt x="358" y="390"/>
                  </a:cubicBezTo>
                  <a:cubicBezTo>
                    <a:pt x="358" y="390"/>
                    <a:pt x="357" y="390"/>
                    <a:pt x="356" y="390"/>
                  </a:cubicBezTo>
                  <a:cubicBezTo>
                    <a:pt x="356" y="392"/>
                    <a:pt x="357" y="393"/>
                    <a:pt x="358" y="393"/>
                  </a:cubicBezTo>
                  <a:close/>
                  <a:moveTo>
                    <a:pt x="367" y="396"/>
                  </a:moveTo>
                  <a:cubicBezTo>
                    <a:pt x="371" y="397"/>
                    <a:pt x="380" y="398"/>
                    <a:pt x="379" y="391"/>
                  </a:cubicBezTo>
                  <a:cubicBezTo>
                    <a:pt x="372" y="391"/>
                    <a:pt x="368" y="390"/>
                    <a:pt x="367" y="396"/>
                  </a:cubicBezTo>
                  <a:close/>
                  <a:moveTo>
                    <a:pt x="385" y="398"/>
                  </a:moveTo>
                  <a:cubicBezTo>
                    <a:pt x="389" y="398"/>
                    <a:pt x="396" y="396"/>
                    <a:pt x="398" y="392"/>
                  </a:cubicBezTo>
                  <a:cubicBezTo>
                    <a:pt x="391" y="390"/>
                    <a:pt x="386" y="391"/>
                    <a:pt x="385" y="398"/>
                  </a:cubicBezTo>
                  <a:close/>
                  <a:moveTo>
                    <a:pt x="446" y="406"/>
                  </a:moveTo>
                  <a:cubicBezTo>
                    <a:pt x="460" y="402"/>
                    <a:pt x="473" y="399"/>
                    <a:pt x="482" y="392"/>
                  </a:cubicBezTo>
                  <a:cubicBezTo>
                    <a:pt x="471" y="396"/>
                    <a:pt x="452" y="397"/>
                    <a:pt x="446" y="406"/>
                  </a:cubicBezTo>
                  <a:close/>
                  <a:moveTo>
                    <a:pt x="279" y="399"/>
                  </a:moveTo>
                  <a:cubicBezTo>
                    <a:pt x="283" y="400"/>
                    <a:pt x="284" y="399"/>
                    <a:pt x="287" y="401"/>
                  </a:cubicBezTo>
                  <a:cubicBezTo>
                    <a:pt x="290" y="401"/>
                    <a:pt x="290" y="398"/>
                    <a:pt x="292" y="396"/>
                  </a:cubicBezTo>
                  <a:cubicBezTo>
                    <a:pt x="288" y="396"/>
                    <a:pt x="286" y="393"/>
                    <a:pt x="282" y="393"/>
                  </a:cubicBezTo>
                  <a:cubicBezTo>
                    <a:pt x="282" y="396"/>
                    <a:pt x="279" y="396"/>
                    <a:pt x="279" y="399"/>
                  </a:cubicBezTo>
                  <a:close/>
                  <a:moveTo>
                    <a:pt x="332" y="393"/>
                  </a:moveTo>
                  <a:cubicBezTo>
                    <a:pt x="332" y="397"/>
                    <a:pt x="327" y="400"/>
                    <a:pt x="328" y="404"/>
                  </a:cubicBezTo>
                  <a:cubicBezTo>
                    <a:pt x="334" y="405"/>
                    <a:pt x="335" y="403"/>
                    <a:pt x="340" y="405"/>
                  </a:cubicBezTo>
                  <a:cubicBezTo>
                    <a:pt x="342" y="402"/>
                    <a:pt x="344" y="399"/>
                    <a:pt x="345" y="395"/>
                  </a:cubicBezTo>
                  <a:cubicBezTo>
                    <a:pt x="341" y="395"/>
                    <a:pt x="337" y="393"/>
                    <a:pt x="332" y="393"/>
                  </a:cubicBezTo>
                  <a:close/>
                  <a:moveTo>
                    <a:pt x="409" y="399"/>
                  </a:moveTo>
                  <a:cubicBezTo>
                    <a:pt x="413" y="398"/>
                    <a:pt x="424" y="399"/>
                    <a:pt x="427" y="395"/>
                  </a:cubicBezTo>
                  <a:cubicBezTo>
                    <a:pt x="421" y="395"/>
                    <a:pt x="410" y="394"/>
                    <a:pt x="409" y="399"/>
                  </a:cubicBezTo>
                  <a:close/>
                  <a:moveTo>
                    <a:pt x="114" y="400"/>
                  </a:moveTo>
                  <a:cubicBezTo>
                    <a:pt x="114" y="398"/>
                    <a:pt x="112" y="398"/>
                    <a:pt x="111" y="396"/>
                  </a:cubicBezTo>
                  <a:cubicBezTo>
                    <a:pt x="111" y="398"/>
                    <a:pt x="112" y="400"/>
                    <a:pt x="114" y="400"/>
                  </a:cubicBezTo>
                  <a:close/>
                  <a:moveTo>
                    <a:pt x="135" y="409"/>
                  </a:moveTo>
                  <a:cubicBezTo>
                    <a:pt x="132" y="404"/>
                    <a:pt x="130" y="398"/>
                    <a:pt x="124" y="396"/>
                  </a:cubicBezTo>
                  <a:cubicBezTo>
                    <a:pt x="126" y="402"/>
                    <a:pt x="130" y="406"/>
                    <a:pt x="135" y="409"/>
                  </a:cubicBezTo>
                  <a:close/>
                  <a:moveTo>
                    <a:pt x="166" y="423"/>
                  </a:moveTo>
                  <a:cubicBezTo>
                    <a:pt x="166" y="420"/>
                    <a:pt x="163" y="415"/>
                    <a:pt x="163" y="410"/>
                  </a:cubicBezTo>
                  <a:cubicBezTo>
                    <a:pt x="157" y="407"/>
                    <a:pt x="153" y="398"/>
                    <a:pt x="146" y="398"/>
                  </a:cubicBezTo>
                  <a:cubicBezTo>
                    <a:pt x="148" y="408"/>
                    <a:pt x="156" y="421"/>
                    <a:pt x="166" y="423"/>
                  </a:cubicBezTo>
                  <a:close/>
                  <a:moveTo>
                    <a:pt x="166" y="402"/>
                  </a:moveTo>
                  <a:cubicBezTo>
                    <a:pt x="166" y="399"/>
                    <a:pt x="166" y="397"/>
                    <a:pt x="164" y="397"/>
                  </a:cubicBezTo>
                  <a:cubicBezTo>
                    <a:pt x="165" y="399"/>
                    <a:pt x="164" y="402"/>
                    <a:pt x="166" y="402"/>
                  </a:cubicBezTo>
                  <a:close/>
                  <a:moveTo>
                    <a:pt x="294" y="401"/>
                  </a:moveTo>
                  <a:cubicBezTo>
                    <a:pt x="296" y="402"/>
                    <a:pt x="296" y="400"/>
                    <a:pt x="296" y="399"/>
                  </a:cubicBezTo>
                  <a:cubicBezTo>
                    <a:pt x="296" y="399"/>
                    <a:pt x="296" y="398"/>
                    <a:pt x="295" y="398"/>
                  </a:cubicBezTo>
                  <a:cubicBezTo>
                    <a:pt x="295" y="400"/>
                    <a:pt x="294" y="400"/>
                    <a:pt x="294" y="401"/>
                  </a:cubicBezTo>
                  <a:close/>
                  <a:moveTo>
                    <a:pt x="363" y="404"/>
                  </a:moveTo>
                  <a:cubicBezTo>
                    <a:pt x="367" y="405"/>
                    <a:pt x="374" y="404"/>
                    <a:pt x="375" y="399"/>
                  </a:cubicBezTo>
                  <a:cubicBezTo>
                    <a:pt x="370" y="399"/>
                    <a:pt x="363" y="397"/>
                    <a:pt x="363" y="404"/>
                  </a:cubicBezTo>
                  <a:close/>
                  <a:moveTo>
                    <a:pt x="114" y="421"/>
                  </a:moveTo>
                  <a:cubicBezTo>
                    <a:pt x="115" y="415"/>
                    <a:pt x="108" y="417"/>
                    <a:pt x="107" y="413"/>
                  </a:cubicBezTo>
                  <a:cubicBezTo>
                    <a:pt x="99" y="410"/>
                    <a:pt x="94" y="401"/>
                    <a:pt x="87" y="399"/>
                  </a:cubicBezTo>
                  <a:cubicBezTo>
                    <a:pt x="93" y="410"/>
                    <a:pt x="104" y="415"/>
                    <a:pt x="114" y="421"/>
                  </a:cubicBezTo>
                  <a:close/>
                  <a:moveTo>
                    <a:pt x="159" y="402"/>
                  </a:moveTo>
                  <a:cubicBezTo>
                    <a:pt x="160" y="401"/>
                    <a:pt x="159" y="399"/>
                    <a:pt x="157" y="399"/>
                  </a:cubicBezTo>
                  <a:cubicBezTo>
                    <a:pt x="158" y="400"/>
                    <a:pt x="158" y="401"/>
                    <a:pt x="159" y="402"/>
                  </a:cubicBezTo>
                  <a:close/>
                  <a:moveTo>
                    <a:pt x="65" y="403"/>
                  </a:moveTo>
                  <a:cubicBezTo>
                    <a:pt x="63" y="403"/>
                    <a:pt x="60" y="398"/>
                    <a:pt x="60" y="401"/>
                  </a:cubicBezTo>
                  <a:cubicBezTo>
                    <a:pt x="65" y="405"/>
                    <a:pt x="66" y="414"/>
                    <a:pt x="72" y="416"/>
                  </a:cubicBezTo>
                  <a:cubicBezTo>
                    <a:pt x="73" y="416"/>
                    <a:pt x="73" y="415"/>
                    <a:pt x="73" y="415"/>
                  </a:cubicBezTo>
                  <a:cubicBezTo>
                    <a:pt x="72" y="409"/>
                    <a:pt x="65" y="410"/>
                    <a:pt x="65" y="403"/>
                  </a:cubicBezTo>
                  <a:close/>
                  <a:moveTo>
                    <a:pt x="421" y="410"/>
                  </a:moveTo>
                  <a:cubicBezTo>
                    <a:pt x="431" y="408"/>
                    <a:pt x="438" y="404"/>
                    <a:pt x="445" y="399"/>
                  </a:cubicBezTo>
                  <a:cubicBezTo>
                    <a:pt x="436" y="400"/>
                    <a:pt x="422" y="399"/>
                    <a:pt x="421" y="410"/>
                  </a:cubicBezTo>
                  <a:close/>
                  <a:moveTo>
                    <a:pt x="299" y="402"/>
                  </a:moveTo>
                  <a:cubicBezTo>
                    <a:pt x="301" y="402"/>
                    <a:pt x="302" y="402"/>
                    <a:pt x="304" y="402"/>
                  </a:cubicBezTo>
                  <a:cubicBezTo>
                    <a:pt x="304" y="399"/>
                    <a:pt x="298" y="399"/>
                    <a:pt x="299" y="402"/>
                  </a:cubicBezTo>
                  <a:close/>
                  <a:moveTo>
                    <a:pt x="384" y="403"/>
                  </a:moveTo>
                  <a:cubicBezTo>
                    <a:pt x="385" y="404"/>
                    <a:pt x="387" y="403"/>
                    <a:pt x="388" y="404"/>
                  </a:cubicBezTo>
                  <a:cubicBezTo>
                    <a:pt x="387" y="401"/>
                    <a:pt x="392" y="404"/>
                    <a:pt x="392" y="401"/>
                  </a:cubicBezTo>
                  <a:cubicBezTo>
                    <a:pt x="388" y="401"/>
                    <a:pt x="386" y="401"/>
                    <a:pt x="384" y="403"/>
                  </a:cubicBezTo>
                  <a:close/>
                  <a:moveTo>
                    <a:pt x="195" y="422"/>
                  </a:moveTo>
                  <a:cubicBezTo>
                    <a:pt x="187" y="414"/>
                    <a:pt x="179" y="408"/>
                    <a:pt x="170" y="401"/>
                  </a:cubicBezTo>
                  <a:cubicBezTo>
                    <a:pt x="173" y="414"/>
                    <a:pt x="186" y="416"/>
                    <a:pt x="195" y="422"/>
                  </a:cubicBezTo>
                  <a:close/>
                  <a:moveTo>
                    <a:pt x="394" y="414"/>
                  </a:moveTo>
                  <a:cubicBezTo>
                    <a:pt x="402" y="414"/>
                    <a:pt x="408" y="412"/>
                    <a:pt x="416" y="412"/>
                  </a:cubicBezTo>
                  <a:cubicBezTo>
                    <a:pt x="416" y="409"/>
                    <a:pt x="418" y="406"/>
                    <a:pt x="419" y="403"/>
                  </a:cubicBezTo>
                  <a:cubicBezTo>
                    <a:pt x="409" y="406"/>
                    <a:pt x="400" y="406"/>
                    <a:pt x="394" y="414"/>
                  </a:cubicBezTo>
                  <a:close/>
                  <a:moveTo>
                    <a:pt x="267" y="407"/>
                  </a:moveTo>
                  <a:cubicBezTo>
                    <a:pt x="263" y="406"/>
                    <a:pt x="258" y="403"/>
                    <a:pt x="253" y="405"/>
                  </a:cubicBezTo>
                  <a:cubicBezTo>
                    <a:pt x="257" y="405"/>
                    <a:pt x="264" y="411"/>
                    <a:pt x="267" y="407"/>
                  </a:cubicBezTo>
                  <a:close/>
                  <a:moveTo>
                    <a:pt x="118" y="416"/>
                  </a:moveTo>
                  <a:cubicBezTo>
                    <a:pt x="118" y="410"/>
                    <a:pt x="114" y="408"/>
                    <a:pt x="111" y="405"/>
                  </a:cubicBezTo>
                  <a:cubicBezTo>
                    <a:pt x="113" y="409"/>
                    <a:pt x="113" y="415"/>
                    <a:pt x="118" y="416"/>
                  </a:cubicBezTo>
                  <a:close/>
                  <a:moveTo>
                    <a:pt x="308" y="407"/>
                  </a:moveTo>
                  <a:cubicBezTo>
                    <a:pt x="311" y="407"/>
                    <a:pt x="316" y="409"/>
                    <a:pt x="319" y="409"/>
                  </a:cubicBezTo>
                  <a:cubicBezTo>
                    <a:pt x="319" y="407"/>
                    <a:pt x="318" y="407"/>
                    <a:pt x="318" y="406"/>
                  </a:cubicBezTo>
                  <a:cubicBezTo>
                    <a:pt x="314" y="406"/>
                    <a:pt x="309" y="404"/>
                    <a:pt x="308" y="407"/>
                  </a:cubicBezTo>
                  <a:close/>
                  <a:moveTo>
                    <a:pt x="338" y="410"/>
                  </a:moveTo>
                  <a:cubicBezTo>
                    <a:pt x="339" y="409"/>
                    <a:pt x="340" y="408"/>
                    <a:pt x="340" y="407"/>
                  </a:cubicBezTo>
                  <a:cubicBezTo>
                    <a:pt x="336" y="408"/>
                    <a:pt x="332" y="406"/>
                    <a:pt x="330" y="408"/>
                  </a:cubicBezTo>
                  <a:cubicBezTo>
                    <a:pt x="333" y="408"/>
                    <a:pt x="335" y="410"/>
                    <a:pt x="338" y="410"/>
                  </a:cubicBezTo>
                  <a:close/>
                  <a:moveTo>
                    <a:pt x="346" y="410"/>
                  </a:moveTo>
                  <a:cubicBezTo>
                    <a:pt x="348" y="410"/>
                    <a:pt x="347" y="409"/>
                    <a:pt x="349" y="409"/>
                  </a:cubicBezTo>
                  <a:cubicBezTo>
                    <a:pt x="349" y="406"/>
                    <a:pt x="345" y="406"/>
                    <a:pt x="346" y="410"/>
                  </a:cubicBezTo>
                  <a:close/>
                  <a:moveTo>
                    <a:pt x="358" y="411"/>
                  </a:moveTo>
                  <a:cubicBezTo>
                    <a:pt x="363" y="410"/>
                    <a:pt x="371" y="412"/>
                    <a:pt x="371" y="407"/>
                  </a:cubicBezTo>
                  <a:cubicBezTo>
                    <a:pt x="367" y="408"/>
                    <a:pt x="361" y="408"/>
                    <a:pt x="358" y="411"/>
                  </a:cubicBezTo>
                  <a:close/>
                  <a:moveTo>
                    <a:pt x="144" y="414"/>
                  </a:moveTo>
                  <a:cubicBezTo>
                    <a:pt x="142" y="412"/>
                    <a:pt x="142" y="407"/>
                    <a:pt x="140" y="409"/>
                  </a:cubicBezTo>
                  <a:cubicBezTo>
                    <a:pt x="141" y="410"/>
                    <a:pt x="143" y="414"/>
                    <a:pt x="144" y="414"/>
                  </a:cubicBezTo>
                  <a:close/>
                  <a:moveTo>
                    <a:pt x="328" y="409"/>
                  </a:moveTo>
                  <a:cubicBezTo>
                    <a:pt x="326" y="409"/>
                    <a:pt x="325" y="409"/>
                    <a:pt x="323" y="408"/>
                  </a:cubicBezTo>
                  <a:cubicBezTo>
                    <a:pt x="323" y="410"/>
                    <a:pt x="327" y="410"/>
                    <a:pt x="328" y="409"/>
                  </a:cubicBezTo>
                  <a:close/>
                  <a:moveTo>
                    <a:pt x="146" y="439"/>
                  </a:moveTo>
                  <a:cubicBezTo>
                    <a:pt x="139" y="429"/>
                    <a:pt x="131" y="413"/>
                    <a:pt x="120" y="409"/>
                  </a:cubicBezTo>
                  <a:cubicBezTo>
                    <a:pt x="129" y="419"/>
                    <a:pt x="137" y="430"/>
                    <a:pt x="146" y="439"/>
                  </a:cubicBezTo>
                  <a:close/>
                  <a:moveTo>
                    <a:pt x="271" y="410"/>
                  </a:moveTo>
                  <a:cubicBezTo>
                    <a:pt x="272" y="410"/>
                    <a:pt x="273" y="410"/>
                    <a:pt x="273" y="410"/>
                  </a:cubicBezTo>
                  <a:cubicBezTo>
                    <a:pt x="274" y="408"/>
                    <a:pt x="270" y="408"/>
                    <a:pt x="271" y="410"/>
                  </a:cubicBezTo>
                  <a:close/>
                  <a:moveTo>
                    <a:pt x="298" y="412"/>
                  </a:moveTo>
                  <a:cubicBezTo>
                    <a:pt x="298" y="412"/>
                    <a:pt x="299" y="413"/>
                    <a:pt x="299" y="413"/>
                  </a:cubicBezTo>
                  <a:cubicBezTo>
                    <a:pt x="303" y="413"/>
                    <a:pt x="305" y="414"/>
                    <a:pt x="308" y="414"/>
                  </a:cubicBezTo>
                  <a:cubicBezTo>
                    <a:pt x="311" y="414"/>
                    <a:pt x="309" y="413"/>
                    <a:pt x="307" y="413"/>
                  </a:cubicBezTo>
                  <a:cubicBezTo>
                    <a:pt x="303" y="413"/>
                    <a:pt x="297" y="409"/>
                    <a:pt x="293" y="411"/>
                  </a:cubicBezTo>
                  <a:cubicBezTo>
                    <a:pt x="295" y="411"/>
                    <a:pt x="296" y="412"/>
                    <a:pt x="298" y="412"/>
                  </a:cubicBezTo>
                  <a:close/>
                  <a:moveTo>
                    <a:pt x="380" y="416"/>
                  </a:moveTo>
                  <a:cubicBezTo>
                    <a:pt x="382" y="416"/>
                    <a:pt x="384" y="415"/>
                    <a:pt x="386" y="414"/>
                  </a:cubicBezTo>
                  <a:cubicBezTo>
                    <a:pt x="384" y="413"/>
                    <a:pt x="379" y="414"/>
                    <a:pt x="380" y="416"/>
                  </a:cubicBezTo>
                  <a:close/>
                  <a:moveTo>
                    <a:pt x="76" y="418"/>
                  </a:moveTo>
                  <a:cubicBezTo>
                    <a:pt x="76" y="417"/>
                    <a:pt x="77" y="416"/>
                    <a:pt x="76" y="415"/>
                  </a:cubicBezTo>
                  <a:cubicBezTo>
                    <a:pt x="75" y="416"/>
                    <a:pt x="75" y="412"/>
                    <a:pt x="74" y="415"/>
                  </a:cubicBezTo>
                  <a:cubicBezTo>
                    <a:pt x="75" y="416"/>
                    <a:pt x="74" y="417"/>
                    <a:pt x="76" y="418"/>
                  </a:cubicBezTo>
                  <a:close/>
                  <a:moveTo>
                    <a:pt x="392" y="416"/>
                  </a:moveTo>
                  <a:cubicBezTo>
                    <a:pt x="393" y="416"/>
                    <a:pt x="394" y="417"/>
                    <a:pt x="394" y="417"/>
                  </a:cubicBezTo>
                  <a:cubicBezTo>
                    <a:pt x="394" y="416"/>
                    <a:pt x="395" y="416"/>
                    <a:pt x="395" y="415"/>
                  </a:cubicBezTo>
                  <a:cubicBezTo>
                    <a:pt x="393" y="415"/>
                    <a:pt x="393" y="416"/>
                    <a:pt x="392" y="416"/>
                  </a:cubicBezTo>
                  <a:close/>
                  <a:moveTo>
                    <a:pt x="374" y="418"/>
                  </a:moveTo>
                  <a:cubicBezTo>
                    <a:pt x="375" y="417"/>
                    <a:pt x="378" y="418"/>
                    <a:pt x="378" y="415"/>
                  </a:cubicBezTo>
                  <a:cubicBezTo>
                    <a:pt x="376" y="416"/>
                    <a:pt x="374" y="415"/>
                    <a:pt x="374" y="418"/>
                  </a:cubicBezTo>
                  <a:close/>
                  <a:moveTo>
                    <a:pt x="321" y="416"/>
                  </a:moveTo>
                  <a:cubicBezTo>
                    <a:pt x="320" y="416"/>
                    <a:pt x="320" y="417"/>
                    <a:pt x="321" y="417"/>
                  </a:cubicBezTo>
                  <a:cubicBezTo>
                    <a:pt x="324" y="417"/>
                    <a:pt x="331" y="418"/>
                    <a:pt x="330" y="416"/>
                  </a:cubicBezTo>
                  <a:cubicBezTo>
                    <a:pt x="327" y="417"/>
                    <a:pt x="326" y="416"/>
                    <a:pt x="323" y="416"/>
                  </a:cubicBezTo>
                  <a:cubicBezTo>
                    <a:pt x="322" y="416"/>
                    <a:pt x="321" y="416"/>
                    <a:pt x="321" y="416"/>
                  </a:cubicBezTo>
                  <a:close/>
                  <a:moveTo>
                    <a:pt x="83" y="421"/>
                  </a:moveTo>
                  <a:cubicBezTo>
                    <a:pt x="82" y="419"/>
                    <a:pt x="79" y="418"/>
                    <a:pt x="77" y="416"/>
                  </a:cubicBezTo>
                  <a:cubicBezTo>
                    <a:pt x="75" y="420"/>
                    <a:pt x="83" y="420"/>
                    <a:pt x="83" y="421"/>
                  </a:cubicBezTo>
                  <a:close/>
                  <a:moveTo>
                    <a:pt x="129" y="425"/>
                  </a:moveTo>
                  <a:cubicBezTo>
                    <a:pt x="126" y="424"/>
                    <a:pt x="124" y="418"/>
                    <a:pt x="121" y="418"/>
                  </a:cubicBezTo>
                  <a:cubicBezTo>
                    <a:pt x="122" y="422"/>
                    <a:pt x="127" y="424"/>
                    <a:pt x="129" y="425"/>
                  </a:cubicBezTo>
                  <a:close/>
                  <a:moveTo>
                    <a:pt x="417" y="421"/>
                  </a:moveTo>
                  <a:cubicBezTo>
                    <a:pt x="425" y="421"/>
                    <a:pt x="435" y="421"/>
                    <a:pt x="443" y="419"/>
                  </a:cubicBezTo>
                  <a:cubicBezTo>
                    <a:pt x="436" y="417"/>
                    <a:pt x="422" y="418"/>
                    <a:pt x="417" y="421"/>
                  </a:cubicBezTo>
                  <a:close/>
                  <a:moveTo>
                    <a:pt x="388" y="419"/>
                  </a:moveTo>
                  <a:cubicBezTo>
                    <a:pt x="388" y="417"/>
                    <a:pt x="385" y="419"/>
                    <a:pt x="384" y="418"/>
                  </a:cubicBezTo>
                  <a:cubicBezTo>
                    <a:pt x="383" y="420"/>
                    <a:pt x="386" y="419"/>
                    <a:pt x="388" y="419"/>
                  </a:cubicBezTo>
                  <a:close/>
                  <a:moveTo>
                    <a:pt x="160" y="426"/>
                  </a:moveTo>
                  <a:cubicBezTo>
                    <a:pt x="161" y="425"/>
                    <a:pt x="157" y="424"/>
                    <a:pt x="159" y="422"/>
                  </a:cubicBezTo>
                  <a:cubicBezTo>
                    <a:pt x="155" y="422"/>
                    <a:pt x="155" y="419"/>
                    <a:pt x="152" y="419"/>
                  </a:cubicBezTo>
                  <a:cubicBezTo>
                    <a:pt x="152" y="424"/>
                    <a:pt x="158" y="426"/>
                    <a:pt x="160" y="426"/>
                  </a:cubicBezTo>
                  <a:close/>
                  <a:moveTo>
                    <a:pt x="174" y="427"/>
                  </a:moveTo>
                  <a:cubicBezTo>
                    <a:pt x="182" y="430"/>
                    <a:pt x="188" y="435"/>
                    <a:pt x="196" y="438"/>
                  </a:cubicBezTo>
                  <a:cubicBezTo>
                    <a:pt x="188" y="432"/>
                    <a:pt x="181" y="425"/>
                    <a:pt x="173" y="419"/>
                  </a:cubicBezTo>
                  <a:cubicBezTo>
                    <a:pt x="173" y="422"/>
                    <a:pt x="174" y="425"/>
                    <a:pt x="174" y="427"/>
                  </a:cubicBezTo>
                  <a:close/>
                  <a:moveTo>
                    <a:pt x="347" y="422"/>
                  </a:moveTo>
                  <a:cubicBezTo>
                    <a:pt x="354" y="422"/>
                    <a:pt x="358" y="423"/>
                    <a:pt x="366" y="423"/>
                  </a:cubicBezTo>
                  <a:cubicBezTo>
                    <a:pt x="366" y="421"/>
                    <a:pt x="366" y="420"/>
                    <a:pt x="366" y="419"/>
                  </a:cubicBezTo>
                  <a:cubicBezTo>
                    <a:pt x="360" y="418"/>
                    <a:pt x="352" y="420"/>
                    <a:pt x="347" y="422"/>
                  </a:cubicBezTo>
                  <a:close/>
                  <a:moveTo>
                    <a:pt x="371" y="423"/>
                  </a:moveTo>
                  <a:cubicBezTo>
                    <a:pt x="372" y="421"/>
                    <a:pt x="378" y="423"/>
                    <a:pt x="378" y="421"/>
                  </a:cubicBezTo>
                  <a:cubicBezTo>
                    <a:pt x="375" y="421"/>
                    <a:pt x="371" y="419"/>
                    <a:pt x="371" y="423"/>
                  </a:cubicBezTo>
                  <a:close/>
                  <a:moveTo>
                    <a:pt x="89" y="426"/>
                  </a:moveTo>
                  <a:cubicBezTo>
                    <a:pt x="88" y="424"/>
                    <a:pt x="85" y="422"/>
                    <a:pt x="84" y="423"/>
                  </a:cubicBezTo>
                  <a:cubicBezTo>
                    <a:pt x="86" y="423"/>
                    <a:pt x="86" y="426"/>
                    <a:pt x="89" y="426"/>
                  </a:cubicBezTo>
                  <a:close/>
                  <a:moveTo>
                    <a:pt x="92" y="436"/>
                  </a:moveTo>
                  <a:cubicBezTo>
                    <a:pt x="88" y="431"/>
                    <a:pt x="81" y="425"/>
                    <a:pt x="75" y="424"/>
                  </a:cubicBezTo>
                  <a:cubicBezTo>
                    <a:pt x="80" y="428"/>
                    <a:pt x="88" y="435"/>
                    <a:pt x="92" y="436"/>
                  </a:cubicBezTo>
                  <a:close/>
                  <a:moveTo>
                    <a:pt x="119" y="426"/>
                  </a:moveTo>
                  <a:cubicBezTo>
                    <a:pt x="123" y="428"/>
                    <a:pt x="125" y="431"/>
                    <a:pt x="129" y="432"/>
                  </a:cubicBezTo>
                  <a:cubicBezTo>
                    <a:pt x="126" y="431"/>
                    <a:pt x="122" y="424"/>
                    <a:pt x="119" y="426"/>
                  </a:cubicBezTo>
                  <a:close/>
                  <a:moveTo>
                    <a:pt x="149" y="430"/>
                  </a:moveTo>
                  <a:cubicBezTo>
                    <a:pt x="148" y="429"/>
                    <a:pt x="146" y="425"/>
                    <a:pt x="145" y="426"/>
                  </a:cubicBezTo>
                  <a:cubicBezTo>
                    <a:pt x="147" y="427"/>
                    <a:pt x="146" y="430"/>
                    <a:pt x="149" y="430"/>
                  </a:cubicBezTo>
                  <a:close/>
                  <a:moveTo>
                    <a:pt x="169" y="472"/>
                  </a:moveTo>
                  <a:cubicBezTo>
                    <a:pt x="158" y="453"/>
                    <a:pt x="136" y="442"/>
                    <a:pt x="120" y="431"/>
                  </a:cubicBezTo>
                  <a:cubicBezTo>
                    <a:pt x="136" y="445"/>
                    <a:pt x="152" y="458"/>
                    <a:pt x="169" y="472"/>
                  </a:cubicBezTo>
                  <a:close/>
                  <a:moveTo>
                    <a:pt x="157" y="443"/>
                  </a:moveTo>
                  <a:cubicBezTo>
                    <a:pt x="157" y="438"/>
                    <a:pt x="151" y="436"/>
                    <a:pt x="152" y="432"/>
                  </a:cubicBezTo>
                  <a:cubicBezTo>
                    <a:pt x="151" y="432"/>
                    <a:pt x="150" y="432"/>
                    <a:pt x="149" y="432"/>
                  </a:cubicBezTo>
                  <a:cubicBezTo>
                    <a:pt x="151" y="436"/>
                    <a:pt x="154" y="439"/>
                    <a:pt x="157" y="443"/>
                  </a:cubicBezTo>
                  <a:close/>
                  <a:moveTo>
                    <a:pt x="176" y="464"/>
                  </a:moveTo>
                  <a:cubicBezTo>
                    <a:pt x="185" y="470"/>
                    <a:pt x="193" y="476"/>
                    <a:pt x="203" y="481"/>
                  </a:cubicBezTo>
                  <a:cubicBezTo>
                    <a:pt x="192" y="468"/>
                    <a:pt x="179" y="456"/>
                    <a:pt x="167" y="443"/>
                  </a:cubicBezTo>
                  <a:cubicBezTo>
                    <a:pt x="167" y="442"/>
                    <a:pt x="166" y="442"/>
                    <a:pt x="166" y="440"/>
                  </a:cubicBezTo>
                  <a:cubicBezTo>
                    <a:pt x="162" y="438"/>
                    <a:pt x="159" y="435"/>
                    <a:pt x="155" y="432"/>
                  </a:cubicBezTo>
                  <a:cubicBezTo>
                    <a:pt x="160" y="444"/>
                    <a:pt x="170" y="453"/>
                    <a:pt x="176" y="464"/>
                  </a:cubicBezTo>
                  <a:close/>
                  <a:moveTo>
                    <a:pt x="129" y="445"/>
                  </a:moveTo>
                  <a:cubicBezTo>
                    <a:pt x="125" y="440"/>
                    <a:pt x="119" y="436"/>
                    <a:pt x="113" y="433"/>
                  </a:cubicBezTo>
                  <a:cubicBezTo>
                    <a:pt x="117" y="438"/>
                    <a:pt x="123" y="442"/>
                    <a:pt x="129" y="445"/>
                  </a:cubicBezTo>
                  <a:close/>
                  <a:moveTo>
                    <a:pt x="185" y="449"/>
                  </a:moveTo>
                  <a:cubicBezTo>
                    <a:pt x="181" y="446"/>
                    <a:pt x="174" y="441"/>
                    <a:pt x="169" y="437"/>
                  </a:cubicBezTo>
                  <a:cubicBezTo>
                    <a:pt x="174" y="441"/>
                    <a:pt x="178" y="447"/>
                    <a:pt x="185" y="449"/>
                  </a:cubicBezTo>
                  <a:close/>
                  <a:moveTo>
                    <a:pt x="203" y="509"/>
                  </a:moveTo>
                  <a:cubicBezTo>
                    <a:pt x="200" y="508"/>
                    <a:pt x="199" y="504"/>
                    <a:pt x="196" y="502"/>
                  </a:cubicBezTo>
                  <a:cubicBezTo>
                    <a:pt x="186" y="494"/>
                    <a:pt x="173" y="489"/>
                    <a:pt x="168" y="480"/>
                  </a:cubicBezTo>
                  <a:cubicBezTo>
                    <a:pt x="156" y="471"/>
                    <a:pt x="140" y="459"/>
                    <a:pt x="128" y="449"/>
                  </a:cubicBezTo>
                  <a:cubicBezTo>
                    <a:pt x="124" y="447"/>
                    <a:pt x="117" y="439"/>
                    <a:pt x="115" y="440"/>
                  </a:cubicBezTo>
                  <a:cubicBezTo>
                    <a:pt x="115" y="440"/>
                    <a:pt x="115" y="440"/>
                    <a:pt x="115" y="440"/>
                  </a:cubicBezTo>
                  <a:cubicBezTo>
                    <a:pt x="119" y="445"/>
                    <a:pt x="125" y="449"/>
                    <a:pt x="130" y="454"/>
                  </a:cubicBezTo>
                  <a:cubicBezTo>
                    <a:pt x="134" y="457"/>
                    <a:pt x="139" y="461"/>
                    <a:pt x="143" y="464"/>
                  </a:cubicBezTo>
                  <a:cubicBezTo>
                    <a:pt x="151" y="472"/>
                    <a:pt x="161" y="478"/>
                    <a:pt x="168" y="486"/>
                  </a:cubicBezTo>
                  <a:cubicBezTo>
                    <a:pt x="170" y="488"/>
                    <a:pt x="171" y="491"/>
                    <a:pt x="173" y="492"/>
                  </a:cubicBezTo>
                  <a:cubicBezTo>
                    <a:pt x="179" y="497"/>
                    <a:pt x="186" y="501"/>
                    <a:pt x="193" y="505"/>
                  </a:cubicBezTo>
                  <a:cubicBezTo>
                    <a:pt x="200" y="509"/>
                    <a:pt x="207" y="513"/>
                    <a:pt x="214" y="518"/>
                  </a:cubicBezTo>
                  <a:cubicBezTo>
                    <a:pt x="212" y="513"/>
                    <a:pt x="206" y="512"/>
                    <a:pt x="203" y="509"/>
                  </a:cubicBezTo>
                  <a:close/>
                  <a:moveTo>
                    <a:pt x="162" y="448"/>
                  </a:moveTo>
                  <a:cubicBezTo>
                    <a:pt x="161" y="446"/>
                    <a:pt x="160" y="447"/>
                    <a:pt x="161" y="444"/>
                  </a:cubicBezTo>
                  <a:cubicBezTo>
                    <a:pt x="160" y="445"/>
                    <a:pt x="158" y="442"/>
                    <a:pt x="157" y="444"/>
                  </a:cubicBezTo>
                  <a:cubicBezTo>
                    <a:pt x="158" y="444"/>
                    <a:pt x="158" y="446"/>
                    <a:pt x="159" y="446"/>
                  </a:cubicBezTo>
                  <a:cubicBezTo>
                    <a:pt x="161" y="445"/>
                    <a:pt x="160" y="448"/>
                    <a:pt x="162" y="448"/>
                  </a:cubicBezTo>
                  <a:close/>
                  <a:moveTo>
                    <a:pt x="137" y="452"/>
                  </a:moveTo>
                  <a:cubicBezTo>
                    <a:pt x="138" y="450"/>
                    <a:pt x="134" y="448"/>
                    <a:pt x="134" y="449"/>
                  </a:cubicBezTo>
                  <a:cubicBezTo>
                    <a:pt x="135" y="450"/>
                    <a:pt x="136" y="451"/>
                    <a:pt x="137" y="452"/>
                  </a:cubicBezTo>
                  <a:close/>
                  <a:moveTo>
                    <a:pt x="142" y="455"/>
                  </a:moveTo>
                  <a:cubicBezTo>
                    <a:pt x="141" y="455"/>
                    <a:pt x="141" y="454"/>
                    <a:pt x="141" y="453"/>
                  </a:cubicBezTo>
                  <a:cubicBezTo>
                    <a:pt x="140" y="453"/>
                    <a:pt x="139" y="453"/>
                    <a:pt x="138" y="452"/>
                  </a:cubicBezTo>
                  <a:cubicBezTo>
                    <a:pt x="138" y="454"/>
                    <a:pt x="141" y="456"/>
                    <a:pt x="142" y="455"/>
                  </a:cubicBezTo>
                  <a:close/>
                  <a:moveTo>
                    <a:pt x="171" y="504"/>
                  </a:moveTo>
                  <a:cubicBezTo>
                    <a:pt x="165" y="499"/>
                    <a:pt x="160" y="495"/>
                    <a:pt x="155" y="491"/>
                  </a:cubicBezTo>
                  <a:cubicBezTo>
                    <a:pt x="155" y="490"/>
                    <a:pt x="155" y="490"/>
                    <a:pt x="155" y="489"/>
                  </a:cubicBezTo>
                  <a:cubicBezTo>
                    <a:pt x="154" y="489"/>
                    <a:pt x="154" y="490"/>
                    <a:pt x="153" y="490"/>
                  </a:cubicBezTo>
                  <a:cubicBezTo>
                    <a:pt x="149" y="483"/>
                    <a:pt x="141" y="479"/>
                    <a:pt x="134" y="474"/>
                  </a:cubicBezTo>
                  <a:cubicBezTo>
                    <a:pt x="144" y="486"/>
                    <a:pt x="159" y="496"/>
                    <a:pt x="171" y="504"/>
                  </a:cubicBezTo>
                  <a:close/>
                  <a:moveTo>
                    <a:pt x="204" y="501"/>
                  </a:moveTo>
                  <a:cubicBezTo>
                    <a:pt x="204" y="498"/>
                    <a:pt x="201" y="498"/>
                    <a:pt x="200" y="496"/>
                  </a:cubicBezTo>
                  <a:cubicBezTo>
                    <a:pt x="200" y="499"/>
                    <a:pt x="202" y="500"/>
                    <a:pt x="204" y="501"/>
                  </a:cubicBezTo>
                  <a:close/>
                  <a:moveTo>
                    <a:pt x="190" y="511"/>
                  </a:moveTo>
                  <a:cubicBezTo>
                    <a:pt x="186" y="508"/>
                    <a:pt x="183" y="505"/>
                    <a:pt x="177" y="503"/>
                  </a:cubicBezTo>
                  <a:cubicBezTo>
                    <a:pt x="175" y="503"/>
                    <a:pt x="172" y="498"/>
                    <a:pt x="172" y="500"/>
                  </a:cubicBezTo>
                  <a:cubicBezTo>
                    <a:pt x="177" y="504"/>
                    <a:pt x="183" y="511"/>
                    <a:pt x="190" y="511"/>
                  </a:cubicBezTo>
                  <a:close/>
                  <a:moveTo>
                    <a:pt x="233" y="539"/>
                  </a:moveTo>
                  <a:cubicBezTo>
                    <a:pt x="233" y="539"/>
                    <a:pt x="233" y="539"/>
                    <a:pt x="233" y="539"/>
                  </a:cubicBezTo>
                  <a:moveTo>
                    <a:pt x="250" y="554"/>
                  </a:moveTo>
                  <a:cubicBezTo>
                    <a:pt x="248" y="554"/>
                    <a:pt x="248" y="552"/>
                    <a:pt x="247" y="551"/>
                  </a:cubicBezTo>
                  <a:cubicBezTo>
                    <a:pt x="245" y="552"/>
                    <a:pt x="246" y="552"/>
                    <a:pt x="244" y="551"/>
                  </a:cubicBezTo>
                  <a:cubicBezTo>
                    <a:pt x="245" y="553"/>
                    <a:pt x="248" y="557"/>
                    <a:pt x="250" y="55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5" name="TextBox 1">
            <a:extLst>
              <a:ext uri="{FF2B5EF4-FFF2-40B4-BE49-F238E27FC236}">
                <a16:creationId xmlns:a16="http://schemas.microsoft.com/office/drawing/2014/main" xmlns="" id="{1AA16078-BDF9-4327-AF4C-80E34E1789CB}"/>
              </a:ext>
            </a:extLst>
          </p:cNvPr>
          <p:cNvSpPr txBox="1"/>
          <p:nvPr/>
        </p:nvSpPr>
        <p:spPr>
          <a:xfrm>
            <a:off x="3769587" y="2022768"/>
            <a:ext cx="6629665" cy="969496"/>
          </a:xfrm>
          <a:prstGeom prst="rect">
            <a:avLst/>
          </a:prstGeom>
          <a:noFill/>
          <a:effectLst/>
        </p:spPr>
        <p:txBody>
          <a:bodyPr wrap="square" lIns="0" tIns="0" r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18" charset="0"/>
                <a:cs typeface="微软雅黑" pitchFamily="18" charset="0"/>
              </a:rPr>
              <a:t>请在此处添加详细文本，文本内容与标题尽量相符保持一致，语言描述简洁生动有趣。请在此处添加详细文本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18" charset="0"/>
                <a:cs typeface="微软雅黑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29575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2" presetClass="entr" presetSubtype="8" fill="hold" nodeType="clickEffect" p14:presetBounceEnd="2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6000">
                                          <p:cBhvr additive="base">
                                            <p:cTn id="1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6000">
                                          <p:cBhvr additive="base">
                                            <p:cTn id="1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4" fill="hold">
                          <p:stCondLst>
                            <p:cond delay="indefinite"/>
                          </p:stCondLst>
                          <p:childTnLst>
                            <p:par>
                              <p:cTn id="2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6" presetID="2" presetClass="entr" presetSubtype="8" fill="hold" nodeType="clickEffect" p14:presetBounceEnd="2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6000">
                                          <p:cBhvr additive="base">
                                            <p:cTn id="2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6000">
                                          <p:cBhvr additive="base">
                                            <p:cTn id="29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1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  <p:bldP spid="11" grpId="0" animBg="1"/>
          <p:bldP spid="1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4" fill="hold">
                          <p:stCondLst>
                            <p:cond delay="indefinite"/>
                          </p:stCondLst>
                          <p:childTnLst>
                            <p:par>
                              <p:cTn id="2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6" presetID="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1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  <p:bldP spid="11" grpId="0" animBg="1"/>
          <p:bldP spid="15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4D40D88C-6E56-449A-98E3-1A5C209F448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此处添加标题文本</a:t>
            </a:r>
          </a:p>
        </p:txBody>
      </p:sp>
      <p:sp>
        <p:nvSpPr>
          <p:cNvPr id="16" name="任意多边形 64">
            <a:extLst>
              <a:ext uri="{FF2B5EF4-FFF2-40B4-BE49-F238E27FC236}">
                <a16:creationId xmlns:a16="http://schemas.microsoft.com/office/drawing/2014/main" xmlns="" id="{BE5B44CD-5C1C-450E-8A61-2C210C195983}"/>
              </a:ext>
            </a:extLst>
          </p:cNvPr>
          <p:cNvSpPr/>
          <p:nvPr/>
        </p:nvSpPr>
        <p:spPr>
          <a:xfrm>
            <a:off x="716992" y="3216411"/>
            <a:ext cx="10566308" cy="793498"/>
          </a:xfrm>
          <a:custGeom>
            <a:avLst/>
            <a:gdLst>
              <a:gd name="connsiteX0" fmla="*/ 0 w 8505371"/>
              <a:gd name="connsiteY0" fmla="*/ 566124 h 638728"/>
              <a:gd name="connsiteX1" fmla="*/ 1436914 w 8505371"/>
              <a:gd name="connsiteY1" fmla="*/ 116181 h 638728"/>
              <a:gd name="connsiteX2" fmla="*/ 2931885 w 8505371"/>
              <a:gd name="connsiteY2" fmla="*/ 595153 h 638728"/>
              <a:gd name="connsiteX3" fmla="*/ 4601028 w 8505371"/>
              <a:gd name="connsiteY3" fmla="*/ 67 h 638728"/>
              <a:gd name="connsiteX4" fmla="*/ 6270171 w 8505371"/>
              <a:gd name="connsiteY4" fmla="*/ 638696 h 638728"/>
              <a:gd name="connsiteX5" fmla="*/ 7736114 w 8505371"/>
              <a:gd name="connsiteY5" fmla="*/ 29096 h 638728"/>
              <a:gd name="connsiteX6" fmla="*/ 8505371 w 8505371"/>
              <a:gd name="connsiteY6" fmla="*/ 217781 h 638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05371" h="638728">
                <a:moveTo>
                  <a:pt x="0" y="566124"/>
                </a:moveTo>
                <a:cubicBezTo>
                  <a:pt x="474133" y="338733"/>
                  <a:pt x="948267" y="111343"/>
                  <a:pt x="1436914" y="116181"/>
                </a:cubicBezTo>
                <a:cubicBezTo>
                  <a:pt x="1925561" y="121019"/>
                  <a:pt x="2404533" y="614505"/>
                  <a:pt x="2931885" y="595153"/>
                </a:cubicBezTo>
                <a:cubicBezTo>
                  <a:pt x="3459237" y="575801"/>
                  <a:pt x="4044647" y="-7190"/>
                  <a:pt x="4601028" y="67"/>
                </a:cubicBezTo>
                <a:cubicBezTo>
                  <a:pt x="5157409" y="7324"/>
                  <a:pt x="5747657" y="633858"/>
                  <a:pt x="6270171" y="638696"/>
                </a:cubicBezTo>
                <a:cubicBezTo>
                  <a:pt x="6792685" y="643534"/>
                  <a:pt x="7363581" y="99248"/>
                  <a:pt x="7736114" y="29096"/>
                </a:cubicBezTo>
                <a:cubicBezTo>
                  <a:pt x="8108647" y="-41056"/>
                  <a:pt x="8362647" y="271000"/>
                  <a:pt x="8505371" y="217781"/>
                </a:cubicBezTo>
              </a:path>
            </a:pathLst>
          </a:custGeom>
          <a:noFill/>
          <a:ln w="349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tIns="46800" rIns="90000" bIns="46800" rtlCol="0" anchor="ctr">
            <a:normAutofit/>
          </a:bodyPr>
          <a:lstStyle/>
          <a:p>
            <a:pPr algn="ctr"/>
            <a:endParaRPr lang="zh-CN" altLang="en-US" sz="1350"/>
          </a:p>
        </p:txBody>
      </p:sp>
      <p:sp>
        <p:nvSpPr>
          <p:cNvPr id="30" name="TextBox 1">
            <a:extLst>
              <a:ext uri="{FF2B5EF4-FFF2-40B4-BE49-F238E27FC236}">
                <a16:creationId xmlns:a16="http://schemas.microsoft.com/office/drawing/2014/main" xmlns="" id="{473BF446-99F1-4CE8-B5AB-9AAFD2AB3F31}"/>
              </a:ext>
            </a:extLst>
          </p:cNvPr>
          <p:cNvSpPr txBox="1"/>
          <p:nvPr/>
        </p:nvSpPr>
        <p:spPr>
          <a:xfrm>
            <a:off x="1251672" y="3866412"/>
            <a:ext cx="2597919" cy="1656607"/>
          </a:xfrm>
          <a:prstGeom prst="rect">
            <a:avLst/>
          </a:prstGeom>
          <a:noFill/>
          <a:effectLst/>
        </p:spPr>
        <p:txBody>
          <a:bodyPr wrap="square" lIns="0" tIns="0" r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18" charset="0"/>
                <a:cs typeface="微软雅黑" pitchFamily="18" charset="0"/>
              </a:rPr>
              <a:t>请在此处添加详细文本，文本内容与标题尽量相符保持一致，语言描述简洁生动有趣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18" charset="0"/>
                <a:cs typeface="微软雅黑" pitchFamily="18" charset="0"/>
              </a:rPr>
              <a:t>.</a:t>
            </a:r>
          </a:p>
        </p:txBody>
      </p:sp>
      <p:sp>
        <p:nvSpPr>
          <p:cNvPr id="31" name="TextBox 1">
            <a:extLst>
              <a:ext uri="{FF2B5EF4-FFF2-40B4-BE49-F238E27FC236}">
                <a16:creationId xmlns:a16="http://schemas.microsoft.com/office/drawing/2014/main" xmlns="" id="{3AAB5F29-8CDA-433D-91B9-6E911716A612}"/>
              </a:ext>
            </a:extLst>
          </p:cNvPr>
          <p:cNvSpPr txBox="1"/>
          <p:nvPr/>
        </p:nvSpPr>
        <p:spPr>
          <a:xfrm>
            <a:off x="3490896" y="1851564"/>
            <a:ext cx="2597919" cy="1656607"/>
          </a:xfrm>
          <a:prstGeom prst="rect">
            <a:avLst/>
          </a:prstGeom>
          <a:noFill/>
          <a:effectLst/>
        </p:spPr>
        <p:txBody>
          <a:bodyPr wrap="square" lIns="0" tIns="0" r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18" charset="0"/>
                <a:cs typeface="微软雅黑" pitchFamily="18" charset="0"/>
              </a:rPr>
              <a:t>请在此处添加详细文本，文本内容与标题尽量相符保持一致，语言描述简洁生动有趣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18" charset="0"/>
                <a:cs typeface="微软雅黑" pitchFamily="18" charset="0"/>
              </a:rPr>
              <a:t>.</a:t>
            </a:r>
          </a:p>
        </p:txBody>
      </p:sp>
      <p:sp>
        <p:nvSpPr>
          <p:cNvPr id="40" name="TextBox 1">
            <a:extLst>
              <a:ext uri="{FF2B5EF4-FFF2-40B4-BE49-F238E27FC236}">
                <a16:creationId xmlns:a16="http://schemas.microsoft.com/office/drawing/2014/main" xmlns="" id="{181DAA09-261B-4A2C-B7AF-34EEB8771059}"/>
              </a:ext>
            </a:extLst>
          </p:cNvPr>
          <p:cNvSpPr txBox="1"/>
          <p:nvPr/>
        </p:nvSpPr>
        <p:spPr>
          <a:xfrm>
            <a:off x="5478410" y="3866412"/>
            <a:ext cx="2597919" cy="1656607"/>
          </a:xfrm>
          <a:prstGeom prst="rect">
            <a:avLst/>
          </a:prstGeom>
          <a:noFill/>
          <a:effectLst/>
        </p:spPr>
        <p:txBody>
          <a:bodyPr wrap="square" lIns="0" tIns="0" r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18" charset="0"/>
                <a:cs typeface="微软雅黑" pitchFamily="18" charset="0"/>
              </a:rPr>
              <a:t>请在此处添加详细文本，文本内容与标题尽量相符保持一致，语言描述简洁生动有趣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18" charset="0"/>
                <a:cs typeface="微软雅黑" pitchFamily="18" charset="0"/>
              </a:rPr>
              <a:t>.</a:t>
            </a:r>
          </a:p>
        </p:txBody>
      </p:sp>
      <p:sp>
        <p:nvSpPr>
          <p:cNvPr id="41" name="TextBox 1">
            <a:extLst>
              <a:ext uri="{FF2B5EF4-FFF2-40B4-BE49-F238E27FC236}">
                <a16:creationId xmlns:a16="http://schemas.microsoft.com/office/drawing/2014/main" xmlns="" id="{4C811EFF-B718-4800-8B3B-0D940C1BCE03}"/>
              </a:ext>
            </a:extLst>
          </p:cNvPr>
          <p:cNvSpPr txBox="1"/>
          <p:nvPr/>
        </p:nvSpPr>
        <p:spPr>
          <a:xfrm>
            <a:off x="7717634" y="1851564"/>
            <a:ext cx="2597919" cy="1656607"/>
          </a:xfrm>
          <a:prstGeom prst="rect">
            <a:avLst/>
          </a:prstGeom>
          <a:noFill/>
          <a:effectLst/>
        </p:spPr>
        <p:txBody>
          <a:bodyPr wrap="square" lIns="0" tIns="0" r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18" charset="0"/>
                <a:cs typeface="微软雅黑" pitchFamily="18" charset="0"/>
              </a:rPr>
              <a:t>请在此处添加详细文本，文本内容与标题尽量相符保持一致，语言描述简洁生动有趣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18" charset="0"/>
                <a:cs typeface="微软雅黑" pitchFamily="18" charset="0"/>
              </a:rPr>
              <a:t>.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6DD1164F-78F3-4912-8EC2-FF0C913B892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70" t="26489" r="50000" b="48631"/>
          <a:stretch/>
        </p:blipFill>
        <p:spPr>
          <a:xfrm>
            <a:off x="2014201" y="2631539"/>
            <a:ext cx="758034" cy="1104900"/>
          </a:xfrm>
          <a:prstGeom prst="rect">
            <a:avLst/>
          </a:prstGeom>
        </p:spPr>
      </p:pic>
      <p:pic>
        <p:nvPicPr>
          <p:cNvPr id="42" name="图片 41">
            <a:extLst>
              <a:ext uri="{FF2B5EF4-FFF2-40B4-BE49-F238E27FC236}">
                <a16:creationId xmlns:a16="http://schemas.microsoft.com/office/drawing/2014/main" xmlns="" id="{01248414-A811-4834-8FBE-70526810CE9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70" t="26489" r="50000" b="48631"/>
          <a:stretch/>
        </p:blipFill>
        <p:spPr>
          <a:xfrm>
            <a:off x="3982029" y="3363426"/>
            <a:ext cx="758034" cy="1104900"/>
          </a:xfrm>
          <a:prstGeom prst="rect">
            <a:avLst/>
          </a:prstGeom>
        </p:spPr>
      </p:pic>
      <p:pic>
        <p:nvPicPr>
          <p:cNvPr id="43" name="图片 42">
            <a:extLst>
              <a:ext uri="{FF2B5EF4-FFF2-40B4-BE49-F238E27FC236}">
                <a16:creationId xmlns:a16="http://schemas.microsoft.com/office/drawing/2014/main" xmlns="" id="{052FB406-6FC6-49A6-BB68-6C6B9CB11D1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70" t="26489" r="50000" b="48631"/>
          <a:stretch/>
        </p:blipFill>
        <p:spPr>
          <a:xfrm>
            <a:off x="6019335" y="2607376"/>
            <a:ext cx="758034" cy="1104900"/>
          </a:xfrm>
          <a:prstGeom prst="rect">
            <a:avLst/>
          </a:prstGeom>
        </p:spPr>
      </p:pic>
      <p:pic>
        <p:nvPicPr>
          <p:cNvPr id="44" name="图片 43">
            <a:extLst>
              <a:ext uri="{FF2B5EF4-FFF2-40B4-BE49-F238E27FC236}">
                <a16:creationId xmlns:a16="http://schemas.microsoft.com/office/drawing/2014/main" xmlns="" id="{3839C00A-352D-417D-9B46-61FDB6AF8EB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70" t="26489" r="50000" b="48631"/>
          <a:stretch/>
        </p:blipFill>
        <p:spPr>
          <a:xfrm>
            <a:off x="8258559" y="3457459"/>
            <a:ext cx="758034" cy="110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674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30" grpId="0"/>
      <p:bldP spid="31" grpId="0"/>
      <p:bldP spid="40" grpId="0"/>
      <p:bldP spid="4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4DD0DFAE-D237-4EBD-A62E-1F188D60ACEB}"/>
              </a:ext>
            </a:extLst>
          </p:cNvPr>
          <p:cNvSpPr txBox="1"/>
          <p:nvPr/>
        </p:nvSpPr>
        <p:spPr>
          <a:xfrm>
            <a:off x="2989942" y="1982222"/>
            <a:ext cx="223651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>
                <a:solidFill>
                  <a:schemeClr val="bg2">
                    <a:lumMod val="10000"/>
                  </a:schemeClr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目录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E0CFF2C8-AE24-4C36-9144-7507FEA384DA}"/>
              </a:ext>
            </a:extLst>
          </p:cNvPr>
          <p:cNvSpPr txBox="1"/>
          <p:nvPr/>
        </p:nvSpPr>
        <p:spPr>
          <a:xfrm>
            <a:off x="6190741" y="1288776"/>
            <a:ext cx="353654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01</a:t>
            </a:r>
            <a:r>
              <a:rPr lang="zh-CN" altLang="en-US" sz="44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、添加标题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8B198CAC-864B-40F0-AC76-D02FDB505640}"/>
              </a:ext>
            </a:extLst>
          </p:cNvPr>
          <p:cNvSpPr txBox="1"/>
          <p:nvPr/>
        </p:nvSpPr>
        <p:spPr>
          <a:xfrm>
            <a:off x="6190741" y="2402870"/>
            <a:ext cx="369524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02</a:t>
            </a:r>
            <a:r>
              <a:rPr lang="zh-CN" altLang="en-US" sz="44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、添加标题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EBD6DA3F-53DC-4E02-950C-F97C50DF1682}"/>
              </a:ext>
            </a:extLst>
          </p:cNvPr>
          <p:cNvSpPr txBox="1"/>
          <p:nvPr/>
        </p:nvSpPr>
        <p:spPr>
          <a:xfrm>
            <a:off x="6190741" y="3498854"/>
            <a:ext cx="371287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03</a:t>
            </a:r>
            <a:r>
              <a:rPr lang="zh-CN" altLang="en-US" sz="44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、添加标题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8CFD0A5D-8C74-4B67-8086-57C395909BE3}"/>
              </a:ext>
            </a:extLst>
          </p:cNvPr>
          <p:cNvSpPr txBox="1"/>
          <p:nvPr/>
        </p:nvSpPr>
        <p:spPr>
          <a:xfrm>
            <a:off x="6190741" y="4612948"/>
            <a:ext cx="374173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04</a:t>
            </a:r>
            <a:r>
              <a:rPr lang="zh-CN" altLang="en-US" sz="44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、添加标题</a:t>
            </a:r>
          </a:p>
        </p:txBody>
      </p:sp>
    </p:spTree>
    <p:extLst>
      <p:ext uri="{BB962C8B-B14F-4D97-AF65-F5344CB8AC3E}">
        <p14:creationId xmlns:p14="http://schemas.microsoft.com/office/powerpoint/2010/main" val="6050326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click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/>
          <p:bldP spid="7" grpId="0"/>
          <p:bldP spid="8" grpId="0"/>
          <p:bldP spid="11" grpId="0"/>
          <p:bldP spid="1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/>
          <p:bldP spid="7" grpId="0"/>
          <p:bldP spid="8" grpId="0"/>
          <p:bldP spid="11" grpId="0"/>
          <p:bldP spid="12" grpId="0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C000E832-E501-467C-93EF-0A699FFAD2E0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1506" y="802556"/>
            <a:ext cx="4769010" cy="4619978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E69BD262-1F16-4D32-B7D4-2582EE528991}"/>
              </a:ext>
            </a:extLst>
          </p:cNvPr>
          <p:cNvSpPr txBox="1"/>
          <p:nvPr/>
        </p:nvSpPr>
        <p:spPr>
          <a:xfrm>
            <a:off x="5714491" y="2463526"/>
            <a:ext cx="357020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添加标题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E29F02D2-3FB1-41A6-9BF3-A2D9A8EE2055}"/>
              </a:ext>
            </a:extLst>
          </p:cNvPr>
          <p:cNvSpPr txBox="1"/>
          <p:nvPr/>
        </p:nvSpPr>
        <p:spPr>
          <a:xfrm>
            <a:off x="3469085" y="2389270"/>
            <a:ext cx="1656223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04</a:t>
            </a:r>
            <a:endParaRPr lang="zh-CN" altLang="en-US" sz="88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268233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27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7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4D40D88C-6E56-449A-98E3-1A5C209F448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此处添加标题文本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D168D764-C94A-458A-8272-8E7958C99A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5902" y="1614569"/>
            <a:ext cx="5508095" cy="3744832"/>
          </a:xfrm>
          <a:prstGeom prst="rect">
            <a:avLst/>
          </a:prstGeom>
        </p:spPr>
      </p:pic>
      <p:sp>
        <p:nvSpPr>
          <p:cNvPr id="11" name="TextBox 1">
            <a:extLst>
              <a:ext uri="{FF2B5EF4-FFF2-40B4-BE49-F238E27FC236}">
                <a16:creationId xmlns:a16="http://schemas.microsoft.com/office/drawing/2014/main" xmlns="" id="{E75DE244-CD35-4691-8ED1-E8BD9C53C7F3}"/>
              </a:ext>
            </a:extLst>
          </p:cNvPr>
          <p:cNvSpPr txBox="1"/>
          <p:nvPr/>
        </p:nvSpPr>
        <p:spPr>
          <a:xfrm>
            <a:off x="7277100" y="2495623"/>
            <a:ext cx="4318000" cy="2354491"/>
          </a:xfrm>
          <a:prstGeom prst="rect">
            <a:avLst/>
          </a:prstGeom>
          <a:noFill/>
          <a:effectLst/>
        </p:spPr>
        <p:txBody>
          <a:bodyPr wrap="square" lIns="0" tIns="0" r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18" charset="0"/>
                <a:cs typeface="微软雅黑" pitchFamily="18" charset="0"/>
              </a:rPr>
              <a:t>请在此处添加详细文本，文本内容与标题尽量相符保持一致，语言描述简洁生动有趣。请在此处添加详细文本，文本内容与标题尽量相符保持一致，语言描述简洁生动有趣。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18" charset="0"/>
              <a:cs typeface="微软雅黑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3572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4D40D88C-6E56-449A-98E3-1A5C209F448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此处添加标题文本</a:t>
            </a:r>
          </a:p>
        </p:txBody>
      </p:sp>
      <p:sp>
        <p:nvSpPr>
          <p:cNvPr id="13" name="任意多边形 21">
            <a:extLst>
              <a:ext uri="{FF2B5EF4-FFF2-40B4-BE49-F238E27FC236}">
                <a16:creationId xmlns:a16="http://schemas.microsoft.com/office/drawing/2014/main" xmlns="" id="{09058569-F4F8-4E42-9FF0-5201A73EED29}"/>
              </a:ext>
            </a:extLst>
          </p:cNvPr>
          <p:cNvSpPr/>
          <p:nvPr/>
        </p:nvSpPr>
        <p:spPr>
          <a:xfrm>
            <a:off x="1461102" y="2446461"/>
            <a:ext cx="8787798" cy="499939"/>
          </a:xfrm>
          <a:custGeom>
            <a:avLst/>
            <a:gdLst>
              <a:gd name="connsiteX0" fmla="*/ 0 w 8505371"/>
              <a:gd name="connsiteY0" fmla="*/ 566124 h 638728"/>
              <a:gd name="connsiteX1" fmla="*/ 1436914 w 8505371"/>
              <a:gd name="connsiteY1" fmla="*/ 116181 h 638728"/>
              <a:gd name="connsiteX2" fmla="*/ 2931885 w 8505371"/>
              <a:gd name="connsiteY2" fmla="*/ 595153 h 638728"/>
              <a:gd name="connsiteX3" fmla="*/ 4601028 w 8505371"/>
              <a:gd name="connsiteY3" fmla="*/ 67 h 638728"/>
              <a:gd name="connsiteX4" fmla="*/ 6270171 w 8505371"/>
              <a:gd name="connsiteY4" fmla="*/ 638696 h 638728"/>
              <a:gd name="connsiteX5" fmla="*/ 7736114 w 8505371"/>
              <a:gd name="connsiteY5" fmla="*/ 29096 h 638728"/>
              <a:gd name="connsiteX6" fmla="*/ 8505371 w 8505371"/>
              <a:gd name="connsiteY6" fmla="*/ 217781 h 638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05371" h="638728">
                <a:moveTo>
                  <a:pt x="0" y="566124"/>
                </a:moveTo>
                <a:cubicBezTo>
                  <a:pt x="474133" y="338733"/>
                  <a:pt x="948267" y="111343"/>
                  <a:pt x="1436914" y="116181"/>
                </a:cubicBezTo>
                <a:cubicBezTo>
                  <a:pt x="1925561" y="121019"/>
                  <a:pt x="2404533" y="614505"/>
                  <a:pt x="2931885" y="595153"/>
                </a:cubicBezTo>
                <a:cubicBezTo>
                  <a:pt x="3459237" y="575801"/>
                  <a:pt x="4044647" y="-7190"/>
                  <a:pt x="4601028" y="67"/>
                </a:cubicBezTo>
                <a:cubicBezTo>
                  <a:pt x="5157409" y="7324"/>
                  <a:pt x="5747657" y="633858"/>
                  <a:pt x="6270171" y="638696"/>
                </a:cubicBezTo>
                <a:cubicBezTo>
                  <a:pt x="6792685" y="643534"/>
                  <a:pt x="7363581" y="99248"/>
                  <a:pt x="7736114" y="29096"/>
                </a:cubicBezTo>
                <a:cubicBezTo>
                  <a:pt x="8108647" y="-41056"/>
                  <a:pt x="8362647" y="271000"/>
                  <a:pt x="8505371" y="217781"/>
                </a:cubicBezTo>
              </a:path>
            </a:pathLst>
          </a:custGeom>
          <a:noFill/>
          <a:ln w="3492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tIns="46800" rIns="90000" bIns="46800" rtlCol="0" anchor="ctr">
            <a:normAutofit/>
          </a:bodyPr>
          <a:lstStyle/>
          <a:p>
            <a:pPr algn="ctr"/>
            <a:endParaRPr lang="zh-CN" altLang="en-US" sz="1350"/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BAFACB31-D74A-477B-A4C7-0627D828C1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5155" y="1497857"/>
            <a:ext cx="1509087" cy="1541540"/>
          </a:xfrm>
          <a:prstGeom prst="rect">
            <a:avLst/>
          </a:prstGeom>
        </p:spPr>
      </p:pic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45C60D45-7104-4615-9A81-40C3FD4C758C}"/>
              </a:ext>
            </a:extLst>
          </p:cNvPr>
          <p:cNvGrpSpPr/>
          <p:nvPr/>
        </p:nvGrpSpPr>
        <p:grpSpPr>
          <a:xfrm>
            <a:off x="2077074" y="3475805"/>
            <a:ext cx="542864" cy="330299"/>
            <a:chOff x="745709" y="1904734"/>
            <a:chExt cx="1123829" cy="683779"/>
          </a:xfrm>
          <a:solidFill>
            <a:schemeClr val="bg1">
              <a:lumMod val="50000"/>
            </a:schemeClr>
          </a:solidFill>
        </p:grpSpPr>
        <p:sp>
          <p:nvSpPr>
            <p:cNvPr id="18" name="Freeform 18">
              <a:extLst>
                <a:ext uri="{FF2B5EF4-FFF2-40B4-BE49-F238E27FC236}">
                  <a16:creationId xmlns:a16="http://schemas.microsoft.com/office/drawing/2014/main" xmlns="" id="{D9A52EEB-D1C5-4312-BAD5-4A2C48632103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745709" y="1904734"/>
              <a:ext cx="473319" cy="683779"/>
            </a:xfrm>
            <a:custGeom>
              <a:avLst/>
              <a:gdLst>
                <a:gd name="T0" fmla="*/ 157 w 657"/>
                <a:gd name="T1" fmla="*/ 35 h 559"/>
                <a:gd name="T2" fmla="*/ 325 w 657"/>
                <a:gd name="T3" fmla="*/ 33 h 559"/>
                <a:gd name="T4" fmla="*/ 488 w 657"/>
                <a:gd name="T5" fmla="*/ 54 h 559"/>
                <a:gd name="T6" fmla="*/ 596 w 657"/>
                <a:gd name="T7" fmla="*/ 107 h 559"/>
                <a:gd name="T8" fmla="*/ 264 w 657"/>
                <a:gd name="T9" fmla="*/ 83 h 559"/>
                <a:gd name="T10" fmla="*/ 349 w 657"/>
                <a:gd name="T11" fmla="*/ 94 h 559"/>
                <a:gd name="T12" fmla="*/ 117 w 657"/>
                <a:gd name="T13" fmla="*/ 104 h 559"/>
                <a:gd name="T14" fmla="*/ 614 w 657"/>
                <a:gd name="T15" fmla="*/ 144 h 559"/>
                <a:gd name="T16" fmla="*/ 279 w 657"/>
                <a:gd name="T17" fmla="*/ 119 h 559"/>
                <a:gd name="T18" fmla="*/ 459 w 657"/>
                <a:gd name="T19" fmla="*/ 138 h 559"/>
                <a:gd name="T20" fmla="*/ 55 w 657"/>
                <a:gd name="T21" fmla="*/ 135 h 559"/>
                <a:gd name="T22" fmla="*/ 93 w 657"/>
                <a:gd name="T23" fmla="*/ 138 h 559"/>
                <a:gd name="T24" fmla="*/ 75 w 657"/>
                <a:gd name="T25" fmla="*/ 142 h 559"/>
                <a:gd name="T26" fmla="*/ 134 w 657"/>
                <a:gd name="T27" fmla="*/ 147 h 559"/>
                <a:gd name="T28" fmla="*/ 206 w 657"/>
                <a:gd name="T29" fmla="*/ 155 h 559"/>
                <a:gd name="T30" fmla="*/ 87 w 657"/>
                <a:gd name="T31" fmla="*/ 164 h 559"/>
                <a:gd name="T32" fmla="*/ 104 w 657"/>
                <a:gd name="T33" fmla="*/ 169 h 559"/>
                <a:gd name="T34" fmla="*/ 549 w 657"/>
                <a:gd name="T35" fmla="*/ 184 h 559"/>
                <a:gd name="T36" fmla="*/ 161 w 657"/>
                <a:gd name="T37" fmla="*/ 175 h 559"/>
                <a:gd name="T38" fmla="*/ 533 w 657"/>
                <a:gd name="T39" fmla="*/ 178 h 559"/>
                <a:gd name="T40" fmla="*/ 51 w 657"/>
                <a:gd name="T41" fmla="*/ 186 h 559"/>
                <a:gd name="T42" fmla="*/ 110 w 657"/>
                <a:gd name="T43" fmla="*/ 191 h 559"/>
                <a:gd name="T44" fmla="*/ 333 w 657"/>
                <a:gd name="T45" fmla="*/ 192 h 559"/>
                <a:gd name="T46" fmla="*/ 626 w 657"/>
                <a:gd name="T47" fmla="*/ 204 h 559"/>
                <a:gd name="T48" fmla="*/ 273 w 657"/>
                <a:gd name="T49" fmla="*/ 204 h 559"/>
                <a:gd name="T50" fmla="*/ 566 w 657"/>
                <a:gd name="T51" fmla="*/ 212 h 559"/>
                <a:gd name="T52" fmla="*/ 145 w 657"/>
                <a:gd name="T53" fmla="*/ 215 h 559"/>
                <a:gd name="T54" fmla="*/ 292 w 657"/>
                <a:gd name="T55" fmla="*/ 216 h 559"/>
                <a:gd name="T56" fmla="*/ 573 w 657"/>
                <a:gd name="T57" fmla="*/ 226 h 559"/>
                <a:gd name="T58" fmla="*/ 329 w 657"/>
                <a:gd name="T59" fmla="*/ 234 h 559"/>
                <a:gd name="T60" fmla="*/ 131 w 657"/>
                <a:gd name="T61" fmla="*/ 231 h 559"/>
                <a:gd name="T62" fmla="*/ 507 w 657"/>
                <a:gd name="T63" fmla="*/ 240 h 559"/>
                <a:gd name="T64" fmla="*/ 600 w 657"/>
                <a:gd name="T65" fmla="*/ 268 h 559"/>
                <a:gd name="T66" fmla="*/ 540 w 657"/>
                <a:gd name="T67" fmla="*/ 249 h 559"/>
                <a:gd name="T68" fmla="*/ 509 w 657"/>
                <a:gd name="T69" fmla="*/ 260 h 559"/>
                <a:gd name="T70" fmla="*/ 406 w 657"/>
                <a:gd name="T71" fmla="*/ 257 h 559"/>
                <a:gd name="T72" fmla="*/ 372 w 657"/>
                <a:gd name="T73" fmla="*/ 260 h 559"/>
                <a:gd name="T74" fmla="*/ 246 w 657"/>
                <a:gd name="T75" fmla="*/ 270 h 559"/>
                <a:gd name="T76" fmla="*/ 152 w 657"/>
                <a:gd name="T77" fmla="*/ 274 h 559"/>
                <a:gd name="T78" fmla="*/ 507 w 657"/>
                <a:gd name="T79" fmla="*/ 280 h 559"/>
                <a:gd name="T80" fmla="*/ 189 w 657"/>
                <a:gd name="T81" fmla="*/ 283 h 559"/>
                <a:gd name="T82" fmla="*/ 314 w 657"/>
                <a:gd name="T83" fmla="*/ 285 h 559"/>
                <a:gd name="T84" fmla="*/ 504 w 657"/>
                <a:gd name="T85" fmla="*/ 289 h 559"/>
                <a:gd name="T86" fmla="*/ 479 w 657"/>
                <a:gd name="T87" fmla="*/ 294 h 559"/>
                <a:gd name="T88" fmla="*/ 483 w 657"/>
                <a:gd name="T89" fmla="*/ 300 h 559"/>
                <a:gd name="T90" fmla="*/ 485 w 657"/>
                <a:gd name="T91" fmla="*/ 312 h 559"/>
                <a:gd name="T92" fmla="*/ 409 w 657"/>
                <a:gd name="T93" fmla="*/ 314 h 559"/>
                <a:gd name="T94" fmla="*/ 269 w 657"/>
                <a:gd name="T95" fmla="*/ 318 h 559"/>
                <a:gd name="T96" fmla="*/ 460 w 657"/>
                <a:gd name="T97" fmla="*/ 323 h 559"/>
                <a:gd name="T98" fmla="*/ 387 w 657"/>
                <a:gd name="T99" fmla="*/ 334 h 559"/>
                <a:gd name="T100" fmla="*/ 67 w 657"/>
                <a:gd name="T101" fmla="*/ 334 h 559"/>
                <a:gd name="T102" fmla="*/ 50 w 657"/>
                <a:gd name="T103" fmla="*/ 338 h 559"/>
                <a:gd name="T104" fmla="*/ 410 w 657"/>
                <a:gd name="T105" fmla="*/ 351 h 559"/>
                <a:gd name="T106" fmla="*/ 157 w 657"/>
                <a:gd name="T107" fmla="*/ 363 h 559"/>
                <a:gd name="T108" fmla="*/ 315 w 657"/>
                <a:gd name="T109" fmla="*/ 358 h 559"/>
                <a:gd name="T110" fmla="*/ 321 w 657"/>
                <a:gd name="T111" fmla="*/ 364 h 559"/>
                <a:gd name="T112" fmla="*/ 232 w 657"/>
                <a:gd name="T113" fmla="*/ 367 h 559"/>
                <a:gd name="T114" fmla="*/ 101 w 657"/>
                <a:gd name="T115" fmla="*/ 391 h 559"/>
                <a:gd name="T116" fmla="*/ 402 w 657"/>
                <a:gd name="T117" fmla="*/ 382 h 559"/>
                <a:gd name="T118" fmla="*/ 72 w 657"/>
                <a:gd name="T119" fmla="*/ 403 h 559"/>
                <a:gd name="T120" fmla="*/ 157 w 657"/>
                <a:gd name="T121" fmla="*/ 399 h 559"/>
                <a:gd name="T122" fmla="*/ 392 w 657"/>
                <a:gd name="T123" fmla="*/ 416 h 559"/>
                <a:gd name="T124" fmla="*/ 115 w 657"/>
                <a:gd name="T125" fmla="*/ 440 h 559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657"/>
                <a:gd name="T190" fmla="*/ 0 h 559"/>
                <a:gd name="T191" fmla="*/ 657 w 657"/>
                <a:gd name="T192" fmla="*/ 559 h 559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657" h="559">
                  <a:moveTo>
                    <a:pt x="185" y="393"/>
                  </a:moveTo>
                  <a:cubicBezTo>
                    <a:pt x="192" y="400"/>
                    <a:pt x="207" y="406"/>
                    <a:pt x="216" y="414"/>
                  </a:cubicBezTo>
                  <a:cubicBezTo>
                    <a:pt x="214" y="422"/>
                    <a:pt x="205" y="412"/>
                    <a:pt x="200" y="411"/>
                  </a:cubicBezTo>
                  <a:cubicBezTo>
                    <a:pt x="199" y="412"/>
                    <a:pt x="200" y="414"/>
                    <a:pt x="199" y="414"/>
                  </a:cubicBezTo>
                  <a:cubicBezTo>
                    <a:pt x="190" y="412"/>
                    <a:pt x="187" y="402"/>
                    <a:pt x="179" y="401"/>
                  </a:cubicBezTo>
                  <a:cubicBezTo>
                    <a:pt x="182" y="407"/>
                    <a:pt x="191" y="411"/>
                    <a:pt x="198" y="417"/>
                  </a:cubicBezTo>
                  <a:cubicBezTo>
                    <a:pt x="203" y="421"/>
                    <a:pt x="211" y="427"/>
                    <a:pt x="209" y="433"/>
                  </a:cubicBezTo>
                  <a:cubicBezTo>
                    <a:pt x="201" y="432"/>
                    <a:pt x="193" y="425"/>
                    <a:pt x="185" y="421"/>
                  </a:cubicBezTo>
                  <a:cubicBezTo>
                    <a:pt x="186" y="426"/>
                    <a:pt x="195" y="430"/>
                    <a:pt x="198" y="435"/>
                  </a:cubicBezTo>
                  <a:cubicBezTo>
                    <a:pt x="202" y="438"/>
                    <a:pt x="212" y="442"/>
                    <a:pt x="209" y="449"/>
                  </a:cubicBezTo>
                  <a:cubicBezTo>
                    <a:pt x="199" y="446"/>
                    <a:pt x="188" y="438"/>
                    <a:pt x="177" y="434"/>
                  </a:cubicBezTo>
                  <a:cubicBezTo>
                    <a:pt x="186" y="441"/>
                    <a:pt x="193" y="449"/>
                    <a:pt x="202" y="455"/>
                  </a:cubicBezTo>
                  <a:cubicBezTo>
                    <a:pt x="203" y="464"/>
                    <a:pt x="214" y="465"/>
                    <a:pt x="214" y="474"/>
                  </a:cubicBezTo>
                  <a:cubicBezTo>
                    <a:pt x="213" y="474"/>
                    <a:pt x="213" y="475"/>
                    <a:pt x="213" y="475"/>
                  </a:cubicBezTo>
                  <a:cubicBezTo>
                    <a:pt x="206" y="472"/>
                    <a:pt x="202" y="464"/>
                    <a:pt x="194" y="464"/>
                  </a:cubicBezTo>
                  <a:cubicBezTo>
                    <a:pt x="201" y="475"/>
                    <a:pt x="215" y="482"/>
                    <a:pt x="217" y="496"/>
                  </a:cubicBezTo>
                  <a:cubicBezTo>
                    <a:pt x="213" y="497"/>
                    <a:pt x="209" y="492"/>
                    <a:pt x="206" y="490"/>
                  </a:cubicBezTo>
                  <a:cubicBezTo>
                    <a:pt x="202" y="487"/>
                    <a:pt x="199" y="484"/>
                    <a:pt x="195" y="482"/>
                  </a:cubicBezTo>
                  <a:cubicBezTo>
                    <a:pt x="197" y="485"/>
                    <a:pt x="203" y="489"/>
                    <a:pt x="207" y="493"/>
                  </a:cubicBezTo>
                  <a:cubicBezTo>
                    <a:pt x="207" y="495"/>
                    <a:pt x="206" y="495"/>
                    <a:pt x="206" y="496"/>
                  </a:cubicBezTo>
                  <a:cubicBezTo>
                    <a:pt x="214" y="502"/>
                    <a:pt x="220" y="510"/>
                    <a:pt x="227" y="517"/>
                  </a:cubicBezTo>
                  <a:cubicBezTo>
                    <a:pt x="227" y="519"/>
                    <a:pt x="225" y="519"/>
                    <a:pt x="225" y="521"/>
                  </a:cubicBezTo>
                  <a:cubicBezTo>
                    <a:pt x="230" y="527"/>
                    <a:pt x="237" y="530"/>
                    <a:pt x="240" y="537"/>
                  </a:cubicBezTo>
                  <a:cubicBezTo>
                    <a:pt x="239" y="539"/>
                    <a:pt x="236" y="539"/>
                    <a:pt x="234" y="540"/>
                  </a:cubicBezTo>
                  <a:cubicBezTo>
                    <a:pt x="241" y="542"/>
                    <a:pt x="249" y="542"/>
                    <a:pt x="253" y="547"/>
                  </a:cubicBezTo>
                  <a:cubicBezTo>
                    <a:pt x="253" y="551"/>
                    <a:pt x="249" y="552"/>
                    <a:pt x="251" y="556"/>
                  </a:cubicBezTo>
                  <a:cubicBezTo>
                    <a:pt x="241" y="559"/>
                    <a:pt x="234" y="550"/>
                    <a:pt x="227" y="546"/>
                  </a:cubicBezTo>
                  <a:cubicBezTo>
                    <a:pt x="223" y="547"/>
                    <a:pt x="221" y="545"/>
                    <a:pt x="220" y="543"/>
                  </a:cubicBezTo>
                  <a:cubicBezTo>
                    <a:pt x="215" y="542"/>
                    <a:pt x="208" y="543"/>
                    <a:pt x="206" y="538"/>
                  </a:cubicBezTo>
                  <a:cubicBezTo>
                    <a:pt x="206" y="536"/>
                    <a:pt x="206" y="535"/>
                    <a:pt x="208" y="536"/>
                  </a:cubicBezTo>
                  <a:cubicBezTo>
                    <a:pt x="204" y="531"/>
                    <a:pt x="194" y="530"/>
                    <a:pt x="192" y="523"/>
                  </a:cubicBezTo>
                  <a:cubicBezTo>
                    <a:pt x="190" y="521"/>
                    <a:pt x="191" y="524"/>
                    <a:pt x="188" y="523"/>
                  </a:cubicBezTo>
                  <a:cubicBezTo>
                    <a:pt x="170" y="507"/>
                    <a:pt x="149" y="493"/>
                    <a:pt x="129" y="477"/>
                  </a:cubicBezTo>
                  <a:cubicBezTo>
                    <a:pt x="133" y="485"/>
                    <a:pt x="143" y="490"/>
                    <a:pt x="148" y="498"/>
                  </a:cubicBezTo>
                  <a:cubicBezTo>
                    <a:pt x="139" y="495"/>
                    <a:pt x="130" y="486"/>
                    <a:pt x="124" y="478"/>
                  </a:cubicBezTo>
                  <a:cubicBezTo>
                    <a:pt x="118" y="473"/>
                    <a:pt x="112" y="466"/>
                    <a:pt x="104" y="462"/>
                  </a:cubicBezTo>
                  <a:cubicBezTo>
                    <a:pt x="103" y="458"/>
                    <a:pt x="103" y="459"/>
                    <a:pt x="100" y="458"/>
                  </a:cubicBezTo>
                  <a:cubicBezTo>
                    <a:pt x="99" y="454"/>
                    <a:pt x="92" y="452"/>
                    <a:pt x="92" y="448"/>
                  </a:cubicBezTo>
                  <a:cubicBezTo>
                    <a:pt x="92" y="451"/>
                    <a:pt x="86" y="444"/>
                    <a:pt x="87" y="442"/>
                  </a:cubicBezTo>
                  <a:cubicBezTo>
                    <a:pt x="72" y="431"/>
                    <a:pt x="61" y="416"/>
                    <a:pt x="49" y="402"/>
                  </a:cubicBezTo>
                  <a:cubicBezTo>
                    <a:pt x="44" y="395"/>
                    <a:pt x="35" y="389"/>
                    <a:pt x="36" y="379"/>
                  </a:cubicBezTo>
                  <a:cubicBezTo>
                    <a:pt x="41" y="380"/>
                    <a:pt x="44" y="383"/>
                    <a:pt x="48" y="385"/>
                  </a:cubicBezTo>
                  <a:cubicBezTo>
                    <a:pt x="47" y="381"/>
                    <a:pt x="40" y="382"/>
                    <a:pt x="41" y="376"/>
                  </a:cubicBezTo>
                  <a:cubicBezTo>
                    <a:pt x="40" y="374"/>
                    <a:pt x="43" y="374"/>
                    <a:pt x="44" y="374"/>
                  </a:cubicBezTo>
                  <a:cubicBezTo>
                    <a:pt x="41" y="358"/>
                    <a:pt x="26" y="352"/>
                    <a:pt x="23" y="335"/>
                  </a:cubicBezTo>
                  <a:cubicBezTo>
                    <a:pt x="22" y="333"/>
                    <a:pt x="20" y="333"/>
                    <a:pt x="19" y="331"/>
                  </a:cubicBezTo>
                  <a:cubicBezTo>
                    <a:pt x="22" y="324"/>
                    <a:pt x="16" y="317"/>
                    <a:pt x="16" y="310"/>
                  </a:cubicBezTo>
                  <a:cubicBezTo>
                    <a:pt x="14" y="307"/>
                    <a:pt x="10" y="306"/>
                    <a:pt x="10" y="301"/>
                  </a:cubicBezTo>
                  <a:cubicBezTo>
                    <a:pt x="10" y="299"/>
                    <a:pt x="12" y="299"/>
                    <a:pt x="14" y="299"/>
                  </a:cubicBezTo>
                  <a:cubicBezTo>
                    <a:pt x="17" y="285"/>
                    <a:pt x="0" y="285"/>
                    <a:pt x="3" y="275"/>
                  </a:cubicBezTo>
                  <a:cubicBezTo>
                    <a:pt x="6" y="275"/>
                    <a:pt x="8" y="276"/>
                    <a:pt x="10" y="276"/>
                  </a:cubicBezTo>
                  <a:cubicBezTo>
                    <a:pt x="11" y="272"/>
                    <a:pt x="12" y="266"/>
                    <a:pt x="10" y="263"/>
                  </a:cubicBezTo>
                  <a:cubicBezTo>
                    <a:pt x="9" y="258"/>
                    <a:pt x="1" y="257"/>
                    <a:pt x="2" y="251"/>
                  </a:cubicBezTo>
                  <a:cubicBezTo>
                    <a:pt x="5" y="250"/>
                    <a:pt x="6" y="250"/>
                    <a:pt x="10" y="251"/>
                  </a:cubicBezTo>
                  <a:cubicBezTo>
                    <a:pt x="10" y="249"/>
                    <a:pt x="11" y="244"/>
                    <a:pt x="10" y="242"/>
                  </a:cubicBezTo>
                  <a:cubicBezTo>
                    <a:pt x="9" y="239"/>
                    <a:pt x="5" y="239"/>
                    <a:pt x="5" y="234"/>
                  </a:cubicBezTo>
                  <a:cubicBezTo>
                    <a:pt x="7" y="232"/>
                    <a:pt x="9" y="231"/>
                    <a:pt x="13" y="232"/>
                  </a:cubicBezTo>
                  <a:cubicBezTo>
                    <a:pt x="14" y="219"/>
                    <a:pt x="15" y="206"/>
                    <a:pt x="19" y="195"/>
                  </a:cubicBezTo>
                  <a:cubicBezTo>
                    <a:pt x="17" y="193"/>
                    <a:pt x="15" y="192"/>
                    <a:pt x="14" y="189"/>
                  </a:cubicBezTo>
                  <a:cubicBezTo>
                    <a:pt x="15" y="187"/>
                    <a:pt x="17" y="185"/>
                    <a:pt x="21" y="186"/>
                  </a:cubicBezTo>
                  <a:cubicBezTo>
                    <a:pt x="24" y="173"/>
                    <a:pt x="27" y="162"/>
                    <a:pt x="28" y="150"/>
                  </a:cubicBezTo>
                  <a:cubicBezTo>
                    <a:pt x="32" y="143"/>
                    <a:pt x="32" y="136"/>
                    <a:pt x="36" y="130"/>
                  </a:cubicBezTo>
                  <a:cubicBezTo>
                    <a:pt x="39" y="126"/>
                    <a:pt x="43" y="123"/>
                    <a:pt x="45" y="119"/>
                  </a:cubicBezTo>
                  <a:cubicBezTo>
                    <a:pt x="52" y="110"/>
                    <a:pt x="54" y="103"/>
                    <a:pt x="63" y="97"/>
                  </a:cubicBezTo>
                  <a:cubicBezTo>
                    <a:pt x="62" y="95"/>
                    <a:pt x="59" y="94"/>
                    <a:pt x="59" y="90"/>
                  </a:cubicBezTo>
                  <a:cubicBezTo>
                    <a:pt x="62" y="88"/>
                    <a:pt x="68" y="88"/>
                    <a:pt x="71" y="90"/>
                  </a:cubicBezTo>
                  <a:cubicBezTo>
                    <a:pt x="77" y="86"/>
                    <a:pt x="83" y="83"/>
                    <a:pt x="90" y="80"/>
                  </a:cubicBezTo>
                  <a:cubicBezTo>
                    <a:pt x="96" y="78"/>
                    <a:pt x="100" y="74"/>
                    <a:pt x="105" y="69"/>
                  </a:cubicBezTo>
                  <a:cubicBezTo>
                    <a:pt x="112" y="63"/>
                    <a:pt x="120" y="58"/>
                    <a:pt x="129" y="52"/>
                  </a:cubicBezTo>
                  <a:cubicBezTo>
                    <a:pt x="136" y="47"/>
                    <a:pt x="143" y="44"/>
                    <a:pt x="151" y="38"/>
                  </a:cubicBezTo>
                  <a:cubicBezTo>
                    <a:pt x="153" y="39"/>
                    <a:pt x="153" y="37"/>
                    <a:pt x="155" y="38"/>
                  </a:cubicBezTo>
                  <a:cubicBezTo>
                    <a:pt x="156" y="37"/>
                    <a:pt x="157" y="37"/>
                    <a:pt x="157" y="35"/>
                  </a:cubicBezTo>
                  <a:cubicBezTo>
                    <a:pt x="165" y="35"/>
                    <a:pt x="172" y="28"/>
                    <a:pt x="182" y="27"/>
                  </a:cubicBezTo>
                  <a:cubicBezTo>
                    <a:pt x="200" y="19"/>
                    <a:pt x="222" y="16"/>
                    <a:pt x="242" y="11"/>
                  </a:cubicBezTo>
                  <a:cubicBezTo>
                    <a:pt x="338" y="0"/>
                    <a:pt x="445" y="8"/>
                    <a:pt x="518" y="46"/>
                  </a:cubicBezTo>
                  <a:cubicBezTo>
                    <a:pt x="541" y="54"/>
                    <a:pt x="557" y="67"/>
                    <a:pt x="574" y="80"/>
                  </a:cubicBezTo>
                  <a:cubicBezTo>
                    <a:pt x="585" y="89"/>
                    <a:pt x="594" y="96"/>
                    <a:pt x="601" y="106"/>
                  </a:cubicBezTo>
                  <a:cubicBezTo>
                    <a:pt x="604" y="110"/>
                    <a:pt x="605" y="115"/>
                    <a:pt x="609" y="119"/>
                  </a:cubicBezTo>
                  <a:cubicBezTo>
                    <a:pt x="615" y="126"/>
                    <a:pt x="623" y="131"/>
                    <a:pt x="629" y="139"/>
                  </a:cubicBezTo>
                  <a:cubicBezTo>
                    <a:pt x="634" y="146"/>
                    <a:pt x="638" y="153"/>
                    <a:pt x="643" y="161"/>
                  </a:cubicBezTo>
                  <a:cubicBezTo>
                    <a:pt x="656" y="184"/>
                    <a:pt x="657" y="213"/>
                    <a:pt x="648" y="238"/>
                  </a:cubicBezTo>
                  <a:cubicBezTo>
                    <a:pt x="646" y="238"/>
                    <a:pt x="648" y="241"/>
                    <a:pt x="645" y="241"/>
                  </a:cubicBezTo>
                  <a:cubicBezTo>
                    <a:pt x="645" y="243"/>
                    <a:pt x="644" y="245"/>
                    <a:pt x="644" y="247"/>
                  </a:cubicBezTo>
                  <a:cubicBezTo>
                    <a:pt x="644" y="249"/>
                    <a:pt x="643" y="248"/>
                    <a:pt x="642" y="248"/>
                  </a:cubicBezTo>
                  <a:cubicBezTo>
                    <a:pt x="644" y="255"/>
                    <a:pt x="639" y="265"/>
                    <a:pt x="638" y="274"/>
                  </a:cubicBezTo>
                  <a:cubicBezTo>
                    <a:pt x="637" y="273"/>
                    <a:pt x="637" y="271"/>
                    <a:pt x="636" y="271"/>
                  </a:cubicBezTo>
                  <a:cubicBezTo>
                    <a:pt x="634" y="273"/>
                    <a:pt x="638" y="273"/>
                    <a:pt x="637" y="275"/>
                  </a:cubicBezTo>
                  <a:cubicBezTo>
                    <a:pt x="631" y="294"/>
                    <a:pt x="623" y="311"/>
                    <a:pt x="614" y="327"/>
                  </a:cubicBezTo>
                  <a:cubicBezTo>
                    <a:pt x="613" y="327"/>
                    <a:pt x="611" y="327"/>
                    <a:pt x="611" y="326"/>
                  </a:cubicBezTo>
                  <a:cubicBezTo>
                    <a:pt x="598" y="339"/>
                    <a:pt x="587" y="359"/>
                    <a:pt x="572" y="371"/>
                  </a:cubicBezTo>
                  <a:cubicBezTo>
                    <a:pt x="556" y="385"/>
                    <a:pt x="539" y="396"/>
                    <a:pt x="521" y="409"/>
                  </a:cubicBezTo>
                  <a:cubicBezTo>
                    <a:pt x="511" y="411"/>
                    <a:pt x="502" y="419"/>
                    <a:pt x="490" y="415"/>
                  </a:cubicBezTo>
                  <a:cubicBezTo>
                    <a:pt x="463" y="424"/>
                    <a:pt x="433" y="423"/>
                    <a:pt x="402" y="423"/>
                  </a:cubicBezTo>
                  <a:cubicBezTo>
                    <a:pt x="388" y="423"/>
                    <a:pt x="374" y="427"/>
                    <a:pt x="360" y="427"/>
                  </a:cubicBezTo>
                  <a:cubicBezTo>
                    <a:pt x="334" y="428"/>
                    <a:pt x="311" y="423"/>
                    <a:pt x="289" y="418"/>
                  </a:cubicBezTo>
                  <a:cubicBezTo>
                    <a:pt x="286" y="422"/>
                    <a:pt x="285" y="427"/>
                    <a:pt x="281" y="429"/>
                  </a:cubicBezTo>
                  <a:cubicBezTo>
                    <a:pt x="275" y="428"/>
                    <a:pt x="279" y="422"/>
                    <a:pt x="281" y="419"/>
                  </a:cubicBezTo>
                  <a:cubicBezTo>
                    <a:pt x="265" y="414"/>
                    <a:pt x="248" y="414"/>
                    <a:pt x="230" y="409"/>
                  </a:cubicBezTo>
                  <a:cubicBezTo>
                    <a:pt x="230" y="412"/>
                    <a:pt x="237" y="413"/>
                    <a:pt x="237" y="418"/>
                  </a:cubicBezTo>
                  <a:cubicBezTo>
                    <a:pt x="232" y="421"/>
                    <a:pt x="228" y="416"/>
                    <a:pt x="224" y="413"/>
                  </a:cubicBezTo>
                  <a:cubicBezTo>
                    <a:pt x="216" y="409"/>
                    <a:pt x="208" y="404"/>
                    <a:pt x="199" y="399"/>
                  </a:cubicBezTo>
                  <a:cubicBezTo>
                    <a:pt x="195" y="397"/>
                    <a:pt x="190" y="395"/>
                    <a:pt x="185" y="393"/>
                  </a:cubicBezTo>
                  <a:close/>
                  <a:moveTo>
                    <a:pt x="481" y="34"/>
                  </a:moveTo>
                  <a:cubicBezTo>
                    <a:pt x="446" y="23"/>
                    <a:pt x="408" y="15"/>
                    <a:pt x="368" y="12"/>
                  </a:cubicBezTo>
                  <a:cubicBezTo>
                    <a:pt x="307" y="8"/>
                    <a:pt x="244" y="10"/>
                    <a:pt x="191" y="27"/>
                  </a:cubicBezTo>
                  <a:cubicBezTo>
                    <a:pt x="164" y="37"/>
                    <a:pt x="137" y="49"/>
                    <a:pt x="117" y="65"/>
                  </a:cubicBezTo>
                  <a:cubicBezTo>
                    <a:pt x="115" y="66"/>
                    <a:pt x="111" y="67"/>
                    <a:pt x="112" y="70"/>
                  </a:cubicBezTo>
                  <a:cubicBezTo>
                    <a:pt x="113" y="70"/>
                    <a:pt x="117" y="70"/>
                    <a:pt x="119" y="71"/>
                  </a:cubicBezTo>
                  <a:cubicBezTo>
                    <a:pt x="125" y="65"/>
                    <a:pt x="135" y="63"/>
                    <a:pt x="143" y="59"/>
                  </a:cubicBezTo>
                  <a:cubicBezTo>
                    <a:pt x="159" y="32"/>
                    <a:pt x="203" y="32"/>
                    <a:pt x="237" y="32"/>
                  </a:cubicBezTo>
                  <a:cubicBezTo>
                    <a:pt x="247" y="32"/>
                    <a:pt x="261" y="29"/>
                    <a:pt x="272" y="29"/>
                  </a:cubicBezTo>
                  <a:cubicBezTo>
                    <a:pt x="272" y="26"/>
                    <a:pt x="267" y="26"/>
                    <a:pt x="269" y="21"/>
                  </a:cubicBezTo>
                  <a:cubicBezTo>
                    <a:pt x="270" y="15"/>
                    <a:pt x="282" y="19"/>
                    <a:pt x="287" y="21"/>
                  </a:cubicBezTo>
                  <a:cubicBezTo>
                    <a:pt x="295" y="23"/>
                    <a:pt x="300" y="26"/>
                    <a:pt x="307" y="28"/>
                  </a:cubicBezTo>
                  <a:cubicBezTo>
                    <a:pt x="313" y="29"/>
                    <a:pt x="327" y="26"/>
                    <a:pt x="334" y="28"/>
                  </a:cubicBezTo>
                  <a:cubicBezTo>
                    <a:pt x="330" y="24"/>
                    <a:pt x="324" y="20"/>
                    <a:pt x="324" y="14"/>
                  </a:cubicBezTo>
                  <a:cubicBezTo>
                    <a:pt x="334" y="7"/>
                    <a:pt x="349" y="19"/>
                    <a:pt x="360" y="23"/>
                  </a:cubicBezTo>
                  <a:cubicBezTo>
                    <a:pt x="366" y="26"/>
                    <a:pt x="371" y="27"/>
                    <a:pt x="375" y="28"/>
                  </a:cubicBezTo>
                  <a:cubicBezTo>
                    <a:pt x="372" y="25"/>
                    <a:pt x="367" y="24"/>
                    <a:pt x="367" y="17"/>
                  </a:cubicBezTo>
                  <a:cubicBezTo>
                    <a:pt x="373" y="13"/>
                    <a:pt x="377" y="17"/>
                    <a:pt x="383" y="20"/>
                  </a:cubicBezTo>
                  <a:cubicBezTo>
                    <a:pt x="392" y="24"/>
                    <a:pt x="407" y="27"/>
                    <a:pt x="413" y="33"/>
                  </a:cubicBezTo>
                  <a:cubicBezTo>
                    <a:pt x="418" y="33"/>
                    <a:pt x="420" y="34"/>
                    <a:pt x="425" y="34"/>
                  </a:cubicBezTo>
                  <a:cubicBezTo>
                    <a:pt x="424" y="32"/>
                    <a:pt x="423" y="29"/>
                    <a:pt x="422" y="27"/>
                  </a:cubicBezTo>
                  <a:cubicBezTo>
                    <a:pt x="424" y="25"/>
                    <a:pt x="426" y="25"/>
                    <a:pt x="428" y="23"/>
                  </a:cubicBezTo>
                  <a:cubicBezTo>
                    <a:pt x="453" y="30"/>
                    <a:pt x="471" y="45"/>
                    <a:pt x="493" y="50"/>
                  </a:cubicBezTo>
                  <a:cubicBezTo>
                    <a:pt x="493" y="47"/>
                    <a:pt x="491" y="47"/>
                    <a:pt x="492" y="44"/>
                  </a:cubicBezTo>
                  <a:cubicBezTo>
                    <a:pt x="492" y="42"/>
                    <a:pt x="495" y="42"/>
                    <a:pt x="496" y="40"/>
                  </a:cubicBezTo>
                  <a:cubicBezTo>
                    <a:pt x="490" y="38"/>
                    <a:pt x="485" y="37"/>
                    <a:pt x="481" y="34"/>
                  </a:cubicBezTo>
                  <a:close/>
                  <a:moveTo>
                    <a:pt x="330" y="18"/>
                  </a:moveTo>
                  <a:cubicBezTo>
                    <a:pt x="333" y="21"/>
                    <a:pt x="335" y="26"/>
                    <a:pt x="340" y="28"/>
                  </a:cubicBezTo>
                  <a:cubicBezTo>
                    <a:pt x="347" y="31"/>
                    <a:pt x="360" y="26"/>
                    <a:pt x="367" y="29"/>
                  </a:cubicBezTo>
                  <a:cubicBezTo>
                    <a:pt x="357" y="24"/>
                    <a:pt x="344" y="16"/>
                    <a:pt x="330" y="18"/>
                  </a:cubicBezTo>
                  <a:close/>
                  <a:moveTo>
                    <a:pt x="374" y="22"/>
                  </a:moveTo>
                  <a:cubicBezTo>
                    <a:pt x="379" y="28"/>
                    <a:pt x="397" y="37"/>
                    <a:pt x="408" y="32"/>
                  </a:cubicBezTo>
                  <a:cubicBezTo>
                    <a:pt x="398" y="29"/>
                    <a:pt x="387" y="20"/>
                    <a:pt x="374" y="22"/>
                  </a:cubicBezTo>
                  <a:close/>
                  <a:moveTo>
                    <a:pt x="274" y="25"/>
                  </a:moveTo>
                  <a:cubicBezTo>
                    <a:pt x="277" y="30"/>
                    <a:pt x="289" y="29"/>
                    <a:pt x="294" y="25"/>
                  </a:cubicBezTo>
                  <a:cubicBezTo>
                    <a:pt x="288" y="25"/>
                    <a:pt x="277" y="22"/>
                    <a:pt x="274" y="25"/>
                  </a:cubicBezTo>
                  <a:close/>
                  <a:moveTo>
                    <a:pt x="428" y="30"/>
                  </a:moveTo>
                  <a:cubicBezTo>
                    <a:pt x="429" y="35"/>
                    <a:pt x="433" y="34"/>
                    <a:pt x="437" y="35"/>
                  </a:cubicBezTo>
                  <a:cubicBezTo>
                    <a:pt x="448" y="38"/>
                    <a:pt x="462" y="46"/>
                    <a:pt x="471" y="44"/>
                  </a:cubicBezTo>
                  <a:cubicBezTo>
                    <a:pt x="458" y="38"/>
                    <a:pt x="443" y="28"/>
                    <a:pt x="428" y="30"/>
                  </a:cubicBezTo>
                  <a:close/>
                  <a:moveTo>
                    <a:pt x="361" y="47"/>
                  </a:moveTo>
                  <a:cubicBezTo>
                    <a:pt x="350" y="42"/>
                    <a:pt x="343" y="27"/>
                    <a:pt x="325" y="33"/>
                  </a:cubicBezTo>
                  <a:cubicBezTo>
                    <a:pt x="335" y="40"/>
                    <a:pt x="349" y="45"/>
                    <a:pt x="361" y="47"/>
                  </a:cubicBezTo>
                  <a:close/>
                  <a:moveTo>
                    <a:pt x="371" y="48"/>
                  </a:moveTo>
                  <a:cubicBezTo>
                    <a:pt x="373" y="47"/>
                    <a:pt x="375" y="45"/>
                    <a:pt x="379" y="46"/>
                  </a:cubicBezTo>
                  <a:cubicBezTo>
                    <a:pt x="379" y="44"/>
                    <a:pt x="378" y="44"/>
                    <a:pt x="380" y="43"/>
                  </a:cubicBezTo>
                  <a:cubicBezTo>
                    <a:pt x="393" y="40"/>
                    <a:pt x="399" y="56"/>
                    <a:pt x="413" y="55"/>
                  </a:cubicBezTo>
                  <a:cubicBezTo>
                    <a:pt x="411" y="52"/>
                    <a:pt x="403" y="51"/>
                    <a:pt x="405" y="48"/>
                  </a:cubicBezTo>
                  <a:cubicBezTo>
                    <a:pt x="404" y="47"/>
                    <a:pt x="402" y="46"/>
                    <a:pt x="400" y="46"/>
                  </a:cubicBezTo>
                  <a:cubicBezTo>
                    <a:pt x="387" y="33"/>
                    <a:pt x="367" y="35"/>
                    <a:pt x="348" y="32"/>
                  </a:cubicBezTo>
                  <a:cubicBezTo>
                    <a:pt x="354" y="39"/>
                    <a:pt x="363" y="44"/>
                    <a:pt x="371" y="48"/>
                  </a:cubicBezTo>
                  <a:close/>
                  <a:moveTo>
                    <a:pt x="274" y="37"/>
                  </a:moveTo>
                  <a:cubicBezTo>
                    <a:pt x="264" y="36"/>
                    <a:pt x="254" y="35"/>
                    <a:pt x="247" y="35"/>
                  </a:cubicBezTo>
                  <a:cubicBezTo>
                    <a:pt x="215" y="40"/>
                    <a:pt x="178" y="45"/>
                    <a:pt x="150" y="60"/>
                  </a:cubicBezTo>
                  <a:cubicBezTo>
                    <a:pt x="159" y="60"/>
                    <a:pt x="168" y="56"/>
                    <a:pt x="177" y="54"/>
                  </a:cubicBezTo>
                  <a:cubicBezTo>
                    <a:pt x="186" y="51"/>
                    <a:pt x="196" y="48"/>
                    <a:pt x="206" y="47"/>
                  </a:cubicBezTo>
                  <a:cubicBezTo>
                    <a:pt x="224" y="45"/>
                    <a:pt x="242" y="44"/>
                    <a:pt x="258" y="42"/>
                  </a:cubicBezTo>
                  <a:cubicBezTo>
                    <a:pt x="269" y="41"/>
                    <a:pt x="279" y="43"/>
                    <a:pt x="289" y="42"/>
                  </a:cubicBezTo>
                  <a:cubicBezTo>
                    <a:pt x="286" y="37"/>
                    <a:pt x="281" y="38"/>
                    <a:pt x="274" y="37"/>
                  </a:cubicBezTo>
                  <a:close/>
                  <a:moveTo>
                    <a:pt x="316" y="35"/>
                  </a:moveTo>
                  <a:cubicBezTo>
                    <a:pt x="318" y="36"/>
                    <a:pt x="323" y="38"/>
                    <a:pt x="324" y="37"/>
                  </a:cubicBezTo>
                  <a:cubicBezTo>
                    <a:pt x="321" y="37"/>
                    <a:pt x="319" y="33"/>
                    <a:pt x="316" y="35"/>
                  </a:cubicBezTo>
                  <a:close/>
                  <a:moveTo>
                    <a:pt x="152" y="54"/>
                  </a:moveTo>
                  <a:cubicBezTo>
                    <a:pt x="172" y="46"/>
                    <a:pt x="197" y="41"/>
                    <a:pt x="219" y="35"/>
                  </a:cubicBezTo>
                  <a:cubicBezTo>
                    <a:pt x="194" y="36"/>
                    <a:pt x="164" y="37"/>
                    <a:pt x="152" y="54"/>
                  </a:cubicBezTo>
                  <a:close/>
                  <a:moveTo>
                    <a:pt x="437" y="43"/>
                  </a:moveTo>
                  <a:cubicBezTo>
                    <a:pt x="432" y="42"/>
                    <a:pt x="432" y="36"/>
                    <a:pt x="425" y="37"/>
                  </a:cubicBezTo>
                  <a:cubicBezTo>
                    <a:pt x="427" y="40"/>
                    <a:pt x="433" y="44"/>
                    <a:pt x="437" y="43"/>
                  </a:cubicBezTo>
                  <a:close/>
                  <a:moveTo>
                    <a:pt x="307" y="42"/>
                  </a:moveTo>
                  <a:cubicBezTo>
                    <a:pt x="304" y="39"/>
                    <a:pt x="297" y="40"/>
                    <a:pt x="293" y="38"/>
                  </a:cubicBezTo>
                  <a:cubicBezTo>
                    <a:pt x="295" y="45"/>
                    <a:pt x="303" y="41"/>
                    <a:pt x="307" y="42"/>
                  </a:cubicBezTo>
                  <a:close/>
                  <a:moveTo>
                    <a:pt x="408" y="45"/>
                  </a:moveTo>
                  <a:cubicBezTo>
                    <a:pt x="404" y="43"/>
                    <a:pt x="402" y="40"/>
                    <a:pt x="398" y="39"/>
                  </a:cubicBezTo>
                  <a:cubicBezTo>
                    <a:pt x="399" y="42"/>
                    <a:pt x="405" y="44"/>
                    <a:pt x="408" y="45"/>
                  </a:cubicBezTo>
                  <a:close/>
                  <a:moveTo>
                    <a:pt x="442" y="43"/>
                  </a:moveTo>
                  <a:cubicBezTo>
                    <a:pt x="451" y="42"/>
                    <a:pt x="459" y="53"/>
                    <a:pt x="463" y="47"/>
                  </a:cubicBezTo>
                  <a:cubicBezTo>
                    <a:pt x="457" y="44"/>
                    <a:pt x="447" y="41"/>
                    <a:pt x="439" y="39"/>
                  </a:cubicBezTo>
                  <a:cubicBezTo>
                    <a:pt x="438" y="42"/>
                    <a:pt x="442" y="41"/>
                    <a:pt x="442" y="43"/>
                  </a:cubicBezTo>
                  <a:close/>
                  <a:moveTo>
                    <a:pt x="412" y="44"/>
                  </a:moveTo>
                  <a:cubicBezTo>
                    <a:pt x="413" y="45"/>
                    <a:pt x="417" y="47"/>
                    <a:pt x="417" y="44"/>
                  </a:cubicBezTo>
                  <a:cubicBezTo>
                    <a:pt x="416" y="44"/>
                    <a:pt x="412" y="42"/>
                    <a:pt x="412" y="44"/>
                  </a:cubicBezTo>
                  <a:close/>
                  <a:moveTo>
                    <a:pt x="512" y="46"/>
                  </a:moveTo>
                  <a:cubicBezTo>
                    <a:pt x="506" y="44"/>
                    <a:pt x="500" y="44"/>
                    <a:pt x="496" y="46"/>
                  </a:cubicBezTo>
                  <a:cubicBezTo>
                    <a:pt x="496" y="49"/>
                    <a:pt x="498" y="49"/>
                    <a:pt x="498" y="52"/>
                  </a:cubicBezTo>
                  <a:cubicBezTo>
                    <a:pt x="528" y="59"/>
                    <a:pt x="543" y="81"/>
                    <a:pt x="569" y="92"/>
                  </a:cubicBezTo>
                  <a:cubicBezTo>
                    <a:pt x="556" y="75"/>
                    <a:pt x="533" y="55"/>
                    <a:pt x="512" y="46"/>
                  </a:cubicBezTo>
                  <a:close/>
                  <a:moveTo>
                    <a:pt x="266" y="48"/>
                  </a:moveTo>
                  <a:cubicBezTo>
                    <a:pt x="260" y="47"/>
                    <a:pt x="257" y="48"/>
                    <a:pt x="252" y="47"/>
                  </a:cubicBezTo>
                  <a:cubicBezTo>
                    <a:pt x="255" y="50"/>
                    <a:pt x="263" y="51"/>
                    <a:pt x="266" y="48"/>
                  </a:cubicBezTo>
                  <a:close/>
                  <a:moveTo>
                    <a:pt x="238" y="49"/>
                  </a:moveTo>
                  <a:cubicBezTo>
                    <a:pt x="237" y="49"/>
                    <a:pt x="236" y="49"/>
                    <a:pt x="236" y="49"/>
                  </a:cubicBezTo>
                  <a:cubicBezTo>
                    <a:pt x="225" y="50"/>
                    <a:pt x="216" y="54"/>
                    <a:pt x="207" y="57"/>
                  </a:cubicBezTo>
                  <a:cubicBezTo>
                    <a:pt x="202" y="58"/>
                    <a:pt x="197" y="59"/>
                    <a:pt x="193" y="62"/>
                  </a:cubicBezTo>
                  <a:cubicBezTo>
                    <a:pt x="209" y="58"/>
                    <a:pt x="220" y="56"/>
                    <a:pt x="239" y="53"/>
                  </a:cubicBezTo>
                  <a:cubicBezTo>
                    <a:pt x="239" y="51"/>
                    <a:pt x="238" y="51"/>
                    <a:pt x="238" y="49"/>
                  </a:cubicBezTo>
                  <a:close/>
                  <a:moveTo>
                    <a:pt x="295" y="51"/>
                  </a:moveTo>
                  <a:cubicBezTo>
                    <a:pt x="301" y="54"/>
                    <a:pt x="308" y="56"/>
                    <a:pt x="313" y="59"/>
                  </a:cubicBezTo>
                  <a:cubicBezTo>
                    <a:pt x="312" y="55"/>
                    <a:pt x="307" y="54"/>
                    <a:pt x="305" y="50"/>
                  </a:cubicBezTo>
                  <a:cubicBezTo>
                    <a:pt x="301" y="51"/>
                    <a:pt x="298" y="50"/>
                    <a:pt x="295" y="51"/>
                  </a:cubicBezTo>
                  <a:close/>
                  <a:moveTo>
                    <a:pt x="316" y="56"/>
                  </a:moveTo>
                  <a:cubicBezTo>
                    <a:pt x="327" y="58"/>
                    <a:pt x="332" y="70"/>
                    <a:pt x="343" y="71"/>
                  </a:cubicBezTo>
                  <a:cubicBezTo>
                    <a:pt x="351" y="73"/>
                    <a:pt x="359" y="68"/>
                    <a:pt x="371" y="69"/>
                  </a:cubicBezTo>
                  <a:cubicBezTo>
                    <a:pt x="370" y="65"/>
                    <a:pt x="373" y="64"/>
                    <a:pt x="376" y="62"/>
                  </a:cubicBezTo>
                  <a:cubicBezTo>
                    <a:pt x="357" y="57"/>
                    <a:pt x="336" y="51"/>
                    <a:pt x="310" y="50"/>
                  </a:cubicBezTo>
                  <a:cubicBezTo>
                    <a:pt x="311" y="53"/>
                    <a:pt x="316" y="52"/>
                    <a:pt x="316" y="56"/>
                  </a:cubicBezTo>
                  <a:close/>
                  <a:moveTo>
                    <a:pt x="454" y="60"/>
                  </a:moveTo>
                  <a:cubicBezTo>
                    <a:pt x="445" y="55"/>
                    <a:pt x="436" y="50"/>
                    <a:pt x="425" y="50"/>
                  </a:cubicBezTo>
                  <a:cubicBezTo>
                    <a:pt x="425" y="50"/>
                    <a:pt x="424" y="51"/>
                    <a:pt x="424" y="51"/>
                  </a:cubicBezTo>
                  <a:cubicBezTo>
                    <a:pt x="437" y="61"/>
                    <a:pt x="453" y="68"/>
                    <a:pt x="473" y="71"/>
                  </a:cubicBezTo>
                  <a:cubicBezTo>
                    <a:pt x="469" y="65"/>
                    <a:pt x="461" y="63"/>
                    <a:pt x="454" y="60"/>
                  </a:cubicBezTo>
                  <a:close/>
                  <a:moveTo>
                    <a:pt x="465" y="52"/>
                  </a:moveTo>
                  <a:cubicBezTo>
                    <a:pt x="473" y="56"/>
                    <a:pt x="484" y="60"/>
                    <a:pt x="493" y="60"/>
                  </a:cubicBezTo>
                  <a:cubicBezTo>
                    <a:pt x="485" y="58"/>
                    <a:pt x="475" y="47"/>
                    <a:pt x="465" y="52"/>
                  </a:cubicBezTo>
                  <a:close/>
                  <a:moveTo>
                    <a:pt x="488" y="54"/>
                  </a:moveTo>
                  <a:cubicBezTo>
                    <a:pt x="488" y="52"/>
                    <a:pt x="486" y="53"/>
                    <a:pt x="487" y="51"/>
                  </a:cubicBezTo>
                  <a:cubicBezTo>
                    <a:pt x="484" y="50"/>
                    <a:pt x="486" y="53"/>
                    <a:pt x="485" y="52"/>
                  </a:cubicBezTo>
                  <a:cubicBezTo>
                    <a:pt x="484" y="51"/>
                    <a:pt x="481" y="49"/>
                    <a:pt x="479" y="51"/>
                  </a:cubicBezTo>
                  <a:cubicBezTo>
                    <a:pt x="482" y="52"/>
                    <a:pt x="485" y="53"/>
                    <a:pt x="488" y="54"/>
                  </a:cubicBezTo>
                  <a:close/>
                  <a:moveTo>
                    <a:pt x="287" y="51"/>
                  </a:moveTo>
                  <a:cubicBezTo>
                    <a:pt x="285" y="53"/>
                    <a:pt x="280" y="53"/>
                    <a:pt x="278" y="56"/>
                  </a:cubicBezTo>
                  <a:cubicBezTo>
                    <a:pt x="285" y="63"/>
                    <a:pt x="297" y="65"/>
                    <a:pt x="305" y="72"/>
                  </a:cubicBezTo>
                  <a:cubicBezTo>
                    <a:pt x="314" y="69"/>
                    <a:pt x="325" y="74"/>
                    <a:pt x="335" y="73"/>
                  </a:cubicBezTo>
                  <a:cubicBezTo>
                    <a:pt x="322" y="63"/>
                    <a:pt x="303" y="59"/>
                    <a:pt x="287" y="51"/>
                  </a:cubicBezTo>
                  <a:close/>
                  <a:moveTo>
                    <a:pt x="361" y="55"/>
                  </a:moveTo>
                  <a:cubicBezTo>
                    <a:pt x="361" y="53"/>
                    <a:pt x="357" y="52"/>
                    <a:pt x="355" y="53"/>
                  </a:cubicBezTo>
                  <a:cubicBezTo>
                    <a:pt x="358" y="53"/>
                    <a:pt x="360" y="54"/>
                    <a:pt x="361" y="55"/>
                  </a:cubicBezTo>
                  <a:close/>
                  <a:moveTo>
                    <a:pt x="497" y="56"/>
                  </a:moveTo>
                  <a:cubicBezTo>
                    <a:pt x="498" y="53"/>
                    <a:pt x="495" y="54"/>
                    <a:pt x="493" y="53"/>
                  </a:cubicBezTo>
                  <a:cubicBezTo>
                    <a:pt x="493" y="56"/>
                    <a:pt x="495" y="56"/>
                    <a:pt x="497" y="56"/>
                  </a:cubicBezTo>
                  <a:close/>
                  <a:moveTo>
                    <a:pt x="251" y="55"/>
                  </a:moveTo>
                  <a:cubicBezTo>
                    <a:pt x="252" y="58"/>
                    <a:pt x="255" y="59"/>
                    <a:pt x="258" y="60"/>
                  </a:cubicBezTo>
                  <a:cubicBezTo>
                    <a:pt x="260" y="59"/>
                    <a:pt x="263" y="58"/>
                    <a:pt x="265" y="56"/>
                  </a:cubicBezTo>
                  <a:cubicBezTo>
                    <a:pt x="262" y="53"/>
                    <a:pt x="256" y="54"/>
                    <a:pt x="251" y="55"/>
                  </a:cubicBezTo>
                  <a:close/>
                  <a:moveTo>
                    <a:pt x="185" y="57"/>
                  </a:moveTo>
                  <a:cubicBezTo>
                    <a:pt x="186" y="56"/>
                    <a:pt x="189" y="55"/>
                    <a:pt x="190" y="54"/>
                  </a:cubicBezTo>
                  <a:cubicBezTo>
                    <a:pt x="187" y="55"/>
                    <a:pt x="185" y="54"/>
                    <a:pt x="185" y="57"/>
                  </a:cubicBezTo>
                  <a:close/>
                  <a:moveTo>
                    <a:pt x="241" y="56"/>
                  </a:moveTo>
                  <a:cubicBezTo>
                    <a:pt x="232" y="58"/>
                    <a:pt x="217" y="60"/>
                    <a:pt x="209" y="63"/>
                  </a:cubicBezTo>
                  <a:cubicBezTo>
                    <a:pt x="221" y="65"/>
                    <a:pt x="232" y="69"/>
                    <a:pt x="244" y="73"/>
                  </a:cubicBezTo>
                  <a:cubicBezTo>
                    <a:pt x="247" y="69"/>
                    <a:pt x="251" y="66"/>
                    <a:pt x="254" y="63"/>
                  </a:cubicBezTo>
                  <a:cubicBezTo>
                    <a:pt x="249" y="61"/>
                    <a:pt x="245" y="55"/>
                    <a:pt x="241" y="56"/>
                  </a:cubicBezTo>
                  <a:close/>
                  <a:moveTo>
                    <a:pt x="172" y="59"/>
                  </a:moveTo>
                  <a:cubicBezTo>
                    <a:pt x="166" y="61"/>
                    <a:pt x="159" y="61"/>
                    <a:pt x="155" y="66"/>
                  </a:cubicBezTo>
                  <a:cubicBezTo>
                    <a:pt x="165" y="63"/>
                    <a:pt x="174" y="59"/>
                    <a:pt x="183" y="56"/>
                  </a:cubicBezTo>
                  <a:cubicBezTo>
                    <a:pt x="180" y="56"/>
                    <a:pt x="176" y="58"/>
                    <a:pt x="172" y="59"/>
                  </a:cubicBezTo>
                  <a:close/>
                  <a:moveTo>
                    <a:pt x="261" y="63"/>
                  </a:moveTo>
                  <a:cubicBezTo>
                    <a:pt x="267" y="66"/>
                    <a:pt x="270" y="70"/>
                    <a:pt x="276" y="73"/>
                  </a:cubicBezTo>
                  <a:cubicBezTo>
                    <a:pt x="279" y="70"/>
                    <a:pt x="284" y="68"/>
                    <a:pt x="288" y="69"/>
                  </a:cubicBezTo>
                  <a:cubicBezTo>
                    <a:pt x="282" y="63"/>
                    <a:pt x="268" y="53"/>
                    <a:pt x="261" y="63"/>
                  </a:cubicBezTo>
                  <a:close/>
                  <a:moveTo>
                    <a:pt x="521" y="88"/>
                  </a:moveTo>
                  <a:cubicBezTo>
                    <a:pt x="506" y="78"/>
                    <a:pt x="490" y="66"/>
                    <a:pt x="472" y="60"/>
                  </a:cubicBezTo>
                  <a:cubicBezTo>
                    <a:pt x="485" y="73"/>
                    <a:pt x="503" y="84"/>
                    <a:pt x="521" y="88"/>
                  </a:cubicBezTo>
                  <a:close/>
                  <a:moveTo>
                    <a:pt x="540" y="78"/>
                  </a:moveTo>
                  <a:cubicBezTo>
                    <a:pt x="531" y="70"/>
                    <a:pt x="521" y="65"/>
                    <a:pt x="509" y="60"/>
                  </a:cubicBezTo>
                  <a:cubicBezTo>
                    <a:pt x="516" y="70"/>
                    <a:pt x="528" y="74"/>
                    <a:pt x="540" y="78"/>
                  </a:cubicBezTo>
                  <a:close/>
                  <a:moveTo>
                    <a:pt x="142" y="64"/>
                  </a:moveTo>
                  <a:cubicBezTo>
                    <a:pt x="145" y="65"/>
                    <a:pt x="145" y="62"/>
                    <a:pt x="148" y="63"/>
                  </a:cubicBezTo>
                  <a:cubicBezTo>
                    <a:pt x="148" y="60"/>
                    <a:pt x="142" y="62"/>
                    <a:pt x="142" y="64"/>
                  </a:cubicBezTo>
                  <a:close/>
                  <a:moveTo>
                    <a:pt x="428" y="67"/>
                  </a:moveTo>
                  <a:cubicBezTo>
                    <a:pt x="428" y="64"/>
                    <a:pt x="420" y="61"/>
                    <a:pt x="417" y="62"/>
                  </a:cubicBezTo>
                  <a:cubicBezTo>
                    <a:pt x="420" y="63"/>
                    <a:pt x="424" y="65"/>
                    <a:pt x="428" y="67"/>
                  </a:cubicBezTo>
                  <a:close/>
                  <a:moveTo>
                    <a:pt x="211" y="79"/>
                  </a:moveTo>
                  <a:cubicBezTo>
                    <a:pt x="213" y="79"/>
                    <a:pt x="213" y="82"/>
                    <a:pt x="214" y="79"/>
                  </a:cubicBezTo>
                  <a:cubicBezTo>
                    <a:pt x="209" y="76"/>
                    <a:pt x="198" y="71"/>
                    <a:pt x="203" y="63"/>
                  </a:cubicBezTo>
                  <a:cubicBezTo>
                    <a:pt x="198" y="65"/>
                    <a:pt x="193" y="66"/>
                    <a:pt x="188" y="67"/>
                  </a:cubicBezTo>
                  <a:cubicBezTo>
                    <a:pt x="194" y="72"/>
                    <a:pt x="205" y="76"/>
                    <a:pt x="211" y="79"/>
                  </a:cubicBezTo>
                  <a:close/>
                  <a:moveTo>
                    <a:pt x="150" y="67"/>
                  </a:moveTo>
                  <a:cubicBezTo>
                    <a:pt x="152" y="67"/>
                    <a:pt x="155" y="68"/>
                    <a:pt x="154" y="65"/>
                  </a:cubicBezTo>
                  <a:cubicBezTo>
                    <a:pt x="153" y="64"/>
                    <a:pt x="151" y="66"/>
                    <a:pt x="150" y="67"/>
                  </a:cubicBezTo>
                  <a:close/>
                  <a:moveTo>
                    <a:pt x="160" y="70"/>
                  </a:moveTo>
                  <a:cubicBezTo>
                    <a:pt x="164" y="72"/>
                    <a:pt x="166" y="69"/>
                    <a:pt x="170" y="69"/>
                  </a:cubicBezTo>
                  <a:cubicBezTo>
                    <a:pt x="170" y="67"/>
                    <a:pt x="170" y="67"/>
                    <a:pt x="171" y="66"/>
                  </a:cubicBezTo>
                  <a:cubicBezTo>
                    <a:pt x="167" y="65"/>
                    <a:pt x="162" y="67"/>
                    <a:pt x="160" y="70"/>
                  </a:cubicBezTo>
                  <a:close/>
                  <a:moveTo>
                    <a:pt x="526" y="88"/>
                  </a:moveTo>
                  <a:cubicBezTo>
                    <a:pt x="516" y="79"/>
                    <a:pt x="508" y="65"/>
                    <a:pt x="492" y="66"/>
                  </a:cubicBezTo>
                  <a:cubicBezTo>
                    <a:pt x="503" y="72"/>
                    <a:pt x="515" y="82"/>
                    <a:pt x="526" y="88"/>
                  </a:cubicBezTo>
                  <a:close/>
                  <a:moveTo>
                    <a:pt x="248" y="74"/>
                  </a:moveTo>
                  <a:cubicBezTo>
                    <a:pt x="254" y="78"/>
                    <a:pt x="258" y="71"/>
                    <a:pt x="260" y="67"/>
                  </a:cubicBezTo>
                  <a:cubicBezTo>
                    <a:pt x="255" y="64"/>
                    <a:pt x="250" y="71"/>
                    <a:pt x="248" y="74"/>
                  </a:cubicBezTo>
                  <a:close/>
                  <a:moveTo>
                    <a:pt x="209" y="69"/>
                  </a:moveTo>
                  <a:cubicBezTo>
                    <a:pt x="214" y="77"/>
                    <a:pt x="225" y="80"/>
                    <a:pt x="232" y="86"/>
                  </a:cubicBezTo>
                  <a:cubicBezTo>
                    <a:pt x="235" y="83"/>
                    <a:pt x="238" y="79"/>
                    <a:pt x="241" y="76"/>
                  </a:cubicBezTo>
                  <a:cubicBezTo>
                    <a:pt x="233" y="71"/>
                    <a:pt x="221" y="69"/>
                    <a:pt x="209" y="69"/>
                  </a:cubicBezTo>
                  <a:close/>
                  <a:moveTo>
                    <a:pt x="596" y="107"/>
                  </a:moveTo>
                  <a:cubicBezTo>
                    <a:pt x="584" y="92"/>
                    <a:pt x="570" y="80"/>
                    <a:pt x="553" y="69"/>
                  </a:cubicBezTo>
                  <a:cubicBezTo>
                    <a:pt x="566" y="83"/>
                    <a:pt x="578" y="101"/>
                    <a:pt x="596" y="107"/>
                  </a:cubicBezTo>
                  <a:close/>
                  <a:moveTo>
                    <a:pt x="194" y="79"/>
                  </a:moveTo>
                  <a:cubicBezTo>
                    <a:pt x="195" y="78"/>
                    <a:pt x="195" y="76"/>
                    <a:pt x="197" y="77"/>
                  </a:cubicBezTo>
                  <a:cubicBezTo>
                    <a:pt x="194" y="73"/>
                    <a:pt x="187" y="72"/>
                    <a:pt x="180" y="70"/>
                  </a:cubicBezTo>
                  <a:cubicBezTo>
                    <a:pt x="185" y="73"/>
                    <a:pt x="189" y="77"/>
                    <a:pt x="194" y="79"/>
                  </a:cubicBezTo>
                  <a:close/>
                  <a:moveTo>
                    <a:pt x="171" y="74"/>
                  </a:moveTo>
                  <a:cubicBezTo>
                    <a:pt x="175" y="75"/>
                    <a:pt x="178" y="77"/>
                    <a:pt x="183" y="78"/>
                  </a:cubicBezTo>
                  <a:cubicBezTo>
                    <a:pt x="179" y="76"/>
                    <a:pt x="174" y="67"/>
                    <a:pt x="171" y="74"/>
                  </a:cubicBezTo>
                  <a:close/>
                  <a:moveTo>
                    <a:pt x="259" y="79"/>
                  </a:moveTo>
                  <a:cubicBezTo>
                    <a:pt x="270" y="87"/>
                    <a:pt x="281" y="76"/>
                    <a:pt x="265" y="71"/>
                  </a:cubicBezTo>
                  <a:cubicBezTo>
                    <a:pt x="264" y="74"/>
                    <a:pt x="260" y="75"/>
                    <a:pt x="259" y="79"/>
                  </a:cubicBezTo>
                  <a:close/>
                  <a:moveTo>
                    <a:pt x="493" y="86"/>
                  </a:moveTo>
                  <a:cubicBezTo>
                    <a:pt x="486" y="77"/>
                    <a:pt x="469" y="75"/>
                    <a:pt x="457" y="72"/>
                  </a:cubicBezTo>
                  <a:cubicBezTo>
                    <a:pt x="467" y="79"/>
                    <a:pt x="480" y="85"/>
                    <a:pt x="493" y="86"/>
                  </a:cubicBezTo>
                  <a:close/>
                  <a:moveTo>
                    <a:pt x="146" y="75"/>
                  </a:moveTo>
                  <a:cubicBezTo>
                    <a:pt x="148" y="79"/>
                    <a:pt x="156" y="76"/>
                    <a:pt x="158" y="73"/>
                  </a:cubicBezTo>
                  <a:cubicBezTo>
                    <a:pt x="154" y="72"/>
                    <a:pt x="147" y="71"/>
                    <a:pt x="146" y="75"/>
                  </a:cubicBezTo>
                  <a:close/>
                  <a:moveTo>
                    <a:pt x="350" y="74"/>
                  </a:moveTo>
                  <a:cubicBezTo>
                    <a:pt x="357" y="83"/>
                    <a:pt x="370" y="84"/>
                    <a:pt x="383" y="83"/>
                  </a:cubicBezTo>
                  <a:cubicBezTo>
                    <a:pt x="379" y="80"/>
                    <a:pt x="374" y="78"/>
                    <a:pt x="373" y="73"/>
                  </a:cubicBezTo>
                  <a:cubicBezTo>
                    <a:pt x="367" y="72"/>
                    <a:pt x="358" y="75"/>
                    <a:pt x="350" y="74"/>
                  </a:cubicBezTo>
                  <a:close/>
                  <a:moveTo>
                    <a:pt x="132" y="76"/>
                  </a:moveTo>
                  <a:cubicBezTo>
                    <a:pt x="134" y="75"/>
                    <a:pt x="135" y="74"/>
                    <a:pt x="137" y="74"/>
                  </a:cubicBezTo>
                  <a:cubicBezTo>
                    <a:pt x="136" y="71"/>
                    <a:pt x="132" y="74"/>
                    <a:pt x="132" y="76"/>
                  </a:cubicBezTo>
                  <a:close/>
                  <a:moveTo>
                    <a:pt x="280" y="76"/>
                  </a:moveTo>
                  <a:cubicBezTo>
                    <a:pt x="281" y="76"/>
                    <a:pt x="282" y="77"/>
                    <a:pt x="283" y="77"/>
                  </a:cubicBezTo>
                  <a:cubicBezTo>
                    <a:pt x="284" y="75"/>
                    <a:pt x="286" y="75"/>
                    <a:pt x="289" y="76"/>
                  </a:cubicBezTo>
                  <a:cubicBezTo>
                    <a:pt x="289" y="74"/>
                    <a:pt x="291" y="74"/>
                    <a:pt x="292" y="73"/>
                  </a:cubicBezTo>
                  <a:cubicBezTo>
                    <a:pt x="287" y="73"/>
                    <a:pt x="283" y="72"/>
                    <a:pt x="280" y="76"/>
                  </a:cubicBezTo>
                  <a:close/>
                  <a:moveTo>
                    <a:pt x="583" y="124"/>
                  </a:moveTo>
                  <a:cubicBezTo>
                    <a:pt x="580" y="120"/>
                    <a:pt x="576" y="117"/>
                    <a:pt x="574" y="113"/>
                  </a:cubicBezTo>
                  <a:cubicBezTo>
                    <a:pt x="566" y="113"/>
                    <a:pt x="560" y="107"/>
                    <a:pt x="558" y="99"/>
                  </a:cubicBezTo>
                  <a:cubicBezTo>
                    <a:pt x="552" y="100"/>
                    <a:pt x="546" y="95"/>
                    <a:pt x="545" y="90"/>
                  </a:cubicBezTo>
                  <a:cubicBezTo>
                    <a:pt x="533" y="89"/>
                    <a:pt x="528" y="77"/>
                    <a:pt x="516" y="73"/>
                  </a:cubicBezTo>
                  <a:cubicBezTo>
                    <a:pt x="533" y="95"/>
                    <a:pt x="560" y="108"/>
                    <a:pt x="583" y="124"/>
                  </a:cubicBezTo>
                  <a:close/>
                  <a:moveTo>
                    <a:pt x="155" y="82"/>
                  </a:moveTo>
                  <a:cubicBezTo>
                    <a:pt x="162" y="85"/>
                    <a:pt x="167" y="91"/>
                    <a:pt x="175" y="94"/>
                  </a:cubicBezTo>
                  <a:cubicBezTo>
                    <a:pt x="178" y="90"/>
                    <a:pt x="180" y="85"/>
                    <a:pt x="183" y="82"/>
                  </a:cubicBezTo>
                  <a:cubicBezTo>
                    <a:pt x="174" y="78"/>
                    <a:pt x="161" y="70"/>
                    <a:pt x="155" y="82"/>
                  </a:cubicBezTo>
                  <a:close/>
                  <a:moveTo>
                    <a:pt x="337" y="76"/>
                  </a:moveTo>
                  <a:cubicBezTo>
                    <a:pt x="339" y="78"/>
                    <a:pt x="343" y="79"/>
                    <a:pt x="343" y="83"/>
                  </a:cubicBezTo>
                  <a:cubicBezTo>
                    <a:pt x="345" y="81"/>
                    <a:pt x="347" y="81"/>
                    <a:pt x="349" y="79"/>
                  </a:cubicBezTo>
                  <a:cubicBezTo>
                    <a:pt x="346" y="80"/>
                    <a:pt x="348" y="78"/>
                    <a:pt x="347" y="77"/>
                  </a:cubicBezTo>
                  <a:cubicBezTo>
                    <a:pt x="342" y="77"/>
                    <a:pt x="340" y="74"/>
                    <a:pt x="337" y="76"/>
                  </a:cubicBezTo>
                  <a:close/>
                  <a:moveTo>
                    <a:pt x="237" y="90"/>
                  </a:moveTo>
                  <a:cubicBezTo>
                    <a:pt x="244" y="91"/>
                    <a:pt x="247" y="83"/>
                    <a:pt x="250" y="78"/>
                  </a:cubicBezTo>
                  <a:cubicBezTo>
                    <a:pt x="243" y="73"/>
                    <a:pt x="237" y="84"/>
                    <a:pt x="237" y="90"/>
                  </a:cubicBezTo>
                  <a:close/>
                  <a:moveTo>
                    <a:pt x="286" y="79"/>
                  </a:moveTo>
                  <a:cubicBezTo>
                    <a:pt x="289" y="84"/>
                    <a:pt x="301" y="79"/>
                    <a:pt x="306" y="77"/>
                  </a:cubicBezTo>
                  <a:cubicBezTo>
                    <a:pt x="301" y="76"/>
                    <a:pt x="291" y="77"/>
                    <a:pt x="286" y="79"/>
                  </a:cubicBezTo>
                  <a:close/>
                  <a:moveTo>
                    <a:pt x="391" y="84"/>
                  </a:moveTo>
                  <a:cubicBezTo>
                    <a:pt x="399" y="87"/>
                    <a:pt x="410" y="85"/>
                    <a:pt x="417" y="86"/>
                  </a:cubicBezTo>
                  <a:cubicBezTo>
                    <a:pt x="407" y="82"/>
                    <a:pt x="396" y="76"/>
                    <a:pt x="382" y="77"/>
                  </a:cubicBezTo>
                  <a:cubicBezTo>
                    <a:pt x="385" y="78"/>
                    <a:pt x="387" y="82"/>
                    <a:pt x="391" y="84"/>
                  </a:cubicBezTo>
                  <a:close/>
                  <a:moveTo>
                    <a:pt x="137" y="79"/>
                  </a:moveTo>
                  <a:cubicBezTo>
                    <a:pt x="139" y="79"/>
                    <a:pt x="141" y="82"/>
                    <a:pt x="145" y="80"/>
                  </a:cubicBezTo>
                  <a:cubicBezTo>
                    <a:pt x="144" y="76"/>
                    <a:pt x="139" y="76"/>
                    <a:pt x="137" y="79"/>
                  </a:cubicBezTo>
                  <a:close/>
                  <a:moveTo>
                    <a:pt x="321" y="80"/>
                  </a:moveTo>
                  <a:cubicBezTo>
                    <a:pt x="325" y="83"/>
                    <a:pt x="330" y="84"/>
                    <a:pt x="338" y="83"/>
                  </a:cubicBezTo>
                  <a:cubicBezTo>
                    <a:pt x="335" y="77"/>
                    <a:pt x="327" y="76"/>
                    <a:pt x="321" y="80"/>
                  </a:cubicBezTo>
                  <a:close/>
                  <a:moveTo>
                    <a:pt x="202" y="78"/>
                  </a:moveTo>
                  <a:cubicBezTo>
                    <a:pt x="201" y="80"/>
                    <a:pt x="200" y="82"/>
                    <a:pt x="199" y="83"/>
                  </a:cubicBezTo>
                  <a:cubicBezTo>
                    <a:pt x="207" y="86"/>
                    <a:pt x="224" y="104"/>
                    <a:pt x="230" y="91"/>
                  </a:cubicBezTo>
                  <a:cubicBezTo>
                    <a:pt x="221" y="86"/>
                    <a:pt x="211" y="81"/>
                    <a:pt x="202" y="78"/>
                  </a:cubicBezTo>
                  <a:close/>
                  <a:moveTo>
                    <a:pt x="97" y="84"/>
                  </a:moveTo>
                  <a:cubicBezTo>
                    <a:pt x="103" y="86"/>
                    <a:pt x="104" y="81"/>
                    <a:pt x="107" y="79"/>
                  </a:cubicBezTo>
                  <a:cubicBezTo>
                    <a:pt x="103" y="79"/>
                    <a:pt x="100" y="81"/>
                    <a:pt x="97" y="84"/>
                  </a:cubicBezTo>
                  <a:close/>
                  <a:moveTo>
                    <a:pt x="122" y="80"/>
                  </a:moveTo>
                  <a:cubicBezTo>
                    <a:pt x="124" y="81"/>
                    <a:pt x="126" y="79"/>
                    <a:pt x="124" y="79"/>
                  </a:cubicBezTo>
                  <a:cubicBezTo>
                    <a:pt x="124" y="80"/>
                    <a:pt x="122" y="78"/>
                    <a:pt x="122" y="80"/>
                  </a:cubicBezTo>
                  <a:close/>
                  <a:moveTo>
                    <a:pt x="256" y="80"/>
                  </a:moveTo>
                  <a:cubicBezTo>
                    <a:pt x="253" y="85"/>
                    <a:pt x="249" y="88"/>
                    <a:pt x="247" y="93"/>
                  </a:cubicBezTo>
                  <a:cubicBezTo>
                    <a:pt x="255" y="92"/>
                    <a:pt x="260" y="88"/>
                    <a:pt x="264" y="83"/>
                  </a:cubicBezTo>
                  <a:cubicBezTo>
                    <a:pt x="261" y="83"/>
                    <a:pt x="259" y="81"/>
                    <a:pt x="256" y="80"/>
                  </a:cubicBezTo>
                  <a:close/>
                  <a:moveTo>
                    <a:pt x="277" y="84"/>
                  </a:moveTo>
                  <a:cubicBezTo>
                    <a:pt x="281" y="84"/>
                    <a:pt x="283" y="85"/>
                    <a:pt x="285" y="83"/>
                  </a:cubicBezTo>
                  <a:cubicBezTo>
                    <a:pt x="283" y="81"/>
                    <a:pt x="278" y="80"/>
                    <a:pt x="277" y="84"/>
                  </a:cubicBezTo>
                  <a:close/>
                  <a:moveTo>
                    <a:pt x="295" y="86"/>
                  </a:moveTo>
                  <a:cubicBezTo>
                    <a:pt x="301" y="85"/>
                    <a:pt x="311" y="87"/>
                    <a:pt x="315" y="83"/>
                  </a:cubicBezTo>
                  <a:cubicBezTo>
                    <a:pt x="310" y="79"/>
                    <a:pt x="300" y="83"/>
                    <a:pt x="295" y="86"/>
                  </a:cubicBezTo>
                  <a:close/>
                  <a:moveTo>
                    <a:pt x="127" y="83"/>
                  </a:moveTo>
                  <a:cubicBezTo>
                    <a:pt x="129" y="84"/>
                    <a:pt x="130" y="86"/>
                    <a:pt x="134" y="86"/>
                  </a:cubicBezTo>
                  <a:cubicBezTo>
                    <a:pt x="134" y="85"/>
                    <a:pt x="137" y="85"/>
                    <a:pt x="138" y="83"/>
                  </a:cubicBezTo>
                  <a:cubicBezTo>
                    <a:pt x="137" y="82"/>
                    <a:pt x="135" y="81"/>
                    <a:pt x="133" y="82"/>
                  </a:cubicBezTo>
                  <a:cubicBezTo>
                    <a:pt x="133" y="84"/>
                    <a:pt x="131" y="84"/>
                    <a:pt x="129" y="84"/>
                  </a:cubicBezTo>
                  <a:cubicBezTo>
                    <a:pt x="128" y="83"/>
                    <a:pt x="131" y="82"/>
                    <a:pt x="128" y="82"/>
                  </a:cubicBezTo>
                  <a:cubicBezTo>
                    <a:pt x="128" y="82"/>
                    <a:pt x="127" y="82"/>
                    <a:pt x="127" y="83"/>
                  </a:cubicBezTo>
                  <a:close/>
                  <a:moveTo>
                    <a:pt x="457" y="85"/>
                  </a:moveTo>
                  <a:cubicBezTo>
                    <a:pt x="454" y="86"/>
                    <a:pt x="453" y="81"/>
                    <a:pt x="451" y="83"/>
                  </a:cubicBezTo>
                  <a:cubicBezTo>
                    <a:pt x="453" y="83"/>
                    <a:pt x="456" y="88"/>
                    <a:pt x="457" y="85"/>
                  </a:cubicBezTo>
                  <a:close/>
                  <a:moveTo>
                    <a:pt x="591" y="130"/>
                  </a:moveTo>
                  <a:cubicBezTo>
                    <a:pt x="592" y="131"/>
                    <a:pt x="594" y="131"/>
                    <a:pt x="595" y="133"/>
                  </a:cubicBezTo>
                  <a:cubicBezTo>
                    <a:pt x="595" y="134"/>
                    <a:pt x="595" y="135"/>
                    <a:pt x="595" y="136"/>
                  </a:cubicBezTo>
                  <a:cubicBezTo>
                    <a:pt x="600" y="141"/>
                    <a:pt x="603" y="148"/>
                    <a:pt x="609" y="150"/>
                  </a:cubicBezTo>
                  <a:cubicBezTo>
                    <a:pt x="599" y="121"/>
                    <a:pt x="572" y="102"/>
                    <a:pt x="548" y="85"/>
                  </a:cubicBezTo>
                  <a:cubicBezTo>
                    <a:pt x="544" y="85"/>
                    <a:pt x="541" y="82"/>
                    <a:pt x="539" y="83"/>
                  </a:cubicBezTo>
                  <a:cubicBezTo>
                    <a:pt x="558" y="96"/>
                    <a:pt x="578" y="110"/>
                    <a:pt x="591" y="130"/>
                  </a:cubicBezTo>
                  <a:close/>
                  <a:moveTo>
                    <a:pt x="423" y="83"/>
                  </a:moveTo>
                  <a:cubicBezTo>
                    <a:pt x="423" y="85"/>
                    <a:pt x="425" y="85"/>
                    <a:pt x="424" y="86"/>
                  </a:cubicBezTo>
                  <a:cubicBezTo>
                    <a:pt x="427" y="85"/>
                    <a:pt x="430" y="92"/>
                    <a:pt x="433" y="88"/>
                  </a:cubicBezTo>
                  <a:cubicBezTo>
                    <a:pt x="431" y="87"/>
                    <a:pt x="427" y="86"/>
                    <a:pt x="425" y="83"/>
                  </a:cubicBezTo>
                  <a:cubicBezTo>
                    <a:pt x="425" y="83"/>
                    <a:pt x="424" y="84"/>
                    <a:pt x="423" y="83"/>
                  </a:cubicBezTo>
                  <a:close/>
                  <a:moveTo>
                    <a:pt x="185" y="95"/>
                  </a:moveTo>
                  <a:cubicBezTo>
                    <a:pt x="187" y="93"/>
                    <a:pt x="188" y="87"/>
                    <a:pt x="191" y="87"/>
                  </a:cubicBezTo>
                  <a:cubicBezTo>
                    <a:pt x="191" y="85"/>
                    <a:pt x="189" y="84"/>
                    <a:pt x="186" y="83"/>
                  </a:cubicBezTo>
                  <a:cubicBezTo>
                    <a:pt x="187" y="88"/>
                    <a:pt x="183" y="92"/>
                    <a:pt x="185" y="95"/>
                  </a:cubicBezTo>
                  <a:close/>
                  <a:moveTo>
                    <a:pt x="156" y="87"/>
                  </a:moveTo>
                  <a:cubicBezTo>
                    <a:pt x="154" y="86"/>
                    <a:pt x="153" y="83"/>
                    <a:pt x="151" y="85"/>
                  </a:cubicBezTo>
                  <a:cubicBezTo>
                    <a:pt x="152" y="86"/>
                    <a:pt x="155" y="88"/>
                    <a:pt x="156" y="87"/>
                  </a:cubicBezTo>
                  <a:close/>
                  <a:moveTo>
                    <a:pt x="115" y="91"/>
                  </a:moveTo>
                  <a:cubicBezTo>
                    <a:pt x="118" y="91"/>
                    <a:pt x="119" y="93"/>
                    <a:pt x="123" y="93"/>
                  </a:cubicBezTo>
                  <a:cubicBezTo>
                    <a:pt x="125" y="91"/>
                    <a:pt x="128" y="90"/>
                    <a:pt x="130" y="88"/>
                  </a:cubicBezTo>
                  <a:cubicBezTo>
                    <a:pt x="125" y="87"/>
                    <a:pt x="118" y="84"/>
                    <a:pt x="115" y="91"/>
                  </a:cubicBezTo>
                  <a:close/>
                  <a:moveTo>
                    <a:pt x="334" y="86"/>
                  </a:moveTo>
                  <a:cubicBezTo>
                    <a:pt x="337" y="90"/>
                    <a:pt x="343" y="87"/>
                    <a:pt x="347" y="88"/>
                  </a:cubicBezTo>
                  <a:cubicBezTo>
                    <a:pt x="346" y="84"/>
                    <a:pt x="339" y="88"/>
                    <a:pt x="334" y="86"/>
                  </a:cubicBezTo>
                  <a:close/>
                  <a:moveTo>
                    <a:pt x="79" y="94"/>
                  </a:moveTo>
                  <a:cubicBezTo>
                    <a:pt x="82" y="92"/>
                    <a:pt x="86" y="90"/>
                    <a:pt x="88" y="86"/>
                  </a:cubicBezTo>
                  <a:cubicBezTo>
                    <a:pt x="84" y="87"/>
                    <a:pt x="77" y="91"/>
                    <a:pt x="79" y="94"/>
                  </a:cubicBezTo>
                  <a:close/>
                  <a:moveTo>
                    <a:pt x="147" y="87"/>
                  </a:moveTo>
                  <a:cubicBezTo>
                    <a:pt x="144" y="88"/>
                    <a:pt x="142" y="90"/>
                    <a:pt x="140" y="92"/>
                  </a:cubicBezTo>
                  <a:cubicBezTo>
                    <a:pt x="150" y="97"/>
                    <a:pt x="159" y="103"/>
                    <a:pt x="168" y="108"/>
                  </a:cubicBezTo>
                  <a:cubicBezTo>
                    <a:pt x="169" y="105"/>
                    <a:pt x="172" y="103"/>
                    <a:pt x="173" y="99"/>
                  </a:cubicBezTo>
                  <a:cubicBezTo>
                    <a:pt x="164" y="95"/>
                    <a:pt x="156" y="91"/>
                    <a:pt x="147" y="87"/>
                  </a:cubicBezTo>
                  <a:close/>
                  <a:moveTo>
                    <a:pt x="313" y="88"/>
                  </a:moveTo>
                  <a:cubicBezTo>
                    <a:pt x="310" y="89"/>
                    <a:pt x="304" y="88"/>
                    <a:pt x="302" y="90"/>
                  </a:cubicBezTo>
                  <a:cubicBezTo>
                    <a:pt x="308" y="92"/>
                    <a:pt x="315" y="90"/>
                    <a:pt x="323" y="90"/>
                  </a:cubicBezTo>
                  <a:cubicBezTo>
                    <a:pt x="322" y="86"/>
                    <a:pt x="316" y="88"/>
                    <a:pt x="313" y="88"/>
                  </a:cubicBezTo>
                  <a:close/>
                  <a:moveTo>
                    <a:pt x="191" y="104"/>
                  </a:moveTo>
                  <a:cubicBezTo>
                    <a:pt x="198" y="102"/>
                    <a:pt x="205" y="99"/>
                    <a:pt x="214" y="99"/>
                  </a:cubicBezTo>
                  <a:cubicBezTo>
                    <a:pt x="209" y="94"/>
                    <a:pt x="204" y="90"/>
                    <a:pt x="197" y="88"/>
                  </a:cubicBezTo>
                  <a:cubicBezTo>
                    <a:pt x="195" y="94"/>
                    <a:pt x="194" y="99"/>
                    <a:pt x="191" y="104"/>
                  </a:cubicBezTo>
                  <a:close/>
                  <a:moveTo>
                    <a:pt x="504" y="102"/>
                  </a:moveTo>
                  <a:cubicBezTo>
                    <a:pt x="514" y="107"/>
                    <a:pt x="521" y="114"/>
                    <a:pt x="530" y="119"/>
                  </a:cubicBezTo>
                  <a:cubicBezTo>
                    <a:pt x="523" y="102"/>
                    <a:pt x="505" y="94"/>
                    <a:pt x="485" y="89"/>
                  </a:cubicBezTo>
                  <a:cubicBezTo>
                    <a:pt x="490" y="95"/>
                    <a:pt x="499" y="97"/>
                    <a:pt x="504" y="102"/>
                  </a:cubicBezTo>
                  <a:close/>
                  <a:moveTo>
                    <a:pt x="378" y="91"/>
                  </a:moveTo>
                  <a:cubicBezTo>
                    <a:pt x="387" y="94"/>
                    <a:pt x="395" y="98"/>
                    <a:pt x="403" y="102"/>
                  </a:cubicBezTo>
                  <a:cubicBezTo>
                    <a:pt x="397" y="96"/>
                    <a:pt x="391" y="87"/>
                    <a:pt x="378" y="91"/>
                  </a:cubicBezTo>
                  <a:close/>
                  <a:moveTo>
                    <a:pt x="516" y="96"/>
                  </a:moveTo>
                  <a:cubicBezTo>
                    <a:pt x="518" y="96"/>
                    <a:pt x="519" y="97"/>
                    <a:pt x="520" y="96"/>
                  </a:cubicBezTo>
                  <a:cubicBezTo>
                    <a:pt x="517" y="94"/>
                    <a:pt x="513" y="92"/>
                    <a:pt x="509" y="90"/>
                  </a:cubicBezTo>
                  <a:cubicBezTo>
                    <a:pt x="510" y="93"/>
                    <a:pt x="516" y="92"/>
                    <a:pt x="516" y="96"/>
                  </a:cubicBezTo>
                  <a:close/>
                  <a:moveTo>
                    <a:pt x="342" y="92"/>
                  </a:moveTo>
                  <a:cubicBezTo>
                    <a:pt x="344" y="93"/>
                    <a:pt x="346" y="94"/>
                    <a:pt x="349" y="94"/>
                  </a:cubicBezTo>
                  <a:cubicBezTo>
                    <a:pt x="349" y="92"/>
                    <a:pt x="351" y="92"/>
                    <a:pt x="351" y="91"/>
                  </a:cubicBezTo>
                  <a:cubicBezTo>
                    <a:pt x="347" y="91"/>
                    <a:pt x="344" y="91"/>
                    <a:pt x="342" y="92"/>
                  </a:cubicBezTo>
                  <a:close/>
                  <a:moveTo>
                    <a:pt x="379" y="94"/>
                  </a:moveTo>
                  <a:cubicBezTo>
                    <a:pt x="379" y="92"/>
                    <a:pt x="376" y="93"/>
                    <a:pt x="375" y="91"/>
                  </a:cubicBezTo>
                  <a:cubicBezTo>
                    <a:pt x="375" y="94"/>
                    <a:pt x="377" y="94"/>
                    <a:pt x="379" y="94"/>
                  </a:cubicBezTo>
                  <a:close/>
                  <a:moveTo>
                    <a:pt x="436" y="110"/>
                  </a:moveTo>
                  <a:cubicBezTo>
                    <a:pt x="437" y="109"/>
                    <a:pt x="438" y="108"/>
                    <a:pt x="440" y="108"/>
                  </a:cubicBezTo>
                  <a:cubicBezTo>
                    <a:pt x="440" y="111"/>
                    <a:pt x="442" y="112"/>
                    <a:pt x="444" y="113"/>
                  </a:cubicBezTo>
                  <a:cubicBezTo>
                    <a:pt x="450" y="113"/>
                    <a:pt x="457" y="118"/>
                    <a:pt x="464" y="120"/>
                  </a:cubicBezTo>
                  <a:cubicBezTo>
                    <a:pt x="458" y="111"/>
                    <a:pt x="450" y="108"/>
                    <a:pt x="442" y="102"/>
                  </a:cubicBezTo>
                  <a:cubicBezTo>
                    <a:pt x="439" y="100"/>
                    <a:pt x="437" y="97"/>
                    <a:pt x="434" y="96"/>
                  </a:cubicBezTo>
                  <a:cubicBezTo>
                    <a:pt x="425" y="91"/>
                    <a:pt x="413" y="93"/>
                    <a:pt x="403" y="91"/>
                  </a:cubicBezTo>
                  <a:cubicBezTo>
                    <a:pt x="413" y="99"/>
                    <a:pt x="422" y="107"/>
                    <a:pt x="436" y="110"/>
                  </a:cubicBezTo>
                  <a:close/>
                  <a:moveTo>
                    <a:pt x="233" y="94"/>
                  </a:moveTo>
                  <a:cubicBezTo>
                    <a:pt x="234" y="95"/>
                    <a:pt x="235" y="94"/>
                    <a:pt x="235" y="93"/>
                  </a:cubicBezTo>
                  <a:cubicBezTo>
                    <a:pt x="234" y="93"/>
                    <a:pt x="234" y="92"/>
                    <a:pt x="233" y="92"/>
                  </a:cubicBezTo>
                  <a:cubicBezTo>
                    <a:pt x="233" y="93"/>
                    <a:pt x="232" y="93"/>
                    <a:pt x="233" y="94"/>
                  </a:cubicBezTo>
                  <a:close/>
                  <a:moveTo>
                    <a:pt x="105" y="96"/>
                  </a:moveTo>
                  <a:cubicBezTo>
                    <a:pt x="109" y="102"/>
                    <a:pt x="117" y="102"/>
                    <a:pt x="120" y="96"/>
                  </a:cubicBezTo>
                  <a:cubicBezTo>
                    <a:pt x="115" y="94"/>
                    <a:pt x="107" y="90"/>
                    <a:pt x="105" y="96"/>
                  </a:cubicBezTo>
                  <a:close/>
                  <a:moveTo>
                    <a:pt x="133" y="98"/>
                  </a:moveTo>
                  <a:cubicBezTo>
                    <a:pt x="144" y="103"/>
                    <a:pt x="154" y="108"/>
                    <a:pt x="165" y="113"/>
                  </a:cubicBezTo>
                  <a:cubicBezTo>
                    <a:pt x="165" y="110"/>
                    <a:pt x="161" y="111"/>
                    <a:pt x="162" y="108"/>
                  </a:cubicBezTo>
                  <a:cubicBezTo>
                    <a:pt x="151" y="105"/>
                    <a:pt x="149" y="98"/>
                    <a:pt x="140" y="97"/>
                  </a:cubicBezTo>
                  <a:cubicBezTo>
                    <a:pt x="140" y="96"/>
                    <a:pt x="139" y="95"/>
                    <a:pt x="139" y="94"/>
                  </a:cubicBezTo>
                  <a:cubicBezTo>
                    <a:pt x="138" y="94"/>
                    <a:pt x="137" y="94"/>
                    <a:pt x="137" y="93"/>
                  </a:cubicBezTo>
                  <a:cubicBezTo>
                    <a:pt x="136" y="96"/>
                    <a:pt x="134" y="96"/>
                    <a:pt x="133" y="98"/>
                  </a:cubicBezTo>
                  <a:close/>
                  <a:moveTo>
                    <a:pt x="278" y="94"/>
                  </a:moveTo>
                  <a:cubicBezTo>
                    <a:pt x="278" y="95"/>
                    <a:pt x="277" y="96"/>
                    <a:pt x="278" y="96"/>
                  </a:cubicBezTo>
                  <a:cubicBezTo>
                    <a:pt x="279" y="95"/>
                    <a:pt x="280" y="95"/>
                    <a:pt x="282" y="95"/>
                  </a:cubicBezTo>
                  <a:cubicBezTo>
                    <a:pt x="281" y="92"/>
                    <a:pt x="280" y="94"/>
                    <a:pt x="278" y="94"/>
                  </a:cubicBezTo>
                  <a:close/>
                  <a:moveTo>
                    <a:pt x="253" y="99"/>
                  </a:moveTo>
                  <a:cubicBezTo>
                    <a:pt x="258" y="101"/>
                    <a:pt x="270" y="98"/>
                    <a:pt x="273" y="96"/>
                  </a:cubicBezTo>
                  <a:cubicBezTo>
                    <a:pt x="267" y="94"/>
                    <a:pt x="256" y="94"/>
                    <a:pt x="253" y="99"/>
                  </a:cubicBezTo>
                  <a:close/>
                  <a:moveTo>
                    <a:pt x="310" y="96"/>
                  </a:moveTo>
                  <a:cubicBezTo>
                    <a:pt x="316" y="99"/>
                    <a:pt x="319" y="105"/>
                    <a:pt x="329" y="104"/>
                  </a:cubicBezTo>
                  <a:cubicBezTo>
                    <a:pt x="329" y="100"/>
                    <a:pt x="333" y="100"/>
                    <a:pt x="334" y="96"/>
                  </a:cubicBezTo>
                  <a:cubicBezTo>
                    <a:pt x="327" y="96"/>
                    <a:pt x="317" y="94"/>
                    <a:pt x="310" y="96"/>
                  </a:cubicBezTo>
                  <a:close/>
                  <a:moveTo>
                    <a:pt x="311" y="104"/>
                  </a:moveTo>
                  <a:cubicBezTo>
                    <a:pt x="305" y="102"/>
                    <a:pt x="291" y="90"/>
                    <a:pt x="290" y="104"/>
                  </a:cubicBezTo>
                  <a:cubicBezTo>
                    <a:pt x="297" y="108"/>
                    <a:pt x="304" y="112"/>
                    <a:pt x="313" y="110"/>
                  </a:cubicBezTo>
                  <a:cubicBezTo>
                    <a:pt x="312" y="108"/>
                    <a:pt x="311" y="106"/>
                    <a:pt x="311" y="104"/>
                  </a:cubicBezTo>
                  <a:close/>
                  <a:moveTo>
                    <a:pt x="308" y="100"/>
                  </a:moveTo>
                  <a:cubicBezTo>
                    <a:pt x="308" y="97"/>
                    <a:pt x="306" y="97"/>
                    <a:pt x="304" y="97"/>
                  </a:cubicBezTo>
                  <a:cubicBezTo>
                    <a:pt x="304" y="99"/>
                    <a:pt x="307" y="99"/>
                    <a:pt x="308" y="100"/>
                  </a:cubicBezTo>
                  <a:close/>
                  <a:moveTo>
                    <a:pt x="388" y="99"/>
                  </a:moveTo>
                  <a:cubicBezTo>
                    <a:pt x="389" y="99"/>
                    <a:pt x="389" y="99"/>
                    <a:pt x="390" y="100"/>
                  </a:cubicBezTo>
                  <a:cubicBezTo>
                    <a:pt x="391" y="98"/>
                    <a:pt x="385" y="97"/>
                    <a:pt x="387" y="98"/>
                  </a:cubicBezTo>
                  <a:cubicBezTo>
                    <a:pt x="387" y="98"/>
                    <a:pt x="388" y="99"/>
                    <a:pt x="388" y="99"/>
                  </a:cubicBezTo>
                  <a:close/>
                  <a:moveTo>
                    <a:pt x="186" y="102"/>
                  </a:moveTo>
                  <a:cubicBezTo>
                    <a:pt x="188" y="103"/>
                    <a:pt x="189" y="98"/>
                    <a:pt x="187" y="98"/>
                  </a:cubicBezTo>
                  <a:cubicBezTo>
                    <a:pt x="188" y="100"/>
                    <a:pt x="186" y="100"/>
                    <a:pt x="186" y="102"/>
                  </a:cubicBezTo>
                  <a:close/>
                  <a:moveTo>
                    <a:pt x="356" y="99"/>
                  </a:moveTo>
                  <a:cubicBezTo>
                    <a:pt x="366" y="105"/>
                    <a:pt x="375" y="111"/>
                    <a:pt x="385" y="116"/>
                  </a:cubicBezTo>
                  <a:cubicBezTo>
                    <a:pt x="385" y="114"/>
                    <a:pt x="387" y="115"/>
                    <a:pt x="386" y="113"/>
                  </a:cubicBezTo>
                  <a:cubicBezTo>
                    <a:pt x="375" y="107"/>
                    <a:pt x="369" y="97"/>
                    <a:pt x="356" y="99"/>
                  </a:cubicBezTo>
                  <a:close/>
                  <a:moveTo>
                    <a:pt x="448" y="100"/>
                  </a:moveTo>
                  <a:cubicBezTo>
                    <a:pt x="447" y="100"/>
                    <a:pt x="444" y="98"/>
                    <a:pt x="443" y="99"/>
                  </a:cubicBezTo>
                  <a:cubicBezTo>
                    <a:pt x="444" y="99"/>
                    <a:pt x="447" y="101"/>
                    <a:pt x="448" y="100"/>
                  </a:cubicBezTo>
                  <a:close/>
                  <a:moveTo>
                    <a:pt x="98" y="102"/>
                  </a:moveTo>
                  <a:cubicBezTo>
                    <a:pt x="102" y="103"/>
                    <a:pt x="106" y="107"/>
                    <a:pt x="109" y="104"/>
                  </a:cubicBezTo>
                  <a:cubicBezTo>
                    <a:pt x="106" y="102"/>
                    <a:pt x="104" y="99"/>
                    <a:pt x="101" y="99"/>
                  </a:cubicBezTo>
                  <a:cubicBezTo>
                    <a:pt x="100" y="100"/>
                    <a:pt x="98" y="100"/>
                    <a:pt x="98" y="102"/>
                  </a:cubicBezTo>
                  <a:close/>
                  <a:moveTo>
                    <a:pt x="283" y="102"/>
                  </a:moveTo>
                  <a:cubicBezTo>
                    <a:pt x="283" y="101"/>
                    <a:pt x="285" y="102"/>
                    <a:pt x="286" y="102"/>
                  </a:cubicBezTo>
                  <a:cubicBezTo>
                    <a:pt x="286" y="101"/>
                    <a:pt x="286" y="100"/>
                    <a:pt x="286" y="99"/>
                  </a:cubicBezTo>
                  <a:cubicBezTo>
                    <a:pt x="283" y="98"/>
                    <a:pt x="282" y="101"/>
                    <a:pt x="283" y="102"/>
                  </a:cubicBezTo>
                  <a:close/>
                  <a:moveTo>
                    <a:pt x="332" y="104"/>
                  </a:moveTo>
                  <a:cubicBezTo>
                    <a:pt x="335" y="105"/>
                    <a:pt x="336" y="107"/>
                    <a:pt x="339" y="108"/>
                  </a:cubicBezTo>
                  <a:cubicBezTo>
                    <a:pt x="341" y="107"/>
                    <a:pt x="343" y="104"/>
                    <a:pt x="344" y="101"/>
                  </a:cubicBezTo>
                  <a:cubicBezTo>
                    <a:pt x="341" y="95"/>
                    <a:pt x="335" y="101"/>
                    <a:pt x="332" y="104"/>
                  </a:cubicBezTo>
                  <a:close/>
                  <a:moveTo>
                    <a:pt x="117" y="104"/>
                  </a:moveTo>
                  <a:cubicBezTo>
                    <a:pt x="118" y="105"/>
                    <a:pt x="119" y="106"/>
                    <a:pt x="121" y="105"/>
                  </a:cubicBezTo>
                  <a:cubicBezTo>
                    <a:pt x="120" y="101"/>
                    <a:pt x="124" y="102"/>
                    <a:pt x="125" y="99"/>
                  </a:cubicBezTo>
                  <a:cubicBezTo>
                    <a:pt x="122" y="101"/>
                    <a:pt x="118" y="101"/>
                    <a:pt x="117" y="104"/>
                  </a:cubicBezTo>
                  <a:close/>
                  <a:moveTo>
                    <a:pt x="484" y="105"/>
                  </a:moveTo>
                  <a:cubicBezTo>
                    <a:pt x="481" y="103"/>
                    <a:pt x="477" y="99"/>
                    <a:pt x="475" y="100"/>
                  </a:cubicBezTo>
                  <a:cubicBezTo>
                    <a:pt x="477" y="102"/>
                    <a:pt x="480" y="103"/>
                    <a:pt x="484" y="105"/>
                  </a:cubicBezTo>
                  <a:close/>
                  <a:moveTo>
                    <a:pt x="546" y="109"/>
                  </a:moveTo>
                  <a:cubicBezTo>
                    <a:pt x="540" y="106"/>
                    <a:pt x="539" y="100"/>
                    <a:pt x="532" y="99"/>
                  </a:cubicBezTo>
                  <a:cubicBezTo>
                    <a:pt x="532" y="101"/>
                    <a:pt x="532" y="102"/>
                    <a:pt x="531" y="102"/>
                  </a:cubicBezTo>
                  <a:cubicBezTo>
                    <a:pt x="536" y="104"/>
                    <a:pt x="541" y="108"/>
                    <a:pt x="546" y="109"/>
                  </a:cubicBezTo>
                  <a:close/>
                  <a:moveTo>
                    <a:pt x="586" y="111"/>
                  </a:moveTo>
                  <a:cubicBezTo>
                    <a:pt x="583" y="106"/>
                    <a:pt x="579" y="102"/>
                    <a:pt x="574" y="99"/>
                  </a:cubicBezTo>
                  <a:cubicBezTo>
                    <a:pt x="577" y="103"/>
                    <a:pt x="581" y="107"/>
                    <a:pt x="586" y="111"/>
                  </a:cubicBezTo>
                  <a:close/>
                  <a:moveTo>
                    <a:pt x="56" y="113"/>
                  </a:moveTo>
                  <a:cubicBezTo>
                    <a:pt x="63" y="114"/>
                    <a:pt x="66" y="106"/>
                    <a:pt x="70" y="102"/>
                  </a:cubicBezTo>
                  <a:cubicBezTo>
                    <a:pt x="64" y="100"/>
                    <a:pt x="58" y="107"/>
                    <a:pt x="56" y="113"/>
                  </a:cubicBezTo>
                  <a:close/>
                  <a:moveTo>
                    <a:pt x="123" y="108"/>
                  </a:moveTo>
                  <a:cubicBezTo>
                    <a:pt x="126" y="110"/>
                    <a:pt x="128" y="112"/>
                    <a:pt x="131" y="113"/>
                  </a:cubicBezTo>
                  <a:cubicBezTo>
                    <a:pt x="133" y="109"/>
                    <a:pt x="136" y="107"/>
                    <a:pt x="138" y="104"/>
                  </a:cubicBezTo>
                  <a:cubicBezTo>
                    <a:pt x="132" y="99"/>
                    <a:pt x="125" y="101"/>
                    <a:pt x="123" y="108"/>
                  </a:cubicBezTo>
                  <a:close/>
                  <a:moveTo>
                    <a:pt x="272" y="109"/>
                  </a:moveTo>
                  <a:cubicBezTo>
                    <a:pt x="273" y="108"/>
                    <a:pt x="274" y="107"/>
                    <a:pt x="274" y="104"/>
                  </a:cubicBezTo>
                  <a:cubicBezTo>
                    <a:pt x="271" y="104"/>
                    <a:pt x="267" y="102"/>
                    <a:pt x="262" y="104"/>
                  </a:cubicBezTo>
                  <a:cubicBezTo>
                    <a:pt x="266" y="105"/>
                    <a:pt x="268" y="108"/>
                    <a:pt x="272" y="109"/>
                  </a:cubicBezTo>
                  <a:close/>
                  <a:moveTo>
                    <a:pt x="89" y="110"/>
                  </a:moveTo>
                  <a:cubicBezTo>
                    <a:pt x="92" y="111"/>
                    <a:pt x="95" y="113"/>
                    <a:pt x="97" y="115"/>
                  </a:cubicBezTo>
                  <a:cubicBezTo>
                    <a:pt x="98" y="111"/>
                    <a:pt x="103" y="111"/>
                    <a:pt x="103" y="107"/>
                  </a:cubicBezTo>
                  <a:cubicBezTo>
                    <a:pt x="97" y="104"/>
                    <a:pt x="92" y="103"/>
                    <a:pt x="89" y="110"/>
                  </a:cubicBezTo>
                  <a:close/>
                  <a:moveTo>
                    <a:pt x="242" y="106"/>
                  </a:moveTo>
                  <a:cubicBezTo>
                    <a:pt x="243" y="108"/>
                    <a:pt x="247" y="109"/>
                    <a:pt x="250" y="111"/>
                  </a:cubicBezTo>
                  <a:cubicBezTo>
                    <a:pt x="250" y="108"/>
                    <a:pt x="251" y="107"/>
                    <a:pt x="251" y="104"/>
                  </a:cubicBezTo>
                  <a:cubicBezTo>
                    <a:pt x="247" y="104"/>
                    <a:pt x="246" y="106"/>
                    <a:pt x="242" y="106"/>
                  </a:cubicBezTo>
                  <a:close/>
                  <a:moveTo>
                    <a:pt x="70" y="112"/>
                  </a:moveTo>
                  <a:cubicBezTo>
                    <a:pt x="73" y="111"/>
                    <a:pt x="75" y="109"/>
                    <a:pt x="76" y="106"/>
                  </a:cubicBezTo>
                  <a:cubicBezTo>
                    <a:pt x="76" y="106"/>
                    <a:pt x="75" y="105"/>
                    <a:pt x="75" y="105"/>
                  </a:cubicBezTo>
                  <a:cubicBezTo>
                    <a:pt x="74" y="107"/>
                    <a:pt x="69" y="109"/>
                    <a:pt x="70" y="112"/>
                  </a:cubicBezTo>
                  <a:close/>
                  <a:moveTo>
                    <a:pt x="180" y="108"/>
                  </a:moveTo>
                  <a:cubicBezTo>
                    <a:pt x="182" y="108"/>
                    <a:pt x="184" y="107"/>
                    <a:pt x="185" y="106"/>
                  </a:cubicBezTo>
                  <a:cubicBezTo>
                    <a:pt x="184" y="106"/>
                    <a:pt x="184" y="105"/>
                    <a:pt x="183" y="105"/>
                  </a:cubicBezTo>
                  <a:cubicBezTo>
                    <a:pt x="182" y="106"/>
                    <a:pt x="180" y="107"/>
                    <a:pt x="180" y="108"/>
                  </a:cubicBezTo>
                  <a:close/>
                  <a:moveTo>
                    <a:pt x="479" y="111"/>
                  </a:moveTo>
                  <a:cubicBezTo>
                    <a:pt x="477" y="108"/>
                    <a:pt x="471" y="105"/>
                    <a:pt x="468" y="105"/>
                  </a:cubicBezTo>
                  <a:cubicBezTo>
                    <a:pt x="471" y="108"/>
                    <a:pt x="475" y="110"/>
                    <a:pt x="479" y="111"/>
                  </a:cubicBezTo>
                  <a:close/>
                  <a:moveTo>
                    <a:pt x="255" y="113"/>
                  </a:moveTo>
                  <a:cubicBezTo>
                    <a:pt x="258" y="114"/>
                    <a:pt x="261" y="116"/>
                    <a:pt x="265" y="118"/>
                  </a:cubicBezTo>
                  <a:cubicBezTo>
                    <a:pt x="267" y="117"/>
                    <a:pt x="269" y="115"/>
                    <a:pt x="269" y="113"/>
                  </a:cubicBezTo>
                  <a:cubicBezTo>
                    <a:pt x="266" y="109"/>
                    <a:pt x="260" y="108"/>
                    <a:pt x="256" y="105"/>
                  </a:cubicBezTo>
                  <a:cubicBezTo>
                    <a:pt x="254" y="107"/>
                    <a:pt x="254" y="110"/>
                    <a:pt x="255" y="113"/>
                  </a:cubicBezTo>
                  <a:close/>
                  <a:moveTo>
                    <a:pt x="414" y="114"/>
                  </a:moveTo>
                  <a:cubicBezTo>
                    <a:pt x="415" y="116"/>
                    <a:pt x="412" y="115"/>
                    <a:pt x="413" y="117"/>
                  </a:cubicBezTo>
                  <a:cubicBezTo>
                    <a:pt x="417" y="120"/>
                    <a:pt x="421" y="123"/>
                    <a:pt x="425" y="125"/>
                  </a:cubicBezTo>
                  <a:cubicBezTo>
                    <a:pt x="426" y="123"/>
                    <a:pt x="428" y="123"/>
                    <a:pt x="428" y="120"/>
                  </a:cubicBezTo>
                  <a:cubicBezTo>
                    <a:pt x="419" y="116"/>
                    <a:pt x="414" y="108"/>
                    <a:pt x="403" y="105"/>
                  </a:cubicBezTo>
                  <a:cubicBezTo>
                    <a:pt x="406" y="109"/>
                    <a:pt x="412" y="110"/>
                    <a:pt x="414" y="114"/>
                  </a:cubicBezTo>
                  <a:close/>
                  <a:moveTo>
                    <a:pt x="116" y="109"/>
                  </a:moveTo>
                  <a:cubicBezTo>
                    <a:pt x="116" y="107"/>
                    <a:pt x="114" y="107"/>
                    <a:pt x="113" y="107"/>
                  </a:cubicBezTo>
                  <a:cubicBezTo>
                    <a:pt x="113" y="109"/>
                    <a:pt x="114" y="109"/>
                    <a:pt x="116" y="109"/>
                  </a:cubicBezTo>
                  <a:close/>
                  <a:moveTo>
                    <a:pt x="140" y="119"/>
                  </a:moveTo>
                  <a:cubicBezTo>
                    <a:pt x="144" y="121"/>
                    <a:pt x="146" y="123"/>
                    <a:pt x="149" y="125"/>
                  </a:cubicBezTo>
                  <a:cubicBezTo>
                    <a:pt x="154" y="122"/>
                    <a:pt x="159" y="119"/>
                    <a:pt x="163" y="116"/>
                  </a:cubicBezTo>
                  <a:cubicBezTo>
                    <a:pt x="158" y="111"/>
                    <a:pt x="151" y="109"/>
                    <a:pt x="144" y="107"/>
                  </a:cubicBezTo>
                  <a:cubicBezTo>
                    <a:pt x="143" y="111"/>
                    <a:pt x="141" y="116"/>
                    <a:pt x="140" y="119"/>
                  </a:cubicBezTo>
                  <a:close/>
                  <a:moveTo>
                    <a:pt x="552" y="110"/>
                  </a:moveTo>
                  <a:cubicBezTo>
                    <a:pt x="552" y="108"/>
                    <a:pt x="550" y="108"/>
                    <a:pt x="548" y="107"/>
                  </a:cubicBezTo>
                  <a:cubicBezTo>
                    <a:pt x="548" y="109"/>
                    <a:pt x="549" y="110"/>
                    <a:pt x="552" y="110"/>
                  </a:cubicBezTo>
                  <a:close/>
                  <a:moveTo>
                    <a:pt x="244" y="112"/>
                  </a:moveTo>
                  <a:cubicBezTo>
                    <a:pt x="243" y="109"/>
                    <a:pt x="241" y="109"/>
                    <a:pt x="238" y="108"/>
                  </a:cubicBezTo>
                  <a:cubicBezTo>
                    <a:pt x="239" y="110"/>
                    <a:pt x="243" y="110"/>
                    <a:pt x="244" y="112"/>
                  </a:cubicBezTo>
                  <a:close/>
                  <a:moveTo>
                    <a:pt x="457" y="108"/>
                  </a:moveTo>
                  <a:cubicBezTo>
                    <a:pt x="461" y="113"/>
                    <a:pt x="465" y="118"/>
                    <a:pt x="472" y="121"/>
                  </a:cubicBezTo>
                  <a:cubicBezTo>
                    <a:pt x="473" y="114"/>
                    <a:pt x="462" y="110"/>
                    <a:pt x="457" y="108"/>
                  </a:cubicBezTo>
                  <a:close/>
                  <a:moveTo>
                    <a:pt x="614" y="144"/>
                  </a:moveTo>
                  <a:cubicBezTo>
                    <a:pt x="611" y="127"/>
                    <a:pt x="602" y="113"/>
                    <a:pt x="588" y="109"/>
                  </a:cubicBezTo>
                  <a:cubicBezTo>
                    <a:pt x="597" y="120"/>
                    <a:pt x="604" y="133"/>
                    <a:pt x="614" y="144"/>
                  </a:cubicBezTo>
                  <a:close/>
                  <a:moveTo>
                    <a:pt x="423" y="110"/>
                  </a:moveTo>
                  <a:cubicBezTo>
                    <a:pt x="422" y="110"/>
                    <a:pt x="422" y="109"/>
                    <a:pt x="420" y="109"/>
                  </a:cubicBezTo>
                  <a:cubicBezTo>
                    <a:pt x="419" y="111"/>
                    <a:pt x="423" y="111"/>
                    <a:pt x="423" y="110"/>
                  </a:cubicBezTo>
                  <a:close/>
                  <a:moveTo>
                    <a:pt x="358" y="111"/>
                  </a:moveTo>
                  <a:cubicBezTo>
                    <a:pt x="358" y="110"/>
                    <a:pt x="354" y="109"/>
                    <a:pt x="354" y="110"/>
                  </a:cubicBezTo>
                  <a:cubicBezTo>
                    <a:pt x="355" y="110"/>
                    <a:pt x="357" y="112"/>
                    <a:pt x="358" y="111"/>
                  </a:cubicBezTo>
                  <a:close/>
                  <a:moveTo>
                    <a:pt x="103" y="119"/>
                  </a:moveTo>
                  <a:cubicBezTo>
                    <a:pt x="105" y="119"/>
                    <a:pt x="105" y="121"/>
                    <a:pt x="107" y="121"/>
                  </a:cubicBezTo>
                  <a:cubicBezTo>
                    <a:pt x="109" y="117"/>
                    <a:pt x="113" y="116"/>
                    <a:pt x="114" y="111"/>
                  </a:cubicBezTo>
                  <a:cubicBezTo>
                    <a:pt x="108" y="108"/>
                    <a:pt x="106" y="116"/>
                    <a:pt x="103" y="119"/>
                  </a:cubicBezTo>
                  <a:close/>
                  <a:moveTo>
                    <a:pt x="81" y="116"/>
                  </a:moveTo>
                  <a:cubicBezTo>
                    <a:pt x="84" y="114"/>
                    <a:pt x="89" y="114"/>
                    <a:pt x="89" y="118"/>
                  </a:cubicBezTo>
                  <a:cubicBezTo>
                    <a:pt x="88" y="121"/>
                    <a:pt x="85" y="123"/>
                    <a:pt x="86" y="125"/>
                  </a:cubicBezTo>
                  <a:cubicBezTo>
                    <a:pt x="91" y="124"/>
                    <a:pt x="93" y="121"/>
                    <a:pt x="93" y="116"/>
                  </a:cubicBezTo>
                  <a:cubicBezTo>
                    <a:pt x="92" y="115"/>
                    <a:pt x="87" y="113"/>
                    <a:pt x="85" y="111"/>
                  </a:cubicBezTo>
                  <a:cubicBezTo>
                    <a:pt x="84" y="113"/>
                    <a:pt x="82" y="114"/>
                    <a:pt x="81" y="116"/>
                  </a:cubicBezTo>
                  <a:close/>
                  <a:moveTo>
                    <a:pt x="178" y="114"/>
                  </a:moveTo>
                  <a:cubicBezTo>
                    <a:pt x="180" y="114"/>
                    <a:pt x="184" y="113"/>
                    <a:pt x="183" y="111"/>
                  </a:cubicBezTo>
                  <a:cubicBezTo>
                    <a:pt x="182" y="113"/>
                    <a:pt x="178" y="111"/>
                    <a:pt x="178" y="114"/>
                  </a:cubicBezTo>
                  <a:close/>
                  <a:moveTo>
                    <a:pt x="227" y="118"/>
                  </a:moveTo>
                  <a:cubicBezTo>
                    <a:pt x="235" y="120"/>
                    <a:pt x="241" y="126"/>
                    <a:pt x="250" y="122"/>
                  </a:cubicBezTo>
                  <a:cubicBezTo>
                    <a:pt x="247" y="117"/>
                    <a:pt x="240" y="116"/>
                    <a:pt x="237" y="111"/>
                  </a:cubicBezTo>
                  <a:cubicBezTo>
                    <a:pt x="235" y="111"/>
                    <a:pt x="234" y="111"/>
                    <a:pt x="233" y="111"/>
                  </a:cubicBezTo>
                  <a:cubicBezTo>
                    <a:pt x="232" y="115"/>
                    <a:pt x="229" y="115"/>
                    <a:pt x="227" y="118"/>
                  </a:cubicBezTo>
                  <a:close/>
                  <a:moveTo>
                    <a:pt x="544" y="131"/>
                  </a:moveTo>
                  <a:cubicBezTo>
                    <a:pt x="544" y="127"/>
                    <a:pt x="546" y="125"/>
                    <a:pt x="545" y="121"/>
                  </a:cubicBezTo>
                  <a:cubicBezTo>
                    <a:pt x="540" y="118"/>
                    <a:pt x="534" y="112"/>
                    <a:pt x="529" y="111"/>
                  </a:cubicBezTo>
                  <a:cubicBezTo>
                    <a:pt x="535" y="117"/>
                    <a:pt x="535" y="128"/>
                    <a:pt x="544" y="131"/>
                  </a:cubicBezTo>
                  <a:close/>
                  <a:moveTo>
                    <a:pt x="547" y="116"/>
                  </a:moveTo>
                  <a:cubicBezTo>
                    <a:pt x="545" y="113"/>
                    <a:pt x="541" y="113"/>
                    <a:pt x="538" y="111"/>
                  </a:cubicBezTo>
                  <a:cubicBezTo>
                    <a:pt x="540" y="113"/>
                    <a:pt x="544" y="117"/>
                    <a:pt x="547" y="116"/>
                  </a:cubicBezTo>
                  <a:close/>
                  <a:moveTo>
                    <a:pt x="307" y="113"/>
                  </a:moveTo>
                  <a:cubicBezTo>
                    <a:pt x="313" y="116"/>
                    <a:pt x="319" y="120"/>
                    <a:pt x="325" y="122"/>
                  </a:cubicBezTo>
                  <a:cubicBezTo>
                    <a:pt x="324" y="113"/>
                    <a:pt x="316" y="109"/>
                    <a:pt x="307" y="113"/>
                  </a:cubicBezTo>
                  <a:close/>
                  <a:moveTo>
                    <a:pt x="498" y="124"/>
                  </a:moveTo>
                  <a:cubicBezTo>
                    <a:pt x="499" y="122"/>
                    <a:pt x="492" y="119"/>
                    <a:pt x="490" y="116"/>
                  </a:cubicBezTo>
                  <a:cubicBezTo>
                    <a:pt x="491" y="116"/>
                    <a:pt x="491" y="116"/>
                    <a:pt x="490" y="115"/>
                  </a:cubicBezTo>
                  <a:cubicBezTo>
                    <a:pt x="488" y="116"/>
                    <a:pt x="488" y="113"/>
                    <a:pt x="486" y="113"/>
                  </a:cubicBezTo>
                  <a:cubicBezTo>
                    <a:pt x="487" y="114"/>
                    <a:pt x="485" y="114"/>
                    <a:pt x="484" y="114"/>
                  </a:cubicBezTo>
                  <a:cubicBezTo>
                    <a:pt x="483" y="118"/>
                    <a:pt x="490" y="117"/>
                    <a:pt x="490" y="120"/>
                  </a:cubicBezTo>
                  <a:cubicBezTo>
                    <a:pt x="490" y="120"/>
                    <a:pt x="496" y="121"/>
                    <a:pt x="498" y="124"/>
                  </a:cubicBezTo>
                  <a:close/>
                  <a:moveTo>
                    <a:pt x="134" y="115"/>
                  </a:moveTo>
                  <a:cubicBezTo>
                    <a:pt x="136" y="116"/>
                    <a:pt x="137" y="115"/>
                    <a:pt x="137" y="113"/>
                  </a:cubicBezTo>
                  <a:cubicBezTo>
                    <a:pt x="135" y="113"/>
                    <a:pt x="135" y="114"/>
                    <a:pt x="134" y="115"/>
                  </a:cubicBezTo>
                  <a:close/>
                  <a:moveTo>
                    <a:pt x="350" y="116"/>
                  </a:moveTo>
                  <a:cubicBezTo>
                    <a:pt x="359" y="121"/>
                    <a:pt x="366" y="128"/>
                    <a:pt x="375" y="133"/>
                  </a:cubicBezTo>
                  <a:cubicBezTo>
                    <a:pt x="368" y="125"/>
                    <a:pt x="359" y="120"/>
                    <a:pt x="351" y="113"/>
                  </a:cubicBezTo>
                  <a:cubicBezTo>
                    <a:pt x="351" y="114"/>
                    <a:pt x="350" y="115"/>
                    <a:pt x="350" y="116"/>
                  </a:cubicBezTo>
                  <a:close/>
                  <a:moveTo>
                    <a:pt x="111" y="124"/>
                  </a:moveTo>
                  <a:cubicBezTo>
                    <a:pt x="113" y="125"/>
                    <a:pt x="115" y="126"/>
                    <a:pt x="117" y="128"/>
                  </a:cubicBezTo>
                  <a:cubicBezTo>
                    <a:pt x="121" y="125"/>
                    <a:pt x="123" y="121"/>
                    <a:pt x="126" y="117"/>
                  </a:cubicBezTo>
                  <a:cubicBezTo>
                    <a:pt x="119" y="111"/>
                    <a:pt x="114" y="117"/>
                    <a:pt x="111" y="124"/>
                  </a:cubicBezTo>
                  <a:close/>
                  <a:moveTo>
                    <a:pt x="306" y="121"/>
                  </a:moveTo>
                  <a:cubicBezTo>
                    <a:pt x="306" y="120"/>
                    <a:pt x="306" y="120"/>
                    <a:pt x="307" y="120"/>
                  </a:cubicBezTo>
                  <a:cubicBezTo>
                    <a:pt x="307" y="117"/>
                    <a:pt x="304" y="118"/>
                    <a:pt x="304" y="116"/>
                  </a:cubicBezTo>
                  <a:cubicBezTo>
                    <a:pt x="303" y="116"/>
                    <a:pt x="301" y="116"/>
                    <a:pt x="301" y="114"/>
                  </a:cubicBezTo>
                  <a:cubicBezTo>
                    <a:pt x="299" y="114"/>
                    <a:pt x="298" y="114"/>
                    <a:pt x="296" y="114"/>
                  </a:cubicBezTo>
                  <a:cubicBezTo>
                    <a:pt x="298" y="117"/>
                    <a:pt x="302" y="119"/>
                    <a:pt x="306" y="121"/>
                  </a:cubicBezTo>
                  <a:close/>
                  <a:moveTo>
                    <a:pt x="364" y="114"/>
                  </a:moveTo>
                  <a:cubicBezTo>
                    <a:pt x="362" y="114"/>
                    <a:pt x="361" y="114"/>
                    <a:pt x="360" y="115"/>
                  </a:cubicBezTo>
                  <a:cubicBezTo>
                    <a:pt x="364" y="117"/>
                    <a:pt x="368" y="123"/>
                    <a:pt x="372" y="123"/>
                  </a:cubicBezTo>
                  <a:cubicBezTo>
                    <a:pt x="370" y="120"/>
                    <a:pt x="365" y="119"/>
                    <a:pt x="364" y="114"/>
                  </a:cubicBezTo>
                  <a:close/>
                  <a:moveTo>
                    <a:pt x="521" y="137"/>
                  </a:moveTo>
                  <a:cubicBezTo>
                    <a:pt x="513" y="129"/>
                    <a:pt x="506" y="118"/>
                    <a:pt x="493" y="114"/>
                  </a:cubicBezTo>
                  <a:cubicBezTo>
                    <a:pt x="502" y="122"/>
                    <a:pt x="511" y="131"/>
                    <a:pt x="521" y="137"/>
                  </a:cubicBezTo>
                  <a:close/>
                  <a:moveTo>
                    <a:pt x="273" y="115"/>
                  </a:moveTo>
                  <a:cubicBezTo>
                    <a:pt x="271" y="117"/>
                    <a:pt x="274" y="116"/>
                    <a:pt x="273" y="118"/>
                  </a:cubicBezTo>
                  <a:cubicBezTo>
                    <a:pt x="273" y="119"/>
                    <a:pt x="270" y="118"/>
                    <a:pt x="270" y="119"/>
                  </a:cubicBezTo>
                  <a:cubicBezTo>
                    <a:pt x="272" y="122"/>
                    <a:pt x="275" y="123"/>
                    <a:pt x="278" y="124"/>
                  </a:cubicBezTo>
                  <a:cubicBezTo>
                    <a:pt x="278" y="122"/>
                    <a:pt x="279" y="121"/>
                    <a:pt x="279" y="119"/>
                  </a:cubicBezTo>
                  <a:cubicBezTo>
                    <a:pt x="279" y="118"/>
                    <a:pt x="276" y="119"/>
                    <a:pt x="274" y="117"/>
                  </a:cubicBezTo>
                  <a:cubicBezTo>
                    <a:pt x="274" y="116"/>
                    <a:pt x="276" y="117"/>
                    <a:pt x="275" y="114"/>
                  </a:cubicBezTo>
                  <a:cubicBezTo>
                    <a:pt x="274" y="114"/>
                    <a:pt x="273" y="115"/>
                    <a:pt x="273" y="115"/>
                  </a:cubicBezTo>
                  <a:close/>
                  <a:moveTo>
                    <a:pt x="440" y="115"/>
                  </a:moveTo>
                  <a:cubicBezTo>
                    <a:pt x="444" y="121"/>
                    <a:pt x="455" y="128"/>
                    <a:pt x="464" y="131"/>
                  </a:cubicBezTo>
                  <a:cubicBezTo>
                    <a:pt x="465" y="130"/>
                    <a:pt x="468" y="128"/>
                    <a:pt x="468" y="125"/>
                  </a:cubicBezTo>
                  <a:cubicBezTo>
                    <a:pt x="458" y="122"/>
                    <a:pt x="450" y="116"/>
                    <a:pt x="440" y="115"/>
                  </a:cubicBezTo>
                  <a:close/>
                  <a:moveTo>
                    <a:pt x="339" y="116"/>
                  </a:moveTo>
                  <a:cubicBezTo>
                    <a:pt x="339" y="117"/>
                    <a:pt x="341" y="117"/>
                    <a:pt x="343" y="118"/>
                  </a:cubicBezTo>
                  <a:cubicBezTo>
                    <a:pt x="342" y="116"/>
                    <a:pt x="340" y="115"/>
                    <a:pt x="339" y="116"/>
                  </a:cubicBezTo>
                  <a:close/>
                  <a:moveTo>
                    <a:pt x="517" y="117"/>
                  </a:moveTo>
                  <a:cubicBezTo>
                    <a:pt x="517" y="116"/>
                    <a:pt x="515" y="115"/>
                    <a:pt x="514" y="115"/>
                  </a:cubicBezTo>
                  <a:cubicBezTo>
                    <a:pt x="513" y="117"/>
                    <a:pt x="516" y="117"/>
                    <a:pt x="517" y="117"/>
                  </a:cubicBezTo>
                  <a:close/>
                  <a:moveTo>
                    <a:pt x="66" y="117"/>
                  </a:moveTo>
                  <a:cubicBezTo>
                    <a:pt x="67" y="118"/>
                    <a:pt x="70" y="118"/>
                    <a:pt x="69" y="116"/>
                  </a:cubicBezTo>
                  <a:cubicBezTo>
                    <a:pt x="68" y="116"/>
                    <a:pt x="66" y="116"/>
                    <a:pt x="66" y="117"/>
                  </a:cubicBezTo>
                  <a:close/>
                  <a:moveTo>
                    <a:pt x="188" y="121"/>
                  </a:moveTo>
                  <a:cubicBezTo>
                    <a:pt x="191" y="123"/>
                    <a:pt x="195" y="125"/>
                    <a:pt x="198" y="127"/>
                  </a:cubicBezTo>
                  <a:cubicBezTo>
                    <a:pt x="202" y="126"/>
                    <a:pt x="204" y="122"/>
                    <a:pt x="207" y="119"/>
                  </a:cubicBezTo>
                  <a:cubicBezTo>
                    <a:pt x="201" y="114"/>
                    <a:pt x="194" y="117"/>
                    <a:pt x="188" y="121"/>
                  </a:cubicBezTo>
                  <a:close/>
                  <a:moveTo>
                    <a:pt x="301" y="122"/>
                  </a:moveTo>
                  <a:cubicBezTo>
                    <a:pt x="295" y="122"/>
                    <a:pt x="292" y="113"/>
                    <a:pt x="287" y="117"/>
                  </a:cubicBezTo>
                  <a:cubicBezTo>
                    <a:pt x="295" y="123"/>
                    <a:pt x="304" y="127"/>
                    <a:pt x="312" y="132"/>
                  </a:cubicBezTo>
                  <a:cubicBezTo>
                    <a:pt x="310" y="128"/>
                    <a:pt x="301" y="126"/>
                    <a:pt x="301" y="122"/>
                  </a:cubicBezTo>
                  <a:close/>
                  <a:moveTo>
                    <a:pt x="390" y="121"/>
                  </a:moveTo>
                  <a:cubicBezTo>
                    <a:pt x="395" y="124"/>
                    <a:pt x="402" y="126"/>
                    <a:pt x="408" y="130"/>
                  </a:cubicBezTo>
                  <a:cubicBezTo>
                    <a:pt x="403" y="125"/>
                    <a:pt x="398" y="120"/>
                    <a:pt x="391" y="117"/>
                  </a:cubicBezTo>
                  <a:cubicBezTo>
                    <a:pt x="391" y="119"/>
                    <a:pt x="390" y="119"/>
                    <a:pt x="390" y="121"/>
                  </a:cubicBezTo>
                  <a:close/>
                  <a:moveTo>
                    <a:pt x="423" y="128"/>
                  </a:moveTo>
                  <a:cubicBezTo>
                    <a:pt x="418" y="126"/>
                    <a:pt x="414" y="119"/>
                    <a:pt x="409" y="119"/>
                  </a:cubicBezTo>
                  <a:cubicBezTo>
                    <a:pt x="414" y="120"/>
                    <a:pt x="419" y="133"/>
                    <a:pt x="423" y="128"/>
                  </a:cubicBezTo>
                  <a:close/>
                  <a:moveTo>
                    <a:pt x="487" y="122"/>
                  </a:moveTo>
                  <a:cubicBezTo>
                    <a:pt x="488" y="121"/>
                    <a:pt x="485" y="119"/>
                    <a:pt x="482" y="119"/>
                  </a:cubicBezTo>
                  <a:cubicBezTo>
                    <a:pt x="482" y="121"/>
                    <a:pt x="485" y="121"/>
                    <a:pt x="487" y="122"/>
                  </a:cubicBezTo>
                  <a:close/>
                  <a:moveTo>
                    <a:pt x="562" y="128"/>
                  </a:moveTo>
                  <a:cubicBezTo>
                    <a:pt x="565" y="123"/>
                    <a:pt x="555" y="121"/>
                    <a:pt x="551" y="119"/>
                  </a:cubicBezTo>
                  <a:cubicBezTo>
                    <a:pt x="552" y="124"/>
                    <a:pt x="558" y="125"/>
                    <a:pt x="562" y="128"/>
                  </a:cubicBezTo>
                  <a:close/>
                  <a:moveTo>
                    <a:pt x="121" y="131"/>
                  </a:moveTo>
                  <a:cubicBezTo>
                    <a:pt x="125" y="132"/>
                    <a:pt x="127" y="136"/>
                    <a:pt x="131" y="136"/>
                  </a:cubicBezTo>
                  <a:cubicBezTo>
                    <a:pt x="133" y="132"/>
                    <a:pt x="133" y="126"/>
                    <a:pt x="135" y="121"/>
                  </a:cubicBezTo>
                  <a:cubicBezTo>
                    <a:pt x="134" y="120"/>
                    <a:pt x="132" y="120"/>
                    <a:pt x="131" y="119"/>
                  </a:cubicBezTo>
                  <a:cubicBezTo>
                    <a:pt x="127" y="123"/>
                    <a:pt x="124" y="126"/>
                    <a:pt x="121" y="131"/>
                  </a:cubicBezTo>
                  <a:close/>
                  <a:moveTo>
                    <a:pt x="347" y="122"/>
                  </a:moveTo>
                  <a:cubicBezTo>
                    <a:pt x="356" y="126"/>
                    <a:pt x="365" y="133"/>
                    <a:pt x="374" y="136"/>
                  </a:cubicBezTo>
                  <a:cubicBezTo>
                    <a:pt x="365" y="130"/>
                    <a:pt x="357" y="125"/>
                    <a:pt x="348" y="119"/>
                  </a:cubicBezTo>
                  <a:cubicBezTo>
                    <a:pt x="348" y="120"/>
                    <a:pt x="347" y="121"/>
                    <a:pt x="347" y="122"/>
                  </a:cubicBezTo>
                  <a:close/>
                  <a:moveTo>
                    <a:pt x="79" y="122"/>
                  </a:moveTo>
                  <a:cubicBezTo>
                    <a:pt x="81" y="123"/>
                    <a:pt x="82" y="123"/>
                    <a:pt x="84" y="122"/>
                  </a:cubicBezTo>
                  <a:cubicBezTo>
                    <a:pt x="84" y="122"/>
                    <a:pt x="84" y="121"/>
                    <a:pt x="84" y="120"/>
                  </a:cubicBezTo>
                  <a:cubicBezTo>
                    <a:pt x="82" y="121"/>
                    <a:pt x="80" y="121"/>
                    <a:pt x="79" y="122"/>
                  </a:cubicBezTo>
                  <a:close/>
                  <a:moveTo>
                    <a:pt x="31" y="166"/>
                  </a:moveTo>
                  <a:cubicBezTo>
                    <a:pt x="35" y="159"/>
                    <a:pt x="35" y="148"/>
                    <a:pt x="42" y="144"/>
                  </a:cubicBezTo>
                  <a:cubicBezTo>
                    <a:pt x="42" y="141"/>
                    <a:pt x="44" y="140"/>
                    <a:pt x="44" y="138"/>
                  </a:cubicBezTo>
                  <a:cubicBezTo>
                    <a:pt x="43" y="137"/>
                    <a:pt x="43" y="135"/>
                    <a:pt x="42" y="134"/>
                  </a:cubicBezTo>
                  <a:cubicBezTo>
                    <a:pt x="46" y="131"/>
                    <a:pt x="52" y="127"/>
                    <a:pt x="52" y="122"/>
                  </a:cubicBezTo>
                  <a:cubicBezTo>
                    <a:pt x="51" y="121"/>
                    <a:pt x="51" y="121"/>
                    <a:pt x="50" y="121"/>
                  </a:cubicBezTo>
                  <a:cubicBezTo>
                    <a:pt x="40" y="132"/>
                    <a:pt x="32" y="148"/>
                    <a:pt x="31" y="166"/>
                  </a:cubicBezTo>
                  <a:close/>
                  <a:moveTo>
                    <a:pt x="60" y="122"/>
                  </a:moveTo>
                  <a:cubicBezTo>
                    <a:pt x="60" y="126"/>
                    <a:pt x="66" y="125"/>
                    <a:pt x="66" y="122"/>
                  </a:cubicBezTo>
                  <a:cubicBezTo>
                    <a:pt x="65" y="121"/>
                    <a:pt x="61" y="121"/>
                    <a:pt x="60" y="122"/>
                  </a:cubicBezTo>
                  <a:close/>
                  <a:moveTo>
                    <a:pt x="97" y="130"/>
                  </a:moveTo>
                  <a:cubicBezTo>
                    <a:pt x="102" y="133"/>
                    <a:pt x="104" y="128"/>
                    <a:pt x="105" y="124"/>
                  </a:cubicBezTo>
                  <a:cubicBezTo>
                    <a:pt x="103" y="124"/>
                    <a:pt x="104" y="122"/>
                    <a:pt x="101" y="122"/>
                  </a:cubicBezTo>
                  <a:cubicBezTo>
                    <a:pt x="100" y="124"/>
                    <a:pt x="98" y="127"/>
                    <a:pt x="97" y="130"/>
                  </a:cubicBezTo>
                  <a:close/>
                  <a:moveTo>
                    <a:pt x="204" y="132"/>
                  </a:moveTo>
                  <a:cubicBezTo>
                    <a:pt x="205" y="133"/>
                    <a:pt x="207" y="133"/>
                    <a:pt x="208" y="133"/>
                  </a:cubicBezTo>
                  <a:cubicBezTo>
                    <a:pt x="210" y="130"/>
                    <a:pt x="212" y="127"/>
                    <a:pt x="212" y="122"/>
                  </a:cubicBezTo>
                  <a:cubicBezTo>
                    <a:pt x="208" y="124"/>
                    <a:pt x="205" y="127"/>
                    <a:pt x="204" y="132"/>
                  </a:cubicBezTo>
                  <a:close/>
                  <a:moveTo>
                    <a:pt x="459" y="138"/>
                  </a:moveTo>
                  <a:cubicBezTo>
                    <a:pt x="462" y="133"/>
                    <a:pt x="452" y="134"/>
                    <a:pt x="454" y="130"/>
                  </a:cubicBezTo>
                  <a:cubicBezTo>
                    <a:pt x="447" y="130"/>
                    <a:pt x="444" y="122"/>
                    <a:pt x="438" y="123"/>
                  </a:cubicBezTo>
                  <a:cubicBezTo>
                    <a:pt x="446" y="128"/>
                    <a:pt x="452" y="134"/>
                    <a:pt x="459" y="138"/>
                  </a:cubicBezTo>
                  <a:close/>
                  <a:moveTo>
                    <a:pt x="532" y="127"/>
                  </a:moveTo>
                  <a:cubicBezTo>
                    <a:pt x="531" y="124"/>
                    <a:pt x="527" y="124"/>
                    <a:pt x="525" y="122"/>
                  </a:cubicBezTo>
                  <a:cubicBezTo>
                    <a:pt x="526" y="125"/>
                    <a:pt x="529" y="126"/>
                    <a:pt x="532" y="127"/>
                  </a:cubicBezTo>
                  <a:close/>
                  <a:moveTo>
                    <a:pt x="153" y="126"/>
                  </a:moveTo>
                  <a:cubicBezTo>
                    <a:pt x="152" y="129"/>
                    <a:pt x="156" y="129"/>
                    <a:pt x="157" y="128"/>
                  </a:cubicBezTo>
                  <a:cubicBezTo>
                    <a:pt x="156" y="127"/>
                    <a:pt x="158" y="124"/>
                    <a:pt x="159" y="123"/>
                  </a:cubicBezTo>
                  <a:cubicBezTo>
                    <a:pt x="156" y="123"/>
                    <a:pt x="156" y="126"/>
                    <a:pt x="153" y="126"/>
                  </a:cubicBezTo>
                  <a:close/>
                  <a:moveTo>
                    <a:pt x="286" y="124"/>
                  </a:moveTo>
                  <a:cubicBezTo>
                    <a:pt x="286" y="126"/>
                    <a:pt x="288" y="128"/>
                    <a:pt x="289" y="130"/>
                  </a:cubicBezTo>
                  <a:cubicBezTo>
                    <a:pt x="298" y="134"/>
                    <a:pt x="305" y="141"/>
                    <a:pt x="317" y="144"/>
                  </a:cubicBezTo>
                  <a:cubicBezTo>
                    <a:pt x="317" y="143"/>
                    <a:pt x="318" y="143"/>
                    <a:pt x="318" y="141"/>
                  </a:cubicBezTo>
                  <a:cubicBezTo>
                    <a:pt x="315" y="139"/>
                    <a:pt x="309" y="139"/>
                    <a:pt x="309" y="135"/>
                  </a:cubicBezTo>
                  <a:cubicBezTo>
                    <a:pt x="306" y="136"/>
                    <a:pt x="303" y="134"/>
                    <a:pt x="303" y="131"/>
                  </a:cubicBezTo>
                  <a:cubicBezTo>
                    <a:pt x="296" y="133"/>
                    <a:pt x="293" y="123"/>
                    <a:pt x="286" y="124"/>
                  </a:cubicBezTo>
                  <a:close/>
                  <a:moveTo>
                    <a:pt x="138" y="132"/>
                  </a:moveTo>
                  <a:cubicBezTo>
                    <a:pt x="140" y="130"/>
                    <a:pt x="144" y="130"/>
                    <a:pt x="145" y="127"/>
                  </a:cubicBezTo>
                  <a:cubicBezTo>
                    <a:pt x="143" y="125"/>
                    <a:pt x="141" y="125"/>
                    <a:pt x="139" y="124"/>
                  </a:cubicBezTo>
                  <a:cubicBezTo>
                    <a:pt x="139" y="127"/>
                    <a:pt x="137" y="128"/>
                    <a:pt x="138" y="132"/>
                  </a:cubicBezTo>
                  <a:close/>
                  <a:moveTo>
                    <a:pt x="509" y="147"/>
                  </a:moveTo>
                  <a:cubicBezTo>
                    <a:pt x="512" y="146"/>
                    <a:pt x="512" y="143"/>
                    <a:pt x="510" y="141"/>
                  </a:cubicBezTo>
                  <a:cubicBezTo>
                    <a:pt x="506" y="141"/>
                    <a:pt x="503" y="137"/>
                    <a:pt x="500" y="135"/>
                  </a:cubicBezTo>
                  <a:cubicBezTo>
                    <a:pt x="497" y="134"/>
                    <a:pt x="490" y="131"/>
                    <a:pt x="490" y="128"/>
                  </a:cubicBezTo>
                  <a:cubicBezTo>
                    <a:pt x="486" y="128"/>
                    <a:pt x="485" y="125"/>
                    <a:pt x="482" y="124"/>
                  </a:cubicBezTo>
                  <a:cubicBezTo>
                    <a:pt x="487" y="136"/>
                    <a:pt x="500" y="140"/>
                    <a:pt x="509" y="147"/>
                  </a:cubicBezTo>
                  <a:close/>
                  <a:moveTo>
                    <a:pt x="169" y="136"/>
                  </a:moveTo>
                  <a:cubicBezTo>
                    <a:pt x="171" y="136"/>
                    <a:pt x="171" y="137"/>
                    <a:pt x="173" y="137"/>
                  </a:cubicBezTo>
                  <a:cubicBezTo>
                    <a:pt x="175" y="133"/>
                    <a:pt x="178" y="129"/>
                    <a:pt x="179" y="124"/>
                  </a:cubicBezTo>
                  <a:cubicBezTo>
                    <a:pt x="173" y="125"/>
                    <a:pt x="170" y="130"/>
                    <a:pt x="169" y="136"/>
                  </a:cubicBezTo>
                  <a:close/>
                  <a:moveTo>
                    <a:pt x="248" y="127"/>
                  </a:moveTo>
                  <a:cubicBezTo>
                    <a:pt x="250" y="127"/>
                    <a:pt x="251" y="128"/>
                    <a:pt x="253" y="128"/>
                  </a:cubicBezTo>
                  <a:cubicBezTo>
                    <a:pt x="255" y="123"/>
                    <a:pt x="249" y="124"/>
                    <a:pt x="248" y="127"/>
                  </a:cubicBezTo>
                  <a:close/>
                  <a:moveTo>
                    <a:pt x="332" y="127"/>
                  </a:moveTo>
                  <a:cubicBezTo>
                    <a:pt x="334" y="128"/>
                    <a:pt x="337" y="129"/>
                    <a:pt x="340" y="131"/>
                  </a:cubicBezTo>
                  <a:cubicBezTo>
                    <a:pt x="340" y="126"/>
                    <a:pt x="336" y="126"/>
                    <a:pt x="334" y="124"/>
                  </a:cubicBezTo>
                  <a:cubicBezTo>
                    <a:pt x="334" y="125"/>
                    <a:pt x="332" y="125"/>
                    <a:pt x="332" y="127"/>
                  </a:cubicBezTo>
                  <a:close/>
                  <a:moveTo>
                    <a:pt x="581" y="131"/>
                  </a:moveTo>
                  <a:cubicBezTo>
                    <a:pt x="582" y="128"/>
                    <a:pt x="576" y="125"/>
                    <a:pt x="574" y="125"/>
                  </a:cubicBezTo>
                  <a:cubicBezTo>
                    <a:pt x="577" y="127"/>
                    <a:pt x="579" y="129"/>
                    <a:pt x="581" y="131"/>
                  </a:cubicBezTo>
                  <a:close/>
                  <a:moveTo>
                    <a:pt x="75" y="133"/>
                  </a:moveTo>
                  <a:cubicBezTo>
                    <a:pt x="77" y="134"/>
                    <a:pt x="79" y="129"/>
                    <a:pt x="81" y="127"/>
                  </a:cubicBezTo>
                  <a:cubicBezTo>
                    <a:pt x="79" y="126"/>
                    <a:pt x="79" y="125"/>
                    <a:pt x="76" y="125"/>
                  </a:cubicBezTo>
                  <a:cubicBezTo>
                    <a:pt x="75" y="127"/>
                    <a:pt x="75" y="131"/>
                    <a:pt x="75" y="133"/>
                  </a:cubicBezTo>
                  <a:close/>
                  <a:moveTo>
                    <a:pt x="524" y="133"/>
                  </a:moveTo>
                  <a:cubicBezTo>
                    <a:pt x="527" y="136"/>
                    <a:pt x="529" y="141"/>
                    <a:pt x="532" y="142"/>
                  </a:cubicBezTo>
                  <a:cubicBezTo>
                    <a:pt x="534" y="146"/>
                    <a:pt x="537" y="147"/>
                    <a:pt x="540" y="149"/>
                  </a:cubicBezTo>
                  <a:cubicBezTo>
                    <a:pt x="542" y="146"/>
                    <a:pt x="537" y="141"/>
                    <a:pt x="534" y="141"/>
                  </a:cubicBezTo>
                  <a:cubicBezTo>
                    <a:pt x="534" y="137"/>
                    <a:pt x="529" y="137"/>
                    <a:pt x="527" y="133"/>
                  </a:cubicBezTo>
                  <a:cubicBezTo>
                    <a:pt x="526" y="131"/>
                    <a:pt x="520" y="129"/>
                    <a:pt x="518" y="125"/>
                  </a:cubicBezTo>
                  <a:cubicBezTo>
                    <a:pt x="519" y="125"/>
                    <a:pt x="519" y="125"/>
                    <a:pt x="518" y="125"/>
                  </a:cubicBezTo>
                  <a:cubicBezTo>
                    <a:pt x="516" y="128"/>
                    <a:pt x="522" y="130"/>
                    <a:pt x="524" y="133"/>
                  </a:cubicBezTo>
                  <a:close/>
                  <a:moveTo>
                    <a:pt x="182" y="131"/>
                  </a:moveTo>
                  <a:cubicBezTo>
                    <a:pt x="186" y="129"/>
                    <a:pt x="190" y="133"/>
                    <a:pt x="194" y="130"/>
                  </a:cubicBezTo>
                  <a:cubicBezTo>
                    <a:pt x="190" y="128"/>
                    <a:pt x="189" y="126"/>
                    <a:pt x="183" y="125"/>
                  </a:cubicBezTo>
                  <a:cubicBezTo>
                    <a:pt x="183" y="127"/>
                    <a:pt x="182" y="128"/>
                    <a:pt x="182" y="131"/>
                  </a:cubicBezTo>
                  <a:close/>
                  <a:moveTo>
                    <a:pt x="549" y="135"/>
                  </a:moveTo>
                  <a:cubicBezTo>
                    <a:pt x="552" y="137"/>
                    <a:pt x="556" y="140"/>
                    <a:pt x="560" y="143"/>
                  </a:cubicBezTo>
                  <a:cubicBezTo>
                    <a:pt x="561" y="140"/>
                    <a:pt x="562" y="137"/>
                    <a:pt x="561" y="133"/>
                  </a:cubicBezTo>
                  <a:cubicBezTo>
                    <a:pt x="557" y="131"/>
                    <a:pt x="555" y="127"/>
                    <a:pt x="550" y="125"/>
                  </a:cubicBezTo>
                  <a:cubicBezTo>
                    <a:pt x="550" y="129"/>
                    <a:pt x="548" y="132"/>
                    <a:pt x="549" y="135"/>
                  </a:cubicBezTo>
                  <a:close/>
                  <a:moveTo>
                    <a:pt x="272" y="128"/>
                  </a:moveTo>
                  <a:cubicBezTo>
                    <a:pt x="274" y="127"/>
                    <a:pt x="275" y="127"/>
                    <a:pt x="276" y="128"/>
                  </a:cubicBezTo>
                  <a:cubicBezTo>
                    <a:pt x="276" y="127"/>
                    <a:pt x="274" y="127"/>
                    <a:pt x="273" y="126"/>
                  </a:cubicBezTo>
                  <a:cubicBezTo>
                    <a:pt x="273" y="127"/>
                    <a:pt x="272" y="127"/>
                    <a:pt x="272" y="128"/>
                  </a:cubicBezTo>
                  <a:close/>
                  <a:moveTo>
                    <a:pt x="388" y="128"/>
                  </a:moveTo>
                  <a:cubicBezTo>
                    <a:pt x="388" y="133"/>
                    <a:pt x="394" y="132"/>
                    <a:pt x="400" y="132"/>
                  </a:cubicBezTo>
                  <a:cubicBezTo>
                    <a:pt x="397" y="127"/>
                    <a:pt x="393" y="125"/>
                    <a:pt x="388" y="128"/>
                  </a:cubicBezTo>
                  <a:close/>
                  <a:moveTo>
                    <a:pt x="433" y="131"/>
                  </a:moveTo>
                  <a:cubicBezTo>
                    <a:pt x="440" y="136"/>
                    <a:pt x="446" y="142"/>
                    <a:pt x="453" y="147"/>
                  </a:cubicBezTo>
                  <a:cubicBezTo>
                    <a:pt x="453" y="144"/>
                    <a:pt x="456" y="144"/>
                    <a:pt x="456" y="141"/>
                  </a:cubicBezTo>
                  <a:cubicBezTo>
                    <a:pt x="449" y="136"/>
                    <a:pt x="442" y="131"/>
                    <a:pt x="436" y="126"/>
                  </a:cubicBezTo>
                  <a:cubicBezTo>
                    <a:pt x="435" y="128"/>
                    <a:pt x="434" y="129"/>
                    <a:pt x="433" y="131"/>
                  </a:cubicBezTo>
                  <a:close/>
                  <a:moveTo>
                    <a:pt x="55" y="135"/>
                  </a:moveTo>
                  <a:cubicBezTo>
                    <a:pt x="57" y="133"/>
                    <a:pt x="57" y="129"/>
                    <a:pt x="59" y="128"/>
                  </a:cubicBezTo>
                  <a:cubicBezTo>
                    <a:pt x="57" y="126"/>
                    <a:pt x="51" y="134"/>
                    <a:pt x="55" y="135"/>
                  </a:cubicBezTo>
                  <a:close/>
                  <a:moveTo>
                    <a:pt x="112" y="136"/>
                  </a:moveTo>
                  <a:cubicBezTo>
                    <a:pt x="112" y="134"/>
                    <a:pt x="114" y="132"/>
                    <a:pt x="115" y="131"/>
                  </a:cubicBezTo>
                  <a:cubicBezTo>
                    <a:pt x="109" y="121"/>
                    <a:pt x="102" y="135"/>
                    <a:pt x="112" y="136"/>
                  </a:cubicBezTo>
                  <a:close/>
                  <a:moveTo>
                    <a:pt x="78" y="135"/>
                  </a:moveTo>
                  <a:cubicBezTo>
                    <a:pt x="80" y="136"/>
                    <a:pt x="80" y="138"/>
                    <a:pt x="81" y="138"/>
                  </a:cubicBezTo>
                  <a:cubicBezTo>
                    <a:pt x="84" y="135"/>
                    <a:pt x="85" y="132"/>
                    <a:pt x="86" y="128"/>
                  </a:cubicBezTo>
                  <a:cubicBezTo>
                    <a:pt x="85" y="128"/>
                    <a:pt x="84" y="128"/>
                    <a:pt x="84" y="128"/>
                  </a:cubicBezTo>
                  <a:cubicBezTo>
                    <a:pt x="82" y="131"/>
                    <a:pt x="80" y="133"/>
                    <a:pt x="78" y="135"/>
                  </a:cubicBezTo>
                  <a:close/>
                  <a:moveTo>
                    <a:pt x="219" y="131"/>
                  </a:moveTo>
                  <a:cubicBezTo>
                    <a:pt x="221" y="132"/>
                    <a:pt x="221" y="130"/>
                    <a:pt x="223" y="131"/>
                  </a:cubicBezTo>
                  <a:cubicBezTo>
                    <a:pt x="223" y="129"/>
                    <a:pt x="221" y="128"/>
                    <a:pt x="219" y="128"/>
                  </a:cubicBezTo>
                  <a:cubicBezTo>
                    <a:pt x="219" y="129"/>
                    <a:pt x="219" y="130"/>
                    <a:pt x="219" y="131"/>
                  </a:cubicBezTo>
                  <a:close/>
                  <a:moveTo>
                    <a:pt x="236" y="130"/>
                  </a:moveTo>
                  <a:cubicBezTo>
                    <a:pt x="241" y="136"/>
                    <a:pt x="247" y="131"/>
                    <a:pt x="255" y="135"/>
                  </a:cubicBezTo>
                  <a:cubicBezTo>
                    <a:pt x="251" y="130"/>
                    <a:pt x="241" y="126"/>
                    <a:pt x="236" y="130"/>
                  </a:cubicBezTo>
                  <a:close/>
                  <a:moveTo>
                    <a:pt x="468" y="135"/>
                  </a:moveTo>
                  <a:cubicBezTo>
                    <a:pt x="471" y="134"/>
                    <a:pt x="471" y="130"/>
                    <a:pt x="473" y="128"/>
                  </a:cubicBezTo>
                  <a:cubicBezTo>
                    <a:pt x="470" y="129"/>
                    <a:pt x="467" y="132"/>
                    <a:pt x="468" y="135"/>
                  </a:cubicBezTo>
                  <a:close/>
                  <a:moveTo>
                    <a:pt x="149" y="128"/>
                  </a:moveTo>
                  <a:cubicBezTo>
                    <a:pt x="146" y="133"/>
                    <a:pt x="140" y="134"/>
                    <a:pt x="136" y="139"/>
                  </a:cubicBezTo>
                  <a:cubicBezTo>
                    <a:pt x="140" y="139"/>
                    <a:pt x="141" y="139"/>
                    <a:pt x="144" y="139"/>
                  </a:cubicBezTo>
                  <a:cubicBezTo>
                    <a:pt x="146" y="136"/>
                    <a:pt x="149" y="134"/>
                    <a:pt x="152" y="131"/>
                  </a:cubicBezTo>
                  <a:cubicBezTo>
                    <a:pt x="152" y="130"/>
                    <a:pt x="151" y="129"/>
                    <a:pt x="149" y="128"/>
                  </a:cubicBezTo>
                  <a:close/>
                  <a:moveTo>
                    <a:pt x="261" y="133"/>
                  </a:moveTo>
                  <a:cubicBezTo>
                    <a:pt x="265" y="134"/>
                    <a:pt x="269" y="137"/>
                    <a:pt x="273" y="138"/>
                  </a:cubicBezTo>
                  <a:cubicBezTo>
                    <a:pt x="274" y="137"/>
                    <a:pt x="274" y="136"/>
                    <a:pt x="274" y="134"/>
                  </a:cubicBezTo>
                  <a:cubicBezTo>
                    <a:pt x="269" y="133"/>
                    <a:pt x="267" y="130"/>
                    <a:pt x="263" y="128"/>
                  </a:cubicBezTo>
                  <a:cubicBezTo>
                    <a:pt x="262" y="130"/>
                    <a:pt x="261" y="130"/>
                    <a:pt x="261" y="133"/>
                  </a:cubicBezTo>
                  <a:close/>
                  <a:moveTo>
                    <a:pt x="324" y="133"/>
                  </a:moveTo>
                  <a:cubicBezTo>
                    <a:pt x="324" y="131"/>
                    <a:pt x="320" y="129"/>
                    <a:pt x="319" y="130"/>
                  </a:cubicBezTo>
                  <a:cubicBezTo>
                    <a:pt x="321" y="131"/>
                    <a:pt x="321" y="134"/>
                    <a:pt x="324" y="133"/>
                  </a:cubicBezTo>
                  <a:close/>
                  <a:moveTo>
                    <a:pt x="338" y="135"/>
                  </a:moveTo>
                  <a:cubicBezTo>
                    <a:pt x="338" y="131"/>
                    <a:pt x="334" y="131"/>
                    <a:pt x="332" y="130"/>
                  </a:cubicBezTo>
                  <a:cubicBezTo>
                    <a:pt x="333" y="132"/>
                    <a:pt x="336" y="133"/>
                    <a:pt x="338" y="135"/>
                  </a:cubicBezTo>
                  <a:close/>
                  <a:moveTo>
                    <a:pt x="623" y="157"/>
                  </a:moveTo>
                  <a:cubicBezTo>
                    <a:pt x="624" y="158"/>
                    <a:pt x="627" y="156"/>
                    <a:pt x="628" y="158"/>
                  </a:cubicBezTo>
                  <a:cubicBezTo>
                    <a:pt x="630" y="169"/>
                    <a:pt x="623" y="180"/>
                    <a:pt x="629" y="190"/>
                  </a:cubicBezTo>
                  <a:cubicBezTo>
                    <a:pt x="633" y="188"/>
                    <a:pt x="631" y="180"/>
                    <a:pt x="635" y="178"/>
                  </a:cubicBezTo>
                  <a:cubicBezTo>
                    <a:pt x="631" y="174"/>
                    <a:pt x="635" y="165"/>
                    <a:pt x="638" y="161"/>
                  </a:cubicBezTo>
                  <a:cubicBezTo>
                    <a:pt x="634" y="154"/>
                    <a:pt x="630" y="147"/>
                    <a:pt x="625" y="142"/>
                  </a:cubicBezTo>
                  <a:cubicBezTo>
                    <a:pt x="624" y="138"/>
                    <a:pt x="619" y="138"/>
                    <a:pt x="619" y="134"/>
                  </a:cubicBezTo>
                  <a:cubicBezTo>
                    <a:pt x="617" y="134"/>
                    <a:pt x="615" y="128"/>
                    <a:pt x="614" y="131"/>
                  </a:cubicBezTo>
                  <a:cubicBezTo>
                    <a:pt x="618" y="139"/>
                    <a:pt x="621" y="147"/>
                    <a:pt x="623" y="157"/>
                  </a:cubicBezTo>
                  <a:close/>
                  <a:moveTo>
                    <a:pt x="284" y="133"/>
                  </a:moveTo>
                  <a:cubicBezTo>
                    <a:pt x="285" y="130"/>
                    <a:pt x="281" y="129"/>
                    <a:pt x="281" y="131"/>
                  </a:cubicBezTo>
                  <a:cubicBezTo>
                    <a:pt x="282" y="131"/>
                    <a:pt x="283" y="132"/>
                    <a:pt x="284" y="133"/>
                  </a:cubicBezTo>
                  <a:close/>
                  <a:moveTo>
                    <a:pt x="351" y="136"/>
                  </a:moveTo>
                  <a:cubicBezTo>
                    <a:pt x="348" y="135"/>
                    <a:pt x="346" y="132"/>
                    <a:pt x="344" y="130"/>
                  </a:cubicBezTo>
                  <a:cubicBezTo>
                    <a:pt x="343" y="130"/>
                    <a:pt x="343" y="132"/>
                    <a:pt x="343" y="133"/>
                  </a:cubicBezTo>
                  <a:cubicBezTo>
                    <a:pt x="346" y="133"/>
                    <a:pt x="349" y="137"/>
                    <a:pt x="351" y="136"/>
                  </a:cubicBezTo>
                  <a:close/>
                  <a:moveTo>
                    <a:pt x="89" y="140"/>
                  </a:moveTo>
                  <a:cubicBezTo>
                    <a:pt x="86" y="138"/>
                    <a:pt x="91" y="134"/>
                    <a:pt x="91" y="131"/>
                  </a:cubicBezTo>
                  <a:cubicBezTo>
                    <a:pt x="88" y="131"/>
                    <a:pt x="83" y="143"/>
                    <a:pt x="89" y="140"/>
                  </a:cubicBezTo>
                  <a:close/>
                  <a:moveTo>
                    <a:pt x="163" y="133"/>
                  </a:moveTo>
                  <a:cubicBezTo>
                    <a:pt x="164" y="133"/>
                    <a:pt x="164" y="133"/>
                    <a:pt x="165" y="133"/>
                  </a:cubicBezTo>
                  <a:cubicBezTo>
                    <a:pt x="165" y="132"/>
                    <a:pt x="165" y="131"/>
                    <a:pt x="166" y="131"/>
                  </a:cubicBezTo>
                  <a:cubicBezTo>
                    <a:pt x="164" y="131"/>
                    <a:pt x="163" y="131"/>
                    <a:pt x="163" y="133"/>
                  </a:cubicBezTo>
                  <a:close/>
                  <a:moveTo>
                    <a:pt x="425" y="133"/>
                  </a:moveTo>
                  <a:cubicBezTo>
                    <a:pt x="426" y="135"/>
                    <a:pt x="428" y="133"/>
                    <a:pt x="428" y="131"/>
                  </a:cubicBezTo>
                  <a:cubicBezTo>
                    <a:pt x="427" y="132"/>
                    <a:pt x="427" y="131"/>
                    <a:pt x="426" y="131"/>
                  </a:cubicBezTo>
                  <a:cubicBezTo>
                    <a:pt x="426" y="133"/>
                    <a:pt x="425" y="132"/>
                    <a:pt x="425" y="133"/>
                  </a:cubicBezTo>
                  <a:close/>
                  <a:moveTo>
                    <a:pt x="473" y="138"/>
                  </a:moveTo>
                  <a:cubicBezTo>
                    <a:pt x="479" y="140"/>
                    <a:pt x="482" y="144"/>
                    <a:pt x="488" y="145"/>
                  </a:cubicBezTo>
                  <a:cubicBezTo>
                    <a:pt x="487" y="138"/>
                    <a:pt x="481" y="135"/>
                    <a:pt x="476" y="131"/>
                  </a:cubicBezTo>
                  <a:cubicBezTo>
                    <a:pt x="475" y="134"/>
                    <a:pt x="473" y="134"/>
                    <a:pt x="473" y="138"/>
                  </a:cubicBezTo>
                  <a:close/>
                  <a:moveTo>
                    <a:pt x="219" y="136"/>
                  </a:moveTo>
                  <a:cubicBezTo>
                    <a:pt x="222" y="137"/>
                    <a:pt x="225" y="138"/>
                    <a:pt x="228" y="139"/>
                  </a:cubicBezTo>
                  <a:cubicBezTo>
                    <a:pt x="230" y="138"/>
                    <a:pt x="231" y="137"/>
                    <a:pt x="231" y="135"/>
                  </a:cubicBezTo>
                  <a:cubicBezTo>
                    <a:pt x="228" y="131"/>
                    <a:pt x="222" y="133"/>
                    <a:pt x="219" y="136"/>
                  </a:cubicBezTo>
                  <a:close/>
                  <a:moveTo>
                    <a:pt x="93" y="138"/>
                  </a:moveTo>
                  <a:cubicBezTo>
                    <a:pt x="95" y="138"/>
                    <a:pt x="97" y="136"/>
                    <a:pt x="97" y="133"/>
                  </a:cubicBezTo>
                  <a:cubicBezTo>
                    <a:pt x="96" y="133"/>
                    <a:pt x="96" y="132"/>
                    <a:pt x="95" y="133"/>
                  </a:cubicBezTo>
                  <a:cubicBezTo>
                    <a:pt x="95" y="135"/>
                    <a:pt x="93" y="136"/>
                    <a:pt x="93" y="138"/>
                  </a:cubicBezTo>
                  <a:close/>
                  <a:moveTo>
                    <a:pt x="115" y="138"/>
                  </a:moveTo>
                  <a:cubicBezTo>
                    <a:pt x="119" y="139"/>
                    <a:pt x="122" y="142"/>
                    <a:pt x="127" y="142"/>
                  </a:cubicBezTo>
                  <a:cubicBezTo>
                    <a:pt x="128" y="141"/>
                    <a:pt x="128" y="140"/>
                    <a:pt x="129" y="139"/>
                  </a:cubicBezTo>
                  <a:cubicBezTo>
                    <a:pt x="123" y="139"/>
                    <a:pt x="118" y="129"/>
                    <a:pt x="115" y="138"/>
                  </a:cubicBezTo>
                  <a:close/>
                  <a:moveTo>
                    <a:pt x="580" y="139"/>
                  </a:moveTo>
                  <a:cubicBezTo>
                    <a:pt x="580" y="136"/>
                    <a:pt x="578" y="135"/>
                    <a:pt x="575" y="133"/>
                  </a:cubicBezTo>
                  <a:cubicBezTo>
                    <a:pt x="576" y="136"/>
                    <a:pt x="578" y="137"/>
                    <a:pt x="580" y="139"/>
                  </a:cubicBezTo>
                  <a:close/>
                  <a:moveTo>
                    <a:pt x="66" y="139"/>
                  </a:moveTo>
                  <a:cubicBezTo>
                    <a:pt x="67" y="140"/>
                    <a:pt x="68" y="141"/>
                    <a:pt x="70" y="141"/>
                  </a:cubicBezTo>
                  <a:cubicBezTo>
                    <a:pt x="71" y="139"/>
                    <a:pt x="70" y="138"/>
                    <a:pt x="70" y="135"/>
                  </a:cubicBezTo>
                  <a:cubicBezTo>
                    <a:pt x="69" y="136"/>
                    <a:pt x="69" y="133"/>
                    <a:pt x="67" y="134"/>
                  </a:cubicBezTo>
                  <a:cubicBezTo>
                    <a:pt x="67" y="136"/>
                    <a:pt x="65" y="137"/>
                    <a:pt x="66" y="139"/>
                  </a:cubicBezTo>
                  <a:close/>
                  <a:moveTo>
                    <a:pt x="312" y="150"/>
                  </a:moveTo>
                  <a:cubicBezTo>
                    <a:pt x="313" y="149"/>
                    <a:pt x="314" y="148"/>
                    <a:pt x="314" y="147"/>
                  </a:cubicBezTo>
                  <a:cubicBezTo>
                    <a:pt x="307" y="143"/>
                    <a:pt x="299" y="138"/>
                    <a:pt x="290" y="135"/>
                  </a:cubicBezTo>
                  <a:cubicBezTo>
                    <a:pt x="295" y="142"/>
                    <a:pt x="304" y="146"/>
                    <a:pt x="312" y="150"/>
                  </a:cubicBezTo>
                  <a:close/>
                  <a:moveTo>
                    <a:pt x="431" y="135"/>
                  </a:moveTo>
                  <a:cubicBezTo>
                    <a:pt x="435" y="141"/>
                    <a:pt x="444" y="146"/>
                    <a:pt x="450" y="148"/>
                  </a:cubicBezTo>
                  <a:cubicBezTo>
                    <a:pt x="444" y="144"/>
                    <a:pt x="438" y="137"/>
                    <a:pt x="431" y="135"/>
                  </a:cubicBezTo>
                  <a:close/>
                  <a:moveTo>
                    <a:pt x="181" y="138"/>
                  </a:moveTo>
                  <a:cubicBezTo>
                    <a:pt x="182" y="137"/>
                    <a:pt x="186" y="138"/>
                    <a:pt x="186" y="135"/>
                  </a:cubicBezTo>
                  <a:cubicBezTo>
                    <a:pt x="184" y="135"/>
                    <a:pt x="182" y="135"/>
                    <a:pt x="180" y="135"/>
                  </a:cubicBezTo>
                  <a:cubicBezTo>
                    <a:pt x="180" y="137"/>
                    <a:pt x="181" y="137"/>
                    <a:pt x="181" y="138"/>
                  </a:cubicBezTo>
                  <a:close/>
                  <a:moveTo>
                    <a:pt x="341" y="138"/>
                  </a:moveTo>
                  <a:cubicBezTo>
                    <a:pt x="346" y="141"/>
                    <a:pt x="354" y="153"/>
                    <a:pt x="358" y="144"/>
                  </a:cubicBezTo>
                  <a:cubicBezTo>
                    <a:pt x="353" y="141"/>
                    <a:pt x="348" y="137"/>
                    <a:pt x="342" y="135"/>
                  </a:cubicBezTo>
                  <a:cubicBezTo>
                    <a:pt x="343" y="137"/>
                    <a:pt x="341" y="137"/>
                    <a:pt x="341" y="138"/>
                  </a:cubicBezTo>
                  <a:close/>
                  <a:moveTo>
                    <a:pt x="510" y="138"/>
                  </a:moveTo>
                  <a:cubicBezTo>
                    <a:pt x="510" y="136"/>
                    <a:pt x="507" y="135"/>
                    <a:pt x="507" y="136"/>
                  </a:cubicBezTo>
                  <a:cubicBezTo>
                    <a:pt x="508" y="136"/>
                    <a:pt x="508" y="138"/>
                    <a:pt x="510" y="138"/>
                  </a:cubicBezTo>
                  <a:close/>
                  <a:moveTo>
                    <a:pt x="152" y="141"/>
                  </a:moveTo>
                  <a:cubicBezTo>
                    <a:pt x="156" y="141"/>
                    <a:pt x="158" y="143"/>
                    <a:pt x="160" y="144"/>
                  </a:cubicBezTo>
                  <a:cubicBezTo>
                    <a:pt x="161" y="142"/>
                    <a:pt x="163" y="141"/>
                    <a:pt x="163" y="138"/>
                  </a:cubicBezTo>
                  <a:cubicBezTo>
                    <a:pt x="159" y="135"/>
                    <a:pt x="153" y="136"/>
                    <a:pt x="152" y="141"/>
                  </a:cubicBezTo>
                  <a:close/>
                  <a:moveTo>
                    <a:pt x="183" y="142"/>
                  </a:moveTo>
                  <a:cubicBezTo>
                    <a:pt x="183" y="146"/>
                    <a:pt x="188" y="144"/>
                    <a:pt x="190" y="146"/>
                  </a:cubicBezTo>
                  <a:cubicBezTo>
                    <a:pt x="191" y="143"/>
                    <a:pt x="196" y="138"/>
                    <a:pt x="194" y="136"/>
                  </a:cubicBezTo>
                  <a:cubicBezTo>
                    <a:pt x="190" y="137"/>
                    <a:pt x="188" y="141"/>
                    <a:pt x="183" y="142"/>
                  </a:cubicBezTo>
                  <a:close/>
                  <a:moveTo>
                    <a:pt x="411" y="146"/>
                  </a:moveTo>
                  <a:cubicBezTo>
                    <a:pt x="411" y="145"/>
                    <a:pt x="413" y="143"/>
                    <a:pt x="414" y="141"/>
                  </a:cubicBezTo>
                  <a:cubicBezTo>
                    <a:pt x="410" y="137"/>
                    <a:pt x="403" y="136"/>
                    <a:pt x="397" y="136"/>
                  </a:cubicBezTo>
                  <a:cubicBezTo>
                    <a:pt x="400" y="140"/>
                    <a:pt x="406" y="145"/>
                    <a:pt x="411" y="146"/>
                  </a:cubicBezTo>
                  <a:close/>
                  <a:moveTo>
                    <a:pt x="335" y="142"/>
                  </a:moveTo>
                  <a:cubicBezTo>
                    <a:pt x="336" y="140"/>
                    <a:pt x="335" y="137"/>
                    <a:pt x="333" y="137"/>
                  </a:cubicBezTo>
                  <a:cubicBezTo>
                    <a:pt x="333" y="139"/>
                    <a:pt x="333" y="141"/>
                    <a:pt x="335" y="142"/>
                  </a:cubicBezTo>
                  <a:close/>
                  <a:moveTo>
                    <a:pt x="252" y="139"/>
                  </a:moveTo>
                  <a:cubicBezTo>
                    <a:pt x="252" y="138"/>
                    <a:pt x="251" y="138"/>
                    <a:pt x="249" y="138"/>
                  </a:cubicBezTo>
                  <a:cubicBezTo>
                    <a:pt x="248" y="140"/>
                    <a:pt x="250" y="139"/>
                    <a:pt x="252" y="139"/>
                  </a:cubicBezTo>
                  <a:close/>
                  <a:moveTo>
                    <a:pt x="278" y="138"/>
                  </a:moveTo>
                  <a:cubicBezTo>
                    <a:pt x="278" y="141"/>
                    <a:pt x="282" y="143"/>
                    <a:pt x="285" y="142"/>
                  </a:cubicBezTo>
                  <a:cubicBezTo>
                    <a:pt x="283" y="141"/>
                    <a:pt x="280" y="137"/>
                    <a:pt x="278" y="138"/>
                  </a:cubicBezTo>
                  <a:close/>
                  <a:moveTo>
                    <a:pt x="384" y="138"/>
                  </a:moveTo>
                  <a:cubicBezTo>
                    <a:pt x="386" y="142"/>
                    <a:pt x="390" y="144"/>
                    <a:pt x="394" y="147"/>
                  </a:cubicBezTo>
                  <a:cubicBezTo>
                    <a:pt x="392" y="143"/>
                    <a:pt x="387" y="139"/>
                    <a:pt x="384" y="138"/>
                  </a:cubicBezTo>
                  <a:close/>
                  <a:moveTo>
                    <a:pt x="467" y="141"/>
                  </a:moveTo>
                  <a:cubicBezTo>
                    <a:pt x="467" y="139"/>
                    <a:pt x="464" y="139"/>
                    <a:pt x="464" y="138"/>
                  </a:cubicBezTo>
                  <a:cubicBezTo>
                    <a:pt x="462" y="140"/>
                    <a:pt x="465" y="143"/>
                    <a:pt x="467" y="141"/>
                  </a:cubicBezTo>
                  <a:close/>
                  <a:moveTo>
                    <a:pt x="503" y="153"/>
                  </a:moveTo>
                  <a:cubicBezTo>
                    <a:pt x="504" y="152"/>
                    <a:pt x="505" y="152"/>
                    <a:pt x="506" y="150"/>
                  </a:cubicBezTo>
                  <a:cubicBezTo>
                    <a:pt x="502" y="145"/>
                    <a:pt x="496" y="142"/>
                    <a:pt x="491" y="138"/>
                  </a:cubicBezTo>
                  <a:cubicBezTo>
                    <a:pt x="493" y="145"/>
                    <a:pt x="499" y="148"/>
                    <a:pt x="503" y="153"/>
                  </a:cubicBezTo>
                  <a:close/>
                  <a:moveTo>
                    <a:pt x="566" y="147"/>
                  </a:moveTo>
                  <a:cubicBezTo>
                    <a:pt x="568" y="150"/>
                    <a:pt x="571" y="151"/>
                    <a:pt x="572" y="154"/>
                  </a:cubicBezTo>
                  <a:cubicBezTo>
                    <a:pt x="571" y="154"/>
                    <a:pt x="572" y="156"/>
                    <a:pt x="570" y="156"/>
                  </a:cubicBezTo>
                  <a:cubicBezTo>
                    <a:pt x="571" y="158"/>
                    <a:pt x="573" y="159"/>
                    <a:pt x="575" y="161"/>
                  </a:cubicBezTo>
                  <a:cubicBezTo>
                    <a:pt x="575" y="155"/>
                    <a:pt x="579" y="152"/>
                    <a:pt x="579" y="147"/>
                  </a:cubicBezTo>
                  <a:cubicBezTo>
                    <a:pt x="576" y="143"/>
                    <a:pt x="572" y="140"/>
                    <a:pt x="567" y="138"/>
                  </a:cubicBezTo>
                  <a:cubicBezTo>
                    <a:pt x="567" y="143"/>
                    <a:pt x="567" y="143"/>
                    <a:pt x="566" y="147"/>
                  </a:cubicBezTo>
                  <a:close/>
                  <a:moveTo>
                    <a:pt x="75" y="142"/>
                  </a:moveTo>
                  <a:cubicBezTo>
                    <a:pt x="75" y="144"/>
                    <a:pt x="76" y="145"/>
                    <a:pt x="77" y="145"/>
                  </a:cubicBezTo>
                  <a:cubicBezTo>
                    <a:pt x="79" y="144"/>
                    <a:pt x="79" y="142"/>
                    <a:pt x="80" y="141"/>
                  </a:cubicBezTo>
                  <a:cubicBezTo>
                    <a:pt x="77" y="141"/>
                    <a:pt x="79" y="138"/>
                    <a:pt x="77" y="139"/>
                  </a:cubicBezTo>
                  <a:cubicBezTo>
                    <a:pt x="77" y="141"/>
                    <a:pt x="74" y="140"/>
                    <a:pt x="75" y="142"/>
                  </a:cubicBezTo>
                  <a:close/>
                  <a:moveTo>
                    <a:pt x="233" y="140"/>
                  </a:moveTo>
                  <a:cubicBezTo>
                    <a:pt x="236" y="144"/>
                    <a:pt x="242" y="145"/>
                    <a:pt x="247" y="147"/>
                  </a:cubicBezTo>
                  <a:cubicBezTo>
                    <a:pt x="246" y="144"/>
                    <a:pt x="245" y="144"/>
                    <a:pt x="245" y="141"/>
                  </a:cubicBezTo>
                  <a:cubicBezTo>
                    <a:pt x="240" y="143"/>
                    <a:pt x="237" y="137"/>
                    <a:pt x="233" y="140"/>
                  </a:cubicBezTo>
                  <a:close/>
                  <a:moveTo>
                    <a:pt x="254" y="142"/>
                  </a:moveTo>
                  <a:cubicBezTo>
                    <a:pt x="257" y="143"/>
                    <a:pt x="257" y="145"/>
                    <a:pt x="261" y="145"/>
                  </a:cubicBezTo>
                  <a:cubicBezTo>
                    <a:pt x="261" y="142"/>
                    <a:pt x="259" y="141"/>
                    <a:pt x="258" y="139"/>
                  </a:cubicBezTo>
                  <a:cubicBezTo>
                    <a:pt x="257" y="139"/>
                    <a:pt x="256" y="139"/>
                    <a:pt x="255" y="139"/>
                  </a:cubicBezTo>
                  <a:cubicBezTo>
                    <a:pt x="256" y="141"/>
                    <a:pt x="254" y="141"/>
                    <a:pt x="254" y="142"/>
                  </a:cubicBezTo>
                  <a:close/>
                  <a:moveTo>
                    <a:pt x="99" y="149"/>
                  </a:moveTo>
                  <a:cubicBezTo>
                    <a:pt x="103" y="147"/>
                    <a:pt x="109" y="146"/>
                    <a:pt x="114" y="144"/>
                  </a:cubicBezTo>
                  <a:cubicBezTo>
                    <a:pt x="115" y="146"/>
                    <a:pt x="122" y="149"/>
                    <a:pt x="123" y="145"/>
                  </a:cubicBezTo>
                  <a:cubicBezTo>
                    <a:pt x="120" y="143"/>
                    <a:pt x="117" y="142"/>
                    <a:pt x="113" y="141"/>
                  </a:cubicBezTo>
                  <a:cubicBezTo>
                    <a:pt x="110" y="145"/>
                    <a:pt x="105" y="146"/>
                    <a:pt x="102" y="140"/>
                  </a:cubicBezTo>
                  <a:cubicBezTo>
                    <a:pt x="101" y="143"/>
                    <a:pt x="98" y="147"/>
                    <a:pt x="99" y="149"/>
                  </a:cubicBezTo>
                  <a:close/>
                  <a:moveTo>
                    <a:pt x="269" y="149"/>
                  </a:moveTo>
                  <a:cubicBezTo>
                    <a:pt x="269" y="146"/>
                    <a:pt x="271" y="145"/>
                    <a:pt x="271" y="142"/>
                  </a:cubicBezTo>
                  <a:cubicBezTo>
                    <a:pt x="268" y="142"/>
                    <a:pt x="265" y="140"/>
                    <a:pt x="263" y="141"/>
                  </a:cubicBezTo>
                  <a:cubicBezTo>
                    <a:pt x="266" y="142"/>
                    <a:pt x="265" y="148"/>
                    <a:pt x="269" y="149"/>
                  </a:cubicBezTo>
                  <a:close/>
                  <a:moveTo>
                    <a:pt x="165" y="146"/>
                  </a:moveTo>
                  <a:cubicBezTo>
                    <a:pt x="169" y="146"/>
                    <a:pt x="170" y="150"/>
                    <a:pt x="174" y="149"/>
                  </a:cubicBezTo>
                  <a:cubicBezTo>
                    <a:pt x="174" y="147"/>
                    <a:pt x="172" y="146"/>
                    <a:pt x="172" y="144"/>
                  </a:cubicBezTo>
                  <a:cubicBezTo>
                    <a:pt x="170" y="143"/>
                    <a:pt x="168" y="142"/>
                    <a:pt x="166" y="141"/>
                  </a:cubicBezTo>
                  <a:cubicBezTo>
                    <a:pt x="167" y="143"/>
                    <a:pt x="165" y="143"/>
                    <a:pt x="165" y="146"/>
                  </a:cubicBezTo>
                  <a:close/>
                  <a:moveTo>
                    <a:pt x="215" y="147"/>
                  </a:moveTo>
                  <a:cubicBezTo>
                    <a:pt x="214" y="146"/>
                    <a:pt x="215" y="141"/>
                    <a:pt x="211" y="141"/>
                  </a:cubicBezTo>
                  <a:cubicBezTo>
                    <a:pt x="210" y="144"/>
                    <a:pt x="213" y="148"/>
                    <a:pt x="215" y="147"/>
                  </a:cubicBezTo>
                  <a:close/>
                  <a:moveTo>
                    <a:pt x="227" y="145"/>
                  </a:moveTo>
                  <a:cubicBezTo>
                    <a:pt x="227" y="141"/>
                    <a:pt x="222" y="141"/>
                    <a:pt x="220" y="142"/>
                  </a:cubicBezTo>
                  <a:cubicBezTo>
                    <a:pt x="223" y="142"/>
                    <a:pt x="224" y="145"/>
                    <a:pt x="227" y="145"/>
                  </a:cubicBezTo>
                  <a:close/>
                  <a:moveTo>
                    <a:pt x="586" y="143"/>
                  </a:moveTo>
                  <a:cubicBezTo>
                    <a:pt x="586" y="141"/>
                    <a:pt x="585" y="141"/>
                    <a:pt x="583" y="141"/>
                  </a:cubicBezTo>
                  <a:cubicBezTo>
                    <a:pt x="583" y="143"/>
                    <a:pt x="584" y="143"/>
                    <a:pt x="586" y="143"/>
                  </a:cubicBezTo>
                  <a:close/>
                  <a:moveTo>
                    <a:pt x="342" y="145"/>
                  </a:moveTo>
                  <a:cubicBezTo>
                    <a:pt x="343" y="141"/>
                    <a:pt x="337" y="141"/>
                    <a:pt x="338" y="145"/>
                  </a:cubicBezTo>
                  <a:cubicBezTo>
                    <a:pt x="343" y="146"/>
                    <a:pt x="345" y="151"/>
                    <a:pt x="349" y="150"/>
                  </a:cubicBezTo>
                  <a:cubicBezTo>
                    <a:pt x="347" y="148"/>
                    <a:pt x="346" y="146"/>
                    <a:pt x="342" y="145"/>
                  </a:cubicBezTo>
                  <a:close/>
                  <a:moveTo>
                    <a:pt x="456" y="149"/>
                  </a:moveTo>
                  <a:cubicBezTo>
                    <a:pt x="457" y="150"/>
                    <a:pt x="458" y="153"/>
                    <a:pt x="461" y="153"/>
                  </a:cubicBezTo>
                  <a:cubicBezTo>
                    <a:pt x="462" y="150"/>
                    <a:pt x="463" y="148"/>
                    <a:pt x="464" y="145"/>
                  </a:cubicBezTo>
                  <a:cubicBezTo>
                    <a:pt x="461" y="145"/>
                    <a:pt x="461" y="143"/>
                    <a:pt x="460" y="142"/>
                  </a:cubicBezTo>
                  <a:cubicBezTo>
                    <a:pt x="459" y="145"/>
                    <a:pt x="456" y="146"/>
                    <a:pt x="456" y="149"/>
                  </a:cubicBezTo>
                  <a:close/>
                  <a:moveTo>
                    <a:pt x="470" y="143"/>
                  </a:moveTo>
                  <a:cubicBezTo>
                    <a:pt x="470" y="144"/>
                    <a:pt x="470" y="144"/>
                    <a:pt x="470" y="145"/>
                  </a:cubicBezTo>
                  <a:cubicBezTo>
                    <a:pt x="478" y="150"/>
                    <a:pt x="485" y="157"/>
                    <a:pt x="495" y="161"/>
                  </a:cubicBezTo>
                  <a:cubicBezTo>
                    <a:pt x="489" y="152"/>
                    <a:pt x="479" y="147"/>
                    <a:pt x="470" y="143"/>
                  </a:cubicBezTo>
                  <a:close/>
                  <a:moveTo>
                    <a:pt x="63" y="147"/>
                  </a:moveTo>
                  <a:cubicBezTo>
                    <a:pt x="65" y="148"/>
                    <a:pt x="65" y="149"/>
                    <a:pt x="67" y="149"/>
                  </a:cubicBezTo>
                  <a:cubicBezTo>
                    <a:pt x="68" y="148"/>
                    <a:pt x="69" y="147"/>
                    <a:pt x="69" y="145"/>
                  </a:cubicBezTo>
                  <a:cubicBezTo>
                    <a:pt x="67" y="143"/>
                    <a:pt x="62" y="141"/>
                    <a:pt x="63" y="147"/>
                  </a:cubicBezTo>
                  <a:close/>
                  <a:moveTo>
                    <a:pt x="81" y="147"/>
                  </a:moveTo>
                  <a:cubicBezTo>
                    <a:pt x="83" y="148"/>
                    <a:pt x="83" y="149"/>
                    <a:pt x="84" y="148"/>
                  </a:cubicBezTo>
                  <a:cubicBezTo>
                    <a:pt x="84" y="146"/>
                    <a:pt x="87" y="147"/>
                    <a:pt x="86" y="144"/>
                  </a:cubicBezTo>
                  <a:cubicBezTo>
                    <a:pt x="84" y="145"/>
                    <a:pt x="84" y="144"/>
                    <a:pt x="83" y="144"/>
                  </a:cubicBezTo>
                  <a:cubicBezTo>
                    <a:pt x="83" y="146"/>
                    <a:pt x="81" y="145"/>
                    <a:pt x="81" y="147"/>
                  </a:cubicBezTo>
                  <a:close/>
                  <a:moveTo>
                    <a:pt x="193" y="148"/>
                  </a:moveTo>
                  <a:cubicBezTo>
                    <a:pt x="195" y="150"/>
                    <a:pt x="198" y="152"/>
                    <a:pt x="202" y="153"/>
                  </a:cubicBezTo>
                  <a:cubicBezTo>
                    <a:pt x="203" y="150"/>
                    <a:pt x="204" y="149"/>
                    <a:pt x="204" y="145"/>
                  </a:cubicBezTo>
                  <a:cubicBezTo>
                    <a:pt x="200" y="141"/>
                    <a:pt x="196" y="147"/>
                    <a:pt x="193" y="148"/>
                  </a:cubicBezTo>
                  <a:close/>
                  <a:moveTo>
                    <a:pt x="319" y="147"/>
                  </a:moveTo>
                  <a:cubicBezTo>
                    <a:pt x="323" y="148"/>
                    <a:pt x="326" y="151"/>
                    <a:pt x="330" y="152"/>
                  </a:cubicBezTo>
                  <a:cubicBezTo>
                    <a:pt x="328" y="148"/>
                    <a:pt x="324" y="146"/>
                    <a:pt x="321" y="144"/>
                  </a:cubicBezTo>
                  <a:cubicBezTo>
                    <a:pt x="320" y="145"/>
                    <a:pt x="319" y="145"/>
                    <a:pt x="319" y="147"/>
                  </a:cubicBezTo>
                  <a:close/>
                  <a:moveTo>
                    <a:pt x="413" y="150"/>
                  </a:moveTo>
                  <a:cubicBezTo>
                    <a:pt x="414" y="150"/>
                    <a:pt x="414" y="153"/>
                    <a:pt x="417" y="153"/>
                  </a:cubicBezTo>
                  <a:cubicBezTo>
                    <a:pt x="418" y="151"/>
                    <a:pt x="420" y="149"/>
                    <a:pt x="420" y="145"/>
                  </a:cubicBezTo>
                  <a:cubicBezTo>
                    <a:pt x="417" y="141"/>
                    <a:pt x="414" y="147"/>
                    <a:pt x="413" y="150"/>
                  </a:cubicBezTo>
                  <a:close/>
                  <a:moveTo>
                    <a:pt x="134" y="147"/>
                  </a:moveTo>
                  <a:cubicBezTo>
                    <a:pt x="135" y="147"/>
                    <a:pt x="136" y="146"/>
                    <a:pt x="137" y="145"/>
                  </a:cubicBezTo>
                  <a:cubicBezTo>
                    <a:pt x="136" y="143"/>
                    <a:pt x="131" y="145"/>
                    <a:pt x="134" y="147"/>
                  </a:cubicBezTo>
                  <a:close/>
                  <a:moveTo>
                    <a:pt x="217" y="149"/>
                  </a:moveTo>
                  <a:cubicBezTo>
                    <a:pt x="220" y="151"/>
                    <a:pt x="223" y="153"/>
                    <a:pt x="226" y="156"/>
                  </a:cubicBezTo>
                  <a:cubicBezTo>
                    <a:pt x="227" y="154"/>
                    <a:pt x="225" y="153"/>
                    <a:pt x="227" y="151"/>
                  </a:cubicBezTo>
                  <a:cubicBezTo>
                    <a:pt x="223" y="149"/>
                    <a:pt x="222" y="145"/>
                    <a:pt x="217" y="144"/>
                  </a:cubicBezTo>
                  <a:cubicBezTo>
                    <a:pt x="217" y="146"/>
                    <a:pt x="218" y="148"/>
                    <a:pt x="217" y="149"/>
                  </a:cubicBezTo>
                  <a:close/>
                  <a:moveTo>
                    <a:pt x="230" y="147"/>
                  </a:moveTo>
                  <a:cubicBezTo>
                    <a:pt x="235" y="149"/>
                    <a:pt x="237" y="153"/>
                    <a:pt x="243" y="153"/>
                  </a:cubicBezTo>
                  <a:cubicBezTo>
                    <a:pt x="243" y="151"/>
                    <a:pt x="243" y="151"/>
                    <a:pt x="244" y="149"/>
                  </a:cubicBezTo>
                  <a:cubicBezTo>
                    <a:pt x="239" y="148"/>
                    <a:pt x="235" y="146"/>
                    <a:pt x="231" y="144"/>
                  </a:cubicBezTo>
                  <a:cubicBezTo>
                    <a:pt x="231" y="145"/>
                    <a:pt x="231" y="146"/>
                    <a:pt x="230" y="147"/>
                  </a:cubicBezTo>
                  <a:close/>
                  <a:moveTo>
                    <a:pt x="272" y="153"/>
                  </a:moveTo>
                  <a:cubicBezTo>
                    <a:pt x="280" y="159"/>
                    <a:pt x="289" y="165"/>
                    <a:pt x="299" y="170"/>
                  </a:cubicBezTo>
                  <a:cubicBezTo>
                    <a:pt x="299" y="169"/>
                    <a:pt x="301" y="169"/>
                    <a:pt x="300" y="167"/>
                  </a:cubicBezTo>
                  <a:cubicBezTo>
                    <a:pt x="293" y="161"/>
                    <a:pt x="286" y="156"/>
                    <a:pt x="278" y="150"/>
                  </a:cubicBezTo>
                  <a:cubicBezTo>
                    <a:pt x="277" y="148"/>
                    <a:pt x="278" y="145"/>
                    <a:pt x="277" y="145"/>
                  </a:cubicBezTo>
                  <a:cubicBezTo>
                    <a:pt x="277" y="144"/>
                    <a:pt x="276" y="144"/>
                    <a:pt x="275" y="144"/>
                  </a:cubicBezTo>
                  <a:cubicBezTo>
                    <a:pt x="275" y="148"/>
                    <a:pt x="272" y="150"/>
                    <a:pt x="272" y="153"/>
                  </a:cubicBezTo>
                  <a:close/>
                  <a:moveTo>
                    <a:pt x="42" y="167"/>
                  </a:moveTo>
                  <a:cubicBezTo>
                    <a:pt x="46" y="161"/>
                    <a:pt x="50" y="152"/>
                    <a:pt x="52" y="145"/>
                  </a:cubicBezTo>
                  <a:cubicBezTo>
                    <a:pt x="47" y="151"/>
                    <a:pt x="43" y="157"/>
                    <a:pt x="42" y="167"/>
                  </a:cubicBezTo>
                  <a:close/>
                  <a:moveTo>
                    <a:pt x="148" y="148"/>
                  </a:moveTo>
                  <a:cubicBezTo>
                    <a:pt x="151" y="150"/>
                    <a:pt x="153" y="152"/>
                    <a:pt x="157" y="153"/>
                  </a:cubicBezTo>
                  <a:cubicBezTo>
                    <a:pt x="158" y="151"/>
                    <a:pt x="159" y="150"/>
                    <a:pt x="159" y="147"/>
                  </a:cubicBezTo>
                  <a:cubicBezTo>
                    <a:pt x="155" y="147"/>
                    <a:pt x="149" y="142"/>
                    <a:pt x="148" y="148"/>
                  </a:cubicBezTo>
                  <a:close/>
                  <a:moveTo>
                    <a:pt x="380" y="147"/>
                  </a:moveTo>
                  <a:cubicBezTo>
                    <a:pt x="385" y="153"/>
                    <a:pt x="392" y="158"/>
                    <a:pt x="400" y="162"/>
                  </a:cubicBezTo>
                  <a:cubicBezTo>
                    <a:pt x="400" y="160"/>
                    <a:pt x="401" y="159"/>
                    <a:pt x="402" y="157"/>
                  </a:cubicBezTo>
                  <a:cubicBezTo>
                    <a:pt x="395" y="153"/>
                    <a:pt x="388" y="145"/>
                    <a:pt x="380" y="147"/>
                  </a:cubicBezTo>
                  <a:close/>
                  <a:moveTo>
                    <a:pt x="512" y="149"/>
                  </a:moveTo>
                  <a:cubicBezTo>
                    <a:pt x="512" y="151"/>
                    <a:pt x="513" y="151"/>
                    <a:pt x="514" y="152"/>
                  </a:cubicBezTo>
                  <a:cubicBezTo>
                    <a:pt x="514" y="150"/>
                    <a:pt x="518" y="147"/>
                    <a:pt x="515" y="146"/>
                  </a:cubicBezTo>
                  <a:cubicBezTo>
                    <a:pt x="514" y="147"/>
                    <a:pt x="514" y="149"/>
                    <a:pt x="512" y="149"/>
                  </a:cubicBezTo>
                  <a:close/>
                  <a:moveTo>
                    <a:pt x="250" y="147"/>
                  </a:moveTo>
                  <a:cubicBezTo>
                    <a:pt x="250" y="150"/>
                    <a:pt x="253" y="150"/>
                    <a:pt x="255" y="152"/>
                  </a:cubicBezTo>
                  <a:cubicBezTo>
                    <a:pt x="255" y="151"/>
                    <a:pt x="255" y="149"/>
                    <a:pt x="255" y="148"/>
                  </a:cubicBezTo>
                  <a:cubicBezTo>
                    <a:pt x="253" y="149"/>
                    <a:pt x="252" y="145"/>
                    <a:pt x="250" y="147"/>
                  </a:cubicBezTo>
                  <a:close/>
                  <a:moveTo>
                    <a:pt x="358" y="151"/>
                  </a:moveTo>
                  <a:cubicBezTo>
                    <a:pt x="359" y="153"/>
                    <a:pt x="360" y="154"/>
                    <a:pt x="362" y="155"/>
                  </a:cubicBezTo>
                  <a:cubicBezTo>
                    <a:pt x="364" y="152"/>
                    <a:pt x="365" y="151"/>
                    <a:pt x="366" y="147"/>
                  </a:cubicBezTo>
                  <a:cubicBezTo>
                    <a:pt x="362" y="146"/>
                    <a:pt x="359" y="148"/>
                    <a:pt x="358" y="151"/>
                  </a:cubicBezTo>
                  <a:close/>
                  <a:moveTo>
                    <a:pt x="93" y="152"/>
                  </a:moveTo>
                  <a:cubicBezTo>
                    <a:pt x="93" y="152"/>
                    <a:pt x="93" y="151"/>
                    <a:pt x="93" y="151"/>
                  </a:cubicBezTo>
                  <a:cubicBezTo>
                    <a:pt x="93" y="149"/>
                    <a:pt x="92" y="149"/>
                    <a:pt x="91" y="148"/>
                  </a:cubicBezTo>
                  <a:cubicBezTo>
                    <a:pt x="89" y="149"/>
                    <a:pt x="90" y="153"/>
                    <a:pt x="93" y="152"/>
                  </a:cubicBezTo>
                  <a:close/>
                  <a:moveTo>
                    <a:pt x="315" y="153"/>
                  </a:moveTo>
                  <a:cubicBezTo>
                    <a:pt x="318" y="156"/>
                    <a:pt x="323" y="157"/>
                    <a:pt x="325" y="161"/>
                  </a:cubicBezTo>
                  <a:cubicBezTo>
                    <a:pt x="328" y="160"/>
                    <a:pt x="329" y="158"/>
                    <a:pt x="329" y="154"/>
                  </a:cubicBezTo>
                  <a:cubicBezTo>
                    <a:pt x="325" y="152"/>
                    <a:pt x="321" y="150"/>
                    <a:pt x="318" y="148"/>
                  </a:cubicBezTo>
                  <a:cubicBezTo>
                    <a:pt x="317" y="150"/>
                    <a:pt x="315" y="151"/>
                    <a:pt x="315" y="153"/>
                  </a:cubicBezTo>
                  <a:close/>
                  <a:moveTo>
                    <a:pt x="445" y="156"/>
                  </a:moveTo>
                  <a:cubicBezTo>
                    <a:pt x="448" y="152"/>
                    <a:pt x="440" y="151"/>
                    <a:pt x="437" y="148"/>
                  </a:cubicBezTo>
                  <a:cubicBezTo>
                    <a:pt x="439" y="152"/>
                    <a:pt x="442" y="154"/>
                    <a:pt x="445" y="156"/>
                  </a:cubicBezTo>
                  <a:close/>
                  <a:moveTo>
                    <a:pt x="464" y="156"/>
                  </a:moveTo>
                  <a:cubicBezTo>
                    <a:pt x="470" y="162"/>
                    <a:pt x="477" y="168"/>
                    <a:pt x="485" y="172"/>
                  </a:cubicBezTo>
                  <a:cubicBezTo>
                    <a:pt x="487" y="170"/>
                    <a:pt x="490" y="168"/>
                    <a:pt x="492" y="164"/>
                  </a:cubicBezTo>
                  <a:cubicBezTo>
                    <a:pt x="484" y="159"/>
                    <a:pt x="477" y="154"/>
                    <a:pt x="467" y="148"/>
                  </a:cubicBezTo>
                  <a:cubicBezTo>
                    <a:pt x="466" y="151"/>
                    <a:pt x="465" y="153"/>
                    <a:pt x="464" y="156"/>
                  </a:cubicBezTo>
                  <a:close/>
                  <a:moveTo>
                    <a:pt x="517" y="155"/>
                  </a:moveTo>
                  <a:cubicBezTo>
                    <a:pt x="521" y="156"/>
                    <a:pt x="522" y="161"/>
                    <a:pt x="527" y="162"/>
                  </a:cubicBezTo>
                  <a:cubicBezTo>
                    <a:pt x="529" y="161"/>
                    <a:pt x="529" y="157"/>
                    <a:pt x="529" y="154"/>
                  </a:cubicBezTo>
                  <a:cubicBezTo>
                    <a:pt x="526" y="152"/>
                    <a:pt x="523" y="151"/>
                    <a:pt x="521" y="148"/>
                  </a:cubicBezTo>
                  <a:cubicBezTo>
                    <a:pt x="519" y="150"/>
                    <a:pt x="518" y="152"/>
                    <a:pt x="517" y="155"/>
                  </a:cubicBezTo>
                  <a:close/>
                  <a:moveTo>
                    <a:pt x="70" y="152"/>
                  </a:moveTo>
                  <a:cubicBezTo>
                    <a:pt x="72" y="154"/>
                    <a:pt x="72" y="148"/>
                    <a:pt x="70" y="149"/>
                  </a:cubicBezTo>
                  <a:cubicBezTo>
                    <a:pt x="71" y="151"/>
                    <a:pt x="70" y="151"/>
                    <a:pt x="70" y="152"/>
                  </a:cubicBezTo>
                  <a:close/>
                  <a:moveTo>
                    <a:pt x="206" y="155"/>
                  </a:moveTo>
                  <a:cubicBezTo>
                    <a:pt x="209" y="156"/>
                    <a:pt x="212" y="157"/>
                    <a:pt x="215" y="158"/>
                  </a:cubicBezTo>
                  <a:cubicBezTo>
                    <a:pt x="215" y="156"/>
                    <a:pt x="214" y="155"/>
                    <a:pt x="214" y="153"/>
                  </a:cubicBezTo>
                  <a:cubicBezTo>
                    <a:pt x="212" y="152"/>
                    <a:pt x="210" y="150"/>
                    <a:pt x="208" y="149"/>
                  </a:cubicBezTo>
                  <a:cubicBezTo>
                    <a:pt x="208" y="152"/>
                    <a:pt x="205" y="152"/>
                    <a:pt x="206" y="155"/>
                  </a:cubicBezTo>
                  <a:close/>
                  <a:moveTo>
                    <a:pt x="423" y="149"/>
                  </a:moveTo>
                  <a:cubicBezTo>
                    <a:pt x="423" y="151"/>
                    <a:pt x="422" y="154"/>
                    <a:pt x="420" y="156"/>
                  </a:cubicBezTo>
                  <a:cubicBezTo>
                    <a:pt x="425" y="160"/>
                    <a:pt x="431" y="164"/>
                    <a:pt x="437" y="167"/>
                  </a:cubicBezTo>
                  <a:cubicBezTo>
                    <a:pt x="438" y="165"/>
                    <a:pt x="439" y="164"/>
                    <a:pt x="440" y="161"/>
                  </a:cubicBezTo>
                  <a:cubicBezTo>
                    <a:pt x="435" y="157"/>
                    <a:pt x="431" y="152"/>
                    <a:pt x="423" y="149"/>
                  </a:cubicBezTo>
                  <a:close/>
                  <a:moveTo>
                    <a:pt x="160" y="156"/>
                  </a:moveTo>
                  <a:cubicBezTo>
                    <a:pt x="163" y="157"/>
                    <a:pt x="165" y="160"/>
                    <a:pt x="168" y="162"/>
                  </a:cubicBezTo>
                  <a:cubicBezTo>
                    <a:pt x="171" y="160"/>
                    <a:pt x="175" y="159"/>
                    <a:pt x="176" y="155"/>
                  </a:cubicBezTo>
                  <a:cubicBezTo>
                    <a:pt x="171" y="153"/>
                    <a:pt x="168" y="150"/>
                    <a:pt x="163" y="150"/>
                  </a:cubicBezTo>
                  <a:cubicBezTo>
                    <a:pt x="162" y="152"/>
                    <a:pt x="160" y="154"/>
                    <a:pt x="160" y="156"/>
                  </a:cubicBezTo>
                  <a:close/>
                  <a:moveTo>
                    <a:pt x="365" y="156"/>
                  </a:moveTo>
                  <a:cubicBezTo>
                    <a:pt x="366" y="158"/>
                    <a:pt x="368" y="161"/>
                    <a:pt x="371" y="159"/>
                  </a:cubicBezTo>
                  <a:cubicBezTo>
                    <a:pt x="370" y="156"/>
                    <a:pt x="372" y="155"/>
                    <a:pt x="372" y="152"/>
                  </a:cubicBezTo>
                  <a:cubicBezTo>
                    <a:pt x="372" y="151"/>
                    <a:pt x="370" y="151"/>
                    <a:pt x="369" y="150"/>
                  </a:cubicBezTo>
                  <a:cubicBezTo>
                    <a:pt x="368" y="152"/>
                    <a:pt x="366" y="154"/>
                    <a:pt x="365" y="156"/>
                  </a:cubicBezTo>
                  <a:close/>
                  <a:moveTo>
                    <a:pt x="578" y="164"/>
                  </a:moveTo>
                  <a:cubicBezTo>
                    <a:pt x="581" y="165"/>
                    <a:pt x="581" y="167"/>
                    <a:pt x="584" y="168"/>
                  </a:cubicBezTo>
                  <a:cubicBezTo>
                    <a:pt x="586" y="161"/>
                    <a:pt x="590" y="151"/>
                    <a:pt x="583" y="150"/>
                  </a:cubicBezTo>
                  <a:cubicBezTo>
                    <a:pt x="580" y="153"/>
                    <a:pt x="580" y="159"/>
                    <a:pt x="578" y="164"/>
                  </a:cubicBezTo>
                  <a:close/>
                  <a:moveTo>
                    <a:pt x="76" y="157"/>
                  </a:moveTo>
                  <a:cubicBezTo>
                    <a:pt x="80" y="157"/>
                    <a:pt x="83" y="154"/>
                    <a:pt x="81" y="150"/>
                  </a:cubicBezTo>
                  <a:cubicBezTo>
                    <a:pt x="77" y="150"/>
                    <a:pt x="78" y="154"/>
                    <a:pt x="76" y="157"/>
                  </a:cubicBezTo>
                  <a:close/>
                  <a:moveTo>
                    <a:pt x="104" y="152"/>
                  </a:moveTo>
                  <a:cubicBezTo>
                    <a:pt x="106" y="153"/>
                    <a:pt x="107" y="155"/>
                    <a:pt x="109" y="155"/>
                  </a:cubicBezTo>
                  <a:cubicBezTo>
                    <a:pt x="110" y="154"/>
                    <a:pt x="110" y="152"/>
                    <a:pt x="110" y="150"/>
                  </a:cubicBezTo>
                  <a:cubicBezTo>
                    <a:pt x="107" y="150"/>
                    <a:pt x="105" y="150"/>
                    <a:pt x="104" y="152"/>
                  </a:cubicBezTo>
                  <a:close/>
                  <a:moveTo>
                    <a:pt x="114" y="156"/>
                  </a:moveTo>
                  <a:cubicBezTo>
                    <a:pt x="115" y="154"/>
                    <a:pt x="116" y="152"/>
                    <a:pt x="118" y="151"/>
                  </a:cubicBezTo>
                  <a:cubicBezTo>
                    <a:pt x="116" y="151"/>
                    <a:pt x="116" y="150"/>
                    <a:pt x="115" y="150"/>
                  </a:cubicBezTo>
                  <a:cubicBezTo>
                    <a:pt x="115" y="152"/>
                    <a:pt x="113" y="155"/>
                    <a:pt x="114" y="156"/>
                  </a:cubicBezTo>
                  <a:close/>
                  <a:moveTo>
                    <a:pt x="294" y="154"/>
                  </a:moveTo>
                  <a:cubicBezTo>
                    <a:pt x="293" y="152"/>
                    <a:pt x="292" y="151"/>
                    <a:pt x="290" y="150"/>
                  </a:cubicBezTo>
                  <a:cubicBezTo>
                    <a:pt x="291" y="152"/>
                    <a:pt x="293" y="153"/>
                    <a:pt x="294" y="154"/>
                  </a:cubicBezTo>
                  <a:close/>
                  <a:moveTo>
                    <a:pt x="152" y="156"/>
                  </a:moveTo>
                  <a:cubicBezTo>
                    <a:pt x="151" y="153"/>
                    <a:pt x="147" y="153"/>
                    <a:pt x="145" y="151"/>
                  </a:cubicBezTo>
                  <a:cubicBezTo>
                    <a:pt x="144" y="154"/>
                    <a:pt x="149" y="155"/>
                    <a:pt x="152" y="156"/>
                  </a:cubicBezTo>
                  <a:close/>
                  <a:moveTo>
                    <a:pt x="245" y="155"/>
                  </a:moveTo>
                  <a:cubicBezTo>
                    <a:pt x="247" y="155"/>
                    <a:pt x="248" y="152"/>
                    <a:pt x="250" y="152"/>
                  </a:cubicBezTo>
                  <a:cubicBezTo>
                    <a:pt x="250" y="153"/>
                    <a:pt x="251" y="153"/>
                    <a:pt x="251" y="154"/>
                  </a:cubicBezTo>
                  <a:cubicBezTo>
                    <a:pt x="252" y="156"/>
                    <a:pt x="251" y="157"/>
                    <a:pt x="251" y="159"/>
                  </a:cubicBezTo>
                  <a:cubicBezTo>
                    <a:pt x="255" y="161"/>
                    <a:pt x="258" y="164"/>
                    <a:pt x="262" y="166"/>
                  </a:cubicBezTo>
                  <a:cubicBezTo>
                    <a:pt x="263" y="163"/>
                    <a:pt x="265" y="161"/>
                    <a:pt x="265" y="158"/>
                  </a:cubicBezTo>
                  <a:cubicBezTo>
                    <a:pt x="258" y="156"/>
                    <a:pt x="254" y="152"/>
                    <a:pt x="247" y="151"/>
                  </a:cubicBezTo>
                  <a:cubicBezTo>
                    <a:pt x="247" y="153"/>
                    <a:pt x="246" y="154"/>
                    <a:pt x="245" y="155"/>
                  </a:cubicBezTo>
                  <a:close/>
                  <a:moveTo>
                    <a:pt x="63" y="161"/>
                  </a:moveTo>
                  <a:cubicBezTo>
                    <a:pt x="64" y="158"/>
                    <a:pt x="68" y="152"/>
                    <a:pt x="62" y="152"/>
                  </a:cubicBezTo>
                  <a:cubicBezTo>
                    <a:pt x="61" y="155"/>
                    <a:pt x="58" y="160"/>
                    <a:pt x="63" y="161"/>
                  </a:cubicBezTo>
                  <a:close/>
                  <a:moveTo>
                    <a:pt x="548" y="154"/>
                  </a:moveTo>
                  <a:cubicBezTo>
                    <a:pt x="547" y="153"/>
                    <a:pt x="546" y="152"/>
                    <a:pt x="544" y="152"/>
                  </a:cubicBezTo>
                  <a:cubicBezTo>
                    <a:pt x="544" y="154"/>
                    <a:pt x="547" y="155"/>
                    <a:pt x="548" y="154"/>
                  </a:cubicBezTo>
                  <a:close/>
                  <a:moveTo>
                    <a:pt x="117" y="160"/>
                  </a:moveTo>
                  <a:cubicBezTo>
                    <a:pt x="118" y="162"/>
                    <a:pt x="120" y="163"/>
                    <a:pt x="122" y="164"/>
                  </a:cubicBezTo>
                  <a:cubicBezTo>
                    <a:pt x="124" y="161"/>
                    <a:pt x="126" y="158"/>
                    <a:pt x="128" y="156"/>
                  </a:cubicBezTo>
                  <a:cubicBezTo>
                    <a:pt x="125" y="148"/>
                    <a:pt x="117" y="155"/>
                    <a:pt x="117" y="160"/>
                  </a:cubicBezTo>
                  <a:close/>
                  <a:moveTo>
                    <a:pt x="506" y="156"/>
                  </a:moveTo>
                  <a:cubicBezTo>
                    <a:pt x="508" y="157"/>
                    <a:pt x="508" y="158"/>
                    <a:pt x="510" y="158"/>
                  </a:cubicBezTo>
                  <a:cubicBezTo>
                    <a:pt x="510" y="156"/>
                    <a:pt x="512" y="155"/>
                    <a:pt x="512" y="153"/>
                  </a:cubicBezTo>
                  <a:cubicBezTo>
                    <a:pt x="509" y="151"/>
                    <a:pt x="507" y="154"/>
                    <a:pt x="506" y="156"/>
                  </a:cubicBezTo>
                  <a:close/>
                  <a:moveTo>
                    <a:pt x="238" y="161"/>
                  </a:moveTo>
                  <a:cubicBezTo>
                    <a:pt x="238" y="160"/>
                    <a:pt x="238" y="159"/>
                    <a:pt x="239" y="158"/>
                  </a:cubicBezTo>
                  <a:cubicBezTo>
                    <a:pt x="237" y="156"/>
                    <a:pt x="234" y="154"/>
                    <a:pt x="231" y="153"/>
                  </a:cubicBezTo>
                  <a:cubicBezTo>
                    <a:pt x="232" y="157"/>
                    <a:pt x="232" y="161"/>
                    <a:pt x="238" y="161"/>
                  </a:cubicBezTo>
                  <a:close/>
                  <a:moveTo>
                    <a:pt x="609" y="159"/>
                  </a:moveTo>
                  <a:cubicBezTo>
                    <a:pt x="606" y="158"/>
                    <a:pt x="606" y="154"/>
                    <a:pt x="604" y="153"/>
                  </a:cubicBezTo>
                  <a:cubicBezTo>
                    <a:pt x="604" y="155"/>
                    <a:pt x="605" y="160"/>
                    <a:pt x="609" y="159"/>
                  </a:cubicBezTo>
                  <a:close/>
                  <a:moveTo>
                    <a:pt x="55" y="156"/>
                  </a:moveTo>
                  <a:cubicBezTo>
                    <a:pt x="57" y="156"/>
                    <a:pt x="57" y="155"/>
                    <a:pt x="57" y="153"/>
                  </a:cubicBezTo>
                  <a:cubicBezTo>
                    <a:pt x="55" y="153"/>
                    <a:pt x="55" y="155"/>
                    <a:pt x="55" y="156"/>
                  </a:cubicBezTo>
                  <a:close/>
                  <a:moveTo>
                    <a:pt x="621" y="169"/>
                  </a:moveTo>
                  <a:cubicBezTo>
                    <a:pt x="620" y="164"/>
                    <a:pt x="620" y="157"/>
                    <a:pt x="617" y="153"/>
                  </a:cubicBezTo>
                  <a:cubicBezTo>
                    <a:pt x="616" y="161"/>
                    <a:pt x="616" y="167"/>
                    <a:pt x="621" y="169"/>
                  </a:cubicBezTo>
                  <a:close/>
                  <a:moveTo>
                    <a:pt x="87" y="164"/>
                  </a:moveTo>
                  <a:cubicBezTo>
                    <a:pt x="89" y="164"/>
                    <a:pt x="89" y="165"/>
                    <a:pt x="90" y="165"/>
                  </a:cubicBezTo>
                  <a:cubicBezTo>
                    <a:pt x="91" y="162"/>
                    <a:pt x="91" y="159"/>
                    <a:pt x="92" y="156"/>
                  </a:cubicBezTo>
                  <a:cubicBezTo>
                    <a:pt x="90" y="155"/>
                    <a:pt x="90" y="154"/>
                    <a:pt x="88" y="155"/>
                  </a:cubicBezTo>
                  <a:cubicBezTo>
                    <a:pt x="87" y="157"/>
                    <a:pt x="87" y="161"/>
                    <a:pt x="87" y="164"/>
                  </a:cubicBezTo>
                  <a:close/>
                  <a:moveTo>
                    <a:pt x="200" y="157"/>
                  </a:moveTo>
                  <a:cubicBezTo>
                    <a:pt x="200" y="156"/>
                    <a:pt x="200" y="155"/>
                    <a:pt x="200" y="155"/>
                  </a:cubicBezTo>
                  <a:cubicBezTo>
                    <a:pt x="197" y="154"/>
                    <a:pt x="197" y="157"/>
                    <a:pt x="200" y="157"/>
                  </a:cubicBezTo>
                  <a:close/>
                  <a:moveTo>
                    <a:pt x="408" y="156"/>
                  </a:moveTo>
                  <a:cubicBezTo>
                    <a:pt x="410" y="157"/>
                    <a:pt x="411" y="159"/>
                    <a:pt x="414" y="159"/>
                  </a:cubicBezTo>
                  <a:cubicBezTo>
                    <a:pt x="414" y="156"/>
                    <a:pt x="409" y="153"/>
                    <a:pt x="408" y="156"/>
                  </a:cubicBezTo>
                  <a:close/>
                  <a:moveTo>
                    <a:pt x="65" y="161"/>
                  </a:moveTo>
                  <a:cubicBezTo>
                    <a:pt x="66" y="162"/>
                    <a:pt x="67" y="163"/>
                    <a:pt x="70" y="162"/>
                  </a:cubicBezTo>
                  <a:cubicBezTo>
                    <a:pt x="71" y="160"/>
                    <a:pt x="71" y="158"/>
                    <a:pt x="70" y="155"/>
                  </a:cubicBezTo>
                  <a:cubicBezTo>
                    <a:pt x="66" y="155"/>
                    <a:pt x="66" y="159"/>
                    <a:pt x="65" y="161"/>
                  </a:cubicBezTo>
                  <a:close/>
                  <a:moveTo>
                    <a:pt x="218" y="161"/>
                  </a:moveTo>
                  <a:cubicBezTo>
                    <a:pt x="223" y="161"/>
                    <a:pt x="224" y="164"/>
                    <a:pt x="229" y="165"/>
                  </a:cubicBezTo>
                  <a:cubicBezTo>
                    <a:pt x="228" y="159"/>
                    <a:pt x="221" y="158"/>
                    <a:pt x="217" y="155"/>
                  </a:cubicBezTo>
                  <a:cubicBezTo>
                    <a:pt x="217" y="158"/>
                    <a:pt x="219" y="158"/>
                    <a:pt x="218" y="161"/>
                  </a:cubicBezTo>
                  <a:close/>
                  <a:moveTo>
                    <a:pt x="303" y="162"/>
                  </a:moveTo>
                  <a:cubicBezTo>
                    <a:pt x="305" y="161"/>
                    <a:pt x="307" y="161"/>
                    <a:pt x="307" y="158"/>
                  </a:cubicBezTo>
                  <a:cubicBezTo>
                    <a:pt x="304" y="158"/>
                    <a:pt x="303" y="155"/>
                    <a:pt x="299" y="155"/>
                  </a:cubicBezTo>
                  <a:cubicBezTo>
                    <a:pt x="300" y="158"/>
                    <a:pt x="302" y="159"/>
                    <a:pt x="303" y="162"/>
                  </a:cubicBezTo>
                  <a:close/>
                  <a:moveTo>
                    <a:pt x="373" y="164"/>
                  </a:moveTo>
                  <a:cubicBezTo>
                    <a:pt x="379" y="167"/>
                    <a:pt x="383" y="172"/>
                    <a:pt x="389" y="175"/>
                  </a:cubicBezTo>
                  <a:cubicBezTo>
                    <a:pt x="391" y="173"/>
                    <a:pt x="393" y="170"/>
                    <a:pt x="394" y="167"/>
                  </a:cubicBezTo>
                  <a:cubicBezTo>
                    <a:pt x="388" y="162"/>
                    <a:pt x="384" y="158"/>
                    <a:pt x="376" y="155"/>
                  </a:cubicBezTo>
                  <a:cubicBezTo>
                    <a:pt x="375" y="158"/>
                    <a:pt x="373" y="160"/>
                    <a:pt x="373" y="164"/>
                  </a:cubicBezTo>
                  <a:close/>
                  <a:moveTo>
                    <a:pt x="107" y="159"/>
                  </a:moveTo>
                  <a:cubicBezTo>
                    <a:pt x="105" y="158"/>
                    <a:pt x="104" y="156"/>
                    <a:pt x="101" y="156"/>
                  </a:cubicBezTo>
                  <a:cubicBezTo>
                    <a:pt x="102" y="158"/>
                    <a:pt x="105" y="160"/>
                    <a:pt x="107" y="159"/>
                  </a:cubicBezTo>
                  <a:close/>
                  <a:moveTo>
                    <a:pt x="448" y="159"/>
                  </a:moveTo>
                  <a:cubicBezTo>
                    <a:pt x="450" y="160"/>
                    <a:pt x="452" y="162"/>
                    <a:pt x="454" y="164"/>
                  </a:cubicBezTo>
                  <a:cubicBezTo>
                    <a:pt x="455" y="162"/>
                    <a:pt x="457" y="162"/>
                    <a:pt x="456" y="159"/>
                  </a:cubicBezTo>
                  <a:cubicBezTo>
                    <a:pt x="454" y="159"/>
                    <a:pt x="453" y="156"/>
                    <a:pt x="450" y="156"/>
                  </a:cubicBezTo>
                  <a:cubicBezTo>
                    <a:pt x="450" y="157"/>
                    <a:pt x="448" y="157"/>
                    <a:pt x="448" y="159"/>
                  </a:cubicBezTo>
                  <a:close/>
                  <a:moveTo>
                    <a:pt x="513" y="161"/>
                  </a:moveTo>
                  <a:cubicBezTo>
                    <a:pt x="517" y="162"/>
                    <a:pt x="519" y="165"/>
                    <a:pt x="524" y="167"/>
                  </a:cubicBezTo>
                  <a:cubicBezTo>
                    <a:pt x="525" y="161"/>
                    <a:pt x="517" y="160"/>
                    <a:pt x="515" y="156"/>
                  </a:cubicBezTo>
                  <a:cubicBezTo>
                    <a:pt x="514" y="158"/>
                    <a:pt x="513" y="159"/>
                    <a:pt x="513" y="161"/>
                  </a:cubicBezTo>
                  <a:close/>
                  <a:moveTo>
                    <a:pt x="330" y="164"/>
                  </a:moveTo>
                  <a:cubicBezTo>
                    <a:pt x="332" y="165"/>
                    <a:pt x="336" y="170"/>
                    <a:pt x="338" y="167"/>
                  </a:cubicBezTo>
                  <a:cubicBezTo>
                    <a:pt x="336" y="163"/>
                    <a:pt x="337" y="159"/>
                    <a:pt x="333" y="157"/>
                  </a:cubicBezTo>
                  <a:cubicBezTo>
                    <a:pt x="332" y="159"/>
                    <a:pt x="330" y="161"/>
                    <a:pt x="330" y="164"/>
                  </a:cubicBezTo>
                  <a:close/>
                  <a:moveTo>
                    <a:pt x="171" y="164"/>
                  </a:moveTo>
                  <a:cubicBezTo>
                    <a:pt x="173" y="164"/>
                    <a:pt x="174" y="166"/>
                    <a:pt x="176" y="166"/>
                  </a:cubicBezTo>
                  <a:cubicBezTo>
                    <a:pt x="176" y="164"/>
                    <a:pt x="178" y="163"/>
                    <a:pt x="179" y="162"/>
                  </a:cubicBezTo>
                  <a:cubicBezTo>
                    <a:pt x="179" y="161"/>
                    <a:pt x="179" y="158"/>
                    <a:pt x="177" y="158"/>
                  </a:cubicBezTo>
                  <a:cubicBezTo>
                    <a:pt x="176" y="160"/>
                    <a:pt x="172" y="161"/>
                    <a:pt x="171" y="164"/>
                  </a:cubicBezTo>
                  <a:close/>
                  <a:moveTo>
                    <a:pt x="204" y="161"/>
                  </a:moveTo>
                  <a:cubicBezTo>
                    <a:pt x="208" y="163"/>
                    <a:pt x="212" y="166"/>
                    <a:pt x="216" y="168"/>
                  </a:cubicBezTo>
                  <a:cubicBezTo>
                    <a:pt x="217" y="165"/>
                    <a:pt x="215" y="165"/>
                    <a:pt x="215" y="162"/>
                  </a:cubicBezTo>
                  <a:cubicBezTo>
                    <a:pt x="214" y="160"/>
                    <a:pt x="214" y="163"/>
                    <a:pt x="212" y="162"/>
                  </a:cubicBezTo>
                  <a:cubicBezTo>
                    <a:pt x="211" y="160"/>
                    <a:pt x="207" y="160"/>
                    <a:pt x="205" y="158"/>
                  </a:cubicBezTo>
                  <a:cubicBezTo>
                    <a:pt x="204" y="158"/>
                    <a:pt x="204" y="159"/>
                    <a:pt x="204" y="161"/>
                  </a:cubicBezTo>
                  <a:close/>
                  <a:moveTo>
                    <a:pt x="593" y="178"/>
                  </a:moveTo>
                  <a:cubicBezTo>
                    <a:pt x="595" y="171"/>
                    <a:pt x="598" y="161"/>
                    <a:pt x="591" y="158"/>
                  </a:cubicBezTo>
                  <a:cubicBezTo>
                    <a:pt x="590" y="164"/>
                    <a:pt x="585" y="176"/>
                    <a:pt x="593" y="178"/>
                  </a:cubicBezTo>
                  <a:close/>
                  <a:moveTo>
                    <a:pt x="138" y="164"/>
                  </a:moveTo>
                  <a:cubicBezTo>
                    <a:pt x="141" y="166"/>
                    <a:pt x="146" y="168"/>
                    <a:pt x="149" y="169"/>
                  </a:cubicBezTo>
                  <a:cubicBezTo>
                    <a:pt x="151" y="168"/>
                    <a:pt x="151" y="165"/>
                    <a:pt x="152" y="163"/>
                  </a:cubicBezTo>
                  <a:cubicBezTo>
                    <a:pt x="148" y="161"/>
                    <a:pt x="139" y="155"/>
                    <a:pt x="138" y="164"/>
                  </a:cubicBezTo>
                  <a:close/>
                  <a:moveTo>
                    <a:pt x="99" y="170"/>
                  </a:moveTo>
                  <a:cubicBezTo>
                    <a:pt x="97" y="167"/>
                    <a:pt x="98" y="162"/>
                    <a:pt x="95" y="160"/>
                  </a:cubicBezTo>
                  <a:cubicBezTo>
                    <a:pt x="94" y="165"/>
                    <a:pt x="93" y="170"/>
                    <a:pt x="99" y="170"/>
                  </a:cubicBezTo>
                  <a:close/>
                  <a:moveTo>
                    <a:pt x="307" y="164"/>
                  </a:moveTo>
                  <a:cubicBezTo>
                    <a:pt x="312" y="167"/>
                    <a:pt x="316" y="171"/>
                    <a:pt x="321" y="174"/>
                  </a:cubicBezTo>
                  <a:cubicBezTo>
                    <a:pt x="322" y="172"/>
                    <a:pt x="323" y="170"/>
                    <a:pt x="324" y="168"/>
                  </a:cubicBezTo>
                  <a:cubicBezTo>
                    <a:pt x="318" y="167"/>
                    <a:pt x="310" y="155"/>
                    <a:pt x="307" y="164"/>
                  </a:cubicBezTo>
                  <a:close/>
                  <a:moveTo>
                    <a:pt x="428" y="167"/>
                  </a:moveTo>
                  <a:cubicBezTo>
                    <a:pt x="425" y="165"/>
                    <a:pt x="421" y="159"/>
                    <a:pt x="417" y="161"/>
                  </a:cubicBezTo>
                  <a:cubicBezTo>
                    <a:pt x="421" y="163"/>
                    <a:pt x="425" y="167"/>
                    <a:pt x="428" y="167"/>
                  </a:cubicBezTo>
                  <a:close/>
                  <a:moveTo>
                    <a:pt x="104" y="169"/>
                  </a:moveTo>
                  <a:cubicBezTo>
                    <a:pt x="106" y="168"/>
                    <a:pt x="108" y="167"/>
                    <a:pt x="107" y="164"/>
                  </a:cubicBezTo>
                  <a:cubicBezTo>
                    <a:pt x="106" y="162"/>
                    <a:pt x="104" y="161"/>
                    <a:pt x="101" y="161"/>
                  </a:cubicBezTo>
                  <a:cubicBezTo>
                    <a:pt x="101" y="164"/>
                    <a:pt x="104" y="166"/>
                    <a:pt x="104" y="169"/>
                  </a:cubicBezTo>
                  <a:close/>
                  <a:moveTo>
                    <a:pt x="269" y="161"/>
                  </a:moveTo>
                  <a:cubicBezTo>
                    <a:pt x="268" y="164"/>
                    <a:pt x="265" y="165"/>
                    <a:pt x="265" y="169"/>
                  </a:cubicBezTo>
                  <a:cubicBezTo>
                    <a:pt x="269" y="171"/>
                    <a:pt x="271" y="174"/>
                    <a:pt x="276" y="175"/>
                  </a:cubicBezTo>
                  <a:cubicBezTo>
                    <a:pt x="277" y="174"/>
                    <a:pt x="278" y="173"/>
                    <a:pt x="279" y="172"/>
                  </a:cubicBezTo>
                  <a:cubicBezTo>
                    <a:pt x="276" y="170"/>
                    <a:pt x="274" y="165"/>
                    <a:pt x="273" y="163"/>
                  </a:cubicBezTo>
                  <a:cubicBezTo>
                    <a:pt x="272" y="164"/>
                    <a:pt x="271" y="160"/>
                    <a:pt x="269" y="161"/>
                  </a:cubicBezTo>
                  <a:close/>
                  <a:moveTo>
                    <a:pt x="402" y="164"/>
                  </a:moveTo>
                  <a:cubicBezTo>
                    <a:pt x="404" y="166"/>
                    <a:pt x="406" y="168"/>
                    <a:pt x="409" y="169"/>
                  </a:cubicBezTo>
                  <a:cubicBezTo>
                    <a:pt x="410" y="163"/>
                    <a:pt x="403" y="157"/>
                    <a:pt x="402" y="164"/>
                  </a:cubicBezTo>
                  <a:close/>
                  <a:moveTo>
                    <a:pt x="572" y="172"/>
                  </a:moveTo>
                  <a:cubicBezTo>
                    <a:pt x="572" y="166"/>
                    <a:pt x="570" y="164"/>
                    <a:pt x="566" y="162"/>
                  </a:cubicBezTo>
                  <a:cubicBezTo>
                    <a:pt x="568" y="165"/>
                    <a:pt x="570" y="168"/>
                    <a:pt x="572" y="172"/>
                  </a:cubicBezTo>
                  <a:close/>
                  <a:moveTo>
                    <a:pt x="458" y="167"/>
                  </a:moveTo>
                  <a:cubicBezTo>
                    <a:pt x="465" y="171"/>
                    <a:pt x="470" y="179"/>
                    <a:pt x="478" y="180"/>
                  </a:cubicBezTo>
                  <a:cubicBezTo>
                    <a:pt x="474" y="172"/>
                    <a:pt x="467" y="168"/>
                    <a:pt x="460" y="162"/>
                  </a:cubicBezTo>
                  <a:cubicBezTo>
                    <a:pt x="460" y="164"/>
                    <a:pt x="458" y="164"/>
                    <a:pt x="458" y="167"/>
                  </a:cubicBezTo>
                  <a:close/>
                  <a:moveTo>
                    <a:pt x="504" y="167"/>
                  </a:moveTo>
                  <a:cubicBezTo>
                    <a:pt x="504" y="166"/>
                    <a:pt x="504" y="165"/>
                    <a:pt x="504" y="164"/>
                  </a:cubicBezTo>
                  <a:cubicBezTo>
                    <a:pt x="502" y="164"/>
                    <a:pt x="502" y="162"/>
                    <a:pt x="500" y="162"/>
                  </a:cubicBezTo>
                  <a:cubicBezTo>
                    <a:pt x="501" y="165"/>
                    <a:pt x="501" y="167"/>
                    <a:pt x="504" y="167"/>
                  </a:cubicBezTo>
                  <a:close/>
                  <a:moveTo>
                    <a:pt x="534" y="170"/>
                  </a:moveTo>
                  <a:cubicBezTo>
                    <a:pt x="534" y="167"/>
                    <a:pt x="537" y="165"/>
                    <a:pt x="535" y="162"/>
                  </a:cubicBezTo>
                  <a:cubicBezTo>
                    <a:pt x="533" y="164"/>
                    <a:pt x="531" y="168"/>
                    <a:pt x="534" y="170"/>
                  </a:cubicBezTo>
                  <a:close/>
                  <a:moveTo>
                    <a:pt x="608" y="175"/>
                  </a:moveTo>
                  <a:cubicBezTo>
                    <a:pt x="610" y="169"/>
                    <a:pt x="606" y="165"/>
                    <a:pt x="603" y="162"/>
                  </a:cubicBezTo>
                  <a:cubicBezTo>
                    <a:pt x="601" y="168"/>
                    <a:pt x="606" y="171"/>
                    <a:pt x="608" y="175"/>
                  </a:cubicBezTo>
                  <a:close/>
                  <a:moveTo>
                    <a:pt x="244" y="167"/>
                  </a:moveTo>
                  <a:cubicBezTo>
                    <a:pt x="249" y="169"/>
                    <a:pt x="253" y="173"/>
                    <a:pt x="259" y="175"/>
                  </a:cubicBezTo>
                  <a:cubicBezTo>
                    <a:pt x="258" y="168"/>
                    <a:pt x="250" y="167"/>
                    <a:pt x="246" y="163"/>
                  </a:cubicBezTo>
                  <a:cubicBezTo>
                    <a:pt x="245" y="164"/>
                    <a:pt x="244" y="165"/>
                    <a:pt x="244" y="167"/>
                  </a:cubicBezTo>
                  <a:close/>
                  <a:moveTo>
                    <a:pt x="77" y="165"/>
                  </a:moveTo>
                  <a:cubicBezTo>
                    <a:pt x="79" y="167"/>
                    <a:pt x="78" y="170"/>
                    <a:pt x="81" y="169"/>
                  </a:cubicBezTo>
                  <a:cubicBezTo>
                    <a:pt x="81" y="167"/>
                    <a:pt x="82" y="166"/>
                    <a:pt x="82" y="164"/>
                  </a:cubicBezTo>
                  <a:cubicBezTo>
                    <a:pt x="80" y="163"/>
                    <a:pt x="78" y="164"/>
                    <a:pt x="77" y="165"/>
                  </a:cubicBezTo>
                  <a:close/>
                  <a:moveTo>
                    <a:pt x="223" y="165"/>
                  </a:moveTo>
                  <a:cubicBezTo>
                    <a:pt x="221" y="165"/>
                    <a:pt x="221" y="164"/>
                    <a:pt x="219" y="164"/>
                  </a:cubicBezTo>
                  <a:cubicBezTo>
                    <a:pt x="218" y="165"/>
                    <a:pt x="219" y="167"/>
                    <a:pt x="219" y="170"/>
                  </a:cubicBezTo>
                  <a:cubicBezTo>
                    <a:pt x="222" y="171"/>
                    <a:pt x="224" y="173"/>
                    <a:pt x="228" y="174"/>
                  </a:cubicBezTo>
                  <a:cubicBezTo>
                    <a:pt x="229" y="168"/>
                    <a:pt x="222" y="170"/>
                    <a:pt x="220" y="166"/>
                  </a:cubicBezTo>
                  <a:cubicBezTo>
                    <a:pt x="221" y="164"/>
                    <a:pt x="223" y="167"/>
                    <a:pt x="223" y="165"/>
                  </a:cubicBezTo>
                  <a:close/>
                  <a:moveTo>
                    <a:pt x="343" y="167"/>
                  </a:moveTo>
                  <a:cubicBezTo>
                    <a:pt x="345" y="170"/>
                    <a:pt x="346" y="173"/>
                    <a:pt x="347" y="176"/>
                  </a:cubicBezTo>
                  <a:cubicBezTo>
                    <a:pt x="351" y="174"/>
                    <a:pt x="352" y="170"/>
                    <a:pt x="354" y="167"/>
                  </a:cubicBezTo>
                  <a:cubicBezTo>
                    <a:pt x="351" y="166"/>
                    <a:pt x="344" y="161"/>
                    <a:pt x="343" y="167"/>
                  </a:cubicBezTo>
                  <a:close/>
                  <a:moveTo>
                    <a:pt x="282" y="170"/>
                  </a:moveTo>
                  <a:cubicBezTo>
                    <a:pt x="285" y="167"/>
                    <a:pt x="280" y="166"/>
                    <a:pt x="278" y="164"/>
                  </a:cubicBezTo>
                  <a:cubicBezTo>
                    <a:pt x="279" y="167"/>
                    <a:pt x="281" y="168"/>
                    <a:pt x="282" y="170"/>
                  </a:cubicBezTo>
                  <a:close/>
                  <a:moveTo>
                    <a:pt x="366" y="169"/>
                  </a:moveTo>
                  <a:cubicBezTo>
                    <a:pt x="366" y="166"/>
                    <a:pt x="362" y="164"/>
                    <a:pt x="360" y="165"/>
                  </a:cubicBezTo>
                  <a:cubicBezTo>
                    <a:pt x="362" y="166"/>
                    <a:pt x="363" y="168"/>
                    <a:pt x="366" y="169"/>
                  </a:cubicBezTo>
                  <a:close/>
                  <a:moveTo>
                    <a:pt x="521" y="170"/>
                  </a:moveTo>
                  <a:cubicBezTo>
                    <a:pt x="522" y="168"/>
                    <a:pt x="516" y="166"/>
                    <a:pt x="514" y="164"/>
                  </a:cubicBezTo>
                  <a:cubicBezTo>
                    <a:pt x="515" y="168"/>
                    <a:pt x="518" y="169"/>
                    <a:pt x="521" y="170"/>
                  </a:cubicBezTo>
                  <a:close/>
                  <a:moveTo>
                    <a:pt x="179" y="169"/>
                  </a:moveTo>
                  <a:cubicBezTo>
                    <a:pt x="180" y="170"/>
                    <a:pt x="181" y="169"/>
                    <a:pt x="183" y="169"/>
                  </a:cubicBezTo>
                  <a:cubicBezTo>
                    <a:pt x="183" y="168"/>
                    <a:pt x="183" y="166"/>
                    <a:pt x="182" y="165"/>
                  </a:cubicBezTo>
                  <a:cubicBezTo>
                    <a:pt x="182" y="165"/>
                    <a:pt x="181" y="165"/>
                    <a:pt x="180" y="165"/>
                  </a:cubicBezTo>
                  <a:cubicBezTo>
                    <a:pt x="180" y="166"/>
                    <a:pt x="179" y="168"/>
                    <a:pt x="179" y="169"/>
                  </a:cubicBezTo>
                  <a:close/>
                  <a:moveTo>
                    <a:pt x="430" y="176"/>
                  </a:moveTo>
                  <a:cubicBezTo>
                    <a:pt x="430" y="175"/>
                    <a:pt x="432" y="174"/>
                    <a:pt x="431" y="172"/>
                  </a:cubicBezTo>
                  <a:cubicBezTo>
                    <a:pt x="426" y="171"/>
                    <a:pt x="422" y="165"/>
                    <a:pt x="417" y="165"/>
                  </a:cubicBezTo>
                  <a:cubicBezTo>
                    <a:pt x="421" y="169"/>
                    <a:pt x="425" y="173"/>
                    <a:pt x="430" y="176"/>
                  </a:cubicBezTo>
                  <a:close/>
                  <a:moveTo>
                    <a:pt x="440" y="170"/>
                  </a:moveTo>
                  <a:cubicBezTo>
                    <a:pt x="443" y="170"/>
                    <a:pt x="443" y="172"/>
                    <a:pt x="445" y="172"/>
                  </a:cubicBezTo>
                  <a:cubicBezTo>
                    <a:pt x="445" y="169"/>
                    <a:pt x="444" y="167"/>
                    <a:pt x="442" y="165"/>
                  </a:cubicBezTo>
                  <a:cubicBezTo>
                    <a:pt x="442" y="168"/>
                    <a:pt x="440" y="168"/>
                    <a:pt x="440" y="170"/>
                  </a:cubicBezTo>
                  <a:close/>
                  <a:moveTo>
                    <a:pt x="549" y="184"/>
                  </a:moveTo>
                  <a:cubicBezTo>
                    <a:pt x="549" y="177"/>
                    <a:pt x="545" y="170"/>
                    <a:pt x="541" y="165"/>
                  </a:cubicBezTo>
                  <a:cubicBezTo>
                    <a:pt x="534" y="174"/>
                    <a:pt x="543" y="180"/>
                    <a:pt x="549" y="184"/>
                  </a:cubicBezTo>
                  <a:close/>
                  <a:moveTo>
                    <a:pt x="108" y="177"/>
                  </a:moveTo>
                  <a:cubicBezTo>
                    <a:pt x="110" y="179"/>
                    <a:pt x="112" y="180"/>
                    <a:pt x="115" y="180"/>
                  </a:cubicBezTo>
                  <a:cubicBezTo>
                    <a:pt x="115" y="176"/>
                    <a:pt x="119" y="174"/>
                    <a:pt x="118" y="170"/>
                  </a:cubicBezTo>
                  <a:cubicBezTo>
                    <a:pt x="117" y="168"/>
                    <a:pt x="115" y="166"/>
                    <a:pt x="112" y="166"/>
                  </a:cubicBezTo>
                  <a:cubicBezTo>
                    <a:pt x="111" y="170"/>
                    <a:pt x="109" y="173"/>
                    <a:pt x="108" y="177"/>
                  </a:cubicBezTo>
                  <a:close/>
                  <a:moveTo>
                    <a:pt x="153" y="172"/>
                  </a:moveTo>
                  <a:cubicBezTo>
                    <a:pt x="155" y="172"/>
                    <a:pt x="156" y="174"/>
                    <a:pt x="159" y="173"/>
                  </a:cubicBezTo>
                  <a:cubicBezTo>
                    <a:pt x="159" y="171"/>
                    <a:pt x="161" y="171"/>
                    <a:pt x="162" y="169"/>
                  </a:cubicBezTo>
                  <a:cubicBezTo>
                    <a:pt x="159" y="168"/>
                    <a:pt x="158" y="166"/>
                    <a:pt x="155" y="166"/>
                  </a:cubicBezTo>
                  <a:cubicBezTo>
                    <a:pt x="155" y="168"/>
                    <a:pt x="154" y="170"/>
                    <a:pt x="153" y="172"/>
                  </a:cubicBezTo>
                  <a:close/>
                  <a:moveTo>
                    <a:pt x="191" y="169"/>
                  </a:moveTo>
                  <a:cubicBezTo>
                    <a:pt x="190" y="169"/>
                    <a:pt x="188" y="165"/>
                    <a:pt x="187" y="167"/>
                  </a:cubicBezTo>
                  <a:cubicBezTo>
                    <a:pt x="188" y="167"/>
                    <a:pt x="190" y="170"/>
                    <a:pt x="191" y="169"/>
                  </a:cubicBezTo>
                  <a:close/>
                  <a:moveTo>
                    <a:pt x="231" y="171"/>
                  </a:moveTo>
                  <a:cubicBezTo>
                    <a:pt x="231" y="168"/>
                    <a:pt x="227" y="165"/>
                    <a:pt x="224" y="167"/>
                  </a:cubicBezTo>
                  <a:cubicBezTo>
                    <a:pt x="226" y="168"/>
                    <a:pt x="229" y="169"/>
                    <a:pt x="231" y="171"/>
                  </a:cubicBezTo>
                  <a:close/>
                  <a:moveTo>
                    <a:pt x="86" y="172"/>
                  </a:moveTo>
                  <a:cubicBezTo>
                    <a:pt x="87" y="173"/>
                    <a:pt x="88" y="174"/>
                    <a:pt x="90" y="173"/>
                  </a:cubicBezTo>
                  <a:cubicBezTo>
                    <a:pt x="90" y="173"/>
                    <a:pt x="90" y="172"/>
                    <a:pt x="90" y="172"/>
                  </a:cubicBezTo>
                  <a:cubicBezTo>
                    <a:pt x="90" y="169"/>
                    <a:pt x="88" y="168"/>
                    <a:pt x="86" y="167"/>
                  </a:cubicBezTo>
                  <a:cubicBezTo>
                    <a:pt x="86" y="169"/>
                    <a:pt x="86" y="171"/>
                    <a:pt x="86" y="172"/>
                  </a:cubicBezTo>
                  <a:close/>
                  <a:moveTo>
                    <a:pt x="488" y="175"/>
                  </a:moveTo>
                  <a:cubicBezTo>
                    <a:pt x="491" y="175"/>
                    <a:pt x="491" y="179"/>
                    <a:pt x="495" y="179"/>
                  </a:cubicBezTo>
                  <a:cubicBezTo>
                    <a:pt x="498" y="177"/>
                    <a:pt x="499" y="172"/>
                    <a:pt x="497" y="167"/>
                  </a:cubicBezTo>
                  <a:cubicBezTo>
                    <a:pt x="492" y="168"/>
                    <a:pt x="490" y="172"/>
                    <a:pt x="488" y="175"/>
                  </a:cubicBezTo>
                  <a:close/>
                  <a:moveTo>
                    <a:pt x="507" y="168"/>
                  </a:moveTo>
                  <a:cubicBezTo>
                    <a:pt x="507" y="172"/>
                    <a:pt x="511" y="172"/>
                    <a:pt x="513" y="174"/>
                  </a:cubicBezTo>
                  <a:cubicBezTo>
                    <a:pt x="513" y="172"/>
                    <a:pt x="516" y="173"/>
                    <a:pt x="515" y="171"/>
                  </a:cubicBezTo>
                  <a:cubicBezTo>
                    <a:pt x="511" y="171"/>
                    <a:pt x="510" y="166"/>
                    <a:pt x="507" y="168"/>
                  </a:cubicBezTo>
                  <a:close/>
                  <a:moveTo>
                    <a:pt x="640" y="175"/>
                  </a:moveTo>
                  <a:cubicBezTo>
                    <a:pt x="638" y="184"/>
                    <a:pt x="635" y="199"/>
                    <a:pt x="635" y="209"/>
                  </a:cubicBezTo>
                  <a:cubicBezTo>
                    <a:pt x="636" y="204"/>
                    <a:pt x="637" y="200"/>
                    <a:pt x="640" y="198"/>
                  </a:cubicBezTo>
                  <a:cubicBezTo>
                    <a:pt x="641" y="199"/>
                    <a:pt x="643" y="199"/>
                    <a:pt x="643" y="201"/>
                  </a:cubicBezTo>
                  <a:cubicBezTo>
                    <a:pt x="641" y="214"/>
                    <a:pt x="636" y="227"/>
                    <a:pt x="639" y="241"/>
                  </a:cubicBezTo>
                  <a:cubicBezTo>
                    <a:pt x="638" y="234"/>
                    <a:pt x="643" y="229"/>
                    <a:pt x="644" y="223"/>
                  </a:cubicBezTo>
                  <a:cubicBezTo>
                    <a:pt x="645" y="213"/>
                    <a:pt x="644" y="203"/>
                    <a:pt x="650" y="196"/>
                  </a:cubicBezTo>
                  <a:cubicBezTo>
                    <a:pt x="649" y="184"/>
                    <a:pt x="646" y="174"/>
                    <a:pt x="640" y="167"/>
                  </a:cubicBezTo>
                  <a:cubicBezTo>
                    <a:pt x="640" y="170"/>
                    <a:pt x="640" y="171"/>
                    <a:pt x="640" y="175"/>
                  </a:cubicBezTo>
                  <a:close/>
                  <a:moveTo>
                    <a:pt x="52" y="175"/>
                  </a:moveTo>
                  <a:cubicBezTo>
                    <a:pt x="53" y="173"/>
                    <a:pt x="54" y="173"/>
                    <a:pt x="55" y="172"/>
                  </a:cubicBezTo>
                  <a:cubicBezTo>
                    <a:pt x="55" y="170"/>
                    <a:pt x="56" y="168"/>
                    <a:pt x="53" y="168"/>
                  </a:cubicBezTo>
                  <a:cubicBezTo>
                    <a:pt x="53" y="170"/>
                    <a:pt x="50" y="173"/>
                    <a:pt x="52" y="175"/>
                  </a:cubicBezTo>
                  <a:close/>
                  <a:moveTo>
                    <a:pt x="392" y="178"/>
                  </a:moveTo>
                  <a:cubicBezTo>
                    <a:pt x="395" y="180"/>
                    <a:pt x="397" y="182"/>
                    <a:pt x="400" y="184"/>
                  </a:cubicBezTo>
                  <a:cubicBezTo>
                    <a:pt x="402" y="181"/>
                    <a:pt x="404" y="178"/>
                    <a:pt x="405" y="174"/>
                  </a:cubicBezTo>
                  <a:cubicBezTo>
                    <a:pt x="403" y="171"/>
                    <a:pt x="400" y="171"/>
                    <a:pt x="397" y="169"/>
                  </a:cubicBezTo>
                  <a:cubicBezTo>
                    <a:pt x="397" y="173"/>
                    <a:pt x="393" y="174"/>
                    <a:pt x="392" y="178"/>
                  </a:cubicBezTo>
                  <a:close/>
                  <a:moveTo>
                    <a:pt x="69" y="174"/>
                  </a:moveTo>
                  <a:cubicBezTo>
                    <a:pt x="69" y="171"/>
                    <a:pt x="71" y="171"/>
                    <a:pt x="71" y="169"/>
                  </a:cubicBezTo>
                  <a:cubicBezTo>
                    <a:pt x="69" y="169"/>
                    <a:pt x="66" y="174"/>
                    <a:pt x="69" y="174"/>
                  </a:cubicBezTo>
                  <a:close/>
                  <a:moveTo>
                    <a:pt x="219" y="173"/>
                  </a:moveTo>
                  <a:cubicBezTo>
                    <a:pt x="214" y="173"/>
                    <a:pt x="211" y="167"/>
                    <a:pt x="209" y="170"/>
                  </a:cubicBezTo>
                  <a:cubicBezTo>
                    <a:pt x="212" y="171"/>
                    <a:pt x="216" y="177"/>
                    <a:pt x="219" y="173"/>
                  </a:cubicBezTo>
                  <a:close/>
                  <a:moveTo>
                    <a:pt x="358" y="182"/>
                  </a:moveTo>
                  <a:cubicBezTo>
                    <a:pt x="361" y="180"/>
                    <a:pt x="362" y="176"/>
                    <a:pt x="363" y="172"/>
                  </a:cubicBezTo>
                  <a:cubicBezTo>
                    <a:pt x="360" y="172"/>
                    <a:pt x="360" y="169"/>
                    <a:pt x="356" y="169"/>
                  </a:cubicBezTo>
                  <a:cubicBezTo>
                    <a:pt x="353" y="176"/>
                    <a:pt x="349" y="179"/>
                    <a:pt x="358" y="182"/>
                  </a:cubicBezTo>
                  <a:close/>
                  <a:moveTo>
                    <a:pt x="619" y="179"/>
                  </a:moveTo>
                  <a:cubicBezTo>
                    <a:pt x="621" y="177"/>
                    <a:pt x="618" y="175"/>
                    <a:pt x="617" y="173"/>
                  </a:cubicBezTo>
                  <a:cubicBezTo>
                    <a:pt x="618" y="173"/>
                    <a:pt x="619" y="174"/>
                    <a:pt x="619" y="174"/>
                  </a:cubicBezTo>
                  <a:cubicBezTo>
                    <a:pt x="618" y="172"/>
                    <a:pt x="616" y="171"/>
                    <a:pt x="615" y="169"/>
                  </a:cubicBezTo>
                  <a:cubicBezTo>
                    <a:pt x="613" y="173"/>
                    <a:pt x="617" y="176"/>
                    <a:pt x="619" y="179"/>
                  </a:cubicBezTo>
                  <a:close/>
                  <a:moveTo>
                    <a:pt x="69" y="176"/>
                  </a:moveTo>
                  <a:cubicBezTo>
                    <a:pt x="73" y="177"/>
                    <a:pt x="74" y="180"/>
                    <a:pt x="78" y="181"/>
                  </a:cubicBezTo>
                  <a:cubicBezTo>
                    <a:pt x="77" y="178"/>
                    <a:pt x="76" y="174"/>
                    <a:pt x="75" y="170"/>
                  </a:cubicBezTo>
                  <a:cubicBezTo>
                    <a:pt x="74" y="170"/>
                    <a:pt x="74" y="170"/>
                    <a:pt x="73" y="170"/>
                  </a:cubicBezTo>
                  <a:cubicBezTo>
                    <a:pt x="73" y="173"/>
                    <a:pt x="70" y="173"/>
                    <a:pt x="69" y="176"/>
                  </a:cubicBezTo>
                  <a:close/>
                  <a:moveTo>
                    <a:pt x="161" y="175"/>
                  </a:moveTo>
                  <a:cubicBezTo>
                    <a:pt x="164" y="176"/>
                    <a:pt x="165" y="177"/>
                    <a:pt x="168" y="178"/>
                  </a:cubicBezTo>
                  <a:cubicBezTo>
                    <a:pt x="168" y="176"/>
                    <a:pt x="170" y="176"/>
                    <a:pt x="170" y="174"/>
                  </a:cubicBezTo>
                  <a:cubicBezTo>
                    <a:pt x="168" y="173"/>
                    <a:pt x="166" y="171"/>
                    <a:pt x="163" y="170"/>
                  </a:cubicBezTo>
                  <a:cubicBezTo>
                    <a:pt x="163" y="172"/>
                    <a:pt x="161" y="173"/>
                    <a:pt x="161" y="175"/>
                  </a:cubicBezTo>
                  <a:close/>
                  <a:moveTo>
                    <a:pt x="306" y="173"/>
                  </a:moveTo>
                  <a:cubicBezTo>
                    <a:pt x="304" y="172"/>
                    <a:pt x="304" y="171"/>
                    <a:pt x="303" y="170"/>
                  </a:cubicBezTo>
                  <a:cubicBezTo>
                    <a:pt x="300" y="172"/>
                    <a:pt x="304" y="175"/>
                    <a:pt x="306" y="173"/>
                  </a:cubicBezTo>
                  <a:close/>
                  <a:moveTo>
                    <a:pt x="206" y="172"/>
                  </a:moveTo>
                  <a:cubicBezTo>
                    <a:pt x="205" y="172"/>
                    <a:pt x="200" y="170"/>
                    <a:pt x="202" y="171"/>
                  </a:cubicBezTo>
                  <a:cubicBezTo>
                    <a:pt x="203" y="171"/>
                    <a:pt x="205" y="175"/>
                    <a:pt x="206" y="172"/>
                  </a:cubicBezTo>
                  <a:close/>
                  <a:moveTo>
                    <a:pt x="427" y="179"/>
                  </a:moveTo>
                  <a:cubicBezTo>
                    <a:pt x="425" y="176"/>
                    <a:pt x="420" y="174"/>
                    <a:pt x="417" y="170"/>
                  </a:cubicBezTo>
                  <a:cubicBezTo>
                    <a:pt x="418" y="176"/>
                    <a:pt x="422" y="178"/>
                    <a:pt x="427" y="179"/>
                  </a:cubicBezTo>
                  <a:close/>
                  <a:moveTo>
                    <a:pt x="292" y="181"/>
                  </a:moveTo>
                  <a:cubicBezTo>
                    <a:pt x="292" y="179"/>
                    <a:pt x="294" y="178"/>
                    <a:pt x="295" y="176"/>
                  </a:cubicBezTo>
                  <a:cubicBezTo>
                    <a:pt x="292" y="174"/>
                    <a:pt x="289" y="173"/>
                    <a:pt x="286" y="171"/>
                  </a:cubicBezTo>
                  <a:cubicBezTo>
                    <a:pt x="286" y="176"/>
                    <a:pt x="288" y="179"/>
                    <a:pt x="292" y="181"/>
                  </a:cubicBezTo>
                  <a:close/>
                  <a:moveTo>
                    <a:pt x="324" y="177"/>
                  </a:moveTo>
                  <a:cubicBezTo>
                    <a:pt x="327" y="177"/>
                    <a:pt x="328" y="180"/>
                    <a:pt x="330" y="181"/>
                  </a:cubicBezTo>
                  <a:cubicBezTo>
                    <a:pt x="332" y="179"/>
                    <a:pt x="332" y="177"/>
                    <a:pt x="333" y="175"/>
                  </a:cubicBezTo>
                  <a:cubicBezTo>
                    <a:pt x="331" y="174"/>
                    <a:pt x="329" y="172"/>
                    <a:pt x="327" y="171"/>
                  </a:cubicBezTo>
                  <a:cubicBezTo>
                    <a:pt x="326" y="173"/>
                    <a:pt x="325" y="175"/>
                    <a:pt x="324" y="177"/>
                  </a:cubicBezTo>
                  <a:close/>
                  <a:moveTo>
                    <a:pt x="605" y="193"/>
                  </a:moveTo>
                  <a:cubicBezTo>
                    <a:pt x="608" y="186"/>
                    <a:pt x="608" y="175"/>
                    <a:pt x="601" y="172"/>
                  </a:cubicBezTo>
                  <a:cubicBezTo>
                    <a:pt x="597" y="181"/>
                    <a:pt x="598" y="189"/>
                    <a:pt x="605" y="193"/>
                  </a:cubicBezTo>
                  <a:close/>
                  <a:moveTo>
                    <a:pt x="100" y="178"/>
                  </a:moveTo>
                  <a:cubicBezTo>
                    <a:pt x="99" y="174"/>
                    <a:pt x="97" y="175"/>
                    <a:pt x="93" y="173"/>
                  </a:cubicBezTo>
                  <a:cubicBezTo>
                    <a:pt x="92" y="176"/>
                    <a:pt x="97" y="179"/>
                    <a:pt x="100" y="178"/>
                  </a:cubicBezTo>
                  <a:close/>
                  <a:moveTo>
                    <a:pt x="254" y="186"/>
                  </a:moveTo>
                  <a:cubicBezTo>
                    <a:pt x="253" y="183"/>
                    <a:pt x="257" y="184"/>
                    <a:pt x="256" y="180"/>
                  </a:cubicBezTo>
                  <a:cubicBezTo>
                    <a:pt x="250" y="178"/>
                    <a:pt x="245" y="174"/>
                    <a:pt x="238" y="173"/>
                  </a:cubicBezTo>
                  <a:cubicBezTo>
                    <a:pt x="242" y="179"/>
                    <a:pt x="248" y="182"/>
                    <a:pt x="254" y="186"/>
                  </a:cubicBezTo>
                  <a:close/>
                  <a:moveTo>
                    <a:pt x="504" y="186"/>
                  </a:moveTo>
                  <a:cubicBezTo>
                    <a:pt x="509" y="185"/>
                    <a:pt x="511" y="182"/>
                    <a:pt x="512" y="178"/>
                  </a:cubicBezTo>
                  <a:cubicBezTo>
                    <a:pt x="509" y="176"/>
                    <a:pt x="506" y="174"/>
                    <a:pt x="504" y="173"/>
                  </a:cubicBezTo>
                  <a:cubicBezTo>
                    <a:pt x="502" y="177"/>
                    <a:pt x="505" y="180"/>
                    <a:pt x="504" y="186"/>
                  </a:cubicBezTo>
                  <a:close/>
                  <a:moveTo>
                    <a:pt x="453" y="178"/>
                  </a:moveTo>
                  <a:cubicBezTo>
                    <a:pt x="459" y="181"/>
                    <a:pt x="463" y="186"/>
                    <a:pt x="470" y="188"/>
                  </a:cubicBezTo>
                  <a:cubicBezTo>
                    <a:pt x="466" y="182"/>
                    <a:pt x="460" y="178"/>
                    <a:pt x="454" y="173"/>
                  </a:cubicBezTo>
                  <a:cubicBezTo>
                    <a:pt x="455" y="176"/>
                    <a:pt x="453" y="175"/>
                    <a:pt x="453" y="178"/>
                  </a:cubicBezTo>
                  <a:close/>
                  <a:moveTo>
                    <a:pt x="60" y="178"/>
                  </a:moveTo>
                  <a:cubicBezTo>
                    <a:pt x="61" y="178"/>
                    <a:pt x="63" y="174"/>
                    <a:pt x="60" y="174"/>
                  </a:cubicBezTo>
                  <a:cubicBezTo>
                    <a:pt x="60" y="175"/>
                    <a:pt x="59" y="178"/>
                    <a:pt x="60" y="178"/>
                  </a:cubicBezTo>
                  <a:close/>
                  <a:moveTo>
                    <a:pt x="224" y="179"/>
                  </a:moveTo>
                  <a:cubicBezTo>
                    <a:pt x="223" y="178"/>
                    <a:pt x="224" y="178"/>
                    <a:pt x="224" y="176"/>
                  </a:cubicBezTo>
                  <a:cubicBezTo>
                    <a:pt x="220" y="178"/>
                    <a:pt x="222" y="174"/>
                    <a:pt x="220" y="174"/>
                  </a:cubicBezTo>
                  <a:cubicBezTo>
                    <a:pt x="220" y="177"/>
                    <a:pt x="222" y="178"/>
                    <a:pt x="224" y="179"/>
                  </a:cubicBezTo>
                  <a:close/>
                  <a:moveTo>
                    <a:pt x="582" y="184"/>
                  </a:moveTo>
                  <a:cubicBezTo>
                    <a:pt x="580" y="179"/>
                    <a:pt x="580" y="176"/>
                    <a:pt x="575" y="174"/>
                  </a:cubicBezTo>
                  <a:cubicBezTo>
                    <a:pt x="575" y="180"/>
                    <a:pt x="578" y="184"/>
                    <a:pt x="582" y="184"/>
                  </a:cubicBezTo>
                  <a:close/>
                  <a:moveTo>
                    <a:pt x="270" y="182"/>
                  </a:moveTo>
                  <a:cubicBezTo>
                    <a:pt x="271" y="181"/>
                    <a:pt x="272" y="181"/>
                    <a:pt x="272" y="178"/>
                  </a:cubicBezTo>
                  <a:cubicBezTo>
                    <a:pt x="268" y="178"/>
                    <a:pt x="265" y="176"/>
                    <a:pt x="262" y="175"/>
                  </a:cubicBezTo>
                  <a:cubicBezTo>
                    <a:pt x="262" y="180"/>
                    <a:pt x="267" y="180"/>
                    <a:pt x="270" y="182"/>
                  </a:cubicBezTo>
                  <a:close/>
                  <a:moveTo>
                    <a:pt x="473" y="184"/>
                  </a:moveTo>
                  <a:cubicBezTo>
                    <a:pt x="473" y="181"/>
                    <a:pt x="466" y="180"/>
                    <a:pt x="467" y="177"/>
                  </a:cubicBezTo>
                  <a:cubicBezTo>
                    <a:pt x="465" y="177"/>
                    <a:pt x="463" y="174"/>
                    <a:pt x="461" y="175"/>
                  </a:cubicBezTo>
                  <a:cubicBezTo>
                    <a:pt x="466" y="178"/>
                    <a:pt x="468" y="182"/>
                    <a:pt x="473" y="184"/>
                  </a:cubicBezTo>
                  <a:close/>
                  <a:moveTo>
                    <a:pt x="126" y="184"/>
                  </a:moveTo>
                  <a:cubicBezTo>
                    <a:pt x="130" y="186"/>
                    <a:pt x="135" y="188"/>
                    <a:pt x="140" y="190"/>
                  </a:cubicBezTo>
                  <a:cubicBezTo>
                    <a:pt x="141" y="188"/>
                    <a:pt x="142" y="186"/>
                    <a:pt x="143" y="183"/>
                  </a:cubicBezTo>
                  <a:cubicBezTo>
                    <a:pt x="138" y="180"/>
                    <a:pt x="134" y="177"/>
                    <a:pt x="129" y="175"/>
                  </a:cubicBezTo>
                  <a:cubicBezTo>
                    <a:pt x="127" y="178"/>
                    <a:pt x="126" y="181"/>
                    <a:pt x="126" y="184"/>
                  </a:cubicBezTo>
                  <a:close/>
                  <a:moveTo>
                    <a:pt x="318" y="179"/>
                  </a:moveTo>
                  <a:cubicBezTo>
                    <a:pt x="317" y="177"/>
                    <a:pt x="315" y="176"/>
                    <a:pt x="312" y="175"/>
                  </a:cubicBezTo>
                  <a:cubicBezTo>
                    <a:pt x="312" y="178"/>
                    <a:pt x="318" y="181"/>
                    <a:pt x="318" y="179"/>
                  </a:cubicBezTo>
                  <a:close/>
                  <a:moveTo>
                    <a:pt x="362" y="184"/>
                  </a:moveTo>
                  <a:cubicBezTo>
                    <a:pt x="367" y="187"/>
                    <a:pt x="371" y="191"/>
                    <a:pt x="377" y="193"/>
                  </a:cubicBezTo>
                  <a:cubicBezTo>
                    <a:pt x="378" y="190"/>
                    <a:pt x="381" y="189"/>
                    <a:pt x="381" y="185"/>
                  </a:cubicBezTo>
                  <a:cubicBezTo>
                    <a:pt x="377" y="181"/>
                    <a:pt x="371" y="178"/>
                    <a:pt x="366" y="175"/>
                  </a:cubicBezTo>
                  <a:cubicBezTo>
                    <a:pt x="366" y="179"/>
                    <a:pt x="363" y="181"/>
                    <a:pt x="362" y="184"/>
                  </a:cubicBezTo>
                  <a:close/>
                  <a:moveTo>
                    <a:pt x="432" y="178"/>
                  </a:moveTo>
                  <a:cubicBezTo>
                    <a:pt x="434" y="182"/>
                    <a:pt x="438" y="185"/>
                    <a:pt x="442" y="187"/>
                  </a:cubicBezTo>
                  <a:cubicBezTo>
                    <a:pt x="443" y="185"/>
                    <a:pt x="444" y="183"/>
                    <a:pt x="445" y="181"/>
                  </a:cubicBezTo>
                  <a:cubicBezTo>
                    <a:pt x="441" y="179"/>
                    <a:pt x="435" y="172"/>
                    <a:pt x="432" y="178"/>
                  </a:cubicBezTo>
                  <a:close/>
                  <a:moveTo>
                    <a:pt x="533" y="178"/>
                  </a:moveTo>
                  <a:cubicBezTo>
                    <a:pt x="533" y="177"/>
                    <a:pt x="533" y="176"/>
                    <a:pt x="533" y="175"/>
                  </a:cubicBezTo>
                  <a:cubicBezTo>
                    <a:pt x="530" y="175"/>
                    <a:pt x="530" y="178"/>
                    <a:pt x="533" y="178"/>
                  </a:cubicBezTo>
                  <a:close/>
                  <a:moveTo>
                    <a:pt x="198" y="176"/>
                  </a:moveTo>
                  <a:cubicBezTo>
                    <a:pt x="194" y="184"/>
                    <a:pt x="207" y="187"/>
                    <a:pt x="213" y="192"/>
                  </a:cubicBezTo>
                  <a:cubicBezTo>
                    <a:pt x="215" y="190"/>
                    <a:pt x="218" y="189"/>
                    <a:pt x="217" y="186"/>
                  </a:cubicBezTo>
                  <a:cubicBezTo>
                    <a:pt x="212" y="183"/>
                    <a:pt x="206" y="177"/>
                    <a:pt x="198" y="176"/>
                  </a:cubicBezTo>
                  <a:close/>
                  <a:moveTo>
                    <a:pt x="90" y="190"/>
                  </a:moveTo>
                  <a:cubicBezTo>
                    <a:pt x="90" y="186"/>
                    <a:pt x="89" y="180"/>
                    <a:pt x="89" y="177"/>
                  </a:cubicBezTo>
                  <a:cubicBezTo>
                    <a:pt x="87" y="177"/>
                    <a:pt x="87" y="176"/>
                    <a:pt x="86" y="176"/>
                  </a:cubicBezTo>
                  <a:cubicBezTo>
                    <a:pt x="85" y="181"/>
                    <a:pt x="83" y="190"/>
                    <a:pt x="90" y="190"/>
                  </a:cubicBezTo>
                  <a:close/>
                  <a:moveTo>
                    <a:pt x="299" y="176"/>
                  </a:moveTo>
                  <a:cubicBezTo>
                    <a:pt x="297" y="179"/>
                    <a:pt x="295" y="181"/>
                    <a:pt x="293" y="184"/>
                  </a:cubicBezTo>
                  <a:cubicBezTo>
                    <a:pt x="297" y="189"/>
                    <a:pt x="304" y="192"/>
                    <a:pt x="309" y="195"/>
                  </a:cubicBezTo>
                  <a:cubicBezTo>
                    <a:pt x="312" y="193"/>
                    <a:pt x="314" y="190"/>
                    <a:pt x="315" y="187"/>
                  </a:cubicBezTo>
                  <a:cubicBezTo>
                    <a:pt x="311" y="182"/>
                    <a:pt x="305" y="179"/>
                    <a:pt x="299" y="176"/>
                  </a:cubicBezTo>
                  <a:close/>
                  <a:moveTo>
                    <a:pt x="523" y="180"/>
                  </a:moveTo>
                  <a:cubicBezTo>
                    <a:pt x="521" y="179"/>
                    <a:pt x="521" y="177"/>
                    <a:pt x="519" y="176"/>
                  </a:cubicBezTo>
                  <a:cubicBezTo>
                    <a:pt x="519" y="179"/>
                    <a:pt x="522" y="181"/>
                    <a:pt x="523" y="180"/>
                  </a:cubicBezTo>
                  <a:close/>
                  <a:moveTo>
                    <a:pt x="555" y="184"/>
                  </a:moveTo>
                  <a:cubicBezTo>
                    <a:pt x="555" y="182"/>
                    <a:pt x="557" y="178"/>
                    <a:pt x="555" y="176"/>
                  </a:cubicBezTo>
                  <a:cubicBezTo>
                    <a:pt x="553" y="179"/>
                    <a:pt x="554" y="183"/>
                    <a:pt x="555" y="184"/>
                  </a:cubicBezTo>
                  <a:close/>
                  <a:moveTo>
                    <a:pt x="568" y="186"/>
                  </a:moveTo>
                  <a:cubicBezTo>
                    <a:pt x="569" y="181"/>
                    <a:pt x="564" y="178"/>
                    <a:pt x="560" y="176"/>
                  </a:cubicBezTo>
                  <a:cubicBezTo>
                    <a:pt x="562" y="181"/>
                    <a:pt x="565" y="183"/>
                    <a:pt x="568" y="186"/>
                  </a:cubicBezTo>
                  <a:close/>
                  <a:moveTo>
                    <a:pt x="171" y="180"/>
                  </a:moveTo>
                  <a:cubicBezTo>
                    <a:pt x="174" y="180"/>
                    <a:pt x="175" y="182"/>
                    <a:pt x="177" y="183"/>
                  </a:cubicBezTo>
                  <a:cubicBezTo>
                    <a:pt x="177" y="179"/>
                    <a:pt x="175" y="178"/>
                    <a:pt x="172" y="177"/>
                  </a:cubicBezTo>
                  <a:cubicBezTo>
                    <a:pt x="172" y="178"/>
                    <a:pt x="171" y="178"/>
                    <a:pt x="171" y="180"/>
                  </a:cubicBezTo>
                  <a:close/>
                  <a:moveTo>
                    <a:pt x="403" y="187"/>
                  </a:moveTo>
                  <a:cubicBezTo>
                    <a:pt x="408" y="189"/>
                    <a:pt x="411" y="193"/>
                    <a:pt x="416" y="195"/>
                  </a:cubicBezTo>
                  <a:cubicBezTo>
                    <a:pt x="417" y="192"/>
                    <a:pt x="419" y="190"/>
                    <a:pt x="421" y="188"/>
                  </a:cubicBezTo>
                  <a:cubicBezTo>
                    <a:pt x="420" y="181"/>
                    <a:pt x="414" y="179"/>
                    <a:pt x="408" y="177"/>
                  </a:cubicBezTo>
                  <a:cubicBezTo>
                    <a:pt x="407" y="181"/>
                    <a:pt x="404" y="183"/>
                    <a:pt x="403" y="187"/>
                  </a:cubicBezTo>
                  <a:close/>
                  <a:moveTo>
                    <a:pt x="63" y="183"/>
                  </a:moveTo>
                  <a:cubicBezTo>
                    <a:pt x="69" y="186"/>
                    <a:pt x="75" y="190"/>
                    <a:pt x="81" y="193"/>
                  </a:cubicBezTo>
                  <a:cubicBezTo>
                    <a:pt x="80" y="185"/>
                    <a:pt x="71" y="182"/>
                    <a:pt x="64" y="178"/>
                  </a:cubicBezTo>
                  <a:cubicBezTo>
                    <a:pt x="65" y="180"/>
                    <a:pt x="63" y="181"/>
                    <a:pt x="63" y="183"/>
                  </a:cubicBezTo>
                  <a:close/>
                  <a:moveTo>
                    <a:pt x="165" y="180"/>
                  </a:moveTo>
                  <a:cubicBezTo>
                    <a:pt x="162" y="179"/>
                    <a:pt x="160" y="178"/>
                    <a:pt x="157" y="178"/>
                  </a:cubicBezTo>
                  <a:cubicBezTo>
                    <a:pt x="159" y="179"/>
                    <a:pt x="164" y="184"/>
                    <a:pt x="165" y="180"/>
                  </a:cubicBezTo>
                  <a:close/>
                  <a:moveTo>
                    <a:pt x="288" y="185"/>
                  </a:moveTo>
                  <a:cubicBezTo>
                    <a:pt x="286" y="183"/>
                    <a:pt x="285" y="179"/>
                    <a:pt x="282" y="178"/>
                  </a:cubicBezTo>
                  <a:cubicBezTo>
                    <a:pt x="282" y="179"/>
                    <a:pt x="281" y="179"/>
                    <a:pt x="281" y="181"/>
                  </a:cubicBezTo>
                  <a:cubicBezTo>
                    <a:pt x="284" y="181"/>
                    <a:pt x="286" y="184"/>
                    <a:pt x="288" y="185"/>
                  </a:cubicBezTo>
                  <a:close/>
                  <a:moveTo>
                    <a:pt x="335" y="184"/>
                  </a:moveTo>
                  <a:cubicBezTo>
                    <a:pt x="337" y="185"/>
                    <a:pt x="338" y="187"/>
                    <a:pt x="341" y="188"/>
                  </a:cubicBezTo>
                  <a:cubicBezTo>
                    <a:pt x="342" y="186"/>
                    <a:pt x="343" y="184"/>
                    <a:pt x="344" y="182"/>
                  </a:cubicBezTo>
                  <a:cubicBezTo>
                    <a:pt x="341" y="181"/>
                    <a:pt x="339" y="179"/>
                    <a:pt x="337" y="178"/>
                  </a:cubicBezTo>
                  <a:cubicBezTo>
                    <a:pt x="336" y="180"/>
                    <a:pt x="335" y="182"/>
                    <a:pt x="335" y="184"/>
                  </a:cubicBezTo>
                  <a:close/>
                  <a:moveTo>
                    <a:pt x="498" y="182"/>
                  </a:moveTo>
                  <a:cubicBezTo>
                    <a:pt x="499" y="182"/>
                    <a:pt x="499" y="182"/>
                    <a:pt x="500" y="182"/>
                  </a:cubicBezTo>
                  <a:cubicBezTo>
                    <a:pt x="499" y="180"/>
                    <a:pt x="500" y="179"/>
                    <a:pt x="499" y="178"/>
                  </a:cubicBezTo>
                  <a:cubicBezTo>
                    <a:pt x="499" y="180"/>
                    <a:pt x="498" y="180"/>
                    <a:pt x="498" y="182"/>
                  </a:cubicBezTo>
                  <a:close/>
                  <a:moveTo>
                    <a:pt x="608" y="200"/>
                  </a:moveTo>
                  <a:cubicBezTo>
                    <a:pt x="610" y="201"/>
                    <a:pt x="609" y="206"/>
                    <a:pt x="612" y="206"/>
                  </a:cubicBezTo>
                  <a:cubicBezTo>
                    <a:pt x="614" y="197"/>
                    <a:pt x="620" y="186"/>
                    <a:pt x="612" y="179"/>
                  </a:cubicBezTo>
                  <a:cubicBezTo>
                    <a:pt x="611" y="185"/>
                    <a:pt x="618" y="197"/>
                    <a:pt x="608" y="200"/>
                  </a:cubicBezTo>
                  <a:close/>
                  <a:moveTo>
                    <a:pt x="544" y="185"/>
                  </a:moveTo>
                  <a:cubicBezTo>
                    <a:pt x="541" y="183"/>
                    <a:pt x="540" y="180"/>
                    <a:pt x="536" y="179"/>
                  </a:cubicBezTo>
                  <a:cubicBezTo>
                    <a:pt x="537" y="183"/>
                    <a:pt x="542" y="185"/>
                    <a:pt x="544" y="185"/>
                  </a:cubicBezTo>
                  <a:close/>
                  <a:moveTo>
                    <a:pt x="591" y="188"/>
                  </a:moveTo>
                  <a:cubicBezTo>
                    <a:pt x="593" y="184"/>
                    <a:pt x="590" y="181"/>
                    <a:pt x="588" y="179"/>
                  </a:cubicBezTo>
                  <a:cubicBezTo>
                    <a:pt x="586" y="183"/>
                    <a:pt x="590" y="186"/>
                    <a:pt x="591" y="188"/>
                  </a:cubicBezTo>
                  <a:close/>
                  <a:moveTo>
                    <a:pt x="556" y="189"/>
                  </a:moveTo>
                  <a:cubicBezTo>
                    <a:pt x="559" y="191"/>
                    <a:pt x="561" y="194"/>
                    <a:pt x="565" y="195"/>
                  </a:cubicBezTo>
                  <a:cubicBezTo>
                    <a:pt x="566" y="193"/>
                    <a:pt x="567" y="192"/>
                    <a:pt x="567" y="189"/>
                  </a:cubicBezTo>
                  <a:cubicBezTo>
                    <a:pt x="564" y="186"/>
                    <a:pt x="561" y="183"/>
                    <a:pt x="558" y="180"/>
                  </a:cubicBezTo>
                  <a:cubicBezTo>
                    <a:pt x="557" y="183"/>
                    <a:pt x="557" y="186"/>
                    <a:pt x="556" y="189"/>
                  </a:cubicBezTo>
                  <a:close/>
                  <a:moveTo>
                    <a:pt x="635" y="184"/>
                  </a:moveTo>
                  <a:cubicBezTo>
                    <a:pt x="636" y="184"/>
                    <a:pt x="638" y="180"/>
                    <a:pt x="636" y="181"/>
                  </a:cubicBezTo>
                  <a:cubicBezTo>
                    <a:pt x="636" y="182"/>
                    <a:pt x="635" y="182"/>
                    <a:pt x="635" y="184"/>
                  </a:cubicBezTo>
                  <a:close/>
                  <a:moveTo>
                    <a:pt x="51" y="186"/>
                  </a:moveTo>
                  <a:cubicBezTo>
                    <a:pt x="52" y="185"/>
                    <a:pt x="52" y="186"/>
                    <a:pt x="53" y="186"/>
                  </a:cubicBezTo>
                  <a:cubicBezTo>
                    <a:pt x="53" y="184"/>
                    <a:pt x="54" y="183"/>
                    <a:pt x="54" y="182"/>
                  </a:cubicBezTo>
                  <a:cubicBezTo>
                    <a:pt x="53" y="181"/>
                    <a:pt x="52" y="181"/>
                    <a:pt x="51" y="181"/>
                  </a:cubicBezTo>
                  <a:cubicBezTo>
                    <a:pt x="51" y="183"/>
                    <a:pt x="51" y="184"/>
                    <a:pt x="51" y="186"/>
                  </a:cubicBezTo>
                  <a:close/>
                  <a:moveTo>
                    <a:pt x="487" y="189"/>
                  </a:moveTo>
                  <a:cubicBezTo>
                    <a:pt x="484" y="187"/>
                    <a:pt x="483" y="180"/>
                    <a:pt x="479" y="182"/>
                  </a:cubicBezTo>
                  <a:cubicBezTo>
                    <a:pt x="480" y="186"/>
                    <a:pt x="484" y="186"/>
                    <a:pt x="487" y="189"/>
                  </a:cubicBezTo>
                  <a:close/>
                  <a:moveTo>
                    <a:pt x="39" y="192"/>
                  </a:moveTo>
                  <a:cubicBezTo>
                    <a:pt x="41" y="190"/>
                    <a:pt x="41" y="184"/>
                    <a:pt x="39" y="182"/>
                  </a:cubicBezTo>
                  <a:cubicBezTo>
                    <a:pt x="40" y="185"/>
                    <a:pt x="38" y="189"/>
                    <a:pt x="39" y="192"/>
                  </a:cubicBezTo>
                  <a:close/>
                  <a:moveTo>
                    <a:pt x="233" y="184"/>
                  </a:moveTo>
                  <a:cubicBezTo>
                    <a:pt x="232" y="184"/>
                    <a:pt x="232" y="181"/>
                    <a:pt x="230" y="182"/>
                  </a:cubicBezTo>
                  <a:cubicBezTo>
                    <a:pt x="230" y="183"/>
                    <a:pt x="232" y="186"/>
                    <a:pt x="233" y="184"/>
                  </a:cubicBezTo>
                  <a:close/>
                  <a:moveTo>
                    <a:pt x="55" y="188"/>
                  </a:moveTo>
                  <a:cubicBezTo>
                    <a:pt x="57" y="187"/>
                    <a:pt x="58" y="184"/>
                    <a:pt x="56" y="183"/>
                  </a:cubicBezTo>
                  <a:cubicBezTo>
                    <a:pt x="55" y="183"/>
                    <a:pt x="54" y="186"/>
                    <a:pt x="55" y="188"/>
                  </a:cubicBezTo>
                  <a:close/>
                  <a:moveTo>
                    <a:pt x="168" y="183"/>
                  </a:moveTo>
                  <a:cubicBezTo>
                    <a:pt x="170" y="187"/>
                    <a:pt x="177" y="189"/>
                    <a:pt x="180" y="190"/>
                  </a:cubicBezTo>
                  <a:cubicBezTo>
                    <a:pt x="179" y="186"/>
                    <a:pt x="173" y="183"/>
                    <a:pt x="168" y="183"/>
                  </a:cubicBezTo>
                  <a:close/>
                  <a:moveTo>
                    <a:pt x="188" y="187"/>
                  </a:moveTo>
                  <a:cubicBezTo>
                    <a:pt x="187" y="184"/>
                    <a:pt x="185" y="183"/>
                    <a:pt x="182" y="183"/>
                  </a:cubicBezTo>
                  <a:cubicBezTo>
                    <a:pt x="183" y="185"/>
                    <a:pt x="185" y="189"/>
                    <a:pt x="188" y="187"/>
                  </a:cubicBezTo>
                  <a:close/>
                  <a:moveTo>
                    <a:pt x="257" y="189"/>
                  </a:moveTo>
                  <a:cubicBezTo>
                    <a:pt x="260" y="192"/>
                    <a:pt x="263" y="188"/>
                    <a:pt x="265" y="187"/>
                  </a:cubicBezTo>
                  <a:cubicBezTo>
                    <a:pt x="265" y="184"/>
                    <a:pt x="262" y="184"/>
                    <a:pt x="260" y="183"/>
                  </a:cubicBezTo>
                  <a:cubicBezTo>
                    <a:pt x="259" y="184"/>
                    <a:pt x="258" y="186"/>
                    <a:pt x="257" y="189"/>
                  </a:cubicBezTo>
                  <a:close/>
                  <a:moveTo>
                    <a:pt x="397" y="188"/>
                  </a:moveTo>
                  <a:cubicBezTo>
                    <a:pt x="395" y="185"/>
                    <a:pt x="391" y="185"/>
                    <a:pt x="388" y="183"/>
                  </a:cubicBezTo>
                  <a:cubicBezTo>
                    <a:pt x="390" y="185"/>
                    <a:pt x="394" y="188"/>
                    <a:pt x="397" y="188"/>
                  </a:cubicBezTo>
                  <a:close/>
                  <a:moveTo>
                    <a:pt x="514" y="192"/>
                  </a:moveTo>
                  <a:cubicBezTo>
                    <a:pt x="516" y="193"/>
                    <a:pt x="517" y="196"/>
                    <a:pt x="521" y="196"/>
                  </a:cubicBezTo>
                  <a:cubicBezTo>
                    <a:pt x="521" y="193"/>
                    <a:pt x="523" y="191"/>
                    <a:pt x="523" y="187"/>
                  </a:cubicBezTo>
                  <a:cubicBezTo>
                    <a:pt x="522" y="185"/>
                    <a:pt x="520" y="185"/>
                    <a:pt x="520" y="183"/>
                  </a:cubicBezTo>
                  <a:cubicBezTo>
                    <a:pt x="519" y="183"/>
                    <a:pt x="518" y="183"/>
                    <a:pt x="517" y="183"/>
                  </a:cubicBezTo>
                  <a:cubicBezTo>
                    <a:pt x="516" y="186"/>
                    <a:pt x="514" y="188"/>
                    <a:pt x="514" y="192"/>
                  </a:cubicBezTo>
                  <a:close/>
                  <a:moveTo>
                    <a:pt x="276" y="187"/>
                  </a:moveTo>
                  <a:cubicBezTo>
                    <a:pt x="280" y="188"/>
                    <a:pt x="282" y="191"/>
                    <a:pt x="286" y="190"/>
                  </a:cubicBezTo>
                  <a:cubicBezTo>
                    <a:pt x="284" y="187"/>
                    <a:pt x="282" y="185"/>
                    <a:pt x="279" y="183"/>
                  </a:cubicBezTo>
                  <a:cubicBezTo>
                    <a:pt x="278" y="184"/>
                    <a:pt x="277" y="185"/>
                    <a:pt x="276" y="187"/>
                  </a:cubicBezTo>
                  <a:close/>
                  <a:moveTo>
                    <a:pt x="356" y="187"/>
                  </a:moveTo>
                  <a:cubicBezTo>
                    <a:pt x="355" y="185"/>
                    <a:pt x="355" y="183"/>
                    <a:pt x="352" y="183"/>
                  </a:cubicBezTo>
                  <a:cubicBezTo>
                    <a:pt x="352" y="185"/>
                    <a:pt x="354" y="187"/>
                    <a:pt x="356" y="187"/>
                  </a:cubicBezTo>
                  <a:close/>
                  <a:moveTo>
                    <a:pt x="445" y="190"/>
                  </a:moveTo>
                  <a:cubicBezTo>
                    <a:pt x="448" y="193"/>
                    <a:pt x="451" y="195"/>
                    <a:pt x="454" y="197"/>
                  </a:cubicBezTo>
                  <a:cubicBezTo>
                    <a:pt x="455" y="191"/>
                    <a:pt x="452" y="188"/>
                    <a:pt x="450" y="184"/>
                  </a:cubicBezTo>
                  <a:cubicBezTo>
                    <a:pt x="446" y="184"/>
                    <a:pt x="447" y="188"/>
                    <a:pt x="445" y="190"/>
                  </a:cubicBezTo>
                  <a:close/>
                  <a:moveTo>
                    <a:pt x="145" y="193"/>
                  </a:moveTo>
                  <a:cubicBezTo>
                    <a:pt x="147" y="192"/>
                    <a:pt x="151" y="187"/>
                    <a:pt x="146" y="186"/>
                  </a:cubicBezTo>
                  <a:cubicBezTo>
                    <a:pt x="146" y="188"/>
                    <a:pt x="143" y="191"/>
                    <a:pt x="145" y="193"/>
                  </a:cubicBezTo>
                  <a:close/>
                  <a:moveTo>
                    <a:pt x="344" y="190"/>
                  </a:moveTo>
                  <a:cubicBezTo>
                    <a:pt x="347" y="192"/>
                    <a:pt x="349" y="194"/>
                    <a:pt x="352" y="195"/>
                  </a:cubicBezTo>
                  <a:cubicBezTo>
                    <a:pt x="352" y="190"/>
                    <a:pt x="349" y="188"/>
                    <a:pt x="346" y="186"/>
                  </a:cubicBezTo>
                  <a:cubicBezTo>
                    <a:pt x="346" y="188"/>
                    <a:pt x="344" y="188"/>
                    <a:pt x="344" y="190"/>
                  </a:cubicBezTo>
                  <a:close/>
                  <a:moveTo>
                    <a:pt x="501" y="189"/>
                  </a:moveTo>
                  <a:cubicBezTo>
                    <a:pt x="500" y="188"/>
                    <a:pt x="498" y="185"/>
                    <a:pt x="496" y="186"/>
                  </a:cubicBezTo>
                  <a:cubicBezTo>
                    <a:pt x="498" y="187"/>
                    <a:pt x="499" y="188"/>
                    <a:pt x="501" y="189"/>
                  </a:cubicBezTo>
                  <a:close/>
                  <a:moveTo>
                    <a:pt x="535" y="189"/>
                  </a:moveTo>
                  <a:cubicBezTo>
                    <a:pt x="537" y="192"/>
                    <a:pt x="542" y="193"/>
                    <a:pt x="544" y="196"/>
                  </a:cubicBezTo>
                  <a:cubicBezTo>
                    <a:pt x="545" y="195"/>
                    <a:pt x="546" y="192"/>
                    <a:pt x="545" y="190"/>
                  </a:cubicBezTo>
                  <a:cubicBezTo>
                    <a:pt x="540" y="190"/>
                    <a:pt x="540" y="186"/>
                    <a:pt x="535" y="186"/>
                  </a:cubicBezTo>
                  <a:cubicBezTo>
                    <a:pt x="535" y="186"/>
                    <a:pt x="534" y="187"/>
                    <a:pt x="535" y="189"/>
                  </a:cubicBezTo>
                  <a:close/>
                  <a:moveTo>
                    <a:pt x="62" y="194"/>
                  </a:moveTo>
                  <a:cubicBezTo>
                    <a:pt x="70" y="198"/>
                    <a:pt x="76" y="204"/>
                    <a:pt x="83" y="209"/>
                  </a:cubicBezTo>
                  <a:cubicBezTo>
                    <a:pt x="83" y="205"/>
                    <a:pt x="83" y="202"/>
                    <a:pt x="82" y="197"/>
                  </a:cubicBezTo>
                  <a:cubicBezTo>
                    <a:pt x="75" y="193"/>
                    <a:pt x="69" y="189"/>
                    <a:pt x="61" y="186"/>
                  </a:cubicBezTo>
                  <a:cubicBezTo>
                    <a:pt x="59" y="189"/>
                    <a:pt x="62" y="191"/>
                    <a:pt x="62" y="194"/>
                  </a:cubicBezTo>
                  <a:close/>
                  <a:moveTo>
                    <a:pt x="439" y="192"/>
                  </a:moveTo>
                  <a:cubicBezTo>
                    <a:pt x="439" y="189"/>
                    <a:pt x="433" y="186"/>
                    <a:pt x="433" y="187"/>
                  </a:cubicBezTo>
                  <a:cubicBezTo>
                    <a:pt x="434" y="189"/>
                    <a:pt x="437" y="190"/>
                    <a:pt x="439" y="192"/>
                  </a:cubicBezTo>
                  <a:close/>
                  <a:moveTo>
                    <a:pt x="104" y="201"/>
                  </a:moveTo>
                  <a:cubicBezTo>
                    <a:pt x="107" y="200"/>
                    <a:pt x="108" y="198"/>
                    <a:pt x="111" y="197"/>
                  </a:cubicBezTo>
                  <a:cubicBezTo>
                    <a:pt x="108" y="196"/>
                    <a:pt x="111" y="194"/>
                    <a:pt x="110" y="191"/>
                  </a:cubicBezTo>
                  <a:cubicBezTo>
                    <a:pt x="107" y="190"/>
                    <a:pt x="108" y="188"/>
                    <a:pt x="104" y="187"/>
                  </a:cubicBezTo>
                  <a:cubicBezTo>
                    <a:pt x="104" y="192"/>
                    <a:pt x="98" y="199"/>
                    <a:pt x="104" y="201"/>
                  </a:cubicBezTo>
                  <a:close/>
                  <a:moveTo>
                    <a:pt x="485" y="193"/>
                  </a:moveTo>
                  <a:cubicBezTo>
                    <a:pt x="485" y="191"/>
                    <a:pt x="483" y="191"/>
                    <a:pt x="484" y="190"/>
                  </a:cubicBezTo>
                  <a:cubicBezTo>
                    <a:pt x="480" y="191"/>
                    <a:pt x="480" y="187"/>
                    <a:pt x="476" y="187"/>
                  </a:cubicBezTo>
                  <a:cubicBezTo>
                    <a:pt x="478" y="190"/>
                    <a:pt x="482" y="197"/>
                    <a:pt x="485" y="193"/>
                  </a:cubicBezTo>
                  <a:close/>
                  <a:moveTo>
                    <a:pt x="183" y="198"/>
                  </a:moveTo>
                  <a:cubicBezTo>
                    <a:pt x="182" y="194"/>
                    <a:pt x="177" y="194"/>
                    <a:pt x="177" y="192"/>
                  </a:cubicBezTo>
                  <a:cubicBezTo>
                    <a:pt x="172" y="193"/>
                    <a:pt x="170" y="187"/>
                    <a:pt x="165" y="187"/>
                  </a:cubicBezTo>
                  <a:cubicBezTo>
                    <a:pt x="170" y="191"/>
                    <a:pt x="176" y="196"/>
                    <a:pt x="183" y="198"/>
                  </a:cubicBezTo>
                  <a:close/>
                  <a:moveTo>
                    <a:pt x="496" y="194"/>
                  </a:moveTo>
                  <a:cubicBezTo>
                    <a:pt x="498" y="194"/>
                    <a:pt x="499" y="193"/>
                    <a:pt x="499" y="191"/>
                  </a:cubicBezTo>
                  <a:cubicBezTo>
                    <a:pt x="496" y="191"/>
                    <a:pt x="496" y="187"/>
                    <a:pt x="493" y="187"/>
                  </a:cubicBezTo>
                  <a:cubicBezTo>
                    <a:pt x="493" y="191"/>
                    <a:pt x="496" y="191"/>
                    <a:pt x="496" y="194"/>
                  </a:cubicBezTo>
                  <a:close/>
                  <a:moveTo>
                    <a:pt x="45" y="198"/>
                  </a:moveTo>
                  <a:cubicBezTo>
                    <a:pt x="46" y="195"/>
                    <a:pt x="46" y="191"/>
                    <a:pt x="46" y="188"/>
                  </a:cubicBezTo>
                  <a:cubicBezTo>
                    <a:pt x="45" y="191"/>
                    <a:pt x="40" y="196"/>
                    <a:pt x="45" y="198"/>
                  </a:cubicBezTo>
                  <a:close/>
                  <a:moveTo>
                    <a:pt x="379" y="195"/>
                  </a:moveTo>
                  <a:cubicBezTo>
                    <a:pt x="383" y="196"/>
                    <a:pt x="386" y="199"/>
                    <a:pt x="391" y="200"/>
                  </a:cubicBezTo>
                  <a:cubicBezTo>
                    <a:pt x="391" y="197"/>
                    <a:pt x="388" y="196"/>
                    <a:pt x="389" y="192"/>
                  </a:cubicBezTo>
                  <a:cubicBezTo>
                    <a:pt x="385" y="194"/>
                    <a:pt x="387" y="188"/>
                    <a:pt x="384" y="188"/>
                  </a:cubicBezTo>
                  <a:cubicBezTo>
                    <a:pt x="383" y="190"/>
                    <a:pt x="380" y="192"/>
                    <a:pt x="379" y="195"/>
                  </a:cubicBezTo>
                  <a:close/>
                  <a:moveTo>
                    <a:pt x="396" y="192"/>
                  </a:moveTo>
                  <a:cubicBezTo>
                    <a:pt x="395" y="189"/>
                    <a:pt x="392" y="189"/>
                    <a:pt x="390" y="188"/>
                  </a:cubicBezTo>
                  <a:cubicBezTo>
                    <a:pt x="391" y="190"/>
                    <a:pt x="393" y="191"/>
                    <a:pt x="396" y="192"/>
                  </a:cubicBezTo>
                  <a:close/>
                  <a:moveTo>
                    <a:pt x="265" y="192"/>
                  </a:moveTo>
                  <a:cubicBezTo>
                    <a:pt x="268" y="192"/>
                    <a:pt x="268" y="190"/>
                    <a:pt x="269" y="189"/>
                  </a:cubicBezTo>
                  <a:cubicBezTo>
                    <a:pt x="267" y="189"/>
                    <a:pt x="266" y="191"/>
                    <a:pt x="265" y="192"/>
                  </a:cubicBezTo>
                  <a:close/>
                  <a:moveTo>
                    <a:pt x="373" y="197"/>
                  </a:moveTo>
                  <a:cubicBezTo>
                    <a:pt x="368" y="194"/>
                    <a:pt x="364" y="191"/>
                    <a:pt x="359" y="189"/>
                  </a:cubicBezTo>
                  <a:cubicBezTo>
                    <a:pt x="361" y="194"/>
                    <a:pt x="369" y="204"/>
                    <a:pt x="373" y="197"/>
                  </a:cubicBezTo>
                  <a:close/>
                  <a:moveTo>
                    <a:pt x="137" y="196"/>
                  </a:moveTo>
                  <a:cubicBezTo>
                    <a:pt x="137" y="195"/>
                    <a:pt x="137" y="195"/>
                    <a:pt x="138" y="195"/>
                  </a:cubicBezTo>
                  <a:cubicBezTo>
                    <a:pt x="136" y="192"/>
                    <a:pt x="130" y="190"/>
                    <a:pt x="126" y="190"/>
                  </a:cubicBezTo>
                  <a:cubicBezTo>
                    <a:pt x="131" y="191"/>
                    <a:pt x="132" y="195"/>
                    <a:pt x="137" y="196"/>
                  </a:cubicBezTo>
                  <a:close/>
                  <a:moveTo>
                    <a:pt x="270" y="194"/>
                  </a:moveTo>
                  <a:cubicBezTo>
                    <a:pt x="271" y="197"/>
                    <a:pt x="275" y="198"/>
                    <a:pt x="279" y="200"/>
                  </a:cubicBezTo>
                  <a:cubicBezTo>
                    <a:pt x="278" y="196"/>
                    <a:pt x="281" y="197"/>
                    <a:pt x="281" y="194"/>
                  </a:cubicBezTo>
                  <a:cubicBezTo>
                    <a:pt x="279" y="192"/>
                    <a:pt x="276" y="191"/>
                    <a:pt x="274" y="189"/>
                  </a:cubicBezTo>
                  <a:cubicBezTo>
                    <a:pt x="273" y="191"/>
                    <a:pt x="271" y="193"/>
                    <a:pt x="270" y="194"/>
                  </a:cubicBezTo>
                  <a:close/>
                  <a:moveTo>
                    <a:pt x="526" y="200"/>
                  </a:moveTo>
                  <a:cubicBezTo>
                    <a:pt x="528" y="197"/>
                    <a:pt x="527" y="194"/>
                    <a:pt x="529" y="190"/>
                  </a:cubicBezTo>
                  <a:cubicBezTo>
                    <a:pt x="528" y="190"/>
                    <a:pt x="528" y="189"/>
                    <a:pt x="527" y="189"/>
                  </a:cubicBezTo>
                  <a:cubicBezTo>
                    <a:pt x="527" y="193"/>
                    <a:pt x="523" y="198"/>
                    <a:pt x="526" y="200"/>
                  </a:cubicBezTo>
                  <a:close/>
                  <a:moveTo>
                    <a:pt x="218" y="196"/>
                  </a:moveTo>
                  <a:cubicBezTo>
                    <a:pt x="226" y="200"/>
                    <a:pt x="231" y="206"/>
                    <a:pt x="239" y="209"/>
                  </a:cubicBezTo>
                  <a:cubicBezTo>
                    <a:pt x="241" y="208"/>
                    <a:pt x="242" y="205"/>
                    <a:pt x="244" y="206"/>
                  </a:cubicBezTo>
                  <a:cubicBezTo>
                    <a:pt x="244" y="204"/>
                    <a:pt x="245" y="204"/>
                    <a:pt x="245" y="202"/>
                  </a:cubicBezTo>
                  <a:cubicBezTo>
                    <a:pt x="238" y="199"/>
                    <a:pt x="229" y="190"/>
                    <a:pt x="224" y="191"/>
                  </a:cubicBezTo>
                  <a:cubicBezTo>
                    <a:pt x="224" y="191"/>
                    <a:pt x="225" y="191"/>
                    <a:pt x="225" y="192"/>
                  </a:cubicBezTo>
                  <a:cubicBezTo>
                    <a:pt x="222" y="188"/>
                    <a:pt x="219" y="193"/>
                    <a:pt x="218" y="196"/>
                  </a:cubicBezTo>
                  <a:close/>
                  <a:moveTo>
                    <a:pt x="460" y="198"/>
                  </a:moveTo>
                  <a:cubicBezTo>
                    <a:pt x="460" y="196"/>
                    <a:pt x="463" y="197"/>
                    <a:pt x="463" y="195"/>
                  </a:cubicBezTo>
                  <a:cubicBezTo>
                    <a:pt x="462" y="193"/>
                    <a:pt x="459" y="189"/>
                    <a:pt x="457" y="190"/>
                  </a:cubicBezTo>
                  <a:cubicBezTo>
                    <a:pt x="459" y="192"/>
                    <a:pt x="459" y="196"/>
                    <a:pt x="460" y="198"/>
                  </a:cubicBezTo>
                  <a:close/>
                  <a:moveTo>
                    <a:pt x="633" y="196"/>
                  </a:moveTo>
                  <a:cubicBezTo>
                    <a:pt x="633" y="194"/>
                    <a:pt x="636" y="191"/>
                    <a:pt x="634" y="190"/>
                  </a:cubicBezTo>
                  <a:cubicBezTo>
                    <a:pt x="634" y="192"/>
                    <a:pt x="631" y="195"/>
                    <a:pt x="633" y="196"/>
                  </a:cubicBezTo>
                  <a:close/>
                  <a:moveTo>
                    <a:pt x="293" y="195"/>
                  </a:moveTo>
                  <a:cubicBezTo>
                    <a:pt x="293" y="193"/>
                    <a:pt x="290" y="193"/>
                    <a:pt x="290" y="190"/>
                  </a:cubicBezTo>
                  <a:cubicBezTo>
                    <a:pt x="289" y="190"/>
                    <a:pt x="288" y="191"/>
                    <a:pt x="287" y="191"/>
                  </a:cubicBezTo>
                  <a:cubicBezTo>
                    <a:pt x="287" y="194"/>
                    <a:pt x="292" y="196"/>
                    <a:pt x="293" y="195"/>
                  </a:cubicBezTo>
                  <a:close/>
                  <a:moveTo>
                    <a:pt x="327" y="196"/>
                  </a:moveTo>
                  <a:cubicBezTo>
                    <a:pt x="330" y="193"/>
                    <a:pt x="324" y="192"/>
                    <a:pt x="324" y="190"/>
                  </a:cubicBezTo>
                  <a:cubicBezTo>
                    <a:pt x="323" y="192"/>
                    <a:pt x="326" y="195"/>
                    <a:pt x="327" y="196"/>
                  </a:cubicBezTo>
                  <a:close/>
                  <a:moveTo>
                    <a:pt x="433" y="201"/>
                  </a:moveTo>
                  <a:cubicBezTo>
                    <a:pt x="435" y="200"/>
                    <a:pt x="436" y="198"/>
                    <a:pt x="437" y="195"/>
                  </a:cubicBezTo>
                  <a:cubicBezTo>
                    <a:pt x="432" y="195"/>
                    <a:pt x="431" y="189"/>
                    <a:pt x="428" y="191"/>
                  </a:cubicBezTo>
                  <a:cubicBezTo>
                    <a:pt x="430" y="194"/>
                    <a:pt x="431" y="198"/>
                    <a:pt x="433" y="201"/>
                  </a:cubicBezTo>
                  <a:close/>
                  <a:moveTo>
                    <a:pt x="333" y="192"/>
                  </a:moveTo>
                  <a:cubicBezTo>
                    <a:pt x="335" y="193"/>
                    <a:pt x="335" y="195"/>
                    <a:pt x="337" y="195"/>
                  </a:cubicBezTo>
                  <a:cubicBezTo>
                    <a:pt x="337" y="193"/>
                    <a:pt x="334" y="190"/>
                    <a:pt x="333" y="192"/>
                  </a:cubicBezTo>
                  <a:close/>
                  <a:moveTo>
                    <a:pt x="417" y="198"/>
                  </a:moveTo>
                  <a:cubicBezTo>
                    <a:pt x="422" y="200"/>
                    <a:pt x="425" y="203"/>
                    <a:pt x="430" y="206"/>
                  </a:cubicBezTo>
                  <a:cubicBezTo>
                    <a:pt x="429" y="202"/>
                    <a:pt x="426" y="201"/>
                    <a:pt x="428" y="196"/>
                  </a:cubicBezTo>
                  <a:cubicBezTo>
                    <a:pt x="423" y="196"/>
                    <a:pt x="426" y="192"/>
                    <a:pt x="422" y="191"/>
                  </a:cubicBezTo>
                  <a:cubicBezTo>
                    <a:pt x="420" y="193"/>
                    <a:pt x="418" y="195"/>
                    <a:pt x="417" y="198"/>
                  </a:cubicBezTo>
                  <a:close/>
                  <a:moveTo>
                    <a:pt x="600" y="195"/>
                  </a:moveTo>
                  <a:cubicBezTo>
                    <a:pt x="600" y="193"/>
                    <a:pt x="598" y="193"/>
                    <a:pt x="597" y="191"/>
                  </a:cubicBezTo>
                  <a:cubicBezTo>
                    <a:pt x="595" y="193"/>
                    <a:pt x="597" y="196"/>
                    <a:pt x="600" y="195"/>
                  </a:cubicBezTo>
                  <a:close/>
                  <a:moveTo>
                    <a:pt x="149" y="195"/>
                  </a:moveTo>
                  <a:cubicBezTo>
                    <a:pt x="151" y="196"/>
                    <a:pt x="154" y="198"/>
                    <a:pt x="155" y="195"/>
                  </a:cubicBezTo>
                  <a:cubicBezTo>
                    <a:pt x="153" y="191"/>
                    <a:pt x="150" y="191"/>
                    <a:pt x="149" y="195"/>
                  </a:cubicBezTo>
                  <a:close/>
                  <a:moveTo>
                    <a:pt x="509" y="195"/>
                  </a:moveTo>
                  <a:cubicBezTo>
                    <a:pt x="509" y="193"/>
                    <a:pt x="507" y="192"/>
                    <a:pt x="505" y="192"/>
                  </a:cubicBezTo>
                  <a:cubicBezTo>
                    <a:pt x="505" y="193"/>
                    <a:pt x="506" y="196"/>
                    <a:pt x="509" y="195"/>
                  </a:cubicBezTo>
                  <a:close/>
                  <a:moveTo>
                    <a:pt x="189" y="195"/>
                  </a:moveTo>
                  <a:cubicBezTo>
                    <a:pt x="193" y="198"/>
                    <a:pt x="198" y="200"/>
                    <a:pt x="202" y="203"/>
                  </a:cubicBezTo>
                  <a:cubicBezTo>
                    <a:pt x="203" y="201"/>
                    <a:pt x="205" y="201"/>
                    <a:pt x="205" y="199"/>
                  </a:cubicBezTo>
                  <a:cubicBezTo>
                    <a:pt x="200" y="198"/>
                    <a:pt x="192" y="189"/>
                    <a:pt x="189" y="195"/>
                  </a:cubicBezTo>
                  <a:close/>
                  <a:moveTo>
                    <a:pt x="585" y="208"/>
                  </a:moveTo>
                  <a:cubicBezTo>
                    <a:pt x="589" y="204"/>
                    <a:pt x="588" y="199"/>
                    <a:pt x="589" y="194"/>
                  </a:cubicBezTo>
                  <a:cubicBezTo>
                    <a:pt x="588" y="194"/>
                    <a:pt x="587" y="192"/>
                    <a:pt x="584" y="192"/>
                  </a:cubicBezTo>
                  <a:cubicBezTo>
                    <a:pt x="583" y="198"/>
                    <a:pt x="584" y="202"/>
                    <a:pt x="585" y="208"/>
                  </a:cubicBezTo>
                  <a:close/>
                  <a:moveTo>
                    <a:pt x="177" y="213"/>
                  </a:moveTo>
                  <a:cubicBezTo>
                    <a:pt x="177" y="211"/>
                    <a:pt x="179" y="209"/>
                    <a:pt x="179" y="207"/>
                  </a:cubicBezTo>
                  <a:cubicBezTo>
                    <a:pt x="173" y="204"/>
                    <a:pt x="170" y="199"/>
                    <a:pt x="163" y="197"/>
                  </a:cubicBezTo>
                  <a:cubicBezTo>
                    <a:pt x="165" y="195"/>
                    <a:pt x="161" y="195"/>
                    <a:pt x="160" y="193"/>
                  </a:cubicBezTo>
                  <a:cubicBezTo>
                    <a:pt x="163" y="200"/>
                    <a:pt x="170" y="207"/>
                    <a:pt x="177" y="213"/>
                  </a:cubicBezTo>
                  <a:close/>
                  <a:moveTo>
                    <a:pt x="209" y="195"/>
                  </a:moveTo>
                  <a:cubicBezTo>
                    <a:pt x="209" y="194"/>
                    <a:pt x="209" y="194"/>
                    <a:pt x="209" y="193"/>
                  </a:cubicBezTo>
                  <a:cubicBezTo>
                    <a:pt x="208" y="193"/>
                    <a:pt x="207" y="193"/>
                    <a:pt x="207" y="193"/>
                  </a:cubicBezTo>
                  <a:cubicBezTo>
                    <a:pt x="207" y="194"/>
                    <a:pt x="207" y="195"/>
                    <a:pt x="209" y="195"/>
                  </a:cubicBezTo>
                  <a:close/>
                  <a:moveTo>
                    <a:pt x="399" y="193"/>
                  </a:moveTo>
                  <a:cubicBezTo>
                    <a:pt x="400" y="199"/>
                    <a:pt x="405" y="200"/>
                    <a:pt x="409" y="203"/>
                  </a:cubicBezTo>
                  <a:cubicBezTo>
                    <a:pt x="409" y="202"/>
                    <a:pt x="410" y="201"/>
                    <a:pt x="411" y="201"/>
                  </a:cubicBezTo>
                  <a:cubicBezTo>
                    <a:pt x="408" y="197"/>
                    <a:pt x="402" y="194"/>
                    <a:pt x="399" y="193"/>
                  </a:cubicBezTo>
                  <a:close/>
                  <a:moveTo>
                    <a:pt x="315" y="200"/>
                  </a:moveTo>
                  <a:cubicBezTo>
                    <a:pt x="319" y="203"/>
                    <a:pt x="323" y="206"/>
                    <a:pt x="327" y="209"/>
                  </a:cubicBezTo>
                  <a:cubicBezTo>
                    <a:pt x="330" y="202"/>
                    <a:pt x="322" y="198"/>
                    <a:pt x="320" y="194"/>
                  </a:cubicBezTo>
                  <a:cubicBezTo>
                    <a:pt x="318" y="197"/>
                    <a:pt x="315" y="197"/>
                    <a:pt x="315" y="200"/>
                  </a:cubicBezTo>
                  <a:close/>
                  <a:moveTo>
                    <a:pt x="530" y="204"/>
                  </a:moveTo>
                  <a:cubicBezTo>
                    <a:pt x="534" y="206"/>
                    <a:pt x="537" y="208"/>
                    <a:pt x="540" y="210"/>
                  </a:cubicBezTo>
                  <a:cubicBezTo>
                    <a:pt x="542" y="209"/>
                    <a:pt x="542" y="206"/>
                    <a:pt x="543" y="204"/>
                  </a:cubicBezTo>
                  <a:cubicBezTo>
                    <a:pt x="541" y="199"/>
                    <a:pt x="537" y="197"/>
                    <a:pt x="534" y="194"/>
                  </a:cubicBezTo>
                  <a:cubicBezTo>
                    <a:pt x="532" y="196"/>
                    <a:pt x="532" y="200"/>
                    <a:pt x="530" y="204"/>
                  </a:cubicBezTo>
                  <a:close/>
                  <a:moveTo>
                    <a:pt x="575" y="203"/>
                  </a:moveTo>
                  <a:cubicBezTo>
                    <a:pt x="576" y="200"/>
                    <a:pt x="574" y="195"/>
                    <a:pt x="571" y="194"/>
                  </a:cubicBezTo>
                  <a:cubicBezTo>
                    <a:pt x="568" y="198"/>
                    <a:pt x="571" y="202"/>
                    <a:pt x="575" y="203"/>
                  </a:cubicBezTo>
                  <a:close/>
                  <a:moveTo>
                    <a:pt x="614" y="214"/>
                  </a:moveTo>
                  <a:cubicBezTo>
                    <a:pt x="617" y="210"/>
                    <a:pt x="620" y="199"/>
                    <a:pt x="619" y="194"/>
                  </a:cubicBezTo>
                  <a:cubicBezTo>
                    <a:pt x="617" y="201"/>
                    <a:pt x="613" y="207"/>
                    <a:pt x="614" y="214"/>
                  </a:cubicBezTo>
                  <a:close/>
                  <a:moveTo>
                    <a:pt x="90" y="198"/>
                  </a:moveTo>
                  <a:cubicBezTo>
                    <a:pt x="90" y="197"/>
                    <a:pt x="89" y="194"/>
                    <a:pt x="87" y="195"/>
                  </a:cubicBezTo>
                  <a:cubicBezTo>
                    <a:pt x="88" y="196"/>
                    <a:pt x="89" y="198"/>
                    <a:pt x="90" y="198"/>
                  </a:cubicBezTo>
                  <a:close/>
                  <a:moveTo>
                    <a:pt x="547" y="199"/>
                  </a:moveTo>
                  <a:cubicBezTo>
                    <a:pt x="549" y="199"/>
                    <a:pt x="549" y="200"/>
                    <a:pt x="551" y="200"/>
                  </a:cubicBezTo>
                  <a:cubicBezTo>
                    <a:pt x="550" y="197"/>
                    <a:pt x="554" y="196"/>
                    <a:pt x="549" y="195"/>
                  </a:cubicBezTo>
                  <a:cubicBezTo>
                    <a:pt x="549" y="197"/>
                    <a:pt x="547" y="196"/>
                    <a:pt x="547" y="199"/>
                  </a:cubicBezTo>
                  <a:close/>
                  <a:moveTo>
                    <a:pt x="486" y="196"/>
                  </a:moveTo>
                  <a:cubicBezTo>
                    <a:pt x="486" y="199"/>
                    <a:pt x="489" y="199"/>
                    <a:pt x="489" y="201"/>
                  </a:cubicBezTo>
                  <a:cubicBezTo>
                    <a:pt x="491" y="202"/>
                    <a:pt x="491" y="199"/>
                    <a:pt x="493" y="200"/>
                  </a:cubicBezTo>
                  <a:cubicBezTo>
                    <a:pt x="492" y="198"/>
                    <a:pt x="492" y="198"/>
                    <a:pt x="493" y="196"/>
                  </a:cubicBezTo>
                  <a:cubicBezTo>
                    <a:pt x="491" y="196"/>
                    <a:pt x="487" y="195"/>
                    <a:pt x="486" y="196"/>
                  </a:cubicBezTo>
                  <a:close/>
                  <a:moveTo>
                    <a:pt x="140" y="200"/>
                  </a:moveTo>
                  <a:cubicBezTo>
                    <a:pt x="141" y="200"/>
                    <a:pt x="142" y="201"/>
                    <a:pt x="144" y="201"/>
                  </a:cubicBezTo>
                  <a:cubicBezTo>
                    <a:pt x="144" y="199"/>
                    <a:pt x="144" y="197"/>
                    <a:pt x="143" y="196"/>
                  </a:cubicBezTo>
                  <a:cubicBezTo>
                    <a:pt x="143" y="196"/>
                    <a:pt x="142" y="196"/>
                    <a:pt x="142" y="196"/>
                  </a:cubicBezTo>
                  <a:cubicBezTo>
                    <a:pt x="142" y="198"/>
                    <a:pt x="141" y="198"/>
                    <a:pt x="140" y="200"/>
                  </a:cubicBezTo>
                  <a:close/>
                  <a:moveTo>
                    <a:pt x="281" y="201"/>
                  </a:moveTo>
                  <a:cubicBezTo>
                    <a:pt x="286" y="203"/>
                    <a:pt x="290" y="206"/>
                    <a:pt x="295" y="208"/>
                  </a:cubicBezTo>
                  <a:cubicBezTo>
                    <a:pt x="297" y="208"/>
                    <a:pt x="298" y="206"/>
                    <a:pt x="299" y="204"/>
                  </a:cubicBezTo>
                  <a:cubicBezTo>
                    <a:pt x="292" y="203"/>
                    <a:pt x="284" y="189"/>
                    <a:pt x="281" y="201"/>
                  </a:cubicBezTo>
                  <a:close/>
                  <a:moveTo>
                    <a:pt x="626" y="204"/>
                  </a:moveTo>
                  <a:cubicBezTo>
                    <a:pt x="628" y="202"/>
                    <a:pt x="628" y="197"/>
                    <a:pt x="626" y="196"/>
                  </a:cubicBezTo>
                  <a:cubicBezTo>
                    <a:pt x="626" y="200"/>
                    <a:pt x="625" y="202"/>
                    <a:pt x="626" y="204"/>
                  </a:cubicBezTo>
                  <a:close/>
                  <a:moveTo>
                    <a:pt x="55" y="204"/>
                  </a:moveTo>
                  <a:cubicBezTo>
                    <a:pt x="57" y="205"/>
                    <a:pt x="60" y="208"/>
                    <a:pt x="62" y="207"/>
                  </a:cubicBezTo>
                  <a:cubicBezTo>
                    <a:pt x="60" y="202"/>
                    <a:pt x="61" y="199"/>
                    <a:pt x="57" y="196"/>
                  </a:cubicBezTo>
                  <a:cubicBezTo>
                    <a:pt x="56" y="199"/>
                    <a:pt x="55" y="200"/>
                    <a:pt x="55" y="204"/>
                  </a:cubicBezTo>
                  <a:close/>
                  <a:moveTo>
                    <a:pt x="462" y="202"/>
                  </a:moveTo>
                  <a:cubicBezTo>
                    <a:pt x="465" y="205"/>
                    <a:pt x="468" y="207"/>
                    <a:pt x="472" y="209"/>
                  </a:cubicBezTo>
                  <a:cubicBezTo>
                    <a:pt x="474" y="207"/>
                    <a:pt x="475" y="206"/>
                    <a:pt x="476" y="203"/>
                  </a:cubicBezTo>
                  <a:cubicBezTo>
                    <a:pt x="471" y="200"/>
                    <a:pt x="464" y="193"/>
                    <a:pt x="462" y="202"/>
                  </a:cubicBezTo>
                  <a:close/>
                  <a:moveTo>
                    <a:pt x="518" y="205"/>
                  </a:moveTo>
                  <a:cubicBezTo>
                    <a:pt x="521" y="200"/>
                    <a:pt x="516" y="197"/>
                    <a:pt x="512" y="196"/>
                  </a:cubicBezTo>
                  <a:cubicBezTo>
                    <a:pt x="511" y="201"/>
                    <a:pt x="515" y="204"/>
                    <a:pt x="518" y="205"/>
                  </a:cubicBezTo>
                  <a:close/>
                  <a:moveTo>
                    <a:pt x="145" y="203"/>
                  </a:moveTo>
                  <a:cubicBezTo>
                    <a:pt x="147" y="203"/>
                    <a:pt x="147" y="204"/>
                    <a:pt x="148" y="204"/>
                  </a:cubicBezTo>
                  <a:cubicBezTo>
                    <a:pt x="150" y="202"/>
                    <a:pt x="150" y="202"/>
                    <a:pt x="151" y="199"/>
                  </a:cubicBezTo>
                  <a:cubicBezTo>
                    <a:pt x="148" y="198"/>
                    <a:pt x="147" y="199"/>
                    <a:pt x="146" y="197"/>
                  </a:cubicBezTo>
                  <a:cubicBezTo>
                    <a:pt x="146" y="200"/>
                    <a:pt x="146" y="200"/>
                    <a:pt x="145" y="203"/>
                  </a:cubicBezTo>
                  <a:close/>
                  <a:moveTo>
                    <a:pt x="269" y="199"/>
                  </a:moveTo>
                  <a:cubicBezTo>
                    <a:pt x="272" y="199"/>
                    <a:pt x="275" y="204"/>
                    <a:pt x="276" y="201"/>
                  </a:cubicBezTo>
                  <a:cubicBezTo>
                    <a:pt x="274" y="201"/>
                    <a:pt x="271" y="196"/>
                    <a:pt x="269" y="199"/>
                  </a:cubicBezTo>
                  <a:close/>
                  <a:moveTo>
                    <a:pt x="444" y="216"/>
                  </a:moveTo>
                  <a:cubicBezTo>
                    <a:pt x="446" y="213"/>
                    <a:pt x="450" y="210"/>
                    <a:pt x="452" y="206"/>
                  </a:cubicBezTo>
                  <a:cubicBezTo>
                    <a:pt x="449" y="203"/>
                    <a:pt x="443" y="202"/>
                    <a:pt x="441" y="198"/>
                  </a:cubicBezTo>
                  <a:cubicBezTo>
                    <a:pt x="434" y="203"/>
                    <a:pt x="435" y="214"/>
                    <a:pt x="444" y="216"/>
                  </a:cubicBezTo>
                  <a:close/>
                  <a:moveTo>
                    <a:pt x="601" y="207"/>
                  </a:moveTo>
                  <a:cubicBezTo>
                    <a:pt x="601" y="204"/>
                    <a:pt x="602" y="202"/>
                    <a:pt x="603" y="200"/>
                  </a:cubicBezTo>
                  <a:cubicBezTo>
                    <a:pt x="600" y="199"/>
                    <a:pt x="601" y="197"/>
                    <a:pt x="597" y="198"/>
                  </a:cubicBezTo>
                  <a:cubicBezTo>
                    <a:pt x="597" y="200"/>
                    <a:pt x="599" y="205"/>
                    <a:pt x="601" y="207"/>
                  </a:cubicBezTo>
                  <a:close/>
                  <a:moveTo>
                    <a:pt x="334" y="204"/>
                  </a:moveTo>
                  <a:cubicBezTo>
                    <a:pt x="336" y="207"/>
                    <a:pt x="339" y="211"/>
                    <a:pt x="342" y="214"/>
                  </a:cubicBezTo>
                  <a:cubicBezTo>
                    <a:pt x="343" y="211"/>
                    <a:pt x="346" y="209"/>
                    <a:pt x="346" y="206"/>
                  </a:cubicBezTo>
                  <a:cubicBezTo>
                    <a:pt x="345" y="202"/>
                    <a:pt x="339" y="201"/>
                    <a:pt x="338" y="199"/>
                  </a:cubicBezTo>
                  <a:cubicBezTo>
                    <a:pt x="338" y="199"/>
                    <a:pt x="338" y="198"/>
                    <a:pt x="337" y="198"/>
                  </a:cubicBezTo>
                  <a:cubicBezTo>
                    <a:pt x="336" y="200"/>
                    <a:pt x="335" y="203"/>
                    <a:pt x="334" y="204"/>
                  </a:cubicBezTo>
                  <a:close/>
                  <a:moveTo>
                    <a:pt x="405" y="209"/>
                  </a:moveTo>
                  <a:cubicBezTo>
                    <a:pt x="405" y="207"/>
                    <a:pt x="407" y="207"/>
                    <a:pt x="406" y="204"/>
                  </a:cubicBezTo>
                  <a:cubicBezTo>
                    <a:pt x="403" y="205"/>
                    <a:pt x="405" y="203"/>
                    <a:pt x="404" y="202"/>
                  </a:cubicBezTo>
                  <a:cubicBezTo>
                    <a:pt x="403" y="202"/>
                    <a:pt x="403" y="203"/>
                    <a:pt x="402" y="203"/>
                  </a:cubicBezTo>
                  <a:cubicBezTo>
                    <a:pt x="401" y="202"/>
                    <a:pt x="401" y="200"/>
                    <a:pt x="400" y="200"/>
                  </a:cubicBezTo>
                  <a:cubicBezTo>
                    <a:pt x="398" y="200"/>
                    <a:pt x="398" y="199"/>
                    <a:pt x="396" y="199"/>
                  </a:cubicBezTo>
                  <a:cubicBezTo>
                    <a:pt x="398" y="203"/>
                    <a:pt x="399" y="208"/>
                    <a:pt x="405" y="209"/>
                  </a:cubicBezTo>
                  <a:close/>
                  <a:moveTo>
                    <a:pt x="505" y="202"/>
                  </a:moveTo>
                  <a:cubicBezTo>
                    <a:pt x="508" y="202"/>
                    <a:pt x="507" y="197"/>
                    <a:pt x="505" y="200"/>
                  </a:cubicBezTo>
                  <a:cubicBezTo>
                    <a:pt x="507" y="200"/>
                    <a:pt x="505" y="201"/>
                    <a:pt x="505" y="202"/>
                  </a:cubicBezTo>
                  <a:close/>
                  <a:moveTo>
                    <a:pt x="382" y="214"/>
                  </a:moveTo>
                  <a:cubicBezTo>
                    <a:pt x="383" y="210"/>
                    <a:pt x="386" y="209"/>
                    <a:pt x="386" y="205"/>
                  </a:cubicBezTo>
                  <a:cubicBezTo>
                    <a:pt x="383" y="203"/>
                    <a:pt x="379" y="201"/>
                    <a:pt x="375" y="200"/>
                  </a:cubicBezTo>
                  <a:cubicBezTo>
                    <a:pt x="369" y="204"/>
                    <a:pt x="378" y="210"/>
                    <a:pt x="382" y="214"/>
                  </a:cubicBezTo>
                  <a:close/>
                  <a:moveTo>
                    <a:pt x="553" y="203"/>
                  </a:moveTo>
                  <a:cubicBezTo>
                    <a:pt x="554" y="202"/>
                    <a:pt x="555" y="204"/>
                    <a:pt x="556" y="204"/>
                  </a:cubicBezTo>
                  <a:cubicBezTo>
                    <a:pt x="556" y="202"/>
                    <a:pt x="555" y="201"/>
                    <a:pt x="553" y="200"/>
                  </a:cubicBezTo>
                  <a:cubicBezTo>
                    <a:pt x="554" y="201"/>
                    <a:pt x="552" y="201"/>
                    <a:pt x="553" y="203"/>
                  </a:cubicBezTo>
                  <a:close/>
                  <a:moveTo>
                    <a:pt x="108" y="204"/>
                  </a:moveTo>
                  <a:cubicBezTo>
                    <a:pt x="109" y="204"/>
                    <a:pt x="110" y="205"/>
                    <a:pt x="111" y="205"/>
                  </a:cubicBezTo>
                  <a:cubicBezTo>
                    <a:pt x="111" y="204"/>
                    <a:pt x="112" y="201"/>
                    <a:pt x="111" y="200"/>
                  </a:cubicBezTo>
                  <a:cubicBezTo>
                    <a:pt x="110" y="201"/>
                    <a:pt x="108" y="202"/>
                    <a:pt x="108" y="204"/>
                  </a:cubicBezTo>
                  <a:close/>
                  <a:moveTo>
                    <a:pt x="83" y="219"/>
                  </a:moveTo>
                  <a:cubicBezTo>
                    <a:pt x="84" y="209"/>
                    <a:pt x="71" y="209"/>
                    <a:pt x="67" y="202"/>
                  </a:cubicBezTo>
                  <a:cubicBezTo>
                    <a:pt x="67" y="203"/>
                    <a:pt x="66" y="200"/>
                    <a:pt x="64" y="201"/>
                  </a:cubicBezTo>
                  <a:cubicBezTo>
                    <a:pt x="64" y="213"/>
                    <a:pt x="76" y="215"/>
                    <a:pt x="83" y="219"/>
                  </a:cubicBezTo>
                  <a:close/>
                  <a:moveTo>
                    <a:pt x="87" y="210"/>
                  </a:moveTo>
                  <a:cubicBezTo>
                    <a:pt x="92" y="209"/>
                    <a:pt x="87" y="203"/>
                    <a:pt x="86" y="201"/>
                  </a:cubicBezTo>
                  <a:cubicBezTo>
                    <a:pt x="86" y="203"/>
                    <a:pt x="86" y="208"/>
                    <a:pt x="87" y="210"/>
                  </a:cubicBezTo>
                  <a:close/>
                  <a:moveTo>
                    <a:pt x="194" y="203"/>
                  </a:moveTo>
                  <a:cubicBezTo>
                    <a:pt x="194" y="202"/>
                    <a:pt x="193" y="201"/>
                    <a:pt x="192" y="201"/>
                  </a:cubicBezTo>
                  <a:cubicBezTo>
                    <a:pt x="192" y="202"/>
                    <a:pt x="193" y="203"/>
                    <a:pt x="194" y="203"/>
                  </a:cubicBezTo>
                  <a:close/>
                  <a:moveTo>
                    <a:pt x="41" y="208"/>
                  </a:moveTo>
                  <a:cubicBezTo>
                    <a:pt x="43" y="209"/>
                    <a:pt x="44" y="211"/>
                    <a:pt x="47" y="210"/>
                  </a:cubicBezTo>
                  <a:cubicBezTo>
                    <a:pt x="47" y="207"/>
                    <a:pt x="47" y="200"/>
                    <a:pt x="42" y="201"/>
                  </a:cubicBezTo>
                  <a:cubicBezTo>
                    <a:pt x="42" y="204"/>
                    <a:pt x="42" y="206"/>
                    <a:pt x="41" y="208"/>
                  </a:cubicBezTo>
                  <a:close/>
                  <a:moveTo>
                    <a:pt x="273" y="204"/>
                  </a:moveTo>
                  <a:cubicBezTo>
                    <a:pt x="270" y="204"/>
                    <a:pt x="268" y="200"/>
                    <a:pt x="265" y="202"/>
                  </a:cubicBezTo>
                  <a:cubicBezTo>
                    <a:pt x="268" y="202"/>
                    <a:pt x="271" y="207"/>
                    <a:pt x="273" y="204"/>
                  </a:cubicBezTo>
                  <a:close/>
                  <a:moveTo>
                    <a:pt x="493" y="204"/>
                  </a:moveTo>
                  <a:cubicBezTo>
                    <a:pt x="494" y="204"/>
                    <a:pt x="494" y="206"/>
                    <a:pt x="495" y="206"/>
                  </a:cubicBezTo>
                  <a:cubicBezTo>
                    <a:pt x="497" y="205"/>
                    <a:pt x="497" y="203"/>
                    <a:pt x="496" y="201"/>
                  </a:cubicBezTo>
                  <a:cubicBezTo>
                    <a:pt x="495" y="202"/>
                    <a:pt x="493" y="202"/>
                    <a:pt x="493" y="204"/>
                  </a:cubicBezTo>
                  <a:close/>
                  <a:moveTo>
                    <a:pt x="151" y="207"/>
                  </a:moveTo>
                  <a:cubicBezTo>
                    <a:pt x="156" y="213"/>
                    <a:pt x="165" y="216"/>
                    <a:pt x="174" y="219"/>
                  </a:cubicBezTo>
                  <a:cubicBezTo>
                    <a:pt x="170" y="211"/>
                    <a:pt x="161" y="206"/>
                    <a:pt x="153" y="202"/>
                  </a:cubicBezTo>
                  <a:cubicBezTo>
                    <a:pt x="153" y="204"/>
                    <a:pt x="151" y="205"/>
                    <a:pt x="151" y="207"/>
                  </a:cubicBezTo>
                  <a:close/>
                  <a:moveTo>
                    <a:pt x="362" y="209"/>
                  </a:moveTo>
                  <a:cubicBezTo>
                    <a:pt x="361" y="206"/>
                    <a:pt x="354" y="203"/>
                    <a:pt x="354" y="203"/>
                  </a:cubicBezTo>
                  <a:cubicBezTo>
                    <a:pt x="356" y="205"/>
                    <a:pt x="359" y="208"/>
                    <a:pt x="362" y="209"/>
                  </a:cubicBezTo>
                  <a:close/>
                  <a:moveTo>
                    <a:pt x="368" y="206"/>
                  </a:moveTo>
                  <a:cubicBezTo>
                    <a:pt x="367" y="204"/>
                    <a:pt x="365" y="201"/>
                    <a:pt x="363" y="203"/>
                  </a:cubicBezTo>
                  <a:cubicBezTo>
                    <a:pt x="365" y="203"/>
                    <a:pt x="365" y="206"/>
                    <a:pt x="368" y="206"/>
                  </a:cubicBezTo>
                  <a:close/>
                  <a:moveTo>
                    <a:pt x="411" y="205"/>
                  </a:moveTo>
                  <a:cubicBezTo>
                    <a:pt x="416" y="208"/>
                    <a:pt x="420" y="213"/>
                    <a:pt x="425" y="215"/>
                  </a:cubicBezTo>
                  <a:cubicBezTo>
                    <a:pt x="426" y="213"/>
                    <a:pt x="428" y="213"/>
                    <a:pt x="428" y="210"/>
                  </a:cubicBezTo>
                  <a:cubicBezTo>
                    <a:pt x="423" y="209"/>
                    <a:pt x="415" y="198"/>
                    <a:pt x="411" y="205"/>
                  </a:cubicBezTo>
                  <a:close/>
                  <a:moveTo>
                    <a:pt x="562" y="205"/>
                  </a:moveTo>
                  <a:cubicBezTo>
                    <a:pt x="564" y="204"/>
                    <a:pt x="561" y="201"/>
                    <a:pt x="560" y="203"/>
                  </a:cubicBezTo>
                  <a:cubicBezTo>
                    <a:pt x="561" y="203"/>
                    <a:pt x="560" y="205"/>
                    <a:pt x="562" y="205"/>
                  </a:cubicBezTo>
                  <a:close/>
                  <a:moveTo>
                    <a:pt x="280" y="203"/>
                  </a:moveTo>
                  <a:cubicBezTo>
                    <a:pt x="280" y="204"/>
                    <a:pt x="278" y="203"/>
                    <a:pt x="278" y="204"/>
                  </a:cubicBezTo>
                  <a:cubicBezTo>
                    <a:pt x="283" y="206"/>
                    <a:pt x="286" y="211"/>
                    <a:pt x="292" y="211"/>
                  </a:cubicBezTo>
                  <a:cubicBezTo>
                    <a:pt x="290" y="207"/>
                    <a:pt x="283" y="207"/>
                    <a:pt x="280" y="203"/>
                  </a:cubicBezTo>
                  <a:close/>
                  <a:moveTo>
                    <a:pt x="510" y="206"/>
                  </a:moveTo>
                  <a:cubicBezTo>
                    <a:pt x="512" y="207"/>
                    <a:pt x="514" y="212"/>
                    <a:pt x="516" y="210"/>
                  </a:cubicBezTo>
                  <a:cubicBezTo>
                    <a:pt x="516" y="206"/>
                    <a:pt x="514" y="204"/>
                    <a:pt x="510" y="203"/>
                  </a:cubicBezTo>
                  <a:cubicBezTo>
                    <a:pt x="511" y="205"/>
                    <a:pt x="509" y="205"/>
                    <a:pt x="510" y="206"/>
                  </a:cubicBezTo>
                  <a:close/>
                  <a:moveTo>
                    <a:pt x="521" y="209"/>
                  </a:moveTo>
                  <a:cubicBezTo>
                    <a:pt x="525" y="210"/>
                    <a:pt x="524" y="207"/>
                    <a:pt x="524" y="204"/>
                  </a:cubicBezTo>
                  <a:cubicBezTo>
                    <a:pt x="524" y="204"/>
                    <a:pt x="523" y="204"/>
                    <a:pt x="522" y="204"/>
                  </a:cubicBezTo>
                  <a:cubicBezTo>
                    <a:pt x="522" y="206"/>
                    <a:pt x="521" y="207"/>
                    <a:pt x="521" y="209"/>
                  </a:cubicBezTo>
                  <a:close/>
                  <a:moveTo>
                    <a:pt x="119" y="207"/>
                  </a:moveTo>
                  <a:cubicBezTo>
                    <a:pt x="119" y="206"/>
                    <a:pt x="119" y="205"/>
                    <a:pt x="118" y="204"/>
                  </a:cubicBezTo>
                  <a:cubicBezTo>
                    <a:pt x="117" y="205"/>
                    <a:pt x="117" y="208"/>
                    <a:pt x="119" y="207"/>
                  </a:cubicBezTo>
                  <a:close/>
                  <a:moveTo>
                    <a:pt x="213" y="207"/>
                  </a:moveTo>
                  <a:cubicBezTo>
                    <a:pt x="211" y="207"/>
                    <a:pt x="211" y="203"/>
                    <a:pt x="208" y="205"/>
                  </a:cubicBezTo>
                  <a:cubicBezTo>
                    <a:pt x="208" y="207"/>
                    <a:pt x="212" y="208"/>
                    <a:pt x="213" y="207"/>
                  </a:cubicBezTo>
                  <a:close/>
                  <a:moveTo>
                    <a:pt x="245" y="215"/>
                  </a:moveTo>
                  <a:cubicBezTo>
                    <a:pt x="250" y="215"/>
                    <a:pt x="251" y="211"/>
                    <a:pt x="253" y="208"/>
                  </a:cubicBezTo>
                  <a:cubicBezTo>
                    <a:pt x="251" y="208"/>
                    <a:pt x="251" y="205"/>
                    <a:pt x="249" y="205"/>
                  </a:cubicBezTo>
                  <a:cubicBezTo>
                    <a:pt x="248" y="209"/>
                    <a:pt x="246" y="211"/>
                    <a:pt x="245" y="215"/>
                  </a:cubicBezTo>
                  <a:close/>
                  <a:moveTo>
                    <a:pt x="591" y="217"/>
                  </a:moveTo>
                  <a:cubicBezTo>
                    <a:pt x="591" y="220"/>
                    <a:pt x="594" y="221"/>
                    <a:pt x="593" y="224"/>
                  </a:cubicBezTo>
                  <a:cubicBezTo>
                    <a:pt x="592" y="226"/>
                    <a:pt x="590" y="227"/>
                    <a:pt x="588" y="228"/>
                  </a:cubicBezTo>
                  <a:cubicBezTo>
                    <a:pt x="586" y="236"/>
                    <a:pt x="585" y="246"/>
                    <a:pt x="585" y="255"/>
                  </a:cubicBezTo>
                  <a:cubicBezTo>
                    <a:pt x="583" y="258"/>
                    <a:pt x="579" y="264"/>
                    <a:pt x="581" y="267"/>
                  </a:cubicBezTo>
                  <a:cubicBezTo>
                    <a:pt x="584" y="259"/>
                    <a:pt x="588" y="250"/>
                    <a:pt x="592" y="239"/>
                  </a:cubicBezTo>
                  <a:cubicBezTo>
                    <a:pt x="595" y="229"/>
                    <a:pt x="602" y="212"/>
                    <a:pt x="594" y="205"/>
                  </a:cubicBezTo>
                  <a:cubicBezTo>
                    <a:pt x="594" y="209"/>
                    <a:pt x="590" y="212"/>
                    <a:pt x="591" y="217"/>
                  </a:cubicBezTo>
                  <a:close/>
                  <a:moveTo>
                    <a:pt x="607" y="223"/>
                  </a:moveTo>
                  <a:cubicBezTo>
                    <a:pt x="610" y="218"/>
                    <a:pt x="610" y="211"/>
                    <a:pt x="606" y="205"/>
                  </a:cubicBezTo>
                  <a:cubicBezTo>
                    <a:pt x="604" y="211"/>
                    <a:pt x="602" y="218"/>
                    <a:pt x="607" y="223"/>
                  </a:cubicBezTo>
                  <a:close/>
                  <a:moveTo>
                    <a:pt x="469" y="213"/>
                  </a:moveTo>
                  <a:cubicBezTo>
                    <a:pt x="470" y="209"/>
                    <a:pt x="463" y="208"/>
                    <a:pt x="461" y="206"/>
                  </a:cubicBezTo>
                  <a:cubicBezTo>
                    <a:pt x="462" y="209"/>
                    <a:pt x="466" y="212"/>
                    <a:pt x="469" y="213"/>
                  </a:cubicBezTo>
                  <a:close/>
                  <a:moveTo>
                    <a:pt x="543" y="212"/>
                  </a:moveTo>
                  <a:cubicBezTo>
                    <a:pt x="544" y="213"/>
                    <a:pt x="546" y="216"/>
                    <a:pt x="547" y="215"/>
                  </a:cubicBezTo>
                  <a:cubicBezTo>
                    <a:pt x="545" y="212"/>
                    <a:pt x="547" y="211"/>
                    <a:pt x="549" y="210"/>
                  </a:cubicBezTo>
                  <a:cubicBezTo>
                    <a:pt x="548" y="208"/>
                    <a:pt x="547" y="206"/>
                    <a:pt x="546" y="206"/>
                  </a:cubicBezTo>
                  <a:cubicBezTo>
                    <a:pt x="545" y="208"/>
                    <a:pt x="543" y="209"/>
                    <a:pt x="543" y="212"/>
                  </a:cubicBezTo>
                  <a:close/>
                  <a:moveTo>
                    <a:pt x="140" y="212"/>
                  </a:moveTo>
                  <a:cubicBezTo>
                    <a:pt x="141" y="211"/>
                    <a:pt x="141" y="208"/>
                    <a:pt x="140" y="207"/>
                  </a:cubicBezTo>
                  <a:cubicBezTo>
                    <a:pt x="139" y="208"/>
                    <a:pt x="137" y="206"/>
                    <a:pt x="136" y="206"/>
                  </a:cubicBezTo>
                  <a:cubicBezTo>
                    <a:pt x="136" y="210"/>
                    <a:pt x="137" y="212"/>
                    <a:pt x="140" y="212"/>
                  </a:cubicBezTo>
                  <a:close/>
                  <a:moveTo>
                    <a:pt x="556" y="212"/>
                  </a:moveTo>
                  <a:cubicBezTo>
                    <a:pt x="557" y="208"/>
                    <a:pt x="554" y="207"/>
                    <a:pt x="552" y="206"/>
                  </a:cubicBezTo>
                  <a:cubicBezTo>
                    <a:pt x="550" y="209"/>
                    <a:pt x="554" y="211"/>
                    <a:pt x="556" y="212"/>
                  </a:cubicBezTo>
                  <a:close/>
                  <a:moveTo>
                    <a:pt x="566" y="212"/>
                  </a:moveTo>
                  <a:cubicBezTo>
                    <a:pt x="569" y="212"/>
                    <a:pt x="570" y="215"/>
                    <a:pt x="572" y="217"/>
                  </a:cubicBezTo>
                  <a:cubicBezTo>
                    <a:pt x="572" y="214"/>
                    <a:pt x="572" y="212"/>
                    <a:pt x="574" y="210"/>
                  </a:cubicBezTo>
                  <a:cubicBezTo>
                    <a:pt x="571" y="209"/>
                    <a:pt x="570" y="207"/>
                    <a:pt x="567" y="206"/>
                  </a:cubicBezTo>
                  <a:cubicBezTo>
                    <a:pt x="567" y="209"/>
                    <a:pt x="565" y="209"/>
                    <a:pt x="566" y="212"/>
                  </a:cubicBezTo>
                  <a:close/>
                  <a:moveTo>
                    <a:pt x="476" y="212"/>
                  </a:moveTo>
                  <a:cubicBezTo>
                    <a:pt x="479" y="216"/>
                    <a:pt x="480" y="209"/>
                    <a:pt x="484" y="209"/>
                  </a:cubicBezTo>
                  <a:cubicBezTo>
                    <a:pt x="480" y="206"/>
                    <a:pt x="476" y="207"/>
                    <a:pt x="476" y="212"/>
                  </a:cubicBezTo>
                  <a:close/>
                  <a:moveTo>
                    <a:pt x="58" y="220"/>
                  </a:moveTo>
                  <a:cubicBezTo>
                    <a:pt x="62" y="223"/>
                    <a:pt x="67" y="229"/>
                    <a:pt x="72" y="230"/>
                  </a:cubicBezTo>
                  <a:cubicBezTo>
                    <a:pt x="66" y="223"/>
                    <a:pt x="66" y="209"/>
                    <a:pt x="54" y="207"/>
                  </a:cubicBezTo>
                  <a:cubicBezTo>
                    <a:pt x="55" y="212"/>
                    <a:pt x="57" y="216"/>
                    <a:pt x="58" y="220"/>
                  </a:cubicBezTo>
                  <a:close/>
                  <a:moveTo>
                    <a:pt x="351" y="207"/>
                  </a:moveTo>
                  <a:cubicBezTo>
                    <a:pt x="349" y="211"/>
                    <a:pt x="346" y="214"/>
                    <a:pt x="345" y="218"/>
                  </a:cubicBezTo>
                  <a:cubicBezTo>
                    <a:pt x="347" y="218"/>
                    <a:pt x="348" y="220"/>
                    <a:pt x="349" y="221"/>
                  </a:cubicBezTo>
                  <a:cubicBezTo>
                    <a:pt x="352" y="218"/>
                    <a:pt x="356" y="217"/>
                    <a:pt x="358" y="213"/>
                  </a:cubicBezTo>
                  <a:cubicBezTo>
                    <a:pt x="356" y="210"/>
                    <a:pt x="353" y="209"/>
                    <a:pt x="351" y="207"/>
                  </a:cubicBezTo>
                  <a:close/>
                  <a:moveTo>
                    <a:pt x="406" y="211"/>
                  </a:moveTo>
                  <a:cubicBezTo>
                    <a:pt x="413" y="213"/>
                    <a:pt x="417" y="218"/>
                    <a:pt x="423" y="220"/>
                  </a:cubicBezTo>
                  <a:cubicBezTo>
                    <a:pt x="423" y="218"/>
                    <a:pt x="422" y="217"/>
                    <a:pt x="421" y="215"/>
                  </a:cubicBezTo>
                  <a:cubicBezTo>
                    <a:pt x="414" y="216"/>
                    <a:pt x="411" y="202"/>
                    <a:pt x="406" y="211"/>
                  </a:cubicBezTo>
                  <a:close/>
                  <a:moveTo>
                    <a:pt x="628" y="215"/>
                  </a:moveTo>
                  <a:cubicBezTo>
                    <a:pt x="630" y="213"/>
                    <a:pt x="630" y="208"/>
                    <a:pt x="629" y="207"/>
                  </a:cubicBezTo>
                  <a:cubicBezTo>
                    <a:pt x="629" y="210"/>
                    <a:pt x="627" y="213"/>
                    <a:pt x="628" y="215"/>
                  </a:cubicBezTo>
                  <a:close/>
                  <a:moveTo>
                    <a:pt x="494" y="212"/>
                  </a:moveTo>
                  <a:cubicBezTo>
                    <a:pt x="493" y="210"/>
                    <a:pt x="490" y="209"/>
                    <a:pt x="488" y="208"/>
                  </a:cubicBezTo>
                  <a:cubicBezTo>
                    <a:pt x="490" y="210"/>
                    <a:pt x="492" y="211"/>
                    <a:pt x="494" y="212"/>
                  </a:cubicBezTo>
                  <a:close/>
                  <a:moveTo>
                    <a:pt x="527" y="215"/>
                  </a:moveTo>
                  <a:cubicBezTo>
                    <a:pt x="531" y="217"/>
                    <a:pt x="532" y="222"/>
                    <a:pt x="536" y="223"/>
                  </a:cubicBezTo>
                  <a:cubicBezTo>
                    <a:pt x="537" y="220"/>
                    <a:pt x="539" y="218"/>
                    <a:pt x="538" y="214"/>
                  </a:cubicBezTo>
                  <a:cubicBezTo>
                    <a:pt x="535" y="212"/>
                    <a:pt x="533" y="209"/>
                    <a:pt x="529" y="208"/>
                  </a:cubicBezTo>
                  <a:cubicBezTo>
                    <a:pt x="529" y="211"/>
                    <a:pt x="527" y="212"/>
                    <a:pt x="527" y="215"/>
                  </a:cubicBezTo>
                  <a:close/>
                  <a:moveTo>
                    <a:pt x="273" y="211"/>
                  </a:moveTo>
                  <a:cubicBezTo>
                    <a:pt x="277" y="214"/>
                    <a:pt x="280" y="216"/>
                    <a:pt x="284" y="218"/>
                  </a:cubicBezTo>
                  <a:cubicBezTo>
                    <a:pt x="286" y="217"/>
                    <a:pt x="288" y="216"/>
                    <a:pt x="289" y="214"/>
                  </a:cubicBezTo>
                  <a:cubicBezTo>
                    <a:pt x="286" y="212"/>
                    <a:pt x="283" y="210"/>
                    <a:pt x="280" y="209"/>
                  </a:cubicBezTo>
                  <a:cubicBezTo>
                    <a:pt x="280" y="213"/>
                    <a:pt x="276" y="209"/>
                    <a:pt x="273" y="211"/>
                  </a:cubicBezTo>
                  <a:close/>
                  <a:moveTo>
                    <a:pt x="385" y="217"/>
                  </a:moveTo>
                  <a:cubicBezTo>
                    <a:pt x="388" y="218"/>
                    <a:pt x="390" y="221"/>
                    <a:pt x="393" y="221"/>
                  </a:cubicBezTo>
                  <a:cubicBezTo>
                    <a:pt x="395" y="219"/>
                    <a:pt x="398" y="218"/>
                    <a:pt x="399" y="214"/>
                  </a:cubicBezTo>
                  <a:cubicBezTo>
                    <a:pt x="395" y="213"/>
                    <a:pt x="393" y="210"/>
                    <a:pt x="389" y="209"/>
                  </a:cubicBezTo>
                  <a:cubicBezTo>
                    <a:pt x="388" y="212"/>
                    <a:pt x="385" y="213"/>
                    <a:pt x="385" y="217"/>
                  </a:cubicBezTo>
                  <a:close/>
                  <a:moveTo>
                    <a:pt x="454" y="209"/>
                  </a:moveTo>
                  <a:cubicBezTo>
                    <a:pt x="451" y="212"/>
                    <a:pt x="448" y="214"/>
                    <a:pt x="446" y="218"/>
                  </a:cubicBezTo>
                  <a:cubicBezTo>
                    <a:pt x="451" y="220"/>
                    <a:pt x="454" y="225"/>
                    <a:pt x="459" y="225"/>
                  </a:cubicBezTo>
                  <a:cubicBezTo>
                    <a:pt x="457" y="220"/>
                    <a:pt x="460" y="210"/>
                    <a:pt x="454" y="209"/>
                  </a:cubicBezTo>
                  <a:close/>
                  <a:moveTo>
                    <a:pt x="233" y="214"/>
                  </a:moveTo>
                  <a:cubicBezTo>
                    <a:pt x="235" y="211"/>
                    <a:pt x="230" y="210"/>
                    <a:pt x="227" y="209"/>
                  </a:cubicBezTo>
                  <a:cubicBezTo>
                    <a:pt x="229" y="211"/>
                    <a:pt x="230" y="214"/>
                    <a:pt x="233" y="214"/>
                  </a:cubicBezTo>
                  <a:close/>
                  <a:moveTo>
                    <a:pt x="515" y="218"/>
                  </a:moveTo>
                  <a:cubicBezTo>
                    <a:pt x="515" y="213"/>
                    <a:pt x="510" y="213"/>
                    <a:pt x="509" y="209"/>
                  </a:cubicBezTo>
                  <a:cubicBezTo>
                    <a:pt x="505" y="214"/>
                    <a:pt x="511" y="219"/>
                    <a:pt x="515" y="218"/>
                  </a:cubicBezTo>
                  <a:close/>
                  <a:moveTo>
                    <a:pt x="180" y="216"/>
                  </a:moveTo>
                  <a:cubicBezTo>
                    <a:pt x="183" y="216"/>
                    <a:pt x="183" y="219"/>
                    <a:pt x="186" y="219"/>
                  </a:cubicBezTo>
                  <a:cubicBezTo>
                    <a:pt x="187" y="217"/>
                    <a:pt x="189" y="216"/>
                    <a:pt x="191" y="214"/>
                  </a:cubicBezTo>
                  <a:cubicBezTo>
                    <a:pt x="188" y="215"/>
                    <a:pt x="189" y="212"/>
                    <a:pt x="188" y="212"/>
                  </a:cubicBezTo>
                  <a:cubicBezTo>
                    <a:pt x="186" y="213"/>
                    <a:pt x="184" y="210"/>
                    <a:pt x="183" y="210"/>
                  </a:cubicBezTo>
                  <a:cubicBezTo>
                    <a:pt x="182" y="212"/>
                    <a:pt x="180" y="213"/>
                    <a:pt x="180" y="216"/>
                  </a:cubicBezTo>
                  <a:close/>
                  <a:moveTo>
                    <a:pt x="230" y="217"/>
                  </a:moveTo>
                  <a:cubicBezTo>
                    <a:pt x="225" y="215"/>
                    <a:pt x="224" y="210"/>
                    <a:pt x="220" y="210"/>
                  </a:cubicBezTo>
                  <a:cubicBezTo>
                    <a:pt x="222" y="213"/>
                    <a:pt x="226" y="218"/>
                    <a:pt x="230" y="217"/>
                  </a:cubicBezTo>
                  <a:close/>
                  <a:moveTo>
                    <a:pt x="649" y="219"/>
                  </a:moveTo>
                  <a:cubicBezTo>
                    <a:pt x="648" y="216"/>
                    <a:pt x="651" y="212"/>
                    <a:pt x="649" y="210"/>
                  </a:cubicBezTo>
                  <a:cubicBezTo>
                    <a:pt x="649" y="213"/>
                    <a:pt x="646" y="218"/>
                    <a:pt x="649" y="219"/>
                  </a:cubicBezTo>
                  <a:close/>
                  <a:moveTo>
                    <a:pt x="36" y="217"/>
                  </a:moveTo>
                  <a:cubicBezTo>
                    <a:pt x="38" y="215"/>
                    <a:pt x="38" y="212"/>
                    <a:pt x="36" y="210"/>
                  </a:cubicBezTo>
                  <a:cubicBezTo>
                    <a:pt x="36" y="212"/>
                    <a:pt x="35" y="215"/>
                    <a:pt x="36" y="217"/>
                  </a:cubicBezTo>
                  <a:close/>
                  <a:moveTo>
                    <a:pt x="145" y="215"/>
                  </a:moveTo>
                  <a:cubicBezTo>
                    <a:pt x="152" y="220"/>
                    <a:pt x="160" y="226"/>
                    <a:pt x="168" y="230"/>
                  </a:cubicBezTo>
                  <a:cubicBezTo>
                    <a:pt x="170" y="229"/>
                    <a:pt x="170" y="227"/>
                    <a:pt x="171" y="225"/>
                  </a:cubicBezTo>
                  <a:cubicBezTo>
                    <a:pt x="166" y="223"/>
                    <a:pt x="155" y="217"/>
                    <a:pt x="156" y="214"/>
                  </a:cubicBezTo>
                  <a:cubicBezTo>
                    <a:pt x="152" y="214"/>
                    <a:pt x="150" y="211"/>
                    <a:pt x="147" y="210"/>
                  </a:cubicBezTo>
                  <a:cubicBezTo>
                    <a:pt x="146" y="212"/>
                    <a:pt x="144" y="213"/>
                    <a:pt x="145" y="215"/>
                  </a:cubicBezTo>
                  <a:close/>
                  <a:moveTo>
                    <a:pt x="306" y="214"/>
                  </a:moveTo>
                  <a:cubicBezTo>
                    <a:pt x="309" y="217"/>
                    <a:pt x="313" y="219"/>
                    <a:pt x="318" y="220"/>
                  </a:cubicBezTo>
                  <a:cubicBezTo>
                    <a:pt x="319" y="216"/>
                    <a:pt x="308" y="206"/>
                    <a:pt x="306" y="214"/>
                  </a:cubicBezTo>
                  <a:close/>
                  <a:moveTo>
                    <a:pt x="99" y="217"/>
                  </a:moveTo>
                  <a:cubicBezTo>
                    <a:pt x="102" y="223"/>
                    <a:pt x="107" y="227"/>
                    <a:pt x="114" y="230"/>
                  </a:cubicBezTo>
                  <a:cubicBezTo>
                    <a:pt x="111" y="222"/>
                    <a:pt x="107" y="216"/>
                    <a:pt x="101" y="211"/>
                  </a:cubicBezTo>
                  <a:cubicBezTo>
                    <a:pt x="101" y="214"/>
                    <a:pt x="99" y="214"/>
                    <a:pt x="99" y="217"/>
                  </a:cubicBezTo>
                  <a:close/>
                  <a:moveTo>
                    <a:pt x="203" y="212"/>
                  </a:moveTo>
                  <a:cubicBezTo>
                    <a:pt x="209" y="216"/>
                    <a:pt x="215" y="221"/>
                    <a:pt x="224" y="224"/>
                  </a:cubicBezTo>
                  <a:cubicBezTo>
                    <a:pt x="223" y="223"/>
                    <a:pt x="225" y="222"/>
                    <a:pt x="224" y="221"/>
                  </a:cubicBezTo>
                  <a:cubicBezTo>
                    <a:pt x="221" y="219"/>
                    <a:pt x="209" y="212"/>
                    <a:pt x="203" y="212"/>
                  </a:cubicBezTo>
                  <a:close/>
                  <a:moveTo>
                    <a:pt x="481" y="216"/>
                  </a:moveTo>
                  <a:cubicBezTo>
                    <a:pt x="483" y="218"/>
                    <a:pt x="484" y="217"/>
                    <a:pt x="487" y="217"/>
                  </a:cubicBezTo>
                  <a:cubicBezTo>
                    <a:pt x="488" y="218"/>
                    <a:pt x="487" y="223"/>
                    <a:pt x="491" y="223"/>
                  </a:cubicBezTo>
                  <a:cubicBezTo>
                    <a:pt x="492" y="220"/>
                    <a:pt x="493" y="219"/>
                    <a:pt x="493" y="216"/>
                  </a:cubicBezTo>
                  <a:cubicBezTo>
                    <a:pt x="488" y="213"/>
                    <a:pt x="484" y="209"/>
                    <a:pt x="481" y="216"/>
                  </a:cubicBezTo>
                  <a:close/>
                  <a:moveTo>
                    <a:pt x="549" y="217"/>
                  </a:moveTo>
                  <a:cubicBezTo>
                    <a:pt x="552" y="218"/>
                    <a:pt x="553" y="222"/>
                    <a:pt x="557" y="223"/>
                  </a:cubicBezTo>
                  <a:cubicBezTo>
                    <a:pt x="557" y="218"/>
                    <a:pt x="554" y="214"/>
                    <a:pt x="550" y="212"/>
                  </a:cubicBezTo>
                  <a:cubicBezTo>
                    <a:pt x="550" y="214"/>
                    <a:pt x="549" y="215"/>
                    <a:pt x="549" y="217"/>
                  </a:cubicBezTo>
                  <a:close/>
                  <a:moveTo>
                    <a:pt x="575" y="218"/>
                  </a:moveTo>
                  <a:cubicBezTo>
                    <a:pt x="575" y="217"/>
                    <a:pt x="577" y="211"/>
                    <a:pt x="575" y="212"/>
                  </a:cubicBezTo>
                  <a:cubicBezTo>
                    <a:pt x="576" y="215"/>
                    <a:pt x="572" y="217"/>
                    <a:pt x="575" y="218"/>
                  </a:cubicBezTo>
                  <a:close/>
                  <a:moveTo>
                    <a:pt x="618" y="221"/>
                  </a:moveTo>
                  <a:cubicBezTo>
                    <a:pt x="619" y="219"/>
                    <a:pt x="621" y="214"/>
                    <a:pt x="619" y="212"/>
                  </a:cubicBezTo>
                  <a:cubicBezTo>
                    <a:pt x="620" y="215"/>
                    <a:pt x="617" y="219"/>
                    <a:pt x="618" y="221"/>
                  </a:cubicBezTo>
                  <a:close/>
                  <a:moveTo>
                    <a:pt x="251" y="218"/>
                  </a:moveTo>
                  <a:cubicBezTo>
                    <a:pt x="255" y="219"/>
                    <a:pt x="256" y="222"/>
                    <a:pt x="260" y="223"/>
                  </a:cubicBezTo>
                  <a:cubicBezTo>
                    <a:pt x="260" y="222"/>
                    <a:pt x="261" y="222"/>
                    <a:pt x="262" y="221"/>
                  </a:cubicBezTo>
                  <a:cubicBezTo>
                    <a:pt x="260" y="218"/>
                    <a:pt x="259" y="214"/>
                    <a:pt x="255" y="212"/>
                  </a:cubicBezTo>
                  <a:cubicBezTo>
                    <a:pt x="255" y="215"/>
                    <a:pt x="251" y="215"/>
                    <a:pt x="251" y="218"/>
                  </a:cubicBezTo>
                  <a:close/>
                  <a:moveTo>
                    <a:pt x="522" y="215"/>
                  </a:moveTo>
                  <a:cubicBezTo>
                    <a:pt x="522" y="213"/>
                    <a:pt x="521" y="213"/>
                    <a:pt x="520" y="212"/>
                  </a:cubicBezTo>
                  <a:cubicBezTo>
                    <a:pt x="519" y="214"/>
                    <a:pt x="520" y="215"/>
                    <a:pt x="522" y="215"/>
                  </a:cubicBezTo>
                  <a:close/>
                  <a:moveTo>
                    <a:pt x="132" y="215"/>
                  </a:moveTo>
                  <a:cubicBezTo>
                    <a:pt x="135" y="215"/>
                    <a:pt x="135" y="217"/>
                    <a:pt x="137" y="217"/>
                  </a:cubicBezTo>
                  <a:cubicBezTo>
                    <a:pt x="136" y="215"/>
                    <a:pt x="135" y="215"/>
                    <a:pt x="135" y="213"/>
                  </a:cubicBezTo>
                  <a:cubicBezTo>
                    <a:pt x="135" y="214"/>
                    <a:pt x="132" y="213"/>
                    <a:pt x="132" y="215"/>
                  </a:cubicBezTo>
                  <a:close/>
                  <a:moveTo>
                    <a:pt x="420" y="224"/>
                  </a:moveTo>
                  <a:cubicBezTo>
                    <a:pt x="417" y="218"/>
                    <a:pt x="410" y="216"/>
                    <a:pt x="404" y="213"/>
                  </a:cubicBezTo>
                  <a:cubicBezTo>
                    <a:pt x="408" y="218"/>
                    <a:pt x="414" y="221"/>
                    <a:pt x="420" y="224"/>
                  </a:cubicBezTo>
                  <a:close/>
                  <a:moveTo>
                    <a:pt x="43" y="220"/>
                  </a:moveTo>
                  <a:cubicBezTo>
                    <a:pt x="42" y="219"/>
                    <a:pt x="43" y="215"/>
                    <a:pt x="42" y="214"/>
                  </a:cubicBezTo>
                  <a:cubicBezTo>
                    <a:pt x="42" y="214"/>
                    <a:pt x="41" y="214"/>
                    <a:pt x="41" y="214"/>
                  </a:cubicBezTo>
                  <a:cubicBezTo>
                    <a:pt x="40" y="216"/>
                    <a:pt x="40" y="222"/>
                    <a:pt x="43" y="220"/>
                  </a:cubicBezTo>
                  <a:close/>
                  <a:moveTo>
                    <a:pt x="429" y="218"/>
                  </a:moveTo>
                  <a:cubicBezTo>
                    <a:pt x="431" y="221"/>
                    <a:pt x="433" y="222"/>
                    <a:pt x="436" y="223"/>
                  </a:cubicBezTo>
                  <a:cubicBezTo>
                    <a:pt x="436" y="219"/>
                    <a:pt x="435" y="215"/>
                    <a:pt x="431" y="214"/>
                  </a:cubicBezTo>
                  <a:cubicBezTo>
                    <a:pt x="431" y="216"/>
                    <a:pt x="429" y="216"/>
                    <a:pt x="429" y="218"/>
                  </a:cubicBezTo>
                  <a:close/>
                  <a:moveTo>
                    <a:pt x="475" y="218"/>
                  </a:moveTo>
                  <a:cubicBezTo>
                    <a:pt x="475" y="218"/>
                    <a:pt x="475" y="217"/>
                    <a:pt x="476" y="217"/>
                  </a:cubicBezTo>
                  <a:cubicBezTo>
                    <a:pt x="476" y="215"/>
                    <a:pt x="475" y="214"/>
                    <a:pt x="473" y="214"/>
                  </a:cubicBezTo>
                  <a:cubicBezTo>
                    <a:pt x="472" y="216"/>
                    <a:pt x="473" y="217"/>
                    <a:pt x="475" y="218"/>
                  </a:cubicBezTo>
                  <a:close/>
                  <a:moveTo>
                    <a:pt x="378" y="219"/>
                  </a:moveTo>
                  <a:cubicBezTo>
                    <a:pt x="376" y="218"/>
                    <a:pt x="378" y="217"/>
                    <a:pt x="377" y="215"/>
                  </a:cubicBezTo>
                  <a:cubicBezTo>
                    <a:pt x="375" y="216"/>
                    <a:pt x="374" y="215"/>
                    <a:pt x="374" y="215"/>
                  </a:cubicBezTo>
                  <a:cubicBezTo>
                    <a:pt x="374" y="217"/>
                    <a:pt x="376" y="221"/>
                    <a:pt x="378" y="219"/>
                  </a:cubicBezTo>
                  <a:close/>
                  <a:moveTo>
                    <a:pt x="83" y="238"/>
                  </a:moveTo>
                  <a:cubicBezTo>
                    <a:pt x="83" y="233"/>
                    <a:pt x="81" y="227"/>
                    <a:pt x="83" y="223"/>
                  </a:cubicBezTo>
                  <a:cubicBezTo>
                    <a:pt x="78" y="220"/>
                    <a:pt x="74" y="217"/>
                    <a:pt x="69" y="215"/>
                  </a:cubicBezTo>
                  <a:cubicBezTo>
                    <a:pt x="73" y="223"/>
                    <a:pt x="74" y="234"/>
                    <a:pt x="83" y="238"/>
                  </a:cubicBezTo>
                  <a:close/>
                  <a:moveTo>
                    <a:pt x="237" y="217"/>
                  </a:moveTo>
                  <a:cubicBezTo>
                    <a:pt x="236" y="217"/>
                    <a:pt x="236" y="217"/>
                    <a:pt x="236" y="217"/>
                  </a:cubicBezTo>
                  <a:cubicBezTo>
                    <a:pt x="235" y="218"/>
                    <a:pt x="237" y="218"/>
                    <a:pt x="239" y="218"/>
                  </a:cubicBezTo>
                  <a:cubicBezTo>
                    <a:pt x="238" y="217"/>
                    <a:pt x="240" y="217"/>
                    <a:pt x="239" y="215"/>
                  </a:cubicBezTo>
                  <a:cubicBezTo>
                    <a:pt x="237" y="214"/>
                    <a:pt x="238" y="217"/>
                    <a:pt x="237" y="217"/>
                  </a:cubicBezTo>
                  <a:close/>
                  <a:moveTo>
                    <a:pt x="462" y="221"/>
                  </a:moveTo>
                  <a:cubicBezTo>
                    <a:pt x="464" y="221"/>
                    <a:pt x="465" y="218"/>
                    <a:pt x="465" y="217"/>
                  </a:cubicBezTo>
                  <a:cubicBezTo>
                    <a:pt x="463" y="217"/>
                    <a:pt x="464" y="215"/>
                    <a:pt x="462" y="215"/>
                  </a:cubicBezTo>
                  <a:cubicBezTo>
                    <a:pt x="462" y="217"/>
                    <a:pt x="462" y="219"/>
                    <a:pt x="462" y="221"/>
                  </a:cubicBezTo>
                  <a:close/>
                  <a:moveTo>
                    <a:pt x="287" y="221"/>
                  </a:moveTo>
                  <a:cubicBezTo>
                    <a:pt x="290" y="221"/>
                    <a:pt x="293" y="218"/>
                    <a:pt x="292" y="216"/>
                  </a:cubicBezTo>
                  <a:cubicBezTo>
                    <a:pt x="291" y="218"/>
                    <a:pt x="288" y="219"/>
                    <a:pt x="287" y="221"/>
                  </a:cubicBezTo>
                  <a:close/>
                  <a:moveTo>
                    <a:pt x="363" y="217"/>
                  </a:moveTo>
                  <a:cubicBezTo>
                    <a:pt x="360" y="220"/>
                    <a:pt x="357" y="223"/>
                    <a:pt x="355" y="227"/>
                  </a:cubicBezTo>
                  <a:cubicBezTo>
                    <a:pt x="358" y="231"/>
                    <a:pt x="364" y="233"/>
                    <a:pt x="368" y="235"/>
                  </a:cubicBezTo>
                  <a:cubicBezTo>
                    <a:pt x="370" y="231"/>
                    <a:pt x="373" y="229"/>
                    <a:pt x="374" y="224"/>
                  </a:cubicBezTo>
                  <a:cubicBezTo>
                    <a:pt x="370" y="223"/>
                    <a:pt x="369" y="218"/>
                    <a:pt x="363" y="217"/>
                  </a:cubicBezTo>
                  <a:close/>
                  <a:moveTo>
                    <a:pt x="19" y="235"/>
                  </a:moveTo>
                  <a:cubicBezTo>
                    <a:pt x="19" y="228"/>
                    <a:pt x="22" y="220"/>
                    <a:pt x="19" y="217"/>
                  </a:cubicBezTo>
                  <a:cubicBezTo>
                    <a:pt x="19" y="223"/>
                    <a:pt x="14" y="232"/>
                    <a:pt x="19" y="235"/>
                  </a:cubicBezTo>
                  <a:close/>
                  <a:moveTo>
                    <a:pt x="315" y="224"/>
                  </a:moveTo>
                  <a:cubicBezTo>
                    <a:pt x="313" y="220"/>
                    <a:pt x="308" y="219"/>
                    <a:pt x="304" y="217"/>
                  </a:cubicBezTo>
                  <a:cubicBezTo>
                    <a:pt x="304" y="221"/>
                    <a:pt x="312" y="224"/>
                    <a:pt x="315" y="224"/>
                  </a:cubicBezTo>
                  <a:close/>
                  <a:moveTo>
                    <a:pt x="396" y="223"/>
                  </a:moveTo>
                  <a:cubicBezTo>
                    <a:pt x="397" y="224"/>
                    <a:pt x="398" y="225"/>
                    <a:pt x="400" y="226"/>
                  </a:cubicBezTo>
                  <a:cubicBezTo>
                    <a:pt x="402" y="224"/>
                    <a:pt x="402" y="219"/>
                    <a:pt x="400" y="217"/>
                  </a:cubicBezTo>
                  <a:cubicBezTo>
                    <a:pt x="399" y="219"/>
                    <a:pt x="397" y="221"/>
                    <a:pt x="396" y="223"/>
                  </a:cubicBezTo>
                  <a:close/>
                  <a:moveTo>
                    <a:pt x="538" y="227"/>
                  </a:moveTo>
                  <a:cubicBezTo>
                    <a:pt x="540" y="228"/>
                    <a:pt x="541" y="229"/>
                    <a:pt x="542" y="230"/>
                  </a:cubicBezTo>
                  <a:cubicBezTo>
                    <a:pt x="543" y="226"/>
                    <a:pt x="544" y="223"/>
                    <a:pt x="545" y="219"/>
                  </a:cubicBezTo>
                  <a:cubicBezTo>
                    <a:pt x="543" y="219"/>
                    <a:pt x="543" y="217"/>
                    <a:pt x="541" y="217"/>
                  </a:cubicBezTo>
                  <a:cubicBezTo>
                    <a:pt x="541" y="222"/>
                    <a:pt x="538" y="223"/>
                    <a:pt x="538" y="227"/>
                  </a:cubicBezTo>
                  <a:close/>
                  <a:moveTo>
                    <a:pt x="569" y="226"/>
                  </a:moveTo>
                  <a:cubicBezTo>
                    <a:pt x="566" y="223"/>
                    <a:pt x="566" y="220"/>
                    <a:pt x="564" y="217"/>
                  </a:cubicBezTo>
                  <a:cubicBezTo>
                    <a:pt x="561" y="221"/>
                    <a:pt x="566" y="227"/>
                    <a:pt x="569" y="226"/>
                  </a:cubicBezTo>
                  <a:close/>
                  <a:moveTo>
                    <a:pt x="481" y="222"/>
                  </a:moveTo>
                  <a:cubicBezTo>
                    <a:pt x="483" y="220"/>
                    <a:pt x="480" y="219"/>
                    <a:pt x="478" y="218"/>
                  </a:cubicBezTo>
                  <a:cubicBezTo>
                    <a:pt x="477" y="220"/>
                    <a:pt x="479" y="221"/>
                    <a:pt x="481" y="222"/>
                  </a:cubicBezTo>
                  <a:close/>
                  <a:moveTo>
                    <a:pt x="92" y="224"/>
                  </a:moveTo>
                  <a:cubicBezTo>
                    <a:pt x="92" y="220"/>
                    <a:pt x="90" y="219"/>
                    <a:pt x="88" y="218"/>
                  </a:cubicBezTo>
                  <a:cubicBezTo>
                    <a:pt x="89" y="220"/>
                    <a:pt x="88" y="224"/>
                    <a:pt x="92" y="224"/>
                  </a:cubicBezTo>
                  <a:close/>
                  <a:moveTo>
                    <a:pt x="166" y="237"/>
                  </a:moveTo>
                  <a:cubicBezTo>
                    <a:pt x="165" y="235"/>
                    <a:pt x="167" y="235"/>
                    <a:pt x="167" y="234"/>
                  </a:cubicBezTo>
                  <a:cubicBezTo>
                    <a:pt x="166" y="232"/>
                    <a:pt x="162" y="233"/>
                    <a:pt x="162" y="230"/>
                  </a:cubicBezTo>
                  <a:cubicBezTo>
                    <a:pt x="158" y="231"/>
                    <a:pt x="158" y="228"/>
                    <a:pt x="157" y="226"/>
                  </a:cubicBezTo>
                  <a:cubicBezTo>
                    <a:pt x="151" y="225"/>
                    <a:pt x="148" y="221"/>
                    <a:pt x="141" y="218"/>
                  </a:cubicBezTo>
                  <a:cubicBezTo>
                    <a:pt x="149" y="225"/>
                    <a:pt x="158" y="230"/>
                    <a:pt x="166" y="237"/>
                  </a:cubicBezTo>
                  <a:close/>
                  <a:moveTo>
                    <a:pt x="292" y="224"/>
                  </a:moveTo>
                  <a:cubicBezTo>
                    <a:pt x="292" y="226"/>
                    <a:pt x="293" y="227"/>
                    <a:pt x="295" y="227"/>
                  </a:cubicBezTo>
                  <a:cubicBezTo>
                    <a:pt x="296" y="224"/>
                    <a:pt x="298" y="222"/>
                    <a:pt x="299" y="219"/>
                  </a:cubicBezTo>
                  <a:cubicBezTo>
                    <a:pt x="295" y="218"/>
                    <a:pt x="293" y="222"/>
                    <a:pt x="292" y="224"/>
                  </a:cubicBezTo>
                  <a:close/>
                  <a:moveTo>
                    <a:pt x="517" y="222"/>
                  </a:moveTo>
                  <a:cubicBezTo>
                    <a:pt x="519" y="223"/>
                    <a:pt x="520" y="222"/>
                    <a:pt x="520" y="220"/>
                  </a:cubicBezTo>
                  <a:cubicBezTo>
                    <a:pt x="519" y="220"/>
                    <a:pt x="519" y="218"/>
                    <a:pt x="518" y="218"/>
                  </a:cubicBezTo>
                  <a:cubicBezTo>
                    <a:pt x="518" y="220"/>
                    <a:pt x="517" y="221"/>
                    <a:pt x="517" y="222"/>
                  </a:cubicBezTo>
                  <a:close/>
                  <a:moveTo>
                    <a:pt x="628" y="238"/>
                  </a:moveTo>
                  <a:cubicBezTo>
                    <a:pt x="628" y="231"/>
                    <a:pt x="634" y="224"/>
                    <a:pt x="631" y="218"/>
                  </a:cubicBezTo>
                  <a:cubicBezTo>
                    <a:pt x="630" y="225"/>
                    <a:pt x="626" y="232"/>
                    <a:pt x="628" y="238"/>
                  </a:cubicBezTo>
                  <a:close/>
                  <a:moveTo>
                    <a:pt x="278" y="224"/>
                  </a:moveTo>
                  <a:cubicBezTo>
                    <a:pt x="279" y="221"/>
                    <a:pt x="274" y="221"/>
                    <a:pt x="273" y="219"/>
                  </a:cubicBezTo>
                  <a:cubicBezTo>
                    <a:pt x="273" y="222"/>
                    <a:pt x="277" y="222"/>
                    <a:pt x="278" y="224"/>
                  </a:cubicBezTo>
                  <a:close/>
                  <a:moveTo>
                    <a:pt x="193" y="226"/>
                  </a:moveTo>
                  <a:cubicBezTo>
                    <a:pt x="198" y="229"/>
                    <a:pt x="201" y="234"/>
                    <a:pt x="208" y="235"/>
                  </a:cubicBezTo>
                  <a:cubicBezTo>
                    <a:pt x="208" y="235"/>
                    <a:pt x="208" y="234"/>
                    <a:pt x="209" y="234"/>
                  </a:cubicBezTo>
                  <a:cubicBezTo>
                    <a:pt x="206" y="227"/>
                    <a:pt x="197" y="213"/>
                    <a:pt x="193" y="226"/>
                  </a:cubicBezTo>
                  <a:close/>
                  <a:moveTo>
                    <a:pt x="611" y="237"/>
                  </a:moveTo>
                  <a:cubicBezTo>
                    <a:pt x="609" y="232"/>
                    <a:pt x="616" y="223"/>
                    <a:pt x="611" y="220"/>
                  </a:cubicBezTo>
                  <a:cubicBezTo>
                    <a:pt x="610" y="225"/>
                    <a:pt x="607" y="234"/>
                    <a:pt x="611" y="237"/>
                  </a:cubicBezTo>
                  <a:close/>
                  <a:moveTo>
                    <a:pt x="646" y="224"/>
                  </a:moveTo>
                  <a:cubicBezTo>
                    <a:pt x="648" y="224"/>
                    <a:pt x="649" y="220"/>
                    <a:pt x="648" y="220"/>
                  </a:cubicBezTo>
                  <a:cubicBezTo>
                    <a:pt x="648" y="221"/>
                    <a:pt x="647" y="222"/>
                    <a:pt x="646" y="224"/>
                  </a:cubicBezTo>
                  <a:close/>
                  <a:moveTo>
                    <a:pt x="495" y="226"/>
                  </a:moveTo>
                  <a:cubicBezTo>
                    <a:pt x="496" y="227"/>
                    <a:pt x="496" y="228"/>
                    <a:pt x="498" y="227"/>
                  </a:cubicBezTo>
                  <a:cubicBezTo>
                    <a:pt x="499" y="226"/>
                    <a:pt x="499" y="224"/>
                    <a:pt x="499" y="221"/>
                  </a:cubicBezTo>
                  <a:cubicBezTo>
                    <a:pt x="498" y="222"/>
                    <a:pt x="498" y="220"/>
                    <a:pt x="497" y="220"/>
                  </a:cubicBezTo>
                  <a:cubicBezTo>
                    <a:pt x="496" y="222"/>
                    <a:pt x="495" y="224"/>
                    <a:pt x="495" y="226"/>
                  </a:cubicBezTo>
                  <a:close/>
                  <a:moveTo>
                    <a:pt x="462" y="229"/>
                  </a:moveTo>
                  <a:cubicBezTo>
                    <a:pt x="466" y="227"/>
                    <a:pt x="468" y="225"/>
                    <a:pt x="470" y="221"/>
                  </a:cubicBezTo>
                  <a:cubicBezTo>
                    <a:pt x="466" y="220"/>
                    <a:pt x="463" y="225"/>
                    <a:pt x="462" y="229"/>
                  </a:cubicBezTo>
                  <a:close/>
                  <a:moveTo>
                    <a:pt x="56" y="227"/>
                  </a:moveTo>
                  <a:cubicBezTo>
                    <a:pt x="56" y="224"/>
                    <a:pt x="55" y="222"/>
                    <a:pt x="52" y="221"/>
                  </a:cubicBezTo>
                  <a:cubicBezTo>
                    <a:pt x="51" y="225"/>
                    <a:pt x="54" y="229"/>
                    <a:pt x="56" y="227"/>
                  </a:cubicBezTo>
                  <a:close/>
                  <a:moveTo>
                    <a:pt x="573" y="226"/>
                  </a:moveTo>
                  <a:cubicBezTo>
                    <a:pt x="574" y="226"/>
                    <a:pt x="574" y="221"/>
                    <a:pt x="572" y="221"/>
                  </a:cubicBezTo>
                  <a:cubicBezTo>
                    <a:pt x="572" y="222"/>
                    <a:pt x="570" y="226"/>
                    <a:pt x="573" y="226"/>
                  </a:cubicBezTo>
                  <a:close/>
                  <a:moveTo>
                    <a:pt x="244" y="225"/>
                  </a:moveTo>
                  <a:cubicBezTo>
                    <a:pt x="248" y="227"/>
                    <a:pt x="249" y="231"/>
                    <a:pt x="254" y="232"/>
                  </a:cubicBezTo>
                  <a:cubicBezTo>
                    <a:pt x="254" y="228"/>
                    <a:pt x="258" y="228"/>
                    <a:pt x="258" y="224"/>
                  </a:cubicBezTo>
                  <a:cubicBezTo>
                    <a:pt x="254" y="222"/>
                    <a:pt x="247" y="222"/>
                    <a:pt x="244" y="225"/>
                  </a:cubicBezTo>
                  <a:close/>
                  <a:moveTo>
                    <a:pt x="408" y="232"/>
                  </a:moveTo>
                  <a:cubicBezTo>
                    <a:pt x="410" y="232"/>
                    <a:pt x="411" y="235"/>
                    <a:pt x="414" y="235"/>
                  </a:cubicBezTo>
                  <a:cubicBezTo>
                    <a:pt x="415" y="232"/>
                    <a:pt x="417" y="231"/>
                    <a:pt x="417" y="228"/>
                  </a:cubicBezTo>
                  <a:cubicBezTo>
                    <a:pt x="416" y="225"/>
                    <a:pt x="413" y="223"/>
                    <a:pt x="410" y="222"/>
                  </a:cubicBezTo>
                  <a:cubicBezTo>
                    <a:pt x="409" y="227"/>
                    <a:pt x="406" y="226"/>
                    <a:pt x="408" y="232"/>
                  </a:cubicBezTo>
                  <a:close/>
                  <a:moveTo>
                    <a:pt x="433" y="227"/>
                  </a:moveTo>
                  <a:cubicBezTo>
                    <a:pt x="431" y="225"/>
                    <a:pt x="430" y="222"/>
                    <a:pt x="426" y="222"/>
                  </a:cubicBezTo>
                  <a:cubicBezTo>
                    <a:pt x="427" y="225"/>
                    <a:pt x="431" y="226"/>
                    <a:pt x="433" y="227"/>
                  </a:cubicBezTo>
                  <a:close/>
                  <a:moveTo>
                    <a:pt x="545" y="234"/>
                  </a:moveTo>
                  <a:cubicBezTo>
                    <a:pt x="547" y="235"/>
                    <a:pt x="550" y="239"/>
                    <a:pt x="552" y="238"/>
                  </a:cubicBezTo>
                  <a:cubicBezTo>
                    <a:pt x="551" y="235"/>
                    <a:pt x="555" y="233"/>
                    <a:pt x="555" y="231"/>
                  </a:cubicBezTo>
                  <a:cubicBezTo>
                    <a:pt x="555" y="226"/>
                    <a:pt x="551" y="224"/>
                    <a:pt x="547" y="222"/>
                  </a:cubicBezTo>
                  <a:cubicBezTo>
                    <a:pt x="547" y="225"/>
                    <a:pt x="545" y="229"/>
                    <a:pt x="545" y="234"/>
                  </a:cubicBezTo>
                  <a:close/>
                  <a:moveTo>
                    <a:pt x="274" y="227"/>
                  </a:moveTo>
                  <a:cubicBezTo>
                    <a:pt x="275" y="224"/>
                    <a:pt x="271" y="222"/>
                    <a:pt x="270" y="223"/>
                  </a:cubicBezTo>
                  <a:cubicBezTo>
                    <a:pt x="272" y="224"/>
                    <a:pt x="271" y="228"/>
                    <a:pt x="274" y="227"/>
                  </a:cubicBezTo>
                  <a:close/>
                  <a:moveTo>
                    <a:pt x="298" y="230"/>
                  </a:moveTo>
                  <a:cubicBezTo>
                    <a:pt x="301" y="232"/>
                    <a:pt x="303" y="234"/>
                    <a:pt x="306" y="235"/>
                  </a:cubicBezTo>
                  <a:cubicBezTo>
                    <a:pt x="307" y="232"/>
                    <a:pt x="311" y="231"/>
                    <a:pt x="312" y="227"/>
                  </a:cubicBezTo>
                  <a:cubicBezTo>
                    <a:pt x="306" y="223"/>
                    <a:pt x="300" y="221"/>
                    <a:pt x="298" y="230"/>
                  </a:cubicBezTo>
                  <a:close/>
                  <a:moveTo>
                    <a:pt x="120" y="229"/>
                  </a:moveTo>
                  <a:cubicBezTo>
                    <a:pt x="121" y="228"/>
                    <a:pt x="122" y="227"/>
                    <a:pt x="122" y="225"/>
                  </a:cubicBezTo>
                  <a:cubicBezTo>
                    <a:pt x="120" y="225"/>
                    <a:pt x="120" y="223"/>
                    <a:pt x="118" y="223"/>
                  </a:cubicBezTo>
                  <a:cubicBezTo>
                    <a:pt x="119" y="227"/>
                    <a:pt x="119" y="228"/>
                    <a:pt x="120" y="229"/>
                  </a:cubicBezTo>
                  <a:close/>
                  <a:moveTo>
                    <a:pt x="450" y="235"/>
                  </a:moveTo>
                  <a:cubicBezTo>
                    <a:pt x="451" y="234"/>
                    <a:pt x="451" y="234"/>
                    <a:pt x="452" y="234"/>
                  </a:cubicBezTo>
                  <a:cubicBezTo>
                    <a:pt x="449" y="229"/>
                    <a:pt x="446" y="225"/>
                    <a:pt x="441" y="223"/>
                  </a:cubicBezTo>
                  <a:cubicBezTo>
                    <a:pt x="441" y="230"/>
                    <a:pt x="447" y="232"/>
                    <a:pt x="450" y="235"/>
                  </a:cubicBezTo>
                  <a:close/>
                  <a:moveTo>
                    <a:pt x="486" y="224"/>
                  </a:moveTo>
                  <a:cubicBezTo>
                    <a:pt x="486" y="227"/>
                    <a:pt x="487" y="228"/>
                    <a:pt x="489" y="228"/>
                  </a:cubicBezTo>
                  <a:cubicBezTo>
                    <a:pt x="491" y="226"/>
                    <a:pt x="488" y="223"/>
                    <a:pt x="486" y="224"/>
                  </a:cubicBezTo>
                  <a:close/>
                  <a:moveTo>
                    <a:pt x="533" y="231"/>
                  </a:moveTo>
                  <a:cubicBezTo>
                    <a:pt x="533" y="231"/>
                    <a:pt x="533" y="230"/>
                    <a:pt x="533" y="229"/>
                  </a:cubicBezTo>
                  <a:cubicBezTo>
                    <a:pt x="530" y="228"/>
                    <a:pt x="528" y="225"/>
                    <a:pt x="524" y="223"/>
                  </a:cubicBezTo>
                  <a:cubicBezTo>
                    <a:pt x="524" y="227"/>
                    <a:pt x="530" y="232"/>
                    <a:pt x="533" y="231"/>
                  </a:cubicBezTo>
                  <a:close/>
                  <a:moveTo>
                    <a:pt x="44" y="232"/>
                  </a:moveTo>
                  <a:cubicBezTo>
                    <a:pt x="44" y="230"/>
                    <a:pt x="44" y="228"/>
                    <a:pt x="44" y="225"/>
                  </a:cubicBezTo>
                  <a:cubicBezTo>
                    <a:pt x="42" y="225"/>
                    <a:pt x="42" y="224"/>
                    <a:pt x="41" y="224"/>
                  </a:cubicBezTo>
                  <a:cubicBezTo>
                    <a:pt x="39" y="227"/>
                    <a:pt x="40" y="232"/>
                    <a:pt x="44" y="232"/>
                  </a:cubicBezTo>
                  <a:close/>
                  <a:moveTo>
                    <a:pt x="565" y="229"/>
                  </a:moveTo>
                  <a:cubicBezTo>
                    <a:pt x="565" y="227"/>
                    <a:pt x="562" y="226"/>
                    <a:pt x="561" y="224"/>
                  </a:cubicBezTo>
                  <a:cubicBezTo>
                    <a:pt x="561" y="225"/>
                    <a:pt x="560" y="225"/>
                    <a:pt x="560" y="226"/>
                  </a:cubicBezTo>
                  <a:cubicBezTo>
                    <a:pt x="562" y="227"/>
                    <a:pt x="564" y="228"/>
                    <a:pt x="565" y="229"/>
                  </a:cubicBezTo>
                  <a:close/>
                  <a:moveTo>
                    <a:pt x="578" y="239"/>
                  </a:moveTo>
                  <a:cubicBezTo>
                    <a:pt x="580" y="235"/>
                    <a:pt x="580" y="230"/>
                    <a:pt x="579" y="224"/>
                  </a:cubicBezTo>
                  <a:cubicBezTo>
                    <a:pt x="578" y="224"/>
                    <a:pt x="578" y="224"/>
                    <a:pt x="577" y="224"/>
                  </a:cubicBezTo>
                  <a:cubicBezTo>
                    <a:pt x="576" y="229"/>
                    <a:pt x="573" y="236"/>
                    <a:pt x="578" y="239"/>
                  </a:cubicBezTo>
                  <a:close/>
                  <a:moveTo>
                    <a:pt x="153" y="233"/>
                  </a:moveTo>
                  <a:cubicBezTo>
                    <a:pt x="149" y="230"/>
                    <a:pt x="144" y="228"/>
                    <a:pt x="140" y="224"/>
                  </a:cubicBezTo>
                  <a:cubicBezTo>
                    <a:pt x="142" y="230"/>
                    <a:pt x="149" y="232"/>
                    <a:pt x="153" y="233"/>
                  </a:cubicBezTo>
                  <a:close/>
                  <a:moveTo>
                    <a:pt x="229" y="227"/>
                  </a:moveTo>
                  <a:cubicBezTo>
                    <a:pt x="228" y="226"/>
                    <a:pt x="228" y="224"/>
                    <a:pt x="225" y="224"/>
                  </a:cubicBezTo>
                  <a:cubicBezTo>
                    <a:pt x="226" y="226"/>
                    <a:pt x="227" y="227"/>
                    <a:pt x="229" y="227"/>
                  </a:cubicBezTo>
                  <a:close/>
                  <a:moveTo>
                    <a:pt x="466" y="231"/>
                  </a:moveTo>
                  <a:cubicBezTo>
                    <a:pt x="469" y="233"/>
                    <a:pt x="472" y="236"/>
                    <a:pt x="476" y="238"/>
                  </a:cubicBezTo>
                  <a:cubicBezTo>
                    <a:pt x="477" y="235"/>
                    <a:pt x="478" y="233"/>
                    <a:pt x="478" y="230"/>
                  </a:cubicBezTo>
                  <a:cubicBezTo>
                    <a:pt x="475" y="223"/>
                    <a:pt x="469" y="225"/>
                    <a:pt x="466" y="231"/>
                  </a:cubicBezTo>
                  <a:close/>
                  <a:moveTo>
                    <a:pt x="591" y="265"/>
                  </a:moveTo>
                  <a:cubicBezTo>
                    <a:pt x="589" y="272"/>
                    <a:pt x="587" y="278"/>
                    <a:pt x="588" y="283"/>
                  </a:cubicBezTo>
                  <a:cubicBezTo>
                    <a:pt x="592" y="279"/>
                    <a:pt x="592" y="274"/>
                    <a:pt x="594" y="266"/>
                  </a:cubicBezTo>
                  <a:cubicBezTo>
                    <a:pt x="597" y="255"/>
                    <a:pt x="608" y="235"/>
                    <a:pt x="601" y="224"/>
                  </a:cubicBezTo>
                  <a:cubicBezTo>
                    <a:pt x="599" y="240"/>
                    <a:pt x="595" y="252"/>
                    <a:pt x="591" y="265"/>
                  </a:cubicBezTo>
                  <a:close/>
                  <a:moveTo>
                    <a:pt x="281" y="228"/>
                  </a:moveTo>
                  <a:cubicBezTo>
                    <a:pt x="281" y="228"/>
                    <a:pt x="281" y="228"/>
                    <a:pt x="281" y="228"/>
                  </a:cubicBezTo>
                  <a:moveTo>
                    <a:pt x="318" y="226"/>
                  </a:moveTo>
                  <a:cubicBezTo>
                    <a:pt x="318" y="230"/>
                    <a:pt x="326" y="231"/>
                    <a:pt x="329" y="234"/>
                  </a:cubicBezTo>
                  <a:cubicBezTo>
                    <a:pt x="330" y="234"/>
                    <a:pt x="330" y="233"/>
                    <a:pt x="330" y="232"/>
                  </a:cubicBezTo>
                  <a:cubicBezTo>
                    <a:pt x="327" y="230"/>
                    <a:pt x="322" y="226"/>
                    <a:pt x="318" y="226"/>
                  </a:cubicBezTo>
                  <a:close/>
                  <a:moveTo>
                    <a:pt x="455" y="230"/>
                  </a:moveTo>
                  <a:cubicBezTo>
                    <a:pt x="454" y="228"/>
                    <a:pt x="449" y="224"/>
                    <a:pt x="449" y="226"/>
                  </a:cubicBezTo>
                  <a:cubicBezTo>
                    <a:pt x="451" y="227"/>
                    <a:pt x="452" y="230"/>
                    <a:pt x="455" y="230"/>
                  </a:cubicBezTo>
                  <a:close/>
                  <a:moveTo>
                    <a:pt x="502" y="231"/>
                  </a:moveTo>
                  <a:cubicBezTo>
                    <a:pt x="504" y="232"/>
                    <a:pt x="505" y="235"/>
                    <a:pt x="509" y="235"/>
                  </a:cubicBezTo>
                  <a:cubicBezTo>
                    <a:pt x="511" y="230"/>
                    <a:pt x="506" y="227"/>
                    <a:pt x="503" y="225"/>
                  </a:cubicBezTo>
                  <a:cubicBezTo>
                    <a:pt x="503" y="227"/>
                    <a:pt x="502" y="229"/>
                    <a:pt x="502" y="231"/>
                  </a:cubicBezTo>
                  <a:close/>
                  <a:moveTo>
                    <a:pt x="431" y="231"/>
                  </a:moveTo>
                  <a:cubicBezTo>
                    <a:pt x="430" y="228"/>
                    <a:pt x="427" y="227"/>
                    <a:pt x="424" y="226"/>
                  </a:cubicBezTo>
                  <a:cubicBezTo>
                    <a:pt x="425" y="229"/>
                    <a:pt x="427" y="230"/>
                    <a:pt x="431" y="231"/>
                  </a:cubicBezTo>
                  <a:close/>
                  <a:moveTo>
                    <a:pt x="256" y="234"/>
                  </a:moveTo>
                  <a:cubicBezTo>
                    <a:pt x="258" y="235"/>
                    <a:pt x="260" y="237"/>
                    <a:pt x="263" y="238"/>
                  </a:cubicBezTo>
                  <a:cubicBezTo>
                    <a:pt x="264" y="235"/>
                    <a:pt x="268" y="234"/>
                    <a:pt x="269" y="231"/>
                  </a:cubicBezTo>
                  <a:cubicBezTo>
                    <a:pt x="267" y="228"/>
                    <a:pt x="264" y="227"/>
                    <a:pt x="261" y="226"/>
                  </a:cubicBezTo>
                  <a:cubicBezTo>
                    <a:pt x="260" y="229"/>
                    <a:pt x="257" y="231"/>
                    <a:pt x="256" y="234"/>
                  </a:cubicBezTo>
                  <a:close/>
                  <a:moveTo>
                    <a:pt x="76" y="240"/>
                  </a:moveTo>
                  <a:cubicBezTo>
                    <a:pt x="73" y="234"/>
                    <a:pt x="65" y="232"/>
                    <a:pt x="61" y="227"/>
                  </a:cubicBezTo>
                  <a:cubicBezTo>
                    <a:pt x="61" y="234"/>
                    <a:pt x="71" y="236"/>
                    <a:pt x="76" y="240"/>
                  </a:cubicBezTo>
                  <a:close/>
                  <a:moveTo>
                    <a:pt x="123" y="233"/>
                  </a:moveTo>
                  <a:cubicBezTo>
                    <a:pt x="125" y="234"/>
                    <a:pt x="126" y="230"/>
                    <a:pt x="128" y="231"/>
                  </a:cubicBezTo>
                  <a:cubicBezTo>
                    <a:pt x="128" y="229"/>
                    <a:pt x="128" y="227"/>
                    <a:pt x="126" y="227"/>
                  </a:cubicBezTo>
                  <a:cubicBezTo>
                    <a:pt x="126" y="230"/>
                    <a:pt x="122" y="230"/>
                    <a:pt x="123" y="233"/>
                  </a:cubicBezTo>
                  <a:close/>
                  <a:moveTo>
                    <a:pt x="225" y="231"/>
                  </a:moveTo>
                  <a:cubicBezTo>
                    <a:pt x="224" y="229"/>
                    <a:pt x="223" y="229"/>
                    <a:pt x="224" y="227"/>
                  </a:cubicBezTo>
                  <a:cubicBezTo>
                    <a:pt x="221" y="228"/>
                    <a:pt x="222" y="228"/>
                    <a:pt x="222" y="230"/>
                  </a:cubicBezTo>
                  <a:cubicBezTo>
                    <a:pt x="224" y="229"/>
                    <a:pt x="226" y="232"/>
                    <a:pt x="225" y="231"/>
                  </a:cubicBezTo>
                  <a:close/>
                  <a:moveTo>
                    <a:pt x="372" y="238"/>
                  </a:moveTo>
                  <a:cubicBezTo>
                    <a:pt x="374" y="238"/>
                    <a:pt x="375" y="240"/>
                    <a:pt x="378" y="240"/>
                  </a:cubicBezTo>
                  <a:cubicBezTo>
                    <a:pt x="379" y="237"/>
                    <a:pt x="382" y="236"/>
                    <a:pt x="383" y="233"/>
                  </a:cubicBezTo>
                  <a:cubicBezTo>
                    <a:pt x="381" y="231"/>
                    <a:pt x="380" y="229"/>
                    <a:pt x="377" y="228"/>
                  </a:cubicBezTo>
                  <a:cubicBezTo>
                    <a:pt x="376" y="232"/>
                    <a:pt x="373" y="234"/>
                    <a:pt x="372" y="238"/>
                  </a:cubicBezTo>
                  <a:close/>
                  <a:moveTo>
                    <a:pt x="394" y="231"/>
                  </a:moveTo>
                  <a:cubicBezTo>
                    <a:pt x="396" y="230"/>
                    <a:pt x="393" y="227"/>
                    <a:pt x="392" y="229"/>
                  </a:cubicBezTo>
                  <a:cubicBezTo>
                    <a:pt x="393" y="229"/>
                    <a:pt x="393" y="231"/>
                    <a:pt x="394" y="231"/>
                  </a:cubicBezTo>
                  <a:close/>
                  <a:moveTo>
                    <a:pt x="622" y="239"/>
                  </a:moveTo>
                  <a:cubicBezTo>
                    <a:pt x="622" y="235"/>
                    <a:pt x="625" y="232"/>
                    <a:pt x="623" y="228"/>
                  </a:cubicBezTo>
                  <a:cubicBezTo>
                    <a:pt x="624" y="232"/>
                    <a:pt x="620" y="235"/>
                    <a:pt x="622" y="239"/>
                  </a:cubicBezTo>
                  <a:close/>
                  <a:moveTo>
                    <a:pt x="286" y="232"/>
                  </a:moveTo>
                  <a:cubicBezTo>
                    <a:pt x="287" y="234"/>
                    <a:pt x="292" y="237"/>
                    <a:pt x="292" y="231"/>
                  </a:cubicBezTo>
                  <a:cubicBezTo>
                    <a:pt x="290" y="229"/>
                    <a:pt x="286" y="227"/>
                    <a:pt x="286" y="232"/>
                  </a:cubicBezTo>
                  <a:close/>
                  <a:moveTo>
                    <a:pt x="496" y="232"/>
                  </a:moveTo>
                  <a:cubicBezTo>
                    <a:pt x="496" y="230"/>
                    <a:pt x="495" y="229"/>
                    <a:pt x="493" y="229"/>
                  </a:cubicBezTo>
                  <a:cubicBezTo>
                    <a:pt x="493" y="232"/>
                    <a:pt x="495" y="234"/>
                    <a:pt x="496" y="232"/>
                  </a:cubicBezTo>
                  <a:close/>
                  <a:moveTo>
                    <a:pt x="93" y="237"/>
                  </a:moveTo>
                  <a:cubicBezTo>
                    <a:pt x="95" y="234"/>
                    <a:pt x="93" y="230"/>
                    <a:pt x="90" y="229"/>
                  </a:cubicBezTo>
                  <a:cubicBezTo>
                    <a:pt x="92" y="232"/>
                    <a:pt x="92" y="235"/>
                    <a:pt x="93" y="237"/>
                  </a:cubicBezTo>
                  <a:close/>
                  <a:moveTo>
                    <a:pt x="276" y="230"/>
                  </a:moveTo>
                  <a:cubicBezTo>
                    <a:pt x="276" y="232"/>
                    <a:pt x="277" y="232"/>
                    <a:pt x="279" y="232"/>
                  </a:cubicBezTo>
                  <a:cubicBezTo>
                    <a:pt x="279" y="230"/>
                    <a:pt x="277" y="229"/>
                    <a:pt x="276" y="230"/>
                  </a:cubicBezTo>
                  <a:close/>
                  <a:moveTo>
                    <a:pt x="309" y="238"/>
                  </a:moveTo>
                  <a:cubicBezTo>
                    <a:pt x="312" y="240"/>
                    <a:pt x="315" y="242"/>
                    <a:pt x="319" y="244"/>
                  </a:cubicBezTo>
                  <a:cubicBezTo>
                    <a:pt x="323" y="245"/>
                    <a:pt x="324" y="239"/>
                    <a:pt x="327" y="240"/>
                  </a:cubicBezTo>
                  <a:cubicBezTo>
                    <a:pt x="327" y="238"/>
                    <a:pt x="326" y="237"/>
                    <a:pt x="326" y="235"/>
                  </a:cubicBezTo>
                  <a:cubicBezTo>
                    <a:pt x="320" y="235"/>
                    <a:pt x="319" y="230"/>
                    <a:pt x="314" y="229"/>
                  </a:cubicBezTo>
                  <a:cubicBezTo>
                    <a:pt x="313" y="233"/>
                    <a:pt x="310" y="234"/>
                    <a:pt x="309" y="238"/>
                  </a:cubicBezTo>
                  <a:close/>
                  <a:moveTo>
                    <a:pt x="238" y="231"/>
                  </a:moveTo>
                  <a:cubicBezTo>
                    <a:pt x="240" y="235"/>
                    <a:pt x="244" y="237"/>
                    <a:pt x="248" y="239"/>
                  </a:cubicBezTo>
                  <a:cubicBezTo>
                    <a:pt x="248" y="238"/>
                    <a:pt x="250" y="238"/>
                    <a:pt x="250" y="236"/>
                  </a:cubicBezTo>
                  <a:cubicBezTo>
                    <a:pt x="247" y="233"/>
                    <a:pt x="242" y="228"/>
                    <a:pt x="238" y="231"/>
                  </a:cubicBezTo>
                  <a:close/>
                  <a:moveTo>
                    <a:pt x="487" y="234"/>
                  </a:moveTo>
                  <a:cubicBezTo>
                    <a:pt x="487" y="231"/>
                    <a:pt x="485" y="231"/>
                    <a:pt x="484" y="230"/>
                  </a:cubicBezTo>
                  <a:cubicBezTo>
                    <a:pt x="484" y="232"/>
                    <a:pt x="485" y="233"/>
                    <a:pt x="487" y="234"/>
                  </a:cubicBezTo>
                  <a:close/>
                  <a:moveTo>
                    <a:pt x="521" y="234"/>
                  </a:moveTo>
                  <a:cubicBezTo>
                    <a:pt x="523" y="237"/>
                    <a:pt x="527" y="238"/>
                    <a:pt x="530" y="241"/>
                  </a:cubicBezTo>
                  <a:cubicBezTo>
                    <a:pt x="530" y="240"/>
                    <a:pt x="531" y="238"/>
                    <a:pt x="531" y="237"/>
                  </a:cubicBezTo>
                  <a:cubicBezTo>
                    <a:pt x="528" y="234"/>
                    <a:pt x="525" y="232"/>
                    <a:pt x="522" y="230"/>
                  </a:cubicBezTo>
                  <a:cubicBezTo>
                    <a:pt x="522" y="232"/>
                    <a:pt x="521" y="232"/>
                    <a:pt x="521" y="234"/>
                  </a:cubicBezTo>
                  <a:close/>
                  <a:moveTo>
                    <a:pt x="131" y="231"/>
                  </a:moveTo>
                  <a:cubicBezTo>
                    <a:pt x="123" y="236"/>
                    <a:pt x="129" y="244"/>
                    <a:pt x="136" y="246"/>
                  </a:cubicBezTo>
                  <a:cubicBezTo>
                    <a:pt x="139" y="240"/>
                    <a:pt x="135" y="234"/>
                    <a:pt x="131" y="231"/>
                  </a:cubicBezTo>
                  <a:close/>
                  <a:moveTo>
                    <a:pt x="356" y="235"/>
                  </a:moveTo>
                  <a:cubicBezTo>
                    <a:pt x="354" y="233"/>
                    <a:pt x="353" y="231"/>
                    <a:pt x="351" y="231"/>
                  </a:cubicBezTo>
                  <a:cubicBezTo>
                    <a:pt x="350" y="234"/>
                    <a:pt x="357" y="235"/>
                    <a:pt x="356" y="235"/>
                  </a:cubicBezTo>
                  <a:close/>
                  <a:moveTo>
                    <a:pt x="417" y="238"/>
                  </a:moveTo>
                  <a:cubicBezTo>
                    <a:pt x="419" y="238"/>
                    <a:pt x="419" y="240"/>
                    <a:pt x="421" y="240"/>
                  </a:cubicBezTo>
                  <a:cubicBezTo>
                    <a:pt x="423" y="236"/>
                    <a:pt x="426" y="237"/>
                    <a:pt x="426" y="232"/>
                  </a:cubicBezTo>
                  <a:cubicBezTo>
                    <a:pt x="422" y="230"/>
                    <a:pt x="419" y="232"/>
                    <a:pt x="417" y="238"/>
                  </a:cubicBezTo>
                  <a:close/>
                  <a:moveTo>
                    <a:pt x="439" y="237"/>
                  </a:moveTo>
                  <a:cubicBezTo>
                    <a:pt x="438" y="233"/>
                    <a:pt x="436" y="232"/>
                    <a:pt x="433" y="231"/>
                  </a:cubicBezTo>
                  <a:cubicBezTo>
                    <a:pt x="433" y="235"/>
                    <a:pt x="436" y="236"/>
                    <a:pt x="439" y="237"/>
                  </a:cubicBezTo>
                  <a:close/>
                  <a:moveTo>
                    <a:pt x="62" y="241"/>
                  </a:moveTo>
                  <a:cubicBezTo>
                    <a:pt x="61" y="237"/>
                    <a:pt x="59" y="233"/>
                    <a:pt x="54" y="232"/>
                  </a:cubicBezTo>
                  <a:cubicBezTo>
                    <a:pt x="56" y="239"/>
                    <a:pt x="58" y="246"/>
                    <a:pt x="66" y="249"/>
                  </a:cubicBezTo>
                  <a:cubicBezTo>
                    <a:pt x="63" y="246"/>
                    <a:pt x="64" y="238"/>
                    <a:pt x="62" y="241"/>
                  </a:cubicBezTo>
                  <a:close/>
                  <a:moveTo>
                    <a:pt x="202" y="241"/>
                  </a:moveTo>
                  <a:cubicBezTo>
                    <a:pt x="202" y="238"/>
                    <a:pt x="196" y="232"/>
                    <a:pt x="193" y="232"/>
                  </a:cubicBezTo>
                  <a:cubicBezTo>
                    <a:pt x="196" y="235"/>
                    <a:pt x="198" y="239"/>
                    <a:pt x="202" y="241"/>
                  </a:cubicBezTo>
                  <a:close/>
                  <a:moveTo>
                    <a:pt x="231" y="234"/>
                  </a:moveTo>
                  <a:cubicBezTo>
                    <a:pt x="231" y="234"/>
                    <a:pt x="231" y="233"/>
                    <a:pt x="231" y="232"/>
                  </a:cubicBezTo>
                  <a:cubicBezTo>
                    <a:pt x="229" y="233"/>
                    <a:pt x="226" y="231"/>
                    <a:pt x="227" y="232"/>
                  </a:cubicBezTo>
                  <a:cubicBezTo>
                    <a:pt x="229" y="233"/>
                    <a:pt x="229" y="236"/>
                    <a:pt x="231" y="234"/>
                  </a:cubicBezTo>
                  <a:close/>
                  <a:moveTo>
                    <a:pt x="560" y="245"/>
                  </a:moveTo>
                  <a:cubicBezTo>
                    <a:pt x="562" y="243"/>
                    <a:pt x="564" y="239"/>
                    <a:pt x="565" y="236"/>
                  </a:cubicBezTo>
                  <a:cubicBezTo>
                    <a:pt x="564" y="235"/>
                    <a:pt x="563" y="233"/>
                    <a:pt x="561" y="232"/>
                  </a:cubicBezTo>
                  <a:cubicBezTo>
                    <a:pt x="560" y="235"/>
                    <a:pt x="560" y="243"/>
                    <a:pt x="560" y="245"/>
                  </a:cubicBezTo>
                  <a:close/>
                  <a:moveTo>
                    <a:pt x="341" y="235"/>
                  </a:moveTo>
                  <a:cubicBezTo>
                    <a:pt x="343" y="237"/>
                    <a:pt x="347" y="233"/>
                    <a:pt x="344" y="232"/>
                  </a:cubicBezTo>
                  <a:cubicBezTo>
                    <a:pt x="344" y="234"/>
                    <a:pt x="341" y="233"/>
                    <a:pt x="341" y="235"/>
                  </a:cubicBezTo>
                  <a:close/>
                  <a:moveTo>
                    <a:pt x="541" y="237"/>
                  </a:moveTo>
                  <a:cubicBezTo>
                    <a:pt x="540" y="235"/>
                    <a:pt x="539" y="233"/>
                    <a:pt x="536" y="233"/>
                  </a:cubicBezTo>
                  <a:cubicBezTo>
                    <a:pt x="536" y="236"/>
                    <a:pt x="539" y="236"/>
                    <a:pt x="541" y="237"/>
                  </a:cubicBezTo>
                  <a:close/>
                  <a:moveTo>
                    <a:pt x="179" y="237"/>
                  </a:moveTo>
                  <a:cubicBezTo>
                    <a:pt x="181" y="237"/>
                    <a:pt x="181" y="234"/>
                    <a:pt x="180" y="234"/>
                  </a:cubicBezTo>
                  <a:cubicBezTo>
                    <a:pt x="180" y="234"/>
                    <a:pt x="178" y="235"/>
                    <a:pt x="179" y="237"/>
                  </a:cubicBezTo>
                  <a:close/>
                  <a:moveTo>
                    <a:pt x="225" y="242"/>
                  </a:moveTo>
                  <a:cubicBezTo>
                    <a:pt x="224" y="237"/>
                    <a:pt x="219" y="234"/>
                    <a:pt x="216" y="234"/>
                  </a:cubicBezTo>
                  <a:cubicBezTo>
                    <a:pt x="218" y="237"/>
                    <a:pt x="220" y="243"/>
                    <a:pt x="225" y="242"/>
                  </a:cubicBezTo>
                  <a:close/>
                  <a:moveTo>
                    <a:pt x="403" y="237"/>
                  </a:moveTo>
                  <a:cubicBezTo>
                    <a:pt x="403" y="235"/>
                    <a:pt x="403" y="235"/>
                    <a:pt x="403" y="235"/>
                  </a:cubicBezTo>
                  <a:cubicBezTo>
                    <a:pt x="403" y="235"/>
                    <a:pt x="403" y="235"/>
                    <a:pt x="403" y="235"/>
                  </a:cubicBezTo>
                  <a:cubicBezTo>
                    <a:pt x="402" y="237"/>
                    <a:pt x="399" y="232"/>
                    <a:pt x="399" y="235"/>
                  </a:cubicBezTo>
                  <a:cubicBezTo>
                    <a:pt x="401" y="235"/>
                    <a:pt x="401" y="237"/>
                    <a:pt x="403" y="237"/>
                  </a:cubicBezTo>
                  <a:close/>
                  <a:moveTo>
                    <a:pt x="101" y="241"/>
                  </a:moveTo>
                  <a:cubicBezTo>
                    <a:pt x="101" y="238"/>
                    <a:pt x="100" y="235"/>
                    <a:pt x="97" y="234"/>
                  </a:cubicBezTo>
                  <a:cubicBezTo>
                    <a:pt x="97" y="238"/>
                    <a:pt x="98" y="241"/>
                    <a:pt x="101" y="241"/>
                  </a:cubicBezTo>
                  <a:close/>
                  <a:moveTo>
                    <a:pt x="142" y="240"/>
                  </a:moveTo>
                  <a:cubicBezTo>
                    <a:pt x="145" y="238"/>
                    <a:pt x="140" y="236"/>
                    <a:pt x="139" y="234"/>
                  </a:cubicBezTo>
                  <a:cubicBezTo>
                    <a:pt x="139" y="237"/>
                    <a:pt x="140" y="239"/>
                    <a:pt x="142" y="240"/>
                  </a:cubicBezTo>
                  <a:close/>
                  <a:moveTo>
                    <a:pt x="266" y="240"/>
                  </a:moveTo>
                  <a:cubicBezTo>
                    <a:pt x="268" y="241"/>
                    <a:pt x="268" y="242"/>
                    <a:pt x="270" y="242"/>
                  </a:cubicBezTo>
                  <a:cubicBezTo>
                    <a:pt x="270" y="238"/>
                    <a:pt x="275" y="240"/>
                    <a:pt x="274" y="235"/>
                  </a:cubicBezTo>
                  <a:cubicBezTo>
                    <a:pt x="273" y="235"/>
                    <a:pt x="273" y="235"/>
                    <a:pt x="273" y="234"/>
                  </a:cubicBezTo>
                  <a:cubicBezTo>
                    <a:pt x="270" y="236"/>
                    <a:pt x="267" y="237"/>
                    <a:pt x="266" y="240"/>
                  </a:cubicBezTo>
                  <a:close/>
                  <a:moveTo>
                    <a:pt x="293" y="239"/>
                  </a:moveTo>
                  <a:cubicBezTo>
                    <a:pt x="294" y="242"/>
                    <a:pt x="298" y="242"/>
                    <a:pt x="301" y="244"/>
                  </a:cubicBezTo>
                  <a:cubicBezTo>
                    <a:pt x="302" y="243"/>
                    <a:pt x="302" y="242"/>
                    <a:pt x="303" y="241"/>
                  </a:cubicBezTo>
                  <a:cubicBezTo>
                    <a:pt x="301" y="238"/>
                    <a:pt x="299" y="235"/>
                    <a:pt x="295" y="234"/>
                  </a:cubicBezTo>
                  <a:cubicBezTo>
                    <a:pt x="295" y="236"/>
                    <a:pt x="293" y="237"/>
                    <a:pt x="293" y="239"/>
                  </a:cubicBezTo>
                  <a:close/>
                  <a:moveTo>
                    <a:pt x="461" y="237"/>
                  </a:moveTo>
                  <a:cubicBezTo>
                    <a:pt x="465" y="240"/>
                    <a:pt x="467" y="245"/>
                    <a:pt x="472" y="248"/>
                  </a:cubicBezTo>
                  <a:cubicBezTo>
                    <a:pt x="472" y="246"/>
                    <a:pt x="473" y="245"/>
                    <a:pt x="473" y="243"/>
                  </a:cubicBezTo>
                  <a:cubicBezTo>
                    <a:pt x="470" y="239"/>
                    <a:pt x="466" y="236"/>
                    <a:pt x="462" y="234"/>
                  </a:cubicBezTo>
                  <a:cubicBezTo>
                    <a:pt x="462" y="235"/>
                    <a:pt x="461" y="236"/>
                    <a:pt x="461" y="237"/>
                  </a:cubicBezTo>
                  <a:close/>
                  <a:moveTo>
                    <a:pt x="480" y="240"/>
                  </a:moveTo>
                  <a:cubicBezTo>
                    <a:pt x="482" y="241"/>
                    <a:pt x="482" y="243"/>
                    <a:pt x="484" y="243"/>
                  </a:cubicBezTo>
                  <a:cubicBezTo>
                    <a:pt x="487" y="239"/>
                    <a:pt x="486" y="236"/>
                    <a:pt x="482" y="234"/>
                  </a:cubicBezTo>
                  <a:cubicBezTo>
                    <a:pt x="482" y="237"/>
                    <a:pt x="480" y="238"/>
                    <a:pt x="480" y="240"/>
                  </a:cubicBezTo>
                  <a:close/>
                  <a:moveTo>
                    <a:pt x="43" y="249"/>
                  </a:moveTo>
                  <a:cubicBezTo>
                    <a:pt x="42" y="245"/>
                    <a:pt x="43" y="242"/>
                    <a:pt x="44" y="238"/>
                  </a:cubicBezTo>
                  <a:cubicBezTo>
                    <a:pt x="43" y="237"/>
                    <a:pt x="42" y="235"/>
                    <a:pt x="40" y="235"/>
                  </a:cubicBezTo>
                  <a:cubicBezTo>
                    <a:pt x="40" y="238"/>
                    <a:pt x="37" y="247"/>
                    <a:pt x="43" y="249"/>
                  </a:cubicBezTo>
                  <a:close/>
                  <a:moveTo>
                    <a:pt x="507" y="240"/>
                  </a:moveTo>
                  <a:cubicBezTo>
                    <a:pt x="506" y="237"/>
                    <a:pt x="504" y="235"/>
                    <a:pt x="501" y="235"/>
                  </a:cubicBezTo>
                  <a:cubicBezTo>
                    <a:pt x="501" y="238"/>
                    <a:pt x="504" y="239"/>
                    <a:pt x="507" y="240"/>
                  </a:cubicBezTo>
                  <a:close/>
                  <a:moveTo>
                    <a:pt x="182" y="239"/>
                  </a:moveTo>
                  <a:cubicBezTo>
                    <a:pt x="187" y="240"/>
                    <a:pt x="191" y="249"/>
                    <a:pt x="196" y="244"/>
                  </a:cubicBezTo>
                  <a:cubicBezTo>
                    <a:pt x="192" y="241"/>
                    <a:pt x="188" y="239"/>
                    <a:pt x="184" y="235"/>
                  </a:cubicBezTo>
                  <a:cubicBezTo>
                    <a:pt x="184" y="237"/>
                    <a:pt x="182" y="238"/>
                    <a:pt x="182" y="239"/>
                  </a:cubicBezTo>
                  <a:close/>
                  <a:moveTo>
                    <a:pt x="346" y="238"/>
                  </a:moveTo>
                  <a:cubicBezTo>
                    <a:pt x="349" y="237"/>
                    <a:pt x="350" y="242"/>
                    <a:pt x="353" y="240"/>
                  </a:cubicBezTo>
                  <a:cubicBezTo>
                    <a:pt x="351" y="239"/>
                    <a:pt x="347" y="232"/>
                    <a:pt x="346" y="238"/>
                  </a:cubicBezTo>
                  <a:close/>
                  <a:moveTo>
                    <a:pt x="286" y="243"/>
                  </a:moveTo>
                  <a:cubicBezTo>
                    <a:pt x="286" y="242"/>
                    <a:pt x="287" y="241"/>
                    <a:pt x="287" y="240"/>
                  </a:cubicBezTo>
                  <a:cubicBezTo>
                    <a:pt x="285" y="238"/>
                    <a:pt x="282" y="237"/>
                    <a:pt x="280" y="236"/>
                  </a:cubicBezTo>
                  <a:cubicBezTo>
                    <a:pt x="281" y="239"/>
                    <a:pt x="284" y="241"/>
                    <a:pt x="286" y="243"/>
                  </a:cubicBezTo>
                  <a:close/>
                  <a:moveTo>
                    <a:pt x="381" y="241"/>
                  </a:moveTo>
                  <a:cubicBezTo>
                    <a:pt x="382" y="241"/>
                    <a:pt x="383" y="241"/>
                    <a:pt x="384" y="241"/>
                  </a:cubicBezTo>
                  <a:cubicBezTo>
                    <a:pt x="384" y="238"/>
                    <a:pt x="387" y="239"/>
                    <a:pt x="386" y="236"/>
                  </a:cubicBezTo>
                  <a:cubicBezTo>
                    <a:pt x="383" y="236"/>
                    <a:pt x="383" y="239"/>
                    <a:pt x="381" y="241"/>
                  </a:cubicBezTo>
                  <a:close/>
                  <a:moveTo>
                    <a:pt x="423" y="243"/>
                  </a:moveTo>
                  <a:cubicBezTo>
                    <a:pt x="428" y="244"/>
                    <a:pt x="431" y="248"/>
                    <a:pt x="436" y="250"/>
                  </a:cubicBezTo>
                  <a:cubicBezTo>
                    <a:pt x="438" y="248"/>
                    <a:pt x="440" y="247"/>
                    <a:pt x="440" y="244"/>
                  </a:cubicBezTo>
                  <a:cubicBezTo>
                    <a:pt x="437" y="240"/>
                    <a:pt x="434" y="238"/>
                    <a:pt x="429" y="236"/>
                  </a:cubicBezTo>
                  <a:cubicBezTo>
                    <a:pt x="427" y="238"/>
                    <a:pt x="424" y="239"/>
                    <a:pt x="423" y="243"/>
                  </a:cubicBezTo>
                  <a:close/>
                  <a:moveTo>
                    <a:pt x="490" y="237"/>
                  </a:moveTo>
                  <a:cubicBezTo>
                    <a:pt x="491" y="238"/>
                    <a:pt x="491" y="241"/>
                    <a:pt x="493" y="241"/>
                  </a:cubicBezTo>
                  <a:cubicBezTo>
                    <a:pt x="493" y="239"/>
                    <a:pt x="494" y="239"/>
                    <a:pt x="494" y="237"/>
                  </a:cubicBezTo>
                  <a:cubicBezTo>
                    <a:pt x="493" y="236"/>
                    <a:pt x="492" y="235"/>
                    <a:pt x="490" y="237"/>
                  </a:cubicBezTo>
                  <a:close/>
                  <a:moveTo>
                    <a:pt x="631" y="239"/>
                  </a:moveTo>
                  <a:cubicBezTo>
                    <a:pt x="634" y="240"/>
                    <a:pt x="634" y="236"/>
                    <a:pt x="632" y="236"/>
                  </a:cubicBezTo>
                  <a:cubicBezTo>
                    <a:pt x="632" y="238"/>
                    <a:pt x="631" y="238"/>
                    <a:pt x="631" y="239"/>
                  </a:cubicBezTo>
                  <a:close/>
                  <a:moveTo>
                    <a:pt x="242" y="246"/>
                  </a:moveTo>
                  <a:cubicBezTo>
                    <a:pt x="245" y="241"/>
                    <a:pt x="239" y="237"/>
                    <a:pt x="234" y="237"/>
                  </a:cubicBezTo>
                  <a:cubicBezTo>
                    <a:pt x="235" y="241"/>
                    <a:pt x="240" y="242"/>
                    <a:pt x="242" y="246"/>
                  </a:cubicBezTo>
                  <a:close/>
                  <a:moveTo>
                    <a:pt x="91" y="267"/>
                  </a:moveTo>
                  <a:cubicBezTo>
                    <a:pt x="88" y="261"/>
                    <a:pt x="86" y="253"/>
                    <a:pt x="82" y="248"/>
                  </a:cubicBezTo>
                  <a:cubicBezTo>
                    <a:pt x="76" y="245"/>
                    <a:pt x="70" y="241"/>
                    <a:pt x="64" y="237"/>
                  </a:cubicBezTo>
                  <a:cubicBezTo>
                    <a:pt x="69" y="251"/>
                    <a:pt x="79" y="262"/>
                    <a:pt x="91" y="267"/>
                  </a:cubicBezTo>
                  <a:close/>
                  <a:moveTo>
                    <a:pt x="564" y="248"/>
                  </a:moveTo>
                  <a:cubicBezTo>
                    <a:pt x="565" y="249"/>
                    <a:pt x="566" y="250"/>
                    <a:pt x="567" y="250"/>
                  </a:cubicBezTo>
                  <a:cubicBezTo>
                    <a:pt x="567" y="246"/>
                    <a:pt x="569" y="243"/>
                    <a:pt x="569" y="238"/>
                  </a:cubicBezTo>
                  <a:cubicBezTo>
                    <a:pt x="568" y="238"/>
                    <a:pt x="568" y="238"/>
                    <a:pt x="567" y="237"/>
                  </a:cubicBezTo>
                  <a:cubicBezTo>
                    <a:pt x="566" y="241"/>
                    <a:pt x="564" y="244"/>
                    <a:pt x="564" y="248"/>
                  </a:cubicBezTo>
                  <a:close/>
                  <a:moveTo>
                    <a:pt x="405" y="246"/>
                  </a:moveTo>
                  <a:cubicBezTo>
                    <a:pt x="407" y="241"/>
                    <a:pt x="400" y="240"/>
                    <a:pt x="398" y="238"/>
                  </a:cubicBezTo>
                  <a:cubicBezTo>
                    <a:pt x="399" y="242"/>
                    <a:pt x="401" y="245"/>
                    <a:pt x="405" y="246"/>
                  </a:cubicBezTo>
                  <a:close/>
                  <a:moveTo>
                    <a:pt x="250" y="241"/>
                  </a:moveTo>
                  <a:cubicBezTo>
                    <a:pt x="251" y="241"/>
                    <a:pt x="252" y="243"/>
                    <a:pt x="254" y="243"/>
                  </a:cubicBezTo>
                  <a:cubicBezTo>
                    <a:pt x="253" y="241"/>
                    <a:pt x="253" y="240"/>
                    <a:pt x="253" y="238"/>
                  </a:cubicBezTo>
                  <a:cubicBezTo>
                    <a:pt x="252" y="238"/>
                    <a:pt x="251" y="238"/>
                    <a:pt x="251" y="238"/>
                  </a:cubicBezTo>
                  <a:cubicBezTo>
                    <a:pt x="251" y="239"/>
                    <a:pt x="250" y="240"/>
                    <a:pt x="250" y="241"/>
                  </a:cubicBezTo>
                  <a:close/>
                  <a:moveTo>
                    <a:pt x="532" y="243"/>
                  </a:moveTo>
                  <a:cubicBezTo>
                    <a:pt x="534" y="244"/>
                    <a:pt x="534" y="246"/>
                    <a:pt x="537" y="246"/>
                  </a:cubicBezTo>
                  <a:cubicBezTo>
                    <a:pt x="537" y="244"/>
                    <a:pt x="538" y="244"/>
                    <a:pt x="538" y="242"/>
                  </a:cubicBezTo>
                  <a:cubicBezTo>
                    <a:pt x="537" y="241"/>
                    <a:pt x="536" y="239"/>
                    <a:pt x="533" y="239"/>
                  </a:cubicBezTo>
                  <a:cubicBezTo>
                    <a:pt x="534" y="241"/>
                    <a:pt x="533" y="242"/>
                    <a:pt x="532" y="243"/>
                  </a:cubicBezTo>
                  <a:close/>
                  <a:moveTo>
                    <a:pt x="119" y="250"/>
                  </a:moveTo>
                  <a:cubicBezTo>
                    <a:pt x="116" y="245"/>
                    <a:pt x="110" y="243"/>
                    <a:pt x="106" y="240"/>
                  </a:cubicBezTo>
                  <a:cubicBezTo>
                    <a:pt x="106" y="246"/>
                    <a:pt x="114" y="250"/>
                    <a:pt x="119" y="250"/>
                  </a:cubicBezTo>
                  <a:close/>
                  <a:moveTo>
                    <a:pt x="157" y="245"/>
                  </a:moveTo>
                  <a:cubicBezTo>
                    <a:pt x="153" y="244"/>
                    <a:pt x="152" y="241"/>
                    <a:pt x="149" y="240"/>
                  </a:cubicBezTo>
                  <a:cubicBezTo>
                    <a:pt x="151" y="242"/>
                    <a:pt x="154" y="249"/>
                    <a:pt x="157" y="245"/>
                  </a:cubicBezTo>
                  <a:close/>
                  <a:moveTo>
                    <a:pt x="172" y="243"/>
                  </a:moveTo>
                  <a:cubicBezTo>
                    <a:pt x="175" y="243"/>
                    <a:pt x="176" y="241"/>
                    <a:pt x="176" y="240"/>
                  </a:cubicBezTo>
                  <a:cubicBezTo>
                    <a:pt x="174" y="239"/>
                    <a:pt x="174" y="242"/>
                    <a:pt x="172" y="243"/>
                  </a:cubicBezTo>
                  <a:close/>
                  <a:moveTo>
                    <a:pt x="273" y="244"/>
                  </a:moveTo>
                  <a:cubicBezTo>
                    <a:pt x="276" y="246"/>
                    <a:pt x="278" y="249"/>
                    <a:pt x="282" y="249"/>
                  </a:cubicBezTo>
                  <a:cubicBezTo>
                    <a:pt x="284" y="243"/>
                    <a:pt x="275" y="236"/>
                    <a:pt x="273" y="244"/>
                  </a:cubicBezTo>
                  <a:close/>
                  <a:moveTo>
                    <a:pt x="518" y="244"/>
                  </a:moveTo>
                  <a:cubicBezTo>
                    <a:pt x="521" y="246"/>
                    <a:pt x="523" y="248"/>
                    <a:pt x="526" y="250"/>
                  </a:cubicBezTo>
                  <a:cubicBezTo>
                    <a:pt x="530" y="244"/>
                    <a:pt x="522" y="242"/>
                    <a:pt x="519" y="240"/>
                  </a:cubicBezTo>
                  <a:cubicBezTo>
                    <a:pt x="519" y="242"/>
                    <a:pt x="518" y="242"/>
                    <a:pt x="518" y="244"/>
                  </a:cubicBezTo>
                  <a:close/>
                  <a:moveTo>
                    <a:pt x="598" y="268"/>
                  </a:moveTo>
                  <a:cubicBezTo>
                    <a:pt x="598" y="270"/>
                    <a:pt x="598" y="270"/>
                    <a:pt x="600" y="268"/>
                  </a:cubicBezTo>
                  <a:cubicBezTo>
                    <a:pt x="599" y="265"/>
                    <a:pt x="601" y="264"/>
                    <a:pt x="603" y="262"/>
                  </a:cubicBezTo>
                  <a:cubicBezTo>
                    <a:pt x="604" y="257"/>
                    <a:pt x="604" y="253"/>
                    <a:pt x="607" y="249"/>
                  </a:cubicBezTo>
                  <a:cubicBezTo>
                    <a:pt x="606" y="246"/>
                    <a:pt x="607" y="243"/>
                    <a:pt x="606" y="240"/>
                  </a:cubicBezTo>
                  <a:cubicBezTo>
                    <a:pt x="603" y="247"/>
                    <a:pt x="601" y="258"/>
                    <a:pt x="598" y="268"/>
                  </a:cubicBezTo>
                  <a:close/>
                  <a:moveTo>
                    <a:pt x="621" y="277"/>
                  </a:moveTo>
                  <a:cubicBezTo>
                    <a:pt x="627" y="272"/>
                    <a:pt x="625" y="261"/>
                    <a:pt x="630" y="253"/>
                  </a:cubicBezTo>
                  <a:cubicBezTo>
                    <a:pt x="628" y="250"/>
                    <a:pt x="630" y="247"/>
                    <a:pt x="632" y="246"/>
                  </a:cubicBezTo>
                  <a:cubicBezTo>
                    <a:pt x="632" y="243"/>
                    <a:pt x="633" y="241"/>
                    <a:pt x="631" y="240"/>
                  </a:cubicBezTo>
                  <a:cubicBezTo>
                    <a:pt x="629" y="254"/>
                    <a:pt x="622" y="264"/>
                    <a:pt x="621" y="277"/>
                  </a:cubicBezTo>
                  <a:close/>
                  <a:moveTo>
                    <a:pt x="219" y="248"/>
                  </a:moveTo>
                  <a:cubicBezTo>
                    <a:pt x="220" y="244"/>
                    <a:pt x="213" y="240"/>
                    <a:pt x="211" y="241"/>
                  </a:cubicBezTo>
                  <a:cubicBezTo>
                    <a:pt x="214" y="243"/>
                    <a:pt x="215" y="246"/>
                    <a:pt x="219" y="248"/>
                  </a:cubicBezTo>
                  <a:close/>
                  <a:moveTo>
                    <a:pt x="386" y="246"/>
                  </a:moveTo>
                  <a:cubicBezTo>
                    <a:pt x="391" y="247"/>
                    <a:pt x="392" y="251"/>
                    <a:pt x="398" y="252"/>
                  </a:cubicBezTo>
                  <a:cubicBezTo>
                    <a:pt x="400" y="246"/>
                    <a:pt x="393" y="244"/>
                    <a:pt x="391" y="241"/>
                  </a:cubicBezTo>
                  <a:cubicBezTo>
                    <a:pt x="389" y="243"/>
                    <a:pt x="386" y="243"/>
                    <a:pt x="386" y="246"/>
                  </a:cubicBezTo>
                  <a:close/>
                  <a:moveTo>
                    <a:pt x="468" y="248"/>
                  </a:moveTo>
                  <a:cubicBezTo>
                    <a:pt x="465" y="246"/>
                    <a:pt x="464" y="242"/>
                    <a:pt x="459" y="241"/>
                  </a:cubicBezTo>
                  <a:cubicBezTo>
                    <a:pt x="461" y="244"/>
                    <a:pt x="465" y="248"/>
                    <a:pt x="468" y="248"/>
                  </a:cubicBezTo>
                  <a:close/>
                  <a:moveTo>
                    <a:pt x="46" y="252"/>
                  </a:moveTo>
                  <a:cubicBezTo>
                    <a:pt x="47" y="252"/>
                    <a:pt x="48" y="253"/>
                    <a:pt x="50" y="253"/>
                  </a:cubicBezTo>
                  <a:cubicBezTo>
                    <a:pt x="49" y="249"/>
                    <a:pt x="50" y="244"/>
                    <a:pt x="47" y="241"/>
                  </a:cubicBezTo>
                  <a:cubicBezTo>
                    <a:pt x="46" y="244"/>
                    <a:pt x="46" y="248"/>
                    <a:pt x="46" y="252"/>
                  </a:cubicBezTo>
                  <a:close/>
                  <a:moveTo>
                    <a:pt x="209" y="246"/>
                  </a:moveTo>
                  <a:cubicBezTo>
                    <a:pt x="208" y="244"/>
                    <a:pt x="207" y="242"/>
                    <a:pt x="205" y="241"/>
                  </a:cubicBezTo>
                  <a:cubicBezTo>
                    <a:pt x="204" y="244"/>
                    <a:pt x="208" y="245"/>
                    <a:pt x="209" y="246"/>
                  </a:cubicBezTo>
                  <a:close/>
                  <a:moveTo>
                    <a:pt x="303" y="245"/>
                  </a:moveTo>
                  <a:cubicBezTo>
                    <a:pt x="306" y="246"/>
                    <a:pt x="311" y="253"/>
                    <a:pt x="313" y="248"/>
                  </a:cubicBezTo>
                  <a:cubicBezTo>
                    <a:pt x="310" y="246"/>
                    <a:pt x="305" y="238"/>
                    <a:pt x="303" y="245"/>
                  </a:cubicBezTo>
                  <a:close/>
                  <a:moveTo>
                    <a:pt x="326" y="249"/>
                  </a:moveTo>
                  <a:cubicBezTo>
                    <a:pt x="328" y="250"/>
                    <a:pt x="329" y="251"/>
                    <a:pt x="330" y="252"/>
                  </a:cubicBezTo>
                  <a:cubicBezTo>
                    <a:pt x="333" y="249"/>
                    <a:pt x="334" y="246"/>
                    <a:pt x="337" y="243"/>
                  </a:cubicBezTo>
                  <a:cubicBezTo>
                    <a:pt x="333" y="240"/>
                    <a:pt x="326" y="246"/>
                    <a:pt x="326" y="249"/>
                  </a:cubicBezTo>
                  <a:close/>
                  <a:moveTo>
                    <a:pt x="488" y="246"/>
                  </a:moveTo>
                  <a:cubicBezTo>
                    <a:pt x="489" y="246"/>
                    <a:pt x="489" y="246"/>
                    <a:pt x="489" y="248"/>
                  </a:cubicBezTo>
                  <a:cubicBezTo>
                    <a:pt x="491" y="248"/>
                    <a:pt x="491" y="245"/>
                    <a:pt x="492" y="244"/>
                  </a:cubicBezTo>
                  <a:cubicBezTo>
                    <a:pt x="491" y="243"/>
                    <a:pt x="491" y="242"/>
                    <a:pt x="489" y="241"/>
                  </a:cubicBezTo>
                  <a:cubicBezTo>
                    <a:pt x="489" y="243"/>
                    <a:pt x="488" y="244"/>
                    <a:pt x="488" y="246"/>
                  </a:cubicBezTo>
                  <a:close/>
                  <a:moveTo>
                    <a:pt x="177" y="246"/>
                  </a:moveTo>
                  <a:cubicBezTo>
                    <a:pt x="181" y="249"/>
                    <a:pt x="188" y="255"/>
                    <a:pt x="191" y="249"/>
                  </a:cubicBezTo>
                  <a:cubicBezTo>
                    <a:pt x="187" y="247"/>
                    <a:pt x="180" y="238"/>
                    <a:pt x="177" y="246"/>
                  </a:cubicBezTo>
                  <a:close/>
                  <a:moveTo>
                    <a:pt x="502" y="251"/>
                  </a:moveTo>
                  <a:cubicBezTo>
                    <a:pt x="504" y="250"/>
                    <a:pt x="505" y="249"/>
                    <a:pt x="505" y="246"/>
                  </a:cubicBezTo>
                  <a:cubicBezTo>
                    <a:pt x="503" y="244"/>
                    <a:pt x="502" y="243"/>
                    <a:pt x="499" y="242"/>
                  </a:cubicBezTo>
                  <a:cubicBezTo>
                    <a:pt x="497" y="246"/>
                    <a:pt x="499" y="250"/>
                    <a:pt x="502" y="251"/>
                  </a:cubicBezTo>
                  <a:close/>
                  <a:moveTo>
                    <a:pt x="573" y="254"/>
                  </a:moveTo>
                  <a:cubicBezTo>
                    <a:pt x="575" y="252"/>
                    <a:pt x="576" y="243"/>
                    <a:pt x="573" y="242"/>
                  </a:cubicBezTo>
                  <a:cubicBezTo>
                    <a:pt x="572" y="245"/>
                    <a:pt x="568" y="252"/>
                    <a:pt x="573" y="254"/>
                  </a:cubicBezTo>
                  <a:close/>
                  <a:moveTo>
                    <a:pt x="149" y="252"/>
                  </a:moveTo>
                  <a:cubicBezTo>
                    <a:pt x="149" y="252"/>
                    <a:pt x="150" y="252"/>
                    <a:pt x="151" y="252"/>
                  </a:cubicBezTo>
                  <a:cubicBezTo>
                    <a:pt x="150" y="247"/>
                    <a:pt x="148" y="245"/>
                    <a:pt x="145" y="243"/>
                  </a:cubicBezTo>
                  <a:cubicBezTo>
                    <a:pt x="142" y="246"/>
                    <a:pt x="147" y="250"/>
                    <a:pt x="149" y="252"/>
                  </a:cubicBezTo>
                  <a:close/>
                  <a:moveTo>
                    <a:pt x="290" y="243"/>
                  </a:moveTo>
                  <a:cubicBezTo>
                    <a:pt x="287" y="246"/>
                    <a:pt x="291" y="250"/>
                    <a:pt x="293" y="252"/>
                  </a:cubicBezTo>
                  <a:cubicBezTo>
                    <a:pt x="295" y="251"/>
                    <a:pt x="297" y="250"/>
                    <a:pt x="297" y="248"/>
                  </a:cubicBezTo>
                  <a:cubicBezTo>
                    <a:pt x="294" y="248"/>
                    <a:pt x="294" y="244"/>
                    <a:pt x="290" y="243"/>
                  </a:cubicBezTo>
                  <a:close/>
                  <a:moveTo>
                    <a:pt x="57" y="258"/>
                  </a:moveTo>
                  <a:cubicBezTo>
                    <a:pt x="56" y="253"/>
                    <a:pt x="55" y="247"/>
                    <a:pt x="52" y="244"/>
                  </a:cubicBezTo>
                  <a:cubicBezTo>
                    <a:pt x="54" y="247"/>
                    <a:pt x="52" y="256"/>
                    <a:pt x="57" y="258"/>
                  </a:cubicBezTo>
                  <a:close/>
                  <a:moveTo>
                    <a:pt x="230" y="245"/>
                  </a:moveTo>
                  <a:cubicBezTo>
                    <a:pt x="231" y="248"/>
                    <a:pt x="236" y="250"/>
                    <a:pt x="239" y="250"/>
                  </a:cubicBezTo>
                  <a:cubicBezTo>
                    <a:pt x="237" y="247"/>
                    <a:pt x="233" y="244"/>
                    <a:pt x="230" y="245"/>
                  </a:cubicBezTo>
                  <a:close/>
                  <a:moveTo>
                    <a:pt x="332" y="254"/>
                  </a:moveTo>
                  <a:cubicBezTo>
                    <a:pt x="339" y="257"/>
                    <a:pt x="344" y="261"/>
                    <a:pt x="350" y="264"/>
                  </a:cubicBezTo>
                  <a:cubicBezTo>
                    <a:pt x="352" y="261"/>
                    <a:pt x="348" y="258"/>
                    <a:pt x="347" y="256"/>
                  </a:cubicBezTo>
                  <a:cubicBezTo>
                    <a:pt x="344" y="252"/>
                    <a:pt x="342" y="247"/>
                    <a:pt x="339" y="244"/>
                  </a:cubicBezTo>
                  <a:cubicBezTo>
                    <a:pt x="337" y="248"/>
                    <a:pt x="334" y="250"/>
                    <a:pt x="332" y="254"/>
                  </a:cubicBezTo>
                  <a:close/>
                  <a:moveTo>
                    <a:pt x="452" y="245"/>
                  </a:moveTo>
                  <a:cubicBezTo>
                    <a:pt x="452" y="247"/>
                    <a:pt x="453" y="247"/>
                    <a:pt x="454" y="247"/>
                  </a:cubicBezTo>
                  <a:cubicBezTo>
                    <a:pt x="455" y="245"/>
                    <a:pt x="454" y="244"/>
                    <a:pt x="453" y="244"/>
                  </a:cubicBezTo>
                  <a:cubicBezTo>
                    <a:pt x="453" y="245"/>
                    <a:pt x="453" y="245"/>
                    <a:pt x="452" y="245"/>
                  </a:cubicBezTo>
                  <a:close/>
                  <a:moveTo>
                    <a:pt x="540" y="249"/>
                  </a:moveTo>
                  <a:cubicBezTo>
                    <a:pt x="542" y="251"/>
                    <a:pt x="544" y="253"/>
                    <a:pt x="547" y="254"/>
                  </a:cubicBezTo>
                  <a:cubicBezTo>
                    <a:pt x="548" y="251"/>
                    <a:pt x="548" y="251"/>
                    <a:pt x="548" y="249"/>
                  </a:cubicBezTo>
                  <a:cubicBezTo>
                    <a:pt x="546" y="248"/>
                    <a:pt x="544" y="245"/>
                    <a:pt x="541" y="244"/>
                  </a:cubicBezTo>
                  <a:cubicBezTo>
                    <a:pt x="541" y="246"/>
                    <a:pt x="540" y="247"/>
                    <a:pt x="540" y="249"/>
                  </a:cubicBezTo>
                  <a:close/>
                  <a:moveTo>
                    <a:pt x="240" y="252"/>
                  </a:moveTo>
                  <a:cubicBezTo>
                    <a:pt x="242" y="253"/>
                    <a:pt x="243" y="254"/>
                    <a:pt x="245" y="254"/>
                  </a:cubicBezTo>
                  <a:cubicBezTo>
                    <a:pt x="245" y="251"/>
                    <a:pt x="249" y="252"/>
                    <a:pt x="248" y="249"/>
                  </a:cubicBezTo>
                  <a:cubicBezTo>
                    <a:pt x="247" y="248"/>
                    <a:pt x="247" y="246"/>
                    <a:pt x="245" y="246"/>
                  </a:cubicBezTo>
                  <a:cubicBezTo>
                    <a:pt x="244" y="248"/>
                    <a:pt x="241" y="250"/>
                    <a:pt x="240" y="252"/>
                  </a:cubicBezTo>
                  <a:close/>
                  <a:moveTo>
                    <a:pt x="359" y="250"/>
                  </a:moveTo>
                  <a:cubicBezTo>
                    <a:pt x="359" y="247"/>
                    <a:pt x="355" y="246"/>
                    <a:pt x="354" y="246"/>
                  </a:cubicBezTo>
                  <a:cubicBezTo>
                    <a:pt x="356" y="247"/>
                    <a:pt x="356" y="250"/>
                    <a:pt x="359" y="250"/>
                  </a:cubicBezTo>
                  <a:close/>
                  <a:moveTo>
                    <a:pt x="370" y="248"/>
                  </a:moveTo>
                  <a:cubicBezTo>
                    <a:pt x="368" y="248"/>
                    <a:pt x="366" y="247"/>
                    <a:pt x="368" y="246"/>
                  </a:cubicBezTo>
                  <a:cubicBezTo>
                    <a:pt x="363" y="246"/>
                    <a:pt x="370" y="252"/>
                    <a:pt x="370" y="248"/>
                  </a:cubicBezTo>
                  <a:close/>
                  <a:moveTo>
                    <a:pt x="476" y="252"/>
                  </a:moveTo>
                  <a:cubicBezTo>
                    <a:pt x="477" y="254"/>
                    <a:pt x="477" y="255"/>
                    <a:pt x="479" y="255"/>
                  </a:cubicBezTo>
                  <a:cubicBezTo>
                    <a:pt x="480" y="253"/>
                    <a:pt x="481" y="251"/>
                    <a:pt x="482" y="248"/>
                  </a:cubicBezTo>
                  <a:cubicBezTo>
                    <a:pt x="480" y="248"/>
                    <a:pt x="480" y="246"/>
                    <a:pt x="478" y="246"/>
                  </a:cubicBezTo>
                  <a:cubicBezTo>
                    <a:pt x="478" y="249"/>
                    <a:pt x="476" y="249"/>
                    <a:pt x="476" y="252"/>
                  </a:cubicBezTo>
                  <a:close/>
                  <a:moveTo>
                    <a:pt x="614" y="268"/>
                  </a:moveTo>
                  <a:cubicBezTo>
                    <a:pt x="615" y="261"/>
                    <a:pt x="621" y="251"/>
                    <a:pt x="618" y="246"/>
                  </a:cubicBezTo>
                  <a:cubicBezTo>
                    <a:pt x="617" y="253"/>
                    <a:pt x="611" y="259"/>
                    <a:pt x="614" y="268"/>
                  </a:cubicBezTo>
                  <a:close/>
                  <a:moveTo>
                    <a:pt x="139" y="248"/>
                  </a:moveTo>
                  <a:cubicBezTo>
                    <a:pt x="141" y="248"/>
                    <a:pt x="141" y="249"/>
                    <a:pt x="142" y="249"/>
                  </a:cubicBezTo>
                  <a:cubicBezTo>
                    <a:pt x="142" y="247"/>
                    <a:pt x="141" y="247"/>
                    <a:pt x="140" y="246"/>
                  </a:cubicBezTo>
                  <a:cubicBezTo>
                    <a:pt x="140" y="247"/>
                    <a:pt x="139" y="247"/>
                    <a:pt x="139" y="248"/>
                  </a:cubicBezTo>
                  <a:close/>
                  <a:moveTo>
                    <a:pt x="197" y="249"/>
                  </a:moveTo>
                  <a:cubicBezTo>
                    <a:pt x="203" y="251"/>
                    <a:pt x="205" y="255"/>
                    <a:pt x="210" y="256"/>
                  </a:cubicBezTo>
                  <a:cubicBezTo>
                    <a:pt x="208" y="253"/>
                    <a:pt x="201" y="244"/>
                    <a:pt x="197" y="249"/>
                  </a:cubicBezTo>
                  <a:close/>
                  <a:moveTo>
                    <a:pt x="278" y="258"/>
                  </a:moveTo>
                  <a:cubicBezTo>
                    <a:pt x="278" y="256"/>
                    <a:pt x="280" y="255"/>
                    <a:pt x="280" y="253"/>
                  </a:cubicBezTo>
                  <a:cubicBezTo>
                    <a:pt x="278" y="249"/>
                    <a:pt x="273" y="248"/>
                    <a:pt x="269" y="247"/>
                  </a:cubicBezTo>
                  <a:cubicBezTo>
                    <a:pt x="268" y="252"/>
                    <a:pt x="274" y="255"/>
                    <a:pt x="278" y="258"/>
                  </a:cubicBezTo>
                  <a:close/>
                  <a:moveTo>
                    <a:pt x="410" y="252"/>
                  </a:moveTo>
                  <a:cubicBezTo>
                    <a:pt x="413" y="252"/>
                    <a:pt x="413" y="250"/>
                    <a:pt x="413" y="248"/>
                  </a:cubicBezTo>
                  <a:cubicBezTo>
                    <a:pt x="412" y="246"/>
                    <a:pt x="409" y="250"/>
                    <a:pt x="410" y="252"/>
                  </a:cubicBezTo>
                  <a:close/>
                  <a:moveTo>
                    <a:pt x="525" y="254"/>
                  </a:moveTo>
                  <a:cubicBezTo>
                    <a:pt x="523" y="250"/>
                    <a:pt x="520" y="249"/>
                    <a:pt x="517" y="247"/>
                  </a:cubicBezTo>
                  <a:cubicBezTo>
                    <a:pt x="517" y="250"/>
                    <a:pt x="522" y="252"/>
                    <a:pt x="525" y="254"/>
                  </a:cubicBezTo>
                  <a:close/>
                  <a:moveTo>
                    <a:pt x="308" y="254"/>
                  </a:moveTo>
                  <a:cubicBezTo>
                    <a:pt x="308" y="253"/>
                    <a:pt x="309" y="253"/>
                    <a:pt x="309" y="252"/>
                  </a:cubicBezTo>
                  <a:cubicBezTo>
                    <a:pt x="307" y="251"/>
                    <a:pt x="303" y="247"/>
                    <a:pt x="301" y="248"/>
                  </a:cubicBezTo>
                  <a:cubicBezTo>
                    <a:pt x="303" y="250"/>
                    <a:pt x="304" y="254"/>
                    <a:pt x="308" y="254"/>
                  </a:cubicBezTo>
                  <a:close/>
                  <a:moveTo>
                    <a:pt x="534" y="255"/>
                  </a:moveTo>
                  <a:cubicBezTo>
                    <a:pt x="537" y="252"/>
                    <a:pt x="532" y="250"/>
                    <a:pt x="531" y="248"/>
                  </a:cubicBezTo>
                  <a:cubicBezTo>
                    <a:pt x="528" y="251"/>
                    <a:pt x="530" y="255"/>
                    <a:pt x="534" y="255"/>
                  </a:cubicBezTo>
                  <a:close/>
                  <a:moveTo>
                    <a:pt x="233" y="255"/>
                  </a:moveTo>
                  <a:cubicBezTo>
                    <a:pt x="235" y="255"/>
                    <a:pt x="236" y="254"/>
                    <a:pt x="236" y="252"/>
                  </a:cubicBezTo>
                  <a:cubicBezTo>
                    <a:pt x="233" y="251"/>
                    <a:pt x="231" y="250"/>
                    <a:pt x="228" y="249"/>
                  </a:cubicBezTo>
                  <a:cubicBezTo>
                    <a:pt x="229" y="251"/>
                    <a:pt x="231" y="253"/>
                    <a:pt x="233" y="255"/>
                  </a:cubicBezTo>
                  <a:close/>
                  <a:moveTo>
                    <a:pt x="459" y="252"/>
                  </a:moveTo>
                  <a:cubicBezTo>
                    <a:pt x="462" y="252"/>
                    <a:pt x="466" y="258"/>
                    <a:pt x="468" y="256"/>
                  </a:cubicBezTo>
                  <a:cubicBezTo>
                    <a:pt x="467" y="254"/>
                    <a:pt x="462" y="251"/>
                    <a:pt x="459" y="249"/>
                  </a:cubicBezTo>
                  <a:cubicBezTo>
                    <a:pt x="459" y="250"/>
                    <a:pt x="459" y="251"/>
                    <a:pt x="459" y="252"/>
                  </a:cubicBezTo>
                  <a:close/>
                  <a:moveTo>
                    <a:pt x="256" y="252"/>
                  </a:moveTo>
                  <a:cubicBezTo>
                    <a:pt x="258" y="252"/>
                    <a:pt x="259" y="252"/>
                    <a:pt x="259" y="251"/>
                  </a:cubicBezTo>
                  <a:cubicBezTo>
                    <a:pt x="257" y="251"/>
                    <a:pt x="257" y="249"/>
                    <a:pt x="255" y="249"/>
                  </a:cubicBezTo>
                  <a:cubicBezTo>
                    <a:pt x="255" y="251"/>
                    <a:pt x="257" y="251"/>
                    <a:pt x="256" y="252"/>
                  </a:cubicBezTo>
                  <a:close/>
                  <a:moveTo>
                    <a:pt x="448" y="260"/>
                  </a:moveTo>
                  <a:cubicBezTo>
                    <a:pt x="450" y="257"/>
                    <a:pt x="451" y="254"/>
                    <a:pt x="452" y="251"/>
                  </a:cubicBezTo>
                  <a:cubicBezTo>
                    <a:pt x="445" y="246"/>
                    <a:pt x="442" y="258"/>
                    <a:pt x="448" y="260"/>
                  </a:cubicBezTo>
                  <a:close/>
                  <a:moveTo>
                    <a:pt x="414" y="254"/>
                  </a:moveTo>
                  <a:cubicBezTo>
                    <a:pt x="416" y="256"/>
                    <a:pt x="419" y="257"/>
                    <a:pt x="421" y="254"/>
                  </a:cubicBezTo>
                  <a:cubicBezTo>
                    <a:pt x="420" y="250"/>
                    <a:pt x="415" y="249"/>
                    <a:pt x="414" y="254"/>
                  </a:cubicBezTo>
                  <a:close/>
                  <a:moveTo>
                    <a:pt x="501" y="255"/>
                  </a:moveTo>
                  <a:cubicBezTo>
                    <a:pt x="499" y="253"/>
                    <a:pt x="499" y="250"/>
                    <a:pt x="495" y="250"/>
                  </a:cubicBezTo>
                  <a:cubicBezTo>
                    <a:pt x="496" y="253"/>
                    <a:pt x="498" y="254"/>
                    <a:pt x="501" y="255"/>
                  </a:cubicBezTo>
                  <a:close/>
                  <a:moveTo>
                    <a:pt x="509" y="260"/>
                  </a:moveTo>
                  <a:cubicBezTo>
                    <a:pt x="509" y="257"/>
                    <a:pt x="509" y="256"/>
                    <a:pt x="512" y="255"/>
                  </a:cubicBezTo>
                  <a:cubicBezTo>
                    <a:pt x="510" y="254"/>
                    <a:pt x="512" y="250"/>
                    <a:pt x="509" y="250"/>
                  </a:cubicBezTo>
                  <a:cubicBezTo>
                    <a:pt x="509" y="253"/>
                    <a:pt x="505" y="258"/>
                    <a:pt x="509" y="260"/>
                  </a:cubicBezTo>
                  <a:close/>
                  <a:moveTo>
                    <a:pt x="580" y="293"/>
                  </a:moveTo>
                  <a:cubicBezTo>
                    <a:pt x="581" y="286"/>
                    <a:pt x="583" y="278"/>
                    <a:pt x="586" y="272"/>
                  </a:cubicBezTo>
                  <a:cubicBezTo>
                    <a:pt x="587" y="265"/>
                    <a:pt x="592" y="256"/>
                    <a:pt x="591" y="250"/>
                  </a:cubicBezTo>
                  <a:cubicBezTo>
                    <a:pt x="586" y="264"/>
                    <a:pt x="579" y="280"/>
                    <a:pt x="580" y="293"/>
                  </a:cubicBezTo>
                  <a:close/>
                  <a:moveTo>
                    <a:pt x="74" y="269"/>
                  </a:moveTo>
                  <a:cubicBezTo>
                    <a:pt x="74" y="267"/>
                    <a:pt x="77" y="268"/>
                    <a:pt x="78" y="267"/>
                  </a:cubicBezTo>
                  <a:cubicBezTo>
                    <a:pt x="74" y="261"/>
                    <a:pt x="67" y="254"/>
                    <a:pt x="60" y="252"/>
                  </a:cubicBezTo>
                  <a:cubicBezTo>
                    <a:pt x="61" y="261"/>
                    <a:pt x="67" y="266"/>
                    <a:pt x="74" y="269"/>
                  </a:cubicBezTo>
                  <a:close/>
                  <a:moveTo>
                    <a:pt x="127" y="254"/>
                  </a:moveTo>
                  <a:cubicBezTo>
                    <a:pt x="128" y="254"/>
                    <a:pt x="127" y="252"/>
                    <a:pt x="128" y="251"/>
                  </a:cubicBezTo>
                  <a:cubicBezTo>
                    <a:pt x="127" y="251"/>
                    <a:pt x="126" y="251"/>
                    <a:pt x="126" y="251"/>
                  </a:cubicBezTo>
                  <a:cubicBezTo>
                    <a:pt x="126" y="252"/>
                    <a:pt x="125" y="255"/>
                    <a:pt x="127" y="254"/>
                  </a:cubicBezTo>
                  <a:close/>
                  <a:moveTo>
                    <a:pt x="190" y="254"/>
                  </a:moveTo>
                  <a:cubicBezTo>
                    <a:pt x="196" y="255"/>
                    <a:pt x="199" y="260"/>
                    <a:pt x="205" y="261"/>
                  </a:cubicBezTo>
                  <a:cubicBezTo>
                    <a:pt x="205" y="260"/>
                    <a:pt x="207" y="260"/>
                    <a:pt x="207" y="258"/>
                  </a:cubicBezTo>
                  <a:cubicBezTo>
                    <a:pt x="202" y="257"/>
                    <a:pt x="195" y="247"/>
                    <a:pt x="190" y="254"/>
                  </a:cubicBezTo>
                  <a:close/>
                  <a:moveTo>
                    <a:pt x="485" y="263"/>
                  </a:moveTo>
                  <a:cubicBezTo>
                    <a:pt x="486" y="260"/>
                    <a:pt x="488" y="257"/>
                    <a:pt x="489" y="253"/>
                  </a:cubicBezTo>
                  <a:cubicBezTo>
                    <a:pt x="487" y="253"/>
                    <a:pt x="488" y="251"/>
                    <a:pt x="485" y="251"/>
                  </a:cubicBezTo>
                  <a:cubicBezTo>
                    <a:pt x="485" y="255"/>
                    <a:pt x="480" y="260"/>
                    <a:pt x="485" y="263"/>
                  </a:cubicBezTo>
                  <a:close/>
                  <a:moveTo>
                    <a:pt x="39" y="255"/>
                  </a:moveTo>
                  <a:cubicBezTo>
                    <a:pt x="41" y="257"/>
                    <a:pt x="40" y="262"/>
                    <a:pt x="42" y="263"/>
                  </a:cubicBezTo>
                  <a:cubicBezTo>
                    <a:pt x="41" y="259"/>
                    <a:pt x="45" y="254"/>
                    <a:pt x="41" y="252"/>
                  </a:cubicBezTo>
                  <a:cubicBezTo>
                    <a:pt x="41" y="254"/>
                    <a:pt x="40" y="254"/>
                    <a:pt x="39" y="255"/>
                  </a:cubicBezTo>
                  <a:close/>
                  <a:moveTo>
                    <a:pt x="121" y="259"/>
                  </a:moveTo>
                  <a:cubicBezTo>
                    <a:pt x="121" y="257"/>
                    <a:pt x="120" y="257"/>
                    <a:pt x="120" y="255"/>
                  </a:cubicBezTo>
                  <a:cubicBezTo>
                    <a:pt x="116" y="256"/>
                    <a:pt x="115" y="250"/>
                    <a:pt x="111" y="252"/>
                  </a:cubicBezTo>
                  <a:cubicBezTo>
                    <a:pt x="114" y="255"/>
                    <a:pt x="117" y="257"/>
                    <a:pt x="121" y="259"/>
                  </a:cubicBezTo>
                  <a:close/>
                  <a:moveTo>
                    <a:pt x="299" y="259"/>
                  </a:moveTo>
                  <a:cubicBezTo>
                    <a:pt x="301" y="259"/>
                    <a:pt x="301" y="258"/>
                    <a:pt x="303" y="258"/>
                  </a:cubicBezTo>
                  <a:cubicBezTo>
                    <a:pt x="302" y="256"/>
                    <a:pt x="302" y="256"/>
                    <a:pt x="303" y="254"/>
                  </a:cubicBezTo>
                  <a:cubicBezTo>
                    <a:pt x="299" y="254"/>
                    <a:pt x="300" y="251"/>
                    <a:pt x="296" y="252"/>
                  </a:cubicBezTo>
                  <a:cubicBezTo>
                    <a:pt x="294" y="256"/>
                    <a:pt x="298" y="256"/>
                    <a:pt x="299" y="259"/>
                  </a:cubicBezTo>
                  <a:close/>
                  <a:moveTo>
                    <a:pt x="362" y="252"/>
                  </a:moveTo>
                  <a:cubicBezTo>
                    <a:pt x="362" y="255"/>
                    <a:pt x="363" y="253"/>
                    <a:pt x="365" y="254"/>
                  </a:cubicBezTo>
                  <a:cubicBezTo>
                    <a:pt x="366" y="252"/>
                    <a:pt x="363" y="251"/>
                    <a:pt x="362" y="252"/>
                  </a:cubicBezTo>
                  <a:close/>
                  <a:moveTo>
                    <a:pt x="566" y="255"/>
                  </a:moveTo>
                  <a:cubicBezTo>
                    <a:pt x="566" y="253"/>
                    <a:pt x="564" y="252"/>
                    <a:pt x="562" y="252"/>
                  </a:cubicBezTo>
                  <a:cubicBezTo>
                    <a:pt x="562" y="254"/>
                    <a:pt x="564" y="256"/>
                    <a:pt x="566" y="255"/>
                  </a:cubicBezTo>
                  <a:close/>
                  <a:moveTo>
                    <a:pt x="248" y="256"/>
                  </a:moveTo>
                  <a:cubicBezTo>
                    <a:pt x="250" y="258"/>
                    <a:pt x="253" y="258"/>
                    <a:pt x="255" y="256"/>
                  </a:cubicBezTo>
                  <a:cubicBezTo>
                    <a:pt x="254" y="254"/>
                    <a:pt x="253" y="253"/>
                    <a:pt x="251" y="252"/>
                  </a:cubicBezTo>
                  <a:cubicBezTo>
                    <a:pt x="250" y="254"/>
                    <a:pt x="249" y="254"/>
                    <a:pt x="248" y="256"/>
                  </a:cubicBezTo>
                  <a:close/>
                  <a:moveTo>
                    <a:pt x="550" y="257"/>
                  </a:moveTo>
                  <a:cubicBezTo>
                    <a:pt x="552" y="258"/>
                    <a:pt x="552" y="260"/>
                    <a:pt x="554" y="260"/>
                  </a:cubicBezTo>
                  <a:cubicBezTo>
                    <a:pt x="554" y="258"/>
                    <a:pt x="554" y="256"/>
                    <a:pt x="555" y="254"/>
                  </a:cubicBezTo>
                  <a:cubicBezTo>
                    <a:pt x="553" y="254"/>
                    <a:pt x="554" y="252"/>
                    <a:pt x="552" y="252"/>
                  </a:cubicBezTo>
                  <a:cubicBezTo>
                    <a:pt x="551" y="254"/>
                    <a:pt x="550" y="255"/>
                    <a:pt x="550" y="257"/>
                  </a:cubicBezTo>
                  <a:close/>
                  <a:moveTo>
                    <a:pt x="169" y="253"/>
                  </a:moveTo>
                  <a:cubicBezTo>
                    <a:pt x="168" y="255"/>
                    <a:pt x="166" y="256"/>
                    <a:pt x="163" y="257"/>
                  </a:cubicBezTo>
                  <a:cubicBezTo>
                    <a:pt x="163" y="255"/>
                    <a:pt x="162" y="254"/>
                    <a:pt x="160" y="254"/>
                  </a:cubicBezTo>
                  <a:cubicBezTo>
                    <a:pt x="163" y="262"/>
                    <a:pt x="173" y="266"/>
                    <a:pt x="179" y="258"/>
                  </a:cubicBezTo>
                  <a:cubicBezTo>
                    <a:pt x="174" y="257"/>
                    <a:pt x="173" y="254"/>
                    <a:pt x="169" y="253"/>
                  </a:cubicBezTo>
                  <a:close/>
                  <a:moveTo>
                    <a:pt x="375" y="255"/>
                  </a:moveTo>
                  <a:cubicBezTo>
                    <a:pt x="382" y="257"/>
                    <a:pt x="388" y="267"/>
                    <a:pt x="395" y="265"/>
                  </a:cubicBezTo>
                  <a:cubicBezTo>
                    <a:pt x="390" y="259"/>
                    <a:pt x="383" y="256"/>
                    <a:pt x="376" y="253"/>
                  </a:cubicBezTo>
                  <a:cubicBezTo>
                    <a:pt x="376" y="254"/>
                    <a:pt x="374" y="254"/>
                    <a:pt x="375" y="255"/>
                  </a:cubicBezTo>
                  <a:close/>
                  <a:moveTo>
                    <a:pt x="261" y="256"/>
                  </a:moveTo>
                  <a:cubicBezTo>
                    <a:pt x="265" y="260"/>
                    <a:pt x="267" y="264"/>
                    <a:pt x="272" y="267"/>
                  </a:cubicBezTo>
                  <a:cubicBezTo>
                    <a:pt x="274" y="262"/>
                    <a:pt x="266" y="257"/>
                    <a:pt x="262" y="254"/>
                  </a:cubicBezTo>
                  <a:cubicBezTo>
                    <a:pt x="262" y="255"/>
                    <a:pt x="261" y="255"/>
                    <a:pt x="261" y="256"/>
                  </a:cubicBezTo>
                  <a:close/>
                  <a:moveTo>
                    <a:pt x="355" y="256"/>
                  </a:moveTo>
                  <a:cubicBezTo>
                    <a:pt x="355" y="255"/>
                    <a:pt x="356" y="255"/>
                    <a:pt x="356" y="254"/>
                  </a:cubicBezTo>
                  <a:cubicBezTo>
                    <a:pt x="356" y="254"/>
                    <a:pt x="353" y="253"/>
                    <a:pt x="353" y="254"/>
                  </a:cubicBezTo>
                  <a:cubicBezTo>
                    <a:pt x="354" y="254"/>
                    <a:pt x="353" y="256"/>
                    <a:pt x="355" y="256"/>
                  </a:cubicBezTo>
                  <a:close/>
                  <a:moveTo>
                    <a:pt x="631" y="266"/>
                  </a:moveTo>
                  <a:cubicBezTo>
                    <a:pt x="633" y="261"/>
                    <a:pt x="634" y="257"/>
                    <a:pt x="632" y="254"/>
                  </a:cubicBezTo>
                  <a:cubicBezTo>
                    <a:pt x="632" y="258"/>
                    <a:pt x="629" y="262"/>
                    <a:pt x="631" y="266"/>
                  </a:cubicBezTo>
                  <a:close/>
                  <a:moveTo>
                    <a:pt x="236" y="259"/>
                  </a:moveTo>
                  <a:cubicBezTo>
                    <a:pt x="239" y="259"/>
                    <a:pt x="241" y="258"/>
                    <a:pt x="242" y="255"/>
                  </a:cubicBezTo>
                  <a:cubicBezTo>
                    <a:pt x="239" y="253"/>
                    <a:pt x="236" y="256"/>
                    <a:pt x="236" y="259"/>
                  </a:cubicBezTo>
                  <a:close/>
                  <a:moveTo>
                    <a:pt x="406" y="257"/>
                  </a:moveTo>
                  <a:cubicBezTo>
                    <a:pt x="407" y="256"/>
                    <a:pt x="409" y="255"/>
                    <a:pt x="406" y="254"/>
                  </a:cubicBezTo>
                  <a:cubicBezTo>
                    <a:pt x="406" y="255"/>
                    <a:pt x="405" y="257"/>
                    <a:pt x="406" y="257"/>
                  </a:cubicBezTo>
                  <a:close/>
                  <a:moveTo>
                    <a:pt x="200" y="266"/>
                  </a:moveTo>
                  <a:cubicBezTo>
                    <a:pt x="200" y="265"/>
                    <a:pt x="202" y="265"/>
                    <a:pt x="203" y="264"/>
                  </a:cubicBezTo>
                  <a:cubicBezTo>
                    <a:pt x="200" y="259"/>
                    <a:pt x="192" y="259"/>
                    <a:pt x="188" y="255"/>
                  </a:cubicBezTo>
                  <a:cubicBezTo>
                    <a:pt x="192" y="259"/>
                    <a:pt x="196" y="262"/>
                    <a:pt x="200" y="266"/>
                  </a:cubicBezTo>
                  <a:close/>
                  <a:moveTo>
                    <a:pt x="285" y="263"/>
                  </a:moveTo>
                  <a:cubicBezTo>
                    <a:pt x="286" y="261"/>
                    <a:pt x="288" y="260"/>
                    <a:pt x="289" y="258"/>
                  </a:cubicBezTo>
                  <a:cubicBezTo>
                    <a:pt x="286" y="258"/>
                    <a:pt x="285" y="256"/>
                    <a:pt x="284" y="255"/>
                  </a:cubicBezTo>
                  <a:cubicBezTo>
                    <a:pt x="281" y="257"/>
                    <a:pt x="280" y="262"/>
                    <a:pt x="285" y="263"/>
                  </a:cubicBezTo>
                  <a:close/>
                  <a:moveTo>
                    <a:pt x="399" y="258"/>
                  </a:moveTo>
                  <a:cubicBezTo>
                    <a:pt x="400" y="256"/>
                    <a:pt x="395" y="254"/>
                    <a:pt x="393" y="255"/>
                  </a:cubicBezTo>
                  <a:cubicBezTo>
                    <a:pt x="395" y="256"/>
                    <a:pt x="396" y="258"/>
                    <a:pt x="399" y="258"/>
                  </a:cubicBezTo>
                  <a:close/>
                  <a:moveTo>
                    <a:pt x="110" y="258"/>
                  </a:moveTo>
                  <a:cubicBezTo>
                    <a:pt x="108" y="258"/>
                    <a:pt x="107" y="254"/>
                    <a:pt x="106" y="256"/>
                  </a:cubicBezTo>
                  <a:cubicBezTo>
                    <a:pt x="107" y="256"/>
                    <a:pt x="109" y="259"/>
                    <a:pt x="110" y="258"/>
                  </a:cubicBezTo>
                  <a:close/>
                  <a:moveTo>
                    <a:pt x="455" y="264"/>
                  </a:moveTo>
                  <a:cubicBezTo>
                    <a:pt x="457" y="266"/>
                    <a:pt x="460" y="271"/>
                    <a:pt x="463" y="269"/>
                  </a:cubicBezTo>
                  <a:cubicBezTo>
                    <a:pt x="462" y="267"/>
                    <a:pt x="466" y="264"/>
                    <a:pt x="466" y="259"/>
                  </a:cubicBezTo>
                  <a:cubicBezTo>
                    <a:pt x="461" y="260"/>
                    <a:pt x="461" y="256"/>
                    <a:pt x="457" y="255"/>
                  </a:cubicBezTo>
                  <a:cubicBezTo>
                    <a:pt x="457" y="258"/>
                    <a:pt x="455" y="260"/>
                    <a:pt x="455" y="264"/>
                  </a:cubicBezTo>
                  <a:close/>
                  <a:moveTo>
                    <a:pt x="516" y="268"/>
                  </a:moveTo>
                  <a:cubicBezTo>
                    <a:pt x="518" y="267"/>
                    <a:pt x="518" y="269"/>
                    <a:pt x="519" y="269"/>
                  </a:cubicBezTo>
                  <a:cubicBezTo>
                    <a:pt x="520" y="266"/>
                    <a:pt x="522" y="263"/>
                    <a:pt x="523" y="260"/>
                  </a:cubicBezTo>
                  <a:cubicBezTo>
                    <a:pt x="521" y="259"/>
                    <a:pt x="519" y="256"/>
                    <a:pt x="516" y="255"/>
                  </a:cubicBezTo>
                  <a:cubicBezTo>
                    <a:pt x="517" y="261"/>
                    <a:pt x="517" y="263"/>
                    <a:pt x="516" y="268"/>
                  </a:cubicBezTo>
                  <a:close/>
                  <a:moveTo>
                    <a:pt x="528" y="258"/>
                  </a:moveTo>
                  <a:cubicBezTo>
                    <a:pt x="530" y="258"/>
                    <a:pt x="532" y="260"/>
                    <a:pt x="533" y="259"/>
                  </a:cubicBezTo>
                  <a:cubicBezTo>
                    <a:pt x="531" y="258"/>
                    <a:pt x="531" y="255"/>
                    <a:pt x="528" y="255"/>
                  </a:cubicBezTo>
                  <a:cubicBezTo>
                    <a:pt x="528" y="256"/>
                    <a:pt x="528" y="257"/>
                    <a:pt x="528" y="258"/>
                  </a:cubicBezTo>
                  <a:close/>
                  <a:moveTo>
                    <a:pt x="46" y="266"/>
                  </a:moveTo>
                  <a:cubicBezTo>
                    <a:pt x="49" y="267"/>
                    <a:pt x="51" y="270"/>
                    <a:pt x="55" y="271"/>
                  </a:cubicBezTo>
                  <a:cubicBezTo>
                    <a:pt x="52" y="266"/>
                    <a:pt x="54" y="256"/>
                    <a:pt x="46" y="256"/>
                  </a:cubicBezTo>
                  <a:cubicBezTo>
                    <a:pt x="46" y="261"/>
                    <a:pt x="46" y="261"/>
                    <a:pt x="46" y="266"/>
                  </a:cubicBezTo>
                  <a:close/>
                  <a:moveTo>
                    <a:pt x="330" y="257"/>
                  </a:moveTo>
                  <a:cubicBezTo>
                    <a:pt x="333" y="262"/>
                    <a:pt x="339" y="265"/>
                    <a:pt x="344" y="268"/>
                  </a:cubicBezTo>
                  <a:cubicBezTo>
                    <a:pt x="344" y="266"/>
                    <a:pt x="346" y="267"/>
                    <a:pt x="346" y="265"/>
                  </a:cubicBezTo>
                  <a:cubicBezTo>
                    <a:pt x="340" y="263"/>
                    <a:pt x="335" y="257"/>
                    <a:pt x="330" y="257"/>
                  </a:cubicBezTo>
                  <a:close/>
                  <a:moveTo>
                    <a:pt x="492" y="257"/>
                  </a:moveTo>
                  <a:cubicBezTo>
                    <a:pt x="492" y="261"/>
                    <a:pt x="489" y="262"/>
                    <a:pt x="490" y="266"/>
                  </a:cubicBezTo>
                  <a:cubicBezTo>
                    <a:pt x="492" y="267"/>
                    <a:pt x="492" y="270"/>
                    <a:pt x="496" y="270"/>
                  </a:cubicBezTo>
                  <a:cubicBezTo>
                    <a:pt x="496" y="267"/>
                    <a:pt x="498" y="265"/>
                    <a:pt x="499" y="262"/>
                  </a:cubicBezTo>
                  <a:cubicBezTo>
                    <a:pt x="498" y="259"/>
                    <a:pt x="496" y="258"/>
                    <a:pt x="496" y="256"/>
                  </a:cubicBezTo>
                  <a:cubicBezTo>
                    <a:pt x="495" y="257"/>
                    <a:pt x="493" y="256"/>
                    <a:pt x="492" y="257"/>
                  </a:cubicBezTo>
                  <a:close/>
                  <a:moveTo>
                    <a:pt x="572" y="259"/>
                  </a:moveTo>
                  <a:cubicBezTo>
                    <a:pt x="572" y="257"/>
                    <a:pt x="570" y="256"/>
                    <a:pt x="569" y="256"/>
                  </a:cubicBezTo>
                  <a:cubicBezTo>
                    <a:pt x="569" y="258"/>
                    <a:pt x="570" y="259"/>
                    <a:pt x="572" y="259"/>
                  </a:cubicBezTo>
                  <a:close/>
                  <a:moveTo>
                    <a:pt x="537" y="258"/>
                  </a:moveTo>
                  <a:cubicBezTo>
                    <a:pt x="538" y="260"/>
                    <a:pt x="540" y="262"/>
                    <a:pt x="543" y="263"/>
                  </a:cubicBezTo>
                  <a:cubicBezTo>
                    <a:pt x="542" y="260"/>
                    <a:pt x="539" y="260"/>
                    <a:pt x="540" y="257"/>
                  </a:cubicBezTo>
                  <a:cubicBezTo>
                    <a:pt x="539" y="257"/>
                    <a:pt x="538" y="257"/>
                    <a:pt x="538" y="257"/>
                  </a:cubicBezTo>
                  <a:cubicBezTo>
                    <a:pt x="538" y="257"/>
                    <a:pt x="538" y="258"/>
                    <a:pt x="537" y="258"/>
                  </a:cubicBezTo>
                  <a:close/>
                  <a:moveTo>
                    <a:pt x="239" y="263"/>
                  </a:moveTo>
                  <a:cubicBezTo>
                    <a:pt x="242" y="264"/>
                    <a:pt x="242" y="267"/>
                    <a:pt x="245" y="266"/>
                  </a:cubicBezTo>
                  <a:cubicBezTo>
                    <a:pt x="246" y="264"/>
                    <a:pt x="247" y="262"/>
                    <a:pt x="250" y="261"/>
                  </a:cubicBezTo>
                  <a:cubicBezTo>
                    <a:pt x="247" y="255"/>
                    <a:pt x="242" y="259"/>
                    <a:pt x="239" y="263"/>
                  </a:cubicBezTo>
                  <a:close/>
                  <a:moveTo>
                    <a:pt x="409" y="260"/>
                  </a:moveTo>
                  <a:cubicBezTo>
                    <a:pt x="412" y="259"/>
                    <a:pt x="413" y="264"/>
                    <a:pt x="416" y="263"/>
                  </a:cubicBezTo>
                  <a:cubicBezTo>
                    <a:pt x="415" y="260"/>
                    <a:pt x="413" y="258"/>
                    <a:pt x="410" y="257"/>
                  </a:cubicBezTo>
                  <a:cubicBezTo>
                    <a:pt x="410" y="258"/>
                    <a:pt x="408" y="258"/>
                    <a:pt x="409" y="260"/>
                  </a:cubicBezTo>
                  <a:close/>
                  <a:moveTo>
                    <a:pt x="138" y="261"/>
                  </a:moveTo>
                  <a:cubicBezTo>
                    <a:pt x="139" y="259"/>
                    <a:pt x="137" y="258"/>
                    <a:pt x="135" y="258"/>
                  </a:cubicBezTo>
                  <a:cubicBezTo>
                    <a:pt x="135" y="260"/>
                    <a:pt x="136" y="261"/>
                    <a:pt x="138" y="261"/>
                  </a:cubicBezTo>
                  <a:close/>
                  <a:moveTo>
                    <a:pt x="312" y="262"/>
                  </a:moveTo>
                  <a:cubicBezTo>
                    <a:pt x="313" y="262"/>
                    <a:pt x="315" y="259"/>
                    <a:pt x="314" y="258"/>
                  </a:cubicBezTo>
                  <a:cubicBezTo>
                    <a:pt x="314" y="259"/>
                    <a:pt x="312" y="260"/>
                    <a:pt x="312" y="262"/>
                  </a:cubicBezTo>
                  <a:close/>
                  <a:moveTo>
                    <a:pt x="316" y="267"/>
                  </a:moveTo>
                  <a:cubicBezTo>
                    <a:pt x="320" y="266"/>
                    <a:pt x="320" y="262"/>
                    <a:pt x="323" y="260"/>
                  </a:cubicBezTo>
                  <a:cubicBezTo>
                    <a:pt x="322" y="260"/>
                    <a:pt x="322" y="258"/>
                    <a:pt x="320" y="258"/>
                  </a:cubicBezTo>
                  <a:cubicBezTo>
                    <a:pt x="319" y="261"/>
                    <a:pt x="315" y="263"/>
                    <a:pt x="316" y="267"/>
                  </a:cubicBezTo>
                  <a:close/>
                  <a:moveTo>
                    <a:pt x="369" y="259"/>
                  </a:moveTo>
                  <a:cubicBezTo>
                    <a:pt x="371" y="259"/>
                    <a:pt x="371" y="261"/>
                    <a:pt x="372" y="260"/>
                  </a:cubicBezTo>
                  <a:cubicBezTo>
                    <a:pt x="373" y="259"/>
                    <a:pt x="371" y="258"/>
                    <a:pt x="371" y="258"/>
                  </a:cubicBezTo>
                  <a:cubicBezTo>
                    <a:pt x="371" y="259"/>
                    <a:pt x="370" y="258"/>
                    <a:pt x="369" y="259"/>
                  </a:cubicBezTo>
                  <a:close/>
                  <a:moveTo>
                    <a:pt x="558" y="263"/>
                  </a:moveTo>
                  <a:cubicBezTo>
                    <a:pt x="559" y="263"/>
                    <a:pt x="560" y="265"/>
                    <a:pt x="562" y="265"/>
                  </a:cubicBezTo>
                  <a:cubicBezTo>
                    <a:pt x="564" y="262"/>
                    <a:pt x="562" y="259"/>
                    <a:pt x="560" y="258"/>
                  </a:cubicBezTo>
                  <a:cubicBezTo>
                    <a:pt x="559" y="260"/>
                    <a:pt x="558" y="261"/>
                    <a:pt x="558" y="263"/>
                  </a:cubicBezTo>
                  <a:close/>
                  <a:moveTo>
                    <a:pt x="256" y="261"/>
                  </a:moveTo>
                  <a:cubicBezTo>
                    <a:pt x="258" y="261"/>
                    <a:pt x="259" y="263"/>
                    <a:pt x="261" y="263"/>
                  </a:cubicBezTo>
                  <a:cubicBezTo>
                    <a:pt x="261" y="261"/>
                    <a:pt x="259" y="259"/>
                    <a:pt x="257" y="258"/>
                  </a:cubicBezTo>
                  <a:cubicBezTo>
                    <a:pt x="257" y="260"/>
                    <a:pt x="255" y="259"/>
                    <a:pt x="256" y="261"/>
                  </a:cubicBezTo>
                  <a:close/>
                  <a:moveTo>
                    <a:pt x="165" y="266"/>
                  </a:moveTo>
                  <a:cubicBezTo>
                    <a:pt x="162" y="264"/>
                    <a:pt x="160" y="260"/>
                    <a:pt x="155" y="259"/>
                  </a:cubicBezTo>
                  <a:cubicBezTo>
                    <a:pt x="157" y="262"/>
                    <a:pt x="162" y="266"/>
                    <a:pt x="165" y="266"/>
                  </a:cubicBezTo>
                  <a:close/>
                  <a:moveTo>
                    <a:pt x="303" y="260"/>
                  </a:moveTo>
                  <a:cubicBezTo>
                    <a:pt x="303" y="264"/>
                    <a:pt x="306" y="261"/>
                    <a:pt x="306" y="259"/>
                  </a:cubicBezTo>
                  <a:cubicBezTo>
                    <a:pt x="304" y="259"/>
                    <a:pt x="305" y="261"/>
                    <a:pt x="303" y="260"/>
                  </a:cubicBezTo>
                  <a:close/>
                  <a:moveTo>
                    <a:pt x="288" y="265"/>
                  </a:moveTo>
                  <a:cubicBezTo>
                    <a:pt x="289" y="265"/>
                    <a:pt x="289" y="266"/>
                    <a:pt x="290" y="266"/>
                  </a:cubicBezTo>
                  <a:cubicBezTo>
                    <a:pt x="293" y="267"/>
                    <a:pt x="292" y="264"/>
                    <a:pt x="295" y="264"/>
                  </a:cubicBezTo>
                  <a:cubicBezTo>
                    <a:pt x="294" y="257"/>
                    <a:pt x="288" y="260"/>
                    <a:pt x="288" y="265"/>
                  </a:cubicBezTo>
                  <a:close/>
                  <a:moveTo>
                    <a:pt x="476" y="263"/>
                  </a:moveTo>
                  <a:cubicBezTo>
                    <a:pt x="477" y="261"/>
                    <a:pt x="475" y="260"/>
                    <a:pt x="473" y="260"/>
                  </a:cubicBezTo>
                  <a:cubicBezTo>
                    <a:pt x="473" y="262"/>
                    <a:pt x="474" y="263"/>
                    <a:pt x="476" y="263"/>
                  </a:cubicBezTo>
                  <a:close/>
                  <a:moveTo>
                    <a:pt x="592" y="310"/>
                  </a:moveTo>
                  <a:cubicBezTo>
                    <a:pt x="597" y="309"/>
                    <a:pt x="594" y="300"/>
                    <a:pt x="599" y="296"/>
                  </a:cubicBezTo>
                  <a:cubicBezTo>
                    <a:pt x="598" y="292"/>
                    <a:pt x="600" y="291"/>
                    <a:pt x="601" y="288"/>
                  </a:cubicBezTo>
                  <a:cubicBezTo>
                    <a:pt x="601" y="277"/>
                    <a:pt x="610" y="271"/>
                    <a:pt x="608" y="260"/>
                  </a:cubicBezTo>
                  <a:cubicBezTo>
                    <a:pt x="601" y="274"/>
                    <a:pt x="596" y="295"/>
                    <a:pt x="592" y="310"/>
                  </a:cubicBezTo>
                  <a:close/>
                  <a:moveTo>
                    <a:pt x="223" y="262"/>
                  </a:moveTo>
                  <a:cubicBezTo>
                    <a:pt x="223" y="263"/>
                    <a:pt x="224" y="264"/>
                    <a:pt x="226" y="265"/>
                  </a:cubicBezTo>
                  <a:cubicBezTo>
                    <a:pt x="226" y="264"/>
                    <a:pt x="227" y="264"/>
                    <a:pt x="227" y="263"/>
                  </a:cubicBezTo>
                  <a:cubicBezTo>
                    <a:pt x="227" y="261"/>
                    <a:pt x="225" y="260"/>
                    <a:pt x="223" y="262"/>
                  </a:cubicBezTo>
                  <a:close/>
                  <a:moveTo>
                    <a:pt x="389" y="271"/>
                  </a:moveTo>
                  <a:cubicBezTo>
                    <a:pt x="390" y="271"/>
                    <a:pt x="390" y="270"/>
                    <a:pt x="391" y="270"/>
                  </a:cubicBezTo>
                  <a:cubicBezTo>
                    <a:pt x="388" y="265"/>
                    <a:pt x="381" y="262"/>
                    <a:pt x="377" y="261"/>
                  </a:cubicBezTo>
                  <a:cubicBezTo>
                    <a:pt x="380" y="266"/>
                    <a:pt x="385" y="269"/>
                    <a:pt x="389" y="271"/>
                  </a:cubicBezTo>
                  <a:close/>
                  <a:moveTo>
                    <a:pt x="448" y="263"/>
                  </a:moveTo>
                  <a:cubicBezTo>
                    <a:pt x="448" y="261"/>
                    <a:pt x="444" y="260"/>
                    <a:pt x="444" y="261"/>
                  </a:cubicBezTo>
                  <a:cubicBezTo>
                    <a:pt x="446" y="261"/>
                    <a:pt x="446" y="263"/>
                    <a:pt x="448" y="263"/>
                  </a:cubicBezTo>
                  <a:close/>
                  <a:moveTo>
                    <a:pt x="175" y="266"/>
                  </a:moveTo>
                  <a:cubicBezTo>
                    <a:pt x="181" y="268"/>
                    <a:pt x="191" y="280"/>
                    <a:pt x="195" y="270"/>
                  </a:cubicBezTo>
                  <a:cubicBezTo>
                    <a:pt x="189" y="266"/>
                    <a:pt x="182" y="256"/>
                    <a:pt x="175" y="266"/>
                  </a:cubicBezTo>
                  <a:close/>
                  <a:moveTo>
                    <a:pt x="319" y="271"/>
                  </a:moveTo>
                  <a:cubicBezTo>
                    <a:pt x="324" y="272"/>
                    <a:pt x="326" y="275"/>
                    <a:pt x="330" y="277"/>
                  </a:cubicBezTo>
                  <a:cubicBezTo>
                    <a:pt x="333" y="275"/>
                    <a:pt x="337" y="274"/>
                    <a:pt x="338" y="270"/>
                  </a:cubicBezTo>
                  <a:cubicBezTo>
                    <a:pt x="333" y="269"/>
                    <a:pt x="332" y="262"/>
                    <a:pt x="326" y="261"/>
                  </a:cubicBezTo>
                  <a:cubicBezTo>
                    <a:pt x="324" y="265"/>
                    <a:pt x="320" y="266"/>
                    <a:pt x="319" y="271"/>
                  </a:cubicBezTo>
                  <a:close/>
                  <a:moveTo>
                    <a:pt x="209" y="263"/>
                  </a:moveTo>
                  <a:cubicBezTo>
                    <a:pt x="211" y="264"/>
                    <a:pt x="212" y="266"/>
                    <a:pt x="214" y="266"/>
                  </a:cubicBezTo>
                  <a:cubicBezTo>
                    <a:pt x="214" y="264"/>
                    <a:pt x="216" y="265"/>
                    <a:pt x="216" y="263"/>
                  </a:cubicBezTo>
                  <a:cubicBezTo>
                    <a:pt x="214" y="262"/>
                    <a:pt x="211" y="261"/>
                    <a:pt x="209" y="263"/>
                  </a:cubicBezTo>
                  <a:close/>
                  <a:moveTo>
                    <a:pt x="361" y="267"/>
                  </a:moveTo>
                  <a:cubicBezTo>
                    <a:pt x="367" y="273"/>
                    <a:pt x="373" y="279"/>
                    <a:pt x="382" y="282"/>
                  </a:cubicBezTo>
                  <a:cubicBezTo>
                    <a:pt x="384" y="280"/>
                    <a:pt x="385" y="278"/>
                    <a:pt x="386" y="275"/>
                  </a:cubicBezTo>
                  <a:cubicBezTo>
                    <a:pt x="384" y="274"/>
                    <a:pt x="381" y="272"/>
                    <a:pt x="379" y="270"/>
                  </a:cubicBezTo>
                  <a:cubicBezTo>
                    <a:pt x="377" y="271"/>
                    <a:pt x="372" y="275"/>
                    <a:pt x="369" y="272"/>
                  </a:cubicBezTo>
                  <a:cubicBezTo>
                    <a:pt x="371" y="271"/>
                    <a:pt x="374" y="271"/>
                    <a:pt x="375" y="268"/>
                  </a:cubicBezTo>
                  <a:cubicBezTo>
                    <a:pt x="370" y="264"/>
                    <a:pt x="364" y="259"/>
                    <a:pt x="361" y="267"/>
                  </a:cubicBezTo>
                  <a:close/>
                  <a:moveTo>
                    <a:pt x="551" y="270"/>
                  </a:moveTo>
                  <a:cubicBezTo>
                    <a:pt x="552" y="267"/>
                    <a:pt x="552" y="265"/>
                    <a:pt x="552" y="263"/>
                  </a:cubicBezTo>
                  <a:cubicBezTo>
                    <a:pt x="551" y="265"/>
                    <a:pt x="550" y="262"/>
                    <a:pt x="550" y="262"/>
                  </a:cubicBezTo>
                  <a:cubicBezTo>
                    <a:pt x="549" y="262"/>
                    <a:pt x="549" y="262"/>
                    <a:pt x="548" y="262"/>
                  </a:cubicBezTo>
                  <a:cubicBezTo>
                    <a:pt x="549" y="264"/>
                    <a:pt x="548" y="267"/>
                    <a:pt x="551" y="270"/>
                  </a:cubicBezTo>
                  <a:close/>
                  <a:moveTo>
                    <a:pt x="64" y="278"/>
                  </a:moveTo>
                  <a:cubicBezTo>
                    <a:pt x="61" y="273"/>
                    <a:pt x="62" y="265"/>
                    <a:pt x="56" y="262"/>
                  </a:cubicBezTo>
                  <a:cubicBezTo>
                    <a:pt x="57" y="269"/>
                    <a:pt x="59" y="278"/>
                    <a:pt x="64" y="278"/>
                  </a:cubicBezTo>
                  <a:close/>
                  <a:moveTo>
                    <a:pt x="120" y="265"/>
                  </a:moveTo>
                  <a:cubicBezTo>
                    <a:pt x="120" y="264"/>
                    <a:pt x="120" y="263"/>
                    <a:pt x="120" y="262"/>
                  </a:cubicBezTo>
                  <a:cubicBezTo>
                    <a:pt x="119" y="262"/>
                    <a:pt x="119" y="262"/>
                    <a:pt x="118" y="262"/>
                  </a:cubicBezTo>
                  <a:cubicBezTo>
                    <a:pt x="118" y="264"/>
                    <a:pt x="119" y="265"/>
                    <a:pt x="120" y="265"/>
                  </a:cubicBezTo>
                  <a:close/>
                  <a:moveTo>
                    <a:pt x="253" y="262"/>
                  </a:moveTo>
                  <a:cubicBezTo>
                    <a:pt x="251" y="265"/>
                    <a:pt x="248" y="266"/>
                    <a:pt x="246" y="270"/>
                  </a:cubicBezTo>
                  <a:cubicBezTo>
                    <a:pt x="252" y="275"/>
                    <a:pt x="255" y="283"/>
                    <a:pt x="263" y="285"/>
                  </a:cubicBezTo>
                  <a:cubicBezTo>
                    <a:pt x="266" y="281"/>
                    <a:pt x="267" y="276"/>
                    <a:pt x="270" y="271"/>
                  </a:cubicBezTo>
                  <a:cubicBezTo>
                    <a:pt x="265" y="268"/>
                    <a:pt x="259" y="265"/>
                    <a:pt x="253" y="262"/>
                  </a:cubicBezTo>
                  <a:close/>
                  <a:moveTo>
                    <a:pt x="522" y="272"/>
                  </a:moveTo>
                  <a:cubicBezTo>
                    <a:pt x="524" y="273"/>
                    <a:pt x="526" y="274"/>
                    <a:pt x="527" y="275"/>
                  </a:cubicBezTo>
                  <a:cubicBezTo>
                    <a:pt x="529" y="273"/>
                    <a:pt x="529" y="271"/>
                    <a:pt x="531" y="270"/>
                  </a:cubicBezTo>
                  <a:cubicBezTo>
                    <a:pt x="531" y="265"/>
                    <a:pt x="529" y="263"/>
                    <a:pt x="525" y="262"/>
                  </a:cubicBezTo>
                  <a:cubicBezTo>
                    <a:pt x="524" y="266"/>
                    <a:pt x="523" y="268"/>
                    <a:pt x="522" y="272"/>
                  </a:cubicBezTo>
                  <a:close/>
                  <a:moveTo>
                    <a:pt x="567" y="263"/>
                  </a:moveTo>
                  <a:cubicBezTo>
                    <a:pt x="567" y="264"/>
                    <a:pt x="568" y="264"/>
                    <a:pt x="568" y="265"/>
                  </a:cubicBezTo>
                  <a:cubicBezTo>
                    <a:pt x="571" y="265"/>
                    <a:pt x="571" y="261"/>
                    <a:pt x="567" y="263"/>
                  </a:cubicBezTo>
                  <a:close/>
                  <a:moveTo>
                    <a:pt x="637" y="270"/>
                  </a:moveTo>
                  <a:cubicBezTo>
                    <a:pt x="637" y="267"/>
                    <a:pt x="641" y="264"/>
                    <a:pt x="639" y="262"/>
                  </a:cubicBezTo>
                  <a:cubicBezTo>
                    <a:pt x="639" y="265"/>
                    <a:pt x="636" y="268"/>
                    <a:pt x="637" y="270"/>
                  </a:cubicBezTo>
                  <a:close/>
                  <a:moveTo>
                    <a:pt x="409" y="266"/>
                  </a:moveTo>
                  <a:cubicBezTo>
                    <a:pt x="410" y="267"/>
                    <a:pt x="411" y="266"/>
                    <a:pt x="412" y="266"/>
                  </a:cubicBezTo>
                  <a:cubicBezTo>
                    <a:pt x="412" y="264"/>
                    <a:pt x="410" y="263"/>
                    <a:pt x="408" y="263"/>
                  </a:cubicBezTo>
                  <a:cubicBezTo>
                    <a:pt x="408" y="265"/>
                    <a:pt x="409" y="265"/>
                    <a:pt x="409" y="266"/>
                  </a:cubicBezTo>
                  <a:close/>
                  <a:moveTo>
                    <a:pt x="293" y="269"/>
                  </a:moveTo>
                  <a:cubicBezTo>
                    <a:pt x="296" y="270"/>
                    <a:pt x="298" y="267"/>
                    <a:pt x="299" y="265"/>
                  </a:cubicBezTo>
                  <a:cubicBezTo>
                    <a:pt x="296" y="266"/>
                    <a:pt x="294" y="266"/>
                    <a:pt x="293" y="269"/>
                  </a:cubicBezTo>
                  <a:close/>
                  <a:moveTo>
                    <a:pt x="467" y="274"/>
                  </a:moveTo>
                  <a:cubicBezTo>
                    <a:pt x="468" y="275"/>
                    <a:pt x="468" y="276"/>
                    <a:pt x="470" y="276"/>
                  </a:cubicBezTo>
                  <a:cubicBezTo>
                    <a:pt x="473" y="274"/>
                    <a:pt x="473" y="270"/>
                    <a:pt x="475" y="267"/>
                  </a:cubicBezTo>
                  <a:cubicBezTo>
                    <a:pt x="473" y="267"/>
                    <a:pt x="473" y="264"/>
                    <a:pt x="470" y="265"/>
                  </a:cubicBezTo>
                  <a:cubicBezTo>
                    <a:pt x="470" y="268"/>
                    <a:pt x="468" y="270"/>
                    <a:pt x="467" y="274"/>
                  </a:cubicBezTo>
                  <a:close/>
                  <a:moveTo>
                    <a:pt x="203" y="269"/>
                  </a:moveTo>
                  <a:cubicBezTo>
                    <a:pt x="207" y="270"/>
                    <a:pt x="208" y="274"/>
                    <a:pt x="212" y="272"/>
                  </a:cubicBezTo>
                  <a:cubicBezTo>
                    <a:pt x="212" y="270"/>
                    <a:pt x="213" y="270"/>
                    <a:pt x="213" y="268"/>
                  </a:cubicBezTo>
                  <a:cubicBezTo>
                    <a:pt x="209" y="265"/>
                    <a:pt x="205" y="265"/>
                    <a:pt x="203" y="269"/>
                  </a:cubicBezTo>
                  <a:close/>
                  <a:moveTo>
                    <a:pt x="436" y="277"/>
                  </a:moveTo>
                  <a:cubicBezTo>
                    <a:pt x="439" y="274"/>
                    <a:pt x="443" y="273"/>
                    <a:pt x="444" y="268"/>
                  </a:cubicBezTo>
                  <a:cubicBezTo>
                    <a:pt x="442" y="267"/>
                    <a:pt x="440" y="266"/>
                    <a:pt x="438" y="265"/>
                  </a:cubicBezTo>
                  <a:cubicBezTo>
                    <a:pt x="438" y="269"/>
                    <a:pt x="433" y="274"/>
                    <a:pt x="436" y="277"/>
                  </a:cubicBezTo>
                  <a:close/>
                  <a:moveTo>
                    <a:pt x="218" y="268"/>
                  </a:moveTo>
                  <a:cubicBezTo>
                    <a:pt x="220" y="268"/>
                    <a:pt x="220" y="270"/>
                    <a:pt x="222" y="269"/>
                  </a:cubicBezTo>
                  <a:cubicBezTo>
                    <a:pt x="222" y="267"/>
                    <a:pt x="220" y="267"/>
                    <a:pt x="219" y="266"/>
                  </a:cubicBezTo>
                  <a:cubicBezTo>
                    <a:pt x="219" y="267"/>
                    <a:pt x="218" y="267"/>
                    <a:pt x="218" y="268"/>
                  </a:cubicBezTo>
                  <a:close/>
                  <a:moveTo>
                    <a:pt x="159" y="271"/>
                  </a:moveTo>
                  <a:cubicBezTo>
                    <a:pt x="156" y="270"/>
                    <a:pt x="154" y="268"/>
                    <a:pt x="152" y="266"/>
                  </a:cubicBezTo>
                  <a:cubicBezTo>
                    <a:pt x="151" y="269"/>
                    <a:pt x="157" y="272"/>
                    <a:pt x="159" y="271"/>
                  </a:cubicBezTo>
                  <a:close/>
                  <a:moveTo>
                    <a:pt x="123" y="268"/>
                  </a:moveTo>
                  <a:cubicBezTo>
                    <a:pt x="123" y="269"/>
                    <a:pt x="125" y="271"/>
                    <a:pt x="127" y="269"/>
                  </a:cubicBezTo>
                  <a:cubicBezTo>
                    <a:pt x="127" y="267"/>
                    <a:pt x="125" y="266"/>
                    <a:pt x="123" y="268"/>
                  </a:cubicBezTo>
                  <a:close/>
                  <a:moveTo>
                    <a:pt x="275" y="272"/>
                  </a:moveTo>
                  <a:cubicBezTo>
                    <a:pt x="279" y="272"/>
                    <a:pt x="278" y="268"/>
                    <a:pt x="276" y="267"/>
                  </a:cubicBezTo>
                  <a:cubicBezTo>
                    <a:pt x="276" y="270"/>
                    <a:pt x="274" y="269"/>
                    <a:pt x="275" y="272"/>
                  </a:cubicBezTo>
                  <a:close/>
                  <a:moveTo>
                    <a:pt x="461" y="273"/>
                  </a:moveTo>
                  <a:cubicBezTo>
                    <a:pt x="460" y="270"/>
                    <a:pt x="455" y="268"/>
                    <a:pt x="453" y="268"/>
                  </a:cubicBezTo>
                  <a:cubicBezTo>
                    <a:pt x="456" y="269"/>
                    <a:pt x="458" y="272"/>
                    <a:pt x="461" y="273"/>
                  </a:cubicBezTo>
                  <a:close/>
                  <a:moveTo>
                    <a:pt x="553" y="273"/>
                  </a:moveTo>
                  <a:cubicBezTo>
                    <a:pt x="555" y="274"/>
                    <a:pt x="556" y="275"/>
                    <a:pt x="557" y="277"/>
                  </a:cubicBezTo>
                  <a:cubicBezTo>
                    <a:pt x="556" y="279"/>
                    <a:pt x="553" y="279"/>
                    <a:pt x="551" y="279"/>
                  </a:cubicBezTo>
                  <a:cubicBezTo>
                    <a:pt x="547" y="290"/>
                    <a:pt x="542" y="303"/>
                    <a:pt x="538" y="315"/>
                  </a:cubicBezTo>
                  <a:cubicBezTo>
                    <a:pt x="548" y="308"/>
                    <a:pt x="553" y="297"/>
                    <a:pt x="556" y="283"/>
                  </a:cubicBezTo>
                  <a:cubicBezTo>
                    <a:pt x="557" y="282"/>
                    <a:pt x="557" y="281"/>
                    <a:pt x="559" y="281"/>
                  </a:cubicBezTo>
                  <a:cubicBezTo>
                    <a:pt x="558" y="277"/>
                    <a:pt x="560" y="273"/>
                    <a:pt x="562" y="271"/>
                  </a:cubicBezTo>
                  <a:cubicBezTo>
                    <a:pt x="560" y="270"/>
                    <a:pt x="559" y="267"/>
                    <a:pt x="556" y="267"/>
                  </a:cubicBezTo>
                  <a:cubicBezTo>
                    <a:pt x="556" y="270"/>
                    <a:pt x="554" y="271"/>
                    <a:pt x="553" y="273"/>
                  </a:cubicBezTo>
                  <a:close/>
                  <a:moveTo>
                    <a:pt x="80" y="290"/>
                  </a:moveTo>
                  <a:cubicBezTo>
                    <a:pt x="79" y="284"/>
                    <a:pt x="75" y="280"/>
                    <a:pt x="75" y="273"/>
                  </a:cubicBezTo>
                  <a:cubicBezTo>
                    <a:pt x="71" y="272"/>
                    <a:pt x="69" y="269"/>
                    <a:pt x="65" y="268"/>
                  </a:cubicBezTo>
                  <a:cubicBezTo>
                    <a:pt x="67" y="278"/>
                    <a:pt x="71" y="286"/>
                    <a:pt x="80" y="290"/>
                  </a:cubicBezTo>
                  <a:close/>
                  <a:moveTo>
                    <a:pt x="231" y="269"/>
                  </a:moveTo>
                  <a:cubicBezTo>
                    <a:pt x="233" y="270"/>
                    <a:pt x="234" y="272"/>
                    <a:pt x="236" y="272"/>
                  </a:cubicBezTo>
                  <a:cubicBezTo>
                    <a:pt x="236" y="269"/>
                    <a:pt x="232" y="266"/>
                    <a:pt x="231" y="269"/>
                  </a:cubicBezTo>
                  <a:close/>
                  <a:moveTo>
                    <a:pt x="100" y="286"/>
                  </a:moveTo>
                  <a:cubicBezTo>
                    <a:pt x="97" y="278"/>
                    <a:pt x="90" y="270"/>
                    <a:pt x="83" y="269"/>
                  </a:cubicBezTo>
                  <a:cubicBezTo>
                    <a:pt x="89" y="275"/>
                    <a:pt x="92" y="282"/>
                    <a:pt x="100" y="286"/>
                  </a:cubicBezTo>
                  <a:close/>
                  <a:moveTo>
                    <a:pt x="143" y="271"/>
                  </a:moveTo>
                  <a:cubicBezTo>
                    <a:pt x="146" y="273"/>
                    <a:pt x="148" y="275"/>
                    <a:pt x="151" y="277"/>
                  </a:cubicBezTo>
                  <a:cubicBezTo>
                    <a:pt x="152" y="276"/>
                    <a:pt x="153" y="276"/>
                    <a:pt x="152" y="274"/>
                  </a:cubicBezTo>
                  <a:cubicBezTo>
                    <a:pt x="150" y="273"/>
                    <a:pt x="148" y="269"/>
                    <a:pt x="145" y="268"/>
                  </a:cubicBezTo>
                  <a:cubicBezTo>
                    <a:pt x="145" y="269"/>
                    <a:pt x="144" y="269"/>
                    <a:pt x="143" y="271"/>
                  </a:cubicBezTo>
                  <a:close/>
                  <a:moveTo>
                    <a:pt x="185" y="280"/>
                  </a:moveTo>
                  <a:cubicBezTo>
                    <a:pt x="186" y="279"/>
                    <a:pt x="188" y="278"/>
                    <a:pt x="189" y="276"/>
                  </a:cubicBezTo>
                  <a:cubicBezTo>
                    <a:pt x="183" y="274"/>
                    <a:pt x="178" y="269"/>
                    <a:pt x="172" y="269"/>
                  </a:cubicBezTo>
                  <a:cubicBezTo>
                    <a:pt x="177" y="272"/>
                    <a:pt x="179" y="279"/>
                    <a:pt x="185" y="280"/>
                  </a:cubicBezTo>
                  <a:close/>
                  <a:moveTo>
                    <a:pt x="299" y="272"/>
                  </a:moveTo>
                  <a:cubicBezTo>
                    <a:pt x="301" y="272"/>
                    <a:pt x="302" y="275"/>
                    <a:pt x="304" y="275"/>
                  </a:cubicBezTo>
                  <a:cubicBezTo>
                    <a:pt x="305" y="274"/>
                    <a:pt x="307" y="271"/>
                    <a:pt x="306" y="270"/>
                  </a:cubicBezTo>
                  <a:cubicBezTo>
                    <a:pt x="305" y="269"/>
                    <a:pt x="300" y="268"/>
                    <a:pt x="299" y="272"/>
                  </a:cubicBezTo>
                  <a:close/>
                  <a:moveTo>
                    <a:pt x="430" y="272"/>
                  </a:moveTo>
                  <a:cubicBezTo>
                    <a:pt x="432" y="273"/>
                    <a:pt x="433" y="269"/>
                    <a:pt x="432" y="269"/>
                  </a:cubicBezTo>
                  <a:cubicBezTo>
                    <a:pt x="431" y="270"/>
                    <a:pt x="431" y="271"/>
                    <a:pt x="430" y="272"/>
                  </a:cubicBezTo>
                  <a:close/>
                  <a:moveTo>
                    <a:pt x="531" y="277"/>
                  </a:moveTo>
                  <a:cubicBezTo>
                    <a:pt x="531" y="279"/>
                    <a:pt x="534" y="279"/>
                    <a:pt x="534" y="282"/>
                  </a:cubicBezTo>
                  <a:cubicBezTo>
                    <a:pt x="532" y="284"/>
                    <a:pt x="531" y="282"/>
                    <a:pt x="529" y="283"/>
                  </a:cubicBezTo>
                  <a:cubicBezTo>
                    <a:pt x="527" y="286"/>
                    <a:pt x="528" y="290"/>
                    <a:pt x="529" y="294"/>
                  </a:cubicBezTo>
                  <a:cubicBezTo>
                    <a:pt x="520" y="300"/>
                    <a:pt x="521" y="314"/>
                    <a:pt x="516" y="323"/>
                  </a:cubicBezTo>
                  <a:cubicBezTo>
                    <a:pt x="519" y="323"/>
                    <a:pt x="521" y="318"/>
                    <a:pt x="524" y="316"/>
                  </a:cubicBezTo>
                  <a:cubicBezTo>
                    <a:pt x="529" y="300"/>
                    <a:pt x="536" y="287"/>
                    <a:pt x="540" y="271"/>
                  </a:cubicBezTo>
                  <a:cubicBezTo>
                    <a:pt x="537" y="271"/>
                    <a:pt x="536" y="269"/>
                    <a:pt x="533" y="269"/>
                  </a:cubicBezTo>
                  <a:cubicBezTo>
                    <a:pt x="533" y="272"/>
                    <a:pt x="532" y="274"/>
                    <a:pt x="531" y="277"/>
                  </a:cubicBezTo>
                  <a:close/>
                  <a:moveTo>
                    <a:pt x="401" y="272"/>
                  </a:moveTo>
                  <a:cubicBezTo>
                    <a:pt x="403" y="272"/>
                    <a:pt x="404" y="271"/>
                    <a:pt x="404" y="269"/>
                  </a:cubicBezTo>
                  <a:cubicBezTo>
                    <a:pt x="402" y="269"/>
                    <a:pt x="402" y="271"/>
                    <a:pt x="401" y="272"/>
                  </a:cubicBezTo>
                  <a:close/>
                  <a:moveTo>
                    <a:pt x="559" y="290"/>
                  </a:moveTo>
                  <a:cubicBezTo>
                    <a:pt x="563" y="284"/>
                    <a:pt x="566" y="278"/>
                    <a:pt x="567" y="270"/>
                  </a:cubicBezTo>
                  <a:cubicBezTo>
                    <a:pt x="567" y="270"/>
                    <a:pt x="567" y="269"/>
                    <a:pt x="566" y="269"/>
                  </a:cubicBezTo>
                  <a:cubicBezTo>
                    <a:pt x="562" y="275"/>
                    <a:pt x="560" y="284"/>
                    <a:pt x="559" y="290"/>
                  </a:cubicBezTo>
                  <a:close/>
                  <a:moveTo>
                    <a:pt x="287" y="274"/>
                  </a:moveTo>
                  <a:cubicBezTo>
                    <a:pt x="290" y="275"/>
                    <a:pt x="293" y="271"/>
                    <a:pt x="290" y="270"/>
                  </a:cubicBezTo>
                  <a:cubicBezTo>
                    <a:pt x="289" y="272"/>
                    <a:pt x="286" y="271"/>
                    <a:pt x="287" y="274"/>
                  </a:cubicBezTo>
                  <a:close/>
                  <a:moveTo>
                    <a:pt x="214" y="276"/>
                  </a:moveTo>
                  <a:cubicBezTo>
                    <a:pt x="217" y="276"/>
                    <a:pt x="218" y="274"/>
                    <a:pt x="220" y="272"/>
                  </a:cubicBezTo>
                  <a:cubicBezTo>
                    <a:pt x="217" y="269"/>
                    <a:pt x="212" y="273"/>
                    <a:pt x="214" y="276"/>
                  </a:cubicBezTo>
                  <a:close/>
                  <a:moveTo>
                    <a:pt x="502" y="277"/>
                  </a:moveTo>
                  <a:cubicBezTo>
                    <a:pt x="502" y="274"/>
                    <a:pt x="505" y="274"/>
                    <a:pt x="505" y="271"/>
                  </a:cubicBezTo>
                  <a:cubicBezTo>
                    <a:pt x="504" y="271"/>
                    <a:pt x="504" y="271"/>
                    <a:pt x="503" y="271"/>
                  </a:cubicBezTo>
                  <a:cubicBezTo>
                    <a:pt x="502" y="272"/>
                    <a:pt x="500" y="276"/>
                    <a:pt x="502" y="277"/>
                  </a:cubicBezTo>
                  <a:close/>
                  <a:moveTo>
                    <a:pt x="33" y="275"/>
                  </a:moveTo>
                  <a:cubicBezTo>
                    <a:pt x="33" y="274"/>
                    <a:pt x="34" y="271"/>
                    <a:pt x="32" y="271"/>
                  </a:cubicBezTo>
                  <a:cubicBezTo>
                    <a:pt x="32" y="272"/>
                    <a:pt x="31" y="275"/>
                    <a:pt x="33" y="275"/>
                  </a:cubicBezTo>
                  <a:close/>
                  <a:moveTo>
                    <a:pt x="56" y="280"/>
                  </a:moveTo>
                  <a:cubicBezTo>
                    <a:pt x="55" y="275"/>
                    <a:pt x="50" y="274"/>
                    <a:pt x="47" y="271"/>
                  </a:cubicBezTo>
                  <a:cubicBezTo>
                    <a:pt x="47" y="278"/>
                    <a:pt x="53" y="277"/>
                    <a:pt x="56" y="280"/>
                  </a:cubicBezTo>
                  <a:close/>
                  <a:moveTo>
                    <a:pt x="196" y="277"/>
                  </a:moveTo>
                  <a:cubicBezTo>
                    <a:pt x="199" y="278"/>
                    <a:pt x="202" y="281"/>
                    <a:pt x="206" y="282"/>
                  </a:cubicBezTo>
                  <a:cubicBezTo>
                    <a:pt x="205" y="280"/>
                    <a:pt x="208" y="282"/>
                    <a:pt x="207" y="280"/>
                  </a:cubicBezTo>
                  <a:cubicBezTo>
                    <a:pt x="203" y="277"/>
                    <a:pt x="199" y="269"/>
                    <a:pt x="196" y="277"/>
                  </a:cubicBezTo>
                  <a:close/>
                  <a:moveTo>
                    <a:pt x="361" y="276"/>
                  </a:moveTo>
                  <a:cubicBezTo>
                    <a:pt x="359" y="276"/>
                    <a:pt x="359" y="273"/>
                    <a:pt x="358" y="272"/>
                  </a:cubicBezTo>
                  <a:cubicBezTo>
                    <a:pt x="357" y="272"/>
                    <a:pt x="355" y="272"/>
                    <a:pt x="354" y="272"/>
                  </a:cubicBezTo>
                  <a:cubicBezTo>
                    <a:pt x="355" y="275"/>
                    <a:pt x="359" y="277"/>
                    <a:pt x="361" y="276"/>
                  </a:cubicBezTo>
                  <a:close/>
                  <a:moveTo>
                    <a:pt x="622" y="297"/>
                  </a:moveTo>
                  <a:cubicBezTo>
                    <a:pt x="621" y="298"/>
                    <a:pt x="617" y="301"/>
                    <a:pt x="620" y="302"/>
                  </a:cubicBezTo>
                  <a:cubicBezTo>
                    <a:pt x="624" y="293"/>
                    <a:pt x="630" y="284"/>
                    <a:pt x="629" y="273"/>
                  </a:cubicBezTo>
                  <a:cubicBezTo>
                    <a:pt x="625" y="280"/>
                    <a:pt x="623" y="288"/>
                    <a:pt x="622" y="297"/>
                  </a:cubicBezTo>
                  <a:close/>
                  <a:moveTo>
                    <a:pt x="86" y="276"/>
                  </a:moveTo>
                  <a:cubicBezTo>
                    <a:pt x="83" y="277"/>
                    <a:pt x="85" y="273"/>
                    <a:pt x="83" y="274"/>
                  </a:cubicBezTo>
                  <a:cubicBezTo>
                    <a:pt x="82" y="275"/>
                    <a:pt x="85" y="278"/>
                    <a:pt x="86" y="276"/>
                  </a:cubicBezTo>
                  <a:close/>
                  <a:moveTo>
                    <a:pt x="218" y="279"/>
                  </a:moveTo>
                  <a:cubicBezTo>
                    <a:pt x="220" y="280"/>
                    <a:pt x="222" y="282"/>
                    <a:pt x="225" y="282"/>
                  </a:cubicBezTo>
                  <a:cubicBezTo>
                    <a:pt x="227" y="281"/>
                    <a:pt x="229" y="279"/>
                    <a:pt x="230" y="277"/>
                  </a:cubicBezTo>
                  <a:cubicBezTo>
                    <a:pt x="226" y="274"/>
                    <a:pt x="221" y="273"/>
                    <a:pt x="218" y="279"/>
                  </a:cubicBezTo>
                  <a:close/>
                  <a:moveTo>
                    <a:pt x="272" y="277"/>
                  </a:moveTo>
                  <a:cubicBezTo>
                    <a:pt x="274" y="277"/>
                    <a:pt x="274" y="277"/>
                    <a:pt x="275" y="275"/>
                  </a:cubicBezTo>
                  <a:cubicBezTo>
                    <a:pt x="273" y="275"/>
                    <a:pt x="273" y="274"/>
                    <a:pt x="273" y="274"/>
                  </a:cubicBezTo>
                  <a:cubicBezTo>
                    <a:pt x="273" y="275"/>
                    <a:pt x="272" y="276"/>
                    <a:pt x="272" y="277"/>
                  </a:cubicBezTo>
                  <a:close/>
                  <a:moveTo>
                    <a:pt x="507" y="280"/>
                  </a:moveTo>
                  <a:cubicBezTo>
                    <a:pt x="507" y="282"/>
                    <a:pt x="508" y="283"/>
                    <a:pt x="510" y="283"/>
                  </a:cubicBezTo>
                  <a:cubicBezTo>
                    <a:pt x="510" y="281"/>
                    <a:pt x="512" y="276"/>
                    <a:pt x="511" y="274"/>
                  </a:cubicBezTo>
                  <a:cubicBezTo>
                    <a:pt x="510" y="277"/>
                    <a:pt x="507" y="277"/>
                    <a:pt x="507" y="280"/>
                  </a:cubicBezTo>
                  <a:close/>
                  <a:moveTo>
                    <a:pt x="536" y="300"/>
                  </a:moveTo>
                  <a:cubicBezTo>
                    <a:pt x="540" y="292"/>
                    <a:pt x="546" y="286"/>
                    <a:pt x="548" y="277"/>
                  </a:cubicBezTo>
                  <a:cubicBezTo>
                    <a:pt x="546" y="276"/>
                    <a:pt x="547" y="274"/>
                    <a:pt x="544" y="274"/>
                  </a:cubicBezTo>
                  <a:cubicBezTo>
                    <a:pt x="542" y="282"/>
                    <a:pt x="537" y="291"/>
                    <a:pt x="536" y="300"/>
                  </a:cubicBezTo>
                  <a:close/>
                  <a:moveTo>
                    <a:pt x="129" y="296"/>
                  </a:moveTo>
                  <a:cubicBezTo>
                    <a:pt x="123" y="289"/>
                    <a:pt x="118" y="281"/>
                    <a:pt x="111" y="274"/>
                  </a:cubicBezTo>
                  <a:cubicBezTo>
                    <a:pt x="115" y="283"/>
                    <a:pt x="120" y="292"/>
                    <a:pt x="129" y="296"/>
                  </a:cubicBezTo>
                  <a:close/>
                  <a:moveTo>
                    <a:pt x="291" y="278"/>
                  </a:moveTo>
                  <a:cubicBezTo>
                    <a:pt x="294" y="280"/>
                    <a:pt x="296" y="284"/>
                    <a:pt x="299" y="285"/>
                  </a:cubicBezTo>
                  <a:cubicBezTo>
                    <a:pt x="300" y="282"/>
                    <a:pt x="302" y="281"/>
                    <a:pt x="303" y="278"/>
                  </a:cubicBezTo>
                  <a:cubicBezTo>
                    <a:pt x="299" y="276"/>
                    <a:pt x="293" y="272"/>
                    <a:pt x="291" y="278"/>
                  </a:cubicBezTo>
                  <a:close/>
                  <a:moveTo>
                    <a:pt x="334" y="278"/>
                  </a:moveTo>
                  <a:cubicBezTo>
                    <a:pt x="335" y="280"/>
                    <a:pt x="335" y="281"/>
                    <a:pt x="338" y="281"/>
                  </a:cubicBezTo>
                  <a:cubicBezTo>
                    <a:pt x="339" y="279"/>
                    <a:pt x="342" y="279"/>
                    <a:pt x="343" y="275"/>
                  </a:cubicBezTo>
                  <a:cubicBezTo>
                    <a:pt x="339" y="273"/>
                    <a:pt x="337" y="277"/>
                    <a:pt x="334" y="278"/>
                  </a:cubicBezTo>
                  <a:close/>
                  <a:moveTo>
                    <a:pt x="447" y="285"/>
                  </a:moveTo>
                  <a:cubicBezTo>
                    <a:pt x="449" y="286"/>
                    <a:pt x="451" y="288"/>
                    <a:pt x="454" y="288"/>
                  </a:cubicBezTo>
                  <a:cubicBezTo>
                    <a:pt x="456" y="285"/>
                    <a:pt x="457" y="282"/>
                    <a:pt x="459" y="279"/>
                  </a:cubicBezTo>
                  <a:cubicBezTo>
                    <a:pt x="455" y="278"/>
                    <a:pt x="455" y="274"/>
                    <a:pt x="451" y="274"/>
                  </a:cubicBezTo>
                  <a:cubicBezTo>
                    <a:pt x="450" y="278"/>
                    <a:pt x="448" y="280"/>
                    <a:pt x="447" y="285"/>
                  </a:cubicBezTo>
                  <a:close/>
                  <a:moveTo>
                    <a:pt x="601" y="300"/>
                  </a:moveTo>
                  <a:cubicBezTo>
                    <a:pt x="606" y="296"/>
                    <a:pt x="610" y="284"/>
                    <a:pt x="608" y="274"/>
                  </a:cubicBezTo>
                  <a:cubicBezTo>
                    <a:pt x="607" y="284"/>
                    <a:pt x="601" y="292"/>
                    <a:pt x="601" y="300"/>
                  </a:cubicBezTo>
                  <a:close/>
                  <a:moveTo>
                    <a:pt x="175" y="290"/>
                  </a:moveTo>
                  <a:cubicBezTo>
                    <a:pt x="174" y="283"/>
                    <a:pt x="166" y="278"/>
                    <a:pt x="160" y="275"/>
                  </a:cubicBezTo>
                  <a:cubicBezTo>
                    <a:pt x="162" y="280"/>
                    <a:pt x="169" y="286"/>
                    <a:pt x="175" y="290"/>
                  </a:cubicBezTo>
                  <a:close/>
                  <a:moveTo>
                    <a:pt x="308" y="277"/>
                  </a:moveTo>
                  <a:cubicBezTo>
                    <a:pt x="310" y="278"/>
                    <a:pt x="311" y="277"/>
                    <a:pt x="310" y="275"/>
                  </a:cubicBezTo>
                  <a:cubicBezTo>
                    <a:pt x="310" y="275"/>
                    <a:pt x="309" y="275"/>
                    <a:pt x="309" y="275"/>
                  </a:cubicBezTo>
                  <a:cubicBezTo>
                    <a:pt x="309" y="276"/>
                    <a:pt x="308" y="276"/>
                    <a:pt x="308" y="277"/>
                  </a:cubicBezTo>
                  <a:close/>
                  <a:moveTo>
                    <a:pt x="515" y="280"/>
                  </a:moveTo>
                  <a:cubicBezTo>
                    <a:pt x="517" y="280"/>
                    <a:pt x="518" y="274"/>
                    <a:pt x="515" y="275"/>
                  </a:cubicBezTo>
                  <a:cubicBezTo>
                    <a:pt x="516" y="277"/>
                    <a:pt x="514" y="278"/>
                    <a:pt x="515" y="280"/>
                  </a:cubicBezTo>
                  <a:close/>
                  <a:moveTo>
                    <a:pt x="109" y="280"/>
                  </a:moveTo>
                  <a:cubicBezTo>
                    <a:pt x="107" y="279"/>
                    <a:pt x="106" y="277"/>
                    <a:pt x="104" y="275"/>
                  </a:cubicBezTo>
                  <a:cubicBezTo>
                    <a:pt x="104" y="278"/>
                    <a:pt x="107" y="281"/>
                    <a:pt x="109" y="280"/>
                  </a:cubicBezTo>
                  <a:close/>
                  <a:moveTo>
                    <a:pt x="351" y="277"/>
                  </a:moveTo>
                  <a:cubicBezTo>
                    <a:pt x="351" y="277"/>
                    <a:pt x="351" y="278"/>
                    <a:pt x="351" y="279"/>
                  </a:cubicBezTo>
                  <a:cubicBezTo>
                    <a:pt x="354" y="283"/>
                    <a:pt x="358" y="286"/>
                    <a:pt x="361" y="290"/>
                  </a:cubicBezTo>
                  <a:cubicBezTo>
                    <a:pt x="363" y="292"/>
                    <a:pt x="363" y="296"/>
                    <a:pt x="366" y="295"/>
                  </a:cubicBezTo>
                  <a:cubicBezTo>
                    <a:pt x="366" y="287"/>
                    <a:pt x="360" y="276"/>
                    <a:pt x="351" y="277"/>
                  </a:cubicBezTo>
                  <a:close/>
                  <a:moveTo>
                    <a:pt x="400" y="278"/>
                  </a:moveTo>
                  <a:cubicBezTo>
                    <a:pt x="402" y="279"/>
                    <a:pt x="403" y="278"/>
                    <a:pt x="403" y="276"/>
                  </a:cubicBezTo>
                  <a:cubicBezTo>
                    <a:pt x="403" y="276"/>
                    <a:pt x="402" y="276"/>
                    <a:pt x="402" y="276"/>
                  </a:cubicBezTo>
                  <a:cubicBezTo>
                    <a:pt x="402" y="277"/>
                    <a:pt x="401" y="277"/>
                    <a:pt x="400" y="278"/>
                  </a:cubicBezTo>
                  <a:close/>
                  <a:moveTo>
                    <a:pt x="427" y="278"/>
                  </a:moveTo>
                  <a:cubicBezTo>
                    <a:pt x="427" y="280"/>
                    <a:pt x="428" y="281"/>
                    <a:pt x="429" y="282"/>
                  </a:cubicBezTo>
                  <a:cubicBezTo>
                    <a:pt x="429" y="281"/>
                    <a:pt x="429" y="277"/>
                    <a:pt x="429" y="277"/>
                  </a:cubicBezTo>
                  <a:cubicBezTo>
                    <a:pt x="429" y="278"/>
                    <a:pt x="428" y="277"/>
                    <a:pt x="427" y="278"/>
                  </a:cubicBezTo>
                  <a:close/>
                  <a:moveTo>
                    <a:pt x="524" y="284"/>
                  </a:moveTo>
                  <a:cubicBezTo>
                    <a:pt x="529" y="282"/>
                    <a:pt x="523" y="277"/>
                    <a:pt x="520" y="277"/>
                  </a:cubicBezTo>
                  <a:cubicBezTo>
                    <a:pt x="521" y="280"/>
                    <a:pt x="523" y="281"/>
                    <a:pt x="524" y="284"/>
                  </a:cubicBezTo>
                  <a:close/>
                  <a:moveTo>
                    <a:pt x="311" y="280"/>
                  </a:moveTo>
                  <a:cubicBezTo>
                    <a:pt x="314" y="281"/>
                    <a:pt x="315" y="284"/>
                    <a:pt x="319" y="284"/>
                  </a:cubicBezTo>
                  <a:cubicBezTo>
                    <a:pt x="318" y="280"/>
                    <a:pt x="315" y="279"/>
                    <a:pt x="312" y="277"/>
                  </a:cubicBezTo>
                  <a:cubicBezTo>
                    <a:pt x="312" y="279"/>
                    <a:pt x="311" y="278"/>
                    <a:pt x="311" y="280"/>
                  </a:cubicBezTo>
                  <a:close/>
                  <a:moveTo>
                    <a:pt x="482" y="286"/>
                  </a:moveTo>
                  <a:cubicBezTo>
                    <a:pt x="485" y="287"/>
                    <a:pt x="486" y="290"/>
                    <a:pt x="488" y="290"/>
                  </a:cubicBezTo>
                  <a:cubicBezTo>
                    <a:pt x="489" y="287"/>
                    <a:pt x="490" y="285"/>
                    <a:pt x="492" y="283"/>
                  </a:cubicBezTo>
                  <a:cubicBezTo>
                    <a:pt x="492" y="273"/>
                    <a:pt x="482" y="278"/>
                    <a:pt x="482" y="286"/>
                  </a:cubicBezTo>
                  <a:close/>
                  <a:moveTo>
                    <a:pt x="565" y="306"/>
                  </a:moveTo>
                  <a:cubicBezTo>
                    <a:pt x="566" y="304"/>
                    <a:pt x="568" y="303"/>
                    <a:pt x="570" y="302"/>
                  </a:cubicBezTo>
                  <a:cubicBezTo>
                    <a:pt x="570" y="292"/>
                    <a:pt x="578" y="285"/>
                    <a:pt x="576" y="277"/>
                  </a:cubicBezTo>
                  <a:cubicBezTo>
                    <a:pt x="573" y="287"/>
                    <a:pt x="565" y="297"/>
                    <a:pt x="565" y="306"/>
                  </a:cubicBezTo>
                  <a:close/>
                  <a:moveTo>
                    <a:pt x="55" y="292"/>
                  </a:moveTo>
                  <a:cubicBezTo>
                    <a:pt x="54" y="288"/>
                    <a:pt x="53" y="287"/>
                    <a:pt x="54" y="283"/>
                  </a:cubicBezTo>
                  <a:cubicBezTo>
                    <a:pt x="51" y="282"/>
                    <a:pt x="50" y="279"/>
                    <a:pt x="47" y="279"/>
                  </a:cubicBezTo>
                  <a:cubicBezTo>
                    <a:pt x="46" y="287"/>
                    <a:pt x="50" y="290"/>
                    <a:pt x="55" y="292"/>
                  </a:cubicBezTo>
                  <a:close/>
                  <a:moveTo>
                    <a:pt x="154" y="280"/>
                  </a:moveTo>
                  <a:cubicBezTo>
                    <a:pt x="156" y="281"/>
                    <a:pt x="157" y="283"/>
                    <a:pt x="160" y="283"/>
                  </a:cubicBezTo>
                  <a:cubicBezTo>
                    <a:pt x="159" y="281"/>
                    <a:pt x="156" y="277"/>
                    <a:pt x="154" y="280"/>
                  </a:cubicBezTo>
                  <a:close/>
                  <a:moveTo>
                    <a:pt x="189" y="283"/>
                  </a:moveTo>
                  <a:cubicBezTo>
                    <a:pt x="191" y="285"/>
                    <a:pt x="195" y="286"/>
                    <a:pt x="198" y="288"/>
                  </a:cubicBezTo>
                  <a:cubicBezTo>
                    <a:pt x="200" y="287"/>
                    <a:pt x="202" y="286"/>
                    <a:pt x="203" y="283"/>
                  </a:cubicBezTo>
                  <a:cubicBezTo>
                    <a:pt x="197" y="282"/>
                    <a:pt x="192" y="275"/>
                    <a:pt x="189" y="283"/>
                  </a:cubicBezTo>
                  <a:close/>
                  <a:moveTo>
                    <a:pt x="268" y="286"/>
                  </a:moveTo>
                  <a:cubicBezTo>
                    <a:pt x="266" y="286"/>
                    <a:pt x="265" y="287"/>
                    <a:pt x="264" y="288"/>
                  </a:cubicBezTo>
                  <a:cubicBezTo>
                    <a:pt x="266" y="291"/>
                    <a:pt x="268" y="290"/>
                    <a:pt x="271" y="290"/>
                  </a:cubicBezTo>
                  <a:cubicBezTo>
                    <a:pt x="272" y="285"/>
                    <a:pt x="278" y="285"/>
                    <a:pt x="279" y="280"/>
                  </a:cubicBezTo>
                  <a:cubicBezTo>
                    <a:pt x="276" y="276"/>
                    <a:pt x="271" y="284"/>
                    <a:pt x="268" y="286"/>
                  </a:cubicBezTo>
                  <a:close/>
                  <a:moveTo>
                    <a:pt x="581" y="318"/>
                  </a:moveTo>
                  <a:cubicBezTo>
                    <a:pt x="583" y="316"/>
                    <a:pt x="585" y="315"/>
                    <a:pt x="587" y="313"/>
                  </a:cubicBezTo>
                  <a:cubicBezTo>
                    <a:pt x="589" y="299"/>
                    <a:pt x="595" y="293"/>
                    <a:pt x="597" y="279"/>
                  </a:cubicBezTo>
                  <a:cubicBezTo>
                    <a:pt x="596" y="279"/>
                    <a:pt x="596" y="278"/>
                    <a:pt x="595" y="279"/>
                  </a:cubicBezTo>
                  <a:cubicBezTo>
                    <a:pt x="590" y="290"/>
                    <a:pt x="584" y="306"/>
                    <a:pt x="581" y="318"/>
                  </a:cubicBezTo>
                  <a:close/>
                  <a:moveTo>
                    <a:pt x="125" y="286"/>
                  </a:moveTo>
                  <a:cubicBezTo>
                    <a:pt x="125" y="285"/>
                    <a:pt x="126" y="284"/>
                    <a:pt x="126" y="284"/>
                  </a:cubicBezTo>
                  <a:cubicBezTo>
                    <a:pt x="126" y="281"/>
                    <a:pt x="123" y="282"/>
                    <a:pt x="123" y="279"/>
                  </a:cubicBezTo>
                  <a:cubicBezTo>
                    <a:pt x="122" y="279"/>
                    <a:pt x="120" y="278"/>
                    <a:pt x="120" y="280"/>
                  </a:cubicBezTo>
                  <a:cubicBezTo>
                    <a:pt x="122" y="281"/>
                    <a:pt x="122" y="286"/>
                    <a:pt x="125" y="286"/>
                  </a:cubicBezTo>
                  <a:close/>
                  <a:moveTo>
                    <a:pt x="375" y="285"/>
                  </a:moveTo>
                  <a:cubicBezTo>
                    <a:pt x="374" y="283"/>
                    <a:pt x="369" y="279"/>
                    <a:pt x="366" y="280"/>
                  </a:cubicBezTo>
                  <a:cubicBezTo>
                    <a:pt x="369" y="282"/>
                    <a:pt x="371" y="285"/>
                    <a:pt x="375" y="285"/>
                  </a:cubicBezTo>
                  <a:close/>
                  <a:moveTo>
                    <a:pt x="229" y="285"/>
                  </a:moveTo>
                  <a:cubicBezTo>
                    <a:pt x="235" y="289"/>
                    <a:pt x="239" y="293"/>
                    <a:pt x="247" y="296"/>
                  </a:cubicBezTo>
                  <a:cubicBezTo>
                    <a:pt x="247" y="294"/>
                    <a:pt x="248" y="294"/>
                    <a:pt x="249" y="294"/>
                  </a:cubicBezTo>
                  <a:cubicBezTo>
                    <a:pt x="245" y="288"/>
                    <a:pt x="234" y="274"/>
                    <a:pt x="229" y="285"/>
                  </a:cubicBezTo>
                  <a:close/>
                  <a:moveTo>
                    <a:pt x="248" y="283"/>
                  </a:moveTo>
                  <a:cubicBezTo>
                    <a:pt x="244" y="284"/>
                    <a:pt x="245" y="281"/>
                    <a:pt x="243" y="280"/>
                  </a:cubicBezTo>
                  <a:cubicBezTo>
                    <a:pt x="242" y="281"/>
                    <a:pt x="243" y="281"/>
                    <a:pt x="243" y="283"/>
                  </a:cubicBezTo>
                  <a:cubicBezTo>
                    <a:pt x="245" y="282"/>
                    <a:pt x="247" y="286"/>
                    <a:pt x="248" y="283"/>
                  </a:cubicBezTo>
                  <a:close/>
                  <a:moveTo>
                    <a:pt x="420" y="285"/>
                  </a:moveTo>
                  <a:cubicBezTo>
                    <a:pt x="422" y="283"/>
                    <a:pt x="421" y="282"/>
                    <a:pt x="420" y="280"/>
                  </a:cubicBezTo>
                  <a:cubicBezTo>
                    <a:pt x="420" y="280"/>
                    <a:pt x="419" y="280"/>
                    <a:pt x="418" y="280"/>
                  </a:cubicBezTo>
                  <a:cubicBezTo>
                    <a:pt x="416" y="282"/>
                    <a:pt x="418" y="284"/>
                    <a:pt x="420" y="285"/>
                  </a:cubicBezTo>
                  <a:close/>
                  <a:moveTo>
                    <a:pt x="516" y="289"/>
                  </a:moveTo>
                  <a:cubicBezTo>
                    <a:pt x="519" y="289"/>
                    <a:pt x="520" y="292"/>
                    <a:pt x="522" y="292"/>
                  </a:cubicBezTo>
                  <a:cubicBezTo>
                    <a:pt x="525" y="287"/>
                    <a:pt x="520" y="283"/>
                    <a:pt x="519" y="280"/>
                  </a:cubicBezTo>
                  <a:cubicBezTo>
                    <a:pt x="518" y="283"/>
                    <a:pt x="517" y="285"/>
                    <a:pt x="516" y="289"/>
                  </a:cubicBezTo>
                  <a:close/>
                  <a:moveTo>
                    <a:pt x="26" y="287"/>
                  </a:moveTo>
                  <a:cubicBezTo>
                    <a:pt x="26" y="286"/>
                    <a:pt x="27" y="280"/>
                    <a:pt x="23" y="280"/>
                  </a:cubicBezTo>
                  <a:cubicBezTo>
                    <a:pt x="23" y="284"/>
                    <a:pt x="23" y="287"/>
                    <a:pt x="26" y="287"/>
                  </a:cubicBezTo>
                  <a:close/>
                  <a:moveTo>
                    <a:pt x="396" y="287"/>
                  </a:moveTo>
                  <a:cubicBezTo>
                    <a:pt x="398" y="286"/>
                    <a:pt x="400" y="285"/>
                    <a:pt x="400" y="283"/>
                  </a:cubicBezTo>
                  <a:cubicBezTo>
                    <a:pt x="398" y="283"/>
                    <a:pt x="399" y="281"/>
                    <a:pt x="397" y="282"/>
                  </a:cubicBezTo>
                  <a:cubicBezTo>
                    <a:pt x="397" y="284"/>
                    <a:pt x="396" y="285"/>
                    <a:pt x="396" y="287"/>
                  </a:cubicBezTo>
                  <a:close/>
                  <a:moveTo>
                    <a:pt x="434" y="285"/>
                  </a:moveTo>
                  <a:cubicBezTo>
                    <a:pt x="435" y="286"/>
                    <a:pt x="436" y="286"/>
                    <a:pt x="437" y="287"/>
                  </a:cubicBezTo>
                  <a:cubicBezTo>
                    <a:pt x="438" y="285"/>
                    <a:pt x="439" y="284"/>
                    <a:pt x="439" y="282"/>
                  </a:cubicBezTo>
                  <a:cubicBezTo>
                    <a:pt x="437" y="281"/>
                    <a:pt x="435" y="284"/>
                    <a:pt x="434" y="285"/>
                  </a:cubicBezTo>
                  <a:close/>
                  <a:moveTo>
                    <a:pt x="168" y="294"/>
                  </a:moveTo>
                  <a:cubicBezTo>
                    <a:pt x="161" y="291"/>
                    <a:pt x="157" y="284"/>
                    <a:pt x="148" y="282"/>
                  </a:cubicBezTo>
                  <a:cubicBezTo>
                    <a:pt x="151" y="289"/>
                    <a:pt x="161" y="293"/>
                    <a:pt x="168" y="294"/>
                  </a:cubicBezTo>
                  <a:close/>
                  <a:moveTo>
                    <a:pt x="332" y="287"/>
                  </a:moveTo>
                  <a:cubicBezTo>
                    <a:pt x="332" y="286"/>
                    <a:pt x="332" y="286"/>
                    <a:pt x="332" y="286"/>
                  </a:cubicBezTo>
                  <a:cubicBezTo>
                    <a:pt x="332" y="286"/>
                    <a:pt x="332" y="286"/>
                    <a:pt x="332" y="285"/>
                  </a:cubicBezTo>
                  <a:cubicBezTo>
                    <a:pt x="331" y="284"/>
                    <a:pt x="329" y="283"/>
                    <a:pt x="327" y="282"/>
                  </a:cubicBezTo>
                  <a:cubicBezTo>
                    <a:pt x="327" y="285"/>
                    <a:pt x="330" y="286"/>
                    <a:pt x="332" y="287"/>
                  </a:cubicBezTo>
                  <a:close/>
                  <a:moveTo>
                    <a:pt x="346" y="285"/>
                  </a:moveTo>
                  <a:cubicBezTo>
                    <a:pt x="348" y="287"/>
                    <a:pt x="353" y="292"/>
                    <a:pt x="355" y="290"/>
                  </a:cubicBezTo>
                  <a:cubicBezTo>
                    <a:pt x="352" y="288"/>
                    <a:pt x="352" y="283"/>
                    <a:pt x="347" y="282"/>
                  </a:cubicBezTo>
                  <a:cubicBezTo>
                    <a:pt x="348" y="284"/>
                    <a:pt x="345" y="283"/>
                    <a:pt x="346" y="285"/>
                  </a:cubicBezTo>
                  <a:close/>
                  <a:moveTo>
                    <a:pt x="103" y="309"/>
                  </a:moveTo>
                  <a:cubicBezTo>
                    <a:pt x="107" y="310"/>
                    <a:pt x="108" y="316"/>
                    <a:pt x="113" y="314"/>
                  </a:cubicBezTo>
                  <a:cubicBezTo>
                    <a:pt x="111" y="310"/>
                    <a:pt x="110" y="304"/>
                    <a:pt x="108" y="299"/>
                  </a:cubicBezTo>
                  <a:cubicBezTo>
                    <a:pt x="101" y="294"/>
                    <a:pt x="96" y="287"/>
                    <a:pt x="89" y="283"/>
                  </a:cubicBezTo>
                  <a:cubicBezTo>
                    <a:pt x="93" y="292"/>
                    <a:pt x="99" y="300"/>
                    <a:pt x="103" y="309"/>
                  </a:cubicBezTo>
                  <a:close/>
                  <a:moveTo>
                    <a:pt x="176" y="285"/>
                  </a:moveTo>
                  <a:cubicBezTo>
                    <a:pt x="178" y="286"/>
                    <a:pt x="177" y="285"/>
                    <a:pt x="179" y="286"/>
                  </a:cubicBezTo>
                  <a:cubicBezTo>
                    <a:pt x="179" y="284"/>
                    <a:pt x="178" y="284"/>
                    <a:pt x="177" y="283"/>
                  </a:cubicBezTo>
                  <a:cubicBezTo>
                    <a:pt x="177" y="284"/>
                    <a:pt x="176" y="284"/>
                    <a:pt x="176" y="285"/>
                  </a:cubicBezTo>
                  <a:close/>
                  <a:moveTo>
                    <a:pt x="304" y="288"/>
                  </a:moveTo>
                  <a:cubicBezTo>
                    <a:pt x="306" y="288"/>
                    <a:pt x="306" y="290"/>
                    <a:pt x="309" y="290"/>
                  </a:cubicBezTo>
                  <a:cubicBezTo>
                    <a:pt x="310" y="288"/>
                    <a:pt x="314" y="288"/>
                    <a:pt x="314" y="285"/>
                  </a:cubicBezTo>
                  <a:cubicBezTo>
                    <a:pt x="310" y="281"/>
                    <a:pt x="305" y="284"/>
                    <a:pt x="304" y="288"/>
                  </a:cubicBezTo>
                  <a:close/>
                  <a:moveTo>
                    <a:pt x="66" y="286"/>
                  </a:moveTo>
                  <a:cubicBezTo>
                    <a:pt x="66" y="285"/>
                    <a:pt x="66" y="284"/>
                    <a:pt x="66" y="284"/>
                  </a:cubicBezTo>
                  <a:cubicBezTo>
                    <a:pt x="65" y="284"/>
                    <a:pt x="63" y="284"/>
                    <a:pt x="63" y="283"/>
                  </a:cubicBezTo>
                  <a:cubicBezTo>
                    <a:pt x="63" y="285"/>
                    <a:pt x="64" y="285"/>
                    <a:pt x="66" y="286"/>
                  </a:cubicBezTo>
                  <a:close/>
                  <a:moveTo>
                    <a:pt x="93" y="299"/>
                  </a:moveTo>
                  <a:cubicBezTo>
                    <a:pt x="89" y="295"/>
                    <a:pt x="88" y="287"/>
                    <a:pt x="83" y="284"/>
                  </a:cubicBezTo>
                  <a:cubicBezTo>
                    <a:pt x="83" y="291"/>
                    <a:pt x="87" y="299"/>
                    <a:pt x="93" y="299"/>
                  </a:cubicBezTo>
                  <a:close/>
                  <a:moveTo>
                    <a:pt x="283" y="284"/>
                  </a:moveTo>
                  <a:cubicBezTo>
                    <a:pt x="278" y="286"/>
                    <a:pt x="275" y="290"/>
                    <a:pt x="271" y="293"/>
                  </a:cubicBezTo>
                  <a:cubicBezTo>
                    <a:pt x="276" y="295"/>
                    <a:pt x="281" y="303"/>
                    <a:pt x="287" y="303"/>
                  </a:cubicBezTo>
                  <a:cubicBezTo>
                    <a:pt x="291" y="303"/>
                    <a:pt x="292" y="299"/>
                    <a:pt x="296" y="299"/>
                  </a:cubicBezTo>
                  <a:cubicBezTo>
                    <a:pt x="295" y="292"/>
                    <a:pt x="288" y="288"/>
                    <a:pt x="283" y="284"/>
                  </a:cubicBezTo>
                  <a:close/>
                  <a:moveTo>
                    <a:pt x="414" y="288"/>
                  </a:moveTo>
                  <a:cubicBezTo>
                    <a:pt x="415" y="287"/>
                    <a:pt x="417" y="287"/>
                    <a:pt x="417" y="286"/>
                  </a:cubicBezTo>
                  <a:cubicBezTo>
                    <a:pt x="416" y="285"/>
                    <a:pt x="415" y="285"/>
                    <a:pt x="414" y="285"/>
                  </a:cubicBezTo>
                  <a:cubicBezTo>
                    <a:pt x="413" y="285"/>
                    <a:pt x="413" y="287"/>
                    <a:pt x="414" y="288"/>
                  </a:cubicBezTo>
                  <a:close/>
                  <a:moveTo>
                    <a:pt x="326" y="289"/>
                  </a:moveTo>
                  <a:cubicBezTo>
                    <a:pt x="324" y="288"/>
                    <a:pt x="324" y="286"/>
                    <a:pt x="322" y="286"/>
                  </a:cubicBezTo>
                  <a:cubicBezTo>
                    <a:pt x="322" y="288"/>
                    <a:pt x="325" y="289"/>
                    <a:pt x="326" y="289"/>
                  </a:cubicBezTo>
                  <a:close/>
                  <a:moveTo>
                    <a:pt x="563" y="293"/>
                  </a:moveTo>
                  <a:cubicBezTo>
                    <a:pt x="566" y="293"/>
                    <a:pt x="567" y="287"/>
                    <a:pt x="566" y="286"/>
                  </a:cubicBezTo>
                  <a:cubicBezTo>
                    <a:pt x="565" y="288"/>
                    <a:pt x="565" y="291"/>
                    <a:pt x="563" y="293"/>
                  </a:cubicBezTo>
                  <a:close/>
                  <a:moveTo>
                    <a:pt x="300" y="295"/>
                  </a:moveTo>
                  <a:cubicBezTo>
                    <a:pt x="302" y="295"/>
                    <a:pt x="304" y="294"/>
                    <a:pt x="305" y="292"/>
                  </a:cubicBezTo>
                  <a:cubicBezTo>
                    <a:pt x="302" y="291"/>
                    <a:pt x="299" y="286"/>
                    <a:pt x="295" y="287"/>
                  </a:cubicBezTo>
                  <a:cubicBezTo>
                    <a:pt x="297" y="289"/>
                    <a:pt x="298" y="293"/>
                    <a:pt x="300" y="295"/>
                  </a:cubicBezTo>
                  <a:close/>
                  <a:moveTo>
                    <a:pt x="371" y="292"/>
                  </a:moveTo>
                  <a:cubicBezTo>
                    <a:pt x="372" y="291"/>
                    <a:pt x="373" y="290"/>
                    <a:pt x="373" y="288"/>
                  </a:cubicBezTo>
                  <a:cubicBezTo>
                    <a:pt x="372" y="287"/>
                    <a:pt x="370" y="285"/>
                    <a:pt x="369" y="287"/>
                  </a:cubicBezTo>
                  <a:cubicBezTo>
                    <a:pt x="370" y="288"/>
                    <a:pt x="369" y="292"/>
                    <a:pt x="371" y="292"/>
                  </a:cubicBezTo>
                  <a:close/>
                  <a:moveTo>
                    <a:pt x="45" y="300"/>
                  </a:moveTo>
                  <a:cubicBezTo>
                    <a:pt x="45" y="294"/>
                    <a:pt x="42" y="290"/>
                    <a:pt x="38" y="287"/>
                  </a:cubicBezTo>
                  <a:cubicBezTo>
                    <a:pt x="39" y="293"/>
                    <a:pt x="40" y="299"/>
                    <a:pt x="45" y="300"/>
                  </a:cubicBezTo>
                  <a:close/>
                  <a:moveTo>
                    <a:pt x="202" y="291"/>
                  </a:moveTo>
                  <a:cubicBezTo>
                    <a:pt x="205" y="292"/>
                    <a:pt x="207" y="294"/>
                    <a:pt x="210" y="295"/>
                  </a:cubicBezTo>
                  <a:cubicBezTo>
                    <a:pt x="212" y="293"/>
                    <a:pt x="214" y="293"/>
                    <a:pt x="214" y="290"/>
                  </a:cubicBezTo>
                  <a:cubicBezTo>
                    <a:pt x="210" y="288"/>
                    <a:pt x="205" y="285"/>
                    <a:pt x="202" y="291"/>
                  </a:cubicBezTo>
                  <a:close/>
                  <a:moveTo>
                    <a:pt x="429" y="291"/>
                  </a:moveTo>
                  <a:cubicBezTo>
                    <a:pt x="431" y="292"/>
                    <a:pt x="432" y="293"/>
                    <a:pt x="434" y="294"/>
                  </a:cubicBezTo>
                  <a:cubicBezTo>
                    <a:pt x="435" y="293"/>
                    <a:pt x="436" y="291"/>
                    <a:pt x="436" y="289"/>
                  </a:cubicBezTo>
                  <a:cubicBezTo>
                    <a:pt x="434" y="291"/>
                    <a:pt x="433" y="287"/>
                    <a:pt x="430" y="287"/>
                  </a:cubicBezTo>
                  <a:cubicBezTo>
                    <a:pt x="430" y="288"/>
                    <a:pt x="428" y="289"/>
                    <a:pt x="429" y="291"/>
                  </a:cubicBezTo>
                  <a:close/>
                  <a:moveTo>
                    <a:pt x="442" y="290"/>
                  </a:moveTo>
                  <a:cubicBezTo>
                    <a:pt x="443" y="289"/>
                    <a:pt x="443" y="287"/>
                    <a:pt x="441" y="287"/>
                  </a:cubicBezTo>
                  <a:cubicBezTo>
                    <a:pt x="441" y="288"/>
                    <a:pt x="440" y="290"/>
                    <a:pt x="442" y="290"/>
                  </a:cubicBezTo>
                  <a:close/>
                  <a:moveTo>
                    <a:pt x="444" y="292"/>
                  </a:moveTo>
                  <a:cubicBezTo>
                    <a:pt x="445" y="294"/>
                    <a:pt x="451" y="294"/>
                    <a:pt x="451" y="291"/>
                  </a:cubicBezTo>
                  <a:cubicBezTo>
                    <a:pt x="450" y="286"/>
                    <a:pt x="444" y="286"/>
                    <a:pt x="444" y="292"/>
                  </a:cubicBezTo>
                  <a:close/>
                  <a:moveTo>
                    <a:pt x="459" y="293"/>
                  </a:moveTo>
                  <a:cubicBezTo>
                    <a:pt x="461" y="294"/>
                    <a:pt x="466" y="289"/>
                    <a:pt x="465" y="287"/>
                  </a:cubicBezTo>
                  <a:cubicBezTo>
                    <a:pt x="463" y="289"/>
                    <a:pt x="459" y="289"/>
                    <a:pt x="459" y="293"/>
                  </a:cubicBezTo>
                  <a:close/>
                  <a:moveTo>
                    <a:pt x="182" y="288"/>
                  </a:moveTo>
                  <a:cubicBezTo>
                    <a:pt x="183" y="292"/>
                    <a:pt x="186" y="295"/>
                    <a:pt x="190" y="294"/>
                  </a:cubicBezTo>
                  <a:cubicBezTo>
                    <a:pt x="188" y="292"/>
                    <a:pt x="186" y="286"/>
                    <a:pt x="182" y="288"/>
                  </a:cubicBezTo>
                  <a:close/>
                  <a:moveTo>
                    <a:pt x="617" y="293"/>
                  </a:moveTo>
                  <a:cubicBezTo>
                    <a:pt x="619" y="293"/>
                    <a:pt x="620" y="289"/>
                    <a:pt x="619" y="288"/>
                  </a:cubicBezTo>
                  <a:cubicBezTo>
                    <a:pt x="618" y="289"/>
                    <a:pt x="617" y="291"/>
                    <a:pt x="617" y="293"/>
                  </a:cubicBezTo>
                  <a:close/>
                  <a:moveTo>
                    <a:pt x="470" y="300"/>
                  </a:moveTo>
                  <a:cubicBezTo>
                    <a:pt x="472" y="297"/>
                    <a:pt x="473" y="294"/>
                    <a:pt x="474" y="289"/>
                  </a:cubicBezTo>
                  <a:cubicBezTo>
                    <a:pt x="473" y="289"/>
                    <a:pt x="472" y="289"/>
                    <a:pt x="471" y="288"/>
                  </a:cubicBezTo>
                  <a:cubicBezTo>
                    <a:pt x="472" y="293"/>
                    <a:pt x="465" y="297"/>
                    <a:pt x="470" y="300"/>
                  </a:cubicBezTo>
                  <a:close/>
                  <a:moveTo>
                    <a:pt x="496" y="296"/>
                  </a:moveTo>
                  <a:cubicBezTo>
                    <a:pt x="496" y="293"/>
                    <a:pt x="499" y="291"/>
                    <a:pt x="498" y="288"/>
                  </a:cubicBezTo>
                  <a:cubicBezTo>
                    <a:pt x="496" y="289"/>
                    <a:pt x="492" y="295"/>
                    <a:pt x="496" y="296"/>
                  </a:cubicBezTo>
                  <a:close/>
                  <a:moveTo>
                    <a:pt x="312" y="292"/>
                  </a:moveTo>
                  <a:cubicBezTo>
                    <a:pt x="314" y="294"/>
                    <a:pt x="316" y="296"/>
                    <a:pt x="319" y="297"/>
                  </a:cubicBezTo>
                  <a:cubicBezTo>
                    <a:pt x="320" y="295"/>
                    <a:pt x="322" y="294"/>
                    <a:pt x="323" y="292"/>
                  </a:cubicBezTo>
                  <a:cubicBezTo>
                    <a:pt x="320" y="288"/>
                    <a:pt x="314" y="289"/>
                    <a:pt x="312" y="292"/>
                  </a:cubicBezTo>
                  <a:close/>
                  <a:moveTo>
                    <a:pt x="504" y="302"/>
                  </a:moveTo>
                  <a:cubicBezTo>
                    <a:pt x="506" y="299"/>
                    <a:pt x="507" y="295"/>
                    <a:pt x="508" y="291"/>
                  </a:cubicBezTo>
                  <a:cubicBezTo>
                    <a:pt x="507" y="290"/>
                    <a:pt x="506" y="289"/>
                    <a:pt x="504" y="289"/>
                  </a:cubicBezTo>
                  <a:cubicBezTo>
                    <a:pt x="508" y="294"/>
                    <a:pt x="500" y="300"/>
                    <a:pt x="504" y="302"/>
                  </a:cubicBezTo>
                  <a:close/>
                  <a:moveTo>
                    <a:pt x="73" y="307"/>
                  </a:moveTo>
                  <a:cubicBezTo>
                    <a:pt x="73" y="301"/>
                    <a:pt x="71" y="291"/>
                    <a:pt x="64" y="291"/>
                  </a:cubicBezTo>
                  <a:cubicBezTo>
                    <a:pt x="67" y="296"/>
                    <a:pt x="66" y="305"/>
                    <a:pt x="73" y="307"/>
                  </a:cubicBezTo>
                  <a:close/>
                  <a:moveTo>
                    <a:pt x="131" y="291"/>
                  </a:moveTo>
                  <a:cubicBezTo>
                    <a:pt x="132" y="296"/>
                    <a:pt x="135" y="297"/>
                    <a:pt x="138" y="300"/>
                  </a:cubicBezTo>
                  <a:cubicBezTo>
                    <a:pt x="137" y="297"/>
                    <a:pt x="137" y="291"/>
                    <a:pt x="133" y="290"/>
                  </a:cubicBezTo>
                  <a:cubicBezTo>
                    <a:pt x="133" y="291"/>
                    <a:pt x="131" y="290"/>
                    <a:pt x="131" y="291"/>
                  </a:cubicBezTo>
                  <a:close/>
                  <a:moveTo>
                    <a:pt x="239" y="300"/>
                  </a:moveTo>
                  <a:cubicBezTo>
                    <a:pt x="239" y="299"/>
                    <a:pt x="241" y="300"/>
                    <a:pt x="241" y="298"/>
                  </a:cubicBezTo>
                  <a:cubicBezTo>
                    <a:pt x="239" y="297"/>
                    <a:pt x="238" y="295"/>
                    <a:pt x="236" y="294"/>
                  </a:cubicBezTo>
                  <a:cubicBezTo>
                    <a:pt x="230" y="297"/>
                    <a:pt x="224" y="289"/>
                    <a:pt x="223" y="291"/>
                  </a:cubicBezTo>
                  <a:cubicBezTo>
                    <a:pt x="228" y="295"/>
                    <a:pt x="233" y="297"/>
                    <a:pt x="239" y="300"/>
                  </a:cubicBezTo>
                  <a:close/>
                  <a:moveTo>
                    <a:pt x="423" y="294"/>
                  </a:moveTo>
                  <a:cubicBezTo>
                    <a:pt x="426" y="294"/>
                    <a:pt x="422" y="292"/>
                    <a:pt x="424" y="290"/>
                  </a:cubicBezTo>
                  <a:cubicBezTo>
                    <a:pt x="423" y="290"/>
                    <a:pt x="421" y="290"/>
                    <a:pt x="420" y="291"/>
                  </a:cubicBezTo>
                  <a:cubicBezTo>
                    <a:pt x="420" y="293"/>
                    <a:pt x="423" y="292"/>
                    <a:pt x="423" y="294"/>
                  </a:cubicBezTo>
                  <a:close/>
                  <a:moveTo>
                    <a:pt x="28" y="295"/>
                  </a:moveTo>
                  <a:cubicBezTo>
                    <a:pt x="28" y="292"/>
                    <a:pt x="27" y="291"/>
                    <a:pt x="24" y="291"/>
                  </a:cubicBezTo>
                  <a:cubicBezTo>
                    <a:pt x="25" y="293"/>
                    <a:pt x="26" y="295"/>
                    <a:pt x="28" y="295"/>
                  </a:cubicBezTo>
                  <a:close/>
                  <a:moveTo>
                    <a:pt x="177" y="294"/>
                  </a:moveTo>
                  <a:cubicBezTo>
                    <a:pt x="179" y="295"/>
                    <a:pt x="181" y="298"/>
                    <a:pt x="185" y="298"/>
                  </a:cubicBezTo>
                  <a:cubicBezTo>
                    <a:pt x="185" y="294"/>
                    <a:pt x="182" y="293"/>
                    <a:pt x="179" y="291"/>
                  </a:cubicBezTo>
                  <a:cubicBezTo>
                    <a:pt x="178" y="292"/>
                    <a:pt x="176" y="292"/>
                    <a:pt x="177" y="294"/>
                  </a:cubicBezTo>
                  <a:close/>
                  <a:moveTo>
                    <a:pt x="340" y="292"/>
                  </a:moveTo>
                  <a:cubicBezTo>
                    <a:pt x="342" y="295"/>
                    <a:pt x="347" y="298"/>
                    <a:pt x="351" y="297"/>
                  </a:cubicBezTo>
                  <a:cubicBezTo>
                    <a:pt x="347" y="296"/>
                    <a:pt x="345" y="290"/>
                    <a:pt x="340" y="292"/>
                  </a:cubicBezTo>
                  <a:close/>
                  <a:moveTo>
                    <a:pt x="395" y="294"/>
                  </a:moveTo>
                  <a:cubicBezTo>
                    <a:pt x="397" y="295"/>
                    <a:pt x="399" y="293"/>
                    <a:pt x="399" y="291"/>
                  </a:cubicBezTo>
                  <a:cubicBezTo>
                    <a:pt x="397" y="291"/>
                    <a:pt x="395" y="292"/>
                    <a:pt x="395" y="294"/>
                  </a:cubicBezTo>
                  <a:close/>
                  <a:moveTo>
                    <a:pt x="575" y="320"/>
                  </a:moveTo>
                  <a:cubicBezTo>
                    <a:pt x="580" y="311"/>
                    <a:pt x="583" y="300"/>
                    <a:pt x="587" y="291"/>
                  </a:cubicBezTo>
                  <a:cubicBezTo>
                    <a:pt x="579" y="297"/>
                    <a:pt x="578" y="312"/>
                    <a:pt x="575" y="320"/>
                  </a:cubicBezTo>
                  <a:close/>
                  <a:moveTo>
                    <a:pt x="165" y="299"/>
                  </a:moveTo>
                  <a:cubicBezTo>
                    <a:pt x="165" y="298"/>
                    <a:pt x="166" y="298"/>
                    <a:pt x="166" y="297"/>
                  </a:cubicBezTo>
                  <a:cubicBezTo>
                    <a:pt x="161" y="297"/>
                    <a:pt x="158" y="291"/>
                    <a:pt x="155" y="292"/>
                  </a:cubicBezTo>
                  <a:cubicBezTo>
                    <a:pt x="158" y="295"/>
                    <a:pt x="161" y="297"/>
                    <a:pt x="165" y="299"/>
                  </a:cubicBezTo>
                  <a:close/>
                  <a:moveTo>
                    <a:pt x="375" y="303"/>
                  </a:moveTo>
                  <a:cubicBezTo>
                    <a:pt x="378" y="302"/>
                    <a:pt x="383" y="299"/>
                    <a:pt x="383" y="294"/>
                  </a:cubicBezTo>
                  <a:cubicBezTo>
                    <a:pt x="382" y="293"/>
                    <a:pt x="381" y="292"/>
                    <a:pt x="379" y="292"/>
                  </a:cubicBezTo>
                  <a:cubicBezTo>
                    <a:pt x="378" y="296"/>
                    <a:pt x="376" y="299"/>
                    <a:pt x="375" y="303"/>
                  </a:cubicBezTo>
                  <a:close/>
                  <a:moveTo>
                    <a:pt x="406" y="302"/>
                  </a:moveTo>
                  <a:cubicBezTo>
                    <a:pt x="408" y="302"/>
                    <a:pt x="408" y="304"/>
                    <a:pt x="411" y="303"/>
                  </a:cubicBezTo>
                  <a:cubicBezTo>
                    <a:pt x="411" y="299"/>
                    <a:pt x="416" y="298"/>
                    <a:pt x="416" y="293"/>
                  </a:cubicBezTo>
                  <a:cubicBezTo>
                    <a:pt x="415" y="292"/>
                    <a:pt x="413" y="292"/>
                    <a:pt x="410" y="292"/>
                  </a:cubicBezTo>
                  <a:cubicBezTo>
                    <a:pt x="410" y="296"/>
                    <a:pt x="407" y="298"/>
                    <a:pt x="406" y="302"/>
                  </a:cubicBezTo>
                  <a:close/>
                  <a:moveTo>
                    <a:pt x="145" y="295"/>
                  </a:moveTo>
                  <a:cubicBezTo>
                    <a:pt x="145" y="294"/>
                    <a:pt x="145" y="292"/>
                    <a:pt x="143" y="292"/>
                  </a:cubicBezTo>
                  <a:cubicBezTo>
                    <a:pt x="142" y="294"/>
                    <a:pt x="144" y="295"/>
                    <a:pt x="145" y="295"/>
                  </a:cubicBezTo>
                  <a:close/>
                  <a:moveTo>
                    <a:pt x="118" y="299"/>
                  </a:moveTo>
                  <a:cubicBezTo>
                    <a:pt x="116" y="297"/>
                    <a:pt x="114" y="294"/>
                    <a:pt x="110" y="293"/>
                  </a:cubicBezTo>
                  <a:cubicBezTo>
                    <a:pt x="111" y="296"/>
                    <a:pt x="116" y="299"/>
                    <a:pt x="118" y="299"/>
                  </a:cubicBezTo>
                  <a:close/>
                  <a:moveTo>
                    <a:pt x="227" y="306"/>
                  </a:moveTo>
                  <a:cubicBezTo>
                    <a:pt x="227" y="303"/>
                    <a:pt x="224" y="302"/>
                    <a:pt x="224" y="298"/>
                  </a:cubicBezTo>
                  <a:cubicBezTo>
                    <a:pt x="221" y="299"/>
                    <a:pt x="221" y="294"/>
                    <a:pt x="217" y="293"/>
                  </a:cubicBezTo>
                  <a:cubicBezTo>
                    <a:pt x="216" y="295"/>
                    <a:pt x="214" y="296"/>
                    <a:pt x="214" y="298"/>
                  </a:cubicBezTo>
                  <a:cubicBezTo>
                    <a:pt x="218" y="300"/>
                    <a:pt x="223" y="303"/>
                    <a:pt x="227" y="306"/>
                  </a:cubicBezTo>
                  <a:close/>
                  <a:moveTo>
                    <a:pt x="349" y="304"/>
                  </a:moveTo>
                  <a:cubicBezTo>
                    <a:pt x="347" y="298"/>
                    <a:pt x="337" y="298"/>
                    <a:pt x="334" y="293"/>
                  </a:cubicBezTo>
                  <a:cubicBezTo>
                    <a:pt x="338" y="298"/>
                    <a:pt x="344" y="303"/>
                    <a:pt x="349" y="304"/>
                  </a:cubicBezTo>
                  <a:close/>
                  <a:moveTo>
                    <a:pt x="433" y="299"/>
                  </a:moveTo>
                  <a:cubicBezTo>
                    <a:pt x="433" y="295"/>
                    <a:pt x="429" y="295"/>
                    <a:pt x="427" y="293"/>
                  </a:cubicBezTo>
                  <a:cubicBezTo>
                    <a:pt x="426" y="296"/>
                    <a:pt x="429" y="298"/>
                    <a:pt x="433" y="299"/>
                  </a:cubicBezTo>
                  <a:close/>
                  <a:moveTo>
                    <a:pt x="438" y="297"/>
                  </a:moveTo>
                  <a:cubicBezTo>
                    <a:pt x="439" y="296"/>
                    <a:pt x="441" y="293"/>
                    <a:pt x="438" y="293"/>
                  </a:cubicBezTo>
                  <a:cubicBezTo>
                    <a:pt x="439" y="295"/>
                    <a:pt x="436" y="296"/>
                    <a:pt x="438" y="297"/>
                  </a:cubicBezTo>
                  <a:close/>
                  <a:moveTo>
                    <a:pt x="321" y="299"/>
                  </a:moveTo>
                  <a:cubicBezTo>
                    <a:pt x="325" y="300"/>
                    <a:pt x="326" y="303"/>
                    <a:pt x="330" y="303"/>
                  </a:cubicBezTo>
                  <a:cubicBezTo>
                    <a:pt x="334" y="296"/>
                    <a:pt x="323" y="291"/>
                    <a:pt x="321" y="299"/>
                  </a:cubicBezTo>
                  <a:close/>
                  <a:moveTo>
                    <a:pt x="479" y="300"/>
                  </a:moveTo>
                  <a:cubicBezTo>
                    <a:pt x="479" y="298"/>
                    <a:pt x="483" y="298"/>
                    <a:pt x="482" y="295"/>
                  </a:cubicBezTo>
                  <a:cubicBezTo>
                    <a:pt x="481" y="295"/>
                    <a:pt x="481" y="294"/>
                    <a:pt x="479" y="294"/>
                  </a:cubicBezTo>
                  <a:cubicBezTo>
                    <a:pt x="479" y="296"/>
                    <a:pt x="477" y="298"/>
                    <a:pt x="479" y="300"/>
                  </a:cubicBezTo>
                  <a:close/>
                  <a:moveTo>
                    <a:pt x="501" y="326"/>
                  </a:moveTo>
                  <a:cubicBezTo>
                    <a:pt x="504" y="327"/>
                    <a:pt x="505" y="331"/>
                    <a:pt x="508" y="331"/>
                  </a:cubicBezTo>
                  <a:cubicBezTo>
                    <a:pt x="515" y="322"/>
                    <a:pt x="516" y="307"/>
                    <a:pt x="522" y="296"/>
                  </a:cubicBezTo>
                  <a:cubicBezTo>
                    <a:pt x="519" y="294"/>
                    <a:pt x="517" y="295"/>
                    <a:pt x="513" y="294"/>
                  </a:cubicBezTo>
                  <a:cubicBezTo>
                    <a:pt x="510" y="305"/>
                    <a:pt x="505" y="315"/>
                    <a:pt x="501" y="326"/>
                  </a:cubicBezTo>
                  <a:close/>
                  <a:moveTo>
                    <a:pt x="304" y="298"/>
                  </a:moveTo>
                  <a:cubicBezTo>
                    <a:pt x="306" y="300"/>
                    <a:pt x="307" y="303"/>
                    <a:pt x="310" y="303"/>
                  </a:cubicBezTo>
                  <a:cubicBezTo>
                    <a:pt x="311" y="302"/>
                    <a:pt x="310" y="300"/>
                    <a:pt x="313" y="301"/>
                  </a:cubicBezTo>
                  <a:cubicBezTo>
                    <a:pt x="314" y="296"/>
                    <a:pt x="305" y="292"/>
                    <a:pt x="304" y="298"/>
                  </a:cubicBezTo>
                  <a:close/>
                  <a:moveTo>
                    <a:pt x="413" y="306"/>
                  </a:moveTo>
                  <a:cubicBezTo>
                    <a:pt x="415" y="307"/>
                    <a:pt x="416" y="309"/>
                    <a:pt x="418" y="309"/>
                  </a:cubicBezTo>
                  <a:cubicBezTo>
                    <a:pt x="418" y="305"/>
                    <a:pt x="419" y="303"/>
                    <a:pt x="421" y="302"/>
                  </a:cubicBezTo>
                  <a:cubicBezTo>
                    <a:pt x="420" y="300"/>
                    <a:pt x="421" y="299"/>
                    <a:pt x="422" y="297"/>
                  </a:cubicBezTo>
                  <a:cubicBezTo>
                    <a:pt x="420" y="296"/>
                    <a:pt x="419" y="296"/>
                    <a:pt x="418" y="295"/>
                  </a:cubicBezTo>
                  <a:cubicBezTo>
                    <a:pt x="417" y="299"/>
                    <a:pt x="415" y="302"/>
                    <a:pt x="413" y="306"/>
                  </a:cubicBezTo>
                  <a:close/>
                  <a:moveTo>
                    <a:pt x="200" y="302"/>
                  </a:moveTo>
                  <a:cubicBezTo>
                    <a:pt x="197" y="302"/>
                    <a:pt x="195" y="294"/>
                    <a:pt x="192" y="297"/>
                  </a:cubicBezTo>
                  <a:cubicBezTo>
                    <a:pt x="195" y="298"/>
                    <a:pt x="197" y="303"/>
                    <a:pt x="200" y="302"/>
                  </a:cubicBezTo>
                  <a:close/>
                  <a:moveTo>
                    <a:pt x="256" y="299"/>
                  </a:moveTo>
                  <a:cubicBezTo>
                    <a:pt x="256" y="296"/>
                    <a:pt x="250" y="295"/>
                    <a:pt x="248" y="299"/>
                  </a:cubicBezTo>
                  <a:cubicBezTo>
                    <a:pt x="250" y="301"/>
                    <a:pt x="257" y="302"/>
                    <a:pt x="256" y="299"/>
                  </a:cubicBezTo>
                  <a:close/>
                  <a:moveTo>
                    <a:pt x="551" y="310"/>
                  </a:moveTo>
                  <a:cubicBezTo>
                    <a:pt x="555" y="308"/>
                    <a:pt x="558" y="301"/>
                    <a:pt x="558" y="297"/>
                  </a:cubicBezTo>
                  <a:cubicBezTo>
                    <a:pt x="555" y="301"/>
                    <a:pt x="553" y="305"/>
                    <a:pt x="551" y="310"/>
                  </a:cubicBezTo>
                  <a:close/>
                  <a:moveTo>
                    <a:pt x="442" y="300"/>
                  </a:moveTo>
                  <a:cubicBezTo>
                    <a:pt x="444" y="301"/>
                    <a:pt x="445" y="303"/>
                    <a:pt x="447" y="303"/>
                  </a:cubicBezTo>
                  <a:cubicBezTo>
                    <a:pt x="448" y="303"/>
                    <a:pt x="448" y="300"/>
                    <a:pt x="449" y="299"/>
                  </a:cubicBezTo>
                  <a:cubicBezTo>
                    <a:pt x="446" y="298"/>
                    <a:pt x="444" y="297"/>
                    <a:pt x="442" y="300"/>
                  </a:cubicBezTo>
                  <a:close/>
                  <a:moveTo>
                    <a:pt x="89" y="319"/>
                  </a:moveTo>
                  <a:cubicBezTo>
                    <a:pt x="83" y="314"/>
                    <a:pt x="80" y="305"/>
                    <a:pt x="75" y="298"/>
                  </a:cubicBezTo>
                  <a:cubicBezTo>
                    <a:pt x="77" y="308"/>
                    <a:pt x="81" y="318"/>
                    <a:pt x="89" y="319"/>
                  </a:cubicBezTo>
                  <a:close/>
                  <a:moveTo>
                    <a:pt x="231" y="304"/>
                  </a:moveTo>
                  <a:cubicBezTo>
                    <a:pt x="234" y="304"/>
                    <a:pt x="235" y="303"/>
                    <a:pt x="236" y="302"/>
                  </a:cubicBezTo>
                  <a:cubicBezTo>
                    <a:pt x="233" y="301"/>
                    <a:pt x="231" y="299"/>
                    <a:pt x="228" y="298"/>
                  </a:cubicBezTo>
                  <a:cubicBezTo>
                    <a:pt x="228" y="301"/>
                    <a:pt x="231" y="302"/>
                    <a:pt x="231" y="304"/>
                  </a:cubicBezTo>
                  <a:close/>
                  <a:moveTo>
                    <a:pt x="279" y="308"/>
                  </a:moveTo>
                  <a:cubicBezTo>
                    <a:pt x="276" y="303"/>
                    <a:pt x="271" y="300"/>
                    <a:pt x="265" y="298"/>
                  </a:cubicBezTo>
                  <a:cubicBezTo>
                    <a:pt x="268" y="303"/>
                    <a:pt x="272" y="313"/>
                    <a:pt x="279" y="308"/>
                  </a:cubicBezTo>
                  <a:close/>
                  <a:moveTo>
                    <a:pt x="39" y="304"/>
                  </a:moveTo>
                  <a:cubicBezTo>
                    <a:pt x="39" y="302"/>
                    <a:pt x="38" y="300"/>
                    <a:pt x="36" y="299"/>
                  </a:cubicBezTo>
                  <a:cubicBezTo>
                    <a:pt x="36" y="301"/>
                    <a:pt x="37" y="303"/>
                    <a:pt x="39" y="304"/>
                  </a:cubicBezTo>
                  <a:close/>
                  <a:moveTo>
                    <a:pt x="186" y="300"/>
                  </a:moveTo>
                  <a:cubicBezTo>
                    <a:pt x="190" y="302"/>
                    <a:pt x="193" y="305"/>
                    <a:pt x="197" y="306"/>
                  </a:cubicBezTo>
                  <a:cubicBezTo>
                    <a:pt x="195" y="303"/>
                    <a:pt x="190" y="296"/>
                    <a:pt x="186" y="300"/>
                  </a:cubicBezTo>
                  <a:close/>
                  <a:moveTo>
                    <a:pt x="457" y="299"/>
                  </a:moveTo>
                  <a:cubicBezTo>
                    <a:pt x="457" y="301"/>
                    <a:pt x="458" y="301"/>
                    <a:pt x="459" y="302"/>
                  </a:cubicBezTo>
                  <a:cubicBezTo>
                    <a:pt x="460" y="301"/>
                    <a:pt x="460" y="299"/>
                    <a:pt x="461" y="299"/>
                  </a:cubicBezTo>
                  <a:cubicBezTo>
                    <a:pt x="459" y="298"/>
                    <a:pt x="458" y="299"/>
                    <a:pt x="457" y="299"/>
                  </a:cubicBezTo>
                  <a:close/>
                  <a:moveTo>
                    <a:pt x="60" y="305"/>
                  </a:moveTo>
                  <a:cubicBezTo>
                    <a:pt x="59" y="303"/>
                    <a:pt x="58" y="300"/>
                    <a:pt x="56" y="299"/>
                  </a:cubicBezTo>
                  <a:cubicBezTo>
                    <a:pt x="57" y="301"/>
                    <a:pt x="59" y="305"/>
                    <a:pt x="60" y="305"/>
                  </a:cubicBezTo>
                  <a:close/>
                  <a:moveTo>
                    <a:pt x="422" y="306"/>
                  </a:moveTo>
                  <a:cubicBezTo>
                    <a:pt x="425" y="305"/>
                    <a:pt x="430" y="305"/>
                    <a:pt x="430" y="301"/>
                  </a:cubicBezTo>
                  <a:cubicBezTo>
                    <a:pt x="427" y="302"/>
                    <a:pt x="427" y="300"/>
                    <a:pt x="425" y="300"/>
                  </a:cubicBezTo>
                  <a:cubicBezTo>
                    <a:pt x="424" y="301"/>
                    <a:pt x="423" y="304"/>
                    <a:pt x="422" y="306"/>
                  </a:cubicBezTo>
                  <a:close/>
                  <a:moveTo>
                    <a:pt x="149" y="306"/>
                  </a:moveTo>
                  <a:cubicBezTo>
                    <a:pt x="148" y="304"/>
                    <a:pt x="147" y="301"/>
                    <a:pt x="145" y="300"/>
                  </a:cubicBezTo>
                  <a:cubicBezTo>
                    <a:pt x="145" y="304"/>
                    <a:pt x="146" y="306"/>
                    <a:pt x="149" y="306"/>
                  </a:cubicBezTo>
                  <a:close/>
                  <a:moveTo>
                    <a:pt x="168" y="303"/>
                  </a:moveTo>
                  <a:cubicBezTo>
                    <a:pt x="172" y="303"/>
                    <a:pt x="173" y="307"/>
                    <a:pt x="176" y="303"/>
                  </a:cubicBezTo>
                  <a:cubicBezTo>
                    <a:pt x="174" y="301"/>
                    <a:pt x="168" y="298"/>
                    <a:pt x="168" y="303"/>
                  </a:cubicBezTo>
                  <a:close/>
                  <a:moveTo>
                    <a:pt x="242" y="303"/>
                  </a:moveTo>
                  <a:cubicBezTo>
                    <a:pt x="244" y="303"/>
                    <a:pt x="246" y="303"/>
                    <a:pt x="246" y="305"/>
                  </a:cubicBezTo>
                  <a:cubicBezTo>
                    <a:pt x="249" y="305"/>
                    <a:pt x="250" y="304"/>
                    <a:pt x="251" y="303"/>
                  </a:cubicBezTo>
                  <a:cubicBezTo>
                    <a:pt x="247" y="302"/>
                    <a:pt x="245" y="298"/>
                    <a:pt x="242" y="303"/>
                  </a:cubicBezTo>
                  <a:close/>
                  <a:moveTo>
                    <a:pt x="300" y="304"/>
                  </a:moveTo>
                  <a:cubicBezTo>
                    <a:pt x="297" y="297"/>
                    <a:pt x="296" y="303"/>
                    <a:pt x="290" y="305"/>
                  </a:cubicBezTo>
                  <a:cubicBezTo>
                    <a:pt x="292" y="307"/>
                    <a:pt x="296" y="309"/>
                    <a:pt x="299" y="310"/>
                  </a:cubicBezTo>
                  <a:cubicBezTo>
                    <a:pt x="302" y="308"/>
                    <a:pt x="301" y="307"/>
                    <a:pt x="300" y="304"/>
                  </a:cubicBezTo>
                  <a:close/>
                  <a:moveTo>
                    <a:pt x="481" y="308"/>
                  </a:moveTo>
                  <a:cubicBezTo>
                    <a:pt x="482" y="306"/>
                    <a:pt x="484" y="303"/>
                    <a:pt x="483" y="300"/>
                  </a:cubicBezTo>
                  <a:cubicBezTo>
                    <a:pt x="480" y="303"/>
                    <a:pt x="473" y="307"/>
                    <a:pt x="481" y="308"/>
                  </a:cubicBezTo>
                  <a:close/>
                  <a:moveTo>
                    <a:pt x="340" y="310"/>
                  </a:moveTo>
                  <a:cubicBezTo>
                    <a:pt x="341" y="310"/>
                    <a:pt x="343" y="309"/>
                    <a:pt x="344" y="308"/>
                  </a:cubicBezTo>
                  <a:cubicBezTo>
                    <a:pt x="344" y="307"/>
                    <a:pt x="344" y="306"/>
                    <a:pt x="344" y="305"/>
                  </a:cubicBezTo>
                  <a:cubicBezTo>
                    <a:pt x="341" y="304"/>
                    <a:pt x="339" y="303"/>
                    <a:pt x="337" y="301"/>
                  </a:cubicBezTo>
                  <a:cubicBezTo>
                    <a:pt x="336" y="304"/>
                    <a:pt x="340" y="305"/>
                    <a:pt x="340" y="310"/>
                  </a:cubicBezTo>
                  <a:close/>
                  <a:moveTo>
                    <a:pt x="84" y="306"/>
                  </a:moveTo>
                  <a:cubicBezTo>
                    <a:pt x="84" y="305"/>
                    <a:pt x="85" y="305"/>
                    <a:pt x="85" y="303"/>
                  </a:cubicBezTo>
                  <a:cubicBezTo>
                    <a:pt x="84" y="303"/>
                    <a:pt x="82" y="301"/>
                    <a:pt x="81" y="302"/>
                  </a:cubicBezTo>
                  <a:cubicBezTo>
                    <a:pt x="82" y="303"/>
                    <a:pt x="82" y="306"/>
                    <a:pt x="84" y="306"/>
                  </a:cubicBezTo>
                  <a:close/>
                  <a:moveTo>
                    <a:pt x="256" y="304"/>
                  </a:moveTo>
                  <a:cubicBezTo>
                    <a:pt x="260" y="305"/>
                    <a:pt x="263" y="310"/>
                    <a:pt x="266" y="309"/>
                  </a:cubicBezTo>
                  <a:cubicBezTo>
                    <a:pt x="264" y="306"/>
                    <a:pt x="262" y="303"/>
                    <a:pt x="259" y="302"/>
                  </a:cubicBezTo>
                  <a:cubicBezTo>
                    <a:pt x="259" y="303"/>
                    <a:pt x="256" y="302"/>
                    <a:pt x="256" y="304"/>
                  </a:cubicBezTo>
                  <a:close/>
                  <a:moveTo>
                    <a:pt x="312" y="305"/>
                  </a:moveTo>
                  <a:cubicBezTo>
                    <a:pt x="315" y="310"/>
                    <a:pt x="319" y="313"/>
                    <a:pt x="324" y="316"/>
                  </a:cubicBezTo>
                  <a:cubicBezTo>
                    <a:pt x="324" y="313"/>
                    <a:pt x="327" y="312"/>
                    <a:pt x="327" y="308"/>
                  </a:cubicBezTo>
                  <a:cubicBezTo>
                    <a:pt x="321" y="305"/>
                    <a:pt x="318" y="299"/>
                    <a:pt x="312" y="305"/>
                  </a:cubicBezTo>
                  <a:close/>
                  <a:moveTo>
                    <a:pt x="465" y="306"/>
                  </a:moveTo>
                  <a:cubicBezTo>
                    <a:pt x="467" y="306"/>
                    <a:pt x="467" y="308"/>
                    <a:pt x="468" y="306"/>
                  </a:cubicBezTo>
                  <a:cubicBezTo>
                    <a:pt x="467" y="306"/>
                    <a:pt x="470" y="302"/>
                    <a:pt x="467" y="302"/>
                  </a:cubicBezTo>
                  <a:cubicBezTo>
                    <a:pt x="466" y="303"/>
                    <a:pt x="465" y="304"/>
                    <a:pt x="465" y="306"/>
                  </a:cubicBezTo>
                  <a:close/>
                  <a:moveTo>
                    <a:pt x="388" y="311"/>
                  </a:moveTo>
                  <a:cubicBezTo>
                    <a:pt x="388" y="314"/>
                    <a:pt x="390" y="314"/>
                    <a:pt x="392" y="314"/>
                  </a:cubicBezTo>
                  <a:cubicBezTo>
                    <a:pt x="393" y="310"/>
                    <a:pt x="397" y="306"/>
                    <a:pt x="396" y="302"/>
                  </a:cubicBezTo>
                  <a:cubicBezTo>
                    <a:pt x="394" y="306"/>
                    <a:pt x="391" y="308"/>
                    <a:pt x="388" y="311"/>
                  </a:cubicBezTo>
                  <a:close/>
                  <a:moveTo>
                    <a:pt x="490" y="310"/>
                  </a:moveTo>
                  <a:cubicBezTo>
                    <a:pt x="490" y="308"/>
                    <a:pt x="493" y="304"/>
                    <a:pt x="492" y="302"/>
                  </a:cubicBezTo>
                  <a:cubicBezTo>
                    <a:pt x="491" y="304"/>
                    <a:pt x="488" y="308"/>
                    <a:pt x="490" y="310"/>
                  </a:cubicBezTo>
                  <a:close/>
                  <a:moveTo>
                    <a:pt x="47" y="310"/>
                  </a:moveTo>
                  <a:cubicBezTo>
                    <a:pt x="46" y="307"/>
                    <a:pt x="45" y="302"/>
                    <a:pt x="42" y="303"/>
                  </a:cubicBezTo>
                  <a:cubicBezTo>
                    <a:pt x="45" y="304"/>
                    <a:pt x="43" y="309"/>
                    <a:pt x="47" y="310"/>
                  </a:cubicBezTo>
                  <a:close/>
                  <a:moveTo>
                    <a:pt x="382" y="308"/>
                  </a:moveTo>
                  <a:cubicBezTo>
                    <a:pt x="384" y="308"/>
                    <a:pt x="385" y="304"/>
                    <a:pt x="384" y="303"/>
                  </a:cubicBezTo>
                  <a:cubicBezTo>
                    <a:pt x="383" y="305"/>
                    <a:pt x="382" y="306"/>
                    <a:pt x="382" y="308"/>
                  </a:cubicBezTo>
                  <a:close/>
                  <a:moveTo>
                    <a:pt x="445" y="307"/>
                  </a:moveTo>
                  <a:cubicBezTo>
                    <a:pt x="445" y="304"/>
                    <a:pt x="442" y="303"/>
                    <a:pt x="440" y="303"/>
                  </a:cubicBezTo>
                  <a:cubicBezTo>
                    <a:pt x="440" y="306"/>
                    <a:pt x="441" y="307"/>
                    <a:pt x="445" y="307"/>
                  </a:cubicBezTo>
                  <a:close/>
                  <a:moveTo>
                    <a:pt x="132" y="310"/>
                  </a:moveTo>
                  <a:cubicBezTo>
                    <a:pt x="130" y="307"/>
                    <a:pt x="129" y="305"/>
                    <a:pt x="125" y="304"/>
                  </a:cubicBezTo>
                  <a:cubicBezTo>
                    <a:pt x="126" y="307"/>
                    <a:pt x="130" y="310"/>
                    <a:pt x="132" y="310"/>
                  </a:cubicBezTo>
                  <a:close/>
                  <a:moveTo>
                    <a:pt x="234" y="307"/>
                  </a:moveTo>
                  <a:cubicBezTo>
                    <a:pt x="235" y="313"/>
                    <a:pt x="243" y="313"/>
                    <a:pt x="244" y="307"/>
                  </a:cubicBezTo>
                  <a:cubicBezTo>
                    <a:pt x="243" y="306"/>
                    <a:pt x="240" y="305"/>
                    <a:pt x="239" y="304"/>
                  </a:cubicBezTo>
                  <a:cubicBezTo>
                    <a:pt x="237" y="305"/>
                    <a:pt x="237" y="307"/>
                    <a:pt x="234" y="307"/>
                  </a:cubicBezTo>
                  <a:close/>
                  <a:moveTo>
                    <a:pt x="455" y="310"/>
                  </a:moveTo>
                  <a:cubicBezTo>
                    <a:pt x="456" y="309"/>
                    <a:pt x="457" y="307"/>
                    <a:pt x="457" y="305"/>
                  </a:cubicBezTo>
                  <a:cubicBezTo>
                    <a:pt x="457" y="305"/>
                    <a:pt x="456" y="304"/>
                    <a:pt x="455" y="304"/>
                  </a:cubicBezTo>
                  <a:cubicBezTo>
                    <a:pt x="455" y="306"/>
                    <a:pt x="451" y="309"/>
                    <a:pt x="455" y="310"/>
                  </a:cubicBezTo>
                  <a:close/>
                  <a:moveTo>
                    <a:pt x="354" y="308"/>
                  </a:moveTo>
                  <a:cubicBezTo>
                    <a:pt x="355" y="310"/>
                    <a:pt x="357" y="311"/>
                    <a:pt x="360" y="313"/>
                  </a:cubicBezTo>
                  <a:cubicBezTo>
                    <a:pt x="361" y="310"/>
                    <a:pt x="363" y="308"/>
                    <a:pt x="363" y="305"/>
                  </a:cubicBezTo>
                  <a:cubicBezTo>
                    <a:pt x="360" y="306"/>
                    <a:pt x="354" y="303"/>
                    <a:pt x="354" y="308"/>
                  </a:cubicBezTo>
                  <a:close/>
                  <a:moveTo>
                    <a:pt x="421" y="313"/>
                  </a:moveTo>
                  <a:cubicBezTo>
                    <a:pt x="423" y="313"/>
                    <a:pt x="423" y="314"/>
                    <a:pt x="425" y="314"/>
                  </a:cubicBezTo>
                  <a:cubicBezTo>
                    <a:pt x="426" y="311"/>
                    <a:pt x="429" y="307"/>
                    <a:pt x="430" y="305"/>
                  </a:cubicBezTo>
                  <a:cubicBezTo>
                    <a:pt x="428" y="309"/>
                    <a:pt x="422" y="308"/>
                    <a:pt x="421" y="313"/>
                  </a:cubicBezTo>
                  <a:close/>
                  <a:moveTo>
                    <a:pt x="557" y="314"/>
                  </a:moveTo>
                  <a:cubicBezTo>
                    <a:pt x="559" y="314"/>
                    <a:pt x="558" y="309"/>
                    <a:pt x="561" y="310"/>
                  </a:cubicBezTo>
                  <a:cubicBezTo>
                    <a:pt x="560" y="307"/>
                    <a:pt x="561" y="306"/>
                    <a:pt x="560" y="305"/>
                  </a:cubicBezTo>
                  <a:cubicBezTo>
                    <a:pt x="559" y="307"/>
                    <a:pt x="557" y="310"/>
                    <a:pt x="557" y="314"/>
                  </a:cubicBezTo>
                  <a:close/>
                  <a:moveTo>
                    <a:pt x="176" y="307"/>
                  </a:moveTo>
                  <a:cubicBezTo>
                    <a:pt x="178" y="311"/>
                    <a:pt x="183" y="313"/>
                    <a:pt x="186" y="316"/>
                  </a:cubicBezTo>
                  <a:cubicBezTo>
                    <a:pt x="186" y="313"/>
                    <a:pt x="190" y="314"/>
                    <a:pt x="190" y="311"/>
                  </a:cubicBezTo>
                  <a:cubicBezTo>
                    <a:pt x="186" y="309"/>
                    <a:pt x="181" y="303"/>
                    <a:pt x="176" y="307"/>
                  </a:cubicBezTo>
                  <a:close/>
                  <a:moveTo>
                    <a:pt x="428" y="317"/>
                  </a:moveTo>
                  <a:cubicBezTo>
                    <a:pt x="430" y="319"/>
                    <a:pt x="430" y="316"/>
                    <a:pt x="432" y="316"/>
                  </a:cubicBezTo>
                  <a:cubicBezTo>
                    <a:pt x="430" y="313"/>
                    <a:pt x="436" y="308"/>
                    <a:pt x="433" y="305"/>
                  </a:cubicBezTo>
                  <a:cubicBezTo>
                    <a:pt x="432" y="309"/>
                    <a:pt x="428" y="314"/>
                    <a:pt x="428" y="317"/>
                  </a:cubicBezTo>
                  <a:close/>
                  <a:moveTo>
                    <a:pt x="485" y="312"/>
                  </a:moveTo>
                  <a:cubicBezTo>
                    <a:pt x="484" y="309"/>
                    <a:pt x="488" y="308"/>
                    <a:pt x="485" y="305"/>
                  </a:cubicBezTo>
                  <a:cubicBezTo>
                    <a:pt x="486" y="308"/>
                    <a:pt x="482" y="311"/>
                    <a:pt x="485" y="312"/>
                  </a:cubicBezTo>
                  <a:close/>
                  <a:moveTo>
                    <a:pt x="164" y="310"/>
                  </a:moveTo>
                  <a:cubicBezTo>
                    <a:pt x="164" y="310"/>
                    <a:pt x="166" y="310"/>
                    <a:pt x="167" y="309"/>
                  </a:cubicBezTo>
                  <a:cubicBezTo>
                    <a:pt x="167" y="306"/>
                    <a:pt x="163" y="305"/>
                    <a:pt x="163" y="308"/>
                  </a:cubicBezTo>
                  <a:cubicBezTo>
                    <a:pt x="165" y="308"/>
                    <a:pt x="163" y="310"/>
                    <a:pt x="164" y="310"/>
                  </a:cubicBezTo>
                  <a:close/>
                  <a:moveTo>
                    <a:pt x="495" y="320"/>
                  </a:moveTo>
                  <a:cubicBezTo>
                    <a:pt x="497" y="315"/>
                    <a:pt x="501" y="312"/>
                    <a:pt x="502" y="306"/>
                  </a:cubicBezTo>
                  <a:cubicBezTo>
                    <a:pt x="500" y="307"/>
                    <a:pt x="500" y="306"/>
                    <a:pt x="498" y="306"/>
                  </a:cubicBezTo>
                  <a:cubicBezTo>
                    <a:pt x="497" y="310"/>
                    <a:pt x="494" y="316"/>
                    <a:pt x="495" y="320"/>
                  </a:cubicBezTo>
                  <a:close/>
                  <a:moveTo>
                    <a:pt x="526" y="326"/>
                  </a:moveTo>
                  <a:cubicBezTo>
                    <a:pt x="533" y="322"/>
                    <a:pt x="535" y="314"/>
                    <a:pt x="536" y="306"/>
                  </a:cubicBezTo>
                  <a:cubicBezTo>
                    <a:pt x="533" y="312"/>
                    <a:pt x="528" y="317"/>
                    <a:pt x="526" y="326"/>
                  </a:cubicBezTo>
                  <a:close/>
                  <a:moveTo>
                    <a:pt x="252" y="307"/>
                  </a:moveTo>
                  <a:cubicBezTo>
                    <a:pt x="256" y="310"/>
                    <a:pt x="261" y="317"/>
                    <a:pt x="266" y="314"/>
                  </a:cubicBezTo>
                  <a:cubicBezTo>
                    <a:pt x="263" y="313"/>
                    <a:pt x="258" y="306"/>
                    <a:pt x="252" y="307"/>
                  </a:cubicBezTo>
                  <a:close/>
                  <a:moveTo>
                    <a:pt x="569" y="314"/>
                  </a:moveTo>
                  <a:cubicBezTo>
                    <a:pt x="568" y="311"/>
                    <a:pt x="573" y="307"/>
                    <a:pt x="571" y="306"/>
                  </a:cubicBezTo>
                  <a:cubicBezTo>
                    <a:pt x="570" y="309"/>
                    <a:pt x="567" y="311"/>
                    <a:pt x="569" y="314"/>
                  </a:cubicBezTo>
                  <a:close/>
                  <a:moveTo>
                    <a:pt x="396" y="317"/>
                  </a:moveTo>
                  <a:cubicBezTo>
                    <a:pt x="396" y="313"/>
                    <a:pt x="400" y="311"/>
                    <a:pt x="399" y="307"/>
                  </a:cubicBezTo>
                  <a:cubicBezTo>
                    <a:pt x="398" y="310"/>
                    <a:pt x="393" y="315"/>
                    <a:pt x="396" y="317"/>
                  </a:cubicBezTo>
                  <a:close/>
                  <a:moveTo>
                    <a:pt x="111" y="336"/>
                  </a:moveTo>
                  <a:cubicBezTo>
                    <a:pt x="107" y="323"/>
                    <a:pt x="101" y="313"/>
                    <a:pt x="90" y="308"/>
                  </a:cubicBezTo>
                  <a:cubicBezTo>
                    <a:pt x="91" y="322"/>
                    <a:pt x="101" y="333"/>
                    <a:pt x="111" y="336"/>
                  </a:cubicBezTo>
                  <a:close/>
                  <a:moveTo>
                    <a:pt x="308" y="308"/>
                  </a:moveTo>
                  <a:cubicBezTo>
                    <a:pt x="308" y="314"/>
                    <a:pt x="312" y="322"/>
                    <a:pt x="318" y="323"/>
                  </a:cubicBezTo>
                  <a:cubicBezTo>
                    <a:pt x="320" y="322"/>
                    <a:pt x="321" y="321"/>
                    <a:pt x="322" y="320"/>
                  </a:cubicBezTo>
                  <a:cubicBezTo>
                    <a:pt x="318" y="316"/>
                    <a:pt x="313" y="309"/>
                    <a:pt x="308" y="308"/>
                  </a:cubicBezTo>
                  <a:close/>
                  <a:moveTo>
                    <a:pt x="399" y="320"/>
                  </a:moveTo>
                  <a:cubicBezTo>
                    <a:pt x="405" y="318"/>
                    <a:pt x="405" y="314"/>
                    <a:pt x="407" y="310"/>
                  </a:cubicBezTo>
                  <a:cubicBezTo>
                    <a:pt x="406" y="309"/>
                    <a:pt x="406" y="307"/>
                    <a:pt x="403" y="308"/>
                  </a:cubicBezTo>
                  <a:cubicBezTo>
                    <a:pt x="403" y="312"/>
                    <a:pt x="400" y="315"/>
                    <a:pt x="399" y="320"/>
                  </a:cubicBezTo>
                  <a:close/>
                  <a:moveTo>
                    <a:pt x="213" y="316"/>
                  </a:moveTo>
                  <a:cubicBezTo>
                    <a:pt x="209" y="314"/>
                    <a:pt x="205" y="308"/>
                    <a:pt x="200" y="309"/>
                  </a:cubicBezTo>
                  <a:cubicBezTo>
                    <a:pt x="205" y="310"/>
                    <a:pt x="210" y="317"/>
                    <a:pt x="213" y="316"/>
                  </a:cubicBezTo>
                  <a:close/>
                  <a:moveTo>
                    <a:pt x="474" y="312"/>
                  </a:moveTo>
                  <a:cubicBezTo>
                    <a:pt x="476" y="313"/>
                    <a:pt x="477" y="314"/>
                    <a:pt x="479" y="315"/>
                  </a:cubicBezTo>
                  <a:cubicBezTo>
                    <a:pt x="481" y="311"/>
                    <a:pt x="477" y="309"/>
                    <a:pt x="475" y="308"/>
                  </a:cubicBezTo>
                  <a:cubicBezTo>
                    <a:pt x="475" y="310"/>
                    <a:pt x="473" y="310"/>
                    <a:pt x="474" y="312"/>
                  </a:cubicBezTo>
                  <a:close/>
                  <a:moveTo>
                    <a:pt x="437" y="313"/>
                  </a:moveTo>
                  <a:cubicBezTo>
                    <a:pt x="438" y="312"/>
                    <a:pt x="440" y="312"/>
                    <a:pt x="440" y="310"/>
                  </a:cubicBezTo>
                  <a:cubicBezTo>
                    <a:pt x="439" y="309"/>
                    <a:pt x="439" y="309"/>
                    <a:pt x="437" y="309"/>
                  </a:cubicBezTo>
                  <a:cubicBezTo>
                    <a:pt x="437" y="310"/>
                    <a:pt x="435" y="312"/>
                    <a:pt x="437" y="313"/>
                  </a:cubicBezTo>
                  <a:close/>
                  <a:moveTo>
                    <a:pt x="242" y="315"/>
                  </a:moveTo>
                  <a:cubicBezTo>
                    <a:pt x="246" y="317"/>
                    <a:pt x="249" y="320"/>
                    <a:pt x="253" y="322"/>
                  </a:cubicBezTo>
                  <a:cubicBezTo>
                    <a:pt x="257" y="322"/>
                    <a:pt x="258" y="319"/>
                    <a:pt x="261" y="318"/>
                  </a:cubicBezTo>
                  <a:cubicBezTo>
                    <a:pt x="258" y="314"/>
                    <a:pt x="253" y="312"/>
                    <a:pt x="248" y="310"/>
                  </a:cubicBezTo>
                  <a:cubicBezTo>
                    <a:pt x="247" y="312"/>
                    <a:pt x="243" y="312"/>
                    <a:pt x="242" y="315"/>
                  </a:cubicBezTo>
                  <a:close/>
                  <a:moveTo>
                    <a:pt x="218" y="313"/>
                  </a:moveTo>
                  <a:cubicBezTo>
                    <a:pt x="218" y="311"/>
                    <a:pt x="214" y="311"/>
                    <a:pt x="214" y="311"/>
                  </a:cubicBezTo>
                  <a:cubicBezTo>
                    <a:pt x="216" y="311"/>
                    <a:pt x="215" y="314"/>
                    <a:pt x="218" y="313"/>
                  </a:cubicBezTo>
                  <a:close/>
                  <a:moveTo>
                    <a:pt x="278" y="313"/>
                  </a:moveTo>
                  <a:cubicBezTo>
                    <a:pt x="283" y="314"/>
                    <a:pt x="287" y="323"/>
                    <a:pt x="290" y="316"/>
                  </a:cubicBezTo>
                  <a:cubicBezTo>
                    <a:pt x="288" y="313"/>
                    <a:pt x="281" y="307"/>
                    <a:pt x="278" y="313"/>
                  </a:cubicBezTo>
                  <a:close/>
                  <a:moveTo>
                    <a:pt x="488" y="314"/>
                  </a:moveTo>
                  <a:cubicBezTo>
                    <a:pt x="488" y="313"/>
                    <a:pt x="491" y="311"/>
                    <a:pt x="488" y="310"/>
                  </a:cubicBezTo>
                  <a:cubicBezTo>
                    <a:pt x="489" y="312"/>
                    <a:pt x="486" y="313"/>
                    <a:pt x="488" y="314"/>
                  </a:cubicBezTo>
                  <a:close/>
                  <a:moveTo>
                    <a:pt x="42" y="313"/>
                  </a:moveTo>
                  <a:cubicBezTo>
                    <a:pt x="41" y="312"/>
                    <a:pt x="41" y="311"/>
                    <a:pt x="39" y="311"/>
                  </a:cubicBezTo>
                  <a:cubicBezTo>
                    <a:pt x="39" y="312"/>
                    <a:pt x="42" y="314"/>
                    <a:pt x="42" y="313"/>
                  </a:cubicBezTo>
                  <a:close/>
                  <a:moveTo>
                    <a:pt x="70" y="317"/>
                  </a:moveTo>
                  <a:cubicBezTo>
                    <a:pt x="69" y="314"/>
                    <a:pt x="68" y="312"/>
                    <a:pt x="67" y="311"/>
                  </a:cubicBezTo>
                  <a:cubicBezTo>
                    <a:pt x="68" y="313"/>
                    <a:pt x="68" y="316"/>
                    <a:pt x="70" y="317"/>
                  </a:cubicBezTo>
                  <a:close/>
                  <a:moveTo>
                    <a:pt x="167" y="313"/>
                  </a:moveTo>
                  <a:cubicBezTo>
                    <a:pt x="170" y="315"/>
                    <a:pt x="173" y="316"/>
                    <a:pt x="174" y="320"/>
                  </a:cubicBezTo>
                  <a:cubicBezTo>
                    <a:pt x="177" y="318"/>
                    <a:pt x="179" y="322"/>
                    <a:pt x="183" y="320"/>
                  </a:cubicBezTo>
                  <a:cubicBezTo>
                    <a:pt x="183" y="319"/>
                    <a:pt x="182" y="319"/>
                    <a:pt x="182" y="317"/>
                  </a:cubicBezTo>
                  <a:cubicBezTo>
                    <a:pt x="176" y="319"/>
                    <a:pt x="172" y="307"/>
                    <a:pt x="167" y="313"/>
                  </a:cubicBezTo>
                  <a:close/>
                  <a:moveTo>
                    <a:pt x="350" y="317"/>
                  </a:moveTo>
                  <a:cubicBezTo>
                    <a:pt x="353" y="319"/>
                    <a:pt x="357" y="319"/>
                    <a:pt x="357" y="316"/>
                  </a:cubicBezTo>
                  <a:cubicBezTo>
                    <a:pt x="357" y="314"/>
                    <a:pt x="353" y="314"/>
                    <a:pt x="352" y="311"/>
                  </a:cubicBezTo>
                  <a:cubicBezTo>
                    <a:pt x="351" y="313"/>
                    <a:pt x="350" y="314"/>
                    <a:pt x="350" y="317"/>
                  </a:cubicBezTo>
                  <a:close/>
                  <a:moveTo>
                    <a:pt x="409" y="314"/>
                  </a:moveTo>
                  <a:cubicBezTo>
                    <a:pt x="411" y="315"/>
                    <a:pt x="412" y="312"/>
                    <a:pt x="410" y="311"/>
                  </a:cubicBezTo>
                  <a:cubicBezTo>
                    <a:pt x="411" y="313"/>
                    <a:pt x="408" y="313"/>
                    <a:pt x="409" y="314"/>
                  </a:cubicBezTo>
                  <a:close/>
                  <a:moveTo>
                    <a:pt x="453" y="314"/>
                  </a:moveTo>
                  <a:cubicBezTo>
                    <a:pt x="455" y="313"/>
                    <a:pt x="453" y="312"/>
                    <a:pt x="452" y="311"/>
                  </a:cubicBezTo>
                  <a:cubicBezTo>
                    <a:pt x="451" y="313"/>
                    <a:pt x="452" y="314"/>
                    <a:pt x="453" y="314"/>
                  </a:cubicBezTo>
                  <a:close/>
                  <a:moveTo>
                    <a:pt x="220" y="317"/>
                  </a:moveTo>
                  <a:cubicBezTo>
                    <a:pt x="223" y="319"/>
                    <a:pt x="225" y="320"/>
                    <a:pt x="228" y="321"/>
                  </a:cubicBezTo>
                  <a:cubicBezTo>
                    <a:pt x="228" y="319"/>
                    <a:pt x="232" y="317"/>
                    <a:pt x="234" y="316"/>
                  </a:cubicBezTo>
                  <a:cubicBezTo>
                    <a:pt x="231" y="311"/>
                    <a:pt x="223" y="311"/>
                    <a:pt x="220" y="317"/>
                  </a:cubicBezTo>
                  <a:close/>
                  <a:moveTo>
                    <a:pt x="368" y="319"/>
                  </a:moveTo>
                  <a:cubicBezTo>
                    <a:pt x="369" y="319"/>
                    <a:pt x="369" y="320"/>
                    <a:pt x="370" y="320"/>
                  </a:cubicBezTo>
                  <a:cubicBezTo>
                    <a:pt x="371" y="318"/>
                    <a:pt x="373" y="317"/>
                    <a:pt x="372" y="313"/>
                  </a:cubicBezTo>
                  <a:cubicBezTo>
                    <a:pt x="371" y="313"/>
                    <a:pt x="372" y="311"/>
                    <a:pt x="370" y="312"/>
                  </a:cubicBezTo>
                  <a:cubicBezTo>
                    <a:pt x="370" y="315"/>
                    <a:pt x="368" y="316"/>
                    <a:pt x="368" y="319"/>
                  </a:cubicBezTo>
                  <a:close/>
                  <a:moveTo>
                    <a:pt x="530" y="333"/>
                  </a:moveTo>
                  <a:cubicBezTo>
                    <a:pt x="535" y="327"/>
                    <a:pt x="545" y="322"/>
                    <a:pt x="546" y="313"/>
                  </a:cubicBezTo>
                  <a:cubicBezTo>
                    <a:pt x="541" y="319"/>
                    <a:pt x="531" y="325"/>
                    <a:pt x="530" y="333"/>
                  </a:cubicBezTo>
                  <a:close/>
                  <a:moveTo>
                    <a:pt x="466" y="319"/>
                  </a:moveTo>
                  <a:cubicBezTo>
                    <a:pt x="468" y="318"/>
                    <a:pt x="469" y="314"/>
                    <a:pt x="468" y="313"/>
                  </a:cubicBezTo>
                  <a:cubicBezTo>
                    <a:pt x="467" y="315"/>
                    <a:pt x="466" y="316"/>
                    <a:pt x="466" y="319"/>
                  </a:cubicBezTo>
                  <a:close/>
                  <a:moveTo>
                    <a:pt x="63" y="322"/>
                  </a:moveTo>
                  <a:cubicBezTo>
                    <a:pt x="61" y="321"/>
                    <a:pt x="60" y="315"/>
                    <a:pt x="57" y="314"/>
                  </a:cubicBezTo>
                  <a:cubicBezTo>
                    <a:pt x="58" y="317"/>
                    <a:pt x="61" y="324"/>
                    <a:pt x="63" y="322"/>
                  </a:cubicBezTo>
                  <a:close/>
                  <a:moveTo>
                    <a:pt x="558" y="323"/>
                  </a:moveTo>
                  <a:cubicBezTo>
                    <a:pt x="559" y="322"/>
                    <a:pt x="557" y="326"/>
                    <a:pt x="559" y="325"/>
                  </a:cubicBezTo>
                  <a:cubicBezTo>
                    <a:pt x="560" y="321"/>
                    <a:pt x="564" y="318"/>
                    <a:pt x="563" y="314"/>
                  </a:cubicBezTo>
                  <a:cubicBezTo>
                    <a:pt x="560" y="317"/>
                    <a:pt x="560" y="320"/>
                    <a:pt x="558" y="323"/>
                  </a:cubicBezTo>
                  <a:close/>
                  <a:moveTo>
                    <a:pt x="189" y="318"/>
                  </a:moveTo>
                  <a:cubicBezTo>
                    <a:pt x="193" y="319"/>
                    <a:pt x="196" y="325"/>
                    <a:pt x="201" y="323"/>
                  </a:cubicBezTo>
                  <a:cubicBezTo>
                    <a:pt x="199" y="318"/>
                    <a:pt x="193" y="311"/>
                    <a:pt x="189" y="318"/>
                  </a:cubicBezTo>
                  <a:close/>
                  <a:moveTo>
                    <a:pt x="390" y="317"/>
                  </a:moveTo>
                  <a:cubicBezTo>
                    <a:pt x="388" y="317"/>
                    <a:pt x="388" y="315"/>
                    <a:pt x="385" y="314"/>
                  </a:cubicBezTo>
                  <a:cubicBezTo>
                    <a:pt x="386" y="316"/>
                    <a:pt x="388" y="319"/>
                    <a:pt x="390" y="317"/>
                  </a:cubicBezTo>
                  <a:close/>
                  <a:moveTo>
                    <a:pt x="433" y="319"/>
                  </a:moveTo>
                  <a:cubicBezTo>
                    <a:pt x="434" y="322"/>
                    <a:pt x="435" y="323"/>
                    <a:pt x="437" y="323"/>
                  </a:cubicBezTo>
                  <a:cubicBezTo>
                    <a:pt x="438" y="321"/>
                    <a:pt x="442" y="317"/>
                    <a:pt x="440" y="314"/>
                  </a:cubicBezTo>
                  <a:cubicBezTo>
                    <a:pt x="438" y="316"/>
                    <a:pt x="436" y="318"/>
                    <a:pt x="433" y="319"/>
                  </a:cubicBezTo>
                  <a:close/>
                  <a:moveTo>
                    <a:pt x="442" y="322"/>
                  </a:moveTo>
                  <a:cubicBezTo>
                    <a:pt x="446" y="322"/>
                    <a:pt x="446" y="316"/>
                    <a:pt x="445" y="314"/>
                  </a:cubicBezTo>
                  <a:cubicBezTo>
                    <a:pt x="445" y="317"/>
                    <a:pt x="443" y="319"/>
                    <a:pt x="442" y="322"/>
                  </a:cubicBezTo>
                  <a:close/>
                  <a:moveTo>
                    <a:pt x="481" y="317"/>
                  </a:moveTo>
                  <a:cubicBezTo>
                    <a:pt x="484" y="319"/>
                    <a:pt x="484" y="314"/>
                    <a:pt x="482" y="314"/>
                  </a:cubicBezTo>
                  <a:cubicBezTo>
                    <a:pt x="482" y="316"/>
                    <a:pt x="481" y="316"/>
                    <a:pt x="481" y="317"/>
                  </a:cubicBezTo>
                  <a:close/>
                  <a:moveTo>
                    <a:pt x="81" y="324"/>
                  </a:moveTo>
                  <a:cubicBezTo>
                    <a:pt x="79" y="321"/>
                    <a:pt x="78" y="316"/>
                    <a:pt x="75" y="315"/>
                  </a:cubicBezTo>
                  <a:cubicBezTo>
                    <a:pt x="75" y="318"/>
                    <a:pt x="77" y="325"/>
                    <a:pt x="81" y="324"/>
                  </a:cubicBezTo>
                  <a:close/>
                  <a:moveTo>
                    <a:pt x="148" y="328"/>
                  </a:moveTo>
                  <a:cubicBezTo>
                    <a:pt x="146" y="320"/>
                    <a:pt x="136" y="318"/>
                    <a:pt x="131" y="316"/>
                  </a:cubicBezTo>
                  <a:cubicBezTo>
                    <a:pt x="134" y="322"/>
                    <a:pt x="143" y="323"/>
                    <a:pt x="148" y="328"/>
                  </a:cubicBezTo>
                  <a:close/>
                  <a:moveTo>
                    <a:pt x="330" y="322"/>
                  </a:moveTo>
                  <a:cubicBezTo>
                    <a:pt x="332" y="324"/>
                    <a:pt x="334" y="326"/>
                    <a:pt x="337" y="327"/>
                  </a:cubicBezTo>
                  <a:cubicBezTo>
                    <a:pt x="340" y="324"/>
                    <a:pt x="340" y="318"/>
                    <a:pt x="337" y="315"/>
                  </a:cubicBezTo>
                  <a:cubicBezTo>
                    <a:pt x="336" y="318"/>
                    <a:pt x="330" y="317"/>
                    <a:pt x="330" y="322"/>
                  </a:cubicBezTo>
                  <a:close/>
                  <a:moveTo>
                    <a:pt x="405" y="324"/>
                  </a:moveTo>
                  <a:cubicBezTo>
                    <a:pt x="407" y="325"/>
                    <a:pt x="407" y="327"/>
                    <a:pt x="411" y="327"/>
                  </a:cubicBezTo>
                  <a:cubicBezTo>
                    <a:pt x="410" y="323"/>
                    <a:pt x="416" y="319"/>
                    <a:pt x="413" y="315"/>
                  </a:cubicBezTo>
                  <a:cubicBezTo>
                    <a:pt x="410" y="318"/>
                    <a:pt x="405" y="319"/>
                    <a:pt x="405" y="324"/>
                  </a:cubicBezTo>
                  <a:close/>
                  <a:moveTo>
                    <a:pt x="414" y="327"/>
                  </a:moveTo>
                  <a:cubicBezTo>
                    <a:pt x="418" y="326"/>
                    <a:pt x="421" y="324"/>
                    <a:pt x="423" y="320"/>
                  </a:cubicBezTo>
                  <a:cubicBezTo>
                    <a:pt x="422" y="319"/>
                    <a:pt x="420" y="318"/>
                    <a:pt x="418" y="316"/>
                  </a:cubicBezTo>
                  <a:cubicBezTo>
                    <a:pt x="417" y="320"/>
                    <a:pt x="414" y="323"/>
                    <a:pt x="414" y="327"/>
                  </a:cubicBezTo>
                  <a:close/>
                  <a:moveTo>
                    <a:pt x="470" y="322"/>
                  </a:moveTo>
                  <a:cubicBezTo>
                    <a:pt x="472" y="322"/>
                    <a:pt x="473" y="324"/>
                    <a:pt x="475" y="324"/>
                  </a:cubicBezTo>
                  <a:cubicBezTo>
                    <a:pt x="475" y="322"/>
                    <a:pt x="476" y="320"/>
                    <a:pt x="476" y="318"/>
                  </a:cubicBezTo>
                  <a:cubicBezTo>
                    <a:pt x="475" y="318"/>
                    <a:pt x="474" y="316"/>
                    <a:pt x="472" y="316"/>
                  </a:cubicBezTo>
                  <a:cubicBezTo>
                    <a:pt x="472" y="318"/>
                    <a:pt x="470" y="319"/>
                    <a:pt x="470" y="322"/>
                  </a:cubicBezTo>
                  <a:close/>
                  <a:moveTo>
                    <a:pt x="158" y="319"/>
                  </a:moveTo>
                  <a:cubicBezTo>
                    <a:pt x="163" y="321"/>
                    <a:pt x="166" y="326"/>
                    <a:pt x="172" y="328"/>
                  </a:cubicBezTo>
                  <a:cubicBezTo>
                    <a:pt x="172" y="327"/>
                    <a:pt x="175" y="327"/>
                    <a:pt x="174" y="325"/>
                  </a:cubicBezTo>
                  <a:cubicBezTo>
                    <a:pt x="170" y="322"/>
                    <a:pt x="163" y="315"/>
                    <a:pt x="158" y="319"/>
                  </a:cubicBezTo>
                  <a:close/>
                  <a:moveTo>
                    <a:pt x="273" y="320"/>
                  </a:moveTo>
                  <a:cubicBezTo>
                    <a:pt x="272" y="319"/>
                    <a:pt x="270" y="315"/>
                    <a:pt x="269" y="318"/>
                  </a:cubicBezTo>
                  <a:cubicBezTo>
                    <a:pt x="270" y="318"/>
                    <a:pt x="272" y="321"/>
                    <a:pt x="273" y="320"/>
                  </a:cubicBezTo>
                  <a:close/>
                  <a:moveTo>
                    <a:pt x="224" y="323"/>
                  </a:moveTo>
                  <a:cubicBezTo>
                    <a:pt x="221" y="321"/>
                    <a:pt x="219" y="320"/>
                    <a:pt x="216" y="318"/>
                  </a:cubicBezTo>
                  <a:cubicBezTo>
                    <a:pt x="217" y="321"/>
                    <a:pt x="222" y="323"/>
                    <a:pt x="224" y="323"/>
                  </a:cubicBezTo>
                  <a:close/>
                  <a:moveTo>
                    <a:pt x="50" y="332"/>
                  </a:moveTo>
                  <a:cubicBezTo>
                    <a:pt x="47" y="328"/>
                    <a:pt x="48" y="320"/>
                    <a:pt x="42" y="319"/>
                  </a:cubicBezTo>
                  <a:cubicBezTo>
                    <a:pt x="43" y="325"/>
                    <a:pt x="45" y="330"/>
                    <a:pt x="50" y="332"/>
                  </a:cubicBezTo>
                  <a:close/>
                  <a:moveTo>
                    <a:pt x="360" y="323"/>
                  </a:moveTo>
                  <a:cubicBezTo>
                    <a:pt x="362" y="323"/>
                    <a:pt x="362" y="321"/>
                    <a:pt x="362" y="319"/>
                  </a:cubicBezTo>
                  <a:cubicBezTo>
                    <a:pt x="360" y="319"/>
                    <a:pt x="358" y="321"/>
                    <a:pt x="360" y="323"/>
                  </a:cubicBezTo>
                  <a:close/>
                  <a:moveTo>
                    <a:pt x="597" y="334"/>
                  </a:moveTo>
                  <a:cubicBezTo>
                    <a:pt x="601" y="331"/>
                    <a:pt x="607" y="323"/>
                    <a:pt x="605" y="319"/>
                  </a:cubicBezTo>
                  <a:cubicBezTo>
                    <a:pt x="602" y="323"/>
                    <a:pt x="597" y="329"/>
                    <a:pt x="597" y="334"/>
                  </a:cubicBezTo>
                  <a:close/>
                  <a:moveTo>
                    <a:pt x="231" y="323"/>
                  </a:moveTo>
                  <a:cubicBezTo>
                    <a:pt x="234" y="325"/>
                    <a:pt x="238" y="327"/>
                    <a:pt x="241" y="328"/>
                  </a:cubicBezTo>
                  <a:cubicBezTo>
                    <a:pt x="240" y="322"/>
                    <a:pt x="234" y="315"/>
                    <a:pt x="231" y="323"/>
                  </a:cubicBezTo>
                  <a:close/>
                  <a:moveTo>
                    <a:pt x="258" y="325"/>
                  </a:moveTo>
                  <a:cubicBezTo>
                    <a:pt x="262" y="327"/>
                    <a:pt x="265" y="330"/>
                    <a:pt x="270" y="332"/>
                  </a:cubicBezTo>
                  <a:cubicBezTo>
                    <a:pt x="271" y="330"/>
                    <a:pt x="275" y="330"/>
                    <a:pt x="276" y="327"/>
                  </a:cubicBezTo>
                  <a:cubicBezTo>
                    <a:pt x="271" y="321"/>
                    <a:pt x="262" y="316"/>
                    <a:pt x="258" y="325"/>
                  </a:cubicBezTo>
                  <a:close/>
                  <a:moveTo>
                    <a:pt x="291" y="322"/>
                  </a:moveTo>
                  <a:cubicBezTo>
                    <a:pt x="295" y="325"/>
                    <a:pt x="300" y="327"/>
                    <a:pt x="306" y="328"/>
                  </a:cubicBezTo>
                  <a:cubicBezTo>
                    <a:pt x="302" y="325"/>
                    <a:pt x="295" y="316"/>
                    <a:pt x="291" y="322"/>
                  </a:cubicBezTo>
                  <a:close/>
                  <a:moveTo>
                    <a:pt x="385" y="328"/>
                  </a:moveTo>
                  <a:cubicBezTo>
                    <a:pt x="386" y="326"/>
                    <a:pt x="387" y="324"/>
                    <a:pt x="388" y="322"/>
                  </a:cubicBezTo>
                  <a:cubicBezTo>
                    <a:pt x="386" y="321"/>
                    <a:pt x="385" y="320"/>
                    <a:pt x="383" y="319"/>
                  </a:cubicBezTo>
                  <a:cubicBezTo>
                    <a:pt x="381" y="322"/>
                    <a:pt x="383" y="326"/>
                    <a:pt x="385" y="328"/>
                  </a:cubicBezTo>
                  <a:close/>
                  <a:moveTo>
                    <a:pt x="347" y="323"/>
                  </a:moveTo>
                  <a:cubicBezTo>
                    <a:pt x="349" y="323"/>
                    <a:pt x="351" y="323"/>
                    <a:pt x="351" y="322"/>
                  </a:cubicBezTo>
                  <a:cubicBezTo>
                    <a:pt x="349" y="322"/>
                    <a:pt x="350" y="320"/>
                    <a:pt x="348" y="320"/>
                  </a:cubicBezTo>
                  <a:cubicBezTo>
                    <a:pt x="347" y="321"/>
                    <a:pt x="348" y="323"/>
                    <a:pt x="347" y="323"/>
                  </a:cubicBezTo>
                  <a:close/>
                  <a:moveTo>
                    <a:pt x="479" y="328"/>
                  </a:moveTo>
                  <a:cubicBezTo>
                    <a:pt x="478" y="325"/>
                    <a:pt x="482" y="322"/>
                    <a:pt x="479" y="320"/>
                  </a:cubicBezTo>
                  <a:cubicBezTo>
                    <a:pt x="479" y="323"/>
                    <a:pt x="474" y="327"/>
                    <a:pt x="479" y="328"/>
                  </a:cubicBezTo>
                  <a:close/>
                  <a:moveTo>
                    <a:pt x="547" y="333"/>
                  </a:moveTo>
                  <a:cubicBezTo>
                    <a:pt x="554" y="333"/>
                    <a:pt x="555" y="325"/>
                    <a:pt x="555" y="320"/>
                  </a:cubicBezTo>
                  <a:cubicBezTo>
                    <a:pt x="551" y="324"/>
                    <a:pt x="549" y="329"/>
                    <a:pt x="547" y="333"/>
                  </a:cubicBezTo>
                  <a:close/>
                  <a:moveTo>
                    <a:pt x="245" y="326"/>
                  </a:moveTo>
                  <a:cubicBezTo>
                    <a:pt x="247" y="326"/>
                    <a:pt x="247" y="325"/>
                    <a:pt x="248" y="325"/>
                  </a:cubicBezTo>
                  <a:cubicBezTo>
                    <a:pt x="248" y="323"/>
                    <a:pt x="246" y="322"/>
                    <a:pt x="243" y="321"/>
                  </a:cubicBezTo>
                  <a:cubicBezTo>
                    <a:pt x="243" y="323"/>
                    <a:pt x="244" y="324"/>
                    <a:pt x="245" y="326"/>
                  </a:cubicBezTo>
                  <a:close/>
                  <a:moveTo>
                    <a:pt x="75" y="327"/>
                  </a:moveTo>
                  <a:cubicBezTo>
                    <a:pt x="74" y="324"/>
                    <a:pt x="74" y="323"/>
                    <a:pt x="71" y="322"/>
                  </a:cubicBezTo>
                  <a:cubicBezTo>
                    <a:pt x="72" y="324"/>
                    <a:pt x="73" y="326"/>
                    <a:pt x="75" y="327"/>
                  </a:cubicBezTo>
                  <a:close/>
                  <a:moveTo>
                    <a:pt x="134" y="333"/>
                  </a:moveTo>
                  <a:cubicBezTo>
                    <a:pt x="132" y="327"/>
                    <a:pt x="125" y="325"/>
                    <a:pt x="121" y="322"/>
                  </a:cubicBezTo>
                  <a:cubicBezTo>
                    <a:pt x="124" y="327"/>
                    <a:pt x="129" y="330"/>
                    <a:pt x="134" y="333"/>
                  </a:cubicBezTo>
                  <a:close/>
                  <a:moveTo>
                    <a:pt x="365" y="325"/>
                  </a:moveTo>
                  <a:cubicBezTo>
                    <a:pt x="366" y="325"/>
                    <a:pt x="366" y="326"/>
                    <a:pt x="367" y="326"/>
                  </a:cubicBezTo>
                  <a:cubicBezTo>
                    <a:pt x="367" y="324"/>
                    <a:pt x="368" y="322"/>
                    <a:pt x="366" y="322"/>
                  </a:cubicBezTo>
                  <a:cubicBezTo>
                    <a:pt x="365" y="322"/>
                    <a:pt x="365" y="324"/>
                    <a:pt x="365" y="325"/>
                  </a:cubicBezTo>
                  <a:close/>
                  <a:moveTo>
                    <a:pt x="566" y="329"/>
                  </a:moveTo>
                  <a:cubicBezTo>
                    <a:pt x="567" y="327"/>
                    <a:pt x="571" y="325"/>
                    <a:pt x="569" y="322"/>
                  </a:cubicBezTo>
                  <a:cubicBezTo>
                    <a:pt x="568" y="324"/>
                    <a:pt x="564" y="326"/>
                    <a:pt x="566" y="329"/>
                  </a:cubicBezTo>
                  <a:close/>
                  <a:moveTo>
                    <a:pt x="94" y="333"/>
                  </a:moveTo>
                  <a:cubicBezTo>
                    <a:pt x="93" y="328"/>
                    <a:pt x="88" y="325"/>
                    <a:pt x="84" y="322"/>
                  </a:cubicBezTo>
                  <a:cubicBezTo>
                    <a:pt x="85" y="328"/>
                    <a:pt x="90" y="333"/>
                    <a:pt x="94" y="333"/>
                  </a:cubicBezTo>
                  <a:close/>
                  <a:moveTo>
                    <a:pt x="217" y="328"/>
                  </a:moveTo>
                  <a:cubicBezTo>
                    <a:pt x="216" y="324"/>
                    <a:pt x="212" y="324"/>
                    <a:pt x="210" y="322"/>
                  </a:cubicBezTo>
                  <a:cubicBezTo>
                    <a:pt x="208" y="326"/>
                    <a:pt x="215" y="330"/>
                    <a:pt x="217" y="328"/>
                  </a:cubicBezTo>
                  <a:close/>
                  <a:moveTo>
                    <a:pt x="377" y="325"/>
                  </a:moveTo>
                  <a:cubicBezTo>
                    <a:pt x="377" y="324"/>
                    <a:pt x="377" y="324"/>
                    <a:pt x="377" y="323"/>
                  </a:cubicBezTo>
                  <a:cubicBezTo>
                    <a:pt x="376" y="323"/>
                    <a:pt x="375" y="322"/>
                    <a:pt x="374" y="322"/>
                  </a:cubicBezTo>
                  <a:cubicBezTo>
                    <a:pt x="374" y="324"/>
                    <a:pt x="375" y="325"/>
                    <a:pt x="377" y="325"/>
                  </a:cubicBezTo>
                  <a:close/>
                  <a:moveTo>
                    <a:pt x="446" y="330"/>
                  </a:moveTo>
                  <a:cubicBezTo>
                    <a:pt x="447" y="328"/>
                    <a:pt x="449" y="326"/>
                    <a:pt x="450" y="323"/>
                  </a:cubicBezTo>
                  <a:cubicBezTo>
                    <a:pt x="446" y="323"/>
                    <a:pt x="444" y="329"/>
                    <a:pt x="446" y="330"/>
                  </a:cubicBezTo>
                  <a:close/>
                  <a:moveTo>
                    <a:pt x="420" y="334"/>
                  </a:moveTo>
                  <a:cubicBezTo>
                    <a:pt x="425" y="334"/>
                    <a:pt x="429" y="327"/>
                    <a:pt x="426" y="323"/>
                  </a:cubicBezTo>
                  <a:cubicBezTo>
                    <a:pt x="423" y="325"/>
                    <a:pt x="422" y="330"/>
                    <a:pt x="420" y="334"/>
                  </a:cubicBezTo>
                  <a:close/>
                  <a:moveTo>
                    <a:pt x="454" y="337"/>
                  </a:moveTo>
                  <a:cubicBezTo>
                    <a:pt x="456" y="332"/>
                    <a:pt x="458" y="328"/>
                    <a:pt x="460" y="323"/>
                  </a:cubicBezTo>
                  <a:cubicBezTo>
                    <a:pt x="459" y="323"/>
                    <a:pt x="458" y="323"/>
                    <a:pt x="457" y="323"/>
                  </a:cubicBezTo>
                  <a:cubicBezTo>
                    <a:pt x="457" y="328"/>
                    <a:pt x="453" y="332"/>
                    <a:pt x="454" y="337"/>
                  </a:cubicBezTo>
                  <a:close/>
                  <a:moveTo>
                    <a:pt x="127" y="350"/>
                  </a:moveTo>
                  <a:cubicBezTo>
                    <a:pt x="127" y="345"/>
                    <a:pt x="122" y="345"/>
                    <a:pt x="121" y="341"/>
                  </a:cubicBezTo>
                  <a:cubicBezTo>
                    <a:pt x="123" y="335"/>
                    <a:pt x="119" y="326"/>
                    <a:pt x="113" y="324"/>
                  </a:cubicBezTo>
                  <a:cubicBezTo>
                    <a:pt x="115" y="336"/>
                    <a:pt x="119" y="345"/>
                    <a:pt x="127" y="350"/>
                  </a:cubicBezTo>
                  <a:close/>
                  <a:moveTo>
                    <a:pt x="52" y="326"/>
                  </a:moveTo>
                  <a:cubicBezTo>
                    <a:pt x="55" y="330"/>
                    <a:pt x="56" y="335"/>
                    <a:pt x="59" y="339"/>
                  </a:cubicBezTo>
                  <a:cubicBezTo>
                    <a:pt x="58" y="334"/>
                    <a:pt x="56" y="324"/>
                    <a:pt x="52" y="326"/>
                  </a:cubicBezTo>
                  <a:close/>
                  <a:moveTo>
                    <a:pt x="150" y="336"/>
                  </a:moveTo>
                  <a:cubicBezTo>
                    <a:pt x="148" y="329"/>
                    <a:pt x="140" y="328"/>
                    <a:pt x="135" y="325"/>
                  </a:cubicBezTo>
                  <a:cubicBezTo>
                    <a:pt x="138" y="330"/>
                    <a:pt x="146" y="333"/>
                    <a:pt x="150" y="336"/>
                  </a:cubicBezTo>
                  <a:close/>
                  <a:moveTo>
                    <a:pt x="349" y="338"/>
                  </a:moveTo>
                  <a:cubicBezTo>
                    <a:pt x="351" y="338"/>
                    <a:pt x="351" y="339"/>
                    <a:pt x="352" y="339"/>
                  </a:cubicBezTo>
                  <a:cubicBezTo>
                    <a:pt x="354" y="335"/>
                    <a:pt x="358" y="331"/>
                    <a:pt x="359" y="325"/>
                  </a:cubicBezTo>
                  <a:cubicBezTo>
                    <a:pt x="358" y="325"/>
                    <a:pt x="358" y="325"/>
                    <a:pt x="357" y="325"/>
                  </a:cubicBezTo>
                  <a:cubicBezTo>
                    <a:pt x="354" y="329"/>
                    <a:pt x="351" y="333"/>
                    <a:pt x="349" y="338"/>
                  </a:cubicBezTo>
                  <a:close/>
                  <a:moveTo>
                    <a:pt x="327" y="330"/>
                  </a:moveTo>
                  <a:cubicBezTo>
                    <a:pt x="330" y="330"/>
                    <a:pt x="331" y="333"/>
                    <a:pt x="334" y="333"/>
                  </a:cubicBezTo>
                  <a:cubicBezTo>
                    <a:pt x="334" y="332"/>
                    <a:pt x="335" y="332"/>
                    <a:pt x="335" y="330"/>
                  </a:cubicBezTo>
                  <a:cubicBezTo>
                    <a:pt x="333" y="329"/>
                    <a:pt x="331" y="326"/>
                    <a:pt x="329" y="325"/>
                  </a:cubicBezTo>
                  <a:cubicBezTo>
                    <a:pt x="329" y="328"/>
                    <a:pt x="327" y="328"/>
                    <a:pt x="327" y="330"/>
                  </a:cubicBezTo>
                  <a:close/>
                  <a:moveTo>
                    <a:pt x="513" y="337"/>
                  </a:moveTo>
                  <a:cubicBezTo>
                    <a:pt x="516" y="334"/>
                    <a:pt x="521" y="328"/>
                    <a:pt x="519" y="325"/>
                  </a:cubicBezTo>
                  <a:cubicBezTo>
                    <a:pt x="517" y="329"/>
                    <a:pt x="511" y="331"/>
                    <a:pt x="513" y="337"/>
                  </a:cubicBezTo>
                  <a:close/>
                  <a:moveTo>
                    <a:pt x="210" y="330"/>
                  </a:moveTo>
                  <a:cubicBezTo>
                    <a:pt x="208" y="330"/>
                    <a:pt x="207" y="326"/>
                    <a:pt x="203" y="326"/>
                  </a:cubicBezTo>
                  <a:cubicBezTo>
                    <a:pt x="204" y="328"/>
                    <a:pt x="209" y="332"/>
                    <a:pt x="210" y="330"/>
                  </a:cubicBezTo>
                  <a:close/>
                  <a:moveTo>
                    <a:pt x="430" y="329"/>
                  </a:moveTo>
                  <a:cubicBezTo>
                    <a:pt x="432" y="329"/>
                    <a:pt x="433" y="329"/>
                    <a:pt x="433" y="327"/>
                  </a:cubicBezTo>
                  <a:cubicBezTo>
                    <a:pt x="432" y="327"/>
                    <a:pt x="431" y="326"/>
                    <a:pt x="431" y="326"/>
                  </a:cubicBezTo>
                  <a:cubicBezTo>
                    <a:pt x="431" y="327"/>
                    <a:pt x="430" y="328"/>
                    <a:pt x="430" y="329"/>
                  </a:cubicBezTo>
                  <a:close/>
                  <a:moveTo>
                    <a:pt x="459" y="340"/>
                  </a:moveTo>
                  <a:cubicBezTo>
                    <a:pt x="459" y="335"/>
                    <a:pt x="465" y="330"/>
                    <a:pt x="462" y="326"/>
                  </a:cubicBezTo>
                  <a:cubicBezTo>
                    <a:pt x="462" y="330"/>
                    <a:pt x="455" y="337"/>
                    <a:pt x="459" y="340"/>
                  </a:cubicBezTo>
                  <a:close/>
                  <a:moveTo>
                    <a:pt x="572" y="336"/>
                  </a:moveTo>
                  <a:cubicBezTo>
                    <a:pt x="575" y="332"/>
                    <a:pt x="583" y="331"/>
                    <a:pt x="582" y="326"/>
                  </a:cubicBezTo>
                  <a:cubicBezTo>
                    <a:pt x="580" y="330"/>
                    <a:pt x="572" y="332"/>
                    <a:pt x="572" y="336"/>
                  </a:cubicBezTo>
                  <a:close/>
                  <a:moveTo>
                    <a:pt x="247" y="331"/>
                  </a:moveTo>
                  <a:cubicBezTo>
                    <a:pt x="251" y="334"/>
                    <a:pt x="256" y="335"/>
                    <a:pt x="261" y="338"/>
                  </a:cubicBezTo>
                  <a:cubicBezTo>
                    <a:pt x="263" y="337"/>
                    <a:pt x="264" y="336"/>
                    <a:pt x="265" y="334"/>
                  </a:cubicBezTo>
                  <a:cubicBezTo>
                    <a:pt x="260" y="332"/>
                    <a:pt x="252" y="322"/>
                    <a:pt x="247" y="331"/>
                  </a:cubicBezTo>
                  <a:close/>
                  <a:moveTo>
                    <a:pt x="374" y="329"/>
                  </a:moveTo>
                  <a:cubicBezTo>
                    <a:pt x="375" y="326"/>
                    <a:pt x="372" y="327"/>
                    <a:pt x="371" y="327"/>
                  </a:cubicBezTo>
                  <a:cubicBezTo>
                    <a:pt x="371" y="328"/>
                    <a:pt x="373" y="328"/>
                    <a:pt x="374" y="329"/>
                  </a:cubicBezTo>
                  <a:close/>
                  <a:moveTo>
                    <a:pt x="407" y="330"/>
                  </a:moveTo>
                  <a:cubicBezTo>
                    <a:pt x="407" y="328"/>
                    <a:pt x="405" y="327"/>
                    <a:pt x="402" y="327"/>
                  </a:cubicBezTo>
                  <a:cubicBezTo>
                    <a:pt x="403" y="329"/>
                    <a:pt x="405" y="329"/>
                    <a:pt x="407" y="330"/>
                  </a:cubicBezTo>
                  <a:close/>
                  <a:moveTo>
                    <a:pt x="345" y="335"/>
                  </a:moveTo>
                  <a:cubicBezTo>
                    <a:pt x="348" y="334"/>
                    <a:pt x="351" y="330"/>
                    <a:pt x="350" y="327"/>
                  </a:cubicBezTo>
                  <a:cubicBezTo>
                    <a:pt x="346" y="329"/>
                    <a:pt x="346" y="331"/>
                    <a:pt x="345" y="335"/>
                  </a:cubicBezTo>
                  <a:close/>
                  <a:moveTo>
                    <a:pt x="356" y="342"/>
                  </a:moveTo>
                  <a:cubicBezTo>
                    <a:pt x="361" y="340"/>
                    <a:pt x="361" y="333"/>
                    <a:pt x="365" y="330"/>
                  </a:cubicBezTo>
                  <a:cubicBezTo>
                    <a:pt x="364" y="329"/>
                    <a:pt x="363" y="328"/>
                    <a:pt x="363" y="328"/>
                  </a:cubicBezTo>
                  <a:cubicBezTo>
                    <a:pt x="360" y="333"/>
                    <a:pt x="358" y="337"/>
                    <a:pt x="356" y="342"/>
                  </a:cubicBezTo>
                  <a:close/>
                  <a:moveTo>
                    <a:pt x="391" y="336"/>
                  </a:moveTo>
                  <a:cubicBezTo>
                    <a:pt x="392" y="336"/>
                    <a:pt x="392" y="337"/>
                    <a:pt x="394" y="337"/>
                  </a:cubicBezTo>
                  <a:cubicBezTo>
                    <a:pt x="395" y="334"/>
                    <a:pt x="397" y="332"/>
                    <a:pt x="399" y="330"/>
                  </a:cubicBezTo>
                  <a:cubicBezTo>
                    <a:pt x="397" y="330"/>
                    <a:pt x="397" y="328"/>
                    <a:pt x="396" y="328"/>
                  </a:cubicBezTo>
                  <a:cubicBezTo>
                    <a:pt x="394" y="330"/>
                    <a:pt x="393" y="333"/>
                    <a:pt x="391" y="336"/>
                  </a:cubicBezTo>
                  <a:close/>
                  <a:moveTo>
                    <a:pt x="84" y="334"/>
                  </a:moveTo>
                  <a:cubicBezTo>
                    <a:pt x="83" y="332"/>
                    <a:pt x="83" y="330"/>
                    <a:pt x="81" y="329"/>
                  </a:cubicBezTo>
                  <a:cubicBezTo>
                    <a:pt x="83" y="330"/>
                    <a:pt x="82" y="334"/>
                    <a:pt x="84" y="334"/>
                  </a:cubicBezTo>
                  <a:close/>
                  <a:moveTo>
                    <a:pt x="186" y="331"/>
                  </a:moveTo>
                  <a:cubicBezTo>
                    <a:pt x="185" y="331"/>
                    <a:pt x="184" y="328"/>
                    <a:pt x="183" y="330"/>
                  </a:cubicBezTo>
                  <a:cubicBezTo>
                    <a:pt x="184" y="330"/>
                    <a:pt x="186" y="332"/>
                    <a:pt x="186" y="331"/>
                  </a:cubicBezTo>
                  <a:close/>
                  <a:moveTo>
                    <a:pt x="302" y="331"/>
                  </a:moveTo>
                  <a:cubicBezTo>
                    <a:pt x="300" y="331"/>
                    <a:pt x="297" y="329"/>
                    <a:pt x="295" y="330"/>
                  </a:cubicBezTo>
                  <a:cubicBezTo>
                    <a:pt x="297" y="330"/>
                    <a:pt x="300" y="334"/>
                    <a:pt x="302" y="331"/>
                  </a:cubicBezTo>
                  <a:close/>
                  <a:moveTo>
                    <a:pt x="387" y="334"/>
                  </a:moveTo>
                  <a:cubicBezTo>
                    <a:pt x="390" y="333"/>
                    <a:pt x="389" y="331"/>
                    <a:pt x="391" y="329"/>
                  </a:cubicBezTo>
                  <a:cubicBezTo>
                    <a:pt x="388" y="329"/>
                    <a:pt x="385" y="331"/>
                    <a:pt x="387" y="334"/>
                  </a:cubicBezTo>
                  <a:close/>
                  <a:moveTo>
                    <a:pt x="414" y="331"/>
                  </a:moveTo>
                  <a:cubicBezTo>
                    <a:pt x="416" y="331"/>
                    <a:pt x="415" y="332"/>
                    <a:pt x="417" y="332"/>
                  </a:cubicBezTo>
                  <a:cubicBezTo>
                    <a:pt x="416" y="330"/>
                    <a:pt x="419" y="330"/>
                    <a:pt x="417" y="329"/>
                  </a:cubicBezTo>
                  <a:cubicBezTo>
                    <a:pt x="417" y="330"/>
                    <a:pt x="415" y="329"/>
                    <a:pt x="414" y="331"/>
                  </a:cubicBezTo>
                  <a:close/>
                  <a:moveTo>
                    <a:pt x="179" y="330"/>
                  </a:moveTo>
                  <a:cubicBezTo>
                    <a:pt x="180" y="331"/>
                    <a:pt x="180" y="333"/>
                    <a:pt x="182" y="334"/>
                  </a:cubicBezTo>
                  <a:cubicBezTo>
                    <a:pt x="182" y="333"/>
                    <a:pt x="184" y="333"/>
                    <a:pt x="183" y="331"/>
                  </a:cubicBezTo>
                  <a:cubicBezTo>
                    <a:pt x="183" y="331"/>
                    <a:pt x="182" y="331"/>
                    <a:pt x="182" y="331"/>
                  </a:cubicBezTo>
                  <a:cubicBezTo>
                    <a:pt x="183" y="331"/>
                    <a:pt x="183" y="330"/>
                    <a:pt x="182" y="330"/>
                  </a:cubicBezTo>
                  <a:cubicBezTo>
                    <a:pt x="182" y="332"/>
                    <a:pt x="180" y="330"/>
                    <a:pt x="179" y="330"/>
                  </a:cubicBezTo>
                  <a:close/>
                  <a:moveTo>
                    <a:pt x="219" y="333"/>
                  </a:moveTo>
                  <a:cubicBezTo>
                    <a:pt x="222" y="337"/>
                    <a:pt x="227" y="339"/>
                    <a:pt x="231" y="335"/>
                  </a:cubicBezTo>
                  <a:cubicBezTo>
                    <a:pt x="227" y="333"/>
                    <a:pt x="221" y="326"/>
                    <a:pt x="219" y="333"/>
                  </a:cubicBezTo>
                  <a:close/>
                  <a:moveTo>
                    <a:pt x="462" y="342"/>
                  </a:moveTo>
                  <a:cubicBezTo>
                    <a:pt x="469" y="342"/>
                    <a:pt x="469" y="336"/>
                    <a:pt x="471" y="331"/>
                  </a:cubicBezTo>
                  <a:cubicBezTo>
                    <a:pt x="469" y="331"/>
                    <a:pt x="469" y="329"/>
                    <a:pt x="467" y="330"/>
                  </a:cubicBezTo>
                  <a:cubicBezTo>
                    <a:pt x="466" y="334"/>
                    <a:pt x="463" y="337"/>
                    <a:pt x="462" y="342"/>
                  </a:cubicBezTo>
                  <a:close/>
                  <a:moveTo>
                    <a:pt x="484" y="348"/>
                  </a:moveTo>
                  <a:cubicBezTo>
                    <a:pt x="492" y="346"/>
                    <a:pt x="492" y="337"/>
                    <a:pt x="495" y="331"/>
                  </a:cubicBezTo>
                  <a:cubicBezTo>
                    <a:pt x="487" y="328"/>
                    <a:pt x="488" y="343"/>
                    <a:pt x="484" y="348"/>
                  </a:cubicBezTo>
                  <a:close/>
                  <a:moveTo>
                    <a:pt x="284" y="341"/>
                  </a:moveTo>
                  <a:cubicBezTo>
                    <a:pt x="289" y="341"/>
                    <a:pt x="290" y="338"/>
                    <a:pt x="293" y="336"/>
                  </a:cubicBezTo>
                  <a:cubicBezTo>
                    <a:pt x="289" y="334"/>
                    <a:pt x="286" y="332"/>
                    <a:pt x="282" y="330"/>
                  </a:cubicBezTo>
                  <a:cubicBezTo>
                    <a:pt x="283" y="334"/>
                    <a:pt x="284" y="337"/>
                    <a:pt x="284" y="341"/>
                  </a:cubicBezTo>
                  <a:close/>
                  <a:moveTo>
                    <a:pt x="72" y="349"/>
                  </a:moveTo>
                  <a:cubicBezTo>
                    <a:pt x="68" y="343"/>
                    <a:pt x="65" y="336"/>
                    <a:pt x="60" y="331"/>
                  </a:cubicBezTo>
                  <a:cubicBezTo>
                    <a:pt x="62" y="339"/>
                    <a:pt x="64" y="347"/>
                    <a:pt x="72" y="349"/>
                  </a:cubicBezTo>
                  <a:close/>
                  <a:moveTo>
                    <a:pt x="273" y="334"/>
                  </a:moveTo>
                  <a:cubicBezTo>
                    <a:pt x="275" y="336"/>
                    <a:pt x="277" y="338"/>
                    <a:pt x="280" y="339"/>
                  </a:cubicBezTo>
                  <a:cubicBezTo>
                    <a:pt x="280" y="335"/>
                    <a:pt x="279" y="333"/>
                    <a:pt x="277" y="331"/>
                  </a:cubicBezTo>
                  <a:cubicBezTo>
                    <a:pt x="276" y="332"/>
                    <a:pt x="274" y="333"/>
                    <a:pt x="273" y="334"/>
                  </a:cubicBezTo>
                  <a:close/>
                  <a:moveTo>
                    <a:pt x="304" y="334"/>
                  </a:moveTo>
                  <a:cubicBezTo>
                    <a:pt x="305" y="337"/>
                    <a:pt x="308" y="338"/>
                    <a:pt x="310" y="340"/>
                  </a:cubicBezTo>
                  <a:cubicBezTo>
                    <a:pt x="312" y="338"/>
                    <a:pt x="314" y="335"/>
                    <a:pt x="315" y="333"/>
                  </a:cubicBezTo>
                  <a:cubicBezTo>
                    <a:pt x="311" y="329"/>
                    <a:pt x="307" y="333"/>
                    <a:pt x="304" y="334"/>
                  </a:cubicBezTo>
                  <a:close/>
                  <a:moveTo>
                    <a:pt x="399" y="334"/>
                  </a:moveTo>
                  <a:cubicBezTo>
                    <a:pt x="400" y="334"/>
                    <a:pt x="401" y="334"/>
                    <a:pt x="402" y="333"/>
                  </a:cubicBezTo>
                  <a:cubicBezTo>
                    <a:pt x="402" y="331"/>
                    <a:pt x="401" y="331"/>
                    <a:pt x="400" y="331"/>
                  </a:cubicBezTo>
                  <a:cubicBezTo>
                    <a:pt x="399" y="332"/>
                    <a:pt x="399" y="333"/>
                    <a:pt x="399" y="334"/>
                  </a:cubicBezTo>
                  <a:close/>
                  <a:moveTo>
                    <a:pt x="431" y="344"/>
                  </a:moveTo>
                  <a:cubicBezTo>
                    <a:pt x="436" y="344"/>
                    <a:pt x="439" y="336"/>
                    <a:pt x="439" y="331"/>
                  </a:cubicBezTo>
                  <a:cubicBezTo>
                    <a:pt x="438" y="331"/>
                    <a:pt x="438" y="331"/>
                    <a:pt x="437" y="331"/>
                  </a:cubicBezTo>
                  <a:cubicBezTo>
                    <a:pt x="435" y="335"/>
                    <a:pt x="434" y="340"/>
                    <a:pt x="431" y="344"/>
                  </a:cubicBezTo>
                  <a:close/>
                  <a:moveTo>
                    <a:pt x="363" y="341"/>
                  </a:moveTo>
                  <a:cubicBezTo>
                    <a:pt x="367" y="339"/>
                    <a:pt x="372" y="338"/>
                    <a:pt x="372" y="334"/>
                  </a:cubicBezTo>
                  <a:cubicBezTo>
                    <a:pt x="370" y="334"/>
                    <a:pt x="370" y="331"/>
                    <a:pt x="368" y="331"/>
                  </a:cubicBezTo>
                  <a:cubicBezTo>
                    <a:pt x="366" y="335"/>
                    <a:pt x="364" y="337"/>
                    <a:pt x="363" y="341"/>
                  </a:cubicBezTo>
                  <a:close/>
                  <a:moveTo>
                    <a:pt x="521" y="341"/>
                  </a:moveTo>
                  <a:cubicBezTo>
                    <a:pt x="522" y="339"/>
                    <a:pt x="528" y="333"/>
                    <a:pt x="524" y="331"/>
                  </a:cubicBezTo>
                  <a:cubicBezTo>
                    <a:pt x="523" y="334"/>
                    <a:pt x="520" y="338"/>
                    <a:pt x="521" y="341"/>
                  </a:cubicBezTo>
                  <a:close/>
                  <a:moveTo>
                    <a:pt x="425" y="339"/>
                  </a:moveTo>
                  <a:cubicBezTo>
                    <a:pt x="427" y="340"/>
                    <a:pt x="427" y="342"/>
                    <a:pt x="429" y="342"/>
                  </a:cubicBezTo>
                  <a:cubicBezTo>
                    <a:pt x="430" y="339"/>
                    <a:pt x="432" y="336"/>
                    <a:pt x="433" y="332"/>
                  </a:cubicBezTo>
                  <a:cubicBezTo>
                    <a:pt x="429" y="333"/>
                    <a:pt x="426" y="335"/>
                    <a:pt x="425" y="339"/>
                  </a:cubicBezTo>
                  <a:close/>
                  <a:moveTo>
                    <a:pt x="133" y="340"/>
                  </a:moveTo>
                  <a:cubicBezTo>
                    <a:pt x="131" y="337"/>
                    <a:pt x="128" y="335"/>
                    <a:pt x="124" y="333"/>
                  </a:cubicBezTo>
                  <a:cubicBezTo>
                    <a:pt x="125" y="335"/>
                    <a:pt x="126" y="336"/>
                    <a:pt x="126" y="337"/>
                  </a:cubicBezTo>
                  <a:cubicBezTo>
                    <a:pt x="130" y="337"/>
                    <a:pt x="131" y="339"/>
                    <a:pt x="133" y="340"/>
                  </a:cubicBezTo>
                  <a:close/>
                  <a:moveTo>
                    <a:pt x="190" y="334"/>
                  </a:moveTo>
                  <a:cubicBezTo>
                    <a:pt x="192" y="338"/>
                    <a:pt x="196" y="339"/>
                    <a:pt x="199" y="342"/>
                  </a:cubicBezTo>
                  <a:cubicBezTo>
                    <a:pt x="200" y="341"/>
                    <a:pt x="202" y="341"/>
                    <a:pt x="202" y="339"/>
                  </a:cubicBezTo>
                  <a:cubicBezTo>
                    <a:pt x="197" y="339"/>
                    <a:pt x="192" y="333"/>
                    <a:pt x="190" y="334"/>
                  </a:cubicBezTo>
                  <a:close/>
                  <a:moveTo>
                    <a:pt x="472" y="339"/>
                  </a:moveTo>
                  <a:cubicBezTo>
                    <a:pt x="475" y="339"/>
                    <a:pt x="475" y="336"/>
                    <a:pt x="476" y="333"/>
                  </a:cubicBezTo>
                  <a:cubicBezTo>
                    <a:pt x="475" y="333"/>
                    <a:pt x="474" y="333"/>
                    <a:pt x="473" y="333"/>
                  </a:cubicBezTo>
                  <a:cubicBezTo>
                    <a:pt x="474" y="336"/>
                    <a:pt x="472" y="336"/>
                    <a:pt x="472" y="339"/>
                  </a:cubicBezTo>
                  <a:close/>
                  <a:moveTo>
                    <a:pt x="559" y="339"/>
                  </a:moveTo>
                  <a:cubicBezTo>
                    <a:pt x="561" y="337"/>
                    <a:pt x="565" y="336"/>
                    <a:pt x="566" y="333"/>
                  </a:cubicBezTo>
                  <a:cubicBezTo>
                    <a:pt x="563" y="333"/>
                    <a:pt x="563" y="334"/>
                    <a:pt x="561" y="333"/>
                  </a:cubicBezTo>
                  <a:cubicBezTo>
                    <a:pt x="561" y="335"/>
                    <a:pt x="558" y="337"/>
                    <a:pt x="559" y="339"/>
                  </a:cubicBezTo>
                  <a:close/>
                  <a:moveTo>
                    <a:pt x="72" y="342"/>
                  </a:moveTo>
                  <a:cubicBezTo>
                    <a:pt x="72" y="338"/>
                    <a:pt x="70" y="334"/>
                    <a:pt x="67" y="334"/>
                  </a:cubicBezTo>
                  <a:cubicBezTo>
                    <a:pt x="69" y="337"/>
                    <a:pt x="70" y="340"/>
                    <a:pt x="72" y="342"/>
                  </a:cubicBezTo>
                  <a:close/>
                  <a:moveTo>
                    <a:pt x="111" y="346"/>
                  </a:moveTo>
                  <a:cubicBezTo>
                    <a:pt x="110" y="340"/>
                    <a:pt x="104" y="340"/>
                    <a:pt x="103" y="335"/>
                  </a:cubicBezTo>
                  <a:cubicBezTo>
                    <a:pt x="101" y="337"/>
                    <a:pt x="99" y="333"/>
                    <a:pt x="98" y="334"/>
                  </a:cubicBezTo>
                  <a:cubicBezTo>
                    <a:pt x="101" y="340"/>
                    <a:pt x="106" y="343"/>
                    <a:pt x="111" y="346"/>
                  </a:cubicBezTo>
                  <a:close/>
                  <a:moveTo>
                    <a:pt x="494" y="342"/>
                  </a:moveTo>
                  <a:cubicBezTo>
                    <a:pt x="497" y="340"/>
                    <a:pt x="500" y="339"/>
                    <a:pt x="502" y="336"/>
                  </a:cubicBezTo>
                  <a:cubicBezTo>
                    <a:pt x="500" y="335"/>
                    <a:pt x="500" y="333"/>
                    <a:pt x="497" y="334"/>
                  </a:cubicBezTo>
                  <a:cubicBezTo>
                    <a:pt x="497" y="337"/>
                    <a:pt x="495" y="339"/>
                    <a:pt x="494" y="342"/>
                  </a:cubicBezTo>
                  <a:close/>
                  <a:moveTo>
                    <a:pt x="537" y="334"/>
                  </a:moveTo>
                  <a:cubicBezTo>
                    <a:pt x="532" y="337"/>
                    <a:pt x="524" y="339"/>
                    <a:pt x="522" y="348"/>
                  </a:cubicBezTo>
                  <a:cubicBezTo>
                    <a:pt x="528" y="347"/>
                    <a:pt x="542" y="343"/>
                    <a:pt x="537" y="334"/>
                  </a:cubicBezTo>
                  <a:close/>
                  <a:moveTo>
                    <a:pt x="564" y="359"/>
                  </a:moveTo>
                  <a:cubicBezTo>
                    <a:pt x="576" y="354"/>
                    <a:pt x="588" y="346"/>
                    <a:pt x="591" y="334"/>
                  </a:cubicBezTo>
                  <a:cubicBezTo>
                    <a:pt x="583" y="344"/>
                    <a:pt x="571" y="349"/>
                    <a:pt x="564" y="359"/>
                  </a:cubicBezTo>
                  <a:close/>
                  <a:moveTo>
                    <a:pt x="101" y="353"/>
                  </a:moveTo>
                  <a:cubicBezTo>
                    <a:pt x="98" y="345"/>
                    <a:pt x="97" y="337"/>
                    <a:pt x="89" y="334"/>
                  </a:cubicBezTo>
                  <a:cubicBezTo>
                    <a:pt x="93" y="341"/>
                    <a:pt x="93" y="350"/>
                    <a:pt x="101" y="353"/>
                  </a:cubicBezTo>
                  <a:close/>
                  <a:moveTo>
                    <a:pt x="313" y="343"/>
                  </a:moveTo>
                  <a:cubicBezTo>
                    <a:pt x="315" y="343"/>
                    <a:pt x="315" y="345"/>
                    <a:pt x="317" y="345"/>
                  </a:cubicBezTo>
                  <a:cubicBezTo>
                    <a:pt x="318" y="341"/>
                    <a:pt x="320" y="339"/>
                    <a:pt x="320" y="335"/>
                  </a:cubicBezTo>
                  <a:cubicBezTo>
                    <a:pt x="319" y="335"/>
                    <a:pt x="319" y="334"/>
                    <a:pt x="318" y="334"/>
                  </a:cubicBezTo>
                  <a:cubicBezTo>
                    <a:pt x="317" y="338"/>
                    <a:pt x="314" y="340"/>
                    <a:pt x="313" y="343"/>
                  </a:cubicBezTo>
                  <a:close/>
                  <a:moveTo>
                    <a:pt x="438" y="345"/>
                  </a:moveTo>
                  <a:cubicBezTo>
                    <a:pt x="442" y="343"/>
                    <a:pt x="442" y="339"/>
                    <a:pt x="444" y="335"/>
                  </a:cubicBezTo>
                  <a:cubicBezTo>
                    <a:pt x="443" y="335"/>
                    <a:pt x="442" y="335"/>
                    <a:pt x="442" y="335"/>
                  </a:cubicBezTo>
                  <a:cubicBezTo>
                    <a:pt x="440" y="338"/>
                    <a:pt x="439" y="342"/>
                    <a:pt x="438" y="345"/>
                  </a:cubicBezTo>
                  <a:close/>
                  <a:moveTo>
                    <a:pt x="250" y="339"/>
                  </a:moveTo>
                  <a:cubicBezTo>
                    <a:pt x="253" y="340"/>
                    <a:pt x="257" y="344"/>
                    <a:pt x="258" y="339"/>
                  </a:cubicBezTo>
                  <a:cubicBezTo>
                    <a:pt x="255" y="338"/>
                    <a:pt x="253" y="337"/>
                    <a:pt x="250" y="336"/>
                  </a:cubicBezTo>
                  <a:cubicBezTo>
                    <a:pt x="250" y="337"/>
                    <a:pt x="250" y="338"/>
                    <a:pt x="250" y="339"/>
                  </a:cubicBezTo>
                  <a:close/>
                  <a:moveTo>
                    <a:pt x="154" y="350"/>
                  </a:moveTo>
                  <a:cubicBezTo>
                    <a:pt x="151" y="344"/>
                    <a:pt x="145" y="341"/>
                    <a:pt x="140" y="336"/>
                  </a:cubicBezTo>
                  <a:cubicBezTo>
                    <a:pt x="142" y="343"/>
                    <a:pt x="148" y="347"/>
                    <a:pt x="154" y="350"/>
                  </a:cubicBezTo>
                  <a:close/>
                  <a:moveTo>
                    <a:pt x="400" y="338"/>
                  </a:moveTo>
                  <a:cubicBezTo>
                    <a:pt x="401" y="338"/>
                    <a:pt x="405" y="340"/>
                    <a:pt x="405" y="336"/>
                  </a:cubicBezTo>
                  <a:cubicBezTo>
                    <a:pt x="403" y="336"/>
                    <a:pt x="402" y="337"/>
                    <a:pt x="400" y="338"/>
                  </a:cubicBezTo>
                  <a:close/>
                  <a:moveTo>
                    <a:pt x="228" y="340"/>
                  </a:moveTo>
                  <a:cubicBezTo>
                    <a:pt x="233" y="341"/>
                    <a:pt x="238" y="343"/>
                    <a:pt x="244" y="344"/>
                  </a:cubicBezTo>
                  <a:cubicBezTo>
                    <a:pt x="240" y="340"/>
                    <a:pt x="233" y="334"/>
                    <a:pt x="228" y="340"/>
                  </a:cubicBezTo>
                  <a:close/>
                  <a:moveTo>
                    <a:pt x="374" y="344"/>
                  </a:moveTo>
                  <a:cubicBezTo>
                    <a:pt x="377" y="343"/>
                    <a:pt x="380" y="342"/>
                    <a:pt x="379" y="338"/>
                  </a:cubicBezTo>
                  <a:cubicBezTo>
                    <a:pt x="377" y="339"/>
                    <a:pt x="377" y="337"/>
                    <a:pt x="376" y="337"/>
                  </a:cubicBezTo>
                  <a:cubicBezTo>
                    <a:pt x="375" y="339"/>
                    <a:pt x="373" y="342"/>
                    <a:pt x="374" y="344"/>
                  </a:cubicBezTo>
                  <a:close/>
                  <a:moveTo>
                    <a:pt x="266" y="340"/>
                  </a:moveTo>
                  <a:cubicBezTo>
                    <a:pt x="270" y="341"/>
                    <a:pt x="275" y="345"/>
                    <a:pt x="279" y="344"/>
                  </a:cubicBezTo>
                  <a:cubicBezTo>
                    <a:pt x="277" y="341"/>
                    <a:pt x="269" y="334"/>
                    <a:pt x="266" y="340"/>
                  </a:cubicBezTo>
                  <a:close/>
                  <a:moveTo>
                    <a:pt x="323" y="341"/>
                  </a:moveTo>
                  <a:cubicBezTo>
                    <a:pt x="325" y="341"/>
                    <a:pt x="327" y="340"/>
                    <a:pt x="327" y="338"/>
                  </a:cubicBezTo>
                  <a:cubicBezTo>
                    <a:pt x="325" y="338"/>
                    <a:pt x="326" y="337"/>
                    <a:pt x="324" y="337"/>
                  </a:cubicBezTo>
                  <a:cubicBezTo>
                    <a:pt x="323" y="338"/>
                    <a:pt x="323" y="340"/>
                    <a:pt x="323" y="341"/>
                  </a:cubicBezTo>
                  <a:close/>
                  <a:moveTo>
                    <a:pt x="408" y="341"/>
                  </a:moveTo>
                  <a:cubicBezTo>
                    <a:pt x="409" y="339"/>
                    <a:pt x="411" y="340"/>
                    <a:pt x="411" y="338"/>
                  </a:cubicBezTo>
                  <a:cubicBezTo>
                    <a:pt x="410" y="338"/>
                    <a:pt x="409" y="338"/>
                    <a:pt x="409" y="337"/>
                  </a:cubicBezTo>
                  <a:cubicBezTo>
                    <a:pt x="409" y="338"/>
                    <a:pt x="407" y="340"/>
                    <a:pt x="408" y="341"/>
                  </a:cubicBezTo>
                  <a:close/>
                  <a:moveTo>
                    <a:pt x="445" y="345"/>
                  </a:moveTo>
                  <a:cubicBezTo>
                    <a:pt x="445" y="343"/>
                    <a:pt x="449" y="339"/>
                    <a:pt x="446" y="337"/>
                  </a:cubicBezTo>
                  <a:cubicBezTo>
                    <a:pt x="446" y="340"/>
                    <a:pt x="442" y="343"/>
                    <a:pt x="445" y="345"/>
                  </a:cubicBezTo>
                  <a:close/>
                  <a:moveTo>
                    <a:pt x="477" y="354"/>
                  </a:moveTo>
                  <a:cubicBezTo>
                    <a:pt x="480" y="351"/>
                    <a:pt x="483" y="341"/>
                    <a:pt x="482" y="337"/>
                  </a:cubicBezTo>
                  <a:cubicBezTo>
                    <a:pt x="481" y="343"/>
                    <a:pt x="476" y="349"/>
                    <a:pt x="477" y="354"/>
                  </a:cubicBezTo>
                  <a:close/>
                  <a:moveTo>
                    <a:pt x="492" y="346"/>
                  </a:moveTo>
                  <a:cubicBezTo>
                    <a:pt x="492" y="348"/>
                    <a:pt x="488" y="350"/>
                    <a:pt x="491" y="351"/>
                  </a:cubicBezTo>
                  <a:cubicBezTo>
                    <a:pt x="496" y="346"/>
                    <a:pt x="505" y="345"/>
                    <a:pt x="507" y="337"/>
                  </a:cubicBezTo>
                  <a:cubicBezTo>
                    <a:pt x="501" y="339"/>
                    <a:pt x="498" y="346"/>
                    <a:pt x="492" y="346"/>
                  </a:cubicBezTo>
                  <a:close/>
                  <a:moveTo>
                    <a:pt x="549" y="348"/>
                  </a:moveTo>
                  <a:cubicBezTo>
                    <a:pt x="545" y="354"/>
                    <a:pt x="539" y="360"/>
                    <a:pt x="533" y="364"/>
                  </a:cubicBezTo>
                  <a:cubicBezTo>
                    <a:pt x="531" y="366"/>
                    <a:pt x="527" y="367"/>
                    <a:pt x="527" y="370"/>
                  </a:cubicBezTo>
                  <a:cubicBezTo>
                    <a:pt x="547" y="362"/>
                    <a:pt x="564" y="352"/>
                    <a:pt x="576" y="337"/>
                  </a:cubicBezTo>
                  <a:cubicBezTo>
                    <a:pt x="567" y="341"/>
                    <a:pt x="560" y="346"/>
                    <a:pt x="549" y="348"/>
                  </a:cubicBezTo>
                  <a:close/>
                  <a:moveTo>
                    <a:pt x="52" y="344"/>
                  </a:moveTo>
                  <a:cubicBezTo>
                    <a:pt x="53" y="341"/>
                    <a:pt x="51" y="340"/>
                    <a:pt x="50" y="338"/>
                  </a:cubicBezTo>
                  <a:cubicBezTo>
                    <a:pt x="50" y="341"/>
                    <a:pt x="51" y="342"/>
                    <a:pt x="52" y="344"/>
                  </a:cubicBezTo>
                  <a:close/>
                  <a:moveTo>
                    <a:pt x="210" y="339"/>
                  </a:moveTo>
                  <a:cubicBezTo>
                    <a:pt x="210" y="342"/>
                    <a:pt x="216" y="345"/>
                    <a:pt x="217" y="341"/>
                  </a:cubicBezTo>
                  <a:cubicBezTo>
                    <a:pt x="215" y="340"/>
                    <a:pt x="212" y="337"/>
                    <a:pt x="210" y="339"/>
                  </a:cubicBezTo>
                  <a:close/>
                  <a:moveTo>
                    <a:pt x="287" y="344"/>
                  </a:moveTo>
                  <a:cubicBezTo>
                    <a:pt x="293" y="347"/>
                    <a:pt x="302" y="357"/>
                    <a:pt x="307" y="347"/>
                  </a:cubicBezTo>
                  <a:cubicBezTo>
                    <a:pt x="302" y="339"/>
                    <a:pt x="293" y="337"/>
                    <a:pt x="287" y="344"/>
                  </a:cubicBezTo>
                  <a:close/>
                  <a:moveTo>
                    <a:pt x="397" y="340"/>
                  </a:moveTo>
                  <a:cubicBezTo>
                    <a:pt x="397" y="343"/>
                    <a:pt x="403" y="344"/>
                    <a:pt x="403" y="342"/>
                  </a:cubicBezTo>
                  <a:cubicBezTo>
                    <a:pt x="402" y="340"/>
                    <a:pt x="399" y="341"/>
                    <a:pt x="398" y="340"/>
                  </a:cubicBezTo>
                  <a:cubicBezTo>
                    <a:pt x="399" y="340"/>
                    <a:pt x="399" y="340"/>
                    <a:pt x="399" y="339"/>
                  </a:cubicBezTo>
                  <a:cubicBezTo>
                    <a:pt x="397" y="338"/>
                    <a:pt x="398" y="340"/>
                    <a:pt x="397" y="340"/>
                  </a:cubicBezTo>
                  <a:close/>
                  <a:moveTo>
                    <a:pt x="176" y="349"/>
                  </a:moveTo>
                  <a:cubicBezTo>
                    <a:pt x="171" y="346"/>
                    <a:pt x="167" y="342"/>
                    <a:pt x="162" y="340"/>
                  </a:cubicBezTo>
                  <a:cubicBezTo>
                    <a:pt x="162" y="347"/>
                    <a:pt x="171" y="353"/>
                    <a:pt x="176" y="349"/>
                  </a:cubicBezTo>
                  <a:close/>
                  <a:moveTo>
                    <a:pt x="347" y="341"/>
                  </a:moveTo>
                  <a:cubicBezTo>
                    <a:pt x="347" y="343"/>
                    <a:pt x="348" y="344"/>
                    <a:pt x="350" y="345"/>
                  </a:cubicBezTo>
                  <a:cubicBezTo>
                    <a:pt x="350" y="343"/>
                    <a:pt x="351" y="343"/>
                    <a:pt x="351" y="342"/>
                  </a:cubicBezTo>
                  <a:cubicBezTo>
                    <a:pt x="348" y="342"/>
                    <a:pt x="349" y="340"/>
                    <a:pt x="347" y="341"/>
                  </a:cubicBezTo>
                  <a:close/>
                  <a:moveTo>
                    <a:pt x="362" y="346"/>
                  </a:moveTo>
                  <a:cubicBezTo>
                    <a:pt x="365" y="347"/>
                    <a:pt x="365" y="345"/>
                    <a:pt x="368" y="345"/>
                  </a:cubicBezTo>
                  <a:cubicBezTo>
                    <a:pt x="369" y="344"/>
                    <a:pt x="371" y="341"/>
                    <a:pt x="369" y="341"/>
                  </a:cubicBezTo>
                  <a:cubicBezTo>
                    <a:pt x="368" y="343"/>
                    <a:pt x="363" y="342"/>
                    <a:pt x="362" y="346"/>
                  </a:cubicBezTo>
                  <a:close/>
                  <a:moveTo>
                    <a:pt x="329" y="351"/>
                  </a:moveTo>
                  <a:cubicBezTo>
                    <a:pt x="330" y="348"/>
                    <a:pt x="334" y="344"/>
                    <a:pt x="333" y="341"/>
                  </a:cubicBezTo>
                  <a:cubicBezTo>
                    <a:pt x="332" y="345"/>
                    <a:pt x="328" y="348"/>
                    <a:pt x="329" y="351"/>
                  </a:cubicBezTo>
                  <a:close/>
                  <a:moveTo>
                    <a:pt x="449" y="344"/>
                  </a:moveTo>
                  <a:cubicBezTo>
                    <a:pt x="451" y="345"/>
                    <a:pt x="451" y="343"/>
                    <a:pt x="451" y="341"/>
                  </a:cubicBezTo>
                  <a:cubicBezTo>
                    <a:pt x="450" y="341"/>
                    <a:pt x="449" y="343"/>
                    <a:pt x="449" y="344"/>
                  </a:cubicBezTo>
                  <a:close/>
                  <a:moveTo>
                    <a:pt x="543" y="347"/>
                  </a:moveTo>
                  <a:cubicBezTo>
                    <a:pt x="546" y="346"/>
                    <a:pt x="547" y="346"/>
                    <a:pt x="550" y="344"/>
                  </a:cubicBezTo>
                  <a:cubicBezTo>
                    <a:pt x="549" y="343"/>
                    <a:pt x="550" y="341"/>
                    <a:pt x="548" y="341"/>
                  </a:cubicBezTo>
                  <a:cubicBezTo>
                    <a:pt x="546" y="343"/>
                    <a:pt x="543" y="344"/>
                    <a:pt x="543" y="347"/>
                  </a:cubicBezTo>
                  <a:close/>
                  <a:moveTo>
                    <a:pt x="36" y="350"/>
                  </a:moveTo>
                  <a:cubicBezTo>
                    <a:pt x="35" y="347"/>
                    <a:pt x="33" y="342"/>
                    <a:pt x="30" y="342"/>
                  </a:cubicBezTo>
                  <a:cubicBezTo>
                    <a:pt x="32" y="344"/>
                    <a:pt x="33" y="351"/>
                    <a:pt x="36" y="350"/>
                  </a:cubicBezTo>
                  <a:close/>
                  <a:moveTo>
                    <a:pt x="261" y="343"/>
                  </a:moveTo>
                  <a:cubicBezTo>
                    <a:pt x="262" y="347"/>
                    <a:pt x="271" y="351"/>
                    <a:pt x="275" y="347"/>
                  </a:cubicBezTo>
                  <a:cubicBezTo>
                    <a:pt x="271" y="345"/>
                    <a:pt x="265" y="340"/>
                    <a:pt x="261" y="343"/>
                  </a:cubicBezTo>
                  <a:close/>
                  <a:moveTo>
                    <a:pt x="202" y="345"/>
                  </a:moveTo>
                  <a:cubicBezTo>
                    <a:pt x="203" y="345"/>
                    <a:pt x="204" y="346"/>
                    <a:pt x="204" y="347"/>
                  </a:cubicBezTo>
                  <a:cubicBezTo>
                    <a:pt x="207" y="346"/>
                    <a:pt x="209" y="346"/>
                    <a:pt x="210" y="344"/>
                  </a:cubicBezTo>
                  <a:cubicBezTo>
                    <a:pt x="208" y="343"/>
                    <a:pt x="204" y="341"/>
                    <a:pt x="202" y="345"/>
                  </a:cubicBezTo>
                  <a:close/>
                  <a:moveTo>
                    <a:pt x="509" y="347"/>
                  </a:moveTo>
                  <a:cubicBezTo>
                    <a:pt x="511" y="347"/>
                    <a:pt x="512" y="344"/>
                    <a:pt x="511" y="342"/>
                  </a:cubicBezTo>
                  <a:cubicBezTo>
                    <a:pt x="510" y="343"/>
                    <a:pt x="507" y="345"/>
                    <a:pt x="509" y="347"/>
                  </a:cubicBezTo>
                  <a:close/>
                  <a:moveTo>
                    <a:pt x="116" y="364"/>
                  </a:moveTo>
                  <a:cubicBezTo>
                    <a:pt x="115" y="352"/>
                    <a:pt x="110" y="346"/>
                    <a:pt x="101" y="343"/>
                  </a:cubicBezTo>
                  <a:cubicBezTo>
                    <a:pt x="103" y="353"/>
                    <a:pt x="107" y="361"/>
                    <a:pt x="116" y="364"/>
                  </a:cubicBezTo>
                  <a:close/>
                  <a:moveTo>
                    <a:pt x="405" y="346"/>
                  </a:moveTo>
                  <a:cubicBezTo>
                    <a:pt x="405" y="348"/>
                    <a:pt x="407" y="349"/>
                    <a:pt x="408" y="349"/>
                  </a:cubicBezTo>
                  <a:cubicBezTo>
                    <a:pt x="409" y="347"/>
                    <a:pt x="409" y="347"/>
                    <a:pt x="410" y="344"/>
                  </a:cubicBezTo>
                  <a:cubicBezTo>
                    <a:pt x="408" y="342"/>
                    <a:pt x="406" y="344"/>
                    <a:pt x="405" y="346"/>
                  </a:cubicBezTo>
                  <a:close/>
                  <a:moveTo>
                    <a:pt x="226" y="347"/>
                  </a:moveTo>
                  <a:cubicBezTo>
                    <a:pt x="224" y="347"/>
                    <a:pt x="222" y="343"/>
                    <a:pt x="219" y="344"/>
                  </a:cubicBezTo>
                  <a:cubicBezTo>
                    <a:pt x="220" y="347"/>
                    <a:pt x="225" y="347"/>
                    <a:pt x="226" y="347"/>
                  </a:cubicBezTo>
                  <a:close/>
                  <a:moveTo>
                    <a:pt x="334" y="350"/>
                  </a:moveTo>
                  <a:cubicBezTo>
                    <a:pt x="335" y="350"/>
                    <a:pt x="337" y="350"/>
                    <a:pt x="338" y="350"/>
                  </a:cubicBezTo>
                  <a:cubicBezTo>
                    <a:pt x="338" y="347"/>
                    <a:pt x="341" y="348"/>
                    <a:pt x="340" y="345"/>
                  </a:cubicBezTo>
                  <a:cubicBezTo>
                    <a:pt x="338" y="345"/>
                    <a:pt x="339" y="343"/>
                    <a:pt x="337" y="344"/>
                  </a:cubicBezTo>
                  <a:cubicBezTo>
                    <a:pt x="336" y="345"/>
                    <a:pt x="336" y="348"/>
                    <a:pt x="334" y="350"/>
                  </a:cubicBezTo>
                  <a:close/>
                  <a:moveTo>
                    <a:pt x="469" y="349"/>
                  </a:moveTo>
                  <a:cubicBezTo>
                    <a:pt x="472" y="349"/>
                    <a:pt x="471" y="345"/>
                    <a:pt x="472" y="344"/>
                  </a:cubicBezTo>
                  <a:cubicBezTo>
                    <a:pt x="468" y="343"/>
                    <a:pt x="468" y="347"/>
                    <a:pt x="469" y="349"/>
                  </a:cubicBezTo>
                  <a:close/>
                  <a:moveTo>
                    <a:pt x="322" y="347"/>
                  </a:moveTo>
                  <a:cubicBezTo>
                    <a:pt x="322" y="349"/>
                    <a:pt x="322" y="350"/>
                    <a:pt x="324" y="350"/>
                  </a:cubicBezTo>
                  <a:cubicBezTo>
                    <a:pt x="325" y="348"/>
                    <a:pt x="327" y="346"/>
                    <a:pt x="327" y="344"/>
                  </a:cubicBezTo>
                  <a:cubicBezTo>
                    <a:pt x="324" y="344"/>
                    <a:pt x="325" y="347"/>
                    <a:pt x="322" y="347"/>
                  </a:cubicBezTo>
                  <a:close/>
                  <a:moveTo>
                    <a:pt x="377" y="353"/>
                  </a:moveTo>
                  <a:cubicBezTo>
                    <a:pt x="382" y="353"/>
                    <a:pt x="380" y="347"/>
                    <a:pt x="383" y="345"/>
                  </a:cubicBezTo>
                  <a:cubicBezTo>
                    <a:pt x="378" y="345"/>
                    <a:pt x="379" y="350"/>
                    <a:pt x="377" y="353"/>
                  </a:cubicBezTo>
                  <a:close/>
                  <a:moveTo>
                    <a:pt x="410" y="351"/>
                  </a:moveTo>
                  <a:cubicBezTo>
                    <a:pt x="413" y="351"/>
                    <a:pt x="412" y="354"/>
                    <a:pt x="414" y="354"/>
                  </a:cubicBezTo>
                  <a:cubicBezTo>
                    <a:pt x="416" y="352"/>
                    <a:pt x="418" y="349"/>
                    <a:pt x="418" y="345"/>
                  </a:cubicBezTo>
                  <a:cubicBezTo>
                    <a:pt x="413" y="342"/>
                    <a:pt x="412" y="349"/>
                    <a:pt x="410" y="351"/>
                  </a:cubicBezTo>
                  <a:close/>
                  <a:moveTo>
                    <a:pt x="64" y="355"/>
                  </a:moveTo>
                  <a:cubicBezTo>
                    <a:pt x="60" y="353"/>
                    <a:pt x="59" y="348"/>
                    <a:pt x="56" y="345"/>
                  </a:cubicBezTo>
                  <a:cubicBezTo>
                    <a:pt x="56" y="351"/>
                    <a:pt x="59" y="356"/>
                    <a:pt x="64" y="355"/>
                  </a:cubicBezTo>
                  <a:close/>
                  <a:moveTo>
                    <a:pt x="134" y="346"/>
                  </a:moveTo>
                  <a:cubicBezTo>
                    <a:pt x="135" y="348"/>
                    <a:pt x="139" y="352"/>
                    <a:pt x="143" y="353"/>
                  </a:cubicBezTo>
                  <a:cubicBezTo>
                    <a:pt x="142" y="349"/>
                    <a:pt x="138" y="344"/>
                    <a:pt x="134" y="346"/>
                  </a:cubicBezTo>
                  <a:close/>
                  <a:moveTo>
                    <a:pt x="244" y="350"/>
                  </a:moveTo>
                  <a:cubicBezTo>
                    <a:pt x="245" y="349"/>
                    <a:pt x="247" y="350"/>
                    <a:pt x="247" y="348"/>
                  </a:cubicBezTo>
                  <a:cubicBezTo>
                    <a:pt x="244" y="347"/>
                    <a:pt x="239" y="346"/>
                    <a:pt x="237" y="347"/>
                  </a:cubicBezTo>
                  <a:cubicBezTo>
                    <a:pt x="240" y="347"/>
                    <a:pt x="241" y="350"/>
                    <a:pt x="244" y="350"/>
                  </a:cubicBezTo>
                  <a:close/>
                  <a:moveTo>
                    <a:pt x="212" y="347"/>
                  </a:moveTo>
                  <a:cubicBezTo>
                    <a:pt x="216" y="351"/>
                    <a:pt x="222" y="352"/>
                    <a:pt x="228" y="354"/>
                  </a:cubicBezTo>
                  <a:cubicBezTo>
                    <a:pt x="223" y="352"/>
                    <a:pt x="219" y="347"/>
                    <a:pt x="212" y="347"/>
                  </a:cubicBezTo>
                  <a:close/>
                  <a:moveTo>
                    <a:pt x="370" y="351"/>
                  </a:moveTo>
                  <a:cubicBezTo>
                    <a:pt x="372" y="350"/>
                    <a:pt x="372" y="352"/>
                    <a:pt x="373" y="351"/>
                  </a:cubicBezTo>
                  <a:cubicBezTo>
                    <a:pt x="373" y="349"/>
                    <a:pt x="376" y="350"/>
                    <a:pt x="375" y="347"/>
                  </a:cubicBezTo>
                  <a:cubicBezTo>
                    <a:pt x="372" y="346"/>
                    <a:pt x="371" y="349"/>
                    <a:pt x="370" y="351"/>
                  </a:cubicBezTo>
                  <a:close/>
                  <a:moveTo>
                    <a:pt x="227" y="348"/>
                  </a:moveTo>
                  <a:cubicBezTo>
                    <a:pt x="228" y="349"/>
                    <a:pt x="230" y="349"/>
                    <a:pt x="231" y="350"/>
                  </a:cubicBezTo>
                  <a:cubicBezTo>
                    <a:pt x="231" y="348"/>
                    <a:pt x="227" y="346"/>
                    <a:pt x="227" y="348"/>
                  </a:cubicBezTo>
                  <a:close/>
                  <a:moveTo>
                    <a:pt x="419" y="358"/>
                  </a:moveTo>
                  <a:cubicBezTo>
                    <a:pt x="423" y="357"/>
                    <a:pt x="423" y="352"/>
                    <a:pt x="425" y="349"/>
                  </a:cubicBezTo>
                  <a:cubicBezTo>
                    <a:pt x="424" y="348"/>
                    <a:pt x="424" y="347"/>
                    <a:pt x="422" y="347"/>
                  </a:cubicBezTo>
                  <a:cubicBezTo>
                    <a:pt x="422" y="351"/>
                    <a:pt x="417" y="354"/>
                    <a:pt x="419" y="358"/>
                  </a:cubicBezTo>
                  <a:close/>
                  <a:moveTo>
                    <a:pt x="445" y="364"/>
                  </a:moveTo>
                  <a:cubicBezTo>
                    <a:pt x="451" y="364"/>
                    <a:pt x="452" y="354"/>
                    <a:pt x="454" y="348"/>
                  </a:cubicBezTo>
                  <a:cubicBezTo>
                    <a:pt x="455" y="348"/>
                    <a:pt x="455" y="347"/>
                    <a:pt x="454" y="347"/>
                  </a:cubicBezTo>
                  <a:cubicBezTo>
                    <a:pt x="450" y="352"/>
                    <a:pt x="448" y="359"/>
                    <a:pt x="445" y="364"/>
                  </a:cubicBezTo>
                  <a:close/>
                  <a:moveTo>
                    <a:pt x="455" y="361"/>
                  </a:moveTo>
                  <a:cubicBezTo>
                    <a:pt x="458" y="360"/>
                    <a:pt x="461" y="354"/>
                    <a:pt x="462" y="348"/>
                  </a:cubicBezTo>
                  <a:cubicBezTo>
                    <a:pt x="461" y="349"/>
                    <a:pt x="461" y="347"/>
                    <a:pt x="460" y="347"/>
                  </a:cubicBezTo>
                  <a:cubicBezTo>
                    <a:pt x="458" y="351"/>
                    <a:pt x="454" y="358"/>
                    <a:pt x="455" y="361"/>
                  </a:cubicBezTo>
                  <a:close/>
                  <a:moveTo>
                    <a:pt x="586" y="351"/>
                  </a:moveTo>
                  <a:cubicBezTo>
                    <a:pt x="586" y="350"/>
                    <a:pt x="590" y="349"/>
                    <a:pt x="588" y="347"/>
                  </a:cubicBezTo>
                  <a:cubicBezTo>
                    <a:pt x="587" y="348"/>
                    <a:pt x="584" y="350"/>
                    <a:pt x="586" y="351"/>
                  </a:cubicBezTo>
                  <a:close/>
                  <a:moveTo>
                    <a:pt x="308" y="351"/>
                  </a:moveTo>
                  <a:cubicBezTo>
                    <a:pt x="310" y="352"/>
                    <a:pt x="311" y="350"/>
                    <a:pt x="314" y="351"/>
                  </a:cubicBezTo>
                  <a:cubicBezTo>
                    <a:pt x="314" y="349"/>
                    <a:pt x="312" y="349"/>
                    <a:pt x="310" y="348"/>
                  </a:cubicBezTo>
                  <a:cubicBezTo>
                    <a:pt x="310" y="349"/>
                    <a:pt x="308" y="349"/>
                    <a:pt x="308" y="351"/>
                  </a:cubicBezTo>
                  <a:close/>
                  <a:moveTo>
                    <a:pt x="341" y="350"/>
                  </a:moveTo>
                  <a:cubicBezTo>
                    <a:pt x="343" y="350"/>
                    <a:pt x="345" y="349"/>
                    <a:pt x="345" y="348"/>
                  </a:cubicBezTo>
                  <a:cubicBezTo>
                    <a:pt x="344" y="347"/>
                    <a:pt x="342" y="348"/>
                    <a:pt x="341" y="350"/>
                  </a:cubicBezTo>
                  <a:close/>
                  <a:moveTo>
                    <a:pt x="440" y="352"/>
                  </a:moveTo>
                  <a:cubicBezTo>
                    <a:pt x="442" y="352"/>
                    <a:pt x="444" y="349"/>
                    <a:pt x="442" y="348"/>
                  </a:cubicBezTo>
                  <a:cubicBezTo>
                    <a:pt x="442" y="349"/>
                    <a:pt x="440" y="350"/>
                    <a:pt x="440" y="352"/>
                  </a:cubicBezTo>
                  <a:close/>
                  <a:moveTo>
                    <a:pt x="502" y="348"/>
                  </a:moveTo>
                  <a:cubicBezTo>
                    <a:pt x="499" y="351"/>
                    <a:pt x="490" y="352"/>
                    <a:pt x="488" y="356"/>
                  </a:cubicBezTo>
                  <a:cubicBezTo>
                    <a:pt x="493" y="353"/>
                    <a:pt x="501" y="353"/>
                    <a:pt x="503" y="348"/>
                  </a:cubicBezTo>
                  <a:cubicBezTo>
                    <a:pt x="503" y="348"/>
                    <a:pt x="503" y="348"/>
                    <a:pt x="502" y="348"/>
                  </a:cubicBezTo>
                  <a:close/>
                  <a:moveTo>
                    <a:pt x="89" y="364"/>
                  </a:moveTo>
                  <a:cubicBezTo>
                    <a:pt x="88" y="358"/>
                    <a:pt x="84" y="353"/>
                    <a:pt x="81" y="349"/>
                  </a:cubicBezTo>
                  <a:cubicBezTo>
                    <a:pt x="82" y="355"/>
                    <a:pt x="84" y="361"/>
                    <a:pt x="89" y="364"/>
                  </a:cubicBezTo>
                  <a:close/>
                  <a:moveTo>
                    <a:pt x="358" y="351"/>
                  </a:moveTo>
                  <a:cubicBezTo>
                    <a:pt x="361" y="352"/>
                    <a:pt x="361" y="355"/>
                    <a:pt x="366" y="354"/>
                  </a:cubicBezTo>
                  <a:cubicBezTo>
                    <a:pt x="366" y="353"/>
                    <a:pt x="365" y="353"/>
                    <a:pt x="365" y="351"/>
                  </a:cubicBezTo>
                  <a:cubicBezTo>
                    <a:pt x="363" y="350"/>
                    <a:pt x="360" y="349"/>
                    <a:pt x="358" y="351"/>
                  </a:cubicBezTo>
                  <a:close/>
                  <a:moveTo>
                    <a:pt x="391" y="350"/>
                  </a:moveTo>
                  <a:cubicBezTo>
                    <a:pt x="388" y="355"/>
                    <a:pt x="385" y="361"/>
                    <a:pt x="383" y="366"/>
                  </a:cubicBezTo>
                  <a:cubicBezTo>
                    <a:pt x="385" y="368"/>
                    <a:pt x="387" y="367"/>
                    <a:pt x="391" y="367"/>
                  </a:cubicBezTo>
                  <a:cubicBezTo>
                    <a:pt x="393" y="362"/>
                    <a:pt x="396" y="356"/>
                    <a:pt x="398" y="350"/>
                  </a:cubicBezTo>
                  <a:cubicBezTo>
                    <a:pt x="396" y="349"/>
                    <a:pt x="394" y="350"/>
                    <a:pt x="391" y="350"/>
                  </a:cubicBezTo>
                  <a:close/>
                  <a:moveTo>
                    <a:pt x="422" y="361"/>
                  </a:moveTo>
                  <a:cubicBezTo>
                    <a:pt x="424" y="362"/>
                    <a:pt x="425" y="365"/>
                    <a:pt x="427" y="364"/>
                  </a:cubicBezTo>
                  <a:cubicBezTo>
                    <a:pt x="426" y="359"/>
                    <a:pt x="430" y="356"/>
                    <a:pt x="431" y="352"/>
                  </a:cubicBezTo>
                  <a:cubicBezTo>
                    <a:pt x="429" y="352"/>
                    <a:pt x="429" y="350"/>
                    <a:pt x="427" y="350"/>
                  </a:cubicBezTo>
                  <a:cubicBezTo>
                    <a:pt x="427" y="355"/>
                    <a:pt x="424" y="357"/>
                    <a:pt x="422" y="361"/>
                  </a:cubicBezTo>
                  <a:close/>
                  <a:moveTo>
                    <a:pt x="157" y="363"/>
                  </a:moveTo>
                  <a:cubicBezTo>
                    <a:pt x="156" y="356"/>
                    <a:pt x="150" y="354"/>
                    <a:pt x="147" y="351"/>
                  </a:cubicBezTo>
                  <a:cubicBezTo>
                    <a:pt x="148" y="358"/>
                    <a:pt x="152" y="361"/>
                    <a:pt x="157" y="363"/>
                  </a:cubicBezTo>
                  <a:close/>
                  <a:moveTo>
                    <a:pt x="202" y="353"/>
                  </a:moveTo>
                  <a:cubicBezTo>
                    <a:pt x="209" y="358"/>
                    <a:pt x="216" y="363"/>
                    <a:pt x="224" y="367"/>
                  </a:cubicBezTo>
                  <a:cubicBezTo>
                    <a:pt x="224" y="365"/>
                    <a:pt x="227" y="366"/>
                    <a:pt x="226" y="364"/>
                  </a:cubicBezTo>
                  <a:cubicBezTo>
                    <a:pt x="218" y="361"/>
                    <a:pt x="211" y="348"/>
                    <a:pt x="202" y="353"/>
                  </a:cubicBezTo>
                  <a:close/>
                  <a:moveTo>
                    <a:pt x="521" y="353"/>
                  </a:moveTo>
                  <a:cubicBezTo>
                    <a:pt x="524" y="353"/>
                    <a:pt x="526" y="353"/>
                    <a:pt x="527" y="351"/>
                  </a:cubicBezTo>
                  <a:cubicBezTo>
                    <a:pt x="524" y="351"/>
                    <a:pt x="523" y="352"/>
                    <a:pt x="521" y="353"/>
                  </a:cubicBezTo>
                  <a:close/>
                  <a:moveTo>
                    <a:pt x="132" y="354"/>
                  </a:moveTo>
                  <a:cubicBezTo>
                    <a:pt x="138" y="358"/>
                    <a:pt x="143" y="366"/>
                    <a:pt x="149" y="367"/>
                  </a:cubicBezTo>
                  <a:cubicBezTo>
                    <a:pt x="148" y="364"/>
                    <a:pt x="145" y="362"/>
                    <a:pt x="146" y="359"/>
                  </a:cubicBezTo>
                  <a:cubicBezTo>
                    <a:pt x="139" y="359"/>
                    <a:pt x="137" y="351"/>
                    <a:pt x="131" y="352"/>
                  </a:cubicBezTo>
                  <a:cubicBezTo>
                    <a:pt x="132" y="352"/>
                    <a:pt x="132" y="354"/>
                    <a:pt x="132" y="354"/>
                  </a:cubicBezTo>
                  <a:close/>
                  <a:moveTo>
                    <a:pt x="253" y="358"/>
                  </a:moveTo>
                  <a:cubicBezTo>
                    <a:pt x="256" y="359"/>
                    <a:pt x="257" y="356"/>
                    <a:pt x="259" y="355"/>
                  </a:cubicBezTo>
                  <a:cubicBezTo>
                    <a:pt x="259" y="354"/>
                    <a:pt x="259" y="353"/>
                    <a:pt x="258" y="351"/>
                  </a:cubicBezTo>
                  <a:cubicBezTo>
                    <a:pt x="257" y="351"/>
                    <a:pt x="257" y="351"/>
                    <a:pt x="256" y="351"/>
                  </a:cubicBezTo>
                  <a:cubicBezTo>
                    <a:pt x="254" y="353"/>
                    <a:pt x="256" y="356"/>
                    <a:pt x="253" y="358"/>
                  </a:cubicBezTo>
                  <a:close/>
                  <a:moveTo>
                    <a:pt x="73" y="359"/>
                  </a:moveTo>
                  <a:cubicBezTo>
                    <a:pt x="73" y="357"/>
                    <a:pt x="74" y="357"/>
                    <a:pt x="73" y="355"/>
                  </a:cubicBezTo>
                  <a:cubicBezTo>
                    <a:pt x="70" y="355"/>
                    <a:pt x="70" y="353"/>
                    <a:pt x="68" y="352"/>
                  </a:cubicBezTo>
                  <a:cubicBezTo>
                    <a:pt x="69" y="355"/>
                    <a:pt x="70" y="358"/>
                    <a:pt x="73" y="359"/>
                  </a:cubicBezTo>
                  <a:close/>
                  <a:moveTo>
                    <a:pt x="461" y="362"/>
                  </a:moveTo>
                  <a:cubicBezTo>
                    <a:pt x="466" y="362"/>
                    <a:pt x="467" y="357"/>
                    <a:pt x="468" y="353"/>
                  </a:cubicBezTo>
                  <a:cubicBezTo>
                    <a:pt x="467" y="353"/>
                    <a:pt x="467" y="352"/>
                    <a:pt x="465" y="352"/>
                  </a:cubicBezTo>
                  <a:cubicBezTo>
                    <a:pt x="464" y="356"/>
                    <a:pt x="462" y="359"/>
                    <a:pt x="461" y="362"/>
                  </a:cubicBezTo>
                  <a:close/>
                  <a:moveTo>
                    <a:pt x="171" y="359"/>
                  </a:moveTo>
                  <a:cubicBezTo>
                    <a:pt x="177" y="362"/>
                    <a:pt x="184" y="364"/>
                    <a:pt x="189" y="368"/>
                  </a:cubicBezTo>
                  <a:cubicBezTo>
                    <a:pt x="192" y="367"/>
                    <a:pt x="184" y="366"/>
                    <a:pt x="185" y="363"/>
                  </a:cubicBezTo>
                  <a:cubicBezTo>
                    <a:pt x="176" y="361"/>
                    <a:pt x="173" y="354"/>
                    <a:pt x="164" y="353"/>
                  </a:cubicBezTo>
                  <a:cubicBezTo>
                    <a:pt x="165" y="356"/>
                    <a:pt x="169" y="358"/>
                    <a:pt x="171" y="359"/>
                  </a:cubicBezTo>
                  <a:close/>
                  <a:moveTo>
                    <a:pt x="180" y="353"/>
                  </a:moveTo>
                  <a:cubicBezTo>
                    <a:pt x="180" y="353"/>
                    <a:pt x="180" y="354"/>
                    <a:pt x="179" y="354"/>
                  </a:cubicBezTo>
                  <a:cubicBezTo>
                    <a:pt x="194" y="367"/>
                    <a:pt x="213" y="378"/>
                    <a:pt x="230" y="390"/>
                  </a:cubicBezTo>
                  <a:cubicBezTo>
                    <a:pt x="230" y="388"/>
                    <a:pt x="229" y="386"/>
                    <a:pt x="231" y="385"/>
                  </a:cubicBezTo>
                  <a:cubicBezTo>
                    <a:pt x="234" y="385"/>
                    <a:pt x="235" y="387"/>
                    <a:pt x="238" y="387"/>
                  </a:cubicBezTo>
                  <a:cubicBezTo>
                    <a:pt x="219" y="375"/>
                    <a:pt x="199" y="365"/>
                    <a:pt x="180" y="353"/>
                  </a:cubicBezTo>
                  <a:close/>
                  <a:moveTo>
                    <a:pt x="269" y="353"/>
                  </a:moveTo>
                  <a:cubicBezTo>
                    <a:pt x="269" y="353"/>
                    <a:pt x="268" y="354"/>
                    <a:pt x="269" y="354"/>
                  </a:cubicBezTo>
                  <a:cubicBezTo>
                    <a:pt x="276" y="358"/>
                    <a:pt x="279" y="365"/>
                    <a:pt x="290" y="366"/>
                  </a:cubicBezTo>
                  <a:cubicBezTo>
                    <a:pt x="291" y="365"/>
                    <a:pt x="293" y="364"/>
                    <a:pt x="293" y="362"/>
                  </a:cubicBezTo>
                  <a:cubicBezTo>
                    <a:pt x="284" y="360"/>
                    <a:pt x="277" y="354"/>
                    <a:pt x="269" y="353"/>
                  </a:cubicBezTo>
                  <a:close/>
                  <a:moveTo>
                    <a:pt x="296" y="361"/>
                  </a:moveTo>
                  <a:cubicBezTo>
                    <a:pt x="303" y="360"/>
                    <a:pt x="297" y="354"/>
                    <a:pt x="293" y="353"/>
                  </a:cubicBezTo>
                  <a:cubicBezTo>
                    <a:pt x="289" y="352"/>
                    <a:pt x="281" y="353"/>
                    <a:pt x="277" y="353"/>
                  </a:cubicBezTo>
                  <a:cubicBezTo>
                    <a:pt x="283" y="353"/>
                    <a:pt x="291" y="362"/>
                    <a:pt x="296" y="361"/>
                  </a:cubicBezTo>
                  <a:close/>
                  <a:moveTo>
                    <a:pt x="342" y="353"/>
                  </a:moveTo>
                  <a:cubicBezTo>
                    <a:pt x="341" y="353"/>
                    <a:pt x="340" y="353"/>
                    <a:pt x="339" y="353"/>
                  </a:cubicBezTo>
                  <a:cubicBezTo>
                    <a:pt x="338" y="356"/>
                    <a:pt x="342" y="354"/>
                    <a:pt x="342" y="353"/>
                  </a:cubicBezTo>
                  <a:close/>
                  <a:moveTo>
                    <a:pt x="346" y="363"/>
                  </a:moveTo>
                  <a:cubicBezTo>
                    <a:pt x="348" y="360"/>
                    <a:pt x="349" y="356"/>
                    <a:pt x="352" y="353"/>
                  </a:cubicBezTo>
                  <a:cubicBezTo>
                    <a:pt x="349" y="352"/>
                    <a:pt x="346" y="360"/>
                    <a:pt x="346" y="363"/>
                  </a:cubicBezTo>
                  <a:close/>
                  <a:moveTo>
                    <a:pt x="368" y="357"/>
                  </a:moveTo>
                  <a:cubicBezTo>
                    <a:pt x="370" y="357"/>
                    <a:pt x="370" y="355"/>
                    <a:pt x="371" y="354"/>
                  </a:cubicBezTo>
                  <a:cubicBezTo>
                    <a:pt x="370" y="354"/>
                    <a:pt x="369" y="351"/>
                    <a:pt x="368" y="353"/>
                  </a:cubicBezTo>
                  <a:cubicBezTo>
                    <a:pt x="370" y="354"/>
                    <a:pt x="367" y="355"/>
                    <a:pt x="368" y="357"/>
                  </a:cubicBezTo>
                  <a:close/>
                  <a:moveTo>
                    <a:pt x="69" y="361"/>
                  </a:moveTo>
                  <a:cubicBezTo>
                    <a:pt x="69" y="358"/>
                    <a:pt x="66" y="358"/>
                    <a:pt x="68" y="355"/>
                  </a:cubicBezTo>
                  <a:cubicBezTo>
                    <a:pt x="66" y="356"/>
                    <a:pt x="67" y="353"/>
                    <a:pt x="65" y="353"/>
                  </a:cubicBezTo>
                  <a:cubicBezTo>
                    <a:pt x="66" y="356"/>
                    <a:pt x="66" y="360"/>
                    <a:pt x="69" y="361"/>
                  </a:cubicBezTo>
                  <a:close/>
                  <a:moveTo>
                    <a:pt x="332" y="356"/>
                  </a:moveTo>
                  <a:cubicBezTo>
                    <a:pt x="335" y="357"/>
                    <a:pt x="335" y="355"/>
                    <a:pt x="335" y="353"/>
                  </a:cubicBezTo>
                  <a:cubicBezTo>
                    <a:pt x="332" y="353"/>
                    <a:pt x="331" y="354"/>
                    <a:pt x="332" y="356"/>
                  </a:cubicBezTo>
                  <a:close/>
                  <a:moveTo>
                    <a:pt x="396" y="367"/>
                  </a:moveTo>
                  <a:cubicBezTo>
                    <a:pt x="401" y="366"/>
                    <a:pt x="402" y="360"/>
                    <a:pt x="404" y="356"/>
                  </a:cubicBezTo>
                  <a:cubicBezTo>
                    <a:pt x="403" y="355"/>
                    <a:pt x="403" y="354"/>
                    <a:pt x="402" y="353"/>
                  </a:cubicBezTo>
                  <a:cubicBezTo>
                    <a:pt x="399" y="358"/>
                    <a:pt x="397" y="362"/>
                    <a:pt x="396" y="367"/>
                  </a:cubicBezTo>
                  <a:close/>
                  <a:moveTo>
                    <a:pt x="516" y="372"/>
                  </a:moveTo>
                  <a:cubicBezTo>
                    <a:pt x="524" y="367"/>
                    <a:pt x="535" y="361"/>
                    <a:pt x="539" y="353"/>
                  </a:cubicBezTo>
                  <a:cubicBezTo>
                    <a:pt x="529" y="358"/>
                    <a:pt x="523" y="365"/>
                    <a:pt x="516" y="372"/>
                  </a:cubicBezTo>
                  <a:close/>
                  <a:moveTo>
                    <a:pt x="315" y="358"/>
                  </a:moveTo>
                  <a:cubicBezTo>
                    <a:pt x="318" y="357"/>
                    <a:pt x="320" y="359"/>
                    <a:pt x="322" y="357"/>
                  </a:cubicBezTo>
                  <a:cubicBezTo>
                    <a:pt x="322" y="353"/>
                    <a:pt x="315" y="353"/>
                    <a:pt x="315" y="358"/>
                  </a:cubicBezTo>
                  <a:close/>
                  <a:moveTo>
                    <a:pt x="56" y="362"/>
                  </a:moveTo>
                  <a:cubicBezTo>
                    <a:pt x="58" y="359"/>
                    <a:pt x="55" y="355"/>
                    <a:pt x="52" y="354"/>
                  </a:cubicBezTo>
                  <a:cubicBezTo>
                    <a:pt x="52" y="358"/>
                    <a:pt x="54" y="361"/>
                    <a:pt x="56" y="362"/>
                  </a:cubicBezTo>
                  <a:close/>
                  <a:moveTo>
                    <a:pt x="430" y="365"/>
                  </a:moveTo>
                  <a:cubicBezTo>
                    <a:pt x="431" y="362"/>
                    <a:pt x="435" y="358"/>
                    <a:pt x="434" y="354"/>
                  </a:cubicBezTo>
                  <a:cubicBezTo>
                    <a:pt x="432" y="358"/>
                    <a:pt x="429" y="363"/>
                    <a:pt x="430" y="365"/>
                  </a:cubicBezTo>
                  <a:close/>
                  <a:moveTo>
                    <a:pt x="128" y="372"/>
                  </a:moveTo>
                  <a:cubicBezTo>
                    <a:pt x="125" y="366"/>
                    <a:pt x="125" y="358"/>
                    <a:pt x="118" y="355"/>
                  </a:cubicBezTo>
                  <a:cubicBezTo>
                    <a:pt x="120" y="363"/>
                    <a:pt x="121" y="370"/>
                    <a:pt x="128" y="372"/>
                  </a:cubicBezTo>
                  <a:close/>
                  <a:moveTo>
                    <a:pt x="352" y="362"/>
                  </a:moveTo>
                  <a:cubicBezTo>
                    <a:pt x="354" y="360"/>
                    <a:pt x="357" y="361"/>
                    <a:pt x="360" y="359"/>
                  </a:cubicBezTo>
                  <a:cubicBezTo>
                    <a:pt x="359" y="357"/>
                    <a:pt x="357" y="356"/>
                    <a:pt x="354" y="355"/>
                  </a:cubicBezTo>
                  <a:cubicBezTo>
                    <a:pt x="354" y="358"/>
                    <a:pt x="350" y="360"/>
                    <a:pt x="352" y="362"/>
                  </a:cubicBezTo>
                  <a:close/>
                  <a:moveTo>
                    <a:pt x="338" y="359"/>
                  </a:moveTo>
                  <a:cubicBezTo>
                    <a:pt x="338" y="361"/>
                    <a:pt x="340" y="361"/>
                    <a:pt x="341" y="362"/>
                  </a:cubicBezTo>
                  <a:cubicBezTo>
                    <a:pt x="342" y="360"/>
                    <a:pt x="344" y="359"/>
                    <a:pt x="344" y="356"/>
                  </a:cubicBezTo>
                  <a:cubicBezTo>
                    <a:pt x="341" y="356"/>
                    <a:pt x="340" y="358"/>
                    <a:pt x="338" y="359"/>
                  </a:cubicBezTo>
                  <a:close/>
                  <a:moveTo>
                    <a:pt x="372" y="361"/>
                  </a:moveTo>
                  <a:cubicBezTo>
                    <a:pt x="374" y="361"/>
                    <a:pt x="374" y="362"/>
                    <a:pt x="375" y="362"/>
                  </a:cubicBezTo>
                  <a:cubicBezTo>
                    <a:pt x="375" y="359"/>
                    <a:pt x="377" y="359"/>
                    <a:pt x="378" y="358"/>
                  </a:cubicBezTo>
                  <a:cubicBezTo>
                    <a:pt x="377" y="358"/>
                    <a:pt x="377" y="357"/>
                    <a:pt x="377" y="356"/>
                  </a:cubicBezTo>
                  <a:cubicBezTo>
                    <a:pt x="374" y="356"/>
                    <a:pt x="374" y="359"/>
                    <a:pt x="372" y="361"/>
                  </a:cubicBezTo>
                  <a:close/>
                  <a:moveTo>
                    <a:pt x="259" y="359"/>
                  </a:moveTo>
                  <a:cubicBezTo>
                    <a:pt x="262" y="359"/>
                    <a:pt x="265" y="362"/>
                    <a:pt x="267" y="361"/>
                  </a:cubicBezTo>
                  <a:cubicBezTo>
                    <a:pt x="266" y="360"/>
                    <a:pt x="265" y="359"/>
                    <a:pt x="265" y="358"/>
                  </a:cubicBezTo>
                  <a:cubicBezTo>
                    <a:pt x="263" y="358"/>
                    <a:pt x="261" y="356"/>
                    <a:pt x="259" y="359"/>
                  </a:cubicBezTo>
                  <a:close/>
                  <a:moveTo>
                    <a:pt x="434" y="365"/>
                  </a:moveTo>
                  <a:cubicBezTo>
                    <a:pt x="438" y="365"/>
                    <a:pt x="439" y="359"/>
                    <a:pt x="439" y="357"/>
                  </a:cubicBezTo>
                  <a:cubicBezTo>
                    <a:pt x="438" y="357"/>
                    <a:pt x="437" y="357"/>
                    <a:pt x="437" y="357"/>
                  </a:cubicBezTo>
                  <a:cubicBezTo>
                    <a:pt x="437" y="361"/>
                    <a:pt x="434" y="362"/>
                    <a:pt x="434" y="365"/>
                  </a:cubicBezTo>
                  <a:close/>
                  <a:moveTo>
                    <a:pt x="508" y="359"/>
                  </a:moveTo>
                  <a:cubicBezTo>
                    <a:pt x="507" y="362"/>
                    <a:pt x="505" y="364"/>
                    <a:pt x="504" y="367"/>
                  </a:cubicBezTo>
                  <a:cubicBezTo>
                    <a:pt x="508" y="364"/>
                    <a:pt x="518" y="360"/>
                    <a:pt x="517" y="357"/>
                  </a:cubicBezTo>
                  <a:cubicBezTo>
                    <a:pt x="515" y="359"/>
                    <a:pt x="512" y="357"/>
                    <a:pt x="508" y="359"/>
                  </a:cubicBezTo>
                  <a:close/>
                  <a:moveTo>
                    <a:pt x="212" y="365"/>
                  </a:moveTo>
                  <a:cubicBezTo>
                    <a:pt x="208" y="363"/>
                    <a:pt x="204" y="358"/>
                    <a:pt x="201" y="358"/>
                  </a:cubicBezTo>
                  <a:cubicBezTo>
                    <a:pt x="204" y="361"/>
                    <a:pt x="209" y="365"/>
                    <a:pt x="212" y="365"/>
                  </a:cubicBezTo>
                  <a:close/>
                  <a:moveTo>
                    <a:pt x="230" y="362"/>
                  </a:moveTo>
                  <a:cubicBezTo>
                    <a:pt x="229" y="359"/>
                    <a:pt x="223" y="358"/>
                    <a:pt x="221" y="358"/>
                  </a:cubicBezTo>
                  <a:cubicBezTo>
                    <a:pt x="224" y="359"/>
                    <a:pt x="226" y="363"/>
                    <a:pt x="230" y="362"/>
                  </a:cubicBezTo>
                  <a:close/>
                  <a:moveTo>
                    <a:pt x="378" y="365"/>
                  </a:moveTo>
                  <a:cubicBezTo>
                    <a:pt x="381" y="364"/>
                    <a:pt x="383" y="360"/>
                    <a:pt x="382" y="358"/>
                  </a:cubicBezTo>
                  <a:cubicBezTo>
                    <a:pt x="381" y="360"/>
                    <a:pt x="379" y="362"/>
                    <a:pt x="378" y="365"/>
                  </a:cubicBezTo>
                  <a:close/>
                  <a:moveTo>
                    <a:pt x="402" y="367"/>
                  </a:moveTo>
                  <a:cubicBezTo>
                    <a:pt x="405" y="367"/>
                    <a:pt x="407" y="367"/>
                    <a:pt x="410" y="367"/>
                  </a:cubicBezTo>
                  <a:cubicBezTo>
                    <a:pt x="412" y="365"/>
                    <a:pt x="411" y="363"/>
                    <a:pt x="412" y="361"/>
                  </a:cubicBezTo>
                  <a:cubicBezTo>
                    <a:pt x="407" y="354"/>
                    <a:pt x="404" y="362"/>
                    <a:pt x="402" y="367"/>
                  </a:cubicBezTo>
                  <a:close/>
                  <a:moveTo>
                    <a:pt x="551" y="369"/>
                  </a:moveTo>
                  <a:cubicBezTo>
                    <a:pt x="547" y="371"/>
                    <a:pt x="543" y="375"/>
                    <a:pt x="540" y="378"/>
                  </a:cubicBezTo>
                  <a:cubicBezTo>
                    <a:pt x="528" y="387"/>
                    <a:pt x="515" y="396"/>
                    <a:pt x="502" y="403"/>
                  </a:cubicBezTo>
                  <a:cubicBezTo>
                    <a:pt x="498" y="405"/>
                    <a:pt x="493" y="406"/>
                    <a:pt x="490" y="411"/>
                  </a:cubicBezTo>
                  <a:cubicBezTo>
                    <a:pt x="526" y="402"/>
                    <a:pt x="553" y="382"/>
                    <a:pt x="574" y="358"/>
                  </a:cubicBezTo>
                  <a:cubicBezTo>
                    <a:pt x="575" y="358"/>
                    <a:pt x="575" y="357"/>
                    <a:pt x="574" y="358"/>
                  </a:cubicBezTo>
                  <a:cubicBezTo>
                    <a:pt x="567" y="363"/>
                    <a:pt x="559" y="365"/>
                    <a:pt x="551" y="369"/>
                  </a:cubicBezTo>
                  <a:close/>
                  <a:moveTo>
                    <a:pt x="313" y="360"/>
                  </a:moveTo>
                  <a:cubicBezTo>
                    <a:pt x="314" y="362"/>
                    <a:pt x="315" y="363"/>
                    <a:pt x="318" y="363"/>
                  </a:cubicBezTo>
                  <a:cubicBezTo>
                    <a:pt x="317" y="362"/>
                    <a:pt x="319" y="362"/>
                    <a:pt x="318" y="360"/>
                  </a:cubicBezTo>
                  <a:cubicBezTo>
                    <a:pt x="316" y="361"/>
                    <a:pt x="315" y="359"/>
                    <a:pt x="313" y="360"/>
                  </a:cubicBezTo>
                  <a:close/>
                  <a:moveTo>
                    <a:pt x="173" y="365"/>
                  </a:moveTo>
                  <a:cubicBezTo>
                    <a:pt x="172" y="362"/>
                    <a:pt x="168" y="360"/>
                    <a:pt x="166" y="361"/>
                  </a:cubicBezTo>
                  <a:cubicBezTo>
                    <a:pt x="169" y="362"/>
                    <a:pt x="170" y="365"/>
                    <a:pt x="173" y="365"/>
                  </a:cubicBezTo>
                  <a:close/>
                  <a:moveTo>
                    <a:pt x="254" y="362"/>
                  </a:moveTo>
                  <a:cubicBezTo>
                    <a:pt x="259" y="363"/>
                    <a:pt x="266" y="366"/>
                    <a:pt x="272" y="365"/>
                  </a:cubicBezTo>
                  <a:cubicBezTo>
                    <a:pt x="266" y="365"/>
                    <a:pt x="258" y="360"/>
                    <a:pt x="254" y="362"/>
                  </a:cubicBezTo>
                  <a:close/>
                  <a:moveTo>
                    <a:pt x="301" y="363"/>
                  </a:moveTo>
                  <a:cubicBezTo>
                    <a:pt x="303" y="364"/>
                    <a:pt x="305" y="365"/>
                    <a:pt x="307" y="365"/>
                  </a:cubicBezTo>
                  <a:cubicBezTo>
                    <a:pt x="307" y="364"/>
                    <a:pt x="308" y="363"/>
                    <a:pt x="308" y="363"/>
                  </a:cubicBezTo>
                  <a:cubicBezTo>
                    <a:pt x="307" y="361"/>
                    <a:pt x="302" y="360"/>
                    <a:pt x="301" y="363"/>
                  </a:cubicBezTo>
                  <a:close/>
                  <a:moveTo>
                    <a:pt x="106" y="368"/>
                  </a:moveTo>
                  <a:cubicBezTo>
                    <a:pt x="106" y="364"/>
                    <a:pt x="104" y="362"/>
                    <a:pt x="102" y="361"/>
                  </a:cubicBezTo>
                  <a:cubicBezTo>
                    <a:pt x="103" y="364"/>
                    <a:pt x="104" y="366"/>
                    <a:pt x="106" y="368"/>
                  </a:cubicBezTo>
                  <a:close/>
                  <a:moveTo>
                    <a:pt x="321" y="364"/>
                  </a:moveTo>
                  <a:cubicBezTo>
                    <a:pt x="322" y="364"/>
                    <a:pt x="324" y="364"/>
                    <a:pt x="324" y="362"/>
                  </a:cubicBezTo>
                  <a:cubicBezTo>
                    <a:pt x="323" y="362"/>
                    <a:pt x="323" y="361"/>
                    <a:pt x="322" y="361"/>
                  </a:cubicBezTo>
                  <a:cubicBezTo>
                    <a:pt x="322" y="363"/>
                    <a:pt x="320" y="362"/>
                    <a:pt x="321" y="364"/>
                  </a:cubicBezTo>
                  <a:close/>
                  <a:moveTo>
                    <a:pt x="490" y="365"/>
                  </a:moveTo>
                  <a:cubicBezTo>
                    <a:pt x="491" y="365"/>
                    <a:pt x="491" y="366"/>
                    <a:pt x="492" y="367"/>
                  </a:cubicBezTo>
                  <a:cubicBezTo>
                    <a:pt x="493" y="366"/>
                    <a:pt x="497" y="364"/>
                    <a:pt x="496" y="361"/>
                  </a:cubicBezTo>
                  <a:cubicBezTo>
                    <a:pt x="494" y="363"/>
                    <a:pt x="491" y="363"/>
                    <a:pt x="490" y="365"/>
                  </a:cubicBezTo>
                  <a:close/>
                  <a:moveTo>
                    <a:pt x="133" y="365"/>
                  </a:moveTo>
                  <a:cubicBezTo>
                    <a:pt x="131" y="365"/>
                    <a:pt x="130" y="361"/>
                    <a:pt x="129" y="364"/>
                  </a:cubicBezTo>
                  <a:cubicBezTo>
                    <a:pt x="132" y="368"/>
                    <a:pt x="132" y="375"/>
                    <a:pt x="137" y="379"/>
                  </a:cubicBezTo>
                  <a:cubicBezTo>
                    <a:pt x="136" y="373"/>
                    <a:pt x="134" y="371"/>
                    <a:pt x="133" y="365"/>
                  </a:cubicBezTo>
                  <a:close/>
                  <a:moveTo>
                    <a:pt x="233" y="365"/>
                  </a:moveTo>
                  <a:cubicBezTo>
                    <a:pt x="235" y="366"/>
                    <a:pt x="238" y="366"/>
                    <a:pt x="239" y="364"/>
                  </a:cubicBezTo>
                  <a:cubicBezTo>
                    <a:pt x="236" y="363"/>
                    <a:pt x="233" y="362"/>
                    <a:pt x="233" y="365"/>
                  </a:cubicBezTo>
                  <a:close/>
                  <a:moveTo>
                    <a:pt x="357" y="365"/>
                  </a:moveTo>
                  <a:cubicBezTo>
                    <a:pt x="358" y="365"/>
                    <a:pt x="359" y="365"/>
                    <a:pt x="360" y="365"/>
                  </a:cubicBezTo>
                  <a:cubicBezTo>
                    <a:pt x="360" y="364"/>
                    <a:pt x="360" y="363"/>
                    <a:pt x="360" y="362"/>
                  </a:cubicBezTo>
                  <a:cubicBezTo>
                    <a:pt x="358" y="363"/>
                    <a:pt x="357" y="363"/>
                    <a:pt x="357" y="365"/>
                  </a:cubicBezTo>
                  <a:close/>
                  <a:moveTo>
                    <a:pt x="364" y="365"/>
                  </a:moveTo>
                  <a:cubicBezTo>
                    <a:pt x="366" y="366"/>
                    <a:pt x="366" y="365"/>
                    <a:pt x="367" y="364"/>
                  </a:cubicBezTo>
                  <a:cubicBezTo>
                    <a:pt x="366" y="363"/>
                    <a:pt x="366" y="363"/>
                    <a:pt x="365" y="362"/>
                  </a:cubicBezTo>
                  <a:cubicBezTo>
                    <a:pt x="365" y="364"/>
                    <a:pt x="363" y="363"/>
                    <a:pt x="364" y="365"/>
                  </a:cubicBezTo>
                  <a:close/>
                  <a:moveTo>
                    <a:pt x="78" y="367"/>
                  </a:moveTo>
                  <a:cubicBezTo>
                    <a:pt x="78" y="365"/>
                    <a:pt x="77" y="363"/>
                    <a:pt x="74" y="364"/>
                  </a:cubicBezTo>
                  <a:cubicBezTo>
                    <a:pt x="74" y="366"/>
                    <a:pt x="76" y="366"/>
                    <a:pt x="78" y="367"/>
                  </a:cubicBezTo>
                  <a:close/>
                  <a:moveTo>
                    <a:pt x="414" y="366"/>
                  </a:moveTo>
                  <a:cubicBezTo>
                    <a:pt x="416" y="366"/>
                    <a:pt x="417" y="365"/>
                    <a:pt x="417" y="364"/>
                  </a:cubicBezTo>
                  <a:cubicBezTo>
                    <a:pt x="415" y="363"/>
                    <a:pt x="414" y="364"/>
                    <a:pt x="414" y="366"/>
                  </a:cubicBezTo>
                  <a:close/>
                  <a:moveTo>
                    <a:pt x="73" y="373"/>
                  </a:moveTo>
                  <a:cubicBezTo>
                    <a:pt x="72" y="369"/>
                    <a:pt x="68" y="364"/>
                    <a:pt x="64" y="365"/>
                  </a:cubicBezTo>
                  <a:cubicBezTo>
                    <a:pt x="67" y="368"/>
                    <a:pt x="69" y="371"/>
                    <a:pt x="73" y="373"/>
                  </a:cubicBezTo>
                  <a:close/>
                  <a:moveTo>
                    <a:pt x="160" y="373"/>
                  </a:moveTo>
                  <a:cubicBezTo>
                    <a:pt x="160" y="371"/>
                    <a:pt x="160" y="370"/>
                    <a:pt x="160" y="369"/>
                  </a:cubicBezTo>
                  <a:cubicBezTo>
                    <a:pt x="157" y="371"/>
                    <a:pt x="155" y="363"/>
                    <a:pt x="152" y="365"/>
                  </a:cubicBezTo>
                  <a:cubicBezTo>
                    <a:pt x="153" y="369"/>
                    <a:pt x="157" y="371"/>
                    <a:pt x="160" y="373"/>
                  </a:cubicBezTo>
                  <a:close/>
                  <a:moveTo>
                    <a:pt x="227" y="400"/>
                  </a:moveTo>
                  <a:cubicBezTo>
                    <a:pt x="227" y="398"/>
                    <a:pt x="228" y="398"/>
                    <a:pt x="230" y="398"/>
                  </a:cubicBezTo>
                  <a:cubicBezTo>
                    <a:pt x="229" y="393"/>
                    <a:pt x="223" y="393"/>
                    <a:pt x="221" y="389"/>
                  </a:cubicBezTo>
                  <a:cubicBezTo>
                    <a:pt x="205" y="382"/>
                    <a:pt x="190" y="370"/>
                    <a:pt x="174" y="365"/>
                  </a:cubicBezTo>
                  <a:cubicBezTo>
                    <a:pt x="189" y="379"/>
                    <a:pt x="206" y="391"/>
                    <a:pt x="227" y="400"/>
                  </a:cubicBezTo>
                  <a:close/>
                  <a:moveTo>
                    <a:pt x="326" y="370"/>
                  </a:moveTo>
                  <a:cubicBezTo>
                    <a:pt x="327" y="368"/>
                    <a:pt x="328" y="366"/>
                    <a:pt x="329" y="364"/>
                  </a:cubicBezTo>
                  <a:cubicBezTo>
                    <a:pt x="327" y="364"/>
                    <a:pt x="324" y="369"/>
                    <a:pt x="326" y="370"/>
                  </a:cubicBezTo>
                  <a:close/>
                  <a:moveTo>
                    <a:pt x="330" y="369"/>
                  </a:moveTo>
                  <a:cubicBezTo>
                    <a:pt x="334" y="369"/>
                    <a:pt x="334" y="367"/>
                    <a:pt x="337" y="367"/>
                  </a:cubicBezTo>
                  <a:cubicBezTo>
                    <a:pt x="337" y="365"/>
                    <a:pt x="335" y="365"/>
                    <a:pt x="334" y="364"/>
                  </a:cubicBezTo>
                  <a:cubicBezTo>
                    <a:pt x="333" y="366"/>
                    <a:pt x="331" y="367"/>
                    <a:pt x="330" y="369"/>
                  </a:cubicBezTo>
                  <a:close/>
                  <a:moveTo>
                    <a:pt x="518" y="365"/>
                  </a:moveTo>
                  <a:cubicBezTo>
                    <a:pt x="518" y="365"/>
                    <a:pt x="517" y="364"/>
                    <a:pt x="516" y="364"/>
                  </a:cubicBezTo>
                  <a:cubicBezTo>
                    <a:pt x="509" y="370"/>
                    <a:pt x="499" y="373"/>
                    <a:pt x="492" y="379"/>
                  </a:cubicBezTo>
                  <a:cubicBezTo>
                    <a:pt x="504" y="380"/>
                    <a:pt x="511" y="371"/>
                    <a:pt x="518" y="365"/>
                  </a:cubicBezTo>
                  <a:close/>
                  <a:moveTo>
                    <a:pt x="310" y="367"/>
                  </a:moveTo>
                  <a:cubicBezTo>
                    <a:pt x="311" y="367"/>
                    <a:pt x="314" y="368"/>
                    <a:pt x="313" y="367"/>
                  </a:cubicBezTo>
                  <a:cubicBezTo>
                    <a:pt x="311" y="368"/>
                    <a:pt x="313" y="364"/>
                    <a:pt x="311" y="365"/>
                  </a:cubicBezTo>
                  <a:cubicBezTo>
                    <a:pt x="311" y="366"/>
                    <a:pt x="310" y="366"/>
                    <a:pt x="310" y="367"/>
                  </a:cubicBezTo>
                  <a:close/>
                  <a:moveTo>
                    <a:pt x="470" y="371"/>
                  </a:moveTo>
                  <a:cubicBezTo>
                    <a:pt x="473" y="369"/>
                    <a:pt x="477" y="368"/>
                    <a:pt x="480" y="366"/>
                  </a:cubicBezTo>
                  <a:cubicBezTo>
                    <a:pt x="475" y="364"/>
                    <a:pt x="468" y="368"/>
                    <a:pt x="470" y="371"/>
                  </a:cubicBezTo>
                  <a:close/>
                  <a:moveTo>
                    <a:pt x="240" y="368"/>
                  </a:moveTo>
                  <a:cubicBezTo>
                    <a:pt x="245" y="372"/>
                    <a:pt x="265" y="388"/>
                    <a:pt x="270" y="379"/>
                  </a:cubicBezTo>
                  <a:cubicBezTo>
                    <a:pt x="261" y="375"/>
                    <a:pt x="252" y="363"/>
                    <a:pt x="240" y="368"/>
                  </a:cubicBezTo>
                  <a:close/>
                  <a:moveTo>
                    <a:pt x="305" y="368"/>
                  </a:moveTo>
                  <a:cubicBezTo>
                    <a:pt x="303" y="367"/>
                    <a:pt x="302" y="366"/>
                    <a:pt x="299" y="366"/>
                  </a:cubicBezTo>
                  <a:cubicBezTo>
                    <a:pt x="298" y="369"/>
                    <a:pt x="304" y="370"/>
                    <a:pt x="305" y="368"/>
                  </a:cubicBezTo>
                  <a:close/>
                  <a:moveTo>
                    <a:pt x="113" y="381"/>
                  </a:moveTo>
                  <a:cubicBezTo>
                    <a:pt x="116" y="381"/>
                    <a:pt x="118" y="380"/>
                    <a:pt x="120" y="382"/>
                  </a:cubicBezTo>
                  <a:cubicBezTo>
                    <a:pt x="119" y="383"/>
                    <a:pt x="116" y="382"/>
                    <a:pt x="115" y="384"/>
                  </a:cubicBezTo>
                  <a:cubicBezTo>
                    <a:pt x="119" y="386"/>
                    <a:pt x="122" y="389"/>
                    <a:pt x="126" y="391"/>
                  </a:cubicBezTo>
                  <a:cubicBezTo>
                    <a:pt x="122" y="382"/>
                    <a:pt x="119" y="368"/>
                    <a:pt x="109" y="367"/>
                  </a:cubicBezTo>
                  <a:cubicBezTo>
                    <a:pt x="110" y="372"/>
                    <a:pt x="113" y="376"/>
                    <a:pt x="113" y="381"/>
                  </a:cubicBezTo>
                  <a:close/>
                  <a:moveTo>
                    <a:pt x="228" y="368"/>
                  </a:moveTo>
                  <a:cubicBezTo>
                    <a:pt x="230" y="368"/>
                    <a:pt x="232" y="368"/>
                    <a:pt x="232" y="367"/>
                  </a:cubicBezTo>
                  <a:cubicBezTo>
                    <a:pt x="231" y="367"/>
                    <a:pt x="230" y="367"/>
                    <a:pt x="229" y="367"/>
                  </a:cubicBezTo>
                  <a:cubicBezTo>
                    <a:pt x="229" y="367"/>
                    <a:pt x="229" y="368"/>
                    <a:pt x="228" y="368"/>
                  </a:cubicBezTo>
                  <a:close/>
                  <a:moveTo>
                    <a:pt x="348" y="368"/>
                  </a:moveTo>
                  <a:cubicBezTo>
                    <a:pt x="350" y="370"/>
                    <a:pt x="353" y="372"/>
                    <a:pt x="355" y="373"/>
                  </a:cubicBezTo>
                  <a:cubicBezTo>
                    <a:pt x="356" y="372"/>
                    <a:pt x="358" y="370"/>
                    <a:pt x="358" y="367"/>
                  </a:cubicBezTo>
                  <a:cubicBezTo>
                    <a:pt x="354" y="368"/>
                    <a:pt x="351" y="365"/>
                    <a:pt x="348" y="368"/>
                  </a:cubicBezTo>
                  <a:close/>
                  <a:moveTo>
                    <a:pt x="495" y="371"/>
                  </a:moveTo>
                  <a:cubicBezTo>
                    <a:pt x="496" y="369"/>
                    <a:pt x="500" y="370"/>
                    <a:pt x="501" y="368"/>
                  </a:cubicBezTo>
                  <a:cubicBezTo>
                    <a:pt x="499" y="365"/>
                    <a:pt x="494" y="369"/>
                    <a:pt x="495" y="371"/>
                  </a:cubicBezTo>
                  <a:close/>
                  <a:moveTo>
                    <a:pt x="61" y="385"/>
                  </a:moveTo>
                  <a:cubicBezTo>
                    <a:pt x="58" y="377"/>
                    <a:pt x="54" y="371"/>
                    <a:pt x="47" y="367"/>
                  </a:cubicBezTo>
                  <a:cubicBezTo>
                    <a:pt x="47" y="377"/>
                    <a:pt x="54" y="381"/>
                    <a:pt x="61" y="385"/>
                  </a:cubicBezTo>
                  <a:close/>
                  <a:moveTo>
                    <a:pt x="171" y="371"/>
                  </a:moveTo>
                  <a:cubicBezTo>
                    <a:pt x="169" y="370"/>
                    <a:pt x="167" y="366"/>
                    <a:pt x="165" y="368"/>
                  </a:cubicBezTo>
                  <a:cubicBezTo>
                    <a:pt x="167" y="369"/>
                    <a:pt x="169" y="372"/>
                    <a:pt x="171" y="371"/>
                  </a:cubicBezTo>
                  <a:close/>
                  <a:moveTo>
                    <a:pt x="264" y="368"/>
                  </a:moveTo>
                  <a:cubicBezTo>
                    <a:pt x="266" y="371"/>
                    <a:pt x="271" y="371"/>
                    <a:pt x="272" y="375"/>
                  </a:cubicBezTo>
                  <a:cubicBezTo>
                    <a:pt x="273" y="369"/>
                    <a:pt x="278" y="377"/>
                    <a:pt x="281" y="372"/>
                  </a:cubicBezTo>
                  <a:cubicBezTo>
                    <a:pt x="276" y="370"/>
                    <a:pt x="268" y="369"/>
                    <a:pt x="264" y="368"/>
                  </a:cubicBezTo>
                  <a:close/>
                  <a:moveTo>
                    <a:pt x="434" y="370"/>
                  </a:moveTo>
                  <a:cubicBezTo>
                    <a:pt x="435" y="369"/>
                    <a:pt x="435" y="367"/>
                    <a:pt x="433" y="367"/>
                  </a:cubicBezTo>
                  <a:cubicBezTo>
                    <a:pt x="432" y="368"/>
                    <a:pt x="432" y="371"/>
                    <a:pt x="434" y="370"/>
                  </a:cubicBezTo>
                  <a:close/>
                  <a:moveTo>
                    <a:pt x="360" y="375"/>
                  </a:moveTo>
                  <a:cubicBezTo>
                    <a:pt x="361" y="372"/>
                    <a:pt x="364" y="371"/>
                    <a:pt x="365" y="368"/>
                  </a:cubicBezTo>
                  <a:cubicBezTo>
                    <a:pt x="361" y="368"/>
                    <a:pt x="359" y="374"/>
                    <a:pt x="360" y="375"/>
                  </a:cubicBezTo>
                  <a:close/>
                  <a:moveTo>
                    <a:pt x="467" y="375"/>
                  </a:moveTo>
                  <a:cubicBezTo>
                    <a:pt x="466" y="378"/>
                    <a:pt x="464" y="381"/>
                    <a:pt x="462" y="384"/>
                  </a:cubicBezTo>
                  <a:cubicBezTo>
                    <a:pt x="473" y="380"/>
                    <a:pt x="482" y="378"/>
                    <a:pt x="488" y="369"/>
                  </a:cubicBezTo>
                  <a:cubicBezTo>
                    <a:pt x="480" y="366"/>
                    <a:pt x="475" y="374"/>
                    <a:pt x="467" y="375"/>
                  </a:cubicBezTo>
                  <a:close/>
                  <a:moveTo>
                    <a:pt x="143" y="384"/>
                  </a:moveTo>
                  <a:cubicBezTo>
                    <a:pt x="149" y="388"/>
                    <a:pt x="154" y="392"/>
                    <a:pt x="159" y="396"/>
                  </a:cubicBezTo>
                  <a:cubicBezTo>
                    <a:pt x="157" y="382"/>
                    <a:pt x="148" y="374"/>
                    <a:pt x="137" y="368"/>
                  </a:cubicBezTo>
                  <a:cubicBezTo>
                    <a:pt x="139" y="374"/>
                    <a:pt x="141" y="379"/>
                    <a:pt x="143" y="384"/>
                  </a:cubicBezTo>
                  <a:close/>
                  <a:moveTo>
                    <a:pt x="365" y="375"/>
                  </a:moveTo>
                  <a:cubicBezTo>
                    <a:pt x="366" y="375"/>
                    <a:pt x="367" y="375"/>
                    <a:pt x="368" y="376"/>
                  </a:cubicBezTo>
                  <a:cubicBezTo>
                    <a:pt x="369" y="373"/>
                    <a:pt x="371" y="372"/>
                    <a:pt x="371" y="368"/>
                  </a:cubicBezTo>
                  <a:cubicBezTo>
                    <a:pt x="366" y="368"/>
                    <a:pt x="367" y="373"/>
                    <a:pt x="365" y="375"/>
                  </a:cubicBezTo>
                  <a:close/>
                  <a:moveTo>
                    <a:pt x="417" y="373"/>
                  </a:moveTo>
                  <a:cubicBezTo>
                    <a:pt x="421" y="375"/>
                    <a:pt x="422" y="372"/>
                    <a:pt x="423" y="369"/>
                  </a:cubicBezTo>
                  <a:cubicBezTo>
                    <a:pt x="421" y="369"/>
                    <a:pt x="421" y="369"/>
                    <a:pt x="418" y="368"/>
                  </a:cubicBezTo>
                  <a:cubicBezTo>
                    <a:pt x="417" y="370"/>
                    <a:pt x="417" y="371"/>
                    <a:pt x="417" y="373"/>
                  </a:cubicBezTo>
                  <a:close/>
                  <a:moveTo>
                    <a:pt x="388" y="372"/>
                  </a:moveTo>
                  <a:cubicBezTo>
                    <a:pt x="388" y="371"/>
                    <a:pt x="390" y="371"/>
                    <a:pt x="389" y="370"/>
                  </a:cubicBezTo>
                  <a:cubicBezTo>
                    <a:pt x="389" y="369"/>
                    <a:pt x="387" y="369"/>
                    <a:pt x="385" y="369"/>
                  </a:cubicBezTo>
                  <a:cubicBezTo>
                    <a:pt x="385" y="371"/>
                    <a:pt x="387" y="371"/>
                    <a:pt x="388" y="372"/>
                  </a:cubicBezTo>
                  <a:close/>
                  <a:moveTo>
                    <a:pt x="398" y="375"/>
                  </a:moveTo>
                  <a:cubicBezTo>
                    <a:pt x="400" y="375"/>
                    <a:pt x="403" y="375"/>
                    <a:pt x="405" y="375"/>
                  </a:cubicBezTo>
                  <a:cubicBezTo>
                    <a:pt x="406" y="374"/>
                    <a:pt x="407" y="372"/>
                    <a:pt x="408" y="370"/>
                  </a:cubicBezTo>
                  <a:cubicBezTo>
                    <a:pt x="402" y="368"/>
                    <a:pt x="399" y="370"/>
                    <a:pt x="398" y="375"/>
                  </a:cubicBezTo>
                  <a:close/>
                  <a:moveTo>
                    <a:pt x="411" y="375"/>
                  </a:moveTo>
                  <a:cubicBezTo>
                    <a:pt x="413" y="373"/>
                    <a:pt x="414" y="372"/>
                    <a:pt x="414" y="369"/>
                  </a:cubicBezTo>
                  <a:cubicBezTo>
                    <a:pt x="412" y="369"/>
                    <a:pt x="410" y="373"/>
                    <a:pt x="411" y="375"/>
                  </a:cubicBezTo>
                  <a:close/>
                  <a:moveTo>
                    <a:pt x="237" y="370"/>
                  </a:moveTo>
                  <a:cubicBezTo>
                    <a:pt x="234" y="368"/>
                    <a:pt x="232" y="373"/>
                    <a:pt x="230" y="371"/>
                  </a:cubicBezTo>
                  <a:cubicBezTo>
                    <a:pt x="237" y="379"/>
                    <a:pt x="247" y="384"/>
                    <a:pt x="256" y="390"/>
                  </a:cubicBezTo>
                  <a:cubicBezTo>
                    <a:pt x="259" y="389"/>
                    <a:pt x="260" y="386"/>
                    <a:pt x="264" y="385"/>
                  </a:cubicBezTo>
                  <a:cubicBezTo>
                    <a:pt x="257" y="381"/>
                    <a:pt x="245" y="374"/>
                    <a:pt x="237" y="370"/>
                  </a:cubicBezTo>
                  <a:close/>
                  <a:moveTo>
                    <a:pt x="374" y="375"/>
                  </a:moveTo>
                  <a:cubicBezTo>
                    <a:pt x="374" y="373"/>
                    <a:pt x="377" y="373"/>
                    <a:pt x="377" y="371"/>
                  </a:cubicBezTo>
                  <a:cubicBezTo>
                    <a:pt x="377" y="370"/>
                    <a:pt x="376" y="370"/>
                    <a:pt x="375" y="370"/>
                  </a:cubicBezTo>
                  <a:cubicBezTo>
                    <a:pt x="376" y="372"/>
                    <a:pt x="373" y="374"/>
                    <a:pt x="374" y="375"/>
                  </a:cubicBezTo>
                  <a:close/>
                  <a:moveTo>
                    <a:pt x="392" y="375"/>
                  </a:moveTo>
                  <a:cubicBezTo>
                    <a:pt x="394" y="374"/>
                    <a:pt x="396" y="373"/>
                    <a:pt x="396" y="370"/>
                  </a:cubicBezTo>
                  <a:cubicBezTo>
                    <a:pt x="393" y="369"/>
                    <a:pt x="392" y="372"/>
                    <a:pt x="392" y="375"/>
                  </a:cubicBezTo>
                  <a:close/>
                  <a:moveTo>
                    <a:pt x="453" y="374"/>
                  </a:moveTo>
                  <a:cubicBezTo>
                    <a:pt x="454" y="372"/>
                    <a:pt x="461" y="372"/>
                    <a:pt x="459" y="370"/>
                  </a:cubicBezTo>
                  <a:cubicBezTo>
                    <a:pt x="458" y="371"/>
                    <a:pt x="458" y="370"/>
                    <a:pt x="457" y="370"/>
                  </a:cubicBezTo>
                  <a:cubicBezTo>
                    <a:pt x="456" y="371"/>
                    <a:pt x="452" y="374"/>
                    <a:pt x="453" y="374"/>
                  </a:cubicBezTo>
                  <a:close/>
                  <a:moveTo>
                    <a:pt x="70" y="378"/>
                  </a:moveTo>
                  <a:cubicBezTo>
                    <a:pt x="67" y="375"/>
                    <a:pt x="66" y="372"/>
                    <a:pt x="62" y="370"/>
                  </a:cubicBezTo>
                  <a:cubicBezTo>
                    <a:pt x="63" y="374"/>
                    <a:pt x="66" y="378"/>
                    <a:pt x="70" y="378"/>
                  </a:cubicBezTo>
                  <a:close/>
                  <a:moveTo>
                    <a:pt x="101" y="391"/>
                  </a:moveTo>
                  <a:cubicBezTo>
                    <a:pt x="100" y="388"/>
                    <a:pt x="97" y="388"/>
                    <a:pt x="97" y="385"/>
                  </a:cubicBezTo>
                  <a:cubicBezTo>
                    <a:pt x="88" y="382"/>
                    <a:pt x="82" y="374"/>
                    <a:pt x="75" y="371"/>
                  </a:cubicBezTo>
                  <a:cubicBezTo>
                    <a:pt x="81" y="380"/>
                    <a:pt x="92" y="384"/>
                    <a:pt x="101" y="391"/>
                  </a:cubicBezTo>
                  <a:close/>
                  <a:moveTo>
                    <a:pt x="97" y="379"/>
                  </a:moveTo>
                  <a:cubicBezTo>
                    <a:pt x="96" y="375"/>
                    <a:pt x="94" y="372"/>
                    <a:pt x="91" y="371"/>
                  </a:cubicBezTo>
                  <a:cubicBezTo>
                    <a:pt x="92" y="375"/>
                    <a:pt x="95" y="376"/>
                    <a:pt x="97" y="379"/>
                  </a:cubicBezTo>
                  <a:close/>
                  <a:moveTo>
                    <a:pt x="333" y="373"/>
                  </a:moveTo>
                  <a:cubicBezTo>
                    <a:pt x="335" y="373"/>
                    <a:pt x="336" y="373"/>
                    <a:pt x="336" y="371"/>
                  </a:cubicBezTo>
                  <a:cubicBezTo>
                    <a:pt x="334" y="371"/>
                    <a:pt x="333" y="372"/>
                    <a:pt x="333" y="373"/>
                  </a:cubicBezTo>
                  <a:close/>
                  <a:moveTo>
                    <a:pt x="378" y="375"/>
                  </a:moveTo>
                  <a:cubicBezTo>
                    <a:pt x="379" y="376"/>
                    <a:pt x="383" y="376"/>
                    <a:pt x="383" y="375"/>
                  </a:cubicBezTo>
                  <a:cubicBezTo>
                    <a:pt x="382" y="374"/>
                    <a:pt x="381" y="373"/>
                    <a:pt x="380" y="372"/>
                  </a:cubicBezTo>
                  <a:cubicBezTo>
                    <a:pt x="379" y="373"/>
                    <a:pt x="378" y="374"/>
                    <a:pt x="378" y="375"/>
                  </a:cubicBezTo>
                  <a:close/>
                  <a:moveTo>
                    <a:pt x="181" y="383"/>
                  </a:moveTo>
                  <a:cubicBezTo>
                    <a:pt x="178" y="380"/>
                    <a:pt x="172" y="381"/>
                    <a:pt x="172" y="376"/>
                  </a:cubicBezTo>
                  <a:cubicBezTo>
                    <a:pt x="168" y="377"/>
                    <a:pt x="169" y="375"/>
                    <a:pt x="168" y="374"/>
                  </a:cubicBezTo>
                  <a:cubicBezTo>
                    <a:pt x="167" y="374"/>
                    <a:pt x="167" y="375"/>
                    <a:pt x="166" y="375"/>
                  </a:cubicBezTo>
                  <a:cubicBezTo>
                    <a:pt x="169" y="379"/>
                    <a:pt x="176" y="382"/>
                    <a:pt x="181" y="383"/>
                  </a:cubicBezTo>
                  <a:close/>
                  <a:moveTo>
                    <a:pt x="108" y="409"/>
                  </a:moveTo>
                  <a:cubicBezTo>
                    <a:pt x="105" y="389"/>
                    <a:pt x="84" y="386"/>
                    <a:pt x="71" y="376"/>
                  </a:cubicBezTo>
                  <a:cubicBezTo>
                    <a:pt x="80" y="390"/>
                    <a:pt x="96" y="398"/>
                    <a:pt x="108" y="409"/>
                  </a:cubicBezTo>
                  <a:close/>
                  <a:moveTo>
                    <a:pt x="439" y="381"/>
                  </a:moveTo>
                  <a:cubicBezTo>
                    <a:pt x="443" y="381"/>
                    <a:pt x="447" y="381"/>
                    <a:pt x="448" y="377"/>
                  </a:cubicBezTo>
                  <a:cubicBezTo>
                    <a:pt x="445" y="375"/>
                    <a:pt x="440" y="378"/>
                    <a:pt x="439" y="381"/>
                  </a:cubicBezTo>
                  <a:close/>
                  <a:moveTo>
                    <a:pt x="305" y="378"/>
                  </a:moveTo>
                  <a:cubicBezTo>
                    <a:pt x="307" y="378"/>
                    <a:pt x="308" y="378"/>
                    <a:pt x="309" y="377"/>
                  </a:cubicBezTo>
                  <a:cubicBezTo>
                    <a:pt x="307" y="377"/>
                    <a:pt x="305" y="375"/>
                    <a:pt x="305" y="378"/>
                  </a:cubicBezTo>
                  <a:close/>
                  <a:moveTo>
                    <a:pt x="347" y="378"/>
                  </a:moveTo>
                  <a:cubicBezTo>
                    <a:pt x="347" y="377"/>
                    <a:pt x="343" y="376"/>
                    <a:pt x="343" y="377"/>
                  </a:cubicBezTo>
                  <a:cubicBezTo>
                    <a:pt x="344" y="378"/>
                    <a:pt x="346" y="378"/>
                    <a:pt x="347" y="378"/>
                  </a:cubicBezTo>
                  <a:close/>
                  <a:moveTo>
                    <a:pt x="366" y="378"/>
                  </a:moveTo>
                  <a:cubicBezTo>
                    <a:pt x="364" y="379"/>
                    <a:pt x="364" y="378"/>
                    <a:pt x="363" y="378"/>
                  </a:cubicBezTo>
                  <a:cubicBezTo>
                    <a:pt x="363" y="381"/>
                    <a:pt x="365" y="380"/>
                    <a:pt x="366" y="378"/>
                  </a:cubicBezTo>
                  <a:close/>
                  <a:moveTo>
                    <a:pt x="413" y="379"/>
                  </a:moveTo>
                  <a:cubicBezTo>
                    <a:pt x="412" y="382"/>
                    <a:pt x="410" y="383"/>
                    <a:pt x="409" y="387"/>
                  </a:cubicBezTo>
                  <a:cubicBezTo>
                    <a:pt x="416" y="387"/>
                    <a:pt x="419" y="382"/>
                    <a:pt x="418" y="378"/>
                  </a:cubicBezTo>
                  <a:cubicBezTo>
                    <a:pt x="417" y="379"/>
                    <a:pt x="415" y="379"/>
                    <a:pt x="413" y="379"/>
                  </a:cubicBezTo>
                  <a:close/>
                  <a:moveTo>
                    <a:pt x="426" y="382"/>
                  </a:moveTo>
                  <a:cubicBezTo>
                    <a:pt x="427" y="380"/>
                    <a:pt x="429" y="381"/>
                    <a:pt x="430" y="379"/>
                  </a:cubicBezTo>
                  <a:cubicBezTo>
                    <a:pt x="430" y="379"/>
                    <a:pt x="430" y="378"/>
                    <a:pt x="430" y="378"/>
                  </a:cubicBezTo>
                  <a:cubicBezTo>
                    <a:pt x="429" y="379"/>
                    <a:pt x="424" y="380"/>
                    <a:pt x="426" y="382"/>
                  </a:cubicBezTo>
                  <a:close/>
                  <a:moveTo>
                    <a:pt x="311" y="382"/>
                  </a:moveTo>
                  <a:cubicBezTo>
                    <a:pt x="314" y="382"/>
                    <a:pt x="315" y="381"/>
                    <a:pt x="315" y="379"/>
                  </a:cubicBezTo>
                  <a:cubicBezTo>
                    <a:pt x="313" y="379"/>
                    <a:pt x="311" y="379"/>
                    <a:pt x="311" y="382"/>
                  </a:cubicBezTo>
                  <a:close/>
                  <a:moveTo>
                    <a:pt x="439" y="392"/>
                  </a:moveTo>
                  <a:cubicBezTo>
                    <a:pt x="444" y="391"/>
                    <a:pt x="452" y="389"/>
                    <a:pt x="457" y="386"/>
                  </a:cubicBezTo>
                  <a:cubicBezTo>
                    <a:pt x="457" y="383"/>
                    <a:pt x="458" y="381"/>
                    <a:pt x="459" y="379"/>
                  </a:cubicBezTo>
                  <a:cubicBezTo>
                    <a:pt x="450" y="380"/>
                    <a:pt x="442" y="386"/>
                    <a:pt x="439" y="392"/>
                  </a:cubicBezTo>
                  <a:close/>
                  <a:moveTo>
                    <a:pt x="323" y="384"/>
                  </a:moveTo>
                  <a:cubicBezTo>
                    <a:pt x="325" y="384"/>
                    <a:pt x="327" y="384"/>
                    <a:pt x="329" y="385"/>
                  </a:cubicBezTo>
                  <a:cubicBezTo>
                    <a:pt x="330" y="383"/>
                    <a:pt x="331" y="382"/>
                    <a:pt x="332" y="380"/>
                  </a:cubicBezTo>
                  <a:cubicBezTo>
                    <a:pt x="328" y="378"/>
                    <a:pt x="323" y="379"/>
                    <a:pt x="323" y="384"/>
                  </a:cubicBezTo>
                  <a:close/>
                  <a:moveTo>
                    <a:pt x="112" y="391"/>
                  </a:moveTo>
                  <a:cubicBezTo>
                    <a:pt x="108" y="388"/>
                    <a:pt x="107" y="382"/>
                    <a:pt x="102" y="380"/>
                  </a:cubicBezTo>
                  <a:cubicBezTo>
                    <a:pt x="102" y="386"/>
                    <a:pt x="108" y="391"/>
                    <a:pt x="112" y="391"/>
                  </a:cubicBezTo>
                  <a:close/>
                  <a:moveTo>
                    <a:pt x="139" y="401"/>
                  </a:moveTo>
                  <a:cubicBezTo>
                    <a:pt x="137" y="392"/>
                    <a:pt x="134" y="383"/>
                    <a:pt x="126" y="380"/>
                  </a:cubicBezTo>
                  <a:cubicBezTo>
                    <a:pt x="129" y="388"/>
                    <a:pt x="131" y="398"/>
                    <a:pt x="139" y="401"/>
                  </a:cubicBezTo>
                  <a:close/>
                  <a:moveTo>
                    <a:pt x="495" y="389"/>
                  </a:moveTo>
                  <a:cubicBezTo>
                    <a:pt x="481" y="399"/>
                    <a:pt x="465" y="410"/>
                    <a:pt x="445" y="416"/>
                  </a:cubicBezTo>
                  <a:cubicBezTo>
                    <a:pt x="458" y="418"/>
                    <a:pt x="469" y="415"/>
                    <a:pt x="479" y="409"/>
                  </a:cubicBezTo>
                  <a:cubicBezTo>
                    <a:pt x="479" y="406"/>
                    <a:pt x="481" y="405"/>
                    <a:pt x="483" y="404"/>
                  </a:cubicBezTo>
                  <a:cubicBezTo>
                    <a:pt x="501" y="401"/>
                    <a:pt x="514" y="389"/>
                    <a:pt x="527" y="380"/>
                  </a:cubicBezTo>
                  <a:cubicBezTo>
                    <a:pt x="516" y="383"/>
                    <a:pt x="507" y="387"/>
                    <a:pt x="495" y="389"/>
                  </a:cubicBezTo>
                  <a:close/>
                  <a:moveTo>
                    <a:pt x="350" y="386"/>
                  </a:moveTo>
                  <a:cubicBezTo>
                    <a:pt x="350" y="385"/>
                    <a:pt x="351" y="385"/>
                    <a:pt x="351" y="383"/>
                  </a:cubicBezTo>
                  <a:cubicBezTo>
                    <a:pt x="348" y="383"/>
                    <a:pt x="344" y="380"/>
                    <a:pt x="342" y="381"/>
                  </a:cubicBezTo>
                  <a:cubicBezTo>
                    <a:pt x="345" y="383"/>
                    <a:pt x="346" y="385"/>
                    <a:pt x="350" y="386"/>
                  </a:cubicBezTo>
                  <a:close/>
                  <a:moveTo>
                    <a:pt x="402" y="382"/>
                  </a:moveTo>
                  <a:cubicBezTo>
                    <a:pt x="402" y="382"/>
                    <a:pt x="402" y="381"/>
                    <a:pt x="403" y="381"/>
                  </a:cubicBezTo>
                  <a:cubicBezTo>
                    <a:pt x="402" y="381"/>
                    <a:pt x="401" y="381"/>
                    <a:pt x="400" y="381"/>
                  </a:cubicBezTo>
                  <a:cubicBezTo>
                    <a:pt x="400" y="382"/>
                    <a:pt x="401" y="383"/>
                    <a:pt x="402" y="382"/>
                  </a:cubicBezTo>
                  <a:close/>
                  <a:moveTo>
                    <a:pt x="386" y="387"/>
                  </a:moveTo>
                  <a:cubicBezTo>
                    <a:pt x="388" y="386"/>
                    <a:pt x="390" y="384"/>
                    <a:pt x="391" y="381"/>
                  </a:cubicBezTo>
                  <a:cubicBezTo>
                    <a:pt x="390" y="381"/>
                    <a:pt x="389" y="381"/>
                    <a:pt x="388" y="381"/>
                  </a:cubicBezTo>
                  <a:cubicBezTo>
                    <a:pt x="388" y="385"/>
                    <a:pt x="386" y="384"/>
                    <a:pt x="386" y="387"/>
                  </a:cubicBezTo>
                  <a:close/>
                  <a:moveTo>
                    <a:pt x="270" y="384"/>
                  </a:moveTo>
                  <a:cubicBezTo>
                    <a:pt x="271" y="386"/>
                    <a:pt x="274" y="386"/>
                    <a:pt x="276" y="387"/>
                  </a:cubicBezTo>
                  <a:cubicBezTo>
                    <a:pt x="277" y="386"/>
                    <a:pt x="278" y="386"/>
                    <a:pt x="278" y="384"/>
                  </a:cubicBezTo>
                  <a:cubicBezTo>
                    <a:pt x="275" y="381"/>
                    <a:pt x="273" y="382"/>
                    <a:pt x="270" y="384"/>
                  </a:cubicBezTo>
                  <a:close/>
                  <a:moveTo>
                    <a:pt x="374" y="385"/>
                  </a:moveTo>
                  <a:cubicBezTo>
                    <a:pt x="376" y="386"/>
                    <a:pt x="379" y="386"/>
                    <a:pt x="382" y="387"/>
                  </a:cubicBezTo>
                  <a:cubicBezTo>
                    <a:pt x="382" y="385"/>
                    <a:pt x="383" y="384"/>
                    <a:pt x="383" y="382"/>
                  </a:cubicBezTo>
                  <a:cubicBezTo>
                    <a:pt x="379" y="382"/>
                    <a:pt x="373" y="380"/>
                    <a:pt x="374" y="385"/>
                  </a:cubicBezTo>
                  <a:close/>
                  <a:moveTo>
                    <a:pt x="85" y="401"/>
                  </a:moveTo>
                  <a:cubicBezTo>
                    <a:pt x="80" y="394"/>
                    <a:pt x="74" y="385"/>
                    <a:pt x="66" y="383"/>
                  </a:cubicBezTo>
                  <a:cubicBezTo>
                    <a:pt x="72" y="389"/>
                    <a:pt x="77" y="399"/>
                    <a:pt x="85" y="401"/>
                  </a:cubicBezTo>
                  <a:close/>
                  <a:moveTo>
                    <a:pt x="391" y="388"/>
                  </a:moveTo>
                  <a:cubicBezTo>
                    <a:pt x="392" y="389"/>
                    <a:pt x="399" y="388"/>
                    <a:pt x="400" y="387"/>
                  </a:cubicBezTo>
                  <a:cubicBezTo>
                    <a:pt x="399" y="385"/>
                    <a:pt x="395" y="384"/>
                    <a:pt x="392" y="382"/>
                  </a:cubicBezTo>
                  <a:cubicBezTo>
                    <a:pt x="392" y="385"/>
                    <a:pt x="391" y="386"/>
                    <a:pt x="391" y="388"/>
                  </a:cubicBezTo>
                  <a:close/>
                  <a:moveTo>
                    <a:pt x="295" y="390"/>
                  </a:moveTo>
                  <a:cubicBezTo>
                    <a:pt x="295" y="388"/>
                    <a:pt x="296" y="388"/>
                    <a:pt x="296" y="386"/>
                  </a:cubicBezTo>
                  <a:cubicBezTo>
                    <a:pt x="293" y="385"/>
                    <a:pt x="293" y="387"/>
                    <a:pt x="290" y="387"/>
                  </a:cubicBezTo>
                  <a:cubicBezTo>
                    <a:pt x="291" y="389"/>
                    <a:pt x="292" y="390"/>
                    <a:pt x="295" y="390"/>
                  </a:cubicBezTo>
                  <a:close/>
                  <a:moveTo>
                    <a:pt x="295" y="383"/>
                  </a:moveTo>
                  <a:cubicBezTo>
                    <a:pt x="292" y="383"/>
                    <a:pt x="290" y="384"/>
                    <a:pt x="289" y="386"/>
                  </a:cubicBezTo>
                  <a:cubicBezTo>
                    <a:pt x="290" y="387"/>
                    <a:pt x="294" y="385"/>
                    <a:pt x="295" y="383"/>
                  </a:cubicBezTo>
                  <a:close/>
                  <a:moveTo>
                    <a:pt x="309" y="384"/>
                  </a:moveTo>
                  <a:cubicBezTo>
                    <a:pt x="308" y="386"/>
                    <a:pt x="313" y="387"/>
                    <a:pt x="313" y="384"/>
                  </a:cubicBezTo>
                  <a:cubicBezTo>
                    <a:pt x="312" y="383"/>
                    <a:pt x="310" y="383"/>
                    <a:pt x="309" y="384"/>
                  </a:cubicBezTo>
                  <a:close/>
                  <a:moveTo>
                    <a:pt x="337" y="385"/>
                  </a:moveTo>
                  <a:cubicBezTo>
                    <a:pt x="337" y="385"/>
                    <a:pt x="338" y="385"/>
                    <a:pt x="338" y="385"/>
                  </a:cubicBezTo>
                  <a:cubicBezTo>
                    <a:pt x="339" y="384"/>
                    <a:pt x="338" y="383"/>
                    <a:pt x="337" y="383"/>
                  </a:cubicBezTo>
                  <a:cubicBezTo>
                    <a:pt x="337" y="384"/>
                    <a:pt x="336" y="384"/>
                    <a:pt x="337" y="385"/>
                  </a:cubicBezTo>
                  <a:close/>
                  <a:moveTo>
                    <a:pt x="354" y="387"/>
                  </a:moveTo>
                  <a:cubicBezTo>
                    <a:pt x="354" y="386"/>
                    <a:pt x="358" y="385"/>
                    <a:pt x="355" y="384"/>
                  </a:cubicBezTo>
                  <a:cubicBezTo>
                    <a:pt x="355" y="385"/>
                    <a:pt x="352" y="386"/>
                    <a:pt x="354" y="387"/>
                  </a:cubicBezTo>
                  <a:close/>
                  <a:moveTo>
                    <a:pt x="161" y="389"/>
                  </a:moveTo>
                  <a:cubicBezTo>
                    <a:pt x="162" y="388"/>
                    <a:pt x="164" y="389"/>
                    <a:pt x="164" y="388"/>
                  </a:cubicBezTo>
                  <a:cubicBezTo>
                    <a:pt x="162" y="387"/>
                    <a:pt x="161" y="384"/>
                    <a:pt x="159" y="385"/>
                  </a:cubicBezTo>
                  <a:cubicBezTo>
                    <a:pt x="160" y="386"/>
                    <a:pt x="161" y="387"/>
                    <a:pt x="161" y="389"/>
                  </a:cubicBezTo>
                  <a:close/>
                  <a:moveTo>
                    <a:pt x="422" y="392"/>
                  </a:moveTo>
                  <a:cubicBezTo>
                    <a:pt x="429" y="394"/>
                    <a:pt x="432" y="390"/>
                    <a:pt x="437" y="389"/>
                  </a:cubicBezTo>
                  <a:cubicBezTo>
                    <a:pt x="436" y="387"/>
                    <a:pt x="440" y="385"/>
                    <a:pt x="437" y="385"/>
                  </a:cubicBezTo>
                  <a:cubicBezTo>
                    <a:pt x="431" y="387"/>
                    <a:pt x="425" y="386"/>
                    <a:pt x="422" y="392"/>
                  </a:cubicBezTo>
                  <a:close/>
                  <a:moveTo>
                    <a:pt x="479" y="387"/>
                  </a:moveTo>
                  <a:cubicBezTo>
                    <a:pt x="480" y="386"/>
                    <a:pt x="481" y="385"/>
                    <a:pt x="482" y="387"/>
                  </a:cubicBezTo>
                  <a:cubicBezTo>
                    <a:pt x="483" y="384"/>
                    <a:pt x="479" y="385"/>
                    <a:pt x="479" y="387"/>
                  </a:cubicBezTo>
                  <a:close/>
                  <a:moveTo>
                    <a:pt x="321" y="386"/>
                  </a:moveTo>
                  <a:cubicBezTo>
                    <a:pt x="318" y="389"/>
                    <a:pt x="328" y="390"/>
                    <a:pt x="328" y="387"/>
                  </a:cubicBezTo>
                  <a:cubicBezTo>
                    <a:pt x="325" y="387"/>
                    <a:pt x="323" y="384"/>
                    <a:pt x="321" y="386"/>
                  </a:cubicBezTo>
                  <a:close/>
                  <a:moveTo>
                    <a:pt x="358" y="388"/>
                  </a:moveTo>
                  <a:cubicBezTo>
                    <a:pt x="360" y="389"/>
                    <a:pt x="360" y="388"/>
                    <a:pt x="363" y="388"/>
                  </a:cubicBezTo>
                  <a:cubicBezTo>
                    <a:pt x="363" y="387"/>
                    <a:pt x="363" y="387"/>
                    <a:pt x="363" y="386"/>
                  </a:cubicBezTo>
                  <a:cubicBezTo>
                    <a:pt x="362" y="385"/>
                    <a:pt x="357" y="385"/>
                    <a:pt x="358" y="388"/>
                  </a:cubicBezTo>
                  <a:close/>
                  <a:moveTo>
                    <a:pt x="457" y="391"/>
                  </a:moveTo>
                  <a:cubicBezTo>
                    <a:pt x="462" y="391"/>
                    <a:pt x="463" y="388"/>
                    <a:pt x="466" y="386"/>
                  </a:cubicBezTo>
                  <a:cubicBezTo>
                    <a:pt x="463" y="388"/>
                    <a:pt x="459" y="388"/>
                    <a:pt x="457" y="391"/>
                  </a:cubicBezTo>
                  <a:close/>
                  <a:moveTo>
                    <a:pt x="260" y="392"/>
                  </a:moveTo>
                  <a:cubicBezTo>
                    <a:pt x="265" y="395"/>
                    <a:pt x="271" y="393"/>
                    <a:pt x="274" y="389"/>
                  </a:cubicBezTo>
                  <a:cubicBezTo>
                    <a:pt x="270" y="384"/>
                    <a:pt x="263" y="388"/>
                    <a:pt x="260" y="392"/>
                  </a:cubicBezTo>
                  <a:close/>
                  <a:moveTo>
                    <a:pt x="299" y="395"/>
                  </a:moveTo>
                  <a:cubicBezTo>
                    <a:pt x="300" y="393"/>
                    <a:pt x="301" y="390"/>
                    <a:pt x="304" y="390"/>
                  </a:cubicBezTo>
                  <a:cubicBezTo>
                    <a:pt x="304" y="388"/>
                    <a:pt x="302" y="387"/>
                    <a:pt x="300" y="387"/>
                  </a:cubicBezTo>
                  <a:cubicBezTo>
                    <a:pt x="300" y="389"/>
                    <a:pt x="295" y="393"/>
                    <a:pt x="299" y="395"/>
                  </a:cubicBezTo>
                  <a:close/>
                  <a:moveTo>
                    <a:pt x="44" y="389"/>
                  </a:moveTo>
                  <a:cubicBezTo>
                    <a:pt x="48" y="394"/>
                    <a:pt x="52" y="400"/>
                    <a:pt x="57" y="404"/>
                  </a:cubicBezTo>
                  <a:cubicBezTo>
                    <a:pt x="55" y="397"/>
                    <a:pt x="49" y="388"/>
                    <a:pt x="44" y="389"/>
                  </a:cubicBezTo>
                  <a:close/>
                  <a:moveTo>
                    <a:pt x="334" y="391"/>
                  </a:moveTo>
                  <a:cubicBezTo>
                    <a:pt x="337" y="390"/>
                    <a:pt x="344" y="393"/>
                    <a:pt x="347" y="392"/>
                  </a:cubicBezTo>
                  <a:cubicBezTo>
                    <a:pt x="347" y="387"/>
                    <a:pt x="339" y="390"/>
                    <a:pt x="335" y="388"/>
                  </a:cubicBezTo>
                  <a:cubicBezTo>
                    <a:pt x="335" y="389"/>
                    <a:pt x="334" y="390"/>
                    <a:pt x="334" y="391"/>
                  </a:cubicBezTo>
                  <a:close/>
                  <a:moveTo>
                    <a:pt x="72" y="403"/>
                  </a:moveTo>
                  <a:cubicBezTo>
                    <a:pt x="70" y="394"/>
                    <a:pt x="60" y="392"/>
                    <a:pt x="55" y="389"/>
                  </a:cubicBezTo>
                  <a:cubicBezTo>
                    <a:pt x="60" y="394"/>
                    <a:pt x="64" y="400"/>
                    <a:pt x="72" y="403"/>
                  </a:cubicBezTo>
                  <a:close/>
                  <a:moveTo>
                    <a:pt x="229" y="405"/>
                  </a:moveTo>
                  <a:cubicBezTo>
                    <a:pt x="217" y="402"/>
                    <a:pt x="208" y="393"/>
                    <a:pt x="198" y="390"/>
                  </a:cubicBezTo>
                  <a:cubicBezTo>
                    <a:pt x="208" y="395"/>
                    <a:pt x="217" y="405"/>
                    <a:pt x="229" y="405"/>
                  </a:cubicBezTo>
                  <a:close/>
                  <a:moveTo>
                    <a:pt x="236" y="391"/>
                  </a:moveTo>
                  <a:cubicBezTo>
                    <a:pt x="236" y="396"/>
                    <a:pt x="240" y="396"/>
                    <a:pt x="242" y="398"/>
                  </a:cubicBezTo>
                  <a:cubicBezTo>
                    <a:pt x="245" y="395"/>
                    <a:pt x="249" y="397"/>
                    <a:pt x="251" y="393"/>
                  </a:cubicBezTo>
                  <a:cubicBezTo>
                    <a:pt x="246" y="387"/>
                    <a:pt x="241" y="391"/>
                    <a:pt x="236" y="391"/>
                  </a:cubicBezTo>
                  <a:close/>
                  <a:moveTo>
                    <a:pt x="318" y="395"/>
                  </a:moveTo>
                  <a:cubicBezTo>
                    <a:pt x="315" y="396"/>
                    <a:pt x="312" y="398"/>
                    <a:pt x="312" y="402"/>
                  </a:cubicBezTo>
                  <a:cubicBezTo>
                    <a:pt x="315" y="403"/>
                    <a:pt x="317" y="403"/>
                    <a:pt x="320" y="404"/>
                  </a:cubicBezTo>
                  <a:cubicBezTo>
                    <a:pt x="322" y="400"/>
                    <a:pt x="325" y="396"/>
                    <a:pt x="326" y="391"/>
                  </a:cubicBezTo>
                  <a:cubicBezTo>
                    <a:pt x="323" y="391"/>
                    <a:pt x="321" y="390"/>
                    <a:pt x="318" y="390"/>
                  </a:cubicBezTo>
                  <a:cubicBezTo>
                    <a:pt x="317" y="391"/>
                    <a:pt x="318" y="393"/>
                    <a:pt x="318" y="395"/>
                  </a:cubicBezTo>
                  <a:close/>
                  <a:moveTo>
                    <a:pt x="302" y="399"/>
                  </a:moveTo>
                  <a:cubicBezTo>
                    <a:pt x="302" y="397"/>
                    <a:pt x="303" y="399"/>
                    <a:pt x="306" y="399"/>
                  </a:cubicBezTo>
                  <a:cubicBezTo>
                    <a:pt x="306" y="396"/>
                    <a:pt x="309" y="395"/>
                    <a:pt x="309" y="392"/>
                  </a:cubicBezTo>
                  <a:cubicBezTo>
                    <a:pt x="307" y="392"/>
                    <a:pt x="307" y="390"/>
                    <a:pt x="305" y="390"/>
                  </a:cubicBezTo>
                  <a:cubicBezTo>
                    <a:pt x="305" y="394"/>
                    <a:pt x="301" y="397"/>
                    <a:pt x="302" y="399"/>
                  </a:cubicBezTo>
                  <a:close/>
                  <a:moveTo>
                    <a:pt x="358" y="393"/>
                  </a:moveTo>
                  <a:cubicBezTo>
                    <a:pt x="358" y="392"/>
                    <a:pt x="358" y="391"/>
                    <a:pt x="358" y="390"/>
                  </a:cubicBezTo>
                  <a:cubicBezTo>
                    <a:pt x="358" y="390"/>
                    <a:pt x="357" y="390"/>
                    <a:pt x="356" y="390"/>
                  </a:cubicBezTo>
                  <a:cubicBezTo>
                    <a:pt x="356" y="392"/>
                    <a:pt x="357" y="393"/>
                    <a:pt x="358" y="393"/>
                  </a:cubicBezTo>
                  <a:close/>
                  <a:moveTo>
                    <a:pt x="367" y="396"/>
                  </a:moveTo>
                  <a:cubicBezTo>
                    <a:pt x="371" y="397"/>
                    <a:pt x="380" y="398"/>
                    <a:pt x="379" y="391"/>
                  </a:cubicBezTo>
                  <a:cubicBezTo>
                    <a:pt x="372" y="391"/>
                    <a:pt x="368" y="390"/>
                    <a:pt x="367" y="396"/>
                  </a:cubicBezTo>
                  <a:close/>
                  <a:moveTo>
                    <a:pt x="385" y="398"/>
                  </a:moveTo>
                  <a:cubicBezTo>
                    <a:pt x="389" y="398"/>
                    <a:pt x="396" y="396"/>
                    <a:pt x="398" y="392"/>
                  </a:cubicBezTo>
                  <a:cubicBezTo>
                    <a:pt x="391" y="390"/>
                    <a:pt x="386" y="391"/>
                    <a:pt x="385" y="398"/>
                  </a:cubicBezTo>
                  <a:close/>
                  <a:moveTo>
                    <a:pt x="446" y="406"/>
                  </a:moveTo>
                  <a:cubicBezTo>
                    <a:pt x="460" y="402"/>
                    <a:pt x="473" y="399"/>
                    <a:pt x="482" y="392"/>
                  </a:cubicBezTo>
                  <a:cubicBezTo>
                    <a:pt x="471" y="396"/>
                    <a:pt x="452" y="397"/>
                    <a:pt x="446" y="406"/>
                  </a:cubicBezTo>
                  <a:close/>
                  <a:moveTo>
                    <a:pt x="279" y="399"/>
                  </a:moveTo>
                  <a:cubicBezTo>
                    <a:pt x="283" y="400"/>
                    <a:pt x="284" y="399"/>
                    <a:pt x="287" y="401"/>
                  </a:cubicBezTo>
                  <a:cubicBezTo>
                    <a:pt x="290" y="401"/>
                    <a:pt x="290" y="398"/>
                    <a:pt x="292" y="396"/>
                  </a:cubicBezTo>
                  <a:cubicBezTo>
                    <a:pt x="288" y="396"/>
                    <a:pt x="286" y="393"/>
                    <a:pt x="282" y="393"/>
                  </a:cubicBezTo>
                  <a:cubicBezTo>
                    <a:pt x="282" y="396"/>
                    <a:pt x="279" y="396"/>
                    <a:pt x="279" y="399"/>
                  </a:cubicBezTo>
                  <a:close/>
                  <a:moveTo>
                    <a:pt x="332" y="393"/>
                  </a:moveTo>
                  <a:cubicBezTo>
                    <a:pt x="332" y="397"/>
                    <a:pt x="327" y="400"/>
                    <a:pt x="328" y="404"/>
                  </a:cubicBezTo>
                  <a:cubicBezTo>
                    <a:pt x="334" y="405"/>
                    <a:pt x="335" y="403"/>
                    <a:pt x="340" y="405"/>
                  </a:cubicBezTo>
                  <a:cubicBezTo>
                    <a:pt x="342" y="402"/>
                    <a:pt x="344" y="399"/>
                    <a:pt x="345" y="395"/>
                  </a:cubicBezTo>
                  <a:cubicBezTo>
                    <a:pt x="341" y="395"/>
                    <a:pt x="337" y="393"/>
                    <a:pt x="332" y="393"/>
                  </a:cubicBezTo>
                  <a:close/>
                  <a:moveTo>
                    <a:pt x="409" y="399"/>
                  </a:moveTo>
                  <a:cubicBezTo>
                    <a:pt x="413" y="398"/>
                    <a:pt x="424" y="399"/>
                    <a:pt x="427" y="395"/>
                  </a:cubicBezTo>
                  <a:cubicBezTo>
                    <a:pt x="421" y="395"/>
                    <a:pt x="410" y="394"/>
                    <a:pt x="409" y="399"/>
                  </a:cubicBezTo>
                  <a:close/>
                  <a:moveTo>
                    <a:pt x="114" y="400"/>
                  </a:moveTo>
                  <a:cubicBezTo>
                    <a:pt x="114" y="398"/>
                    <a:pt x="112" y="398"/>
                    <a:pt x="111" y="396"/>
                  </a:cubicBezTo>
                  <a:cubicBezTo>
                    <a:pt x="111" y="398"/>
                    <a:pt x="112" y="400"/>
                    <a:pt x="114" y="400"/>
                  </a:cubicBezTo>
                  <a:close/>
                  <a:moveTo>
                    <a:pt x="135" y="409"/>
                  </a:moveTo>
                  <a:cubicBezTo>
                    <a:pt x="132" y="404"/>
                    <a:pt x="130" y="398"/>
                    <a:pt x="124" y="396"/>
                  </a:cubicBezTo>
                  <a:cubicBezTo>
                    <a:pt x="126" y="402"/>
                    <a:pt x="130" y="406"/>
                    <a:pt x="135" y="409"/>
                  </a:cubicBezTo>
                  <a:close/>
                  <a:moveTo>
                    <a:pt x="166" y="423"/>
                  </a:moveTo>
                  <a:cubicBezTo>
                    <a:pt x="166" y="420"/>
                    <a:pt x="163" y="415"/>
                    <a:pt x="163" y="410"/>
                  </a:cubicBezTo>
                  <a:cubicBezTo>
                    <a:pt x="157" y="407"/>
                    <a:pt x="153" y="398"/>
                    <a:pt x="146" y="398"/>
                  </a:cubicBezTo>
                  <a:cubicBezTo>
                    <a:pt x="148" y="408"/>
                    <a:pt x="156" y="421"/>
                    <a:pt x="166" y="423"/>
                  </a:cubicBezTo>
                  <a:close/>
                  <a:moveTo>
                    <a:pt x="166" y="402"/>
                  </a:moveTo>
                  <a:cubicBezTo>
                    <a:pt x="166" y="399"/>
                    <a:pt x="166" y="397"/>
                    <a:pt x="164" y="397"/>
                  </a:cubicBezTo>
                  <a:cubicBezTo>
                    <a:pt x="165" y="399"/>
                    <a:pt x="164" y="402"/>
                    <a:pt x="166" y="402"/>
                  </a:cubicBezTo>
                  <a:close/>
                  <a:moveTo>
                    <a:pt x="294" y="401"/>
                  </a:moveTo>
                  <a:cubicBezTo>
                    <a:pt x="296" y="402"/>
                    <a:pt x="296" y="400"/>
                    <a:pt x="296" y="399"/>
                  </a:cubicBezTo>
                  <a:cubicBezTo>
                    <a:pt x="296" y="399"/>
                    <a:pt x="296" y="398"/>
                    <a:pt x="295" y="398"/>
                  </a:cubicBezTo>
                  <a:cubicBezTo>
                    <a:pt x="295" y="400"/>
                    <a:pt x="294" y="400"/>
                    <a:pt x="294" y="401"/>
                  </a:cubicBezTo>
                  <a:close/>
                  <a:moveTo>
                    <a:pt x="363" y="404"/>
                  </a:moveTo>
                  <a:cubicBezTo>
                    <a:pt x="367" y="405"/>
                    <a:pt x="374" y="404"/>
                    <a:pt x="375" y="399"/>
                  </a:cubicBezTo>
                  <a:cubicBezTo>
                    <a:pt x="370" y="399"/>
                    <a:pt x="363" y="397"/>
                    <a:pt x="363" y="404"/>
                  </a:cubicBezTo>
                  <a:close/>
                  <a:moveTo>
                    <a:pt x="114" y="421"/>
                  </a:moveTo>
                  <a:cubicBezTo>
                    <a:pt x="115" y="415"/>
                    <a:pt x="108" y="417"/>
                    <a:pt x="107" y="413"/>
                  </a:cubicBezTo>
                  <a:cubicBezTo>
                    <a:pt x="99" y="410"/>
                    <a:pt x="94" y="401"/>
                    <a:pt x="87" y="399"/>
                  </a:cubicBezTo>
                  <a:cubicBezTo>
                    <a:pt x="93" y="410"/>
                    <a:pt x="104" y="415"/>
                    <a:pt x="114" y="421"/>
                  </a:cubicBezTo>
                  <a:close/>
                  <a:moveTo>
                    <a:pt x="159" y="402"/>
                  </a:moveTo>
                  <a:cubicBezTo>
                    <a:pt x="160" y="401"/>
                    <a:pt x="159" y="399"/>
                    <a:pt x="157" y="399"/>
                  </a:cubicBezTo>
                  <a:cubicBezTo>
                    <a:pt x="158" y="400"/>
                    <a:pt x="158" y="401"/>
                    <a:pt x="159" y="402"/>
                  </a:cubicBezTo>
                  <a:close/>
                  <a:moveTo>
                    <a:pt x="65" y="403"/>
                  </a:moveTo>
                  <a:cubicBezTo>
                    <a:pt x="63" y="403"/>
                    <a:pt x="60" y="398"/>
                    <a:pt x="60" y="401"/>
                  </a:cubicBezTo>
                  <a:cubicBezTo>
                    <a:pt x="65" y="405"/>
                    <a:pt x="66" y="414"/>
                    <a:pt x="72" y="416"/>
                  </a:cubicBezTo>
                  <a:cubicBezTo>
                    <a:pt x="73" y="416"/>
                    <a:pt x="73" y="415"/>
                    <a:pt x="73" y="415"/>
                  </a:cubicBezTo>
                  <a:cubicBezTo>
                    <a:pt x="72" y="409"/>
                    <a:pt x="65" y="410"/>
                    <a:pt x="65" y="403"/>
                  </a:cubicBezTo>
                  <a:close/>
                  <a:moveTo>
                    <a:pt x="421" y="410"/>
                  </a:moveTo>
                  <a:cubicBezTo>
                    <a:pt x="431" y="408"/>
                    <a:pt x="438" y="404"/>
                    <a:pt x="445" y="399"/>
                  </a:cubicBezTo>
                  <a:cubicBezTo>
                    <a:pt x="436" y="400"/>
                    <a:pt x="422" y="399"/>
                    <a:pt x="421" y="410"/>
                  </a:cubicBezTo>
                  <a:close/>
                  <a:moveTo>
                    <a:pt x="299" y="402"/>
                  </a:moveTo>
                  <a:cubicBezTo>
                    <a:pt x="301" y="402"/>
                    <a:pt x="302" y="402"/>
                    <a:pt x="304" y="402"/>
                  </a:cubicBezTo>
                  <a:cubicBezTo>
                    <a:pt x="304" y="399"/>
                    <a:pt x="298" y="399"/>
                    <a:pt x="299" y="402"/>
                  </a:cubicBezTo>
                  <a:close/>
                  <a:moveTo>
                    <a:pt x="384" y="403"/>
                  </a:moveTo>
                  <a:cubicBezTo>
                    <a:pt x="385" y="404"/>
                    <a:pt x="387" y="403"/>
                    <a:pt x="388" y="404"/>
                  </a:cubicBezTo>
                  <a:cubicBezTo>
                    <a:pt x="387" y="401"/>
                    <a:pt x="392" y="404"/>
                    <a:pt x="392" y="401"/>
                  </a:cubicBezTo>
                  <a:cubicBezTo>
                    <a:pt x="388" y="401"/>
                    <a:pt x="386" y="401"/>
                    <a:pt x="384" y="403"/>
                  </a:cubicBezTo>
                  <a:close/>
                  <a:moveTo>
                    <a:pt x="195" y="422"/>
                  </a:moveTo>
                  <a:cubicBezTo>
                    <a:pt x="187" y="414"/>
                    <a:pt x="179" y="408"/>
                    <a:pt x="170" y="401"/>
                  </a:cubicBezTo>
                  <a:cubicBezTo>
                    <a:pt x="173" y="414"/>
                    <a:pt x="186" y="416"/>
                    <a:pt x="195" y="422"/>
                  </a:cubicBezTo>
                  <a:close/>
                  <a:moveTo>
                    <a:pt x="394" y="414"/>
                  </a:moveTo>
                  <a:cubicBezTo>
                    <a:pt x="402" y="414"/>
                    <a:pt x="408" y="412"/>
                    <a:pt x="416" y="412"/>
                  </a:cubicBezTo>
                  <a:cubicBezTo>
                    <a:pt x="416" y="409"/>
                    <a:pt x="418" y="406"/>
                    <a:pt x="419" y="403"/>
                  </a:cubicBezTo>
                  <a:cubicBezTo>
                    <a:pt x="409" y="406"/>
                    <a:pt x="400" y="406"/>
                    <a:pt x="394" y="414"/>
                  </a:cubicBezTo>
                  <a:close/>
                  <a:moveTo>
                    <a:pt x="267" y="407"/>
                  </a:moveTo>
                  <a:cubicBezTo>
                    <a:pt x="263" y="406"/>
                    <a:pt x="258" y="403"/>
                    <a:pt x="253" y="405"/>
                  </a:cubicBezTo>
                  <a:cubicBezTo>
                    <a:pt x="257" y="405"/>
                    <a:pt x="264" y="411"/>
                    <a:pt x="267" y="407"/>
                  </a:cubicBezTo>
                  <a:close/>
                  <a:moveTo>
                    <a:pt x="118" y="416"/>
                  </a:moveTo>
                  <a:cubicBezTo>
                    <a:pt x="118" y="410"/>
                    <a:pt x="114" y="408"/>
                    <a:pt x="111" y="405"/>
                  </a:cubicBezTo>
                  <a:cubicBezTo>
                    <a:pt x="113" y="409"/>
                    <a:pt x="113" y="415"/>
                    <a:pt x="118" y="416"/>
                  </a:cubicBezTo>
                  <a:close/>
                  <a:moveTo>
                    <a:pt x="308" y="407"/>
                  </a:moveTo>
                  <a:cubicBezTo>
                    <a:pt x="311" y="407"/>
                    <a:pt x="316" y="409"/>
                    <a:pt x="319" y="409"/>
                  </a:cubicBezTo>
                  <a:cubicBezTo>
                    <a:pt x="319" y="407"/>
                    <a:pt x="318" y="407"/>
                    <a:pt x="318" y="406"/>
                  </a:cubicBezTo>
                  <a:cubicBezTo>
                    <a:pt x="314" y="406"/>
                    <a:pt x="309" y="404"/>
                    <a:pt x="308" y="407"/>
                  </a:cubicBezTo>
                  <a:close/>
                  <a:moveTo>
                    <a:pt x="338" y="410"/>
                  </a:moveTo>
                  <a:cubicBezTo>
                    <a:pt x="339" y="409"/>
                    <a:pt x="340" y="408"/>
                    <a:pt x="340" y="407"/>
                  </a:cubicBezTo>
                  <a:cubicBezTo>
                    <a:pt x="336" y="408"/>
                    <a:pt x="332" y="406"/>
                    <a:pt x="330" y="408"/>
                  </a:cubicBezTo>
                  <a:cubicBezTo>
                    <a:pt x="333" y="408"/>
                    <a:pt x="335" y="410"/>
                    <a:pt x="338" y="410"/>
                  </a:cubicBezTo>
                  <a:close/>
                  <a:moveTo>
                    <a:pt x="346" y="410"/>
                  </a:moveTo>
                  <a:cubicBezTo>
                    <a:pt x="348" y="410"/>
                    <a:pt x="347" y="409"/>
                    <a:pt x="349" y="409"/>
                  </a:cubicBezTo>
                  <a:cubicBezTo>
                    <a:pt x="349" y="406"/>
                    <a:pt x="345" y="406"/>
                    <a:pt x="346" y="410"/>
                  </a:cubicBezTo>
                  <a:close/>
                  <a:moveTo>
                    <a:pt x="358" y="411"/>
                  </a:moveTo>
                  <a:cubicBezTo>
                    <a:pt x="363" y="410"/>
                    <a:pt x="371" y="412"/>
                    <a:pt x="371" y="407"/>
                  </a:cubicBezTo>
                  <a:cubicBezTo>
                    <a:pt x="367" y="408"/>
                    <a:pt x="361" y="408"/>
                    <a:pt x="358" y="411"/>
                  </a:cubicBezTo>
                  <a:close/>
                  <a:moveTo>
                    <a:pt x="144" y="414"/>
                  </a:moveTo>
                  <a:cubicBezTo>
                    <a:pt x="142" y="412"/>
                    <a:pt x="142" y="407"/>
                    <a:pt x="140" y="409"/>
                  </a:cubicBezTo>
                  <a:cubicBezTo>
                    <a:pt x="141" y="410"/>
                    <a:pt x="143" y="414"/>
                    <a:pt x="144" y="414"/>
                  </a:cubicBezTo>
                  <a:close/>
                  <a:moveTo>
                    <a:pt x="328" y="409"/>
                  </a:moveTo>
                  <a:cubicBezTo>
                    <a:pt x="326" y="409"/>
                    <a:pt x="325" y="409"/>
                    <a:pt x="323" y="408"/>
                  </a:cubicBezTo>
                  <a:cubicBezTo>
                    <a:pt x="323" y="410"/>
                    <a:pt x="327" y="410"/>
                    <a:pt x="328" y="409"/>
                  </a:cubicBezTo>
                  <a:close/>
                  <a:moveTo>
                    <a:pt x="146" y="439"/>
                  </a:moveTo>
                  <a:cubicBezTo>
                    <a:pt x="139" y="429"/>
                    <a:pt x="131" y="413"/>
                    <a:pt x="120" y="409"/>
                  </a:cubicBezTo>
                  <a:cubicBezTo>
                    <a:pt x="129" y="419"/>
                    <a:pt x="137" y="430"/>
                    <a:pt x="146" y="439"/>
                  </a:cubicBezTo>
                  <a:close/>
                  <a:moveTo>
                    <a:pt x="271" y="410"/>
                  </a:moveTo>
                  <a:cubicBezTo>
                    <a:pt x="272" y="410"/>
                    <a:pt x="273" y="410"/>
                    <a:pt x="273" y="410"/>
                  </a:cubicBezTo>
                  <a:cubicBezTo>
                    <a:pt x="274" y="408"/>
                    <a:pt x="270" y="408"/>
                    <a:pt x="271" y="410"/>
                  </a:cubicBezTo>
                  <a:close/>
                  <a:moveTo>
                    <a:pt x="298" y="412"/>
                  </a:moveTo>
                  <a:cubicBezTo>
                    <a:pt x="298" y="412"/>
                    <a:pt x="299" y="413"/>
                    <a:pt x="299" y="413"/>
                  </a:cubicBezTo>
                  <a:cubicBezTo>
                    <a:pt x="303" y="413"/>
                    <a:pt x="305" y="414"/>
                    <a:pt x="308" y="414"/>
                  </a:cubicBezTo>
                  <a:cubicBezTo>
                    <a:pt x="311" y="414"/>
                    <a:pt x="309" y="413"/>
                    <a:pt x="307" y="413"/>
                  </a:cubicBezTo>
                  <a:cubicBezTo>
                    <a:pt x="303" y="413"/>
                    <a:pt x="297" y="409"/>
                    <a:pt x="293" y="411"/>
                  </a:cubicBezTo>
                  <a:cubicBezTo>
                    <a:pt x="295" y="411"/>
                    <a:pt x="296" y="412"/>
                    <a:pt x="298" y="412"/>
                  </a:cubicBezTo>
                  <a:close/>
                  <a:moveTo>
                    <a:pt x="380" y="416"/>
                  </a:moveTo>
                  <a:cubicBezTo>
                    <a:pt x="382" y="416"/>
                    <a:pt x="384" y="415"/>
                    <a:pt x="386" y="414"/>
                  </a:cubicBezTo>
                  <a:cubicBezTo>
                    <a:pt x="384" y="413"/>
                    <a:pt x="379" y="414"/>
                    <a:pt x="380" y="416"/>
                  </a:cubicBezTo>
                  <a:close/>
                  <a:moveTo>
                    <a:pt x="76" y="418"/>
                  </a:moveTo>
                  <a:cubicBezTo>
                    <a:pt x="76" y="417"/>
                    <a:pt x="77" y="416"/>
                    <a:pt x="76" y="415"/>
                  </a:cubicBezTo>
                  <a:cubicBezTo>
                    <a:pt x="75" y="416"/>
                    <a:pt x="75" y="412"/>
                    <a:pt x="74" y="415"/>
                  </a:cubicBezTo>
                  <a:cubicBezTo>
                    <a:pt x="75" y="416"/>
                    <a:pt x="74" y="417"/>
                    <a:pt x="76" y="418"/>
                  </a:cubicBezTo>
                  <a:close/>
                  <a:moveTo>
                    <a:pt x="392" y="416"/>
                  </a:moveTo>
                  <a:cubicBezTo>
                    <a:pt x="393" y="416"/>
                    <a:pt x="394" y="417"/>
                    <a:pt x="394" y="417"/>
                  </a:cubicBezTo>
                  <a:cubicBezTo>
                    <a:pt x="394" y="416"/>
                    <a:pt x="395" y="416"/>
                    <a:pt x="395" y="415"/>
                  </a:cubicBezTo>
                  <a:cubicBezTo>
                    <a:pt x="393" y="415"/>
                    <a:pt x="393" y="416"/>
                    <a:pt x="392" y="416"/>
                  </a:cubicBezTo>
                  <a:close/>
                  <a:moveTo>
                    <a:pt x="374" y="418"/>
                  </a:moveTo>
                  <a:cubicBezTo>
                    <a:pt x="375" y="417"/>
                    <a:pt x="378" y="418"/>
                    <a:pt x="378" y="415"/>
                  </a:cubicBezTo>
                  <a:cubicBezTo>
                    <a:pt x="376" y="416"/>
                    <a:pt x="374" y="415"/>
                    <a:pt x="374" y="418"/>
                  </a:cubicBezTo>
                  <a:close/>
                  <a:moveTo>
                    <a:pt x="321" y="416"/>
                  </a:moveTo>
                  <a:cubicBezTo>
                    <a:pt x="320" y="416"/>
                    <a:pt x="320" y="417"/>
                    <a:pt x="321" y="417"/>
                  </a:cubicBezTo>
                  <a:cubicBezTo>
                    <a:pt x="324" y="417"/>
                    <a:pt x="331" y="418"/>
                    <a:pt x="330" y="416"/>
                  </a:cubicBezTo>
                  <a:cubicBezTo>
                    <a:pt x="327" y="417"/>
                    <a:pt x="326" y="416"/>
                    <a:pt x="323" y="416"/>
                  </a:cubicBezTo>
                  <a:cubicBezTo>
                    <a:pt x="322" y="416"/>
                    <a:pt x="321" y="416"/>
                    <a:pt x="321" y="416"/>
                  </a:cubicBezTo>
                  <a:close/>
                  <a:moveTo>
                    <a:pt x="83" y="421"/>
                  </a:moveTo>
                  <a:cubicBezTo>
                    <a:pt x="82" y="419"/>
                    <a:pt x="79" y="418"/>
                    <a:pt x="77" y="416"/>
                  </a:cubicBezTo>
                  <a:cubicBezTo>
                    <a:pt x="75" y="420"/>
                    <a:pt x="83" y="420"/>
                    <a:pt x="83" y="421"/>
                  </a:cubicBezTo>
                  <a:close/>
                  <a:moveTo>
                    <a:pt x="129" y="425"/>
                  </a:moveTo>
                  <a:cubicBezTo>
                    <a:pt x="126" y="424"/>
                    <a:pt x="124" y="418"/>
                    <a:pt x="121" y="418"/>
                  </a:cubicBezTo>
                  <a:cubicBezTo>
                    <a:pt x="122" y="422"/>
                    <a:pt x="127" y="424"/>
                    <a:pt x="129" y="425"/>
                  </a:cubicBezTo>
                  <a:close/>
                  <a:moveTo>
                    <a:pt x="417" y="421"/>
                  </a:moveTo>
                  <a:cubicBezTo>
                    <a:pt x="425" y="421"/>
                    <a:pt x="435" y="421"/>
                    <a:pt x="443" y="419"/>
                  </a:cubicBezTo>
                  <a:cubicBezTo>
                    <a:pt x="436" y="417"/>
                    <a:pt x="422" y="418"/>
                    <a:pt x="417" y="421"/>
                  </a:cubicBezTo>
                  <a:close/>
                  <a:moveTo>
                    <a:pt x="388" y="419"/>
                  </a:moveTo>
                  <a:cubicBezTo>
                    <a:pt x="388" y="417"/>
                    <a:pt x="385" y="419"/>
                    <a:pt x="384" y="418"/>
                  </a:cubicBezTo>
                  <a:cubicBezTo>
                    <a:pt x="383" y="420"/>
                    <a:pt x="386" y="419"/>
                    <a:pt x="388" y="419"/>
                  </a:cubicBezTo>
                  <a:close/>
                  <a:moveTo>
                    <a:pt x="160" y="426"/>
                  </a:moveTo>
                  <a:cubicBezTo>
                    <a:pt x="161" y="425"/>
                    <a:pt x="157" y="424"/>
                    <a:pt x="159" y="422"/>
                  </a:cubicBezTo>
                  <a:cubicBezTo>
                    <a:pt x="155" y="422"/>
                    <a:pt x="155" y="419"/>
                    <a:pt x="152" y="419"/>
                  </a:cubicBezTo>
                  <a:cubicBezTo>
                    <a:pt x="152" y="424"/>
                    <a:pt x="158" y="426"/>
                    <a:pt x="160" y="426"/>
                  </a:cubicBezTo>
                  <a:close/>
                  <a:moveTo>
                    <a:pt x="174" y="427"/>
                  </a:moveTo>
                  <a:cubicBezTo>
                    <a:pt x="182" y="430"/>
                    <a:pt x="188" y="435"/>
                    <a:pt x="196" y="438"/>
                  </a:cubicBezTo>
                  <a:cubicBezTo>
                    <a:pt x="188" y="432"/>
                    <a:pt x="181" y="425"/>
                    <a:pt x="173" y="419"/>
                  </a:cubicBezTo>
                  <a:cubicBezTo>
                    <a:pt x="173" y="422"/>
                    <a:pt x="174" y="425"/>
                    <a:pt x="174" y="427"/>
                  </a:cubicBezTo>
                  <a:close/>
                  <a:moveTo>
                    <a:pt x="347" y="422"/>
                  </a:moveTo>
                  <a:cubicBezTo>
                    <a:pt x="354" y="422"/>
                    <a:pt x="358" y="423"/>
                    <a:pt x="366" y="423"/>
                  </a:cubicBezTo>
                  <a:cubicBezTo>
                    <a:pt x="366" y="421"/>
                    <a:pt x="366" y="420"/>
                    <a:pt x="366" y="419"/>
                  </a:cubicBezTo>
                  <a:cubicBezTo>
                    <a:pt x="360" y="418"/>
                    <a:pt x="352" y="420"/>
                    <a:pt x="347" y="422"/>
                  </a:cubicBezTo>
                  <a:close/>
                  <a:moveTo>
                    <a:pt x="371" y="423"/>
                  </a:moveTo>
                  <a:cubicBezTo>
                    <a:pt x="372" y="421"/>
                    <a:pt x="378" y="423"/>
                    <a:pt x="378" y="421"/>
                  </a:cubicBezTo>
                  <a:cubicBezTo>
                    <a:pt x="375" y="421"/>
                    <a:pt x="371" y="419"/>
                    <a:pt x="371" y="423"/>
                  </a:cubicBezTo>
                  <a:close/>
                  <a:moveTo>
                    <a:pt x="89" y="426"/>
                  </a:moveTo>
                  <a:cubicBezTo>
                    <a:pt x="88" y="424"/>
                    <a:pt x="85" y="422"/>
                    <a:pt x="84" y="423"/>
                  </a:cubicBezTo>
                  <a:cubicBezTo>
                    <a:pt x="86" y="423"/>
                    <a:pt x="86" y="426"/>
                    <a:pt x="89" y="426"/>
                  </a:cubicBezTo>
                  <a:close/>
                  <a:moveTo>
                    <a:pt x="92" y="436"/>
                  </a:moveTo>
                  <a:cubicBezTo>
                    <a:pt x="88" y="431"/>
                    <a:pt x="81" y="425"/>
                    <a:pt x="75" y="424"/>
                  </a:cubicBezTo>
                  <a:cubicBezTo>
                    <a:pt x="80" y="428"/>
                    <a:pt x="88" y="435"/>
                    <a:pt x="92" y="436"/>
                  </a:cubicBezTo>
                  <a:close/>
                  <a:moveTo>
                    <a:pt x="119" y="426"/>
                  </a:moveTo>
                  <a:cubicBezTo>
                    <a:pt x="123" y="428"/>
                    <a:pt x="125" y="431"/>
                    <a:pt x="129" y="432"/>
                  </a:cubicBezTo>
                  <a:cubicBezTo>
                    <a:pt x="126" y="431"/>
                    <a:pt x="122" y="424"/>
                    <a:pt x="119" y="426"/>
                  </a:cubicBezTo>
                  <a:close/>
                  <a:moveTo>
                    <a:pt x="149" y="430"/>
                  </a:moveTo>
                  <a:cubicBezTo>
                    <a:pt x="148" y="429"/>
                    <a:pt x="146" y="425"/>
                    <a:pt x="145" y="426"/>
                  </a:cubicBezTo>
                  <a:cubicBezTo>
                    <a:pt x="147" y="427"/>
                    <a:pt x="146" y="430"/>
                    <a:pt x="149" y="430"/>
                  </a:cubicBezTo>
                  <a:close/>
                  <a:moveTo>
                    <a:pt x="169" y="472"/>
                  </a:moveTo>
                  <a:cubicBezTo>
                    <a:pt x="158" y="453"/>
                    <a:pt x="136" y="442"/>
                    <a:pt x="120" y="431"/>
                  </a:cubicBezTo>
                  <a:cubicBezTo>
                    <a:pt x="136" y="445"/>
                    <a:pt x="152" y="458"/>
                    <a:pt x="169" y="472"/>
                  </a:cubicBezTo>
                  <a:close/>
                  <a:moveTo>
                    <a:pt x="157" y="443"/>
                  </a:moveTo>
                  <a:cubicBezTo>
                    <a:pt x="157" y="438"/>
                    <a:pt x="151" y="436"/>
                    <a:pt x="152" y="432"/>
                  </a:cubicBezTo>
                  <a:cubicBezTo>
                    <a:pt x="151" y="432"/>
                    <a:pt x="150" y="432"/>
                    <a:pt x="149" y="432"/>
                  </a:cubicBezTo>
                  <a:cubicBezTo>
                    <a:pt x="151" y="436"/>
                    <a:pt x="154" y="439"/>
                    <a:pt x="157" y="443"/>
                  </a:cubicBezTo>
                  <a:close/>
                  <a:moveTo>
                    <a:pt x="176" y="464"/>
                  </a:moveTo>
                  <a:cubicBezTo>
                    <a:pt x="185" y="470"/>
                    <a:pt x="193" y="476"/>
                    <a:pt x="203" y="481"/>
                  </a:cubicBezTo>
                  <a:cubicBezTo>
                    <a:pt x="192" y="468"/>
                    <a:pt x="179" y="456"/>
                    <a:pt x="167" y="443"/>
                  </a:cubicBezTo>
                  <a:cubicBezTo>
                    <a:pt x="167" y="442"/>
                    <a:pt x="166" y="442"/>
                    <a:pt x="166" y="440"/>
                  </a:cubicBezTo>
                  <a:cubicBezTo>
                    <a:pt x="162" y="438"/>
                    <a:pt x="159" y="435"/>
                    <a:pt x="155" y="432"/>
                  </a:cubicBezTo>
                  <a:cubicBezTo>
                    <a:pt x="160" y="444"/>
                    <a:pt x="170" y="453"/>
                    <a:pt x="176" y="464"/>
                  </a:cubicBezTo>
                  <a:close/>
                  <a:moveTo>
                    <a:pt x="129" y="445"/>
                  </a:moveTo>
                  <a:cubicBezTo>
                    <a:pt x="125" y="440"/>
                    <a:pt x="119" y="436"/>
                    <a:pt x="113" y="433"/>
                  </a:cubicBezTo>
                  <a:cubicBezTo>
                    <a:pt x="117" y="438"/>
                    <a:pt x="123" y="442"/>
                    <a:pt x="129" y="445"/>
                  </a:cubicBezTo>
                  <a:close/>
                  <a:moveTo>
                    <a:pt x="185" y="449"/>
                  </a:moveTo>
                  <a:cubicBezTo>
                    <a:pt x="181" y="446"/>
                    <a:pt x="174" y="441"/>
                    <a:pt x="169" y="437"/>
                  </a:cubicBezTo>
                  <a:cubicBezTo>
                    <a:pt x="174" y="441"/>
                    <a:pt x="178" y="447"/>
                    <a:pt x="185" y="449"/>
                  </a:cubicBezTo>
                  <a:close/>
                  <a:moveTo>
                    <a:pt x="203" y="509"/>
                  </a:moveTo>
                  <a:cubicBezTo>
                    <a:pt x="200" y="508"/>
                    <a:pt x="199" y="504"/>
                    <a:pt x="196" y="502"/>
                  </a:cubicBezTo>
                  <a:cubicBezTo>
                    <a:pt x="186" y="494"/>
                    <a:pt x="173" y="489"/>
                    <a:pt x="168" y="480"/>
                  </a:cubicBezTo>
                  <a:cubicBezTo>
                    <a:pt x="156" y="471"/>
                    <a:pt x="140" y="459"/>
                    <a:pt x="128" y="449"/>
                  </a:cubicBezTo>
                  <a:cubicBezTo>
                    <a:pt x="124" y="447"/>
                    <a:pt x="117" y="439"/>
                    <a:pt x="115" y="440"/>
                  </a:cubicBezTo>
                  <a:cubicBezTo>
                    <a:pt x="115" y="440"/>
                    <a:pt x="115" y="440"/>
                    <a:pt x="115" y="440"/>
                  </a:cubicBezTo>
                  <a:cubicBezTo>
                    <a:pt x="119" y="445"/>
                    <a:pt x="125" y="449"/>
                    <a:pt x="130" y="454"/>
                  </a:cubicBezTo>
                  <a:cubicBezTo>
                    <a:pt x="134" y="457"/>
                    <a:pt x="139" y="461"/>
                    <a:pt x="143" y="464"/>
                  </a:cubicBezTo>
                  <a:cubicBezTo>
                    <a:pt x="151" y="472"/>
                    <a:pt x="161" y="478"/>
                    <a:pt x="168" y="486"/>
                  </a:cubicBezTo>
                  <a:cubicBezTo>
                    <a:pt x="170" y="488"/>
                    <a:pt x="171" y="491"/>
                    <a:pt x="173" y="492"/>
                  </a:cubicBezTo>
                  <a:cubicBezTo>
                    <a:pt x="179" y="497"/>
                    <a:pt x="186" y="501"/>
                    <a:pt x="193" y="505"/>
                  </a:cubicBezTo>
                  <a:cubicBezTo>
                    <a:pt x="200" y="509"/>
                    <a:pt x="207" y="513"/>
                    <a:pt x="214" y="518"/>
                  </a:cubicBezTo>
                  <a:cubicBezTo>
                    <a:pt x="212" y="513"/>
                    <a:pt x="206" y="512"/>
                    <a:pt x="203" y="509"/>
                  </a:cubicBezTo>
                  <a:close/>
                  <a:moveTo>
                    <a:pt x="162" y="448"/>
                  </a:moveTo>
                  <a:cubicBezTo>
                    <a:pt x="161" y="446"/>
                    <a:pt x="160" y="447"/>
                    <a:pt x="161" y="444"/>
                  </a:cubicBezTo>
                  <a:cubicBezTo>
                    <a:pt x="160" y="445"/>
                    <a:pt x="158" y="442"/>
                    <a:pt x="157" y="444"/>
                  </a:cubicBezTo>
                  <a:cubicBezTo>
                    <a:pt x="158" y="444"/>
                    <a:pt x="158" y="446"/>
                    <a:pt x="159" y="446"/>
                  </a:cubicBezTo>
                  <a:cubicBezTo>
                    <a:pt x="161" y="445"/>
                    <a:pt x="160" y="448"/>
                    <a:pt x="162" y="448"/>
                  </a:cubicBezTo>
                  <a:close/>
                  <a:moveTo>
                    <a:pt x="137" y="452"/>
                  </a:moveTo>
                  <a:cubicBezTo>
                    <a:pt x="138" y="450"/>
                    <a:pt x="134" y="448"/>
                    <a:pt x="134" y="449"/>
                  </a:cubicBezTo>
                  <a:cubicBezTo>
                    <a:pt x="135" y="450"/>
                    <a:pt x="136" y="451"/>
                    <a:pt x="137" y="452"/>
                  </a:cubicBezTo>
                  <a:close/>
                  <a:moveTo>
                    <a:pt x="142" y="455"/>
                  </a:moveTo>
                  <a:cubicBezTo>
                    <a:pt x="141" y="455"/>
                    <a:pt x="141" y="454"/>
                    <a:pt x="141" y="453"/>
                  </a:cubicBezTo>
                  <a:cubicBezTo>
                    <a:pt x="140" y="453"/>
                    <a:pt x="139" y="453"/>
                    <a:pt x="138" y="452"/>
                  </a:cubicBezTo>
                  <a:cubicBezTo>
                    <a:pt x="138" y="454"/>
                    <a:pt x="141" y="456"/>
                    <a:pt x="142" y="455"/>
                  </a:cubicBezTo>
                  <a:close/>
                  <a:moveTo>
                    <a:pt x="171" y="504"/>
                  </a:moveTo>
                  <a:cubicBezTo>
                    <a:pt x="165" y="499"/>
                    <a:pt x="160" y="495"/>
                    <a:pt x="155" y="491"/>
                  </a:cubicBezTo>
                  <a:cubicBezTo>
                    <a:pt x="155" y="490"/>
                    <a:pt x="155" y="490"/>
                    <a:pt x="155" y="489"/>
                  </a:cubicBezTo>
                  <a:cubicBezTo>
                    <a:pt x="154" y="489"/>
                    <a:pt x="154" y="490"/>
                    <a:pt x="153" y="490"/>
                  </a:cubicBezTo>
                  <a:cubicBezTo>
                    <a:pt x="149" y="483"/>
                    <a:pt x="141" y="479"/>
                    <a:pt x="134" y="474"/>
                  </a:cubicBezTo>
                  <a:cubicBezTo>
                    <a:pt x="144" y="486"/>
                    <a:pt x="159" y="496"/>
                    <a:pt x="171" y="504"/>
                  </a:cubicBezTo>
                  <a:close/>
                  <a:moveTo>
                    <a:pt x="204" y="501"/>
                  </a:moveTo>
                  <a:cubicBezTo>
                    <a:pt x="204" y="498"/>
                    <a:pt x="201" y="498"/>
                    <a:pt x="200" y="496"/>
                  </a:cubicBezTo>
                  <a:cubicBezTo>
                    <a:pt x="200" y="499"/>
                    <a:pt x="202" y="500"/>
                    <a:pt x="204" y="501"/>
                  </a:cubicBezTo>
                  <a:close/>
                  <a:moveTo>
                    <a:pt x="190" y="511"/>
                  </a:moveTo>
                  <a:cubicBezTo>
                    <a:pt x="186" y="508"/>
                    <a:pt x="183" y="505"/>
                    <a:pt x="177" y="503"/>
                  </a:cubicBezTo>
                  <a:cubicBezTo>
                    <a:pt x="175" y="503"/>
                    <a:pt x="172" y="498"/>
                    <a:pt x="172" y="500"/>
                  </a:cubicBezTo>
                  <a:cubicBezTo>
                    <a:pt x="177" y="504"/>
                    <a:pt x="183" y="511"/>
                    <a:pt x="190" y="511"/>
                  </a:cubicBezTo>
                  <a:close/>
                  <a:moveTo>
                    <a:pt x="233" y="539"/>
                  </a:moveTo>
                  <a:cubicBezTo>
                    <a:pt x="233" y="539"/>
                    <a:pt x="233" y="539"/>
                    <a:pt x="233" y="539"/>
                  </a:cubicBezTo>
                  <a:moveTo>
                    <a:pt x="250" y="554"/>
                  </a:moveTo>
                  <a:cubicBezTo>
                    <a:pt x="248" y="554"/>
                    <a:pt x="248" y="552"/>
                    <a:pt x="247" y="551"/>
                  </a:cubicBezTo>
                  <a:cubicBezTo>
                    <a:pt x="245" y="552"/>
                    <a:pt x="246" y="552"/>
                    <a:pt x="244" y="551"/>
                  </a:cubicBezTo>
                  <a:cubicBezTo>
                    <a:pt x="245" y="553"/>
                    <a:pt x="248" y="557"/>
                    <a:pt x="250" y="55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xmlns="" id="{E5479A25-6B52-4395-A69D-CAEB699F6885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1396219" y="1904734"/>
              <a:ext cx="473319" cy="683779"/>
            </a:xfrm>
            <a:custGeom>
              <a:avLst/>
              <a:gdLst>
                <a:gd name="T0" fmla="*/ 157 w 657"/>
                <a:gd name="T1" fmla="*/ 35 h 559"/>
                <a:gd name="T2" fmla="*/ 325 w 657"/>
                <a:gd name="T3" fmla="*/ 33 h 559"/>
                <a:gd name="T4" fmla="*/ 488 w 657"/>
                <a:gd name="T5" fmla="*/ 54 h 559"/>
                <a:gd name="T6" fmla="*/ 596 w 657"/>
                <a:gd name="T7" fmla="*/ 107 h 559"/>
                <a:gd name="T8" fmla="*/ 264 w 657"/>
                <a:gd name="T9" fmla="*/ 83 h 559"/>
                <a:gd name="T10" fmla="*/ 349 w 657"/>
                <a:gd name="T11" fmla="*/ 94 h 559"/>
                <a:gd name="T12" fmla="*/ 117 w 657"/>
                <a:gd name="T13" fmla="*/ 104 h 559"/>
                <a:gd name="T14" fmla="*/ 614 w 657"/>
                <a:gd name="T15" fmla="*/ 144 h 559"/>
                <a:gd name="T16" fmla="*/ 279 w 657"/>
                <a:gd name="T17" fmla="*/ 119 h 559"/>
                <a:gd name="T18" fmla="*/ 459 w 657"/>
                <a:gd name="T19" fmla="*/ 138 h 559"/>
                <a:gd name="T20" fmla="*/ 55 w 657"/>
                <a:gd name="T21" fmla="*/ 135 h 559"/>
                <a:gd name="T22" fmla="*/ 93 w 657"/>
                <a:gd name="T23" fmla="*/ 138 h 559"/>
                <a:gd name="T24" fmla="*/ 75 w 657"/>
                <a:gd name="T25" fmla="*/ 142 h 559"/>
                <a:gd name="T26" fmla="*/ 134 w 657"/>
                <a:gd name="T27" fmla="*/ 147 h 559"/>
                <a:gd name="T28" fmla="*/ 206 w 657"/>
                <a:gd name="T29" fmla="*/ 155 h 559"/>
                <a:gd name="T30" fmla="*/ 87 w 657"/>
                <a:gd name="T31" fmla="*/ 164 h 559"/>
                <a:gd name="T32" fmla="*/ 104 w 657"/>
                <a:gd name="T33" fmla="*/ 169 h 559"/>
                <a:gd name="T34" fmla="*/ 549 w 657"/>
                <a:gd name="T35" fmla="*/ 184 h 559"/>
                <a:gd name="T36" fmla="*/ 161 w 657"/>
                <a:gd name="T37" fmla="*/ 175 h 559"/>
                <a:gd name="T38" fmla="*/ 533 w 657"/>
                <a:gd name="T39" fmla="*/ 178 h 559"/>
                <a:gd name="T40" fmla="*/ 51 w 657"/>
                <a:gd name="T41" fmla="*/ 186 h 559"/>
                <a:gd name="T42" fmla="*/ 110 w 657"/>
                <a:gd name="T43" fmla="*/ 191 h 559"/>
                <a:gd name="T44" fmla="*/ 333 w 657"/>
                <a:gd name="T45" fmla="*/ 192 h 559"/>
                <a:gd name="T46" fmla="*/ 626 w 657"/>
                <a:gd name="T47" fmla="*/ 204 h 559"/>
                <a:gd name="T48" fmla="*/ 273 w 657"/>
                <a:gd name="T49" fmla="*/ 204 h 559"/>
                <a:gd name="T50" fmla="*/ 566 w 657"/>
                <a:gd name="T51" fmla="*/ 212 h 559"/>
                <a:gd name="T52" fmla="*/ 145 w 657"/>
                <a:gd name="T53" fmla="*/ 215 h 559"/>
                <a:gd name="T54" fmla="*/ 292 w 657"/>
                <a:gd name="T55" fmla="*/ 216 h 559"/>
                <a:gd name="T56" fmla="*/ 573 w 657"/>
                <a:gd name="T57" fmla="*/ 226 h 559"/>
                <a:gd name="T58" fmla="*/ 329 w 657"/>
                <a:gd name="T59" fmla="*/ 234 h 559"/>
                <a:gd name="T60" fmla="*/ 131 w 657"/>
                <a:gd name="T61" fmla="*/ 231 h 559"/>
                <a:gd name="T62" fmla="*/ 507 w 657"/>
                <a:gd name="T63" fmla="*/ 240 h 559"/>
                <a:gd name="T64" fmla="*/ 600 w 657"/>
                <a:gd name="T65" fmla="*/ 268 h 559"/>
                <a:gd name="T66" fmla="*/ 540 w 657"/>
                <a:gd name="T67" fmla="*/ 249 h 559"/>
                <a:gd name="T68" fmla="*/ 509 w 657"/>
                <a:gd name="T69" fmla="*/ 260 h 559"/>
                <a:gd name="T70" fmla="*/ 406 w 657"/>
                <a:gd name="T71" fmla="*/ 257 h 559"/>
                <a:gd name="T72" fmla="*/ 372 w 657"/>
                <a:gd name="T73" fmla="*/ 260 h 559"/>
                <a:gd name="T74" fmla="*/ 246 w 657"/>
                <a:gd name="T75" fmla="*/ 270 h 559"/>
                <a:gd name="T76" fmla="*/ 152 w 657"/>
                <a:gd name="T77" fmla="*/ 274 h 559"/>
                <a:gd name="T78" fmla="*/ 507 w 657"/>
                <a:gd name="T79" fmla="*/ 280 h 559"/>
                <a:gd name="T80" fmla="*/ 189 w 657"/>
                <a:gd name="T81" fmla="*/ 283 h 559"/>
                <a:gd name="T82" fmla="*/ 314 w 657"/>
                <a:gd name="T83" fmla="*/ 285 h 559"/>
                <a:gd name="T84" fmla="*/ 504 w 657"/>
                <a:gd name="T85" fmla="*/ 289 h 559"/>
                <a:gd name="T86" fmla="*/ 479 w 657"/>
                <a:gd name="T87" fmla="*/ 294 h 559"/>
                <a:gd name="T88" fmla="*/ 483 w 657"/>
                <a:gd name="T89" fmla="*/ 300 h 559"/>
                <a:gd name="T90" fmla="*/ 485 w 657"/>
                <a:gd name="T91" fmla="*/ 312 h 559"/>
                <a:gd name="T92" fmla="*/ 409 w 657"/>
                <a:gd name="T93" fmla="*/ 314 h 559"/>
                <a:gd name="T94" fmla="*/ 269 w 657"/>
                <a:gd name="T95" fmla="*/ 318 h 559"/>
                <a:gd name="T96" fmla="*/ 460 w 657"/>
                <a:gd name="T97" fmla="*/ 323 h 559"/>
                <a:gd name="T98" fmla="*/ 387 w 657"/>
                <a:gd name="T99" fmla="*/ 334 h 559"/>
                <a:gd name="T100" fmla="*/ 67 w 657"/>
                <a:gd name="T101" fmla="*/ 334 h 559"/>
                <a:gd name="T102" fmla="*/ 50 w 657"/>
                <a:gd name="T103" fmla="*/ 338 h 559"/>
                <a:gd name="T104" fmla="*/ 410 w 657"/>
                <a:gd name="T105" fmla="*/ 351 h 559"/>
                <a:gd name="T106" fmla="*/ 157 w 657"/>
                <a:gd name="T107" fmla="*/ 363 h 559"/>
                <a:gd name="T108" fmla="*/ 315 w 657"/>
                <a:gd name="T109" fmla="*/ 358 h 559"/>
                <a:gd name="T110" fmla="*/ 321 w 657"/>
                <a:gd name="T111" fmla="*/ 364 h 559"/>
                <a:gd name="T112" fmla="*/ 232 w 657"/>
                <a:gd name="T113" fmla="*/ 367 h 559"/>
                <a:gd name="T114" fmla="*/ 101 w 657"/>
                <a:gd name="T115" fmla="*/ 391 h 559"/>
                <a:gd name="T116" fmla="*/ 402 w 657"/>
                <a:gd name="T117" fmla="*/ 382 h 559"/>
                <a:gd name="T118" fmla="*/ 72 w 657"/>
                <a:gd name="T119" fmla="*/ 403 h 559"/>
                <a:gd name="T120" fmla="*/ 157 w 657"/>
                <a:gd name="T121" fmla="*/ 399 h 559"/>
                <a:gd name="T122" fmla="*/ 392 w 657"/>
                <a:gd name="T123" fmla="*/ 416 h 559"/>
                <a:gd name="T124" fmla="*/ 115 w 657"/>
                <a:gd name="T125" fmla="*/ 440 h 559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657"/>
                <a:gd name="T190" fmla="*/ 0 h 559"/>
                <a:gd name="T191" fmla="*/ 657 w 657"/>
                <a:gd name="T192" fmla="*/ 559 h 559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657" h="559">
                  <a:moveTo>
                    <a:pt x="185" y="393"/>
                  </a:moveTo>
                  <a:cubicBezTo>
                    <a:pt x="192" y="400"/>
                    <a:pt x="207" y="406"/>
                    <a:pt x="216" y="414"/>
                  </a:cubicBezTo>
                  <a:cubicBezTo>
                    <a:pt x="214" y="422"/>
                    <a:pt x="205" y="412"/>
                    <a:pt x="200" y="411"/>
                  </a:cubicBezTo>
                  <a:cubicBezTo>
                    <a:pt x="199" y="412"/>
                    <a:pt x="200" y="414"/>
                    <a:pt x="199" y="414"/>
                  </a:cubicBezTo>
                  <a:cubicBezTo>
                    <a:pt x="190" y="412"/>
                    <a:pt x="187" y="402"/>
                    <a:pt x="179" y="401"/>
                  </a:cubicBezTo>
                  <a:cubicBezTo>
                    <a:pt x="182" y="407"/>
                    <a:pt x="191" y="411"/>
                    <a:pt x="198" y="417"/>
                  </a:cubicBezTo>
                  <a:cubicBezTo>
                    <a:pt x="203" y="421"/>
                    <a:pt x="211" y="427"/>
                    <a:pt x="209" y="433"/>
                  </a:cubicBezTo>
                  <a:cubicBezTo>
                    <a:pt x="201" y="432"/>
                    <a:pt x="193" y="425"/>
                    <a:pt x="185" y="421"/>
                  </a:cubicBezTo>
                  <a:cubicBezTo>
                    <a:pt x="186" y="426"/>
                    <a:pt x="195" y="430"/>
                    <a:pt x="198" y="435"/>
                  </a:cubicBezTo>
                  <a:cubicBezTo>
                    <a:pt x="202" y="438"/>
                    <a:pt x="212" y="442"/>
                    <a:pt x="209" y="449"/>
                  </a:cubicBezTo>
                  <a:cubicBezTo>
                    <a:pt x="199" y="446"/>
                    <a:pt x="188" y="438"/>
                    <a:pt x="177" y="434"/>
                  </a:cubicBezTo>
                  <a:cubicBezTo>
                    <a:pt x="186" y="441"/>
                    <a:pt x="193" y="449"/>
                    <a:pt x="202" y="455"/>
                  </a:cubicBezTo>
                  <a:cubicBezTo>
                    <a:pt x="203" y="464"/>
                    <a:pt x="214" y="465"/>
                    <a:pt x="214" y="474"/>
                  </a:cubicBezTo>
                  <a:cubicBezTo>
                    <a:pt x="213" y="474"/>
                    <a:pt x="213" y="475"/>
                    <a:pt x="213" y="475"/>
                  </a:cubicBezTo>
                  <a:cubicBezTo>
                    <a:pt x="206" y="472"/>
                    <a:pt x="202" y="464"/>
                    <a:pt x="194" y="464"/>
                  </a:cubicBezTo>
                  <a:cubicBezTo>
                    <a:pt x="201" y="475"/>
                    <a:pt x="215" y="482"/>
                    <a:pt x="217" y="496"/>
                  </a:cubicBezTo>
                  <a:cubicBezTo>
                    <a:pt x="213" y="497"/>
                    <a:pt x="209" y="492"/>
                    <a:pt x="206" y="490"/>
                  </a:cubicBezTo>
                  <a:cubicBezTo>
                    <a:pt x="202" y="487"/>
                    <a:pt x="199" y="484"/>
                    <a:pt x="195" y="482"/>
                  </a:cubicBezTo>
                  <a:cubicBezTo>
                    <a:pt x="197" y="485"/>
                    <a:pt x="203" y="489"/>
                    <a:pt x="207" y="493"/>
                  </a:cubicBezTo>
                  <a:cubicBezTo>
                    <a:pt x="207" y="495"/>
                    <a:pt x="206" y="495"/>
                    <a:pt x="206" y="496"/>
                  </a:cubicBezTo>
                  <a:cubicBezTo>
                    <a:pt x="214" y="502"/>
                    <a:pt x="220" y="510"/>
                    <a:pt x="227" y="517"/>
                  </a:cubicBezTo>
                  <a:cubicBezTo>
                    <a:pt x="227" y="519"/>
                    <a:pt x="225" y="519"/>
                    <a:pt x="225" y="521"/>
                  </a:cubicBezTo>
                  <a:cubicBezTo>
                    <a:pt x="230" y="527"/>
                    <a:pt x="237" y="530"/>
                    <a:pt x="240" y="537"/>
                  </a:cubicBezTo>
                  <a:cubicBezTo>
                    <a:pt x="239" y="539"/>
                    <a:pt x="236" y="539"/>
                    <a:pt x="234" y="540"/>
                  </a:cubicBezTo>
                  <a:cubicBezTo>
                    <a:pt x="241" y="542"/>
                    <a:pt x="249" y="542"/>
                    <a:pt x="253" y="547"/>
                  </a:cubicBezTo>
                  <a:cubicBezTo>
                    <a:pt x="253" y="551"/>
                    <a:pt x="249" y="552"/>
                    <a:pt x="251" y="556"/>
                  </a:cubicBezTo>
                  <a:cubicBezTo>
                    <a:pt x="241" y="559"/>
                    <a:pt x="234" y="550"/>
                    <a:pt x="227" y="546"/>
                  </a:cubicBezTo>
                  <a:cubicBezTo>
                    <a:pt x="223" y="547"/>
                    <a:pt x="221" y="545"/>
                    <a:pt x="220" y="543"/>
                  </a:cubicBezTo>
                  <a:cubicBezTo>
                    <a:pt x="215" y="542"/>
                    <a:pt x="208" y="543"/>
                    <a:pt x="206" y="538"/>
                  </a:cubicBezTo>
                  <a:cubicBezTo>
                    <a:pt x="206" y="536"/>
                    <a:pt x="206" y="535"/>
                    <a:pt x="208" y="536"/>
                  </a:cubicBezTo>
                  <a:cubicBezTo>
                    <a:pt x="204" y="531"/>
                    <a:pt x="194" y="530"/>
                    <a:pt x="192" y="523"/>
                  </a:cubicBezTo>
                  <a:cubicBezTo>
                    <a:pt x="190" y="521"/>
                    <a:pt x="191" y="524"/>
                    <a:pt x="188" y="523"/>
                  </a:cubicBezTo>
                  <a:cubicBezTo>
                    <a:pt x="170" y="507"/>
                    <a:pt x="149" y="493"/>
                    <a:pt x="129" y="477"/>
                  </a:cubicBezTo>
                  <a:cubicBezTo>
                    <a:pt x="133" y="485"/>
                    <a:pt x="143" y="490"/>
                    <a:pt x="148" y="498"/>
                  </a:cubicBezTo>
                  <a:cubicBezTo>
                    <a:pt x="139" y="495"/>
                    <a:pt x="130" y="486"/>
                    <a:pt x="124" y="478"/>
                  </a:cubicBezTo>
                  <a:cubicBezTo>
                    <a:pt x="118" y="473"/>
                    <a:pt x="112" y="466"/>
                    <a:pt x="104" y="462"/>
                  </a:cubicBezTo>
                  <a:cubicBezTo>
                    <a:pt x="103" y="458"/>
                    <a:pt x="103" y="459"/>
                    <a:pt x="100" y="458"/>
                  </a:cubicBezTo>
                  <a:cubicBezTo>
                    <a:pt x="99" y="454"/>
                    <a:pt x="92" y="452"/>
                    <a:pt x="92" y="448"/>
                  </a:cubicBezTo>
                  <a:cubicBezTo>
                    <a:pt x="92" y="451"/>
                    <a:pt x="86" y="444"/>
                    <a:pt x="87" y="442"/>
                  </a:cubicBezTo>
                  <a:cubicBezTo>
                    <a:pt x="72" y="431"/>
                    <a:pt x="61" y="416"/>
                    <a:pt x="49" y="402"/>
                  </a:cubicBezTo>
                  <a:cubicBezTo>
                    <a:pt x="44" y="395"/>
                    <a:pt x="35" y="389"/>
                    <a:pt x="36" y="379"/>
                  </a:cubicBezTo>
                  <a:cubicBezTo>
                    <a:pt x="41" y="380"/>
                    <a:pt x="44" y="383"/>
                    <a:pt x="48" y="385"/>
                  </a:cubicBezTo>
                  <a:cubicBezTo>
                    <a:pt x="47" y="381"/>
                    <a:pt x="40" y="382"/>
                    <a:pt x="41" y="376"/>
                  </a:cubicBezTo>
                  <a:cubicBezTo>
                    <a:pt x="40" y="374"/>
                    <a:pt x="43" y="374"/>
                    <a:pt x="44" y="374"/>
                  </a:cubicBezTo>
                  <a:cubicBezTo>
                    <a:pt x="41" y="358"/>
                    <a:pt x="26" y="352"/>
                    <a:pt x="23" y="335"/>
                  </a:cubicBezTo>
                  <a:cubicBezTo>
                    <a:pt x="22" y="333"/>
                    <a:pt x="20" y="333"/>
                    <a:pt x="19" y="331"/>
                  </a:cubicBezTo>
                  <a:cubicBezTo>
                    <a:pt x="22" y="324"/>
                    <a:pt x="16" y="317"/>
                    <a:pt x="16" y="310"/>
                  </a:cubicBezTo>
                  <a:cubicBezTo>
                    <a:pt x="14" y="307"/>
                    <a:pt x="10" y="306"/>
                    <a:pt x="10" y="301"/>
                  </a:cubicBezTo>
                  <a:cubicBezTo>
                    <a:pt x="10" y="299"/>
                    <a:pt x="12" y="299"/>
                    <a:pt x="14" y="299"/>
                  </a:cubicBezTo>
                  <a:cubicBezTo>
                    <a:pt x="17" y="285"/>
                    <a:pt x="0" y="285"/>
                    <a:pt x="3" y="275"/>
                  </a:cubicBezTo>
                  <a:cubicBezTo>
                    <a:pt x="6" y="275"/>
                    <a:pt x="8" y="276"/>
                    <a:pt x="10" y="276"/>
                  </a:cubicBezTo>
                  <a:cubicBezTo>
                    <a:pt x="11" y="272"/>
                    <a:pt x="12" y="266"/>
                    <a:pt x="10" y="263"/>
                  </a:cubicBezTo>
                  <a:cubicBezTo>
                    <a:pt x="9" y="258"/>
                    <a:pt x="1" y="257"/>
                    <a:pt x="2" y="251"/>
                  </a:cubicBezTo>
                  <a:cubicBezTo>
                    <a:pt x="5" y="250"/>
                    <a:pt x="6" y="250"/>
                    <a:pt x="10" y="251"/>
                  </a:cubicBezTo>
                  <a:cubicBezTo>
                    <a:pt x="10" y="249"/>
                    <a:pt x="11" y="244"/>
                    <a:pt x="10" y="242"/>
                  </a:cubicBezTo>
                  <a:cubicBezTo>
                    <a:pt x="9" y="239"/>
                    <a:pt x="5" y="239"/>
                    <a:pt x="5" y="234"/>
                  </a:cubicBezTo>
                  <a:cubicBezTo>
                    <a:pt x="7" y="232"/>
                    <a:pt x="9" y="231"/>
                    <a:pt x="13" y="232"/>
                  </a:cubicBezTo>
                  <a:cubicBezTo>
                    <a:pt x="14" y="219"/>
                    <a:pt x="15" y="206"/>
                    <a:pt x="19" y="195"/>
                  </a:cubicBezTo>
                  <a:cubicBezTo>
                    <a:pt x="17" y="193"/>
                    <a:pt x="15" y="192"/>
                    <a:pt x="14" y="189"/>
                  </a:cubicBezTo>
                  <a:cubicBezTo>
                    <a:pt x="15" y="187"/>
                    <a:pt x="17" y="185"/>
                    <a:pt x="21" y="186"/>
                  </a:cubicBezTo>
                  <a:cubicBezTo>
                    <a:pt x="24" y="173"/>
                    <a:pt x="27" y="162"/>
                    <a:pt x="28" y="150"/>
                  </a:cubicBezTo>
                  <a:cubicBezTo>
                    <a:pt x="32" y="143"/>
                    <a:pt x="32" y="136"/>
                    <a:pt x="36" y="130"/>
                  </a:cubicBezTo>
                  <a:cubicBezTo>
                    <a:pt x="39" y="126"/>
                    <a:pt x="43" y="123"/>
                    <a:pt x="45" y="119"/>
                  </a:cubicBezTo>
                  <a:cubicBezTo>
                    <a:pt x="52" y="110"/>
                    <a:pt x="54" y="103"/>
                    <a:pt x="63" y="97"/>
                  </a:cubicBezTo>
                  <a:cubicBezTo>
                    <a:pt x="62" y="95"/>
                    <a:pt x="59" y="94"/>
                    <a:pt x="59" y="90"/>
                  </a:cubicBezTo>
                  <a:cubicBezTo>
                    <a:pt x="62" y="88"/>
                    <a:pt x="68" y="88"/>
                    <a:pt x="71" y="90"/>
                  </a:cubicBezTo>
                  <a:cubicBezTo>
                    <a:pt x="77" y="86"/>
                    <a:pt x="83" y="83"/>
                    <a:pt x="90" y="80"/>
                  </a:cubicBezTo>
                  <a:cubicBezTo>
                    <a:pt x="96" y="78"/>
                    <a:pt x="100" y="74"/>
                    <a:pt x="105" y="69"/>
                  </a:cubicBezTo>
                  <a:cubicBezTo>
                    <a:pt x="112" y="63"/>
                    <a:pt x="120" y="58"/>
                    <a:pt x="129" y="52"/>
                  </a:cubicBezTo>
                  <a:cubicBezTo>
                    <a:pt x="136" y="47"/>
                    <a:pt x="143" y="44"/>
                    <a:pt x="151" y="38"/>
                  </a:cubicBezTo>
                  <a:cubicBezTo>
                    <a:pt x="153" y="39"/>
                    <a:pt x="153" y="37"/>
                    <a:pt x="155" y="38"/>
                  </a:cubicBezTo>
                  <a:cubicBezTo>
                    <a:pt x="156" y="37"/>
                    <a:pt x="157" y="37"/>
                    <a:pt x="157" y="35"/>
                  </a:cubicBezTo>
                  <a:cubicBezTo>
                    <a:pt x="165" y="35"/>
                    <a:pt x="172" y="28"/>
                    <a:pt x="182" y="27"/>
                  </a:cubicBezTo>
                  <a:cubicBezTo>
                    <a:pt x="200" y="19"/>
                    <a:pt x="222" y="16"/>
                    <a:pt x="242" y="11"/>
                  </a:cubicBezTo>
                  <a:cubicBezTo>
                    <a:pt x="338" y="0"/>
                    <a:pt x="445" y="8"/>
                    <a:pt x="518" y="46"/>
                  </a:cubicBezTo>
                  <a:cubicBezTo>
                    <a:pt x="541" y="54"/>
                    <a:pt x="557" y="67"/>
                    <a:pt x="574" y="80"/>
                  </a:cubicBezTo>
                  <a:cubicBezTo>
                    <a:pt x="585" y="89"/>
                    <a:pt x="594" y="96"/>
                    <a:pt x="601" y="106"/>
                  </a:cubicBezTo>
                  <a:cubicBezTo>
                    <a:pt x="604" y="110"/>
                    <a:pt x="605" y="115"/>
                    <a:pt x="609" y="119"/>
                  </a:cubicBezTo>
                  <a:cubicBezTo>
                    <a:pt x="615" y="126"/>
                    <a:pt x="623" y="131"/>
                    <a:pt x="629" y="139"/>
                  </a:cubicBezTo>
                  <a:cubicBezTo>
                    <a:pt x="634" y="146"/>
                    <a:pt x="638" y="153"/>
                    <a:pt x="643" y="161"/>
                  </a:cubicBezTo>
                  <a:cubicBezTo>
                    <a:pt x="656" y="184"/>
                    <a:pt x="657" y="213"/>
                    <a:pt x="648" y="238"/>
                  </a:cubicBezTo>
                  <a:cubicBezTo>
                    <a:pt x="646" y="238"/>
                    <a:pt x="648" y="241"/>
                    <a:pt x="645" y="241"/>
                  </a:cubicBezTo>
                  <a:cubicBezTo>
                    <a:pt x="645" y="243"/>
                    <a:pt x="644" y="245"/>
                    <a:pt x="644" y="247"/>
                  </a:cubicBezTo>
                  <a:cubicBezTo>
                    <a:pt x="644" y="249"/>
                    <a:pt x="643" y="248"/>
                    <a:pt x="642" y="248"/>
                  </a:cubicBezTo>
                  <a:cubicBezTo>
                    <a:pt x="644" y="255"/>
                    <a:pt x="639" y="265"/>
                    <a:pt x="638" y="274"/>
                  </a:cubicBezTo>
                  <a:cubicBezTo>
                    <a:pt x="637" y="273"/>
                    <a:pt x="637" y="271"/>
                    <a:pt x="636" y="271"/>
                  </a:cubicBezTo>
                  <a:cubicBezTo>
                    <a:pt x="634" y="273"/>
                    <a:pt x="638" y="273"/>
                    <a:pt x="637" y="275"/>
                  </a:cubicBezTo>
                  <a:cubicBezTo>
                    <a:pt x="631" y="294"/>
                    <a:pt x="623" y="311"/>
                    <a:pt x="614" y="327"/>
                  </a:cubicBezTo>
                  <a:cubicBezTo>
                    <a:pt x="613" y="327"/>
                    <a:pt x="611" y="327"/>
                    <a:pt x="611" y="326"/>
                  </a:cubicBezTo>
                  <a:cubicBezTo>
                    <a:pt x="598" y="339"/>
                    <a:pt x="587" y="359"/>
                    <a:pt x="572" y="371"/>
                  </a:cubicBezTo>
                  <a:cubicBezTo>
                    <a:pt x="556" y="385"/>
                    <a:pt x="539" y="396"/>
                    <a:pt x="521" y="409"/>
                  </a:cubicBezTo>
                  <a:cubicBezTo>
                    <a:pt x="511" y="411"/>
                    <a:pt x="502" y="419"/>
                    <a:pt x="490" y="415"/>
                  </a:cubicBezTo>
                  <a:cubicBezTo>
                    <a:pt x="463" y="424"/>
                    <a:pt x="433" y="423"/>
                    <a:pt x="402" y="423"/>
                  </a:cubicBezTo>
                  <a:cubicBezTo>
                    <a:pt x="388" y="423"/>
                    <a:pt x="374" y="427"/>
                    <a:pt x="360" y="427"/>
                  </a:cubicBezTo>
                  <a:cubicBezTo>
                    <a:pt x="334" y="428"/>
                    <a:pt x="311" y="423"/>
                    <a:pt x="289" y="418"/>
                  </a:cubicBezTo>
                  <a:cubicBezTo>
                    <a:pt x="286" y="422"/>
                    <a:pt x="285" y="427"/>
                    <a:pt x="281" y="429"/>
                  </a:cubicBezTo>
                  <a:cubicBezTo>
                    <a:pt x="275" y="428"/>
                    <a:pt x="279" y="422"/>
                    <a:pt x="281" y="419"/>
                  </a:cubicBezTo>
                  <a:cubicBezTo>
                    <a:pt x="265" y="414"/>
                    <a:pt x="248" y="414"/>
                    <a:pt x="230" y="409"/>
                  </a:cubicBezTo>
                  <a:cubicBezTo>
                    <a:pt x="230" y="412"/>
                    <a:pt x="237" y="413"/>
                    <a:pt x="237" y="418"/>
                  </a:cubicBezTo>
                  <a:cubicBezTo>
                    <a:pt x="232" y="421"/>
                    <a:pt x="228" y="416"/>
                    <a:pt x="224" y="413"/>
                  </a:cubicBezTo>
                  <a:cubicBezTo>
                    <a:pt x="216" y="409"/>
                    <a:pt x="208" y="404"/>
                    <a:pt x="199" y="399"/>
                  </a:cubicBezTo>
                  <a:cubicBezTo>
                    <a:pt x="195" y="397"/>
                    <a:pt x="190" y="395"/>
                    <a:pt x="185" y="393"/>
                  </a:cubicBezTo>
                  <a:close/>
                  <a:moveTo>
                    <a:pt x="481" y="34"/>
                  </a:moveTo>
                  <a:cubicBezTo>
                    <a:pt x="446" y="23"/>
                    <a:pt x="408" y="15"/>
                    <a:pt x="368" y="12"/>
                  </a:cubicBezTo>
                  <a:cubicBezTo>
                    <a:pt x="307" y="8"/>
                    <a:pt x="244" y="10"/>
                    <a:pt x="191" y="27"/>
                  </a:cubicBezTo>
                  <a:cubicBezTo>
                    <a:pt x="164" y="37"/>
                    <a:pt x="137" y="49"/>
                    <a:pt x="117" y="65"/>
                  </a:cubicBezTo>
                  <a:cubicBezTo>
                    <a:pt x="115" y="66"/>
                    <a:pt x="111" y="67"/>
                    <a:pt x="112" y="70"/>
                  </a:cubicBezTo>
                  <a:cubicBezTo>
                    <a:pt x="113" y="70"/>
                    <a:pt x="117" y="70"/>
                    <a:pt x="119" y="71"/>
                  </a:cubicBezTo>
                  <a:cubicBezTo>
                    <a:pt x="125" y="65"/>
                    <a:pt x="135" y="63"/>
                    <a:pt x="143" y="59"/>
                  </a:cubicBezTo>
                  <a:cubicBezTo>
                    <a:pt x="159" y="32"/>
                    <a:pt x="203" y="32"/>
                    <a:pt x="237" y="32"/>
                  </a:cubicBezTo>
                  <a:cubicBezTo>
                    <a:pt x="247" y="32"/>
                    <a:pt x="261" y="29"/>
                    <a:pt x="272" y="29"/>
                  </a:cubicBezTo>
                  <a:cubicBezTo>
                    <a:pt x="272" y="26"/>
                    <a:pt x="267" y="26"/>
                    <a:pt x="269" y="21"/>
                  </a:cubicBezTo>
                  <a:cubicBezTo>
                    <a:pt x="270" y="15"/>
                    <a:pt x="282" y="19"/>
                    <a:pt x="287" y="21"/>
                  </a:cubicBezTo>
                  <a:cubicBezTo>
                    <a:pt x="295" y="23"/>
                    <a:pt x="300" y="26"/>
                    <a:pt x="307" y="28"/>
                  </a:cubicBezTo>
                  <a:cubicBezTo>
                    <a:pt x="313" y="29"/>
                    <a:pt x="327" y="26"/>
                    <a:pt x="334" y="28"/>
                  </a:cubicBezTo>
                  <a:cubicBezTo>
                    <a:pt x="330" y="24"/>
                    <a:pt x="324" y="20"/>
                    <a:pt x="324" y="14"/>
                  </a:cubicBezTo>
                  <a:cubicBezTo>
                    <a:pt x="334" y="7"/>
                    <a:pt x="349" y="19"/>
                    <a:pt x="360" y="23"/>
                  </a:cubicBezTo>
                  <a:cubicBezTo>
                    <a:pt x="366" y="26"/>
                    <a:pt x="371" y="27"/>
                    <a:pt x="375" y="28"/>
                  </a:cubicBezTo>
                  <a:cubicBezTo>
                    <a:pt x="372" y="25"/>
                    <a:pt x="367" y="24"/>
                    <a:pt x="367" y="17"/>
                  </a:cubicBezTo>
                  <a:cubicBezTo>
                    <a:pt x="373" y="13"/>
                    <a:pt x="377" y="17"/>
                    <a:pt x="383" y="20"/>
                  </a:cubicBezTo>
                  <a:cubicBezTo>
                    <a:pt x="392" y="24"/>
                    <a:pt x="407" y="27"/>
                    <a:pt x="413" y="33"/>
                  </a:cubicBezTo>
                  <a:cubicBezTo>
                    <a:pt x="418" y="33"/>
                    <a:pt x="420" y="34"/>
                    <a:pt x="425" y="34"/>
                  </a:cubicBezTo>
                  <a:cubicBezTo>
                    <a:pt x="424" y="32"/>
                    <a:pt x="423" y="29"/>
                    <a:pt x="422" y="27"/>
                  </a:cubicBezTo>
                  <a:cubicBezTo>
                    <a:pt x="424" y="25"/>
                    <a:pt x="426" y="25"/>
                    <a:pt x="428" y="23"/>
                  </a:cubicBezTo>
                  <a:cubicBezTo>
                    <a:pt x="453" y="30"/>
                    <a:pt x="471" y="45"/>
                    <a:pt x="493" y="50"/>
                  </a:cubicBezTo>
                  <a:cubicBezTo>
                    <a:pt x="493" y="47"/>
                    <a:pt x="491" y="47"/>
                    <a:pt x="492" y="44"/>
                  </a:cubicBezTo>
                  <a:cubicBezTo>
                    <a:pt x="492" y="42"/>
                    <a:pt x="495" y="42"/>
                    <a:pt x="496" y="40"/>
                  </a:cubicBezTo>
                  <a:cubicBezTo>
                    <a:pt x="490" y="38"/>
                    <a:pt x="485" y="37"/>
                    <a:pt x="481" y="34"/>
                  </a:cubicBezTo>
                  <a:close/>
                  <a:moveTo>
                    <a:pt x="330" y="18"/>
                  </a:moveTo>
                  <a:cubicBezTo>
                    <a:pt x="333" y="21"/>
                    <a:pt x="335" y="26"/>
                    <a:pt x="340" y="28"/>
                  </a:cubicBezTo>
                  <a:cubicBezTo>
                    <a:pt x="347" y="31"/>
                    <a:pt x="360" y="26"/>
                    <a:pt x="367" y="29"/>
                  </a:cubicBezTo>
                  <a:cubicBezTo>
                    <a:pt x="357" y="24"/>
                    <a:pt x="344" y="16"/>
                    <a:pt x="330" y="18"/>
                  </a:cubicBezTo>
                  <a:close/>
                  <a:moveTo>
                    <a:pt x="374" y="22"/>
                  </a:moveTo>
                  <a:cubicBezTo>
                    <a:pt x="379" y="28"/>
                    <a:pt x="397" y="37"/>
                    <a:pt x="408" y="32"/>
                  </a:cubicBezTo>
                  <a:cubicBezTo>
                    <a:pt x="398" y="29"/>
                    <a:pt x="387" y="20"/>
                    <a:pt x="374" y="22"/>
                  </a:cubicBezTo>
                  <a:close/>
                  <a:moveTo>
                    <a:pt x="274" y="25"/>
                  </a:moveTo>
                  <a:cubicBezTo>
                    <a:pt x="277" y="30"/>
                    <a:pt x="289" y="29"/>
                    <a:pt x="294" y="25"/>
                  </a:cubicBezTo>
                  <a:cubicBezTo>
                    <a:pt x="288" y="25"/>
                    <a:pt x="277" y="22"/>
                    <a:pt x="274" y="25"/>
                  </a:cubicBezTo>
                  <a:close/>
                  <a:moveTo>
                    <a:pt x="428" y="30"/>
                  </a:moveTo>
                  <a:cubicBezTo>
                    <a:pt x="429" y="35"/>
                    <a:pt x="433" y="34"/>
                    <a:pt x="437" y="35"/>
                  </a:cubicBezTo>
                  <a:cubicBezTo>
                    <a:pt x="448" y="38"/>
                    <a:pt x="462" y="46"/>
                    <a:pt x="471" y="44"/>
                  </a:cubicBezTo>
                  <a:cubicBezTo>
                    <a:pt x="458" y="38"/>
                    <a:pt x="443" y="28"/>
                    <a:pt x="428" y="30"/>
                  </a:cubicBezTo>
                  <a:close/>
                  <a:moveTo>
                    <a:pt x="361" y="47"/>
                  </a:moveTo>
                  <a:cubicBezTo>
                    <a:pt x="350" y="42"/>
                    <a:pt x="343" y="27"/>
                    <a:pt x="325" y="33"/>
                  </a:cubicBezTo>
                  <a:cubicBezTo>
                    <a:pt x="335" y="40"/>
                    <a:pt x="349" y="45"/>
                    <a:pt x="361" y="47"/>
                  </a:cubicBezTo>
                  <a:close/>
                  <a:moveTo>
                    <a:pt x="371" y="48"/>
                  </a:moveTo>
                  <a:cubicBezTo>
                    <a:pt x="373" y="47"/>
                    <a:pt x="375" y="45"/>
                    <a:pt x="379" y="46"/>
                  </a:cubicBezTo>
                  <a:cubicBezTo>
                    <a:pt x="379" y="44"/>
                    <a:pt x="378" y="44"/>
                    <a:pt x="380" y="43"/>
                  </a:cubicBezTo>
                  <a:cubicBezTo>
                    <a:pt x="393" y="40"/>
                    <a:pt x="399" y="56"/>
                    <a:pt x="413" y="55"/>
                  </a:cubicBezTo>
                  <a:cubicBezTo>
                    <a:pt x="411" y="52"/>
                    <a:pt x="403" y="51"/>
                    <a:pt x="405" y="48"/>
                  </a:cubicBezTo>
                  <a:cubicBezTo>
                    <a:pt x="404" y="47"/>
                    <a:pt x="402" y="46"/>
                    <a:pt x="400" y="46"/>
                  </a:cubicBezTo>
                  <a:cubicBezTo>
                    <a:pt x="387" y="33"/>
                    <a:pt x="367" y="35"/>
                    <a:pt x="348" y="32"/>
                  </a:cubicBezTo>
                  <a:cubicBezTo>
                    <a:pt x="354" y="39"/>
                    <a:pt x="363" y="44"/>
                    <a:pt x="371" y="48"/>
                  </a:cubicBezTo>
                  <a:close/>
                  <a:moveTo>
                    <a:pt x="274" y="37"/>
                  </a:moveTo>
                  <a:cubicBezTo>
                    <a:pt x="264" y="36"/>
                    <a:pt x="254" y="35"/>
                    <a:pt x="247" y="35"/>
                  </a:cubicBezTo>
                  <a:cubicBezTo>
                    <a:pt x="215" y="40"/>
                    <a:pt x="178" y="45"/>
                    <a:pt x="150" y="60"/>
                  </a:cubicBezTo>
                  <a:cubicBezTo>
                    <a:pt x="159" y="60"/>
                    <a:pt x="168" y="56"/>
                    <a:pt x="177" y="54"/>
                  </a:cubicBezTo>
                  <a:cubicBezTo>
                    <a:pt x="186" y="51"/>
                    <a:pt x="196" y="48"/>
                    <a:pt x="206" y="47"/>
                  </a:cubicBezTo>
                  <a:cubicBezTo>
                    <a:pt x="224" y="45"/>
                    <a:pt x="242" y="44"/>
                    <a:pt x="258" y="42"/>
                  </a:cubicBezTo>
                  <a:cubicBezTo>
                    <a:pt x="269" y="41"/>
                    <a:pt x="279" y="43"/>
                    <a:pt x="289" y="42"/>
                  </a:cubicBezTo>
                  <a:cubicBezTo>
                    <a:pt x="286" y="37"/>
                    <a:pt x="281" y="38"/>
                    <a:pt x="274" y="37"/>
                  </a:cubicBezTo>
                  <a:close/>
                  <a:moveTo>
                    <a:pt x="316" y="35"/>
                  </a:moveTo>
                  <a:cubicBezTo>
                    <a:pt x="318" y="36"/>
                    <a:pt x="323" y="38"/>
                    <a:pt x="324" y="37"/>
                  </a:cubicBezTo>
                  <a:cubicBezTo>
                    <a:pt x="321" y="37"/>
                    <a:pt x="319" y="33"/>
                    <a:pt x="316" y="35"/>
                  </a:cubicBezTo>
                  <a:close/>
                  <a:moveTo>
                    <a:pt x="152" y="54"/>
                  </a:moveTo>
                  <a:cubicBezTo>
                    <a:pt x="172" y="46"/>
                    <a:pt x="197" y="41"/>
                    <a:pt x="219" y="35"/>
                  </a:cubicBezTo>
                  <a:cubicBezTo>
                    <a:pt x="194" y="36"/>
                    <a:pt x="164" y="37"/>
                    <a:pt x="152" y="54"/>
                  </a:cubicBezTo>
                  <a:close/>
                  <a:moveTo>
                    <a:pt x="437" y="43"/>
                  </a:moveTo>
                  <a:cubicBezTo>
                    <a:pt x="432" y="42"/>
                    <a:pt x="432" y="36"/>
                    <a:pt x="425" y="37"/>
                  </a:cubicBezTo>
                  <a:cubicBezTo>
                    <a:pt x="427" y="40"/>
                    <a:pt x="433" y="44"/>
                    <a:pt x="437" y="43"/>
                  </a:cubicBezTo>
                  <a:close/>
                  <a:moveTo>
                    <a:pt x="307" y="42"/>
                  </a:moveTo>
                  <a:cubicBezTo>
                    <a:pt x="304" y="39"/>
                    <a:pt x="297" y="40"/>
                    <a:pt x="293" y="38"/>
                  </a:cubicBezTo>
                  <a:cubicBezTo>
                    <a:pt x="295" y="45"/>
                    <a:pt x="303" y="41"/>
                    <a:pt x="307" y="42"/>
                  </a:cubicBezTo>
                  <a:close/>
                  <a:moveTo>
                    <a:pt x="408" y="45"/>
                  </a:moveTo>
                  <a:cubicBezTo>
                    <a:pt x="404" y="43"/>
                    <a:pt x="402" y="40"/>
                    <a:pt x="398" y="39"/>
                  </a:cubicBezTo>
                  <a:cubicBezTo>
                    <a:pt x="399" y="42"/>
                    <a:pt x="405" y="44"/>
                    <a:pt x="408" y="45"/>
                  </a:cubicBezTo>
                  <a:close/>
                  <a:moveTo>
                    <a:pt x="442" y="43"/>
                  </a:moveTo>
                  <a:cubicBezTo>
                    <a:pt x="451" y="42"/>
                    <a:pt x="459" y="53"/>
                    <a:pt x="463" y="47"/>
                  </a:cubicBezTo>
                  <a:cubicBezTo>
                    <a:pt x="457" y="44"/>
                    <a:pt x="447" y="41"/>
                    <a:pt x="439" y="39"/>
                  </a:cubicBezTo>
                  <a:cubicBezTo>
                    <a:pt x="438" y="42"/>
                    <a:pt x="442" y="41"/>
                    <a:pt x="442" y="43"/>
                  </a:cubicBezTo>
                  <a:close/>
                  <a:moveTo>
                    <a:pt x="412" y="44"/>
                  </a:moveTo>
                  <a:cubicBezTo>
                    <a:pt x="413" y="45"/>
                    <a:pt x="417" y="47"/>
                    <a:pt x="417" y="44"/>
                  </a:cubicBezTo>
                  <a:cubicBezTo>
                    <a:pt x="416" y="44"/>
                    <a:pt x="412" y="42"/>
                    <a:pt x="412" y="44"/>
                  </a:cubicBezTo>
                  <a:close/>
                  <a:moveTo>
                    <a:pt x="512" y="46"/>
                  </a:moveTo>
                  <a:cubicBezTo>
                    <a:pt x="506" y="44"/>
                    <a:pt x="500" y="44"/>
                    <a:pt x="496" y="46"/>
                  </a:cubicBezTo>
                  <a:cubicBezTo>
                    <a:pt x="496" y="49"/>
                    <a:pt x="498" y="49"/>
                    <a:pt x="498" y="52"/>
                  </a:cubicBezTo>
                  <a:cubicBezTo>
                    <a:pt x="528" y="59"/>
                    <a:pt x="543" y="81"/>
                    <a:pt x="569" y="92"/>
                  </a:cubicBezTo>
                  <a:cubicBezTo>
                    <a:pt x="556" y="75"/>
                    <a:pt x="533" y="55"/>
                    <a:pt x="512" y="46"/>
                  </a:cubicBezTo>
                  <a:close/>
                  <a:moveTo>
                    <a:pt x="266" y="48"/>
                  </a:moveTo>
                  <a:cubicBezTo>
                    <a:pt x="260" y="47"/>
                    <a:pt x="257" y="48"/>
                    <a:pt x="252" y="47"/>
                  </a:cubicBezTo>
                  <a:cubicBezTo>
                    <a:pt x="255" y="50"/>
                    <a:pt x="263" y="51"/>
                    <a:pt x="266" y="48"/>
                  </a:cubicBezTo>
                  <a:close/>
                  <a:moveTo>
                    <a:pt x="238" y="49"/>
                  </a:moveTo>
                  <a:cubicBezTo>
                    <a:pt x="237" y="49"/>
                    <a:pt x="236" y="49"/>
                    <a:pt x="236" y="49"/>
                  </a:cubicBezTo>
                  <a:cubicBezTo>
                    <a:pt x="225" y="50"/>
                    <a:pt x="216" y="54"/>
                    <a:pt x="207" y="57"/>
                  </a:cubicBezTo>
                  <a:cubicBezTo>
                    <a:pt x="202" y="58"/>
                    <a:pt x="197" y="59"/>
                    <a:pt x="193" y="62"/>
                  </a:cubicBezTo>
                  <a:cubicBezTo>
                    <a:pt x="209" y="58"/>
                    <a:pt x="220" y="56"/>
                    <a:pt x="239" y="53"/>
                  </a:cubicBezTo>
                  <a:cubicBezTo>
                    <a:pt x="239" y="51"/>
                    <a:pt x="238" y="51"/>
                    <a:pt x="238" y="49"/>
                  </a:cubicBezTo>
                  <a:close/>
                  <a:moveTo>
                    <a:pt x="295" y="51"/>
                  </a:moveTo>
                  <a:cubicBezTo>
                    <a:pt x="301" y="54"/>
                    <a:pt x="308" y="56"/>
                    <a:pt x="313" y="59"/>
                  </a:cubicBezTo>
                  <a:cubicBezTo>
                    <a:pt x="312" y="55"/>
                    <a:pt x="307" y="54"/>
                    <a:pt x="305" y="50"/>
                  </a:cubicBezTo>
                  <a:cubicBezTo>
                    <a:pt x="301" y="51"/>
                    <a:pt x="298" y="50"/>
                    <a:pt x="295" y="51"/>
                  </a:cubicBezTo>
                  <a:close/>
                  <a:moveTo>
                    <a:pt x="316" y="56"/>
                  </a:moveTo>
                  <a:cubicBezTo>
                    <a:pt x="327" y="58"/>
                    <a:pt x="332" y="70"/>
                    <a:pt x="343" y="71"/>
                  </a:cubicBezTo>
                  <a:cubicBezTo>
                    <a:pt x="351" y="73"/>
                    <a:pt x="359" y="68"/>
                    <a:pt x="371" y="69"/>
                  </a:cubicBezTo>
                  <a:cubicBezTo>
                    <a:pt x="370" y="65"/>
                    <a:pt x="373" y="64"/>
                    <a:pt x="376" y="62"/>
                  </a:cubicBezTo>
                  <a:cubicBezTo>
                    <a:pt x="357" y="57"/>
                    <a:pt x="336" y="51"/>
                    <a:pt x="310" y="50"/>
                  </a:cubicBezTo>
                  <a:cubicBezTo>
                    <a:pt x="311" y="53"/>
                    <a:pt x="316" y="52"/>
                    <a:pt x="316" y="56"/>
                  </a:cubicBezTo>
                  <a:close/>
                  <a:moveTo>
                    <a:pt x="454" y="60"/>
                  </a:moveTo>
                  <a:cubicBezTo>
                    <a:pt x="445" y="55"/>
                    <a:pt x="436" y="50"/>
                    <a:pt x="425" y="50"/>
                  </a:cubicBezTo>
                  <a:cubicBezTo>
                    <a:pt x="425" y="50"/>
                    <a:pt x="424" y="51"/>
                    <a:pt x="424" y="51"/>
                  </a:cubicBezTo>
                  <a:cubicBezTo>
                    <a:pt x="437" y="61"/>
                    <a:pt x="453" y="68"/>
                    <a:pt x="473" y="71"/>
                  </a:cubicBezTo>
                  <a:cubicBezTo>
                    <a:pt x="469" y="65"/>
                    <a:pt x="461" y="63"/>
                    <a:pt x="454" y="60"/>
                  </a:cubicBezTo>
                  <a:close/>
                  <a:moveTo>
                    <a:pt x="465" y="52"/>
                  </a:moveTo>
                  <a:cubicBezTo>
                    <a:pt x="473" y="56"/>
                    <a:pt x="484" y="60"/>
                    <a:pt x="493" y="60"/>
                  </a:cubicBezTo>
                  <a:cubicBezTo>
                    <a:pt x="485" y="58"/>
                    <a:pt x="475" y="47"/>
                    <a:pt x="465" y="52"/>
                  </a:cubicBezTo>
                  <a:close/>
                  <a:moveTo>
                    <a:pt x="488" y="54"/>
                  </a:moveTo>
                  <a:cubicBezTo>
                    <a:pt x="488" y="52"/>
                    <a:pt x="486" y="53"/>
                    <a:pt x="487" y="51"/>
                  </a:cubicBezTo>
                  <a:cubicBezTo>
                    <a:pt x="484" y="50"/>
                    <a:pt x="486" y="53"/>
                    <a:pt x="485" y="52"/>
                  </a:cubicBezTo>
                  <a:cubicBezTo>
                    <a:pt x="484" y="51"/>
                    <a:pt x="481" y="49"/>
                    <a:pt x="479" y="51"/>
                  </a:cubicBezTo>
                  <a:cubicBezTo>
                    <a:pt x="482" y="52"/>
                    <a:pt x="485" y="53"/>
                    <a:pt x="488" y="54"/>
                  </a:cubicBezTo>
                  <a:close/>
                  <a:moveTo>
                    <a:pt x="287" y="51"/>
                  </a:moveTo>
                  <a:cubicBezTo>
                    <a:pt x="285" y="53"/>
                    <a:pt x="280" y="53"/>
                    <a:pt x="278" y="56"/>
                  </a:cubicBezTo>
                  <a:cubicBezTo>
                    <a:pt x="285" y="63"/>
                    <a:pt x="297" y="65"/>
                    <a:pt x="305" y="72"/>
                  </a:cubicBezTo>
                  <a:cubicBezTo>
                    <a:pt x="314" y="69"/>
                    <a:pt x="325" y="74"/>
                    <a:pt x="335" y="73"/>
                  </a:cubicBezTo>
                  <a:cubicBezTo>
                    <a:pt x="322" y="63"/>
                    <a:pt x="303" y="59"/>
                    <a:pt x="287" y="51"/>
                  </a:cubicBezTo>
                  <a:close/>
                  <a:moveTo>
                    <a:pt x="361" y="55"/>
                  </a:moveTo>
                  <a:cubicBezTo>
                    <a:pt x="361" y="53"/>
                    <a:pt x="357" y="52"/>
                    <a:pt x="355" y="53"/>
                  </a:cubicBezTo>
                  <a:cubicBezTo>
                    <a:pt x="358" y="53"/>
                    <a:pt x="360" y="54"/>
                    <a:pt x="361" y="55"/>
                  </a:cubicBezTo>
                  <a:close/>
                  <a:moveTo>
                    <a:pt x="497" y="56"/>
                  </a:moveTo>
                  <a:cubicBezTo>
                    <a:pt x="498" y="53"/>
                    <a:pt x="495" y="54"/>
                    <a:pt x="493" y="53"/>
                  </a:cubicBezTo>
                  <a:cubicBezTo>
                    <a:pt x="493" y="56"/>
                    <a:pt x="495" y="56"/>
                    <a:pt x="497" y="56"/>
                  </a:cubicBezTo>
                  <a:close/>
                  <a:moveTo>
                    <a:pt x="251" y="55"/>
                  </a:moveTo>
                  <a:cubicBezTo>
                    <a:pt x="252" y="58"/>
                    <a:pt x="255" y="59"/>
                    <a:pt x="258" y="60"/>
                  </a:cubicBezTo>
                  <a:cubicBezTo>
                    <a:pt x="260" y="59"/>
                    <a:pt x="263" y="58"/>
                    <a:pt x="265" y="56"/>
                  </a:cubicBezTo>
                  <a:cubicBezTo>
                    <a:pt x="262" y="53"/>
                    <a:pt x="256" y="54"/>
                    <a:pt x="251" y="55"/>
                  </a:cubicBezTo>
                  <a:close/>
                  <a:moveTo>
                    <a:pt x="185" y="57"/>
                  </a:moveTo>
                  <a:cubicBezTo>
                    <a:pt x="186" y="56"/>
                    <a:pt x="189" y="55"/>
                    <a:pt x="190" y="54"/>
                  </a:cubicBezTo>
                  <a:cubicBezTo>
                    <a:pt x="187" y="55"/>
                    <a:pt x="185" y="54"/>
                    <a:pt x="185" y="57"/>
                  </a:cubicBezTo>
                  <a:close/>
                  <a:moveTo>
                    <a:pt x="241" y="56"/>
                  </a:moveTo>
                  <a:cubicBezTo>
                    <a:pt x="232" y="58"/>
                    <a:pt x="217" y="60"/>
                    <a:pt x="209" y="63"/>
                  </a:cubicBezTo>
                  <a:cubicBezTo>
                    <a:pt x="221" y="65"/>
                    <a:pt x="232" y="69"/>
                    <a:pt x="244" y="73"/>
                  </a:cubicBezTo>
                  <a:cubicBezTo>
                    <a:pt x="247" y="69"/>
                    <a:pt x="251" y="66"/>
                    <a:pt x="254" y="63"/>
                  </a:cubicBezTo>
                  <a:cubicBezTo>
                    <a:pt x="249" y="61"/>
                    <a:pt x="245" y="55"/>
                    <a:pt x="241" y="56"/>
                  </a:cubicBezTo>
                  <a:close/>
                  <a:moveTo>
                    <a:pt x="172" y="59"/>
                  </a:moveTo>
                  <a:cubicBezTo>
                    <a:pt x="166" y="61"/>
                    <a:pt x="159" y="61"/>
                    <a:pt x="155" y="66"/>
                  </a:cubicBezTo>
                  <a:cubicBezTo>
                    <a:pt x="165" y="63"/>
                    <a:pt x="174" y="59"/>
                    <a:pt x="183" y="56"/>
                  </a:cubicBezTo>
                  <a:cubicBezTo>
                    <a:pt x="180" y="56"/>
                    <a:pt x="176" y="58"/>
                    <a:pt x="172" y="59"/>
                  </a:cubicBezTo>
                  <a:close/>
                  <a:moveTo>
                    <a:pt x="261" y="63"/>
                  </a:moveTo>
                  <a:cubicBezTo>
                    <a:pt x="267" y="66"/>
                    <a:pt x="270" y="70"/>
                    <a:pt x="276" y="73"/>
                  </a:cubicBezTo>
                  <a:cubicBezTo>
                    <a:pt x="279" y="70"/>
                    <a:pt x="284" y="68"/>
                    <a:pt x="288" y="69"/>
                  </a:cubicBezTo>
                  <a:cubicBezTo>
                    <a:pt x="282" y="63"/>
                    <a:pt x="268" y="53"/>
                    <a:pt x="261" y="63"/>
                  </a:cubicBezTo>
                  <a:close/>
                  <a:moveTo>
                    <a:pt x="521" y="88"/>
                  </a:moveTo>
                  <a:cubicBezTo>
                    <a:pt x="506" y="78"/>
                    <a:pt x="490" y="66"/>
                    <a:pt x="472" y="60"/>
                  </a:cubicBezTo>
                  <a:cubicBezTo>
                    <a:pt x="485" y="73"/>
                    <a:pt x="503" y="84"/>
                    <a:pt x="521" y="88"/>
                  </a:cubicBezTo>
                  <a:close/>
                  <a:moveTo>
                    <a:pt x="540" y="78"/>
                  </a:moveTo>
                  <a:cubicBezTo>
                    <a:pt x="531" y="70"/>
                    <a:pt x="521" y="65"/>
                    <a:pt x="509" y="60"/>
                  </a:cubicBezTo>
                  <a:cubicBezTo>
                    <a:pt x="516" y="70"/>
                    <a:pt x="528" y="74"/>
                    <a:pt x="540" y="78"/>
                  </a:cubicBezTo>
                  <a:close/>
                  <a:moveTo>
                    <a:pt x="142" y="64"/>
                  </a:moveTo>
                  <a:cubicBezTo>
                    <a:pt x="145" y="65"/>
                    <a:pt x="145" y="62"/>
                    <a:pt x="148" y="63"/>
                  </a:cubicBezTo>
                  <a:cubicBezTo>
                    <a:pt x="148" y="60"/>
                    <a:pt x="142" y="62"/>
                    <a:pt x="142" y="64"/>
                  </a:cubicBezTo>
                  <a:close/>
                  <a:moveTo>
                    <a:pt x="428" y="67"/>
                  </a:moveTo>
                  <a:cubicBezTo>
                    <a:pt x="428" y="64"/>
                    <a:pt x="420" y="61"/>
                    <a:pt x="417" y="62"/>
                  </a:cubicBezTo>
                  <a:cubicBezTo>
                    <a:pt x="420" y="63"/>
                    <a:pt x="424" y="65"/>
                    <a:pt x="428" y="67"/>
                  </a:cubicBezTo>
                  <a:close/>
                  <a:moveTo>
                    <a:pt x="211" y="79"/>
                  </a:moveTo>
                  <a:cubicBezTo>
                    <a:pt x="213" y="79"/>
                    <a:pt x="213" y="82"/>
                    <a:pt x="214" y="79"/>
                  </a:cubicBezTo>
                  <a:cubicBezTo>
                    <a:pt x="209" y="76"/>
                    <a:pt x="198" y="71"/>
                    <a:pt x="203" y="63"/>
                  </a:cubicBezTo>
                  <a:cubicBezTo>
                    <a:pt x="198" y="65"/>
                    <a:pt x="193" y="66"/>
                    <a:pt x="188" y="67"/>
                  </a:cubicBezTo>
                  <a:cubicBezTo>
                    <a:pt x="194" y="72"/>
                    <a:pt x="205" y="76"/>
                    <a:pt x="211" y="79"/>
                  </a:cubicBezTo>
                  <a:close/>
                  <a:moveTo>
                    <a:pt x="150" y="67"/>
                  </a:moveTo>
                  <a:cubicBezTo>
                    <a:pt x="152" y="67"/>
                    <a:pt x="155" y="68"/>
                    <a:pt x="154" y="65"/>
                  </a:cubicBezTo>
                  <a:cubicBezTo>
                    <a:pt x="153" y="64"/>
                    <a:pt x="151" y="66"/>
                    <a:pt x="150" y="67"/>
                  </a:cubicBezTo>
                  <a:close/>
                  <a:moveTo>
                    <a:pt x="160" y="70"/>
                  </a:moveTo>
                  <a:cubicBezTo>
                    <a:pt x="164" y="72"/>
                    <a:pt x="166" y="69"/>
                    <a:pt x="170" y="69"/>
                  </a:cubicBezTo>
                  <a:cubicBezTo>
                    <a:pt x="170" y="67"/>
                    <a:pt x="170" y="67"/>
                    <a:pt x="171" y="66"/>
                  </a:cubicBezTo>
                  <a:cubicBezTo>
                    <a:pt x="167" y="65"/>
                    <a:pt x="162" y="67"/>
                    <a:pt x="160" y="70"/>
                  </a:cubicBezTo>
                  <a:close/>
                  <a:moveTo>
                    <a:pt x="526" y="88"/>
                  </a:moveTo>
                  <a:cubicBezTo>
                    <a:pt x="516" y="79"/>
                    <a:pt x="508" y="65"/>
                    <a:pt x="492" y="66"/>
                  </a:cubicBezTo>
                  <a:cubicBezTo>
                    <a:pt x="503" y="72"/>
                    <a:pt x="515" y="82"/>
                    <a:pt x="526" y="88"/>
                  </a:cubicBezTo>
                  <a:close/>
                  <a:moveTo>
                    <a:pt x="248" y="74"/>
                  </a:moveTo>
                  <a:cubicBezTo>
                    <a:pt x="254" y="78"/>
                    <a:pt x="258" y="71"/>
                    <a:pt x="260" y="67"/>
                  </a:cubicBezTo>
                  <a:cubicBezTo>
                    <a:pt x="255" y="64"/>
                    <a:pt x="250" y="71"/>
                    <a:pt x="248" y="74"/>
                  </a:cubicBezTo>
                  <a:close/>
                  <a:moveTo>
                    <a:pt x="209" y="69"/>
                  </a:moveTo>
                  <a:cubicBezTo>
                    <a:pt x="214" y="77"/>
                    <a:pt x="225" y="80"/>
                    <a:pt x="232" y="86"/>
                  </a:cubicBezTo>
                  <a:cubicBezTo>
                    <a:pt x="235" y="83"/>
                    <a:pt x="238" y="79"/>
                    <a:pt x="241" y="76"/>
                  </a:cubicBezTo>
                  <a:cubicBezTo>
                    <a:pt x="233" y="71"/>
                    <a:pt x="221" y="69"/>
                    <a:pt x="209" y="69"/>
                  </a:cubicBezTo>
                  <a:close/>
                  <a:moveTo>
                    <a:pt x="596" y="107"/>
                  </a:moveTo>
                  <a:cubicBezTo>
                    <a:pt x="584" y="92"/>
                    <a:pt x="570" y="80"/>
                    <a:pt x="553" y="69"/>
                  </a:cubicBezTo>
                  <a:cubicBezTo>
                    <a:pt x="566" y="83"/>
                    <a:pt x="578" y="101"/>
                    <a:pt x="596" y="107"/>
                  </a:cubicBezTo>
                  <a:close/>
                  <a:moveTo>
                    <a:pt x="194" y="79"/>
                  </a:moveTo>
                  <a:cubicBezTo>
                    <a:pt x="195" y="78"/>
                    <a:pt x="195" y="76"/>
                    <a:pt x="197" y="77"/>
                  </a:cubicBezTo>
                  <a:cubicBezTo>
                    <a:pt x="194" y="73"/>
                    <a:pt x="187" y="72"/>
                    <a:pt x="180" y="70"/>
                  </a:cubicBezTo>
                  <a:cubicBezTo>
                    <a:pt x="185" y="73"/>
                    <a:pt x="189" y="77"/>
                    <a:pt x="194" y="79"/>
                  </a:cubicBezTo>
                  <a:close/>
                  <a:moveTo>
                    <a:pt x="171" y="74"/>
                  </a:moveTo>
                  <a:cubicBezTo>
                    <a:pt x="175" y="75"/>
                    <a:pt x="178" y="77"/>
                    <a:pt x="183" y="78"/>
                  </a:cubicBezTo>
                  <a:cubicBezTo>
                    <a:pt x="179" y="76"/>
                    <a:pt x="174" y="67"/>
                    <a:pt x="171" y="74"/>
                  </a:cubicBezTo>
                  <a:close/>
                  <a:moveTo>
                    <a:pt x="259" y="79"/>
                  </a:moveTo>
                  <a:cubicBezTo>
                    <a:pt x="270" y="87"/>
                    <a:pt x="281" y="76"/>
                    <a:pt x="265" y="71"/>
                  </a:cubicBezTo>
                  <a:cubicBezTo>
                    <a:pt x="264" y="74"/>
                    <a:pt x="260" y="75"/>
                    <a:pt x="259" y="79"/>
                  </a:cubicBezTo>
                  <a:close/>
                  <a:moveTo>
                    <a:pt x="493" y="86"/>
                  </a:moveTo>
                  <a:cubicBezTo>
                    <a:pt x="486" y="77"/>
                    <a:pt x="469" y="75"/>
                    <a:pt x="457" y="72"/>
                  </a:cubicBezTo>
                  <a:cubicBezTo>
                    <a:pt x="467" y="79"/>
                    <a:pt x="480" y="85"/>
                    <a:pt x="493" y="86"/>
                  </a:cubicBezTo>
                  <a:close/>
                  <a:moveTo>
                    <a:pt x="146" y="75"/>
                  </a:moveTo>
                  <a:cubicBezTo>
                    <a:pt x="148" y="79"/>
                    <a:pt x="156" y="76"/>
                    <a:pt x="158" y="73"/>
                  </a:cubicBezTo>
                  <a:cubicBezTo>
                    <a:pt x="154" y="72"/>
                    <a:pt x="147" y="71"/>
                    <a:pt x="146" y="75"/>
                  </a:cubicBezTo>
                  <a:close/>
                  <a:moveTo>
                    <a:pt x="350" y="74"/>
                  </a:moveTo>
                  <a:cubicBezTo>
                    <a:pt x="357" y="83"/>
                    <a:pt x="370" y="84"/>
                    <a:pt x="383" y="83"/>
                  </a:cubicBezTo>
                  <a:cubicBezTo>
                    <a:pt x="379" y="80"/>
                    <a:pt x="374" y="78"/>
                    <a:pt x="373" y="73"/>
                  </a:cubicBezTo>
                  <a:cubicBezTo>
                    <a:pt x="367" y="72"/>
                    <a:pt x="358" y="75"/>
                    <a:pt x="350" y="74"/>
                  </a:cubicBezTo>
                  <a:close/>
                  <a:moveTo>
                    <a:pt x="132" y="76"/>
                  </a:moveTo>
                  <a:cubicBezTo>
                    <a:pt x="134" y="75"/>
                    <a:pt x="135" y="74"/>
                    <a:pt x="137" y="74"/>
                  </a:cubicBezTo>
                  <a:cubicBezTo>
                    <a:pt x="136" y="71"/>
                    <a:pt x="132" y="74"/>
                    <a:pt x="132" y="76"/>
                  </a:cubicBezTo>
                  <a:close/>
                  <a:moveTo>
                    <a:pt x="280" y="76"/>
                  </a:moveTo>
                  <a:cubicBezTo>
                    <a:pt x="281" y="76"/>
                    <a:pt x="282" y="77"/>
                    <a:pt x="283" y="77"/>
                  </a:cubicBezTo>
                  <a:cubicBezTo>
                    <a:pt x="284" y="75"/>
                    <a:pt x="286" y="75"/>
                    <a:pt x="289" y="76"/>
                  </a:cubicBezTo>
                  <a:cubicBezTo>
                    <a:pt x="289" y="74"/>
                    <a:pt x="291" y="74"/>
                    <a:pt x="292" y="73"/>
                  </a:cubicBezTo>
                  <a:cubicBezTo>
                    <a:pt x="287" y="73"/>
                    <a:pt x="283" y="72"/>
                    <a:pt x="280" y="76"/>
                  </a:cubicBezTo>
                  <a:close/>
                  <a:moveTo>
                    <a:pt x="583" y="124"/>
                  </a:moveTo>
                  <a:cubicBezTo>
                    <a:pt x="580" y="120"/>
                    <a:pt x="576" y="117"/>
                    <a:pt x="574" y="113"/>
                  </a:cubicBezTo>
                  <a:cubicBezTo>
                    <a:pt x="566" y="113"/>
                    <a:pt x="560" y="107"/>
                    <a:pt x="558" y="99"/>
                  </a:cubicBezTo>
                  <a:cubicBezTo>
                    <a:pt x="552" y="100"/>
                    <a:pt x="546" y="95"/>
                    <a:pt x="545" y="90"/>
                  </a:cubicBezTo>
                  <a:cubicBezTo>
                    <a:pt x="533" y="89"/>
                    <a:pt x="528" y="77"/>
                    <a:pt x="516" y="73"/>
                  </a:cubicBezTo>
                  <a:cubicBezTo>
                    <a:pt x="533" y="95"/>
                    <a:pt x="560" y="108"/>
                    <a:pt x="583" y="124"/>
                  </a:cubicBezTo>
                  <a:close/>
                  <a:moveTo>
                    <a:pt x="155" y="82"/>
                  </a:moveTo>
                  <a:cubicBezTo>
                    <a:pt x="162" y="85"/>
                    <a:pt x="167" y="91"/>
                    <a:pt x="175" y="94"/>
                  </a:cubicBezTo>
                  <a:cubicBezTo>
                    <a:pt x="178" y="90"/>
                    <a:pt x="180" y="85"/>
                    <a:pt x="183" y="82"/>
                  </a:cubicBezTo>
                  <a:cubicBezTo>
                    <a:pt x="174" y="78"/>
                    <a:pt x="161" y="70"/>
                    <a:pt x="155" y="82"/>
                  </a:cubicBezTo>
                  <a:close/>
                  <a:moveTo>
                    <a:pt x="337" y="76"/>
                  </a:moveTo>
                  <a:cubicBezTo>
                    <a:pt x="339" y="78"/>
                    <a:pt x="343" y="79"/>
                    <a:pt x="343" y="83"/>
                  </a:cubicBezTo>
                  <a:cubicBezTo>
                    <a:pt x="345" y="81"/>
                    <a:pt x="347" y="81"/>
                    <a:pt x="349" y="79"/>
                  </a:cubicBezTo>
                  <a:cubicBezTo>
                    <a:pt x="346" y="80"/>
                    <a:pt x="348" y="78"/>
                    <a:pt x="347" y="77"/>
                  </a:cubicBezTo>
                  <a:cubicBezTo>
                    <a:pt x="342" y="77"/>
                    <a:pt x="340" y="74"/>
                    <a:pt x="337" y="76"/>
                  </a:cubicBezTo>
                  <a:close/>
                  <a:moveTo>
                    <a:pt x="237" y="90"/>
                  </a:moveTo>
                  <a:cubicBezTo>
                    <a:pt x="244" y="91"/>
                    <a:pt x="247" y="83"/>
                    <a:pt x="250" y="78"/>
                  </a:cubicBezTo>
                  <a:cubicBezTo>
                    <a:pt x="243" y="73"/>
                    <a:pt x="237" y="84"/>
                    <a:pt x="237" y="90"/>
                  </a:cubicBezTo>
                  <a:close/>
                  <a:moveTo>
                    <a:pt x="286" y="79"/>
                  </a:moveTo>
                  <a:cubicBezTo>
                    <a:pt x="289" y="84"/>
                    <a:pt x="301" y="79"/>
                    <a:pt x="306" y="77"/>
                  </a:cubicBezTo>
                  <a:cubicBezTo>
                    <a:pt x="301" y="76"/>
                    <a:pt x="291" y="77"/>
                    <a:pt x="286" y="79"/>
                  </a:cubicBezTo>
                  <a:close/>
                  <a:moveTo>
                    <a:pt x="391" y="84"/>
                  </a:moveTo>
                  <a:cubicBezTo>
                    <a:pt x="399" y="87"/>
                    <a:pt x="410" y="85"/>
                    <a:pt x="417" y="86"/>
                  </a:cubicBezTo>
                  <a:cubicBezTo>
                    <a:pt x="407" y="82"/>
                    <a:pt x="396" y="76"/>
                    <a:pt x="382" y="77"/>
                  </a:cubicBezTo>
                  <a:cubicBezTo>
                    <a:pt x="385" y="78"/>
                    <a:pt x="387" y="82"/>
                    <a:pt x="391" y="84"/>
                  </a:cubicBezTo>
                  <a:close/>
                  <a:moveTo>
                    <a:pt x="137" y="79"/>
                  </a:moveTo>
                  <a:cubicBezTo>
                    <a:pt x="139" y="79"/>
                    <a:pt x="141" y="82"/>
                    <a:pt x="145" y="80"/>
                  </a:cubicBezTo>
                  <a:cubicBezTo>
                    <a:pt x="144" y="76"/>
                    <a:pt x="139" y="76"/>
                    <a:pt x="137" y="79"/>
                  </a:cubicBezTo>
                  <a:close/>
                  <a:moveTo>
                    <a:pt x="321" y="80"/>
                  </a:moveTo>
                  <a:cubicBezTo>
                    <a:pt x="325" y="83"/>
                    <a:pt x="330" y="84"/>
                    <a:pt x="338" y="83"/>
                  </a:cubicBezTo>
                  <a:cubicBezTo>
                    <a:pt x="335" y="77"/>
                    <a:pt x="327" y="76"/>
                    <a:pt x="321" y="80"/>
                  </a:cubicBezTo>
                  <a:close/>
                  <a:moveTo>
                    <a:pt x="202" y="78"/>
                  </a:moveTo>
                  <a:cubicBezTo>
                    <a:pt x="201" y="80"/>
                    <a:pt x="200" y="82"/>
                    <a:pt x="199" y="83"/>
                  </a:cubicBezTo>
                  <a:cubicBezTo>
                    <a:pt x="207" y="86"/>
                    <a:pt x="224" y="104"/>
                    <a:pt x="230" y="91"/>
                  </a:cubicBezTo>
                  <a:cubicBezTo>
                    <a:pt x="221" y="86"/>
                    <a:pt x="211" y="81"/>
                    <a:pt x="202" y="78"/>
                  </a:cubicBezTo>
                  <a:close/>
                  <a:moveTo>
                    <a:pt x="97" y="84"/>
                  </a:moveTo>
                  <a:cubicBezTo>
                    <a:pt x="103" y="86"/>
                    <a:pt x="104" y="81"/>
                    <a:pt x="107" y="79"/>
                  </a:cubicBezTo>
                  <a:cubicBezTo>
                    <a:pt x="103" y="79"/>
                    <a:pt x="100" y="81"/>
                    <a:pt x="97" y="84"/>
                  </a:cubicBezTo>
                  <a:close/>
                  <a:moveTo>
                    <a:pt x="122" y="80"/>
                  </a:moveTo>
                  <a:cubicBezTo>
                    <a:pt x="124" y="81"/>
                    <a:pt x="126" y="79"/>
                    <a:pt x="124" y="79"/>
                  </a:cubicBezTo>
                  <a:cubicBezTo>
                    <a:pt x="124" y="80"/>
                    <a:pt x="122" y="78"/>
                    <a:pt x="122" y="80"/>
                  </a:cubicBezTo>
                  <a:close/>
                  <a:moveTo>
                    <a:pt x="256" y="80"/>
                  </a:moveTo>
                  <a:cubicBezTo>
                    <a:pt x="253" y="85"/>
                    <a:pt x="249" y="88"/>
                    <a:pt x="247" y="93"/>
                  </a:cubicBezTo>
                  <a:cubicBezTo>
                    <a:pt x="255" y="92"/>
                    <a:pt x="260" y="88"/>
                    <a:pt x="264" y="83"/>
                  </a:cubicBezTo>
                  <a:cubicBezTo>
                    <a:pt x="261" y="83"/>
                    <a:pt x="259" y="81"/>
                    <a:pt x="256" y="80"/>
                  </a:cubicBezTo>
                  <a:close/>
                  <a:moveTo>
                    <a:pt x="277" y="84"/>
                  </a:moveTo>
                  <a:cubicBezTo>
                    <a:pt x="281" y="84"/>
                    <a:pt x="283" y="85"/>
                    <a:pt x="285" y="83"/>
                  </a:cubicBezTo>
                  <a:cubicBezTo>
                    <a:pt x="283" y="81"/>
                    <a:pt x="278" y="80"/>
                    <a:pt x="277" y="84"/>
                  </a:cubicBezTo>
                  <a:close/>
                  <a:moveTo>
                    <a:pt x="295" y="86"/>
                  </a:moveTo>
                  <a:cubicBezTo>
                    <a:pt x="301" y="85"/>
                    <a:pt x="311" y="87"/>
                    <a:pt x="315" y="83"/>
                  </a:cubicBezTo>
                  <a:cubicBezTo>
                    <a:pt x="310" y="79"/>
                    <a:pt x="300" y="83"/>
                    <a:pt x="295" y="86"/>
                  </a:cubicBezTo>
                  <a:close/>
                  <a:moveTo>
                    <a:pt x="127" y="83"/>
                  </a:moveTo>
                  <a:cubicBezTo>
                    <a:pt x="129" y="84"/>
                    <a:pt x="130" y="86"/>
                    <a:pt x="134" y="86"/>
                  </a:cubicBezTo>
                  <a:cubicBezTo>
                    <a:pt x="134" y="85"/>
                    <a:pt x="137" y="85"/>
                    <a:pt x="138" y="83"/>
                  </a:cubicBezTo>
                  <a:cubicBezTo>
                    <a:pt x="137" y="82"/>
                    <a:pt x="135" y="81"/>
                    <a:pt x="133" y="82"/>
                  </a:cubicBezTo>
                  <a:cubicBezTo>
                    <a:pt x="133" y="84"/>
                    <a:pt x="131" y="84"/>
                    <a:pt x="129" y="84"/>
                  </a:cubicBezTo>
                  <a:cubicBezTo>
                    <a:pt x="128" y="83"/>
                    <a:pt x="131" y="82"/>
                    <a:pt x="128" y="82"/>
                  </a:cubicBezTo>
                  <a:cubicBezTo>
                    <a:pt x="128" y="82"/>
                    <a:pt x="127" y="82"/>
                    <a:pt x="127" y="83"/>
                  </a:cubicBezTo>
                  <a:close/>
                  <a:moveTo>
                    <a:pt x="457" y="85"/>
                  </a:moveTo>
                  <a:cubicBezTo>
                    <a:pt x="454" y="86"/>
                    <a:pt x="453" y="81"/>
                    <a:pt x="451" y="83"/>
                  </a:cubicBezTo>
                  <a:cubicBezTo>
                    <a:pt x="453" y="83"/>
                    <a:pt x="456" y="88"/>
                    <a:pt x="457" y="85"/>
                  </a:cubicBezTo>
                  <a:close/>
                  <a:moveTo>
                    <a:pt x="591" y="130"/>
                  </a:moveTo>
                  <a:cubicBezTo>
                    <a:pt x="592" y="131"/>
                    <a:pt x="594" y="131"/>
                    <a:pt x="595" y="133"/>
                  </a:cubicBezTo>
                  <a:cubicBezTo>
                    <a:pt x="595" y="134"/>
                    <a:pt x="595" y="135"/>
                    <a:pt x="595" y="136"/>
                  </a:cubicBezTo>
                  <a:cubicBezTo>
                    <a:pt x="600" y="141"/>
                    <a:pt x="603" y="148"/>
                    <a:pt x="609" y="150"/>
                  </a:cubicBezTo>
                  <a:cubicBezTo>
                    <a:pt x="599" y="121"/>
                    <a:pt x="572" y="102"/>
                    <a:pt x="548" y="85"/>
                  </a:cubicBezTo>
                  <a:cubicBezTo>
                    <a:pt x="544" y="85"/>
                    <a:pt x="541" y="82"/>
                    <a:pt x="539" y="83"/>
                  </a:cubicBezTo>
                  <a:cubicBezTo>
                    <a:pt x="558" y="96"/>
                    <a:pt x="578" y="110"/>
                    <a:pt x="591" y="130"/>
                  </a:cubicBezTo>
                  <a:close/>
                  <a:moveTo>
                    <a:pt x="423" y="83"/>
                  </a:moveTo>
                  <a:cubicBezTo>
                    <a:pt x="423" y="85"/>
                    <a:pt x="425" y="85"/>
                    <a:pt x="424" y="86"/>
                  </a:cubicBezTo>
                  <a:cubicBezTo>
                    <a:pt x="427" y="85"/>
                    <a:pt x="430" y="92"/>
                    <a:pt x="433" y="88"/>
                  </a:cubicBezTo>
                  <a:cubicBezTo>
                    <a:pt x="431" y="87"/>
                    <a:pt x="427" y="86"/>
                    <a:pt x="425" y="83"/>
                  </a:cubicBezTo>
                  <a:cubicBezTo>
                    <a:pt x="425" y="83"/>
                    <a:pt x="424" y="84"/>
                    <a:pt x="423" y="83"/>
                  </a:cubicBezTo>
                  <a:close/>
                  <a:moveTo>
                    <a:pt x="185" y="95"/>
                  </a:moveTo>
                  <a:cubicBezTo>
                    <a:pt x="187" y="93"/>
                    <a:pt x="188" y="87"/>
                    <a:pt x="191" y="87"/>
                  </a:cubicBezTo>
                  <a:cubicBezTo>
                    <a:pt x="191" y="85"/>
                    <a:pt x="189" y="84"/>
                    <a:pt x="186" y="83"/>
                  </a:cubicBezTo>
                  <a:cubicBezTo>
                    <a:pt x="187" y="88"/>
                    <a:pt x="183" y="92"/>
                    <a:pt x="185" y="95"/>
                  </a:cubicBezTo>
                  <a:close/>
                  <a:moveTo>
                    <a:pt x="156" y="87"/>
                  </a:moveTo>
                  <a:cubicBezTo>
                    <a:pt x="154" y="86"/>
                    <a:pt x="153" y="83"/>
                    <a:pt x="151" y="85"/>
                  </a:cubicBezTo>
                  <a:cubicBezTo>
                    <a:pt x="152" y="86"/>
                    <a:pt x="155" y="88"/>
                    <a:pt x="156" y="87"/>
                  </a:cubicBezTo>
                  <a:close/>
                  <a:moveTo>
                    <a:pt x="115" y="91"/>
                  </a:moveTo>
                  <a:cubicBezTo>
                    <a:pt x="118" y="91"/>
                    <a:pt x="119" y="93"/>
                    <a:pt x="123" y="93"/>
                  </a:cubicBezTo>
                  <a:cubicBezTo>
                    <a:pt x="125" y="91"/>
                    <a:pt x="128" y="90"/>
                    <a:pt x="130" y="88"/>
                  </a:cubicBezTo>
                  <a:cubicBezTo>
                    <a:pt x="125" y="87"/>
                    <a:pt x="118" y="84"/>
                    <a:pt x="115" y="91"/>
                  </a:cubicBezTo>
                  <a:close/>
                  <a:moveTo>
                    <a:pt x="334" y="86"/>
                  </a:moveTo>
                  <a:cubicBezTo>
                    <a:pt x="337" y="90"/>
                    <a:pt x="343" y="87"/>
                    <a:pt x="347" y="88"/>
                  </a:cubicBezTo>
                  <a:cubicBezTo>
                    <a:pt x="346" y="84"/>
                    <a:pt x="339" y="88"/>
                    <a:pt x="334" y="86"/>
                  </a:cubicBezTo>
                  <a:close/>
                  <a:moveTo>
                    <a:pt x="79" y="94"/>
                  </a:moveTo>
                  <a:cubicBezTo>
                    <a:pt x="82" y="92"/>
                    <a:pt x="86" y="90"/>
                    <a:pt x="88" y="86"/>
                  </a:cubicBezTo>
                  <a:cubicBezTo>
                    <a:pt x="84" y="87"/>
                    <a:pt x="77" y="91"/>
                    <a:pt x="79" y="94"/>
                  </a:cubicBezTo>
                  <a:close/>
                  <a:moveTo>
                    <a:pt x="147" y="87"/>
                  </a:moveTo>
                  <a:cubicBezTo>
                    <a:pt x="144" y="88"/>
                    <a:pt x="142" y="90"/>
                    <a:pt x="140" y="92"/>
                  </a:cubicBezTo>
                  <a:cubicBezTo>
                    <a:pt x="150" y="97"/>
                    <a:pt x="159" y="103"/>
                    <a:pt x="168" y="108"/>
                  </a:cubicBezTo>
                  <a:cubicBezTo>
                    <a:pt x="169" y="105"/>
                    <a:pt x="172" y="103"/>
                    <a:pt x="173" y="99"/>
                  </a:cubicBezTo>
                  <a:cubicBezTo>
                    <a:pt x="164" y="95"/>
                    <a:pt x="156" y="91"/>
                    <a:pt x="147" y="87"/>
                  </a:cubicBezTo>
                  <a:close/>
                  <a:moveTo>
                    <a:pt x="313" y="88"/>
                  </a:moveTo>
                  <a:cubicBezTo>
                    <a:pt x="310" y="89"/>
                    <a:pt x="304" y="88"/>
                    <a:pt x="302" y="90"/>
                  </a:cubicBezTo>
                  <a:cubicBezTo>
                    <a:pt x="308" y="92"/>
                    <a:pt x="315" y="90"/>
                    <a:pt x="323" y="90"/>
                  </a:cubicBezTo>
                  <a:cubicBezTo>
                    <a:pt x="322" y="86"/>
                    <a:pt x="316" y="88"/>
                    <a:pt x="313" y="88"/>
                  </a:cubicBezTo>
                  <a:close/>
                  <a:moveTo>
                    <a:pt x="191" y="104"/>
                  </a:moveTo>
                  <a:cubicBezTo>
                    <a:pt x="198" y="102"/>
                    <a:pt x="205" y="99"/>
                    <a:pt x="214" y="99"/>
                  </a:cubicBezTo>
                  <a:cubicBezTo>
                    <a:pt x="209" y="94"/>
                    <a:pt x="204" y="90"/>
                    <a:pt x="197" y="88"/>
                  </a:cubicBezTo>
                  <a:cubicBezTo>
                    <a:pt x="195" y="94"/>
                    <a:pt x="194" y="99"/>
                    <a:pt x="191" y="104"/>
                  </a:cubicBezTo>
                  <a:close/>
                  <a:moveTo>
                    <a:pt x="504" y="102"/>
                  </a:moveTo>
                  <a:cubicBezTo>
                    <a:pt x="514" y="107"/>
                    <a:pt x="521" y="114"/>
                    <a:pt x="530" y="119"/>
                  </a:cubicBezTo>
                  <a:cubicBezTo>
                    <a:pt x="523" y="102"/>
                    <a:pt x="505" y="94"/>
                    <a:pt x="485" y="89"/>
                  </a:cubicBezTo>
                  <a:cubicBezTo>
                    <a:pt x="490" y="95"/>
                    <a:pt x="499" y="97"/>
                    <a:pt x="504" y="102"/>
                  </a:cubicBezTo>
                  <a:close/>
                  <a:moveTo>
                    <a:pt x="378" y="91"/>
                  </a:moveTo>
                  <a:cubicBezTo>
                    <a:pt x="387" y="94"/>
                    <a:pt x="395" y="98"/>
                    <a:pt x="403" y="102"/>
                  </a:cubicBezTo>
                  <a:cubicBezTo>
                    <a:pt x="397" y="96"/>
                    <a:pt x="391" y="87"/>
                    <a:pt x="378" y="91"/>
                  </a:cubicBezTo>
                  <a:close/>
                  <a:moveTo>
                    <a:pt x="516" y="96"/>
                  </a:moveTo>
                  <a:cubicBezTo>
                    <a:pt x="518" y="96"/>
                    <a:pt x="519" y="97"/>
                    <a:pt x="520" y="96"/>
                  </a:cubicBezTo>
                  <a:cubicBezTo>
                    <a:pt x="517" y="94"/>
                    <a:pt x="513" y="92"/>
                    <a:pt x="509" y="90"/>
                  </a:cubicBezTo>
                  <a:cubicBezTo>
                    <a:pt x="510" y="93"/>
                    <a:pt x="516" y="92"/>
                    <a:pt x="516" y="96"/>
                  </a:cubicBezTo>
                  <a:close/>
                  <a:moveTo>
                    <a:pt x="342" y="92"/>
                  </a:moveTo>
                  <a:cubicBezTo>
                    <a:pt x="344" y="93"/>
                    <a:pt x="346" y="94"/>
                    <a:pt x="349" y="94"/>
                  </a:cubicBezTo>
                  <a:cubicBezTo>
                    <a:pt x="349" y="92"/>
                    <a:pt x="351" y="92"/>
                    <a:pt x="351" y="91"/>
                  </a:cubicBezTo>
                  <a:cubicBezTo>
                    <a:pt x="347" y="91"/>
                    <a:pt x="344" y="91"/>
                    <a:pt x="342" y="92"/>
                  </a:cubicBezTo>
                  <a:close/>
                  <a:moveTo>
                    <a:pt x="379" y="94"/>
                  </a:moveTo>
                  <a:cubicBezTo>
                    <a:pt x="379" y="92"/>
                    <a:pt x="376" y="93"/>
                    <a:pt x="375" y="91"/>
                  </a:cubicBezTo>
                  <a:cubicBezTo>
                    <a:pt x="375" y="94"/>
                    <a:pt x="377" y="94"/>
                    <a:pt x="379" y="94"/>
                  </a:cubicBezTo>
                  <a:close/>
                  <a:moveTo>
                    <a:pt x="436" y="110"/>
                  </a:moveTo>
                  <a:cubicBezTo>
                    <a:pt x="437" y="109"/>
                    <a:pt x="438" y="108"/>
                    <a:pt x="440" y="108"/>
                  </a:cubicBezTo>
                  <a:cubicBezTo>
                    <a:pt x="440" y="111"/>
                    <a:pt x="442" y="112"/>
                    <a:pt x="444" y="113"/>
                  </a:cubicBezTo>
                  <a:cubicBezTo>
                    <a:pt x="450" y="113"/>
                    <a:pt x="457" y="118"/>
                    <a:pt x="464" y="120"/>
                  </a:cubicBezTo>
                  <a:cubicBezTo>
                    <a:pt x="458" y="111"/>
                    <a:pt x="450" y="108"/>
                    <a:pt x="442" y="102"/>
                  </a:cubicBezTo>
                  <a:cubicBezTo>
                    <a:pt x="439" y="100"/>
                    <a:pt x="437" y="97"/>
                    <a:pt x="434" y="96"/>
                  </a:cubicBezTo>
                  <a:cubicBezTo>
                    <a:pt x="425" y="91"/>
                    <a:pt x="413" y="93"/>
                    <a:pt x="403" y="91"/>
                  </a:cubicBezTo>
                  <a:cubicBezTo>
                    <a:pt x="413" y="99"/>
                    <a:pt x="422" y="107"/>
                    <a:pt x="436" y="110"/>
                  </a:cubicBezTo>
                  <a:close/>
                  <a:moveTo>
                    <a:pt x="233" y="94"/>
                  </a:moveTo>
                  <a:cubicBezTo>
                    <a:pt x="234" y="95"/>
                    <a:pt x="235" y="94"/>
                    <a:pt x="235" y="93"/>
                  </a:cubicBezTo>
                  <a:cubicBezTo>
                    <a:pt x="234" y="93"/>
                    <a:pt x="234" y="92"/>
                    <a:pt x="233" y="92"/>
                  </a:cubicBezTo>
                  <a:cubicBezTo>
                    <a:pt x="233" y="93"/>
                    <a:pt x="232" y="93"/>
                    <a:pt x="233" y="94"/>
                  </a:cubicBezTo>
                  <a:close/>
                  <a:moveTo>
                    <a:pt x="105" y="96"/>
                  </a:moveTo>
                  <a:cubicBezTo>
                    <a:pt x="109" y="102"/>
                    <a:pt x="117" y="102"/>
                    <a:pt x="120" y="96"/>
                  </a:cubicBezTo>
                  <a:cubicBezTo>
                    <a:pt x="115" y="94"/>
                    <a:pt x="107" y="90"/>
                    <a:pt x="105" y="96"/>
                  </a:cubicBezTo>
                  <a:close/>
                  <a:moveTo>
                    <a:pt x="133" y="98"/>
                  </a:moveTo>
                  <a:cubicBezTo>
                    <a:pt x="144" y="103"/>
                    <a:pt x="154" y="108"/>
                    <a:pt x="165" y="113"/>
                  </a:cubicBezTo>
                  <a:cubicBezTo>
                    <a:pt x="165" y="110"/>
                    <a:pt x="161" y="111"/>
                    <a:pt x="162" y="108"/>
                  </a:cubicBezTo>
                  <a:cubicBezTo>
                    <a:pt x="151" y="105"/>
                    <a:pt x="149" y="98"/>
                    <a:pt x="140" y="97"/>
                  </a:cubicBezTo>
                  <a:cubicBezTo>
                    <a:pt x="140" y="96"/>
                    <a:pt x="139" y="95"/>
                    <a:pt x="139" y="94"/>
                  </a:cubicBezTo>
                  <a:cubicBezTo>
                    <a:pt x="138" y="94"/>
                    <a:pt x="137" y="94"/>
                    <a:pt x="137" y="93"/>
                  </a:cubicBezTo>
                  <a:cubicBezTo>
                    <a:pt x="136" y="96"/>
                    <a:pt x="134" y="96"/>
                    <a:pt x="133" y="98"/>
                  </a:cubicBezTo>
                  <a:close/>
                  <a:moveTo>
                    <a:pt x="278" y="94"/>
                  </a:moveTo>
                  <a:cubicBezTo>
                    <a:pt x="278" y="95"/>
                    <a:pt x="277" y="96"/>
                    <a:pt x="278" y="96"/>
                  </a:cubicBezTo>
                  <a:cubicBezTo>
                    <a:pt x="279" y="95"/>
                    <a:pt x="280" y="95"/>
                    <a:pt x="282" y="95"/>
                  </a:cubicBezTo>
                  <a:cubicBezTo>
                    <a:pt x="281" y="92"/>
                    <a:pt x="280" y="94"/>
                    <a:pt x="278" y="94"/>
                  </a:cubicBezTo>
                  <a:close/>
                  <a:moveTo>
                    <a:pt x="253" y="99"/>
                  </a:moveTo>
                  <a:cubicBezTo>
                    <a:pt x="258" y="101"/>
                    <a:pt x="270" y="98"/>
                    <a:pt x="273" y="96"/>
                  </a:cubicBezTo>
                  <a:cubicBezTo>
                    <a:pt x="267" y="94"/>
                    <a:pt x="256" y="94"/>
                    <a:pt x="253" y="99"/>
                  </a:cubicBezTo>
                  <a:close/>
                  <a:moveTo>
                    <a:pt x="310" y="96"/>
                  </a:moveTo>
                  <a:cubicBezTo>
                    <a:pt x="316" y="99"/>
                    <a:pt x="319" y="105"/>
                    <a:pt x="329" y="104"/>
                  </a:cubicBezTo>
                  <a:cubicBezTo>
                    <a:pt x="329" y="100"/>
                    <a:pt x="333" y="100"/>
                    <a:pt x="334" y="96"/>
                  </a:cubicBezTo>
                  <a:cubicBezTo>
                    <a:pt x="327" y="96"/>
                    <a:pt x="317" y="94"/>
                    <a:pt x="310" y="96"/>
                  </a:cubicBezTo>
                  <a:close/>
                  <a:moveTo>
                    <a:pt x="311" y="104"/>
                  </a:moveTo>
                  <a:cubicBezTo>
                    <a:pt x="305" y="102"/>
                    <a:pt x="291" y="90"/>
                    <a:pt x="290" y="104"/>
                  </a:cubicBezTo>
                  <a:cubicBezTo>
                    <a:pt x="297" y="108"/>
                    <a:pt x="304" y="112"/>
                    <a:pt x="313" y="110"/>
                  </a:cubicBezTo>
                  <a:cubicBezTo>
                    <a:pt x="312" y="108"/>
                    <a:pt x="311" y="106"/>
                    <a:pt x="311" y="104"/>
                  </a:cubicBezTo>
                  <a:close/>
                  <a:moveTo>
                    <a:pt x="308" y="100"/>
                  </a:moveTo>
                  <a:cubicBezTo>
                    <a:pt x="308" y="97"/>
                    <a:pt x="306" y="97"/>
                    <a:pt x="304" y="97"/>
                  </a:cubicBezTo>
                  <a:cubicBezTo>
                    <a:pt x="304" y="99"/>
                    <a:pt x="307" y="99"/>
                    <a:pt x="308" y="100"/>
                  </a:cubicBezTo>
                  <a:close/>
                  <a:moveTo>
                    <a:pt x="388" y="99"/>
                  </a:moveTo>
                  <a:cubicBezTo>
                    <a:pt x="389" y="99"/>
                    <a:pt x="389" y="99"/>
                    <a:pt x="390" y="100"/>
                  </a:cubicBezTo>
                  <a:cubicBezTo>
                    <a:pt x="391" y="98"/>
                    <a:pt x="385" y="97"/>
                    <a:pt x="387" y="98"/>
                  </a:cubicBezTo>
                  <a:cubicBezTo>
                    <a:pt x="387" y="98"/>
                    <a:pt x="388" y="99"/>
                    <a:pt x="388" y="99"/>
                  </a:cubicBezTo>
                  <a:close/>
                  <a:moveTo>
                    <a:pt x="186" y="102"/>
                  </a:moveTo>
                  <a:cubicBezTo>
                    <a:pt x="188" y="103"/>
                    <a:pt x="189" y="98"/>
                    <a:pt x="187" y="98"/>
                  </a:cubicBezTo>
                  <a:cubicBezTo>
                    <a:pt x="188" y="100"/>
                    <a:pt x="186" y="100"/>
                    <a:pt x="186" y="102"/>
                  </a:cubicBezTo>
                  <a:close/>
                  <a:moveTo>
                    <a:pt x="356" y="99"/>
                  </a:moveTo>
                  <a:cubicBezTo>
                    <a:pt x="366" y="105"/>
                    <a:pt x="375" y="111"/>
                    <a:pt x="385" y="116"/>
                  </a:cubicBezTo>
                  <a:cubicBezTo>
                    <a:pt x="385" y="114"/>
                    <a:pt x="387" y="115"/>
                    <a:pt x="386" y="113"/>
                  </a:cubicBezTo>
                  <a:cubicBezTo>
                    <a:pt x="375" y="107"/>
                    <a:pt x="369" y="97"/>
                    <a:pt x="356" y="99"/>
                  </a:cubicBezTo>
                  <a:close/>
                  <a:moveTo>
                    <a:pt x="448" y="100"/>
                  </a:moveTo>
                  <a:cubicBezTo>
                    <a:pt x="447" y="100"/>
                    <a:pt x="444" y="98"/>
                    <a:pt x="443" y="99"/>
                  </a:cubicBezTo>
                  <a:cubicBezTo>
                    <a:pt x="444" y="99"/>
                    <a:pt x="447" y="101"/>
                    <a:pt x="448" y="100"/>
                  </a:cubicBezTo>
                  <a:close/>
                  <a:moveTo>
                    <a:pt x="98" y="102"/>
                  </a:moveTo>
                  <a:cubicBezTo>
                    <a:pt x="102" y="103"/>
                    <a:pt x="106" y="107"/>
                    <a:pt x="109" y="104"/>
                  </a:cubicBezTo>
                  <a:cubicBezTo>
                    <a:pt x="106" y="102"/>
                    <a:pt x="104" y="99"/>
                    <a:pt x="101" y="99"/>
                  </a:cubicBezTo>
                  <a:cubicBezTo>
                    <a:pt x="100" y="100"/>
                    <a:pt x="98" y="100"/>
                    <a:pt x="98" y="102"/>
                  </a:cubicBezTo>
                  <a:close/>
                  <a:moveTo>
                    <a:pt x="283" y="102"/>
                  </a:moveTo>
                  <a:cubicBezTo>
                    <a:pt x="283" y="101"/>
                    <a:pt x="285" y="102"/>
                    <a:pt x="286" y="102"/>
                  </a:cubicBezTo>
                  <a:cubicBezTo>
                    <a:pt x="286" y="101"/>
                    <a:pt x="286" y="100"/>
                    <a:pt x="286" y="99"/>
                  </a:cubicBezTo>
                  <a:cubicBezTo>
                    <a:pt x="283" y="98"/>
                    <a:pt x="282" y="101"/>
                    <a:pt x="283" y="102"/>
                  </a:cubicBezTo>
                  <a:close/>
                  <a:moveTo>
                    <a:pt x="332" y="104"/>
                  </a:moveTo>
                  <a:cubicBezTo>
                    <a:pt x="335" y="105"/>
                    <a:pt x="336" y="107"/>
                    <a:pt x="339" y="108"/>
                  </a:cubicBezTo>
                  <a:cubicBezTo>
                    <a:pt x="341" y="107"/>
                    <a:pt x="343" y="104"/>
                    <a:pt x="344" y="101"/>
                  </a:cubicBezTo>
                  <a:cubicBezTo>
                    <a:pt x="341" y="95"/>
                    <a:pt x="335" y="101"/>
                    <a:pt x="332" y="104"/>
                  </a:cubicBezTo>
                  <a:close/>
                  <a:moveTo>
                    <a:pt x="117" y="104"/>
                  </a:moveTo>
                  <a:cubicBezTo>
                    <a:pt x="118" y="105"/>
                    <a:pt x="119" y="106"/>
                    <a:pt x="121" y="105"/>
                  </a:cubicBezTo>
                  <a:cubicBezTo>
                    <a:pt x="120" y="101"/>
                    <a:pt x="124" y="102"/>
                    <a:pt x="125" y="99"/>
                  </a:cubicBezTo>
                  <a:cubicBezTo>
                    <a:pt x="122" y="101"/>
                    <a:pt x="118" y="101"/>
                    <a:pt x="117" y="104"/>
                  </a:cubicBezTo>
                  <a:close/>
                  <a:moveTo>
                    <a:pt x="484" y="105"/>
                  </a:moveTo>
                  <a:cubicBezTo>
                    <a:pt x="481" y="103"/>
                    <a:pt x="477" y="99"/>
                    <a:pt x="475" y="100"/>
                  </a:cubicBezTo>
                  <a:cubicBezTo>
                    <a:pt x="477" y="102"/>
                    <a:pt x="480" y="103"/>
                    <a:pt x="484" y="105"/>
                  </a:cubicBezTo>
                  <a:close/>
                  <a:moveTo>
                    <a:pt x="546" y="109"/>
                  </a:moveTo>
                  <a:cubicBezTo>
                    <a:pt x="540" y="106"/>
                    <a:pt x="539" y="100"/>
                    <a:pt x="532" y="99"/>
                  </a:cubicBezTo>
                  <a:cubicBezTo>
                    <a:pt x="532" y="101"/>
                    <a:pt x="532" y="102"/>
                    <a:pt x="531" y="102"/>
                  </a:cubicBezTo>
                  <a:cubicBezTo>
                    <a:pt x="536" y="104"/>
                    <a:pt x="541" y="108"/>
                    <a:pt x="546" y="109"/>
                  </a:cubicBezTo>
                  <a:close/>
                  <a:moveTo>
                    <a:pt x="586" y="111"/>
                  </a:moveTo>
                  <a:cubicBezTo>
                    <a:pt x="583" y="106"/>
                    <a:pt x="579" y="102"/>
                    <a:pt x="574" y="99"/>
                  </a:cubicBezTo>
                  <a:cubicBezTo>
                    <a:pt x="577" y="103"/>
                    <a:pt x="581" y="107"/>
                    <a:pt x="586" y="111"/>
                  </a:cubicBezTo>
                  <a:close/>
                  <a:moveTo>
                    <a:pt x="56" y="113"/>
                  </a:moveTo>
                  <a:cubicBezTo>
                    <a:pt x="63" y="114"/>
                    <a:pt x="66" y="106"/>
                    <a:pt x="70" y="102"/>
                  </a:cubicBezTo>
                  <a:cubicBezTo>
                    <a:pt x="64" y="100"/>
                    <a:pt x="58" y="107"/>
                    <a:pt x="56" y="113"/>
                  </a:cubicBezTo>
                  <a:close/>
                  <a:moveTo>
                    <a:pt x="123" y="108"/>
                  </a:moveTo>
                  <a:cubicBezTo>
                    <a:pt x="126" y="110"/>
                    <a:pt x="128" y="112"/>
                    <a:pt x="131" y="113"/>
                  </a:cubicBezTo>
                  <a:cubicBezTo>
                    <a:pt x="133" y="109"/>
                    <a:pt x="136" y="107"/>
                    <a:pt x="138" y="104"/>
                  </a:cubicBezTo>
                  <a:cubicBezTo>
                    <a:pt x="132" y="99"/>
                    <a:pt x="125" y="101"/>
                    <a:pt x="123" y="108"/>
                  </a:cubicBezTo>
                  <a:close/>
                  <a:moveTo>
                    <a:pt x="272" y="109"/>
                  </a:moveTo>
                  <a:cubicBezTo>
                    <a:pt x="273" y="108"/>
                    <a:pt x="274" y="107"/>
                    <a:pt x="274" y="104"/>
                  </a:cubicBezTo>
                  <a:cubicBezTo>
                    <a:pt x="271" y="104"/>
                    <a:pt x="267" y="102"/>
                    <a:pt x="262" y="104"/>
                  </a:cubicBezTo>
                  <a:cubicBezTo>
                    <a:pt x="266" y="105"/>
                    <a:pt x="268" y="108"/>
                    <a:pt x="272" y="109"/>
                  </a:cubicBezTo>
                  <a:close/>
                  <a:moveTo>
                    <a:pt x="89" y="110"/>
                  </a:moveTo>
                  <a:cubicBezTo>
                    <a:pt x="92" y="111"/>
                    <a:pt x="95" y="113"/>
                    <a:pt x="97" y="115"/>
                  </a:cubicBezTo>
                  <a:cubicBezTo>
                    <a:pt x="98" y="111"/>
                    <a:pt x="103" y="111"/>
                    <a:pt x="103" y="107"/>
                  </a:cubicBezTo>
                  <a:cubicBezTo>
                    <a:pt x="97" y="104"/>
                    <a:pt x="92" y="103"/>
                    <a:pt x="89" y="110"/>
                  </a:cubicBezTo>
                  <a:close/>
                  <a:moveTo>
                    <a:pt x="242" y="106"/>
                  </a:moveTo>
                  <a:cubicBezTo>
                    <a:pt x="243" y="108"/>
                    <a:pt x="247" y="109"/>
                    <a:pt x="250" y="111"/>
                  </a:cubicBezTo>
                  <a:cubicBezTo>
                    <a:pt x="250" y="108"/>
                    <a:pt x="251" y="107"/>
                    <a:pt x="251" y="104"/>
                  </a:cubicBezTo>
                  <a:cubicBezTo>
                    <a:pt x="247" y="104"/>
                    <a:pt x="246" y="106"/>
                    <a:pt x="242" y="106"/>
                  </a:cubicBezTo>
                  <a:close/>
                  <a:moveTo>
                    <a:pt x="70" y="112"/>
                  </a:moveTo>
                  <a:cubicBezTo>
                    <a:pt x="73" y="111"/>
                    <a:pt x="75" y="109"/>
                    <a:pt x="76" y="106"/>
                  </a:cubicBezTo>
                  <a:cubicBezTo>
                    <a:pt x="76" y="106"/>
                    <a:pt x="75" y="105"/>
                    <a:pt x="75" y="105"/>
                  </a:cubicBezTo>
                  <a:cubicBezTo>
                    <a:pt x="74" y="107"/>
                    <a:pt x="69" y="109"/>
                    <a:pt x="70" y="112"/>
                  </a:cubicBezTo>
                  <a:close/>
                  <a:moveTo>
                    <a:pt x="180" y="108"/>
                  </a:moveTo>
                  <a:cubicBezTo>
                    <a:pt x="182" y="108"/>
                    <a:pt x="184" y="107"/>
                    <a:pt x="185" y="106"/>
                  </a:cubicBezTo>
                  <a:cubicBezTo>
                    <a:pt x="184" y="106"/>
                    <a:pt x="184" y="105"/>
                    <a:pt x="183" y="105"/>
                  </a:cubicBezTo>
                  <a:cubicBezTo>
                    <a:pt x="182" y="106"/>
                    <a:pt x="180" y="107"/>
                    <a:pt x="180" y="108"/>
                  </a:cubicBezTo>
                  <a:close/>
                  <a:moveTo>
                    <a:pt x="479" y="111"/>
                  </a:moveTo>
                  <a:cubicBezTo>
                    <a:pt x="477" y="108"/>
                    <a:pt x="471" y="105"/>
                    <a:pt x="468" y="105"/>
                  </a:cubicBezTo>
                  <a:cubicBezTo>
                    <a:pt x="471" y="108"/>
                    <a:pt x="475" y="110"/>
                    <a:pt x="479" y="111"/>
                  </a:cubicBezTo>
                  <a:close/>
                  <a:moveTo>
                    <a:pt x="255" y="113"/>
                  </a:moveTo>
                  <a:cubicBezTo>
                    <a:pt x="258" y="114"/>
                    <a:pt x="261" y="116"/>
                    <a:pt x="265" y="118"/>
                  </a:cubicBezTo>
                  <a:cubicBezTo>
                    <a:pt x="267" y="117"/>
                    <a:pt x="269" y="115"/>
                    <a:pt x="269" y="113"/>
                  </a:cubicBezTo>
                  <a:cubicBezTo>
                    <a:pt x="266" y="109"/>
                    <a:pt x="260" y="108"/>
                    <a:pt x="256" y="105"/>
                  </a:cubicBezTo>
                  <a:cubicBezTo>
                    <a:pt x="254" y="107"/>
                    <a:pt x="254" y="110"/>
                    <a:pt x="255" y="113"/>
                  </a:cubicBezTo>
                  <a:close/>
                  <a:moveTo>
                    <a:pt x="414" y="114"/>
                  </a:moveTo>
                  <a:cubicBezTo>
                    <a:pt x="415" y="116"/>
                    <a:pt x="412" y="115"/>
                    <a:pt x="413" y="117"/>
                  </a:cubicBezTo>
                  <a:cubicBezTo>
                    <a:pt x="417" y="120"/>
                    <a:pt x="421" y="123"/>
                    <a:pt x="425" y="125"/>
                  </a:cubicBezTo>
                  <a:cubicBezTo>
                    <a:pt x="426" y="123"/>
                    <a:pt x="428" y="123"/>
                    <a:pt x="428" y="120"/>
                  </a:cubicBezTo>
                  <a:cubicBezTo>
                    <a:pt x="419" y="116"/>
                    <a:pt x="414" y="108"/>
                    <a:pt x="403" y="105"/>
                  </a:cubicBezTo>
                  <a:cubicBezTo>
                    <a:pt x="406" y="109"/>
                    <a:pt x="412" y="110"/>
                    <a:pt x="414" y="114"/>
                  </a:cubicBezTo>
                  <a:close/>
                  <a:moveTo>
                    <a:pt x="116" y="109"/>
                  </a:moveTo>
                  <a:cubicBezTo>
                    <a:pt x="116" y="107"/>
                    <a:pt x="114" y="107"/>
                    <a:pt x="113" y="107"/>
                  </a:cubicBezTo>
                  <a:cubicBezTo>
                    <a:pt x="113" y="109"/>
                    <a:pt x="114" y="109"/>
                    <a:pt x="116" y="109"/>
                  </a:cubicBezTo>
                  <a:close/>
                  <a:moveTo>
                    <a:pt x="140" y="119"/>
                  </a:moveTo>
                  <a:cubicBezTo>
                    <a:pt x="144" y="121"/>
                    <a:pt x="146" y="123"/>
                    <a:pt x="149" y="125"/>
                  </a:cubicBezTo>
                  <a:cubicBezTo>
                    <a:pt x="154" y="122"/>
                    <a:pt x="159" y="119"/>
                    <a:pt x="163" y="116"/>
                  </a:cubicBezTo>
                  <a:cubicBezTo>
                    <a:pt x="158" y="111"/>
                    <a:pt x="151" y="109"/>
                    <a:pt x="144" y="107"/>
                  </a:cubicBezTo>
                  <a:cubicBezTo>
                    <a:pt x="143" y="111"/>
                    <a:pt x="141" y="116"/>
                    <a:pt x="140" y="119"/>
                  </a:cubicBezTo>
                  <a:close/>
                  <a:moveTo>
                    <a:pt x="552" y="110"/>
                  </a:moveTo>
                  <a:cubicBezTo>
                    <a:pt x="552" y="108"/>
                    <a:pt x="550" y="108"/>
                    <a:pt x="548" y="107"/>
                  </a:cubicBezTo>
                  <a:cubicBezTo>
                    <a:pt x="548" y="109"/>
                    <a:pt x="549" y="110"/>
                    <a:pt x="552" y="110"/>
                  </a:cubicBezTo>
                  <a:close/>
                  <a:moveTo>
                    <a:pt x="244" y="112"/>
                  </a:moveTo>
                  <a:cubicBezTo>
                    <a:pt x="243" y="109"/>
                    <a:pt x="241" y="109"/>
                    <a:pt x="238" y="108"/>
                  </a:cubicBezTo>
                  <a:cubicBezTo>
                    <a:pt x="239" y="110"/>
                    <a:pt x="243" y="110"/>
                    <a:pt x="244" y="112"/>
                  </a:cubicBezTo>
                  <a:close/>
                  <a:moveTo>
                    <a:pt x="457" y="108"/>
                  </a:moveTo>
                  <a:cubicBezTo>
                    <a:pt x="461" y="113"/>
                    <a:pt x="465" y="118"/>
                    <a:pt x="472" y="121"/>
                  </a:cubicBezTo>
                  <a:cubicBezTo>
                    <a:pt x="473" y="114"/>
                    <a:pt x="462" y="110"/>
                    <a:pt x="457" y="108"/>
                  </a:cubicBezTo>
                  <a:close/>
                  <a:moveTo>
                    <a:pt x="614" y="144"/>
                  </a:moveTo>
                  <a:cubicBezTo>
                    <a:pt x="611" y="127"/>
                    <a:pt x="602" y="113"/>
                    <a:pt x="588" y="109"/>
                  </a:cubicBezTo>
                  <a:cubicBezTo>
                    <a:pt x="597" y="120"/>
                    <a:pt x="604" y="133"/>
                    <a:pt x="614" y="144"/>
                  </a:cubicBezTo>
                  <a:close/>
                  <a:moveTo>
                    <a:pt x="423" y="110"/>
                  </a:moveTo>
                  <a:cubicBezTo>
                    <a:pt x="422" y="110"/>
                    <a:pt x="422" y="109"/>
                    <a:pt x="420" y="109"/>
                  </a:cubicBezTo>
                  <a:cubicBezTo>
                    <a:pt x="419" y="111"/>
                    <a:pt x="423" y="111"/>
                    <a:pt x="423" y="110"/>
                  </a:cubicBezTo>
                  <a:close/>
                  <a:moveTo>
                    <a:pt x="358" y="111"/>
                  </a:moveTo>
                  <a:cubicBezTo>
                    <a:pt x="358" y="110"/>
                    <a:pt x="354" y="109"/>
                    <a:pt x="354" y="110"/>
                  </a:cubicBezTo>
                  <a:cubicBezTo>
                    <a:pt x="355" y="110"/>
                    <a:pt x="357" y="112"/>
                    <a:pt x="358" y="111"/>
                  </a:cubicBezTo>
                  <a:close/>
                  <a:moveTo>
                    <a:pt x="103" y="119"/>
                  </a:moveTo>
                  <a:cubicBezTo>
                    <a:pt x="105" y="119"/>
                    <a:pt x="105" y="121"/>
                    <a:pt x="107" y="121"/>
                  </a:cubicBezTo>
                  <a:cubicBezTo>
                    <a:pt x="109" y="117"/>
                    <a:pt x="113" y="116"/>
                    <a:pt x="114" y="111"/>
                  </a:cubicBezTo>
                  <a:cubicBezTo>
                    <a:pt x="108" y="108"/>
                    <a:pt x="106" y="116"/>
                    <a:pt x="103" y="119"/>
                  </a:cubicBezTo>
                  <a:close/>
                  <a:moveTo>
                    <a:pt x="81" y="116"/>
                  </a:moveTo>
                  <a:cubicBezTo>
                    <a:pt x="84" y="114"/>
                    <a:pt x="89" y="114"/>
                    <a:pt x="89" y="118"/>
                  </a:cubicBezTo>
                  <a:cubicBezTo>
                    <a:pt x="88" y="121"/>
                    <a:pt x="85" y="123"/>
                    <a:pt x="86" y="125"/>
                  </a:cubicBezTo>
                  <a:cubicBezTo>
                    <a:pt x="91" y="124"/>
                    <a:pt x="93" y="121"/>
                    <a:pt x="93" y="116"/>
                  </a:cubicBezTo>
                  <a:cubicBezTo>
                    <a:pt x="92" y="115"/>
                    <a:pt x="87" y="113"/>
                    <a:pt x="85" y="111"/>
                  </a:cubicBezTo>
                  <a:cubicBezTo>
                    <a:pt x="84" y="113"/>
                    <a:pt x="82" y="114"/>
                    <a:pt x="81" y="116"/>
                  </a:cubicBezTo>
                  <a:close/>
                  <a:moveTo>
                    <a:pt x="178" y="114"/>
                  </a:moveTo>
                  <a:cubicBezTo>
                    <a:pt x="180" y="114"/>
                    <a:pt x="184" y="113"/>
                    <a:pt x="183" y="111"/>
                  </a:cubicBezTo>
                  <a:cubicBezTo>
                    <a:pt x="182" y="113"/>
                    <a:pt x="178" y="111"/>
                    <a:pt x="178" y="114"/>
                  </a:cubicBezTo>
                  <a:close/>
                  <a:moveTo>
                    <a:pt x="227" y="118"/>
                  </a:moveTo>
                  <a:cubicBezTo>
                    <a:pt x="235" y="120"/>
                    <a:pt x="241" y="126"/>
                    <a:pt x="250" y="122"/>
                  </a:cubicBezTo>
                  <a:cubicBezTo>
                    <a:pt x="247" y="117"/>
                    <a:pt x="240" y="116"/>
                    <a:pt x="237" y="111"/>
                  </a:cubicBezTo>
                  <a:cubicBezTo>
                    <a:pt x="235" y="111"/>
                    <a:pt x="234" y="111"/>
                    <a:pt x="233" y="111"/>
                  </a:cubicBezTo>
                  <a:cubicBezTo>
                    <a:pt x="232" y="115"/>
                    <a:pt x="229" y="115"/>
                    <a:pt x="227" y="118"/>
                  </a:cubicBezTo>
                  <a:close/>
                  <a:moveTo>
                    <a:pt x="544" y="131"/>
                  </a:moveTo>
                  <a:cubicBezTo>
                    <a:pt x="544" y="127"/>
                    <a:pt x="546" y="125"/>
                    <a:pt x="545" y="121"/>
                  </a:cubicBezTo>
                  <a:cubicBezTo>
                    <a:pt x="540" y="118"/>
                    <a:pt x="534" y="112"/>
                    <a:pt x="529" y="111"/>
                  </a:cubicBezTo>
                  <a:cubicBezTo>
                    <a:pt x="535" y="117"/>
                    <a:pt x="535" y="128"/>
                    <a:pt x="544" y="131"/>
                  </a:cubicBezTo>
                  <a:close/>
                  <a:moveTo>
                    <a:pt x="547" y="116"/>
                  </a:moveTo>
                  <a:cubicBezTo>
                    <a:pt x="545" y="113"/>
                    <a:pt x="541" y="113"/>
                    <a:pt x="538" y="111"/>
                  </a:cubicBezTo>
                  <a:cubicBezTo>
                    <a:pt x="540" y="113"/>
                    <a:pt x="544" y="117"/>
                    <a:pt x="547" y="116"/>
                  </a:cubicBezTo>
                  <a:close/>
                  <a:moveTo>
                    <a:pt x="307" y="113"/>
                  </a:moveTo>
                  <a:cubicBezTo>
                    <a:pt x="313" y="116"/>
                    <a:pt x="319" y="120"/>
                    <a:pt x="325" y="122"/>
                  </a:cubicBezTo>
                  <a:cubicBezTo>
                    <a:pt x="324" y="113"/>
                    <a:pt x="316" y="109"/>
                    <a:pt x="307" y="113"/>
                  </a:cubicBezTo>
                  <a:close/>
                  <a:moveTo>
                    <a:pt x="498" y="124"/>
                  </a:moveTo>
                  <a:cubicBezTo>
                    <a:pt x="499" y="122"/>
                    <a:pt x="492" y="119"/>
                    <a:pt x="490" y="116"/>
                  </a:cubicBezTo>
                  <a:cubicBezTo>
                    <a:pt x="491" y="116"/>
                    <a:pt x="491" y="116"/>
                    <a:pt x="490" y="115"/>
                  </a:cubicBezTo>
                  <a:cubicBezTo>
                    <a:pt x="488" y="116"/>
                    <a:pt x="488" y="113"/>
                    <a:pt x="486" y="113"/>
                  </a:cubicBezTo>
                  <a:cubicBezTo>
                    <a:pt x="487" y="114"/>
                    <a:pt x="485" y="114"/>
                    <a:pt x="484" y="114"/>
                  </a:cubicBezTo>
                  <a:cubicBezTo>
                    <a:pt x="483" y="118"/>
                    <a:pt x="490" y="117"/>
                    <a:pt x="490" y="120"/>
                  </a:cubicBezTo>
                  <a:cubicBezTo>
                    <a:pt x="490" y="120"/>
                    <a:pt x="496" y="121"/>
                    <a:pt x="498" y="124"/>
                  </a:cubicBezTo>
                  <a:close/>
                  <a:moveTo>
                    <a:pt x="134" y="115"/>
                  </a:moveTo>
                  <a:cubicBezTo>
                    <a:pt x="136" y="116"/>
                    <a:pt x="137" y="115"/>
                    <a:pt x="137" y="113"/>
                  </a:cubicBezTo>
                  <a:cubicBezTo>
                    <a:pt x="135" y="113"/>
                    <a:pt x="135" y="114"/>
                    <a:pt x="134" y="115"/>
                  </a:cubicBezTo>
                  <a:close/>
                  <a:moveTo>
                    <a:pt x="350" y="116"/>
                  </a:moveTo>
                  <a:cubicBezTo>
                    <a:pt x="359" y="121"/>
                    <a:pt x="366" y="128"/>
                    <a:pt x="375" y="133"/>
                  </a:cubicBezTo>
                  <a:cubicBezTo>
                    <a:pt x="368" y="125"/>
                    <a:pt x="359" y="120"/>
                    <a:pt x="351" y="113"/>
                  </a:cubicBezTo>
                  <a:cubicBezTo>
                    <a:pt x="351" y="114"/>
                    <a:pt x="350" y="115"/>
                    <a:pt x="350" y="116"/>
                  </a:cubicBezTo>
                  <a:close/>
                  <a:moveTo>
                    <a:pt x="111" y="124"/>
                  </a:moveTo>
                  <a:cubicBezTo>
                    <a:pt x="113" y="125"/>
                    <a:pt x="115" y="126"/>
                    <a:pt x="117" y="128"/>
                  </a:cubicBezTo>
                  <a:cubicBezTo>
                    <a:pt x="121" y="125"/>
                    <a:pt x="123" y="121"/>
                    <a:pt x="126" y="117"/>
                  </a:cubicBezTo>
                  <a:cubicBezTo>
                    <a:pt x="119" y="111"/>
                    <a:pt x="114" y="117"/>
                    <a:pt x="111" y="124"/>
                  </a:cubicBezTo>
                  <a:close/>
                  <a:moveTo>
                    <a:pt x="306" y="121"/>
                  </a:moveTo>
                  <a:cubicBezTo>
                    <a:pt x="306" y="120"/>
                    <a:pt x="306" y="120"/>
                    <a:pt x="307" y="120"/>
                  </a:cubicBezTo>
                  <a:cubicBezTo>
                    <a:pt x="307" y="117"/>
                    <a:pt x="304" y="118"/>
                    <a:pt x="304" y="116"/>
                  </a:cubicBezTo>
                  <a:cubicBezTo>
                    <a:pt x="303" y="116"/>
                    <a:pt x="301" y="116"/>
                    <a:pt x="301" y="114"/>
                  </a:cubicBezTo>
                  <a:cubicBezTo>
                    <a:pt x="299" y="114"/>
                    <a:pt x="298" y="114"/>
                    <a:pt x="296" y="114"/>
                  </a:cubicBezTo>
                  <a:cubicBezTo>
                    <a:pt x="298" y="117"/>
                    <a:pt x="302" y="119"/>
                    <a:pt x="306" y="121"/>
                  </a:cubicBezTo>
                  <a:close/>
                  <a:moveTo>
                    <a:pt x="364" y="114"/>
                  </a:moveTo>
                  <a:cubicBezTo>
                    <a:pt x="362" y="114"/>
                    <a:pt x="361" y="114"/>
                    <a:pt x="360" y="115"/>
                  </a:cubicBezTo>
                  <a:cubicBezTo>
                    <a:pt x="364" y="117"/>
                    <a:pt x="368" y="123"/>
                    <a:pt x="372" y="123"/>
                  </a:cubicBezTo>
                  <a:cubicBezTo>
                    <a:pt x="370" y="120"/>
                    <a:pt x="365" y="119"/>
                    <a:pt x="364" y="114"/>
                  </a:cubicBezTo>
                  <a:close/>
                  <a:moveTo>
                    <a:pt x="521" y="137"/>
                  </a:moveTo>
                  <a:cubicBezTo>
                    <a:pt x="513" y="129"/>
                    <a:pt x="506" y="118"/>
                    <a:pt x="493" y="114"/>
                  </a:cubicBezTo>
                  <a:cubicBezTo>
                    <a:pt x="502" y="122"/>
                    <a:pt x="511" y="131"/>
                    <a:pt x="521" y="137"/>
                  </a:cubicBezTo>
                  <a:close/>
                  <a:moveTo>
                    <a:pt x="273" y="115"/>
                  </a:moveTo>
                  <a:cubicBezTo>
                    <a:pt x="271" y="117"/>
                    <a:pt x="274" y="116"/>
                    <a:pt x="273" y="118"/>
                  </a:cubicBezTo>
                  <a:cubicBezTo>
                    <a:pt x="273" y="119"/>
                    <a:pt x="270" y="118"/>
                    <a:pt x="270" y="119"/>
                  </a:cubicBezTo>
                  <a:cubicBezTo>
                    <a:pt x="272" y="122"/>
                    <a:pt x="275" y="123"/>
                    <a:pt x="278" y="124"/>
                  </a:cubicBezTo>
                  <a:cubicBezTo>
                    <a:pt x="278" y="122"/>
                    <a:pt x="279" y="121"/>
                    <a:pt x="279" y="119"/>
                  </a:cubicBezTo>
                  <a:cubicBezTo>
                    <a:pt x="279" y="118"/>
                    <a:pt x="276" y="119"/>
                    <a:pt x="274" y="117"/>
                  </a:cubicBezTo>
                  <a:cubicBezTo>
                    <a:pt x="274" y="116"/>
                    <a:pt x="276" y="117"/>
                    <a:pt x="275" y="114"/>
                  </a:cubicBezTo>
                  <a:cubicBezTo>
                    <a:pt x="274" y="114"/>
                    <a:pt x="273" y="115"/>
                    <a:pt x="273" y="115"/>
                  </a:cubicBezTo>
                  <a:close/>
                  <a:moveTo>
                    <a:pt x="440" y="115"/>
                  </a:moveTo>
                  <a:cubicBezTo>
                    <a:pt x="444" y="121"/>
                    <a:pt x="455" y="128"/>
                    <a:pt x="464" y="131"/>
                  </a:cubicBezTo>
                  <a:cubicBezTo>
                    <a:pt x="465" y="130"/>
                    <a:pt x="468" y="128"/>
                    <a:pt x="468" y="125"/>
                  </a:cubicBezTo>
                  <a:cubicBezTo>
                    <a:pt x="458" y="122"/>
                    <a:pt x="450" y="116"/>
                    <a:pt x="440" y="115"/>
                  </a:cubicBezTo>
                  <a:close/>
                  <a:moveTo>
                    <a:pt x="339" y="116"/>
                  </a:moveTo>
                  <a:cubicBezTo>
                    <a:pt x="339" y="117"/>
                    <a:pt x="341" y="117"/>
                    <a:pt x="343" y="118"/>
                  </a:cubicBezTo>
                  <a:cubicBezTo>
                    <a:pt x="342" y="116"/>
                    <a:pt x="340" y="115"/>
                    <a:pt x="339" y="116"/>
                  </a:cubicBezTo>
                  <a:close/>
                  <a:moveTo>
                    <a:pt x="517" y="117"/>
                  </a:moveTo>
                  <a:cubicBezTo>
                    <a:pt x="517" y="116"/>
                    <a:pt x="515" y="115"/>
                    <a:pt x="514" y="115"/>
                  </a:cubicBezTo>
                  <a:cubicBezTo>
                    <a:pt x="513" y="117"/>
                    <a:pt x="516" y="117"/>
                    <a:pt x="517" y="117"/>
                  </a:cubicBezTo>
                  <a:close/>
                  <a:moveTo>
                    <a:pt x="66" y="117"/>
                  </a:moveTo>
                  <a:cubicBezTo>
                    <a:pt x="67" y="118"/>
                    <a:pt x="70" y="118"/>
                    <a:pt x="69" y="116"/>
                  </a:cubicBezTo>
                  <a:cubicBezTo>
                    <a:pt x="68" y="116"/>
                    <a:pt x="66" y="116"/>
                    <a:pt x="66" y="117"/>
                  </a:cubicBezTo>
                  <a:close/>
                  <a:moveTo>
                    <a:pt x="188" y="121"/>
                  </a:moveTo>
                  <a:cubicBezTo>
                    <a:pt x="191" y="123"/>
                    <a:pt x="195" y="125"/>
                    <a:pt x="198" y="127"/>
                  </a:cubicBezTo>
                  <a:cubicBezTo>
                    <a:pt x="202" y="126"/>
                    <a:pt x="204" y="122"/>
                    <a:pt x="207" y="119"/>
                  </a:cubicBezTo>
                  <a:cubicBezTo>
                    <a:pt x="201" y="114"/>
                    <a:pt x="194" y="117"/>
                    <a:pt x="188" y="121"/>
                  </a:cubicBezTo>
                  <a:close/>
                  <a:moveTo>
                    <a:pt x="301" y="122"/>
                  </a:moveTo>
                  <a:cubicBezTo>
                    <a:pt x="295" y="122"/>
                    <a:pt x="292" y="113"/>
                    <a:pt x="287" y="117"/>
                  </a:cubicBezTo>
                  <a:cubicBezTo>
                    <a:pt x="295" y="123"/>
                    <a:pt x="304" y="127"/>
                    <a:pt x="312" y="132"/>
                  </a:cubicBezTo>
                  <a:cubicBezTo>
                    <a:pt x="310" y="128"/>
                    <a:pt x="301" y="126"/>
                    <a:pt x="301" y="122"/>
                  </a:cubicBezTo>
                  <a:close/>
                  <a:moveTo>
                    <a:pt x="390" y="121"/>
                  </a:moveTo>
                  <a:cubicBezTo>
                    <a:pt x="395" y="124"/>
                    <a:pt x="402" y="126"/>
                    <a:pt x="408" y="130"/>
                  </a:cubicBezTo>
                  <a:cubicBezTo>
                    <a:pt x="403" y="125"/>
                    <a:pt x="398" y="120"/>
                    <a:pt x="391" y="117"/>
                  </a:cubicBezTo>
                  <a:cubicBezTo>
                    <a:pt x="391" y="119"/>
                    <a:pt x="390" y="119"/>
                    <a:pt x="390" y="121"/>
                  </a:cubicBezTo>
                  <a:close/>
                  <a:moveTo>
                    <a:pt x="423" y="128"/>
                  </a:moveTo>
                  <a:cubicBezTo>
                    <a:pt x="418" y="126"/>
                    <a:pt x="414" y="119"/>
                    <a:pt x="409" y="119"/>
                  </a:cubicBezTo>
                  <a:cubicBezTo>
                    <a:pt x="414" y="120"/>
                    <a:pt x="419" y="133"/>
                    <a:pt x="423" y="128"/>
                  </a:cubicBezTo>
                  <a:close/>
                  <a:moveTo>
                    <a:pt x="487" y="122"/>
                  </a:moveTo>
                  <a:cubicBezTo>
                    <a:pt x="488" y="121"/>
                    <a:pt x="485" y="119"/>
                    <a:pt x="482" y="119"/>
                  </a:cubicBezTo>
                  <a:cubicBezTo>
                    <a:pt x="482" y="121"/>
                    <a:pt x="485" y="121"/>
                    <a:pt x="487" y="122"/>
                  </a:cubicBezTo>
                  <a:close/>
                  <a:moveTo>
                    <a:pt x="562" y="128"/>
                  </a:moveTo>
                  <a:cubicBezTo>
                    <a:pt x="565" y="123"/>
                    <a:pt x="555" y="121"/>
                    <a:pt x="551" y="119"/>
                  </a:cubicBezTo>
                  <a:cubicBezTo>
                    <a:pt x="552" y="124"/>
                    <a:pt x="558" y="125"/>
                    <a:pt x="562" y="128"/>
                  </a:cubicBezTo>
                  <a:close/>
                  <a:moveTo>
                    <a:pt x="121" y="131"/>
                  </a:moveTo>
                  <a:cubicBezTo>
                    <a:pt x="125" y="132"/>
                    <a:pt x="127" y="136"/>
                    <a:pt x="131" y="136"/>
                  </a:cubicBezTo>
                  <a:cubicBezTo>
                    <a:pt x="133" y="132"/>
                    <a:pt x="133" y="126"/>
                    <a:pt x="135" y="121"/>
                  </a:cubicBezTo>
                  <a:cubicBezTo>
                    <a:pt x="134" y="120"/>
                    <a:pt x="132" y="120"/>
                    <a:pt x="131" y="119"/>
                  </a:cubicBezTo>
                  <a:cubicBezTo>
                    <a:pt x="127" y="123"/>
                    <a:pt x="124" y="126"/>
                    <a:pt x="121" y="131"/>
                  </a:cubicBezTo>
                  <a:close/>
                  <a:moveTo>
                    <a:pt x="347" y="122"/>
                  </a:moveTo>
                  <a:cubicBezTo>
                    <a:pt x="356" y="126"/>
                    <a:pt x="365" y="133"/>
                    <a:pt x="374" y="136"/>
                  </a:cubicBezTo>
                  <a:cubicBezTo>
                    <a:pt x="365" y="130"/>
                    <a:pt x="357" y="125"/>
                    <a:pt x="348" y="119"/>
                  </a:cubicBezTo>
                  <a:cubicBezTo>
                    <a:pt x="348" y="120"/>
                    <a:pt x="347" y="121"/>
                    <a:pt x="347" y="122"/>
                  </a:cubicBezTo>
                  <a:close/>
                  <a:moveTo>
                    <a:pt x="79" y="122"/>
                  </a:moveTo>
                  <a:cubicBezTo>
                    <a:pt x="81" y="123"/>
                    <a:pt x="82" y="123"/>
                    <a:pt x="84" y="122"/>
                  </a:cubicBezTo>
                  <a:cubicBezTo>
                    <a:pt x="84" y="122"/>
                    <a:pt x="84" y="121"/>
                    <a:pt x="84" y="120"/>
                  </a:cubicBezTo>
                  <a:cubicBezTo>
                    <a:pt x="82" y="121"/>
                    <a:pt x="80" y="121"/>
                    <a:pt x="79" y="122"/>
                  </a:cubicBezTo>
                  <a:close/>
                  <a:moveTo>
                    <a:pt x="31" y="166"/>
                  </a:moveTo>
                  <a:cubicBezTo>
                    <a:pt x="35" y="159"/>
                    <a:pt x="35" y="148"/>
                    <a:pt x="42" y="144"/>
                  </a:cubicBezTo>
                  <a:cubicBezTo>
                    <a:pt x="42" y="141"/>
                    <a:pt x="44" y="140"/>
                    <a:pt x="44" y="138"/>
                  </a:cubicBezTo>
                  <a:cubicBezTo>
                    <a:pt x="43" y="137"/>
                    <a:pt x="43" y="135"/>
                    <a:pt x="42" y="134"/>
                  </a:cubicBezTo>
                  <a:cubicBezTo>
                    <a:pt x="46" y="131"/>
                    <a:pt x="52" y="127"/>
                    <a:pt x="52" y="122"/>
                  </a:cubicBezTo>
                  <a:cubicBezTo>
                    <a:pt x="51" y="121"/>
                    <a:pt x="51" y="121"/>
                    <a:pt x="50" y="121"/>
                  </a:cubicBezTo>
                  <a:cubicBezTo>
                    <a:pt x="40" y="132"/>
                    <a:pt x="32" y="148"/>
                    <a:pt x="31" y="166"/>
                  </a:cubicBezTo>
                  <a:close/>
                  <a:moveTo>
                    <a:pt x="60" y="122"/>
                  </a:moveTo>
                  <a:cubicBezTo>
                    <a:pt x="60" y="126"/>
                    <a:pt x="66" y="125"/>
                    <a:pt x="66" y="122"/>
                  </a:cubicBezTo>
                  <a:cubicBezTo>
                    <a:pt x="65" y="121"/>
                    <a:pt x="61" y="121"/>
                    <a:pt x="60" y="122"/>
                  </a:cubicBezTo>
                  <a:close/>
                  <a:moveTo>
                    <a:pt x="97" y="130"/>
                  </a:moveTo>
                  <a:cubicBezTo>
                    <a:pt x="102" y="133"/>
                    <a:pt x="104" y="128"/>
                    <a:pt x="105" y="124"/>
                  </a:cubicBezTo>
                  <a:cubicBezTo>
                    <a:pt x="103" y="124"/>
                    <a:pt x="104" y="122"/>
                    <a:pt x="101" y="122"/>
                  </a:cubicBezTo>
                  <a:cubicBezTo>
                    <a:pt x="100" y="124"/>
                    <a:pt x="98" y="127"/>
                    <a:pt x="97" y="130"/>
                  </a:cubicBezTo>
                  <a:close/>
                  <a:moveTo>
                    <a:pt x="204" y="132"/>
                  </a:moveTo>
                  <a:cubicBezTo>
                    <a:pt x="205" y="133"/>
                    <a:pt x="207" y="133"/>
                    <a:pt x="208" y="133"/>
                  </a:cubicBezTo>
                  <a:cubicBezTo>
                    <a:pt x="210" y="130"/>
                    <a:pt x="212" y="127"/>
                    <a:pt x="212" y="122"/>
                  </a:cubicBezTo>
                  <a:cubicBezTo>
                    <a:pt x="208" y="124"/>
                    <a:pt x="205" y="127"/>
                    <a:pt x="204" y="132"/>
                  </a:cubicBezTo>
                  <a:close/>
                  <a:moveTo>
                    <a:pt x="459" y="138"/>
                  </a:moveTo>
                  <a:cubicBezTo>
                    <a:pt x="462" y="133"/>
                    <a:pt x="452" y="134"/>
                    <a:pt x="454" y="130"/>
                  </a:cubicBezTo>
                  <a:cubicBezTo>
                    <a:pt x="447" y="130"/>
                    <a:pt x="444" y="122"/>
                    <a:pt x="438" y="123"/>
                  </a:cubicBezTo>
                  <a:cubicBezTo>
                    <a:pt x="446" y="128"/>
                    <a:pt x="452" y="134"/>
                    <a:pt x="459" y="138"/>
                  </a:cubicBezTo>
                  <a:close/>
                  <a:moveTo>
                    <a:pt x="532" y="127"/>
                  </a:moveTo>
                  <a:cubicBezTo>
                    <a:pt x="531" y="124"/>
                    <a:pt x="527" y="124"/>
                    <a:pt x="525" y="122"/>
                  </a:cubicBezTo>
                  <a:cubicBezTo>
                    <a:pt x="526" y="125"/>
                    <a:pt x="529" y="126"/>
                    <a:pt x="532" y="127"/>
                  </a:cubicBezTo>
                  <a:close/>
                  <a:moveTo>
                    <a:pt x="153" y="126"/>
                  </a:moveTo>
                  <a:cubicBezTo>
                    <a:pt x="152" y="129"/>
                    <a:pt x="156" y="129"/>
                    <a:pt x="157" y="128"/>
                  </a:cubicBezTo>
                  <a:cubicBezTo>
                    <a:pt x="156" y="127"/>
                    <a:pt x="158" y="124"/>
                    <a:pt x="159" y="123"/>
                  </a:cubicBezTo>
                  <a:cubicBezTo>
                    <a:pt x="156" y="123"/>
                    <a:pt x="156" y="126"/>
                    <a:pt x="153" y="126"/>
                  </a:cubicBezTo>
                  <a:close/>
                  <a:moveTo>
                    <a:pt x="286" y="124"/>
                  </a:moveTo>
                  <a:cubicBezTo>
                    <a:pt x="286" y="126"/>
                    <a:pt x="288" y="128"/>
                    <a:pt x="289" y="130"/>
                  </a:cubicBezTo>
                  <a:cubicBezTo>
                    <a:pt x="298" y="134"/>
                    <a:pt x="305" y="141"/>
                    <a:pt x="317" y="144"/>
                  </a:cubicBezTo>
                  <a:cubicBezTo>
                    <a:pt x="317" y="143"/>
                    <a:pt x="318" y="143"/>
                    <a:pt x="318" y="141"/>
                  </a:cubicBezTo>
                  <a:cubicBezTo>
                    <a:pt x="315" y="139"/>
                    <a:pt x="309" y="139"/>
                    <a:pt x="309" y="135"/>
                  </a:cubicBezTo>
                  <a:cubicBezTo>
                    <a:pt x="306" y="136"/>
                    <a:pt x="303" y="134"/>
                    <a:pt x="303" y="131"/>
                  </a:cubicBezTo>
                  <a:cubicBezTo>
                    <a:pt x="296" y="133"/>
                    <a:pt x="293" y="123"/>
                    <a:pt x="286" y="124"/>
                  </a:cubicBezTo>
                  <a:close/>
                  <a:moveTo>
                    <a:pt x="138" y="132"/>
                  </a:moveTo>
                  <a:cubicBezTo>
                    <a:pt x="140" y="130"/>
                    <a:pt x="144" y="130"/>
                    <a:pt x="145" y="127"/>
                  </a:cubicBezTo>
                  <a:cubicBezTo>
                    <a:pt x="143" y="125"/>
                    <a:pt x="141" y="125"/>
                    <a:pt x="139" y="124"/>
                  </a:cubicBezTo>
                  <a:cubicBezTo>
                    <a:pt x="139" y="127"/>
                    <a:pt x="137" y="128"/>
                    <a:pt x="138" y="132"/>
                  </a:cubicBezTo>
                  <a:close/>
                  <a:moveTo>
                    <a:pt x="509" y="147"/>
                  </a:moveTo>
                  <a:cubicBezTo>
                    <a:pt x="512" y="146"/>
                    <a:pt x="512" y="143"/>
                    <a:pt x="510" y="141"/>
                  </a:cubicBezTo>
                  <a:cubicBezTo>
                    <a:pt x="506" y="141"/>
                    <a:pt x="503" y="137"/>
                    <a:pt x="500" y="135"/>
                  </a:cubicBezTo>
                  <a:cubicBezTo>
                    <a:pt x="497" y="134"/>
                    <a:pt x="490" y="131"/>
                    <a:pt x="490" y="128"/>
                  </a:cubicBezTo>
                  <a:cubicBezTo>
                    <a:pt x="486" y="128"/>
                    <a:pt x="485" y="125"/>
                    <a:pt x="482" y="124"/>
                  </a:cubicBezTo>
                  <a:cubicBezTo>
                    <a:pt x="487" y="136"/>
                    <a:pt x="500" y="140"/>
                    <a:pt x="509" y="147"/>
                  </a:cubicBezTo>
                  <a:close/>
                  <a:moveTo>
                    <a:pt x="169" y="136"/>
                  </a:moveTo>
                  <a:cubicBezTo>
                    <a:pt x="171" y="136"/>
                    <a:pt x="171" y="137"/>
                    <a:pt x="173" y="137"/>
                  </a:cubicBezTo>
                  <a:cubicBezTo>
                    <a:pt x="175" y="133"/>
                    <a:pt x="178" y="129"/>
                    <a:pt x="179" y="124"/>
                  </a:cubicBezTo>
                  <a:cubicBezTo>
                    <a:pt x="173" y="125"/>
                    <a:pt x="170" y="130"/>
                    <a:pt x="169" y="136"/>
                  </a:cubicBezTo>
                  <a:close/>
                  <a:moveTo>
                    <a:pt x="248" y="127"/>
                  </a:moveTo>
                  <a:cubicBezTo>
                    <a:pt x="250" y="127"/>
                    <a:pt x="251" y="128"/>
                    <a:pt x="253" y="128"/>
                  </a:cubicBezTo>
                  <a:cubicBezTo>
                    <a:pt x="255" y="123"/>
                    <a:pt x="249" y="124"/>
                    <a:pt x="248" y="127"/>
                  </a:cubicBezTo>
                  <a:close/>
                  <a:moveTo>
                    <a:pt x="332" y="127"/>
                  </a:moveTo>
                  <a:cubicBezTo>
                    <a:pt x="334" y="128"/>
                    <a:pt x="337" y="129"/>
                    <a:pt x="340" y="131"/>
                  </a:cubicBezTo>
                  <a:cubicBezTo>
                    <a:pt x="340" y="126"/>
                    <a:pt x="336" y="126"/>
                    <a:pt x="334" y="124"/>
                  </a:cubicBezTo>
                  <a:cubicBezTo>
                    <a:pt x="334" y="125"/>
                    <a:pt x="332" y="125"/>
                    <a:pt x="332" y="127"/>
                  </a:cubicBezTo>
                  <a:close/>
                  <a:moveTo>
                    <a:pt x="581" y="131"/>
                  </a:moveTo>
                  <a:cubicBezTo>
                    <a:pt x="582" y="128"/>
                    <a:pt x="576" y="125"/>
                    <a:pt x="574" y="125"/>
                  </a:cubicBezTo>
                  <a:cubicBezTo>
                    <a:pt x="577" y="127"/>
                    <a:pt x="579" y="129"/>
                    <a:pt x="581" y="131"/>
                  </a:cubicBezTo>
                  <a:close/>
                  <a:moveTo>
                    <a:pt x="75" y="133"/>
                  </a:moveTo>
                  <a:cubicBezTo>
                    <a:pt x="77" y="134"/>
                    <a:pt x="79" y="129"/>
                    <a:pt x="81" y="127"/>
                  </a:cubicBezTo>
                  <a:cubicBezTo>
                    <a:pt x="79" y="126"/>
                    <a:pt x="79" y="125"/>
                    <a:pt x="76" y="125"/>
                  </a:cubicBezTo>
                  <a:cubicBezTo>
                    <a:pt x="75" y="127"/>
                    <a:pt x="75" y="131"/>
                    <a:pt x="75" y="133"/>
                  </a:cubicBezTo>
                  <a:close/>
                  <a:moveTo>
                    <a:pt x="524" y="133"/>
                  </a:moveTo>
                  <a:cubicBezTo>
                    <a:pt x="527" y="136"/>
                    <a:pt x="529" y="141"/>
                    <a:pt x="532" y="142"/>
                  </a:cubicBezTo>
                  <a:cubicBezTo>
                    <a:pt x="534" y="146"/>
                    <a:pt x="537" y="147"/>
                    <a:pt x="540" y="149"/>
                  </a:cubicBezTo>
                  <a:cubicBezTo>
                    <a:pt x="542" y="146"/>
                    <a:pt x="537" y="141"/>
                    <a:pt x="534" y="141"/>
                  </a:cubicBezTo>
                  <a:cubicBezTo>
                    <a:pt x="534" y="137"/>
                    <a:pt x="529" y="137"/>
                    <a:pt x="527" y="133"/>
                  </a:cubicBezTo>
                  <a:cubicBezTo>
                    <a:pt x="526" y="131"/>
                    <a:pt x="520" y="129"/>
                    <a:pt x="518" y="125"/>
                  </a:cubicBezTo>
                  <a:cubicBezTo>
                    <a:pt x="519" y="125"/>
                    <a:pt x="519" y="125"/>
                    <a:pt x="518" y="125"/>
                  </a:cubicBezTo>
                  <a:cubicBezTo>
                    <a:pt x="516" y="128"/>
                    <a:pt x="522" y="130"/>
                    <a:pt x="524" y="133"/>
                  </a:cubicBezTo>
                  <a:close/>
                  <a:moveTo>
                    <a:pt x="182" y="131"/>
                  </a:moveTo>
                  <a:cubicBezTo>
                    <a:pt x="186" y="129"/>
                    <a:pt x="190" y="133"/>
                    <a:pt x="194" y="130"/>
                  </a:cubicBezTo>
                  <a:cubicBezTo>
                    <a:pt x="190" y="128"/>
                    <a:pt x="189" y="126"/>
                    <a:pt x="183" y="125"/>
                  </a:cubicBezTo>
                  <a:cubicBezTo>
                    <a:pt x="183" y="127"/>
                    <a:pt x="182" y="128"/>
                    <a:pt x="182" y="131"/>
                  </a:cubicBezTo>
                  <a:close/>
                  <a:moveTo>
                    <a:pt x="549" y="135"/>
                  </a:moveTo>
                  <a:cubicBezTo>
                    <a:pt x="552" y="137"/>
                    <a:pt x="556" y="140"/>
                    <a:pt x="560" y="143"/>
                  </a:cubicBezTo>
                  <a:cubicBezTo>
                    <a:pt x="561" y="140"/>
                    <a:pt x="562" y="137"/>
                    <a:pt x="561" y="133"/>
                  </a:cubicBezTo>
                  <a:cubicBezTo>
                    <a:pt x="557" y="131"/>
                    <a:pt x="555" y="127"/>
                    <a:pt x="550" y="125"/>
                  </a:cubicBezTo>
                  <a:cubicBezTo>
                    <a:pt x="550" y="129"/>
                    <a:pt x="548" y="132"/>
                    <a:pt x="549" y="135"/>
                  </a:cubicBezTo>
                  <a:close/>
                  <a:moveTo>
                    <a:pt x="272" y="128"/>
                  </a:moveTo>
                  <a:cubicBezTo>
                    <a:pt x="274" y="127"/>
                    <a:pt x="275" y="127"/>
                    <a:pt x="276" y="128"/>
                  </a:cubicBezTo>
                  <a:cubicBezTo>
                    <a:pt x="276" y="127"/>
                    <a:pt x="274" y="127"/>
                    <a:pt x="273" y="126"/>
                  </a:cubicBezTo>
                  <a:cubicBezTo>
                    <a:pt x="273" y="127"/>
                    <a:pt x="272" y="127"/>
                    <a:pt x="272" y="128"/>
                  </a:cubicBezTo>
                  <a:close/>
                  <a:moveTo>
                    <a:pt x="388" y="128"/>
                  </a:moveTo>
                  <a:cubicBezTo>
                    <a:pt x="388" y="133"/>
                    <a:pt x="394" y="132"/>
                    <a:pt x="400" y="132"/>
                  </a:cubicBezTo>
                  <a:cubicBezTo>
                    <a:pt x="397" y="127"/>
                    <a:pt x="393" y="125"/>
                    <a:pt x="388" y="128"/>
                  </a:cubicBezTo>
                  <a:close/>
                  <a:moveTo>
                    <a:pt x="433" y="131"/>
                  </a:moveTo>
                  <a:cubicBezTo>
                    <a:pt x="440" y="136"/>
                    <a:pt x="446" y="142"/>
                    <a:pt x="453" y="147"/>
                  </a:cubicBezTo>
                  <a:cubicBezTo>
                    <a:pt x="453" y="144"/>
                    <a:pt x="456" y="144"/>
                    <a:pt x="456" y="141"/>
                  </a:cubicBezTo>
                  <a:cubicBezTo>
                    <a:pt x="449" y="136"/>
                    <a:pt x="442" y="131"/>
                    <a:pt x="436" y="126"/>
                  </a:cubicBezTo>
                  <a:cubicBezTo>
                    <a:pt x="435" y="128"/>
                    <a:pt x="434" y="129"/>
                    <a:pt x="433" y="131"/>
                  </a:cubicBezTo>
                  <a:close/>
                  <a:moveTo>
                    <a:pt x="55" y="135"/>
                  </a:moveTo>
                  <a:cubicBezTo>
                    <a:pt x="57" y="133"/>
                    <a:pt x="57" y="129"/>
                    <a:pt x="59" y="128"/>
                  </a:cubicBezTo>
                  <a:cubicBezTo>
                    <a:pt x="57" y="126"/>
                    <a:pt x="51" y="134"/>
                    <a:pt x="55" y="135"/>
                  </a:cubicBezTo>
                  <a:close/>
                  <a:moveTo>
                    <a:pt x="112" y="136"/>
                  </a:moveTo>
                  <a:cubicBezTo>
                    <a:pt x="112" y="134"/>
                    <a:pt x="114" y="132"/>
                    <a:pt x="115" y="131"/>
                  </a:cubicBezTo>
                  <a:cubicBezTo>
                    <a:pt x="109" y="121"/>
                    <a:pt x="102" y="135"/>
                    <a:pt x="112" y="136"/>
                  </a:cubicBezTo>
                  <a:close/>
                  <a:moveTo>
                    <a:pt x="78" y="135"/>
                  </a:moveTo>
                  <a:cubicBezTo>
                    <a:pt x="80" y="136"/>
                    <a:pt x="80" y="138"/>
                    <a:pt x="81" y="138"/>
                  </a:cubicBezTo>
                  <a:cubicBezTo>
                    <a:pt x="84" y="135"/>
                    <a:pt x="85" y="132"/>
                    <a:pt x="86" y="128"/>
                  </a:cubicBezTo>
                  <a:cubicBezTo>
                    <a:pt x="85" y="128"/>
                    <a:pt x="84" y="128"/>
                    <a:pt x="84" y="128"/>
                  </a:cubicBezTo>
                  <a:cubicBezTo>
                    <a:pt x="82" y="131"/>
                    <a:pt x="80" y="133"/>
                    <a:pt x="78" y="135"/>
                  </a:cubicBezTo>
                  <a:close/>
                  <a:moveTo>
                    <a:pt x="219" y="131"/>
                  </a:moveTo>
                  <a:cubicBezTo>
                    <a:pt x="221" y="132"/>
                    <a:pt x="221" y="130"/>
                    <a:pt x="223" y="131"/>
                  </a:cubicBezTo>
                  <a:cubicBezTo>
                    <a:pt x="223" y="129"/>
                    <a:pt x="221" y="128"/>
                    <a:pt x="219" y="128"/>
                  </a:cubicBezTo>
                  <a:cubicBezTo>
                    <a:pt x="219" y="129"/>
                    <a:pt x="219" y="130"/>
                    <a:pt x="219" y="131"/>
                  </a:cubicBezTo>
                  <a:close/>
                  <a:moveTo>
                    <a:pt x="236" y="130"/>
                  </a:moveTo>
                  <a:cubicBezTo>
                    <a:pt x="241" y="136"/>
                    <a:pt x="247" y="131"/>
                    <a:pt x="255" y="135"/>
                  </a:cubicBezTo>
                  <a:cubicBezTo>
                    <a:pt x="251" y="130"/>
                    <a:pt x="241" y="126"/>
                    <a:pt x="236" y="130"/>
                  </a:cubicBezTo>
                  <a:close/>
                  <a:moveTo>
                    <a:pt x="468" y="135"/>
                  </a:moveTo>
                  <a:cubicBezTo>
                    <a:pt x="471" y="134"/>
                    <a:pt x="471" y="130"/>
                    <a:pt x="473" y="128"/>
                  </a:cubicBezTo>
                  <a:cubicBezTo>
                    <a:pt x="470" y="129"/>
                    <a:pt x="467" y="132"/>
                    <a:pt x="468" y="135"/>
                  </a:cubicBezTo>
                  <a:close/>
                  <a:moveTo>
                    <a:pt x="149" y="128"/>
                  </a:moveTo>
                  <a:cubicBezTo>
                    <a:pt x="146" y="133"/>
                    <a:pt x="140" y="134"/>
                    <a:pt x="136" y="139"/>
                  </a:cubicBezTo>
                  <a:cubicBezTo>
                    <a:pt x="140" y="139"/>
                    <a:pt x="141" y="139"/>
                    <a:pt x="144" y="139"/>
                  </a:cubicBezTo>
                  <a:cubicBezTo>
                    <a:pt x="146" y="136"/>
                    <a:pt x="149" y="134"/>
                    <a:pt x="152" y="131"/>
                  </a:cubicBezTo>
                  <a:cubicBezTo>
                    <a:pt x="152" y="130"/>
                    <a:pt x="151" y="129"/>
                    <a:pt x="149" y="128"/>
                  </a:cubicBezTo>
                  <a:close/>
                  <a:moveTo>
                    <a:pt x="261" y="133"/>
                  </a:moveTo>
                  <a:cubicBezTo>
                    <a:pt x="265" y="134"/>
                    <a:pt x="269" y="137"/>
                    <a:pt x="273" y="138"/>
                  </a:cubicBezTo>
                  <a:cubicBezTo>
                    <a:pt x="274" y="137"/>
                    <a:pt x="274" y="136"/>
                    <a:pt x="274" y="134"/>
                  </a:cubicBezTo>
                  <a:cubicBezTo>
                    <a:pt x="269" y="133"/>
                    <a:pt x="267" y="130"/>
                    <a:pt x="263" y="128"/>
                  </a:cubicBezTo>
                  <a:cubicBezTo>
                    <a:pt x="262" y="130"/>
                    <a:pt x="261" y="130"/>
                    <a:pt x="261" y="133"/>
                  </a:cubicBezTo>
                  <a:close/>
                  <a:moveTo>
                    <a:pt x="324" y="133"/>
                  </a:moveTo>
                  <a:cubicBezTo>
                    <a:pt x="324" y="131"/>
                    <a:pt x="320" y="129"/>
                    <a:pt x="319" y="130"/>
                  </a:cubicBezTo>
                  <a:cubicBezTo>
                    <a:pt x="321" y="131"/>
                    <a:pt x="321" y="134"/>
                    <a:pt x="324" y="133"/>
                  </a:cubicBezTo>
                  <a:close/>
                  <a:moveTo>
                    <a:pt x="338" y="135"/>
                  </a:moveTo>
                  <a:cubicBezTo>
                    <a:pt x="338" y="131"/>
                    <a:pt x="334" y="131"/>
                    <a:pt x="332" y="130"/>
                  </a:cubicBezTo>
                  <a:cubicBezTo>
                    <a:pt x="333" y="132"/>
                    <a:pt x="336" y="133"/>
                    <a:pt x="338" y="135"/>
                  </a:cubicBezTo>
                  <a:close/>
                  <a:moveTo>
                    <a:pt x="623" y="157"/>
                  </a:moveTo>
                  <a:cubicBezTo>
                    <a:pt x="624" y="158"/>
                    <a:pt x="627" y="156"/>
                    <a:pt x="628" y="158"/>
                  </a:cubicBezTo>
                  <a:cubicBezTo>
                    <a:pt x="630" y="169"/>
                    <a:pt x="623" y="180"/>
                    <a:pt x="629" y="190"/>
                  </a:cubicBezTo>
                  <a:cubicBezTo>
                    <a:pt x="633" y="188"/>
                    <a:pt x="631" y="180"/>
                    <a:pt x="635" y="178"/>
                  </a:cubicBezTo>
                  <a:cubicBezTo>
                    <a:pt x="631" y="174"/>
                    <a:pt x="635" y="165"/>
                    <a:pt x="638" y="161"/>
                  </a:cubicBezTo>
                  <a:cubicBezTo>
                    <a:pt x="634" y="154"/>
                    <a:pt x="630" y="147"/>
                    <a:pt x="625" y="142"/>
                  </a:cubicBezTo>
                  <a:cubicBezTo>
                    <a:pt x="624" y="138"/>
                    <a:pt x="619" y="138"/>
                    <a:pt x="619" y="134"/>
                  </a:cubicBezTo>
                  <a:cubicBezTo>
                    <a:pt x="617" y="134"/>
                    <a:pt x="615" y="128"/>
                    <a:pt x="614" y="131"/>
                  </a:cubicBezTo>
                  <a:cubicBezTo>
                    <a:pt x="618" y="139"/>
                    <a:pt x="621" y="147"/>
                    <a:pt x="623" y="157"/>
                  </a:cubicBezTo>
                  <a:close/>
                  <a:moveTo>
                    <a:pt x="284" y="133"/>
                  </a:moveTo>
                  <a:cubicBezTo>
                    <a:pt x="285" y="130"/>
                    <a:pt x="281" y="129"/>
                    <a:pt x="281" y="131"/>
                  </a:cubicBezTo>
                  <a:cubicBezTo>
                    <a:pt x="282" y="131"/>
                    <a:pt x="283" y="132"/>
                    <a:pt x="284" y="133"/>
                  </a:cubicBezTo>
                  <a:close/>
                  <a:moveTo>
                    <a:pt x="351" y="136"/>
                  </a:moveTo>
                  <a:cubicBezTo>
                    <a:pt x="348" y="135"/>
                    <a:pt x="346" y="132"/>
                    <a:pt x="344" y="130"/>
                  </a:cubicBezTo>
                  <a:cubicBezTo>
                    <a:pt x="343" y="130"/>
                    <a:pt x="343" y="132"/>
                    <a:pt x="343" y="133"/>
                  </a:cubicBezTo>
                  <a:cubicBezTo>
                    <a:pt x="346" y="133"/>
                    <a:pt x="349" y="137"/>
                    <a:pt x="351" y="136"/>
                  </a:cubicBezTo>
                  <a:close/>
                  <a:moveTo>
                    <a:pt x="89" y="140"/>
                  </a:moveTo>
                  <a:cubicBezTo>
                    <a:pt x="86" y="138"/>
                    <a:pt x="91" y="134"/>
                    <a:pt x="91" y="131"/>
                  </a:cubicBezTo>
                  <a:cubicBezTo>
                    <a:pt x="88" y="131"/>
                    <a:pt x="83" y="143"/>
                    <a:pt x="89" y="140"/>
                  </a:cubicBezTo>
                  <a:close/>
                  <a:moveTo>
                    <a:pt x="163" y="133"/>
                  </a:moveTo>
                  <a:cubicBezTo>
                    <a:pt x="164" y="133"/>
                    <a:pt x="164" y="133"/>
                    <a:pt x="165" y="133"/>
                  </a:cubicBezTo>
                  <a:cubicBezTo>
                    <a:pt x="165" y="132"/>
                    <a:pt x="165" y="131"/>
                    <a:pt x="166" y="131"/>
                  </a:cubicBezTo>
                  <a:cubicBezTo>
                    <a:pt x="164" y="131"/>
                    <a:pt x="163" y="131"/>
                    <a:pt x="163" y="133"/>
                  </a:cubicBezTo>
                  <a:close/>
                  <a:moveTo>
                    <a:pt x="425" y="133"/>
                  </a:moveTo>
                  <a:cubicBezTo>
                    <a:pt x="426" y="135"/>
                    <a:pt x="428" y="133"/>
                    <a:pt x="428" y="131"/>
                  </a:cubicBezTo>
                  <a:cubicBezTo>
                    <a:pt x="427" y="132"/>
                    <a:pt x="427" y="131"/>
                    <a:pt x="426" y="131"/>
                  </a:cubicBezTo>
                  <a:cubicBezTo>
                    <a:pt x="426" y="133"/>
                    <a:pt x="425" y="132"/>
                    <a:pt x="425" y="133"/>
                  </a:cubicBezTo>
                  <a:close/>
                  <a:moveTo>
                    <a:pt x="473" y="138"/>
                  </a:moveTo>
                  <a:cubicBezTo>
                    <a:pt x="479" y="140"/>
                    <a:pt x="482" y="144"/>
                    <a:pt x="488" y="145"/>
                  </a:cubicBezTo>
                  <a:cubicBezTo>
                    <a:pt x="487" y="138"/>
                    <a:pt x="481" y="135"/>
                    <a:pt x="476" y="131"/>
                  </a:cubicBezTo>
                  <a:cubicBezTo>
                    <a:pt x="475" y="134"/>
                    <a:pt x="473" y="134"/>
                    <a:pt x="473" y="138"/>
                  </a:cubicBezTo>
                  <a:close/>
                  <a:moveTo>
                    <a:pt x="219" y="136"/>
                  </a:moveTo>
                  <a:cubicBezTo>
                    <a:pt x="222" y="137"/>
                    <a:pt x="225" y="138"/>
                    <a:pt x="228" y="139"/>
                  </a:cubicBezTo>
                  <a:cubicBezTo>
                    <a:pt x="230" y="138"/>
                    <a:pt x="231" y="137"/>
                    <a:pt x="231" y="135"/>
                  </a:cubicBezTo>
                  <a:cubicBezTo>
                    <a:pt x="228" y="131"/>
                    <a:pt x="222" y="133"/>
                    <a:pt x="219" y="136"/>
                  </a:cubicBezTo>
                  <a:close/>
                  <a:moveTo>
                    <a:pt x="93" y="138"/>
                  </a:moveTo>
                  <a:cubicBezTo>
                    <a:pt x="95" y="138"/>
                    <a:pt x="97" y="136"/>
                    <a:pt x="97" y="133"/>
                  </a:cubicBezTo>
                  <a:cubicBezTo>
                    <a:pt x="96" y="133"/>
                    <a:pt x="96" y="132"/>
                    <a:pt x="95" y="133"/>
                  </a:cubicBezTo>
                  <a:cubicBezTo>
                    <a:pt x="95" y="135"/>
                    <a:pt x="93" y="136"/>
                    <a:pt x="93" y="138"/>
                  </a:cubicBezTo>
                  <a:close/>
                  <a:moveTo>
                    <a:pt x="115" y="138"/>
                  </a:moveTo>
                  <a:cubicBezTo>
                    <a:pt x="119" y="139"/>
                    <a:pt x="122" y="142"/>
                    <a:pt x="127" y="142"/>
                  </a:cubicBezTo>
                  <a:cubicBezTo>
                    <a:pt x="128" y="141"/>
                    <a:pt x="128" y="140"/>
                    <a:pt x="129" y="139"/>
                  </a:cubicBezTo>
                  <a:cubicBezTo>
                    <a:pt x="123" y="139"/>
                    <a:pt x="118" y="129"/>
                    <a:pt x="115" y="138"/>
                  </a:cubicBezTo>
                  <a:close/>
                  <a:moveTo>
                    <a:pt x="580" y="139"/>
                  </a:moveTo>
                  <a:cubicBezTo>
                    <a:pt x="580" y="136"/>
                    <a:pt x="578" y="135"/>
                    <a:pt x="575" y="133"/>
                  </a:cubicBezTo>
                  <a:cubicBezTo>
                    <a:pt x="576" y="136"/>
                    <a:pt x="578" y="137"/>
                    <a:pt x="580" y="139"/>
                  </a:cubicBezTo>
                  <a:close/>
                  <a:moveTo>
                    <a:pt x="66" y="139"/>
                  </a:moveTo>
                  <a:cubicBezTo>
                    <a:pt x="67" y="140"/>
                    <a:pt x="68" y="141"/>
                    <a:pt x="70" y="141"/>
                  </a:cubicBezTo>
                  <a:cubicBezTo>
                    <a:pt x="71" y="139"/>
                    <a:pt x="70" y="138"/>
                    <a:pt x="70" y="135"/>
                  </a:cubicBezTo>
                  <a:cubicBezTo>
                    <a:pt x="69" y="136"/>
                    <a:pt x="69" y="133"/>
                    <a:pt x="67" y="134"/>
                  </a:cubicBezTo>
                  <a:cubicBezTo>
                    <a:pt x="67" y="136"/>
                    <a:pt x="65" y="137"/>
                    <a:pt x="66" y="139"/>
                  </a:cubicBezTo>
                  <a:close/>
                  <a:moveTo>
                    <a:pt x="312" y="150"/>
                  </a:moveTo>
                  <a:cubicBezTo>
                    <a:pt x="313" y="149"/>
                    <a:pt x="314" y="148"/>
                    <a:pt x="314" y="147"/>
                  </a:cubicBezTo>
                  <a:cubicBezTo>
                    <a:pt x="307" y="143"/>
                    <a:pt x="299" y="138"/>
                    <a:pt x="290" y="135"/>
                  </a:cubicBezTo>
                  <a:cubicBezTo>
                    <a:pt x="295" y="142"/>
                    <a:pt x="304" y="146"/>
                    <a:pt x="312" y="150"/>
                  </a:cubicBezTo>
                  <a:close/>
                  <a:moveTo>
                    <a:pt x="431" y="135"/>
                  </a:moveTo>
                  <a:cubicBezTo>
                    <a:pt x="435" y="141"/>
                    <a:pt x="444" y="146"/>
                    <a:pt x="450" y="148"/>
                  </a:cubicBezTo>
                  <a:cubicBezTo>
                    <a:pt x="444" y="144"/>
                    <a:pt x="438" y="137"/>
                    <a:pt x="431" y="135"/>
                  </a:cubicBezTo>
                  <a:close/>
                  <a:moveTo>
                    <a:pt x="181" y="138"/>
                  </a:moveTo>
                  <a:cubicBezTo>
                    <a:pt x="182" y="137"/>
                    <a:pt x="186" y="138"/>
                    <a:pt x="186" y="135"/>
                  </a:cubicBezTo>
                  <a:cubicBezTo>
                    <a:pt x="184" y="135"/>
                    <a:pt x="182" y="135"/>
                    <a:pt x="180" y="135"/>
                  </a:cubicBezTo>
                  <a:cubicBezTo>
                    <a:pt x="180" y="137"/>
                    <a:pt x="181" y="137"/>
                    <a:pt x="181" y="138"/>
                  </a:cubicBezTo>
                  <a:close/>
                  <a:moveTo>
                    <a:pt x="341" y="138"/>
                  </a:moveTo>
                  <a:cubicBezTo>
                    <a:pt x="346" y="141"/>
                    <a:pt x="354" y="153"/>
                    <a:pt x="358" y="144"/>
                  </a:cubicBezTo>
                  <a:cubicBezTo>
                    <a:pt x="353" y="141"/>
                    <a:pt x="348" y="137"/>
                    <a:pt x="342" y="135"/>
                  </a:cubicBezTo>
                  <a:cubicBezTo>
                    <a:pt x="343" y="137"/>
                    <a:pt x="341" y="137"/>
                    <a:pt x="341" y="138"/>
                  </a:cubicBezTo>
                  <a:close/>
                  <a:moveTo>
                    <a:pt x="510" y="138"/>
                  </a:moveTo>
                  <a:cubicBezTo>
                    <a:pt x="510" y="136"/>
                    <a:pt x="507" y="135"/>
                    <a:pt x="507" y="136"/>
                  </a:cubicBezTo>
                  <a:cubicBezTo>
                    <a:pt x="508" y="136"/>
                    <a:pt x="508" y="138"/>
                    <a:pt x="510" y="138"/>
                  </a:cubicBezTo>
                  <a:close/>
                  <a:moveTo>
                    <a:pt x="152" y="141"/>
                  </a:moveTo>
                  <a:cubicBezTo>
                    <a:pt x="156" y="141"/>
                    <a:pt x="158" y="143"/>
                    <a:pt x="160" y="144"/>
                  </a:cubicBezTo>
                  <a:cubicBezTo>
                    <a:pt x="161" y="142"/>
                    <a:pt x="163" y="141"/>
                    <a:pt x="163" y="138"/>
                  </a:cubicBezTo>
                  <a:cubicBezTo>
                    <a:pt x="159" y="135"/>
                    <a:pt x="153" y="136"/>
                    <a:pt x="152" y="141"/>
                  </a:cubicBezTo>
                  <a:close/>
                  <a:moveTo>
                    <a:pt x="183" y="142"/>
                  </a:moveTo>
                  <a:cubicBezTo>
                    <a:pt x="183" y="146"/>
                    <a:pt x="188" y="144"/>
                    <a:pt x="190" y="146"/>
                  </a:cubicBezTo>
                  <a:cubicBezTo>
                    <a:pt x="191" y="143"/>
                    <a:pt x="196" y="138"/>
                    <a:pt x="194" y="136"/>
                  </a:cubicBezTo>
                  <a:cubicBezTo>
                    <a:pt x="190" y="137"/>
                    <a:pt x="188" y="141"/>
                    <a:pt x="183" y="142"/>
                  </a:cubicBezTo>
                  <a:close/>
                  <a:moveTo>
                    <a:pt x="411" y="146"/>
                  </a:moveTo>
                  <a:cubicBezTo>
                    <a:pt x="411" y="145"/>
                    <a:pt x="413" y="143"/>
                    <a:pt x="414" y="141"/>
                  </a:cubicBezTo>
                  <a:cubicBezTo>
                    <a:pt x="410" y="137"/>
                    <a:pt x="403" y="136"/>
                    <a:pt x="397" y="136"/>
                  </a:cubicBezTo>
                  <a:cubicBezTo>
                    <a:pt x="400" y="140"/>
                    <a:pt x="406" y="145"/>
                    <a:pt x="411" y="146"/>
                  </a:cubicBezTo>
                  <a:close/>
                  <a:moveTo>
                    <a:pt x="335" y="142"/>
                  </a:moveTo>
                  <a:cubicBezTo>
                    <a:pt x="336" y="140"/>
                    <a:pt x="335" y="137"/>
                    <a:pt x="333" y="137"/>
                  </a:cubicBezTo>
                  <a:cubicBezTo>
                    <a:pt x="333" y="139"/>
                    <a:pt x="333" y="141"/>
                    <a:pt x="335" y="142"/>
                  </a:cubicBezTo>
                  <a:close/>
                  <a:moveTo>
                    <a:pt x="252" y="139"/>
                  </a:moveTo>
                  <a:cubicBezTo>
                    <a:pt x="252" y="138"/>
                    <a:pt x="251" y="138"/>
                    <a:pt x="249" y="138"/>
                  </a:cubicBezTo>
                  <a:cubicBezTo>
                    <a:pt x="248" y="140"/>
                    <a:pt x="250" y="139"/>
                    <a:pt x="252" y="139"/>
                  </a:cubicBezTo>
                  <a:close/>
                  <a:moveTo>
                    <a:pt x="278" y="138"/>
                  </a:moveTo>
                  <a:cubicBezTo>
                    <a:pt x="278" y="141"/>
                    <a:pt x="282" y="143"/>
                    <a:pt x="285" y="142"/>
                  </a:cubicBezTo>
                  <a:cubicBezTo>
                    <a:pt x="283" y="141"/>
                    <a:pt x="280" y="137"/>
                    <a:pt x="278" y="138"/>
                  </a:cubicBezTo>
                  <a:close/>
                  <a:moveTo>
                    <a:pt x="384" y="138"/>
                  </a:moveTo>
                  <a:cubicBezTo>
                    <a:pt x="386" y="142"/>
                    <a:pt x="390" y="144"/>
                    <a:pt x="394" y="147"/>
                  </a:cubicBezTo>
                  <a:cubicBezTo>
                    <a:pt x="392" y="143"/>
                    <a:pt x="387" y="139"/>
                    <a:pt x="384" y="138"/>
                  </a:cubicBezTo>
                  <a:close/>
                  <a:moveTo>
                    <a:pt x="467" y="141"/>
                  </a:moveTo>
                  <a:cubicBezTo>
                    <a:pt x="467" y="139"/>
                    <a:pt x="464" y="139"/>
                    <a:pt x="464" y="138"/>
                  </a:cubicBezTo>
                  <a:cubicBezTo>
                    <a:pt x="462" y="140"/>
                    <a:pt x="465" y="143"/>
                    <a:pt x="467" y="141"/>
                  </a:cubicBezTo>
                  <a:close/>
                  <a:moveTo>
                    <a:pt x="503" y="153"/>
                  </a:moveTo>
                  <a:cubicBezTo>
                    <a:pt x="504" y="152"/>
                    <a:pt x="505" y="152"/>
                    <a:pt x="506" y="150"/>
                  </a:cubicBezTo>
                  <a:cubicBezTo>
                    <a:pt x="502" y="145"/>
                    <a:pt x="496" y="142"/>
                    <a:pt x="491" y="138"/>
                  </a:cubicBezTo>
                  <a:cubicBezTo>
                    <a:pt x="493" y="145"/>
                    <a:pt x="499" y="148"/>
                    <a:pt x="503" y="153"/>
                  </a:cubicBezTo>
                  <a:close/>
                  <a:moveTo>
                    <a:pt x="566" y="147"/>
                  </a:moveTo>
                  <a:cubicBezTo>
                    <a:pt x="568" y="150"/>
                    <a:pt x="571" y="151"/>
                    <a:pt x="572" y="154"/>
                  </a:cubicBezTo>
                  <a:cubicBezTo>
                    <a:pt x="571" y="154"/>
                    <a:pt x="572" y="156"/>
                    <a:pt x="570" y="156"/>
                  </a:cubicBezTo>
                  <a:cubicBezTo>
                    <a:pt x="571" y="158"/>
                    <a:pt x="573" y="159"/>
                    <a:pt x="575" y="161"/>
                  </a:cubicBezTo>
                  <a:cubicBezTo>
                    <a:pt x="575" y="155"/>
                    <a:pt x="579" y="152"/>
                    <a:pt x="579" y="147"/>
                  </a:cubicBezTo>
                  <a:cubicBezTo>
                    <a:pt x="576" y="143"/>
                    <a:pt x="572" y="140"/>
                    <a:pt x="567" y="138"/>
                  </a:cubicBezTo>
                  <a:cubicBezTo>
                    <a:pt x="567" y="143"/>
                    <a:pt x="567" y="143"/>
                    <a:pt x="566" y="147"/>
                  </a:cubicBezTo>
                  <a:close/>
                  <a:moveTo>
                    <a:pt x="75" y="142"/>
                  </a:moveTo>
                  <a:cubicBezTo>
                    <a:pt x="75" y="144"/>
                    <a:pt x="76" y="145"/>
                    <a:pt x="77" y="145"/>
                  </a:cubicBezTo>
                  <a:cubicBezTo>
                    <a:pt x="79" y="144"/>
                    <a:pt x="79" y="142"/>
                    <a:pt x="80" y="141"/>
                  </a:cubicBezTo>
                  <a:cubicBezTo>
                    <a:pt x="77" y="141"/>
                    <a:pt x="79" y="138"/>
                    <a:pt x="77" y="139"/>
                  </a:cubicBezTo>
                  <a:cubicBezTo>
                    <a:pt x="77" y="141"/>
                    <a:pt x="74" y="140"/>
                    <a:pt x="75" y="142"/>
                  </a:cubicBezTo>
                  <a:close/>
                  <a:moveTo>
                    <a:pt x="233" y="140"/>
                  </a:moveTo>
                  <a:cubicBezTo>
                    <a:pt x="236" y="144"/>
                    <a:pt x="242" y="145"/>
                    <a:pt x="247" y="147"/>
                  </a:cubicBezTo>
                  <a:cubicBezTo>
                    <a:pt x="246" y="144"/>
                    <a:pt x="245" y="144"/>
                    <a:pt x="245" y="141"/>
                  </a:cubicBezTo>
                  <a:cubicBezTo>
                    <a:pt x="240" y="143"/>
                    <a:pt x="237" y="137"/>
                    <a:pt x="233" y="140"/>
                  </a:cubicBezTo>
                  <a:close/>
                  <a:moveTo>
                    <a:pt x="254" y="142"/>
                  </a:moveTo>
                  <a:cubicBezTo>
                    <a:pt x="257" y="143"/>
                    <a:pt x="257" y="145"/>
                    <a:pt x="261" y="145"/>
                  </a:cubicBezTo>
                  <a:cubicBezTo>
                    <a:pt x="261" y="142"/>
                    <a:pt x="259" y="141"/>
                    <a:pt x="258" y="139"/>
                  </a:cubicBezTo>
                  <a:cubicBezTo>
                    <a:pt x="257" y="139"/>
                    <a:pt x="256" y="139"/>
                    <a:pt x="255" y="139"/>
                  </a:cubicBezTo>
                  <a:cubicBezTo>
                    <a:pt x="256" y="141"/>
                    <a:pt x="254" y="141"/>
                    <a:pt x="254" y="142"/>
                  </a:cubicBezTo>
                  <a:close/>
                  <a:moveTo>
                    <a:pt x="99" y="149"/>
                  </a:moveTo>
                  <a:cubicBezTo>
                    <a:pt x="103" y="147"/>
                    <a:pt x="109" y="146"/>
                    <a:pt x="114" y="144"/>
                  </a:cubicBezTo>
                  <a:cubicBezTo>
                    <a:pt x="115" y="146"/>
                    <a:pt x="122" y="149"/>
                    <a:pt x="123" y="145"/>
                  </a:cubicBezTo>
                  <a:cubicBezTo>
                    <a:pt x="120" y="143"/>
                    <a:pt x="117" y="142"/>
                    <a:pt x="113" y="141"/>
                  </a:cubicBezTo>
                  <a:cubicBezTo>
                    <a:pt x="110" y="145"/>
                    <a:pt x="105" y="146"/>
                    <a:pt x="102" y="140"/>
                  </a:cubicBezTo>
                  <a:cubicBezTo>
                    <a:pt x="101" y="143"/>
                    <a:pt x="98" y="147"/>
                    <a:pt x="99" y="149"/>
                  </a:cubicBezTo>
                  <a:close/>
                  <a:moveTo>
                    <a:pt x="269" y="149"/>
                  </a:moveTo>
                  <a:cubicBezTo>
                    <a:pt x="269" y="146"/>
                    <a:pt x="271" y="145"/>
                    <a:pt x="271" y="142"/>
                  </a:cubicBezTo>
                  <a:cubicBezTo>
                    <a:pt x="268" y="142"/>
                    <a:pt x="265" y="140"/>
                    <a:pt x="263" y="141"/>
                  </a:cubicBezTo>
                  <a:cubicBezTo>
                    <a:pt x="266" y="142"/>
                    <a:pt x="265" y="148"/>
                    <a:pt x="269" y="149"/>
                  </a:cubicBezTo>
                  <a:close/>
                  <a:moveTo>
                    <a:pt x="165" y="146"/>
                  </a:moveTo>
                  <a:cubicBezTo>
                    <a:pt x="169" y="146"/>
                    <a:pt x="170" y="150"/>
                    <a:pt x="174" y="149"/>
                  </a:cubicBezTo>
                  <a:cubicBezTo>
                    <a:pt x="174" y="147"/>
                    <a:pt x="172" y="146"/>
                    <a:pt x="172" y="144"/>
                  </a:cubicBezTo>
                  <a:cubicBezTo>
                    <a:pt x="170" y="143"/>
                    <a:pt x="168" y="142"/>
                    <a:pt x="166" y="141"/>
                  </a:cubicBezTo>
                  <a:cubicBezTo>
                    <a:pt x="167" y="143"/>
                    <a:pt x="165" y="143"/>
                    <a:pt x="165" y="146"/>
                  </a:cubicBezTo>
                  <a:close/>
                  <a:moveTo>
                    <a:pt x="215" y="147"/>
                  </a:moveTo>
                  <a:cubicBezTo>
                    <a:pt x="214" y="146"/>
                    <a:pt x="215" y="141"/>
                    <a:pt x="211" y="141"/>
                  </a:cubicBezTo>
                  <a:cubicBezTo>
                    <a:pt x="210" y="144"/>
                    <a:pt x="213" y="148"/>
                    <a:pt x="215" y="147"/>
                  </a:cubicBezTo>
                  <a:close/>
                  <a:moveTo>
                    <a:pt x="227" y="145"/>
                  </a:moveTo>
                  <a:cubicBezTo>
                    <a:pt x="227" y="141"/>
                    <a:pt x="222" y="141"/>
                    <a:pt x="220" y="142"/>
                  </a:cubicBezTo>
                  <a:cubicBezTo>
                    <a:pt x="223" y="142"/>
                    <a:pt x="224" y="145"/>
                    <a:pt x="227" y="145"/>
                  </a:cubicBezTo>
                  <a:close/>
                  <a:moveTo>
                    <a:pt x="586" y="143"/>
                  </a:moveTo>
                  <a:cubicBezTo>
                    <a:pt x="586" y="141"/>
                    <a:pt x="585" y="141"/>
                    <a:pt x="583" y="141"/>
                  </a:cubicBezTo>
                  <a:cubicBezTo>
                    <a:pt x="583" y="143"/>
                    <a:pt x="584" y="143"/>
                    <a:pt x="586" y="143"/>
                  </a:cubicBezTo>
                  <a:close/>
                  <a:moveTo>
                    <a:pt x="342" y="145"/>
                  </a:moveTo>
                  <a:cubicBezTo>
                    <a:pt x="343" y="141"/>
                    <a:pt x="337" y="141"/>
                    <a:pt x="338" y="145"/>
                  </a:cubicBezTo>
                  <a:cubicBezTo>
                    <a:pt x="343" y="146"/>
                    <a:pt x="345" y="151"/>
                    <a:pt x="349" y="150"/>
                  </a:cubicBezTo>
                  <a:cubicBezTo>
                    <a:pt x="347" y="148"/>
                    <a:pt x="346" y="146"/>
                    <a:pt x="342" y="145"/>
                  </a:cubicBezTo>
                  <a:close/>
                  <a:moveTo>
                    <a:pt x="456" y="149"/>
                  </a:moveTo>
                  <a:cubicBezTo>
                    <a:pt x="457" y="150"/>
                    <a:pt x="458" y="153"/>
                    <a:pt x="461" y="153"/>
                  </a:cubicBezTo>
                  <a:cubicBezTo>
                    <a:pt x="462" y="150"/>
                    <a:pt x="463" y="148"/>
                    <a:pt x="464" y="145"/>
                  </a:cubicBezTo>
                  <a:cubicBezTo>
                    <a:pt x="461" y="145"/>
                    <a:pt x="461" y="143"/>
                    <a:pt x="460" y="142"/>
                  </a:cubicBezTo>
                  <a:cubicBezTo>
                    <a:pt x="459" y="145"/>
                    <a:pt x="456" y="146"/>
                    <a:pt x="456" y="149"/>
                  </a:cubicBezTo>
                  <a:close/>
                  <a:moveTo>
                    <a:pt x="470" y="143"/>
                  </a:moveTo>
                  <a:cubicBezTo>
                    <a:pt x="470" y="144"/>
                    <a:pt x="470" y="144"/>
                    <a:pt x="470" y="145"/>
                  </a:cubicBezTo>
                  <a:cubicBezTo>
                    <a:pt x="478" y="150"/>
                    <a:pt x="485" y="157"/>
                    <a:pt x="495" y="161"/>
                  </a:cubicBezTo>
                  <a:cubicBezTo>
                    <a:pt x="489" y="152"/>
                    <a:pt x="479" y="147"/>
                    <a:pt x="470" y="143"/>
                  </a:cubicBezTo>
                  <a:close/>
                  <a:moveTo>
                    <a:pt x="63" y="147"/>
                  </a:moveTo>
                  <a:cubicBezTo>
                    <a:pt x="65" y="148"/>
                    <a:pt x="65" y="149"/>
                    <a:pt x="67" y="149"/>
                  </a:cubicBezTo>
                  <a:cubicBezTo>
                    <a:pt x="68" y="148"/>
                    <a:pt x="69" y="147"/>
                    <a:pt x="69" y="145"/>
                  </a:cubicBezTo>
                  <a:cubicBezTo>
                    <a:pt x="67" y="143"/>
                    <a:pt x="62" y="141"/>
                    <a:pt x="63" y="147"/>
                  </a:cubicBezTo>
                  <a:close/>
                  <a:moveTo>
                    <a:pt x="81" y="147"/>
                  </a:moveTo>
                  <a:cubicBezTo>
                    <a:pt x="83" y="148"/>
                    <a:pt x="83" y="149"/>
                    <a:pt x="84" y="148"/>
                  </a:cubicBezTo>
                  <a:cubicBezTo>
                    <a:pt x="84" y="146"/>
                    <a:pt x="87" y="147"/>
                    <a:pt x="86" y="144"/>
                  </a:cubicBezTo>
                  <a:cubicBezTo>
                    <a:pt x="84" y="145"/>
                    <a:pt x="84" y="144"/>
                    <a:pt x="83" y="144"/>
                  </a:cubicBezTo>
                  <a:cubicBezTo>
                    <a:pt x="83" y="146"/>
                    <a:pt x="81" y="145"/>
                    <a:pt x="81" y="147"/>
                  </a:cubicBezTo>
                  <a:close/>
                  <a:moveTo>
                    <a:pt x="193" y="148"/>
                  </a:moveTo>
                  <a:cubicBezTo>
                    <a:pt x="195" y="150"/>
                    <a:pt x="198" y="152"/>
                    <a:pt x="202" y="153"/>
                  </a:cubicBezTo>
                  <a:cubicBezTo>
                    <a:pt x="203" y="150"/>
                    <a:pt x="204" y="149"/>
                    <a:pt x="204" y="145"/>
                  </a:cubicBezTo>
                  <a:cubicBezTo>
                    <a:pt x="200" y="141"/>
                    <a:pt x="196" y="147"/>
                    <a:pt x="193" y="148"/>
                  </a:cubicBezTo>
                  <a:close/>
                  <a:moveTo>
                    <a:pt x="319" y="147"/>
                  </a:moveTo>
                  <a:cubicBezTo>
                    <a:pt x="323" y="148"/>
                    <a:pt x="326" y="151"/>
                    <a:pt x="330" y="152"/>
                  </a:cubicBezTo>
                  <a:cubicBezTo>
                    <a:pt x="328" y="148"/>
                    <a:pt x="324" y="146"/>
                    <a:pt x="321" y="144"/>
                  </a:cubicBezTo>
                  <a:cubicBezTo>
                    <a:pt x="320" y="145"/>
                    <a:pt x="319" y="145"/>
                    <a:pt x="319" y="147"/>
                  </a:cubicBezTo>
                  <a:close/>
                  <a:moveTo>
                    <a:pt x="413" y="150"/>
                  </a:moveTo>
                  <a:cubicBezTo>
                    <a:pt x="414" y="150"/>
                    <a:pt x="414" y="153"/>
                    <a:pt x="417" y="153"/>
                  </a:cubicBezTo>
                  <a:cubicBezTo>
                    <a:pt x="418" y="151"/>
                    <a:pt x="420" y="149"/>
                    <a:pt x="420" y="145"/>
                  </a:cubicBezTo>
                  <a:cubicBezTo>
                    <a:pt x="417" y="141"/>
                    <a:pt x="414" y="147"/>
                    <a:pt x="413" y="150"/>
                  </a:cubicBezTo>
                  <a:close/>
                  <a:moveTo>
                    <a:pt x="134" y="147"/>
                  </a:moveTo>
                  <a:cubicBezTo>
                    <a:pt x="135" y="147"/>
                    <a:pt x="136" y="146"/>
                    <a:pt x="137" y="145"/>
                  </a:cubicBezTo>
                  <a:cubicBezTo>
                    <a:pt x="136" y="143"/>
                    <a:pt x="131" y="145"/>
                    <a:pt x="134" y="147"/>
                  </a:cubicBezTo>
                  <a:close/>
                  <a:moveTo>
                    <a:pt x="217" y="149"/>
                  </a:moveTo>
                  <a:cubicBezTo>
                    <a:pt x="220" y="151"/>
                    <a:pt x="223" y="153"/>
                    <a:pt x="226" y="156"/>
                  </a:cubicBezTo>
                  <a:cubicBezTo>
                    <a:pt x="227" y="154"/>
                    <a:pt x="225" y="153"/>
                    <a:pt x="227" y="151"/>
                  </a:cubicBezTo>
                  <a:cubicBezTo>
                    <a:pt x="223" y="149"/>
                    <a:pt x="222" y="145"/>
                    <a:pt x="217" y="144"/>
                  </a:cubicBezTo>
                  <a:cubicBezTo>
                    <a:pt x="217" y="146"/>
                    <a:pt x="218" y="148"/>
                    <a:pt x="217" y="149"/>
                  </a:cubicBezTo>
                  <a:close/>
                  <a:moveTo>
                    <a:pt x="230" y="147"/>
                  </a:moveTo>
                  <a:cubicBezTo>
                    <a:pt x="235" y="149"/>
                    <a:pt x="237" y="153"/>
                    <a:pt x="243" y="153"/>
                  </a:cubicBezTo>
                  <a:cubicBezTo>
                    <a:pt x="243" y="151"/>
                    <a:pt x="243" y="151"/>
                    <a:pt x="244" y="149"/>
                  </a:cubicBezTo>
                  <a:cubicBezTo>
                    <a:pt x="239" y="148"/>
                    <a:pt x="235" y="146"/>
                    <a:pt x="231" y="144"/>
                  </a:cubicBezTo>
                  <a:cubicBezTo>
                    <a:pt x="231" y="145"/>
                    <a:pt x="231" y="146"/>
                    <a:pt x="230" y="147"/>
                  </a:cubicBezTo>
                  <a:close/>
                  <a:moveTo>
                    <a:pt x="272" y="153"/>
                  </a:moveTo>
                  <a:cubicBezTo>
                    <a:pt x="280" y="159"/>
                    <a:pt x="289" y="165"/>
                    <a:pt x="299" y="170"/>
                  </a:cubicBezTo>
                  <a:cubicBezTo>
                    <a:pt x="299" y="169"/>
                    <a:pt x="301" y="169"/>
                    <a:pt x="300" y="167"/>
                  </a:cubicBezTo>
                  <a:cubicBezTo>
                    <a:pt x="293" y="161"/>
                    <a:pt x="286" y="156"/>
                    <a:pt x="278" y="150"/>
                  </a:cubicBezTo>
                  <a:cubicBezTo>
                    <a:pt x="277" y="148"/>
                    <a:pt x="278" y="145"/>
                    <a:pt x="277" y="145"/>
                  </a:cubicBezTo>
                  <a:cubicBezTo>
                    <a:pt x="277" y="144"/>
                    <a:pt x="276" y="144"/>
                    <a:pt x="275" y="144"/>
                  </a:cubicBezTo>
                  <a:cubicBezTo>
                    <a:pt x="275" y="148"/>
                    <a:pt x="272" y="150"/>
                    <a:pt x="272" y="153"/>
                  </a:cubicBezTo>
                  <a:close/>
                  <a:moveTo>
                    <a:pt x="42" y="167"/>
                  </a:moveTo>
                  <a:cubicBezTo>
                    <a:pt x="46" y="161"/>
                    <a:pt x="50" y="152"/>
                    <a:pt x="52" y="145"/>
                  </a:cubicBezTo>
                  <a:cubicBezTo>
                    <a:pt x="47" y="151"/>
                    <a:pt x="43" y="157"/>
                    <a:pt x="42" y="167"/>
                  </a:cubicBezTo>
                  <a:close/>
                  <a:moveTo>
                    <a:pt x="148" y="148"/>
                  </a:moveTo>
                  <a:cubicBezTo>
                    <a:pt x="151" y="150"/>
                    <a:pt x="153" y="152"/>
                    <a:pt x="157" y="153"/>
                  </a:cubicBezTo>
                  <a:cubicBezTo>
                    <a:pt x="158" y="151"/>
                    <a:pt x="159" y="150"/>
                    <a:pt x="159" y="147"/>
                  </a:cubicBezTo>
                  <a:cubicBezTo>
                    <a:pt x="155" y="147"/>
                    <a:pt x="149" y="142"/>
                    <a:pt x="148" y="148"/>
                  </a:cubicBezTo>
                  <a:close/>
                  <a:moveTo>
                    <a:pt x="380" y="147"/>
                  </a:moveTo>
                  <a:cubicBezTo>
                    <a:pt x="385" y="153"/>
                    <a:pt x="392" y="158"/>
                    <a:pt x="400" y="162"/>
                  </a:cubicBezTo>
                  <a:cubicBezTo>
                    <a:pt x="400" y="160"/>
                    <a:pt x="401" y="159"/>
                    <a:pt x="402" y="157"/>
                  </a:cubicBezTo>
                  <a:cubicBezTo>
                    <a:pt x="395" y="153"/>
                    <a:pt x="388" y="145"/>
                    <a:pt x="380" y="147"/>
                  </a:cubicBezTo>
                  <a:close/>
                  <a:moveTo>
                    <a:pt x="512" y="149"/>
                  </a:moveTo>
                  <a:cubicBezTo>
                    <a:pt x="512" y="151"/>
                    <a:pt x="513" y="151"/>
                    <a:pt x="514" y="152"/>
                  </a:cubicBezTo>
                  <a:cubicBezTo>
                    <a:pt x="514" y="150"/>
                    <a:pt x="518" y="147"/>
                    <a:pt x="515" y="146"/>
                  </a:cubicBezTo>
                  <a:cubicBezTo>
                    <a:pt x="514" y="147"/>
                    <a:pt x="514" y="149"/>
                    <a:pt x="512" y="149"/>
                  </a:cubicBezTo>
                  <a:close/>
                  <a:moveTo>
                    <a:pt x="250" y="147"/>
                  </a:moveTo>
                  <a:cubicBezTo>
                    <a:pt x="250" y="150"/>
                    <a:pt x="253" y="150"/>
                    <a:pt x="255" y="152"/>
                  </a:cubicBezTo>
                  <a:cubicBezTo>
                    <a:pt x="255" y="151"/>
                    <a:pt x="255" y="149"/>
                    <a:pt x="255" y="148"/>
                  </a:cubicBezTo>
                  <a:cubicBezTo>
                    <a:pt x="253" y="149"/>
                    <a:pt x="252" y="145"/>
                    <a:pt x="250" y="147"/>
                  </a:cubicBezTo>
                  <a:close/>
                  <a:moveTo>
                    <a:pt x="358" y="151"/>
                  </a:moveTo>
                  <a:cubicBezTo>
                    <a:pt x="359" y="153"/>
                    <a:pt x="360" y="154"/>
                    <a:pt x="362" y="155"/>
                  </a:cubicBezTo>
                  <a:cubicBezTo>
                    <a:pt x="364" y="152"/>
                    <a:pt x="365" y="151"/>
                    <a:pt x="366" y="147"/>
                  </a:cubicBezTo>
                  <a:cubicBezTo>
                    <a:pt x="362" y="146"/>
                    <a:pt x="359" y="148"/>
                    <a:pt x="358" y="151"/>
                  </a:cubicBezTo>
                  <a:close/>
                  <a:moveTo>
                    <a:pt x="93" y="152"/>
                  </a:moveTo>
                  <a:cubicBezTo>
                    <a:pt x="93" y="152"/>
                    <a:pt x="93" y="151"/>
                    <a:pt x="93" y="151"/>
                  </a:cubicBezTo>
                  <a:cubicBezTo>
                    <a:pt x="93" y="149"/>
                    <a:pt x="92" y="149"/>
                    <a:pt x="91" y="148"/>
                  </a:cubicBezTo>
                  <a:cubicBezTo>
                    <a:pt x="89" y="149"/>
                    <a:pt x="90" y="153"/>
                    <a:pt x="93" y="152"/>
                  </a:cubicBezTo>
                  <a:close/>
                  <a:moveTo>
                    <a:pt x="315" y="153"/>
                  </a:moveTo>
                  <a:cubicBezTo>
                    <a:pt x="318" y="156"/>
                    <a:pt x="323" y="157"/>
                    <a:pt x="325" y="161"/>
                  </a:cubicBezTo>
                  <a:cubicBezTo>
                    <a:pt x="328" y="160"/>
                    <a:pt x="329" y="158"/>
                    <a:pt x="329" y="154"/>
                  </a:cubicBezTo>
                  <a:cubicBezTo>
                    <a:pt x="325" y="152"/>
                    <a:pt x="321" y="150"/>
                    <a:pt x="318" y="148"/>
                  </a:cubicBezTo>
                  <a:cubicBezTo>
                    <a:pt x="317" y="150"/>
                    <a:pt x="315" y="151"/>
                    <a:pt x="315" y="153"/>
                  </a:cubicBezTo>
                  <a:close/>
                  <a:moveTo>
                    <a:pt x="445" y="156"/>
                  </a:moveTo>
                  <a:cubicBezTo>
                    <a:pt x="448" y="152"/>
                    <a:pt x="440" y="151"/>
                    <a:pt x="437" y="148"/>
                  </a:cubicBezTo>
                  <a:cubicBezTo>
                    <a:pt x="439" y="152"/>
                    <a:pt x="442" y="154"/>
                    <a:pt x="445" y="156"/>
                  </a:cubicBezTo>
                  <a:close/>
                  <a:moveTo>
                    <a:pt x="464" y="156"/>
                  </a:moveTo>
                  <a:cubicBezTo>
                    <a:pt x="470" y="162"/>
                    <a:pt x="477" y="168"/>
                    <a:pt x="485" y="172"/>
                  </a:cubicBezTo>
                  <a:cubicBezTo>
                    <a:pt x="487" y="170"/>
                    <a:pt x="490" y="168"/>
                    <a:pt x="492" y="164"/>
                  </a:cubicBezTo>
                  <a:cubicBezTo>
                    <a:pt x="484" y="159"/>
                    <a:pt x="477" y="154"/>
                    <a:pt x="467" y="148"/>
                  </a:cubicBezTo>
                  <a:cubicBezTo>
                    <a:pt x="466" y="151"/>
                    <a:pt x="465" y="153"/>
                    <a:pt x="464" y="156"/>
                  </a:cubicBezTo>
                  <a:close/>
                  <a:moveTo>
                    <a:pt x="517" y="155"/>
                  </a:moveTo>
                  <a:cubicBezTo>
                    <a:pt x="521" y="156"/>
                    <a:pt x="522" y="161"/>
                    <a:pt x="527" y="162"/>
                  </a:cubicBezTo>
                  <a:cubicBezTo>
                    <a:pt x="529" y="161"/>
                    <a:pt x="529" y="157"/>
                    <a:pt x="529" y="154"/>
                  </a:cubicBezTo>
                  <a:cubicBezTo>
                    <a:pt x="526" y="152"/>
                    <a:pt x="523" y="151"/>
                    <a:pt x="521" y="148"/>
                  </a:cubicBezTo>
                  <a:cubicBezTo>
                    <a:pt x="519" y="150"/>
                    <a:pt x="518" y="152"/>
                    <a:pt x="517" y="155"/>
                  </a:cubicBezTo>
                  <a:close/>
                  <a:moveTo>
                    <a:pt x="70" y="152"/>
                  </a:moveTo>
                  <a:cubicBezTo>
                    <a:pt x="72" y="154"/>
                    <a:pt x="72" y="148"/>
                    <a:pt x="70" y="149"/>
                  </a:cubicBezTo>
                  <a:cubicBezTo>
                    <a:pt x="71" y="151"/>
                    <a:pt x="70" y="151"/>
                    <a:pt x="70" y="152"/>
                  </a:cubicBezTo>
                  <a:close/>
                  <a:moveTo>
                    <a:pt x="206" y="155"/>
                  </a:moveTo>
                  <a:cubicBezTo>
                    <a:pt x="209" y="156"/>
                    <a:pt x="212" y="157"/>
                    <a:pt x="215" y="158"/>
                  </a:cubicBezTo>
                  <a:cubicBezTo>
                    <a:pt x="215" y="156"/>
                    <a:pt x="214" y="155"/>
                    <a:pt x="214" y="153"/>
                  </a:cubicBezTo>
                  <a:cubicBezTo>
                    <a:pt x="212" y="152"/>
                    <a:pt x="210" y="150"/>
                    <a:pt x="208" y="149"/>
                  </a:cubicBezTo>
                  <a:cubicBezTo>
                    <a:pt x="208" y="152"/>
                    <a:pt x="205" y="152"/>
                    <a:pt x="206" y="155"/>
                  </a:cubicBezTo>
                  <a:close/>
                  <a:moveTo>
                    <a:pt x="423" y="149"/>
                  </a:moveTo>
                  <a:cubicBezTo>
                    <a:pt x="423" y="151"/>
                    <a:pt x="422" y="154"/>
                    <a:pt x="420" y="156"/>
                  </a:cubicBezTo>
                  <a:cubicBezTo>
                    <a:pt x="425" y="160"/>
                    <a:pt x="431" y="164"/>
                    <a:pt x="437" y="167"/>
                  </a:cubicBezTo>
                  <a:cubicBezTo>
                    <a:pt x="438" y="165"/>
                    <a:pt x="439" y="164"/>
                    <a:pt x="440" y="161"/>
                  </a:cubicBezTo>
                  <a:cubicBezTo>
                    <a:pt x="435" y="157"/>
                    <a:pt x="431" y="152"/>
                    <a:pt x="423" y="149"/>
                  </a:cubicBezTo>
                  <a:close/>
                  <a:moveTo>
                    <a:pt x="160" y="156"/>
                  </a:moveTo>
                  <a:cubicBezTo>
                    <a:pt x="163" y="157"/>
                    <a:pt x="165" y="160"/>
                    <a:pt x="168" y="162"/>
                  </a:cubicBezTo>
                  <a:cubicBezTo>
                    <a:pt x="171" y="160"/>
                    <a:pt x="175" y="159"/>
                    <a:pt x="176" y="155"/>
                  </a:cubicBezTo>
                  <a:cubicBezTo>
                    <a:pt x="171" y="153"/>
                    <a:pt x="168" y="150"/>
                    <a:pt x="163" y="150"/>
                  </a:cubicBezTo>
                  <a:cubicBezTo>
                    <a:pt x="162" y="152"/>
                    <a:pt x="160" y="154"/>
                    <a:pt x="160" y="156"/>
                  </a:cubicBezTo>
                  <a:close/>
                  <a:moveTo>
                    <a:pt x="365" y="156"/>
                  </a:moveTo>
                  <a:cubicBezTo>
                    <a:pt x="366" y="158"/>
                    <a:pt x="368" y="161"/>
                    <a:pt x="371" y="159"/>
                  </a:cubicBezTo>
                  <a:cubicBezTo>
                    <a:pt x="370" y="156"/>
                    <a:pt x="372" y="155"/>
                    <a:pt x="372" y="152"/>
                  </a:cubicBezTo>
                  <a:cubicBezTo>
                    <a:pt x="372" y="151"/>
                    <a:pt x="370" y="151"/>
                    <a:pt x="369" y="150"/>
                  </a:cubicBezTo>
                  <a:cubicBezTo>
                    <a:pt x="368" y="152"/>
                    <a:pt x="366" y="154"/>
                    <a:pt x="365" y="156"/>
                  </a:cubicBezTo>
                  <a:close/>
                  <a:moveTo>
                    <a:pt x="578" y="164"/>
                  </a:moveTo>
                  <a:cubicBezTo>
                    <a:pt x="581" y="165"/>
                    <a:pt x="581" y="167"/>
                    <a:pt x="584" y="168"/>
                  </a:cubicBezTo>
                  <a:cubicBezTo>
                    <a:pt x="586" y="161"/>
                    <a:pt x="590" y="151"/>
                    <a:pt x="583" y="150"/>
                  </a:cubicBezTo>
                  <a:cubicBezTo>
                    <a:pt x="580" y="153"/>
                    <a:pt x="580" y="159"/>
                    <a:pt x="578" y="164"/>
                  </a:cubicBezTo>
                  <a:close/>
                  <a:moveTo>
                    <a:pt x="76" y="157"/>
                  </a:moveTo>
                  <a:cubicBezTo>
                    <a:pt x="80" y="157"/>
                    <a:pt x="83" y="154"/>
                    <a:pt x="81" y="150"/>
                  </a:cubicBezTo>
                  <a:cubicBezTo>
                    <a:pt x="77" y="150"/>
                    <a:pt x="78" y="154"/>
                    <a:pt x="76" y="157"/>
                  </a:cubicBezTo>
                  <a:close/>
                  <a:moveTo>
                    <a:pt x="104" y="152"/>
                  </a:moveTo>
                  <a:cubicBezTo>
                    <a:pt x="106" y="153"/>
                    <a:pt x="107" y="155"/>
                    <a:pt x="109" y="155"/>
                  </a:cubicBezTo>
                  <a:cubicBezTo>
                    <a:pt x="110" y="154"/>
                    <a:pt x="110" y="152"/>
                    <a:pt x="110" y="150"/>
                  </a:cubicBezTo>
                  <a:cubicBezTo>
                    <a:pt x="107" y="150"/>
                    <a:pt x="105" y="150"/>
                    <a:pt x="104" y="152"/>
                  </a:cubicBezTo>
                  <a:close/>
                  <a:moveTo>
                    <a:pt x="114" y="156"/>
                  </a:moveTo>
                  <a:cubicBezTo>
                    <a:pt x="115" y="154"/>
                    <a:pt x="116" y="152"/>
                    <a:pt x="118" y="151"/>
                  </a:cubicBezTo>
                  <a:cubicBezTo>
                    <a:pt x="116" y="151"/>
                    <a:pt x="116" y="150"/>
                    <a:pt x="115" y="150"/>
                  </a:cubicBezTo>
                  <a:cubicBezTo>
                    <a:pt x="115" y="152"/>
                    <a:pt x="113" y="155"/>
                    <a:pt x="114" y="156"/>
                  </a:cubicBezTo>
                  <a:close/>
                  <a:moveTo>
                    <a:pt x="294" y="154"/>
                  </a:moveTo>
                  <a:cubicBezTo>
                    <a:pt x="293" y="152"/>
                    <a:pt x="292" y="151"/>
                    <a:pt x="290" y="150"/>
                  </a:cubicBezTo>
                  <a:cubicBezTo>
                    <a:pt x="291" y="152"/>
                    <a:pt x="293" y="153"/>
                    <a:pt x="294" y="154"/>
                  </a:cubicBezTo>
                  <a:close/>
                  <a:moveTo>
                    <a:pt x="152" y="156"/>
                  </a:moveTo>
                  <a:cubicBezTo>
                    <a:pt x="151" y="153"/>
                    <a:pt x="147" y="153"/>
                    <a:pt x="145" y="151"/>
                  </a:cubicBezTo>
                  <a:cubicBezTo>
                    <a:pt x="144" y="154"/>
                    <a:pt x="149" y="155"/>
                    <a:pt x="152" y="156"/>
                  </a:cubicBezTo>
                  <a:close/>
                  <a:moveTo>
                    <a:pt x="245" y="155"/>
                  </a:moveTo>
                  <a:cubicBezTo>
                    <a:pt x="247" y="155"/>
                    <a:pt x="248" y="152"/>
                    <a:pt x="250" y="152"/>
                  </a:cubicBezTo>
                  <a:cubicBezTo>
                    <a:pt x="250" y="153"/>
                    <a:pt x="251" y="153"/>
                    <a:pt x="251" y="154"/>
                  </a:cubicBezTo>
                  <a:cubicBezTo>
                    <a:pt x="252" y="156"/>
                    <a:pt x="251" y="157"/>
                    <a:pt x="251" y="159"/>
                  </a:cubicBezTo>
                  <a:cubicBezTo>
                    <a:pt x="255" y="161"/>
                    <a:pt x="258" y="164"/>
                    <a:pt x="262" y="166"/>
                  </a:cubicBezTo>
                  <a:cubicBezTo>
                    <a:pt x="263" y="163"/>
                    <a:pt x="265" y="161"/>
                    <a:pt x="265" y="158"/>
                  </a:cubicBezTo>
                  <a:cubicBezTo>
                    <a:pt x="258" y="156"/>
                    <a:pt x="254" y="152"/>
                    <a:pt x="247" y="151"/>
                  </a:cubicBezTo>
                  <a:cubicBezTo>
                    <a:pt x="247" y="153"/>
                    <a:pt x="246" y="154"/>
                    <a:pt x="245" y="155"/>
                  </a:cubicBezTo>
                  <a:close/>
                  <a:moveTo>
                    <a:pt x="63" y="161"/>
                  </a:moveTo>
                  <a:cubicBezTo>
                    <a:pt x="64" y="158"/>
                    <a:pt x="68" y="152"/>
                    <a:pt x="62" y="152"/>
                  </a:cubicBezTo>
                  <a:cubicBezTo>
                    <a:pt x="61" y="155"/>
                    <a:pt x="58" y="160"/>
                    <a:pt x="63" y="161"/>
                  </a:cubicBezTo>
                  <a:close/>
                  <a:moveTo>
                    <a:pt x="548" y="154"/>
                  </a:moveTo>
                  <a:cubicBezTo>
                    <a:pt x="547" y="153"/>
                    <a:pt x="546" y="152"/>
                    <a:pt x="544" y="152"/>
                  </a:cubicBezTo>
                  <a:cubicBezTo>
                    <a:pt x="544" y="154"/>
                    <a:pt x="547" y="155"/>
                    <a:pt x="548" y="154"/>
                  </a:cubicBezTo>
                  <a:close/>
                  <a:moveTo>
                    <a:pt x="117" y="160"/>
                  </a:moveTo>
                  <a:cubicBezTo>
                    <a:pt x="118" y="162"/>
                    <a:pt x="120" y="163"/>
                    <a:pt x="122" y="164"/>
                  </a:cubicBezTo>
                  <a:cubicBezTo>
                    <a:pt x="124" y="161"/>
                    <a:pt x="126" y="158"/>
                    <a:pt x="128" y="156"/>
                  </a:cubicBezTo>
                  <a:cubicBezTo>
                    <a:pt x="125" y="148"/>
                    <a:pt x="117" y="155"/>
                    <a:pt x="117" y="160"/>
                  </a:cubicBezTo>
                  <a:close/>
                  <a:moveTo>
                    <a:pt x="506" y="156"/>
                  </a:moveTo>
                  <a:cubicBezTo>
                    <a:pt x="508" y="157"/>
                    <a:pt x="508" y="158"/>
                    <a:pt x="510" y="158"/>
                  </a:cubicBezTo>
                  <a:cubicBezTo>
                    <a:pt x="510" y="156"/>
                    <a:pt x="512" y="155"/>
                    <a:pt x="512" y="153"/>
                  </a:cubicBezTo>
                  <a:cubicBezTo>
                    <a:pt x="509" y="151"/>
                    <a:pt x="507" y="154"/>
                    <a:pt x="506" y="156"/>
                  </a:cubicBezTo>
                  <a:close/>
                  <a:moveTo>
                    <a:pt x="238" y="161"/>
                  </a:moveTo>
                  <a:cubicBezTo>
                    <a:pt x="238" y="160"/>
                    <a:pt x="238" y="159"/>
                    <a:pt x="239" y="158"/>
                  </a:cubicBezTo>
                  <a:cubicBezTo>
                    <a:pt x="237" y="156"/>
                    <a:pt x="234" y="154"/>
                    <a:pt x="231" y="153"/>
                  </a:cubicBezTo>
                  <a:cubicBezTo>
                    <a:pt x="232" y="157"/>
                    <a:pt x="232" y="161"/>
                    <a:pt x="238" y="161"/>
                  </a:cubicBezTo>
                  <a:close/>
                  <a:moveTo>
                    <a:pt x="609" y="159"/>
                  </a:moveTo>
                  <a:cubicBezTo>
                    <a:pt x="606" y="158"/>
                    <a:pt x="606" y="154"/>
                    <a:pt x="604" y="153"/>
                  </a:cubicBezTo>
                  <a:cubicBezTo>
                    <a:pt x="604" y="155"/>
                    <a:pt x="605" y="160"/>
                    <a:pt x="609" y="159"/>
                  </a:cubicBezTo>
                  <a:close/>
                  <a:moveTo>
                    <a:pt x="55" y="156"/>
                  </a:moveTo>
                  <a:cubicBezTo>
                    <a:pt x="57" y="156"/>
                    <a:pt x="57" y="155"/>
                    <a:pt x="57" y="153"/>
                  </a:cubicBezTo>
                  <a:cubicBezTo>
                    <a:pt x="55" y="153"/>
                    <a:pt x="55" y="155"/>
                    <a:pt x="55" y="156"/>
                  </a:cubicBezTo>
                  <a:close/>
                  <a:moveTo>
                    <a:pt x="621" y="169"/>
                  </a:moveTo>
                  <a:cubicBezTo>
                    <a:pt x="620" y="164"/>
                    <a:pt x="620" y="157"/>
                    <a:pt x="617" y="153"/>
                  </a:cubicBezTo>
                  <a:cubicBezTo>
                    <a:pt x="616" y="161"/>
                    <a:pt x="616" y="167"/>
                    <a:pt x="621" y="169"/>
                  </a:cubicBezTo>
                  <a:close/>
                  <a:moveTo>
                    <a:pt x="87" y="164"/>
                  </a:moveTo>
                  <a:cubicBezTo>
                    <a:pt x="89" y="164"/>
                    <a:pt x="89" y="165"/>
                    <a:pt x="90" y="165"/>
                  </a:cubicBezTo>
                  <a:cubicBezTo>
                    <a:pt x="91" y="162"/>
                    <a:pt x="91" y="159"/>
                    <a:pt x="92" y="156"/>
                  </a:cubicBezTo>
                  <a:cubicBezTo>
                    <a:pt x="90" y="155"/>
                    <a:pt x="90" y="154"/>
                    <a:pt x="88" y="155"/>
                  </a:cubicBezTo>
                  <a:cubicBezTo>
                    <a:pt x="87" y="157"/>
                    <a:pt x="87" y="161"/>
                    <a:pt x="87" y="164"/>
                  </a:cubicBezTo>
                  <a:close/>
                  <a:moveTo>
                    <a:pt x="200" y="157"/>
                  </a:moveTo>
                  <a:cubicBezTo>
                    <a:pt x="200" y="156"/>
                    <a:pt x="200" y="155"/>
                    <a:pt x="200" y="155"/>
                  </a:cubicBezTo>
                  <a:cubicBezTo>
                    <a:pt x="197" y="154"/>
                    <a:pt x="197" y="157"/>
                    <a:pt x="200" y="157"/>
                  </a:cubicBezTo>
                  <a:close/>
                  <a:moveTo>
                    <a:pt x="408" y="156"/>
                  </a:moveTo>
                  <a:cubicBezTo>
                    <a:pt x="410" y="157"/>
                    <a:pt x="411" y="159"/>
                    <a:pt x="414" y="159"/>
                  </a:cubicBezTo>
                  <a:cubicBezTo>
                    <a:pt x="414" y="156"/>
                    <a:pt x="409" y="153"/>
                    <a:pt x="408" y="156"/>
                  </a:cubicBezTo>
                  <a:close/>
                  <a:moveTo>
                    <a:pt x="65" y="161"/>
                  </a:moveTo>
                  <a:cubicBezTo>
                    <a:pt x="66" y="162"/>
                    <a:pt x="67" y="163"/>
                    <a:pt x="70" y="162"/>
                  </a:cubicBezTo>
                  <a:cubicBezTo>
                    <a:pt x="71" y="160"/>
                    <a:pt x="71" y="158"/>
                    <a:pt x="70" y="155"/>
                  </a:cubicBezTo>
                  <a:cubicBezTo>
                    <a:pt x="66" y="155"/>
                    <a:pt x="66" y="159"/>
                    <a:pt x="65" y="161"/>
                  </a:cubicBezTo>
                  <a:close/>
                  <a:moveTo>
                    <a:pt x="218" y="161"/>
                  </a:moveTo>
                  <a:cubicBezTo>
                    <a:pt x="223" y="161"/>
                    <a:pt x="224" y="164"/>
                    <a:pt x="229" y="165"/>
                  </a:cubicBezTo>
                  <a:cubicBezTo>
                    <a:pt x="228" y="159"/>
                    <a:pt x="221" y="158"/>
                    <a:pt x="217" y="155"/>
                  </a:cubicBezTo>
                  <a:cubicBezTo>
                    <a:pt x="217" y="158"/>
                    <a:pt x="219" y="158"/>
                    <a:pt x="218" y="161"/>
                  </a:cubicBezTo>
                  <a:close/>
                  <a:moveTo>
                    <a:pt x="303" y="162"/>
                  </a:moveTo>
                  <a:cubicBezTo>
                    <a:pt x="305" y="161"/>
                    <a:pt x="307" y="161"/>
                    <a:pt x="307" y="158"/>
                  </a:cubicBezTo>
                  <a:cubicBezTo>
                    <a:pt x="304" y="158"/>
                    <a:pt x="303" y="155"/>
                    <a:pt x="299" y="155"/>
                  </a:cubicBezTo>
                  <a:cubicBezTo>
                    <a:pt x="300" y="158"/>
                    <a:pt x="302" y="159"/>
                    <a:pt x="303" y="162"/>
                  </a:cubicBezTo>
                  <a:close/>
                  <a:moveTo>
                    <a:pt x="373" y="164"/>
                  </a:moveTo>
                  <a:cubicBezTo>
                    <a:pt x="379" y="167"/>
                    <a:pt x="383" y="172"/>
                    <a:pt x="389" y="175"/>
                  </a:cubicBezTo>
                  <a:cubicBezTo>
                    <a:pt x="391" y="173"/>
                    <a:pt x="393" y="170"/>
                    <a:pt x="394" y="167"/>
                  </a:cubicBezTo>
                  <a:cubicBezTo>
                    <a:pt x="388" y="162"/>
                    <a:pt x="384" y="158"/>
                    <a:pt x="376" y="155"/>
                  </a:cubicBezTo>
                  <a:cubicBezTo>
                    <a:pt x="375" y="158"/>
                    <a:pt x="373" y="160"/>
                    <a:pt x="373" y="164"/>
                  </a:cubicBezTo>
                  <a:close/>
                  <a:moveTo>
                    <a:pt x="107" y="159"/>
                  </a:moveTo>
                  <a:cubicBezTo>
                    <a:pt x="105" y="158"/>
                    <a:pt x="104" y="156"/>
                    <a:pt x="101" y="156"/>
                  </a:cubicBezTo>
                  <a:cubicBezTo>
                    <a:pt x="102" y="158"/>
                    <a:pt x="105" y="160"/>
                    <a:pt x="107" y="159"/>
                  </a:cubicBezTo>
                  <a:close/>
                  <a:moveTo>
                    <a:pt x="448" y="159"/>
                  </a:moveTo>
                  <a:cubicBezTo>
                    <a:pt x="450" y="160"/>
                    <a:pt x="452" y="162"/>
                    <a:pt x="454" y="164"/>
                  </a:cubicBezTo>
                  <a:cubicBezTo>
                    <a:pt x="455" y="162"/>
                    <a:pt x="457" y="162"/>
                    <a:pt x="456" y="159"/>
                  </a:cubicBezTo>
                  <a:cubicBezTo>
                    <a:pt x="454" y="159"/>
                    <a:pt x="453" y="156"/>
                    <a:pt x="450" y="156"/>
                  </a:cubicBezTo>
                  <a:cubicBezTo>
                    <a:pt x="450" y="157"/>
                    <a:pt x="448" y="157"/>
                    <a:pt x="448" y="159"/>
                  </a:cubicBezTo>
                  <a:close/>
                  <a:moveTo>
                    <a:pt x="513" y="161"/>
                  </a:moveTo>
                  <a:cubicBezTo>
                    <a:pt x="517" y="162"/>
                    <a:pt x="519" y="165"/>
                    <a:pt x="524" y="167"/>
                  </a:cubicBezTo>
                  <a:cubicBezTo>
                    <a:pt x="525" y="161"/>
                    <a:pt x="517" y="160"/>
                    <a:pt x="515" y="156"/>
                  </a:cubicBezTo>
                  <a:cubicBezTo>
                    <a:pt x="514" y="158"/>
                    <a:pt x="513" y="159"/>
                    <a:pt x="513" y="161"/>
                  </a:cubicBezTo>
                  <a:close/>
                  <a:moveTo>
                    <a:pt x="330" y="164"/>
                  </a:moveTo>
                  <a:cubicBezTo>
                    <a:pt x="332" y="165"/>
                    <a:pt x="336" y="170"/>
                    <a:pt x="338" y="167"/>
                  </a:cubicBezTo>
                  <a:cubicBezTo>
                    <a:pt x="336" y="163"/>
                    <a:pt x="337" y="159"/>
                    <a:pt x="333" y="157"/>
                  </a:cubicBezTo>
                  <a:cubicBezTo>
                    <a:pt x="332" y="159"/>
                    <a:pt x="330" y="161"/>
                    <a:pt x="330" y="164"/>
                  </a:cubicBezTo>
                  <a:close/>
                  <a:moveTo>
                    <a:pt x="171" y="164"/>
                  </a:moveTo>
                  <a:cubicBezTo>
                    <a:pt x="173" y="164"/>
                    <a:pt x="174" y="166"/>
                    <a:pt x="176" y="166"/>
                  </a:cubicBezTo>
                  <a:cubicBezTo>
                    <a:pt x="176" y="164"/>
                    <a:pt x="178" y="163"/>
                    <a:pt x="179" y="162"/>
                  </a:cubicBezTo>
                  <a:cubicBezTo>
                    <a:pt x="179" y="161"/>
                    <a:pt x="179" y="158"/>
                    <a:pt x="177" y="158"/>
                  </a:cubicBezTo>
                  <a:cubicBezTo>
                    <a:pt x="176" y="160"/>
                    <a:pt x="172" y="161"/>
                    <a:pt x="171" y="164"/>
                  </a:cubicBezTo>
                  <a:close/>
                  <a:moveTo>
                    <a:pt x="204" y="161"/>
                  </a:moveTo>
                  <a:cubicBezTo>
                    <a:pt x="208" y="163"/>
                    <a:pt x="212" y="166"/>
                    <a:pt x="216" y="168"/>
                  </a:cubicBezTo>
                  <a:cubicBezTo>
                    <a:pt x="217" y="165"/>
                    <a:pt x="215" y="165"/>
                    <a:pt x="215" y="162"/>
                  </a:cubicBezTo>
                  <a:cubicBezTo>
                    <a:pt x="214" y="160"/>
                    <a:pt x="214" y="163"/>
                    <a:pt x="212" y="162"/>
                  </a:cubicBezTo>
                  <a:cubicBezTo>
                    <a:pt x="211" y="160"/>
                    <a:pt x="207" y="160"/>
                    <a:pt x="205" y="158"/>
                  </a:cubicBezTo>
                  <a:cubicBezTo>
                    <a:pt x="204" y="158"/>
                    <a:pt x="204" y="159"/>
                    <a:pt x="204" y="161"/>
                  </a:cubicBezTo>
                  <a:close/>
                  <a:moveTo>
                    <a:pt x="593" y="178"/>
                  </a:moveTo>
                  <a:cubicBezTo>
                    <a:pt x="595" y="171"/>
                    <a:pt x="598" y="161"/>
                    <a:pt x="591" y="158"/>
                  </a:cubicBezTo>
                  <a:cubicBezTo>
                    <a:pt x="590" y="164"/>
                    <a:pt x="585" y="176"/>
                    <a:pt x="593" y="178"/>
                  </a:cubicBezTo>
                  <a:close/>
                  <a:moveTo>
                    <a:pt x="138" y="164"/>
                  </a:moveTo>
                  <a:cubicBezTo>
                    <a:pt x="141" y="166"/>
                    <a:pt x="146" y="168"/>
                    <a:pt x="149" y="169"/>
                  </a:cubicBezTo>
                  <a:cubicBezTo>
                    <a:pt x="151" y="168"/>
                    <a:pt x="151" y="165"/>
                    <a:pt x="152" y="163"/>
                  </a:cubicBezTo>
                  <a:cubicBezTo>
                    <a:pt x="148" y="161"/>
                    <a:pt x="139" y="155"/>
                    <a:pt x="138" y="164"/>
                  </a:cubicBezTo>
                  <a:close/>
                  <a:moveTo>
                    <a:pt x="99" y="170"/>
                  </a:moveTo>
                  <a:cubicBezTo>
                    <a:pt x="97" y="167"/>
                    <a:pt x="98" y="162"/>
                    <a:pt x="95" y="160"/>
                  </a:cubicBezTo>
                  <a:cubicBezTo>
                    <a:pt x="94" y="165"/>
                    <a:pt x="93" y="170"/>
                    <a:pt x="99" y="170"/>
                  </a:cubicBezTo>
                  <a:close/>
                  <a:moveTo>
                    <a:pt x="307" y="164"/>
                  </a:moveTo>
                  <a:cubicBezTo>
                    <a:pt x="312" y="167"/>
                    <a:pt x="316" y="171"/>
                    <a:pt x="321" y="174"/>
                  </a:cubicBezTo>
                  <a:cubicBezTo>
                    <a:pt x="322" y="172"/>
                    <a:pt x="323" y="170"/>
                    <a:pt x="324" y="168"/>
                  </a:cubicBezTo>
                  <a:cubicBezTo>
                    <a:pt x="318" y="167"/>
                    <a:pt x="310" y="155"/>
                    <a:pt x="307" y="164"/>
                  </a:cubicBezTo>
                  <a:close/>
                  <a:moveTo>
                    <a:pt x="428" y="167"/>
                  </a:moveTo>
                  <a:cubicBezTo>
                    <a:pt x="425" y="165"/>
                    <a:pt x="421" y="159"/>
                    <a:pt x="417" y="161"/>
                  </a:cubicBezTo>
                  <a:cubicBezTo>
                    <a:pt x="421" y="163"/>
                    <a:pt x="425" y="167"/>
                    <a:pt x="428" y="167"/>
                  </a:cubicBezTo>
                  <a:close/>
                  <a:moveTo>
                    <a:pt x="104" y="169"/>
                  </a:moveTo>
                  <a:cubicBezTo>
                    <a:pt x="106" y="168"/>
                    <a:pt x="108" y="167"/>
                    <a:pt x="107" y="164"/>
                  </a:cubicBezTo>
                  <a:cubicBezTo>
                    <a:pt x="106" y="162"/>
                    <a:pt x="104" y="161"/>
                    <a:pt x="101" y="161"/>
                  </a:cubicBezTo>
                  <a:cubicBezTo>
                    <a:pt x="101" y="164"/>
                    <a:pt x="104" y="166"/>
                    <a:pt x="104" y="169"/>
                  </a:cubicBezTo>
                  <a:close/>
                  <a:moveTo>
                    <a:pt x="269" y="161"/>
                  </a:moveTo>
                  <a:cubicBezTo>
                    <a:pt x="268" y="164"/>
                    <a:pt x="265" y="165"/>
                    <a:pt x="265" y="169"/>
                  </a:cubicBezTo>
                  <a:cubicBezTo>
                    <a:pt x="269" y="171"/>
                    <a:pt x="271" y="174"/>
                    <a:pt x="276" y="175"/>
                  </a:cubicBezTo>
                  <a:cubicBezTo>
                    <a:pt x="277" y="174"/>
                    <a:pt x="278" y="173"/>
                    <a:pt x="279" y="172"/>
                  </a:cubicBezTo>
                  <a:cubicBezTo>
                    <a:pt x="276" y="170"/>
                    <a:pt x="274" y="165"/>
                    <a:pt x="273" y="163"/>
                  </a:cubicBezTo>
                  <a:cubicBezTo>
                    <a:pt x="272" y="164"/>
                    <a:pt x="271" y="160"/>
                    <a:pt x="269" y="161"/>
                  </a:cubicBezTo>
                  <a:close/>
                  <a:moveTo>
                    <a:pt x="402" y="164"/>
                  </a:moveTo>
                  <a:cubicBezTo>
                    <a:pt x="404" y="166"/>
                    <a:pt x="406" y="168"/>
                    <a:pt x="409" y="169"/>
                  </a:cubicBezTo>
                  <a:cubicBezTo>
                    <a:pt x="410" y="163"/>
                    <a:pt x="403" y="157"/>
                    <a:pt x="402" y="164"/>
                  </a:cubicBezTo>
                  <a:close/>
                  <a:moveTo>
                    <a:pt x="572" y="172"/>
                  </a:moveTo>
                  <a:cubicBezTo>
                    <a:pt x="572" y="166"/>
                    <a:pt x="570" y="164"/>
                    <a:pt x="566" y="162"/>
                  </a:cubicBezTo>
                  <a:cubicBezTo>
                    <a:pt x="568" y="165"/>
                    <a:pt x="570" y="168"/>
                    <a:pt x="572" y="172"/>
                  </a:cubicBezTo>
                  <a:close/>
                  <a:moveTo>
                    <a:pt x="458" y="167"/>
                  </a:moveTo>
                  <a:cubicBezTo>
                    <a:pt x="465" y="171"/>
                    <a:pt x="470" y="179"/>
                    <a:pt x="478" y="180"/>
                  </a:cubicBezTo>
                  <a:cubicBezTo>
                    <a:pt x="474" y="172"/>
                    <a:pt x="467" y="168"/>
                    <a:pt x="460" y="162"/>
                  </a:cubicBezTo>
                  <a:cubicBezTo>
                    <a:pt x="460" y="164"/>
                    <a:pt x="458" y="164"/>
                    <a:pt x="458" y="167"/>
                  </a:cubicBezTo>
                  <a:close/>
                  <a:moveTo>
                    <a:pt x="504" y="167"/>
                  </a:moveTo>
                  <a:cubicBezTo>
                    <a:pt x="504" y="166"/>
                    <a:pt x="504" y="165"/>
                    <a:pt x="504" y="164"/>
                  </a:cubicBezTo>
                  <a:cubicBezTo>
                    <a:pt x="502" y="164"/>
                    <a:pt x="502" y="162"/>
                    <a:pt x="500" y="162"/>
                  </a:cubicBezTo>
                  <a:cubicBezTo>
                    <a:pt x="501" y="165"/>
                    <a:pt x="501" y="167"/>
                    <a:pt x="504" y="167"/>
                  </a:cubicBezTo>
                  <a:close/>
                  <a:moveTo>
                    <a:pt x="534" y="170"/>
                  </a:moveTo>
                  <a:cubicBezTo>
                    <a:pt x="534" y="167"/>
                    <a:pt x="537" y="165"/>
                    <a:pt x="535" y="162"/>
                  </a:cubicBezTo>
                  <a:cubicBezTo>
                    <a:pt x="533" y="164"/>
                    <a:pt x="531" y="168"/>
                    <a:pt x="534" y="170"/>
                  </a:cubicBezTo>
                  <a:close/>
                  <a:moveTo>
                    <a:pt x="608" y="175"/>
                  </a:moveTo>
                  <a:cubicBezTo>
                    <a:pt x="610" y="169"/>
                    <a:pt x="606" y="165"/>
                    <a:pt x="603" y="162"/>
                  </a:cubicBezTo>
                  <a:cubicBezTo>
                    <a:pt x="601" y="168"/>
                    <a:pt x="606" y="171"/>
                    <a:pt x="608" y="175"/>
                  </a:cubicBezTo>
                  <a:close/>
                  <a:moveTo>
                    <a:pt x="244" y="167"/>
                  </a:moveTo>
                  <a:cubicBezTo>
                    <a:pt x="249" y="169"/>
                    <a:pt x="253" y="173"/>
                    <a:pt x="259" y="175"/>
                  </a:cubicBezTo>
                  <a:cubicBezTo>
                    <a:pt x="258" y="168"/>
                    <a:pt x="250" y="167"/>
                    <a:pt x="246" y="163"/>
                  </a:cubicBezTo>
                  <a:cubicBezTo>
                    <a:pt x="245" y="164"/>
                    <a:pt x="244" y="165"/>
                    <a:pt x="244" y="167"/>
                  </a:cubicBezTo>
                  <a:close/>
                  <a:moveTo>
                    <a:pt x="77" y="165"/>
                  </a:moveTo>
                  <a:cubicBezTo>
                    <a:pt x="79" y="167"/>
                    <a:pt x="78" y="170"/>
                    <a:pt x="81" y="169"/>
                  </a:cubicBezTo>
                  <a:cubicBezTo>
                    <a:pt x="81" y="167"/>
                    <a:pt x="82" y="166"/>
                    <a:pt x="82" y="164"/>
                  </a:cubicBezTo>
                  <a:cubicBezTo>
                    <a:pt x="80" y="163"/>
                    <a:pt x="78" y="164"/>
                    <a:pt x="77" y="165"/>
                  </a:cubicBezTo>
                  <a:close/>
                  <a:moveTo>
                    <a:pt x="223" y="165"/>
                  </a:moveTo>
                  <a:cubicBezTo>
                    <a:pt x="221" y="165"/>
                    <a:pt x="221" y="164"/>
                    <a:pt x="219" y="164"/>
                  </a:cubicBezTo>
                  <a:cubicBezTo>
                    <a:pt x="218" y="165"/>
                    <a:pt x="219" y="167"/>
                    <a:pt x="219" y="170"/>
                  </a:cubicBezTo>
                  <a:cubicBezTo>
                    <a:pt x="222" y="171"/>
                    <a:pt x="224" y="173"/>
                    <a:pt x="228" y="174"/>
                  </a:cubicBezTo>
                  <a:cubicBezTo>
                    <a:pt x="229" y="168"/>
                    <a:pt x="222" y="170"/>
                    <a:pt x="220" y="166"/>
                  </a:cubicBezTo>
                  <a:cubicBezTo>
                    <a:pt x="221" y="164"/>
                    <a:pt x="223" y="167"/>
                    <a:pt x="223" y="165"/>
                  </a:cubicBezTo>
                  <a:close/>
                  <a:moveTo>
                    <a:pt x="343" y="167"/>
                  </a:moveTo>
                  <a:cubicBezTo>
                    <a:pt x="345" y="170"/>
                    <a:pt x="346" y="173"/>
                    <a:pt x="347" y="176"/>
                  </a:cubicBezTo>
                  <a:cubicBezTo>
                    <a:pt x="351" y="174"/>
                    <a:pt x="352" y="170"/>
                    <a:pt x="354" y="167"/>
                  </a:cubicBezTo>
                  <a:cubicBezTo>
                    <a:pt x="351" y="166"/>
                    <a:pt x="344" y="161"/>
                    <a:pt x="343" y="167"/>
                  </a:cubicBezTo>
                  <a:close/>
                  <a:moveTo>
                    <a:pt x="282" y="170"/>
                  </a:moveTo>
                  <a:cubicBezTo>
                    <a:pt x="285" y="167"/>
                    <a:pt x="280" y="166"/>
                    <a:pt x="278" y="164"/>
                  </a:cubicBezTo>
                  <a:cubicBezTo>
                    <a:pt x="279" y="167"/>
                    <a:pt x="281" y="168"/>
                    <a:pt x="282" y="170"/>
                  </a:cubicBezTo>
                  <a:close/>
                  <a:moveTo>
                    <a:pt x="366" y="169"/>
                  </a:moveTo>
                  <a:cubicBezTo>
                    <a:pt x="366" y="166"/>
                    <a:pt x="362" y="164"/>
                    <a:pt x="360" y="165"/>
                  </a:cubicBezTo>
                  <a:cubicBezTo>
                    <a:pt x="362" y="166"/>
                    <a:pt x="363" y="168"/>
                    <a:pt x="366" y="169"/>
                  </a:cubicBezTo>
                  <a:close/>
                  <a:moveTo>
                    <a:pt x="521" y="170"/>
                  </a:moveTo>
                  <a:cubicBezTo>
                    <a:pt x="522" y="168"/>
                    <a:pt x="516" y="166"/>
                    <a:pt x="514" y="164"/>
                  </a:cubicBezTo>
                  <a:cubicBezTo>
                    <a:pt x="515" y="168"/>
                    <a:pt x="518" y="169"/>
                    <a:pt x="521" y="170"/>
                  </a:cubicBezTo>
                  <a:close/>
                  <a:moveTo>
                    <a:pt x="179" y="169"/>
                  </a:moveTo>
                  <a:cubicBezTo>
                    <a:pt x="180" y="170"/>
                    <a:pt x="181" y="169"/>
                    <a:pt x="183" y="169"/>
                  </a:cubicBezTo>
                  <a:cubicBezTo>
                    <a:pt x="183" y="168"/>
                    <a:pt x="183" y="166"/>
                    <a:pt x="182" y="165"/>
                  </a:cubicBezTo>
                  <a:cubicBezTo>
                    <a:pt x="182" y="165"/>
                    <a:pt x="181" y="165"/>
                    <a:pt x="180" y="165"/>
                  </a:cubicBezTo>
                  <a:cubicBezTo>
                    <a:pt x="180" y="166"/>
                    <a:pt x="179" y="168"/>
                    <a:pt x="179" y="169"/>
                  </a:cubicBezTo>
                  <a:close/>
                  <a:moveTo>
                    <a:pt x="430" y="176"/>
                  </a:moveTo>
                  <a:cubicBezTo>
                    <a:pt x="430" y="175"/>
                    <a:pt x="432" y="174"/>
                    <a:pt x="431" y="172"/>
                  </a:cubicBezTo>
                  <a:cubicBezTo>
                    <a:pt x="426" y="171"/>
                    <a:pt x="422" y="165"/>
                    <a:pt x="417" y="165"/>
                  </a:cubicBezTo>
                  <a:cubicBezTo>
                    <a:pt x="421" y="169"/>
                    <a:pt x="425" y="173"/>
                    <a:pt x="430" y="176"/>
                  </a:cubicBezTo>
                  <a:close/>
                  <a:moveTo>
                    <a:pt x="440" y="170"/>
                  </a:moveTo>
                  <a:cubicBezTo>
                    <a:pt x="443" y="170"/>
                    <a:pt x="443" y="172"/>
                    <a:pt x="445" y="172"/>
                  </a:cubicBezTo>
                  <a:cubicBezTo>
                    <a:pt x="445" y="169"/>
                    <a:pt x="444" y="167"/>
                    <a:pt x="442" y="165"/>
                  </a:cubicBezTo>
                  <a:cubicBezTo>
                    <a:pt x="442" y="168"/>
                    <a:pt x="440" y="168"/>
                    <a:pt x="440" y="170"/>
                  </a:cubicBezTo>
                  <a:close/>
                  <a:moveTo>
                    <a:pt x="549" y="184"/>
                  </a:moveTo>
                  <a:cubicBezTo>
                    <a:pt x="549" y="177"/>
                    <a:pt x="545" y="170"/>
                    <a:pt x="541" y="165"/>
                  </a:cubicBezTo>
                  <a:cubicBezTo>
                    <a:pt x="534" y="174"/>
                    <a:pt x="543" y="180"/>
                    <a:pt x="549" y="184"/>
                  </a:cubicBezTo>
                  <a:close/>
                  <a:moveTo>
                    <a:pt x="108" y="177"/>
                  </a:moveTo>
                  <a:cubicBezTo>
                    <a:pt x="110" y="179"/>
                    <a:pt x="112" y="180"/>
                    <a:pt x="115" y="180"/>
                  </a:cubicBezTo>
                  <a:cubicBezTo>
                    <a:pt x="115" y="176"/>
                    <a:pt x="119" y="174"/>
                    <a:pt x="118" y="170"/>
                  </a:cubicBezTo>
                  <a:cubicBezTo>
                    <a:pt x="117" y="168"/>
                    <a:pt x="115" y="166"/>
                    <a:pt x="112" y="166"/>
                  </a:cubicBezTo>
                  <a:cubicBezTo>
                    <a:pt x="111" y="170"/>
                    <a:pt x="109" y="173"/>
                    <a:pt x="108" y="177"/>
                  </a:cubicBezTo>
                  <a:close/>
                  <a:moveTo>
                    <a:pt x="153" y="172"/>
                  </a:moveTo>
                  <a:cubicBezTo>
                    <a:pt x="155" y="172"/>
                    <a:pt x="156" y="174"/>
                    <a:pt x="159" y="173"/>
                  </a:cubicBezTo>
                  <a:cubicBezTo>
                    <a:pt x="159" y="171"/>
                    <a:pt x="161" y="171"/>
                    <a:pt x="162" y="169"/>
                  </a:cubicBezTo>
                  <a:cubicBezTo>
                    <a:pt x="159" y="168"/>
                    <a:pt x="158" y="166"/>
                    <a:pt x="155" y="166"/>
                  </a:cubicBezTo>
                  <a:cubicBezTo>
                    <a:pt x="155" y="168"/>
                    <a:pt x="154" y="170"/>
                    <a:pt x="153" y="172"/>
                  </a:cubicBezTo>
                  <a:close/>
                  <a:moveTo>
                    <a:pt x="191" y="169"/>
                  </a:moveTo>
                  <a:cubicBezTo>
                    <a:pt x="190" y="169"/>
                    <a:pt x="188" y="165"/>
                    <a:pt x="187" y="167"/>
                  </a:cubicBezTo>
                  <a:cubicBezTo>
                    <a:pt x="188" y="167"/>
                    <a:pt x="190" y="170"/>
                    <a:pt x="191" y="169"/>
                  </a:cubicBezTo>
                  <a:close/>
                  <a:moveTo>
                    <a:pt x="231" y="171"/>
                  </a:moveTo>
                  <a:cubicBezTo>
                    <a:pt x="231" y="168"/>
                    <a:pt x="227" y="165"/>
                    <a:pt x="224" y="167"/>
                  </a:cubicBezTo>
                  <a:cubicBezTo>
                    <a:pt x="226" y="168"/>
                    <a:pt x="229" y="169"/>
                    <a:pt x="231" y="171"/>
                  </a:cubicBezTo>
                  <a:close/>
                  <a:moveTo>
                    <a:pt x="86" y="172"/>
                  </a:moveTo>
                  <a:cubicBezTo>
                    <a:pt x="87" y="173"/>
                    <a:pt x="88" y="174"/>
                    <a:pt x="90" y="173"/>
                  </a:cubicBezTo>
                  <a:cubicBezTo>
                    <a:pt x="90" y="173"/>
                    <a:pt x="90" y="172"/>
                    <a:pt x="90" y="172"/>
                  </a:cubicBezTo>
                  <a:cubicBezTo>
                    <a:pt x="90" y="169"/>
                    <a:pt x="88" y="168"/>
                    <a:pt x="86" y="167"/>
                  </a:cubicBezTo>
                  <a:cubicBezTo>
                    <a:pt x="86" y="169"/>
                    <a:pt x="86" y="171"/>
                    <a:pt x="86" y="172"/>
                  </a:cubicBezTo>
                  <a:close/>
                  <a:moveTo>
                    <a:pt x="488" y="175"/>
                  </a:moveTo>
                  <a:cubicBezTo>
                    <a:pt x="491" y="175"/>
                    <a:pt x="491" y="179"/>
                    <a:pt x="495" y="179"/>
                  </a:cubicBezTo>
                  <a:cubicBezTo>
                    <a:pt x="498" y="177"/>
                    <a:pt x="499" y="172"/>
                    <a:pt x="497" y="167"/>
                  </a:cubicBezTo>
                  <a:cubicBezTo>
                    <a:pt x="492" y="168"/>
                    <a:pt x="490" y="172"/>
                    <a:pt x="488" y="175"/>
                  </a:cubicBezTo>
                  <a:close/>
                  <a:moveTo>
                    <a:pt x="507" y="168"/>
                  </a:moveTo>
                  <a:cubicBezTo>
                    <a:pt x="507" y="172"/>
                    <a:pt x="511" y="172"/>
                    <a:pt x="513" y="174"/>
                  </a:cubicBezTo>
                  <a:cubicBezTo>
                    <a:pt x="513" y="172"/>
                    <a:pt x="516" y="173"/>
                    <a:pt x="515" y="171"/>
                  </a:cubicBezTo>
                  <a:cubicBezTo>
                    <a:pt x="511" y="171"/>
                    <a:pt x="510" y="166"/>
                    <a:pt x="507" y="168"/>
                  </a:cubicBezTo>
                  <a:close/>
                  <a:moveTo>
                    <a:pt x="640" y="175"/>
                  </a:moveTo>
                  <a:cubicBezTo>
                    <a:pt x="638" y="184"/>
                    <a:pt x="635" y="199"/>
                    <a:pt x="635" y="209"/>
                  </a:cubicBezTo>
                  <a:cubicBezTo>
                    <a:pt x="636" y="204"/>
                    <a:pt x="637" y="200"/>
                    <a:pt x="640" y="198"/>
                  </a:cubicBezTo>
                  <a:cubicBezTo>
                    <a:pt x="641" y="199"/>
                    <a:pt x="643" y="199"/>
                    <a:pt x="643" y="201"/>
                  </a:cubicBezTo>
                  <a:cubicBezTo>
                    <a:pt x="641" y="214"/>
                    <a:pt x="636" y="227"/>
                    <a:pt x="639" y="241"/>
                  </a:cubicBezTo>
                  <a:cubicBezTo>
                    <a:pt x="638" y="234"/>
                    <a:pt x="643" y="229"/>
                    <a:pt x="644" y="223"/>
                  </a:cubicBezTo>
                  <a:cubicBezTo>
                    <a:pt x="645" y="213"/>
                    <a:pt x="644" y="203"/>
                    <a:pt x="650" y="196"/>
                  </a:cubicBezTo>
                  <a:cubicBezTo>
                    <a:pt x="649" y="184"/>
                    <a:pt x="646" y="174"/>
                    <a:pt x="640" y="167"/>
                  </a:cubicBezTo>
                  <a:cubicBezTo>
                    <a:pt x="640" y="170"/>
                    <a:pt x="640" y="171"/>
                    <a:pt x="640" y="175"/>
                  </a:cubicBezTo>
                  <a:close/>
                  <a:moveTo>
                    <a:pt x="52" y="175"/>
                  </a:moveTo>
                  <a:cubicBezTo>
                    <a:pt x="53" y="173"/>
                    <a:pt x="54" y="173"/>
                    <a:pt x="55" y="172"/>
                  </a:cubicBezTo>
                  <a:cubicBezTo>
                    <a:pt x="55" y="170"/>
                    <a:pt x="56" y="168"/>
                    <a:pt x="53" y="168"/>
                  </a:cubicBezTo>
                  <a:cubicBezTo>
                    <a:pt x="53" y="170"/>
                    <a:pt x="50" y="173"/>
                    <a:pt x="52" y="175"/>
                  </a:cubicBezTo>
                  <a:close/>
                  <a:moveTo>
                    <a:pt x="392" y="178"/>
                  </a:moveTo>
                  <a:cubicBezTo>
                    <a:pt x="395" y="180"/>
                    <a:pt x="397" y="182"/>
                    <a:pt x="400" y="184"/>
                  </a:cubicBezTo>
                  <a:cubicBezTo>
                    <a:pt x="402" y="181"/>
                    <a:pt x="404" y="178"/>
                    <a:pt x="405" y="174"/>
                  </a:cubicBezTo>
                  <a:cubicBezTo>
                    <a:pt x="403" y="171"/>
                    <a:pt x="400" y="171"/>
                    <a:pt x="397" y="169"/>
                  </a:cubicBezTo>
                  <a:cubicBezTo>
                    <a:pt x="397" y="173"/>
                    <a:pt x="393" y="174"/>
                    <a:pt x="392" y="178"/>
                  </a:cubicBezTo>
                  <a:close/>
                  <a:moveTo>
                    <a:pt x="69" y="174"/>
                  </a:moveTo>
                  <a:cubicBezTo>
                    <a:pt x="69" y="171"/>
                    <a:pt x="71" y="171"/>
                    <a:pt x="71" y="169"/>
                  </a:cubicBezTo>
                  <a:cubicBezTo>
                    <a:pt x="69" y="169"/>
                    <a:pt x="66" y="174"/>
                    <a:pt x="69" y="174"/>
                  </a:cubicBezTo>
                  <a:close/>
                  <a:moveTo>
                    <a:pt x="219" y="173"/>
                  </a:moveTo>
                  <a:cubicBezTo>
                    <a:pt x="214" y="173"/>
                    <a:pt x="211" y="167"/>
                    <a:pt x="209" y="170"/>
                  </a:cubicBezTo>
                  <a:cubicBezTo>
                    <a:pt x="212" y="171"/>
                    <a:pt x="216" y="177"/>
                    <a:pt x="219" y="173"/>
                  </a:cubicBezTo>
                  <a:close/>
                  <a:moveTo>
                    <a:pt x="358" y="182"/>
                  </a:moveTo>
                  <a:cubicBezTo>
                    <a:pt x="361" y="180"/>
                    <a:pt x="362" y="176"/>
                    <a:pt x="363" y="172"/>
                  </a:cubicBezTo>
                  <a:cubicBezTo>
                    <a:pt x="360" y="172"/>
                    <a:pt x="360" y="169"/>
                    <a:pt x="356" y="169"/>
                  </a:cubicBezTo>
                  <a:cubicBezTo>
                    <a:pt x="353" y="176"/>
                    <a:pt x="349" y="179"/>
                    <a:pt x="358" y="182"/>
                  </a:cubicBezTo>
                  <a:close/>
                  <a:moveTo>
                    <a:pt x="619" y="179"/>
                  </a:moveTo>
                  <a:cubicBezTo>
                    <a:pt x="621" y="177"/>
                    <a:pt x="618" y="175"/>
                    <a:pt x="617" y="173"/>
                  </a:cubicBezTo>
                  <a:cubicBezTo>
                    <a:pt x="618" y="173"/>
                    <a:pt x="619" y="174"/>
                    <a:pt x="619" y="174"/>
                  </a:cubicBezTo>
                  <a:cubicBezTo>
                    <a:pt x="618" y="172"/>
                    <a:pt x="616" y="171"/>
                    <a:pt x="615" y="169"/>
                  </a:cubicBezTo>
                  <a:cubicBezTo>
                    <a:pt x="613" y="173"/>
                    <a:pt x="617" y="176"/>
                    <a:pt x="619" y="179"/>
                  </a:cubicBezTo>
                  <a:close/>
                  <a:moveTo>
                    <a:pt x="69" y="176"/>
                  </a:moveTo>
                  <a:cubicBezTo>
                    <a:pt x="73" y="177"/>
                    <a:pt x="74" y="180"/>
                    <a:pt x="78" y="181"/>
                  </a:cubicBezTo>
                  <a:cubicBezTo>
                    <a:pt x="77" y="178"/>
                    <a:pt x="76" y="174"/>
                    <a:pt x="75" y="170"/>
                  </a:cubicBezTo>
                  <a:cubicBezTo>
                    <a:pt x="74" y="170"/>
                    <a:pt x="74" y="170"/>
                    <a:pt x="73" y="170"/>
                  </a:cubicBezTo>
                  <a:cubicBezTo>
                    <a:pt x="73" y="173"/>
                    <a:pt x="70" y="173"/>
                    <a:pt x="69" y="176"/>
                  </a:cubicBezTo>
                  <a:close/>
                  <a:moveTo>
                    <a:pt x="161" y="175"/>
                  </a:moveTo>
                  <a:cubicBezTo>
                    <a:pt x="164" y="176"/>
                    <a:pt x="165" y="177"/>
                    <a:pt x="168" y="178"/>
                  </a:cubicBezTo>
                  <a:cubicBezTo>
                    <a:pt x="168" y="176"/>
                    <a:pt x="170" y="176"/>
                    <a:pt x="170" y="174"/>
                  </a:cubicBezTo>
                  <a:cubicBezTo>
                    <a:pt x="168" y="173"/>
                    <a:pt x="166" y="171"/>
                    <a:pt x="163" y="170"/>
                  </a:cubicBezTo>
                  <a:cubicBezTo>
                    <a:pt x="163" y="172"/>
                    <a:pt x="161" y="173"/>
                    <a:pt x="161" y="175"/>
                  </a:cubicBezTo>
                  <a:close/>
                  <a:moveTo>
                    <a:pt x="306" y="173"/>
                  </a:moveTo>
                  <a:cubicBezTo>
                    <a:pt x="304" y="172"/>
                    <a:pt x="304" y="171"/>
                    <a:pt x="303" y="170"/>
                  </a:cubicBezTo>
                  <a:cubicBezTo>
                    <a:pt x="300" y="172"/>
                    <a:pt x="304" y="175"/>
                    <a:pt x="306" y="173"/>
                  </a:cubicBezTo>
                  <a:close/>
                  <a:moveTo>
                    <a:pt x="206" y="172"/>
                  </a:moveTo>
                  <a:cubicBezTo>
                    <a:pt x="205" y="172"/>
                    <a:pt x="200" y="170"/>
                    <a:pt x="202" y="171"/>
                  </a:cubicBezTo>
                  <a:cubicBezTo>
                    <a:pt x="203" y="171"/>
                    <a:pt x="205" y="175"/>
                    <a:pt x="206" y="172"/>
                  </a:cubicBezTo>
                  <a:close/>
                  <a:moveTo>
                    <a:pt x="427" y="179"/>
                  </a:moveTo>
                  <a:cubicBezTo>
                    <a:pt x="425" y="176"/>
                    <a:pt x="420" y="174"/>
                    <a:pt x="417" y="170"/>
                  </a:cubicBezTo>
                  <a:cubicBezTo>
                    <a:pt x="418" y="176"/>
                    <a:pt x="422" y="178"/>
                    <a:pt x="427" y="179"/>
                  </a:cubicBezTo>
                  <a:close/>
                  <a:moveTo>
                    <a:pt x="292" y="181"/>
                  </a:moveTo>
                  <a:cubicBezTo>
                    <a:pt x="292" y="179"/>
                    <a:pt x="294" y="178"/>
                    <a:pt x="295" y="176"/>
                  </a:cubicBezTo>
                  <a:cubicBezTo>
                    <a:pt x="292" y="174"/>
                    <a:pt x="289" y="173"/>
                    <a:pt x="286" y="171"/>
                  </a:cubicBezTo>
                  <a:cubicBezTo>
                    <a:pt x="286" y="176"/>
                    <a:pt x="288" y="179"/>
                    <a:pt x="292" y="181"/>
                  </a:cubicBezTo>
                  <a:close/>
                  <a:moveTo>
                    <a:pt x="324" y="177"/>
                  </a:moveTo>
                  <a:cubicBezTo>
                    <a:pt x="327" y="177"/>
                    <a:pt x="328" y="180"/>
                    <a:pt x="330" y="181"/>
                  </a:cubicBezTo>
                  <a:cubicBezTo>
                    <a:pt x="332" y="179"/>
                    <a:pt x="332" y="177"/>
                    <a:pt x="333" y="175"/>
                  </a:cubicBezTo>
                  <a:cubicBezTo>
                    <a:pt x="331" y="174"/>
                    <a:pt x="329" y="172"/>
                    <a:pt x="327" y="171"/>
                  </a:cubicBezTo>
                  <a:cubicBezTo>
                    <a:pt x="326" y="173"/>
                    <a:pt x="325" y="175"/>
                    <a:pt x="324" y="177"/>
                  </a:cubicBezTo>
                  <a:close/>
                  <a:moveTo>
                    <a:pt x="605" y="193"/>
                  </a:moveTo>
                  <a:cubicBezTo>
                    <a:pt x="608" y="186"/>
                    <a:pt x="608" y="175"/>
                    <a:pt x="601" y="172"/>
                  </a:cubicBezTo>
                  <a:cubicBezTo>
                    <a:pt x="597" y="181"/>
                    <a:pt x="598" y="189"/>
                    <a:pt x="605" y="193"/>
                  </a:cubicBezTo>
                  <a:close/>
                  <a:moveTo>
                    <a:pt x="100" y="178"/>
                  </a:moveTo>
                  <a:cubicBezTo>
                    <a:pt x="99" y="174"/>
                    <a:pt x="97" y="175"/>
                    <a:pt x="93" y="173"/>
                  </a:cubicBezTo>
                  <a:cubicBezTo>
                    <a:pt x="92" y="176"/>
                    <a:pt x="97" y="179"/>
                    <a:pt x="100" y="178"/>
                  </a:cubicBezTo>
                  <a:close/>
                  <a:moveTo>
                    <a:pt x="254" y="186"/>
                  </a:moveTo>
                  <a:cubicBezTo>
                    <a:pt x="253" y="183"/>
                    <a:pt x="257" y="184"/>
                    <a:pt x="256" y="180"/>
                  </a:cubicBezTo>
                  <a:cubicBezTo>
                    <a:pt x="250" y="178"/>
                    <a:pt x="245" y="174"/>
                    <a:pt x="238" y="173"/>
                  </a:cubicBezTo>
                  <a:cubicBezTo>
                    <a:pt x="242" y="179"/>
                    <a:pt x="248" y="182"/>
                    <a:pt x="254" y="186"/>
                  </a:cubicBezTo>
                  <a:close/>
                  <a:moveTo>
                    <a:pt x="504" y="186"/>
                  </a:moveTo>
                  <a:cubicBezTo>
                    <a:pt x="509" y="185"/>
                    <a:pt x="511" y="182"/>
                    <a:pt x="512" y="178"/>
                  </a:cubicBezTo>
                  <a:cubicBezTo>
                    <a:pt x="509" y="176"/>
                    <a:pt x="506" y="174"/>
                    <a:pt x="504" y="173"/>
                  </a:cubicBezTo>
                  <a:cubicBezTo>
                    <a:pt x="502" y="177"/>
                    <a:pt x="505" y="180"/>
                    <a:pt x="504" y="186"/>
                  </a:cubicBezTo>
                  <a:close/>
                  <a:moveTo>
                    <a:pt x="453" y="178"/>
                  </a:moveTo>
                  <a:cubicBezTo>
                    <a:pt x="459" y="181"/>
                    <a:pt x="463" y="186"/>
                    <a:pt x="470" y="188"/>
                  </a:cubicBezTo>
                  <a:cubicBezTo>
                    <a:pt x="466" y="182"/>
                    <a:pt x="460" y="178"/>
                    <a:pt x="454" y="173"/>
                  </a:cubicBezTo>
                  <a:cubicBezTo>
                    <a:pt x="455" y="176"/>
                    <a:pt x="453" y="175"/>
                    <a:pt x="453" y="178"/>
                  </a:cubicBezTo>
                  <a:close/>
                  <a:moveTo>
                    <a:pt x="60" y="178"/>
                  </a:moveTo>
                  <a:cubicBezTo>
                    <a:pt x="61" y="178"/>
                    <a:pt x="63" y="174"/>
                    <a:pt x="60" y="174"/>
                  </a:cubicBezTo>
                  <a:cubicBezTo>
                    <a:pt x="60" y="175"/>
                    <a:pt x="59" y="178"/>
                    <a:pt x="60" y="178"/>
                  </a:cubicBezTo>
                  <a:close/>
                  <a:moveTo>
                    <a:pt x="224" y="179"/>
                  </a:moveTo>
                  <a:cubicBezTo>
                    <a:pt x="223" y="178"/>
                    <a:pt x="224" y="178"/>
                    <a:pt x="224" y="176"/>
                  </a:cubicBezTo>
                  <a:cubicBezTo>
                    <a:pt x="220" y="178"/>
                    <a:pt x="222" y="174"/>
                    <a:pt x="220" y="174"/>
                  </a:cubicBezTo>
                  <a:cubicBezTo>
                    <a:pt x="220" y="177"/>
                    <a:pt x="222" y="178"/>
                    <a:pt x="224" y="179"/>
                  </a:cubicBezTo>
                  <a:close/>
                  <a:moveTo>
                    <a:pt x="582" y="184"/>
                  </a:moveTo>
                  <a:cubicBezTo>
                    <a:pt x="580" y="179"/>
                    <a:pt x="580" y="176"/>
                    <a:pt x="575" y="174"/>
                  </a:cubicBezTo>
                  <a:cubicBezTo>
                    <a:pt x="575" y="180"/>
                    <a:pt x="578" y="184"/>
                    <a:pt x="582" y="184"/>
                  </a:cubicBezTo>
                  <a:close/>
                  <a:moveTo>
                    <a:pt x="270" y="182"/>
                  </a:moveTo>
                  <a:cubicBezTo>
                    <a:pt x="271" y="181"/>
                    <a:pt x="272" y="181"/>
                    <a:pt x="272" y="178"/>
                  </a:cubicBezTo>
                  <a:cubicBezTo>
                    <a:pt x="268" y="178"/>
                    <a:pt x="265" y="176"/>
                    <a:pt x="262" y="175"/>
                  </a:cubicBezTo>
                  <a:cubicBezTo>
                    <a:pt x="262" y="180"/>
                    <a:pt x="267" y="180"/>
                    <a:pt x="270" y="182"/>
                  </a:cubicBezTo>
                  <a:close/>
                  <a:moveTo>
                    <a:pt x="473" y="184"/>
                  </a:moveTo>
                  <a:cubicBezTo>
                    <a:pt x="473" y="181"/>
                    <a:pt x="466" y="180"/>
                    <a:pt x="467" y="177"/>
                  </a:cubicBezTo>
                  <a:cubicBezTo>
                    <a:pt x="465" y="177"/>
                    <a:pt x="463" y="174"/>
                    <a:pt x="461" y="175"/>
                  </a:cubicBezTo>
                  <a:cubicBezTo>
                    <a:pt x="466" y="178"/>
                    <a:pt x="468" y="182"/>
                    <a:pt x="473" y="184"/>
                  </a:cubicBezTo>
                  <a:close/>
                  <a:moveTo>
                    <a:pt x="126" y="184"/>
                  </a:moveTo>
                  <a:cubicBezTo>
                    <a:pt x="130" y="186"/>
                    <a:pt x="135" y="188"/>
                    <a:pt x="140" y="190"/>
                  </a:cubicBezTo>
                  <a:cubicBezTo>
                    <a:pt x="141" y="188"/>
                    <a:pt x="142" y="186"/>
                    <a:pt x="143" y="183"/>
                  </a:cubicBezTo>
                  <a:cubicBezTo>
                    <a:pt x="138" y="180"/>
                    <a:pt x="134" y="177"/>
                    <a:pt x="129" y="175"/>
                  </a:cubicBezTo>
                  <a:cubicBezTo>
                    <a:pt x="127" y="178"/>
                    <a:pt x="126" y="181"/>
                    <a:pt x="126" y="184"/>
                  </a:cubicBezTo>
                  <a:close/>
                  <a:moveTo>
                    <a:pt x="318" y="179"/>
                  </a:moveTo>
                  <a:cubicBezTo>
                    <a:pt x="317" y="177"/>
                    <a:pt x="315" y="176"/>
                    <a:pt x="312" y="175"/>
                  </a:cubicBezTo>
                  <a:cubicBezTo>
                    <a:pt x="312" y="178"/>
                    <a:pt x="318" y="181"/>
                    <a:pt x="318" y="179"/>
                  </a:cubicBezTo>
                  <a:close/>
                  <a:moveTo>
                    <a:pt x="362" y="184"/>
                  </a:moveTo>
                  <a:cubicBezTo>
                    <a:pt x="367" y="187"/>
                    <a:pt x="371" y="191"/>
                    <a:pt x="377" y="193"/>
                  </a:cubicBezTo>
                  <a:cubicBezTo>
                    <a:pt x="378" y="190"/>
                    <a:pt x="381" y="189"/>
                    <a:pt x="381" y="185"/>
                  </a:cubicBezTo>
                  <a:cubicBezTo>
                    <a:pt x="377" y="181"/>
                    <a:pt x="371" y="178"/>
                    <a:pt x="366" y="175"/>
                  </a:cubicBezTo>
                  <a:cubicBezTo>
                    <a:pt x="366" y="179"/>
                    <a:pt x="363" y="181"/>
                    <a:pt x="362" y="184"/>
                  </a:cubicBezTo>
                  <a:close/>
                  <a:moveTo>
                    <a:pt x="432" y="178"/>
                  </a:moveTo>
                  <a:cubicBezTo>
                    <a:pt x="434" y="182"/>
                    <a:pt x="438" y="185"/>
                    <a:pt x="442" y="187"/>
                  </a:cubicBezTo>
                  <a:cubicBezTo>
                    <a:pt x="443" y="185"/>
                    <a:pt x="444" y="183"/>
                    <a:pt x="445" y="181"/>
                  </a:cubicBezTo>
                  <a:cubicBezTo>
                    <a:pt x="441" y="179"/>
                    <a:pt x="435" y="172"/>
                    <a:pt x="432" y="178"/>
                  </a:cubicBezTo>
                  <a:close/>
                  <a:moveTo>
                    <a:pt x="533" y="178"/>
                  </a:moveTo>
                  <a:cubicBezTo>
                    <a:pt x="533" y="177"/>
                    <a:pt x="533" y="176"/>
                    <a:pt x="533" y="175"/>
                  </a:cubicBezTo>
                  <a:cubicBezTo>
                    <a:pt x="530" y="175"/>
                    <a:pt x="530" y="178"/>
                    <a:pt x="533" y="178"/>
                  </a:cubicBezTo>
                  <a:close/>
                  <a:moveTo>
                    <a:pt x="198" y="176"/>
                  </a:moveTo>
                  <a:cubicBezTo>
                    <a:pt x="194" y="184"/>
                    <a:pt x="207" y="187"/>
                    <a:pt x="213" y="192"/>
                  </a:cubicBezTo>
                  <a:cubicBezTo>
                    <a:pt x="215" y="190"/>
                    <a:pt x="218" y="189"/>
                    <a:pt x="217" y="186"/>
                  </a:cubicBezTo>
                  <a:cubicBezTo>
                    <a:pt x="212" y="183"/>
                    <a:pt x="206" y="177"/>
                    <a:pt x="198" y="176"/>
                  </a:cubicBezTo>
                  <a:close/>
                  <a:moveTo>
                    <a:pt x="90" y="190"/>
                  </a:moveTo>
                  <a:cubicBezTo>
                    <a:pt x="90" y="186"/>
                    <a:pt x="89" y="180"/>
                    <a:pt x="89" y="177"/>
                  </a:cubicBezTo>
                  <a:cubicBezTo>
                    <a:pt x="87" y="177"/>
                    <a:pt x="87" y="176"/>
                    <a:pt x="86" y="176"/>
                  </a:cubicBezTo>
                  <a:cubicBezTo>
                    <a:pt x="85" y="181"/>
                    <a:pt x="83" y="190"/>
                    <a:pt x="90" y="190"/>
                  </a:cubicBezTo>
                  <a:close/>
                  <a:moveTo>
                    <a:pt x="299" y="176"/>
                  </a:moveTo>
                  <a:cubicBezTo>
                    <a:pt x="297" y="179"/>
                    <a:pt x="295" y="181"/>
                    <a:pt x="293" y="184"/>
                  </a:cubicBezTo>
                  <a:cubicBezTo>
                    <a:pt x="297" y="189"/>
                    <a:pt x="304" y="192"/>
                    <a:pt x="309" y="195"/>
                  </a:cubicBezTo>
                  <a:cubicBezTo>
                    <a:pt x="312" y="193"/>
                    <a:pt x="314" y="190"/>
                    <a:pt x="315" y="187"/>
                  </a:cubicBezTo>
                  <a:cubicBezTo>
                    <a:pt x="311" y="182"/>
                    <a:pt x="305" y="179"/>
                    <a:pt x="299" y="176"/>
                  </a:cubicBezTo>
                  <a:close/>
                  <a:moveTo>
                    <a:pt x="523" y="180"/>
                  </a:moveTo>
                  <a:cubicBezTo>
                    <a:pt x="521" y="179"/>
                    <a:pt x="521" y="177"/>
                    <a:pt x="519" y="176"/>
                  </a:cubicBezTo>
                  <a:cubicBezTo>
                    <a:pt x="519" y="179"/>
                    <a:pt x="522" y="181"/>
                    <a:pt x="523" y="180"/>
                  </a:cubicBezTo>
                  <a:close/>
                  <a:moveTo>
                    <a:pt x="555" y="184"/>
                  </a:moveTo>
                  <a:cubicBezTo>
                    <a:pt x="555" y="182"/>
                    <a:pt x="557" y="178"/>
                    <a:pt x="555" y="176"/>
                  </a:cubicBezTo>
                  <a:cubicBezTo>
                    <a:pt x="553" y="179"/>
                    <a:pt x="554" y="183"/>
                    <a:pt x="555" y="184"/>
                  </a:cubicBezTo>
                  <a:close/>
                  <a:moveTo>
                    <a:pt x="568" y="186"/>
                  </a:moveTo>
                  <a:cubicBezTo>
                    <a:pt x="569" y="181"/>
                    <a:pt x="564" y="178"/>
                    <a:pt x="560" y="176"/>
                  </a:cubicBezTo>
                  <a:cubicBezTo>
                    <a:pt x="562" y="181"/>
                    <a:pt x="565" y="183"/>
                    <a:pt x="568" y="186"/>
                  </a:cubicBezTo>
                  <a:close/>
                  <a:moveTo>
                    <a:pt x="171" y="180"/>
                  </a:moveTo>
                  <a:cubicBezTo>
                    <a:pt x="174" y="180"/>
                    <a:pt x="175" y="182"/>
                    <a:pt x="177" y="183"/>
                  </a:cubicBezTo>
                  <a:cubicBezTo>
                    <a:pt x="177" y="179"/>
                    <a:pt x="175" y="178"/>
                    <a:pt x="172" y="177"/>
                  </a:cubicBezTo>
                  <a:cubicBezTo>
                    <a:pt x="172" y="178"/>
                    <a:pt x="171" y="178"/>
                    <a:pt x="171" y="180"/>
                  </a:cubicBezTo>
                  <a:close/>
                  <a:moveTo>
                    <a:pt x="403" y="187"/>
                  </a:moveTo>
                  <a:cubicBezTo>
                    <a:pt x="408" y="189"/>
                    <a:pt x="411" y="193"/>
                    <a:pt x="416" y="195"/>
                  </a:cubicBezTo>
                  <a:cubicBezTo>
                    <a:pt x="417" y="192"/>
                    <a:pt x="419" y="190"/>
                    <a:pt x="421" y="188"/>
                  </a:cubicBezTo>
                  <a:cubicBezTo>
                    <a:pt x="420" y="181"/>
                    <a:pt x="414" y="179"/>
                    <a:pt x="408" y="177"/>
                  </a:cubicBezTo>
                  <a:cubicBezTo>
                    <a:pt x="407" y="181"/>
                    <a:pt x="404" y="183"/>
                    <a:pt x="403" y="187"/>
                  </a:cubicBezTo>
                  <a:close/>
                  <a:moveTo>
                    <a:pt x="63" y="183"/>
                  </a:moveTo>
                  <a:cubicBezTo>
                    <a:pt x="69" y="186"/>
                    <a:pt x="75" y="190"/>
                    <a:pt x="81" y="193"/>
                  </a:cubicBezTo>
                  <a:cubicBezTo>
                    <a:pt x="80" y="185"/>
                    <a:pt x="71" y="182"/>
                    <a:pt x="64" y="178"/>
                  </a:cubicBezTo>
                  <a:cubicBezTo>
                    <a:pt x="65" y="180"/>
                    <a:pt x="63" y="181"/>
                    <a:pt x="63" y="183"/>
                  </a:cubicBezTo>
                  <a:close/>
                  <a:moveTo>
                    <a:pt x="165" y="180"/>
                  </a:moveTo>
                  <a:cubicBezTo>
                    <a:pt x="162" y="179"/>
                    <a:pt x="160" y="178"/>
                    <a:pt x="157" y="178"/>
                  </a:cubicBezTo>
                  <a:cubicBezTo>
                    <a:pt x="159" y="179"/>
                    <a:pt x="164" y="184"/>
                    <a:pt x="165" y="180"/>
                  </a:cubicBezTo>
                  <a:close/>
                  <a:moveTo>
                    <a:pt x="288" y="185"/>
                  </a:moveTo>
                  <a:cubicBezTo>
                    <a:pt x="286" y="183"/>
                    <a:pt x="285" y="179"/>
                    <a:pt x="282" y="178"/>
                  </a:cubicBezTo>
                  <a:cubicBezTo>
                    <a:pt x="282" y="179"/>
                    <a:pt x="281" y="179"/>
                    <a:pt x="281" y="181"/>
                  </a:cubicBezTo>
                  <a:cubicBezTo>
                    <a:pt x="284" y="181"/>
                    <a:pt x="286" y="184"/>
                    <a:pt x="288" y="185"/>
                  </a:cubicBezTo>
                  <a:close/>
                  <a:moveTo>
                    <a:pt x="335" y="184"/>
                  </a:moveTo>
                  <a:cubicBezTo>
                    <a:pt x="337" y="185"/>
                    <a:pt x="338" y="187"/>
                    <a:pt x="341" y="188"/>
                  </a:cubicBezTo>
                  <a:cubicBezTo>
                    <a:pt x="342" y="186"/>
                    <a:pt x="343" y="184"/>
                    <a:pt x="344" y="182"/>
                  </a:cubicBezTo>
                  <a:cubicBezTo>
                    <a:pt x="341" y="181"/>
                    <a:pt x="339" y="179"/>
                    <a:pt x="337" y="178"/>
                  </a:cubicBezTo>
                  <a:cubicBezTo>
                    <a:pt x="336" y="180"/>
                    <a:pt x="335" y="182"/>
                    <a:pt x="335" y="184"/>
                  </a:cubicBezTo>
                  <a:close/>
                  <a:moveTo>
                    <a:pt x="498" y="182"/>
                  </a:moveTo>
                  <a:cubicBezTo>
                    <a:pt x="499" y="182"/>
                    <a:pt x="499" y="182"/>
                    <a:pt x="500" y="182"/>
                  </a:cubicBezTo>
                  <a:cubicBezTo>
                    <a:pt x="499" y="180"/>
                    <a:pt x="500" y="179"/>
                    <a:pt x="499" y="178"/>
                  </a:cubicBezTo>
                  <a:cubicBezTo>
                    <a:pt x="499" y="180"/>
                    <a:pt x="498" y="180"/>
                    <a:pt x="498" y="182"/>
                  </a:cubicBezTo>
                  <a:close/>
                  <a:moveTo>
                    <a:pt x="608" y="200"/>
                  </a:moveTo>
                  <a:cubicBezTo>
                    <a:pt x="610" y="201"/>
                    <a:pt x="609" y="206"/>
                    <a:pt x="612" y="206"/>
                  </a:cubicBezTo>
                  <a:cubicBezTo>
                    <a:pt x="614" y="197"/>
                    <a:pt x="620" y="186"/>
                    <a:pt x="612" y="179"/>
                  </a:cubicBezTo>
                  <a:cubicBezTo>
                    <a:pt x="611" y="185"/>
                    <a:pt x="618" y="197"/>
                    <a:pt x="608" y="200"/>
                  </a:cubicBezTo>
                  <a:close/>
                  <a:moveTo>
                    <a:pt x="544" y="185"/>
                  </a:moveTo>
                  <a:cubicBezTo>
                    <a:pt x="541" y="183"/>
                    <a:pt x="540" y="180"/>
                    <a:pt x="536" y="179"/>
                  </a:cubicBezTo>
                  <a:cubicBezTo>
                    <a:pt x="537" y="183"/>
                    <a:pt x="542" y="185"/>
                    <a:pt x="544" y="185"/>
                  </a:cubicBezTo>
                  <a:close/>
                  <a:moveTo>
                    <a:pt x="591" y="188"/>
                  </a:moveTo>
                  <a:cubicBezTo>
                    <a:pt x="593" y="184"/>
                    <a:pt x="590" y="181"/>
                    <a:pt x="588" y="179"/>
                  </a:cubicBezTo>
                  <a:cubicBezTo>
                    <a:pt x="586" y="183"/>
                    <a:pt x="590" y="186"/>
                    <a:pt x="591" y="188"/>
                  </a:cubicBezTo>
                  <a:close/>
                  <a:moveTo>
                    <a:pt x="556" y="189"/>
                  </a:moveTo>
                  <a:cubicBezTo>
                    <a:pt x="559" y="191"/>
                    <a:pt x="561" y="194"/>
                    <a:pt x="565" y="195"/>
                  </a:cubicBezTo>
                  <a:cubicBezTo>
                    <a:pt x="566" y="193"/>
                    <a:pt x="567" y="192"/>
                    <a:pt x="567" y="189"/>
                  </a:cubicBezTo>
                  <a:cubicBezTo>
                    <a:pt x="564" y="186"/>
                    <a:pt x="561" y="183"/>
                    <a:pt x="558" y="180"/>
                  </a:cubicBezTo>
                  <a:cubicBezTo>
                    <a:pt x="557" y="183"/>
                    <a:pt x="557" y="186"/>
                    <a:pt x="556" y="189"/>
                  </a:cubicBezTo>
                  <a:close/>
                  <a:moveTo>
                    <a:pt x="635" y="184"/>
                  </a:moveTo>
                  <a:cubicBezTo>
                    <a:pt x="636" y="184"/>
                    <a:pt x="638" y="180"/>
                    <a:pt x="636" y="181"/>
                  </a:cubicBezTo>
                  <a:cubicBezTo>
                    <a:pt x="636" y="182"/>
                    <a:pt x="635" y="182"/>
                    <a:pt x="635" y="184"/>
                  </a:cubicBezTo>
                  <a:close/>
                  <a:moveTo>
                    <a:pt x="51" y="186"/>
                  </a:moveTo>
                  <a:cubicBezTo>
                    <a:pt x="52" y="185"/>
                    <a:pt x="52" y="186"/>
                    <a:pt x="53" y="186"/>
                  </a:cubicBezTo>
                  <a:cubicBezTo>
                    <a:pt x="53" y="184"/>
                    <a:pt x="54" y="183"/>
                    <a:pt x="54" y="182"/>
                  </a:cubicBezTo>
                  <a:cubicBezTo>
                    <a:pt x="53" y="181"/>
                    <a:pt x="52" y="181"/>
                    <a:pt x="51" y="181"/>
                  </a:cubicBezTo>
                  <a:cubicBezTo>
                    <a:pt x="51" y="183"/>
                    <a:pt x="51" y="184"/>
                    <a:pt x="51" y="186"/>
                  </a:cubicBezTo>
                  <a:close/>
                  <a:moveTo>
                    <a:pt x="487" y="189"/>
                  </a:moveTo>
                  <a:cubicBezTo>
                    <a:pt x="484" y="187"/>
                    <a:pt x="483" y="180"/>
                    <a:pt x="479" y="182"/>
                  </a:cubicBezTo>
                  <a:cubicBezTo>
                    <a:pt x="480" y="186"/>
                    <a:pt x="484" y="186"/>
                    <a:pt x="487" y="189"/>
                  </a:cubicBezTo>
                  <a:close/>
                  <a:moveTo>
                    <a:pt x="39" y="192"/>
                  </a:moveTo>
                  <a:cubicBezTo>
                    <a:pt x="41" y="190"/>
                    <a:pt x="41" y="184"/>
                    <a:pt x="39" y="182"/>
                  </a:cubicBezTo>
                  <a:cubicBezTo>
                    <a:pt x="40" y="185"/>
                    <a:pt x="38" y="189"/>
                    <a:pt x="39" y="192"/>
                  </a:cubicBezTo>
                  <a:close/>
                  <a:moveTo>
                    <a:pt x="233" y="184"/>
                  </a:moveTo>
                  <a:cubicBezTo>
                    <a:pt x="232" y="184"/>
                    <a:pt x="232" y="181"/>
                    <a:pt x="230" y="182"/>
                  </a:cubicBezTo>
                  <a:cubicBezTo>
                    <a:pt x="230" y="183"/>
                    <a:pt x="232" y="186"/>
                    <a:pt x="233" y="184"/>
                  </a:cubicBezTo>
                  <a:close/>
                  <a:moveTo>
                    <a:pt x="55" y="188"/>
                  </a:moveTo>
                  <a:cubicBezTo>
                    <a:pt x="57" y="187"/>
                    <a:pt x="58" y="184"/>
                    <a:pt x="56" y="183"/>
                  </a:cubicBezTo>
                  <a:cubicBezTo>
                    <a:pt x="55" y="183"/>
                    <a:pt x="54" y="186"/>
                    <a:pt x="55" y="188"/>
                  </a:cubicBezTo>
                  <a:close/>
                  <a:moveTo>
                    <a:pt x="168" y="183"/>
                  </a:moveTo>
                  <a:cubicBezTo>
                    <a:pt x="170" y="187"/>
                    <a:pt x="177" y="189"/>
                    <a:pt x="180" y="190"/>
                  </a:cubicBezTo>
                  <a:cubicBezTo>
                    <a:pt x="179" y="186"/>
                    <a:pt x="173" y="183"/>
                    <a:pt x="168" y="183"/>
                  </a:cubicBezTo>
                  <a:close/>
                  <a:moveTo>
                    <a:pt x="188" y="187"/>
                  </a:moveTo>
                  <a:cubicBezTo>
                    <a:pt x="187" y="184"/>
                    <a:pt x="185" y="183"/>
                    <a:pt x="182" y="183"/>
                  </a:cubicBezTo>
                  <a:cubicBezTo>
                    <a:pt x="183" y="185"/>
                    <a:pt x="185" y="189"/>
                    <a:pt x="188" y="187"/>
                  </a:cubicBezTo>
                  <a:close/>
                  <a:moveTo>
                    <a:pt x="257" y="189"/>
                  </a:moveTo>
                  <a:cubicBezTo>
                    <a:pt x="260" y="192"/>
                    <a:pt x="263" y="188"/>
                    <a:pt x="265" y="187"/>
                  </a:cubicBezTo>
                  <a:cubicBezTo>
                    <a:pt x="265" y="184"/>
                    <a:pt x="262" y="184"/>
                    <a:pt x="260" y="183"/>
                  </a:cubicBezTo>
                  <a:cubicBezTo>
                    <a:pt x="259" y="184"/>
                    <a:pt x="258" y="186"/>
                    <a:pt x="257" y="189"/>
                  </a:cubicBezTo>
                  <a:close/>
                  <a:moveTo>
                    <a:pt x="397" y="188"/>
                  </a:moveTo>
                  <a:cubicBezTo>
                    <a:pt x="395" y="185"/>
                    <a:pt x="391" y="185"/>
                    <a:pt x="388" y="183"/>
                  </a:cubicBezTo>
                  <a:cubicBezTo>
                    <a:pt x="390" y="185"/>
                    <a:pt x="394" y="188"/>
                    <a:pt x="397" y="188"/>
                  </a:cubicBezTo>
                  <a:close/>
                  <a:moveTo>
                    <a:pt x="514" y="192"/>
                  </a:moveTo>
                  <a:cubicBezTo>
                    <a:pt x="516" y="193"/>
                    <a:pt x="517" y="196"/>
                    <a:pt x="521" y="196"/>
                  </a:cubicBezTo>
                  <a:cubicBezTo>
                    <a:pt x="521" y="193"/>
                    <a:pt x="523" y="191"/>
                    <a:pt x="523" y="187"/>
                  </a:cubicBezTo>
                  <a:cubicBezTo>
                    <a:pt x="522" y="185"/>
                    <a:pt x="520" y="185"/>
                    <a:pt x="520" y="183"/>
                  </a:cubicBezTo>
                  <a:cubicBezTo>
                    <a:pt x="519" y="183"/>
                    <a:pt x="518" y="183"/>
                    <a:pt x="517" y="183"/>
                  </a:cubicBezTo>
                  <a:cubicBezTo>
                    <a:pt x="516" y="186"/>
                    <a:pt x="514" y="188"/>
                    <a:pt x="514" y="192"/>
                  </a:cubicBezTo>
                  <a:close/>
                  <a:moveTo>
                    <a:pt x="276" y="187"/>
                  </a:moveTo>
                  <a:cubicBezTo>
                    <a:pt x="280" y="188"/>
                    <a:pt x="282" y="191"/>
                    <a:pt x="286" y="190"/>
                  </a:cubicBezTo>
                  <a:cubicBezTo>
                    <a:pt x="284" y="187"/>
                    <a:pt x="282" y="185"/>
                    <a:pt x="279" y="183"/>
                  </a:cubicBezTo>
                  <a:cubicBezTo>
                    <a:pt x="278" y="184"/>
                    <a:pt x="277" y="185"/>
                    <a:pt x="276" y="187"/>
                  </a:cubicBezTo>
                  <a:close/>
                  <a:moveTo>
                    <a:pt x="356" y="187"/>
                  </a:moveTo>
                  <a:cubicBezTo>
                    <a:pt x="355" y="185"/>
                    <a:pt x="355" y="183"/>
                    <a:pt x="352" y="183"/>
                  </a:cubicBezTo>
                  <a:cubicBezTo>
                    <a:pt x="352" y="185"/>
                    <a:pt x="354" y="187"/>
                    <a:pt x="356" y="187"/>
                  </a:cubicBezTo>
                  <a:close/>
                  <a:moveTo>
                    <a:pt x="445" y="190"/>
                  </a:moveTo>
                  <a:cubicBezTo>
                    <a:pt x="448" y="193"/>
                    <a:pt x="451" y="195"/>
                    <a:pt x="454" y="197"/>
                  </a:cubicBezTo>
                  <a:cubicBezTo>
                    <a:pt x="455" y="191"/>
                    <a:pt x="452" y="188"/>
                    <a:pt x="450" y="184"/>
                  </a:cubicBezTo>
                  <a:cubicBezTo>
                    <a:pt x="446" y="184"/>
                    <a:pt x="447" y="188"/>
                    <a:pt x="445" y="190"/>
                  </a:cubicBezTo>
                  <a:close/>
                  <a:moveTo>
                    <a:pt x="145" y="193"/>
                  </a:moveTo>
                  <a:cubicBezTo>
                    <a:pt x="147" y="192"/>
                    <a:pt x="151" y="187"/>
                    <a:pt x="146" y="186"/>
                  </a:cubicBezTo>
                  <a:cubicBezTo>
                    <a:pt x="146" y="188"/>
                    <a:pt x="143" y="191"/>
                    <a:pt x="145" y="193"/>
                  </a:cubicBezTo>
                  <a:close/>
                  <a:moveTo>
                    <a:pt x="344" y="190"/>
                  </a:moveTo>
                  <a:cubicBezTo>
                    <a:pt x="347" y="192"/>
                    <a:pt x="349" y="194"/>
                    <a:pt x="352" y="195"/>
                  </a:cubicBezTo>
                  <a:cubicBezTo>
                    <a:pt x="352" y="190"/>
                    <a:pt x="349" y="188"/>
                    <a:pt x="346" y="186"/>
                  </a:cubicBezTo>
                  <a:cubicBezTo>
                    <a:pt x="346" y="188"/>
                    <a:pt x="344" y="188"/>
                    <a:pt x="344" y="190"/>
                  </a:cubicBezTo>
                  <a:close/>
                  <a:moveTo>
                    <a:pt x="501" y="189"/>
                  </a:moveTo>
                  <a:cubicBezTo>
                    <a:pt x="500" y="188"/>
                    <a:pt x="498" y="185"/>
                    <a:pt x="496" y="186"/>
                  </a:cubicBezTo>
                  <a:cubicBezTo>
                    <a:pt x="498" y="187"/>
                    <a:pt x="499" y="188"/>
                    <a:pt x="501" y="189"/>
                  </a:cubicBezTo>
                  <a:close/>
                  <a:moveTo>
                    <a:pt x="535" y="189"/>
                  </a:moveTo>
                  <a:cubicBezTo>
                    <a:pt x="537" y="192"/>
                    <a:pt x="542" y="193"/>
                    <a:pt x="544" y="196"/>
                  </a:cubicBezTo>
                  <a:cubicBezTo>
                    <a:pt x="545" y="195"/>
                    <a:pt x="546" y="192"/>
                    <a:pt x="545" y="190"/>
                  </a:cubicBezTo>
                  <a:cubicBezTo>
                    <a:pt x="540" y="190"/>
                    <a:pt x="540" y="186"/>
                    <a:pt x="535" y="186"/>
                  </a:cubicBezTo>
                  <a:cubicBezTo>
                    <a:pt x="535" y="186"/>
                    <a:pt x="534" y="187"/>
                    <a:pt x="535" y="189"/>
                  </a:cubicBezTo>
                  <a:close/>
                  <a:moveTo>
                    <a:pt x="62" y="194"/>
                  </a:moveTo>
                  <a:cubicBezTo>
                    <a:pt x="70" y="198"/>
                    <a:pt x="76" y="204"/>
                    <a:pt x="83" y="209"/>
                  </a:cubicBezTo>
                  <a:cubicBezTo>
                    <a:pt x="83" y="205"/>
                    <a:pt x="83" y="202"/>
                    <a:pt x="82" y="197"/>
                  </a:cubicBezTo>
                  <a:cubicBezTo>
                    <a:pt x="75" y="193"/>
                    <a:pt x="69" y="189"/>
                    <a:pt x="61" y="186"/>
                  </a:cubicBezTo>
                  <a:cubicBezTo>
                    <a:pt x="59" y="189"/>
                    <a:pt x="62" y="191"/>
                    <a:pt x="62" y="194"/>
                  </a:cubicBezTo>
                  <a:close/>
                  <a:moveTo>
                    <a:pt x="439" y="192"/>
                  </a:moveTo>
                  <a:cubicBezTo>
                    <a:pt x="439" y="189"/>
                    <a:pt x="433" y="186"/>
                    <a:pt x="433" y="187"/>
                  </a:cubicBezTo>
                  <a:cubicBezTo>
                    <a:pt x="434" y="189"/>
                    <a:pt x="437" y="190"/>
                    <a:pt x="439" y="192"/>
                  </a:cubicBezTo>
                  <a:close/>
                  <a:moveTo>
                    <a:pt x="104" y="201"/>
                  </a:moveTo>
                  <a:cubicBezTo>
                    <a:pt x="107" y="200"/>
                    <a:pt x="108" y="198"/>
                    <a:pt x="111" y="197"/>
                  </a:cubicBezTo>
                  <a:cubicBezTo>
                    <a:pt x="108" y="196"/>
                    <a:pt x="111" y="194"/>
                    <a:pt x="110" y="191"/>
                  </a:cubicBezTo>
                  <a:cubicBezTo>
                    <a:pt x="107" y="190"/>
                    <a:pt x="108" y="188"/>
                    <a:pt x="104" y="187"/>
                  </a:cubicBezTo>
                  <a:cubicBezTo>
                    <a:pt x="104" y="192"/>
                    <a:pt x="98" y="199"/>
                    <a:pt x="104" y="201"/>
                  </a:cubicBezTo>
                  <a:close/>
                  <a:moveTo>
                    <a:pt x="485" y="193"/>
                  </a:moveTo>
                  <a:cubicBezTo>
                    <a:pt x="485" y="191"/>
                    <a:pt x="483" y="191"/>
                    <a:pt x="484" y="190"/>
                  </a:cubicBezTo>
                  <a:cubicBezTo>
                    <a:pt x="480" y="191"/>
                    <a:pt x="480" y="187"/>
                    <a:pt x="476" y="187"/>
                  </a:cubicBezTo>
                  <a:cubicBezTo>
                    <a:pt x="478" y="190"/>
                    <a:pt x="482" y="197"/>
                    <a:pt x="485" y="193"/>
                  </a:cubicBezTo>
                  <a:close/>
                  <a:moveTo>
                    <a:pt x="183" y="198"/>
                  </a:moveTo>
                  <a:cubicBezTo>
                    <a:pt x="182" y="194"/>
                    <a:pt x="177" y="194"/>
                    <a:pt x="177" y="192"/>
                  </a:cubicBezTo>
                  <a:cubicBezTo>
                    <a:pt x="172" y="193"/>
                    <a:pt x="170" y="187"/>
                    <a:pt x="165" y="187"/>
                  </a:cubicBezTo>
                  <a:cubicBezTo>
                    <a:pt x="170" y="191"/>
                    <a:pt x="176" y="196"/>
                    <a:pt x="183" y="198"/>
                  </a:cubicBezTo>
                  <a:close/>
                  <a:moveTo>
                    <a:pt x="496" y="194"/>
                  </a:moveTo>
                  <a:cubicBezTo>
                    <a:pt x="498" y="194"/>
                    <a:pt x="499" y="193"/>
                    <a:pt x="499" y="191"/>
                  </a:cubicBezTo>
                  <a:cubicBezTo>
                    <a:pt x="496" y="191"/>
                    <a:pt x="496" y="187"/>
                    <a:pt x="493" y="187"/>
                  </a:cubicBezTo>
                  <a:cubicBezTo>
                    <a:pt x="493" y="191"/>
                    <a:pt x="496" y="191"/>
                    <a:pt x="496" y="194"/>
                  </a:cubicBezTo>
                  <a:close/>
                  <a:moveTo>
                    <a:pt x="45" y="198"/>
                  </a:moveTo>
                  <a:cubicBezTo>
                    <a:pt x="46" y="195"/>
                    <a:pt x="46" y="191"/>
                    <a:pt x="46" y="188"/>
                  </a:cubicBezTo>
                  <a:cubicBezTo>
                    <a:pt x="45" y="191"/>
                    <a:pt x="40" y="196"/>
                    <a:pt x="45" y="198"/>
                  </a:cubicBezTo>
                  <a:close/>
                  <a:moveTo>
                    <a:pt x="379" y="195"/>
                  </a:moveTo>
                  <a:cubicBezTo>
                    <a:pt x="383" y="196"/>
                    <a:pt x="386" y="199"/>
                    <a:pt x="391" y="200"/>
                  </a:cubicBezTo>
                  <a:cubicBezTo>
                    <a:pt x="391" y="197"/>
                    <a:pt x="388" y="196"/>
                    <a:pt x="389" y="192"/>
                  </a:cubicBezTo>
                  <a:cubicBezTo>
                    <a:pt x="385" y="194"/>
                    <a:pt x="387" y="188"/>
                    <a:pt x="384" y="188"/>
                  </a:cubicBezTo>
                  <a:cubicBezTo>
                    <a:pt x="383" y="190"/>
                    <a:pt x="380" y="192"/>
                    <a:pt x="379" y="195"/>
                  </a:cubicBezTo>
                  <a:close/>
                  <a:moveTo>
                    <a:pt x="396" y="192"/>
                  </a:moveTo>
                  <a:cubicBezTo>
                    <a:pt x="395" y="189"/>
                    <a:pt x="392" y="189"/>
                    <a:pt x="390" y="188"/>
                  </a:cubicBezTo>
                  <a:cubicBezTo>
                    <a:pt x="391" y="190"/>
                    <a:pt x="393" y="191"/>
                    <a:pt x="396" y="192"/>
                  </a:cubicBezTo>
                  <a:close/>
                  <a:moveTo>
                    <a:pt x="265" y="192"/>
                  </a:moveTo>
                  <a:cubicBezTo>
                    <a:pt x="268" y="192"/>
                    <a:pt x="268" y="190"/>
                    <a:pt x="269" y="189"/>
                  </a:cubicBezTo>
                  <a:cubicBezTo>
                    <a:pt x="267" y="189"/>
                    <a:pt x="266" y="191"/>
                    <a:pt x="265" y="192"/>
                  </a:cubicBezTo>
                  <a:close/>
                  <a:moveTo>
                    <a:pt x="373" y="197"/>
                  </a:moveTo>
                  <a:cubicBezTo>
                    <a:pt x="368" y="194"/>
                    <a:pt x="364" y="191"/>
                    <a:pt x="359" y="189"/>
                  </a:cubicBezTo>
                  <a:cubicBezTo>
                    <a:pt x="361" y="194"/>
                    <a:pt x="369" y="204"/>
                    <a:pt x="373" y="197"/>
                  </a:cubicBezTo>
                  <a:close/>
                  <a:moveTo>
                    <a:pt x="137" y="196"/>
                  </a:moveTo>
                  <a:cubicBezTo>
                    <a:pt x="137" y="195"/>
                    <a:pt x="137" y="195"/>
                    <a:pt x="138" y="195"/>
                  </a:cubicBezTo>
                  <a:cubicBezTo>
                    <a:pt x="136" y="192"/>
                    <a:pt x="130" y="190"/>
                    <a:pt x="126" y="190"/>
                  </a:cubicBezTo>
                  <a:cubicBezTo>
                    <a:pt x="131" y="191"/>
                    <a:pt x="132" y="195"/>
                    <a:pt x="137" y="196"/>
                  </a:cubicBezTo>
                  <a:close/>
                  <a:moveTo>
                    <a:pt x="270" y="194"/>
                  </a:moveTo>
                  <a:cubicBezTo>
                    <a:pt x="271" y="197"/>
                    <a:pt x="275" y="198"/>
                    <a:pt x="279" y="200"/>
                  </a:cubicBezTo>
                  <a:cubicBezTo>
                    <a:pt x="278" y="196"/>
                    <a:pt x="281" y="197"/>
                    <a:pt x="281" y="194"/>
                  </a:cubicBezTo>
                  <a:cubicBezTo>
                    <a:pt x="279" y="192"/>
                    <a:pt x="276" y="191"/>
                    <a:pt x="274" y="189"/>
                  </a:cubicBezTo>
                  <a:cubicBezTo>
                    <a:pt x="273" y="191"/>
                    <a:pt x="271" y="193"/>
                    <a:pt x="270" y="194"/>
                  </a:cubicBezTo>
                  <a:close/>
                  <a:moveTo>
                    <a:pt x="526" y="200"/>
                  </a:moveTo>
                  <a:cubicBezTo>
                    <a:pt x="528" y="197"/>
                    <a:pt x="527" y="194"/>
                    <a:pt x="529" y="190"/>
                  </a:cubicBezTo>
                  <a:cubicBezTo>
                    <a:pt x="528" y="190"/>
                    <a:pt x="528" y="189"/>
                    <a:pt x="527" y="189"/>
                  </a:cubicBezTo>
                  <a:cubicBezTo>
                    <a:pt x="527" y="193"/>
                    <a:pt x="523" y="198"/>
                    <a:pt x="526" y="200"/>
                  </a:cubicBezTo>
                  <a:close/>
                  <a:moveTo>
                    <a:pt x="218" y="196"/>
                  </a:moveTo>
                  <a:cubicBezTo>
                    <a:pt x="226" y="200"/>
                    <a:pt x="231" y="206"/>
                    <a:pt x="239" y="209"/>
                  </a:cubicBezTo>
                  <a:cubicBezTo>
                    <a:pt x="241" y="208"/>
                    <a:pt x="242" y="205"/>
                    <a:pt x="244" y="206"/>
                  </a:cubicBezTo>
                  <a:cubicBezTo>
                    <a:pt x="244" y="204"/>
                    <a:pt x="245" y="204"/>
                    <a:pt x="245" y="202"/>
                  </a:cubicBezTo>
                  <a:cubicBezTo>
                    <a:pt x="238" y="199"/>
                    <a:pt x="229" y="190"/>
                    <a:pt x="224" y="191"/>
                  </a:cubicBezTo>
                  <a:cubicBezTo>
                    <a:pt x="224" y="191"/>
                    <a:pt x="225" y="191"/>
                    <a:pt x="225" y="192"/>
                  </a:cubicBezTo>
                  <a:cubicBezTo>
                    <a:pt x="222" y="188"/>
                    <a:pt x="219" y="193"/>
                    <a:pt x="218" y="196"/>
                  </a:cubicBezTo>
                  <a:close/>
                  <a:moveTo>
                    <a:pt x="460" y="198"/>
                  </a:moveTo>
                  <a:cubicBezTo>
                    <a:pt x="460" y="196"/>
                    <a:pt x="463" y="197"/>
                    <a:pt x="463" y="195"/>
                  </a:cubicBezTo>
                  <a:cubicBezTo>
                    <a:pt x="462" y="193"/>
                    <a:pt x="459" y="189"/>
                    <a:pt x="457" y="190"/>
                  </a:cubicBezTo>
                  <a:cubicBezTo>
                    <a:pt x="459" y="192"/>
                    <a:pt x="459" y="196"/>
                    <a:pt x="460" y="198"/>
                  </a:cubicBezTo>
                  <a:close/>
                  <a:moveTo>
                    <a:pt x="633" y="196"/>
                  </a:moveTo>
                  <a:cubicBezTo>
                    <a:pt x="633" y="194"/>
                    <a:pt x="636" y="191"/>
                    <a:pt x="634" y="190"/>
                  </a:cubicBezTo>
                  <a:cubicBezTo>
                    <a:pt x="634" y="192"/>
                    <a:pt x="631" y="195"/>
                    <a:pt x="633" y="196"/>
                  </a:cubicBezTo>
                  <a:close/>
                  <a:moveTo>
                    <a:pt x="293" y="195"/>
                  </a:moveTo>
                  <a:cubicBezTo>
                    <a:pt x="293" y="193"/>
                    <a:pt x="290" y="193"/>
                    <a:pt x="290" y="190"/>
                  </a:cubicBezTo>
                  <a:cubicBezTo>
                    <a:pt x="289" y="190"/>
                    <a:pt x="288" y="191"/>
                    <a:pt x="287" y="191"/>
                  </a:cubicBezTo>
                  <a:cubicBezTo>
                    <a:pt x="287" y="194"/>
                    <a:pt x="292" y="196"/>
                    <a:pt x="293" y="195"/>
                  </a:cubicBezTo>
                  <a:close/>
                  <a:moveTo>
                    <a:pt x="327" y="196"/>
                  </a:moveTo>
                  <a:cubicBezTo>
                    <a:pt x="330" y="193"/>
                    <a:pt x="324" y="192"/>
                    <a:pt x="324" y="190"/>
                  </a:cubicBezTo>
                  <a:cubicBezTo>
                    <a:pt x="323" y="192"/>
                    <a:pt x="326" y="195"/>
                    <a:pt x="327" y="196"/>
                  </a:cubicBezTo>
                  <a:close/>
                  <a:moveTo>
                    <a:pt x="433" y="201"/>
                  </a:moveTo>
                  <a:cubicBezTo>
                    <a:pt x="435" y="200"/>
                    <a:pt x="436" y="198"/>
                    <a:pt x="437" y="195"/>
                  </a:cubicBezTo>
                  <a:cubicBezTo>
                    <a:pt x="432" y="195"/>
                    <a:pt x="431" y="189"/>
                    <a:pt x="428" y="191"/>
                  </a:cubicBezTo>
                  <a:cubicBezTo>
                    <a:pt x="430" y="194"/>
                    <a:pt x="431" y="198"/>
                    <a:pt x="433" y="201"/>
                  </a:cubicBezTo>
                  <a:close/>
                  <a:moveTo>
                    <a:pt x="333" y="192"/>
                  </a:moveTo>
                  <a:cubicBezTo>
                    <a:pt x="335" y="193"/>
                    <a:pt x="335" y="195"/>
                    <a:pt x="337" y="195"/>
                  </a:cubicBezTo>
                  <a:cubicBezTo>
                    <a:pt x="337" y="193"/>
                    <a:pt x="334" y="190"/>
                    <a:pt x="333" y="192"/>
                  </a:cubicBezTo>
                  <a:close/>
                  <a:moveTo>
                    <a:pt x="417" y="198"/>
                  </a:moveTo>
                  <a:cubicBezTo>
                    <a:pt x="422" y="200"/>
                    <a:pt x="425" y="203"/>
                    <a:pt x="430" y="206"/>
                  </a:cubicBezTo>
                  <a:cubicBezTo>
                    <a:pt x="429" y="202"/>
                    <a:pt x="426" y="201"/>
                    <a:pt x="428" y="196"/>
                  </a:cubicBezTo>
                  <a:cubicBezTo>
                    <a:pt x="423" y="196"/>
                    <a:pt x="426" y="192"/>
                    <a:pt x="422" y="191"/>
                  </a:cubicBezTo>
                  <a:cubicBezTo>
                    <a:pt x="420" y="193"/>
                    <a:pt x="418" y="195"/>
                    <a:pt x="417" y="198"/>
                  </a:cubicBezTo>
                  <a:close/>
                  <a:moveTo>
                    <a:pt x="600" y="195"/>
                  </a:moveTo>
                  <a:cubicBezTo>
                    <a:pt x="600" y="193"/>
                    <a:pt x="598" y="193"/>
                    <a:pt x="597" y="191"/>
                  </a:cubicBezTo>
                  <a:cubicBezTo>
                    <a:pt x="595" y="193"/>
                    <a:pt x="597" y="196"/>
                    <a:pt x="600" y="195"/>
                  </a:cubicBezTo>
                  <a:close/>
                  <a:moveTo>
                    <a:pt x="149" y="195"/>
                  </a:moveTo>
                  <a:cubicBezTo>
                    <a:pt x="151" y="196"/>
                    <a:pt x="154" y="198"/>
                    <a:pt x="155" y="195"/>
                  </a:cubicBezTo>
                  <a:cubicBezTo>
                    <a:pt x="153" y="191"/>
                    <a:pt x="150" y="191"/>
                    <a:pt x="149" y="195"/>
                  </a:cubicBezTo>
                  <a:close/>
                  <a:moveTo>
                    <a:pt x="509" y="195"/>
                  </a:moveTo>
                  <a:cubicBezTo>
                    <a:pt x="509" y="193"/>
                    <a:pt x="507" y="192"/>
                    <a:pt x="505" y="192"/>
                  </a:cubicBezTo>
                  <a:cubicBezTo>
                    <a:pt x="505" y="193"/>
                    <a:pt x="506" y="196"/>
                    <a:pt x="509" y="195"/>
                  </a:cubicBezTo>
                  <a:close/>
                  <a:moveTo>
                    <a:pt x="189" y="195"/>
                  </a:moveTo>
                  <a:cubicBezTo>
                    <a:pt x="193" y="198"/>
                    <a:pt x="198" y="200"/>
                    <a:pt x="202" y="203"/>
                  </a:cubicBezTo>
                  <a:cubicBezTo>
                    <a:pt x="203" y="201"/>
                    <a:pt x="205" y="201"/>
                    <a:pt x="205" y="199"/>
                  </a:cubicBezTo>
                  <a:cubicBezTo>
                    <a:pt x="200" y="198"/>
                    <a:pt x="192" y="189"/>
                    <a:pt x="189" y="195"/>
                  </a:cubicBezTo>
                  <a:close/>
                  <a:moveTo>
                    <a:pt x="585" y="208"/>
                  </a:moveTo>
                  <a:cubicBezTo>
                    <a:pt x="589" y="204"/>
                    <a:pt x="588" y="199"/>
                    <a:pt x="589" y="194"/>
                  </a:cubicBezTo>
                  <a:cubicBezTo>
                    <a:pt x="588" y="194"/>
                    <a:pt x="587" y="192"/>
                    <a:pt x="584" y="192"/>
                  </a:cubicBezTo>
                  <a:cubicBezTo>
                    <a:pt x="583" y="198"/>
                    <a:pt x="584" y="202"/>
                    <a:pt x="585" y="208"/>
                  </a:cubicBezTo>
                  <a:close/>
                  <a:moveTo>
                    <a:pt x="177" y="213"/>
                  </a:moveTo>
                  <a:cubicBezTo>
                    <a:pt x="177" y="211"/>
                    <a:pt x="179" y="209"/>
                    <a:pt x="179" y="207"/>
                  </a:cubicBezTo>
                  <a:cubicBezTo>
                    <a:pt x="173" y="204"/>
                    <a:pt x="170" y="199"/>
                    <a:pt x="163" y="197"/>
                  </a:cubicBezTo>
                  <a:cubicBezTo>
                    <a:pt x="165" y="195"/>
                    <a:pt x="161" y="195"/>
                    <a:pt x="160" y="193"/>
                  </a:cubicBezTo>
                  <a:cubicBezTo>
                    <a:pt x="163" y="200"/>
                    <a:pt x="170" y="207"/>
                    <a:pt x="177" y="213"/>
                  </a:cubicBezTo>
                  <a:close/>
                  <a:moveTo>
                    <a:pt x="209" y="195"/>
                  </a:moveTo>
                  <a:cubicBezTo>
                    <a:pt x="209" y="194"/>
                    <a:pt x="209" y="194"/>
                    <a:pt x="209" y="193"/>
                  </a:cubicBezTo>
                  <a:cubicBezTo>
                    <a:pt x="208" y="193"/>
                    <a:pt x="207" y="193"/>
                    <a:pt x="207" y="193"/>
                  </a:cubicBezTo>
                  <a:cubicBezTo>
                    <a:pt x="207" y="194"/>
                    <a:pt x="207" y="195"/>
                    <a:pt x="209" y="195"/>
                  </a:cubicBezTo>
                  <a:close/>
                  <a:moveTo>
                    <a:pt x="399" y="193"/>
                  </a:moveTo>
                  <a:cubicBezTo>
                    <a:pt x="400" y="199"/>
                    <a:pt x="405" y="200"/>
                    <a:pt x="409" y="203"/>
                  </a:cubicBezTo>
                  <a:cubicBezTo>
                    <a:pt x="409" y="202"/>
                    <a:pt x="410" y="201"/>
                    <a:pt x="411" y="201"/>
                  </a:cubicBezTo>
                  <a:cubicBezTo>
                    <a:pt x="408" y="197"/>
                    <a:pt x="402" y="194"/>
                    <a:pt x="399" y="193"/>
                  </a:cubicBezTo>
                  <a:close/>
                  <a:moveTo>
                    <a:pt x="315" y="200"/>
                  </a:moveTo>
                  <a:cubicBezTo>
                    <a:pt x="319" y="203"/>
                    <a:pt x="323" y="206"/>
                    <a:pt x="327" y="209"/>
                  </a:cubicBezTo>
                  <a:cubicBezTo>
                    <a:pt x="330" y="202"/>
                    <a:pt x="322" y="198"/>
                    <a:pt x="320" y="194"/>
                  </a:cubicBezTo>
                  <a:cubicBezTo>
                    <a:pt x="318" y="197"/>
                    <a:pt x="315" y="197"/>
                    <a:pt x="315" y="200"/>
                  </a:cubicBezTo>
                  <a:close/>
                  <a:moveTo>
                    <a:pt x="530" y="204"/>
                  </a:moveTo>
                  <a:cubicBezTo>
                    <a:pt x="534" y="206"/>
                    <a:pt x="537" y="208"/>
                    <a:pt x="540" y="210"/>
                  </a:cubicBezTo>
                  <a:cubicBezTo>
                    <a:pt x="542" y="209"/>
                    <a:pt x="542" y="206"/>
                    <a:pt x="543" y="204"/>
                  </a:cubicBezTo>
                  <a:cubicBezTo>
                    <a:pt x="541" y="199"/>
                    <a:pt x="537" y="197"/>
                    <a:pt x="534" y="194"/>
                  </a:cubicBezTo>
                  <a:cubicBezTo>
                    <a:pt x="532" y="196"/>
                    <a:pt x="532" y="200"/>
                    <a:pt x="530" y="204"/>
                  </a:cubicBezTo>
                  <a:close/>
                  <a:moveTo>
                    <a:pt x="575" y="203"/>
                  </a:moveTo>
                  <a:cubicBezTo>
                    <a:pt x="576" y="200"/>
                    <a:pt x="574" y="195"/>
                    <a:pt x="571" y="194"/>
                  </a:cubicBezTo>
                  <a:cubicBezTo>
                    <a:pt x="568" y="198"/>
                    <a:pt x="571" y="202"/>
                    <a:pt x="575" y="203"/>
                  </a:cubicBezTo>
                  <a:close/>
                  <a:moveTo>
                    <a:pt x="614" y="214"/>
                  </a:moveTo>
                  <a:cubicBezTo>
                    <a:pt x="617" y="210"/>
                    <a:pt x="620" y="199"/>
                    <a:pt x="619" y="194"/>
                  </a:cubicBezTo>
                  <a:cubicBezTo>
                    <a:pt x="617" y="201"/>
                    <a:pt x="613" y="207"/>
                    <a:pt x="614" y="214"/>
                  </a:cubicBezTo>
                  <a:close/>
                  <a:moveTo>
                    <a:pt x="90" y="198"/>
                  </a:moveTo>
                  <a:cubicBezTo>
                    <a:pt x="90" y="197"/>
                    <a:pt x="89" y="194"/>
                    <a:pt x="87" y="195"/>
                  </a:cubicBezTo>
                  <a:cubicBezTo>
                    <a:pt x="88" y="196"/>
                    <a:pt x="89" y="198"/>
                    <a:pt x="90" y="198"/>
                  </a:cubicBezTo>
                  <a:close/>
                  <a:moveTo>
                    <a:pt x="547" y="199"/>
                  </a:moveTo>
                  <a:cubicBezTo>
                    <a:pt x="549" y="199"/>
                    <a:pt x="549" y="200"/>
                    <a:pt x="551" y="200"/>
                  </a:cubicBezTo>
                  <a:cubicBezTo>
                    <a:pt x="550" y="197"/>
                    <a:pt x="554" y="196"/>
                    <a:pt x="549" y="195"/>
                  </a:cubicBezTo>
                  <a:cubicBezTo>
                    <a:pt x="549" y="197"/>
                    <a:pt x="547" y="196"/>
                    <a:pt x="547" y="199"/>
                  </a:cubicBezTo>
                  <a:close/>
                  <a:moveTo>
                    <a:pt x="486" y="196"/>
                  </a:moveTo>
                  <a:cubicBezTo>
                    <a:pt x="486" y="199"/>
                    <a:pt x="489" y="199"/>
                    <a:pt x="489" y="201"/>
                  </a:cubicBezTo>
                  <a:cubicBezTo>
                    <a:pt x="491" y="202"/>
                    <a:pt x="491" y="199"/>
                    <a:pt x="493" y="200"/>
                  </a:cubicBezTo>
                  <a:cubicBezTo>
                    <a:pt x="492" y="198"/>
                    <a:pt x="492" y="198"/>
                    <a:pt x="493" y="196"/>
                  </a:cubicBezTo>
                  <a:cubicBezTo>
                    <a:pt x="491" y="196"/>
                    <a:pt x="487" y="195"/>
                    <a:pt x="486" y="196"/>
                  </a:cubicBezTo>
                  <a:close/>
                  <a:moveTo>
                    <a:pt x="140" y="200"/>
                  </a:moveTo>
                  <a:cubicBezTo>
                    <a:pt x="141" y="200"/>
                    <a:pt x="142" y="201"/>
                    <a:pt x="144" y="201"/>
                  </a:cubicBezTo>
                  <a:cubicBezTo>
                    <a:pt x="144" y="199"/>
                    <a:pt x="144" y="197"/>
                    <a:pt x="143" y="196"/>
                  </a:cubicBezTo>
                  <a:cubicBezTo>
                    <a:pt x="143" y="196"/>
                    <a:pt x="142" y="196"/>
                    <a:pt x="142" y="196"/>
                  </a:cubicBezTo>
                  <a:cubicBezTo>
                    <a:pt x="142" y="198"/>
                    <a:pt x="141" y="198"/>
                    <a:pt x="140" y="200"/>
                  </a:cubicBezTo>
                  <a:close/>
                  <a:moveTo>
                    <a:pt x="281" y="201"/>
                  </a:moveTo>
                  <a:cubicBezTo>
                    <a:pt x="286" y="203"/>
                    <a:pt x="290" y="206"/>
                    <a:pt x="295" y="208"/>
                  </a:cubicBezTo>
                  <a:cubicBezTo>
                    <a:pt x="297" y="208"/>
                    <a:pt x="298" y="206"/>
                    <a:pt x="299" y="204"/>
                  </a:cubicBezTo>
                  <a:cubicBezTo>
                    <a:pt x="292" y="203"/>
                    <a:pt x="284" y="189"/>
                    <a:pt x="281" y="201"/>
                  </a:cubicBezTo>
                  <a:close/>
                  <a:moveTo>
                    <a:pt x="626" y="204"/>
                  </a:moveTo>
                  <a:cubicBezTo>
                    <a:pt x="628" y="202"/>
                    <a:pt x="628" y="197"/>
                    <a:pt x="626" y="196"/>
                  </a:cubicBezTo>
                  <a:cubicBezTo>
                    <a:pt x="626" y="200"/>
                    <a:pt x="625" y="202"/>
                    <a:pt x="626" y="204"/>
                  </a:cubicBezTo>
                  <a:close/>
                  <a:moveTo>
                    <a:pt x="55" y="204"/>
                  </a:moveTo>
                  <a:cubicBezTo>
                    <a:pt x="57" y="205"/>
                    <a:pt x="60" y="208"/>
                    <a:pt x="62" y="207"/>
                  </a:cubicBezTo>
                  <a:cubicBezTo>
                    <a:pt x="60" y="202"/>
                    <a:pt x="61" y="199"/>
                    <a:pt x="57" y="196"/>
                  </a:cubicBezTo>
                  <a:cubicBezTo>
                    <a:pt x="56" y="199"/>
                    <a:pt x="55" y="200"/>
                    <a:pt x="55" y="204"/>
                  </a:cubicBezTo>
                  <a:close/>
                  <a:moveTo>
                    <a:pt x="462" y="202"/>
                  </a:moveTo>
                  <a:cubicBezTo>
                    <a:pt x="465" y="205"/>
                    <a:pt x="468" y="207"/>
                    <a:pt x="472" y="209"/>
                  </a:cubicBezTo>
                  <a:cubicBezTo>
                    <a:pt x="474" y="207"/>
                    <a:pt x="475" y="206"/>
                    <a:pt x="476" y="203"/>
                  </a:cubicBezTo>
                  <a:cubicBezTo>
                    <a:pt x="471" y="200"/>
                    <a:pt x="464" y="193"/>
                    <a:pt x="462" y="202"/>
                  </a:cubicBezTo>
                  <a:close/>
                  <a:moveTo>
                    <a:pt x="518" y="205"/>
                  </a:moveTo>
                  <a:cubicBezTo>
                    <a:pt x="521" y="200"/>
                    <a:pt x="516" y="197"/>
                    <a:pt x="512" y="196"/>
                  </a:cubicBezTo>
                  <a:cubicBezTo>
                    <a:pt x="511" y="201"/>
                    <a:pt x="515" y="204"/>
                    <a:pt x="518" y="205"/>
                  </a:cubicBezTo>
                  <a:close/>
                  <a:moveTo>
                    <a:pt x="145" y="203"/>
                  </a:moveTo>
                  <a:cubicBezTo>
                    <a:pt x="147" y="203"/>
                    <a:pt x="147" y="204"/>
                    <a:pt x="148" y="204"/>
                  </a:cubicBezTo>
                  <a:cubicBezTo>
                    <a:pt x="150" y="202"/>
                    <a:pt x="150" y="202"/>
                    <a:pt x="151" y="199"/>
                  </a:cubicBezTo>
                  <a:cubicBezTo>
                    <a:pt x="148" y="198"/>
                    <a:pt x="147" y="199"/>
                    <a:pt x="146" y="197"/>
                  </a:cubicBezTo>
                  <a:cubicBezTo>
                    <a:pt x="146" y="200"/>
                    <a:pt x="146" y="200"/>
                    <a:pt x="145" y="203"/>
                  </a:cubicBezTo>
                  <a:close/>
                  <a:moveTo>
                    <a:pt x="269" y="199"/>
                  </a:moveTo>
                  <a:cubicBezTo>
                    <a:pt x="272" y="199"/>
                    <a:pt x="275" y="204"/>
                    <a:pt x="276" y="201"/>
                  </a:cubicBezTo>
                  <a:cubicBezTo>
                    <a:pt x="274" y="201"/>
                    <a:pt x="271" y="196"/>
                    <a:pt x="269" y="199"/>
                  </a:cubicBezTo>
                  <a:close/>
                  <a:moveTo>
                    <a:pt x="444" y="216"/>
                  </a:moveTo>
                  <a:cubicBezTo>
                    <a:pt x="446" y="213"/>
                    <a:pt x="450" y="210"/>
                    <a:pt x="452" y="206"/>
                  </a:cubicBezTo>
                  <a:cubicBezTo>
                    <a:pt x="449" y="203"/>
                    <a:pt x="443" y="202"/>
                    <a:pt x="441" y="198"/>
                  </a:cubicBezTo>
                  <a:cubicBezTo>
                    <a:pt x="434" y="203"/>
                    <a:pt x="435" y="214"/>
                    <a:pt x="444" y="216"/>
                  </a:cubicBezTo>
                  <a:close/>
                  <a:moveTo>
                    <a:pt x="601" y="207"/>
                  </a:moveTo>
                  <a:cubicBezTo>
                    <a:pt x="601" y="204"/>
                    <a:pt x="602" y="202"/>
                    <a:pt x="603" y="200"/>
                  </a:cubicBezTo>
                  <a:cubicBezTo>
                    <a:pt x="600" y="199"/>
                    <a:pt x="601" y="197"/>
                    <a:pt x="597" y="198"/>
                  </a:cubicBezTo>
                  <a:cubicBezTo>
                    <a:pt x="597" y="200"/>
                    <a:pt x="599" y="205"/>
                    <a:pt x="601" y="207"/>
                  </a:cubicBezTo>
                  <a:close/>
                  <a:moveTo>
                    <a:pt x="334" y="204"/>
                  </a:moveTo>
                  <a:cubicBezTo>
                    <a:pt x="336" y="207"/>
                    <a:pt x="339" y="211"/>
                    <a:pt x="342" y="214"/>
                  </a:cubicBezTo>
                  <a:cubicBezTo>
                    <a:pt x="343" y="211"/>
                    <a:pt x="346" y="209"/>
                    <a:pt x="346" y="206"/>
                  </a:cubicBezTo>
                  <a:cubicBezTo>
                    <a:pt x="345" y="202"/>
                    <a:pt x="339" y="201"/>
                    <a:pt x="338" y="199"/>
                  </a:cubicBezTo>
                  <a:cubicBezTo>
                    <a:pt x="338" y="199"/>
                    <a:pt x="338" y="198"/>
                    <a:pt x="337" y="198"/>
                  </a:cubicBezTo>
                  <a:cubicBezTo>
                    <a:pt x="336" y="200"/>
                    <a:pt x="335" y="203"/>
                    <a:pt x="334" y="204"/>
                  </a:cubicBezTo>
                  <a:close/>
                  <a:moveTo>
                    <a:pt x="405" y="209"/>
                  </a:moveTo>
                  <a:cubicBezTo>
                    <a:pt x="405" y="207"/>
                    <a:pt x="407" y="207"/>
                    <a:pt x="406" y="204"/>
                  </a:cubicBezTo>
                  <a:cubicBezTo>
                    <a:pt x="403" y="205"/>
                    <a:pt x="405" y="203"/>
                    <a:pt x="404" y="202"/>
                  </a:cubicBezTo>
                  <a:cubicBezTo>
                    <a:pt x="403" y="202"/>
                    <a:pt x="403" y="203"/>
                    <a:pt x="402" y="203"/>
                  </a:cubicBezTo>
                  <a:cubicBezTo>
                    <a:pt x="401" y="202"/>
                    <a:pt x="401" y="200"/>
                    <a:pt x="400" y="200"/>
                  </a:cubicBezTo>
                  <a:cubicBezTo>
                    <a:pt x="398" y="200"/>
                    <a:pt x="398" y="199"/>
                    <a:pt x="396" y="199"/>
                  </a:cubicBezTo>
                  <a:cubicBezTo>
                    <a:pt x="398" y="203"/>
                    <a:pt x="399" y="208"/>
                    <a:pt x="405" y="209"/>
                  </a:cubicBezTo>
                  <a:close/>
                  <a:moveTo>
                    <a:pt x="505" y="202"/>
                  </a:moveTo>
                  <a:cubicBezTo>
                    <a:pt x="508" y="202"/>
                    <a:pt x="507" y="197"/>
                    <a:pt x="505" y="200"/>
                  </a:cubicBezTo>
                  <a:cubicBezTo>
                    <a:pt x="507" y="200"/>
                    <a:pt x="505" y="201"/>
                    <a:pt x="505" y="202"/>
                  </a:cubicBezTo>
                  <a:close/>
                  <a:moveTo>
                    <a:pt x="382" y="214"/>
                  </a:moveTo>
                  <a:cubicBezTo>
                    <a:pt x="383" y="210"/>
                    <a:pt x="386" y="209"/>
                    <a:pt x="386" y="205"/>
                  </a:cubicBezTo>
                  <a:cubicBezTo>
                    <a:pt x="383" y="203"/>
                    <a:pt x="379" y="201"/>
                    <a:pt x="375" y="200"/>
                  </a:cubicBezTo>
                  <a:cubicBezTo>
                    <a:pt x="369" y="204"/>
                    <a:pt x="378" y="210"/>
                    <a:pt x="382" y="214"/>
                  </a:cubicBezTo>
                  <a:close/>
                  <a:moveTo>
                    <a:pt x="553" y="203"/>
                  </a:moveTo>
                  <a:cubicBezTo>
                    <a:pt x="554" y="202"/>
                    <a:pt x="555" y="204"/>
                    <a:pt x="556" y="204"/>
                  </a:cubicBezTo>
                  <a:cubicBezTo>
                    <a:pt x="556" y="202"/>
                    <a:pt x="555" y="201"/>
                    <a:pt x="553" y="200"/>
                  </a:cubicBezTo>
                  <a:cubicBezTo>
                    <a:pt x="554" y="201"/>
                    <a:pt x="552" y="201"/>
                    <a:pt x="553" y="203"/>
                  </a:cubicBezTo>
                  <a:close/>
                  <a:moveTo>
                    <a:pt x="108" y="204"/>
                  </a:moveTo>
                  <a:cubicBezTo>
                    <a:pt x="109" y="204"/>
                    <a:pt x="110" y="205"/>
                    <a:pt x="111" y="205"/>
                  </a:cubicBezTo>
                  <a:cubicBezTo>
                    <a:pt x="111" y="204"/>
                    <a:pt x="112" y="201"/>
                    <a:pt x="111" y="200"/>
                  </a:cubicBezTo>
                  <a:cubicBezTo>
                    <a:pt x="110" y="201"/>
                    <a:pt x="108" y="202"/>
                    <a:pt x="108" y="204"/>
                  </a:cubicBezTo>
                  <a:close/>
                  <a:moveTo>
                    <a:pt x="83" y="219"/>
                  </a:moveTo>
                  <a:cubicBezTo>
                    <a:pt x="84" y="209"/>
                    <a:pt x="71" y="209"/>
                    <a:pt x="67" y="202"/>
                  </a:cubicBezTo>
                  <a:cubicBezTo>
                    <a:pt x="67" y="203"/>
                    <a:pt x="66" y="200"/>
                    <a:pt x="64" y="201"/>
                  </a:cubicBezTo>
                  <a:cubicBezTo>
                    <a:pt x="64" y="213"/>
                    <a:pt x="76" y="215"/>
                    <a:pt x="83" y="219"/>
                  </a:cubicBezTo>
                  <a:close/>
                  <a:moveTo>
                    <a:pt x="87" y="210"/>
                  </a:moveTo>
                  <a:cubicBezTo>
                    <a:pt x="92" y="209"/>
                    <a:pt x="87" y="203"/>
                    <a:pt x="86" y="201"/>
                  </a:cubicBezTo>
                  <a:cubicBezTo>
                    <a:pt x="86" y="203"/>
                    <a:pt x="86" y="208"/>
                    <a:pt x="87" y="210"/>
                  </a:cubicBezTo>
                  <a:close/>
                  <a:moveTo>
                    <a:pt x="194" y="203"/>
                  </a:moveTo>
                  <a:cubicBezTo>
                    <a:pt x="194" y="202"/>
                    <a:pt x="193" y="201"/>
                    <a:pt x="192" y="201"/>
                  </a:cubicBezTo>
                  <a:cubicBezTo>
                    <a:pt x="192" y="202"/>
                    <a:pt x="193" y="203"/>
                    <a:pt x="194" y="203"/>
                  </a:cubicBezTo>
                  <a:close/>
                  <a:moveTo>
                    <a:pt x="41" y="208"/>
                  </a:moveTo>
                  <a:cubicBezTo>
                    <a:pt x="43" y="209"/>
                    <a:pt x="44" y="211"/>
                    <a:pt x="47" y="210"/>
                  </a:cubicBezTo>
                  <a:cubicBezTo>
                    <a:pt x="47" y="207"/>
                    <a:pt x="47" y="200"/>
                    <a:pt x="42" y="201"/>
                  </a:cubicBezTo>
                  <a:cubicBezTo>
                    <a:pt x="42" y="204"/>
                    <a:pt x="42" y="206"/>
                    <a:pt x="41" y="208"/>
                  </a:cubicBezTo>
                  <a:close/>
                  <a:moveTo>
                    <a:pt x="273" y="204"/>
                  </a:moveTo>
                  <a:cubicBezTo>
                    <a:pt x="270" y="204"/>
                    <a:pt x="268" y="200"/>
                    <a:pt x="265" y="202"/>
                  </a:cubicBezTo>
                  <a:cubicBezTo>
                    <a:pt x="268" y="202"/>
                    <a:pt x="271" y="207"/>
                    <a:pt x="273" y="204"/>
                  </a:cubicBezTo>
                  <a:close/>
                  <a:moveTo>
                    <a:pt x="493" y="204"/>
                  </a:moveTo>
                  <a:cubicBezTo>
                    <a:pt x="494" y="204"/>
                    <a:pt x="494" y="206"/>
                    <a:pt x="495" y="206"/>
                  </a:cubicBezTo>
                  <a:cubicBezTo>
                    <a:pt x="497" y="205"/>
                    <a:pt x="497" y="203"/>
                    <a:pt x="496" y="201"/>
                  </a:cubicBezTo>
                  <a:cubicBezTo>
                    <a:pt x="495" y="202"/>
                    <a:pt x="493" y="202"/>
                    <a:pt x="493" y="204"/>
                  </a:cubicBezTo>
                  <a:close/>
                  <a:moveTo>
                    <a:pt x="151" y="207"/>
                  </a:moveTo>
                  <a:cubicBezTo>
                    <a:pt x="156" y="213"/>
                    <a:pt x="165" y="216"/>
                    <a:pt x="174" y="219"/>
                  </a:cubicBezTo>
                  <a:cubicBezTo>
                    <a:pt x="170" y="211"/>
                    <a:pt x="161" y="206"/>
                    <a:pt x="153" y="202"/>
                  </a:cubicBezTo>
                  <a:cubicBezTo>
                    <a:pt x="153" y="204"/>
                    <a:pt x="151" y="205"/>
                    <a:pt x="151" y="207"/>
                  </a:cubicBezTo>
                  <a:close/>
                  <a:moveTo>
                    <a:pt x="362" y="209"/>
                  </a:moveTo>
                  <a:cubicBezTo>
                    <a:pt x="361" y="206"/>
                    <a:pt x="354" y="203"/>
                    <a:pt x="354" y="203"/>
                  </a:cubicBezTo>
                  <a:cubicBezTo>
                    <a:pt x="356" y="205"/>
                    <a:pt x="359" y="208"/>
                    <a:pt x="362" y="209"/>
                  </a:cubicBezTo>
                  <a:close/>
                  <a:moveTo>
                    <a:pt x="368" y="206"/>
                  </a:moveTo>
                  <a:cubicBezTo>
                    <a:pt x="367" y="204"/>
                    <a:pt x="365" y="201"/>
                    <a:pt x="363" y="203"/>
                  </a:cubicBezTo>
                  <a:cubicBezTo>
                    <a:pt x="365" y="203"/>
                    <a:pt x="365" y="206"/>
                    <a:pt x="368" y="206"/>
                  </a:cubicBezTo>
                  <a:close/>
                  <a:moveTo>
                    <a:pt x="411" y="205"/>
                  </a:moveTo>
                  <a:cubicBezTo>
                    <a:pt x="416" y="208"/>
                    <a:pt x="420" y="213"/>
                    <a:pt x="425" y="215"/>
                  </a:cubicBezTo>
                  <a:cubicBezTo>
                    <a:pt x="426" y="213"/>
                    <a:pt x="428" y="213"/>
                    <a:pt x="428" y="210"/>
                  </a:cubicBezTo>
                  <a:cubicBezTo>
                    <a:pt x="423" y="209"/>
                    <a:pt x="415" y="198"/>
                    <a:pt x="411" y="205"/>
                  </a:cubicBezTo>
                  <a:close/>
                  <a:moveTo>
                    <a:pt x="562" y="205"/>
                  </a:moveTo>
                  <a:cubicBezTo>
                    <a:pt x="564" y="204"/>
                    <a:pt x="561" y="201"/>
                    <a:pt x="560" y="203"/>
                  </a:cubicBezTo>
                  <a:cubicBezTo>
                    <a:pt x="561" y="203"/>
                    <a:pt x="560" y="205"/>
                    <a:pt x="562" y="205"/>
                  </a:cubicBezTo>
                  <a:close/>
                  <a:moveTo>
                    <a:pt x="280" y="203"/>
                  </a:moveTo>
                  <a:cubicBezTo>
                    <a:pt x="280" y="204"/>
                    <a:pt x="278" y="203"/>
                    <a:pt x="278" y="204"/>
                  </a:cubicBezTo>
                  <a:cubicBezTo>
                    <a:pt x="283" y="206"/>
                    <a:pt x="286" y="211"/>
                    <a:pt x="292" y="211"/>
                  </a:cubicBezTo>
                  <a:cubicBezTo>
                    <a:pt x="290" y="207"/>
                    <a:pt x="283" y="207"/>
                    <a:pt x="280" y="203"/>
                  </a:cubicBezTo>
                  <a:close/>
                  <a:moveTo>
                    <a:pt x="510" y="206"/>
                  </a:moveTo>
                  <a:cubicBezTo>
                    <a:pt x="512" y="207"/>
                    <a:pt x="514" y="212"/>
                    <a:pt x="516" y="210"/>
                  </a:cubicBezTo>
                  <a:cubicBezTo>
                    <a:pt x="516" y="206"/>
                    <a:pt x="514" y="204"/>
                    <a:pt x="510" y="203"/>
                  </a:cubicBezTo>
                  <a:cubicBezTo>
                    <a:pt x="511" y="205"/>
                    <a:pt x="509" y="205"/>
                    <a:pt x="510" y="206"/>
                  </a:cubicBezTo>
                  <a:close/>
                  <a:moveTo>
                    <a:pt x="521" y="209"/>
                  </a:moveTo>
                  <a:cubicBezTo>
                    <a:pt x="525" y="210"/>
                    <a:pt x="524" y="207"/>
                    <a:pt x="524" y="204"/>
                  </a:cubicBezTo>
                  <a:cubicBezTo>
                    <a:pt x="524" y="204"/>
                    <a:pt x="523" y="204"/>
                    <a:pt x="522" y="204"/>
                  </a:cubicBezTo>
                  <a:cubicBezTo>
                    <a:pt x="522" y="206"/>
                    <a:pt x="521" y="207"/>
                    <a:pt x="521" y="209"/>
                  </a:cubicBezTo>
                  <a:close/>
                  <a:moveTo>
                    <a:pt x="119" y="207"/>
                  </a:moveTo>
                  <a:cubicBezTo>
                    <a:pt x="119" y="206"/>
                    <a:pt x="119" y="205"/>
                    <a:pt x="118" y="204"/>
                  </a:cubicBezTo>
                  <a:cubicBezTo>
                    <a:pt x="117" y="205"/>
                    <a:pt x="117" y="208"/>
                    <a:pt x="119" y="207"/>
                  </a:cubicBezTo>
                  <a:close/>
                  <a:moveTo>
                    <a:pt x="213" y="207"/>
                  </a:moveTo>
                  <a:cubicBezTo>
                    <a:pt x="211" y="207"/>
                    <a:pt x="211" y="203"/>
                    <a:pt x="208" y="205"/>
                  </a:cubicBezTo>
                  <a:cubicBezTo>
                    <a:pt x="208" y="207"/>
                    <a:pt x="212" y="208"/>
                    <a:pt x="213" y="207"/>
                  </a:cubicBezTo>
                  <a:close/>
                  <a:moveTo>
                    <a:pt x="245" y="215"/>
                  </a:moveTo>
                  <a:cubicBezTo>
                    <a:pt x="250" y="215"/>
                    <a:pt x="251" y="211"/>
                    <a:pt x="253" y="208"/>
                  </a:cubicBezTo>
                  <a:cubicBezTo>
                    <a:pt x="251" y="208"/>
                    <a:pt x="251" y="205"/>
                    <a:pt x="249" y="205"/>
                  </a:cubicBezTo>
                  <a:cubicBezTo>
                    <a:pt x="248" y="209"/>
                    <a:pt x="246" y="211"/>
                    <a:pt x="245" y="215"/>
                  </a:cubicBezTo>
                  <a:close/>
                  <a:moveTo>
                    <a:pt x="591" y="217"/>
                  </a:moveTo>
                  <a:cubicBezTo>
                    <a:pt x="591" y="220"/>
                    <a:pt x="594" y="221"/>
                    <a:pt x="593" y="224"/>
                  </a:cubicBezTo>
                  <a:cubicBezTo>
                    <a:pt x="592" y="226"/>
                    <a:pt x="590" y="227"/>
                    <a:pt x="588" y="228"/>
                  </a:cubicBezTo>
                  <a:cubicBezTo>
                    <a:pt x="586" y="236"/>
                    <a:pt x="585" y="246"/>
                    <a:pt x="585" y="255"/>
                  </a:cubicBezTo>
                  <a:cubicBezTo>
                    <a:pt x="583" y="258"/>
                    <a:pt x="579" y="264"/>
                    <a:pt x="581" y="267"/>
                  </a:cubicBezTo>
                  <a:cubicBezTo>
                    <a:pt x="584" y="259"/>
                    <a:pt x="588" y="250"/>
                    <a:pt x="592" y="239"/>
                  </a:cubicBezTo>
                  <a:cubicBezTo>
                    <a:pt x="595" y="229"/>
                    <a:pt x="602" y="212"/>
                    <a:pt x="594" y="205"/>
                  </a:cubicBezTo>
                  <a:cubicBezTo>
                    <a:pt x="594" y="209"/>
                    <a:pt x="590" y="212"/>
                    <a:pt x="591" y="217"/>
                  </a:cubicBezTo>
                  <a:close/>
                  <a:moveTo>
                    <a:pt x="607" y="223"/>
                  </a:moveTo>
                  <a:cubicBezTo>
                    <a:pt x="610" y="218"/>
                    <a:pt x="610" y="211"/>
                    <a:pt x="606" y="205"/>
                  </a:cubicBezTo>
                  <a:cubicBezTo>
                    <a:pt x="604" y="211"/>
                    <a:pt x="602" y="218"/>
                    <a:pt x="607" y="223"/>
                  </a:cubicBezTo>
                  <a:close/>
                  <a:moveTo>
                    <a:pt x="469" y="213"/>
                  </a:moveTo>
                  <a:cubicBezTo>
                    <a:pt x="470" y="209"/>
                    <a:pt x="463" y="208"/>
                    <a:pt x="461" y="206"/>
                  </a:cubicBezTo>
                  <a:cubicBezTo>
                    <a:pt x="462" y="209"/>
                    <a:pt x="466" y="212"/>
                    <a:pt x="469" y="213"/>
                  </a:cubicBezTo>
                  <a:close/>
                  <a:moveTo>
                    <a:pt x="543" y="212"/>
                  </a:moveTo>
                  <a:cubicBezTo>
                    <a:pt x="544" y="213"/>
                    <a:pt x="546" y="216"/>
                    <a:pt x="547" y="215"/>
                  </a:cubicBezTo>
                  <a:cubicBezTo>
                    <a:pt x="545" y="212"/>
                    <a:pt x="547" y="211"/>
                    <a:pt x="549" y="210"/>
                  </a:cubicBezTo>
                  <a:cubicBezTo>
                    <a:pt x="548" y="208"/>
                    <a:pt x="547" y="206"/>
                    <a:pt x="546" y="206"/>
                  </a:cubicBezTo>
                  <a:cubicBezTo>
                    <a:pt x="545" y="208"/>
                    <a:pt x="543" y="209"/>
                    <a:pt x="543" y="212"/>
                  </a:cubicBezTo>
                  <a:close/>
                  <a:moveTo>
                    <a:pt x="140" y="212"/>
                  </a:moveTo>
                  <a:cubicBezTo>
                    <a:pt x="141" y="211"/>
                    <a:pt x="141" y="208"/>
                    <a:pt x="140" y="207"/>
                  </a:cubicBezTo>
                  <a:cubicBezTo>
                    <a:pt x="139" y="208"/>
                    <a:pt x="137" y="206"/>
                    <a:pt x="136" y="206"/>
                  </a:cubicBezTo>
                  <a:cubicBezTo>
                    <a:pt x="136" y="210"/>
                    <a:pt x="137" y="212"/>
                    <a:pt x="140" y="212"/>
                  </a:cubicBezTo>
                  <a:close/>
                  <a:moveTo>
                    <a:pt x="556" y="212"/>
                  </a:moveTo>
                  <a:cubicBezTo>
                    <a:pt x="557" y="208"/>
                    <a:pt x="554" y="207"/>
                    <a:pt x="552" y="206"/>
                  </a:cubicBezTo>
                  <a:cubicBezTo>
                    <a:pt x="550" y="209"/>
                    <a:pt x="554" y="211"/>
                    <a:pt x="556" y="212"/>
                  </a:cubicBezTo>
                  <a:close/>
                  <a:moveTo>
                    <a:pt x="566" y="212"/>
                  </a:moveTo>
                  <a:cubicBezTo>
                    <a:pt x="569" y="212"/>
                    <a:pt x="570" y="215"/>
                    <a:pt x="572" y="217"/>
                  </a:cubicBezTo>
                  <a:cubicBezTo>
                    <a:pt x="572" y="214"/>
                    <a:pt x="572" y="212"/>
                    <a:pt x="574" y="210"/>
                  </a:cubicBezTo>
                  <a:cubicBezTo>
                    <a:pt x="571" y="209"/>
                    <a:pt x="570" y="207"/>
                    <a:pt x="567" y="206"/>
                  </a:cubicBezTo>
                  <a:cubicBezTo>
                    <a:pt x="567" y="209"/>
                    <a:pt x="565" y="209"/>
                    <a:pt x="566" y="212"/>
                  </a:cubicBezTo>
                  <a:close/>
                  <a:moveTo>
                    <a:pt x="476" y="212"/>
                  </a:moveTo>
                  <a:cubicBezTo>
                    <a:pt x="479" y="216"/>
                    <a:pt x="480" y="209"/>
                    <a:pt x="484" y="209"/>
                  </a:cubicBezTo>
                  <a:cubicBezTo>
                    <a:pt x="480" y="206"/>
                    <a:pt x="476" y="207"/>
                    <a:pt x="476" y="212"/>
                  </a:cubicBezTo>
                  <a:close/>
                  <a:moveTo>
                    <a:pt x="58" y="220"/>
                  </a:moveTo>
                  <a:cubicBezTo>
                    <a:pt x="62" y="223"/>
                    <a:pt x="67" y="229"/>
                    <a:pt x="72" y="230"/>
                  </a:cubicBezTo>
                  <a:cubicBezTo>
                    <a:pt x="66" y="223"/>
                    <a:pt x="66" y="209"/>
                    <a:pt x="54" y="207"/>
                  </a:cubicBezTo>
                  <a:cubicBezTo>
                    <a:pt x="55" y="212"/>
                    <a:pt x="57" y="216"/>
                    <a:pt x="58" y="220"/>
                  </a:cubicBezTo>
                  <a:close/>
                  <a:moveTo>
                    <a:pt x="351" y="207"/>
                  </a:moveTo>
                  <a:cubicBezTo>
                    <a:pt x="349" y="211"/>
                    <a:pt x="346" y="214"/>
                    <a:pt x="345" y="218"/>
                  </a:cubicBezTo>
                  <a:cubicBezTo>
                    <a:pt x="347" y="218"/>
                    <a:pt x="348" y="220"/>
                    <a:pt x="349" y="221"/>
                  </a:cubicBezTo>
                  <a:cubicBezTo>
                    <a:pt x="352" y="218"/>
                    <a:pt x="356" y="217"/>
                    <a:pt x="358" y="213"/>
                  </a:cubicBezTo>
                  <a:cubicBezTo>
                    <a:pt x="356" y="210"/>
                    <a:pt x="353" y="209"/>
                    <a:pt x="351" y="207"/>
                  </a:cubicBezTo>
                  <a:close/>
                  <a:moveTo>
                    <a:pt x="406" y="211"/>
                  </a:moveTo>
                  <a:cubicBezTo>
                    <a:pt x="413" y="213"/>
                    <a:pt x="417" y="218"/>
                    <a:pt x="423" y="220"/>
                  </a:cubicBezTo>
                  <a:cubicBezTo>
                    <a:pt x="423" y="218"/>
                    <a:pt x="422" y="217"/>
                    <a:pt x="421" y="215"/>
                  </a:cubicBezTo>
                  <a:cubicBezTo>
                    <a:pt x="414" y="216"/>
                    <a:pt x="411" y="202"/>
                    <a:pt x="406" y="211"/>
                  </a:cubicBezTo>
                  <a:close/>
                  <a:moveTo>
                    <a:pt x="628" y="215"/>
                  </a:moveTo>
                  <a:cubicBezTo>
                    <a:pt x="630" y="213"/>
                    <a:pt x="630" y="208"/>
                    <a:pt x="629" y="207"/>
                  </a:cubicBezTo>
                  <a:cubicBezTo>
                    <a:pt x="629" y="210"/>
                    <a:pt x="627" y="213"/>
                    <a:pt x="628" y="215"/>
                  </a:cubicBezTo>
                  <a:close/>
                  <a:moveTo>
                    <a:pt x="494" y="212"/>
                  </a:moveTo>
                  <a:cubicBezTo>
                    <a:pt x="493" y="210"/>
                    <a:pt x="490" y="209"/>
                    <a:pt x="488" y="208"/>
                  </a:cubicBezTo>
                  <a:cubicBezTo>
                    <a:pt x="490" y="210"/>
                    <a:pt x="492" y="211"/>
                    <a:pt x="494" y="212"/>
                  </a:cubicBezTo>
                  <a:close/>
                  <a:moveTo>
                    <a:pt x="527" y="215"/>
                  </a:moveTo>
                  <a:cubicBezTo>
                    <a:pt x="531" y="217"/>
                    <a:pt x="532" y="222"/>
                    <a:pt x="536" y="223"/>
                  </a:cubicBezTo>
                  <a:cubicBezTo>
                    <a:pt x="537" y="220"/>
                    <a:pt x="539" y="218"/>
                    <a:pt x="538" y="214"/>
                  </a:cubicBezTo>
                  <a:cubicBezTo>
                    <a:pt x="535" y="212"/>
                    <a:pt x="533" y="209"/>
                    <a:pt x="529" y="208"/>
                  </a:cubicBezTo>
                  <a:cubicBezTo>
                    <a:pt x="529" y="211"/>
                    <a:pt x="527" y="212"/>
                    <a:pt x="527" y="215"/>
                  </a:cubicBezTo>
                  <a:close/>
                  <a:moveTo>
                    <a:pt x="273" y="211"/>
                  </a:moveTo>
                  <a:cubicBezTo>
                    <a:pt x="277" y="214"/>
                    <a:pt x="280" y="216"/>
                    <a:pt x="284" y="218"/>
                  </a:cubicBezTo>
                  <a:cubicBezTo>
                    <a:pt x="286" y="217"/>
                    <a:pt x="288" y="216"/>
                    <a:pt x="289" y="214"/>
                  </a:cubicBezTo>
                  <a:cubicBezTo>
                    <a:pt x="286" y="212"/>
                    <a:pt x="283" y="210"/>
                    <a:pt x="280" y="209"/>
                  </a:cubicBezTo>
                  <a:cubicBezTo>
                    <a:pt x="280" y="213"/>
                    <a:pt x="276" y="209"/>
                    <a:pt x="273" y="211"/>
                  </a:cubicBezTo>
                  <a:close/>
                  <a:moveTo>
                    <a:pt x="385" y="217"/>
                  </a:moveTo>
                  <a:cubicBezTo>
                    <a:pt x="388" y="218"/>
                    <a:pt x="390" y="221"/>
                    <a:pt x="393" y="221"/>
                  </a:cubicBezTo>
                  <a:cubicBezTo>
                    <a:pt x="395" y="219"/>
                    <a:pt x="398" y="218"/>
                    <a:pt x="399" y="214"/>
                  </a:cubicBezTo>
                  <a:cubicBezTo>
                    <a:pt x="395" y="213"/>
                    <a:pt x="393" y="210"/>
                    <a:pt x="389" y="209"/>
                  </a:cubicBezTo>
                  <a:cubicBezTo>
                    <a:pt x="388" y="212"/>
                    <a:pt x="385" y="213"/>
                    <a:pt x="385" y="217"/>
                  </a:cubicBezTo>
                  <a:close/>
                  <a:moveTo>
                    <a:pt x="454" y="209"/>
                  </a:moveTo>
                  <a:cubicBezTo>
                    <a:pt x="451" y="212"/>
                    <a:pt x="448" y="214"/>
                    <a:pt x="446" y="218"/>
                  </a:cubicBezTo>
                  <a:cubicBezTo>
                    <a:pt x="451" y="220"/>
                    <a:pt x="454" y="225"/>
                    <a:pt x="459" y="225"/>
                  </a:cubicBezTo>
                  <a:cubicBezTo>
                    <a:pt x="457" y="220"/>
                    <a:pt x="460" y="210"/>
                    <a:pt x="454" y="209"/>
                  </a:cubicBezTo>
                  <a:close/>
                  <a:moveTo>
                    <a:pt x="233" y="214"/>
                  </a:moveTo>
                  <a:cubicBezTo>
                    <a:pt x="235" y="211"/>
                    <a:pt x="230" y="210"/>
                    <a:pt x="227" y="209"/>
                  </a:cubicBezTo>
                  <a:cubicBezTo>
                    <a:pt x="229" y="211"/>
                    <a:pt x="230" y="214"/>
                    <a:pt x="233" y="214"/>
                  </a:cubicBezTo>
                  <a:close/>
                  <a:moveTo>
                    <a:pt x="515" y="218"/>
                  </a:moveTo>
                  <a:cubicBezTo>
                    <a:pt x="515" y="213"/>
                    <a:pt x="510" y="213"/>
                    <a:pt x="509" y="209"/>
                  </a:cubicBezTo>
                  <a:cubicBezTo>
                    <a:pt x="505" y="214"/>
                    <a:pt x="511" y="219"/>
                    <a:pt x="515" y="218"/>
                  </a:cubicBezTo>
                  <a:close/>
                  <a:moveTo>
                    <a:pt x="180" y="216"/>
                  </a:moveTo>
                  <a:cubicBezTo>
                    <a:pt x="183" y="216"/>
                    <a:pt x="183" y="219"/>
                    <a:pt x="186" y="219"/>
                  </a:cubicBezTo>
                  <a:cubicBezTo>
                    <a:pt x="187" y="217"/>
                    <a:pt x="189" y="216"/>
                    <a:pt x="191" y="214"/>
                  </a:cubicBezTo>
                  <a:cubicBezTo>
                    <a:pt x="188" y="215"/>
                    <a:pt x="189" y="212"/>
                    <a:pt x="188" y="212"/>
                  </a:cubicBezTo>
                  <a:cubicBezTo>
                    <a:pt x="186" y="213"/>
                    <a:pt x="184" y="210"/>
                    <a:pt x="183" y="210"/>
                  </a:cubicBezTo>
                  <a:cubicBezTo>
                    <a:pt x="182" y="212"/>
                    <a:pt x="180" y="213"/>
                    <a:pt x="180" y="216"/>
                  </a:cubicBezTo>
                  <a:close/>
                  <a:moveTo>
                    <a:pt x="230" y="217"/>
                  </a:moveTo>
                  <a:cubicBezTo>
                    <a:pt x="225" y="215"/>
                    <a:pt x="224" y="210"/>
                    <a:pt x="220" y="210"/>
                  </a:cubicBezTo>
                  <a:cubicBezTo>
                    <a:pt x="222" y="213"/>
                    <a:pt x="226" y="218"/>
                    <a:pt x="230" y="217"/>
                  </a:cubicBezTo>
                  <a:close/>
                  <a:moveTo>
                    <a:pt x="649" y="219"/>
                  </a:moveTo>
                  <a:cubicBezTo>
                    <a:pt x="648" y="216"/>
                    <a:pt x="651" y="212"/>
                    <a:pt x="649" y="210"/>
                  </a:cubicBezTo>
                  <a:cubicBezTo>
                    <a:pt x="649" y="213"/>
                    <a:pt x="646" y="218"/>
                    <a:pt x="649" y="219"/>
                  </a:cubicBezTo>
                  <a:close/>
                  <a:moveTo>
                    <a:pt x="36" y="217"/>
                  </a:moveTo>
                  <a:cubicBezTo>
                    <a:pt x="38" y="215"/>
                    <a:pt x="38" y="212"/>
                    <a:pt x="36" y="210"/>
                  </a:cubicBezTo>
                  <a:cubicBezTo>
                    <a:pt x="36" y="212"/>
                    <a:pt x="35" y="215"/>
                    <a:pt x="36" y="217"/>
                  </a:cubicBezTo>
                  <a:close/>
                  <a:moveTo>
                    <a:pt x="145" y="215"/>
                  </a:moveTo>
                  <a:cubicBezTo>
                    <a:pt x="152" y="220"/>
                    <a:pt x="160" y="226"/>
                    <a:pt x="168" y="230"/>
                  </a:cubicBezTo>
                  <a:cubicBezTo>
                    <a:pt x="170" y="229"/>
                    <a:pt x="170" y="227"/>
                    <a:pt x="171" y="225"/>
                  </a:cubicBezTo>
                  <a:cubicBezTo>
                    <a:pt x="166" y="223"/>
                    <a:pt x="155" y="217"/>
                    <a:pt x="156" y="214"/>
                  </a:cubicBezTo>
                  <a:cubicBezTo>
                    <a:pt x="152" y="214"/>
                    <a:pt x="150" y="211"/>
                    <a:pt x="147" y="210"/>
                  </a:cubicBezTo>
                  <a:cubicBezTo>
                    <a:pt x="146" y="212"/>
                    <a:pt x="144" y="213"/>
                    <a:pt x="145" y="215"/>
                  </a:cubicBezTo>
                  <a:close/>
                  <a:moveTo>
                    <a:pt x="306" y="214"/>
                  </a:moveTo>
                  <a:cubicBezTo>
                    <a:pt x="309" y="217"/>
                    <a:pt x="313" y="219"/>
                    <a:pt x="318" y="220"/>
                  </a:cubicBezTo>
                  <a:cubicBezTo>
                    <a:pt x="319" y="216"/>
                    <a:pt x="308" y="206"/>
                    <a:pt x="306" y="214"/>
                  </a:cubicBezTo>
                  <a:close/>
                  <a:moveTo>
                    <a:pt x="99" y="217"/>
                  </a:moveTo>
                  <a:cubicBezTo>
                    <a:pt x="102" y="223"/>
                    <a:pt x="107" y="227"/>
                    <a:pt x="114" y="230"/>
                  </a:cubicBezTo>
                  <a:cubicBezTo>
                    <a:pt x="111" y="222"/>
                    <a:pt x="107" y="216"/>
                    <a:pt x="101" y="211"/>
                  </a:cubicBezTo>
                  <a:cubicBezTo>
                    <a:pt x="101" y="214"/>
                    <a:pt x="99" y="214"/>
                    <a:pt x="99" y="217"/>
                  </a:cubicBezTo>
                  <a:close/>
                  <a:moveTo>
                    <a:pt x="203" y="212"/>
                  </a:moveTo>
                  <a:cubicBezTo>
                    <a:pt x="209" y="216"/>
                    <a:pt x="215" y="221"/>
                    <a:pt x="224" y="224"/>
                  </a:cubicBezTo>
                  <a:cubicBezTo>
                    <a:pt x="223" y="223"/>
                    <a:pt x="225" y="222"/>
                    <a:pt x="224" y="221"/>
                  </a:cubicBezTo>
                  <a:cubicBezTo>
                    <a:pt x="221" y="219"/>
                    <a:pt x="209" y="212"/>
                    <a:pt x="203" y="212"/>
                  </a:cubicBezTo>
                  <a:close/>
                  <a:moveTo>
                    <a:pt x="481" y="216"/>
                  </a:moveTo>
                  <a:cubicBezTo>
                    <a:pt x="483" y="218"/>
                    <a:pt x="484" y="217"/>
                    <a:pt x="487" y="217"/>
                  </a:cubicBezTo>
                  <a:cubicBezTo>
                    <a:pt x="488" y="218"/>
                    <a:pt x="487" y="223"/>
                    <a:pt x="491" y="223"/>
                  </a:cubicBezTo>
                  <a:cubicBezTo>
                    <a:pt x="492" y="220"/>
                    <a:pt x="493" y="219"/>
                    <a:pt x="493" y="216"/>
                  </a:cubicBezTo>
                  <a:cubicBezTo>
                    <a:pt x="488" y="213"/>
                    <a:pt x="484" y="209"/>
                    <a:pt x="481" y="216"/>
                  </a:cubicBezTo>
                  <a:close/>
                  <a:moveTo>
                    <a:pt x="549" y="217"/>
                  </a:moveTo>
                  <a:cubicBezTo>
                    <a:pt x="552" y="218"/>
                    <a:pt x="553" y="222"/>
                    <a:pt x="557" y="223"/>
                  </a:cubicBezTo>
                  <a:cubicBezTo>
                    <a:pt x="557" y="218"/>
                    <a:pt x="554" y="214"/>
                    <a:pt x="550" y="212"/>
                  </a:cubicBezTo>
                  <a:cubicBezTo>
                    <a:pt x="550" y="214"/>
                    <a:pt x="549" y="215"/>
                    <a:pt x="549" y="217"/>
                  </a:cubicBezTo>
                  <a:close/>
                  <a:moveTo>
                    <a:pt x="575" y="218"/>
                  </a:moveTo>
                  <a:cubicBezTo>
                    <a:pt x="575" y="217"/>
                    <a:pt x="577" y="211"/>
                    <a:pt x="575" y="212"/>
                  </a:cubicBezTo>
                  <a:cubicBezTo>
                    <a:pt x="576" y="215"/>
                    <a:pt x="572" y="217"/>
                    <a:pt x="575" y="218"/>
                  </a:cubicBezTo>
                  <a:close/>
                  <a:moveTo>
                    <a:pt x="618" y="221"/>
                  </a:moveTo>
                  <a:cubicBezTo>
                    <a:pt x="619" y="219"/>
                    <a:pt x="621" y="214"/>
                    <a:pt x="619" y="212"/>
                  </a:cubicBezTo>
                  <a:cubicBezTo>
                    <a:pt x="620" y="215"/>
                    <a:pt x="617" y="219"/>
                    <a:pt x="618" y="221"/>
                  </a:cubicBezTo>
                  <a:close/>
                  <a:moveTo>
                    <a:pt x="251" y="218"/>
                  </a:moveTo>
                  <a:cubicBezTo>
                    <a:pt x="255" y="219"/>
                    <a:pt x="256" y="222"/>
                    <a:pt x="260" y="223"/>
                  </a:cubicBezTo>
                  <a:cubicBezTo>
                    <a:pt x="260" y="222"/>
                    <a:pt x="261" y="222"/>
                    <a:pt x="262" y="221"/>
                  </a:cubicBezTo>
                  <a:cubicBezTo>
                    <a:pt x="260" y="218"/>
                    <a:pt x="259" y="214"/>
                    <a:pt x="255" y="212"/>
                  </a:cubicBezTo>
                  <a:cubicBezTo>
                    <a:pt x="255" y="215"/>
                    <a:pt x="251" y="215"/>
                    <a:pt x="251" y="218"/>
                  </a:cubicBezTo>
                  <a:close/>
                  <a:moveTo>
                    <a:pt x="522" y="215"/>
                  </a:moveTo>
                  <a:cubicBezTo>
                    <a:pt x="522" y="213"/>
                    <a:pt x="521" y="213"/>
                    <a:pt x="520" y="212"/>
                  </a:cubicBezTo>
                  <a:cubicBezTo>
                    <a:pt x="519" y="214"/>
                    <a:pt x="520" y="215"/>
                    <a:pt x="522" y="215"/>
                  </a:cubicBezTo>
                  <a:close/>
                  <a:moveTo>
                    <a:pt x="132" y="215"/>
                  </a:moveTo>
                  <a:cubicBezTo>
                    <a:pt x="135" y="215"/>
                    <a:pt x="135" y="217"/>
                    <a:pt x="137" y="217"/>
                  </a:cubicBezTo>
                  <a:cubicBezTo>
                    <a:pt x="136" y="215"/>
                    <a:pt x="135" y="215"/>
                    <a:pt x="135" y="213"/>
                  </a:cubicBezTo>
                  <a:cubicBezTo>
                    <a:pt x="135" y="214"/>
                    <a:pt x="132" y="213"/>
                    <a:pt x="132" y="215"/>
                  </a:cubicBezTo>
                  <a:close/>
                  <a:moveTo>
                    <a:pt x="420" y="224"/>
                  </a:moveTo>
                  <a:cubicBezTo>
                    <a:pt x="417" y="218"/>
                    <a:pt x="410" y="216"/>
                    <a:pt x="404" y="213"/>
                  </a:cubicBezTo>
                  <a:cubicBezTo>
                    <a:pt x="408" y="218"/>
                    <a:pt x="414" y="221"/>
                    <a:pt x="420" y="224"/>
                  </a:cubicBezTo>
                  <a:close/>
                  <a:moveTo>
                    <a:pt x="43" y="220"/>
                  </a:moveTo>
                  <a:cubicBezTo>
                    <a:pt x="42" y="219"/>
                    <a:pt x="43" y="215"/>
                    <a:pt x="42" y="214"/>
                  </a:cubicBezTo>
                  <a:cubicBezTo>
                    <a:pt x="42" y="214"/>
                    <a:pt x="41" y="214"/>
                    <a:pt x="41" y="214"/>
                  </a:cubicBezTo>
                  <a:cubicBezTo>
                    <a:pt x="40" y="216"/>
                    <a:pt x="40" y="222"/>
                    <a:pt x="43" y="220"/>
                  </a:cubicBezTo>
                  <a:close/>
                  <a:moveTo>
                    <a:pt x="429" y="218"/>
                  </a:moveTo>
                  <a:cubicBezTo>
                    <a:pt x="431" y="221"/>
                    <a:pt x="433" y="222"/>
                    <a:pt x="436" y="223"/>
                  </a:cubicBezTo>
                  <a:cubicBezTo>
                    <a:pt x="436" y="219"/>
                    <a:pt x="435" y="215"/>
                    <a:pt x="431" y="214"/>
                  </a:cubicBezTo>
                  <a:cubicBezTo>
                    <a:pt x="431" y="216"/>
                    <a:pt x="429" y="216"/>
                    <a:pt x="429" y="218"/>
                  </a:cubicBezTo>
                  <a:close/>
                  <a:moveTo>
                    <a:pt x="475" y="218"/>
                  </a:moveTo>
                  <a:cubicBezTo>
                    <a:pt x="475" y="218"/>
                    <a:pt x="475" y="217"/>
                    <a:pt x="476" y="217"/>
                  </a:cubicBezTo>
                  <a:cubicBezTo>
                    <a:pt x="476" y="215"/>
                    <a:pt x="475" y="214"/>
                    <a:pt x="473" y="214"/>
                  </a:cubicBezTo>
                  <a:cubicBezTo>
                    <a:pt x="472" y="216"/>
                    <a:pt x="473" y="217"/>
                    <a:pt x="475" y="218"/>
                  </a:cubicBezTo>
                  <a:close/>
                  <a:moveTo>
                    <a:pt x="378" y="219"/>
                  </a:moveTo>
                  <a:cubicBezTo>
                    <a:pt x="376" y="218"/>
                    <a:pt x="378" y="217"/>
                    <a:pt x="377" y="215"/>
                  </a:cubicBezTo>
                  <a:cubicBezTo>
                    <a:pt x="375" y="216"/>
                    <a:pt x="374" y="215"/>
                    <a:pt x="374" y="215"/>
                  </a:cubicBezTo>
                  <a:cubicBezTo>
                    <a:pt x="374" y="217"/>
                    <a:pt x="376" y="221"/>
                    <a:pt x="378" y="219"/>
                  </a:cubicBezTo>
                  <a:close/>
                  <a:moveTo>
                    <a:pt x="83" y="238"/>
                  </a:moveTo>
                  <a:cubicBezTo>
                    <a:pt x="83" y="233"/>
                    <a:pt x="81" y="227"/>
                    <a:pt x="83" y="223"/>
                  </a:cubicBezTo>
                  <a:cubicBezTo>
                    <a:pt x="78" y="220"/>
                    <a:pt x="74" y="217"/>
                    <a:pt x="69" y="215"/>
                  </a:cubicBezTo>
                  <a:cubicBezTo>
                    <a:pt x="73" y="223"/>
                    <a:pt x="74" y="234"/>
                    <a:pt x="83" y="238"/>
                  </a:cubicBezTo>
                  <a:close/>
                  <a:moveTo>
                    <a:pt x="237" y="217"/>
                  </a:moveTo>
                  <a:cubicBezTo>
                    <a:pt x="236" y="217"/>
                    <a:pt x="236" y="217"/>
                    <a:pt x="236" y="217"/>
                  </a:cubicBezTo>
                  <a:cubicBezTo>
                    <a:pt x="235" y="218"/>
                    <a:pt x="237" y="218"/>
                    <a:pt x="239" y="218"/>
                  </a:cubicBezTo>
                  <a:cubicBezTo>
                    <a:pt x="238" y="217"/>
                    <a:pt x="240" y="217"/>
                    <a:pt x="239" y="215"/>
                  </a:cubicBezTo>
                  <a:cubicBezTo>
                    <a:pt x="237" y="214"/>
                    <a:pt x="238" y="217"/>
                    <a:pt x="237" y="217"/>
                  </a:cubicBezTo>
                  <a:close/>
                  <a:moveTo>
                    <a:pt x="462" y="221"/>
                  </a:moveTo>
                  <a:cubicBezTo>
                    <a:pt x="464" y="221"/>
                    <a:pt x="465" y="218"/>
                    <a:pt x="465" y="217"/>
                  </a:cubicBezTo>
                  <a:cubicBezTo>
                    <a:pt x="463" y="217"/>
                    <a:pt x="464" y="215"/>
                    <a:pt x="462" y="215"/>
                  </a:cubicBezTo>
                  <a:cubicBezTo>
                    <a:pt x="462" y="217"/>
                    <a:pt x="462" y="219"/>
                    <a:pt x="462" y="221"/>
                  </a:cubicBezTo>
                  <a:close/>
                  <a:moveTo>
                    <a:pt x="287" y="221"/>
                  </a:moveTo>
                  <a:cubicBezTo>
                    <a:pt x="290" y="221"/>
                    <a:pt x="293" y="218"/>
                    <a:pt x="292" y="216"/>
                  </a:cubicBezTo>
                  <a:cubicBezTo>
                    <a:pt x="291" y="218"/>
                    <a:pt x="288" y="219"/>
                    <a:pt x="287" y="221"/>
                  </a:cubicBezTo>
                  <a:close/>
                  <a:moveTo>
                    <a:pt x="363" y="217"/>
                  </a:moveTo>
                  <a:cubicBezTo>
                    <a:pt x="360" y="220"/>
                    <a:pt x="357" y="223"/>
                    <a:pt x="355" y="227"/>
                  </a:cubicBezTo>
                  <a:cubicBezTo>
                    <a:pt x="358" y="231"/>
                    <a:pt x="364" y="233"/>
                    <a:pt x="368" y="235"/>
                  </a:cubicBezTo>
                  <a:cubicBezTo>
                    <a:pt x="370" y="231"/>
                    <a:pt x="373" y="229"/>
                    <a:pt x="374" y="224"/>
                  </a:cubicBezTo>
                  <a:cubicBezTo>
                    <a:pt x="370" y="223"/>
                    <a:pt x="369" y="218"/>
                    <a:pt x="363" y="217"/>
                  </a:cubicBezTo>
                  <a:close/>
                  <a:moveTo>
                    <a:pt x="19" y="235"/>
                  </a:moveTo>
                  <a:cubicBezTo>
                    <a:pt x="19" y="228"/>
                    <a:pt x="22" y="220"/>
                    <a:pt x="19" y="217"/>
                  </a:cubicBezTo>
                  <a:cubicBezTo>
                    <a:pt x="19" y="223"/>
                    <a:pt x="14" y="232"/>
                    <a:pt x="19" y="235"/>
                  </a:cubicBezTo>
                  <a:close/>
                  <a:moveTo>
                    <a:pt x="315" y="224"/>
                  </a:moveTo>
                  <a:cubicBezTo>
                    <a:pt x="313" y="220"/>
                    <a:pt x="308" y="219"/>
                    <a:pt x="304" y="217"/>
                  </a:cubicBezTo>
                  <a:cubicBezTo>
                    <a:pt x="304" y="221"/>
                    <a:pt x="312" y="224"/>
                    <a:pt x="315" y="224"/>
                  </a:cubicBezTo>
                  <a:close/>
                  <a:moveTo>
                    <a:pt x="396" y="223"/>
                  </a:moveTo>
                  <a:cubicBezTo>
                    <a:pt x="397" y="224"/>
                    <a:pt x="398" y="225"/>
                    <a:pt x="400" y="226"/>
                  </a:cubicBezTo>
                  <a:cubicBezTo>
                    <a:pt x="402" y="224"/>
                    <a:pt x="402" y="219"/>
                    <a:pt x="400" y="217"/>
                  </a:cubicBezTo>
                  <a:cubicBezTo>
                    <a:pt x="399" y="219"/>
                    <a:pt x="397" y="221"/>
                    <a:pt x="396" y="223"/>
                  </a:cubicBezTo>
                  <a:close/>
                  <a:moveTo>
                    <a:pt x="538" y="227"/>
                  </a:moveTo>
                  <a:cubicBezTo>
                    <a:pt x="540" y="228"/>
                    <a:pt x="541" y="229"/>
                    <a:pt x="542" y="230"/>
                  </a:cubicBezTo>
                  <a:cubicBezTo>
                    <a:pt x="543" y="226"/>
                    <a:pt x="544" y="223"/>
                    <a:pt x="545" y="219"/>
                  </a:cubicBezTo>
                  <a:cubicBezTo>
                    <a:pt x="543" y="219"/>
                    <a:pt x="543" y="217"/>
                    <a:pt x="541" y="217"/>
                  </a:cubicBezTo>
                  <a:cubicBezTo>
                    <a:pt x="541" y="222"/>
                    <a:pt x="538" y="223"/>
                    <a:pt x="538" y="227"/>
                  </a:cubicBezTo>
                  <a:close/>
                  <a:moveTo>
                    <a:pt x="569" y="226"/>
                  </a:moveTo>
                  <a:cubicBezTo>
                    <a:pt x="566" y="223"/>
                    <a:pt x="566" y="220"/>
                    <a:pt x="564" y="217"/>
                  </a:cubicBezTo>
                  <a:cubicBezTo>
                    <a:pt x="561" y="221"/>
                    <a:pt x="566" y="227"/>
                    <a:pt x="569" y="226"/>
                  </a:cubicBezTo>
                  <a:close/>
                  <a:moveTo>
                    <a:pt x="481" y="222"/>
                  </a:moveTo>
                  <a:cubicBezTo>
                    <a:pt x="483" y="220"/>
                    <a:pt x="480" y="219"/>
                    <a:pt x="478" y="218"/>
                  </a:cubicBezTo>
                  <a:cubicBezTo>
                    <a:pt x="477" y="220"/>
                    <a:pt x="479" y="221"/>
                    <a:pt x="481" y="222"/>
                  </a:cubicBezTo>
                  <a:close/>
                  <a:moveTo>
                    <a:pt x="92" y="224"/>
                  </a:moveTo>
                  <a:cubicBezTo>
                    <a:pt x="92" y="220"/>
                    <a:pt x="90" y="219"/>
                    <a:pt x="88" y="218"/>
                  </a:cubicBezTo>
                  <a:cubicBezTo>
                    <a:pt x="89" y="220"/>
                    <a:pt x="88" y="224"/>
                    <a:pt x="92" y="224"/>
                  </a:cubicBezTo>
                  <a:close/>
                  <a:moveTo>
                    <a:pt x="166" y="237"/>
                  </a:moveTo>
                  <a:cubicBezTo>
                    <a:pt x="165" y="235"/>
                    <a:pt x="167" y="235"/>
                    <a:pt x="167" y="234"/>
                  </a:cubicBezTo>
                  <a:cubicBezTo>
                    <a:pt x="166" y="232"/>
                    <a:pt x="162" y="233"/>
                    <a:pt x="162" y="230"/>
                  </a:cubicBezTo>
                  <a:cubicBezTo>
                    <a:pt x="158" y="231"/>
                    <a:pt x="158" y="228"/>
                    <a:pt x="157" y="226"/>
                  </a:cubicBezTo>
                  <a:cubicBezTo>
                    <a:pt x="151" y="225"/>
                    <a:pt x="148" y="221"/>
                    <a:pt x="141" y="218"/>
                  </a:cubicBezTo>
                  <a:cubicBezTo>
                    <a:pt x="149" y="225"/>
                    <a:pt x="158" y="230"/>
                    <a:pt x="166" y="237"/>
                  </a:cubicBezTo>
                  <a:close/>
                  <a:moveTo>
                    <a:pt x="292" y="224"/>
                  </a:moveTo>
                  <a:cubicBezTo>
                    <a:pt x="292" y="226"/>
                    <a:pt x="293" y="227"/>
                    <a:pt x="295" y="227"/>
                  </a:cubicBezTo>
                  <a:cubicBezTo>
                    <a:pt x="296" y="224"/>
                    <a:pt x="298" y="222"/>
                    <a:pt x="299" y="219"/>
                  </a:cubicBezTo>
                  <a:cubicBezTo>
                    <a:pt x="295" y="218"/>
                    <a:pt x="293" y="222"/>
                    <a:pt x="292" y="224"/>
                  </a:cubicBezTo>
                  <a:close/>
                  <a:moveTo>
                    <a:pt x="517" y="222"/>
                  </a:moveTo>
                  <a:cubicBezTo>
                    <a:pt x="519" y="223"/>
                    <a:pt x="520" y="222"/>
                    <a:pt x="520" y="220"/>
                  </a:cubicBezTo>
                  <a:cubicBezTo>
                    <a:pt x="519" y="220"/>
                    <a:pt x="519" y="218"/>
                    <a:pt x="518" y="218"/>
                  </a:cubicBezTo>
                  <a:cubicBezTo>
                    <a:pt x="518" y="220"/>
                    <a:pt x="517" y="221"/>
                    <a:pt x="517" y="222"/>
                  </a:cubicBezTo>
                  <a:close/>
                  <a:moveTo>
                    <a:pt x="628" y="238"/>
                  </a:moveTo>
                  <a:cubicBezTo>
                    <a:pt x="628" y="231"/>
                    <a:pt x="634" y="224"/>
                    <a:pt x="631" y="218"/>
                  </a:cubicBezTo>
                  <a:cubicBezTo>
                    <a:pt x="630" y="225"/>
                    <a:pt x="626" y="232"/>
                    <a:pt x="628" y="238"/>
                  </a:cubicBezTo>
                  <a:close/>
                  <a:moveTo>
                    <a:pt x="278" y="224"/>
                  </a:moveTo>
                  <a:cubicBezTo>
                    <a:pt x="279" y="221"/>
                    <a:pt x="274" y="221"/>
                    <a:pt x="273" y="219"/>
                  </a:cubicBezTo>
                  <a:cubicBezTo>
                    <a:pt x="273" y="222"/>
                    <a:pt x="277" y="222"/>
                    <a:pt x="278" y="224"/>
                  </a:cubicBezTo>
                  <a:close/>
                  <a:moveTo>
                    <a:pt x="193" y="226"/>
                  </a:moveTo>
                  <a:cubicBezTo>
                    <a:pt x="198" y="229"/>
                    <a:pt x="201" y="234"/>
                    <a:pt x="208" y="235"/>
                  </a:cubicBezTo>
                  <a:cubicBezTo>
                    <a:pt x="208" y="235"/>
                    <a:pt x="208" y="234"/>
                    <a:pt x="209" y="234"/>
                  </a:cubicBezTo>
                  <a:cubicBezTo>
                    <a:pt x="206" y="227"/>
                    <a:pt x="197" y="213"/>
                    <a:pt x="193" y="226"/>
                  </a:cubicBezTo>
                  <a:close/>
                  <a:moveTo>
                    <a:pt x="611" y="237"/>
                  </a:moveTo>
                  <a:cubicBezTo>
                    <a:pt x="609" y="232"/>
                    <a:pt x="616" y="223"/>
                    <a:pt x="611" y="220"/>
                  </a:cubicBezTo>
                  <a:cubicBezTo>
                    <a:pt x="610" y="225"/>
                    <a:pt x="607" y="234"/>
                    <a:pt x="611" y="237"/>
                  </a:cubicBezTo>
                  <a:close/>
                  <a:moveTo>
                    <a:pt x="646" y="224"/>
                  </a:moveTo>
                  <a:cubicBezTo>
                    <a:pt x="648" y="224"/>
                    <a:pt x="649" y="220"/>
                    <a:pt x="648" y="220"/>
                  </a:cubicBezTo>
                  <a:cubicBezTo>
                    <a:pt x="648" y="221"/>
                    <a:pt x="647" y="222"/>
                    <a:pt x="646" y="224"/>
                  </a:cubicBezTo>
                  <a:close/>
                  <a:moveTo>
                    <a:pt x="495" y="226"/>
                  </a:moveTo>
                  <a:cubicBezTo>
                    <a:pt x="496" y="227"/>
                    <a:pt x="496" y="228"/>
                    <a:pt x="498" y="227"/>
                  </a:cubicBezTo>
                  <a:cubicBezTo>
                    <a:pt x="499" y="226"/>
                    <a:pt x="499" y="224"/>
                    <a:pt x="499" y="221"/>
                  </a:cubicBezTo>
                  <a:cubicBezTo>
                    <a:pt x="498" y="222"/>
                    <a:pt x="498" y="220"/>
                    <a:pt x="497" y="220"/>
                  </a:cubicBezTo>
                  <a:cubicBezTo>
                    <a:pt x="496" y="222"/>
                    <a:pt x="495" y="224"/>
                    <a:pt x="495" y="226"/>
                  </a:cubicBezTo>
                  <a:close/>
                  <a:moveTo>
                    <a:pt x="462" y="229"/>
                  </a:moveTo>
                  <a:cubicBezTo>
                    <a:pt x="466" y="227"/>
                    <a:pt x="468" y="225"/>
                    <a:pt x="470" y="221"/>
                  </a:cubicBezTo>
                  <a:cubicBezTo>
                    <a:pt x="466" y="220"/>
                    <a:pt x="463" y="225"/>
                    <a:pt x="462" y="229"/>
                  </a:cubicBezTo>
                  <a:close/>
                  <a:moveTo>
                    <a:pt x="56" y="227"/>
                  </a:moveTo>
                  <a:cubicBezTo>
                    <a:pt x="56" y="224"/>
                    <a:pt x="55" y="222"/>
                    <a:pt x="52" y="221"/>
                  </a:cubicBezTo>
                  <a:cubicBezTo>
                    <a:pt x="51" y="225"/>
                    <a:pt x="54" y="229"/>
                    <a:pt x="56" y="227"/>
                  </a:cubicBezTo>
                  <a:close/>
                  <a:moveTo>
                    <a:pt x="573" y="226"/>
                  </a:moveTo>
                  <a:cubicBezTo>
                    <a:pt x="574" y="226"/>
                    <a:pt x="574" y="221"/>
                    <a:pt x="572" y="221"/>
                  </a:cubicBezTo>
                  <a:cubicBezTo>
                    <a:pt x="572" y="222"/>
                    <a:pt x="570" y="226"/>
                    <a:pt x="573" y="226"/>
                  </a:cubicBezTo>
                  <a:close/>
                  <a:moveTo>
                    <a:pt x="244" y="225"/>
                  </a:moveTo>
                  <a:cubicBezTo>
                    <a:pt x="248" y="227"/>
                    <a:pt x="249" y="231"/>
                    <a:pt x="254" y="232"/>
                  </a:cubicBezTo>
                  <a:cubicBezTo>
                    <a:pt x="254" y="228"/>
                    <a:pt x="258" y="228"/>
                    <a:pt x="258" y="224"/>
                  </a:cubicBezTo>
                  <a:cubicBezTo>
                    <a:pt x="254" y="222"/>
                    <a:pt x="247" y="222"/>
                    <a:pt x="244" y="225"/>
                  </a:cubicBezTo>
                  <a:close/>
                  <a:moveTo>
                    <a:pt x="408" y="232"/>
                  </a:moveTo>
                  <a:cubicBezTo>
                    <a:pt x="410" y="232"/>
                    <a:pt x="411" y="235"/>
                    <a:pt x="414" y="235"/>
                  </a:cubicBezTo>
                  <a:cubicBezTo>
                    <a:pt x="415" y="232"/>
                    <a:pt x="417" y="231"/>
                    <a:pt x="417" y="228"/>
                  </a:cubicBezTo>
                  <a:cubicBezTo>
                    <a:pt x="416" y="225"/>
                    <a:pt x="413" y="223"/>
                    <a:pt x="410" y="222"/>
                  </a:cubicBezTo>
                  <a:cubicBezTo>
                    <a:pt x="409" y="227"/>
                    <a:pt x="406" y="226"/>
                    <a:pt x="408" y="232"/>
                  </a:cubicBezTo>
                  <a:close/>
                  <a:moveTo>
                    <a:pt x="433" y="227"/>
                  </a:moveTo>
                  <a:cubicBezTo>
                    <a:pt x="431" y="225"/>
                    <a:pt x="430" y="222"/>
                    <a:pt x="426" y="222"/>
                  </a:cubicBezTo>
                  <a:cubicBezTo>
                    <a:pt x="427" y="225"/>
                    <a:pt x="431" y="226"/>
                    <a:pt x="433" y="227"/>
                  </a:cubicBezTo>
                  <a:close/>
                  <a:moveTo>
                    <a:pt x="545" y="234"/>
                  </a:moveTo>
                  <a:cubicBezTo>
                    <a:pt x="547" y="235"/>
                    <a:pt x="550" y="239"/>
                    <a:pt x="552" y="238"/>
                  </a:cubicBezTo>
                  <a:cubicBezTo>
                    <a:pt x="551" y="235"/>
                    <a:pt x="555" y="233"/>
                    <a:pt x="555" y="231"/>
                  </a:cubicBezTo>
                  <a:cubicBezTo>
                    <a:pt x="555" y="226"/>
                    <a:pt x="551" y="224"/>
                    <a:pt x="547" y="222"/>
                  </a:cubicBezTo>
                  <a:cubicBezTo>
                    <a:pt x="547" y="225"/>
                    <a:pt x="545" y="229"/>
                    <a:pt x="545" y="234"/>
                  </a:cubicBezTo>
                  <a:close/>
                  <a:moveTo>
                    <a:pt x="274" y="227"/>
                  </a:moveTo>
                  <a:cubicBezTo>
                    <a:pt x="275" y="224"/>
                    <a:pt x="271" y="222"/>
                    <a:pt x="270" y="223"/>
                  </a:cubicBezTo>
                  <a:cubicBezTo>
                    <a:pt x="272" y="224"/>
                    <a:pt x="271" y="228"/>
                    <a:pt x="274" y="227"/>
                  </a:cubicBezTo>
                  <a:close/>
                  <a:moveTo>
                    <a:pt x="298" y="230"/>
                  </a:moveTo>
                  <a:cubicBezTo>
                    <a:pt x="301" y="232"/>
                    <a:pt x="303" y="234"/>
                    <a:pt x="306" y="235"/>
                  </a:cubicBezTo>
                  <a:cubicBezTo>
                    <a:pt x="307" y="232"/>
                    <a:pt x="311" y="231"/>
                    <a:pt x="312" y="227"/>
                  </a:cubicBezTo>
                  <a:cubicBezTo>
                    <a:pt x="306" y="223"/>
                    <a:pt x="300" y="221"/>
                    <a:pt x="298" y="230"/>
                  </a:cubicBezTo>
                  <a:close/>
                  <a:moveTo>
                    <a:pt x="120" y="229"/>
                  </a:moveTo>
                  <a:cubicBezTo>
                    <a:pt x="121" y="228"/>
                    <a:pt x="122" y="227"/>
                    <a:pt x="122" y="225"/>
                  </a:cubicBezTo>
                  <a:cubicBezTo>
                    <a:pt x="120" y="225"/>
                    <a:pt x="120" y="223"/>
                    <a:pt x="118" y="223"/>
                  </a:cubicBezTo>
                  <a:cubicBezTo>
                    <a:pt x="119" y="227"/>
                    <a:pt x="119" y="228"/>
                    <a:pt x="120" y="229"/>
                  </a:cubicBezTo>
                  <a:close/>
                  <a:moveTo>
                    <a:pt x="450" y="235"/>
                  </a:moveTo>
                  <a:cubicBezTo>
                    <a:pt x="451" y="234"/>
                    <a:pt x="451" y="234"/>
                    <a:pt x="452" y="234"/>
                  </a:cubicBezTo>
                  <a:cubicBezTo>
                    <a:pt x="449" y="229"/>
                    <a:pt x="446" y="225"/>
                    <a:pt x="441" y="223"/>
                  </a:cubicBezTo>
                  <a:cubicBezTo>
                    <a:pt x="441" y="230"/>
                    <a:pt x="447" y="232"/>
                    <a:pt x="450" y="235"/>
                  </a:cubicBezTo>
                  <a:close/>
                  <a:moveTo>
                    <a:pt x="486" y="224"/>
                  </a:moveTo>
                  <a:cubicBezTo>
                    <a:pt x="486" y="227"/>
                    <a:pt x="487" y="228"/>
                    <a:pt x="489" y="228"/>
                  </a:cubicBezTo>
                  <a:cubicBezTo>
                    <a:pt x="491" y="226"/>
                    <a:pt x="488" y="223"/>
                    <a:pt x="486" y="224"/>
                  </a:cubicBezTo>
                  <a:close/>
                  <a:moveTo>
                    <a:pt x="533" y="231"/>
                  </a:moveTo>
                  <a:cubicBezTo>
                    <a:pt x="533" y="231"/>
                    <a:pt x="533" y="230"/>
                    <a:pt x="533" y="229"/>
                  </a:cubicBezTo>
                  <a:cubicBezTo>
                    <a:pt x="530" y="228"/>
                    <a:pt x="528" y="225"/>
                    <a:pt x="524" y="223"/>
                  </a:cubicBezTo>
                  <a:cubicBezTo>
                    <a:pt x="524" y="227"/>
                    <a:pt x="530" y="232"/>
                    <a:pt x="533" y="231"/>
                  </a:cubicBezTo>
                  <a:close/>
                  <a:moveTo>
                    <a:pt x="44" y="232"/>
                  </a:moveTo>
                  <a:cubicBezTo>
                    <a:pt x="44" y="230"/>
                    <a:pt x="44" y="228"/>
                    <a:pt x="44" y="225"/>
                  </a:cubicBezTo>
                  <a:cubicBezTo>
                    <a:pt x="42" y="225"/>
                    <a:pt x="42" y="224"/>
                    <a:pt x="41" y="224"/>
                  </a:cubicBezTo>
                  <a:cubicBezTo>
                    <a:pt x="39" y="227"/>
                    <a:pt x="40" y="232"/>
                    <a:pt x="44" y="232"/>
                  </a:cubicBezTo>
                  <a:close/>
                  <a:moveTo>
                    <a:pt x="565" y="229"/>
                  </a:moveTo>
                  <a:cubicBezTo>
                    <a:pt x="565" y="227"/>
                    <a:pt x="562" y="226"/>
                    <a:pt x="561" y="224"/>
                  </a:cubicBezTo>
                  <a:cubicBezTo>
                    <a:pt x="561" y="225"/>
                    <a:pt x="560" y="225"/>
                    <a:pt x="560" y="226"/>
                  </a:cubicBezTo>
                  <a:cubicBezTo>
                    <a:pt x="562" y="227"/>
                    <a:pt x="564" y="228"/>
                    <a:pt x="565" y="229"/>
                  </a:cubicBezTo>
                  <a:close/>
                  <a:moveTo>
                    <a:pt x="578" y="239"/>
                  </a:moveTo>
                  <a:cubicBezTo>
                    <a:pt x="580" y="235"/>
                    <a:pt x="580" y="230"/>
                    <a:pt x="579" y="224"/>
                  </a:cubicBezTo>
                  <a:cubicBezTo>
                    <a:pt x="578" y="224"/>
                    <a:pt x="578" y="224"/>
                    <a:pt x="577" y="224"/>
                  </a:cubicBezTo>
                  <a:cubicBezTo>
                    <a:pt x="576" y="229"/>
                    <a:pt x="573" y="236"/>
                    <a:pt x="578" y="239"/>
                  </a:cubicBezTo>
                  <a:close/>
                  <a:moveTo>
                    <a:pt x="153" y="233"/>
                  </a:moveTo>
                  <a:cubicBezTo>
                    <a:pt x="149" y="230"/>
                    <a:pt x="144" y="228"/>
                    <a:pt x="140" y="224"/>
                  </a:cubicBezTo>
                  <a:cubicBezTo>
                    <a:pt x="142" y="230"/>
                    <a:pt x="149" y="232"/>
                    <a:pt x="153" y="233"/>
                  </a:cubicBezTo>
                  <a:close/>
                  <a:moveTo>
                    <a:pt x="229" y="227"/>
                  </a:moveTo>
                  <a:cubicBezTo>
                    <a:pt x="228" y="226"/>
                    <a:pt x="228" y="224"/>
                    <a:pt x="225" y="224"/>
                  </a:cubicBezTo>
                  <a:cubicBezTo>
                    <a:pt x="226" y="226"/>
                    <a:pt x="227" y="227"/>
                    <a:pt x="229" y="227"/>
                  </a:cubicBezTo>
                  <a:close/>
                  <a:moveTo>
                    <a:pt x="466" y="231"/>
                  </a:moveTo>
                  <a:cubicBezTo>
                    <a:pt x="469" y="233"/>
                    <a:pt x="472" y="236"/>
                    <a:pt x="476" y="238"/>
                  </a:cubicBezTo>
                  <a:cubicBezTo>
                    <a:pt x="477" y="235"/>
                    <a:pt x="478" y="233"/>
                    <a:pt x="478" y="230"/>
                  </a:cubicBezTo>
                  <a:cubicBezTo>
                    <a:pt x="475" y="223"/>
                    <a:pt x="469" y="225"/>
                    <a:pt x="466" y="231"/>
                  </a:cubicBezTo>
                  <a:close/>
                  <a:moveTo>
                    <a:pt x="591" y="265"/>
                  </a:moveTo>
                  <a:cubicBezTo>
                    <a:pt x="589" y="272"/>
                    <a:pt x="587" y="278"/>
                    <a:pt x="588" y="283"/>
                  </a:cubicBezTo>
                  <a:cubicBezTo>
                    <a:pt x="592" y="279"/>
                    <a:pt x="592" y="274"/>
                    <a:pt x="594" y="266"/>
                  </a:cubicBezTo>
                  <a:cubicBezTo>
                    <a:pt x="597" y="255"/>
                    <a:pt x="608" y="235"/>
                    <a:pt x="601" y="224"/>
                  </a:cubicBezTo>
                  <a:cubicBezTo>
                    <a:pt x="599" y="240"/>
                    <a:pt x="595" y="252"/>
                    <a:pt x="591" y="265"/>
                  </a:cubicBezTo>
                  <a:close/>
                  <a:moveTo>
                    <a:pt x="281" y="228"/>
                  </a:moveTo>
                  <a:cubicBezTo>
                    <a:pt x="281" y="228"/>
                    <a:pt x="281" y="228"/>
                    <a:pt x="281" y="228"/>
                  </a:cubicBezTo>
                  <a:moveTo>
                    <a:pt x="318" y="226"/>
                  </a:moveTo>
                  <a:cubicBezTo>
                    <a:pt x="318" y="230"/>
                    <a:pt x="326" y="231"/>
                    <a:pt x="329" y="234"/>
                  </a:cubicBezTo>
                  <a:cubicBezTo>
                    <a:pt x="330" y="234"/>
                    <a:pt x="330" y="233"/>
                    <a:pt x="330" y="232"/>
                  </a:cubicBezTo>
                  <a:cubicBezTo>
                    <a:pt x="327" y="230"/>
                    <a:pt x="322" y="226"/>
                    <a:pt x="318" y="226"/>
                  </a:cubicBezTo>
                  <a:close/>
                  <a:moveTo>
                    <a:pt x="455" y="230"/>
                  </a:moveTo>
                  <a:cubicBezTo>
                    <a:pt x="454" y="228"/>
                    <a:pt x="449" y="224"/>
                    <a:pt x="449" y="226"/>
                  </a:cubicBezTo>
                  <a:cubicBezTo>
                    <a:pt x="451" y="227"/>
                    <a:pt x="452" y="230"/>
                    <a:pt x="455" y="230"/>
                  </a:cubicBezTo>
                  <a:close/>
                  <a:moveTo>
                    <a:pt x="502" y="231"/>
                  </a:moveTo>
                  <a:cubicBezTo>
                    <a:pt x="504" y="232"/>
                    <a:pt x="505" y="235"/>
                    <a:pt x="509" y="235"/>
                  </a:cubicBezTo>
                  <a:cubicBezTo>
                    <a:pt x="511" y="230"/>
                    <a:pt x="506" y="227"/>
                    <a:pt x="503" y="225"/>
                  </a:cubicBezTo>
                  <a:cubicBezTo>
                    <a:pt x="503" y="227"/>
                    <a:pt x="502" y="229"/>
                    <a:pt x="502" y="231"/>
                  </a:cubicBezTo>
                  <a:close/>
                  <a:moveTo>
                    <a:pt x="431" y="231"/>
                  </a:moveTo>
                  <a:cubicBezTo>
                    <a:pt x="430" y="228"/>
                    <a:pt x="427" y="227"/>
                    <a:pt x="424" y="226"/>
                  </a:cubicBezTo>
                  <a:cubicBezTo>
                    <a:pt x="425" y="229"/>
                    <a:pt x="427" y="230"/>
                    <a:pt x="431" y="231"/>
                  </a:cubicBezTo>
                  <a:close/>
                  <a:moveTo>
                    <a:pt x="256" y="234"/>
                  </a:moveTo>
                  <a:cubicBezTo>
                    <a:pt x="258" y="235"/>
                    <a:pt x="260" y="237"/>
                    <a:pt x="263" y="238"/>
                  </a:cubicBezTo>
                  <a:cubicBezTo>
                    <a:pt x="264" y="235"/>
                    <a:pt x="268" y="234"/>
                    <a:pt x="269" y="231"/>
                  </a:cubicBezTo>
                  <a:cubicBezTo>
                    <a:pt x="267" y="228"/>
                    <a:pt x="264" y="227"/>
                    <a:pt x="261" y="226"/>
                  </a:cubicBezTo>
                  <a:cubicBezTo>
                    <a:pt x="260" y="229"/>
                    <a:pt x="257" y="231"/>
                    <a:pt x="256" y="234"/>
                  </a:cubicBezTo>
                  <a:close/>
                  <a:moveTo>
                    <a:pt x="76" y="240"/>
                  </a:moveTo>
                  <a:cubicBezTo>
                    <a:pt x="73" y="234"/>
                    <a:pt x="65" y="232"/>
                    <a:pt x="61" y="227"/>
                  </a:cubicBezTo>
                  <a:cubicBezTo>
                    <a:pt x="61" y="234"/>
                    <a:pt x="71" y="236"/>
                    <a:pt x="76" y="240"/>
                  </a:cubicBezTo>
                  <a:close/>
                  <a:moveTo>
                    <a:pt x="123" y="233"/>
                  </a:moveTo>
                  <a:cubicBezTo>
                    <a:pt x="125" y="234"/>
                    <a:pt x="126" y="230"/>
                    <a:pt x="128" y="231"/>
                  </a:cubicBezTo>
                  <a:cubicBezTo>
                    <a:pt x="128" y="229"/>
                    <a:pt x="128" y="227"/>
                    <a:pt x="126" y="227"/>
                  </a:cubicBezTo>
                  <a:cubicBezTo>
                    <a:pt x="126" y="230"/>
                    <a:pt x="122" y="230"/>
                    <a:pt x="123" y="233"/>
                  </a:cubicBezTo>
                  <a:close/>
                  <a:moveTo>
                    <a:pt x="225" y="231"/>
                  </a:moveTo>
                  <a:cubicBezTo>
                    <a:pt x="224" y="229"/>
                    <a:pt x="223" y="229"/>
                    <a:pt x="224" y="227"/>
                  </a:cubicBezTo>
                  <a:cubicBezTo>
                    <a:pt x="221" y="228"/>
                    <a:pt x="222" y="228"/>
                    <a:pt x="222" y="230"/>
                  </a:cubicBezTo>
                  <a:cubicBezTo>
                    <a:pt x="224" y="229"/>
                    <a:pt x="226" y="232"/>
                    <a:pt x="225" y="231"/>
                  </a:cubicBezTo>
                  <a:close/>
                  <a:moveTo>
                    <a:pt x="372" y="238"/>
                  </a:moveTo>
                  <a:cubicBezTo>
                    <a:pt x="374" y="238"/>
                    <a:pt x="375" y="240"/>
                    <a:pt x="378" y="240"/>
                  </a:cubicBezTo>
                  <a:cubicBezTo>
                    <a:pt x="379" y="237"/>
                    <a:pt x="382" y="236"/>
                    <a:pt x="383" y="233"/>
                  </a:cubicBezTo>
                  <a:cubicBezTo>
                    <a:pt x="381" y="231"/>
                    <a:pt x="380" y="229"/>
                    <a:pt x="377" y="228"/>
                  </a:cubicBezTo>
                  <a:cubicBezTo>
                    <a:pt x="376" y="232"/>
                    <a:pt x="373" y="234"/>
                    <a:pt x="372" y="238"/>
                  </a:cubicBezTo>
                  <a:close/>
                  <a:moveTo>
                    <a:pt x="394" y="231"/>
                  </a:moveTo>
                  <a:cubicBezTo>
                    <a:pt x="396" y="230"/>
                    <a:pt x="393" y="227"/>
                    <a:pt x="392" y="229"/>
                  </a:cubicBezTo>
                  <a:cubicBezTo>
                    <a:pt x="393" y="229"/>
                    <a:pt x="393" y="231"/>
                    <a:pt x="394" y="231"/>
                  </a:cubicBezTo>
                  <a:close/>
                  <a:moveTo>
                    <a:pt x="622" y="239"/>
                  </a:moveTo>
                  <a:cubicBezTo>
                    <a:pt x="622" y="235"/>
                    <a:pt x="625" y="232"/>
                    <a:pt x="623" y="228"/>
                  </a:cubicBezTo>
                  <a:cubicBezTo>
                    <a:pt x="624" y="232"/>
                    <a:pt x="620" y="235"/>
                    <a:pt x="622" y="239"/>
                  </a:cubicBezTo>
                  <a:close/>
                  <a:moveTo>
                    <a:pt x="286" y="232"/>
                  </a:moveTo>
                  <a:cubicBezTo>
                    <a:pt x="287" y="234"/>
                    <a:pt x="292" y="237"/>
                    <a:pt x="292" y="231"/>
                  </a:cubicBezTo>
                  <a:cubicBezTo>
                    <a:pt x="290" y="229"/>
                    <a:pt x="286" y="227"/>
                    <a:pt x="286" y="232"/>
                  </a:cubicBezTo>
                  <a:close/>
                  <a:moveTo>
                    <a:pt x="496" y="232"/>
                  </a:moveTo>
                  <a:cubicBezTo>
                    <a:pt x="496" y="230"/>
                    <a:pt x="495" y="229"/>
                    <a:pt x="493" y="229"/>
                  </a:cubicBezTo>
                  <a:cubicBezTo>
                    <a:pt x="493" y="232"/>
                    <a:pt x="495" y="234"/>
                    <a:pt x="496" y="232"/>
                  </a:cubicBezTo>
                  <a:close/>
                  <a:moveTo>
                    <a:pt x="93" y="237"/>
                  </a:moveTo>
                  <a:cubicBezTo>
                    <a:pt x="95" y="234"/>
                    <a:pt x="93" y="230"/>
                    <a:pt x="90" y="229"/>
                  </a:cubicBezTo>
                  <a:cubicBezTo>
                    <a:pt x="92" y="232"/>
                    <a:pt x="92" y="235"/>
                    <a:pt x="93" y="237"/>
                  </a:cubicBezTo>
                  <a:close/>
                  <a:moveTo>
                    <a:pt x="276" y="230"/>
                  </a:moveTo>
                  <a:cubicBezTo>
                    <a:pt x="276" y="232"/>
                    <a:pt x="277" y="232"/>
                    <a:pt x="279" y="232"/>
                  </a:cubicBezTo>
                  <a:cubicBezTo>
                    <a:pt x="279" y="230"/>
                    <a:pt x="277" y="229"/>
                    <a:pt x="276" y="230"/>
                  </a:cubicBezTo>
                  <a:close/>
                  <a:moveTo>
                    <a:pt x="309" y="238"/>
                  </a:moveTo>
                  <a:cubicBezTo>
                    <a:pt x="312" y="240"/>
                    <a:pt x="315" y="242"/>
                    <a:pt x="319" y="244"/>
                  </a:cubicBezTo>
                  <a:cubicBezTo>
                    <a:pt x="323" y="245"/>
                    <a:pt x="324" y="239"/>
                    <a:pt x="327" y="240"/>
                  </a:cubicBezTo>
                  <a:cubicBezTo>
                    <a:pt x="327" y="238"/>
                    <a:pt x="326" y="237"/>
                    <a:pt x="326" y="235"/>
                  </a:cubicBezTo>
                  <a:cubicBezTo>
                    <a:pt x="320" y="235"/>
                    <a:pt x="319" y="230"/>
                    <a:pt x="314" y="229"/>
                  </a:cubicBezTo>
                  <a:cubicBezTo>
                    <a:pt x="313" y="233"/>
                    <a:pt x="310" y="234"/>
                    <a:pt x="309" y="238"/>
                  </a:cubicBezTo>
                  <a:close/>
                  <a:moveTo>
                    <a:pt x="238" y="231"/>
                  </a:moveTo>
                  <a:cubicBezTo>
                    <a:pt x="240" y="235"/>
                    <a:pt x="244" y="237"/>
                    <a:pt x="248" y="239"/>
                  </a:cubicBezTo>
                  <a:cubicBezTo>
                    <a:pt x="248" y="238"/>
                    <a:pt x="250" y="238"/>
                    <a:pt x="250" y="236"/>
                  </a:cubicBezTo>
                  <a:cubicBezTo>
                    <a:pt x="247" y="233"/>
                    <a:pt x="242" y="228"/>
                    <a:pt x="238" y="231"/>
                  </a:cubicBezTo>
                  <a:close/>
                  <a:moveTo>
                    <a:pt x="487" y="234"/>
                  </a:moveTo>
                  <a:cubicBezTo>
                    <a:pt x="487" y="231"/>
                    <a:pt x="485" y="231"/>
                    <a:pt x="484" y="230"/>
                  </a:cubicBezTo>
                  <a:cubicBezTo>
                    <a:pt x="484" y="232"/>
                    <a:pt x="485" y="233"/>
                    <a:pt x="487" y="234"/>
                  </a:cubicBezTo>
                  <a:close/>
                  <a:moveTo>
                    <a:pt x="521" y="234"/>
                  </a:moveTo>
                  <a:cubicBezTo>
                    <a:pt x="523" y="237"/>
                    <a:pt x="527" y="238"/>
                    <a:pt x="530" y="241"/>
                  </a:cubicBezTo>
                  <a:cubicBezTo>
                    <a:pt x="530" y="240"/>
                    <a:pt x="531" y="238"/>
                    <a:pt x="531" y="237"/>
                  </a:cubicBezTo>
                  <a:cubicBezTo>
                    <a:pt x="528" y="234"/>
                    <a:pt x="525" y="232"/>
                    <a:pt x="522" y="230"/>
                  </a:cubicBezTo>
                  <a:cubicBezTo>
                    <a:pt x="522" y="232"/>
                    <a:pt x="521" y="232"/>
                    <a:pt x="521" y="234"/>
                  </a:cubicBezTo>
                  <a:close/>
                  <a:moveTo>
                    <a:pt x="131" y="231"/>
                  </a:moveTo>
                  <a:cubicBezTo>
                    <a:pt x="123" y="236"/>
                    <a:pt x="129" y="244"/>
                    <a:pt x="136" y="246"/>
                  </a:cubicBezTo>
                  <a:cubicBezTo>
                    <a:pt x="139" y="240"/>
                    <a:pt x="135" y="234"/>
                    <a:pt x="131" y="231"/>
                  </a:cubicBezTo>
                  <a:close/>
                  <a:moveTo>
                    <a:pt x="356" y="235"/>
                  </a:moveTo>
                  <a:cubicBezTo>
                    <a:pt x="354" y="233"/>
                    <a:pt x="353" y="231"/>
                    <a:pt x="351" y="231"/>
                  </a:cubicBezTo>
                  <a:cubicBezTo>
                    <a:pt x="350" y="234"/>
                    <a:pt x="357" y="235"/>
                    <a:pt x="356" y="235"/>
                  </a:cubicBezTo>
                  <a:close/>
                  <a:moveTo>
                    <a:pt x="417" y="238"/>
                  </a:moveTo>
                  <a:cubicBezTo>
                    <a:pt x="419" y="238"/>
                    <a:pt x="419" y="240"/>
                    <a:pt x="421" y="240"/>
                  </a:cubicBezTo>
                  <a:cubicBezTo>
                    <a:pt x="423" y="236"/>
                    <a:pt x="426" y="237"/>
                    <a:pt x="426" y="232"/>
                  </a:cubicBezTo>
                  <a:cubicBezTo>
                    <a:pt x="422" y="230"/>
                    <a:pt x="419" y="232"/>
                    <a:pt x="417" y="238"/>
                  </a:cubicBezTo>
                  <a:close/>
                  <a:moveTo>
                    <a:pt x="439" y="237"/>
                  </a:moveTo>
                  <a:cubicBezTo>
                    <a:pt x="438" y="233"/>
                    <a:pt x="436" y="232"/>
                    <a:pt x="433" y="231"/>
                  </a:cubicBezTo>
                  <a:cubicBezTo>
                    <a:pt x="433" y="235"/>
                    <a:pt x="436" y="236"/>
                    <a:pt x="439" y="237"/>
                  </a:cubicBezTo>
                  <a:close/>
                  <a:moveTo>
                    <a:pt x="62" y="241"/>
                  </a:moveTo>
                  <a:cubicBezTo>
                    <a:pt x="61" y="237"/>
                    <a:pt x="59" y="233"/>
                    <a:pt x="54" y="232"/>
                  </a:cubicBezTo>
                  <a:cubicBezTo>
                    <a:pt x="56" y="239"/>
                    <a:pt x="58" y="246"/>
                    <a:pt x="66" y="249"/>
                  </a:cubicBezTo>
                  <a:cubicBezTo>
                    <a:pt x="63" y="246"/>
                    <a:pt x="64" y="238"/>
                    <a:pt x="62" y="241"/>
                  </a:cubicBezTo>
                  <a:close/>
                  <a:moveTo>
                    <a:pt x="202" y="241"/>
                  </a:moveTo>
                  <a:cubicBezTo>
                    <a:pt x="202" y="238"/>
                    <a:pt x="196" y="232"/>
                    <a:pt x="193" y="232"/>
                  </a:cubicBezTo>
                  <a:cubicBezTo>
                    <a:pt x="196" y="235"/>
                    <a:pt x="198" y="239"/>
                    <a:pt x="202" y="241"/>
                  </a:cubicBezTo>
                  <a:close/>
                  <a:moveTo>
                    <a:pt x="231" y="234"/>
                  </a:moveTo>
                  <a:cubicBezTo>
                    <a:pt x="231" y="234"/>
                    <a:pt x="231" y="233"/>
                    <a:pt x="231" y="232"/>
                  </a:cubicBezTo>
                  <a:cubicBezTo>
                    <a:pt x="229" y="233"/>
                    <a:pt x="226" y="231"/>
                    <a:pt x="227" y="232"/>
                  </a:cubicBezTo>
                  <a:cubicBezTo>
                    <a:pt x="229" y="233"/>
                    <a:pt x="229" y="236"/>
                    <a:pt x="231" y="234"/>
                  </a:cubicBezTo>
                  <a:close/>
                  <a:moveTo>
                    <a:pt x="560" y="245"/>
                  </a:moveTo>
                  <a:cubicBezTo>
                    <a:pt x="562" y="243"/>
                    <a:pt x="564" y="239"/>
                    <a:pt x="565" y="236"/>
                  </a:cubicBezTo>
                  <a:cubicBezTo>
                    <a:pt x="564" y="235"/>
                    <a:pt x="563" y="233"/>
                    <a:pt x="561" y="232"/>
                  </a:cubicBezTo>
                  <a:cubicBezTo>
                    <a:pt x="560" y="235"/>
                    <a:pt x="560" y="243"/>
                    <a:pt x="560" y="245"/>
                  </a:cubicBezTo>
                  <a:close/>
                  <a:moveTo>
                    <a:pt x="341" y="235"/>
                  </a:moveTo>
                  <a:cubicBezTo>
                    <a:pt x="343" y="237"/>
                    <a:pt x="347" y="233"/>
                    <a:pt x="344" y="232"/>
                  </a:cubicBezTo>
                  <a:cubicBezTo>
                    <a:pt x="344" y="234"/>
                    <a:pt x="341" y="233"/>
                    <a:pt x="341" y="235"/>
                  </a:cubicBezTo>
                  <a:close/>
                  <a:moveTo>
                    <a:pt x="541" y="237"/>
                  </a:moveTo>
                  <a:cubicBezTo>
                    <a:pt x="540" y="235"/>
                    <a:pt x="539" y="233"/>
                    <a:pt x="536" y="233"/>
                  </a:cubicBezTo>
                  <a:cubicBezTo>
                    <a:pt x="536" y="236"/>
                    <a:pt x="539" y="236"/>
                    <a:pt x="541" y="237"/>
                  </a:cubicBezTo>
                  <a:close/>
                  <a:moveTo>
                    <a:pt x="179" y="237"/>
                  </a:moveTo>
                  <a:cubicBezTo>
                    <a:pt x="181" y="237"/>
                    <a:pt x="181" y="234"/>
                    <a:pt x="180" y="234"/>
                  </a:cubicBezTo>
                  <a:cubicBezTo>
                    <a:pt x="180" y="234"/>
                    <a:pt x="178" y="235"/>
                    <a:pt x="179" y="237"/>
                  </a:cubicBezTo>
                  <a:close/>
                  <a:moveTo>
                    <a:pt x="225" y="242"/>
                  </a:moveTo>
                  <a:cubicBezTo>
                    <a:pt x="224" y="237"/>
                    <a:pt x="219" y="234"/>
                    <a:pt x="216" y="234"/>
                  </a:cubicBezTo>
                  <a:cubicBezTo>
                    <a:pt x="218" y="237"/>
                    <a:pt x="220" y="243"/>
                    <a:pt x="225" y="242"/>
                  </a:cubicBezTo>
                  <a:close/>
                  <a:moveTo>
                    <a:pt x="403" y="237"/>
                  </a:moveTo>
                  <a:cubicBezTo>
                    <a:pt x="403" y="235"/>
                    <a:pt x="403" y="235"/>
                    <a:pt x="403" y="235"/>
                  </a:cubicBezTo>
                  <a:cubicBezTo>
                    <a:pt x="403" y="235"/>
                    <a:pt x="403" y="235"/>
                    <a:pt x="403" y="235"/>
                  </a:cubicBezTo>
                  <a:cubicBezTo>
                    <a:pt x="402" y="237"/>
                    <a:pt x="399" y="232"/>
                    <a:pt x="399" y="235"/>
                  </a:cubicBezTo>
                  <a:cubicBezTo>
                    <a:pt x="401" y="235"/>
                    <a:pt x="401" y="237"/>
                    <a:pt x="403" y="237"/>
                  </a:cubicBezTo>
                  <a:close/>
                  <a:moveTo>
                    <a:pt x="101" y="241"/>
                  </a:moveTo>
                  <a:cubicBezTo>
                    <a:pt x="101" y="238"/>
                    <a:pt x="100" y="235"/>
                    <a:pt x="97" y="234"/>
                  </a:cubicBezTo>
                  <a:cubicBezTo>
                    <a:pt x="97" y="238"/>
                    <a:pt x="98" y="241"/>
                    <a:pt x="101" y="241"/>
                  </a:cubicBezTo>
                  <a:close/>
                  <a:moveTo>
                    <a:pt x="142" y="240"/>
                  </a:moveTo>
                  <a:cubicBezTo>
                    <a:pt x="145" y="238"/>
                    <a:pt x="140" y="236"/>
                    <a:pt x="139" y="234"/>
                  </a:cubicBezTo>
                  <a:cubicBezTo>
                    <a:pt x="139" y="237"/>
                    <a:pt x="140" y="239"/>
                    <a:pt x="142" y="240"/>
                  </a:cubicBezTo>
                  <a:close/>
                  <a:moveTo>
                    <a:pt x="266" y="240"/>
                  </a:moveTo>
                  <a:cubicBezTo>
                    <a:pt x="268" y="241"/>
                    <a:pt x="268" y="242"/>
                    <a:pt x="270" y="242"/>
                  </a:cubicBezTo>
                  <a:cubicBezTo>
                    <a:pt x="270" y="238"/>
                    <a:pt x="275" y="240"/>
                    <a:pt x="274" y="235"/>
                  </a:cubicBezTo>
                  <a:cubicBezTo>
                    <a:pt x="273" y="235"/>
                    <a:pt x="273" y="235"/>
                    <a:pt x="273" y="234"/>
                  </a:cubicBezTo>
                  <a:cubicBezTo>
                    <a:pt x="270" y="236"/>
                    <a:pt x="267" y="237"/>
                    <a:pt x="266" y="240"/>
                  </a:cubicBezTo>
                  <a:close/>
                  <a:moveTo>
                    <a:pt x="293" y="239"/>
                  </a:moveTo>
                  <a:cubicBezTo>
                    <a:pt x="294" y="242"/>
                    <a:pt x="298" y="242"/>
                    <a:pt x="301" y="244"/>
                  </a:cubicBezTo>
                  <a:cubicBezTo>
                    <a:pt x="302" y="243"/>
                    <a:pt x="302" y="242"/>
                    <a:pt x="303" y="241"/>
                  </a:cubicBezTo>
                  <a:cubicBezTo>
                    <a:pt x="301" y="238"/>
                    <a:pt x="299" y="235"/>
                    <a:pt x="295" y="234"/>
                  </a:cubicBezTo>
                  <a:cubicBezTo>
                    <a:pt x="295" y="236"/>
                    <a:pt x="293" y="237"/>
                    <a:pt x="293" y="239"/>
                  </a:cubicBezTo>
                  <a:close/>
                  <a:moveTo>
                    <a:pt x="461" y="237"/>
                  </a:moveTo>
                  <a:cubicBezTo>
                    <a:pt x="465" y="240"/>
                    <a:pt x="467" y="245"/>
                    <a:pt x="472" y="248"/>
                  </a:cubicBezTo>
                  <a:cubicBezTo>
                    <a:pt x="472" y="246"/>
                    <a:pt x="473" y="245"/>
                    <a:pt x="473" y="243"/>
                  </a:cubicBezTo>
                  <a:cubicBezTo>
                    <a:pt x="470" y="239"/>
                    <a:pt x="466" y="236"/>
                    <a:pt x="462" y="234"/>
                  </a:cubicBezTo>
                  <a:cubicBezTo>
                    <a:pt x="462" y="235"/>
                    <a:pt x="461" y="236"/>
                    <a:pt x="461" y="237"/>
                  </a:cubicBezTo>
                  <a:close/>
                  <a:moveTo>
                    <a:pt x="480" y="240"/>
                  </a:moveTo>
                  <a:cubicBezTo>
                    <a:pt x="482" y="241"/>
                    <a:pt x="482" y="243"/>
                    <a:pt x="484" y="243"/>
                  </a:cubicBezTo>
                  <a:cubicBezTo>
                    <a:pt x="487" y="239"/>
                    <a:pt x="486" y="236"/>
                    <a:pt x="482" y="234"/>
                  </a:cubicBezTo>
                  <a:cubicBezTo>
                    <a:pt x="482" y="237"/>
                    <a:pt x="480" y="238"/>
                    <a:pt x="480" y="240"/>
                  </a:cubicBezTo>
                  <a:close/>
                  <a:moveTo>
                    <a:pt x="43" y="249"/>
                  </a:moveTo>
                  <a:cubicBezTo>
                    <a:pt x="42" y="245"/>
                    <a:pt x="43" y="242"/>
                    <a:pt x="44" y="238"/>
                  </a:cubicBezTo>
                  <a:cubicBezTo>
                    <a:pt x="43" y="237"/>
                    <a:pt x="42" y="235"/>
                    <a:pt x="40" y="235"/>
                  </a:cubicBezTo>
                  <a:cubicBezTo>
                    <a:pt x="40" y="238"/>
                    <a:pt x="37" y="247"/>
                    <a:pt x="43" y="249"/>
                  </a:cubicBezTo>
                  <a:close/>
                  <a:moveTo>
                    <a:pt x="507" y="240"/>
                  </a:moveTo>
                  <a:cubicBezTo>
                    <a:pt x="506" y="237"/>
                    <a:pt x="504" y="235"/>
                    <a:pt x="501" y="235"/>
                  </a:cubicBezTo>
                  <a:cubicBezTo>
                    <a:pt x="501" y="238"/>
                    <a:pt x="504" y="239"/>
                    <a:pt x="507" y="240"/>
                  </a:cubicBezTo>
                  <a:close/>
                  <a:moveTo>
                    <a:pt x="182" y="239"/>
                  </a:moveTo>
                  <a:cubicBezTo>
                    <a:pt x="187" y="240"/>
                    <a:pt x="191" y="249"/>
                    <a:pt x="196" y="244"/>
                  </a:cubicBezTo>
                  <a:cubicBezTo>
                    <a:pt x="192" y="241"/>
                    <a:pt x="188" y="239"/>
                    <a:pt x="184" y="235"/>
                  </a:cubicBezTo>
                  <a:cubicBezTo>
                    <a:pt x="184" y="237"/>
                    <a:pt x="182" y="238"/>
                    <a:pt x="182" y="239"/>
                  </a:cubicBezTo>
                  <a:close/>
                  <a:moveTo>
                    <a:pt x="346" y="238"/>
                  </a:moveTo>
                  <a:cubicBezTo>
                    <a:pt x="349" y="237"/>
                    <a:pt x="350" y="242"/>
                    <a:pt x="353" y="240"/>
                  </a:cubicBezTo>
                  <a:cubicBezTo>
                    <a:pt x="351" y="239"/>
                    <a:pt x="347" y="232"/>
                    <a:pt x="346" y="238"/>
                  </a:cubicBezTo>
                  <a:close/>
                  <a:moveTo>
                    <a:pt x="286" y="243"/>
                  </a:moveTo>
                  <a:cubicBezTo>
                    <a:pt x="286" y="242"/>
                    <a:pt x="287" y="241"/>
                    <a:pt x="287" y="240"/>
                  </a:cubicBezTo>
                  <a:cubicBezTo>
                    <a:pt x="285" y="238"/>
                    <a:pt x="282" y="237"/>
                    <a:pt x="280" y="236"/>
                  </a:cubicBezTo>
                  <a:cubicBezTo>
                    <a:pt x="281" y="239"/>
                    <a:pt x="284" y="241"/>
                    <a:pt x="286" y="243"/>
                  </a:cubicBezTo>
                  <a:close/>
                  <a:moveTo>
                    <a:pt x="381" y="241"/>
                  </a:moveTo>
                  <a:cubicBezTo>
                    <a:pt x="382" y="241"/>
                    <a:pt x="383" y="241"/>
                    <a:pt x="384" y="241"/>
                  </a:cubicBezTo>
                  <a:cubicBezTo>
                    <a:pt x="384" y="238"/>
                    <a:pt x="387" y="239"/>
                    <a:pt x="386" y="236"/>
                  </a:cubicBezTo>
                  <a:cubicBezTo>
                    <a:pt x="383" y="236"/>
                    <a:pt x="383" y="239"/>
                    <a:pt x="381" y="241"/>
                  </a:cubicBezTo>
                  <a:close/>
                  <a:moveTo>
                    <a:pt x="423" y="243"/>
                  </a:moveTo>
                  <a:cubicBezTo>
                    <a:pt x="428" y="244"/>
                    <a:pt x="431" y="248"/>
                    <a:pt x="436" y="250"/>
                  </a:cubicBezTo>
                  <a:cubicBezTo>
                    <a:pt x="438" y="248"/>
                    <a:pt x="440" y="247"/>
                    <a:pt x="440" y="244"/>
                  </a:cubicBezTo>
                  <a:cubicBezTo>
                    <a:pt x="437" y="240"/>
                    <a:pt x="434" y="238"/>
                    <a:pt x="429" y="236"/>
                  </a:cubicBezTo>
                  <a:cubicBezTo>
                    <a:pt x="427" y="238"/>
                    <a:pt x="424" y="239"/>
                    <a:pt x="423" y="243"/>
                  </a:cubicBezTo>
                  <a:close/>
                  <a:moveTo>
                    <a:pt x="490" y="237"/>
                  </a:moveTo>
                  <a:cubicBezTo>
                    <a:pt x="491" y="238"/>
                    <a:pt x="491" y="241"/>
                    <a:pt x="493" y="241"/>
                  </a:cubicBezTo>
                  <a:cubicBezTo>
                    <a:pt x="493" y="239"/>
                    <a:pt x="494" y="239"/>
                    <a:pt x="494" y="237"/>
                  </a:cubicBezTo>
                  <a:cubicBezTo>
                    <a:pt x="493" y="236"/>
                    <a:pt x="492" y="235"/>
                    <a:pt x="490" y="237"/>
                  </a:cubicBezTo>
                  <a:close/>
                  <a:moveTo>
                    <a:pt x="631" y="239"/>
                  </a:moveTo>
                  <a:cubicBezTo>
                    <a:pt x="634" y="240"/>
                    <a:pt x="634" y="236"/>
                    <a:pt x="632" y="236"/>
                  </a:cubicBezTo>
                  <a:cubicBezTo>
                    <a:pt x="632" y="238"/>
                    <a:pt x="631" y="238"/>
                    <a:pt x="631" y="239"/>
                  </a:cubicBezTo>
                  <a:close/>
                  <a:moveTo>
                    <a:pt x="242" y="246"/>
                  </a:moveTo>
                  <a:cubicBezTo>
                    <a:pt x="245" y="241"/>
                    <a:pt x="239" y="237"/>
                    <a:pt x="234" y="237"/>
                  </a:cubicBezTo>
                  <a:cubicBezTo>
                    <a:pt x="235" y="241"/>
                    <a:pt x="240" y="242"/>
                    <a:pt x="242" y="246"/>
                  </a:cubicBezTo>
                  <a:close/>
                  <a:moveTo>
                    <a:pt x="91" y="267"/>
                  </a:moveTo>
                  <a:cubicBezTo>
                    <a:pt x="88" y="261"/>
                    <a:pt x="86" y="253"/>
                    <a:pt x="82" y="248"/>
                  </a:cubicBezTo>
                  <a:cubicBezTo>
                    <a:pt x="76" y="245"/>
                    <a:pt x="70" y="241"/>
                    <a:pt x="64" y="237"/>
                  </a:cubicBezTo>
                  <a:cubicBezTo>
                    <a:pt x="69" y="251"/>
                    <a:pt x="79" y="262"/>
                    <a:pt x="91" y="267"/>
                  </a:cubicBezTo>
                  <a:close/>
                  <a:moveTo>
                    <a:pt x="564" y="248"/>
                  </a:moveTo>
                  <a:cubicBezTo>
                    <a:pt x="565" y="249"/>
                    <a:pt x="566" y="250"/>
                    <a:pt x="567" y="250"/>
                  </a:cubicBezTo>
                  <a:cubicBezTo>
                    <a:pt x="567" y="246"/>
                    <a:pt x="569" y="243"/>
                    <a:pt x="569" y="238"/>
                  </a:cubicBezTo>
                  <a:cubicBezTo>
                    <a:pt x="568" y="238"/>
                    <a:pt x="568" y="238"/>
                    <a:pt x="567" y="237"/>
                  </a:cubicBezTo>
                  <a:cubicBezTo>
                    <a:pt x="566" y="241"/>
                    <a:pt x="564" y="244"/>
                    <a:pt x="564" y="248"/>
                  </a:cubicBezTo>
                  <a:close/>
                  <a:moveTo>
                    <a:pt x="405" y="246"/>
                  </a:moveTo>
                  <a:cubicBezTo>
                    <a:pt x="407" y="241"/>
                    <a:pt x="400" y="240"/>
                    <a:pt x="398" y="238"/>
                  </a:cubicBezTo>
                  <a:cubicBezTo>
                    <a:pt x="399" y="242"/>
                    <a:pt x="401" y="245"/>
                    <a:pt x="405" y="246"/>
                  </a:cubicBezTo>
                  <a:close/>
                  <a:moveTo>
                    <a:pt x="250" y="241"/>
                  </a:moveTo>
                  <a:cubicBezTo>
                    <a:pt x="251" y="241"/>
                    <a:pt x="252" y="243"/>
                    <a:pt x="254" y="243"/>
                  </a:cubicBezTo>
                  <a:cubicBezTo>
                    <a:pt x="253" y="241"/>
                    <a:pt x="253" y="240"/>
                    <a:pt x="253" y="238"/>
                  </a:cubicBezTo>
                  <a:cubicBezTo>
                    <a:pt x="252" y="238"/>
                    <a:pt x="251" y="238"/>
                    <a:pt x="251" y="238"/>
                  </a:cubicBezTo>
                  <a:cubicBezTo>
                    <a:pt x="251" y="239"/>
                    <a:pt x="250" y="240"/>
                    <a:pt x="250" y="241"/>
                  </a:cubicBezTo>
                  <a:close/>
                  <a:moveTo>
                    <a:pt x="532" y="243"/>
                  </a:moveTo>
                  <a:cubicBezTo>
                    <a:pt x="534" y="244"/>
                    <a:pt x="534" y="246"/>
                    <a:pt x="537" y="246"/>
                  </a:cubicBezTo>
                  <a:cubicBezTo>
                    <a:pt x="537" y="244"/>
                    <a:pt x="538" y="244"/>
                    <a:pt x="538" y="242"/>
                  </a:cubicBezTo>
                  <a:cubicBezTo>
                    <a:pt x="537" y="241"/>
                    <a:pt x="536" y="239"/>
                    <a:pt x="533" y="239"/>
                  </a:cubicBezTo>
                  <a:cubicBezTo>
                    <a:pt x="534" y="241"/>
                    <a:pt x="533" y="242"/>
                    <a:pt x="532" y="243"/>
                  </a:cubicBezTo>
                  <a:close/>
                  <a:moveTo>
                    <a:pt x="119" y="250"/>
                  </a:moveTo>
                  <a:cubicBezTo>
                    <a:pt x="116" y="245"/>
                    <a:pt x="110" y="243"/>
                    <a:pt x="106" y="240"/>
                  </a:cubicBezTo>
                  <a:cubicBezTo>
                    <a:pt x="106" y="246"/>
                    <a:pt x="114" y="250"/>
                    <a:pt x="119" y="250"/>
                  </a:cubicBezTo>
                  <a:close/>
                  <a:moveTo>
                    <a:pt x="157" y="245"/>
                  </a:moveTo>
                  <a:cubicBezTo>
                    <a:pt x="153" y="244"/>
                    <a:pt x="152" y="241"/>
                    <a:pt x="149" y="240"/>
                  </a:cubicBezTo>
                  <a:cubicBezTo>
                    <a:pt x="151" y="242"/>
                    <a:pt x="154" y="249"/>
                    <a:pt x="157" y="245"/>
                  </a:cubicBezTo>
                  <a:close/>
                  <a:moveTo>
                    <a:pt x="172" y="243"/>
                  </a:moveTo>
                  <a:cubicBezTo>
                    <a:pt x="175" y="243"/>
                    <a:pt x="176" y="241"/>
                    <a:pt x="176" y="240"/>
                  </a:cubicBezTo>
                  <a:cubicBezTo>
                    <a:pt x="174" y="239"/>
                    <a:pt x="174" y="242"/>
                    <a:pt x="172" y="243"/>
                  </a:cubicBezTo>
                  <a:close/>
                  <a:moveTo>
                    <a:pt x="273" y="244"/>
                  </a:moveTo>
                  <a:cubicBezTo>
                    <a:pt x="276" y="246"/>
                    <a:pt x="278" y="249"/>
                    <a:pt x="282" y="249"/>
                  </a:cubicBezTo>
                  <a:cubicBezTo>
                    <a:pt x="284" y="243"/>
                    <a:pt x="275" y="236"/>
                    <a:pt x="273" y="244"/>
                  </a:cubicBezTo>
                  <a:close/>
                  <a:moveTo>
                    <a:pt x="518" y="244"/>
                  </a:moveTo>
                  <a:cubicBezTo>
                    <a:pt x="521" y="246"/>
                    <a:pt x="523" y="248"/>
                    <a:pt x="526" y="250"/>
                  </a:cubicBezTo>
                  <a:cubicBezTo>
                    <a:pt x="530" y="244"/>
                    <a:pt x="522" y="242"/>
                    <a:pt x="519" y="240"/>
                  </a:cubicBezTo>
                  <a:cubicBezTo>
                    <a:pt x="519" y="242"/>
                    <a:pt x="518" y="242"/>
                    <a:pt x="518" y="244"/>
                  </a:cubicBezTo>
                  <a:close/>
                  <a:moveTo>
                    <a:pt x="598" y="268"/>
                  </a:moveTo>
                  <a:cubicBezTo>
                    <a:pt x="598" y="270"/>
                    <a:pt x="598" y="270"/>
                    <a:pt x="600" y="268"/>
                  </a:cubicBezTo>
                  <a:cubicBezTo>
                    <a:pt x="599" y="265"/>
                    <a:pt x="601" y="264"/>
                    <a:pt x="603" y="262"/>
                  </a:cubicBezTo>
                  <a:cubicBezTo>
                    <a:pt x="604" y="257"/>
                    <a:pt x="604" y="253"/>
                    <a:pt x="607" y="249"/>
                  </a:cubicBezTo>
                  <a:cubicBezTo>
                    <a:pt x="606" y="246"/>
                    <a:pt x="607" y="243"/>
                    <a:pt x="606" y="240"/>
                  </a:cubicBezTo>
                  <a:cubicBezTo>
                    <a:pt x="603" y="247"/>
                    <a:pt x="601" y="258"/>
                    <a:pt x="598" y="268"/>
                  </a:cubicBezTo>
                  <a:close/>
                  <a:moveTo>
                    <a:pt x="621" y="277"/>
                  </a:moveTo>
                  <a:cubicBezTo>
                    <a:pt x="627" y="272"/>
                    <a:pt x="625" y="261"/>
                    <a:pt x="630" y="253"/>
                  </a:cubicBezTo>
                  <a:cubicBezTo>
                    <a:pt x="628" y="250"/>
                    <a:pt x="630" y="247"/>
                    <a:pt x="632" y="246"/>
                  </a:cubicBezTo>
                  <a:cubicBezTo>
                    <a:pt x="632" y="243"/>
                    <a:pt x="633" y="241"/>
                    <a:pt x="631" y="240"/>
                  </a:cubicBezTo>
                  <a:cubicBezTo>
                    <a:pt x="629" y="254"/>
                    <a:pt x="622" y="264"/>
                    <a:pt x="621" y="277"/>
                  </a:cubicBezTo>
                  <a:close/>
                  <a:moveTo>
                    <a:pt x="219" y="248"/>
                  </a:moveTo>
                  <a:cubicBezTo>
                    <a:pt x="220" y="244"/>
                    <a:pt x="213" y="240"/>
                    <a:pt x="211" y="241"/>
                  </a:cubicBezTo>
                  <a:cubicBezTo>
                    <a:pt x="214" y="243"/>
                    <a:pt x="215" y="246"/>
                    <a:pt x="219" y="248"/>
                  </a:cubicBezTo>
                  <a:close/>
                  <a:moveTo>
                    <a:pt x="386" y="246"/>
                  </a:moveTo>
                  <a:cubicBezTo>
                    <a:pt x="391" y="247"/>
                    <a:pt x="392" y="251"/>
                    <a:pt x="398" y="252"/>
                  </a:cubicBezTo>
                  <a:cubicBezTo>
                    <a:pt x="400" y="246"/>
                    <a:pt x="393" y="244"/>
                    <a:pt x="391" y="241"/>
                  </a:cubicBezTo>
                  <a:cubicBezTo>
                    <a:pt x="389" y="243"/>
                    <a:pt x="386" y="243"/>
                    <a:pt x="386" y="246"/>
                  </a:cubicBezTo>
                  <a:close/>
                  <a:moveTo>
                    <a:pt x="468" y="248"/>
                  </a:moveTo>
                  <a:cubicBezTo>
                    <a:pt x="465" y="246"/>
                    <a:pt x="464" y="242"/>
                    <a:pt x="459" y="241"/>
                  </a:cubicBezTo>
                  <a:cubicBezTo>
                    <a:pt x="461" y="244"/>
                    <a:pt x="465" y="248"/>
                    <a:pt x="468" y="248"/>
                  </a:cubicBezTo>
                  <a:close/>
                  <a:moveTo>
                    <a:pt x="46" y="252"/>
                  </a:moveTo>
                  <a:cubicBezTo>
                    <a:pt x="47" y="252"/>
                    <a:pt x="48" y="253"/>
                    <a:pt x="50" y="253"/>
                  </a:cubicBezTo>
                  <a:cubicBezTo>
                    <a:pt x="49" y="249"/>
                    <a:pt x="50" y="244"/>
                    <a:pt x="47" y="241"/>
                  </a:cubicBezTo>
                  <a:cubicBezTo>
                    <a:pt x="46" y="244"/>
                    <a:pt x="46" y="248"/>
                    <a:pt x="46" y="252"/>
                  </a:cubicBezTo>
                  <a:close/>
                  <a:moveTo>
                    <a:pt x="209" y="246"/>
                  </a:moveTo>
                  <a:cubicBezTo>
                    <a:pt x="208" y="244"/>
                    <a:pt x="207" y="242"/>
                    <a:pt x="205" y="241"/>
                  </a:cubicBezTo>
                  <a:cubicBezTo>
                    <a:pt x="204" y="244"/>
                    <a:pt x="208" y="245"/>
                    <a:pt x="209" y="246"/>
                  </a:cubicBezTo>
                  <a:close/>
                  <a:moveTo>
                    <a:pt x="303" y="245"/>
                  </a:moveTo>
                  <a:cubicBezTo>
                    <a:pt x="306" y="246"/>
                    <a:pt x="311" y="253"/>
                    <a:pt x="313" y="248"/>
                  </a:cubicBezTo>
                  <a:cubicBezTo>
                    <a:pt x="310" y="246"/>
                    <a:pt x="305" y="238"/>
                    <a:pt x="303" y="245"/>
                  </a:cubicBezTo>
                  <a:close/>
                  <a:moveTo>
                    <a:pt x="326" y="249"/>
                  </a:moveTo>
                  <a:cubicBezTo>
                    <a:pt x="328" y="250"/>
                    <a:pt x="329" y="251"/>
                    <a:pt x="330" y="252"/>
                  </a:cubicBezTo>
                  <a:cubicBezTo>
                    <a:pt x="333" y="249"/>
                    <a:pt x="334" y="246"/>
                    <a:pt x="337" y="243"/>
                  </a:cubicBezTo>
                  <a:cubicBezTo>
                    <a:pt x="333" y="240"/>
                    <a:pt x="326" y="246"/>
                    <a:pt x="326" y="249"/>
                  </a:cubicBezTo>
                  <a:close/>
                  <a:moveTo>
                    <a:pt x="488" y="246"/>
                  </a:moveTo>
                  <a:cubicBezTo>
                    <a:pt x="489" y="246"/>
                    <a:pt x="489" y="246"/>
                    <a:pt x="489" y="248"/>
                  </a:cubicBezTo>
                  <a:cubicBezTo>
                    <a:pt x="491" y="248"/>
                    <a:pt x="491" y="245"/>
                    <a:pt x="492" y="244"/>
                  </a:cubicBezTo>
                  <a:cubicBezTo>
                    <a:pt x="491" y="243"/>
                    <a:pt x="491" y="242"/>
                    <a:pt x="489" y="241"/>
                  </a:cubicBezTo>
                  <a:cubicBezTo>
                    <a:pt x="489" y="243"/>
                    <a:pt x="488" y="244"/>
                    <a:pt x="488" y="246"/>
                  </a:cubicBezTo>
                  <a:close/>
                  <a:moveTo>
                    <a:pt x="177" y="246"/>
                  </a:moveTo>
                  <a:cubicBezTo>
                    <a:pt x="181" y="249"/>
                    <a:pt x="188" y="255"/>
                    <a:pt x="191" y="249"/>
                  </a:cubicBezTo>
                  <a:cubicBezTo>
                    <a:pt x="187" y="247"/>
                    <a:pt x="180" y="238"/>
                    <a:pt x="177" y="246"/>
                  </a:cubicBezTo>
                  <a:close/>
                  <a:moveTo>
                    <a:pt x="502" y="251"/>
                  </a:moveTo>
                  <a:cubicBezTo>
                    <a:pt x="504" y="250"/>
                    <a:pt x="505" y="249"/>
                    <a:pt x="505" y="246"/>
                  </a:cubicBezTo>
                  <a:cubicBezTo>
                    <a:pt x="503" y="244"/>
                    <a:pt x="502" y="243"/>
                    <a:pt x="499" y="242"/>
                  </a:cubicBezTo>
                  <a:cubicBezTo>
                    <a:pt x="497" y="246"/>
                    <a:pt x="499" y="250"/>
                    <a:pt x="502" y="251"/>
                  </a:cubicBezTo>
                  <a:close/>
                  <a:moveTo>
                    <a:pt x="573" y="254"/>
                  </a:moveTo>
                  <a:cubicBezTo>
                    <a:pt x="575" y="252"/>
                    <a:pt x="576" y="243"/>
                    <a:pt x="573" y="242"/>
                  </a:cubicBezTo>
                  <a:cubicBezTo>
                    <a:pt x="572" y="245"/>
                    <a:pt x="568" y="252"/>
                    <a:pt x="573" y="254"/>
                  </a:cubicBezTo>
                  <a:close/>
                  <a:moveTo>
                    <a:pt x="149" y="252"/>
                  </a:moveTo>
                  <a:cubicBezTo>
                    <a:pt x="149" y="252"/>
                    <a:pt x="150" y="252"/>
                    <a:pt x="151" y="252"/>
                  </a:cubicBezTo>
                  <a:cubicBezTo>
                    <a:pt x="150" y="247"/>
                    <a:pt x="148" y="245"/>
                    <a:pt x="145" y="243"/>
                  </a:cubicBezTo>
                  <a:cubicBezTo>
                    <a:pt x="142" y="246"/>
                    <a:pt x="147" y="250"/>
                    <a:pt x="149" y="252"/>
                  </a:cubicBezTo>
                  <a:close/>
                  <a:moveTo>
                    <a:pt x="290" y="243"/>
                  </a:moveTo>
                  <a:cubicBezTo>
                    <a:pt x="287" y="246"/>
                    <a:pt x="291" y="250"/>
                    <a:pt x="293" y="252"/>
                  </a:cubicBezTo>
                  <a:cubicBezTo>
                    <a:pt x="295" y="251"/>
                    <a:pt x="297" y="250"/>
                    <a:pt x="297" y="248"/>
                  </a:cubicBezTo>
                  <a:cubicBezTo>
                    <a:pt x="294" y="248"/>
                    <a:pt x="294" y="244"/>
                    <a:pt x="290" y="243"/>
                  </a:cubicBezTo>
                  <a:close/>
                  <a:moveTo>
                    <a:pt x="57" y="258"/>
                  </a:moveTo>
                  <a:cubicBezTo>
                    <a:pt x="56" y="253"/>
                    <a:pt x="55" y="247"/>
                    <a:pt x="52" y="244"/>
                  </a:cubicBezTo>
                  <a:cubicBezTo>
                    <a:pt x="54" y="247"/>
                    <a:pt x="52" y="256"/>
                    <a:pt x="57" y="258"/>
                  </a:cubicBezTo>
                  <a:close/>
                  <a:moveTo>
                    <a:pt x="230" y="245"/>
                  </a:moveTo>
                  <a:cubicBezTo>
                    <a:pt x="231" y="248"/>
                    <a:pt x="236" y="250"/>
                    <a:pt x="239" y="250"/>
                  </a:cubicBezTo>
                  <a:cubicBezTo>
                    <a:pt x="237" y="247"/>
                    <a:pt x="233" y="244"/>
                    <a:pt x="230" y="245"/>
                  </a:cubicBezTo>
                  <a:close/>
                  <a:moveTo>
                    <a:pt x="332" y="254"/>
                  </a:moveTo>
                  <a:cubicBezTo>
                    <a:pt x="339" y="257"/>
                    <a:pt x="344" y="261"/>
                    <a:pt x="350" y="264"/>
                  </a:cubicBezTo>
                  <a:cubicBezTo>
                    <a:pt x="352" y="261"/>
                    <a:pt x="348" y="258"/>
                    <a:pt x="347" y="256"/>
                  </a:cubicBezTo>
                  <a:cubicBezTo>
                    <a:pt x="344" y="252"/>
                    <a:pt x="342" y="247"/>
                    <a:pt x="339" y="244"/>
                  </a:cubicBezTo>
                  <a:cubicBezTo>
                    <a:pt x="337" y="248"/>
                    <a:pt x="334" y="250"/>
                    <a:pt x="332" y="254"/>
                  </a:cubicBezTo>
                  <a:close/>
                  <a:moveTo>
                    <a:pt x="452" y="245"/>
                  </a:moveTo>
                  <a:cubicBezTo>
                    <a:pt x="452" y="247"/>
                    <a:pt x="453" y="247"/>
                    <a:pt x="454" y="247"/>
                  </a:cubicBezTo>
                  <a:cubicBezTo>
                    <a:pt x="455" y="245"/>
                    <a:pt x="454" y="244"/>
                    <a:pt x="453" y="244"/>
                  </a:cubicBezTo>
                  <a:cubicBezTo>
                    <a:pt x="453" y="245"/>
                    <a:pt x="453" y="245"/>
                    <a:pt x="452" y="245"/>
                  </a:cubicBezTo>
                  <a:close/>
                  <a:moveTo>
                    <a:pt x="540" y="249"/>
                  </a:moveTo>
                  <a:cubicBezTo>
                    <a:pt x="542" y="251"/>
                    <a:pt x="544" y="253"/>
                    <a:pt x="547" y="254"/>
                  </a:cubicBezTo>
                  <a:cubicBezTo>
                    <a:pt x="548" y="251"/>
                    <a:pt x="548" y="251"/>
                    <a:pt x="548" y="249"/>
                  </a:cubicBezTo>
                  <a:cubicBezTo>
                    <a:pt x="546" y="248"/>
                    <a:pt x="544" y="245"/>
                    <a:pt x="541" y="244"/>
                  </a:cubicBezTo>
                  <a:cubicBezTo>
                    <a:pt x="541" y="246"/>
                    <a:pt x="540" y="247"/>
                    <a:pt x="540" y="249"/>
                  </a:cubicBezTo>
                  <a:close/>
                  <a:moveTo>
                    <a:pt x="240" y="252"/>
                  </a:moveTo>
                  <a:cubicBezTo>
                    <a:pt x="242" y="253"/>
                    <a:pt x="243" y="254"/>
                    <a:pt x="245" y="254"/>
                  </a:cubicBezTo>
                  <a:cubicBezTo>
                    <a:pt x="245" y="251"/>
                    <a:pt x="249" y="252"/>
                    <a:pt x="248" y="249"/>
                  </a:cubicBezTo>
                  <a:cubicBezTo>
                    <a:pt x="247" y="248"/>
                    <a:pt x="247" y="246"/>
                    <a:pt x="245" y="246"/>
                  </a:cubicBezTo>
                  <a:cubicBezTo>
                    <a:pt x="244" y="248"/>
                    <a:pt x="241" y="250"/>
                    <a:pt x="240" y="252"/>
                  </a:cubicBezTo>
                  <a:close/>
                  <a:moveTo>
                    <a:pt x="359" y="250"/>
                  </a:moveTo>
                  <a:cubicBezTo>
                    <a:pt x="359" y="247"/>
                    <a:pt x="355" y="246"/>
                    <a:pt x="354" y="246"/>
                  </a:cubicBezTo>
                  <a:cubicBezTo>
                    <a:pt x="356" y="247"/>
                    <a:pt x="356" y="250"/>
                    <a:pt x="359" y="250"/>
                  </a:cubicBezTo>
                  <a:close/>
                  <a:moveTo>
                    <a:pt x="370" y="248"/>
                  </a:moveTo>
                  <a:cubicBezTo>
                    <a:pt x="368" y="248"/>
                    <a:pt x="366" y="247"/>
                    <a:pt x="368" y="246"/>
                  </a:cubicBezTo>
                  <a:cubicBezTo>
                    <a:pt x="363" y="246"/>
                    <a:pt x="370" y="252"/>
                    <a:pt x="370" y="248"/>
                  </a:cubicBezTo>
                  <a:close/>
                  <a:moveTo>
                    <a:pt x="476" y="252"/>
                  </a:moveTo>
                  <a:cubicBezTo>
                    <a:pt x="477" y="254"/>
                    <a:pt x="477" y="255"/>
                    <a:pt x="479" y="255"/>
                  </a:cubicBezTo>
                  <a:cubicBezTo>
                    <a:pt x="480" y="253"/>
                    <a:pt x="481" y="251"/>
                    <a:pt x="482" y="248"/>
                  </a:cubicBezTo>
                  <a:cubicBezTo>
                    <a:pt x="480" y="248"/>
                    <a:pt x="480" y="246"/>
                    <a:pt x="478" y="246"/>
                  </a:cubicBezTo>
                  <a:cubicBezTo>
                    <a:pt x="478" y="249"/>
                    <a:pt x="476" y="249"/>
                    <a:pt x="476" y="252"/>
                  </a:cubicBezTo>
                  <a:close/>
                  <a:moveTo>
                    <a:pt x="614" y="268"/>
                  </a:moveTo>
                  <a:cubicBezTo>
                    <a:pt x="615" y="261"/>
                    <a:pt x="621" y="251"/>
                    <a:pt x="618" y="246"/>
                  </a:cubicBezTo>
                  <a:cubicBezTo>
                    <a:pt x="617" y="253"/>
                    <a:pt x="611" y="259"/>
                    <a:pt x="614" y="268"/>
                  </a:cubicBezTo>
                  <a:close/>
                  <a:moveTo>
                    <a:pt x="139" y="248"/>
                  </a:moveTo>
                  <a:cubicBezTo>
                    <a:pt x="141" y="248"/>
                    <a:pt x="141" y="249"/>
                    <a:pt x="142" y="249"/>
                  </a:cubicBezTo>
                  <a:cubicBezTo>
                    <a:pt x="142" y="247"/>
                    <a:pt x="141" y="247"/>
                    <a:pt x="140" y="246"/>
                  </a:cubicBezTo>
                  <a:cubicBezTo>
                    <a:pt x="140" y="247"/>
                    <a:pt x="139" y="247"/>
                    <a:pt x="139" y="248"/>
                  </a:cubicBezTo>
                  <a:close/>
                  <a:moveTo>
                    <a:pt x="197" y="249"/>
                  </a:moveTo>
                  <a:cubicBezTo>
                    <a:pt x="203" y="251"/>
                    <a:pt x="205" y="255"/>
                    <a:pt x="210" y="256"/>
                  </a:cubicBezTo>
                  <a:cubicBezTo>
                    <a:pt x="208" y="253"/>
                    <a:pt x="201" y="244"/>
                    <a:pt x="197" y="249"/>
                  </a:cubicBezTo>
                  <a:close/>
                  <a:moveTo>
                    <a:pt x="278" y="258"/>
                  </a:moveTo>
                  <a:cubicBezTo>
                    <a:pt x="278" y="256"/>
                    <a:pt x="280" y="255"/>
                    <a:pt x="280" y="253"/>
                  </a:cubicBezTo>
                  <a:cubicBezTo>
                    <a:pt x="278" y="249"/>
                    <a:pt x="273" y="248"/>
                    <a:pt x="269" y="247"/>
                  </a:cubicBezTo>
                  <a:cubicBezTo>
                    <a:pt x="268" y="252"/>
                    <a:pt x="274" y="255"/>
                    <a:pt x="278" y="258"/>
                  </a:cubicBezTo>
                  <a:close/>
                  <a:moveTo>
                    <a:pt x="410" y="252"/>
                  </a:moveTo>
                  <a:cubicBezTo>
                    <a:pt x="413" y="252"/>
                    <a:pt x="413" y="250"/>
                    <a:pt x="413" y="248"/>
                  </a:cubicBezTo>
                  <a:cubicBezTo>
                    <a:pt x="412" y="246"/>
                    <a:pt x="409" y="250"/>
                    <a:pt x="410" y="252"/>
                  </a:cubicBezTo>
                  <a:close/>
                  <a:moveTo>
                    <a:pt x="525" y="254"/>
                  </a:moveTo>
                  <a:cubicBezTo>
                    <a:pt x="523" y="250"/>
                    <a:pt x="520" y="249"/>
                    <a:pt x="517" y="247"/>
                  </a:cubicBezTo>
                  <a:cubicBezTo>
                    <a:pt x="517" y="250"/>
                    <a:pt x="522" y="252"/>
                    <a:pt x="525" y="254"/>
                  </a:cubicBezTo>
                  <a:close/>
                  <a:moveTo>
                    <a:pt x="308" y="254"/>
                  </a:moveTo>
                  <a:cubicBezTo>
                    <a:pt x="308" y="253"/>
                    <a:pt x="309" y="253"/>
                    <a:pt x="309" y="252"/>
                  </a:cubicBezTo>
                  <a:cubicBezTo>
                    <a:pt x="307" y="251"/>
                    <a:pt x="303" y="247"/>
                    <a:pt x="301" y="248"/>
                  </a:cubicBezTo>
                  <a:cubicBezTo>
                    <a:pt x="303" y="250"/>
                    <a:pt x="304" y="254"/>
                    <a:pt x="308" y="254"/>
                  </a:cubicBezTo>
                  <a:close/>
                  <a:moveTo>
                    <a:pt x="534" y="255"/>
                  </a:moveTo>
                  <a:cubicBezTo>
                    <a:pt x="537" y="252"/>
                    <a:pt x="532" y="250"/>
                    <a:pt x="531" y="248"/>
                  </a:cubicBezTo>
                  <a:cubicBezTo>
                    <a:pt x="528" y="251"/>
                    <a:pt x="530" y="255"/>
                    <a:pt x="534" y="255"/>
                  </a:cubicBezTo>
                  <a:close/>
                  <a:moveTo>
                    <a:pt x="233" y="255"/>
                  </a:moveTo>
                  <a:cubicBezTo>
                    <a:pt x="235" y="255"/>
                    <a:pt x="236" y="254"/>
                    <a:pt x="236" y="252"/>
                  </a:cubicBezTo>
                  <a:cubicBezTo>
                    <a:pt x="233" y="251"/>
                    <a:pt x="231" y="250"/>
                    <a:pt x="228" y="249"/>
                  </a:cubicBezTo>
                  <a:cubicBezTo>
                    <a:pt x="229" y="251"/>
                    <a:pt x="231" y="253"/>
                    <a:pt x="233" y="255"/>
                  </a:cubicBezTo>
                  <a:close/>
                  <a:moveTo>
                    <a:pt x="459" y="252"/>
                  </a:moveTo>
                  <a:cubicBezTo>
                    <a:pt x="462" y="252"/>
                    <a:pt x="466" y="258"/>
                    <a:pt x="468" y="256"/>
                  </a:cubicBezTo>
                  <a:cubicBezTo>
                    <a:pt x="467" y="254"/>
                    <a:pt x="462" y="251"/>
                    <a:pt x="459" y="249"/>
                  </a:cubicBezTo>
                  <a:cubicBezTo>
                    <a:pt x="459" y="250"/>
                    <a:pt x="459" y="251"/>
                    <a:pt x="459" y="252"/>
                  </a:cubicBezTo>
                  <a:close/>
                  <a:moveTo>
                    <a:pt x="256" y="252"/>
                  </a:moveTo>
                  <a:cubicBezTo>
                    <a:pt x="258" y="252"/>
                    <a:pt x="259" y="252"/>
                    <a:pt x="259" y="251"/>
                  </a:cubicBezTo>
                  <a:cubicBezTo>
                    <a:pt x="257" y="251"/>
                    <a:pt x="257" y="249"/>
                    <a:pt x="255" y="249"/>
                  </a:cubicBezTo>
                  <a:cubicBezTo>
                    <a:pt x="255" y="251"/>
                    <a:pt x="257" y="251"/>
                    <a:pt x="256" y="252"/>
                  </a:cubicBezTo>
                  <a:close/>
                  <a:moveTo>
                    <a:pt x="448" y="260"/>
                  </a:moveTo>
                  <a:cubicBezTo>
                    <a:pt x="450" y="257"/>
                    <a:pt x="451" y="254"/>
                    <a:pt x="452" y="251"/>
                  </a:cubicBezTo>
                  <a:cubicBezTo>
                    <a:pt x="445" y="246"/>
                    <a:pt x="442" y="258"/>
                    <a:pt x="448" y="260"/>
                  </a:cubicBezTo>
                  <a:close/>
                  <a:moveTo>
                    <a:pt x="414" y="254"/>
                  </a:moveTo>
                  <a:cubicBezTo>
                    <a:pt x="416" y="256"/>
                    <a:pt x="419" y="257"/>
                    <a:pt x="421" y="254"/>
                  </a:cubicBezTo>
                  <a:cubicBezTo>
                    <a:pt x="420" y="250"/>
                    <a:pt x="415" y="249"/>
                    <a:pt x="414" y="254"/>
                  </a:cubicBezTo>
                  <a:close/>
                  <a:moveTo>
                    <a:pt x="501" y="255"/>
                  </a:moveTo>
                  <a:cubicBezTo>
                    <a:pt x="499" y="253"/>
                    <a:pt x="499" y="250"/>
                    <a:pt x="495" y="250"/>
                  </a:cubicBezTo>
                  <a:cubicBezTo>
                    <a:pt x="496" y="253"/>
                    <a:pt x="498" y="254"/>
                    <a:pt x="501" y="255"/>
                  </a:cubicBezTo>
                  <a:close/>
                  <a:moveTo>
                    <a:pt x="509" y="260"/>
                  </a:moveTo>
                  <a:cubicBezTo>
                    <a:pt x="509" y="257"/>
                    <a:pt x="509" y="256"/>
                    <a:pt x="512" y="255"/>
                  </a:cubicBezTo>
                  <a:cubicBezTo>
                    <a:pt x="510" y="254"/>
                    <a:pt x="512" y="250"/>
                    <a:pt x="509" y="250"/>
                  </a:cubicBezTo>
                  <a:cubicBezTo>
                    <a:pt x="509" y="253"/>
                    <a:pt x="505" y="258"/>
                    <a:pt x="509" y="260"/>
                  </a:cubicBezTo>
                  <a:close/>
                  <a:moveTo>
                    <a:pt x="580" y="293"/>
                  </a:moveTo>
                  <a:cubicBezTo>
                    <a:pt x="581" y="286"/>
                    <a:pt x="583" y="278"/>
                    <a:pt x="586" y="272"/>
                  </a:cubicBezTo>
                  <a:cubicBezTo>
                    <a:pt x="587" y="265"/>
                    <a:pt x="592" y="256"/>
                    <a:pt x="591" y="250"/>
                  </a:cubicBezTo>
                  <a:cubicBezTo>
                    <a:pt x="586" y="264"/>
                    <a:pt x="579" y="280"/>
                    <a:pt x="580" y="293"/>
                  </a:cubicBezTo>
                  <a:close/>
                  <a:moveTo>
                    <a:pt x="74" y="269"/>
                  </a:moveTo>
                  <a:cubicBezTo>
                    <a:pt x="74" y="267"/>
                    <a:pt x="77" y="268"/>
                    <a:pt x="78" y="267"/>
                  </a:cubicBezTo>
                  <a:cubicBezTo>
                    <a:pt x="74" y="261"/>
                    <a:pt x="67" y="254"/>
                    <a:pt x="60" y="252"/>
                  </a:cubicBezTo>
                  <a:cubicBezTo>
                    <a:pt x="61" y="261"/>
                    <a:pt x="67" y="266"/>
                    <a:pt x="74" y="269"/>
                  </a:cubicBezTo>
                  <a:close/>
                  <a:moveTo>
                    <a:pt x="127" y="254"/>
                  </a:moveTo>
                  <a:cubicBezTo>
                    <a:pt x="128" y="254"/>
                    <a:pt x="127" y="252"/>
                    <a:pt x="128" y="251"/>
                  </a:cubicBezTo>
                  <a:cubicBezTo>
                    <a:pt x="127" y="251"/>
                    <a:pt x="126" y="251"/>
                    <a:pt x="126" y="251"/>
                  </a:cubicBezTo>
                  <a:cubicBezTo>
                    <a:pt x="126" y="252"/>
                    <a:pt x="125" y="255"/>
                    <a:pt x="127" y="254"/>
                  </a:cubicBezTo>
                  <a:close/>
                  <a:moveTo>
                    <a:pt x="190" y="254"/>
                  </a:moveTo>
                  <a:cubicBezTo>
                    <a:pt x="196" y="255"/>
                    <a:pt x="199" y="260"/>
                    <a:pt x="205" y="261"/>
                  </a:cubicBezTo>
                  <a:cubicBezTo>
                    <a:pt x="205" y="260"/>
                    <a:pt x="207" y="260"/>
                    <a:pt x="207" y="258"/>
                  </a:cubicBezTo>
                  <a:cubicBezTo>
                    <a:pt x="202" y="257"/>
                    <a:pt x="195" y="247"/>
                    <a:pt x="190" y="254"/>
                  </a:cubicBezTo>
                  <a:close/>
                  <a:moveTo>
                    <a:pt x="485" y="263"/>
                  </a:moveTo>
                  <a:cubicBezTo>
                    <a:pt x="486" y="260"/>
                    <a:pt x="488" y="257"/>
                    <a:pt x="489" y="253"/>
                  </a:cubicBezTo>
                  <a:cubicBezTo>
                    <a:pt x="487" y="253"/>
                    <a:pt x="488" y="251"/>
                    <a:pt x="485" y="251"/>
                  </a:cubicBezTo>
                  <a:cubicBezTo>
                    <a:pt x="485" y="255"/>
                    <a:pt x="480" y="260"/>
                    <a:pt x="485" y="263"/>
                  </a:cubicBezTo>
                  <a:close/>
                  <a:moveTo>
                    <a:pt x="39" y="255"/>
                  </a:moveTo>
                  <a:cubicBezTo>
                    <a:pt x="41" y="257"/>
                    <a:pt x="40" y="262"/>
                    <a:pt x="42" y="263"/>
                  </a:cubicBezTo>
                  <a:cubicBezTo>
                    <a:pt x="41" y="259"/>
                    <a:pt x="45" y="254"/>
                    <a:pt x="41" y="252"/>
                  </a:cubicBezTo>
                  <a:cubicBezTo>
                    <a:pt x="41" y="254"/>
                    <a:pt x="40" y="254"/>
                    <a:pt x="39" y="255"/>
                  </a:cubicBezTo>
                  <a:close/>
                  <a:moveTo>
                    <a:pt x="121" y="259"/>
                  </a:moveTo>
                  <a:cubicBezTo>
                    <a:pt x="121" y="257"/>
                    <a:pt x="120" y="257"/>
                    <a:pt x="120" y="255"/>
                  </a:cubicBezTo>
                  <a:cubicBezTo>
                    <a:pt x="116" y="256"/>
                    <a:pt x="115" y="250"/>
                    <a:pt x="111" y="252"/>
                  </a:cubicBezTo>
                  <a:cubicBezTo>
                    <a:pt x="114" y="255"/>
                    <a:pt x="117" y="257"/>
                    <a:pt x="121" y="259"/>
                  </a:cubicBezTo>
                  <a:close/>
                  <a:moveTo>
                    <a:pt x="299" y="259"/>
                  </a:moveTo>
                  <a:cubicBezTo>
                    <a:pt x="301" y="259"/>
                    <a:pt x="301" y="258"/>
                    <a:pt x="303" y="258"/>
                  </a:cubicBezTo>
                  <a:cubicBezTo>
                    <a:pt x="302" y="256"/>
                    <a:pt x="302" y="256"/>
                    <a:pt x="303" y="254"/>
                  </a:cubicBezTo>
                  <a:cubicBezTo>
                    <a:pt x="299" y="254"/>
                    <a:pt x="300" y="251"/>
                    <a:pt x="296" y="252"/>
                  </a:cubicBezTo>
                  <a:cubicBezTo>
                    <a:pt x="294" y="256"/>
                    <a:pt x="298" y="256"/>
                    <a:pt x="299" y="259"/>
                  </a:cubicBezTo>
                  <a:close/>
                  <a:moveTo>
                    <a:pt x="362" y="252"/>
                  </a:moveTo>
                  <a:cubicBezTo>
                    <a:pt x="362" y="255"/>
                    <a:pt x="363" y="253"/>
                    <a:pt x="365" y="254"/>
                  </a:cubicBezTo>
                  <a:cubicBezTo>
                    <a:pt x="366" y="252"/>
                    <a:pt x="363" y="251"/>
                    <a:pt x="362" y="252"/>
                  </a:cubicBezTo>
                  <a:close/>
                  <a:moveTo>
                    <a:pt x="566" y="255"/>
                  </a:moveTo>
                  <a:cubicBezTo>
                    <a:pt x="566" y="253"/>
                    <a:pt x="564" y="252"/>
                    <a:pt x="562" y="252"/>
                  </a:cubicBezTo>
                  <a:cubicBezTo>
                    <a:pt x="562" y="254"/>
                    <a:pt x="564" y="256"/>
                    <a:pt x="566" y="255"/>
                  </a:cubicBezTo>
                  <a:close/>
                  <a:moveTo>
                    <a:pt x="248" y="256"/>
                  </a:moveTo>
                  <a:cubicBezTo>
                    <a:pt x="250" y="258"/>
                    <a:pt x="253" y="258"/>
                    <a:pt x="255" y="256"/>
                  </a:cubicBezTo>
                  <a:cubicBezTo>
                    <a:pt x="254" y="254"/>
                    <a:pt x="253" y="253"/>
                    <a:pt x="251" y="252"/>
                  </a:cubicBezTo>
                  <a:cubicBezTo>
                    <a:pt x="250" y="254"/>
                    <a:pt x="249" y="254"/>
                    <a:pt x="248" y="256"/>
                  </a:cubicBezTo>
                  <a:close/>
                  <a:moveTo>
                    <a:pt x="550" y="257"/>
                  </a:moveTo>
                  <a:cubicBezTo>
                    <a:pt x="552" y="258"/>
                    <a:pt x="552" y="260"/>
                    <a:pt x="554" y="260"/>
                  </a:cubicBezTo>
                  <a:cubicBezTo>
                    <a:pt x="554" y="258"/>
                    <a:pt x="554" y="256"/>
                    <a:pt x="555" y="254"/>
                  </a:cubicBezTo>
                  <a:cubicBezTo>
                    <a:pt x="553" y="254"/>
                    <a:pt x="554" y="252"/>
                    <a:pt x="552" y="252"/>
                  </a:cubicBezTo>
                  <a:cubicBezTo>
                    <a:pt x="551" y="254"/>
                    <a:pt x="550" y="255"/>
                    <a:pt x="550" y="257"/>
                  </a:cubicBezTo>
                  <a:close/>
                  <a:moveTo>
                    <a:pt x="169" y="253"/>
                  </a:moveTo>
                  <a:cubicBezTo>
                    <a:pt x="168" y="255"/>
                    <a:pt x="166" y="256"/>
                    <a:pt x="163" y="257"/>
                  </a:cubicBezTo>
                  <a:cubicBezTo>
                    <a:pt x="163" y="255"/>
                    <a:pt x="162" y="254"/>
                    <a:pt x="160" y="254"/>
                  </a:cubicBezTo>
                  <a:cubicBezTo>
                    <a:pt x="163" y="262"/>
                    <a:pt x="173" y="266"/>
                    <a:pt x="179" y="258"/>
                  </a:cubicBezTo>
                  <a:cubicBezTo>
                    <a:pt x="174" y="257"/>
                    <a:pt x="173" y="254"/>
                    <a:pt x="169" y="253"/>
                  </a:cubicBezTo>
                  <a:close/>
                  <a:moveTo>
                    <a:pt x="375" y="255"/>
                  </a:moveTo>
                  <a:cubicBezTo>
                    <a:pt x="382" y="257"/>
                    <a:pt x="388" y="267"/>
                    <a:pt x="395" y="265"/>
                  </a:cubicBezTo>
                  <a:cubicBezTo>
                    <a:pt x="390" y="259"/>
                    <a:pt x="383" y="256"/>
                    <a:pt x="376" y="253"/>
                  </a:cubicBezTo>
                  <a:cubicBezTo>
                    <a:pt x="376" y="254"/>
                    <a:pt x="374" y="254"/>
                    <a:pt x="375" y="255"/>
                  </a:cubicBezTo>
                  <a:close/>
                  <a:moveTo>
                    <a:pt x="261" y="256"/>
                  </a:moveTo>
                  <a:cubicBezTo>
                    <a:pt x="265" y="260"/>
                    <a:pt x="267" y="264"/>
                    <a:pt x="272" y="267"/>
                  </a:cubicBezTo>
                  <a:cubicBezTo>
                    <a:pt x="274" y="262"/>
                    <a:pt x="266" y="257"/>
                    <a:pt x="262" y="254"/>
                  </a:cubicBezTo>
                  <a:cubicBezTo>
                    <a:pt x="262" y="255"/>
                    <a:pt x="261" y="255"/>
                    <a:pt x="261" y="256"/>
                  </a:cubicBezTo>
                  <a:close/>
                  <a:moveTo>
                    <a:pt x="355" y="256"/>
                  </a:moveTo>
                  <a:cubicBezTo>
                    <a:pt x="355" y="255"/>
                    <a:pt x="356" y="255"/>
                    <a:pt x="356" y="254"/>
                  </a:cubicBezTo>
                  <a:cubicBezTo>
                    <a:pt x="356" y="254"/>
                    <a:pt x="353" y="253"/>
                    <a:pt x="353" y="254"/>
                  </a:cubicBezTo>
                  <a:cubicBezTo>
                    <a:pt x="354" y="254"/>
                    <a:pt x="353" y="256"/>
                    <a:pt x="355" y="256"/>
                  </a:cubicBezTo>
                  <a:close/>
                  <a:moveTo>
                    <a:pt x="631" y="266"/>
                  </a:moveTo>
                  <a:cubicBezTo>
                    <a:pt x="633" y="261"/>
                    <a:pt x="634" y="257"/>
                    <a:pt x="632" y="254"/>
                  </a:cubicBezTo>
                  <a:cubicBezTo>
                    <a:pt x="632" y="258"/>
                    <a:pt x="629" y="262"/>
                    <a:pt x="631" y="266"/>
                  </a:cubicBezTo>
                  <a:close/>
                  <a:moveTo>
                    <a:pt x="236" y="259"/>
                  </a:moveTo>
                  <a:cubicBezTo>
                    <a:pt x="239" y="259"/>
                    <a:pt x="241" y="258"/>
                    <a:pt x="242" y="255"/>
                  </a:cubicBezTo>
                  <a:cubicBezTo>
                    <a:pt x="239" y="253"/>
                    <a:pt x="236" y="256"/>
                    <a:pt x="236" y="259"/>
                  </a:cubicBezTo>
                  <a:close/>
                  <a:moveTo>
                    <a:pt x="406" y="257"/>
                  </a:moveTo>
                  <a:cubicBezTo>
                    <a:pt x="407" y="256"/>
                    <a:pt x="409" y="255"/>
                    <a:pt x="406" y="254"/>
                  </a:cubicBezTo>
                  <a:cubicBezTo>
                    <a:pt x="406" y="255"/>
                    <a:pt x="405" y="257"/>
                    <a:pt x="406" y="257"/>
                  </a:cubicBezTo>
                  <a:close/>
                  <a:moveTo>
                    <a:pt x="200" y="266"/>
                  </a:moveTo>
                  <a:cubicBezTo>
                    <a:pt x="200" y="265"/>
                    <a:pt x="202" y="265"/>
                    <a:pt x="203" y="264"/>
                  </a:cubicBezTo>
                  <a:cubicBezTo>
                    <a:pt x="200" y="259"/>
                    <a:pt x="192" y="259"/>
                    <a:pt x="188" y="255"/>
                  </a:cubicBezTo>
                  <a:cubicBezTo>
                    <a:pt x="192" y="259"/>
                    <a:pt x="196" y="262"/>
                    <a:pt x="200" y="266"/>
                  </a:cubicBezTo>
                  <a:close/>
                  <a:moveTo>
                    <a:pt x="285" y="263"/>
                  </a:moveTo>
                  <a:cubicBezTo>
                    <a:pt x="286" y="261"/>
                    <a:pt x="288" y="260"/>
                    <a:pt x="289" y="258"/>
                  </a:cubicBezTo>
                  <a:cubicBezTo>
                    <a:pt x="286" y="258"/>
                    <a:pt x="285" y="256"/>
                    <a:pt x="284" y="255"/>
                  </a:cubicBezTo>
                  <a:cubicBezTo>
                    <a:pt x="281" y="257"/>
                    <a:pt x="280" y="262"/>
                    <a:pt x="285" y="263"/>
                  </a:cubicBezTo>
                  <a:close/>
                  <a:moveTo>
                    <a:pt x="399" y="258"/>
                  </a:moveTo>
                  <a:cubicBezTo>
                    <a:pt x="400" y="256"/>
                    <a:pt x="395" y="254"/>
                    <a:pt x="393" y="255"/>
                  </a:cubicBezTo>
                  <a:cubicBezTo>
                    <a:pt x="395" y="256"/>
                    <a:pt x="396" y="258"/>
                    <a:pt x="399" y="258"/>
                  </a:cubicBezTo>
                  <a:close/>
                  <a:moveTo>
                    <a:pt x="110" y="258"/>
                  </a:moveTo>
                  <a:cubicBezTo>
                    <a:pt x="108" y="258"/>
                    <a:pt x="107" y="254"/>
                    <a:pt x="106" y="256"/>
                  </a:cubicBezTo>
                  <a:cubicBezTo>
                    <a:pt x="107" y="256"/>
                    <a:pt x="109" y="259"/>
                    <a:pt x="110" y="258"/>
                  </a:cubicBezTo>
                  <a:close/>
                  <a:moveTo>
                    <a:pt x="455" y="264"/>
                  </a:moveTo>
                  <a:cubicBezTo>
                    <a:pt x="457" y="266"/>
                    <a:pt x="460" y="271"/>
                    <a:pt x="463" y="269"/>
                  </a:cubicBezTo>
                  <a:cubicBezTo>
                    <a:pt x="462" y="267"/>
                    <a:pt x="466" y="264"/>
                    <a:pt x="466" y="259"/>
                  </a:cubicBezTo>
                  <a:cubicBezTo>
                    <a:pt x="461" y="260"/>
                    <a:pt x="461" y="256"/>
                    <a:pt x="457" y="255"/>
                  </a:cubicBezTo>
                  <a:cubicBezTo>
                    <a:pt x="457" y="258"/>
                    <a:pt x="455" y="260"/>
                    <a:pt x="455" y="264"/>
                  </a:cubicBezTo>
                  <a:close/>
                  <a:moveTo>
                    <a:pt x="516" y="268"/>
                  </a:moveTo>
                  <a:cubicBezTo>
                    <a:pt x="518" y="267"/>
                    <a:pt x="518" y="269"/>
                    <a:pt x="519" y="269"/>
                  </a:cubicBezTo>
                  <a:cubicBezTo>
                    <a:pt x="520" y="266"/>
                    <a:pt x="522" y="263"/>
                    <a:pt x="523" y="260"/>
                  </a:cubicBezTo>
                  <a:cubicBezTo>
                    <a:pt x="521" y="259"/>
                    <a:pt x="519" y="256"/>
                    <a:pt x="516" y="255"/>
                  </a:cubicBezTo>
                  <a:cubicBezTo>
                    <a:pt x="517" y="261"/>
                    <a:pt x="517" y="263"/>
                    <a:pt x="516" y="268"/>
                  </a:cubicBezTo>
                  <a:close/>
                  <a:moveTo>
                    <a:pt x="528" y="258"/>
                  </a:moveTo>
                  <a:cubicBezTo>
                    <a:pt x="530" y="258"/>
                    <a:pt x="532" y="260"/>
                    <a:pt x="533" y="259"/>
                  </a:cubicBezTo>
                  <a:cubicBezTo>
                    <a:pt x="531" y="258"/>
                    <a:pt x="531" y="255"/>
                    <a:pt x="528" y="255"/>
                  </a:cubicBezTo>
                  <a:cubicBezTo>
                    <a:pt x="528" y="256"/>
                    <a:pt x="528" y="257"/>
                    <a:pt x="528" y="258"/>
                  </a:cubicBezTo>
                  <a:close/>
                  <a:moveTo>
                    <a:pt x="46" y="266"/>
                  </a:moveTo>
                  <a:cubicBezTo>
                    <a:pt x="49" y="267"/>
                    <a:pt x="51" y="270"/>
                    <a:pt x="55" y="271"/>
                  </a:cubicBezTo>
                  <a:cubicBezTo>
                    <a:pt x="52" y="266"/>
                    <a:pt x="54" y="256"/>
                    <a:pt x="46" y="256"/>
                  </a:cubicBezTo>
                  <a:cubicBezTo>
                    <a:pt x="46" y="261"/>
                    <a:pt x="46" y="261"/>
                    <a:pt x="46" y="266"/>
                  </a:cubicBezTo>
                  <a:close/>
                  <a:moveTo>
                    <a:pt x="330" y="257"/>
                  </a:moveTo>
                  <a:cubicBezTo>
                    <a:pt x="333" y="262"/>
                    <a:pt x="339" y="265"/>
                    <a:pt x="344" y="268"/>
                  </a:cubicBezTo>
                  <a:cubicBezTo>
                    <a:pt x="344" y="266"/>
                    <a:pt x="346" y="267"/>
                    <a:pt x="346" y="265"/>
                  </a:cubicBezTo>
                  <a:cubicBezTo>
                    <a:pt x="340" y="263"/>
                    <a:pt x="335" y="257"/>
                    <a:pt x="330" y="257"/>
                  </a:cubicBezTo>
                  <a:close/>
                  <a:moveTo>
                    <a:pt x="492" y="257"/>
                  </a:moveTo>
                  <a:cubicBezTo>
                    <a:pt x="492" y="261"/>
                    <a:pt x="489" y="262"/>
                    <a:pt x="490" y="266"/>
                  </a:cubicBezTo>
                  <a:cubicBezTo>
                    <a:pt x="492" y="267"/>
                    <a:pt x="492" y="270"/>
                    <a:pt x="496" y="270"/>
                  </a:cubicBezTo>
                  <a:cubicBezTo>
                    <a:pt x="496" y="267"/>
                    <a:pt x="498" y="265"/>
                    <a:pt x="499" y="262"/>
                  </a:cubicBezTo>
                  <a:cubicBezTo>
                    <a:pt x="498" y="259"/>
                    <a:pt x="496" y="258"/>
                    <a:pt x="496" y="256"/>
                  </a:cubicBezTo>
                  <a:cubicBezTo>
                    <a:pt x="495" y="257"/>
                    <a:pt x="493" y="256"/>
                    <a:pt x="492" y="257"/>
                  </a:cubicBezTo>
                  <a:close/>
                  <a:moveTo>
                    <a:pt x="572" y="259"/>
                  </a:moveTo>
                  <a:cubicBezTo>
                    <a:pt x="572" y="257"/>
                    <a:pt x="570" y="256"/>
                    <a:pt x="569" y="256"/>
                  </a:cubicBezTo>
                  <a:cubicBezTo>
                    <a:pt x="569" y="258"/>
                    <a:pt x="570" y="259"/>
                    <a:pt x="572" y="259"/>
                  </a:cubicBezTo>
                  <a:close/>
                  <a:moveTo>
                    <a:pt x="537" y="258"/>
                  </a:moveTo>
                  <a:cubicBezTo>
                    <a:pt x="538" y="260"/>
                    <a:pt x="540" y="262"/>
                    <a:pt x="543" y="263"/>
                  </a:cubicBezTo>
                  <a:cubicBezTo>
                    <a:pt x="542" y="260"/>
                    <a:pt x="539" y="260"/>
                    <a:pt x="540" y="257"/>
                  </a:cubicBezTo>
                  <a:cubicBezTo>
                    <a:pt x="539" y="257"/>
                    <a:pt x="538" y="257"/>
                    <a:pt x="538" y="257"/>
                  </a:cubicBezTo>
                  <a:cubicBezTo>
                    <a:pt x="538" y="257"/>
                    <a:pt x="538" y="258"/>
                    <a:pt x="537" y="258"/>
                  </a:cubicBezTo>
                  <a:close/>
                  <a:moveTo>
                    <a:pt x="239" y="263"/>
                  </a:moveTo>
                  <a:cubicBezTo>
                    <a:pt x="242" y="264"/>
                    <a:pt x="242" y="267"/>
                    <a:pt x="245" y="266"/>
                  </a:cubicBezTo>
                  <a:cubicBezTo>
                    <a:pt x="246" y="264"/>
                    <a:pt x="247" y="262"/>
                    <a:pt x="250" y="261"/>
                  </a:cubicBezTo>
                  <a:cubicBezTo>
                    <a:pt x="247" y="255"/>
                    <a:pt x="242" y="259"/>
                    <a:pt x="239" y="263"/>
                  </a:cubicBezTo>
                  <a:close/>
                  <a:moveTo>
                    <a:pt x="409" y="260"/>
                  </a:moveTo>
                  <a:cubicBezTo>
                    <a:pt x="412" y="259"/>
                    <a:pt x="413" y="264"/>
                    <a:pt x="416" y="263"/>
                  </a:cubicBezTo>
                  <a:cubicBezTo>
                    <a:pt x="415" y="260"/>
                    <a:pt x="413" y="258"/>
                    <a:pt x="410" y="257"/>
                  </a:cubicBezTo>
                  <a:cubicBezTo>
                    <a:pt x="410" y="258"/>
                    <a:pt x="408" y="258"/>
                    <a:pt x="409" y="260"/>
                  </a:cubicBezTo>
                  <a:close/>
                  <a:moveTo>
                    <a:pt x="138" y="261"/>
                  </a:moveTo>
                  <a:cubicBezTo>
                    <a:pt x="139" y="259"/>
                    <a:pt x="137" y="258"/>
                    <a:pt x="135" y="258"/>
                  </a:cubicBezTo>
                  <a:cubicBezTo>
                    <a:pt x="135" y="260"/>
                    <a:pt x="136" y="261"/>
                    <a:pt x="138" y="261"/>
                  </a:cubicBezTo>
                  <a:close/>
                  <a:moveTo>
                    <a:pt x="312" y="262"/>
                  </a:moveTo>
                  <a:cubicBezTo>
                    <a:pt x="313" y="262"/>
                    <a:pt x="315" y="259"/>
                    <a:pt x="314" y="258"/>
                  </a:cubicBezTo>
                  <a:cubicBezTo>
                    <a:pt x="314" y="259"/>
                    <a:pt x="312" y="260"/>
                    <a:pt x="312" y="262"/>
                  </a:cubicBezTo>
                  <a:close/>
                  <a:moveTo>
                    <a:pt x="316" y="267"/>
                  </a:moveTo>
                  <a:cubicBezTo>
                    <a:pt x="320" y="266"/>
                    <a:pt x="320" y="262"/>
                    <a:pt x="323" y="260"/>
                  </a:cubicBezTo>
                  <a:cubicBezTo>
                    <a:pt x="322" y="260"/>
                    <a:pt x="322" y="258"/>
                    <a:pt x="320" y="258"/>
                  </a:cubicBezTo>
                  <a:cubicBezTo>
                    <a:pt x="319" y="261"/>
                    <a:pt x="315" y="263"/>
                    <a:pt x="316" y="267"/>
                  </a:cubicBezTo>
                  <a:close/>
                  <a:moveTo>
                    <a:pt x="369" y="259"/>
                  </a:moveTo>
                  <a:cubicBezTo>
                    <a:pt x="371" y="259"/>
                    <a:pt x="371" y="261"/>
                    <a:pt x="372" y="260"/>
                  </a:cubicBezTo>
                  <a:cubicBezTo>
                    <a:pt x="373" y="259"/>
                    <a:pt x="371" y="258"/>
                    <a:pt x="371" y="258"/>
                  </a:cubicBezTo>
                  <a:cubicBezTo>
                    <a:pt x="371" y="259"/>
                    <a:pt x="370" y="258"/>
                    <a:pt x="369" y="259"/>
                  </a:cubicBezTo>
                  <a:close/>
                  <a:moveTo>
                    <a:pt x="558" y="263"/>
                  </a:moveTo>
                  <a:cubicBezTo>
                    <a:pt x="559" y="263"/>
                    <a:pt x="560" y="265"/>
                    <a:pt x="562" y="265"/>
                  </a:cubicBezTo>
                  <a:cubicBezTo>
                    <a:pt x="564" y="262"/>
                    <a:pt x="562" y="259"/>
                    <a:pt x="560" y="258"/>
                  </a:cubicBezTo>
                  <a:cubicBezTo>
                    <a:pt x="559" y="260"/>
                    <a:pt x="558" y="261"/>
                    <a:pt x="558" y="263"/>
                  </a:cubicBezTo>
                  <a:close/>
                  <a:moveTo>
                    <a:pt x="256" y="261"/>
                  </a:moveTo>
                  <a:cubicBezTo>
                    <a:pt x="258" y="261"/>
                    <a:pt x="259" y="263"/>
                    <a:pt x="261" y="263"/>
                  </a:cubicBezTo>
                  <a:cubicBezTo>
                    <a:pt x="261" y="261"/>
                    <a:pt x="259" y="259"/>
                    <a:pt x="257" y="258"/>
                  </a:cubicBezTo>
                  <a:cubicBezTo>
                    <a:pt x="257" y="260"/>
                    <a:pt x="255" y="259"/>
                    <a:pt x="256" y="261"/>
                  </a:cubicBezTo>
                  <a:close/>
                  <a:moveTo>
                    <a:pt x="165" y="266"/>
                  </a:moveTo>
                  <a:cubicBezTo>
                    <a:pt x="162" y="264"/>
                    <a:pt x="160" y="260"/>
                    <a:pt x="155" y="259"/>
                  </a:cubicBezTo>
                  <a:cubicBezTo>
                    <a:pt x="157" y="262"/>
                    <a:pt x="162" y="266"/>
                    <a:pt x="165" y="266"/>
                  </a:cubicBezTo>
                  <a:close/>
                  <a:moveTo>
                    <a:pt x="303" y="260"/>
                  </a:moveTo>
                  <a:cubicBezTo>
                    <a:pt x="303" y="264"/>
                    <a:pt x="306" y="261"/>
                    <a:pt x="306" y="259"/>
                  </a:cubicBezTo>
                  <a:cubicBezTo>
                    <a:pt x="304" y="259"/>
                    <a:pt x="305" y="261"/>
                    <a:pt x="303" y="260"/>
                  </a:cubicBezTo>
                  <a:close/>
                  <a:moveTo>
                    <a:pt x="288" y="265"/>
                  </a:moveTo>
                  <a:cubicBezTo>
                    <a:pt x="289" y="265"/>
                    <a:pt x="289" y="266"/>
                    <a:pt x="290" y="266"/>
                  </a:cubicBezTo>
                  <a:cubicBezTo>
                    <a:pt x="293" y="267"/>
                    <a:pt x="292" y="264"/>
                    <a:pt x="295" y="264"/>
                  </a:cubicBezTo>
                  <a:cubicBezTo>
                    <a:pt x="294" y="257"/>
                    <a:pt x="288" y="260"/>
                    <a:pt x="288" y="265"/>
                  </a:cubicBezTo>
                  <a:close/>
                  <a:moveTo>
                    <a:pt x="476" y="263"/>
                  </a:moveTo>
                  <a:cubicBezTo>
                    <a:pt x="477" y="261"/>
                    <a:pt x="475" y="260"/>
                    <a:pt x="473" y="260"/>
                  </a:cubicBezTo>
                  <a:cubicBezTo>
                    <a:pt x="473" y="262"/>
                    <a:pt x="474" y="263"/>
                    <a:pt x="476" y="263"/>
                  </a:cubicBezTo>
                  <a:close/>
                  <a:moveTo>
                    <a:pt x="592" y="310"/>
                  </a:moveTo>
                  <a:cubicBezTo>
                    <a:pt x="597" y="309"/>
                    <a:pt x="594" y="300"/>
                    <a:pt x="599" y="296"/>
                  </a:cubicBezTo>
                  <a:cubicBezTo>
                    <a:pt x="598" y="292"/>
                    <a:pt x="600" y="291"/>
                    <a:pt x="601" y="288"/>
                  </a:cubicBezTo>
                  <a:cubicBezTo>
                    <a:pt x="601" y="277"/>
                    <a:pt x="610" y="271"/>
                    <a:pt x="608" y="260"/>
                  </a:cubicBezTo>
                  <a:cubicBezTo>
                    <a:pt x="601" y="274"/>
                    <a:pt x="596" y="295"/>
                    <a:pt x="592" y="310"/>
                  </a:cubicBezTo>
                  <a:close/>
                  <a:moveTo>
                    <a:pt x="223" y="262"/>
                  </a:moveTo>
                  <a:cubicBezTo>
                    <a:pt x="223" y="263"/>
                    <a:pt x="224" y="264"/>
                    <a:pt x="226" y="265"/>
                  </a:cubicBezTo>
                  <a:cubicBezTo>
                    <a:pt x="226" y="264"/>
                    <a:pt x="227" y="264"/>
                    <a:pt x="227" y="263"/>
                  </a:cubicBezTo>
                  <a:cubicBezTo>
                    <a:pt x="227" y="261"/>
                    <a:pt x="225" y="260"/>
                    <a:pt x="223" y="262"/>
                  </a:cubicBezTo>
                  <a:close/>
                  <a:moveTo>
                    <a:pt x="389" y="271"/>
                  </a:moveTo>
                  <a:cubicBezTo>
                    <a:pt x="390" y="271"/>
                    <a:pt x="390" y="270"/>
                    <a:pt x="391" y="270"/>
                  </a:cubicBezTo>
                  <a:cubicBezTo>
                    <a:pt x="388" y="265"/>
                    <a:pt x="381" y="262"/>
                    <a:pt x="377" y="261"/>
                  </a:cubicBezTo>
                  <a:cubicBezTo>
                    <a:pt x="380" y="266"/>
                    <a:pt x="385" y="269"/>
                    <a:pt x="389" y="271"/>
                  </a:cubicBezTo>
                  <a:close/>
                  <a:moveTo>
                    <a:pt x="448" y="263"/>
                  </a:moveTo>
                  <a:cubicBezTo>
                    <a:pt x="448" y="261"/>
                    <a:pt x="444" y="260"/>
                    <a:pt x="444" y="261"/>
                  </a:cubicBezTo>
                  <a:cubicBezTo>
                    <a:pt x="446" y="261"/>
                    <a:pt x="446" y="263"/>
                    <a:pt x="448" y="263"/>
                  </a:cubicBezTo>
                  <a:close/>
                  <a:moveTo>
                    <a:pt x="175" y="266"/>
                  </a:moveTo>
                  <a:cubicBezTo>
                    <a:pt x="181" y="268"/>
                    <a:pt x="191" y="280"/>
                    <a:pt x="195" y="270"/>
                  </a:cubicBezTo>
                  <a:cubicBezTo>
                    <a:pt x="189" y="266"/>
                    <a:pt x="182" y="256"/>
                    <a:pt x="175" y="266"/>
                  </a:cubicBezTo>
                  <a:close/>
                  <a:moveTo>
                    <a:pt x="319" y="271"/>
                  </a:moveTo>
                  <a:cubicBezTo>
                    <a:pt x="324" y="272"/>
                    <a:pt x="326" y="275"/>
                    <a:pt x="330" y="277"/>
                  </a:cubicBezTo>
                  <a:cubicBezTo>
                    <a:pt x="333" y="275"/>
                    <a:pt x="337" y="274"/>
                    <a:pt x="338" y="270"/>
                  </a:cubicBezTo>
                  <a:cubicBezTo>
                    <a:pt x="333" y="269"/>
                    <a:pt x="332" y="262"/>
                    <a:pt x="326" y="261"/>
                  </a:cubicBezTo>
                  <a:cubicBezTo>
                    <a:pt x="324" y="265"/>
                    <a:pt x="320" y="266"/>
                    <a:pt x="319" y="271"/>
                  </a:cubicBezTo>
                  <a:close/>
                  <a:moveTo>
                    <a:pt x="209" y="263"/>
                  </a:moveTo>
                  <a:cubicBezTo>
                    <a:pt x="211" y="264"/>
                    <a:pt x="212" y="266"/>
                    <a:pt x="214" y="266"/>
                  </a:cubicBezTo>
                  <a:cubicBezTo>
                    <a:pt x="214" y="264"/>
                    <a:pt x="216" y="265"/>
                    <a:pt x="216" y="263"/>
                  </a:cubicBezTo>
                  <a:cubicBezTo>
                    <a:pt x="214" y="262"/>
                    <a:pt x="211" y="261"/>
                    <a:pt x="209" y="263"/>
                  </a:cubicBezTo>
                  <a:close/>
                  <a:moveTo>
                    <a:pt x="361" y="267"/>
                  </a:moveTo>
                  <a:cubicBezTo>
                    <a:pt x="367" y="273"/>
                    <a:pt x="373" y="279"/>
                    <a:pt x="382" y="282"/>
                  </a:cubicBezTo>
                  <a:cubicBezTo>
                    <a:pt x="384" y="280"/>
                    <a:pt x="385" y="278"/>
                    <a:pt x="386" y="275"/>
                  </a:cubicBezTo>
                  <a:cubicBezTo>
                    <a:pt x="384" y="274"/>
                    <a:pt x="381" y="272"/>
                    <a:pt x="379" y="270"/>
                  </a:cubicBezTo>
                  <a:cubicBezTo>
                    <a:pt x="377" y="271"/>
                    <a:pt x="372" y="275"/>
                    <a:pt x="369" y="272"/>
                  </a:cubicBezTo>
                  <a:cubicBezTo>
                    <a:pt x="371" y="271"/>
                    <a:pt x="374" y="271"/>
                    <a:pt x="375" y="268"/>
                  </a:cubicBezTo>
                  <a:cubicBezTo>
                    <a:pt x="370" y="264"/>
                    <a:pt x="364" y="259"/>
                    <a:pt x="361" y="267"/>
                  </a:cubicBezTo>
                  <a:close/>
                  <a:moveTo>
                    <a:pt x="551" y="270"/>
                  </a:moveTo>
                  <a:cubicBezTo>
                    <a:pt x="552" y="267"/>
                    <a:pt x="552" y="265"/>
                    <a:pt x="552" y="263"/>
                  </a:cubicBezTo>
                  <a:cubicBezTo>
                    <a:pt x="551" y="265"/>
                    <a:pt x="550" y="262"/>
                    <a:pt x="550" y="262"/>
                  </a:cubicBezTo>
                  <a:cubicBezTo>
                    <a:pt x="549" y="262"/>
                    <a:pt x="549" y="262"/>
                    <a:pt x="548" y="262"/>
                  </a:cubicBezTo>
                  <a:cubicBezTo>
                    <a:pt x="549" y="264"/>
                    <a:pt x="548" y="267"/>
                    <a:pt x="551" y="270"/>
                  </a:cubicBezTo>
                  <a:close/>
                  <a:moveTo>
                    <a:pt x="64" y="278"/>
                  </a:moveTo>
                  <a:cubicBezTo>
                    <a:pt x="61" y="273"/>
                    <a:pt x="62" y="265"/>
                    <a:pt x="56" y="262"/>
                  </a:cubicBezTo>
                  <a:cubicBezTo>
                    <a:pt x="57" y="269"/>
                    <a:pt x="59" y="278"/>
                    <a:pt x="64" y="278"/>
                  </a:cubicBezTo>
                  <a:close/>
                  <a:moveTo>
                    <a:pt x="120" y="265"/>
                  </a:moveTo>
                  <a:cubicBezTo>
                    <a:pt x="120" y="264"/>
                    <a:pt x="120" y="263"/>
                    <a:pt x="120" y="262"/>
                  </a:cubicBezTo>
                  <a:cubicBezTo>
                    <a:pt x="119" y="262"/>
                    <a:pt x="119" y="262"/>
                    <a:pt x="118" y="262"/>
                  </a:cubicBezTo>
                  <a:cubicBezTo>
                    <a:pt x="118" y="264"/>
                    <a:pt x="119" y="265"/>
                    <a:pt x="120" y="265"/>
                  </a:cubicBezTo>
                  <a:close/>
                  <a:moveTo>
                    <a:pt x="253" y="262"/>
                  </a:moveTo>
                  <a:cubicBezTo>
                    <a:pt x="251" y="265"/>
                    <a:pt x="248" y="266"/>
                    <a:pt x="246" y="270"/>
                  </a:cubicBezTo>
                  <a:cubicBezTo>
                    <a:pt x="252" y="275"/>
                    <a:pt x="255" y="283"/>
                    <a:pt x="263" y="285"/>
                  </a:cubicBezTo>
                  <a:cubicBezTo>
                    <a:pt x="266" y="281"/>
                    <a:pt x="267" y="276"/>
                    <a:pt x="270" y="271"/>
                  </a:cubicBezTo>
                  <a:cubicBezTo>
                    <a:pt x="265" y="268"/>
                    <a:pt x="259" y="265"/>
                    <a:pt x="253" y="262"/>
                  </a:cubicBezTo>
                  <a:close/>
                  <a:moveTo>
                    <a:pt x="522" y="272"/>
                  </a:moveTo>
                  <a:cubicBezTo>
                    <a:pt x="524" y="273"/>
                    <a:pt x="526" y="274"/>
                    <a:pt x="527" y="275"/>
                  </a:cubicBezTo>
                  <a:cubicBezTo>
                    <a:pt x="529" y="273"/>
                    <a:pt x="529" y="271"/>
                    <a:pt x="531" y="270"/>
                  </a:cubicBezTo>
                  <a:cubicBezTo>
                    <a:pt x="531" y="265"/>
                    <a:pt x="529" y="263"/>
                    <a:pt x="525" y="262"/>
                  </a:cubicBezTo>
                  <a:cubicBezTo>
                    <a:pt x="524" y="266"/>
                    <a:pt x="523" y="268"/>
                    <a:pt x="522" y="272"/>
                  </a:cubicBezTo>
                  <a:close/>
                  <a:moveTo>
                    <a:pt x="567" y="263"/>
                  </a:moveTo>
                  <a:cubicBezTo>
                    <a:pt x="567" y="264"/>
                    <a:pt x="568" y="264"/>
                    <a:pt x="568" y="265"/>
                  </a:cubicBezTo>
                  <a:cubicBezTo>
                    <a:pt x="571" y="265"/>
                    <a:pt x="571" y="261"/>
                    <a:pt x="567" y="263"/>
                  </a:cubicBezTo>
                  <a:close/>
                  <a:moveTo>
                    <a:pt x="637" y="270"/>
                  </a:moveTo>
                  <a:cubicBezTo>
                    <a:pt x="637" y="267"/>
                    <a:pt x="641" y="264"/>
                    <a:pt x="639" y="262"/>
                  </a:cubicBezTo>
                  <a:cubicBezTo>
                    <a:pt x="639" y="265"/>
                    <a:pt x="636" y="268"/>
                    <a:pt x="637" y="270"/>
                  </a:cubicBezTo>
                  <a:close/>
                  <a:moveTo>
                    <a:pt x="409" y="266"/>
                  </a:moveTo>
                  <a:cubicBezTo>
                    <a:pt x="410" y="267"/>
                    <a:pt x="411" y="266"/>
                    <a:pt x="412" y="266"/>
                  </a:cubicBezTo>
                  <a:cubicBezTo>
                    <a:pt x="412" y="264"/>
                    <a:pt x="410" y="263"/>
                    <a:pt x="408" y="263"/>
                  </a:cubicBezTo>
                  <a:cubicBezTo>
                    <a:pt x="408" y="265"/>
                    <a:pt x="409" y="265"/>
                    <a:pt x="409" y="266"/>
                  </a:cubicBezTo>
                  <a:close/>
                  <a:moveTo>
                    <a:pt x="293" y="269"/>
                  </a:moveTo>
                  <a:cubicBezTo>
                    <a:pt x="296" y="270"/>
                    <a:pt x="298" y="267"/>
                    <a:pt x="299" y="265"/>
                  </a:cubicBezTo>
                  <a:cubicBezTo>
                    <a:pt x="296" y="266"/>
                    <a:pt x="294" y="266"/>
                    <a:pt x="293" y="269"/>
                  </a:cubicBezTo>
                  <a:close/>
                  <a:moveTo>
                    <a:pt x="467" y="274"/>
                  </a:moveTo>
                  <a:cubicBezTo>
                    <a:pt x="468" y="275"/>
                    <a:pt x="468" y="276"/>
                    <a:pt x="470" y="276"/>
                  </a:cubicBezTo>
                  <a:cubicBezTo>
                    <a:pt x="473" y="274"/>
                    <a:pt x="473" y="270"/>
                    <a:pt x="475" y="267"/>
                  </a:cubicBezTo>
                  <a:cubicBezTo>
                    <a:pt x="473" y="267"/>
                    <a:pt x="473" y="264"/>
                    <a:pt x="470" y="265"/>
                  </a:cubicBezTo>
                  <a:cubicBezTo>
                    <a:pt x="470" y="268"/>
                    <a:pt x="468" y="270"/>
                    <a:pt x="467" y="274"/>
                  </a:cubicBezTo>
                  <a:close/>
                  <a:moveTo>
                    <a:pt x="203" y="269"/>
                  </a:moveTo>
                  <a:cubicBezTo>
                    <a:pt x="207" y="270"/>
                    <a:pt x="208" y="274"/>
                    <a:pt x="212" y="272"/>
                  </a:cubicBezTo>
                  <a:cubicBezTo>
                    <a:pt x="212" y="270"/>
                    <a:pt x="213" y="270"/>
                    <a:pt x="213" y="268"/>
                  </a:cubicBezTo>
                  <a:cubicBezTo>
                    <a:pt x="209" y="265"/>
                    <a:pt x="205" y="265"/>
                    <a:pt x="203" y="269"/>
                  </a:cubicBezTo>
                  <a:close/>
                  <a:moveTo>
                    <a:pt x="436" y="277"/>
                  </a:moveTo>
                  <a:cubicBezTo>
                    <a:pt x="439" y="274"/>
                    <a:pt x="443" y="273"/>
                    <a:pt x="444" y="268"/>
                  </a:cubicBezTo>
                  <a:cubicBezTo>
                    <a:pt x="442" y="267"/>
                    <a:pt x="440" y="266"/>
                    <a:pt x="438" y="265"/>
                  </a:cubicBezTo>
                  <a:cubicBezTo>
                    <a:pt x="438" y="269"/>
                    <a:pt x="433" y="274"/>
                    <a:pt x="436" y="277"/>
                  </a:cubicBezTo>
                  <a:close/>
                  <a:moveTo>
                    <a:pt x="218" y="268"/>
                  </a:moveTo>
                  <a:cubicBezTo>
                    <a:pt x="220" y="268"/>
                    <a:pt x="220" y="270"/>
                    <a:pt x="222" y="269"/>
                  </a:cubicBezTo>
                  <a:cubicBezTo>
                    <a:pt x="222" y="267"/>
                    <a:pt x="220" y="267"/>
                    <a:pt x="219" y="266"/>
                  </a:cubicBezTo>
                  <a:cubicBezTo>
                    <a:pt x="219" y="267"/>
                    <a:pt x="218" y="267"/>
                    <a:pt x="218" y="268"/>
                  </a:cubicBezTo>
                  <a:close/>
                  <a:moveTo>
                    <a:pt x="159" y="271"/>
                  </a:moveTo>
                  <a:cubicBezTo>
                    <a:pt x="156" y="270"/>
                    <a:pt x="154" y="268"/>
                    <a:pt x="152" y="266"/>
                  </a:cubicBezTo>
                  <a:cubicBezTo>
                    <a:pt x="151" y="269"/>
                    <a:pt x="157" y="272"/>
                    <a:pt x="159" y="271"/>
                  </a:cubicBezTo>
                  <a:close/>
                  <a:moveTo>
                    <a:pt x="123" y="268"/>
                  </a:moveTo>
                  <a:cubicBezTo>
                    <a:pt x="123" y="269"/>
                    <a:pt x="125" y="271"/>
                    <a:pt x="127" y="269"/>
                  </a:cubicBezTo>
                  <a:cubicBezTo>
                    <a:pt x="127" y="267"/>
                    <a:pt x="125" y="266"/>
                    <a:pt x="123" y="268"/>
                  </a:cubicBezTo>
                  <a:close/>
                  <a:moveTo>
                    <a:pt x="275" y="272"/>
                  </a:moveTo>
                  <a:cubicBezTo>
                    <a:pt x="279" y="272"/>
                    <a:pt x="278" y="268"/>
                    <a:pt x="276" y="267"/>
                  </a:cubicBezTo>
                  <a:cubicBezTo>
                    <a:pt x="276" y="270"/>
                    <a:pt x="274" y="269"/>
                    <a:pt x="275" y="272"/>
                  </a:cubicBezTo>
                  <a:close/>
                  <a:moveTo>
                    <a:pt x="461" y="273"/>
                  </a:moveTo>
                  <a:cubicBezTo>
                    <a:pt x="460" y="270"/>
                    <a:pt x="455" y="268"/>
                    <a:pt x="453" y="268"/>
                  </a:cubicBezTo>
                  <a:cubicBezTo>
                    <a:pt x="456" y="269"/>
                    <a:pt x="458" y="272"/>
                    <a:pt x="461" y="273"/>
                  </a:cubicBezTo>
                  <a:close/>
                  <a:moveTo>
                    <a:pt x="553" y="273"/>
                  </a:moveTo>
                  <a:cubicBezTo>
                    <a:pt x="555" y="274"/>
                    <a:pt x="556" y="275"/>
                    <a:pt x="557" y="277"/>
                  </a:cubicBezTo>
                  <a:cubicBezTo>
                    <a:pt x="556" y="279"/>
                    <a:pt x="553" y="279"/>
                    <a:pt x="551" y="279"/>
                  </a:cubicBezTo>
                  <a:cubicBezTo>
                    <a:pt x="547" y="290"/>
                    <a:pt x="542" y="303"/>
                    <a:pt x="538" y="315"/>
                  </a:cubicBezTo>
                  <a:cubicBezTo>
                    <a:pt x="548" y="308"/>
                    <a:pt x="553" y="297"/>
                    <a:pt x="556" y="283"/>
                  </a:cubicBezTo>
                  <a:cubicBezTo>
                    <a:pt x="557" y="282"/>
                    <a:pt x="557" y="281"/>
                    <a:pt x="559" y="281"/>
                  </a:cubicBezTo>
                  <a:cubicBezTo>
                    <a:pt x="558" y="277"/>
                    <a:pt x="560" y="273"/>
                    <a:pt x="562" y="271"/>
                  </a:cubicBezTo>
                  <a:cubicBezTo>
                    <a:pt x="560" y="270"/>
                    <a:pt x="559" y="267"/>
                    <a:pt x="556" y="267"/>
                  </a:cubicBezTo>
                  <a:cubicBezTo>
                    <a:pt x="556" y="270"/>
                    <a:pt x="554" y="271"/>
                    <a:pt x="553" y="273"/>
                  </a:cubicBezTo>
                  <a:close/>
                  <a:moveTo>
                    <a:pt x="80" y="290"/>
                  </a:moveTo>
                  <a:cubicBezTo>
                    <a:pt x="79" y="284"/>
                    <a:pt x="75" y="280"/>
                    <a:pt x="75" y="273"/>
                  </a:cubicBezTo>
                  <a:cubicBezTo>
                    <a:pt x="71" y="272"/>
                    <a:pt x="69" y="269"/>
                    <a:pt x="65" y="268"/>
                  </a:cubicBezTo>
                  <a:cubicBezTo>
                    <a:pt x="67" y="278"/>
                    <a:pt x="71" y="286"/>
                    <a:pt x="80" y="290"/>
                  </a:cubicBezTo>
                  <a:close/>
                  <a:moveTo>
                    <a:pt x="231" y="269"/>
                  </a:moveTo>
                  <a:cubicBezTo>
                    <a:pt x="233" y="270"/>
                    <a:pt x="234" y="272"/>
                    <a:pt x="236" y="272"/>
                  </a:cubicBezTo>
                  <a:cubicBezTo>
                    <a:pt x="236" y="269"/>
                    <a:pt x="232" y="266"/>
                    <a:pt x="231" y="269"/>
                  </a:cubicBezTo>
                  <a:close/>
                  <a:moveTo>
                    <a:pt x="100" y="286"/>
                  </a:moveTo>
                  <a:cubicBezTo>
                    <a:pt x="97" y="278"/>
                    <a:pt x="90" y="270"/>
                    <a:pt x="83" y="269"/>
                  </a:cubicBezTo>
                  <a:cubicBezTo>
                    <a:pt x="89" y="275"/>
                    <a:pt x="92" y="282"/>
                    <a:pt x="100" y="286"/>
                  </a:cubicBezTo>
                  <a:close/>
                  <a:moveTo>
                    <a:pt x="143" y="271"/>
                  </a:moveTo>
                  <a:cubicBezTo>
                    <a:pt x="146" y="273"/>
                    <a:pt x="148" y="275"/>
                    <a:pt x="151" y="277"/>
                  </a:cubicBezTo>
                  <a:cubicBezTo>
                    <a:pt x="152" y="276"/>
                    <a:pt x="153" y="276"/>
                    <a:pt x="152" y="274"/>
                  </a:cubicBezTo>
                  <a:cubicBezTo>
                    <a:pt x="150" y="273"/>
                    <a:pt x="148" y="269"/>
                    <a:pt x="145" y="268"/>
                  </a:cubicBezTo>
                  <a:cubicBezTo>
                    <a:pt x="145" y="269"/>
                    <a:pt x="144" y="269"/>
                    <a:pt x="143" y="271"/>
                  </a:cubicBezTo>
                  <a:close/>
                  <a:moveTo>
                    <a:pt x="185" y="280"/>
                  </a:moveTo>
                  <a:cubicBezTo>
                    <a:pt x="186" y="279"/>
                    <a:pt x="188" y="278"/>
                    <a:pt x="189" y="276"/>
                  </a:cubicBezTo>
                  <a:cubicBezTo>
                    <a:pt x="183" y="274"/>
                    <a:pt x="178" y="269"/>
                    <a:pt x="172" y="269"/>
                  </a:cubicBezTo>
                  <a:cubicBezTo>
                    <a:pt x="177" y="272"/>
                    <a:pt x="179" y="279"/>
                    <a:pt x="185" y="280"/>
                  </a:cubicBezTo>
                  <a:close/>
                  <a:moveTo>
                    <a:pt x="299" y="272"/>
                  </a:moveTo>
                  <a:cubicBezTo>
                    <a:pt x="301" y="272"/>
                    <a:pt x="302" y="275"/>
                    <a:pt x="304" y="275"/>
                  </a:cubicBezTo>
                  <a:cubicBezTo>
                    <a:pt x="305" y="274"/>
                    <a:pt x="307" y="271"/>
                    <a:pt x="306" y="270"/>
                  </a:cubicBezTo>
                  <a:cubicBezTo>
                    <a:pt x="305" y="269"/>
                    <a:pt x="300" y="268"/>
                    <a:pt x="299" y="272"/>
                  </a:cubicBezTo>
                  <a:close/>
                  <a:moveTo>
                    <a:pt x="430" y="272"/>
                  </a:moveTo>
                  <a:cubicBezTo>
                    <a:pt x="432" y="273"/>
                    <a:pt x="433" y="269"/>
                    <a:pt x="432" y="269"/>
                  </a:cubicBezTo>
                  <a:cubicBezTo>
                    <a:pt x="431" y="270"/>
                    <a:pt x="431" y="271"/>
                    <a:pt x="430" y="272"/>
                  </a:cubicBezTo>
                  <a:close/>
                  <a:moveTo>
                    <a:pt x="531" y="277"/>
                  </a:moveTo>
                  <a:cubicBezTo>
                    <a:pt x="531" y="279"/>
                    <a:pt x="534" y="279"/>
                    <a:pt x="534" y="282"/>
                  </a:cubicBezTo>
                  <a:cubicBezTo>
                    <a:pt x="532" y="284"/>
                    <a:pt x="531" y="282"/>
                    <a:pt x="529" y="283"/>
                  </a:cubicBezTo>
                  <a:cubicBezTo>
                    <a:pt x="527" y="286"/>
                    <a:pt x="528" y="290"/>
                    <a:pt x="529" y="294"/>
                  </a:cubicBezTo>
                  <a:cubicBezTo>
                    <a:pt x="520" y="300"/>
                    <a:pt x="521" y="314"/>
                    <a:pt x="516" y="323"/>
                  </a:cubicBezTo>
                  <a:cubicBezTo>
                    <a:pt x="519" y="323"/>
                    <a:pt x="521" y="318"/>
                    <a:pt x="524" y="316"/>
                  </a:cubicBezTo>
                  <a:cubicBezTo>
                    <a:pt x="529" y="300"/>
                    <a:pt x="536" y="287"/>
                    <a:pt x="540" y="271"/>
                  </a:cubicBezTo>
                  <a:cubicBezTo>
                    <a:pt x="537" y="271"/>
                    <a:pt x="536" y="269"/>
                    <a:pt x="533" y="269"/>
                  </a:cubicBezTo>
                  <a:cubicBezTo>
                    <a:pt x="533" y="272"/>
                    <a:pt x="532" y="274"/>
                    <a:pt x="531" y="277"/>
                  </a:cubicBezTo>
                  <a:close/>
                  <a:moveTo>
                    <a:pt x="401" y="272"/>
                  </a:moveTo>
                  <a:cubicBezTo>
                    <a:pt x="403" y="272"/>
                    <a:pt x="404" y="271"/>
                    <a:pt x="404" y="269"/>
                  </a:cubicBezTo>
                  <a:cubicBezTo>
                    <a:pt x="402" y="269"/>
                    <a:pt x="402" y="271"/>
                    <a:pt x="401" y="272"/>
                  </a:cubicBezTo>
                  <a:close/>
                  <a:moveTo>
                    <a:pt x="559" y="290"/>
                  </a:moveTo>
                  <a:cubicBezTo>
                    <a:pt x="563" y="284"/>
                    <a:pt x="566" y="278"/>
                    <a:pt x="567" y="270"/>
                  </a:cubicBezTo>
                  <a:cubicBezTo>
                    <a:pt x="567" y="270"/>
                    <a:pt x="567" y="269"/>
                    <a:pt x="566" y="269"/>
                  </a:cubicBezTo>
                  <a:cubicBezTo>
                    <a:pt x="562" y="275"/>
                    <a:pt x="560" y="284"/>
                    <a:pt x="559" y="290"/>
                  </a:cubicBezTo>
                  <a:close/>
                  <a:moveTo>
                    <a:pt x="287" y="274"/>
                  </a:moveTo>
                  <a:cubicBezTo>
                    <a:pt x="290" y="275"/>
                    <a:pt x="293" y="271"/>
                    <a:pt x="290" y="270"/>
                  </a:cubicBezTo>
                  <a:cubicBezTo>
                    <a:pt x="289" y="272"/>
                    <a:pt x="286" y="271"/>
                    <a:pt x="287" y="274"/>
                  </a:cubicBezTo>
                  <a:close/>
                  <a:moveTo>
                    <a:pt x="214" y="276"/>
                  </a:moveTo>
                  <a:cubicBezTo>
                    <a:pt x="217" y="276"/>
                    <a:pt x="218" y="274"/>
                    <a:pt x="220" y="272"/>
                  </a:cubicBezTo>
                  <a:cubicBezTo>
                    <a:pt x="217" y="269"/>
                    <a:pt x="212" y="273"/>
                    <a:pt x="214" y="276"/>
                  </a:cubicBezTo>
                  <a:close/>
                  <a:moveTo>
                    <a:pt x="502" y="277"/>
                  </a:moveTo>
                  <a:cubicBezTo>
                    <a:pt x="502" y="274"/>
                    <a:pt x="505" y="274"/>
                    <a:pt x="505" y="271"/>
                  </a:cubicBezTo>
                  <a:cubicBezTo>
                    <a:pt x="504" y="271"/>
                    <a:pt x="504" y="271"/>
                    <a:pt x="503" y="271"/>
                  </a:cubicBezTo>
                  <a:cubicBezTo>
                    <a:pt x="502" y="272"/>
                    <a:pt x="500" y="276"/>
                    <a:pt x="502" y="277"/>
                  </a:cubicBezTo>
                  <a:close/>
                  <a:moveTo>
                    <a:pt x="33" y="275"/>
                  </a:moveTo>
                  <a:cubicBezTo>
                    <a:pt x="33" y="274"/>
                    <a:pt x="34" y="271"/>
                    <a:pt x="32" y="271"/>
                  </a:cubicBezTo>
                  <a:cubicBezTo>
                    <a:pt x="32" y="272"/>
                    <a:pt x="31" y="275"/>
                    <a:pt x="33" y="275"/>
                  </a:cubicBezTo>
                  <a:close/>
                  <a:moveTo>
                    <a:pt x="56" y="280"/>
                  </a:moveTo>
                  <a:cubicBezTo>
                    <a:pt x="55" y="275"/>
                    <a:pt x="50" y="274"/>
                    <a:pt x="47" y="271"/>
                  </a:cubicBezTo>
                  <a:cubicBezTo>
                    <a:pt x="47" y="278"/>
                    <a:pt x="53" y="277"/>
                    <a:pt x="56" y="280"/>
                  </a:cubicBezTo>
                  <a:close/>
                  <a:moveTo>
                    <a:pt x="196" y="277"/>
                  </a:moveTo>
                  <a:cubicBezTo>
                    <a:pt x="199" y="278"/>
                    <a:pt x="202" y="281"/>
                    <a:pt x="206" y="282"/>
                  </a:cubicBezTo>
                  <a:cubicBezTo>
                    <a:pt x="205" y="280"/>
                    <a:pt x="208" y="282"/>
                    <a:pt x="207" y="280"/>
                  </a:cubicBezTo>
                  <a:cubicBezTo>
                    <a:pt x="203" y="277"/>
                    <a:pt x="199" y="269"/>
                    <a:pt x="196" y="277"/>
                  </a:cubicBezTo>
                  <a:close/>
                  <a:moveTo>
                    <a:pt x="361" y="276"/>
                  </a:moveTo>
                  <a:cubicBezTo>
                    <a:pt x="359" y="276"/>
                    <a:pt x="359" y="273"/>
                    <a:pt x="358" y="272"/>
                  </a:cubicBezTo>
                  <a:cubicBezTo>
                    <a:pt x="357" y="272"/>
                    <a:pt x="355" y="272"/>
                    <a:pt x="354" y="272"/>
                  </a:cubicBezTo>
                  <a:cubicBezTo>
                    <a:pt x="355" y="275"/>
                    <a:pt x="359" y="277"/>
                    <a:pt x="361" y="276"/>
                  </a:cubicBezTo>
                  <a:close/>
                  <a:moveTo>
                    <a:pt x="622" y="297"/>
                  </a:moveTo>
                  <a:cubicBezTo>
                    <a:pt x="621" y="298"/>
                    <a:pt x="617" y="301"/>
                    <a:pt x="620" y="302"/>
                  </a:cubicBezTo>
                  <a:cubicBezTo>
                    <a:pt x="624" y="293"/>
                    <a:pt x="630" y="284"/>
                    <a:pt x="629" y="273"/>
                  </a:cubicBezTo>
                  <a:cubicBezTo>
                    <a:pt x="625" y="280"/>
                    <a:pt x="623" y="288"/>
                    <a:pt x="622" y="297"/>
                  </a:cubicBezTo>
                  <a:close/>
                  <a:moveTo>
                    <a:pt x="86" y="276"/>
                  </a:moveTo>
                  <a:cubicBezTo>
                    <a:pt x="83" y="277"/>
                    <a:pt x="85" y="273"/>
                    <a:pt x="83" y="274"/>
                  </a:cubicBezTo>
                  <a:cubicBezTo>
                    <a:pt x="82" y="275"/>
                    <a:pt x="85" y="278"/>
                    <a:pt x="86" y="276"/>
                  </a:cubicBezTo>
                  <a:close/>
                  <a:moveTo>
                    <a:pt x="218" y="279"/>
                  </a:moveTo>
                  <a:cubicBezTo>
                    <a:pt x="220" y="280"/>
                    <a:pt x="222" y="282"/>
                    <a:pt x="225" y="282"/>
                  </a:cubicBezTo>
                  <a:cubicBezTo>
                    <a:pt x="227" y="281"/>
                    <a:pt x="229" y="279"/>
                    <a:pt x="230" y="277"/>
                  </a:cubicBezTo>
                  <a:cubicBezTo>
                    <a:pt x="226" y="274"/>
                    <a:pt x="221" y="273"/>
                    <a:pt x="218" y="279"/>
                  </a:cubicBezTo>
                  <a:close/>
                  <a:moveTo>
                    <a:pt x="272" y="277"/>
                  </a:moveTo>
                  <a:cubicBezTo>
                    <a:pt x="274" y="277"/>
                    <a:pt x="274" y="277"/>
                    <a:pt x="275" y="275"/>
                  </a:cubicBezTo>
                  <a:cubicBezTo>
                    <a:pt x="273" y="275"/>
                    <a:pt x="273" y="274"/>
                    <a:pt x="273" y="274"/>
                  </a:cubicBezTo>
                  <a:cubicBezTo>
                    <a:pt x="273" y="275"/>
                    <a:pt x="272" y="276"/>
                    <a:pt x="272" y="277"/>
                  </a:cubicBezTo>
                  <a:close/>
                  <a:moveTo>
                    <a:pt x="507" y="280"/>
                  </a:moveTo>
                  <a:cubicBezTo>
                    <a:pt x="507" y="282"/>
                    <a:pt x="508" y="283"/>
                    <a:pt x="510" y="283"/>
                  </a:cubicBezTo>
                  <a:cubicBezTo>
                    <a:pt x="510" y="281"/>
                    <a:pt x="512" y="276"/>
                    <a:pt x="511" y="274"/>
                  </a:cubicBezTo>
                  <a:cubicBezTo>
                    <a:pt x="510" y="277"/>
                    <a:pt x="507" y="277"/>
                    <a:pt x="507" y="280"/>
                  </a:cubicBezTo>
                  <a:close/>
                  <a:moveTo>
                    <a:pt x="536" y="300"/>
                  </a:moveTo>
                  <a:cubicBezTo>
                    <a:pt x="540" y="292"/>
                    <a:pt x="546" y="286"/>
                    <a:pt x="548" y="277"/>
                  </a:cubicBezTo>
                  <a:cubicBezTo>
                    <a:pt x="546" y="276"/>
                    <a:pt x="547" y="274"/>
                    <a:pt x="544" y="274"/>
                  </a:cubicBezTo>
                  <a:cubicBezTo>
                    <a:pt x="542" y="282"/>
                    <a:pt x="537" y="291"/>
                    <a:pt x="536" y="300"/>
                  </a:cubicBezTo>
                  <a:close/>
                  <a:moveTo>
                    <a:pt x="129" y="296"/>
                  </a:moveTo>
                  <a:cubicBezTo>
                    <a:pt x="123" y="289"/>
                    <a:pt x="118" y="281"/>
                    <a:pt x="111" y="274"/>
                  </a:cubicBezTo>
                  <a:cubicBezTo>
                    <a:pt x="115" y="283"/>
                    <a:pt x="120" y="292"/>
                    <a:pt x="129" y="296"/>
                  </a:cubicBezTo>
                  <a:close/>
                  <a:moveTo>
                    <a:pt x="291" y="278"/>
                  </a:moveTo>
                  <a:cubicBezTo>
                    <a:pt x="294" y="280"/>
                    <a:pt x="296" y="284"/>
                    <a:pt x="299" y="285"/>
                  </a:cubicBezTo>
                  <a:cubicBezTo>
                    <a:pt x="300" y="282"/>
                    <a:pt x="302" y="281"/>
                    <a:pt x="303" y="278"/>
                  </a:cubicBezTo>
                  <a:cubicBezTo>
                    <a:pt x="299" y="276"/>
                    <a:pt x="293" y="272"/>
                    <a:pt x="291" y="278"/>
                  </a:cubicBezTo>
                  <a:close/>
                  <a:moveTo>
                    <a:pt x="334" y="278"/>
                  </a:moveTo>
                  <a:cubicBezTo>
                    <a:pt x="335" y="280"/>
                    <a:pt x="335" y="281"/>
                    <a:pt x="338" y="281"/>
                  </a:cubicBezTo>
                  <a:cubicBezTo>
                    <a:pt x="339" y="279"/>
                    <a:pt x="342" y="279"/>
                    <a:pt x="343" y="275"/>
                  </a:cubicBezTo>
                  <a:cubicBezTo>
                    <a:pt x="339" y="273"/>
                    <a:pt x="337" y="277"/>
                    <a:pt x="334" y="278"/>
                  </a:cubicBezTo>
                  <a:close/>
                  <a:moveTo>
                    <a:pt x="447" y="285"/>
                  </a:moveTo>
                  <a:cubicBezTo>
                    <a:pt x="449" y="286"/>
                    <a:pt x="451" y="288"/>
                    <a:pt x="454" y="288"/>
                  </a:cubicBezTo>
                  <a:cubicBezTo>
                    <a:pt x="456" y="285"/>
                    <a:pt x="457" y="282"/>
                    <a:pt x="459" y="279"/>
                  </a:cubicBezTo>
                  <a:cubicBezTo>
                    <a:pt x="455" y="278"/>
                    <a:pt x="455" y="274"/>
                    <a:pt x="451" y="274"/>
                  </a:cubicBezTo>
                  <a:cubicBezTo>
                    <a:pt x="450" y="278"/>
                    <a:pt x="448" y="280"/>
                    <a:pt x="447" y="285"/>
                  </a:cubicBezTo>
                  <a:close/>
                  <a:moveTo>
                    <a:pt x="601" y="300"/>
                  </a:moveTo>
                  <a:cubicBezTo>
                    <a:pt x="606" y="296"/>
                    <a:pt x="610" y="284"/>
                    <a:pt x="608" y="274"/>
                  </a:cubicBezTo>
                  <a:cubicBezTo>
                    <a:pt x="607" y="284"/>
                    <a:pt x="601" y="292"/>
                    <a:pt x="601" y="300"/>
                  </a:cubicBezTo>
                  <a:close/>
                  <a:moveTo>
                    <a:pt x="175" y="290"/>
                  </a:moveTo>
                  <a:cubicBezTo>
                    <a:pt x="174" y="283"/>
                    <a:pt x="166" y="278"/>
                    <a:pt x="160" y="275"/>
                  </a:cubicBezTo>
                  <a:cubicBezTo>
                    <a:pt x="162" y="280"/>
                    <a:pt x="169" y="286"/>
                    <a:pt x="175" y="290"/>
                  </a:cubicBezTo>
                  <a:close/>
                  <a:moveTo>
                    <a:pt x="308" y="277"/>
                  </a:moveTo>
                  <a:cubicBezTo>
                    <a:pt x="310" y="278"/>
                    <a:pt x="311" y="277"/>
                    <a:pt x="310" y="275"/>
                  </a:cubicBezTo>
                  <a:cubicBezTo>
                    <a:pt x="310" y="275"/>
                    <a:pt x="309" y="275"/>
                    <a:pt x="309" y="275"/>
                  </a:cubicBezTo>
                  <a:cubicBezTo>
                    <a:pt x="309" y="276"/>
                    <a:pt x="308" y="276"/>
                    <a:pt x="308" y="277"/>
                  </a:cubicBezTo>
                  <a:close/>
                  <a:moveTo>
                    <a:pt x="515" y="280"/>
                  </a:moveTo>
                  <a:cubicBezTo>
                    <a:pt x="517" y="280"/>
                    <a:pt x="518" y="274"/>
                    <a:pt x="515" y="275"/>
                  </a:cubicBezTo>
                  <a:cubicBezTo>
                    <a:pt x="516" y="277"/>
                    <a:pt x="514" y="278"/>
                    <a:pt x="515" y="280"/>
                  </a:cubicBezTo>
                  <a:close/>
                  <a:moveTo>
                    <a:pt x="109" y="280"/>
                  </a:moveTo>
                  <a:cubicBezTo>
                    <a:pt x="107" y="279"/>
                    <a:pt x="106" y="277"/>
                    <a:pt x="104" y="275"/>
                  </a:cubicBezTo>
                  <a:cubicBezTo>
                    <a:pt x="104" y="278"/>
                    <a:pt x="107" y="281"/>
                    <a:pt x="109" y="280"/>
                  </a:cubicBezTo>
                  <a:close/>
                  <a:moveTo>
                    <a:pt x="351" y="277"/>
                  </a:moveTo>
                  <a:cubicBezTo>
                    <a:pt x="351" y="277"/>
                    <a:pt x="351" y="278"/>
                    <a:pt x="351" y="279"/>
                  </a:cubicBezTo>
                  <a:cubicBezTo>
                    <a:pt x="354" y="283"/>
                    <a:pt x="358" y="286"/>
                    <a:pt x="361" y="290"/>
                  </a:cubicBezTo>
                  <a:cubicBezTo>
                    <a:pt x="363" y="292"/>
                    <a:pt x="363" y="296"/>
                    <a:pt x="366" y="295"/>
                  </a:cubicBezTo>
                  <a:cubicBezTo>
                    <a:pt x="366" y="287"/>
                    <a:pt x="360" y="276"/>
                    <a:pt x="351" y="277"/>
                  </a:cubicBezTo>
                  <a:close/>
                  <a:moveTo>
                    <a:pt x="400" y="278"/>
                  </a:moveTo>
                  <a:cubicBezTo>
                    <a:pt x="402" y="279"/>
                    <a:pt x="403" y="278"/>
                    <a:pt x="403" y="276"/>
                  </a:cubicBezTo>
                  <a:cubicBezTo>
                    <a:pt x="403" y="276"/>
                    <a:pt x="402" y="276"/>
                    <a:pt x="402" y="276"/>
                  </a:cubicBezTo>
                  <a:cubicBezTo>
                    <a:pt x="402" y="277"/>
                    <a:pt x="401" y="277"/>
                    <a:pt x="400" y="278"/>
                  </a:cubicBezTo>
                  <a:close/>
                  <a:moveTo>
                    <a:pt x="427" y="278"/>
                  </a:moveTo>
                  <a:cubicBezTo>
                    <a:pt x="427" y="280"/>
                    <a:pt x="428" y="281"/>
                    <a:pt x="429" y="282"/>
                  </a:cubicBezTo>
                  <a:cubicBezTo>
                    <a:pt x="429" y="281"/>
                    <a:pt x="429" y="277"/>
                    <a:pt x="429" y="277"/>
                  </a:cubicBezTo>
                  <a:cubicBezTo>
                    <a:pt x="429" y="278"/>
                    <a:pt x="428" y="277"/>
                    <a:pt x="427" y="278"/>
                  </a:cubicBezTo>
                  <a:close/>
                  <a:moveTo>
                    <a:pt x="524" y="284"/>
                  </a:moveTo>
                  <a:cubicBezTo>
                    <a:pt x="529" y="282"/>
                    <a:pt x="523" y="277"/>
                    <a:pt x="520" y="277"/>
                  </a:cubicBezTo>
                  <a:cubicBezTo>
                    <a:pt x="521" y="280"/>
                    <a:pt x="523" y="281"/>
                    <a:pt x="524" y="284"/>
                  </a:cubicBezTo>
                  <a:close/>
                  <a:moveTo>
                    <a:pt x="311" y="280"/>
                  </a:moveTo>
                  <a:cubicBezTo>
                    <a:pt x="314" y="281"/>
                    <a:pt x="315" y="284"/>
                    <a:pt x="319" y="284"/>
                  </a:cubicBezTo>
                  <a:cubicBezTo>
                    <a:pt x="318" y="280"/>
                    <a:pt x="315" y="279"/>
                    <a:pt x="312" y="277"/>
                  </a:cubicBezTo>
                  <a:cubicBezTo>
                    <a:pt x="312" y="279"/>
                    <a:pt x="311" y="278"/>
                    <a:pt x="311" y="280"/>
                  </a:cubicBezTo>
                  <a:close/>
                  <a:moveTo>
                    <a:pt x="482" y="286"/>
                  </a:moveTo>
                  <a:cubicBezTo>
                    <a:pt x="485" y="287"/>
                    <a:pt x="486" y="290"/>
                    <a:pt x="488" y="290"/>
                  </a:cubicBezTo>
                  <a:cubicBezTo>
                    <a:pt x="489" y="287"/>
                    <a:pt x="490" y="285"/>
                    <a:pt x="492" y="283"/>
                  </a:cubicBezTo>
                  <a:cubicBezTo>
                    <a:pt x="492" y="273"/>
                    <a:pt x="482" y="278"/>
                    <a:pt x="482" y="286"/>
                  </a:cubicBezTo>
                  <a:close/>
                  <a:moveTo>
                    <a:pt x="565" y="306"/>
                  </a:moveTo>
                  <a:cubicBezTo>
                    <a:pt x="566" y="304"/>
                    <a:pt x="568" y="303"/>
                    <a:pt x="570" y="302"/>
                  </a:cubicBezTo>
                  <a:cubicBezTo>
                    <a:pt x="570" y="292"/>
                    <a:pt x="578" y="285"/>
                    <a:pt x="576" y="277"/>
                  </a:cubicBezTo>
                  <a:cubicBezTo>
                    <a:pt x="573" y="287"/>
                    <a:pt x="565" y="297"/>
                    <a:pt x="565" y="306"/>
                  </a:cubicBezTo>
                  <a:close/>
                  <a:moveTo>
                    <a:pt x="55" y="292"/>
                  </a:moveTo>
                  <a:cubicBezTo>
                    <a:pt x="54" y="288"/>
                    <a:pt x="53" y="287"/>
                    <a:pt x="54" y="283"/>
                  </a:cubicBezTo>
                  <a:cubicBezTo>
                    <a:pt x="51" y="282"/>
                    <a:pt x="50" y="279"/>
                    <a:pt x="47" y="279"/>
                  </a:cubicBezTo>
                  <a:cubicBezTo>
                    <a:pt x="46" y="287"/>
                    <a:pt x="50" y="290"/>
                    <a:pt x="55" y="292"/>
                  </a:cubicBezTo>
                  <a:close/>
                  <a:moveTo>
                    <a:pt x="154" y="280"/>
                  </a:moveTo>
                  <a:cubicBezTo>
                    <a:pt x="156" y="281"/>
                    <a:pt x="157" y="283"/>
                    <a:pt x="160" y="283"/>
                  </a:cubicBezTo>
                  <a:cubicBezTo>
                    <a:pt x="159" y="281"/>
                    <a:pt x="156" y="277"/>
                    <a:pt x="154" y="280"/>
                  </a:cubicBezTo>
                  <a:close/>
                  <a:moveTo>
                    <a:pt x="189" y="283"/>
                  </a:moveTo>
                  <a:cubicBezTo>
                    <a:pt x="191" y="285"/>
                    <a:pt x="195" y="286"/>
                    <a:pt x="198" y="288"/>
                  </a:cubicBezTo>
                  <a:cubicBezTo>
                    <a:pt x="200" y="287"/>
                    <a:pt x="202" y="286"/>
                    <a:pt x="203" y="283"/>
                  </a:cubicBezTo>
                  <a:cubicBezTo>
                    <a:pt x="197" y="282"/>
                    <a:pt x="192" y="275"/>
                    <a:pt x="189" y="283"/>
                  </a:cubicBezTo>
                  <a:close/>
                  <a:moveTo>
                    <a:pt x="268" y="286"/>
                  </a:moveTo>
                  <a:cubicBezTo>
                    <a:pt x="266" y="286"/>
                    <a:pt x="265" y="287"/>
                    <a:pt x="264" y="288"/>
                  </a:cubicBezTo>
                  <a:cubicBezTo>
                    <a:pt x="266" y="291"/>
                    <a:pt x="268" y="290"/>
                    <a:pt x="271" y="290"/>
                  </a:cubicBezTo>
                  <a:cubicBezTo>
                    <a:pt x="272" y="285"/>
                    <a:pt x="278" y="285"/>
                    <a:pt x="279" y="280"/>
                  </a:cubicBezTo>
                  <a:cubicBezTo>
                    <a:pt x="276" y="276"/>
                    <a:pt x="271" y="284"/>
                    <a:pt x="268" y="286"/>
                  </a:cubicBezTo>
                  <a:close/>
                  <a:moveTo>
                    <a:pt x="581" y="318"/>
                  </a:moveTo>
                  <a:cubicBezTo>
                    <a:pt x="583" y="316"/>
                    <a:pt x="585" y="315"/>
                    <a:pt x="587" y="313"/>
                  </a:cubicBezTo>
                  <a:cubicBezTo>
                    <a:pt x="589" y="299"/>
                    <a:pt x="595" y="293"/>
                    <a:pt x="597" y="279"/>
                  </a:cubicBezTo>
                  <a:cubicBezTo>
                    <a:pt x="596" y="279"/>
                    <a:pt x="596" y="278"/>
                    <a:pt x="595" y="279"/>
                  </a:cubicBezTo>
                  <a:cubicBezTo>
                    <a:pt x="590" y="290"/>
                    <a:pt x="584" y="306"/>
                    <a:pt x="581" y="318"/>
                  </a:cubicBezTo>
                  <a:close/>
                  <a:moveTo>
                    <a:pt x="125" y="286"/>
                  </a:moveTo>
                  <a:cubicBezTo>
                    <a:pt x="125" y="285"/>
                    <a:pt x="126" y="284"/>
                    <a:pt x="126" y="284"/>
                  </a:cubicBezTo>
                  <a:cubicBezTo>
                    <a:pt x="126" y="281"/>
                    <a:pt x="123" y="282"/>
                    <a:pt x="123" y="279"/>
                  </a:cubicBezTo>
                  <a:cubicBezTo>
                    <a:pt x="122" y="279"/>
                    <a:pt x="120" y="278"/>
                    <a:pt x="120" y="280"/>
                  </a:cubicBezTo>
                  <a:cubicBezTo>
                    <a:pt x="122" y="281"/>
                    <a:pt x="122" y="286"/>
                    <a:pt x="125" y="286"/>
                  </a:cubicBezTo>
                  <a:close/>
                  <a:moveTo>
                    <a:pt x="375" y="285"/>
                  </a:moveTo>
                  <a:cubicBezTo>
                    <a:pt x="374" y="283"/>
                    <a:pt x="369" y="279"/>
                    <a:pt x="366" y="280"/>
                  </a:cubicBezTo>
                  <a:cubicBezTo>
                    <a:pt x="369" y="282"/>
                    <a:pt x="371" y="285"/>
                    <a:pt x="375" y="285"/>
                  </a:cubicBezTo>
                  <a:close/>
                  <a:moveTo>
                    <a:pt x="229" y="285"/>
                  </a:moveTo>
                  <a:cubicBezTo>
                    <a:pt x="235" y="289"/>
                    <a:pt x="239" y="293"/>
                    <a:pt x="247" y="296"/>
                  </a:cubicBezTo>
                  <a:cubicBezTo>
                    <a:pt x="247" y="294"/>
                    <a:pt x="248" y="294"/>
                    <a:pt x="249" y="294"/>
                  </a:cubicBezTo>
                  <a:cubicBezTo>
                    <a:pt x="245" y="288"/>
                    <a:pt x="234" y="274"/>
                    <a:pt x="229" y="285"/>
                  </a:cubicBezTo>
                  <a:close/>
                  <a:moveTo>
                    <a:pt x="248" y="283"/>
                  </a:moveTo>
                  <a:cubicBezTo>
                    <a:pt x="244" y="284"/>
                    <a:pt x="245" y="281"/>
                    <a:pt x="243" y="280"/>
                  </a:cubicBezTo>
                  <a:cubicBezTo>
                    <a:pt x="242" y="281"/>
                    <a:pt x="243" y="281"/>
                    <a:pt x="243" y="283"/>
                  </a:cubicBezTo>
                  <a:cubicBezTo>
                    <a:pt x="245" y="282"/>
                    <a:pt x="247" y="286"/>
                    <a:pt x="248" y="283"/>
                  </a:cubicBezTo>
                  <a:close/>
                  <a:moveTo>
                    <a:pt x="420" y="285"/>
                  </a:moveTo>
                  <a:cubicBezTo>
                    <a:pt x="422" y="283"/>
                    <a:pt x="421" y="282"/>
                    <a:pt x="420" y="280"/>
                  </a:cubicBezTo>
                  <a:cubicBezTo>
                    <a:pt x="420" y="280"/>
                    <a:pt x="419" y="280"/>
                    <a:pt x="418" y="280"/>
                  </a:cubicBezTo>
                  <a:cubicBezTo>
                    <a:pt x="416" y="282"/>
                    <a:pt x="418" y="284"/>
                    <a:pt x="420" y="285"/>
                  </a:cubicBezTo>
                  <a:close/>
                  <a:moveTo>
                    <a:pt x="516" y="289"/>
                  </a:moveTo>
                  <a:cubicBezTo>
                    <a:pt x="519" y="289"/>
                    <a:pt x="520" y="292"/>
                    <a:pt x="522" y="292"/>
                  </a:cubicBezTo>
                  <a:cubicBezTo>
                    <a:pt x="525" y="287"/>
                    <a:pt x="520" y="283"/>
                    <a:pt x="519" y="280"/>
                  </a:cubicBezTo>
                  <a:cubicBezTo>
                    <a:pt x="518" y="283"/>
                    <a:pt x="517" y="285"/>
                    <a:pt x="516" y="289"/>
                  </a:cubicBezTo>
                  <a:close/>
                  <a:moveTo>
                    <a:pt x="26" y="287"/>
                  </a:moveTo>
                  <a:cubicBezTo>
                    <a:pt x="26" y="286"/>
                    <a:pt x="27" y="280"/>
                    <a:pt x="23" y="280"/>
                  </a:cubicBezTo>
                  <a:cubicBezTo>
                    <a:pt x="23" y="284"/>
                    <a:pt x="23" y="287"/>
                    <a:pt x="26" y="287"/>
                  </a:cubicBezTo>
                  <a:close/>
                  <a:moveTo>
                    <a:pt x="396" y="287"/>
                  </a:moveTo>
                  <a:cubicBezTo>
                    <a:pt x="398" y="286"/>
                    <a:pt x="400" y="285"/>
                    <a:pt x="400" y="283"/>
                  </a:cubicBezTo>
                  <a:cubicBezTo>
                    <a:pt x="398" y="283"/>
                    <a:pt x="399" y="281"/>
                    <a:pt x="397" y="282"/>
                  </a:cubicBezTo>
                  <a:cubicBezTo>
                    <a:pt x="397" y="284"/>
                    <a:pt x="396" y="285"/>
                    <a:pt x="396" y="287"/>
                  </a:cubicBezTo>
                  <a:close/>
                  <a:moveTo>
                    <a:pt x="434" y="285"/>
                  </a:moveTo>
                  <a:cubicBezTo>
                    <a:pt x="435" y="286"/>
                    <a:pt x="436" y="286"/>
                    <a:pt x="437" y="287"/>
                  </a:cubicBezTo>
                  <a:cubicBezTo>
                    <a:pt x="438" y="285"/>
                    <a:pt x="439" y="284"/>
                    <a:pt x="439" y="282"/>
                  </a:cubicBezTo>
                  <a:cubicBezTo>
                    <a:pt x="437" y="281"/>
                    <a:pt x="435" y="284"/>
                    <a:pt x="434" y="285"/>
                  </a:cubicBezTo>
                  <a:close/>
                  <a:moveTo>
                    <a:pt x="168" y="294"/>
                  </a:moveTo>
                  <a:cubicBezTo>
                    <a:pt x="161" y="291"/>
                    <a:pt x="157" y="284"/>
                    <a:pt x="148" y="282"/>
                  </a:cubicBezTo>
                  <a:cubicBezTo>
                    <a:pt x="151" y="289"/>
                    <a:pt x="161" y="293"/>
                    <a:pt x="168" y="294"/>
                  </a:cubicBezTo>
                  <a:close/>
                  <a:moveTo>
                    <a:pt x="332" y="287"/>
                  </a:moveTo>
                  <a:cubicBezTo>
                    <a:pt x="332" y="286"/>
                    <a:pt x="332" y="286"/>
                    <a:pt x="332" y="286"/>
                  </a:cubicBezTo>
                  <a:cubicBezTo>
                    <a:pt x="332" y="286"/>
                    <a:pt x="332" y="286"/>
                    <a:pt x="332" y="285"/>
                  </a:cubicBezTo>
                  <a:cubicBezTo>
                    <a:pt x="331" y="284"/>
                    <a:pt x="329" y="283"/>
                    <a:pt x="327" y="282"/>
                  </a:cubicBezTo>
                  <a:cubicBezTo>
                    <a:pt x="327" y="285"/>
                    <a:pt x="330" y="286"/>
                    <a:pt x="332" y="287"/>
                  </a:cubicBezTo>
                  <a:close/>
                  <a:moveTo>
                    <a:pt x="346" y="285"/>
                  </a:moveTo>
                  <a:cubicBezTo>
                    <a:pt x="348" y="287"/>
                    <a:pt x="353" y="292"/>
                    <a:pt x="355" y="290"/>
                  </a:cubicBezTo>
                  <a:cubicBezTo>
                    <a:pt x="352" y="288"/>
                    <a:pt x="352" y="283"/>
                    <a:pt x="347" y="282"/>
                  </a:cubicBezTo>
                  <a:cubicBezTo>
                    <a:pt x="348" y="284"/>
                    <a:pt x="345" y="283"/>
                    <a:pt x="346" y="285"/>
                  </a:cubicBezTo>
                  <a:close/>
                  <a:moveTo>
                    <a:pt x="103" y="309"/>
                  </a:moveTo>
                  <a:cubicBezTo>
                    <a:pt x="107" y="310"/>
                    <a:pt x="108" y="316"/>
                    <a:pt x="113" y="314"/>
                  </a:cubicBezTo>
                  <a:cubicBezTo>
                    <a:pt x="111" y="310"/>
                    <a:pt x="110" y="304"/>
                    <a:pt x="108" y="299"/>
                  </a:cubicBezTo>
                  <a:cubicBezTo>
                    <a:pt x="101" y="294"/>
                    <a:pt x="96" y="287"/>
                    <a:pt x="89" y="283"/>
                  </a:cubicBezTo>
                  <a:cubicBezTo>
                    <a:pt x="93" y="292"/>
                    <a:pt x="99" y="300"/>
                    <a:pt x="103" y="309"/>
                  </a:cubicBezTo>
                  <a:close/>
                  <a:moveTo>
                    <a:pt x="176" y="285"/>
                  </a:moveTo>
                  <a:cubicBezTo>
                    <a:pt x="178" y="286"/>
                    <a:pt x="177" y="285"/>
                    <a:pt x="179" y="286"/>
                  </a:cubicBezTo>
                  <a:cubicBezTo>
                    <a:pt x="179" y="284"/>
                    <a:pt x="178" y="284"/>
                    <a:pt x="177" y="283"/>
                  </a:cubicBezTo>
                  <a:cubicBezTo>
                    <a:pt x="177" y="284"/>
                    <a:pt x="176" y="284"/>
                    <a:pt x="176" y="285"/>
                  </a:cubicBezTo>
                  <a:close/>
                  <a:moveTo>
                    <a:pt x="304" y="288"/>
                  </a:moveTo>
                  <a:cubicBezTo>
                    <a:pt x="306" y="288"/>
                    <a:pt x="306" y="290"/>
                    <a:pt x="309" y="290"/>
                  </a:cubicBezTo>
                  <a:cubicBezTo>
                    <a:pt x="310" y="288"/>
                    <a:pt x="314" y="288"/>
                    <a:pt x="314" y="285"/>
                  </a:cubicBezTo>
                  <a:cubicBezTo>
                    <a:pt x="310" y="281"/>
                    <a:pt x="305" y="284"/>
                    <a:pt x="304" y="288"/>
                  </a:cubicBezTo>
                  <a:close/>
                  <a:moveTo>
                    <a:pt x="66" y="286"/>
                  </a:moveTo>
                  <a:cubicBezTo>
                    <a:pt x="66" y="285"/>
                    <a:pt x="66" y="284"/>
                    <a:pt x="66" y="284"/>
                  </a:cubicBezTo>
                  <a:cubicBezTo>
                    <a:pt x="65" y="284"/>
                    <a:pt x="63" y="284"/>
                    <a:pt x="63" y="283"/>
                  </a:cubicBezTo>
                  <a:cubicBezTo>
                    <a:pt x="63" y="285"/>
                    <a:pt x="64" y="285"/>
                    <a:pt x="66" y="286"/>
                  </a:cubicBezTo>
                  <a:close/>
                  <a:moveTo>
                    <a:pt x="93" y="299"/>
                  </a:moveTo>
                  <a:cubicBezTo>
                    <a:pt x="89" y="295"/>
                    <a:pt x="88" y="287"/>
                    <a:pt x="83" y="284"/>
                  </a:cubicBezTo>
                  <a:cubicBezTo>
                    <a:pt x="83" y="291"/>
                    <a:pt x="87" y="299"/>
                    <a:pt x="93" y="299"/>
                  </a:cubicBezTo>
                  <a:close/>
                  <a:moveTo>
                    <a:pt x="283" y="284"/>
                  </a:moveTo>
                  <a:cubicBezTo>
                    <a:pt x="278" y="286"/>
                    <a:pt x="275" y="290"/>
                    <a:pt x="271" y="293"/>
                  </a:cubicBezTo>
                  <a:cubicBezTo>
                    <a:pt x="276" y="295"/>
                    <a:pt x="281" y="303"/>
                    <a:pt x="287" y="303"/>
                  </a:cubicBezTo>
                  <a:cubicBezTo>
                    <a:pt x="291" y="303"/>
                    <a:pt x="292" y="299"/>
                    <a:pt x="296" y="299"/>
                  </a:cubicBezTo>
                  <a:cubicBezTo>
                    <a:pt x="295" y="292"/>
                    <a:pt x="288" y="288"/>
                    <a:pt x="283" y="284"/>
                  </a:cubicBezTo>
                  <a:close/>
                  <a:moveTo>
                    <a:pt x="414" y="288"/>
                  </a:moveTo>
                  <a:cubicBezTo>
                    <a:pt x="415" y="287"/>
                    <a:pt x="417" y="287"/>
                    <a:pt x="417" y="286"/>
                  </a:cubicBezTo>
                  <a:cubicBezTo>
                    <a:pt x="416" y="285"/>
                    <a:pt x="415" y="285"/>
                    <a:pt x="414" y="285"/>
                  </a:cubicBezTo>
                  <a:cubicBezTo>
                    <a:pt x="413" y="285"/>
                    <a:pt x="413" y="287"/>
                    <a:pt x="414" y="288"/>
                  </a:cubicBezTo>
                  <a:close/>
                  <a:moveTo>
                    <a:pt x="326" y="289"/>
                  </a:moveTo>
                  <a:cubicBezTo>
                    <a:pt x="324" y="288"/>
                    <a:pt x="324" y="286"/>
                    <a:pt x="322" y="286"/>
                  </a:cubicBezTo>
                  <a:cubicBezTo>
                    <a:pt x="322" y="288"/>
                    <a:pt x="325" y="289"/>
                    <a:pt x="326" y="289"/>
                  </a:cubicBezTo>
                  <a:close/>
                  <a:moveTo>
                    <a:pt x="563" y="293"/>
                  </a:moveTo>
                  <a:cubicBezTo>
                    <a:pt x="566" y="293"/>
                    <a:pt x="567" y="287"/>
                    <a:pt x="566" y="286"/>
                  </a:cubicBezTo>
                  <a:cubicBezTo>
                    <a:pt x="565" y="288"/>
                    <a:pt x="565" y="291"/>
                    <a:pt x="563" y="293"/>
                  </a:cubicBezTo>
                  <a:close/>
                  <a:moveTo>
                    <a:pt x="300" y="295"/>
                  </a:moveTo>
                  <a:cubicBezTo>
                    <a:pt x="302" y="295"/>
                    <a:pt x="304" y="294"/>
                    <a:pt x="305" y="292"/>
                  </a:cubicBezTo>
                  <a:cubicBezTo>
                    <a:pt x="302" y="291"/>
                    <a:pt x="299" y="286"/>
                    <a:pt x="295" y="287"/>
                  </a:cubicBezTo>
                  <a:cubicBezTo>
                    <a:pt x="297" y="289"/>
                    <a:pt x="298" y="293"/>
                    <a:pt x="300" y="295"/>
                  </a:cubicBezTo>
                  <a:close/>
                  <a:moveTo>
                    <a:pt x="371" y="292"/>
                  </a:moveTo>
                  <a:cubicBezTo>
                    <a:pt x="372" y="291"/>
                    <a:pt x="373" y="290"/>
                    <a:pt x="373" y="288"/>
                  </a:cubicBezTo>
                  <a:cubicBezTo>
                    <a:pt x="372" y="287"/>
                    <a:pt x="370" y="285"/>
                    <a:pt x="369" y="287"/>
                  </a:cubicBezTo>
                  <a:cubicBezTo>
                    <a:pt x="370" y="288"/>
                    <a:pt x="369" y="292"/>
                    <a:pt x="371" y="292"/>
                  </a:cubicBezTo>
                  <a:close/>
                  <a:moveTo>
                    <a:pt x="45" y="300"/>
                  </a:moveTo>
                  <a:cubicBezTo>
                    <a:pt x="45" y="294"/>
                    <a:pt x="42" y="290"/>
                    <a:pt x="38" y="287"/>
                  </a:cubicBezTo>
                  <a:cubicBezTo>
                    <a:pt x="39" y="293"/>
                    <a:pt x="40" y="299"/>
                    <a:pt x="45" y="300"/>
                  </a:cubicBezTo>
                  <a:close/>
                  <a:moveTo>
                    <a:pt x="202" y="291"/>
                  </a:moveTo>
                  <a:cubicBezTo>
                    <a:pt x="205" y="292"/>
                    <a:pt x="207" y="294"/>
                    <a:pt x="210" y="295"/>
                  </a:cubicBezTo>
                  <a:cubicBezTo>
                    <a:pt x="212" y="293"/>
                    <a:pt x="214" y="293"/>
                    <a:pt x="214" y="290"/>
                  </a:cubicBezTo>
                  <a:cubicBezTo>
                    <a:pt x="210" y="288"/>
                    <a:pt x="205" y="285"/>
                    <a:pt x="202" y="291"/>
                  </a:cubicBezTo>
                  <a:close/>
                  <a:moveTo>
                    <a:pt x="429" y="291"/>
                  </a:moveTo>
                  <a:cubicBezTo>
                    <a:pt x="431" y="292"/>
                    <a:pt x="432" y="293"/>
                    <a:pt x="434" y="294"/>
                  </a:cubicBezTo>
                  <a:cubicBezTo>
                    <a:pt x="435" y="293"/>
                    <a:pt x="436" y="291"/>
                    <a:pt x="436" y="289"/>
                  </a:cubicBezTo>
                  <a:cubicBezTo>
                    <a:pt x="434" y="291"/>
                    <a:pt x="433" y="287"/>
                    <a:pt x="430" y="287"/>
                  </a:cubicBezTo>
                  <a:cubicBezTo>
                    <a:pt x="430" y="288"/>
                    <a:pt x="428" y="289"/>
                    <a:pt x="429" y="291"/>
                  </a:cubicBezTo>
                  <a:close/>
                  <a:moveTo>
                    <a:pt x="442" y="290"/>
                  </a:moveTo>
                  <a:cubicBezTo>
                    <a:pt x="443" y="289"/>
                    <a:pt x="443" y="287"/>
                    <a:pt x="441" y="287"/>
                  </a:cubicBezTo>
                  <a:cubicBezTo>
                    <a:pt x="441" y="288"/>
                    <a:pt x="440" y="290"/>
                    <a:pt x="442" y="290"/>
                  </a:cubicBezTo>
                  <a:close/>
                  <a:moveTo>
                    <a:pt x="444" y="292"/>
                  </a:moveTo>
                  <a:cubicBezTo>
                    <a:pt x="445" y="294"/>
                    <a:pt x="451" y="294"/>
                    <a:pt x="451" y="291"/>
                  </a:cubicBezTo>
                  <a:cubicBezTo>
                    <a:pt x="450" y="286"/>
                    <a:pt x="444" y="286"/>
                    <a:pt x="444" y="292"/>
                  </a:cubicBezTo>
                  <a:close/>
                  <a:moveTo>
                    <a:pt x="459" y="293"/>
                  </a:moveTo>
                  <a:cubicBezTo>
                    <a:pt x="461" y="294"/>
                    <a:pt x="466" y="289"/>
                    <a:pt x="465" y="287"/>
                  </a:cubicBezTo>
                  <a:cubicBezTo>
                    <a:pt x="463" y="289"/>
                    <a:pt x="459" y="289"/>
                    <a:pt x="459" y="293"/>
                  </a:cubicBezTo>
                  <a:close/>
                  <a:moveTo>
                    <a:pt x="182" y="288"/>
                  </a:moveTo>
                  <a:cubicBezTo>
                    <a:pt x="183" y="292"/>
                    <a:pt x="186" y="295"/>
                    <a:pt x="190" y="294"/>
                  </a:cubicBezTo>
                  <a:cubicBezTo>
                    <a:pt x="188" y="292"/>
                    <a:pt x="186" y="286"/>
                    <a:pt x="182" y="288"/>
                  </a:cubicBezTo>
                  <a:close/>
                  <a:moveTo>
                    <a:pt x="617" y="293"/>
                  </a:moveTo>
                  <a:cubicBezTo>
                    <a:pt x="619" y="293"/>
                    <a:pt x="620" y="289"/>
                    <a:pt x="619" y="288"/>
                  </a:cubicBezTo>
                  <a:cubicBezTo>
                    <a:pt x="618" y="289"/>
                    <a:pt x="617" y="291"/>
                    <a:pt x="617" y="293"/>
                  </a:cubicBezTo>
                  <a:close/>
                  <a:moveTo>
                    <a:pt x="470" y="300"/>
                  </a:moveTo>
                  <a:cubicBezTo>
                    <a:pt x="472" y="297"/>
                    <a:pt x="473" y="294"/>
                    <a:pt x="474" y="289"/>
                  </a:cubicBezTo>
                  <a:cubicBezTo>
                    <a:pt x="473" y="289"/>
                    <a:pt x="472" y="289"/>
                    <a:pt x="471" y="288"/>
                  </a:cubicBezTo>
                  <a:cubicBezTo>
                    <a:pt x="472" y="293"/>
                    <a:pt x="465" y="297"/>
                    <a:pt x="470" y="300"/>
                  </a:cubicBezTo>
                  <a:close/>
                  <a:moveTo>
                    <a:pt x="496" y="296"/>
                  </a:moveTo>
                  <a:cubicBezTo>
                    <a:pt x="496" y="293"/>
                    <a:pt x="499" y="291"/>
                    <a:pt x="498" y="288"/>
                  </a:cubicBezTo>
                  <a:cubicBezTo>
                    <a:pt x="496" y="289"/>
                    <a:pt x="492" y="295"/>
                    <a:pt x="496" y="296"/>
                  </a:cubicBezTo>
                  <a:close/>
                  <a:moveTo>
                    <a:pt x="312" y="292"/>
                  </a:moveTo>
                  <a:cubicBezTo>
                    <a:pt x="314" y="294"/>
                    <a:pt x="316" y="296"/>
                    <a:pt x="319" y="297"/>
                  </a:cubicBezTo>
                  <a:cubicBezTo>
                    <a:pt x="320" y="295"/>
                    <a:pt x="322" y="294"/>
                    <a:pt x="323" y="292"/>
                  </a:cubicBezTo>
                  <a:cubicBezTo>
                    <a:pt x="320" y="288"/>
                    <a:pt x="314" y="289"/>
                    <a:pt x="312" y="292"/>
                  </a:cubicBezTo>
                  <a:close/>
                  <a:moveTo>
                    <a:pt x="504" y="302"/>
                  </a:moveTo>
                  <a:cubicBezTo>
                    <a:pt x="506" y="299"/>
                    <a:pt x="507" y="295"/>
                    <a:pt x="508" y="291"/>
                  </a:cubicBezTo>
                  <a:cubicBezTo>
                    <a:pt x="507" y="290"/>
                    <a:pt x="506" y="289"/>
                    <a:pt x="504" y="289"/>
                  </a:cubicBezTo>
                  <a:cubicBezTo>
                    <a:pt x="508" y="294"/>
                    <a:pt x="500" y="300"/>
                    <a:pt x="504" y="302"/>
                  </a:cubicBezTo>
                  <a:close/>
                  <a:moveTo>
                    <a:pt x="73" y="307"/>
                  </a:moveTo>
                  <a:cubicBezTo>
                    <a:pt x="73" y="301"/>
                    <a:pt x="71" y="291"/>
                    <a:pt x="64" y="291"/>
                  </a:cubicBezTo>
                  <a:cubicBezTo>
                    <a:pt x="67" y="296"/>
                    <a:pt x="66" y="305"/>
                    <a:pt x="73" y="307"/>
                  </a:cubicBezTo>
                  <a:close/>
                  <a:moveTo>
                    <a:pt x="131" y="291"/>
                  </a:moveTo>
                  <a:cubicBezTo>
                    <a:pt x="132" y="296"/>
                    <a:pt x="135" y="297"/>
                    <a:pt x="138" y="300"/>
                  </a:cubicBezTo>
                  <a:cubicBezTo>
                    <a:pt x="137" y="297"/>
                    <a:pt x="137" y="291"/>
                    <a:pt x="133" y="290"/>
                  </a:cubicBezTo>
                  <a:cubicBezTo>
                    <a:pt x="133" y="291"/>
                    <a:pt x="131" y="290"/>
                    <a:pt x="131" y="291"/>
                  </a:cubicBezTo>
                  <a:close/>
                  <a:moveTo>
                    <a:pt x="239" y="300"/>
                  </a:moveTo>
                  <a:cubicBezTo>
                    <a:pt x="239" y="299"/>
                    <a:pt x="241" y="300"/>
                    <a:pt x="241" y="298"/>
                  </a:cubicBezTo>
                  <a:cubicBezTo>
                    <a:pt x="239" y="297"/>
                    <a:pt x="238" y="295"/>
                    <a:pt x="236" y="294"/>
                  </a:cubicBezTo>
                  <a:cubicBezTo>
                    <a:pt x="230" y="297"/>
                    <a:pt x="224" y="289"/>
                    <a:pt x="223" y="291"/>
                  </a:cubicBezTo>
                  <a:cubicBezTo>
                    <a:pt x="228" y="295"/>
                    <a:pt x="233" y="297"/>
                    <a:pt x="239" y="300"/>
                  </a:cubicBezTo>
                  <a:close/>
                  <a:moveTo>
                    <a:pt x="423" y="294"/>
                  </a:moveTo>
                  <a:cubicBezTo>
                    <a:pt x="426" y="294"/>
                    <a:pt x="422" y="292"/>
                    <a:pt x="424" y="290"/>
                  </a:cubicBezTo>
                  <a:cubicBezTo>
                    <a:pt x="423" y="290"/>
                    <a:pt x="421" y="290"/>
                    <a:pt x="420" y="291"/>
                  </a:cubicBezTo>
                  <a:cubicBezTo>
                    <a:pt x="420" y="293"/>
                    <a:pt x="423" y="292"/>
                    <a:pt x="423" y="294"/>
                  </a:cubicBezTo>
                  <a:close/>
                  <a:moveTo>
                    <a:pt x="28" y="295"/>
                  </a:moveTo>
                  <a:cubicBezTo>
                    <a:pt x="28" y="292"/>
                    <a:pt x="27" y="291"/>
                    <a:pt x="24" y="291"/>
                  </a:cubicBezTo>
                  <a:cubicBezTo>
                    <a:pt x="25" y="293"/>
                    <a:pt x="26" y="295"/>
                    <a:pt x="28" y="295"/>
                  </a:cubicBezTo>
                  <a:close/>
                  <a:moveTo>
                    <a:pt x="177" y="294"/>
                  </a:moveTo>
                  <a:cubicBezTo>
                    <a:pt x="179" y="295"/>
                    <a:pt x="181" y="298"/>
                    <a:pt x="185" y="298"/>
                  </a:cubicBezTo>
                  <a:cubicBezTo>
                    <a:pt x="185" y="294"/>
                    <a:pt x="182" y="293"/>
                    <a:pt x="179" y="291"/>
                  </a:cubicBezTo>
                  <a:cubicBezTo>
                    <a:pt x="178" y="292"/>
                    <a:pt x="176" y="292"/>
                    <a:pt x="177" y="294"/>
                  </a:cubicBezTo>
                  <a:close/>
                  <a:moveTo>
                    <a:pt x="340" y="292"/>
                  </a:moveTo>
                  <a:cubicBezTo>
                    <a:pt x="342" y="295"/>
                    <a:pt x="347" y="298"/>
                    <a:pt x="351" y="297"/>
                  </a:cubicBezTo>
                  <a:cubicBezTo>
                    <a:pt x="347" y="296"/>
                    <a:pt x="345" y="290"/>
                    <a:pt x="340" y="292"/>
                  </a:cubicBezTo>
                  <a:close/>
                  <a:moveTo>
                    <a:pt x="395" y="294"/>
                  </a:moveTo>
                  <a:cubicBezTo>
                    <a:pt x="397" y="295"/>
                    <a:pt x="399" y="293"/>
                    <a:pt x="399" y="291"/>
                  </a:cubicBezTo>
                  <a:cubicBezTo>
                    <a:pt x="397" y="291"/>
                    <a:pt x="395" y="292"/>
                    <a:pt x="395" y="294"/>
                  </a:cubicBezTo>
                  <a:close/>
                  <a:moveTo>
                    <a:pt x="575" y="320"/>
                  </a:moveTo>
                  <a:cubicBezTo>
                    <a:pt x="580" y="311"/>
                    <a:pt x="583" y="300"/>
                    <a:pt x="587" y="291"/>
                  </a:cubicBezTo>
                  <a:cubicBezTo>
                    <a:pt x="579" y="297"/>
                    <a:pt x="578" y="312"/>
                    <a:pt x="575" y="320"/>
                  </a:cubicBezTo>
                  <a:close/>
                  <a:moveTo>
                    <a:pt x="165" y="299"/>
                  </a:moveTo>
                  <a:cubicBezTo>
                    <a:pt x="165" y="298"/>
                    <a:pt x="166" y="298"/>
                    <a:pt x="166" y="297"/>
                  </a:cubicBezTo>
                  <a:cubicBezTo>
                    <a:pt x="161" y="297"/>
                    <a:pt x="158" y="291"/>
                    <a:pt x="155" y="292"/>
                  </a:cubicBezTo>
                  <a:cubicBezTo>
                    <a:pt x="158" y="295"/>
                    <a:pt x="161" y="297"/>
                    <a:pt x="165" y="299"/>
                  </a:cubicBezTo>
                  <a:close/>
                  <a:moveTo>
                    <a:pt x="375" y="303"/>
                  </a:moveTo>
                  <a:cubicBezTo>
                    <a:pt x="378" y="302"/>
                    <a:pt x="383" y="299"/>
                    <a:pt x="383" y="294"/>
                  </a:cubicBezTo>
                  <a:cubicBezTo>
                    <a:pt x="382" y="293"/>
                    <a:pt x="381" y="292"/>
                    <a:pt x="379" y="292"/>
                  </a:cubicBezTo>
                  <a:cubicBezTo>
                    <a:pt x="378" y="296"/>
                    <a:pt x="376" y="299"/>
                    <a:pt x="375" y="303"/>
                  </a:cubicBezTo>
                  <a:close/>
                  <a:moveTo>
                    <a:pt x="406" y="302"/>
                  </a:moveTo>
                  <a:cubicBezTo>
                    <a:pt x="408" y="302"/>
                    <a:pt x="408" y="304"/>
                    <a:pt x="411" y="303"/>
                  </a:cubicBezTo>
                  <a:cubicBezTo>
                    <a:pt x="411" y="299"/>
                    <a:pt x="416" y="298"/>
                    <a:pt x="416" y="293"/>
                  </a:cubicBezTo>
                  <a:cubicBezTo>
                    <a:pt x="415" y="292"/>
                    <a:pt x="413" y="292"/>
                    <a:pt x="410" y="292"/>
                  </a:cubicBezTo>
                  <a:cubicBezTo>
                    <a:pt x="410" y="296"/>
                    <a:pt x="407" y="298"/>
                    <a:pt x="406" y="302"/>
                  </a:cubicBezTo>
                  <a:close/>
                  <a:moveTo>
                    <a:pt x="145" y="295"/>
                  </a:moveTo>
                  <a:cubicBezTo>
                    <a:pt x="145" y="294"/>
                    <a:pt x="145" y="292"/>
                    <a:pt x="143" y="292"/>
                  </a:cubicBezTo>
                  <a:cubicBezTo>
                    <a:pt x="142" y="294"/>
                    <a:pt x="144" y="295"/>
                    <a:pt x="145" y="295"/>
                  </a:cubicBezTo>
                  <a:close/>
                  <a:moveTo>
                    <a:pt x="118" y="299"/>
                  </a:moveTo>
                  <a:cubicBezTo>
                    <a:pt x="116" y="297"/>
                    <a:pt x="114" y="294"/>
                    <a:pt x="110" y="293"/>
                  </a:cubicBezTo>
                  <a:cubicBezTo>
                    <a:pt x="111" y="296"/>
                    <a:pt x="116" y="299"/>
                    <a:pt x="118" y="299"/>
                  </a:cubicBezTo>
                  <a:close/>
                  <a:moveTo>
                    <a:pt x="227" y="306"/>
                  </a:moveTo>
                  <a:cubicBezTo>
                    <a:pt x="227" y="303"/>
                    <a:pt x="224" y="302"/>
                    <a:pt x="224" y="298"/>
                  </a:cubicBezTo>
                  <a:cubicBezTo>
                    <a:pt x="221" y="299"/>
                    <a:pt x="221" y="294"/>
                    <a:pt x="217" y="293"/>
                  </a:cubicBezTo>
                  <a:cubicBezTo>
                    <a:pt x="216" y="295"/>
                    <a:pt x="214" y="296"/>
                    <a:pt x="214" y="298"/>
                  </a:cubicBezTo>
                  <a:cubicBezTo>
                    <a:pt x="218" y="300"/>
                    <a:pt x="223" y="303"/>
                    <a:pt x="227" y="306"/>
                  </a:cubicBezTo>
                  <a:close/>
                  <a:moveTo>
                    <a:pt x="349" y="304"/>
                  </a:moveTo>
                  <a:cubicBezTo>
                    <a:pt x="347" y="298"/>
                    <a:pt x="337" y="298"/>
                    <a:pt x="334" y="293"/>
                  </a:cubicBezTo>
                  <a:cubicBezTo>
                    <a:pt x="338" y="298"/>
                    <a:pt x="344" y="303"/>
                    <a:pt x="349" y="304"/>
                  </a:cubicBezTo>
                  <a:close/>
                  <a:moveTo>
                    <a:pt x="433" y="299"/>
                  </a:moveTo>
                  <a:cubicBezTo>
                    <a:pt x="433" y="295"/>
                    <a:pt x="429" y="295"/>
                    <a:pt x="427" y="293"/>
                  </a:cubicBezTo>
                  <a:cubicBezTo>
                    <a:pt x="426" y="296"/>
                    <a:pt x="429" y="298"/>
                    <a:pt x="433" y="299"/>
                  </a:cubicBezTo>
                  <a:close/>
                  <a:moveTo>
                    <a:pt x="438" y="297"/>
                  </a:moveTo>
                  <a:cubicBezTo>
                    <a:pt x="439" y="296"/>
                    <a:pt x="441" y="293"/>
                    <a:pt x="438" y="293"/>
                  </a:cubicBezTo>
                  <a:cubicBezTo>
                    <a:pt x="439" y="295"/>
                    <a:pt x="436" y="296"/>
                    <a:pt x="438" y="297"/>
                  </a:cubicBezTo>
                  <a:close/>
                  <a:moveTo>
                    <a:pt x="321" y="299"/>
                  </a:moveTo>
                  <a:cubicBezTo>
                    <a:pt x="325" y="300"/>
                    <a:pt x="326" y="303"/>
                    <a:pt x="330" y="303"/>
                  </a:cubicBezTo>
                  <a:cubicBezTo>
                    <a:pt x="334" y="296"/>
                    <a:pt x="323" y="291"/>
                    <a:pt x="321" y="299"/>
                  </a:cubicBezTo>
                  <a:close/>
                  <a:moveTo>
                    <a:pt x="479" y="300"/>
                  </a:moveTo>
                  <a:cubicBezTo>
                    <a:pt x="479" y="298"/>
                    <a:pt x="483" y="298"/>
                    <a:pt x="482" y="295"/>
                  </a:cubicBezTo>
                  <a:cubicBezTo>
                    <a:pt x="481" y="295"/>
                    <a:pt x="481" y="294"/>
                    <a:pt x="479" y="294"/>
                  </a:cubicBezTo>
                  <a:cubicBezTo>
                    <a:pt x="479" y="296"/>
                    <a:pt x="477" y="298"/>
                    <a:pt x="479" y="300"/>
                  </a:cubicBezTo>
                  <a:close/>
                  <a:moveTo>
                    <a:pt x="501" y="326"/>
                  </a:moveTo>
                  <a:cubicBezTo>
                    <a:pt x="504" y="327"/>
                    <a:pt x="505" y="331"/>
                    <a:pt x="508" y="331"/>
                  </a:cubicBezTo>
                  <a:cubicBezTo>
                    <a:pt x="515" y="322"/>
                    <a:pt x="516" y="307"/>
                    <a:pt x="522" y="296"/>
                  </a:cubicBezTo>
                  <a:cubicBezTo>
                    <a:pt x="519" y="294"/>
                    <a:pt x="517" y="295"/>
                    <a:pt x="513" y="294"/>
                  </a:cubicBezTo>
                  <a:cubicBezTo>
                    <a:pt x="510" y="305"/>
                    <a:pt x="505" y="315"/>
                    <a:pt x="501" y="326"/>
                  </a:cubicBezTo>
                  <a:close/>
                  <a:moveTo>
                    <a:pt x="304" y="298"/>
                  </a:moveTo>
                  <a:cubicBezTo>
                    <a:pt x="306" y="300"/>
                    <a:pt x="307" y="303"/>
                    <a:pt x="310" y="303"/>
                  </a:cubicBezTo>
                  <a:cubicBezTo>
                    <a:pt x="311" y="302"/>
                    <a:pt x="310" y="300"/>
                    <a:pt x="313" y="301"/>
                  </a:cubicBezTo>
                  <a:cubicBezTo>
                    <a:pt x="314" y="296"/>
                    <a:pt x="305" y="292"/>
                    <a:pt x="304" y="298"/>
                  </a:cubicBezTo>
                  <a:close/>
                  <a:moveTo>
                    <a:pt x="413" y="306"/>
                  </a:moveTo>
                  <a:cubicBezTo>
                    <a:pt x="415" y="307"/>
                    <a:pt x="416" y="309"/>
                    <a:pt x="418" y="309"/>
                  </a:cubicBezTo>
                  <a:cubicBezTo>
                    <a:pt x="418" y="305"/>
                    <a:pt x="419" y="303"/>
                    <a:pt x="421" y="302"/>
                  </a:cubicBezTo>
                  <a:cubicBezTo>
                    <a:pt x="420" y="300"/>
                    <a:pt x="421" y="299"/>
                    <a:pt x="422" y="297"/>
                  </a:cubicBezTo>
                  <a:cubicBezTo>
                    <a:pt x="420" y="296"/>
                    <a:pt x="419" y="296"/>
                    <a:pt x="418" y="295"/>
                  </a:cubicBezTo>
                  <a:cubicBezTo>
                    <a:pt x="417" y="299"/>
                    <a:pt x="415" y="302"/>
                    <a:pt x="413" y="306"/>
                  </a:cubicBezTo>
                  <a:close/>
                  <a:moveTo>
                    <a:pt x="200" y="302"/>
                  </a:moveTo>
                  <a:cubicBezTo>
                    <a:pt x="197" y="302"/>
                    <a:pt x="195" y="294"/>
                    <a:pt x="192" y="297"/>
                  </a:cubicBezTo>
                  <a:cubicBezTo>
                    <a:pt x="195" y="298"/>
                    <a:pt x="197" y="303"/>
                    <a:pt x="200" y="302"/>
                  </a:cubicBezTo>
                  <a:close/>
                  <a:moveTo>
                    <a:pt x="256" y="299"/>
                  </a:moveTo>
                  <a:cubicBezTo>
                    <a:pt x="256" y="296"/>
                    <a:pt x="250" y="295"/>
                    <a:pt x="248" y="299"/>
                  </a:cubicBezTo>
                  <a:cubicBezTo>
                    <a:pt x="250" y="301"/>
                    <a:pt x="257" y="302"/>
                    <a:pt x="256" y="299"/>
                  </a:cubicBezTo>
                  <a:close/>
                  <a:moveTo>
                    <a:pt x="551" y="310"/>
                  </a:moveTo>
                  <a:cubicBezTo>
                    <a:pt x="555" y="308"/>
                    <a:pt x="558" y="301"/>
                    <a:pt x="558" y="297"/>
                  </a:cubicBezTo>
                  <a:cubicBezTo>
                    <a:pt x="555" y="301"/>
                    <a:pt x="553" y="305"/>
                    <a:pt x="551" y="310"/>
                  </a:cubicBezTo>
                  <a:close/>
                  <a:moveTo>
                    <a:pt x="442" y="300"/>
                  </a:moveTo>
                  <a:cubicBezTo>
                    <a:pt x="444" y="301"/>
                    <a:pt x="445" y="303"/>
                    <a:pt x="447" y="303"/>
                  </a:cubicBezTo>
                  <a:cubicBezTo>
                    <a:pt x="448" y="303"/>
                    <a:pt x="448" y="300"/>
                    <a:pt x="449" y="299"/>
                  </a:cubicBezTo>
                  <a:cubicBezTo>
                    <a:pt x="446" y="298"/>
                    <a:pt x="444" y="297"/>
                    <a:pt x="442" y="300"/>
                  </a:cubicBezTo>
                  <a:close/>
                  <a:moveTo>
                    <a:pt x="89" y="319"/>
                  </a:moveTo>
                  <a:cubicBezTo>
                    <a:pt x="83" y="314"/>
                    <a:pt x="80" y="305"/>
                    <a:pt x="75" y="298"/>
                  </a:cubicBezTo>
                  <a:cubicBezTo>
                    <a:pt x="77" y="308"/>
                    <a:pt x="81" y="318"/>
                    <a:pt x="89" y="319"/>
                  </a:cubicBezTo>
                  <a:close/>
                  <a:moveTo>
                    <a:pt x="231" y="304"/>
                  </a:moveTo>
                  <a:cubicBezTo>
                    <a:pt x="234" y="304"/>
                    <a:pt x="235" y="303"/>
                    <a:pt x="236" y="302"/>
                  </a:cubicBezTo>
                  <a:cubicBezTo>
                    <a:pt x="233" y="301"/>
                    <a:pt x="231" y="299"/>
                    <a:pt x="228" y="298"/>
                  </a:cubicBezTo>
                  <a:cubicBezTo>
                    <a:pt x="228" y="301"/>
                    <a:pt x="231" y="302"/>
                    <a:pt x="231" y="304"/>
                  </a:cubicBezTo>
                  <a:close/>
                  <a:moveTo>
                    <a:pt x="279" y="308"/>
                  </a:moveTo>
                  <a:cubicBezTo>
                    <a:pt x="276" y="303"/>
                    <a:pt x="271" y="300"/>
                    <a:pt x="265" y="298"/>
                  </a:cubicBezTo>
                  <a:cubicBezTo>
                    <a:pt x="268" y="303"/>
                    <a:pt x="272" y="313"/>
                    <a:pt x="279" y="308"/>
                  </a:cubicBezTo>
                  <a:close/>
                  <a:moveTo>
                    <a:pt x="39" y="304"/>
                  </a:moveTo>
                  <a:cubicBezTo>
                    <a:pt x="39" y="302"/>
                    <a:pt x="38" y="300"/>
                    <a:pt x="36" y="299"/>
                  </a:cubicBezTo>
                  <a:cubicBezTo>
                    <a:pt x="36" y="301"/>
                    <a:pt x="37" y="303"/>
                    <a:pt x="39" y="304"/>
                  </a:cubicBezTo>
                  <a:close/>
                  <a:moveTo>
                    <a:pt x="186" y="300"/>
                  </a:moveTo>
                  <a:cubicBezTo>
                    <a:pt x="190" y="302"/>
                    <a:pt x="193" y="305"/>
                    <a:pt x="197" y="306"/>
                  </a:cubicBezTo>
                  <a:cubicBezTo>
                    <a:pt x="195" y="303"/>
                    <a:pt x="190" y="296"/>
                    <a:pt x="186" y="300"/>
                  </a:cubicBezTo>
                  <a:close/>
                  <a:moveTo>
                    <a:pt x="457" y="299"/>
                  </a:moveTo>
                  <a:cubicBezTo>
                    <a:pt x="457" y="301"/>
                    <a:pt x="458" y="301"/>
                    <a:pt x="459" y="302"/>
                  </a:cubicBezTo>
                  <a:cubicBezTo>
                    <a:pt x="460" y="301"/>
                    <a:pt x="460" y="299"/>
                    <a:pt x="461" y="299"/>
                  </a:cubicBezTo>
                  <a:cubicBezTo>
                    <a:pt x="459" y="298"/>
                    <a:pt x="458" y="299"/>
                    <a:pt x="457" y="299"/>
                  </a:cubicBezTo>
                  <a:close/>
                  <a:moveTo>
                    <a:pt x="60" y="305"/>
                  </a:moveTo>
                  <a:cubicBezTo>
                    <a:pt x="59" y="303"/>
                    <a:pt x="58" y="300"/>
                    <a:pt x="56" y="299"/>
                  </a:cubicBezTo>
                  <a:cubicBezTo>
                    <a:pt x="57" y="301"/>
                    <a:pt x="59" y="305"/>
                    <a:pt x="60" y="305"/>
                  </a:cubicBezTo>
                  <a:close/>
                  <a:moveTo>
                    <a:pt x="422" y="306"/>
                  </a:moveTo>
                  <a:cubicBezTo>
                    <a:pt x="425" y="305"/>
                    <a:pt x="430" y="305"/>
                    <a:pt x="430" y="301"/>
                  </a:cubicBezTo>
                  <a:cubicBezTo>
                    <a:pt x="427" y="302"/>
                    <a:pt x="427" y="300"/>
                    <a:pt x="425" y="300"/>
                  </a:cubicBezTo>
                  <a:cubicBezTo>
                    <a:pt x="424" y="301"/>
                    <a:pt x="423" y="304"/>
                    <a:pt x="422" y="306"/>
                  </a:cubicBezTo>
                  <a:close/>
                  <a:moveTo>
                    <a:pt x="149" y="306"/>
                  </a:moveTo>
                  <a:cubicBezTo>
                    <a:pt x="148" y="304"/>
                    <a:pt x="147" y="301"/>
                    <a:pt x="145" y="300"/>
                  </a:cubicBezTo>
                  <a:cubicBezTo>
                    <a:pt x="145" y="304"/>
                    <a:pt x="146" y="306"/>
                    <a:pt x="149" y="306"/>
                  </a:cubicBezTo>
                  <a:close/>
                  <a:moveTo>
                    <a:pt x="168" y="303"/>
                  </a:moveTo>
                  <a:cubicBezTo>
                    <a:pt x="172" y="303"/>
                    <a:pt x="173" y="307"/>
                    <a:pt x="176" y="303"/>
                  </a:cubicBezTo>
                  <a:cubicBezTo>
                    <a:pt x="174" y="301"/>
                    <a:pt x="168" y="298"/>
                    <a:pt x="168" y="303"/>
                  </a:cubicBezTo>
                  <a:close/>
                  <a:moveTo>
                    <a:pt x="242" y="303"/>
                  </a:moveTo>
                  <a:cubicBezTo>
                    <a:pt x="244" y="303"/>
                    <a:pt x="246" y="303"/>
                    <a:pt x="246" y="305"/>
                  </a:cubicBezTo>
                  <a:cubicBezTo>
                    <a:pt x="249" y="305"/>
                    <a:pt x="250" y="304"/>
                    <a:pt x="251" y="303"/>
                  </a:cubicBezTo>
                  <a:cubicBezTo>
                    <a:pt x="247" y="302"/>
                    <a:pt x="245" y="298"/>
                    <a:pt x="242" y="303"/>
                  </a:cubicBezTo>
                  <a:close/>
                  <a:moveTo>
                    <a:pt x="300" y="304"/>
                  </a:moveTo>
                  <a:cubicBezTo>
                    <a:pt x="297" y="297"/>
                    <a:pt x="296" y="303"/>
                    <a:pt x="290" y="305"/>
                  </a:cubicBezTo>
                  <a:cubicBezTo>
                    <a:pt x="292" y="307"/>
                    <a:pt x="296" y="309"/>
                    <a:pt x="299" y="310"/>
                  </a:cubicBezTo>
                  <a:cubicBezTo>
                    <a:pt x="302" y="308"/>
                    <a:pt x="301" y="307"/>
                    <a:pt x="300" y="304"/>
                  </a:cubicBezTo>
                  <a:close/>
                  <a:moveTo>
                    <a:pt x="481" y="308"/>
                  </a:moveTo>
                  <a:cubicBezTo>
                    <a:pt x="482" y="306"/>
                    <a:pt x="484" y="303"/>
                    <a:pt x="483" y="300"/>
                  </a:cubicBezTo>
                  <a:cubicBezTo>
                    <a:pt x="480" y="303"/>
                    <a:pt x="473" y="307"/>
                    <a:pt x="481" y="308"/>
                  </a:cubicBezTo>
                  <a:close/>
                  <a:moveTo>
                    <a:pt x="340" y="310"/>
                  </a:moveTo>
                  <a:cubicBezTo>
                    <a:pt x="341" y="310"/>
                    <a:pt x="343" y="309"/>
                    <a:pt x="344" y="308"/>
                  </a:cubicBezTo>
                  <a:cubicBezTo>
                    <a:pt x="344" y="307"/>
                    <a:pt x="344" y="306"/>
                    <a:pt x="344" y="305"/>
                  </a:cubicBezTo>
                  <a:cubicBezTo>
                    <a:pt x="341" y="304"/>
                    <a:pt x="339" y="303"/>
                    <a:pt x="337" y="301"/>
                  </a:cubicBezTo>
                  <a:cubicBezTo>
                    <a:pt x="336" y="304"/>
                    <a:pt x="340" y="305"/>
                    <a:pt x="340" y="310"/>
                  </a:cubicBezTo>
                  <a:close/>
                  <a:moveTo>
                    <a:pt x="84" y="306"/>
                  </a:moveTo>
                  <a:cubicBezTo>
                    <a:pt x="84" y="305"/>
                    <a:pt x="85" y="305"/>
                    <a:pt x="85" y="303"/>
                  </a:cubicBezTo>
                  <a:cubicBezTo>
                    <a:pt x="84" y="303"/>
                    <a:pt x="82" y="301"/>
                    <a:pt x="81" y="302"/>
                  </a:cubicBezTo>
                  <a:cubicBezTo>
                    <a:pt x="82" y="303"/>
                    <a:pt x="82" y="306"/>
                    <a:pt x="84" y="306"/>
                  </a:cubicBezTo>
                  <a:close/>
                  <a:moveTo>
                    <a:pt x="256" y="304"/>
                  </a:moveTo>
                  <a:cubicBezTo>
                    <a:pt x="260" y="305"/>
                    <a:pt x="263" y="310"/>
                    <a:pt x="266" y="309"/>
                  </a:cubicBezTo>
                  <a:cubicBezTo>
                    <a:pt x="264" y="306"/>
                    <a:pt x="262" y="303"/>
                    <a:pt x="259" y="302"/>
                  </a:cubicBezTo>
                  <a:cubicBezTo>
                    <a:pt x="259" y="303"/>
                    <a:pt x="256" y="302"/>
                    <a:pt x="256" y="304"/>
                  </a:cubicBezTo>
                  <a:close/>
                  <a:moveTo>
                    <a:pt x="312" y="305"/>
                  </a:moveTo>
                  <a:cubicBezTo>
                    <a:pt x="315" y="310"/>
                    <a:pt x="319" y="313"/>
                    <a:pt x="324" y="316"/>
                  </a:cubicBezTo>
                  <a:cubicBezTo>
                    <a:pt x="324" y="313"/>
                    <a:pt x="327" y="312"/>
                    <a:pt x="327" y="308"/>
                  </a:cubicBezTo>
                  <a:cubicBezTo>
                    <a:pt x="321" y="305"/>
                    <a:pt x="318" y="299"/>
                    <a:pt x="312" y="305"/>
                  </a:cubicBezTo>
                  <a:close/>
                  <a:moveTo>
                    <a:pt x="465" y="306"/>
                  </a:moveTo>
                  <a:cubicBezTo>
                    <a:pt x="467" y="306"/>
                    <a:pt x="467" y="308"/>
                    <a:pt x="468" y="306"/>
                  </a:cubicBezTo>
                  <a:cubicBezTo>
                    <a:pt x="467" y="306"/>
                    <a:pt x="470" y="302"/>
                    <a:pt x="467" y="302"/>
                  </a:cubicBezTo>
                  <a:cubicBezTo>
                    <a:pt x="466" y="303"/>
                    <a:pt x="465" y="304"/>
                    <a:pt x="465" y="306"/>
                  </a:cubicBezTo>
                  <a:close/>
                  <a:moveTo>
                    <a:pt x="388" y="311"/>
                  </a:moveTo>
                  <a:cubicBezTo>
                    <a:pt x="388" y="314"/>
                    <a:pt x="390" y="314"/>
                    <a:pt x="392" y="314"/>
                  </a:cubicBezTo>
                  <a:cubicBezTo>
                    <a:pt x="393" y="310"/>
                    <a:pt x="397" y="306"/>
                    <a:pt x="396" y="302"/>
                  </a:cubicBezTo>
                  <a:cubicBezTo>
                    <a:pt x="394" y="306"/>
                    <a:pt x="391" y="308"/>
                    <a:pt x="388" y="311"/>
                  </a:cubicBezTo>
                  <a:close/>
                  <a:moveTo>
                    <a:pt x="490" y="310"/>
                  </a:moveTo>
                  <a:cubicBezTo>
                    <a:pt x="490" y="308"/>
                    <a:pt x="493" y="304"/>
                    <a:pt x="492" y="302"/>
                  </a:cubicBezTo>
                  <a:cubicBezTo>
                    <a:pt x="491" y="304"/>
                    <a:pt x="488" y="308"/>
                    <a:pt x="490" y="310"/>
                  </a:cubicBezTo>
                  <a:close/>
                  <a:moveTo>
                    <a:pt x="47" y="310"/>
                  </a:moveTo>
                  <a:cubicBezTo>
                    <a:pt x="46" y="307"/>
                    <a:pt x="45" y="302"/>
                    <a:pt x="42" y="303"/>
                  </a:cubicBezTo>
                  <a:cubicBezTo>
                    <a:pt x="45" y="304"/>
                    <a:pt x="43" y="309"/>
                    <a:pt x="47" y="310"/>
                  </a:cubicBezTo>
                  <a:close/>
                  <a:moveTo>
                    <a:pt x="382" y="308"/>
                  </a:moveTo>
                  <a:cubicBezTo>
                    <a:pt x="384" y="308"/>
                    <a:pt x="385" y="304"/>
                    <a:pt x="384" y="303"/>
                  </a:cubicBezTo>
                  <a:cubicBezTo>
                    <a:pt x="383" y="305"/>
                    <a:pt x="382" y="306"/>
                    <a:pt x="382" y="308"/>
                  </a:cubicBezTo>
                  <a:close/>
                  <a:moveTo>
                    <a:pt x="445" y="307"/>
                  </a:moveTo>
                  <a:cubicBezTo>
                    <a:pt x="445" y="304"/>
                    <a:pt x="442" y="303"/>
                    <a:pt x="440" y="303"/>
                  </a:cubicBezTo>
                  <a:cubicBezTo>
                    <a:pt x="440" y="306"/>
                    <a:pt x="441" y="307"/>
                    <a:pt x="445" y="307"/>
                  </a:cubicBezTo>
                  <a:close/>
                  <a:moveTo>
                    <a:pt x="132" y="310"/>
                  </a:moveTo>
                  <a:cubicBezTo>
                    <a:pt x="130" y="307"/>
                    <a:pt x="129" y="305"/>
                    <a:pt x="125" y="304"/>
                  </a:cubicBezTo>
                  <a:cubicBezTo>
                    <a:pt x="126" y="307"/>
                    <a:pt x="130" y="310"/>
                    <a:pt x="132" y="310"/>
                  </a:cubicBezTo>
                  <a:close/>
                  <a:moveTo>
                    <a:pt x="234" y="307"/>
                  </a:moveTo>
                  <a:cubicBezTo>
                    <a:pt x="235" y="313"/>
                    <a:pt x="243" y="313"/>
                    <a:pt x="244" y="307"/>
                  </a:cubicBezTo>
                  <a:cubicBezTo>
                    <a:pt x="243" y="306"/>
                    <a:pt x="240" y="305"/>
                    <a:pt x="239" y="304"/>
                  </a:cubicBezTo>
                  <a:cubicBezTo>
                    <a:pt x="237" y="305"/>
                    <a:pt x="237" y="307"/>
                    <a:pt x="234" y="307"/>
                  </a:cubicBezTo>
                  <a:close/>
                  <a:moveTo>
                    <a:pt x="455" y="310"/>
                  </a:moveTo>
                  <a:cubicBezTo>
                    <a:pt x="456" y="309"/>
                    <a:pt x="457" y="307"/>
                    <a:pt x="457" y="305"/>
                  </a:cubicBezTo>
                  <a:cubicBezTo>
                    <a:pt x="457" y="305"/>
                    <a:pt x="456" y="304"/>
                    <a:pt x="455" y="304"/>
                  </a:cubicBezTo>
                  <a:cubicBezTo>
                    <a:pt x="455" y="306"/>
                    <a:pt x="451" y="309"/>
                    <a:pt x="455" y="310"/>
                  </a:cubicBezTo>
                  <a:close/>
                  <a:moveTo>
                    <a:pt x="354" y="308"/>
                  </a:moveTo>
                  <a:cubicBezTo>
                    <a:pt x="355" y="310"/>
                    <a:pt x="357" y="311"/>
                    <a:pt x="360" y="313"/>
                  </a:cubicBezTo>
                  <a:cubicBezTo>
                    <a:pt x="361" y="310"/>
                    <a:pt x="363" y="308"/>
                    <a:pt x="363" y="305"/>
                  </a:cubicBezTo>
                  <a:cubicBezTo>
                    <a:pt x="360" y="306"/>
                    <a:pt x="354" y="303"/>
                    <a:pt x="354" y="308"/>
                  </a:cubicBezTo>
                  <a:close/>
                  <a:moveTo>
                    <a:pt x="421" y="313"/>
                  </a:moveTo>
                  <a:cubicBezTo>
                    <a:pt x="423" y="313"/>
                    <a:pt x="423" y="314"/>
                    <a:pt x="425" y="314"/>
                  </a:cubicBezTo>
                  <a:cubicBezTo>
                    <a:pt x="426" y="311"/>
                    <a:pt x="429" y="307"/>
                    <a:pt x="430" y="305"/>
                  </a:cubicBezTo>
                  <a:cubicBezTo>
                    <a:pt x="428" y="309"/>
                    <a:pt x="422" y="308"/>
                    <a:pt x="421" y="313"/>
                  </a:cubicBezTo>
                  <a:close/>
                  <a:moveTo>
                    <a:pt x="557" y="314"/>
                  </a:moveTo>
                  <a:cubicBezTo>
                    <a:pt x="559" y="314"/>
                    <a:pt x="558" y="309"/>
                    <a:pt x="561" y="310"/>
                  </a:cubicBezTo>
                  <a:cubicBezTo>
                    <a:pt x="560" y="307"/>
                    <a:pt x="561" y="306"/>
                    <a:pt x="560" y="305"/>
                  </a:cubicBezTo>
                  <a:cubicBezTo>
                    <a:pt x="559" y="307"/>
                    <a:pt x="557" y="310"/>
                    <a:pt x="557" y="314"/>
                  </a:cubicBezTo>
                  <a:close/>
                  <a:moveTo>
                    <a:pt x="176" y="307"/>
                  </a:moveTo>
                  <a:cubicBezTo>
                    <a:pt x="178" y="311"/>
                    <a:pt x="183" y="313"/>
                    <a:pt x="186" y="316"/>
                  </a:cubicBezTo>
                  <a:cubicBezTo>
                    <a:pt x="186" y="313"/>
                    <a:pt x="190" y="314"/>
                    <a:pt x="190" y="311"/>
                  </a:cubicBezTo>
                  <a:cubicBezTo>
                    <a:pt x="186" y="309"/>
                    <a:pt x="181" y="303"/>
                    <a:pt x="176" y="307"/>
                  </a:cubicBezTo>
                  <a:close/>
                  <a:moveTo>
                    <a:pt x="428" y="317"/>
                  </a:moveTo>
                  <a:cubicBezTo>
                    <a:pt x="430" y="319"/>
                    <a:pt x="430" y="316"/>
                    <a:pt x="432" y="316"/>
                  </a:cubicBezTo>
                  <a:cubicBezTo>
                    <a:pt x="430" y="313"/>
                    <a:pt x="436" y="308"/>
                    <a:pt x="433" y="305"/>
                  </a:cubicBezTo>
                  <a:cubicBezTo>
                    <a:pt x="432" y="309"/>
                    <a:pt x="428" y="314"/>
                    <a:pt x="428" y="317"/>
                  </a:cubicBezTo>
                  <a:close/>
                  <a:moveTo>
                    <a:pt x="485" y="312"/>
                  </a:moveTo>
                  <a:cubicBezTo>
                    <a:pt x="484" y="309"/>
                    <a:pt x="488" y="308"/>
                    <a:pt x="485" y="305"/>
                  </a:cubicBezTo>
                  <a:cubicBezTo>
                    <a:pt x="486" y="308"/>
                    <a:pt x="482" y="311"/>
                    <a:pt x="485" y="312"/>
                  </a:cubicBezTo>
                  <a:close/>
                  <a:moveTo>
                    <a:pt x="164" y="310"/>
                  </a:moveTo>
                  <a:cubicBezTo>
                    <a:pt x="164" y="310"/>
                    <a:pt x="166" y="310"/>
                    <a:pt x="167" y="309"/>
                  </a:cubicBezTo>
                  <a:cubicBezTo>
                    <a:pt x="167" y="306"/>
                    <a:pt x="163" y="305"/>
                    <a:pt x="163" y="308"/>
                  </a:cubicBezTo>
                  <a:cubicBezTo>
                    <a:pt x="165" y="308"/>
                    <a:pt x="163" y="310"/>
                    <a:pt x="164" y="310"/>
                  </a:cubicBezTo>
                  <a:close/>
                  <a:moveTo>
                    <a:pt x="495" y="320"/>
                  </a:moveTo>
                  <a:cubicBezTo>
                    <a:pt x="497" y="315"/>
                    <a:pt x="501" y="312"/>
                    <a:pt x="502" y="306"/>
                  </a:cubicBezTo>
                  <a:cubicBezTo>
                    <a:pt x="500" y="307"/>
                    <a:pt x="500" y="306"/>
                    <a:pt x="498" y="306"/>
                  </a:cubicBezTo>
                  <a:cubicBezTo>
                    <a:pt x="497" y="310"/>
                    <a:pt x="494" y="316"/>
                    <a:pt x="495" y="320"/>
                  </a:cubicBezTo>
                  <a:close/>
                  <a:moveTo>
                    <a:pt x="526" y="326"/>
                  </a:moveTo>
                  <a:cubicBezTo>
                    <a:pt x="533" y="322"/>
                    <a:pt x="535" y="314"/>
                    <a:pt x="536" y="306"/>
                  </a:cubicBezTo>
                  <a:cubicBezTo>
                    <a:pt x="533" y="312"/>
                    <a:pt x="528" y="317"/>
                    <a:pt x="526" y="326"/>
                  </a:cubicBezTo>
                  <a:close/>
                  <a:moveTo>
                    <a:pt x="252" y="307"/>
                  </a:moveTo>
                  <a:cubicBezTo>
                    <a:pt x="256" y="310"/>
                    <a:pt x="261" y="317"/>
                    <a:pt x="266" y="314"/>
                  </a:cubicBezTo>
                  <a:cubicBezTo>
                    <a:pt x="263" y="313"/>
                    <a:pt x="258" y="306"/>
                    <a:pt x="252" y="307"/>
                  </a:cubicBezTo>
                  <a:close/>
                  <a:moveTo>
                    <a:pt x="569" y="314"/>
                  </a:moveTo>
                  <a:cubicBezTo>
                    <a:pt x="568" y="311"/>
                    <a:pt x="573" y="307"/>
                    <a:pt x="571" y="306"/>
                  </a:cubicBezTo>
                  <a:cubicBezTo>
                    <a:pt x="570" y="309"/>
                    <a:pt x="567" y="311"/>
                    <a:pt x="569" y="314"/>
                  </a:cubicBezTo>
                  <a:close/>
                  <a:moveTo>
                    <a:pt x="396" y="317"/>
                  </a:moveTo>
                  <a:cubicBezTo>
                    <a:pt x="396" y="313"/>
                    <a:pt x="400" y="311"/>
                    <a:pt x="399" y="307"/>
                  </a:cubicBezTo>
                  <a:cubicBezTo>
                    <a:pt x="398" y="310"/>
                    <a:pt x="393" y="315"/>
                    <a:pt x="396" y="317"/>
                  </a:cubicBezTo>
                  <a:close/>
                  <a:moveTo>
                    <a:pt x="111" y="336"/>
                  </a:moveTo>
                  <a:cubicBezTo>
                    <a:pt x="107" y="323"/>
                    <a:pt x="101" y="313"/>
                    <a:pt x="90" y="308"/>
                  </a:cubicBezTo>
                  <a:cubicBezTo>
                    <a:pt x="91" y="322"/>
                    <a:pt x="101" y="333"/>
                    <a:pt x="111" y="336"/>
                  </a:cubicBezTo>
                  <a:close/>
                  <a:moveTo>
                    <a:pt x="308" y="308"/>
                  </a:moveTo>
                  <a:cubicBezTo>
                    <a:pt x="308" y="314"/>
                    <a:pt x="312" y="322"/>
                    <a:pt x="318" y="323"/>
                  </a:cubicBezTo>
                  <a:cubicBezTo>
                    <a:pt x="320" y="322"/>
                    <a:pt x="321" y="321"/>
                    <a:pt x="322" y="320"/>
                  </a:cubicBezTo>
                  <a:cubicBezTo>
                    <a:pt x="318" y="316"/>
                    <a:pt x="313" y="309"/>
                    <a:pt x="308" y="308"/>
                  </a:cubicBezTo>
                  <a:close/>
                  <a:moveTo>
                    <a:pt x="399" y="320"/>
                  </a:moveTo>
                  <a:cubicBezTo>
                    <a:pt x="405" y="318"/>
                    <a:pt x="405" y="314"/>
                    <a:pt x="407" y="310"/>
                  </a:cubicBezTo>
                  <a:cubicBezTo>
                    <a:pt x="406" y="309"/>
                    <a:pt x="406" y="307"/>
                    <a:pt x="403" y="308"/>
                  </a:cubicBezTo>
                  <a:cubicBezTo>
                    <a:pt x="403" y="312"/>
                    <a:pt x="400" y="315"/>
                    <a:pt x="399" y="320"/>
                  </a:cubicBezTo>
                  <a:close/>
                  <a:moveTo>
                    <a:pt x="213" y="316"/>
                  </a:moveTo>
                  <a:cubicBezTo>
                    <a:pt x="209" y="314"/>
                    <a:pt x="205" y="308"/>
                    <a:pt x="200" y="309"/>
                  </a:cubicBezTo>
                  <a:cubicBezTo>
                    <a:pt x="205" y="310"/>
                    <a:pt x="210" y="317"/>
                    <a:pt x="213" y="316"/>
                  </a:cubicBezTo>
                  <a:close/>
                  <a:moveTo>
                    <a:pt x="474" y="312"/>
                  </a:moveTo>
                  <a:cubicBezTo>
                    <a:pt x="476" y="313"/>
                    <a:pt x="477" y="314"/>
                    <a:pt x="479" y="315"/>
                  </a:cubicBezTo>
                  <a:cubicBezTo>
                    <a:pt x="481" y="311"/>
                    <a:pt x="477" y="309"/>
                    <a:pt x="475" y="308"/>
                  </a:cubicBezTo>
                  <a:cubicBezTo>
                    <a:pt x="475" y="310"/>
                    <a:pt x="473" y="310"/>
                    <a:pt x="474" y="312"/>
                  </a:cubicBezTo>
                  <a:close/>
                  <a:moveTo>
                    <a:pt x="437" y="313"/>
                  </a:moveTo>
                  <a:cubicBezTo>
                    <a:pt x="438" y="312"/>
                    <a:pt x="440" y="312"/>
                    <a:pt x="440" y="310"/>
                  </a:cubicBezTo>
                  <a:cubicBezTo>
                    <a:pt x="439" y="309"/>
                    <a:pt x="439" y="309"/>
                    <a:pt x="437" y="309"/>
                  </a:cubicBezTo>
                  <a:cubicBezTo>
                    <a:pt x="437" y="310"/>
                    <a:pt x="435" y="312"/>
                    <a:pt x="437" y="313"/>
                  </a:cubicBezTo>
                  <a:close/>
                  <a:moveTo>
                    <a:pt x="242" y="315"/>
                  </a:moveTo>
                  <a:cubicBezTo>
                    <a:pt x="246" y="317"/>
                    <a:pt x="249" y="320"/>
                    <a:pt x="253" y="322"/>
                  </a:cubicBezTo>
                  <a:cubicBezTo>
                    <a:pt x="257" y="322"/>
                    <a:pt x="258" y="319"/>
                    <a:pt x="261" y="318"/>
                  </a:cubicBezTo>
                  <a:cubicBezTo>
                    <a:pt x="258" y="314"/>
                    <a:pt x="253" y="312"/>
                    <a:pt x="248" y="310"/>
                  </a:cubicBezTo>
                  <a:cubicBezTo>
                    <a:pt x="247" y="312"/>
                    <a:pt x="243" y="312"/>
                    <a:pt x="242" y="315"/>
                  </a:cubicBezTo>
                  <a:close/>
                  <a:moveTo>
                    <a:pt x="218" y="313"/>
                  </a:moveTo>
                  <a:cubicBezTo>
                    <a:pt x="218" y="311"/>
                    <a:pt x="214" y="311"/>
                    <a:pt x="214" y="311"/>
                  </a:cubicBezTo>
                  <a:cubicBezTo>
                    <a:pt x="216" y="311"/>
                    <a:pt x="215" y="314"/>
                    <a:pt x="218" y="313"/>
                  </a:cubicBezTo>
                  <a:close/>
                  <a:moveTo>
                    <a:pt x="278" y="313"/>
                  </a:moveTo>
                  <a:cubicBezTo>
                    <a:pt x="283" y="314"/>
                    <a:pt x="287" y="323"/>
                    <a:pt x="290" y="316"/>
                  </a:cubicBezTo>
                  <a:cubicBezTo>
                    <a:pt x="288" y="313"/>
                    <a:pt x="281" y="307"/>
                    <a:pt x="278" y="313"/>
                  </a:cubicBezTo>
                  <a:close/>
                  <a:moveTo>
                    <a:pt x="488" y="314"/>
                  </a:moveTo>
                  <a:cubicBezTo>
                    <a:pt x="488" y="313"/>
                    <a:pt x="491" y="311"/>
                    <a:pt x="488" y="310"/>
                  </a:cubicBezTo>
                  <a:cubicBezTo>
                    <a:pt x="489" y="312"/>
                    <a:pt x="486" y="313"/>
                    <a:pt x="488" y="314"/>
                  </a:cubicBezTo>
                  <a:close/>
                  <a:moveTo>
                    <a:pt x="42" y="313"/>
                  </a:moveTo>
                  <a:cubicBezTo>
                    <a:pt x="41" y="312"/>
                    <a:pt x="41" y="311"/>
                    <a:pt x="39" y="311"/>
                  </a:cubicBezTo>
                  <a:cubicBezTo>
                    <a:pt x="39" y="312"/>
                    <a:pt x="42" y="314"/>
                    <a:pt x="42" y="313"/>
                  </a:cubicBezTo>
                  <a:close/>
                  <a:moveTo>
                    <a:pt x="70" y="317"/>
                  </a:moveTo>
                  <a:cubicBezTo>
                    <a:pt x="69" y="314"/>
                    <a:pt x="68" y="312"/>
                    <a:pt x="67" y="311"/>
                  </a:cubicBezTo>
                  <a:cubicBezTo>
                    <a:pt x="68" y="313"/>
                    <a:pt x="68" y="316"/>
                    <a:pt x="70" y="317"/>
                  </a:cubicBezTo>
                  <a:close/>
                  <a:moveTo>
                    <a:pt x="167" y="313"/>
                  </a:moveTo>
                  <a:cubicBezTo>
                    <a:pt x="170" y="315"/>
                    <a:pt x="173" y="316"/>
                    <a:pt x="174" y="320"/>
                  </a:cubicBezTo>
                  <a:cubicBezTo>
                    <a:pt x="177" y="318"/>
                    <a:pt x="179" y="322"/>
                    <a:pt x="183" y="320"/>
                  </a:cubicBezTo>
                  <a:cubicBezTo>
                    <a:pt x="183" y="319"/>
                    <a:pt x="182" y="319"/>
                    <a:pt x="182" y="317"/>
                  </a:cubicBezTo>
                  <a:cubicBezTo>
                    <a:pt x="176" y="319"/>
                    <a:pt x="172" y="307"/>
                    <a:pt x="167" y="313"/>
                  </a:cubicBezTo>
                  <a:close/>
                  <a:moveTo>
                    <a:pt x="350" y="317"/>
                  </a:moveTo>
                  <a:cubicBezTo>
                    <a:pt x="353" y="319"/>
                    <a:pt x="357" y="319"/>
                    <a:pt x="357" y="316"/>
                  </a:cubicBezTo>
                  <a:cubicBezTo>
                    <a:pt x="357" y="314"/>
                    <a:pt x="353" y="314"/>
                    <a:pt x="352" y="311"/>
                  </a:cubicBezTo>
                  <a:cubicBezTo>
                    <a:pt x="351" y="313"/>
                    <a:pt x="350" y="314"/>
                    <a:pt x="350" y="317"/>
                  </a:cubicBezTo>
                  <a:close/>
                  <a:moveTo>
                    <a:pt x="409" y="314"/>
                  </a:moveTo>
                  <a:cubicBezTo>
                    <a:pt x="411" y="315"/>
                    <a:pt x="412" y="312"/>
                    <a:pt x="410" y="311"/>
                  </a:cubicBezTo>
                  <a:cubicBezTo>
                    <a:pt x="411" y="313"/>
                    <a:pt x="408" y="313"/>
                    <a:pt x="409" y="314"/>
                  </a:cubicBezTo>
                  <a:close/>
                  <a:moveTo>
                    <a:pt x="453" y="314"/>
                  </a:moveTo>
                  <a:cubicBezTo>
                    <a:pt x="455" y="313"/>
                    <a:pt x="453" y="312"/>
                    <a:pt x="452" y="311"/>
                  </a:cubicBezTo>
                  <a:cubicBezTo>
                    <a:pt x="451" y="313"/>
                    <a:pt x="452" y="314"/>
                    <a:pt x="453" y="314"/>
                  </a:cubicBezTo>
                  <a:close/>
                  <a:moveTo>
                    <a:pt x="220" y="317"/>
                  </a:moveTo>
                  <a:cubicBezTo>
                    <a:pt x="223" y="319"/>
                    <a:pt x="225" y="320"/>
                    <a:pt x="228" y="321"/>
                  </a:cubicBezTo>
                  <a:cubicBezTo>
                    <a:pt x="228" y="319"/>
                    <a:pt x="232" y="317"/>
                    <a:pt x="234" y="316"/>
                  </a:cubicBezTo>
                  <a:cubicBezTo>
                    <a:pt x="231" y="311"/>
                    <a:pt x="223" y="311"/>
                    <a:pt x="220" y="317"/>
                  </a:cubicBezTo>
                  <a:close/>
                  <a:moveTo>
                    <a:pt x="368" y="319"/>
                  </a:moveTo>
                  <a:cubicBezTo>
                    <a:pt x="369" y="319"/>
                    <a:pt x="369" y="320"/>
                    <a:pt x="370" y="320"/>
                  </a:cubicBezTo>
                  <a:cubicBezTo>
                    <a:pt x="371" y="318"/>
                    <a:pt x="373" y="317"/>
                    <a:pt x="372" y="313"/>
                  </a:cubicBezTo>
                  <a:cubicBezTo>
                    <a:pt x="371" y="313"/>
                    <a:pt x="372" y="311"/>
                    <a:pt x="370" y="312"/>
                  </a:cubicBezTo>
                  <a:cubicBezTo>
                    <a:pt x="370" y="315"/>
                    <a:pt x="368" y="316"/>
                    <a:pt x="368" y="319"/>
                  </a:cubicBezTo>
                  <a:close/>
                  <a:moveTo>
                    <a:pt x="530" y="333"/>
                  </a:moveTo>
                  <a:cubicBezTo>
                    <a:pt x="535" y="327"/>
                    <a:pt x="545" y="322"/>
                    <a:pt x="546" y="313"/>
                  </a:cubicBezTo>
                  <a:cubicBezTo>
                    <a:pt x="541" y="319"/>
                    <a:pt x="531" y="325"/>
                    <a:pt x="530" y="333"/>
                  </a:cubicBezTo>
                  <a:close/>
                  <a:moveTo>
                    <a:pt x="466" y="319"/>
                  </a:moveTo>
                  <a:cubicBezTo>
                    <a:pt x="468" y="318"/>
                    <a:pt x="469" y="314"/>
                    <a:pt x="468" y="313"/>
                  </a:cubicBezTo>
                  <a:cubicBezTo>
                    <a:pt x="467" y="315"/>
                    <a:pt x="466" y="316"/>
                    <a:pt x="466" y="319"/>
                  </a:cubicBezTo>
                  <a:close/>
                  <a:moveTo>
                    <a:pt x="63" y="322"/>
                  </a:moveTo>
                  <a:cubicBezTo>
                    <a:pt x="61" y="321"/>
                    <a:pt x="60" y="315"/>
                    <a:pt x="57" y="314"/>
                  </a:cubicBezTo>
                  <a:cubicBezTo>
                    <a:pt x="58" y="317"/>
                    <a:pt x="61" y="324"/>
                    <a:pt x="63" y="322"/>
                  </a:cubicBezTo>
                  <a:close/>
                  <a:moveTo>
                    <a:pt x="558" y="323"/>
                  </a:moveTo>
                  <a:cubicBezTo>
                    <a:pt x="559" y="322"/>
                    <a:pt x="557" y="326"/>
                    <a:pt x="559" y="325"/>
                  </a:cubicBezTo>
                  <a:cubicBezTo>
                    <a:pt x="560" y="321"/>
                    <a:pt x="564" y="318"/>
                    <a:pt x="563" y="314"/>
                  </a:cubicBezTo>
                  <a:cubicBezTo>
                    <a:pt x="560" y="317"/>
                    <a:pt x="560" y="320"/>
                    <a:pt x="558" y="323"/>
                  </a:cubicBezTo>
                  <a:close/>
                  <a:moveTo>
                    <a:pt x="189" y="318"/>
                  </a:moveTo>
                  <a:cubicBezTo>
                    <a:pt x="193" y="319"/>
                    <a:pt x="196" y="325"/>
                    <a:pt x="201" y="323"/>
                  </a:cubicBezTo>
                  <a:cubicBezTo>
                    <a:pt x="199" y="318"/>
                    <a:pt x="193" y="311"/>
                    <a:pt x="189" y="318"/>
                  </a:cubicBezTo>
                  <a:close/>
                  <a:moveTo>
                    <a:pt x="390" y="317"/>
                  </a:moveTo>
                  <a:cubicBezTo>
                    <a:pt x="388" y="317"/>
                    <a:pt x="388" y="315"/>
                    <a:pt x="385" y="314"/>
                  </a:cubicBezTo>
                  <a:cubicBezTo>
                    <a:pt x="386" y="316"/>
                    <a:pt x="388" y="319"/>
                    <a:pt x="390" y="317"/>
                  </a:cubicBezTo>
                  <a:close/>
                  <a:moveTo>
                    <a:pt x="433" y="319"/>
                  </a:moveTo>
                  <a:cubicBezTo>
                    <a:pt x="434" y="322"/>
                    <a:pt x="435" y="323"/>
                    <a:pt x="437" y="323"/>
                  </a:cubicBezTo>
                  <a:cubicBezTo>
                    <a:pt x="438" y="321"/>
                    <a:pt x="442" y="317"/>
                    <a:pt x="440" y="314"/>
                  </a:cubicBezTo>
                  <a:cubicBezTo>
                    <a:pt x="438" y="316"/>
                    <a:pt x="436" y="318"/>
                    <a:pt x="433" y="319"/>
                  </a:cubicBezTo>
                  <a:close/>
                  <a:moveTo>
                    <a:pt x="442" y="322"/>
                  </a:moveTo>
                  <a:cubicBezTo>
                    <a:pt x="446" y="322"/>
                    <a:pt x="446" y="316"/>
                    <a:pt x="445" y="314"/>
                  </a:cubicBezTo>
                  <a:cubicBezTo>
                    <a:pt x="445" y="317"/>
                    <a:pt x="443" y="319"/>
                    <a:pt x="442" y="322"/>
                  </a:cubicBezTo>
                  <a:close/>
                  <a:moveTo>
                    <a:pt x="481" y="317"/>
                  </a:moveTo>
                  <a:cubicBezTo>
                    <a:pt x="484" y="319"/>
                    <a:pt x="484" y="314"/>
                    <a:pt x="482" y="314"/>
                  </a:cubicBezTo>
                  <a:cubicBezTo>
                    <a:pt x="482" y="316"/>
                    <a:pt x="481" y="316"/>
                    <a:pt x="481" y="317"/>
                  </a:cubicBezTo>
                  <a:close/>
                  <a:moveTo>
                    <a:pt x="81" y="324"/>
                  </a:moveTo>
                  <a:cubicBezTo>
                    <a:pt x="79" y="321"/>
                    <a:pt x="78" y="316"/>
                    <a:pt x="75" y="315"/>
                  </a:cubicBezTo>
                  <a:cubicBezTo>
                    <a:pt x="75" y="318"/>
                    <a:pt x="77" y="325"/>
                    <a:pt x="81" y="324"/>
                  </a:cubicBezTo>
                  <a:close/>
                  <a:moveTo>
                    <a:pt x="148" y="328"/>
                  </a:moveTo>
                  <a:cubicBezTo>
                    <a:pt x="146" y="320"/>
                    <a:pt x="136" y="318"/>
                    <a:pt x="131" y="316"/>
                  </a:cubicBezTo>
                  <a:cubicBezTo>
                    <a:pt x="134" y="322"/>
                    <a:pt x="143" y="323"/>
                    <a:pt x="148" y="328"/>
                  </a:cubicBezTo>
                  <a:close/>
                  <a:moveTo>
                    <a:pt x="330" y="322"/>
                  </a:moveTo>
                  <a:cubicBezTo>
                    <a:pt x="332" y="324"/>
                    <a:pt x="334" y="326"/>
                    <a:pt x="337" y="327"/>
                  </a:cubicBezTo>
                  <a:cubicBezTo>
                    <a:pt x="340" y="324"/>
                    <a:pt x="340" y="318"/>
                    <a:pt x="337" y="315"/>
                  </a:cubicBezTo>
                  <a:cubicBezTo>
                    <a:pt x="336" y="318"/>
                    <a:pt x="330" y="317"/>
                    <a:pt x="330" y="322"/>
                  </a:cubicBezTo>
                  <a:close/>
                  <a:moveTo>
                    <a:pt x="405" y="324"/>
                  </a:moveTo>
                  <a:cubicBezTo>
                    <a:pt x="407" y="325"/>
                    <a:pt x="407" y="327"/>
                    <a:pt x="411" y="327"/>
                  </a:cubicBezTo>
                  <a:cubicBezTo>
                    <a:pt x="410" y="323"/>
                    <a:pt x="416" y="319"/>
                    <a:pt x="413" y="315"/>
                  </a:cubicBezTo>
                  <a:cubicBezTo>
                    <a:pt x="410" y="318"/>
                    <a:pt x="405" y="319"/>
                    <a:pt x="405" y="324"/>
                  </a:cubicBezTo>
                  <a:close/>
                  <a:moveTo>
                    <a:pt x="414" y="327"/>
                  </a:moveTo>
                  <a:cubicBezTo>
                    <a:pt x="418" y="326"/>
                    <a:pt x="421" y="324"/>
                    <a:pt x="423" y="320"/>
                  </a:cubicBezTo>
                  <a:cubicBezTo>
                    <a:pt x="422" y="319"/>
                    <a:pt x="420" y="318"/>
                    <a:pt x="418" y="316"/>
                  </a:cubicBezTo>
                  <a:cubicBezTo>
                    <a:pt x="417" y="320"/>
                    <a:pt x="414" y="323"/>
                    <a:pt x="414" y="327"/>
                  </a:cubicBezTo>
                  <a:close/>
                  <a:moveTo>
                    <a:pt x="470" y="322"/>
                  </a:moveTo>
                  <a:cubicBezTo>
                    <a:pt x="472" y="322"/>
                    <a:pt x="473" y="324"/>
                    <a:pt x="475" y="324"/>
                  </a:cubicBezTo>
                  <a:cubicBezTo>
                    <a:pt x="475" y="322"/>
                    <a:pt x="476" y="320"/>
                    <a:pt x="476" y="318"/>
                  </a:cubicBezTo>
                  <a:cubicBezTo>
                    <a:pt x="475" y="318"/>
                    <a:pt x="474" y="316"/>
                    <a:pt x="472" y="316"/>
                  </a:cubicBezTo>
                  <a:cubicBezTo>
                    <a:pt x="472" y="318"/>
                    <a:pt x="470" y="319"/>
                    <a:pt x="470" y="322"/>
                  </a:cubicBezTo>
                  <a:close/>
                  <a:moveTo>
                    <a:pt x="158" y="319"/>
                  </a:moveTo>
                  <a:cubicBezTo>
                    <a:pt x="163" y="321"/>
                    <a:pt x="166" y="326"/>
                    <a:pt x="172" y="328"/>
                  </a:cubicBezTo>
                  <a:cubicBezTo>
                    <a:pt x="172" y="327"/>
                    <a:pt x="175" y="327"/>
                    <a:pt x="174" y="325"/>
                  </a:cubicBezTo>
                  <a:cubicBezTo>
                    <a:pt x="170" y="322"/>
                    <a:pt x="163" y="315"/>
                    <a:pt x="158" y="319"/>
                  </a:cubicBezTo>
                  <a:close/>
                  <a:moveTo>
                    <a:pt x="273" y="320"/>
                  </a:moveTo>
                  <a:cubicBezTo>
                    <a:pt x="272" y="319"/>
                    <a:pt x="270" y="315"/>
                    <a:pt x="269" y="318"/>
                  </a:cubicBezTo>
                  <a:cubicBezTo>
                    <a:pt x="270" y="318"/>
                    <a:pt x="272" y="321"/>
                    <a:pt x="273" y="320"/>
                  </a:cubicBezTo>
                  <a:close/>
                  <a:moveTo>
                    <a:pt x="224" y="323"/>
                  </a:moveTo>
                  <a:cubicBezTo>
                    <a:pt x="221" y="321"/>
                    <a:pt x="219" y="320"/>
                    <a:pt x="216" y="318"/>
                  </a:cubicBezTo>
                  <a:cubicBezTo>
                    <a:pt x="217" y="321"/>
                    <a:pt x="222" y="323"/>
                    <a:pt x="224" y="323"/>
                  </a:cubicBezTo>
                  <a:close/>
                  <a:moveTo>
                    <a:pt x="50" y="332"/>
                  </a:moveTo>
                  <a:cubicBezTo>
                    <a:pt x="47" y="328"/>
                    <a:pt x="48" y="320"/>
                    <a:pt x="42" y="319"/>
                  </a:cubicBezTo>
                  <a:cubicBezTo>
                    <a:pt x="43" y="325"/>
                    <a:pt x="45" y="330"/>
                    <a:pt x="50" y="332"/>
                  </a:cubicBezTo>
                  <a:close/>
                  <a:moveTo>
                    <a:pt x="360" y="323"/>
                  </a:moveTo>
                  <a:cubicBezTo>
                    <a:pt x="362" y="323"/>
                    <a:pt x="362" y="321"/>
                    <a:pt x="362" y="319"/>
                  </a:cubicBezTo>
                  <a:cubicBezTo>
                    <a:pt x="360" y="319"/>
                    <a:pt x="358" y="321"/>
                    <a:pt x="360" y="323"/>
                  </a:cubicBezTo>
                  <a:close/>
                  <a:moveTo>
                    <a:pt x="597" y="334"/>
                  </a:moveTo>
                  <a:cubicBezTo>
                    <a:pt x="601" y="331"/>
                    <a:pt x="607" y="323"/>
                    <a:pt x="605" y="319"/>
                  </a:cubicBezTo>
                  <a:cubicBezTo>
                    <a:pt x="602" y="323"/>
                    <a:pt x="597" y="329"/>
                    <a:pt x="597" y="334"/>
                  </a:cubicBezTo>
                  <a:close/>
                  <a:moveTo>
                    <a:pt x="231" y="323"/>
                  </a:moveTo>
                  <a:cubicBezTo>
                    <a:pt x="234" y="325"/>
                    <a:pt x="238" y="327"/>
                    <a:pt x="241" y="328"/>
                  </a:cubicBezTo>
                  <a:cubicBezTo>
                    <a:pt x="240" y="322"/>
                    <a:pt x="234" y="315"/>
                    <a:pt x="231" y="323"/>
                  </a:cubicBezTo>
                  <a:close/>
                  <a:moveTo>
                    <a:pt x="258" y="325"/>
                  </a:moveTo>
                  <a:cubicBezTo>
                    <a:pt x="262" y="327"/>
                    <a:pt x="265" y="330"/>
                    <a:pt x="270" y="332"/>
                  </a:cubicBezTo>
                  <a:cubicBezTo>
                    <a:pt x="271" y="330"/>
                    <a:pt x="275" y="330"/>
                    <a:pt x="276" y="327"/>
                  </a:cubicBezTo>
                  <a:cubicBezTo>
                    <a:pt x="271" y="321"/>
                    <a:pt x="262" y="316"/>
                    <a:pt x="258" y="325"/>
                  </a:cubicBezTo>
                  <a:close/>
                  <a:moveTo>
                    <a:pt x="291" y="322"/>
                  </a:moveTo>
                  <a:cubicBezTo>
                    <a:pt x="295" y="325"/>
                    <a:pt x="300" y="327"/>
                    <a:pt x="306" y="328"/>
                  </a:cubicBezTo>
                  <a:cubicBezTo>
                    <a:pt x="302" y="325"/>
                    <a:pt x="295" y="316"/>
                    <a:pt x="291" y="322"/>
                  </a:cubicBezTo>
                  <a:close/>
                  <a:moveTo>
                    <a:pt x="385" y="328"/>
                  </a:moveTo>
                  <a:cubicBezTo>
                    <a:pt x="386" y="326"/>
                    <a:pt x="387" y="324"/>
                    <a:pt x="388" y="322"/>
                  </a:cubicBezTo>
                  <a:cubicBezTo>
                    <a:pt x="386" y="321"/>
                    <a:pt x="385" y="320"/>
                    <a:pt x="383" y="319"/>
                  </a:cubicBezTo>
                  <a:cubicBezTo>
                    <a:pt x="381" y="322"/>
                    <a:pt x="383" y="326"/>
                    <a:pt x="385" y="328"/>
                  </a:cubicBezTo>
                  <a:close/>
                  <a:moveTo>
                    <a:pt x="347" y="323"/>
                  </a:moveTo>
                  <a:cubicBezTo>
                    <a:pt x="349" y="323"/>
                    <a:pt x="351" y="323"/>
                    <a:pt x="351" y="322"/>
                  </a:cubicBezTo>
                  <a:cubicBezTo>
                    <a:pt x="349" y="322"/>
                    <a:pt x="350" y="320"/>
                    <a:pt x="348" y="320"/>
                  </a:cubicBezTo>
                  <a:cubicBezTo>
                    <a:pt x="347" y="321"/>
                    <a:pt x="348" y="323"/>
                    <a:pt x="347" y="323"/>
                  </a:cubicBezTo>
                  <a:close/>
                  <a:moveTo>
                    <a:pt x="479" y="328"/>
                  </a:moveTo>
                  <a:cubicBezTo>
                    <a:pt x="478" y="325"/>
                    <a:pt x="482" y="322"/>
                    <a:pt x="479" y="320"/>
                  </a:cubicBezTo>
                  <a:cubicBezTo>
                    <a:pt x="479" y="323"/>
                    <a:pt x="474" y="327"/>
                    <a:pt x="479" y="328"/>
                  </a:cubicBezTo>
                  <a:close/>
                  <a:moveTo>
                    <a:pt x="547" y="333"/>
                  </a:moveTo>
                  <a:cubicBezTo>
                    <a:pt x="554" y="333"/>
                    <a:pt x="555" y="325"/>
                    <a:pt x="555" y="320"/>
                  </a:cubicBezTo>
                  <a:cubicBezTo>
                    <a:pt x="551" y="324"/>
                    <a:pt x="549" y="329"/>
                    <a:pt x="547" y="333"/>
                  </a:cubicBezTo>
                  <a:close/>
                  <a:moveTo>
                    <a:pt x="245" y="326"/>
                  </a:moveTo>
                  <a:cubicBezTo>
                    <a:pt x="247" y="326"/>
                    <a:pt x="247" y="325"/>
                    <a:pt x="248" y="325"/>
                  </a:cubicBezTo>
                  <a:cubicBezTo>
                    <a:pt x="248" y="323"/>
                    <a:pt x="246" y="322"/>
                    <a:pt x="243" y="321"/>
                  </a:cubicBezTo>
                  <a:cubicBezTo>
                    <a:pt x="243" y="323"/>
                    <a:pt x="244" y="324"/>
                    <a:pt x="245" y="326"/>
                  </a:cubicBezTo>
                  <a:close/>
                  <a:moveTo>
                    <a:pt x="75" y="327"/>
                  </a:moveTo>
                  <a:cubicBezTo>
                    <a:pt x="74" y="324"/>
                    <a:pt x="74" y="323"/>
                    <a:pt x="71" y="322"/>
                  </a:cubicBezTo>
                  <a:cubicBezTo>
                    <a:pt x="72" y="324"/>
                    <a:pt x="73" y="326"/>
                    <a:pt x="75" y="327"/>
                  </a:cubicBezTo>
                  <a:close/>
                  <a:moveTo>
                    <a:pt x="134" y="333"/>
                  </a:moveTo>
                  <a:cubicBezTo>
                    <a:pt x="132" y="327"/>
                    <a:pt x="125" y="325"/>
                    <a:pt x="121" y="322"/>
                  </a:cubicBezTo>
                  <a:cubicBezTo>
                    <a:pt x="124" y="327"/>
                    <a:pt x="129" y="330"/>
                    <a:pt x="134" y="333"/>
                  </a:cubicBezTo>
                  <a:close/>
                  <a:moveTo>
                    <a:pt x="365" y="325"/>
                  </a:moveTo>
                  <a:cubicBezTo>
                    <a:pt x="366" y="325"/>
                    <a:pt x="366" y="326"/>
                    <a:pt x="367" y="326"/>
                  </a:cubicBezTo>
                  <a:cubicBezTo>
                    <a:pt x="367" y="324"/>
                    <a:pt x="368" y="322"/>
                    <a:pt x="366" y="322"/>
                  </a:cubicBezTo>
                  <a:cubicBezTo>
                    <a:pt x="365" y="322"/>
                    <a:pt x="365" y="324"/>
                    <a:pt x="365" y="325"/>
                  </a:cubicBezTo>
                  <a:close/>
                  <a:moveTo>
                    <a:pt x="566" y="329"/>
                  </a:moveTo>
                  <a:cubicBezTo>
                    <a:pt x="567" y="327"/>
                    <a:pt x="571" y="325"/>
                    <a:pt x="569" y="322"/>
                  </a:cubicBezTo>
                  <a:cubicBezTo>
                    <a:pt x="568" y="324"/>
                    <a:pt x="564" y="326"/>
                    <a:pt x="566" y="329"/>
                  </a:cubicBezTo>
                  <a:close/>
                  <a:moveTo>
                    <a:pt x="94" y="333"/>
                  </a:moveTo>
                  <a:cubicBezTo>
                    <a:pt x="93" y="328"/>
                    <a:pt x="88" y="325"/>
                    <a:pt x="84" y="322"/>
                  </a:cubicBezTo>
                  <a:cubicBezTo>
                    <a:pt x="85" y="328"/>
                    <a:pt x="90" y="333"/>
                    <a:pt x="94" y="333"/>
                  </a:cubicBezTo>
                  <a:close/>
                  <a:moveTo>
                    <a:pt x="217" y="328"/>
                  </a:moveTo>
                  <a:cubicBezTo>
                    <a:pt x="216" y="324"/>
                    <a:pt x="212" y="324"/>
                    <a:pt x="210" y="322"/>
                  </a:cubicBezTo>
                  <a:cubicBezTo>
                    <a:pt x="208" y="326"/>
                    <a:pt x="215" y="330"/>
                    <a:pt x="217" y="328"/>
                  </a:cubicBezTo>
                  <a:close/>
                  <a:moveTo>
                    <a:pt x="377" y="325"/>
                  </a:moveTo>
                  <a:cubicBezTo>
                    <a:pt x="377" y="324"/>
                    <a:pt x="377" y="324"/>
                    <a:pt x="377" y="323"/>
                  </a:cubicBezTo>
                  <a:cubicBezTo>
                    <a:pt x="376" y="323"/>
                    <a:pt x="375" y="322"/>
                    <a:pt x="374" y="322"/>
                  </a:cubicBezTo>
                  <a:cubicBezTo>
                    <a:pt x="374" y="324"/>
                    <a:pt x="375" y="325"/>
                    <a:pt x="377" y="325"/>
                  </a:cubicBezTo>
                  <a:close/>
                  <a:moveTo>
                    <a:pt x="446" y="330"/>
                  </a:moveTo>
                  <a:cubicBezTo>
                    <a:pt x="447" y="328"/>
                    <a:pt x="449" y="326"/>
                    <a:pt x="450" y="323"/>
                  </a:cubicBezTo>
                  <a:cubicBezTo>
                    <a:pt x="446" y="323"/>
                    <a:pt x="444" y="329"/>
                    <a:pt x="446" y="330"/>
                  </a:cubicBezTo>
                  <a:close/>
                  <a:moveTo>
                    <a:pt x="420" y="334"/>
                  </a:moveTo>
                  <a:cubicBezTo>
                    <a:pt x="425" y="334"/>
                    <a:pt x="429" y="327"/>
                    <a:pt x="426" y="323"/>
                  </a:cubicBezTo>
                  <a:cubicBezTo>
                    <a:pt x="423" y="325"/>
                    <a:pt x="422" y="330"/>
                    <a:pt x="420" y="334"/>
                  </a:cubicBezTo>
                  <a:close/>
                  <a:moveTo>
                    <a:pt x="454" y="337"/>
                  </a:moveTo>
                  <a:cubicBezTo>
                    <a:pt x="456" y="332"/>
                    <a:pt x="458" y="328"/>
                    <a:pt x="460" y="323"/>
                  </a:cubicBezTo>
                  <a:cubicBezTo>
                    <a:pt x="459" y="323"/>
                    <a:pt x="458" y="323"/>
                    <a:pt x="457" y="323"/>
                  </a:cubicBezTo>
                  <a:cubicBezTo>
                    <a:pt x="457" y="328"/>
                    <a:pt x="453" y="332"/>
                    <a:pt x="454" y="337"/>
                  </a:cubicBezTo>
                  <a:close/>
                  <a:moveTo>
                    <a:pt x="127" y="350"/>
                  </a:moveTo>
                  <a:cubicBezTo>
                    <a:pt x="127" y="345"/>
                    <a:pt x="122" y="345"/>
                    <a:pt x="121" y="341"/>
                  </a:cubicBezTo>
                  <a:cubicBezTo>
                    <a:pt x="123" y="335"/>
                    <a:pt x="119" y="326"/>
                    <a:pt x="113" y="324"/>
                  </a:cubicBezTo>
                  <a:cubicBezTo>
                    <a:pt x="115" y="336"/>
                    <a:pt x="119" y="345"/>
                    <a:pt x="127" y="350"/>
                  </a:cubicBezTo>
                  <a:close/>
                  <a:moveTo>
                    <a:pt x="52" y="326"/>
                  </a:moveTo>
                  <a:cubicBezTo>
                    <a:pt x="55" y="330"/>
                    <a:pt x="56" y="335"/>
                    <a:pt x="59" y="339"/>
                  </a:cubicBezTo>
                  <a:cubicBezTo>
                    <a:pt x="58" y="334"/>
                    <a:pt x="56" y="324"/>
                    <a:pt x="52" y="326"/>
                  </a:cubicBezTo>
                  <a:close/>
                  <a:moveTo>
                    <a:pt x="150" y="336"/>
                  </a:moveTo>
                  <a:cubicBezTo>
                    <a:pt x="148" y="329"/>
                    <a:pt x="140" y="328"/>
                    <a:pt x="135" y="325"/>
                  </a:cubicBezTo>
                  <a:cubicBezTo>
                    <a:pt x="138" y="330"/>
                    <a:pt x="146" y="333"/>
                    <a:pt x="150" y="336"/>
                  </a:cubicBezTo>
                  <a:close/>
                  <a:moveTo>
                    <a:pt x="349" y="338"/>
                  </a:moveTo>
                  <a:cubicBezTo>
                    <a:pt x="351" y="338"/>
                    <a:pt x="351" y="339"/>
                    <a:pt x="352" y="339"/>
                  </a:cubicBezTo>
                  <a:cubicBezTo>
                    <a:pt x="354" y="335"/>
                    <a:pt x="358" y="331"/>
                    <a:pt x="359" y="325"/>
                  </a:cubicBezTo>
                  <a:cubicBezTo>
                    <a:pt x="358" y="325"/>
                    <a:pt x="358" y="325"/>
                    <a:pt x="357" y="325"/>
                  </a:cubicBezTo>
                  <a:cubicBezTo>
                    <a:pt x="354" y="329"/>
                    <a:pt x="351" y="333"/>
                    <a:pt x="349" y="338"/>
                  </a:cubicBezTo>
                  <a:close/>
                  <a:moveTo>
                    <a:pt x="327" y="330"/>
                  </a:moveTo>
                  <a:cubicBezTo>
                    <a:pt x="330" y="330"/>
                    <a:pt x="331" y="333"/>
                    <a:pt x="334" y="333"/>
                  </a:cubicBezTo>
                  <a:cubicBezTo>
                    <a:pt x="334" y="332"/>
                    <a:pt x="335" y="332"/>
                    <a:pt x="335" y="330"/>
                  </a:cubicBezTo>
                  <a:cubicBezTo>
                    <a:pt x="333" y="329"/>
                    <a:pt x="331" y="326"/>
                    <a:pt x="329" y="325"/>
                  </a:cubicBezTo>
                  <a:cubicBezTo>
                    <a:pt x="329" y="328"/>
                    <a:pt x="327" y="328"/>
                    <a:pt x="327" y="330"/>
                  </a:cubicBezTo>
                  <a:close/>
                  <a:moveTo>
                    <a:pt x="513" y="337"/>
                  </a:moveTo>
                  <a:cubicBezTo>
                    <a:pt x="516" y="334"/>
                    <a:pt x="521" y="328"/>
                    <a:pt x="519" y="325"/>
                  </a:cubicBezTo>
                  <a:cubicBezTo>
                    <a:pt x="517" y="329"/>
                    <a:pt x="511" y="331"/>
                    <a:pt x="513" y="337"/>
                  </a:cubicBezTo>
                  <a:close/>
                  <a:moveTo>
                    <a:pt x="210" y="330"/>
                  </a:moveTo>
                  <a:cubicBezTo>
                    <a:pt x="208" y="330"/>
                    <a:pt x="207" y="326"/>
                    <a:pt x="203" y="326"/>
                  </a:cubicBezTo>
                  <a:cubicBezTo>
                    <a:pt x="204" y="328"/>
                    <a:pt x="209" y="332"/>
                    <a:pt x="210" y="330"/>
                  </a:cubicBezTo>
                  <a:close/>
                  <a:moveTo>
                    <a:pt x="430" y="329"/>
                  </a:moveTo>
                  <a:cubicBezTo>
                    <a:pt x="432" y="329"/>
                    <a:pt x="433" y="329"/>
                    <a:pt x="433" y="327"/>
                  </a:cubicBezTo>
                  <a:cubicBezTo>
                    <a:pt x="432" y="327"/>
                    <a:pt x="431" y="326"/>
                    <a:pt x="431" y="326"/>
                  </a:cubicBezTo>
                  <a:cubicBezTo>
                    <a:pt x="431" y="327"/>
                    <a:pt x="430" y="328"/>
                    <a:pt x="430" y="329"/>
                  </a:cubicBezTo>
                  <a:close/>
                  <a:moveTo>
                    <a:pt x="459" y="340"/>
                  </a:moveTo>
                  <a:cubicBezTo>
                    <a:pt x="459" y="335"/>
                    <a:pt x="465" y="330"/>
                    <a:pt x="462" y="326"/>
                  </a:cubicBezTo>
                  <a:cubicBezTo>
                    <a:pt x="462" y="330"/>
                    <a:pt x="455" y="337"/>
                    <a:pt x="459" y="340"/>
                  </a:cubicBezTo>
                  <a:close/>
                  <a:moveTo>
                    <a:pt x="572" y="336"/>
                  </a:moveTo>
                  <a:cubicBezTo>
                    <a:pt x="575" y="332"/>
                    <a:pt x="583" y="331"/>
                    <a:pt x="582" y="326"/>
                  </a:cubicBezTo>
                  <a:cubicBezTo>
                    <a:pt x="580" y="330"/>
                    <a:pt x="572" y="332"/>
                    <a:pt x="572" y="336"/>
                  </a:cubicBezTo>
                  <a:close/>
                  <a:moveTo>
                    <a:pt x="247" y="331"/>
                  </a:moveTo>
                  <a:cubicBezTo>
                    <a:pt x="251" y="334"/>
                    <a:pt x="256" y="335"/>
                    <a:pt x="261" y="338"/>
                  </a:cubicBezTo>
                  <a:cubicBezTo>
                    <a:pt x="263" y="337"/>
                    <a:pt x="264" y="336"/>
                    <a:pt x="265" y="334"/>
                  </a:cubicBezTo>
                  <a:cubicBezTo>
                    <a:pt x="260" y="332"/>
                    <a:pt x="252" y="322"/>
                    <a:pt x="247" y="331"/>
                  </a:cubicBezTo>
                  <a:close/>
                  <a:moveTo>
                    <a:pt x="374" y="329"/>
                  </a:moveTo>
                  <a:cubicBezTo>
                    <a:pt x="375" y="326"/>
                    <a:pt x="372" y="327"/>
                    <a:pt x="371" y="327"/>
                  </a:cubicBezTo>
                  <a:cubicBezTo>
                    <a:pt x="371" y="328"/>
                    <a:pt x="373" y="328"/>
                    <a:pt x="374" y="329"/>
                  </a:cubicBezTo>
                  <a:close/>
                  <a:moveTo>
                    <a:pt x="407" y="330"/>
                  </a:moveTo>
                  <a:cubicBezTo>
                    <a:pt x="407" y="328"/>
                    <a:pt x="405" y="327"/>
                    <a:pt x="402" y="327"/>
                  </a:cubicBezTo>
                  <a:cubicBezTo>
                    <a:pt x="403" y="329"/>
                    <a:pt x="405" y="329"/>
                    <a:pt x="407" y="330"/>
                  </a:cubicBezTo>
                  <a:close/>
                  <a:moveTo>
                    <a:pt x="345" y="335"/>
                  </a:moveTo>
                  <a:cubicBezTo>
                    <a:pt x="348" y="334"/>
                    <a:pt x="351" y="330"/>
                    <a:pt x="350" y="327"/>
                  </a:cubicBezTo>
                  <a:cubicBezTo>
                    <a:pt x="346" y="329"/>
                    <a:pt x="346" y="331"/>
                    <a:pt x="345" y="335"/>
                  </a:cubicBezTo>
                  <a:close/>
                  <a:moveTo>
                    <a:pt x="356" y="342"/>
                  </a:moveTo>
                  <a:cubicBezTo>
                    <a:pt x="361" y="340"/>
                    <a:pt x="361" y="333"/>
                    <a:pt x="365" y="330"/>
                  </a:cubicBezTo>
                  <a:cubicBezTo>
                    <a:pt x="364" y="329"/>
                    <a:pt x="363" y="328"/>
                    <a:pt x="363" y="328"/>
                  </a:cubicBezTo>
                  <a:cubicBezTo>
                    <a:pt x="360" y="333"/>
                    <a:pt x="358" y="337"/>
                    <a:pt x="356" y="342"/>
                  </a:cubicBezTo>
                  <a:close/>
                  <a:moveTo>
                    <a:pt x="391" y="336"/>
                  </a:moveTo>
                  <a:cubicBezTo>
                    <a:pt x="392" y="336"/>
                    <a:pt x="392" y="337"/>
                    <a:pt x="394" y="337"/>
                  </a:cubicBezTo>
                  <a:cubicBezTo>
                    <a:pt x="395" y="334"/>
                    <a:pt x="397" y="332"/>
                    <a:pt x="399" y="330"/>
                  </a:cubicBezTo>
                  <a:cubicBezTo>
                    <a:pt x="397" y="330"/>
                    <a:pt x="397" y="328"/>
                    <a:pt x="396" y="328"/>
                  </a:cubicBezTo>
                  <a:cubicBezTo>
                    <a:pt x="394" y="330"/>
                    <a:pt x="393" y="333"/>
                    <a:pt x="391" y="336"/>
                  </a:cubicBezTo>
                  <a:close/>
                  <a:moveTo>
                    <a:pt x="84" y="334"/>
                  </a:moveTo>
                  <a:cubicBezTo>
                    <a:pt x="83" y="332"/>
                    <a:pt x="83" y="330"/>
                    <a:pt x="81" y="329"/>
                  </a:cubicBezTo>
                  <a:cubicBezTo>
                    <a:pt x="83" y="330"/>
                    <a:pt x="82" y="334"/>
                    <a:pt x="84" y="334"/>
                  </a:cubicBezTo>
                  <a:close/>
                  <a:moveTo>
                    <a:pt x="186" y="331"/>
                  </a:moveTo>
                  <a:cubicBezTo>
                    <a:pt x="185" y="331"/>
                    <a:pt x="184" y="328"/>
                    <a:pt x="183" y="330"/>
                  </a:cubicBezTo>
                  <a:cubicBezTo>
                    <a:pt x="184" y="330"/>
                    <a:pt x="186" y="332"/>
                    <a:pt x="186" y="331"/>
                  </a:cubicBezTo>
                  <a:close/>
                  <a:moveTo>
                    <a:pt x="302" y="331"/>
                  </a:moveTo>
                  <a:cubicBezTo>
                    <a:pt x="300" y="331"/>
                    <a:pt x="297" y="329"/>
                    <a:pt x="295" y="330"/>
                  </a:cubicBezTo>
                  <a:cubicBezTo>
                    <a:pt x="297" y="330"/>
                    <a:pt x="300" y="334"/>
                    <a:pt x="302" y="331"/>
                  </a:cubicBezTo>
                  <a:close/>
                  <a:moveTo>
                    <a:pt x="387" y="334"/>
                  </a:moveTo>
                  <a:cubicBezTo>
                    <a:pt x="390" y="333"/>
                    <a:pt x="389" y="331"/>
                    <a:pt x="391" y="329"/>
                  </a:cubicBezTo>
                  <a:cubicBezTo>
                    <a:pt x="388" y="329"/>
                    <a:pt x="385" y="331"/>
                    <a:pt x="387" y="334"/>
                  </a:cubicBezTo>
                  <a:close/>
                  <a:moveTo>
                    <a:pt x="414" y="331"/>
                  </a:moveTo>
                  <a:cubicBezTo>
                    <a:pt x="416" y="331"/>
                    <a:pt x="415" y="332"/>
                    <a:pt x="417" y="332"/>
                  </a:cubicBezTo>
                  <a:cubicBezTo>
                    <a:pt x="416" y="330"/>
                    <a:pt x="419" y="330"/>
                    <a:pt x="417" y="329"/>
                  </a:cubicBezTo>
                  <a:cubicBezTo>
                    <a:pt x="417" y="330"/>
                    <a:pt x="415" y="329"/>
                    <a:pt x="414" y="331"/>
                  </a:cubicBezTo>
                  <a:close/>
                  <a:moveTo>
                    <a:pt x="179" y="330"/>
                  </a:moveTo>
                  <a:cubicBezTo>
                    <a:pt x="180" y="331"/>
                    <a:pt x="180" y="333"/>
                    <a:pt x="182" y="334"/>
                  </a:cubicBezTo>
                  <a:cubicBezTo>
                    <a:pt x="182" y="333"/>
                    <a:pt x="184" y="333"/>
                    <a:pt x="183" y="331"/>
                  </a:cubicBezTo>
                  <a:cubicBezTo>
                    <a:pt x="183" y="331"/>
                    <a:pt x="182" y="331"/>
                    <a:pt x="182" y="331"/>
                  </a:cubicBezTo>
                  <a:cubicBezTo>
                    <a:pt x="183" y="331"/>
                    <a:pt x="183" y="330"/>
                    <a:pt x="182" y="330"/>
                  </a:cubicBezTo>
                  <a:cubicBezTo>
                    <a:pt x="182" y="332"/>
                    <a:pt x="180" y="330"/>
                    <a:pt x="179" y="330"/>
                  </a:cubicBezTo>
                  <a:close/>
                  <a:moveTo>
                    <a:pt x="219" y="333"/>
                  </a:moveTo>
                  <a:cubicBezTo>
                    <a:pt x="222" y="337"/>
                    <a:pt x="227" y="339"/>
                    <a:pt x="231" y="335"/>
                  </a:cubicBezTo>
                  <a:cubicBezTo>
                    <a:pt x="227" y="333"/>
                    <a:pt x="221" y="326"/>
                    <a:pt x="219" y="333"/>
                  </a:cubicBezTo>
                  <a:close/>
                  <a:moveTo>
                    <a:pt x="462" y="342"/>
                  </a:moveTo>
                  <a:cubicBezTo>
                    <a:pt x="469" y="342"/>
                    <a:pt x="469" y="336"/>
                    <a:pt x="471" y="331"/>
                  </a:cubicBezTo>
                  <a:cubicBezTo>
                    <a:pt x="469" y="331"/>
                    <a:pt x="469" y="329"/>
                    <a:pt x="467" y="330"/>
                  </a:cubicBezTo>
                  <a:cubicBezTo>
                    <a:pt x="466" y="334"/>
                    <a:pt x="463" y="337"/>
                    <a:pt x="462" y="342"/>
                  </a:cubicBezTo>
                  <a:close/>
                  <a:moveTo>
                    <a:pt x="484" y="348"/>
                  </a:moveTo>
                  <a:cubicBezTo>
                    <a:pt x="492" y="346"/>
                    <a:pt x="492" y="337"/>
                    <a:pt x="495" y="331"/>
                  </a:cubicBezTo>
                  <a:cubicBezTo>
                    <a:pt x="487" y="328"/>
                    <a:pt x="488" y="343"/>
                    <a:pt x="484" y="348"/>
                  </a:cubicBezTo>
                  <a:close/>
                  <a:moveTo>
                    <a:pt x="284" y="341"/>
                  </a:moveTo>
                  <a:cubicBezTo>
                    <a:pt x="289" y="341"/>
                    <a:pt x="290" y="338"/>
                    <a:pt x="293" y="336"/>
                  </a:cubicBezTo>
                  <a:cubicBezTo>
                    <a:pt x="289" y="334"/>
                    <a:pt x="286" y="332"/>
                    <a:pt x="282" y="330"/>
                  </a:cubicBezTo>
                  <a:cubicBezTo>
                    <a:pt x="283" y="334"/>
                    <a:pt x="284" y="337"/>
                    <a:pt x="284" y="341"/>
                  </a:cubicBezTo>
                  <a:close/>
                  <a:moveTo>
                    <a:pt x="72" y="349"/>
                  </a:moveTo>
                  <a:cubicBezTo>
                    <a:pt x="68" y="343"/>
                    <a:pt x="65" y="336"/>
                    <a:pt x="60" y="331"/>
                  </a:cubicBezTo>
                  <a:cubicBezTo>
                    <a:pt x="62" y="339"/>
                    <a:pt x="64" y="347"/>
                    <a:pt x="72" y="349"/>
                  </a:cubicBezTo>
                  <a:close/>
                  <a:moveTo>
                    <a:pt x="273" y="334"/>
                  </a:moveTo>
                  <a:cubicBezTo>
                    <a:pt x="275" y="336"/>
                    <a:pt x="277" y="338"/>
                    <a:pt x="280" y="339"/>
                  </a:cubicBezTo>
                  <a:cubicBezTo>
                    <a:pt x="280" y="335"/>
                    <a:pt x="279" y="333"/>
                    <a:pt x="277" y="331"/>
                  </a:cubicBezTo>
                  <a:cubicBezTo>
                    <a:pt x="276" y="332"/>
                    <a:pt x="274" y="333"/>
                    <a:pt x="273" y="334"/>
                  </a:cubicBezTo>
                  <a:close/>
                  <a:moveTo>
                    <a:pt x="304" y="334"/>
                  </a:moveTo>
                  <a:cubicBezTo>
                    <a:pt x="305" y="337"/>
                    <a:pt x="308" y="338"/>
                    <a:pt x="310" y="340"/>
                  </a:cubicBezTo>
                  <a:cubicBezTo>
                    <a:pt x="312" y="338"/>
                    <a:pt x="314" y="335"/>
                    <a:pt x="315" y="333"/>
                  </a:cubicBezTo>
                  <a:cubicBezTo>
                    <a:pt x="311" y="329"/>
                    <a:pt x="307" y="333"/>
                    <a:pt x="304" y="334"/>
                  </a:cubicBezTo>
                  <a:close/>
                  <a:moveTo>
                    <a:pt x="399" y="334"/>
                  </a:moveTo>
                  <a:cubicBezTo>
                    <a:pt x="400" y="334"/>
                    <a:pt x="401" y="334"/>
                    <a:pt x="402" y="333"/>
                  </a:cubicBezTo>
                  <a:cubicBezTo>
                    <a:pt x="402" y="331"/>
                    <a:pt x="401" y="331"/>
                    <a:pt x="400" y="331"/>
                  </a:cubicBezTo>
                  <a:cubicBezTo>
                    <a:pt x="399" y="332"/>
                    <a:pt x="399" y="333"/>
                    <a:pt x="399" y="334"/>
                  </a:cubicBezTo>
                  <a:close/>
                  <a:moveTo>
                    <a:pt x="431" y="344"/>
                  </a:moveTo>
                  <a:cubicBezTo>
                    <a:pt x="436" y="344"/>
                    <a:pt x="439" y="336"/>
                    <a:pt x="439" y="331"/>
                  </a:cubicBezTo>
                  <a:cubicBezTo>
                    <a:pt x="438" y="331"/>
                    <a:pt x="438" y="331"/>
                    <a:pt x="437" y="331"/>
                  </a:cubicBezTo>
                  <a:cubicBezTo>
                    <a:pt x="435" y="335"/>
                    <a:pt x="434" y="340"/>
                    <a:pt x="431" y="344"/>
                  </a:cubicBezTo>
                  <a:close/>
                  <a:moveTo>
                    <a:pt x="363" y="341"/>
                  </a:moveTo>
                  <a:cubicBezTo>
                    <a:pt x="367" y="339"/>
                    <a:pt x="372" y="338"/>
                    <a:pt x="372" y="334"/>
                  </a:cubicBezTo>
                  <a:cubicBezTo>
                    <a:pt x="370" y="334"/>
                    <a:pt x="370" y="331"/>
                    <a:pt x="368" y="331"/>
                  </a:cubicBezTo>
                  <a:cubicBezTo>
                    <a:pt x="366" y="335"/>
                    <a:pt x="364" y="337"/>
                    <a:pt x="363" y="341"/>
                  </a:cubicBezTo>
                  <a:close/>
                  <a:moveTo>
                    <a:pt x="521" y="341"/>
                  </a:moveTo>
                  <a:cubicBezTo>
                    <a:pt x="522" y="339"/>
                    <a:pt x="528" y="333"/>
                    <a:pt x="524" y="331"/>
                  </a:cubicBezTo>
                  <a:cubicBezTo>
                    <a:pt x="523" y="334"/>
                    <a:pt x="520" y="338"/>
                    <a:pt x="521" y="341"/>
                  </a:cubicBezTo>
                  <a:close/>
                  <a:moveTo>
                    <a:pt x="425" y="339"/>
                  </a:moveTo>
                  <a:cubicBezTo>
                    <a:pt x="427" y="340"/>
                    <a:pt x="427" y="342"/>
                    <a:pt x="429" y="342"/>
                  </a:cubicBezTo>
                  <a:cubicBezTo>
                    <a:pt x="430" y="339"/>
                    <a:pt x="432" y="336"/>
                    <a:pt x="433" y="332"/>
                  </a:cubicBezTo>
                  <a:cubicBezTo>
                    <a:pt x="429" y="333"/>
                    <a:pt x="426" y="335"/>
                    <a:pt x="425" y="339"/>
                  </a:cubicBezTo>
                  <a:close/>
                  <a:moveTo>
                    <a:pt x="133" y="340"/>
                  </a:moveTo>
                  <a:cubicBezTo>
                    <a:pt x="131" y="337"/>
                    <a:pt x="128" y="335"/>
                    <a:pt x="124" y="333"/>
                  </a:cubicBezTo>
                  <a:cubicBezTo>
                    <a:pt x="125" y="335"/>
                    <a:pt x="126" y="336"/>
                    <a:pt x="126" y="337"/>
                  </a:cubicBezTo>
                  <a:cubicBezTo>
                    <a:pt x="130" y="337"/>
                    <a:pt x="131" y="339"/>
                    <a:pt x="133" y="340"/>
                  </a:cubicBezTo>
                  <a:close/>
                  <a:moveTo>
                    <a:pt x="190" y="334"/>
                  </a:moveTo>
                  <a:cubicBezTo>
                    <a:pt x="192" y="338"/>
                    <a:pt x="196" y="339"/>
                    <a:pt x="199" y="342"/>
                  </a:cubicBezTo>
                  <a:cubicBezTo>
                    <a:pt x="200" y="341"/>
                    <a:pt x="202" y="341"/>
                    <a:pt x="202" y="339"/>
                  </a:cubicBezTo>
                  <a:cubicBezTo>
                    <a:pt x="197" y="339"/>
                    <a:pt x="192" y="333"/>
                    <a:pt x="190" y="334"/>
                  </a:cubicBezTo>
                  <a:close/>
                  <a:moveTo>
                    <a:pt x="472" y="339"/>
                  </a:moveTo>
                  <a:cubicBezTo>
                    <a:pt x="475" y="339"/>
                    <a:pt x="475" y="336"/>
                    <a:pt x="476" y="333"/>
                  </a:cubicBezTo>
                  <a:cubicBezTo>
                    <a:pt x="475" y="333"/>
                    <a:pt x="474" y="333"/>
                    <a:pt x="473" y="333"/>
                  </a:cubicBezTo>
                  <a:cubicBezTo>
                    <a:pt x="474" y="336"/>
                    <a:pt x="472" y="336"/>
                    <a:pt x="472" y="339"/>
                  </a:cubicBezTo>
                  <a:close/>
                  <a:moveTo>
                    <a:pt x="559" y="339"/>
                  </a:moveTo>
                  <a:cubicBezTo>
                    <a:pt x="561" y="337"/>
                    <a:pt x="565" y="336"/>
                    <a:pt x="566" y="333"/>
                  </a:cubicBezTo>
                  <a:cubicBezTo>
                    <a:pt x="563" y="333"/>
                    <a:pt x="563" y="334"/>
                    <a:pt x="561" y="333"/>
                  </a:cubicBezTo>
                  <a:cubicBezTo>
                    <a:pt x="561" y="335"/>
                    <a:pt x="558" y="337"/>
                    <a:pt x="559" y="339"/>
                  </a:cubicBezTo>
                  <a:close/>
                  <a:moveTo>
                    <a:pt x="72" y="342"/>
                  </a:moveTo>
                  <a:cubicBezTo>
                    <a:pt x="72" y="338"/>
                    <a:pt x="70" y="334"/>
                    <a:pt x="67" y="334"/>
                  </a:cubicBezTo>
                  <a:cubicBezTo>
                    <a:pt x="69" y="337"/>
                    <a:pt x="70" y="340"/>
                    <a:pt x="72" y="342"/>
                  </a:cubicBezTo>
                  <a:close/>
                  <a:moveTo>
                    <a:pt x="111" y="346"/>
                  </a:moveTo>
                  <a:cubicBezTo>
                    <a:pt x="110" y="340"/>
                    <a:pt x="104" y="340"/>
                    <a:pt x="103" y="335"/>
                  </a:cubicBezTo>
                  <a:cubicBezTo>
                    <a:pt x="101" y="337"/>
                    <a:pt x="99" y="333"/>
                    <a:pt x="98" y="334"/>
                  </a:cubicBezTo>
                  <a:cubicBezTo>
                    <a:pt x="101" y="340"/>
                    <a:pt x="106" y="343"/>
                    <a:pt x="111" y="346"/>
                  </a:cubicBezTo>
                  <a:close/>
                  <a:moveTo>
                    <a:pt x="494" y="342"/>
                  </a:moveTo>
                  <a:cubicBezTo>
                    <a:pt x="497" y="340"/>
                    <a:pt x="500" y="339"/>
                    <a:pt x="502" y="336"/>
                  </a:cubicBezTo>
                  <a:cubicBezTo>
                    <a:pt x="500" y="335"/>
                    <a:pt x="500" y="333"/>
                    <a:pt x="497" y="334"/>
                  </a:cubicBezTo>
                  <a:cubicBezTo>
                    <a:pt x="497" y="337"/>
                    <a:pt x="495" y="339"/>
                    <a:pt x="494" y="342"/>
                  </a:cubicBezTo>
                  <a:close/>
                  <a:moveTo>
                    <a:pt x="537" y="334"/>
                  </a:moveTo>
                  <a:cubicBezTo>
                    <a:pt x="532" y="337"/>
                    <a:pt x="524" y="339"/>
                    <a:pt x="522" y="348"/>
                  </a:cubicBezTo>
                  <a:cubicBezTo>
                    <a:pt x="528" y="347"/>
                    <a:pt x="542" y="343"/>
                    <a:pt x="537" y="334"/>
                  </a:cubicBezTo>
                  <a:close/>
                  <a:moveTo>
                    <a:pt x="564" y="359"/>
                  </a:moveTo>
                  <a:cubicBezTo>
                    <a:pt x="576" y="354"/>
                    <a:pt x="588" y="346"/>
                    <a:pt x="591" y="334"/>
                  </a:cubicBezTo>
                  <a:cubicBezTo>
                    <a:pt x="583" y="344"/>
                    <a:pt x="571" y="349"/>
                    <a:pt x="564" y="359"/>
                  </a:cubicBezTo>
                  <a:close/>
                  <a:moveTo>
                    <a:pt x="101" y="353"/>
                  </a:moveTo>
                  <a:cubicBezTo>
                    <a:pt x="98" y="345"/>
                    <a:pt x="97" y="337"/>
                    <a:pt x="89" y="334"/>
                  </a:cubicBezTo>
                  <a:cubicBezTo>
                    <a:pt x="93" y="341"/>
                    <a:pt x="93" y="350"/>
                    <a:pt x="101" y="353"/>
                  </a:cubicBezTo>
                  <a:close/>
                  <a:moveTo>
                    <a:pt x="313" y="343"/>
                  </a:moveTo>
                  <a:cubicBezTo>
                    <a:pt x="315" y="343"/>
                    <a:pt x="315" y="345"/>
                    <a:pt x="317" y="345"/>
                  </a:cubicBezTo>
                  <a:cubicBezTo>
                    <a:pt x="318" y="341"/>
                    <a:pt x="320" y="339"/>
                    <a:pt x="320" y="335"/>
                  </a:cubicBezTo>
                  <a:cubicBezTo>
                    <a:pt x="319" y="335"/>
                    <a:pt x="319" y="334"/>
                    <a:pt x="318" y="334"/>
                  </a:cubicBezTo>
                  <a:cubicBezTo>
                    <a:pt x="317" y="338"/>
                    <a:pt x="314" y="340"/>
                    <a:pt x="313" y="343"/>
                  </a:cubicBezTo>
                  <a:close/>
                  <a:moveTo>
                    <a:pt x="438" y="345"/>
                  </a:moveTo>
                  <a:cubicBezTo>
                    <a:pt x="442" y="343"/>
                    <a:pt x="442" y="339"/>
                    <a:pt x="444" y="335"/>
                  </a:cubicBezTo>
                  <a:cubicBezTo>
                    <a:pt x="443" y="335"/>
                    <a:pt x="442" y="335"/>
                    <a:pt x="442" y="335"/>
                  </a:cubicBezTo>
                  <a:cubicBezTo>
                    <a:pt x="440" y="338"/>
                    <a:pt x="439" y="342"/>
                    <a:pt x="438" y="345"/>
                  </a:cubicBezTo>
                  <a:close/>
                  <a:moveTo>
                    <a:pt x="250" y="339"/>
                  </a:moveTo>
                  <a:cubicBezTo>
                    <a:pt x="253" y="340"/>
                    <a:pt x="257" y="344"/>
                    <a:pt x="258" y="339"/>
                  </a:cubicBezTo>
                  <a:cubicBezTo>
                    <a:pt x="255" y="338"/>
                    <a:pt x="253" y="337"/>
                    <a:pt x="250" y="336"/>
                  </a:cubicBezTo>
                  <a:cubicBezTo>
                    <a:pt x="250" y="337"/>
                    <a:pt x="250" y="338"/>
                    <a:pt x="250" y="339"/>
                  </a:cubicBezTo>
                  <a:close/>
                  <a:moveTo>
                    <a:pt x="154" y="350"/>
                  </a:moveTo>
                  <a:cubicBezTo>
                    <a:pt x="151" y="344"/>
                    <a:pt x="145" y="341"/>
                    <a:pt x="140" y="336"/>
                  </a:cubicBezTo>
                  <a:cubicBezTo>
                    <a:pt x="142" y="343"/>
                    <a:pt x="148" y="347"/>
                    <a:pt x="154" y="350"/>
                  </a:cubicBezTo>
                  <a:close/>
                  <a:moveTo>
                    <a:pt x="400" y="338"/>
                  </a:moveTo>
                  <a:cubicBezTo>
                    <a:pt x="401" y="338"/>
                    <a:pt x="405" y="340"/>
                    <a:pt x="405" y="336"/>
                  </a:cubicBezTo>
                  <a:cubicBezTo>
                    <a:pt x="403" y="336"/>
                    <a:pt x="402" y="337"/>
                    <a:pt x="400" y="338"/>
                  </a:cubicBezTo>
                  <a:close/>
                  <a:moveTo>
                    <a:pt x="228" y="340"/>
                  </a:moveTo>
                  <a:cubicBezTo>
                    <a:pt x="233" y="341"/>
                    <a:pt x="238" y="343"/>
                    <a:pt x="244" y="344"/>
                  </a:cubicBezTo>
                  <a:cubicBezTo>
                    <a:pt x="240" y="340"/>
                    <a:pt x="233" y="334"/>
                    <a:pt x="228" y="340"/>
                  </a:cubicBezTo>
                  <a:close/>
                  <a:moveTo>
                    <a:pt x="374" y="344"/>
                  </a:moveTo>
                  <a:cubicBezTo>
                    <a:pt x="377" y="343"/>
                    <a:pt x="380" y="342"/>
                    <a:pt x="379" y="338"/>
                  </a:cubicBezTo>
                  <a:cubicBezTo>
                    <a:pt x="377" y="339"/>
                    <a:pt x="377" y="337"/>
                    <a:pt x="376" y="337"/>
                  </a:cubicBezTo>
                  <a:cubicBezTo>
                    <a:pt x="375" y="339"/>
                    <a:pt x="373" y="342"/>
                    <a:pt x="374" y="344"/>
                  </a:cubicBezTo>
                  <a:close/>
                  <a:moveTo>
                    <a:pt x="266" y="340"/>
                  </a:moveTo>
                  <a:cubicBezTo>
                    <a:pt x="270" y="341"/>
                    <a:pt x="275" y="345"/>
                    <a:pt x="279" y="344"/>
                  </a:cubicBezTo>
                  <a:cubicBezTo>
                    <a:pt x="277" y="341"/>
                    <a:pt x="269" y="334"/>
                    <a:pt x="266" y="340"/>
                  </a:cubicBezTo>
                  <a:close/>
                  <a:moveTo>
                    <a:pt x="323" y="341"/>
                  </a:moveTo>
                  <a:cubicBezTo>
                    <a:pt x="325" y="341"/>
                    <a:pt x="327" y="340"/>
                    <a:pt x="327" y="338"/>
                  </a:cubicBezTo>
                  <a:cubicBezTo>
                    <a:pt x="325" y="338"/>
                    <a:pt x="326" y="337"/>
                    <a:pt x="324" y="337"/>
                  </a:cubicBezTo>
                  <a:cubicBezTo>
                    <a:pt x="323" y="338"/>
                    <a:pt x="323" y="340"/>
                    <a:pt x="323" y="341"/>
                  </a:cubicBezTo>
                  <a:close/>
                  <a:moveTo>
                    <a:pt x="408" y="341"/>
                  </a:moveTo>
                  <a:cubicBezTo>
                    <a:pt x="409" y="339"/>
                    <a:pt x="411" y="340"/>
                    <a:pt x="411" y="338"/>
                  </a:cubicBezTo>
                  <a:cubicBezTo>
                    <a:pt x="410" y="338"/>
                    <a:pt x="409" y="338"/>
                    <a:pt x="409" y="337"/>
                  </a:cubicBezTo>
                  <a:cubicBezTo>
                    <a:pt x="409" y="338"/>
                    <a:pt x="407" y="340"/>
                    <a:pt x="408" y="341"/>
                  </a:cubicBezTo>
                  <a:close/>
                  <a:moveTo>
                    <a:pt x="445" y="345"/>
                  </a:moveTo>
                  <a:cubicBezTo>
                    <a:pt x="445" y="343"/>
                    <a:pt x="449" y="339"/>
                    <a:pt x="446" y="337"/>
                  </a:cubicBezTo>
                  <a:cubicBezTo>
                    <a:pt x="446" y="340"/>
                    <a:pt x="442" y="343"/>
                    <a:pt x="445" y="345"/>
                  </a:cubicBezTo>
                  <a:close/>
                  <a:moveTo>
                    <a:pt x="477" y="354"/>
                  </a:moveTo>
                  <a:cubicBezTo>
                    <a:pt x="480" y="351"/>
                    <a:pt x="483" y="341"/>
                    <a:pt x="482" y="337"/>
                  </a:cubicBezTo>
                  <a:cubicBezTo>
                    <a:pt x="481" y="343"/>
                    <a:pt x="476" y="349"/>
                    <a:pt x="477" y="354"/>
                  </a:cubicBezTo>
                  <a:close/>
                  <a:moveTo>
                    <a:pt x="492" y="346"/>
                  </a:moveTo>
                  <a:cubicBezTo>
                    <a:pt x="492" y="348"/>
                    <a:pt x="488" y="350"/>
                    <a:pt x="491" y="351"/>
                  </a:cubicBezTo>
                  <a:cubicBezTo>
                    <a:pt x="496" y="346"/>
                    <a:pt x="505" y="345"/>
                    <a:pt x="507" y="337"/>
                  </a:cubicBezTo>
                  <a:cubicBezTo>
                    <a:pt x="501" y="339"/>
                    <a:pt x="498" y="346"/>
                    <a:pt x="492" y="346"/>
                  </a:cubicBezTo>
                  <a:close/>
                  <a:moveTo>
                    <a:pt x="549" y="348"/>
                  </a:moveTo>
                  <a:cubicBezTo>
                    <a:pt x="545" y="354"/>
                    <a:pt x="539" y="360"/>
                    <a:pt x="533" y="364"/>
                  </a:cubicBezTo>
                  <a:cubicBezTo>
                    <a:pt x="531" y="366"/>
                    <a:pt x="527" y="367"/>
                    <a:pt x="527" y="370"/>
                  </a:cubicBezTo>
                  <a:cubicBezTo>
                    <a:pt x="547" y="362"/>
                    <a:pt x="564" y="352"/>
                    <a:pt x="576" y="337"/>
                  </a:cubicBezTo>
                  <a:cubicBezTo>
                    <a:pt x="567" y="341"/>
                    <a:pt x="560" y="346"/>
                    <a:pt x="549" y="348"/>
                  </a:cubicBezTo>
                  <a:close/>
                  <a:moveTo>
                    <a:pt x="52" y="344"/>
                  </a:moveTo>
                  <a:cubicBezTo>
                    <a:pt x="53" y="341"/>
                    <a:pt x="51" y="340"/>
                    <a:pt x="50" y="338"/>
                  </a:cubicBezTo>
                  <a:cubicBezTo>
                    <a:pt x="50" y="341"/>
                    <a:pt x="51" y="342"/>
                    <a:pt x="52" y="344"/>
                  </a:cubicBezTo>
                  <a:close/>
                  <a:moveTo>
                    <a:pt x="210" y="339"/>
                  </a:moveTo>
                  <a:cubicBezTo>
                    <a:pt x="210" y="342"/>
                    <a:pt x="216" y="345"/>
                    <a:pt x="217" y="341"/>
                  </a:cubicBezTo>
                  <a:cubicBezTo>
                    <a:pt x="215" y="340"/>
                    <a:pt x="212" y="337"/>
                    <a:pt x="210" y="339"/>
                  </a:cubicBezTo>
                  <a:close/>
                  <a:moveTo>
                    <a:pt x="287" y="344"/>
                  </a:moveTo>
                  <a:cubicBezTo>
                    <a:pt x="293" y="347"/>
                    <a:pt x="302" y="357"/>
                    <a:pt x="307" y="347"/>
                  </a:cubicBezTo>
                  <a:cubicBezTo>
                    <a:pt x="302" y="339"/>
                    <a:pt x="293" y="337"/>
                    <a:pt x="287" y="344"/>
                  </a:cubicBezTo>
                  <a:close/>
                  <a:moveTo>
                    <a:pt x="397" y="340"/>
                  </a:moveTo>
                  <a:cubicBezTo>
                    <a:pt x="397" y="343"/>
                    <a:pt x="403" y="344"/>
                    <a:pt x="403" y="342"/>
                  </a:cubicBezTo>
                  <a:cubicBezTo>
                    <a:pt x="402" y="340"/>
                    <a:pt x="399" y="341"/>
                    <a:pt x="398" y="340"/>
                  </a:cubicBezTo>
                  <a:cubicBezTo>
                    <a:pt x="399" y="340"/>
                    <a:pt x="399" y="340"/>
                    <a:pt x="399" y="339"/>
                  </a:cubicBezTo>
                  <a:cubicBezTo>
                    <a:pt x="397" y="338"/>
                    <a:pt x="398" y="340"/>
                    <a:pt x="397" y="340"/>
                  </a:cubicBezTo>
                  <a:close/>
                  <a:moveTo>
                    <a:pt x="176" y="349"/>
                  </a:moveTo>
                  <a:cubicBezTo>
                    <a:pt x="171" y="346"/>
                    <a:pt x="167" y="342"/>
                    <a:pt x="162" y="340"/>
                  </a:cubicBezTo>
                  <a:cubicBezTo>
                    <a:pt x="162" y="347"/>
                    <a:pt x="171" y="353"/>
                    <a:pt x="176" y="349"/>
                  </a:cubicBezTo>
                  <a:close/>
                  <a:moveTo>
                    <a:pt x="347" y="341"/>
                  </a:moveTo>
                  <a:cubicBezTo>
                    <a:pt x="347" y="343"/>
                    <a:pt x="348" y="344"/>
                    <a:pt x="350" y="345"/>
                  </a:cubicBezTo>
                  <a:cubicBezTo>
                    <a:pt x="350" y="343"/>
                    <a:pt x="351" y="343"/>
                    <a:pt x="351" y="342"/>
                  </a:cubicBezTo>
                  <a:cubicBezTo>
                    <a:pt x="348" y="342"/>
                    <a:pt x="349" y="340"/>
                    <a:pt x="347" y="341"/>
                  </a:cubicBezTo>
                  <a:close/>
                  <a:moveTo>
                    <a:pt x="362" y="346"/>
                  </a:moveTo>
                  <a:cubicBezTo>
                    <a:pt x="365" y="347"/>
                    <a:pt x="365" y="345"/>
                    <a:pt x="368" y="345"/>
                  </a:cubicBezTo>
                  <a:cubicBezTo>
                    <a:pt x="369" y="344"/>
                    <a:pt x="371" y="341"/>
                    <a:pt x="369" y="341"/>
                  </a:cubicBezTo>
                  <a:cubicBezTo>
                    <a:pt x="368" y="343"/>
                    <a:pt x="363" y="342"/>
                    <a:pt x="362" y="346"/>
                  </a:cubicBezTo>
                  <a:close/>
                  <a:moveTo>
                    <a:pt x="329" y="351"/>
                  </a:moveTo>
                  <a:cubicBezTo>
                    <a:pt x="330" y="348"/>
                    <a:pt x="334" y="344"/>
                    <a:pt x="333" y="341"/>
                  </a:cubicBezTo>
                  <a:cubicBezTo>
                    <a:pt x="332" y="345"/>
                    <a:pt x="328" y="348"/>
                    <a:pt x="329" y="351"/>
                  </a:cubicBezTo>
                  <a:close/>
                  <a:moveTo>
                    <a:pt x="449" y="344"/>
                  </a:moveTo>
                  <a:cubicBezTo>
                    <a:pt x="451" y="345"/>
                    <a:pt x="451" y="343"/>
                    <a:pt x="451" y="341"/>
                  </a:cubicBezTo>
                  <a:cubicBezTo>
                    <a:pt x="450" y="341"/>
                    <a:pt x="449" y="343"/>
                    <a:pt x="449" y="344"/>
                  </a:cubicBezTo>
                  <a:close/>
                  <a:moveTo>
                    <a:pt x="543" y="347"/>
                  </a:moveTo>
                  <a:cubicBezTo>
                    <a:pt x="546" y="346"/>
                    <a:pt x="547" y="346"/>
                    <a:pt x="550" y="344"/>
                  </a:cubicBezTo>
                  <a:cubicBezTo>
                    <a:pt x="549" y="343"/>
                    <a:pt x="550" y="341"/>
                    <a:pt x="548" y="341"/>
                  </a:cubicBezTo>
                  <a:cubicBezTo>
                    <a:pt x="546" y="343"/>
                    <a:pt x="543" y="344"/>
                    <a:pt x="543" y="347"/>
                  </a:cubicBezTo>
                  <a:close/>
                  <a:moveTo>
                    <a:pt x="36" y="350"/>
                  </a:moveTo>
                  <a:cubicBezTo>
                    <a:pt x="35" y="347"/>
                    <a:pt x="33" y="342"/>
                    <a:pt x="30" y="342"/>
                  </a:cubicBezTo>
                  <a:cubicBezTo>
                    <a:pt x="32" y="344"/>
                    <a:pt x="33" y="351"/>
                    <a:pt x="36" y="350"/>
                  </a:cubicBezTo>
                  <a:close/>
                  <a:moveTo>
                    <a:pt x="261" y="343"/>
                  </a:moveTo>
                  <a:cubicBezTo>
                    <a:pt x="262" y="347"/>
                    <a:pt x="271" y="351"/>
                    <a:pt x="275" y="347"/>
                  </a:cubicBezTo>
                  <a:cubicBezTo>
                    <a:pt x="271" y="345"/>
                    <a:pt x="265" y="340"/>
                    <a:pt x="261" y="343"/>
                  </a:cubicBezTo>
                  <a:close/>
                  <a:moveTo>
                    <a:pt x="202" y="345"/>
                  </a:moveTo>
                  <a:cubicBezTo>
                    <a:pt x="203" y="345"/>
                    <a:pt x="204" y="346"/>
                    <a:pt x="204" y="347"/>
                  </a:cubicBezTo>
                  <a:cubicBezTo>
                    <a:pt x="207" y="346"/>
                    <a:pt x="209" y="346"/>
                    <a:pt x="210" y="344"/>
                  </a:cubicBezTo>
                  <a:cubicBezTo>
                    <a:pt x="208" y="343"/>
                    <a:pt x="204" y="341"/>
                    <a:pt x="202" y="345"/>
                  </a:cubicBezTo>
                  <a:close/>
                  <a:moveTo>
                    <a:pt x="509" y="347"/>
                  </a:moveTo>
                  <a:cubicBezTo>
                    <a:pt x="511" y="347"/>
                    <a:pt x="512" y="344"/>
                    <a:pt x="511" y="342"/>
                  </a:cubicBezTo>
                  <a:cubicBezTo>
                    <a:pt x="510" y="343"/>
                    <a:pt x="507" y="345"/>
                    <a:pt x="509" y="347"/>
                  </a:cubicBezTo>
                  <a:close/>
                  <a:moveTo>
                    <a:pt x="116" y="364"/>
                  </a:moveTo>
                  <a:cubicBezTo>
                    <a:pt x="115" y="352"/>
                    <a:pt x="110" y="346"/>
                    <a:pt x="101" y="343"/>
                  </a:cubicBezTo>
                  <a:cubicBezTo>
                    <a:pt x="103" y="353"/>
                    <a:pt x="107" y="361"/>
                    <a:pt x="116" y="364"/>
                  </a:cubicBezTo>
                  <a:close/>
                  <a:moveTo>
                    <a:pt x="405" y="346"/>
                  </a:moveTo>
                  <a:cubicBezTo>
                    <a:pt x="405" y="348"/>
                    <a:pt x="407" y="349"/>
                    <a:pt x="408" y="349"/>
                  </a:cubicBezTo>
                  <a:cubicBezTo>
                    <a:pt x="409" y="347"/>
                    <a:pt x="409" y="347"/>
                    <a:pt x="410" y="344"/>
                  </a:cubicBezTo>
                  <a:cubicBezTo>
                    <a:pt x="408" y="342"/>
                    <a:pt x="406" y="344"/>
                    <a:pt x="405" y="346"/>
                  </a:cubicBezTo>
                  <a:close/>
                  <a:moveTo>
                    <a:pt x="226" y="347"/>
                  </a:moveTo>
                  <a:cubicBezTo>
                    <a:pt x="224" y="347"/>
                    <a:pt x="222" y="343"/>
                    <a:pt x="219" y="344"/>
                  </a:cubicBezTo>
                  <a:cubicBezTo>
                    <a:pt x="220" y="347"/>
                    <a:pt x="225" y="347"/>
                    <a:pt x="226" y="347"/>
                  </a:cubicBezTo>
                  <a:close/>
                  <a:moveTo>
                    <a:pt x="334" y="350"/>
                  </a:moveTo>
                  <a:cubicBezTo>
                    <a:pt x="335" y="350"/>
                    <a:pt x="337" y="350"/>
                    <a:pt x="338" y="350"/>
                  </a:cubicBezTo>
                  <a:cubicBezTo>
                    <a:pt x="338" y="347"/>
                    <a:pt x="341" y="348"/>
                    <a:pt x="340" y="345"/>
                  </a:cubicBezTo>
                  <a:cubicBezTo>
                    <a:pt x="338" y="345"/>
                    <a:pt x="339" y="343"/>
                    <a:pt x="337" y="344"/>
                  </a:cubicBezTo>
                  <a:cubicBezTo>
                    <a:pt x="336" y="345"/>
                    <a:pt x="336" y="348"/>
                    <a:pt x="334" y="350"/>
                  </a:cubicBezTo>
                  <a:close/>
                  <a:moveTo>
                    <a:pt x="469" y="349"/>
                  </a:moveTo>
                  <a:cubicBezTo>
                    <a:pt x="472" y="349"/>
                    <a:pt x="471" y="345"/>
                    <a:pt x="472" y="344"/>
                  </a:cubicBezTo>
                  <a:cubicBezTo>
                    <a:pt x="468" y="343"/>
                    <a:pt x="468" y="347"/>
                    <a:pt x="469" y="349"/>
                  </a:cubicBezTo>
                  <a:close/>
                  <a:moveTo>
                    <a:pt x="322" y="347"/>
                  </a:moveTo>
                  <a:cubicBezTo>
                    <a:pt x="322" y="349"/>
                    <a:pt x="322" y="350"/>
                    <a:pt x="324" y="350"/>
                  </a:cubicBezTo>
                  <a:cubicBezTo>
                    <a:pt x="325" y="348"/>
                    <a:pt x="327" y="346"/>
                    <a:pt x="327" y="344"/>
                  </a:cubicBezTo>
                  <a:cubicBezTo>
                    <a:pt x="324" y="344"/>
                    <a:pt x="325" y="347"/>
                    <a:pt x="322" y="347"/>
                  </a:cubicBezTo>
                  <a:close/>
                  <a:moveTo>
                    <a:pt x="377" y="353"/>
                  </a:moveTo>
                  <a:cubicBezTo>
                    <a:pt x="382" y="353"/>
                    <a:pt x="380" y="347"/>
                    <a:pt x="383" y="345"/>
                  </a:cubicBezTo>
                  <a:cubicBezTo>
                    <a:pt x="378" y="345"/>
                    <a:pt x="379" y="350"/>
                    <a:pt x="377" y="353"/>
                  </a:cubicBezTo>
                  <a:close/>
                  <a:moveTo>
                    <a:pt x="410" y="351"/>
                  </a:moveTo>
                  <a:cubicBezTo>
                    <a:pt x="413" y="351"/>
                    <a:pt x="412" y="354"/>
                    <a:pt x="414" y="354"/>
                  </a:cubicBezTo>
                  <a:cubicBezTo>
                    <a:pt x="416" y="352"/>
                    <a:pt x="418" y="349"/>
                    <a:pt x="418" y="345"/>
                  </a:cubicBezTo>
                  <a:cubicBezTo>
                    <a:pt x="413" y="342"/>
                    <a:pt x="412" y="349"/>
                    <a:pt x="410" y="351"/>
                  </a:cubicBezTo>
                  <a:close/>
                  <a:moveTo>
                    <a:pt x="64" y="355"/>
                  </a:moveTo>
                  <a:cubicBezTo>
                    <a:pt x="60" y="353"/>
                    <a:pt x="59" y="348"/>
                    <a:pt x="56" y="345"/>
                  </a:cubicBezTo>
                  <a:cubicBezTo>
                    <a:pt x="56" y="351"/>
                    <a:pt x="59" y="356"/>
                    <a:pt x="64" y="355"/>
                  </a:cubicBezTo>
                  <a:close/>
                  <a:moveTo>
                    <a:pt x="134" y="346"/>
                  </a:moveTo>
                  <a:cubicBezTo>
                    <a:pt x="135" y="348"/>
                    <a:pt x="139" y="352"/>
                    <a:pt x="143" y="353"/>
                  </a:cubicBezTo>
                  <a:cubicBezTo>
                    <a:pt x="142" y="349"/>
                    <a:pt x="138" y="344"/>
                    <a:pt x="134" y="346"/>
                  </a:cubicBezTo>
                  <a:close/>
                  <a:moveTo>
                    <a:pt x="244" y="350"/>
                  </a:moveTo>
                  <a:cubicBezTo>
                    <a:pt x="245" y="349"/>
                    <a:pt x="247" y="350"/>
                    <a:pt x="247" y="348"/>
                  </a:cubicBezTo>
                  <a:cubicBezTo>
                    <a:pt x="244" y="347"/>
                    <a:pt x="239" y="346"/>
                    <a:pt x="237" y="347"/>
                  </a:cubicBezTo>
                  <a:cubicBezTo>
                    <a:pt x="240" y="347"/>
                    <a:pt x="241" y="350"/>
                    <a:pt x="244" y="350"/>
                  </a:cubicBezTo>
                  <a:close/>
                  <a:moveTo>
                    <a:pt x="212" y="347"/>
                  </a:moveTo>
                  <a:cubicBezTo>
                    <a:pt x="216" y="351"/>
                    <a:pt x="222" y="352"/>
                    <a:pt x="228" y="354"/>
                  </a:cubicBezTo>
                  <a:cubicBezTo>
                    <a:pt x="223" y="352"/>
                    <a:pt x="219" y="347"/>
                    <a:pt x="212" y="347"/>
                  </a:cubicBezTo>
                  <a:close/>
                  <a:moveTo>
                    <a:pt x="370" y="351"/>
                  </a:moveTo>
                  <a:cubicBezTo>
                    <a:pt x="372" y="350"/>
                    <a:pt x="372" y="352"/>
                    <a:pt x="373" y="351"/>
                  </a:cubicBezTo>
                  <a:cubicBezTo>
                    <a:pt x="373" y="349"/>
                    <a:pt x="376" y="350"/>
                    <a:pt x="375" y="347"/>
                  </a:cubicBezTo>
                  <a:cubicBezTo>
                    <a:pt x="372" y="346"/>
                    <a:pt x="371" y="349"/>
                    <a:pt x="370" y="351"/>
                  </a:cubicBezTo>
                  <a:close/>
                  <a:moveTo>
                    <a:pt x="227" y="348"/>
                  </a:moveTo>
                  <a:cubicBezTo>
                    <a:pt x="228" y="349"/>
                    <a:pt x="230" y="349"/>
                    <a:pt x="231" y="350"/>
                  </a:cubicBezTo>
                  <a:cubicBezTo>
                    <a:pt x="231" y="348"/>
                    <a:pt x="227" y="346"/>
                    <a:pt x="227" y="348"/>
                  </a:cubicBezTo>
                  <a:close/>
                  <a:moveTo>
                    <a:pt x="419" y="358"/>
                  </a:moveTo>
                  <a:cubicBezTo>
                    <a:pt x="423" y="357"/>
                    <a:pt x="423" y="352"/>
                    <a:pt x="425" y="349"/>
                  </a:cubicBezTo>
                  <a:cubicBezTo>
                    <a:pt x="424" y="348"/>
                    <a:pt x="424" y="347"/>
                    <a:pt x="422" y="347"/>
                  </a:cubicBezTo>
                  <a:cubicBezTo>
                    <a:pt x="422" y="351"/>
                    <a:pt x="417" y="354"/>
                    <a:pt x="419" y="358"/>
                  </a:cubicBezTo>
                  <a:close/>
                  <a:moveTo>
                    <a:pt x="445" y="364"/>
                  </a:moveTo>
                  <a:cubicBezTo>
                    <a:pt x="451" y="364"/>
                    <a:pt x="452" y="354"/>
                    <a:pt x="454" y="348"/>
                  </a:cubicBezTo>
                  <a:cubicBezTo>
                    <a:pt x="455" y="348"/>
                    <a:pt x="455" y="347"/>
                    <a:pt x="454" y="347"/>
                  </a:cubicBezTo>
                  <a:cubicBezTo>
                    <a:pt x="450" y="352"/>
                    <a:pt x="448" y="359"/>
                    <a:pt x="445" y="364"/>
                  </a:cubicBezTo>
                  <a:close/>
                  <a:moveTo>
                    <a:pt x="455" y="361"/>
                  </a:moveTo>
                  <a:cubicBezTo>
                    <a:pt x="458" y="360"/>
                    <a:pt x="461" y="354"/>
                    <a:pt x="462" y="348"/>
                  </a:cubicBezTo>
                  <a:cubicBezTo>
                    <a:pt x="461" y="349"/>
                    <a:pt x="461" y="347"/>
                    <a:pt x="460" y="347"/>
                  </a:cubicBezTo>
                  <a:cubicBezTo>
                    <a:pt x="458" y="351"/>
                    <a:pt x="454" y="358"/>
                    <a:pt x="455" y="361"/>
                  </a:cubicBezTo>
                  <a:close/>
                  <a:moveTo>
                    <a:pt x="586" y="351"/>
                  </a:moveTo>
                  <a:cubicBezTo>
                    <a:pt x="586" y="350"/>
                    <a:pt x="590" y="349"/>
                    <a:pt x="588" y="347"/>
                  </a:cubicBezTo>
                  <a:cubicBezTo>
                    <a:pt x="587" y="348"/>
                    <a:pt x="584" y="350"/>
                    <a:pt x="586" y="351"/>
                  </a:cubicBezTo>
                  <a:close/>
                  <a:moveTo>
                    <a:pt x="308" y="351"/>
                  </a:moveTo>
                  <a:cubicBezTo>
                    <a:pt x="310" y="352"/>
                    <a:pt x="311" y="350"/>
                    <a:pt x="314" y="351"/>
                  </a:cubicBezTo>
                  <a:cubicBezTo>
                    <a:pt x="314" y="349"/>
                    <a:pt x="312" y="349"/>
                    <a:pt x="310" y="348"/>
                  </a:cubicBezTo>
                  <a:cubicBezTo>
                    <a:pt x="310" y="349"/>
                    <a:pt x="308" y="349"/>
                    <a:pt x="308" y="351"/>
                  </a:cubicBezTo>
                  <a:close/>
                  <a:moveTo>
                    <a:pt x="341" y="350"/>
                  </a:moveTo>
                  <a:cubicBezTo>
                    <a:pt x="343" y="350"/>
                    <a:pt x="345" y="349"/>
                    <a:pt x="345" y="348"/>
                  </a:cubicBezTo>
                  <a:cubicBezTo>
                    <a:pt x="344" y="347"/>
                    <a:pt x="342" y="348"/>
                    <a:pt x="341" y="350"/>
                  </a:cubicBezTo>
                  <a:close/>
                  <a:moveTo>
                    <a:pt x="440" y="352"/>
                  </a:moveTo>
                  <a:cubicBezTo>
                    <a:pt x="442" y="352"/>
                    <a:pt x="444" y="349"/>
                    <a:pt x="442" y="348"/>
                  </a:cubicBezTo>
                  <a:cubicBezTo>
                    <a:pt x="442" y="349"/>
                    <a:pt x="440" y="350"/>
                    <a:pt x="440" y="352"/>
                  </a:cubicBezTo>
                  <a:close/>
                  <a:moveTo>
                    <a:pt x="502" y="348"/>
                  </a:moveTo>
                  <a:cubicBezTo>
                    <a:pt x="499" y="351"/>
                    <a:pt x="490" y="352"/>
                    <a:pt x="488" y="356"/>
                  </a:cubicBezTo>
                  <a:cubicBezTo>
                    <a:pt x="493" y="353"/>
                    <a:pt x="501" y="353"/>
                    <a:pt x="503" y="348"/>
                  </a:cubicBezTo>
                  <a:cubicBezTo>
                    <a:pt x="503" y="348"/>
                    <a:pt x="503" y="348"/>
                    <a:pt x="502" y="348"/>
                  </a:cubicBezTo>
                  <a:close/>
                  <a:moveTo>
                    <a:pt x="89" y="364"/>
                  </a:moveTo>
                  <a:cubicBezTo>
                    <a:pt x="88" y="358"/>
                    <a:pt x="84" y="353"/>
                    <a:pt x="81" y="349"/>
                  </a:cubicBezTo>
                  <a:cubicBezTo>
                    <a:pt x="82" y="355"/>
                    <a:pt x="84" y="361"/>
                    <a:pt x="89" y="364"/>
                  </a:cubicBezTo>
                  <a:close/>
                  <a:moveTo>
                    <a:pt x="358" y="351"/>
                  </a:moveTo>
                  <a:cubicBezTo>
                    <a:pt x="361" y="352"/>
                    <a:pt x="361" y="355"/>
                    <a:pt x="366" y="354"/>
                  </a:cubicBezTo>
                  <a:cubicBezTo>
                    <a:pt x="366" y="353"/>
                    <a:pt x="365" y="353"/>
                    <a:pt x="365" y="351"/>
                  </a:cubicBezTo>
                  <a:cubicBezTo>
                    <a:pt x="363" y="350"/>
                    <a:pt x="360" y="349"/>
                    <a:pt x="358" y="351"/>
                  </a:cubicBezTo>
                  <a:close/>
                  <a:moveTo>
                    <a:pt x="391" y="350"/>
                  </a:moveTo>
                  <a:cubicBezTo>
                    <a:pt x="388" y="355"/>
                    <a:pt x="385" y="361"/>
                    <a:pt x="383" y="366"/>
                  </a:cubicBezTo>
                  <a:cubicBezTo>
                    <a:pt x="385" y="368"/>
                    <a:pt x="387" y="367"/>
                    <a:pt x="391" y="367"/>
                  </a:cubicBezTo>
                  <a:cubicBezTo>
                    <a:pt x="393" y="362"/>
                    <a:pt x="396" y="356"/>
                    <a:pt x="398" y="350"/>
                  </a:cubicBezTo>
                  <a:cubicBezTo>
                    <a:pt x="396" y="349"/>
                    <a:pt x="394" y="350"/>
                    <a:pt x="391" y="350"/>
                  </a:cubicBezTo>
                  <a:close/>
                  <a:moveTo>
                    <a:pt x="422" y="361"/>
                  </a:moveTo>
                  <a:cubicBezTo>
                    <a:pt x="424" y="362"/>
                    <a:pt x="425" y="365"/>
                    <a:pt x="427" y="364"/>
                  </a:cubicBezTo>
                  <a:cubicBezTo>
                    <a:pt x="426" y="359"/>
                    <a:pt x="430" y="356"/>
                    <a:pt x="431" y="352"/>
                  </a:cubicBezTo>
                  <a:cubicBezTo>
                    <a:pt x="429" y="352"/>
                    <a:pt x="429" y="350"/>
                    <a:pt x="427" y="350"/>
                  </a:cubicBezTo>
                  <a:cubicBezTo>
                    <a:pt x="427" y="355"/>
                    <a:pt x="424" y="357"/>
                    <a:pt x="422" y="361"/>
                  </a:cubicBezTo>
                  <a:close/>
                  <a:moveTo>
                    <a:pt x="157" y="363"/>
                  </a:moveTo>
                  <a:cubicBezTo>
                    <a:pt x="156" y="356"/>
                    <a:pt x="150" y="354"/>
                    <a:pt x="147" y="351"/>
                  </a:cubicBezTo>
                  <a:cubicBezTo>
                    <a:pt x="148" y="358"/>
                    <a:pt x="152" y="361"/>
                    <a:pt x="157" y="363"/>
                  </a:cubicBezTo>
                  <a:close/>
                  <a:moveTo>
                    <a:pt x="202" y="353"/>
                  </a:moveTo>
                  <a:cubicBezTo>
                    <a:pt x="209" y="358"/>
                    <a:pt x="216" y="363"/>
                    <a:pt x="224" y="367"/>
                  </a:cubicBezTo>
                  <a:cubicBezTo>
                    <a:pt x="224" y="365"/>
                    <a:pt x="227" y="366"/>
                    <a:pt x="226" y="364"/>
                  </a:cubicBezTo>
                  <a:cubicBezTo>
                    <a:pt x="218" y="361"/>
                    <a:pt x="211" y="348"/>
                    <a:pt x="202" y="353"/>
                  </a:cubicBezTo>
                  <a:close/>
                  <a:moveTo>
                    <a:pt x="521" y="353"/>
                  </a:moveTo>
                  <a:cubicBezTo>
                    <a:pt x="524" y="353"/>
                    <a:pt x="526" y="353"/>
                    <a:pt x="527" y="351"/>
                  </a:cubicBezTo>
                  <a:cubicBezTo>
                    <a:pt x="524" y="351"/>
                    <a:pt x="523" y="352"/>
                    <a:pt x="521" y="353"/>
                  </a:cubicBezTo>
                  <a:close/>
                  <a:moveTo>
                    <a:pt x="132" y="354"/>
                  </a:moveTo>
                  <a:cubicBezTo>
                    <a:pt x="138" y="358"/>
                    <a:pt x="143" y="366"/>
                    <a:pt x="149" y="367"/>
                  </a:cubicBezTo>
                  <a:cubicBezTo>
                    <a:pt x="148" y="364"/>
                    <a:pt x="145" y="362"/>
                    <a:pt x="146" y="359"/>
                  </a:cubicBezTo>
                  <a:cubicBezTo>
                    <a:pt x="139" y="359"/>
                    <a:pt x="137" y="351"/>
                    <a:pt x="131" y="352"/>
                  </a:cubicBezTo>
                  <a:cubicBezTo>
                    <a:pt x="132" y="352"/>
                    <a:pt x="132" y="354"/>
                    <a:pt x="132" y="354"/>
                  </a:cubicBezTo>
                  <a:close/>
                  <a:moveTo>
                    <a:pt x="253" y="358"/>
                  </a:moveTo>
                  <a:cubicBezTo>
                    <a:pt x="256" y="359"/>
                    <a:pt x="257" y="356"/>
                    <a:pt x="259" y="355"/>
                  </a:cubicBezTo>
                  <a:cubicBezTo>
                    <a:pt x="259" y="354"/>
                    <a:pt x="259" y="353"/>
                    <a:pt x="258" y="351"/>
                  </a:cubicBezTo>
                  <a:cubicBezTo>
                    <a:pt x="257" y="351"/>
                    <a:pt x="257" y="351"/>
                    <a:pt x="256" y="351"/>
                  </a:cubicBezTo>
                  <a:cubicBezTo>
                    <a:pt x="254" y="353"/>
                    <a:pt x="256" y="356"/>
                    <a:pt x="253" y="358"/>
                  </a:cubicBezTo>
                  <a:close/>
                  <a:moveTo>
                    <a:pt x="73" y="359"/>
                  </a:moveTo>
                  <a:cubicBezTo>
                    <a:pt x="73" y="357"/>
                    <a:pt x="74" y="357"/>
                    <a:pt x="73" y="355"/>
                  </a:cubicBezTo>
                  <a:cubicBezTo>
                    <a:pt x="70" y="355"/>
                    <a:pt x="70" y="353"/>
                    <a:pt x="68" y="352"/>
                  </a:cubicBezTo>
                  <a:cubicBezTo>
                    <a:pt x="69" y="355"/>
                    <a:pt x="70" y="358"/>
                    <a:pt x="73" y="359"/>
                  </a:cubicBezTo>
                  <a:close/>
                  <a:moveTo>
                    <a:pt x="461" y="362"/>
                  </a:moveTo>
                  <a:cubicBezTo>
                    <a:pt x="466" y="362"/>
                    <a:pt x="467" y="357"/>
                    <a:pt x="468" y="353"/>
                  </a:cubicBezTo>
                  <a:cubicBezTo>
                    <a:pt x="467" y="353"/>
                    <a:pt x="467" y="352"/>
                    <a:pt x="465" y="352"/>
                  </a:cubicBezTo>
                  <a:cubicBezTo>
                    <a:pt x="464" y="356"/>
                    <a:pt x="462" y="359"/>
                    <a:pt x="461" y="362"/>
                  </a:cubicBezTo>
                  <a:close/>
                  <a:moveTo>
                    <a:pt x="171" y="359"/>
                  </a:moveTo>
                  <a:cubicBezTo>
                    <a:pt x="177" y="362"/>
                    <a:pt x="184" y="364"/>
                    <a:pt x="189" y="368"/>
                  </a:cubicBezTo>
                  <a:cubicBezTo>
                    <a:pt x="192" y="367"/>
                    <a:pt x="184" y="366"/>
                    <a:pt x="185" y="363"/>
                  </a:cubicBezTo>
                  <a:cubicBezTo>
                    <a:pt x="176" y="361"/>
                    <a:pt x="173" y="354"/>
                    <a:pt x="164" y="353"/>
                  </a:cubicBezTo>
                  <a:cubicBezTo>
                    <a:pt x="165" y="356"/>
                    <a:pt x="169" y="358"/>
                    <a:pt x="171" y="359"/>
                  </a:cubicBezTo>
                  <a:close/>
                  <a:moveTo>
                    <a:pt x="180" y="353"/>
                  </a:moveTo>
                  <a:cubicBezTo>
                    <a:pt x="180" y="353"/>
                    <a:pt x="180" y="354"/>
                    <a:pt x="179" y="354"/>
                  </a:cubicBezTo>
                  <a:cubicBezTo>
                    <a:pt x="194" y="367"/>
                    <a:pt x="213" y="378"/>
                    <a:pt x="230" y="390"/>
                  </a:cubicBezTo>
                  <a:cubicBezTo>
                    <a:pt x="230" y="388"/>
                    <a:pt x="229" y="386"/>
                    <a:pt x="231" y="385"/>
                  </a:cubicBezTo>
                  <a:cubicBezTo>
                    <a:pt x="234" y="385"/>
                    <a:pt x="235" y="387"/>
                    <a:pt x="238" y="387"/>
                  </a:cubicBezTo>
                  <a:cubicBezTo>
                    <a:pt x="219" y="375"/>
                    <a:pt x="199" y="365"/>
                    <a:pt x="180" y="353"/>
                  </a:cubicBezTo>
                  <a:close/>
                  <a:moveTo>
                    <a:pt x="269" y="353"/>
                  </a:moveTo>
                  <a:cubicBezTo>
                    <a:pt x="269" y="353"/>
                    <a:pt x="268" y="354"/>
                    <a:pt x="269" y="354"/>
                  </a:cubicBezTo>
                  <a:cubicBezTo>
                    <a:pt x="276" y="358"/>
                    <a:pt x="279" y="365"/>
                    <a:pt x="290" y="366"/>
                  </a:cubicBezTo>
                  <a:cubicBezTo>
                    <a:pt x="291" y="365"/>
                    <a:pt x="293" y="364"/>
                    <a:pt x="293" y="362"/>
                  </a:cubicBezTo>
                  <a:cubicBezTo>
                    <a:pt x="284" y="360"/>
                    <a:pt x="277" y="354"/>
                    <a:pt x="269" y="353"/>
                  </a:cubicBezTo>
                  <a:close/>
                  <a:moveTo>
                    <a:pt x="296" y="361"/>
                  </a:moveTo>
                  <a:cubicBezTo>
                    <a:pt x="303" y="360"/>
                    <a:pt x="297" y="354"/>
                    <a:pt x="293" y="353"/>
                  </a:cubicBezTo>
                  <a:cubicBezTo>
                    <a:pt x="289" y="352"/>
                    <a:pt x="281" y="353"/>
                    <a:pt x="277" y="353"/>
                  </a:cubicBezTo>
                  <a:cubicBezTo>
                    <a:pt x="283" y="353"/>
                    <a:pt x="291" y="362"/>
                    <a:pt x="296" y="361"/>
                  </a:cubicBezTo>
                  <a:close/>
                  <a:moveTo>
                    <a:pt x="342" y="353"/>
                  </a:moveTo>
                  <a:cubicBezTo>
                    <a:pt x="341" y="353"/>
                    <a:pt x="340" y="353"/>
                    <a:pt x="339" y="353"/>
                  </a:cubicBezTo>
                  <a:cubicBezTo>
                    <a:pt x="338" y="356"/>
                    <a:pt x="342" y="354"/>
                    <a:pt x="342" y="353"/>
                  </a:cubicBezTo>
                  <a:close/>
                  <a:moveTo>
                    <a:pt x="346" y="363"/>
                  </a:moveTo>
                  <a:cubicBezTo>
                    <a:pt x="348" y="360"/>
                    <a:pt x="349" y="356"/>
                    <a:pt x="352" y="353"/>
                  </a:cubicBezTo>
                  <a:cubicBezTo>
                    <a:pt x="349" y="352"/>
                    <a:pt x="346" y="360"/>
                    <a:pt x="346" y="363"/>
                  </a:cubicBezTo>
                  <a:close/>
                  <a:moveTo>
                    <a:pt x="368" y="357"/>
                  </a:moveTo>
                  <a:cubicBezTo>
                    <a:pt x="370" y="357"/>
                    <a:pt x="370" y="355"/>
                    <a:pt x="371" y="354"/>
                  </a:cubicBezTo>
                  <a:cubicBezTo>
                    <a:pt x="370" y="354"/>
                    <a:pt x="369" y="351"/>
                    <a:pt x="368" y="353"/>
                  </a:cubicBezTo>
                  <a:cubicBezTo>
                    <a:pt x="370" y="354"/>
                    <a:pt x="367" y="355"/>
                    <a:pt x="368" y="357"/>
                  </a:cubicBezTo>
                  <a:close/>
                  <a:moveTo>
                    <a:pt x="69" y="361"/>
                  </a:moveTo>
                  <a:cubicBezTo>
                    <a:pt x="69" y="358"/>
                    <a:pt x="66" y="358"/>
                    <a:pt x="68" y="355"/>
                  </a:cubicBezTo>
                  <a:cubicBezTo>
                    <a:pt x="66" y="356"/>
                    <a:pt x="67" y="353"/>
                    <a:pt x="65" y="353"/>
                  </a:cubicBezTo>
                  <a:cubicBezTo>
                    <a:pt x="66" y="356"/>
                    <a:pt x="66" y="360"/>
                    <a:pt x="69" y="361"/>
                  </a:cubicBezTo>
                  <a:close/>
                  <a:moveTo>
                    <a:pt x="332" y="356"/>
                  </a:moveTo>
                  <a:cubicBezTo>
                    <a:pt x="335" y="357"/>
                    <a:pt x="335" y="355"/>
                    <a:pt x="335" y="353"/>
                  </a:cubicBezTo>
                  <a:cubicBezTo>
                    <a:pt x="332" y="353"/>
                    <a:pt x="331" y="354"/>
                    <a:pt x="332" y="356"/>
                  </a:cubicBezTo>
                  <a:close/>
                  <a:moveTo>
                    <a:pt x="396" y="367"/>
                  </a:moveTo>
                  <a:cubicBezTo>
                    <a:pt x="401" y="366"/>
                    <a:pt x="402" y="360"/>
                    <a:pt x="404" y="356"/>
                  </a:cubicBezTo>
                  <a:cubicBezTo>
                    <a:pt x="403" y="355"/>
                    <a:pt x="403" y="354"/>
                    <a:pt x="402" y="353"/>
                  </a:cubicBezTo>
                  <a:cubicBezTo>
                    <a:pt x="399" y="358"/>
                    <a:pt x="397" y="362"/>
                    <a:pt x="396" y="367"/>
                  </a:cubicBezTo>
                  <a:close/>
                  <a:moveTo>
                    <a:pt x="516" y="372"/>
                  </a:moveTo>
                  <a:cubicBezTo>
                    <a:pt x="524" y="367"/>
                    <a:pt x="535" y="361"/>
                    <a:pt x="539" y="353"/>
                  </a:cubicBezTo>
                  <a:cubicBezTo>
                    <a:pt x="529" y="358"/>
                    <a:pt x="523" y="365"/>
                    <a:pt x="516" y="372"/>
                  </a:cubicBezTo>
                  <a:close/>
                  <a:moveTo>
                    <a:pt x="315" y="358"/>
                  </a:moveTo>
                  <a:cubicBezTo>
                    <a:pt x="318" y="357"/>
                    <a:pt x="320" y="359"/>
                    <a:pt x="322" y="357"/>
                  </a:cubicBezTo>
                  <a:cubicBezTo>
                    <a:pt x="322" y="353"/>
                    <a:pt x="315" y="353"/>
                    <a:pt x="315" y="358"/>
                  </a:cubicBezTo>
                  <a:close/>
                  <a:moveTo>
                    <a:pt x="56" y="362"/>
                  </a:moveTo>
                  <a:cubicBezTo>
                    <a:pt x="58" y="359"/>
                    <a:pt x="55" y="355"/>
                    <a:pt x="52" y="354"/>
                  </a:cubicBezTo>
                  <a:cubicBezTo>
                    <a:pt x="52" y="358"/>
                    <a:pt x="54" y="361"/>
                    <a:pt x="56" y="362"/>
                  </a:cubicBezTo>
                  <a:close/>
                  <a:moveTo>
                    <a:pt x="430" y="365"/>
                  </a:moveTo>
                  <a:cubicBezTo>
                    <a:pt x="431" y="362"/>
                    <a:pt x="435" y="358"/>
                    <a:pt x="434" y="354"/>
                  </a:cubicBezTo>
                  <a:cubicBezTo>
                    <a:pt x="432" y="358"/>
                    <a:pt x="429" y="363"/>
                    <a:pt x="430" y="365"/>
                  </a:cubicBezTo>
                  <a:close/>
                  <a:moveTo>
                    <a:pt x="128" y="372"/>
                  </a:moveTo>
                  <a:cubicBezTo>
                    <a:pt x="125" y="366"/>
                    <a:pt x="125" y="358"/>
                    <a:pt x="118" y="355"/>
                  </a:cubicBezTo>
                  <a:cubicBezTo>
                    <a:pt x="120" y="363"/>
                    <a:pt x="121" y="370"/>
                    <a:pt x="128" y="372"/>
                  </a:cubicBezTo>
                  <a:close/>
                  <a:moveTo>
                    <a:pt x="352" y="362"/>
                  </a:moveTo>
                  <a:cubicBezTo>
                    <a:pt x="354" y="360"/>
                    <a:pt x="357" y="361"/>
                    <a:pt x="360" y="359"/>
                  </a:cubicBezTo>
                  <a:cubicBezTo>
                    <a:pt x="359" y="357"/>
                    <a:pt x="357" y="356"/>
                    <a:pt x="354" y="355"/>
                  </a:cubicBezTo>
                  <a:cubicBezTo>
                    <a:pt x="354" y="358"/>
                    <a:pt x="350" y="360"/>
                    <a:pt x="352" y="362"/>
                  </a:cubicBezTo>
                  <a:close/>
                  <a:moveTo>
                    <a:pt x="338" y="359"/>
                  </a:moveTo>
                  <a:cubicBezTo>
                    <a:pt x="338" y="361"/>
                    <a:pt x="340" y="361"/>
                    <a:pt x="341" y="362"/>
                  </a:cubicBezTo>
                  <a:cubicBezTo>
                    <a:pt x="342" y="360"/>
                    <a:pt x="344" y="359"/>
                    <a:pt x="344" y="356"/>
                  </a:cubicBezTo>
                  <a:cubicBezTo>
                    <a:pt x="341" y="356"/>
                    <a:pt x="340" y="358"/>
                    <a:pt x="338" y="359"/>
                  </a:cubicBezTo>
                  <a:close/>
                  <a:moveTo>
                    <a:pt x="372" y="361"/>
                  </a:moveTo>
                  <a:cubicBezTo>
                    <a:pt x="374" y="361"/>
                    <a:pt x="374" y="362"/>
                    <a:pt x="375" y="362"/>
                  </a:cubicBezTo>
                  <a:cubicBezTo>
                    <a:pt x="375" y="359"/>
                    <a:pt x="377" y="359"/>
                    <a:pt x="378" y="358"/>
                  </a:cubicBezTo>
                  <a:cubicBezTo>
                    <a:pt x="377" y="358"/>
                    <a:pt x="377" y="357"/>
                    <a:pt x="377" y="356"/>
                  </a:cubicBezTo>
                  <a:cubicBezTo>
                    <a:pt x="374" y="356"/>
                    <a:pt x="374" y="359"/>
                    <a:pt x="372" y="361"/>
                  </a:cubicBezTo>
                  <a:close/>
                  <a:moveTo>
                    <a:pt x="259" y="359"/>
                  </a:moveTo>
                  <a:cubicBezTo>
                    <a:pt x="262" y="359"/>
                    <a:pt x="265" y="362"/>
                    <a:pt x="267" y="361"/>
                  </a:cubicBezTo>
                  <a:cubicBezTo>
                    <a:pt x="266" y="360"/>
                    <a:pt x="265" y="359"/>
                    <a:pt x="265" y="358"/>
                  </a:cubicBezTo>
                  <a:cubicBezTo>
                    <a:pt x="263" y="358"/>
                    <a:pt x="261" y="356"/>
                    <a:pt x="259" y="359"/>
                  </a:cubicBezTo>
                  <a:close/>
                  <a:moveTo>
                    <a:pt x="434" y="365"/>
                  </a:moveTo>
                  <a:cubicBezTo>
                    <a:pt x="438" y="365"/>
                    <a:pt x="439" y="359"/>
                    <a:pt x="439" y="357"/>
                  </a:cubicBezTo>
                  <a:cubicBezTo>
                    <a:pt x="438" y="357"/>
                    <a:pt x="437" y="357"/>
                    <a:pt x="437" y="357"/>
                  </a:cubicBezTo>
                  <a:cubicBezTo>
                    <a:pt x="437" y="361"/>
                    <a:pt x="434" y="362"/>
                    <a:pt x="434" y="365"/>
                  </a:cubicBezTo>
                  <a:close/>
                  <a:moveTo>
                    <a:pt x="508" y="359"/>
                  </a:moveTo>
                  <a:cubicBezTo>
                    <a:pt x="507" y="362"/>
                    <a:pt x="505" y="364"/>
                    <a:pt x="504" y="367"/>
                  </a:cubicBezTo>
                  <a:cubicBezTo>
                    <a:pt x="508" y="364"/>
                    <a:pt x="518" y="360"/>
                    <a:pt x="517" y="357"/>
                  </a:cubicBezTo>
                  <a:cubicBezTo>
                    <a:pt x="515" y="359"/>
                    <a:pt x="512" y="357"/>
                    <a:pt x="508" y="359"/>
                  </a:cubicBezTo>
                  <a:close/>
                  <a:moveTo>
                    <a:pt x="212" y="365"/>
                  </a:moveTo>
                  <a:cubicBezTo>
                    <a:pt x="208" y="363"/>
                    <a:pt x="204" y="358"/>
                    <a:pt x="201" y="358"/>
                  </a:cubicBezTo>
                  <a:cubicBezTo>
                    <a:pt x="204" y="361"/>
                    <a:pt x="209" y="365"/>
                    <a:pt x="212" y="365"/>
                  </a:cubicBezTo>
                  <a:close/>
                  <a:moveTo>
                    <a:pt x="230" y="362"/>
                  </a:moveTo>
                  <a:cubicBezTo>
                    <a:pt x="229" y="359"/>
                    <a:pt x="223" y="358"/>
                    <a:pt x="221" y="358"/>
                  </a:cubicBezTo>
                  <a:cubicBezTo>
                    <a:pt x="224" y="359"/>
                    <a:pt x="226" y="363"/>
                    <a:pt x="230" y="362"/>
                  </a:cubicBezTo>
                  <a:close/>
                  <a:moveTo>
                    <a:pt x="378" y="365"/>
                  </a:moveTo>
                  <a:cubicBezTo>
                    <a:pt x="381" y="364"/>
                    <a:pt x="383" y="360"/>
                    <a:pt x="382" y="358"/>
                  </a:cubicBezTo>
                  <a:cubicBezTo>
                    <a:pt x="381" y="360"/>
                    <a:pt x="379" y="362"/>
                    <a:pt x="378" y="365"/>
                  </a:cubicBezTo>
                  <a:close/>
                  <a:moveTo>
                    <a:pt x="402" y="367"/>
                  </a:moveTo>
                  <a:cubicBezTo>
                    <a:pt x="405" y="367"/>
                    <a:pt x="407" y="367"/>
                    <a:pt x="410" y="367"/>
                  </a:cubicBezTo>
                  <a:cubicBezTo>
                    <a:pt x="412" y="365"/>
                    <a:pt x="411" y="363"/>
                    <a:pt x="412" y="361"/>
                  </a:cubicBezTo>
                  <a:cubicBezTo>
                    <a:pt x="407" y="354"/>
                    <a:pt x="404" y="362"/>
                    <a:pt x="402" y="367"/>
                  </a:cubicBezTo>
                  <a:close/>
                  <a:moveTo>
                    <a:pt x="551" y="369"/>
                  </a:moveTo>
                  <a:cubicBezTo>
                    <a:pt x="547" y="371"/>
                    <a:pt x="543" y="375"/>
                    <a:pt x="540" y="378"/>
                  </a:cubicBezTo>
                  <a:cubicBezTo>
                    <a:pt x="528" y="387"/>
                    <a:pt x="515" y="396"/>
                    <a:pt x="502" y="403"/>
                  </a:cubicBezTo>
                  <a:cubicBezTo>
                    <a:pt x="498" y="405"/>
                    <a:pt x="493" y="406"/>
                    <a:pt x="490" y="411"/>
                  </a:cubicBezTo>
                  <a:cubicBezTo>
                    <a:pt x="526" y="402"/>
                    <a:pt x="553" y="382"/>
                    <a:pt x="574" y="358"/>
                  </a:cubicBezTo>
                  <a:cubicBezTo>
                    <a:pt x="575" y="358"/>
                    <a:pt x="575" y="357"/>
                    <a:pt x="574" y="358"/>
                  </a:cubicBezTo>
                  <a:cubicBezTo>
                    <a:pt x="567" y="363"/>
                    <a:pt x="559" y="365"/>
                    <a:pt x="551" y="369"/>
                  </a:cubicBezTo>
                  <a:close/>
                  <a:moveTo>
                    <a:pt x="313" y="360"/>
                  </a:moveTo>
                  <a:cubicBezTo>
                    <a:pt x="314" y="362"/>
                    <a:pt x="315" y="363"/>
                    <a:pt x="318" y="363"/>
                  </a:cubicBezTo>
                  <a:cubicBezTo>
                    <a:pt x="317" y="362"/>
                    <a:pt x="319" y="362"/>
                    <a:pt x="318" y="360"/>
                  </a:cubicBezTo>
                  <a:cubicBezTo>
                    <a:pt x="316" y="361"/>
                    <a:pt x="315" y="359"/>
                    <a:pt x="313" y="360"/>
                  </a:cubicBezTo>
                  <a:close/>
                  <a:moveTo>
                    <a:pt x="173" y="365"/>
                  </a:moveTo>
                  <a:cubicBezTo>
                    <a:pt x="172" y="362"/>
                    <a:pt x="168" y="360"/>
                    <a:pt x="166" y="361"/>
                  </a:cubicBezTo>
                  <a:cubicBezTo>
                    <a:pt x="169" y="362"/>
                    <a:pt x="170" y="365"/>
                    <a:pt x="173" y="365"/>
                  </a:cubicBezTo>
                  <a:close/>
                  <a:moveTo>
                    <a:pt x="254" y="362"/>
                  </a:moveTo>
                  <a:cubicBezTo>
                    <a:pt x="259" y="363"/>
                    <a:pt x="266" y="366"/>
                    <a:pt x="272" y="365"/>
                  </a:cubicBezTo>
                  <a:cubicBezTo>
                    <a:pt x="266" y="365"/>
                    <a:pt x="258" y="360"/>
                    <a:pt x="254" y="362"/>
                  </a:cubicBezTo>
                  <a:close/>
                  <a:moveTo>
                    <a:pt x="301" y="363"/>
                  </a:moveTo>
                  <a:cubicBezTo>
                    <a:pt x="303" y="364"/>
                    <a:pt x="305" y="365"/>
                    <a:pt x="307" y="365"/>
                  </a:cubicBezTo>
                  <a:cubicBezTo>
                    <a:pt x="307" y="364"/>
                    <a:pt x="308" y="363"/>
                    <a:pt x="308" y="363"/>
                  </a:cubicBezTo>
                  <a:cubicBezTo>
                    <a:pt x="307" y="361"/>
                    <a:pt x="302" y="360"/>
                    <a:pt x="301" y="363"/>
                  </a:cubicBezTo>
                  <a:close/>
                  <a:moveTo>
                    <a:pt x="106" y="368"/>
                  </a:moveTo>
                  <a:cubicBezTo>
                    <a:pt x="106" y="364"/>
                    <a:pt x="104" y="362"/>
                    <a:pt x="102" y="361"/>
                  </a:cubicBezTo>
                  <a:cubicBezTo>
                    <a:pt x="103" y="364"/>
                    <a:pt x="104" y="366"/>
                    <a:pt x="106" y="368"/>
                  </a:cubicBezTo>
                  <a:close/>
                  <a:moveTo>
                    <a:pt x="321" y="364"/>
                  </a:moveTo>
                  <a:cubicBezTo>
                    <a:pt x="322" y="364"/>
                    <a:pt x="324" y="364"/>
                    <a:pt x="324" y="362"/>
                  </a:cubicBezTo>
                  <a:cubicBezTo>
                    <a:pt x="323" y="362"/>
                    <a:pt x="323" y="361"/>
                    <a:pt x="322" y="361"/>
                  </a:cubicBezTo>
                  <a:cubicBezTo>
                    <a:pt x="322" y="363"/>
                    <a:pt x="320" y="362"/>
                    <a:pt x="321" y="364"/>
                  </a:cubicBezTo>
                  <a:close/>
                  <a:moveTo>
                    <a:pt x="490" y="365"/>
                  </a:moveTo>
                  <a:cubicBezTo>
                    <a:pt x="491" y="365"/>
                    <a:pt x="491" y="366"/>
                    <a:pt x="492" y="367"/>
                  </a:cubicBezTo>
                  <a:cubicBezTo>
                    <a:pt x="493" y="366"/>
                    <a:pt x="497" y="364"/>
                    <a:pt x="496" y="361"/>
                  </a:cubicBezTo>
                  <a:cubicBezTo>
                    <a:pt x="494" y="363"/>
                    <a:pt x="491" y="363"/>
                    <a:pt x="490" y="365"/>
                  </a:cubicBezTo>
                  <a:close/>
                  <a:moveTo>
                    <a:pt x="133" y="365"/>
                  </a:moveTo>
                  <a:cubicBezTo>
                    <a:pt x="131" y="365"/>
                    <a:pt x="130" y="361"/>
                    <a:pt x="129" y="364"/>
                  </a:cubicBezTo>
                  <a:cubicBezTo>
                    <a:pt x="132" y="368"/>
                    <a:pt x="132" y="375"/>
                    <a:pt x="137" y="379"/>
                  </a:cubicBezTo>
                  <a:cubicBezTo>
                    <a:pt x="136" y="373"/>
                    <a:pt x="134" y="371"/>
                    <a:pt x="133" y="365"/>
                  </a:cubicBezTo>
                  <a:close/>
                  <a:moveTo>
                    <a:pt x="233" y="365"/>
                  </a:moveTo>
                  <a:cubicBezTo>
                    <a:pt x="235" y="366"/>
                    <a:pt x="238" y="366"/>
                    <a:pt x="239" y="364"/>
                  </a:cubicBezTo>
                  <a:cubicBezTo>
                    <a:pt x="236" y="363"/>
                    <a:pt x="233" y="362"/>
                    <a:pt x="233" y="365"/>
                  </a:cubicBezTo>
                  <a:close/>
                  <a:moveTo>
                    <a:pt x="357" y="365"/>
                  </a:moveTo>
                  <a:cubicBezTo>
                    <a:pt x="358" y="365"/>
                    <a:pt x="359" y="365"/>
                    <a:pt x="360" y="365"/>
                  </a:cubicBezTo>
                  <a:cubicBezTo>
                    <a:pt x="360" y="364"/>
                    <a:pt x="360" y="363"/>
                    <a:pt x="360" y="362"/>
                  </a:cubicBezTo>
                  <a:cubicBezTo>
                    <a:pt x="358" y="363"/>
                    <a:pt x="357" y="363"/>
                    <a:pt x="357" y="365"/>
                  </a:cubicBezTo>
                  <a:close/>
                  <a:moveTo>
                    <a:pt x="364" y="365"/>
                  </a:moveTo>
                  <a:cubicBezTo>
                    <a:pt x="366" y="366"/>
                    <a:pt x="366" y="365"/>
                    <a:pt x="367" y="364"/>
                  </a:cubicBezTo>
                  <a:cubicBezTo>
                    <a:pt x="366" y="363"/>
                    <a:pt x="366" y="363"/>
                    <a:pt x="365" y="362"/>
                  </a:cubicBezTo>
                  <a:cubicBezTo>
                    <a:pt x="365" y="364"/>
                    <a:pt x="363" y="363"/>
                    <a:pt x="364" y="365"/>
                  </a:cubicBezTo>
                  <a:close/>
                  <a:moveTo>
                    <a:pt x="78" y="367"/>
                  </a:moveTo>
                  <a:cubicBezTo>
                    <a:pt x="78" y="365"/>
                    <a:pt x="77" y="363"/>
                    <a:pt x="74" y="364"/>
                  </a:cubicBezTo>
                  <a:cubicBezTo>
                    <a:pt x="74" y="366"/>
                    <a:pt x="76" y="366"/>
                    <a:pt x="78" y="367"/>
                  </a:cubicBezTo>
                  <a:close/>
                  <a:moveTo>
                    <a:pt x="414" y="366"/>
                  </a:moveTo>
                  <a:cubicBezTo>
                    <a:pt x="416" y="366"/>
                    <a:pt x="417" y="365"/>
                    <a:pt x="417" y="364"/>
                  </a:cubicBezTo>
                  <a:cubicBezTo>
                    <a:pt x="415" y="363"/>
                    <a:pt x="414" y="364"/>
                    <a:pt x="414" y="366"/>
                  </a:cubicBezTo>
                  <a:close/>
                  <a:moveTo>
                    <a:pt x="73" y="373"/>
                  </a:moveTo>
                  <a:cubicBezTo>
                    <a:pt x="72" y="369"/>
                    <a:pt x="68" y="364"/>
                    <a:pt x="64" y="365"/>
                  </a:cubicBezTo>
                  <a:cubicBezTo>
                    <a:pt x="67" y="368"/>
                    <a:pt x="69" y="371"/>
                    <a:pt x="73" y="373"/>
                  </a:cubicBezTo>
                  <a:close/>
                  <a:moveTo>
                    <a:pt x="160" y="373"/>
                  </a:moveTo>
                  <a:cubicBezTo>
                    <a:pt x="160" y="371"/>
                    <a:pt x="160" y="370"/>
                    <a:pt x="160" y="369"/>
                  </a:cubicBezTo>
                  <a:cubicBezTo>
                    <a:pt x="157" y="371"/>
                    <a:pt x="155" y="363"/>
                    <a:pt x="152" y="365"/>
                  </a:cubicBezTo>
                  <a:cubicBezTo>
                    <a:pt x="153" y="369"/>
                    <a:pt x="157" y="371"/>
                    <a:pt x="160" y="373"/>
                  </a:cubicBezTo>
                  <a:close/>
                  <a:moveTo>
                    <a:pt x="227" y="400"/>
                  </a:moveTo>
                  <a:cubicBezTo>
                    <a:pt x="227" y="398"/>
                    <a:pt x="228" y="398"/>
                    <a:pt x="230" y="398"/>
                  </a:cubicBezTo>
                  <a:cubicBezTo>
                    <a:pt x="229" y="393"/>
                    <a:pt x="223" y="393"/>
                    <a:pt x="221" y="389"/>
                  </a:cubicBezTo>
                  <a:cubicBezTo>
                    <a:pt x="205" y="382"/>
                    <a:pt x="190" y="370"/>
                    <a:pt x="174" y="365"/>
                  </a:cubicBezTo>
                  <a:cubicBezTo>
                    <a:pt x="189" y="379"/>
                    <a:pt x="206" y="391"/>
                    <a:pt x="227" y="400"/>
                  </a:cubicBezTo>
                  <a:close/>
                  <a:moveTo>
                    <a:pt x="326" y="370"/>
                  </a:moveTo>
                  <a:cubicBezTo>
                    <a:pt x="327" y="368"/>
                    <a:pt x="328" y="366"/>
                    <a:pt x="329" y="364"/>
                  </a:cubicBezTo>
                  <a:cubicBezTo>
                    <a:pt x="327" y="364"/>
                    <a:pt x="324" y="369"/>
                    <a:pt x="326" y="370"/>
                  </a:cubicBezTo>
                  <a:close/>
                  <a:moveTo>
                    <a:pt x="330" y="369"/>
                  </a:moveTo>
                  <a:cubicBezTo>
                    <a:pt x="334" y="369"/>
                    <a:pt x="334" y="367"/>
                    <a:pt x="337" y="367"/>
                  </a:cubicBezTo>
                  <a:cubicBezTo>
                    <a:pt x="337" y="365"/>
                    <a:pt x="335" y="365"/>
                    <a:pt x="334" y="364"/>
                  </a:cubicBezTo>
                  <a:cubicBezTo>
                    <a:pt x="333" y="366"/>
                    <a:pt x="331" y="367"/>
                    <a:pt x="330" y="369"/>
                  </a:cubicBezTo>
                  <a:close/>
                  <a:moveTo>
                    <a:pt x="518" y="365"/>
                  </a:moveTo>
                  <a:cubicBezTo>
                    <a:pt x="518" y="365"/>
                    <a:pt x="517" y="364"/>
                    <a:pt x="516" y="364"/>
                  </a:cubicBezTo>
                  <a:cubicBezTo>
                    <a:pt x="509" y="370"/>
                    <a:pt x="499" y="373"/>
                    <a:pt x="492" y="379"/>
                  </a:cubicBezTo>
                  <a:cubicBezTo>
                    <a:pt x="504" y="380"/>
                    <a:pt x="511" y="371"/>
                    <a:pt x="518" y="365"/>
                  </a:cubicBezTo>
                  <a:close/>
                  <a:moveTo>
                    <a:pt x="310" y="367"/>
                  </a:moveTo>
                  <a:cubicBezTo>
                    <a:pt x="311" y="367"/>
                    <a:pt x="314" y="368"/>
                    <a:pt x="313" y="367"/>
                  </a:cubicBezTo>
                  <a:cubicBezTo>
                    <a:pt x="311" y="368"/>
                    <a:pt x="313" y="364"/>
                    <a:pt x="311" y="365"/>
                  </a:cubicBezTo>
                  <a:cubicBezTo>
                    <a:pt x="311" y="366"/>
                    <a:pt x="310" y="366"/>
                    <a:pt x="310" y="367"/>
                  </a:cubicBezTo>
                  <a:close/>
                  <a:moveTo>
                    <a:pt x="470" y="371"/>
                  </a:moveTo>
                  <a:cubicBezTo>
                    <a:pt x="473" y="369"/>
                    <a:pt x="477" y="368"/>
                    <a:pt x="480" y="366"/>
                  </a:cubicBezTo>
                  <a:cubicBezTo>
                    <a:pt x="475" y="364"/>
                    <a:pt x="468" y="368"/>
                    <a:pt x="470" y="371"/>
                  </a:cubicBezTo>
                  <a:close/>
                  <a:moveTo>
                    <a:pt x="240" y="368"/>
                  </a:moveTo>
                  <a:cubicBezTo>
                    <a:pt x="245" y="372"/>
                    <a:pt x="265" y="388"/>
                    <a:pt x="270" y="379"/>
                  </a:cubicBezTo>
                  <a:cubicBezTo>
                    <a:pt x="261" y="375"/>
                    <a:pt x="252" y="363"/>
                    <a:pt x="240" y="368"/>
                  </a:cubicBezTo>
                  <a:close/>
                  <a:moveTo>
                    <a:pt x="305" y="368"/>
                  </a:moveTo>
                  <a:cubicBezTo>
                    <a:pt x="303" y="367"/>
                    <a:pt x="302" y="366"/>
                    <a:pt x="299" y="366"/>
                  </a:cubicBezTo>
                  <a:cubicBezTo>
                    <a:pt x="298" y="369"/>
                    <a:pt x="304" y="370"/>
                    <a:pt x="305" y="368"/>
                  </a:cubicBezTo>
                  <a:close/>
                  <a:moveTo>
                    <a:pt x="113" y="381"/>
                  </a:moveTo>
                  <a:cubicBezTo>
                    <a:pt x="116" y="381"/>
                    <a:pt x="118" y="380"/>
                    <a:pt x="120" y="382"/>
                  </a:cubicBezTo>
                  <a:cubicBezTo>
                    <a:pt x="119" y="383"/>
                    <a:pt x="116" y="382"/>
                    <a:pt x="115" y="384"/>
                  </a:cubicBezTo>
                  <a:cubicBezTo>
                    <a:pt x="119" y="386"/>
                    <a:pt x="122" y="389"/>
                    <a:pt x="126" y="391"/>
                  </a:cubicBezTo>
                  <a:cubicBezTo>
                    <a:pt x="122" y="382"/>
                    <a:pt x="119" y="368"/>
                    <a:pt x="109" y="367"/>
                  </a:cubicBezTo>
                  <a:cubicBezTo>
                    <a:pt x="110" y="372"/>
                    <a:pt x="113" y="376"/>
                    <a:pt x="113" y="381"/>
                  </a:cubicBezTo>
                  <a:close/>
                  <a:moveTo>
                    <a:pt x="228" y="368"/>
                  </a:moveTo>
                  <a:cubicBezTo>
                    <a:pt x="230" y="368"/>
                    <a:pt x="232" y="368"/>
                    <a:pt x="232" y="367"/>
                  </a:cubicBezTo>
                  <a:cubicBezTo>
                    <a:pt x="231" y="367"/>
                    <a:pt x="230" y="367"/>
                    <a:pt x="229" y="367"/>
                  </a:cubicBezTo>
                  <a:cubicBezTo>
                    <a:pt x="229" y="367"/>
                    <a:pt x="229" y="368"/>
                    <a:pt x="228" y="368"/>
                  </a:cubicBezTo>
                  <a:close/>
                  <a:moveTo>
                    <a:pt x="348" y="368"/>
                  </a:moveTo>
                  <a:cubicBezTo>
                    <a:pt x="350" y="370"/>
                    <a:pt x="353" y="372"/>
                    <a:pt x="355" y="373"/>
                  </a:cubicBezTo>
                  <a:cubicBezTo>
                    <a:pt x="356" y="372"/>
                    <a:pt x="358" y="370"/>
                    <a:pt x="358" y="367"/>
                  </a:cubicBezTo>
                  <a:cubicBezTo>
                    <a:pt x="354" y="368"/>
                    <a:pt x="351" y="365"/>
                    <a:pt x="348" y="368"/>
                  </a:cubicBezTo>
                  <a:close/>
                  <a:moveTo>
                    <a:pt x="495" y="371"/>
                  </a:moveTo>
                  <a:cubicBezTo>
                    <a:pt x="496" y="369"/>
                    <a:pt x="500" y="370"/>
                    <a:pt x="501" y="368"/>
                  </a:cubicBezTo>
                  <a:cubicBezTo>
                    <a:pt x="499" y="365"/>
                    <a:pt x="494" y="369"/>
                    <a:pt x="495" y="371"/>
                  </a:cubicBezTo>
                  <a:close/>
                  <a:moveTo>
                    <a:pt x="61" y="385"/>
                  </a:moveTo>
                  <a:cubicBezTo>
                    <a:pt x="58" y="377"/>
                    <a:pt x="54" y="371"/>
                    <a:pt x="47" y="367"/>
                  </a:cubicBezTo>
                  <a:cubicBezTo>
                    <a:pt x="47" y="377"/>
                    <a:pt x="54" y="381"/>
                    <a:pt x="61" y="385"/>
                  </a:cubicBezTo>
                  <a:close/>
                  <a:moveTo>
                    <a:pt x="171" y="371"/>
                  </a:moveTo>
                  <a:cubicBezTo>
                    <a:pt x="169" y="370"/>
                    <a:pt x="167" y="366"/>
                    <a:pt x="165" y="368"/>
                  </a:cubicBezTo>
                  <a:cubicBezTo>
                    <a:pt x="167" y="369"/>
                    <a:pt x="169" y="372"/>
                    <a:pt x="171" y="371"/>
                  </a:cubicBezTo>
                  <a:close/>
                  <a:moveTo>
                    <a:pt x="264" y="368"/>
                  </a:moveTo>
                  <a:cubicBezTo>
                    <a:pt x="266" y="371"/>
                    <a:pt x="271" y="371"/>
                    <a:pt x="272" y="375"/>
                  </a:cubicBezTo>
                  <a:cubicBezTo>
                    <a:pt x="273" y="369"/>
                    <a:pt x="278" y="377"/>
                    <a:pt x="281" y="372"/>
                  </a:cubicBezTo>
                  <a:cubicBezTo>
                    <a:pt x="276" y="370"/>
                    <a:pt x="268" y="369"/>
                    <a:pt x="264" y="368"/>
                  </a:cubicBezTo>
                  <a:close/>
                  <a:moveTo>
                    <a:pt x="434" y="370"/>
                  </a:moveTo>
                  <a:cubicBezTo>
                    <a:pt x="435" y="369"/>
                    <a:pt x="435" y="367"/>
                    <a:pt x="433" y="367"/>
                  </a:cubicBezTo>
                  <a:cubicBezTo>
                    <a:pt x="432" y="368"/>
                    <a:pt x="432" y="371"/>
                    <a:pt x="434" y="370"/>
                  </a:cubicBezTo>
                  <a:close/>
                  <a:moveTo>
                    <a:pt x="360" y="375"/>
                  </a:moveTo>
                  <a:cubicBezTo>
                    <a:pt x="361" y="372"/>
                    <a:pt x="364" y="371"/>
                    <a:pt x="365" y="368"/>
                  </a:cubicBezTo>
                  <a:cubicBezTo>
                    <a:pt x="361" y="368"/>
                    <a:pt x="359" y="374"/>
                    <a:pt x="360" y="375"/>
                  </a:cubicBezTo>
                  <a:close/>
                  <a:moveTo>
                    <a:pt x="467" y="375"/>
                  </a:moveTo>
                  <a:cubicBezTo>
                    <a:pt x="466" y="378"/>
                    <a:pt x="464" y="381"/>
                    <a:pt x="462" y="384"/>
                  </a:cubicBezTo>
                  <a:cubicBezTo>
                    <a:pt x="473" y="380"/>
                    <a:pt x="482" y="378"/>
                    <a:pt x="488" y="369"/>
                  </a:cubicBezTo>
                  <a:cubicBezTo>
                    <a:pt x="480" y="366"/>
                    <a:pt x="475" y="374"/>
                    <a:pt x="467" y="375"/>
                  </a:cubicBezTo>
                  <a:close/>
                  <a:moveTo>
                    <a:pt x="143" y="384"/>
                  </a:moveTo>
                  <a:cubicBezTo>
                    <a:pt x="149" y="388"/>
                    <a:pt x="154" y="392"/>
                    <a:pt x="159" y="396"/>
                  </a:cubicBezTo>
                  <a:cubicBezTo>
                    <a:pt x="157" y="382"/>
                    <a:pt x="148" y="374"/>
                    <a:pt x="137" y="368"/>
                  </a:cubicBezTo>
                  <a:cubicBezTo>
                    <a:pt x="139" y="374"/>
                    <a:pt x="141" y="379"/>
                    <a:pt x="143" y="384"/>
                  </a:cubicBezTo>
                  <a:close/>
                  <a:moveTo>
                    <a:pt x="365" y="375"/>
                  </a:moveTo>
                  <a:cubicBezTo>
                    <a:pt x="366" y="375"/>
                    <a:pt x="367" y="375"/>
                    <a:pt x="368" y="376"/>
                  </a:cubicBezTo>
                  <a:cubicBezTo>
                    <a:pt x="369" y="373"/>
                    <a:pt x="371" y="372"/>
                    <a:pt x="371" y="368"/>
                  </a:cubicBezTo>
                  <a:cubicBezTo>
                    <a:pt x="366" y="368"/>
                    <a:pt x="367" y="373"/>
                    <a:pt x="365" y="375"/>
                  </a:cubicBezTo>
                  <a:close/>
                  <a:moveTo>
                    <a:pt x="417" y="373"/>
                  </a:moveTo>
                  <a:cubicBezTo>
                    <a:pt x="421" y="375"/>
                    <a:pt x="422" y="372"/>
                    <a:pt x="423" y="369"/>
                  </a:cubicBezTo>
                  <a:cubicBezTo>
                    <a:pt x="421" y="369"/>
                    <a:pt x="421" y="369"/>
                    <a:pt x="418" y="368"/>
                  </a:cubicBezTo>
                  <a:cubicBezTo>
                    <a:pt x="417" y="370"/>
                    <a:pt x="417" y="371"/>
                    <a:pt x="417" y="373"/>
                  </a:cubicBezTo>
                  <a:close/>
                  <a:moveTo>
                    <a:pt x="388" y="372"/>
                  </a:moveTo>
                  <a:cubicBezTo>
                    <a:pt x="388" y="371"/>
                    <a:pt x="390" y="371"/>
                    <a:pt x="389" y="370"/>
                  </a:cubicBezTo>
                  <a:cubicBezTo>
                    <a:pt x="389" y="369"/>
                    <a:pt x="387" y="369"/>
                    <a:pt x="385" y="369"/>
                  </a:cubicBezTo>
                  <a:cubicBezTo>
                    <a:pt x="385" y="371"/>
                    <a:pt x="387" y="371"/>
                    <a:pt x="388" y="372"/>
                  </a:cubicBezTo>
                  <a:close/>
                  <a:moveTo>
                    <a:pt x="398" y="375"/>
                  </a:moveTo>
                  <a:cubicBezTo>
                    <a:pt x="400" y="375"/>
                    <a:pt x="403" y="375"/>
                    <a:pt x="405" y="375"/>
                  </a:cubicBezTo>
                  <a:cubicBezTo>
                    <a:pt x="406" y="374"/>
                    <a:pt x="407" y="372"/>
                    <a:pt x="408" y="370"/>
                  </a:cubicBezTo>
                  <a:cubicBezTo>
                    <a:pt x="402" y="368"/>
                    <a:pt x="399" y="370"/>
                    <a:pt x="398" y="375"/>
                  </a:cubicBezTo>
                  <a:close/>
                  <a:moveTo>
                    <a:pt x="411" y="375"/>
                  </a:moveTo>
                  <a:cubicBezTo>
                    <a:pt x="413" y="373"/>
                    <a:pt x="414" y="372"/>
                    <a:pt x="414" y="369"/>
                  </a:cubicBezTo>
                  <a:cubicBezTo>
                    <a:pt x="412" y="369"/>
                    <a:pt x="410" y="373"/>
                    <a:pt x="411" y="375"/>
                  </a:cubicBezTo>
                  <a:close/>
                  <a:moveTo>
                    <a:pt x="237" y="370"/>
                  </a:moveTo>
                  <a:cubicBezTo>
                    <a:pt x="234" y="368"/>
                    <a:pt x="232" y="373"/>
                    <a:pt x="230" y="371"/>
                  </a:cubicBezTo>
                  <a:cubicBezTo>
                    <a:pt x="237" y="379"/>
                    <a:pt x="247" y="384"/>
                    <a:pt x="256" y="390"/>
                  </a:cubicBezTo>
                  <a:cubicBezTo>
                    <a:pt x="259" y="389"/>
                    <a:pt x="260" y="386"/>
                    <a:pt x="264" y="385"/>
                  </a:cubicBezTo>
                  <a:cubicBezTo>
                    <a:pt x="257" y="381"/>
                    <a:pt x="245" y="374"/>
                    <a:pt x="237" y="370"/>
                  </a:cubicBezTo>
                  <a:close/>
                  <a:moveTo>
                    <a:pt x="374" y="375"/>
                  </a:moveTo>
                  <a:cubicBezTo>
                    <a:pt x="374" y="373"/>
                    <a:pt x="377" y="373"/>
                    <a:pt x="377" y="371"/>
                  </a:cubicBezTo>
                  <a:cubicBezTo>
                    <a:pt x="377" y="370"/>
                    <a:pt x="376" y="370"/>
                    <a:pt x="375" y="370"/>
                  </a:cubicBezTo>
                  <a:cubicBezTo>
                    <a:pt x="376" y="372"/>
                    <a:pt x="373" y="374"/>
                    <a:pt x="374" y="375"/>
                  </a:cubicBezTo>
                  <a:close/>
                  <a:moveTo>
                    <a:pt x="392" y="375"/>
                  </a:moveTo>
                  <a:cubicBezTo>
                    <a:pt x="394" y="374"/>
                    <a:pt x="396" y="373"/>
                    <a:pt x="396" y="370"/>
                  </a:cubicBezTo>
                  <a:cubicBezTo>
                    <a:pt x="393" y="369"/>
                    <a:pt x="392" y="372"/>
                    <a:pt x="392" y="375"/>
                  </a:cubicBezTo>
                  <a:close/>
                  <a:moveTo>
                    <a:pt x="453" y="374"/>
                  </a:moveTo>
                  <a:cubicBezTo>
                    <a:pt x="454" y="372"/>
                    <a:pt x="461" y="372"/>
                    <a:pt x="459" y="370"/>
                  </a:cubicBezTo>
                  <a:cubicBezTo>
                    <a:pt x="458" y="371"/>
                    <a:pt x="458" y="370"/>
                    <a:pt x="457" y="370"/>
                  </a:cubicBezTo>
                  <a:cubicBezTo>
                    <a:pt x="456" y="371"/>
                    <a:pt x="452" y="374"/>
                    <a:pt x="453" y="374"/>
                  </a:cubicBezTo>
                  <a:close/>
                  <a:moveTo>
                    <a:pt x="70" y="378"/>
                  </a:moveTo>
                  <a:cubicBezTo>
                    <a:pt x="67" y="375"/>
                    <a:pt x="66" y="372"/>
                    <a:pt x="62" y="370"/>
                  </a:cubicBezTo>
                  <a:cubicBezTo>
                    <a:pt x="63" y="374"/>
                    <a:pt x="66" y="378"/>
                    <a:pt x="70" y="378"/>
                  </a:cubicBezTo>
                  <a:close/>
                  <a:moveTo>
                    <a:pt x="101" y="391"/>
                  </a:moveTo>
                  <a:cubicBezTo>
                    <a:pt x="100" y="388"/>
                    <a:pt x="97" y="388"/>
                    <a:pt x="97" y="385"/>
                  </a:cubicBezTo>
                  <a:cubicBezTo>
                    <a:pt x="88" y="382"/>
                    <a:pt x="82" y="374"/>
                    <a:pt x="75" y="371"/>
                  </a:cubicBezTo>
                  <a:cubicBezTo>
                    <a:pt x="81" y="380"/>
                    <a:pt x="92" y="384"/>
                    <a:pt x="101" y="391"/>
                  </a:cubicBezTo>
                  <a:close/>
                  <a:moveTo>
                    <a:pt x="97" y="379"/>
                  </a:moveTo>
                  <a:cubicBezTo>
                    <a:pt x="96" y="375"/>
                    <a:pt x="94" y="372"/>
                    <a:pt x="91" y="371"/>
                  </a:cubicBezTo>
                  <a:cubicBezTo>
                    <a:pt x="92" y="375"/>
                    <a:pt x="95" y="376"/>
                    <a:pt x="97" y="379"/>
                  </a:cubicBezTo>
                  <a:close/>
                  <a:moveTo>
                    <a:pt x="333" y="373"/>
                  </a:moveTo>
                  <a:cubicBezTo>
                    <a:pt x="335" y="373"/>
                    <a:pt x="336" y="373"/>
                    <a:pt x="336" y="371"/>
                  </a:cubicBezTo>
                  <a:cubicBezTo>
                    <a:pt x="334" y="371"/>
                    <a:pt x="333" y="372"/>
                    <a:pt x="333" y="373"/>
                  </a:cubicBezTo>
                  <a:close/>
                  <a:moveTo>
                    <a:pt x="378" y="375"/>
                  </a:moveTo>
                  <a:cubicBezTo>
                    <a:pt x="379" y="376"/>
                    <a:pt x="383" y="376"/>
                    <a:pt x="383" y="375"/>
                  </a:cubicBezTo>
                  <a:cubicBezTo>
                    <a:pt x="382" y="374"/>
                    <a:pt x="381" y="373"/>
                    <a:pt x="380" y="372"/>
                  </a:cubicBezTo>
                  <a:cubicBezTo>
                    <a:pt x="379" y="373"/>
                    <a:pt x="378" y="374"/>
                    <a:pt x="378" y="375"/>
                  </a:cubicBezTo>
                  <a:close/>
                  <a:moveTo>
                    <a:pt x="181" y="383"/>
                  </a:moveTo>
                  <a:cubicBezTo>
                    <a:pt x="178" y="380"/>
                    <a:pt x="172" y="381"/>
                    <a:pt x="172" y="376"/>
                  </a:cubicBezTo>
                  <a:cubicBezTo>
                    <a:pt x="168" y="377"/>
                    <a:pt x="169" y="375"/>
                    <a:pt x="168" y="374"/>
                  </a:cubicBezTo>
                  <a:cubicBezTo>
                    <a:pt x="167" y="374"/>
                    <a:pt x="167" y="375"/>
                    <a:pt x="166" y="375"/>
                  </a:cubicBezTo>
                  <a:cubicBezTo>
                    <a:pt x="169" y="379"/>
                    <a:pt x="176" y="382"/>
                    <a:pt x="181" y="383"/>
                  </a:cubicBezTo>
                  <a:close/>
                  <a:moveTo>
                    <a:pt x="108" y="409"/>
                  </a:moveTo>
                  <a:cubicBezTo>
                    <a:pt x="105" y="389"/>
                    <a:pt x="84" y="386"/>
                    <a:pt x="71" y="376"/>
                  </a:cubicBezTo>
                  <a:cubicBezTo>
                    <a:pt x="80" y="390"/>
                    <a:pt x="96" y="398"/>
                    <a:pt x="108" y="409"/>
                  </a:cubicBezTo>
                  <a:close/>
                  <a:moveTo>
                    <a:pt x="439" y="381"/>
                  </a:moveTo>
                  <a:cubicBezTo>
                    <a:pt x="443" y="381"/>
                    <a:pt x="447" y="381"/>
                    <a:pt x="448" y="377"/>
                  </a:cubicBezTo>
                  <a:cubicBezTo>
                    <a:pt x="445" y="375"/>
                    <a:pt x="440" y="378"/>
                    <a:pt x="439" y="381"/>
                  </a:cubicBezTo>
                  <a:close/>
                  <a:moveTo>
                    <a:pt x="305" y="378"/>
                  </a:moveTo>
                  <a:cubicBezTo>
                    <a:pt x="307" y="378"/>
                    <a:pt x="308" y="378"/>
                    <a:pt x="309" y="377"/>
                  </a:cubicBezTo>
                  <a:cubicBezTo>
                    <a:pt x="307" y="377"/>
                    <a:pt x="305" y="375"/>
                    <a:pt x="305" y="378"/>
                  </a:cubicBezTo>
                  <a:close/>
                  <a:moveTo>
                    <a:pt x="347" y="378"/>
                  </a:moveTo>
                  <a:cubicBezTo>
                    <a:pt x="347" y="377"/>
                    <a:pt x="343" y="376"/>
                    <a:pt x="343" y="377"/>
                  </a:cubicBezTo>
                  <a:cubicBezTo>
                    <a:pt x="344" y="378"/>
                    <a:pt x="346" y="378"/>
                    <a:pt x="347" y="378"/>
                  </a:cubicBezTo>
                  <a:close/>
                  <a:moveTo>
                    <a:pt x="366" y="378"/>
                  </a:moveTo>
                  <a:cubicBezTo>
                    <a:pt x="364" y="379"/>
                    <a:pt x="364" y="378"/>
                    <a:pt x="363" y="378"/>
                  </a:cubicBezTo>
                  <a:cubicBezTo>
                    <a:pt x="363" y="381"/>
                    <a:pt x="365" y="380"/>
                    <a:pt x="366" y="378"/>
                  </a:cubicBezTo>
                  <a:close/>
                  <a:moveTo>
                    <a:pt x="413" y="379"/>
                  </a:moveTo>
                  <a:cubicBezTo>
                    <a:pt x="412" y="382"/>
                    <a:pt x="410" y="383"/>
                    <a:pt x="409" y="387"/>
                  </a:cubicBezTo>
                  <a:cubicBezTo>
                    <a:pt x="416" y="387"/>
                    <a:pt x="419" y="382"/>
                    <a:pt x="418" y="378"/>
                  </a:cubicBezTo>
                  <a:cubicBezTo>
                    <a:pt x="417" y="379"/>
                    <a:pt x="415" y="379"/>
                    <a:pt x="413" y="379"/>
                  </a:cubicBezTo>
                  <a:close/>
                  <a:moveTo>
                    <a:pt x="426" y="382"/>
                  </a:moveTo>
                  <a:cubicBezTo>
                    <a:pt x="427" y="380"/>
                    <a:pt x="429" y="381"/>
                    <a:pt x="430" y="379"/>
                  </a:cubicBezTo>
                  <a:cubicBezTo>
                    <a:pt x="430" y="379"/>
                    <a:pt x="430" y="378"/>
                    <a:pt x="430" y="378"/>
                  </a:cubicBezTo>
                  <a:cubicBezTo>
                    <a:pt x="429" y="379"/>
                    <a:pt x="424" y="380"/>
                    <a:pt x="426" y="382"/>
                  </a:cubicBezTo>
                  <a:close/>
                  <a:moveTo>
                    <a:pt x="311" y="382"/>
                  </a:moveTo>
                  <a:cubicBezTo>
                    <a:pt x="314" y="382"/>
                    <a:pt x="315" y="381"/>
                    <a:pt x="315" y="379"/>
                  </a:cubicBezTo>
                  <a:cubicBezTo>
                    <a:pt x="313" y="379"/>
                    <a:pt x="311" y="379"/>
                    <a:pt x="311" y="382"/>
                  </a:cubicBezTo>
                  <a:close/>
                  <a:moveTo>
                    <a:pt x="439" y="392"/>
                  </a:moveTo>
                  <a:cubicBezTo>
                    <a:pt x="444" y="391"/>
                    <a:pt x="452" y="389"/>
                    <a:pt x="457" y="386"/>
                  </a:cubicBezTo>
                  <a:cubicBezTo>
                    <a:pt x="457" y="383"/>
                    <a:pt x="458" y="381"/>
                    <a:pt x="459" y="379"/>
                  </a:cubicBezTo>
                  <a:cubicBezTo>
                    <a:pt x="450" y="380"/>
                    <a:pt x="442" y="386"/>
                    <a:pt x="439" y="392"/>
                  </a:cubicBezTo>
                  <a:close/>
                  <a:moveTo>
                    <a:pt x="323" y="384"/>
                  </a:moveTo>
                  <a:cubicBezTo>
                    <a:pt x="325" y="384"/>
                    <a:pt x="327" y="384"/>
                    <a:pt x="329" y="385"/>
                  </a:cubicBezTo>
                  <a:cubicBezTo>
                    <a:pt x="330" y="383"/>
                    <a:pt x="331" y="382"/>
                    <a:pt x="332" y="380"/>
                  </a:cubicBezTo>
                  <a:cubicBezTo>
                    <a:pt x="328" y="378"/>
                    <a:pt x="323" y="379"/>
                    <a:pt x="323" y="384"/>
                  </a:cubicBezTo>
                  <a:close/>
                  <a:moveTo>
                    <a:pt x="112" y="391"/>
                  </a:moveTo>
                  <a:cubicBezTo>
                    <a:pt x="108" y="388"/>
                    <a:pt x="107" y="382"/>
                    <a:pt x="102" y="380"/>
                  </a:cubicBezTo>
                  <a:cubicBezTo>
                    <a:pt x="102" y="386"/>
                    <a:pt x="108" y="391"/>
                    <a:pt x="112" y="391"/>
                  </a:cubicBezTo>
                  <a:close/>
                  <a:moveTo>
                    <a:pt x="139" y="401"/>
                  </a:moveTo>
                  <a:cubicBezTo>
                    <a:pt x="137" y="392"/>
                    <a:pt x="134" y="383"/>
                    <a:pt x="126" y="380"/>
                  </a:cubicBezTo>
                  <a:cubicBezTo>
                    <a:pt x="129" y="388"/>
                    <a:pt x="131" y="398"/>
                    <a:pt x="139" y="401"/>
                  </a:cubicBezTo>
                  <a:close/>
                  <a:moveTo>
                    <a:pt x="495" y="389"/>
                  </a:moveTo>
                  <a:cubicBezTo>
                    <a:pt x="481" y="399"/>
                    <a:pt x="465" y="410"/>
                    <a:pt x="445" y="416"/>
                  </a:cubicBezTo>
                  <a:cubicBezTo>
                    <a:pt x="458" y="418"/>
                    <a:pt x="469" y="415"/>
                    <a:pt x="479" y="409"/>
                  </a:cubicBezTo>
                  <a:cubicBezTo>
                    <a:pt x="479" y="406"/>
                    <a:pt x="481" y="405"/>
                    <a:pt x="483" y="404"/>
                  </a:cubicBezTo>
                  <a:cubicBezTo>
                    <a:pt x="501" y="401"/>
                    <a:pt x="514" y="389"/>
                    <a:pt x="527" y="380"/>
                  </a:cubicBezTo>
                  <a:cubicBezTo>
                    <a:pt x="516" y="383"/>
                    <a:pt x="507" y="387"/>
                    <a:pt x="495" y="389"/>
                  </a:cubicBezTo>
                  <a:close/>
                  <a:moveTo>
                    <a:pt x="350" y="386"/>
                  </a:moveTo>
                  <a:cubicBezTo>
                    <a:pt x="350" y="385"/>
                    <a:pt x="351" y="385"/>
                    <a:pt x="351" y="383"/>
                  </a:cubicBezTo>
                  <a:cubicBezTo>
                    <a:pt x="348" y="383"/>
                    <a:pt x="344" y="380"/>
                    <a:pt x="342" y="381"/>
                  </a:cubicBezTo>
                  <a:cubicBezTo>
                    <a:pt x="345" y="383"/>
                    <a:pt x="346" y="385"/>
                    <a:pt x="350" y="386"/>
                  </a:cubicBezTo>
                  <a:close/>
                  <a:moveTo>
                    <a:pt x="402" y="382"/>
                  </a:moveTo>
                  <a:cubicBezTo>
                    <a:pt x="402" y="382"/>
                    <a:pt x="402" y="381"/>
                    <a:pt x="403" y="381"/>
                  </a:cubicBezTo>
                  <a:cubicBezTo>
                    <a:pt x="402" y="381"/>
                    <a:pt x="401" y="381"/>
                    <a:pt x="400" y="381"/>
                  </a:cubicBezTo>
                  <a:cubicBezTo>
                    <a:pt x="400" y="382"/>
                    <a:pt x="401" y="383"/>
                    <a:pt x="402" y="382"/>
                  </a:cubicBezTo>
                  <a:close/>
                  <a:moveTo>
                    <a:pt x="386" y="387"/>
                  </a:moveTo>
                  <a:cubicBezTo>
                    <a:pt x="388" y="386"/>
                    <a:pt x="390" y="384"/>
                    <a:pt x="391" y="381"/>
                  </a:cubicBezTo>
                  <a:cubicBezTo>
                    <a:pt x="390" y="381"/>
                    <a:pt x="389" y="381"/>
                    <a:pt x="388" y="381"/>
                  </a:cubicBezTo>
                  <a:cubicBezTo>
                    <a:pt x="388" y="385"/>
                    <a:pt x="386" y="384"/>
                    <a:pt x="386" y="387"/>
                  </a:cubicBezTo>
                  <a:close/>
                  <a:moveTo>
                    <a:pt x="270" y="384"/>
                  </a:moveTo>
                  <a:cubicBezTo>
                    <a:pt x="271" y="386"/>
                    <a:pt x="274" y="386"/>
                    <a:pt x="276" y="387"/>
                  </a:cubicBezTo>
                  <a:cubicBezTo>
                    <a:pt x="277" y="386"/>
                    <a:pt x="278" y="386"/>
                    <a:pt x="278" y="384"/>
                  </a:cubicBezTo>
                  <a:cubicBezTo>
                    <a:pt x="275" y="381"/>
                    <a:pt x="273" y="382"/>
                    <a:pt x="270" y="384"/>
                  </a:cubicBezTo>
                  <a:close/>
                  <a:moveTo>
                    <a:pt x="374" y="385"/>
                  </a:moveTo>
                  <a:cubicBezTo>
                    <a:pt x="376" y="386"/>
                    <a:pt x="379" y="386"/>
                    <a:pt x="382" y="387"/>
                  </a:cubicBezTo>
                  <a:cubicBezTo>
                    <a:pt x="382" y="385"/>
                    <a:pt x="383" y="384"/>
                    <a:pt x="383" y="382"/>
                  </a:cubicBezTo>
                  <a:cubicBezTo>
                    <a:pt x="379" y="382"/>
                    <a:pt x="373" y="380"/>
                    <a:pt x="374" y="385"/>
                  </a:cubicBezTo>
                  <a:close/>
                  <a:moveTo>
                    <a:pt x="85" y="401"/>
                  </a:moveTo>
                  <a:cubicBezTo>
                    <a:pt x="80" y="394"/>
                    <a:pt x="74" y="385"/>
                    <a:pt x="66" y="383"/>
                  </a:cubicBezTo>
                  <a:cubicBezTo>
                    <a:pt x="72" y="389"/>
                    <a:pt x="77" y="399"/>
                    <a:pt x="85" y="401"/>
                  </a:cubicBezTo>
                  <a:close/>
                  <a:moveTo>
                    <a:pt x="391" y="388"/>
                  </a:moveTo>
                  <a:cubicBezTo>
                    <a:pt x="392" y="389"/>
                    <a:pt x="399" y="388"/>
                    <a:pt x="400" y="387"/>
                  </a:cubicBezTo>
                  <a:cubicBezTo>
                    <a:pt x="399" y="385"/>
                    <a:pt x="395" y="384"/>
                    <a:pt x="392" y="382"/>
                  </a:cubicBezTo>
                  <a:cubicBezTo>
                    <a:pt x="392" y="385"/>
                    <a:pt x="391" y="386"/>
                    <a:pt x="391" y="388"/>
                  </a:cubicBezTo>
                  <a:close/>
                  <a:moveTo>
                    <a:pt x="295" y="390"/>
                  </a:moveTo>
                  <a:cubicBezTo>
                    <a:pt x="295" y="388"/>
                    <a:pt x="296" y="388"/>
                    <a:pt x="296" y="386"/>
                  </a:cubicBezTo>
                  <a:cubicBezTo>
                    <a:pt x="293" y="385"/>
                    <a:pt x="293" y="387"/>
                    <a:pt x="290" y="387"/>
                  </a:cubicBezTo>
                  <a:cubicBezTo>
                    <a:pt x="291" y="389"/>
                    <a:pt x="292" y="390"/>
                    <a:pt x="295" y="390"/>
                  </a:cubicBezTo>
                  <a:close/>
                  <a:moveTo>
                    <a:pt x="295" y="383"/>
                  </a:moveTo>
                  <a:cubicBezTo>
                    <a:pt x="292" y="383"/>
                    <a:pt x="290" y="384"/>
                    <a:pt x="289" y="386"/>
                  </a:cubicBezTo>
                  <a:cubicBezTo>
                    <a:pt x="290" y="387"/>
                    <a:pt x="294" y="385"/>
                    <a:pt x="295" y="383"/>
                  </a:cubicBezTo>
                  <a:close/>
                  <a:moveTo>
                    <a:pt x="309" y="384"/>
                  </a:moveTo>
                  <a:cubicBezTo>
                    <a:pt x="308" y="386"/>
                    <a:pt x="313" y="387"/>
                    <a:pt x="313" y="384"/>
                  </a:cubicBezTo>
                  <a:cubicBezTo>
                    <a:pt x="312" y="383"/>
                    <a:pt x="310" y="383"/>
                    <a:pt x="309" y="384"/>
                  </a:cubicBezTo>
                  <a:close/>
                  <a:moveTo>
                    <a:pt x="337" y="385"/>
                  </a:moveTo>
                  <a:cubicBezTo>
                    <a:pt x="337" y="385"/>
                    <a:pt x="338" y="385"/>
                    <a:pt x="338" y="385"/>
                  </a:cubicBezTo>
                  <a:cubicBezTo>
                    <a:pt x="339" y="384"/>
                    <a:pt x="338" y="383"/>
                    <a:pt x="337" y="383"/>
                  </a:cubicBezTo>
                  <a:cubicBezTo>
                    <a:pt x="337" y="384"/>
                    <a:pt x="336" y="384"/>
                    <a:pt x="337" y="385"/>
                  </a:cubicBezTo>
                  <a:close/>
                  <a:moveTo>
                    <a:pt x="354" y="387"/>
                  </a:moveTo>
                  <a:cubicBezTo>
                    <a:pt x="354" y="386"/>
                    <a:pt x="358" y="385"/>
                    <a:pt x="355" y="384"/>
                  </a:cubicBezTo>
                  <a:cubicBezTo>
                    <a:pt x="355" y="385"/>
                    <a:pt x="352" y="386"/>
                    <a:pt x="354" y="387"/>
                  </a:cubicBezTo>
                  <a:close/>
                  <a:moveTo>
                    <a:pt x="161" y="389"/>
                  </a:moveTo>
                  <a:cubicBezTo>
                    <a:pt x="162" y="388"/>
                    <a:pt x="164" y="389"/>
                    <a:pt x="164" y="388"/>
                  </a:cubicBezTo>
                  <a:cubicBezTo>
                    <a:pt x="162" y="387"/>
                    <a:pt x="161" y="384"/>
                    <a:pt x="159" y="385"/>
                  </a:cubicBezTo>
                  <a:cubicBezTo>
                    <a:pt x="160" y="386"/>
                    <a:pt x="161" y="387"/>
                    <a:pt x="161" y="389"/>
                  </a:cubicBezTo>
                  <a:close/>
                  <a:moveTo>
                    <a:pt x="422" y="392"/>
                  </a:moveTo>
                  <a:cubicBezTo>
                    <a:pt x="429" y="394"/>
                    <a:pt x="432" y="390"/>
                    <a:pt x="437" y="389"/>
                  </a:cubicBezTo>
                  <a:cubicBezTo>
                    <a:pt x="436" y="387"/>
                    <a:pt x="440" y="385"/>
                    <a:pt x="437" y="385"/>
                  </a:cubicBezTo>
                  <a:cubicBezTo>
                    <a:pt x="431" y="387"/>
                    <a:pt x="425" y="386"/>
                    <a:pt x="422" y="392"/>
                  </a:cubicBezTo>
                  <a:close/>
                  <a:moveTo>
                    <a:pt x="479" y="387"/>
                  </a:moveTo>
                  <a:cubicBezTo>
                    <a:pt x="480" y="386"/>
                    <a:pt x="481" y="385"/>
                    <a:pt x="482" y="387"/>
                  </a:cubicBezTo>
                  <a:cubicBezTo>
                    <a:pt x="483" y="384"/>
                    <a:pt x="479" y="385"/>
                    <a:pt x="479" y="387"/>
                  </a:cubicBezTo>
                  <a:close/>
                  <a:moveTo>
                    <a:pt x="321" y="386"/>
                  </a:moveTo>
                  <a:cubicBezTo>
                    <a:pt x="318" y="389"/>
                    <a:pt x="328" y="390"/>
                    <a:pt x="328" y="387"/>
                  </a:cubicBezTo>
                  <a:cubicBezTo>
                    <a:pt x="325" y="387"/>
                    <a:pt x="323" y="384"/>
                    <a:pt x="321" y="386"/>
                  </a:cubicBezTo>
                  <a:close/>
                  <a:moveTo>
                    <a:pt x="358" y="388"/>
                  </a:moveTo>
                  <a:cubicBezTo>
                    <a:pt x="360" y="389"/>
                    <a:pt x="360" y="388"/>
                    <a:pt x="363" y="388"/>
                  </a:cubicBezTo>
                  <a:cubicBezTo>
                    <a:pt x="363" y="387"/>
                    <a:pt x="363" y="387"/>
                    <a:pt x="363" y="386"/>
                  </a:cubicBezTo>
                  <a:cubicBezTo>
                    <a:pt x="362" y="385"/>
                    <a:pt x="357" y="385"/>
                    <a:pt x="358" y="388"/>
                  </a:cubicBezTo>
                  <a:close/>
                  <a:moveTo>
                    <a:pt x="457" y="391"/>
                  </a:moveTo>
                  <a:cubicBezTo>
                    <a:pt x="462" y="391"/>
                    <a:pt x="463" y="388"/>
                    <a:pt x="466" y="386"/>
                  </a:cubicBezTo>
                  <a:cubicBezTo>
                    <a:pt x="463" y="388"/>
                    <a:pt x="459" y="388"/>
                    <a:pt x="457" y="391"/>
                  </a:cubicBezTo>
                  <a:close/>
                  <a:moveTo>
                    <a:pt x="260" y="392"/>
                  </a:moveTo>
                  <a:cubicBezTo>
                    <a:pt x="265" y="395"/>
                    <a:pt x="271" y="393"/>
                    <a:pt x="274" y="389"/>
                  </a:cubicBezTo>
                  <a:cubicBezTo>
                    <a:pt x="270" y="384"/>
                    <a:pt x="263" y="388"/>
                    <a:pt x="260" y="392"/>
                  </a:cubicBezTo>
                  <a:close/>
                  <a:moveTo>
                    <a:pt x="299" y="395"/>
                  </a:moveTo>
                  <a:cubicBezTo>
                    <a:pt x="300" y="393"/>
                    <a:pt x="301" y="390"/>
                    <a:pt x="304" y="390"/>
                  </a:cubicBezTo>
                  <a:cubicBezTo>
                    <a:pt x="304" y="388"/>
                    <a:pt x="302" y="387"/>
                    <a:pt x="300" y="387"/>
                  </a:cubicBezTo>
                  <a:cubicBezTo>
                    <a:pt x="300" y="389"/>
                    <a:pt x="295" y="393"/>
                    <a:pt x="299" y="395"/>
                  </a:cubicBezTo>
                  <a:close/>
                  <a:moveTo>
                    <a:pt x="44" y="389"/>
                  </a:moveTo>
                  <a:cubicBezTo>
                    <a:pt x="48" y="394"/>
                    <a:pt x="52" y="400"/>
                    <a:pt x="57" y="404"/>
                  </a:cubicBezTo>
                  <a:cubicBezTo>
                    <a:pt x="55" y="397"/>
                    <a:pt x="49" y="388"/>
                    <a:pt x="44" y="389"/>
                  </a:cubicBezTo>
                  <a:close/>
                  <a:moveTo>
                    <a:pt x="334" y="391"/>
                  </a:moveTo>
                  <a:cubicBezTo>
                    <a:pt x="337" y="390"/>
                    <a:pt x="344" y="393"/>
                    <a:pt x="347" y="392"/>
                  </a:cubicBezTo>
                  <a:cubicBezTo>
                    <a:pt x="347" y="387"/>
                    <a:pt x="339" y="390"/>
                    <a:pt x="335" y="388"/>
                  </a:cubicBezTo>
                  <a:cubicBezTo>
                    <a:pt x="335" y="389"/>
                    <a:pt x="334" y="390"/>
                    <a:pt x="334" y="391"/>
                  </a:cubicBezTo>
                  <a:close/>
                  <a:moveTo>
                    <a:pt x="72" y="403"/>
                  </a:moveTo>
                  <a:cubicBezTo>
                    <a:pt x="70" y="394"/>
                    <a:pt x="60" y="392"/>
                    <a:pt x="55" y="389"/>
                  </a:cubicBezTo>
                  <a:cubicBezTo>
                    <a:pt x="60" y="394"/>
                    <a:pt x="64" y="400"/>
                    <a:pt x="72" y="403"/>
                  </a:cubicBezTo>
                  <a:close/>
                  <a:moveTo>
                    <a:pt x="229" y="405"/>
                  </a:moveTo>
                  <a:cubicBezTo>
                    <a:pt x="217" y="402"/>
                    <a:pt x="208" y="393"/>
                    <a:pt x="198" y="390"/>
                  </a:cubicBezTo>
                  <a:cubicBezTo>
                    <a:pt x="208" y="395"/>
                    <a:pt x="217" y="405"/>
                    <a:pt x="229" y="405"/>
                  </a:cubicBezTo>
                  <a:close/>
                  <a:moveTo>
                    <a:pt x="236" y="391"/>
                  </a:moveTo>
                  <a:cubicBezTo>
                    <a:pt x="236" y="396"/>
                    <a:pt x="240" y="396"/>
                    <a:pt x="242" y="398"/>
                  </a:cubicBezTo>
                  <a:cubicBezTo>
                    <a:pt x="245" y="395"/>
                    <a:pt x="249" y="397"/>
                    <a:pt x="251" y="393"/>
                  </a:cubicBezTo>
                  <a:cubicBezTo>
                    <a:pt x="246" y="387"/>
                    <a:pt x="241" y="391"/>
                    <a:pt x="236" y="391"/>
                  </a:cubicBezTo>
                  <a:close/>
                  <a:moveTo>
                    <a:pt x="318" y="395"/>
                  </a:moveTo>
                  <a:cubicBezTo>
                    <a:pt x="315" y="396"/>
                    <a:pt x="312" y="398"/>
                    <a:pt x="312" y="402"/>
                  </a:cubicBezTo>
                  <a:cubicBezTo>
                    <a:pt x="315" y="403"/>
                    <a:pt x="317" y="403"/>
                    <a:pt x="320" y="404"/>
                  </a:cubicBezTo>
                  <a:cubicBezTo>
                    <a:pt x="322" y="400"/>
                    <a:pt x="325" y="396"/>
                    <a:pt x="326" y="391"/>
                  </a:cubicBezTo>
                  <a:cubicBezTo>
                    <a:pt x="323" y="391"/>
                    <a:pt x="321" y="390"/>
                    <a:pt x="318" y="390"/>
                  </a:cubicBezTo>
                  <a:cubicBezTo>
                    <a:pt x="317" y="391"/>
                    <a:pt x="318" y="393"/>
                    <a:pt x="318" y="395"/>
                  </a:cubicBezTo>
                  <a:close/>
                  <a:moveTo>
                    <a:pt x="302" y="399"/>
                  </a:moveTo>
                  <a:cubicBezTo>
                    <a:pt x="302" y="397"/>
                    <a:pt x="303" y="399"/>
                    <a:pt x="306" y="399"/>
                  </a:cubicBezTo>
                  <a:cubicBezTo>
                    <a:pt x="306" y="396"/>
                    <a:pt x="309" y="395"/>
                    <a:pt x="309" y="392"/>
                  </a:cubicBezTo>
                  <a:cubicBezTo>
                    <a:pt x="307" y="392"/>
                    <a:pt x="307" y="390"/>
                    <a:pt x="305" y="390"/>
                  </a:cubicBezTo>
                  <a:cubicBezTo>
                    <a:pt x="305" y="394"/>
                    <a:pt x="301" y="397"/>
                    <a:pt x="302" y="399"/>
                  </a:cubicBezTo>
                  <a:close/>
                  <a:moveTo>
                    <a:pt x="358" y="393"/>
                  </a:moveTo>
                  <a:cubicBezTo>
                    <a:pt x="358" y="392"/>
                    <a:pt x="358" y="391"/>
                    <a:pt x="358" y="390"/>
                  </a:cubicBezTo>
                  <a:cubicBezTo>
                    <a:pt x="358" y="390"/>
                    <a:pt x="357" y="390"/>
                    <a:pt x="356" y="390"/>
                  </a:cubicBezTo>
                  <a:cubicBezTo>
                    <a:pt x="356" y="392"/>
                    <a:pt x="357" y="393"/>
                    <a:pt x="358" y="393"/>
                  </a:cubicBezTo>
                  <a:close/>
                  <a:moveTo>
                    <a:pt x="367" y="396"/>
                  </a:moveTo>
                  <a:cubicBezTo>
                    <a:pt x="371" y="397"/>
                    <a:pt x="380" y="398"/>
                    <a:pt x="379" y="391"/>
                  </a:cubicBezTo>
                  <a:cubicBezTo>
                    <a:pt x="372" y="391"/>
                    <a:pt x="368" y="390"/>
                    <a:pt x="367" y="396"/>
                  </a:cubicBezTo>
                  <a:close/>
                  <a:moveTo>
                    <a:pt x="385" y="398"/>
                  </a:moveTo>
                  <a:cubicBezTo>
                    <a:pt x="389" y="398"/>
                    <a:pt x="396" y="396"/>
                    <a:pt x="398" y="392"/>
                  </a:cubicBezTo>
                  <a:cubicBezTo>
                    <a:pt x="391" y="390"/>
                    <a:pt x="386" y="391"/>
                    <a:pt x="385" y="398"/>
                  </a:cubicBezTo>
                  <a:close/>
                  <a:moveTo>
                    <a:pt x="446" y="406"/>
                  </a:moveTo>
                  <a:cubicBezTo>
                    <a:pt x="460" y="402"/>
                    <a:pt x="473" y="399"/>
                    <a:pt x="482" y="392"/>
                  </a:cubicBezTo>
                  <a:cubicBezTo>
                    <a:pt x="471" y="396"/>
                    <a:pt x="452" y="397"/>
                    <a:pt x="446" y="406"/>
                  </a:cubicBezTo>
                  <a:close/>
                  <a:moveTo>
                    <a:pt x="279" y="399"/>
                  </a:moveTo>
                  <a:cubicBezTo>
                    <a:pt x="283" y="400"/>
                    <a:pt x="284" y="399"/>
                    <a:pt x="287" y="401"/>
                  </a:cubicBezTo>
                  <a:cubicBezTo>
                    <a:pt x="290" y="401"/>
                    <a:pt x="290" y="398"/>
                    <a:pt x="292" y="396"/>
                  </a:cubicBezTo>
                  <a:cubicBezTo>
                    <a:pt x="288" y="396"/>
                    <a:pt x="286" y="393"/>
                    <a:pt x="282" y="393"/>
                  </a:cubicBezTo>
                  <a:cubicBezTo>
                    <a:pt x="282" y="396"/>
                    <a:pt x="279" y="396"/>
                    <a:pt x="279" y="399"/>
                  </a:cubicBezTo>
                  <a:close/>
                  <a:moveTo>
                    <a:pt x="332" y="393"/>
                  </a:moveTo>
                  <a:cubicBezTo>
                    <a:pt x="332" y="397"/>
                    <a:pt x="327" y="400"/>
                    <a:pt x="328" y="404"/>
                  </a:cubicBezTo>
                  <a:cubicBezTo>
                    <a:pt x="334" y="405"/>
                    <a:pt x="335" y="403"/>
                    <a:pt x="340" y="405"/>
                  </a:cubicBezTo>
                  <a:cubicBezTo>
                    <a:pt x="342" y="402"/>
                    <a:pt x="344" y="399"/>
                    <a:pt x="345" y="395"/>
                  </a:cubicBezTo>
                  <a:cubicBezTo>
                    <a:pt x="341" y="395"/>
                    <a:pt x="337" y="393"/>
                    <a:pt x="332" y="393"/>
                  </a:cubicBezTo>
                  <a:close/>
                  <a:moveTo>
                    <a:pt x="409" y="399"/>
                  </a:moveTo>
                  <a:cubicBezTo>
                    <a:pt x="413" y="398"/>
                    <a:pt x="424" y="399"/>
                    <a:pt x="427" y="395"/>
                  </a:cubicBezTo>
                  <a:cubicBezTo>
                    <a:pt x="421" y="395"/>
                    <a:pt x="410" y="394"/>
                    <a:pt x="409" y="399"/>
                  </a:cubicBezTo>
                  <a:close/>
                  <a:moveTo>
                    <a:pt x="114" y="400"/>
                  </a:moveTo>
                  <a:cubicBezTo>
                    <a:pt x="114" y="398"/>
                    <a:pt x="112" y="398"/>
                    <a:pt x="111" y="396"/>
                  </a:cubicBezTo>
                  <a:cubicBezTo>
                    <a:pt x="111" y="398"/>
                    <a:pt x="112" y="400"/>
                    <a:pt x="114" y="400"/>
                  </a:cubicBezTo>
                  <a:close/>
                  <a:moveTo>
                    <a:pt x="135" y="409"/>
                  </a:moveTo>
                  <a:cubicBezTo>
                    <a:pt x="132" y="404"/>
                    <a:pt x="130" y="398"/>
                    <a:pt x="124" y="396"/>
                  </a:cubicBezTo>
                  <a:cubicBezTo>
                    <a:pt x="126" y="402"/>
                    <a:pt x="130" y="406"/>
                    <a:pt x="135" y="409"/>
                  </a:cubicBezTo>
                  <a:close/>
                  <a:moveTo>
                    <a:pt x="166" y="423"/>
                  </a:moveTo>
                  <a:cubicBezTo>
                    <a:pt x="166" y="420"/>
                    <a:pt x="163" y="415"/>
                    <a:pt x="163" y="410"/>
                  </a:cubicBezTo>
                  <a:cubicBezTo>
                    <a:pt x="157" y="407"/>
                    <a:pt x="153" y="398"/>
                    <a:pt x="146" y="398"/>
                  </a:cubicBezTo>
                  <a:cubicBezTo>
                    <a:pt x="148" y="408"/>
                    <a:pt x="156" y="421"/>
                    <a:pt x="166" y="423"/>
                  </a:cubicBezTo>
                  <a:close/>
                  <a:moveTo>
                    <a:pt x="166" y="402"/>
                  </a:moveTo>
                  <a:cubicBezTo>
                    <a:pt x="166" y="399"/>
                    <a:pt x="166" y="397"/>
                    <a:pt x="164" y="397"/>
                  </a:cubicBezTo>
                  <a:cubicBezTo>
                    <a:pt x="165" y="399"/>
                    <a:pt x="164" y="402"/>
                    <a:pt x="166" y="402"/>
                  </a:cubicBezTo>
                  <a:close/>
                  <a:moveTo>
                    <a:pt x="294" y="401"/>
                  </a:moveTo>
                  <a:cubicBezTo>
                    <a:pt x="296" y="402"/>
                    <a:pt x="296" y="400"/>
                    <a:pt x="296" y="399"/>
                  </a:cubicBezTo>
                  <a:cubicBezTo>
                    <a:pt x="296" y="399"/>
                    <a:pt x="296" y="398"/>
                    <a:pt x="295" y="398"/>
                  </a:cubicBezTo>
                  <a:cubicBezTo>
                    <a:pt x="295" y="400"/>
                    <a:pt x="294" y="400"/>
                    <a:pt x="294" y="401"/>
                  </a:cubicBezTo>
                  <a:close/>
                  <a:moveTo>
                    <a:pt x="363" y="404"/>
                  </a:moveTo>
                  <a:cubicBezTo>
                    <a:pt x="367" y="405"/>
                    <a:pt x="374" y="404"/>
                    <a:pt x="375" y="399"/>
                  </a:cubicBezTo>
                  <a:cubicBezTo>
                    <a:pt x="370" y="399"/>
                    <a:pt x="363" y="397"/>
                    <a:pt x="363" y="404"/>
                  </a:cubicBezTo>
                  <a:close/>
                  <a:moveTo>
                    <a:pt x="114" y="421"/>
                  </a:moveTo>
                  <a:cubicBezTo>
                    <a:pt x="115" y="415"/>
                    <a:pt x="108" y="417"/>
                    <a:pt x="107" y="413"/>
                  </a:cubicBezTo>
                  <a:cubicBezTo>
                    <a:pt x="99" y="410"/>
                    <a:pt x="94" y="401"/>
                    <a:pt x="87" y="399"/>
                  </a:cubicBezTo>
                  <a:cubicBezTo>
                    <a:pt x="93" y="410"/>
                    <a:pt x="104" y="415"/>
                    <a:pt x="114" y="421"/>
                  </a:cubicBezTo>
                  <a:close/>
                  <a:moveTo>
                    <a:pt x="159" y="402"/>
                  </a:moveTo>
                  <a:cubicBezTo>
                    <a:pt x="160" y="401"/>
                    <a:pt x="159" y="399"/>
                    <a:pt x="157" y="399"/>
                  </a:cubicBezTo>
                  <a:cubicBezTo>
                    <a:pt x="158" y="400"/>
                    <a:pt x="158" y="401"/>
                    <a:pt x="159" y="402"/>
                  </a:cubicBezTo>
                  <a:close/>
                  <a:moveTo>
                    <a:pt x="65" y="403"/>
                  </a:moveTo>
                  <a:cubicBezTo>
                    <a:pt x="63" y="403"/>
                    <a:pt x="60" y="398"/>
                    <a:pt x="60" y="401"/>
                  </a:cubicBezTo>
                  <a:cubicBezTo>
                    <a:pt x="65" y="405"/>
                    <a:pt x="66" y="414"/>
                    <a:pt x="72" y="416"/>
                  </a:cubicBezTo>
                  <a:cubicBezTo>
                    <a:pt x="73" y="416"/>
                    <a:pt x="73" y="415"/>
                    <a:pt x="73" y="415"/>
                  </a:cubicBezTo>
                  <a:cubicBezTo>
                    <a:pt x="72" y="409"/>
                    <a:pt x="65" y="410"/>
                    <a:pt x="65" y="403"/>
                  </a:cubicBezTo>
                  <a:close/>
                  <a:moveTo>
                    <a:pt x="421" y="410"/>
                  </a:moveTo>
                  <a:cubicBezTo>
                    <a:pt x="431" y="408"/>
                    <a:pt x="438" y="404"/>
                    <a:pt x="445" y="399"/>
                  </a:cubicBezTo>
                  <a:cubicBezTo>
                    <a:pt x="436" y="400"/>
                    <a:pt x="422" y="399"/>
                    <a:pt x="421" y="410"/>
                  </a:cubicBezTo>
                  <a:close/>
                  <a:moveTo>
                    <a:pt x="299" y="402"/>
                  </a:moveTo>
                  <a:cubicBezTo>
                    <a:pt x="301" y="402"/>
                    <a:pt x="302" y="402"/>
                    <a:pt x="304" y="402"/>
                  </a:cubicBezTo>
                  <a:cubicBezTo>
                    <a:pt x="304" y="399"/>
                    <a:pt x="298" y="399"/>
                    <a:pt x="299" y="402"/>
                  </a:cubicBezTo>
                  <a:close/>
                  <a:moveTo>
                    <a:pt x="384" y="403"/>
                  </a:moveTo>
                  <a:cubicBezTo>
                    <a:pt x="385" y="404"/>
                    <a:pt x="387" y="403"/>
                    <a:pt x="388" y="404"/>
                  </a:cubicBezTo>
                  <a:cubicBezTo>
                    <a:pt x="387" y="401"/>
                    <a:pt x="392" y="404"/>
                    <a:pt x="392" y="401"/>
                  </a:cubicBezTo>
                  <a:cubicBezTo>
                    <a:pt x="388" y="401"/>
                    <a:pt x="386" y="401"/>
                    <a:pt x="384" y="403"/>
                  </a:cubicBezTo>
                  <a:close/>
                  <a:moveTo>
                    <a:pt x="195" y="422"/>
                  </a:moveTo>
                  <a:cubicBezTo>
                    <a:pt x="187" y="414"/>
                    <a:pt x="179" y="408"/>
                    <a:pt x="170" y="401"/>
                  </a:cubicBezTo>
                  <a:cubicBezTo>
                    <a:pt x="173" y="414"/>
                    <a:pt x="186" y="416"/>
                    <a:pt x="195" y="422"/>
                  </a:cubicBezTo>
                  <a:close/>
                  <a:moveTo>
                    <a:pt x="394" y="414"/>
                  </a:moveTo>
                  <a:cubicBezTo>
                    <a:pt x="402" y="414"/>
                    <a:pt x="408" y="412"/>
                    <a:pt x="416" y="412"/>
                  </a:cubicBezTo>
                  <a:cubicBezTo>
                    <a:pt x="416" y="409"/>
                    <a:pt x="418" y="406"/>
                    <a:pt x="419" y="403"/>
                  </a:cubicBezTo>
                  <a:cubicBezTo>
                    <a:pt x="409" y="406"/>
                    <a:pt x="400" y="406"/>
                    <a:pt x="394" y="414"/>
                  </a:cubicBezTo>
                  <a:close/>
                  <a:moveTo>
                    <a:pt x="267" y="407"/>
                  </a:moveTo>
                  <a:cubicBezTo>
                    <a:pt x="263" y="406"/>
                    <a:pt x="258" y="403"/>
                    <a:pt x="253" y="405"/>
                  </a:cubicBezTo>
                  <a:cubicBezTo>
                    <a:pt x="257" y="405"/>
                    <a:pt x="264" y="411"/>
                    <a:pt x="267" y="407"/>
                  </a:cubicBezTo>
                  <a:close/>
                  <a:moveTo>
                    <a:pt x="118" y="416"/>
                  </a:moveTo>
                  <a:cubicBezTo>
                    <a:pt x="118" y="410"/>
                    <a:pt x="114" y="408"/>
                    <a:pt x="111" y="405"/>
                  </a:cubicBezTo>
                  <a:cubicBezTo>
                    <a:pt x="113" y="409"/>
                    <a:pt x="113" y="415"/>
                    <a:pt x="118" y="416"/>
                  </a:cubicBezTo>
                  <a:close/>
                  <a:moveTo>
                    <a:pt x="308" y="407"/>
                  </a:moveTo>
                  <a:cubicBezTo>
                    <a:pt x="311" y="407"/>
                    <a:pt x="316" y="409"/>
                    <a:pt x="319" y="409"/>
                  </a:cubicBezTo>
                  <a:cubicBezTo>
                    <a:pt x="319" y="407"/>
                    <a:pt x="318" y="407"/>
                    <a:pt x="318" y="406"/>
                  </a:cubicBezTo>
                  <a:cubicBezTo>
                    <a:pt x="314" y="406"/>
                    <a:pt x="309" y="404"/>
                    <a:pt x="308" y="407"/>
                  </a:cubicBezTo>
                  <a:close/>
                  <a:moveTo>
                    <a:pt x="338" y="410"/>
                  </a:moveTo>
                  <a:cubicBezTo>
                    <a:pt x="339" y="409"/>
                    <a:pt x="340" y="408"/>
                    <a:pt x="340" y="407"/>
                  </a:cubicBezTo>
                  <a:cubicBezTo>
                    <a:pt x="336" y="408"/>
                    <a:pt x="332" y="406"/>
                    <a:pt x="330" y="408"/>
                  </a:cubicBezTo>
                  <a:cubicBezTo>
                    <a:pt x="333" y="408"/>
                    <a:pt x="335" y="410"/>
                    <a:pt x="338" y="410"/>
                  </a:cubicBezTo>
                  <a:close/>
                  <a:moveTo>
                    <a:pt x="346" y="410"/>
                  </a:moveTo>
                  <a:cubicBezTo>
                    <a:pt x="348" y="410"/>
                    <a:pt x="347" y="409"/>
                    <a:pt x="349" y="409"/>
                  </a:cubicBezTo>
                  <a:cubicBezTo>
                    <a:pt x="349" y="406"/>
                    <a:pt x="345" y="406"/>
                    <a:pt x="346" y="410"/>
                  </a:cubicBezTo>
                  <a:close/>
                  <a:moveTo>
                    <a:pt x="358" y="411"/>
                  </a:moveTo>
                  <a:cubicBezTo>
                    <a:pt x="363" y="410"/>
                    <a:pt x="371" y="412"/>
                    <a:pt x="371" y="407"/>
                  </a:cubicBezTo>
                  <a:cubicBezTo>
                    <a:pt x="367" y="408"/>
                    <a:pt x="361" y="408"/>
                    <a:pt x="358" y="411"/>
                  </a:cubicBezTo>
                  <a:close/>
                  <a:moveTo>
                    <a:pt x="144" y="414"/>
                  </a:moveTo>
                  <a:cubicBezTo>
                    <a:pt x="142" y="412"/>
                    <a:pt x="142" y="407"/>
                    <a:pt x="140" y="409"/>
                  </a:cubicBezTo>
                  <a:cubicBezTo>
                    <a:pt x="141" y="410"/>
                    <a:pt x="143" y="414"/>
                    <a:pt x="144" y="414"/>
                  </a:cubicBezTo>
                  <a:close/>
                  <a:moveTo>
                    <a:pt x="328" y="409"/>
                  </a:moveTo>
                  <a:cubicBezTo>
                    <a:pt x="326" y="409"/>
                    <a:pt x="325" y="409"/>
                    <a:pt x="323" y="408"/>
                  </a:cubicBezTo>
                  <a:cubicBezTo>
                    <a:pt x="323" y="410"/>
                    <a:pt x="327" y="410"/>
                    <a:pt x="328" y="409"/>
                  </a:cubicBezTo>
                  <a:close/>
                  <a:moveTo>
                    <a:pt x="146" y="439"/>
                  </a:moveTo>
                  <a:cubicBezTo>
                    <a:pt x="139" y="429"/>
                    <a:pt x="131" y="413"/>
                    <a:pt x="120" y="409"/>
                  </a:cubicBezTo>
                  <a:cubicBezTo>
                    <a:pt x="129" y="419"/>
                    <a:pt x="137" y="430"/>
                    <a:pt x="146" y="439"/>
                  </a:cubicBezTo>
                  <a:close/>
                  <a:moveTo>
                    <a:pt x="271" y="410"/>
                  </a:moveTo>
                  <a:cubicBezTo>
                    <a:pt x="272" y="410"/>
                    <a:pt x="273" y="410"/>
                    <a:pt x="273" y="410"/>
                  </a:cubicBezTo>
                  <a:cubicBezTo>
                    <a:pt x="274" y="408"/>
                    <a:pt x="270" y="408"/>
                    <a:pt x="271" y="410"/>
                  </a:cubicBezTo>
                  <a:close/>
                  <a:moveTo>
                    <a:pt x="298" y="412"/>
                  </a:moveTo>
                  <a:cubicBezTo>
                    <a:pt x="298" y="412"/>
                    <a:pt x="299" y="413"/>
                    <a:pt x="299" y="413"/>
                  </a:cubicBezTo>
                  <a:cubicBezTo>
                    <a:pt x="303" y="413"/>
                    <a:pt x="305" y="414"/>
                    <a:pt x="308" y="414"/>
                  </a:cubicBezTo>
                  <a:cubicBezTo>
                    <a:pt x="311" y="414"/>
                    <a:pt x="309" y="413"/>
                    <a:pt x="307" y="413"/>
                  </a:cubicBezTo>
                  <a:cubicBezTo>
                    <a:pt x="303" y="413"/>
                    <a:pt x="297" y="409"/>
                    <a:pt x="293" y="411"/>
                  </a:cubicBezTo>
                  <a:cubicBezTo>
                    <a:pt x="295" y="411"/>
                    <a:pt x="296" y="412"/>
                    <a:pt x="298" y="412"/>
                  </a:cubicBezTo>
                  <a:close/>
                  <a:moveTo>
                    <a:pt x="380" y="416"/>
                  </a:moveTo>
                  <a:cubicBezTo>
                    <a:pt x="382" y="416"/>
                    <a:pt x="384" y="415"/>
                    <a:pt x="386" y="414"/>
                  </a:cubicBezTo>
                  <a:cubicBezTo>
                    <a:pt x="384" y="413"/>
                    <a:pt x="379" y="414"/>
                    <a:pt x="380" y="416"/>
                  </a:cubicBezTo>
                  <a:close/>
                  <a:moveTo>
                    <a:pt x="76" y="418"/>
                  </a:moveTo>
                  <a:cubicBezTo>
                    <a:pt x="76" y="417"/>
                    <a:pt x="77" y="416"/>
                    <a:pt x="76" y="415"/>
                  </a:cubicBezTo>
                  <a:cubicBezTo>
                    <a:pt x="75" y="416"/>
                    <a:pt x="75" y="412"/>
                    <a:pt x="74" y="415"/>
                  </a:cubicBezTo>
                  <a:cubicBezTo>
                    <a:pt x="75" y="416"/>
                    <a:pt x="74" y="417"/>
                    <a:pt x="76" y="418"/>
                  </a:cubicBezTo>
                  <a:close/>
                  <a:moveTo>
                    <a:pt x="392" y="416"/>
                  </a:moveTo>
                  <a:cubicBezTo>
                    <a:pt x="393" y="416"/>
                    <a:pt x="394" y="417"/>
                    <a:pt x="394" y="417"/>
                  </a:cubicBezTo>
                  <a:cubicBezTo>
                    <a:pt x="394" y="416"/>
                    <a:pt x="395" y="416"/>
                    <a:pt x="395" y="415"/>
                  </a:cubicBezTo>
                  <a:cubicBezTo>
                    <a:pt x="393" y="415"/>
                    <a:pt x="393" y="416"/>
                    <a:pt x="392" y="416"/>
                  </a:cubicBezTo>
                  <a:close/>
                  <a:moveTo>
                    <a:pt x="374" y="418"/>
                  </a:moveTo>
                  <a:cubicBezTo>
                    <a:pt x="375" y="417"/>
                    <a:pt x="378" y="418"/>
                    <a:pt x="378" y="415"/>
                  </a:cubicBezTo>
                  <a:cubicBezTo>
                    <a:pt x="376" y="416"/>
                    <a:pt x="374" y="415"/>
                    <a:pt x="374" y="418"/>
                  </a:cubicBezTo>
                  <a:close/>
                  <a:moveTo>
                    <a:pt x="321" y="416"/>
                  </a:moveTo>
                  <a:cubicBezTo>
                    <a:pt x="320" y="416"/>
                    <a:pt x="320" y="417"/>
                    <a:pt x="321" y="417"/>
                  </a:cubicBezTo>
                  <a:cubicBezTo>
                    <a:pt x="324" y="417"/>
                    <a:pt x="331" y="418"/>
                    <a:pt x="330" y="416"/>
                  </a:cubicBezTo>
                  <a:cubicBezTo>
                    <a:pt x="327" y="417"/>
                    <a:pt x="326" y="416"/>
                    <a:pt x="323" y="416"/>
                  </a:cubicBezTo>
                  <a:cubicBezTo>
                    <a:pt x="322" y="416"/>
                    <a:pt x="321" y="416"/>
                    <a:pt x="321" y="416"/>
                  </a:cubicBezTo>
                  <a:close/>
                  <a:moveTo>
                    <a:pt x="83" y="421"/>
                  </a:moveTo>
                  <a:cubicBezTo>
                    <a:pt x="82" y="419"/>
                    <a:pt x="79" y="418"/>
                    <a:pt x="77" y="416"/>
                  </a:cubicBezTo>
                  <a:cubicBezTo>
                    <a:pt x="75" y="420"/>
                    <a:pt x="83" y="420"/>
                    <a:pt x="83" y="421"/>
                  </a:cubicBezTo>
                  <a:close/>
                  <a:moveTo>
                    <a:pt x="129" y="425"/>
                  </a:moveTo>
                  <a:cubicBezTo>
                    <a:pt x="126" y="424"/>
                    <a:pt x="124" y="418"/>
                    <a:pt x="121" y="418"/>
                  </a:cubicBezTo>
                  <a:cubicBezTo>
                    <a:pt x="122" y="422"/>
                    <a:pt x="127" y="424"/>
                    <a:pt x="129" y="425"/>
                  </a:cubicBezTo>
                  <a:close/>
                  <a:moveTo>
                    <a:pt x="417" y="421"/>
                  </a:moveTo>
                  <a:cubicBezTo>
                    <a:pt x="425" y="421"/>
                    <a:pt x="435" y="421"/>
                    <a:pt x="443" y="419"/>
                  </a:cubicBezTo>
                  <a:cubicBezTo>
                    <a:pt x="436" y="417"/>
                    <a:pt x="422" y="418"/>
                    <a:pt x="417" y="421"/>
                  </a:cubicBezTo>
                  <a:close/>
                  <a:moveTo>
                    <a:pt x="388" y="419"/>
                  </a:moveTo>
                  <a:cubicBezTo>
                    <a:pt x="388" y="417"/>
                    <a:pt x="385" y="419"/>
                    <a:pt x="384" y="418"/>
                  </a:cubicBezTo>
                  <a:cubicBezTo>
                    <a:pt x="383" y="420"/>
                    <a:pt x="386" y="419"/>
                    <a:pt x="388" y="419"/>
                  </a:cubicBezTo>
                  <a:close/>
                  <a:moveTo>
                    <a:pt x="160" y="426"/>
                  </a:moveTo>
                  <a:cubicBezTo>
                    <a:pt x="161" y="425"/>
                    <a:pt x="157" y="424"/>
                    <a:pt x="159" y="422"/>
                  </a:cubicBezTo>
                  <a:cubicBezTo>
                    <a:pt x="155" y="422"/>
                    <a:pt x="155" y="419"/>
                    <a:pt x="152" y="419"/>
                  </a:cubicBezTo>
                  <a:cubicBezTo>
                    <a:pt x="152" y="424"/>
                    <a:pt x="158" y="426"/>
                    <a:pt x="160" y="426"/>
                  </a:cubicBezTo>
                  <a:close/>
                  <a:moveTo>
                    <a:pt x="174" y="427"/>
                  </a:moveTo>
                  <a:cubicBezTo>
                    <a:pt x="182" y="430"/>
                    <a:pt x="188" y="435"/>
                    <a:pt x="196" y="438"/>
                  </a:cubicBezTo>
                  <a:cubicBezTo>
                    <a:pt x="188" y="432"/>
                    <a:pt x="181" y="425"/>
                    <a:pt x="173" y="419"/>
                  </a:cubicBezTo>
                  <a:cubicBezTo>
                    <a:pt x="173" y="422"/>
                    <a:pt x="174" y="425"/>
                    <a:pt x="174" y="427"/>
                  </a:cubicBezTo>
                  <a:close/>
                  <a:moveTo>
                    <a:pt x="347" y="422"/>
                  </a:moveTo>
                  <a:cubicBezTo>
                    <a:pt x="354" y="422"/>
                    <a:pt x="358" y="423"/>
                    <a:pt x="366" y="423"/>
                  </a:cubicBezTo>
                  <a:cubicBezTo>
                    <a:pt x="366" y="421"/>
                    <a:pt x="366" y="420"/>
                    <a:pt x="366" y="419"/>
                  </a:cubicBezTo>
                  <a:cubicBezTo>
                    <a:pt x="360" y="418"/>
                    <a:pt x="352" y="420"/>
                    <a:pt x="347" y="422"/>
                  </a:cubicBezTo>
                  <a:close/>
                  <a:moveTo>
                    <a:pt x="371" y="423"/>
                  </a:moveTo>
                  <a:cubicBezTo>
                    <a:pt x="372" y="421"/>
                    <a:pt x="378" y="423"/>
                    <a:pt x="378" y="421"/>
                  </a:cubicBezTo>
                  <a:cubicBezTo>
                    <a:pt x="375" y="421"/>
                    <a:pt x="371" y="419"/>
                    <a:pt x="371" y="423"/>
                  </a:cubicBezTo>
                  <a:close/>
                  <a:moveTo>
                    <a:pt x="89" y="426"/>
                  </a:moveTo>
                  <a:cubicBezTo>
                    <a:pt x="88" y="424"/>
                    <a:pt x="85" y="422"/>
                    <a:pt x="84" y="423"/>
                  </a:cubicBezTo>
                  <a:cubicBezTo>
                    <a:pt x="86" y="423"/>
                    <a:pt x="86" y="426"/>
                    <a:pt x="89" y="426"/>
                  </a:cubicBezTo>
                  <a:close/>
                  <a:moveTo>
                    <a:pt x="92" y="436"/>
                  </a:moveTo>
                  <a:cubicBezTo>
                    <a:pt x="88" y="431"/>
                    <a:pt x="81" y="425"/>
                    <a:pt x="75" y="424"/>
                  </a:cubicBezTo>
                  <a:cubicBezTo>
                    <a:pt x="80" y="428"/>
                    <a:pt x="88" y="435"/>
                    <a:pt x="92" y="436"/>
                  </a:cubicBezTo>
                  <a:close/>
                  <a:moveTo>
                    <a:pt x="119" y="426"/>
                  </a:moveTo>
                  <a:cubicBezTo>
                    <a:pt x="123" y="428"/>
                    <a:pt x="125" y="431"/>
                    <a:pt x="129" y="432"/>
                  </a:cubicBezTo>
                  <a:cubicBezTo>
                    <a:pt x="126" y="431"/>
                    <a:pt x="122" y="424"/>
                    <a:pt x="119" y="426"/>
                  </a:cubicBezTo>
                  <a:close/>
                  <a:moveTo>
                    <a:pt x="149" y="430"/>
                  </a:moveTo>
                  <a:cubicBezTo>
                    <a:pt x="148" y="429"/>
                    <a:pt x="146" y="425"/>
                    <a:pt x="145" y="426"/>
                  </a:cubicBezTo>
                  <a:cubicBezTo>
                    <a:pt x="147" y="427"/>
                    <a:pt x="146" y="430"/>
                    <a:pt x="149" y="430"/>
                  </a:cubicBezTo>
                  <a:close/>
                  <a:moveTo>
                    <a:pt x="169" y="472"/>
                  </a:moveTo>
                  <a:cubicBezTo>
                    <a:pt x="158" y="453"/>
                    <a:pt x="136" y="442"/>
                    <a:pt x="120" y="431"/>
                  </a:cubicBezTo>
                  <a:cubicBezTo>
                    <a:pt x="136" y="445"/>
                    <a:pt x="152" y="458"/>
                    <a:pt x="169" y="472"/>
                  </a:cubicBezTo>
                  <a:close/>
                  <a:moveTo>
                    <a:pt x="157" y="443"/>
                  </a:moveTo>
                  <a:cubicBezTo>
                    <a:pt x="157" y="438"/>
                    <a:pt x="151" y="436"/>
                    <a:pt x="152" y="432"/>
                  </a:cubicBezTo>
                  <a:cubicBezTo>
                    <a:pt x="151" y="432"/>
                    <a:pt x="150" y="432"/>
                    <a:pt x="149" y="432"/>
                  </a:cubicBezTo>
                  <a:cubicBezTo>
                    <a:pt x="151" y="436"/>
                    <a:pt x="154" y="439"/>
                    <a:pt x="157" y="443"/>
                  </a:cubicBezTo>
                  <a:close/>
                  <a:moveTo>
                    <a:pt x="176" y="464"/>
                  </a:moveTo>
                  <a:cubicBezTo>
                    <a:pt x="185" y="470"/>
                    <a:pt x="193" y="476"/>
                    <a:pt x="203" y="481"/>
                  </a:cubicBezTo>
                  <a:cubicBezTo>
                    <a:pt x="192" y="468"/>
                    <a:pt x="179" y="456"/>
                    <a:pt x="167" y="443"/>
                  </a:cubicBezTo>
                  <a:cubicBezTo>
                    <a:pt x="167" y="442"/>
                    <a:pt x="166" y="442"/>
                    <a:pt x="166" y="440"/>
                  </a:cubicBezTo>
                  <a:cubicBezTo>
                    <a:pt x="162" y="438"/>
                    <a:pt x="159" y="435"/>
                    <a:pt x="155" y="432"/>
                  </a:cubicBezTo>
                  <a:cubicBezTo>
                    <a:pt x="160" y="444"/>
                    <a:pt x="170" y="453"/>
                    <a:pt x="176" y="464"/>
                  </a:cubicBezTo>
                  <a:close/>
                  <a:moveTo>
                    <a:pt x="129" y="445"/>
                  </a:moveTo>
                  <a:cubicBezTo>
                    <a:pt x="125" y="440"/>
                    <a:pt x="119" y="436"/>
                    <a:pt x="113" y="433"/>
                  </a:cubicBezTo>
                  <a:cubicBezTo>
                    <a:pt x="117" y="438"/>
                    <a:pt x="123" y="442"/>
                    <a:pt x="129" y="445"/>
                  </a:cubicBezTo>
                  <a:close/>
                  <a:moveTo>
                    <a:pt x="185" y="449"/>
                  </a:moveTo>
                  <a:cubicBezTo>
                    <a:pt x="181" y="446"/>
                    <a:pt x="174" y="441"/>
                    <a:pt x="169" y="437"/>
                  </a:cubicBezTo>
                  <a:cubicBezTo>
                    <a:pt x="174" y="441"/>
                    <a:pt x="178" y="447"/>
                    <a:pt x="185" y="449"/>
                  </a:cubicBezTo>
                  <a:close/>
                  <a:moveTo>
                    <a:pt x="203" y="509"/>
                  </a:moveTo>
                  <a:cubicBezTo>
                    <a:pt x="200" y="508"/>
                    <a:pt x="199" y="504"/>
                    <a:pt x="196" y="502"/>
                  </a:cubicBezTo>
                  <a:cubicBezTo>
                    <a:pt x="186" y="494"/>
                    <a:pt x="173" y="489"/>
                    <a:pt x="168" y="480"/>
                  </a:cubicBezTo>
                  <a:cubicBezTo>
                    <a:pt x="156" y="471"/>
                    <a:pt x="140" y="459"/>
                    <a:pt x="128" y="449"/>
                  </a:cubicBezTo>
                  <a:cubicBezTo>
                    <a:pt x="124" y="447"/>
                    <a:pt x="117" y="439"/>
                    <a:pt x="115" y="440"/>
                  </a:cubicBezTo>
                  <a:cubicBezTo>
                    <a:pt x="115" y="440"/>
                    <a:pt x="115" y="440"/>
                    <a:pt x="115" y="440"/>
                  </a:cubicBezTo>
                  <a:cubicBezTo>
                    <a:pt x="119" y="445"/>
                    <a:pt x="125" y="449"/>
                    <a:pt x="130" y="454"/>
                  </a:cubicBezTo>
                  <a:cubicBezTo>
                    <a:pt x="134" y="457"/>
                    <a:pt x="139" y="461"/>
                    <a:pt x="143" y="464"/>
                  </a:cubicBezTo>
                  <a:cubicBezTo>
                    <a:pt x="151" y="472"/>
                    <a:pt x="161" y="478"/>
                    <a:pt x="168" y="486"/>
                  </a:cubicBezTo>
                  <a:cubicBezTo>
                    <a:pt x="170" y="488"/>
                    <a:pt x="171" y="491"/>
                    <a:pt x="173" y="492"/>
                  </a:cubicBezTo>
                  <a:cubicBezTo>
                    <a:pt x="179" y="497"/>
                    <a:pt x="186" y="501"/>
                    <a:pt x="193" y="505"/>
                  </a:cubicBezTo>
                  <a:cubicBezTo>
                    <a:pt x="200" y="509"/>
                    <a:pt x="207" y="513"/>
                    <a:pt x="214" y="518"/>
                  </a:cubicBezTo>
                  <a:cubicBezTo>
                    <a:pt x="212" y="513"/>
                    <a:pt x="206" y="512"/>
                    <a:pt x="203" y="509"/>
                  </a:cubicBezTo>
                  <a:close/>
                  <a:moveTo>
                    <a:pt x="162" y="448"/>
                  </a:moveTo>
                  <a:cubicBezTo>
                    <a:pt x="161" y="446"/>
                    <a:pt x="160" y="447"/>
                    <a:pt x="161" y="444"/>
                  </a:cubicBezTo>
                  <a:cubicBezTo>
                    <a:pt x="160" y="445"/>
                    <a:pt x="158" y="442"/>
                    <a:pt x="157" y="444"/>
                  </a:cubicBezTo>
                  <a:cubicBezTo>
                    <a:pt x="158" y="444"/>
                    <a:pt x="158" y="446"/>
                    <a:pt x="159" y="446"/>
                  </a:cubicBezTo>
                  <a:cubicBezTo>
                    <a:pt x="161" y="445"/>
                    <a:pt x="160" y="448"/>
                    <a:pt x="162" y="448"/>
                  </a:cubicBezTo>
                  <a:close/>
                  <a:moveTo>
                    <a:pt x="137" y="452"/>
                  </a:moveTo>
                  <a:cubicBezTo>
                    <a:pt x="138" y="450"/>
                    <a:pt x="134" y="448"/>
                    <a:pt x="134" y="449"/>
                  </a:cubicBezTo>
                  <a:cubicBezTo>
                    <a:pt x="135" y="450"/>
                    <a:pt x="136" y="451"/>
                    <a:pt x="137" y="452"/>
                  </a:cubicBezTo>
                  <a:close/>
                  <a:moveTo>
                    <a:pt x="142" y="455"/>
                  </a:moveTo>
                  <a:cubicBezTo>
                    <a:pt x="141" y="455"/>
                    <a:pt x="141" y="454"/>
                    <a:pt x="141" y="453"/>
                  </a:cubicBezTo>
                  <a:cubicBezTo>
                    <a:pt x="140" y="453"/>
                    <a:pt x="139" y="453"/>
                    <a:pt x="138" y="452"/>
                  </a:cubicBezTo>
                  <a:cubicBezTo>
                    <a:pt x="138" y="454"/>
                    <a:pt x="141" y="456"/>
                    <a:pt x="142" y="455"/>
                  </a:cubicBezTo>
                  <a:close/>
                  <a:moveTo>
                    <a:pt x="171" y="504"/>
                  </a:moveTo>
                  <a:cubicBezTo>
                    <a:pt x="165" y="499"/>
                    <a:pt x="160" y="495"/>
                    <a:pt x="155" y="491"/>
                  </a:cubicBezTo>
                  <a:cubicBezTo>
                    <a:pt x="155" y="490"/>
                    <a:pt x="155" y="490"/>
                    <a:pt x="155" y="489"/>
                  </a:cubicBezTo>
                  <a:cubicBezTo>
                    <a:pt x="154" y="489"/>
                    <a:pt x="154" y="490"/>
                    <a:pt x="153" y="490"/>
                  </a:cubicBezTo>
                  <a:cubicBezTo>
                    <a:pt x="149" y="483"/>
                    <a:pt x="141" y="479"/>
                    <a:pt x="134" y="474"/>
                  </a:cubicBezTo>
                  <a:cubicBezTo>
                    <a:pt x="144" y="486"/>
                    <a:pt x="159" y="496"/>
                    <a:pt x="171" y="504"/>
                  </a:cubicBezTo>
                  <a:close/>
                  <a:moveTo>
                    <a:pt x="204" y="501"/>
                  </a:moveTo>
                  <a:cubicBezTo>
                    <a:pt x="204" y="498"/>
                    <a:pt x="201" y="498"/>
                    <a:pt x="200" y="496"/>
                  </a:cubicBezTo>
                  <a:cubicBezTo>
                    <a:pt x="200" y="499"/>
                    <a:pt x="202" y="500"/>
                    <a:pt x="204" y="501"/>
                  </a:cubicBezTo>
                  <a:close/>
                  <a:moveTo>
                    <a:pt x="190" y="511"/>
                  </a:moveTo>
                  <a:cubicBezTo>
                    <a:pt x="186" y="508"/>
                    <a:pt x="183" y="505"/>
                    <a:pt x="177" y="503"/>
                  </a:cubicBezTo>
                  <a:cubicBezTo>
                    <a:pt x="175" y="503"/>
                    <a:pt x="172" y="498"/>
                    <a:pt x="172" y="500"/>
                  </a:cubicBezTo>
                  <a:cubicBezTo>
                    <a:pt x="177" y="504"/>
                    <a:pt x="183" y="511"/>
                    <a:pt x="190" y="511"/>
                  </a:cubicBezTo>
                  <a:close/>
                  <a:moveTo>
                    <a:pt x="233" y="539"/>
                  </a:moveTo>
                  <a:cubicBezTo>
                    <a:pt x="233" y="539"/>
                    <a:pt x="233" y="539"/>
                    <a:pt x="233" y="539"/>
                  </a:cubicBezTo>
                  <a:moveTo>
                    <a:pt x="250" y="554"/>
                  </a:moveTo>
                  <a:cubicBezTo>
                    <a:pt x="248" y="554"/>
                    <a:pt x="248" y="552"/>
                    <a:pt x="247" y="551"/>
                  </a:cubicBezTo>
                  <a:cubicBezTo>
                    <a:pt x="245" y="552"/>
                    <a:pt x="246" y="552"/>
                    <a:pt x="244" y="551"/>
                  </a:cubicBezTo>
                  <a:cubicBezTo>
                    <a:pt x="245" y="553"/>
                    <a:pt x="248" y="557"/>
                    <a:pt x="250" y="55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20" name="TextBox 1">
            <a:extLst>
              <a:ext uri="{FF2B5EF4-FFF2-40B4-BE49-F238E27FC236}">
                <a16:creationId xmlns:a16="http://schemas.microsoft.com/office/drawing/2014/main" xmlns="" id="{B284B82E-80A5-4D71-B5F2-239A1500EAE5}"/>
              </a:ext>
            </a:extLst>
          </p:cNvPr>
          <p:cNvSpPr txBox="1"/>
          <p:nvPr/>
        </p:nvSpPr>
        <p:spPr>
          <a:xfrm>
            <a:off x="2191392" y="3988001"/>
            <a:ext cx="7683500" cy="1431161"/>
          </a:xfrm>
          <a:prstGeom prst="rect">
            <a:avLst/>
          </a:prstGeom>
          <a:noFill/>
          <a:effectLst/>
        </p:spPr>
        <p:txBody>
          <a:bodyPr wrap="square" lIns="0" tIns="0" r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18" charset="0"/>
                <a:cs typeface="微软雅黑" pitchFamily="18" charset="0"/>
              </a:rPr>
              <a:t>请在此处添加详细文本，文本内容与标题尽量相符保持一致，语言描述简洁生动有趣。请在此处添加详细文本，文本内容与标题尽量相符保持一致，语言描述简洁生动有趣。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18" charset="0"/>
              <a:cs typeface="微软雅黑" pitchFamily="18" charset="0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802A586A-5600-41AF-8260-5FDB6077C0FD}"/>
              </a:ext>
            </a:extLst>
          </p:cNvPr>
          <p:cNvGrpSpPr/>
          <p:nvPr/>
        </p:nvGrpSpPr>
        <p:grpSpPr>
          <a:xfrm flipH="1">
            <a:off x="6504242" y="5123225"/>
            <a:ext cx="542864" cy="330299"/>
            <a:chOff x="745709" y="1904734"/>
            <a:chExt cx="1123829" cy="683779"/>
          </a:xfrm>
          <a:solidFill>
            <a:schemeClr val="bg1">
              <a:lumMod val="50000"/>
            </a:schemeClr>
          </a:solidFill>
        </p:grpSpPr>
        <p:sp>
          <p:nvSpPr>
            <p:cNvPr id="22" name="Freeform 18">
              <a:extLst>
                <a:ext uri="{FF2B5EF4-FFF2-40B4-BE49-F238E27FC236}">
                  <a16:creationId xmlns:a16="http://schemas.microsoft.com/office/drawing/2014/main" xmlns="" id="{ED7003A1-A781-4C58-831D-242086752F93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745709" y="1904734"/>
              <a:ext cx="473319" cy="683779"/>
            </a:xfrm>
            <a:custGeom>
              <a:avLst/>
              <a:gdLst>
                <a:gd name="T0" fmla="*/ 157 w 657"/>
                <a:gd name="T1" fmla="*/ 35 h 559"/>
                <a:gd name="T2" fmla="*/ 325 w 657"/>
                <a:gd name="T3" fmla="*/ 33 h 559"/>
                <a:gd name="T4" fmla="*/ 488 w 657"/>
                <a:gd name="T5" fmla="*/ 54 h 559"/>
                <a:gd name="T6" fmla="*/ 596 w 657"/>
                <a:gd name="T7" fmla="*/ 107 h 559"/>
                <a:gd name="T8" fmla="*/ 264 w 657"/>
                <a:gd name="T9" fmla="*/ 83 h 559"/>
                <a:gd name="T10" fmla="*/ 349 w 657"/>
                <a:gd name="T11" fmla="*/ 94 h 559"/>
                <a:gd name="T12" fmla="*/ 117 w 657"/>
                <a:gd name="T13" fmla="*/ 104 h 559"/>
                <a:gd name="T14" fmla="*/ 614 w 657"/>
                <a:gd name="T15" fmla="*/ 144 h 559"/>
                <a:gd name="T16" fmla="*/ 279 w 657"/>
                <a:gd name="T17" fmla="*/ 119 h 559"/>
                <a:gd name="T18" fmla="*/ 459 w 657"/>
                <a:gd name="T19" fmla="*/ 138 h 559"/>
                <a:gd name="T20" fmla="*/ 55 w 657"/>
                <a:gd name="T21" fmla="*/ 135 h 559"/>
                <a:gd name="T22" fmla="*/ 93 w 657"/>
                <a:gd name="T23" fmla="*/ 138 h 559"/>
                <a:gd name="T24" fmla="*/ 75 w 657"/>
                <a:gd name="T25" fmla="*/ 142 h 559"/>
                <a:gd name="T26" fmla="*/ 134 w 657"/>
                <a:gd name="T27" fmla="*/ 147 h 559"/>
                <a:gd name="T28" fmla="*/ 206 w 657"/>
                <a:gd name="T29" fmla="*/ 155 h 559"/>
                <a:gd name="T30" fmla="*/ 87 w 657"/>
                <a:gd name="T31" fmla="*/ 164 h 559"/>
                <a:gd name="T32" fmla="*/ 104 w 657"/>
                <a:gd name="T33" fmla="*/ 169 h 559"/>
                <a:gd name="T34" fmla="*/ 549 w 657"/>
                <a:gd name="T35" fmla="*/ 184 h 559"/>
                <a:gd name="T36" fmla="*/ 161 w 657"/>
                <a:gd name="T37" fmla="*/ 175 h 559"/>
                <a:gd name="T38" fmla="*/ 533 w 657"/>
                <a:gd name="T39" fmla="*/ 178 h 559"/>
                <a:gd name="T40" fmla="*/ 51 w 657"/>
                <a:gd name="T41" fmla="*/ 186 h 559"/>
                <a:gd name="T42" fmla="*/ 110 w 657"/>
                <a:gd name="T43" fmla="*/ 191 h 559"/>
                <a:gd name="T44" fmla="*/ 333 w 657"/>
                <a:gd name="T45" fmla="*/ 192 h 559"/>
                <a:gd name="T46" fmla="*/ 626 w 657"/>
                <a:gd name="T47" fmla="*/ 204 h 559"/>
                <a:gd name="T48" fmla="*/ 273 w 657"/>
                <a:gd name="T49" fmla="*/ 204 h 559"/>
                <a:gd name="T50" fmla="*/ 566 w 657"/>
                <a:gd name="T51" fmla="*/ 212 h 559"/>
                <a:gd name="T52" fmla="*/ 145 w 657"/>
                <a:gd name="T53" fmla="*/ 215 h 559"/>
                <a:gd name="T54" fmla="*/ 292 w 657"/>
                <a:gd name="T55" fmla="*/ 216 h 559"/>
                <a:gd name="T56" fmla="*/ 573 w 657"/>
                <a:gd name="T57" fmla="*/ 226 h 559"/>
                <a:gd name="T58" fmla="*/ 329 w 657"/>
                <a:gd name="T59" fmla="*/ 234 h 559"/>
                <a:gd name="T60" fmla="*/ 131 w 657"/>
                <a:gd name="T61" fmla="*/ 231 h 559"/>
                <a:gd name="T62" fmla="*/ 507 w 657"/>
                <a:gd name="T63" fmla="*/ 240 h 559"/>
                <a:gd name="T64" fmla="*/ 600 w 657"/>
                <a:gd name="T65" fmla="*/ 268 h 559"/>
                <a:gd name="T66" fmla="*/ 540 w 657"/>
                <a:gd name="T67" fmla="*/ 249 h 559"/>
                <a:gd name="T68" fmla="*/ 509 w 657"/>
                <a:gd name="T69" fmla="*/ 260 h 559"/>
                <a:gd name="T70" fmla="*/ 406 w 657"/>
                <a:gd name="T71" fmla="*/ 257 h 559"/>
                <a:gd name="T72" fmla="*/ 372 w 657"/>
                <a:gd name="T73" fmla="*/ 260 h 559"/>
                <a:gd name="T74" fmla="*/ 246 w 657"/>
                <a:gd name="T75" fmla="*/ 270 h 559"/>
                <a:gd name="T76" fmla="*/ 152 w 657"/>
                <a:gd name="T77" fmla="*/ 274 h 559"/>
                <a:gd name="T78" fmla="*/ 507 w 657"/>
                <a:gd name="T79" fmla="*/ 280 h 559"/>
                <a:gd name="T80" fmla="*/ 189 w 657"/>
                <a:gd name="T81" fmla="*/ 283 h 559"/>
                <a:gd name="T82" fmla="*/ 314 w 657"/>
                <a:gd name="T83" fmla="*/ 285 h 559"/>
                <a:gd name="T84" fmla="*/ 504 w 657"/>
                <a:gd name="T85" fmla="*/ 289 h 559"/>
                <a:gd name="T86" fmla="*/ 479 w 657"/>
                <a:gd name="T87" fmla="*/ 294 h 559"/>
                <a:gd name="T88" fmla="*/ 483 w 657"/>
                <a:gd name="T89" fmla="*/ 300 h 559"/>
                <a:gd name="T90" fmla="*/ 485 w 657"/>
                <a:gd name="T91" fmla="*/ 312 h 559"/>
                <a:gd name="T92" fmla="*/ 409 w 657"/>
                <a:gd name="T93" fmla="*/ 314 h 559"/>
                <a:gd name="T94" fmla="*/ 269 w 657"/>
                <a:gd name="T95" fmla="*/ 318 h 559"/>
                <a:gd name="T96" fmla="*/ 460 w 657"/>
                <a:gd name="T97" fmla="*/ 323 h 559"/>
                <a:gd name="T98" fmla="*/ 387 w 657"/>
                <a:gd name="T99" fmla="*/ 334 h 559"/>
                <a:gd name="T100" fmla="*/ 67 w 657"/>
                <a:gd name="T101" fmla="*/ 334 h 559"/>
                <a:gd name="T102" fmla="*/ 50 w 657"/>
                <a:gd name="T103" fmla="*/ 338 h 559"/>
                <a:gd name="T104" fmla="*/ 410 w 657"/>
                <a:gd name="T105" fmla="*/ 351 h 559"/>
                <a:gd name="T106" fmla="*/ 157 w 657"/>
                <a:gd name="T107" fmla="*/ 363 h 559"/>
                <a:gd name="T108" fmla="*/ 315 w 657"/>
                <a:gd name="T109" fmla="*/ 358 h 559"/>
                <a:gd name="T110" fmla="*/ 321 w 657"/>
                <a:gd name="T111" fmla="*/ 364 h 559"/>
                <a:gd name="T112" fmla="*/ 232 w 657"/>
                <a:gd name="T113" fmla="*/ 367 h 559"/>
                <a:gd name="T114" fmla="*/ 101 w 657"/>
                <a:gd name="T115" fmla="*/ 391 h 559"/>
                <a:gd name="T116" fmla="*/ 402 w 657"/>
                <a:gd name="T117" fmla="*/ 382 h 559"/>
                <a:gd name="T118" fmla="*/ 72 w 657"/>
                <a:gd name="T119" fmla="*/ 403 h 559"/>
                <a:gd name="T120" fmla="*/ 157 w 657"/>
                <a:gd name="T121" fmla="*/ 399 h 559"/>
                <a:gd name="T122" fmla="*/ 392 w 657"/>
                <a:gd name="T123" fmla="*/ 416 h 559"/>
                <a:gd name="T124" fmla="*/ 115 w 657"/>
                <a:gd name="T125" fmla="*/ 440 h 559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657"/>
                <a:gd name="T190" fmla="*/ 0 h 559"/>
                <a:gd name="T191" fmla="*/ 657 w 657"/>
                <a:gd name="T192" fmla="*/ 559 h 559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657" h="559">
                  <a:moveTo>
                    <a:pt x="185" y="393"/>
                  </a:moveTo>
                  <a:cubicBezTo>
                    <a:pt x="192" y="400"/>
                    <a:pt x="207" y="406"/>
                    <a:pt x="216" y="414"/>
                  </a:cubicBezTo>
                  <a:cubicBezTo>
                    <a:pt x="214" y="422"/>
                    <a:pt x="205" y="412"/>
                    <a:pt x="200" y="411"/>
                  </a:cubicBezTo>
                  <a:cubicBezTo>
                    <a:pt x="199" y="412"/>
                    <a:pt x="200" y="414"/>
                    <a:pt x="199" y="414"/>
                  </a:cubicBezTo>
                  <a:cubicBezTo>
                    <a:pt x="190" y="412"/>
                    <a:pt x="187" y="402"/>
                    <a:pt x="179" y="401"/>
                  </a:cubicBezTo>
                  <a:cubicBezTo>
                    <a:pt x="182" y="407"/>
                    <a:pt x="191" y="411"/>
                    <a:pt x="198" y="417"/>
                  </a:cubicBezTo>
                  <a:cubicBezTo>
                    <a:pt x="203" y="421"/>
                    <a:pt x="211" y="427"/>
                    <a:pt x="209" y="433"/>
                  </a:cubicBezTo>
                  <a:cubicBezTo>
                    <a:pt x="201" y="432"/>
                    <a:pt x="193" y="425"/>
                    <a:pt x="185" y="421"/>
                  </a:cubicBezTo>
                  <a:cubicBezTo>
                    <a:pt x="186" y="426"/>
                    <a:pt x="195" y="430"/>
                    <a:pt x="198" y="435"/>
                  </a:cubicBezTo>
                  <a:cubicBezTo>
                    <a:pt x="202" y="438"/>
                    <a:pt x="212" y="442"/>
                    <a:pt x="209" y="449"/>
                  </a:cubicBezTo>
                  <a:cubicBezTo>
                    <a:pt x="199" y="446"/>
                    <a:pt x="188" y="438"/>
                    <a:pt x="177" y="434"/>
                  </a:cubicBezTo>
                  <a:cubicBezTo>
                    <a:pt x="186" y="441"/>
                    <a:pt x="193" y="449"/>
                    <a:pt x="202" y="455"/>
                  </a:cubicBezTo>
                  <a:cubicBezTo>
                    <a:pt x="203" y="464"/>
                    <a:pt x="214" y="465"/>
                    <a:pt x="214" y="474"/>
                  </a:cubicBezTo>
                  <a:cubicBezTo>
                    <a:pt x="213" y="474"/>
                    <a:pt x="213" y="475"/>
                    <a:pt x="213" y="475"/>
                  </a:cubicBezTo>
                  <a:cubicBezTo>
                    <a:pt x="206" y="472"/>
                    <a:pt x="202" y="464"/>
                    <a:pt x="194" y="464"/>
                  </a:cubicBezTo>
                  <a:cubicBezTo>
                    <a:pt x="201" y="475"/>
                    <a:pt x="215" y="482"/>
                    <a:pt x="217" y="496"/>
                  </a:cubicBezTo>
                  <a:cubicBezTo>
                    <a:pt x="213" y="497"/>
                    <a:pt x="209" y="492"/>
                    <a:pt x="206" y="490"/>
                  </a:cubicBezTo>
                  <a:cubicBezTo>
                    <a:pt x="202" y="487"/>
                    <a:pt x="199" y="484"/>
                    <a:pt x="195" y="482"/>
                  </a:cubicBezTo>
                  <a:cubicBezTo>
                    <a:pt x="197" y="485"/>
                    <a:pt x="203" y="489"/>
                    <a:pt x="207" y="493"/>
                  </a:cubicBezTo>
                  <a:cubicBezTo>
                    <a:pt x="207" y="495"/>
                    <a:pt x="206" y="495"/>
                    <a:pt x="206" y="496"/>
                  </a:cubicBezTo>
                  <a:cubicBezTo>
                    <a:pt x="214" y="502"/>
                    <a:pt x="220" y="510"/>
                    <a:pt x="227" y="517"/>
                  </a:cubicBezTo>
                  <a:cubicBezTo>
                    <a:pt x="227" y="519"/>
                    <a:pt x="225" y="519"/>
                    <a:pt x="225" y="521"/>
                  </a:cubicBezTo>
                  <a:cubicBezTo>
                    <a:pt x="230" y="527"/>
                    <a:pt x="237" y="530"/>
                    <a:pt x="240" y="537"/>
                  </a:cubicBezTo>
                  <a:cubicBezTo>
                    <a:pt x="239" y="539"/>
                    <a:pt x="236" y="539"/>
                    <a:pt x="234" y="540"/>
                  </a:cubicBezTo>
                  <a:cubicBezTo>
                    <a:pt x="241" y="542"/>
                    <a:pt x="249" y="542"/>
                    <a:pt x="253" y="547"/>
                  </a:cubicBezTo>
                  <a:cubicBezTo>
                    <a:pt x="253" y="551"/>
                    <a:pt x="249" y="552"/>
                    <a:pt x="251" y="556"/>
                  </a:cubicBezTo>
                  <a:cubicBezTo>
                    <a:pt x="241" y="559"/>
                    <a:pt x="234" y="550"/>
                    <a:pt x="227" y="546"/>
                  </a:cubicBezTo>
                  <a:cubicBezTo>
                    <a:pt x="223" y="547"/>
                    <a:pt x="221" y="545"/>
                    <a:pt x="220" y="543"/>
                  </a:cubicBezTo>
                  <a:cubicBezTo>
                    <a:pt x="215" y="542"/>
                    <a:pt x="208" y="543"/>
                    <a:pt x="206" y="538"/>
                  </a:cubicBezTo>
                  <a:cubicBezTo>
                    <a:pt x="206" y="536"/>
                    <a:pt x="206" y="535"/>
                    <a:pt x="208" y="536"/>
                  </a:cubicBezTo>
                  <a:cubicBezTo>
                    <a:pt x="204" y="531"/>
                    <a:pt x="194" y="530"/>
                    <a:pt x="192" y="523"/>
                  </a:cubicBezTo>
                  <a:cubicBezTo>
                    <a:pt x="190" y="521"/>
                    <a:pt x="191" y="524"/>
                    <a:pt x="188" y="523"/>
                  </a:cubicBezTo>
                  <a:cubicBezTo>
                    <a:pt x="170" y="507"/>
                    <a:pt x="149" y="493"/>
                    <a:pt x="129" y="477"/>
                  </a:cubicBezTo>
                  <a:cubicBezTo>
                    <a:pt x="133" y="485"/>
                    <a:pt x="143" y="490"/>
                    <a:pt x="148" y="498"/>
                  </a:cubicBezTo>
                  <a:cubicBezTo>
                    <a:pt x="139" y="495"/>
                    <a:pt x="130" y="486"/>
                    <a:pt x="124" y="478"/>
                  </a:cubicBezTo>
                  <a:cubicBezTo>
                    <a:pt x="118" y="473"/>
                    <a:pt x="112" y="466"/>
                    <a:pt x="104" y="462"/>
                  </a:cubicBezTo>
                  <a:cubicBezTo>
                    <a:pt x="103" y="458"/>
                    <a:pt x="103" y="459"/>
                    <a:pt x="100" y="458"/>
                  </a:cubicBezTo>
                  <a:cubicBezTo>
                    <a:pt x="99" y="454"/>
                    <a:pt x="92" y="452"/>
                    <a:pt x="92" y="448"/>
                  </a:cubicBezTo>
                  <a:cubicBezTo>
                    <a:pt x="92" y="451"/>
                    <a:pt x="86" y="444"/>
                    <a:pt x="87" y="442"/>
                  </a:cubicBezTo>
                  <a:cubicBezTo>
                    <a:pt x="72" y="431"/>
                    <a:pt x="61" y="416"/>
                    <a:pt x="49" y="402"/>
                  </a:cubicBezTo>
                  <a:cubicBezTo>
                    <a:pt x="44" y="395"/>
                    <a:pt x="35" y="389"/>
                    <a:pt x="36" y="379"/>
                  </a:cubicBezTo>
                  <a:cubicBezTo>
                    <a:pt x="41" y="380"/>
                    <a:pt x="44" y="383"/>
                    <a:pt x="48" y="385"/>
                  </a:cubicBezTo>
                  <a:cubicBezTo>
                    <a:pt x="47" y="381"/>
                    <a:pt x="40" y="382"/>
                    <a:pt x="41" y="376"/>
                  </a:cubicBezTo>
                  <a:cubicBezTo>
                    <a:pt x="40" y="374"/>
                    <a:pt x="43" y="374"/>
                    <a:pt x="44" y="374"/>
                  </a:cubicBezTo>
                  <a:cubicBezTo>
                    <a:pt x="41" y="358"/>
                    <a:pt x="26" y="352"/>
                    <a:pt x="23" y="335"/>
                  </a:cubicBezTo>
                  <a:cubicBezTo>
                    <a:pt x="22" y="333"/>
                    <a:pt x="20" y="333"/>
                    <a:pt x="19" y="331"/>
                  </a:cubicBezTo>
                  <a:cubicBezTo>
                    <a:pt x="22" y="324"/>
                    <a:pt x="16" y="317"/>
                    <a:pt x="16" y="310"/>
                  </a:cubicBezTo>
                  <a:cubicBezTo>
                    <a:pt x="14" y="307"/>
                    <a:pt x="10" y="306"/>
                    <a:pt x="10" y="301"/>
                  </a:cubicBezTo>
                  <a:cubicBezTo>
                    <a:pt x="10" y="299"/>
                    <a:pt x="12" y="299"/>
                    <a:pt x="14" y="299"/>
                  </a:cubicBezTo>
                  <a:cubicBezTo>
                    <a:pt x="17" y="285"/>
                    <a:pt x="0" y="285"/>
                    <a:pt x="3" y="275"/>
                  </a:cubicBezTo>
                  <a:cubicBezTo>
                    <a:pt x="6" y="275"/>
                    <a:pt x="8" y="276"/>
                    <a:pt x="10" y="276"/>
                  </a:cubicBezTo>
                  <a:cubicBezTo>
                    <a:pt x="11" y="272"/>
                    <a:pt x="12" y="266"/>
                    <a:pt x="10" y="263"/>
                  </a:cubicBezTo>
                  <a:cubicBezTo>
                    <a:pt x="9" y="258"/>
                    <a:pt x="1" y="257"/>
                    <a:pt x="2" y="251"/>
                  </a:cubicBezTo>
                  <a:cubicBezTo>
                    <a:pt x="5" y="250"/>
                    <a:pt x="6" y="250"/>
                    <a:pt x="10" y="251"/>
                  </a:cubicBezTo>
                  <a:cubicBezTo>
                    <a:pt x="10" y="249"/>
                    <a:pt x="11" y="244"/>
                    <a:pt x="10" y="242"/>
                  </a:cubicBezTo>
                  <a:cubicBezTo>
                    <a:pt x="9" y="239"/>
                    <a:pt x="5" y="239"/>
                    <a:pt x="5" y="234"/>
                  </a:cubicBezTo>
                  <a:cubicBezTo>
                    <a:pt x="7" y="232"/>
                    <a:pt x="9" y="231"/>
                    <a:pt x="13" y="232"/>
                  </a:cubicBezTo>
                  <a:cubicBezTo>
                    <a:pt x="14" y="219"/>
                    <a:pt x="15" y="206"/>
                    <a:pt x="19" y="195"/>
                  </a:cubicBezTo>
                  <a:cubicBezTo>
                    <a:pt x="17" y="193"/>
                    <a:pt x="15" y="192"/>
                    <a:pt x="14" y="189"/>
                  </a:cubicBezTo>
                  <a:cubicBezTo>
                    <a:pt x="15" y="187"/>
                    <a:pt x="17" y="185"/>
                    <a:pt x="21" y="186"/>
                  </a:cubicBezTo>
                  <a:cubicBezTo>
                    <a:pt x="24" y="173"/>
                    <a:pt x="27" y="162"/>
                    <a:pt x="28" y="150"/>
                  </a:cubicBezTo>
                  <a:cubicBezTo>
                    <a:pt x="32" y="143"/>
                    <a:pt x="32" y="136"/>
                    <a:pt x="36" y="130"/>
                  </a:cubicBezTo>
                  <a:cubicBezTo>
                    <a:pt x="39" y="126"/>
                    <a:pt x="43" y="123"/>
                    <a:pt x="45" y="119"/>
                  </a:cubicBezTo>
                  <a:cubicBezTo>
                    <a:pt x="52" y="110"/>
                    <a:pt x="54" y="103"/>
                    <a:pt x="63" y="97"/>
                  </a:cubicBezTo>
                  <a:cubicBezTo>
                    <a:pt x="62" y="95"/>
                    <a:pt x="59" y="94"/>
                    <a:pt x="59" y="90"/>
                  </a:cubicBezTo>
                  <a:cubicBezTo>
                    <a:pt x="62" y="88"/>
                    <a:pt x="68" y="88"/>
                    <a:pt x="71" y="90"/>
                  </a:cubicBezTo>
                  <a:cubicBezTo>
                    <a:pt x="77" y="86"/>
                    <a:pt x="83" y="83"/>
                    <a:pt x="90" y="80"/>
                  </a:cubicBezTo>
                  <a:cubicBezTo>
                    <a:pt x="96" y="78"/>
                    <a:pt x="100" y="74"/>
                    <a:pt x="105" y="69"/>
                  </a:cubicBezTo>
                  <a:cubicBezTo>
                    <a:pt x="112" y="63"/>
                    <a:pt x="120" y="58"/>
                    <a:pt x="129" y="52"/>
                  </a:cubicBezTo>
                  <a:cubicBezTo>
                    <a:pt x="136" y="47"/>
                    <a:pt x="143" y="44"/>
                    <a:pt x="151" y="38"/>
                  </a:cubicBezTo>
                  <a:cubicBezTo>
                    <a:pt x="153" y="39"/>
                    <a:pt x="153" y="37"/>
                    <a:pt x="155" y="38"/>
                  </a:cubicBezTo>
                  <a:cubicBezTo>
                    <a:pt x="156" y="37"/>
                    <a:pt x="157" y="37"/>
                    <a:pt x="157" y="35"/>
                  </a:cubicBezTo>
                  <a:cubicBezTo>
                    <a:pt x="165" y="35"/>
                    <a:pt x="172" y="28"/>
                    <a:pt x="182" y="27"/>
                  </a:cubicBezTo>
                  <a:cubicBezTo>
                    <a:pt x="200" y="19"/>
                    <a:pt x="222" y="16"/>
                    <a:pt x="242" y="11"/>
                  </a:cubicBezTo>
                  <a:cubicBezTo>
                    <a:pt x="338" y="0"/>
                    <a:pt x="445" y="8"/>
                    <a:pt x="518" y="46"/>
                  </a:cubicBezTo>
                  <a:cubicBezTo>
                    <a:pt x="541" y="54"/>
                    <a:pt x="557" y="67"/>
                    <a:pt x="574" y="80"/>
                  </a:cubicBezTo>
                  <a:cubicBezTo>
                    <a:pt x="585" y="89"/>
                    <a:pt x="594" y="96"/>
                    <a:pt x="601" y="106"/>
                  </a:cubicBezTo>
                  <a:cubicBezTo>
                    <a:pt x="604" y="110"/>
                    <a:pt x="605" y="115"/>
                    <a:pt x="609" y="119"/>
                  </a:cubicBezTo>
                  <a:cubicBezTo>
                    <a:pt x="615" y="126"/>
                    <a:pt x="623" y="131"/>
                    <a:pt x="629" y="139"/>
                  </a:cubicBezTo>
                  <a:cubicBezTo>
                    <a:pt x="634" y="146"/>
                    <a:pt x="638" y="153"/>
                    <a:pt x="643" y="161"/>
                  </a:cubicBezTo>
                  <a:cubicBezTo>
                    <a:pt x="656" y="184"/>
                    <a:pt x="657" y="213"/>
                    <a:pt x="648" y="238"/>
                  </a:cubicBezTo>
                  <a:cubicBezTo>
                    <a:pt x="646" y="238"/>
                    <a:pt x="648" y="241"/>
                    <a:pt x="645" y="241"/>
                  </a:cubicBezTo>
                  <a:cubicBezTo>
                    <a:pt x="645" y="243"/>
                    <a:pt x="644" y="245"/>
                    <a:pt x="644" y="247"/>
                  </a:cubicBezTo>
                  <a:cubicBezTo>
                    <a:pt x="644" y="249"/>
                    <a:pt x="643" y="248"/>
                    <a:pt x="642" y="248"/>
                  </a:cubicBezTo>
                  <a:cubicBezTo>
                    <a:pt x="644" y="255"/>
                    <a:pt x="639" y="265"/>
                    <a:pt x="638" y="274"/>
                  </a:cubicBezTo>
                  <a:cubicBezTo>
                    <a:pt x="637" y="273"/>
                    <a:pt x="637" y="271"/>
                    <a:pt x="636" y="271"/>
                  </a:cubicBezTo>
                  <a:cubicBezTo>
                    <a:pt x="634" y="273"/>
                    <a:pt x="638" y="273"/>
                    <a:pt x="637" y="275"/>
                  </a:cubicBezTo>
                  <a:cubicBezTo>
                    <a:pt x="631" y="294"/>
                    <a:pt x="623" y="311"/>
                    <a:pt x="614" y="327"/>
                  </a:cubicBezTo>
                  <a:cubicBezTo>
                    <a:pt x="613" y="327"/>
                    <a:pt x="611" y="327"/>
                    <a:pt x="611" y="326"/>
                  </a:cubicBezTo>
                  <a:cubicBezTo>
                    <a:pt x="598" y="339"/>
                    <a:pt x="587" y="359"/>
                    <a:pt x="572" y="371"/>
                  </a:cubicBezTo>
                  <a:cubicBezTo>
                    <a:pt x="556" y="385"/>
                    <a:pt x="539" y="396"/>
                    <a:pt x="521" y="409"/>
                  </a:cubicBezTo>
                  <a:cubicBezTo>
                    <a:pt x="511" y="411"/>
                    <a:pt x="502" y="419"/>
                    <a:pt x="490" y="415"/>
                  </a:cubicBezTo>
                  <a:cubicBezTo>
                    <a:pt x="463" y="424"/>
                    <a:pt x="433" y="423"/>
                    <a:pt x="402" y="423"/>
                  </a:cubicBezTo>
                  <a:cubicBezTo>
                    <a:pt x="388" y="423"/>
                    <a:pt x="374" y="427"/>
                    <a:pt x="360" y="427"/>
                  </a:cubicBezTo>
                  <a:cubicBezTo>
                    <a:pt x="334" y="428"/>
                    <a:pt x="311" y="423"/>
                    <a:pt x="289" y="418"/>
                  </a:cubicBezTo>
                  <a:cubicBezTo>
                    <a:pt x="286" y="422"/>
                    <a:pt x="285" y="427"/>
                    <a:pt x="281" y="429"/>
                  </a:cubicBezTo>
                  <a:cubicBezTo>
                    <a:pt x="275" y="428"/>
                    <a:pt x="279" y="422"/>
                    <a:pt x="281" y="419"/>
                  </a:cubicBezTo>
                  <a:cubicBezTo>
                    <a:pt x="265" y="414"/>
                    <a:pt x="248" y="414"/>
                    <a:pt x="230" y="409"/>
                  </a:cubicBezTo>
                  <a:cubicBezTo>
                    <a:pt x="230" y="412"/>
                    <a:pt x="237" y="413"/>
                    <a:pt x="237" y="418"/>
                  </a:cubicBezTo>
                  <a:cubicBezTo>
                    <a:pt x="232" y="421"/>
                    <a:pt x="228" y="416"/>
                    <a:pt x="224" y="413"/>
                  </a:cubicBezTo>
                  <a:cubicBezTo>
                    <a:pt x="216" y="409"/>
                    <a:pt x="208" y="404"/>
                    <a:pt x="199" y="399"/>
                  </a:cubicBezTo>
                  <a:cubicBezTo>
                    <a:pt x="195" y="397"/>
                    <a:pt x="190" y="395"/>
                    <a:pt x="185" y="393"/>
                  </a:cubicBezTo>
                  <a:close/>
                  <a:moveTo>
                    <a:pt x="481" y="34"/>
                  </a:moveTo>
                  <a:cubicBezTo>
                    <a:pt x="446" y="23"/>
                    <a:pt x="408" y="15"/>
                    <a:pt x="368" y="12"/>
                  </a:cubicBezTo>
                  <a:cubicBezTo>
                    <a:pt x="307" y="8"/>
                    <a:pt x="244" y="10"/>
                    <a:pt x="191" y="27"/>
                  </a:cubicBezTo>
                  <a:cubicBezTo>
                    <a:pt x="164" y="37"/>
                    <a:pt x="137" y="49"/>
                    <a:pt x="117" y="65"/>
                  </a:cubicBezTo>
                  <a:cubicBezTo>
                    <a:pt x="115" y="66"/>
                    <a:pt x="111" y="67"/>
                    <a:pt x="112" y="70"/>
                  </a:cubicBezTo>
                  <a:cubicBezTo>
                    <a:pt x="113" y="70"/>
                    <a:pt x="117" y="70"/>
                    <a:pt x="119" y="71"/>
                  </a:cubicBezTo>
                  <a:cubicBezTo>
                    <a:pt x="125" y="65"/>
                    <a:pt x="135" y="63"/>
                    <a:pt x="143" y="59"/>
                  </a:cubicBezTo>
                  <a:cubicBezTo>
                    <a:pt x="159" y="32"/>
                    <a:pt x="203" y="32"/>
                    <a:pt x="237" y="32"/>
                  </a:cubicBezTo>
                  <a:cubicBezTo>
                    <a:pt x="247" y="32"/>
                    <a:pt x="261" y="29"/>
                    <a:pt x="272" y="29"/>
                  </a:cubicBezTo>
                  <a:cubicBezTo>
                    <a:pt x="272" y="26"/>
                    <a:pt x="267" y="26"/>
                    <a:pt x="269" y="21"/>
                  </a:cubicBezTo>
                  <a:cubicBezTo>
                    <a:pt x="270" y="15"/>
                    <a:pt x="282" y="19"/>
                    <a:pt x="287" y="21"/>
                  </a:cubicBezTo>
                  <a:cubicBezTo>
                    <a:pt x="295" y="23"/>
                    <a:pt x="300" y="26"/>
                    <a:pt x="307" y="28"/>
                  </a:cubicBezTo>
                  <a:cubicBezTo>
                    <a:pt x="313" y="29"/>
                    <a:pt x="327" y="26"/>
                    <a:pt x="334" y="28"/>
                  </a:cubicBezTo>
                  <a:cubicBezTo>
                    <a:pt x="330" y="24"/>
                    <a:pt x="324" y="20"/>
                    <a:pt x="324" y="14"/>
                  </a:cubicBezTo>
                  <a:cubicBezTo>
                    <a:pt x="334" y="7"/>
                    <a:pt x="349" y="19"/>
                    <a:pt x="360" y="23"/>
                  </a:cubicBezTo>
                  <a:cubicBezTo>
                    <a:pt x="366" y="26"/>
                    <a:pt x="371" y="27"/>
                    <a:pt x="375" y="28"/>
                  </a:cubicBezTo>
                  <a:cubicBezTo>
                    <a:pt x="372" y="25"/>
                    <a:pt x="367" y="24"/>
                    <a:pt x="367" y="17"/>
                  </a:cubicBezTo>
                  <a:cubicBezTo>
                    <a:pt x="373" y="13"/>
                    <a:pt x="377" y="17"/>
                    <a:pt x="383" y="20"/>
                  </a:cubicBezTo>
                  <a:cubicBezTo>
                    <a:pt x="392" y="24"/>
                    <a:pt x="407" y="27"/>
                    <a:pt x="413" y="33"/>
                  </a:cubicBezTo>
                  <a:cubicBezTo>
                    <a:pt x="418" y="33"/>
                    <a:pt x="420" y="34"/>
                    <a:pt x="425" y="34"/>
                  </a:cubicBezTo>
                  <a:cubicBezTo>
                    <a:pt x="424" y="32"/>
                    <a:pt x="423" y="29"/>
                    <a:pt x="422" y="27"/>
                  </a:cubicBezTo>
                  <a:cubicBezTo>
                    <a:pt x="424" y="25"/>
                    <a:pt x="426" y="25"/>
                    <a:pt x="428" y="23"/>
                  </a:cubicBezTo>
                  <a:cubicBezTo>
                    <a:pt x="453" y="30"/>
                    <a:pt x="471" y="45"/>
                    <a:pt x="493" y="50"/>
                  </a:cubicBezTo>
                  <a:cubicBezTo>
                    <a:pt x="493" y="47"/>
                    <a:pt x="491" y="47"/>
                    <a:pt x="492" y="44"/>
                  </a:cubicBezTo>
                  <a:cubicBezTo>
                    <a:pt x="492" y="42"/>
                    <a:pt x="495" y="42"/>
                    <a:pt x="496" y="40"/>
                  </a:cubicBezTo>
                  <a:cubicBezTo>
                    <a:pt x="490" y="38"/>
                    <a:pt x="485" y="37"/>
                    <a:pt x="481" y="34"/>
                  </a:cubicBezTo>
                  <a:close/>
                  <a:moveTo>
                    <a:pt x="330" y="18"/>
                  </a:moveTo>
                  <a:cubicBezTo>
                    <a:pt x="333" y="21"/>
                    <a:pt x="335" y="26"/>
                    <a:pt x="340" y="28"/>
                  </a:cubicBezTo>
                  <a:cubicBezTo>
                    <a:pt x="347" y="31"/>
                    <a:pt x="360" y="26"/>
                    <a:pt x="367" y="29"/>
                  </a:cubicBezTo>
                  <a:cubicBezTo>
                    <a:pt x="357" y="24"/>
                    <a:pt x="344" y="16"/>
                    <a:pt x="330" y="18"/>
                  </a:cubicBezTo>
                  <a:close/>
                  <a:moveTo>
                    <a:pt x="374" y="22"/>
                  </a:moveTo>
                  <a:cubicBezTo>
                    <a:pt x="379" y="28"/>
                    <a:pt x="397" y="37"/>
                    <a:pt x="408" y="32"/>
                  </a:cubicBezTo>
                  <a:cubicBezTo>
                    <a:pt x="398" y="29"/>
                    <a:pt x="387" y="20"/>
                    <a:pt x="374" y="22"/>
                  </a:cubicBezTo>
                  <a:close/>
                  <a:moveTo>
                    <a:pt x="274" y="25"/>
                  </a:moveTo>
                  <a:cubicBezTo>
                    <a:pt x="277" y="30"/>
                    <a:pt x="289" y="29"/>
                    <a:pt x="294" y="25"/>
                  </a:cubicBezTo>
                  <a:cubicBezTo>
                    <a:pt x="288" y="25"/>
                    <a:pt x="277" y="22"/>
                    <a:pt x="274" y="25"/>
                  </a:cubicBezTo>
                  <a:close/>
                  <a:moveTo>
                    <a:pt x="428" y="30"/>
                  </a:moveTo>
                  <a:cubicBezTo>
                    <a:pt x="429" y="35"/>
                    <a:pt x="433" y="34"/>
                    <a:pt x="437" y="35"/>
                  </a:cubicBezTo>
                  <a:cubicBezTo>
                    <a:pt x="448" y="38"/>
                    <a:pt x="462" y="46"/>
                    <a:pt x="471" y="44"/>
                  </a:cubicBezTo>
                  <a:cubicBezTo>
                    <a:pt x="458" y="38"/>
                    <a:pt x="443" y="28"/>
                    <a:pt x="428" y="30"/>
                  </a:cubicBezTo>
                  <a:close/>
                  <a:moveTo>
                    <a:pt x="361" y="47"/>
                  </a:moveTo>
                  <a:cubicBezTo>
                    <a:pt x="350" y="42"/>
                    <a:pt x="343" y="27"/>
                    <a:pt x="325" y="33"/>
                  </a:cubicBezTo>
                  <a:cubicBezTo>
                    <a:pt x="335" y="40"/>
                    <a:pt x="349" y="45"/>
                    <a:pt x="361" y="47"/>
                  </a:cubicBezTo>
                  <a:close/>
                  <a:moveTo>
                    <a:pt x="371" y="48"/>
                  </a:moveTo>
                  <a:cubicBezTo>
                    <a:pt x="373" y="47"/>
                    <a:pt x="375" y="45"/>
                    <a:pt x="379" y="46"/>
                  </a:cubicBezTo>
                  <a:cubicBezTo>
                    <a:pt x="379" y="44"/>
                    <a:pt x="378" y="44"/>
                    <a:pt x="380" y="43"/>
                  </a:cubicBezTo>
                  <a:cubicBezTo>
                    <a:pt x="393" y="40"/>
                    <a:pt x="399" y="56"/>
                    <a:pt x="413" y="55"/>
                  </a:cubicBezTo>
                  <a:cubicBezTo>
                    <a:pt x="411" y="52"/>
                    <a:pt x="403" y="51"/>
                    <a:pt x="405" y="48"/>
                  </a:cubicBezTo>
                  <a:cubicBezTo>
                    <a:pt x="404" y="47"/>
                    <a:pt x="402" y="46"/>
                    <a:pt x="400" y="46"/>
                  </a:cubicBezTo>
                  <a:cubicBezTo>
                    <a:pt x="387" y="33"/>
                    <a:pt x="367" y="35"/>
                    <a:pt x="348" y="32"/>
                  </a:cubicBezTo>
                  <a:cubicBezTo>
                    <a:pt x="354" y="39"/>
                    <a:pt x="363" y="44"/>
                    <a:pt x="371" y="48"/>
                  </a:cubicBezTo>
                  <a:close/>
                  <a:moveTo>
                    <a:pt x="274" y="37"/>
                  </a:moveTo>
                  <a:cubicBezTo>
                    <a:pt x="264" y="36"/>
                    <a:pt x="254" y="35"/>
                    <a:pt x="247" y="35"/>
                  </a:cubicBezTo>
                  <a:cubicBezTo>
                    <a:pt x="215" y="40"/>
                    <a:pt x="178" y="45"/>
                    <a:pt x="150" y="60"/>
                  </a:cubicBezTo>
                  <a:cubicBezTo>
                    <a:pt x="159" y="60"/>
                    <a:pt x="168" y="56"/>
                    <a:pt x="177" y="54"/>
                  </a:cubicBezTo>
                  <a:cubicBezTo>
                    <a:pt x="186" y="51"/>
                    <a:pt x="196" y="48"/>
                    <a:pt x="206" y="47"/>
                  </a:cubicBezTo>
                  <a:cubicBezTo>
                    <a:pt x="224" y="45"/>
                    <a:pt x="242" y="44"/>
                    <a:pt x="258" y="42"/>
                  </a:cubicBezTo>
                  <a:cubicBezTo>
                    <a:pt x="269" y="41"/>
                    <a:pt x="279" y="43"/>
                    <a:pt x="289" y="42"/>
                  </a:cubicBezTo>
                  <a:cubicBezTo>
                    <a:pt x="286" y="37"/>
                    <a:pt x="281" y="38"/>
                    <a:pt x="274" y="37"/>
                  </a:cubicBezTo>
                  <a:close/>
                  <a:moveTo>
                    <a:pt x="316" y="35"/>
                  </a:moveTo>
                  <a:cubicBezTo>
                    <a:pt x="318" y="36"/>
                    <a:pt x="323" y="38"/>
                    <a:pt x="324" y="37"/>
                  </a:cubicBezTo>
                  <a:cubicBezTo>
                    <a:pt x="321" y="37"/>
                    <a:pt x="319" y="33"/>
                    <a:pt x="316" y="35"/>
                  </a:cubicBezTo>
                  <a:close/>
                  <a:moveTo>
                    <a:pt x="152" y="54"/>
                  </a:moveTo>
                  <a:cubicBezTo>
                    <a:pt x="172" y="46"/>
                    <a:pt x="197" y="41"/>
                    <a:pt x="219" y="35"/>
                  </a:cubicBezTo>
                  <a:cubicBezTo>
                    <a:pt x="194" y="36"/>
                    <a:pt x="164" y="37"/>
                    <a:pt x="152" y="54"/>
                  </a:cubicBezTo>
                  <a:close/>
                  <a:moveTo>
                    <a:pt x="437" y="43"/>
                  </a:moveTo>
                  <a:cubicBezTo>
                    <a:pt x="432" y="42"/>
                    <a:pt x="432" y="36"/>
                    <a:pt x="425" y="37"/>
                  </a:cubicBezTo>
                  <a:cubicBezTo>
                    <a:pt x="427" y="40"/>
                    <a:pt x="433" y="44"/>
                    <a:pt x="437" y="43"/>
                  </a:cubicBezTo>
                  <a:close/>
                  <a:moveTo>
                    <a:pt x="307" y="42"/>
                  </a:moveTo>
                  <a:cubicBezTo>
                    <a:pt x="304" y="39"/>
                    <a:pt x="297" y="40"/>
                    <a:pt x="293" y="38"/>
                  </a:cubicBezTo>
                  <a:cubicBezTo>
                    <a:pt x="295" y="45"/>
                    <a:pt x="303" y="41"/>
                    <a:pt x="307" y="42"/>
                  </a:cubicBezTo>
                  <a:close/>
                  <a:moveTo>
                    <a:pt x="408" y="45"/>
                  </a:moveTo>
                  <a:cubicBezTo>
                    <a:pt x="404" y="43"/>
                    <a:pt x="402" y="40"/>
                    <a:pt x="398" y="39"/>
                  </a:cubicBezTo>
                  <a:cubicBezTo>
                    <a:pt x="399" y="42"/>
                    <a:pt x="405" y="44"/>
                    <a:pt x="408" y="45"/>
                  </a:cubicBezTo>
                  <a:close/>
                  <a:moveTo>
                    <a:pt x="442" y="43"/>
                  </a:moveTo>
                  <a:cubicBezTo>
                    <a:pt x="451" y="42"/>
                    <a:pt x="459" y="53"/>
                    <a:pt x="463" y="47"/>
                  </a:cubicBezTo>
                  <a:cubicBezTo>
                    <a:pt x="457" y="44"/>
                    <a:pt x="447" y="41"/>
                    <a:pt x="439" y="39"/>
                  </a:cubicBezTo>
                  <a:cubicBezTo>
                    <a:pt x="438" y="42"/>
                    <a:pt x="442" y="41"/>
                    <a:pt x="442" y="43"/>
                  </a:cubicBezTo>
                  <a:close/>
                  <a:moveTo>
                    <a:pt x="412" y="44"/>
                  </a:moveTo>
                  <a:cubicBezTo>
                    <a:pt x="413" y="45"/>
                    <a:pt x="417" y="47"/>
                    <a:pt x="417" y="44"/>
                  </a:cubicBezTo>
                  <a:cubicBezTo>
                    <a:pt x="416" y="44"/>
                    <a:pt x="412" y="42"/>
                    <a:pt x="412" y="44"/>
                  </a:cubicBezTo>
                  <a:close/>
                  <a:moveTo>
                    <a:pt x="512" y="46"/>
                  </a:moveTo>
                  <a:cubicBezTo>
                    <a:pt x="506" y="44"/>
                    <a:pt x="500" y="44"/>
                    <a:pt x="496" y="46"/>
                  </a:cubicBezTo>
                  <a:cubicBezTo>
                    <a:pt x="496" y="49"/>
                    <a:pt x="498" y="49"/>
                    <a:pt x="498" y="52"/>
                  </a:cubicBezTo>
                  <a:cubicBezTo>
                    <a:pt x="528" y="59"/>
                    <a:pt x="543" y="81"/>
                    <a:pt x="569" y="92"/>
                  </a:cubicBezTo>
                  <a:cubicBezTo>
                    <a:pt x="556" y="75"/>
                    <a:pt x="533" y="55"/>
                    <a:pt x="512" y="46"/>
                  </a:cubicBezTo>
                  <a:close/>
                  <a:moveTo>
                    <a:pt x="266" y="48"/>
                  </a:moveTo>
                  <a:cubicBezTo>
                    <a:pt x="260" y="47"/>
                    <a:pt x="257" y="48"/>
                    <a:pt x="252" y="47"/>
                  </a:cubicBezTo>
                  <a:cubicBezTo>
                    <a:pt x="255" y="50"/>
                    <a:pt x="263" y="51"/>
                    <a:pt x="266" y="48"/>
                  </a:cubicBezTo>
                  <a:close/>
                  <a:moveTo>
                    <a:pt x="238" y="49"/>
                  </a:moveTo>
                  <a:cubicBezTo>
                    <a:pt x="237" y="49"/>
                    <a:pt x="236" y="49"/>
                    <a:pt x="236" y="49"/>
                  </a:cubicBezTo>
                  <a:cubicBezTo>
                    <a:pt x="225" y="50"/>
                    <a:pt x="216" y="54"/>
                    <a:pt x="207" y="57"/>
                  </a:cubicBezTo>
                  <a:cubicBezTo>
                    <a:pt x="202" y="58"/>
                    <a:pt x="197" y="59"/>
                    <a:pt x="193" y="62"/>
                  </a:cubicBezTo>
                  <a:cubicBezTo>
                    <a:pt x="209" y="58"/>
                    <a:pt x="220" y="56"/>
                    <a:pt x="239" y="53"/>
                  </a:cubicBezTo>
                  <a:cubicBezTo>
                    <a:pt x="239" y="51"/>
                    <a:pt x="238" y="51"/>
                    <a:pt x="238" y="49"/>
                  </a:cubicBezTo>
                  <a:close/>
                  <a:moveTo>
                    <a:pt x="295" y="51"/>
                  </a:moveTo>
                  <a:cubicBezTo>
                    <a:pt x="301" y="54"/>
                    <a:pt x="308" y="56"/>
                    <a:pt x="313" y="59"/>
                  </a:cubicBezTo>
                  <a:cubicBezTo>
                    <a:pt x="312" y="55"/>
                    <a:pt x="307" y="54"/>
                    <a:pt x="305" y="50"/>
                  </a:cubicBezTo>
                  <a:cubicBezTo>
                    <a:pt x="301" y="51"/>
                    <a:pt x="298" y="50"/>
                    <a:pt x="295" y="51"/>
                  </a:cubicBezTo>
                  <a:close/>
                  <a:moveTo>
                    <a:pt x="316" y="56"/>
                  </a:moveTo>
                  <a:cubicBezTo>
                    <a:pt x="327" y="58"/>
                    <a:pt x="332" y="70"/>
                    <a:pt x="343" y="71"/>
                  </a:cubicBezTo>
                  <a:cubicBezTo>
                    <a:pt x="351" y="73"/>
                    <a:pt x="359" y="68"/>
                    <a:pt x="371" y="69"/>
                  </a:cubicBezTo>
                  <a:cubicBezTo>
                    <a:pt x="370" y="65"/>
                    <a:pt x="373" y="64"/>
                    <a:pt x="376" y="62"/>
                  </a:cubicBezTo>
                  <a:cubicBezTo>
                    <a:pt x="357" y="57"/>
                    <a:pt x="336" y="51"/>
                    <a:pt x="310" y="50"/>
                  </a:cubicBezTo>
                  <a:cubicBezTo>
                    <a:pt x="311" y="53"/>
                    <a:pt x="316" y="52"/>
                    <a:pt x="316" y="56"/>
                  </a:cubicBezTo>
                  <a:close/>
                  <a:moveTo>
                    <a:pt x="454" y="60"/>
                  </a:moveTo>
                  <a:cubicBezTo>
                    <a:pt x="445" y="55"/>
                    <a:pt x="436" y="50"/>
                    <a:pt x="425" y="50"/>
                  </a:cubicBezTo>
                  <a:cubicBezTo>
                    <a:pt x="425" y="50"/>
                    <a:pt x="424" y="51"/>
                    <a:pt x="424" y="51"/>
                  </a:cubicBezTo>
                  <a:cubicBezTo>
                    <a:pt x="437" y="61"/>
                    <a:pt x="453" y="68"/>
                    <a:pt x="473" y="71"/>
                  </a:cubicBezTo>
                  <a:cubicBezTo>
                    <a:pt x="469" y="65"/>
                    <a:pt x="461" y="63"/>
                    <a:pt x="454" y="60"/>
                  </a:cubicBezTo>
                  <a:close/>
                  <a:moveTo>
                    <a:pt x="465" y="52"/>
                  </a:moveTo>
                  <a:cubicBezTo>
                    <a:pt x="473" y="56"/>
                    <a:pt x="484" y="60"/>
                    <a:pt x="493" y="60"/>
                  </a:cubicBezTo>
                  <a:cubicBezTo>
                    <a:pt x="485" y="58"/>
                    <a:pt x="475" y="47"/>
                    <a:pt x="465" y="52"/>
                  </a:cubicBezTo>
                  <a:close/>
                  <a:moveTo>
                    <a:pt x="488" y="54"/>
                  </a:moveTo>
                  <a:cubicBezTo>
                    <a:pt x="488" y="52"/>
                    <a:pt x="486" y="53"/>
                    <a:pt x="487" y="51"/>
                  </a:cubicBezTo>
                  <a:cubicBezTo>
                    <a:pt x="484" y="50"/>
                    <a:pt x="486" y="53"/>
                    <a:pt x="485" y="52"/>
                  </a:cubicBezTo>
                  <a:cubicBezTo>
                    <a:pt x="484" y="51"/>
                    <a:pt x="481" y="49"/>
                    <a:pt x="479" y="51"/>
                  </a:cubicBezTo>
                  <a:cubicBezTo>
                    <a:pt x="482" y="52"/>
                    <a:pt x="485" y="53"/>
                    <a:pt x="488" y="54"/>
                  </a:cubicBezTo>
                  <a:close/>
                  <a:moveTo>
                    <a:pt x="287" y="51"/>
                  </a:moveTo>
                  <a:cubicBezTo>
                    <a:pt x="285" y="53"/>
                    <a:pt x="280" y="53"/>
                    <a:pt x="278" y="56"/>
                  </a:cubicBezTo>
                  <a:cubicBezTo>
                    <a:pt x="285" y="63"/>
                    <a:pt x="297" y="65"/>
                    <a:pt x="305" y="72"/>
                  </a:cubicBezTo>
                  <a:cubicBezTo>
                    <a:pt x="314" y="69"/>
                    <a:pt x="325" y="74"/>
                    <a:pt x="335" y="73"/>
                  </a:cubicBezTo>
                  <a:cubicBezTo>
                    <a:pt x="322" y="63"/>
                    <a:pt x="303" y="59"/>
                    <a:pt x="287" y="51"/>
                  </a:cubicBezTo>
                  <a:close/>
                  <a:moveTo>
                    <a:pt x="361" y="55"/>
                  </a:moveTo>
                  <a:cubicBezTo>
                    <a:pt x="361" y="53"/>
                    <a:pt x="357" y="52"/>
                    <a:pt x="355" y="53"/>
                  </a:cubicBezTo>
                  <a:cubicBezTo>
                    <a:pt x="358" y="53"/>
                    <a:pt x="360" y="54"/>
                    <a:pt x="361" y="55"/>
                  </a:cubicBezTo>
                  <a:close/>
                  <a:moveTo>
                    <a:pt x="497" y="56"/>
                  </a:moveTo>
                  <a:cubicBezTo>
                    <a:pt x="498" y="53"/>
                    <a:pt x="495" y="54"/>
                    <a:pt x="493" y="53"/>
                  </a:cubicBezTo>
                  <a:cubicBezTo>
                    <a:pt x="493" y="56"/>
                    <a:pt x="495" y="56"/>
                    <a:pt x="497" y="56"/>
                  </a:cubicBezTo>
                  <a:close/>
                  <a:moveTo>
                    <a:pt x="251" y="55"/>
                  </a:moveTo>
                  <a:cubicBezTo>
                    <a:pt x="252" y="58"/>
                    <a:pt x="255" y="59"/>
                    <a:pt x="258" y="60"/>
                  </a:cubicBezTo>
                  <a:cubicBezTo>
                    <a:pt x="260" y="59"/>
                    <a:pt x="263" y="58"/>
                    <a:pt x="265" y="56"/>
                  </a:cubicBezTo>
                  <a:cubicBezTo>
                    <a:pt x="262" y="53"/>
                    <a:pt x="256" y="54"/>
                    <a:pt x="251" y="55"/>
                  </a:cubicBezTo>
                  <a:close/>
                  <a:moveTo>
                    <a:pt x="185" y="57"/>
                  </a:moveTo>
                  <a:cubicBezTo>
                    <a:pt x="186" y="56"/>
                    <a:pt x="189" y="55"/>
                    <a:pt x="190" y="54"/>
                  </a:cubicBezTo>
                  <a:cubicBezTo>
                    <a:pt x="187" y="55"/>
                    <a:pt x="185" y="54"/>
                    <a:pt x="185" y="57"/>
                  </a:cubicBezTo>
                  <a:close/>
                  <a:moveTo>
                    <a:pt x="241" y="56"/>
                  </a:moveTo>
                  <a:cubicBezTo>
                    <a:pt x="232" y="58"/>
                    <a:pt x="217" y="60"/>
                    <a:pt x="209" y="63"/>
                  </a:cubicBezTo>
                  <a:cubicBezTo>
                    <a:pt x="221" y="65"/>
                    <a:pt x="232" y="69"/>
                    <a:pt x="244" y="73"/>
                  </a:cubicBezTo>
                  <a:cubicBezTo>
                    <a:pt x="247" y="69"/>
                    <a:pt x="251" y="66"/>
                    <a:pt x="254" y="63"/>
                  </a:cubicBezTo>
                  <a:cubicBezTo>
                    <a:pt x="249" y="61"/>
                    <a:pt x="245" y="55"/>
                    <a:pt x="241" y="56"/>
                  </a:cubicBezTo>
                  <a:close/>
                  <a:moveTo>
                    <a:pt x="172" y="59"/>
                  </a:moveTo>
                  <a:cubicBezTo>
                    <a:pt x="166" y="61"/>
                    <a:pt x="159" y="61"/>
                    <a:pt x="155" y="66"/>
                  </a:cubicBezTo>
                  <a:cubicBezTo>
                    <a:pt x="165" y="63"/>
                    <a:pt x="174" y="59"/>
                    <a:pt x="183" y="56"/>
                  </a:cubicBezTo>
                  <a:cubicBezTo>
                    <a:pt x="180" y="56"/>
                    <a:pt x="176" y="58"/>
                    <a:pt x="172" y="59"/>
                  </a:cubicBezTo>
                  <a:close/>
                  <a:moveTo>
                    <a:pt x="261" y="63"/>
                  </a:moveTo>
                  <a:cubicBezTo>
                    <a:pt x="267" y="66"/>
                    <a:pt x="270" y="70"/>
                    <a:pt x="276" y="73"/>
                  </a:cubicBezTo>
                  <a:cubicBezTo>
                    <a:pt x="279" y="70"/>
                    <a:pt x="284" y="68"/>
                    <a:pt x="288" y="69"/>
                  </a:cubicBezTo>
                  <a:cubicBezTo>
                    <a:pt x="282" y="63"/>
                    <a:pt x="268" y="53"/>
                    <a:pt x="261" y="63"/>
                  </a:cubicBezTo>
                  <a:close/>
                  <a:moveTo>
                    <a:pt x="521" y="88"/>
                  </a:moveTo>
                  <a:cubicBezTo>
                    <a:pt x="506" y="78"/>
                    <a:pt x="490" y="66"/>
                    <a:pt x="472" y="60"/>
                  </a:cubicBezTo>
                  <a:cubicBezTo>
                    <a:pt x="485" y="73"/>
                    <a:pt x="503" y="84"/>
                    <a:pt x="521" y="88"/>
                  </a:cubicBezTo>
                  <a:close/>
                  <a:moveTo>
                    <a:pt x="540" y="78"/>
                  </a:moveTo>
                  <a:cubicBezTo>
                    <a:pt x="531" y="70"/>
                    <a:pt x="521" y="65"/>
                    <a:pt x="509" y="60"/>
                  </a:cubicBezTo>
                  <a:cubicBezTo>
                    <a:pt x="516" y="70"/>
                    <a:pt x="528" y="74"/>
                    <a:pt x="540" y="78"/>
                  </a:cubicBezTo>
                  <a:close/>
                  <a:moveTo>
                    <a:pt x="142" y="64"/>
                  </a:moveTo>
                  <a:cubicBezTo>
                    <a:pt x="145" y="65"/>
                    <a:pt x="145" y="62"/>
                    <a:pt x="148" y="63"/>
                  </a:cubicBezTo>
                  <a:cubicBezTo>
                    <a:pt x="148" y="60"/>
                    <a:pt x="142" y="62"/>
                    <a:pt x="142" y="64"/>
                  </a:cubicBezTo>
                  <a:close/>
                  <a:moveTo>
                    <a:pt x="428" y="67"/>
                  </a:moveTo>
                  <a:cubicBezTo>
                    <a:pt x="428" y="64"/>
                    <a:pt x="420" y="61"/>
                    <a:pt x="417" y="62"/>
                  </a:cubicBezTo>
                  <a:cubicBezTo>
                    <a:pt x="420" y="63"/>
                    <a:pt x="424" y="65"/>
                    <a:pt x="428" y="67"/>
                  </a:cubicBezTo>
                  <a:close/>
                  <a:moveTo>
                    <a:pt x="211" y="79"/>
                  </a:moveTo>
                  <a:cubicBezTo>
                    <a:pt x="213" y="79"/>
                    <a:pt x="213" y="82"/>
                    <a:pt x="214" y="79"/>
                  </a:cubicBezTo>
                  <a:cubicBezTo>
                    <a:pt x="209" y="76"/>
                    <a:pt x="198" y="71"/>
                    <a:pt x="203" y="63"/>
                  </a:cubicBezTo>
                  <a:cubicBezTo>
                    <a:pt x="198" y="65"/>
                    <a:pt x="193" y="66"/>
                    <a:pt x="188" y="67"/>
                  </a:cubicBezTo>
                  <a:cubicBezTo>
                    <a:pt x="194" y="72"/>
                    <a:pt x="205" y="76"/>
                    <a:pt x="211" y="79"/>
                  </a:cubicBezTo>
                  <a:close/>
                  <a:moveTo>
                    <a:pt x="150" y="67"/>
                  </a:moveTo>
                  <a:cubicBezTo>
                    <a:pt x="152" y="67"/>
                    <a:pt x="155" y="68"/>
                    <a:pt x="154" y="65"/>
                  </a:cubicBezTo>
                  <a:cubicBezTo>
                    <a:pt x="153" y="64"/>
                    <a:pt x="151" y="66"/>
                    <a:pt x="150" y="67"/>
                  </a:cubicBezTo>
                  <a:close/>
                  <a:moveTo>
                    <a:pt x="160" y="70"/>
                  </a:moveTo>
                  <a:cubicBezTo>
                    <a:pt x="164" y="72"/>
                    <a:pt x="166" y="69"/>
                    <a:pt x="170" y="69"/>
                  </a:cubicBezTo>
                  <a:cubicBezTo>
                    <a:pt x="170" y="67"/>
                    <a:pt x="170" y="67"/>
                    <a:pt x="171" y="66"/>
                  </a:cubicBezTo>
                  <a:cubicBezTo>
                    <a:pt x="167" y="65"/>
                    <a:pt x="162" y="67"/>
                    <a:pt x="160" y="70"/>
                  </a:cubicBezTo>
                  <a:close/>
                  <a:moveTo>
                    <a:pt x="526" y="88"/>
                  </a:moveTo>
                  <a:cubicBezTo>
                    <a:pt x="516" y="79"/>
                    <a:pt x="508" y="65"/>
                    <a:pt x="492" y="66"/>
                  </a:cubicBezTo>
                  <a:cubicBezTo>
                    <a:pt x="503" y="72"/>
                    <a:pt x="515" y="82"/>
                    <a:pt x="526" y="88"/>
                  </a:cubicBezTo>
                  <a:close/>
                  <a:moveTo>
                    <a:pt x="248" y="74"/>
                  </a:moveTo>
                  <a:cubicBezTo>
                    <a:pt x="254" y="78"/>
                    <a:pt x="258" y="71"/>
                    <a:pt x="260" y="67"/>
                  </a:cubicBezTo>
                  <a:cubicBezTo>
                    <a:pt x="255" y="64"/>
                    <a:pt x="250" y="71"/>
                    <a:pt x="248" y="74"/>
                  </a:cubicBezTo>
                  <a:close/>
                  <a:moveTo>
                    <a:pt x="209" y="69"/>
                  </a:moveTo>
                  <a:cubicBezTo>
                    <a:pt x="214" y="77"/>
                    <a:pt x="225" y="80"/>
                    <a:pt x="232" y="86"/>
                  </a:cubicBezTo>
                  <a:cubicBezTo>
                    <a:pt x="235" y="83"/>
                    <a:pt x="238" y="79"/>
                    <a:pt x="241" y="76"/>
                  </a:cubicBezTo>
                  <a:cubicBezTo>
                    <a:pt x="233" y="71"/>
                    <a:pt x="221" y="69"/>
                    <a:pt x="209" y="69"/>
                  </a:cubicBezTo>
                  <a:close/>
                  <a:moveTo>
                    <a:pt x="596" y="107"/>
                  </a:moveTo>
                  <a:cubicBezTo>
                    <a:pt x="584" y="92"/>
                    <a:pt x="570" y="80"/>
                    <a:pt x="553" y="69"/>
                  </a:cubicBezTo>
                  <a:cubicBezTo>
                    <a:pt x="566" y="83"/>
                    <a:pt x="578" y="101"/>
                    <a:pt x="596" y="107"/>
                  </a:cubicBezTo>
                  <a:close/>
                  <a:moveTo>
                    <a:pt x="194" y="79"/>
                  </a:moveTo>
                  <a:cubicBezTo>
                    <a:pt x="195" y="78"/>
                    <a:pt x="195" y="76"/>
                    <a:pt x="197" y="77"/>
                  </a:cubicBezTo>
                  <a:cubicBezTo>
                    <a:pt x="194" y="73"/>
                    <a:pt x="187" y="72"/>
                    <a:pt x="180" y="70"/>
                  </a:cubicBezTo>
                  <a:cubicBezTo>
                    <a:pt x="185" y="73"/>
                    <a:pt x="189" y="77"/>
                    <a:pt x="194" y="79"/>
                  </a:cubicBezTo>
                  <a:close/>
                  <a:moveTo>
                    <a:pt x="171" y="74"/>
                  </a:moveTo>
                  <a:cubicBezTo>
                    <a:pt x="175" y="75"/>
                    <a:pt x="178" y="77"/>
                    <a:pt x="183" y="78"/>
                  </a:cubicBezTo>
                  <a:cubicBezTo>
                    <a:pt x="179" y="76"/>
                    <a:pt x="174" y="67"/>
                    <a:pt x="171" y="74"/>
                  </a:cubicBezTo>
                  <a:close/>
                  <a:moveTo>
                    <a:pt x="259" y="79"/>
                  </a:moveTo>
                  <a:cubicBezTo>
                    <a:pt x="270" y="87"/>
                    <a:pt x="281" y="76"/>
                    <a:pt x="265" y="71"/>
                  </a:cubicBezTo>
                  <a:cubicBezTo>
                    <a:pt x="264" y="74"/>
                    <a:pt x="260" y="75"/>
                    <a:pt x="259" y="79"/>
                  </a:cubicBezTo>
                  <a:close/>
                  <a:moveTo>
                    <a:pt x="493" y="86"/>
                  </a:moveTo>
                  <a:cubicBezTo>
                    <a:pt x="486" y="77"/>
                    <a:pt x="469" y="75"/>
                    <a:pt x="457" y="72"/>
                  </a:cubicBezTo>
                  <a:cubicBezTo>
                    <a:pt x="467" y="79"/>
                    <a:pt x="480" y="85"/>
                    <a:pt x="493" y="86"/>
                  </a:cubicBezTo>
                  <a:close/>
                  <a:moveTo>
                    <a:pt x="146" y="75"/>
                  </a:moveTo>
                  <a:cubicBezTo>
                    <a:pt x="148" y="79"/>
                    <a:pt x="156" y="76"/>
                    <a:pt x="158" y="73"/>
                  </a:cubicBezTo>
                  <a:cubicBezTo>
                    <a:pt x="154" y="72"/>
                    <a:pt x="147" y="71"/>
                    <a:pt x="146" y="75"/>
                  </a:cubicBezTo>
                  <a:close/>
                  <a:moveTo>
                    <a:pt x="350" y="74"/>
                  </a:moveTo>
                  <a:cubicBezTo>
                    <a:pt x="357" y="83"/>
                    <a:pt x="370" y="84"/>
                    <a:pt x="383" y="83"/>
                  </a:cubicBezTo>
                  <a:cubicBezTo>
                    <a:pt x="379" y="80"/>
                    <a:pt x="374" y="78"/>
                    <a:pt x="373" y="73"/>
                  </a:cubicBezTo>
                  <a:cubicBezTo>
                    <a:pt x="367" y="72"/>
                    <a:pt x="358" y="75"/>
                    <a:pt x="350" y="74"/>
                  </a:cubicBezTo>
                  <a:close/>
                  <a:moveTo>
                    <a:pt x="132" y="76"/>
                  </a:moveTo>
                  <a:cubicBezTo>
                    <a:pt x="134" y="75"/>
                    <a:pt x="135" y="74"/>
                    <a:pt x="137" y="74"/>
                  </a:cubicBezTo>
                  <a:cubicBezTo>
                    <a:pt x="136" y="71"/>
                    <a:pt x="132" y="74"/>
                    <a:pt x="132" y="76"/>
                  </a:cubicBezTo>
                  <a:close/>
                  <a:moveTo>
                    <a:pt x="280" y="76"/>
                  </a:moveTo>
                  <a:cubicBezTo>
                    <a:pt x="281" y="76"/>
                    <a:pt x="282" y="77"/>
                    <a:pt x="283" y="77"/>
                  </a:cubicBezTo>
                  <a:cubicBezTo>
                    <a:pt x="284" y="75"/>
                    <a:pt x="286" y="75"/>
                    <a:pt x="289" y="76"/>
                  </a:cubicBezTo>
                  <a:cubicBezTo>
                    <a:pt x="289" y="74"/>
                    <a:pt x="291" y="74"/>
                    <a:pt x="292" y="73"/>
                  </a:cubicBezTo>
                  <a:cubicBezTo>
                    <a:pt x="287" y="73"/>
                    <a:pt x="283" y="72"/>
                    <a:pt x="280" y="76"/>
                  </a:cubicBezTo>
                  <a:close/>
                  <a:moveTo>
                    <a:pt x="583" y="124"/>
                  </a:moveTo>
                  <a:cubicBezTo>
                    <a:pt x="580" y="120"/>
                    <a:pt x="576" y="117"/>
                    <a:pt x="574" y="113"/>
                  </a:cubicBezTo>
                  <a:cubicBezTo>
                    <a:pt x="566" y="113"/>
                    <a:pt x="560" y="107"/>
                    <a:pt x="558" y="99"/>
                  </a:cubicBezTo>
                  <a:cubicBezTo>
                    <a:pt x="552" y="100"/>
                    <a:pt x="546" y="95"/>
                    <a:pt x="545" y="90"/>
                  </a:cubicBezTo>
                  <a:cubicBezTo>
                    <a:pt x="533" y="89"/>
                    <a:pt x="528" y="77"/>
                    <a:pt x="516" y="73"/>
                  </a:cubicBezTo>
                  <a:cubicBezTo>
                    <a:pt x="533" y="95"/>
                    <a:pt x="560" y="108"/>
                    <a:pt x="583" y="124"/>
                  </a:cubicBezTo>
                  <a:close/>
                  <a:moveTo>
                    <a:pt x="155" y="82"/>
                  </a:moveTo>
                  <a:cubicBezTo>
                    <a:pt x="162" y="85"/>
                    <a:pt x="167" y="91"/>
                    <a:pt x="175" y="94"/>
                  </a:cubicBezTo>
                  <a:cubicBezTo>
                    <a:pt x="178" y="90"/>
                    <a:pt x="180" y="85"/>
                    <a:pt x="183" y="82"/>
                  </a:cubicBezTo>
                  <a:cubicBezTo>
                    <a:pt x="174" y="78"/>
                    <a:pt x="161" y="70"/>
                    <a:pt x="155" y="82"/>
                  </a:cubicBezTo>
                  <a:close/>
                  <a:moveTo>
                    <a:pt x="337" y="76"/>
                  </a:moveTo>
                  <a:cubicBezTo>
                    <a:pt x="339" y="78"/>
                    <a:pt x="343" y="79"/>
                    <a:pt x="343" y="83"/>
                  </a:cubicBezTo>
                  <a:cubicBezTo>
                    <a:pt x="345" y="81"/>
                    <a:pt x="347" y="81"/>
                    <a:pt x="349" y="79"/>
                  </a:cubicBezTo>
                  <a:cubicBezTo>
                    <a:pt x="346" y="80"/>
                    <a:pt x="348" y="78"/>
                    <a:pt x="347" y="77"/>
                  </a:cubicBezTo>
                  <a:cubicBezTo>
                    <a:pt x="342" y="77"/>
                    <a:pt x="340" y="74"/>
                    <a:pt x="337" y="76"/>
                  </a:cubicBezTo>
                  <a:close/>
                  <a:moveTo>
                    <a:pt x="237" y="90"/>
                  </a:moveTo>
                  <a:cubicBezTo>
                    <a:pt x="244" y="91"/>
                    <a:pt x="247" y="83"/>
                    <a:pt x="250" y="78"/>
                  </a:cubicBezTo>
                  <a:cubicBezTo>
                    <a:pt x="243" y="73"/>
                    <a:pt x="237" y="84"/>
                    <a:pt x="237" y="90"/>
                  </a:cubicBezTo>
                  <a:close/>
                  <a:moveTo>
                    <a:pt x="286" y="79"/>
                  </a:moveTo>
                  <a:cubicBezTo>
                    <a:pt x="289" y="84"/>
                    <a:pt x="301" y="79"/>
                    <a:pt x="306" y="77"/>
                  </a:cubicBezTo>
                  <a:cubicBezTo>
                    <a:pt x="301" y="76"/>
                    <a:pt x="291" y="77"/>
                    <a:pt x="286" y="79"/>
                  </a:cubicBezTo>
                  <a:close/>
                  <a:moveTo>
                    <a:pt x="391" y="84"/>
                  </a:moveTo>
                  <a:cubicBezTo>
                    <a:pt x="399" y="87"/>
                    <a:pt x="410" y="85"/>
                    <a:pt x="417" y="86"/>
                  </a:cubicBezTo>
                  <a:cubicBezTo>
                    <a:pt x="407" y="82"/>
                    <a:pt x="396" y="76"/>
                    <a:pt x="382" y="77"/>
                  </a:cubicBezTo>
                  <a:cubicBezTo>
                    <a:pt x="385" y="78"/>
                    <a:pt x="387" y="82"/>
                    <a:pt x="391" y="84"/>
                  </a:cubicBezTo>
                  <a:close/>
                  <a:moveTo>
                    <a:pt x="137" y="79"/>
                  </a:moveTo>
                  <a:cubicBezTo>
                    <a:pt x="139" y="79"/>
                    <a:pt x="141" y="82"/>
                    <a:pt x="145" y="80"/>
                  </a:cubicBezTo>
                  <a:cubicBezTo>
                    <a:pt x="144" y="76"/>
                    <a:pt x="139" y="76"/>
                    <a:pt x="137" y="79"/>
                  </a:cubicBezTo>
                  <a:close/>
                  <a:moveTo>
                    <a:pt x="321" y="80"/>
                  </a:moveTo>
                  <a:cubicBezTo>
                    <a:pt x="325" y="83"/>
                    <a:pt x="330" y="84"/>
                    <a:pt x="338" y="83"/>
                  </a:cubicBezTo>
                  <a:cubicBezTo>
                    <a:pt x="335" y="77"/>
                    <a:pt x="327" y="76"/>
                    <a:pt x="321" y="80"/>
                  </a:cubicBezTo>
                  <a:close/>
                  <a:moveTo>
                    <a:pt x="202" y="78"/>
                  </a:moveTo>
                  <a:cubicBezTo>
                    <a:pt x="201" y="80"/>
                    <a:pt x="200" y="82"/>
                    <a:pt x="199" y="83"/>
                  </a:cubicBezTo>
                  <a:cubicBezTo>
                    <a:pt x="207" y="86"/>
                    <a:pt x="224" y="104"/>
                    <a:pt x="230" y="91"/>
                  </a:cubicBezTo>
                  <a:cubicBezTo>
                    <a:pt x="221" y="86"/>
                    <a:pt x="211" y="81"/>
                    <a:pt x="202" y="78"/>
                  </a:cubicBezTo>
                  <a:close/>
                  <a:moveTo>
                    <a:pt x="97" y="84"/>
                  </a:moveTo>
                  <a:cubicBezTo>
                    <a:pt x="103" y="86"/>
                    <a:pt x="104" y="81"/>
                    <a:pt x="107" y="79"/>
                  </a:cubicBezTo>
                  <a:cubicBezTo>
                    <a:pt x="103" y="79"/>
                    <a:pt x="100" y="81"/>
                    <a:pt x="97" y="84"/>
                  </a:cubicBezTo>
                  <a:close/>
                  <a:moveTo>
                    <a:pt x="122" y="80"/>
                  </a:moveTo>
                  <a:cubicBezTo>
                    <a:pt x="124" y="81"/>
                    <a:pt x="126" y="79"/>
                    <a:pt x="124" y="79"/>
                  </a:cubicBezTo>
                  <a:cubicBezTo>
                    <a:pt x="124" y="80"/>
                    <a:pt x="122" y="78"/>
                    <a:pt x="122" y="80"/>
                  </a:cubicBezTo>
                  <a:close/>
                  <a:moveTo>
                    <a:pt x="256" y="80"/>
                  </a:moveTo>
                  <a:cubicBezTo>
                    <a:pt x="253" y="85"/>
                    <a:pt x="249" y="88"/>
                    <a:pt x="247" y="93"/>
                  </a:cubicBezTo>
                  <a:cubicBezTo>
                    <a:pt x="255" y="92"/>
                    <a:pt x="260" y="88"/>
                    <a:pt x="264" y="83"/>
                  </a:cubicBezTo>
                  <a:cubicBezTo>
                    <a:pt x="261" y="83"/>
                    <a:pt x="259" y="81"/>
                    <a:pt x="256" y="80"/>
                  </a:cubicBezTo>
                  <a:close/>
                  <a:moveTo>
                    <a:pt x="277" y="84"/>
                  </a:moveTo>
                  <a:cubicBezTo>
                    <a:pt x="281" y="84"/>
                    <a:pt x="283" y="85"/>
                    <a:pt x="285" y="83"/>
                  </a:cubicBezTo>
                  <a:cubicBezTo>
                    <a:pt x="283" y="81"/>
                    <a:pt x="278" y="80"/>
                    <a:pt x="277" y="84"/>
                  </a:cubicBezTo>
                  <a:close/>
                  <a:moveTo>
                    <a:pt x="295" y="86"/>
                  </a:moveTo>
                  <a:cubicBezTo>
                    <a:pt x="301" y="85"/>
                    <a:pt x="311" y="87"/>
                    <a:pt x="315" y="83"/>
                  </a:cubicBezTo>
                  <a:cubicBezTo>
                    <a:pt x="310" y="79"/>
                    <a:pt x="300" y="83"/>
                    <a:pt x="295" y="86"/>
                  </a:cubicBezTo>
                  <a:close/>
                  <a:moveTo>
                    <a:pt x="127" y="83"/>
                  </a:moveTo>
                  <a:cubicBezTo>
                    <a:pt x="129" y="84"/>
                    <a:pt x="130" y="86"/>
                    <a:pt x="134" y="86"/>
                  </a:cubicBezTo>
                  <a:cubicBezTo>
                    <a:pt x="134" y="85"/>
                    <a:pt x="137" y="85"/>
                    <a:pt x="138" y="83"/>
                  </a:cubicBezTo>
                  <a:cubicBezTo>
                    <a:pt x="137" y="82"/>
                    <a:pt x="135" y="81"/>
                    <a:pt x="133" y="82"/>
                  </a:cubicBezTo>
                  <a:cubicBezTo>
                    <a:pt x="133" y="84"/>
                    <a:pt x="131" y="84"/>
                    <a:pt x="129" y="84"/>
                  </a:cubicBezTo>
                  <a:cubicBezTo>
                    <a:pt x="128" y="83"/>
                    <a:pt x="131" y="82"/>
                    <a:pt x="128" y="82"/>
                  </a:cubicBezTo>
                  <a:cubicBezTo>
                    <a:pt x="128" y="82"/>
                    <a:pt x="127" y="82"/>
                    <a:pt x="127" y="83"/>
                  </a:cubicBezTo>
                  <a:close/>
                  <a:moveTo>
                    <a:pt x="457" y="85"/>
                  </a:moveTo>
                  <a:cubicBezTo>
                    <a:pt x="454" y="86"/>
                    <a:pt x="453" y="81"/>
                    <a:pt x="451" y="83"/>
                  </a:cubicBezTo>
                  <a:cubicBezTo>
                    <a:pt x="453" y="83"/>
                    <a:pt x="456" y="88"/>
                    <a:pt x="457" y="85"/>
                  </a:cubicBezTo>
                  <a:close/>
                  <a:moveTo>
                    <a:pt x="591" y="130"/>
                  </a:moveTo>
                  <a:cubicBezTo>
                    <a:pt x="592" y="131"/>
                    <a:pt x="594" y="131"/>
                    <a:pt x="595" y="133"/>
                  </a:cubicBezTo>
                  <a:cubicBezTo>
                    <a:pt x="595" y="134"/>
                    <a:pt x="595" y="135"/>
                    <a:pt x="595" y="136"/>
                  </a:cubicBezTo>
                  <a:cubicBezTo>
                    <a:pt x="600" y="141"/>
                    <a:pt x="603" y="148"/>
                    <a:pt x="609" y="150"/>
                  </a:cubicBezTo>
                  <a:cubicBezTo>
                    <a:pt x="599" y="121"/>
                    <a:pt x="572" y="102"/>
                    <a:pt x="548" y="85"/>
                  </a:cubicBezTo>
                  <a:cubicBezTo>
                    <a:pt x="544" y="85"/>
                    <a:pt x="541" y="82"/>
                    <a:pt x="539" y="83"/>
                  </a:cubicBezTo>
                  <a:cubicBezTo>
                    <a:pt x="558" y="96"/>
                    <a:pt x="578" y="110"/>
                    <a:pt x="591" y="130"/>
                  </a:cubicBezTo>
                  <a:close/>
                  <a:moveTo>
                    <a:pt x="423" y="83"/>
                  </a:moveTo>
                  <a:cubicBezTo>
                    <a:pt x="423" y="85"/>
                    <a:pt x="425" y="85"/>
                    <a:pt x="424" y="86"/>
                  </a:cubicBezTo>
                  <a:cubicBezTo>
                    <a:pt x="427" y="85"/>
                    <a:pt x="430" y="92"/>
                    <a:pt x="433" y="88"/>
                  </a:cubicBezTo>
                  <a:cubicBezTo>
                    <a:pt x="431" y="87"/>
                    <a:pt x="427" y="86"/>
                    <a:pt x="425" y="83"/>
                  </a:cubicBezTo>
                  <a:cubicBezTo>
                    <a:pt x="425" y="83"/>
                    <a:pt x="424" y="84"/>
                    <a:pt x="423" y="83"/>
                  </a:cubicBezTo>
                  <a:close/>
                  <a:moveTo>
                    <a:pt x="185" y="95"/>
                  </a:moveTo>
                  <a:cubicBezTo>
                    <a:pt x="187" y="93"/>
                    <a:pt x="188" y="87"/>
                    <a:pt x="191" y="87"/>
                  </a:cubicBezTo>
                  <a:cubicBezTo>
                    <a:pt x="191" y="85"/>
                    <a:pt x="189" y="84"/>
                    <a:pt x="186" y="83"/>
                  </a:cubicBezTo>
                  <a:cubicBezTo>
                    <a:pt x="187" y="88"/>
                    <a:pt x="183" y="92"/>
                    <a:pt x="185" y="95"/>
                  </a:cubicBezTo>
                  <a:close/>
                  <a:moveTo>
                    <a:pt x="156" y="87"/>
                  </a:moveTo>
                  <a:cubicBezTo>
                    <a:pt x="154" y="86"/>
                    <a:pt x="153" y="83"/>
                    <a:pt x="151" y="85"/>
                  </a:cubicBezTo>
                  <a:cubicBezTo>
                    <a:pt x="152" y="86"/>
                    <a:pt x="155" y="88"/>
                    <a:pt x="156" y="87"/>
                  </a:cubicBezTo>
                  <a:close/>
                  <a:moveTo>
                    <a:pt x="115" y="91"/>
                  </a:moveTo>
                  <a:cubicBezTo>
                    <a:pt x="118" y="91"/>
                    <a:pt x="119" y="93"/>
                    <a:pt x="123" y="93"/>
                  </a:cubicBezTo>
                  <a:cubicBezTo>
                    <a:pt x="125" y="91"/>
                    <a:pt x="128" y="90"/>
                    <a:pt x="130" y="88"/>
                  </a:cubicBezTo>
                  <a:cubicBezTo>
                    <a:pt x="125" y="87"/>
                    <a:pt x="118" y="84"/>
                    <a:pt x="115" y="91"/>
                  </a:cubicBezTo>
                  <a:close/>
                  <a:moveTo>
                    <a:pt x="334" y="86"/>
                  </a:moveTo>
                  <a:cubicBezTo>
                    <a:pt x="337" y="90"/>
                    <a:pt x="343" y="87"/>
                    <a:pt x="347" y="88"/>
                  </a:cubicBezTo>
                  <a:cubicBezTo>
                    <a:pt x="346" y="84"/>
                    <a:pt x="339" y="88"/>
                    <a:pt x="334" y="86"/>
                  </a:cubicBezTo>
                  <a:close/>
                  <a:moveTo>
                    <a:pt x="79" y="94"/>
                  </a:moveTo>
                  <a:cubicBezTo>
                    <a:pt x="82" y="92"/>
                    <a:pt x="86" y="90"/>
                    <a:pt x="88" y="86"/>
                  </a:cubicBezTo>
                  <a:cubicBezTo>
                    <a:pt x="84" y="87"/>
                    <a:pt x="77" y="91"/>
                    <a:pt x="79" y="94"/>
                  </a:cubicBezTo>
                  <a:close/>
                  <a:moveTo>
                    <a:pt x="147" y="87"/>
                  </a:moveTo>
                  <a:cubicBezTo>
                    <a:pt x="144" y="88"/>
                    <a:pt x="142" y="90"/>
                    <a:pt x="140" y="92"/>
                  </a:cubicBezTo>
                  <a:cubicBezTo>
                    <a:pt x="150" y="97"/>
                    <a:pt x="159" y="103"/>
                    <a:pt x="168" y="108"/>
                  </a:cubicBezTo>
                  <a:cubicBezTo>
                    <a:pt x="169" y="105"/>
                    <a:pt x="172" y="103"/>
                    <a:pt x="173" y="99"/>
                  </a:cubicBezTo>
                  <a:cubicBezTo>
                    <a:pt x="164" y="95"/>
                    <a:pt x="156" y="91"/>
                    <a:pt x="147" y="87"/>
                  </a:cubicBezTo>
                  <a:close/>
                  <a:moveTo>
                    <a:pt x="313" y="88"/>
                  </a:moveTo>
                  <a:cubicBezTo>
                    <a:pt x="310" y="89"/>
                    <a:pt x="304" y="88"/>
                    <a:pt x="302" y="90"/>
                  </a:cubicBezTo>
                  <a:cubicBezTo>
                    <a:pt x="308" y="92"/>
                    <a:pt x="315" y="90"/>
                    <a:pt x="323" y="90"/>
                  </a:cubicBezTo>
                  <a:cubicBezTo>
                    <a:pt x="322" y="86"/>
                    <a:pt x="316" y="88"/>
                    <a:pt x="313" y="88"/>
                  </a:cubicBezTo>
                  <a:close/>
                  <a:moveTo>
                    <a:pt x="191" y="104"/>
                  </a:moveTo>
                  <a:cubicBezTo>
                    <a:pt x="198" y="102"/>
                    <a:pt x="205" y="99"/>
                    <a:pt x="214" y="99"/>
                  </a:cubicBezTo>
                  <a:cubicBezTo>
                    <a:pt x="209" y="94"/>
                    <a:pt x="204" y="90"/>
                    <a:pt x="197" y="88"/>
                  </a:cubicBezTo>
                  <a:cubicBezTo>
                    <a:pt x="195" y="94"/>
                    <a:pt x="194" y="99"/>
                    <a:pt x="191" y="104"/>
                  </a:cubicBezTo>
                  <a:close/>
                  <a:moveTo>
                    <a:pt x="504" y="102"/>
                  </a:moveTo>
                  <a:cubicBezTo>
                    <a:pt x="514" y="107"/>
                    <a:pt x="521" y="114"/>
                    <a:pt x="530" y="119"/>
                  </a:cubicBezTo>
                  <a:cubicBezTo>
                    <a:pt x="523" y="102"/>
                    <a:pt x="505" y="94"/>
                    <a:pt x="485" y="89"/>
                  </a:cubicBezTo>
                  <a:cubicBezTo>
                    <a:pt x="490" y="95"/>
                    <a:pt x="499" y="97"/>
                    <a:pt x="504" y="102"/>
                  </a:cubicBezTo>
                  <a:close/>
                  <a:moveTo>
                    <a:pt x="378" y="91"/>
                  </a:moveTo>
                  <a:cubicBezTo>
                    <a:pt x="387" y="94"/>
                    <a:pt x="395" y="98"/>
                    <a:pt x="403" y="102"/>
                  </a:cubicBezTo>
                  <a:cubicBezTo>
                    <a:pt x="397" y="96"/>
                    <a:pt x="391" y="87"/>
                    <a:pt x="378" y="91"/>
                  </a:cubicBezTo>
                  <a:close/>
                  <a:moveTo>
                    <a:pt x="516" y="96"/>
                  </a:moveTo>
                  <a:cubicBezTo>
                    <a:pt x="518" y="96"/>
                    <a:pt x="519" y="97"/>
                    <a:pt x="520" y="96"/>
                  </a:cubicBezTo>
                  <a:cubicBezTo>
                    <a:pt x="517" y="94"/>
                    <a:pt x="513" y="92"/>
                    <a:pt x="509" y="90"/>
                  </a:cubicBezTo>
                  <a:cubicBezTo>
                    <a:pt x="510" y="93"/>
                    <a:pt x="516" y="92"/>
                    <a:pt x="516" y="96"/>
                  </a:cubicBezTo>
                  <a:close/>
                  <a:moveTo>
                    <a:pt x="342" y="92"/>
                  </a:moveTo>
                  <a:cubicBezTo>
                    <a:pt x="344" y="93"/>
                    <a:pt x="346" y="94"/>
                    <a:pt x="349" y="94"/>
                  </a:cubicBezTo>
                  <a:cubicBezTo>
                    <a:pt x="349" y="92"/>
                    <a:pt x="351" y="92"/>
                    <a:pt x="351" y="91"/>
                  </a:cubicBezTo>
                  <a:cubicBezTo>
                    <a:pt x="347" y="91"/>
                    <a:pt x="344" y="91"/>
                    <a:pt x="342" y="92"/>
                  </a:cubicBezTo>
                  <a:close/>
                  <a:moveTo>
                    <a:pt x="379" y="94"/>
                  </a:moveTo>
                  <a:cubicBezTo>
                    <a:pt x="379" y="92"/>
                    <a:pt x="376" y="93"/>
                    <a:pt x="375" y="91"/>
                  </a:cubicBezTo>
                  <a:cubicBezTo>
                    <a:pt x="375" y="94"/>
                    <a:pt x="377" y="94"/>
                    <a:pt x="379" y="94"/>
                  </a:cubicBezTo>
                  <a:close/>
                  <a:moveTo>
                    <a:pt x="436" y="110"/>
                  </a:moveTo>
                  <a:cubicBezTo>
                    <a:pt x="437" y="109"/>
                    <a:pt x="438" y="108"/>
                    <a:pt x="440" y="108"/>
                  </a:cubicBezTo>
                  <a:cubicBezTo>
                    <a:pt x="440" y="111"/>
                    <a:pt x="442" y="112"/>
                    <a:pt x="444" y="113"/>
                  </a:cubicBezTo>
                  <a:cubicBezTo>
                    <a:pt x="450" y="113"/>
                    <a:pt x="457" y="118"/>
                    <a:pt x="464" y="120"/>
                  </a:cubicBezTo>
                  <a:cubicBezTo>
                    <a:pt x="458" y="111"/>
                    <a:pt x="450" y="108"/>
                    <a:pt x="442" y="102"/>
                  </a:cubicBezTo>
                  <a:cubicBezTo>
                    <a:pt x="439" y="100"/>
                    <a:pt x="437" y="97"/>
                    <a:pt x="434" y="96"/>
                  </a:cubicBezTo>
                  <a:cubicBezTo>
                    <a:pt x="425" y="91"/>
                    <a:pt x="413" y="93"/>
                    <a:pt x="403" y="91"/>
                  </a:cubicBezTo>
                  <a:cubicBezTo>
                    <a:pt x="413" y="99"/>
                    <a:pt x="422" y="107"/>
                    <a:pt x="436" y="110"/>
                  </a:cubicBezTo>
                  <a:close/>
                  <a:moveTo>
                    <a:pt x="233" y="94"/>
                  </a:moveTo>
                  <a:cubicBezTo>
                    <a:pt x="234" y="95"/>
                    <a:pt x="235" y="94"/>
                    <a:pt x="235" y="93"/>
                  </a:cubicBezTo>
                  <a:cubicBezTo>
                    <a:pt x="234" y="93"/>
                    <a:pt x="234" y="92"/>
                    <a:pt x="233" y="92"/>
                  </a:cubicBezTo>
                  <a:cubicBezTo>
                    <a:pt x="233" y="93"/>
                    <a:pt x="232" y="93"/>
                    <a:pt x="233" y="94"/>
                  </a:cubicBezTo>
                  <a:close/>
                  <a:moveTo>
                    <a:pt x="105" y="96"/>
                  </a:moveTo>
                  <a:cubicBezTo>
                    <a:pt x="109" y="102"/>
                    <a:pt x="117" y="102"/>
                    <a:pt x="120" y="96"/>
                  </a:cubicBezTo>
                  <a:cubicBezTo>
                    <a:pt x="115" y="94"/>
                    <a:pt x="107" y="90"/>
                    <a:pt x="105" y="96"/>
                  </a:cubicBezTo>
                  <a:close/>
                  <a:moveTo>
                    <a:pt x="133" y="98"/>
                  </a:moveTo>
                  <a:cubicBezTo>
                    <a:pt x="144" y="103"/>
                    <a:pt x="154" y="108"/>
                    <a:pt x="165" y="113"/>
                  </a:cubicBezTo>
                  <a:cubicBezTo>
                    <a:pt x="165" y="110"/>
                    <a:pt x="161" y="111"/>
                    <a:pt x="162" y="108"/>
                  </a:cubicBezTo>
                  <a:cubicBezTo>
                    <a:pt x="151" y="105"/>
                    <a:pt x="149" y="98"/>
                    <a:pt x="140" y="97"/>
                  </a:cubicBezTo>
                  <a:cubicBezTo>
                    <a:pt x="140" y="96"/>
                    <a:pt x="139" y="95"/>
                    <a:pt x="139" y="94"/>
                  </a:cubicBezTo>
                  <a:cubicBezTo>
                    <a:pt x="138" y="94"/>
                    <a:pt x="137" y="94"/>
                    <a:pt x="137" y="93"/>
                  </a:cubicBezTo>
                  <a:cubicBezTo>
                    <a:pt x="136" y="96"/>
                    <a:pt x="134" y="96"/>
                    <a:pt x="133" y="98"/>
                  </a:cubicBezTo>
                  <a:close/>
                  <a:moveTo>
                    <a:pt x="278" y="94"/>
                  </a:moveTo>
                  <a:cubicBezTo>
                    <a:pt x="278" y="95"/>
                    <a:pt x="277" y="96"/>
                    <a:pt x="278" y="96"/>
                  </a:cubicBezTo>
                  <a:cubicBezTo>
                    <a:pt x="279" y="95"/>
                    <a:pt x="280" y="95"/>
                    <a:pt x="282" y="95"/>
                  </a:cubicBezTo>
                  <a:cubicBezTo>
                    <a:pt x="281" y="92"/>
                    <a:pt x="280" y="94"/>
                    <a:pt x="278" y="94"/>
                  </a:cubicBezTo>
                  <a:close/>
                  <a:moveTo>
                    <a:pt x="253" y="99"/>
                  </a:moveTo>
                  <a:cubicBezTo>
                    <a:pt x="258" y="101"/>
                    <a:pt x="270" y="98"/>
                    <a:pt x="273" y="96"/>
                  </a:cubicBezTo>
                  <a:cubicBezTo>
                    <a:pt x="267" y="94"/>
                    <a:pt x="256" y="94"/>
                    <a:pt x="253" y="99"/>
                  </a:cubicBezTo>
                  <a:close/>
                  <a:moveTo>
                    <a:pt x="310" y="96"/>
                  </a:moveTo>
                  <a:cubicBezTo>
                    <a:pt x="316" y="99"/>
                    <a:pt x="319" y="105"/>
                    <a:pt x="329" y="104"/>
                  </a:cubicBezTo>
                  <a:cubicBezTo>
                    <a:pt x="329" y="100"/>
                    <a:pt x="333" y="100"/>
                    <a:pt x="334" y="96"/>
                  </a:cubicBezTo>
                  <a:cubicBezTo>
                    <a:pt x="327" y="96"/>
                    <a:pt x="317" y="94"/>
                    <a:pt x="310" y="96"/>
                  </a:cubicBezTo>
                  <a:close/>
                  <a:moveTo>
                    <a:pt x="311" y="104"/>
                  </a:moveTo>
                  <a:cubicBezTo>
                    <a:pt x="305" y="102"/>
                    <a:pt x="291" y="90"/>
                    <a:pt x="290" y="104"/>
                  </a:cubicBezTo>
                  <a:cubicBezTo>
                    <a:pt x="297" y="108"/>
                    <a:pt x="304" y="112"/>
                    <a:pt x="313" y="110"/>
                  </a:cubicBezTo>
                  <a:cubicBezTo>
                    <a:pt x="312" y="108"/>
                    <a:pt x="311" y="106"/>
                    <a:pt x="311" y="104"/>
                  </a:cubicBezTo>
                  <a:close/>
                  <a:moveTo>
                    <a:pt x="308" y="100"/>
                  </a:moveTo>
                  <a:cubicBezTo>
                    <a:pt x="308" y="97"/>
                    <a:pt x="306" y="97"/>
                    <a:pt x="304" y="97"/>
                  </a:cubicBezTo>
                  <a:cubicBezTo>
                    <a:pt x="304" y="99"/>
                    <a:pt x="307" y="99"/>
                    <a:pt x="308" y="100"/>
                  </a:cubicBezTo>
                  <a:close/>
                  <a:moveTo>
                    <a:pt x="388" y="99"/>
                  </a:moveTo>
                  <a:cubicBezTo>
                    <a:pt x="389" y="99"/>
                    <a:pt x="389" y="99"/>
                    <a:pt x="390" y="100"/>
                  </a:cubicBezTo>
                  <a:cubicBezTo>
                    <a:pt x="391" y="98"/>
                    <a:pt x="385" y="97"/>
                    <a:pt x="387" y="98"/>
                  </a:cubicBezTo>
                  <a:cubicBezTo>
                    <a:pt x="387" y="98"/>
                    <a:pt x="388" y="99"/>
                    <a:pt x="388" y="99"/>
                  </a:cubicBezTo>
                  <a:close/>
                  <a:moveTo>
                    <a:pt x="186" y="102"/>
                  </a:moveTo>
                  <a:cubicBezTo>
                    <a:pt x="188" y="103"/>
                    <a:pt x="189" y="98"/>
                    <a:pt x="187" y="98"/>
                  </a:cubicBezTo>
                  <a:cubicBezTo>
                    <a:pt x="188" y="100"/>
                    <a:pt x="186" y="100"/>
                    <a:pt x="186" y="102"/>
                  </a:cubicBezTo>
                  <a:close/>
                  <a:moveTo>
                    <a:pt x="356" y="99"/>
                  </a:moveTo>
                  <a:cubicBezTo>
                    <a:pt x="366" y="105"/>
                    <a:pt x="375" y="111"/>
                    <a:pt x="385" y="116"/>
                  </a:cubicBezTo>
                  <a:cubicBezTo>
                    <a:pt x="385" y="114"/>
                    <a:pt x="387" y="115"/>
                    <a:pt x="386" y="113"/>
                  </a:cubicBezTo>
                  <a:cubicBezTo>
                    <a:pt x="375" y="107"/>
                    <a:pt x="369" y="97"/>
                    <a:pt x="356" y="99"/>
                  </a:cubicBezTo>
                  <a:close/>
                  <a:moveTo>
                    <a:pt x="448" y="100"/>
                  </a:moveTo>
                  <a:cubicBezTo>
                    <a:pt x="447" y="100"/>
                    <a:pt x="444" y="98"/>
                    <a:pt x="443" y="99"/>
                  </a:cubicBezTo>
                  <a:cubicBezTo>
                    <a:pt x="444" y="99"/>
                    <a:pt x="447" y="101"/>
                    <a:pt x="448" y="100"/>
                  </a:cubicBezTo>
                  <a:close/>
                  <a:moveTo>
                    <a:pt x="98" y="102"/>
                  </a:moveTo>
                  <a:cubicBezTo>
                    <a:pt x="102" y="103"/>
                    <a:pt x="106" y="107"/>
                    <a:pt x="109" y="104"/>
                  </a:cubicBezTo>
                  <a:cubicBezTo>
                    <a:pt x="106" y="102"/>
                    <a:pt x="104" y="99"/>
                    <a:pt x="101" y="99"/>
                  </a:cubicBezTo>
                  <a:cubicBezTo>
                    <a:pt x="100" y="100"/>
                    <a:pt x="98" y="100"/>
                    <a:pt x="98" y="102"/>
                  </a:cubicBezTo>
                  <a:close/>
                  <a:moveTo>
                    <a:pt x="283" y="102"/>
                  </a:moveTo>
                  <a:cubicBezTo>
                    <a:pt x="283" y="101"/>
                    <a:pt x="285" y="102"/>
                    <a:pt x="286" y="102"/>
                  </a:cubicBezTo>
                  <a:cubicBezTo>
                    <a:pt x="286" y="101"/>
                    <a:pt x="286" y="100"/>
                    <a:pt x="286" y="99"/>
                  </a:cubicBezTo>
                  <a:cubicBezTo>
                    <a:pt x="283" y="98"/>
                    <a:pt x="282" y="101"/>
                    <a:pt x="283" y="102"/>
                  </a:cubicBezTo>
                  <a:close/>
                  <a:moveTo>
                    <a:pt x="332" y="104"/>
                  </a:moveTo>
                  <a:cubicBezTo>
                    <a:pt x="335" y="105"/>
                    <a:pt x="336" y="107"/>
                    <a:pt x="339" y="108"/>
                  </a:cubicBezTo>
                  <a:cubicBezTo>
                    <a:pt x="341" y="107"/>
                    <a:pt x="343" y="104"/>
                    <a:pt x="344" y="101"/>
                  </a:cubicBezTo>
                  <a:cubicBezTo>
                    <a:pt x="341" y="95"/>
                    <a:pt x="335" y="101"/>
                    <a:pt x="332" y="104"/>
                  </a:cubicBezTo>
                  <a:close/>
                  <a:moveTo>
                    <a:pt x="117" y="104"/>
                  </a:moveTo>
                  <a:cubicBezTo>
                    <a:pt x="118" y="105"/>
                    <a:pt x="119" y="106"/>
                    <a:pt x="121" y="105"/>
                  </a:cubicBezTo>
                  <a:cubicBezTo>
                    <a:pt x="120" y="101"/>
                    <a:pt x="124" y="102"/>
                    <a:pt x="125" y="99"/>
                  </a:cubicBezTo>
                  <a:cubicBezTo>
                    <a:pt x="122" y="101"/>
                    <a:pt x="118" y="101"/>
                    <a:pt x="117" y="104"/>
                  </a:cubicBezTo>
                  <a:close/>
                  <a:moveTo>
                    <a:pt x="484" y="105"/>
                  </a:moveTo>
                  <a:cubicBezTo>
                    <a:pt x="481" y="103"/>
                    <a:pt x="477" y="99"/>
                    <a:pt x="475" y="100"/>
                  </a:cubicBezTo>
                  <a:cubicBezTo>
                    <a:pt x="477" y="102"/>
                    <a:pt x="480" y="103"/>
                    <a:pt x="484" y="105"/>
                  </a:cubicBezTo>
                  <a:close/>
                  <a:moveTo>
                    <a:pt x="546" y="109"/>
                  </a:moveTo>
                  <a:cubicBezTo>
                    <a:pt x="540" y="106"/>
                    <a:pt x="539" y="100"/>
                    <a:pt x="532" y="99"/>
                  </a:cubicBezTo>
                  <a:cubicBezTo>
                    <a:pt x="532" y="101"/>
                    <a:pt x="532" y="102"/>
                    <a:pt x="531" y="102"/>
                  </a:cubicBezTo>
                  <a:cubicBezTo>
                    <a:pt x="536" y="104"/>
                    <a:pt x="541" y="108"/>
                    <a:pt x="546" y="109"/>
                  </a:cubicBezTo>
                  <a:close/>
                  <a:moveTo>
                    <a:pt x="586" y="111"/>
                  </a:moveTo>
                  <a:cubicBezTo>
                    <a:pt x="583" y="106"/>
                    <a:pt x="579" y="102"/>
                    <a:pt x="574" y="99"/>
                  </a:cubicBezTo>
                  <a:cubicBezTo>
                    <a:pt x="577" y="103"/>
                    <a:pt x="581" y="107"/>
                    <a:pt x="586" y="111"/>
                  </a:cubicBezTo>
                  <a:close/>
                  <a:moveTo>
                    <a:pt x="56" y="113"/>
                  </a:moveTo>
                  <a:cubicBezTo>
                    <a:pt x="63" y="114"/>
                    <a:pt x="66" y="106"/>
                    <a:pt x="70" y="102"/>
                  </a:cubicBezTo>
                  <a:cubicBezTo>
                    <a:pt x="64" y="100"/>
                    <a:pt x="58" y="107"/>
                    <a:pt x="56" y="113"/>
                  </a:cubicBezTo>
                  <a:close/>
                  <a:moveTo>
                    <a:pt x="123" y="108"/>
                  </a:moveTo>
                  <a:cubicBezTo>
                    <a:pt x="126" y="110"/>
                    <a:pt x="128" y="112"/>
                    <a:pt x="131" y="113"/>
                  </a:cubicBezTo>
                  <a:cubicBezTo>
                    <a:pt x="133" y="109"/>
                    <a:pt x="136" y="107"/>
                    <a:pt x="138" y="104"/>
                  </a:cubicBezTo>
                  <a:cubicBezTo>
                    <a:pt x="132" y="99"/>
                    <a:pt x="125" y="101"/>
                    <a:pt x="123" y="108"/>
                  </a:cubicBezTo>
                  <a:close/>
                  <a:moveTo>
                    <a:pt x="272" y="109"/>
                  </a:moveTo>
                  <a:cubicBezTo>
                    <a:pt x="273" y="108"/>
                    <a:pt x="274" y="107"/>
                    <a:pt x="274" y="104"/>
                  </a:cubicBezTo>
                  <a:cubicBezTo>
                    <a:pt x="271" y="104"/>
                    <a:pt x="267" y="102"/>
                    <a:pt x="262" y="104"/>
                  </a:cubicBezTo>
                  <a:cubicBezTo>
                    <a:pt x="266" y="105"/>
                    <a:pt x="268" y="108"/>
                    <a:pt x="272" y="109"/>
                  </a:cubicBezTo>
                  <a:close/>
                  <a:moveTo>
                    <a:pt x="89" y="110"/>
                  </a:moveTo>
                  <a:cubicBezTo>
                    <a:pt x="92" y="111"/>
                    <a:pt x="95" y="113"/>
                    <a:pt x="97" y="115"/>
                  </a:cubicBezTo>
                  <a:cubicBezTo>
                    <a:pt x="98" y="111"/>
                    <a:pt x="103" y="111"/>
                    <a:pt x="103" y="107"/>
                  </a:cubicBezTo>
                  <a:cubicBezTo>
                    <a:pt x="97" y="104"/>
                    <a:pt x="92" y="103"/>
                    <a:pt x="89" y="110"/>
                  </a:cubicBezTo>
                  <a:close/>
                  <a:moveTo>
                    <a:pt x="242" y="106"/>
                  </a:moveTo>
                  <a:cubicBezTo>
                    <a:pt x="243" y="108"/>
                    <a:pt x="247" y="109"/>
                    <a:pt x="250" y="111"/>
                  </a:cubicBezTo>
                  <a:cubicBezTo>
                    <a:pt x="250" y="108"/>
                    <a:pt x="251" y="107"/>
                    <a:pt x="251" y="104"/>
                  </a:cubicBezTo>
                  <a:cubicBezTo>
                    <a:pt x="247" y="104"/>
                    <a:pt x="246" y="106"/>
                    <a:pt x="242" y="106"/>
                  </a:cubicBezTo>
                  <a:close/>
                  <a:moveTo>
                    <a:pt x="70" y="112"/>
                  </a:moveTo>
                  <a:cubicBezTo>
                    <a:pt x="73" y="111"/>
                    <a:pt x="75" y="109"/>
                    <a:pt x="76" y="106"/>
                  </a:cubicBezTo>
                  <a:cubicBezTo>
                    <a:pt x="76" y="106"/>
                    <a:pt x="75" y="105"/>
                    <a:pt x="75" y="105"/>
                  </a:cubicBezTo>
                  <a:cubicBezTo>
                    <a:pt x="74" y="107"/>
                    <a:pt x="69" y="109"/>
                    <a:pt x="70" y="112"/>
                  </a:cubicBezTo>
                  <a:close/>
                  <a:moveTo>
                    <a:pt x="180" y="108"/>
                  </a:moveTo>
                  <a:cubicBezTo>
                    <a:pt x="182" y="108"/>
                    <a:pt x="184" y="107"/>
                    <a:pt x="185" y="106"/>
                  </a:cubicBezTo>
                  <a:cubicBezTo>
                    <a:pt x="184" y="106"/>
                    <a:pt x="184" y="105"/>
                    <a:pt x="183" y="105"/>
                  </a:cubicBezTo>
                  <a:cubicBezTo>
                    <a:pt x="182" y="106"/>
                    <a:pt x="180" y="107"/>
                    <a:pt x="180" y="108"/>
                  </a:cubicBezTo>
                  <a:close/>
                  <a:moveTo>
                    <a:pt x="479" y="111"/>
                  </a:moveTo>
                  <a:cubicBezTo>
                    <a:pt x="477" y="108"/>
                    <a:pt x="471" y="105"/>
                    <a:pt x="468" y="105"/>
                  </a:cubicBezTo>
                  <a:cubicBezTo>
                    <a:pt x="471" y="108"/>
                    <a:pt x="475" y="110"/>
                    <a:pt x="479" y="111"/>
                  </a:cubicBezTo>
                  <a:close/>
                  <a:moveTo>
                    <a:pt x="255" y="113"/>
                  </a:moveTo>
                  <a:cubicBezTo>
                    <a:pt x="258" y="114"/>
                    <a:pt x="261" y="116"/>
                    <a:pt x="265" y="118"/>
                  </a:cubicBezTo>
                  <a:cubicBezTo>
                    <a:pt x="267" y="117"/>
                    <a:pt x="269" y="115"/>
                    <a:pt x="269" y="113"/>
                  </a:cubicBezTo>
                  <a:cubicBezTo>
                    <a:pt x="266" y="109"/>
                    <a:pt x="260" y="108"/>
                    <a:pt x="256" y="105"/>
                  </a:cubicBezTo>
                  <a:cubicBezTo>
                    <a:pt x="254" y="107"/>
                    <a:pt x="254" y="110"/>
                    <a:pt x="255" y="113"/>
                  </a:cubicBezTo>
                  <a:close/>
                  <a:moveTo>
                    <a:pt x="414" y="114"/>
                  </a:moveTo>
                  <a:cubicBezTo>
                    <a:pt x="415" y="116"/>
                    <a:pt x="412" y="115"/>
                    <a:pt x="413" y="117"/>
                  </a:cubicBezTo>
                  <a:cubicBezTo>
                    <a:pt x="417" y="120"/>
                    <a:pt x="421" y="123"/>
                    <a:pt x="425" y="125"/>
                  </a:cubicBezTo>
                  <a:cubicBezTo>
                    <a:pt x="426" y="123"/>
                    <a:pt x="428" y="123"/>
                    <a:pt x="428" y="120"/>
                  </a:cubicBezTo>
                  <a:cubicBezTo>
                    <a:pt x="419" y="116"/>
                    <a:pt x="414" y="108"/>
                    <a:pt x="403" y="105"/>
                  </a:cubicBezTo>
                  <a:cubicBezTo>
                    <a:pt x="406" y="109"/>
                    <a:pt x="412" y="110"/>
                    <a:pt x="414" y="114"/>
                  </a:cubicBezTo>
                  <a:close/>
                  <a:moveTo>
                    <a:pt x="116" y="109"/>
                  </a:moveTo>
                  <a:cubicBezTo>
                    <a:pt x="116" y="107"/>
                    <a:pt x="114" y="107"/>
                    <a:pt x="113" y="107"/>
                  </a:cubicBezTo>
                  <a:cubicBezTo>
                    <a:pt x="113" y="109"/>
                    <a:pt x="114" y="109"/>
                    <a:pt x="116" y="109"/>
                  </a:cubicBezTo>
                  <a:close/>
                  <a:moveTo>
                    <a:pt x="140" y="119"/>
                  </a:moveTo>
                  <a:cubicBezTo>
                    <a:pt x="144" y="121"/>
                    <a:pt x="146" y="123"/>
                    <a:pt x="149" y="125"/>
                  </a:cubicBezTo>
                  <a:cubicBezTo>
                    <a:pt x="154" y="122"/>
                    <a:pt x="159" y="119"/>
                    <a:pt x="163" y="116"/>
                  </a:cubicBezTo>
                  <a:cubicBezTo>
                    <a:pt x="158" y="111"/>
                    <a:pt x="151" y="109"/>
                    <a:pt x="144" y="107"/>
                  </a:cubicBezTo>
                  <a:cubicBezTo>
                    <a:pt x="143" y="111"/>
                    <a:pt x="141" y="116"/>
                    <a:pt x="140" y="119"/>
                  </a:cubicBezTo>
                  <a:close/>
                  <a:moveTo>
                    <a:pt x="552" y="110"/>
                  </a:moveTo>
                  <a:cubicBezTo>
                    <a:pt x="552" y="108"/>
                    <a:pt x="550" y="108"/>
                    <a:pt x="548" y="107"/>
                  </a:cubicBezTo>
                  <a:cubicBezTo>
                    <a:pt x="548" y="109"/>
                    <a:pt x="549" y="110"/>
                    <a:pt x="552" y="110"/>
                  </a:cubicBezTo>
                  <a:close/>
                  <a:moveTo>
                    <a:pt x="244" y="112"/>
                  </a:moveTo>
                  <a:cubicBezTo>
                    <a:pt x="243" y="109"/>
                    <a:pt x="241" y="109"/>
                    <a:pt x="238" y="108"/>
                  </a:cubicBezTo>
                  <a:cubicBezTo>
                    <a:pt x="239" y="110"/>
                    <a:pt x="243" y="110"/>
                    <a:pt x="244" y="112"/>
                  </a:cubicBezTo>
                  <a:close/>
                  <a:moveTo>
                    <a:pt x="457" y="108"/>
                  </a:moveTo>
                  <a:cubicBezTo>
                    <a:pt x="461" y="113"/>
                    <a:pt x="465" y="118"/>
                    <a:pt x="472" y="121"/>
                  </a:cubicBezTo>
                  <a:cubicBezTo>
                    <a:pt x="473" y="114"/>
                    <a:pt x="462" y="110"/>
                    <a:pt x="457" y="108"/>
                  </a:cubicBezTo>
                  <a:close/>
                  <a:moveTo>
                    <a:pt x="614" y="144"/>
                  </a:moveTo>
                  <a:cubicBezTo>
                    <a:pt x="611" y="127"/>
                    <a:pt x="602" y="113"/>
                    <a:pt x="588" y="109"/>
                  </a:cubicBezTo>
                  <a:cubicBezTo>
                    <a:pt x="597" y="120"/>
                    <a:pt x="604" y="133"/>
                    <a:pt x="614" y="144"/>
                  </a:cubicBezTo>
                  <a:close/>
                  <a:moveTo>
                    <a:pt x="423" y="110"/>
                  </a:moveTo>
                  <a:cubicBezTo>
                    <a:pt x="422" y="110"/>
                    <a:pt x="422" y="109"/>
                    <a:pt x="420" y="109"/>
                  </a:cubicBezTo>
                  <a:cubicBezTo>
                    <a:pt x="419" y="111"/>
                    <a:pt x="423" y="111"/>
                    <a:pt x="423" y="110"/>
                  </a:cubicBezTo>
                  <a:close/>
                  <a:moveTo>
                    <a:pt x="358" y="111"/>
                  </a:moveTo>
                  <a:cubicBezTo>
                    <a:pt x="358" y="110"/>
                    <a:pt x="354" y="109"/>
                    <a:pt x="354" y="110"/>
                  </a:cubicBezTo>
                  <a:cubicBezTo>
                    <a:pt x="355" y="110"/>
                    <a:pt x="357" y="112"/>
                    <a:pt x="358" y="111"/>
                  </a:cubicBezTo>
                  <a:close/>
                  <a:moveTo>
                    <a:pt x="103" y="119"/>
                  </a:moveTo>
                  <a:cubicBezTo>
                    <a:pt x="105" y="119"/>
                    <a:pt x="105" y="121"/>
                    <a:pt x="107" y="121"/>
                  </a:cubicBezTo>
                  <a:cubicBezTo>
                    <a:pt x="109" y="117"/>
                    <a:pt x="113" y="116"/>
                    <a:pt x="114" y="111"/>
                  </a:cubicBezTo>
                  <a:cubicBezTo>
                    <a:pt x="108" y="108"/>
                    <a:pt x="106" y="116"/>
                    <a:pt x="103" y="119"/>
                  </a:cubicBezTo>
                  <a:close/>
                  <a:moveTo>
                    <a:pt x="81" y="116"/>
                  </a:moveTo>
                  <a:cubicBezTo>
                    <a:pt x="84" y="114"/>
                    <a:pt x="89" y="114"/>
                    <a:pt x="89" y="118"/>
                  </a:cubicBezTo>
                  <a:cubicBezTo>
                    <a:pt x="88" y="121"/>
                    <a:pt x="85" y="123"/>
                    <a:pt x="86" y="125"/>
                  </a:cubicBezTo>
                  <a:cubicBezTo>
                    <a:pt x="91" y="124"/>
                    <a:pt x="93" y="121"/>
                    <a:pt x="93" y="116"/>
                  </a:cubicBezTo>
                  <a:cubicBezTo>
                    <a:pt x="92" y="115"/>
                    <a:pt x="87" y="113"/>
                    <a:pt x="85" y="111"/>
                  </a:cubicBezTo>
                  <a:cubicBezTo>
                    <a:pt x="84" y="113"/>
                    <a:pt x="82" y="114"/>
                    <a:pt x="81" y="116"/>
                  </a:cubicBezTo>
                  <a:close/>
                  <a:moveTo>
                    <a:pt x="178" y="114"/>
                  </a:moveTo>
                  <a:cubicBezTo>
                    <a:pt x="180" y="114"/>
                    <a:pt x="184" y="113"/>
                    <a:pt x="183" y="111"/>
                  </a:cubicBezTo>
                  <a:cubicBezTo>
                    <a:pt x="182" y="113"/>
                    <a:pt x="178" y="111"/>
                    <a:pt x="178" y="114"/>
                  </a:cubicBezTo>
                  <a:close/>
                  <a:moveTo>
                    <a:pt x="227" y="118"/>
                  </a:moveTo>
                  <a:cubicBezTo>
                    <a:pt x="235" y="120"/>
                    <a:pt x="241" y="126"/>
                    <a:pt x="250" y="122"/>
                  </a:cubicBezTo>
                  <a:cubicBezTo>
                    <a:pt x="247" y="117"/>
                    <a:pt x="240" y="116"/>
                    <a:pt x="237" y="111"/>
                  </a:cubicBezTo>
                  <a:cubicBezTo>
                    <a:pt x="235" y="111"/>
                    <a:pt x="234" y="111"/>
                    <a:pt x="233" y="111"/>
                  </a:cubicBezTo>
                  <a:cubicBezTo>
                    <a:pt x="232" y="115"/>
                    <a:pt x="229" y="115"/>
                    <a:pt x="227" y="118"/>
                  </a:cubicBezTo>
                  <a:close/>
                  <a:moveTo>
                    <a:pt x="544" y="131"/>
                  </a:moveTo>
                  <a:cubicBezTo>
                    <a:pt x="544" y="127"/>
                    <a:pt x="546" y="125"/>
                    <a:pt x="545" y="121"/>
                  </a:cubicBezTo>
                  <a:cubicBezTo>
                    <a:pt x="540" y="118"/>
                    <a:pt x="534" y="112"/>
                    <a:pt x="529" y="111"/>
                  </a:cubicBezTo>
                  <a:cubicBezTo>
                    <a:pt x="535" y="117"/>
                    <a:pt x="535" y="128"/>
                    <a:pt x="544" y="131"/>
                  </a:cubicBezTo>
                  <a:close/>
                  <a:moveTo>
                    <a:pt x="547" y="116"/>
                  </a:moveTo>
                  <a:cubicBezTo>
                    <a:pt x="545" y="113"/>
                    <a:pt x="541" y="113"/>
                    <a:pt x="538" y="111"/>
                  </a:cubicBezTo>
                  <a:cubicBezTo>
                    <a:pt x="540" y="113"/>
                    <a:pt x="544" y="117"/>
                    <a:pt x="547" y="116"/>
                  </a:cubicBezTo>
                  <a:close/>
                  <a:moveTo>
                    <a:pt x="307" y="113"/>
                  </a:moveTo>
                  <a:cubicBezTo>
                    <a:pt x="313" y="116"/>
                    <a:pt x="319" y="120"/>
                    <a:pt x="325" y="122"/>
                  </a:cubicBezTo>
                  <a:cubicBezTo>
                    <a:pt x="324" y="113"/>
                    <a:pt x="316" y="109"/>
                    <a:pt x="307" y="113"/>
                  </a:cubicBezTo>
                  <a:close/>
                  <a:moveTo>
                    <a:pt x="498" y="124"/>
                  </a:moveTo>
                  <a:cubicBezTo>
                    <a:pt x="499" y="122"/>
                    <a:pt x="492" y="119"/>
                    <a:pt x="490" y="116"/>
                  </a:cubicBezTo>
                  <a:cubicBezTo>
                    <a:pt x="491" y="116"/>
                    <a:pt x="491" y="116"/>
                    <a:pt x="490" y="115"/>
                  </a:cubicBezTo>
                  <a:cubicBezTo>
                    <a:pt x="488" y="116"/>
                    <a:pt x="488" y="113"/>
                    <a:pt x="486" y="113"/>
                  </a:cubicBezTo>
                  <a:cubicBezTo>
                    <a:pt x="487" y="114"/>
                    <a:pt x="485" y="114"/>
                    <a:pt x="484" y="114"/>
                  </a:cubicBezTo>
                  <a:cubicBezTo>
                    <a:pt x="483" y="118"/>
                    <a:pt x="490" y="117"/>
                    <a:pt x="490" y="120"/>
                  </a:cubicBezTo>
                  <a:cubicBezTo>
                    <a:pt x="490" y="120"/>
                    <a:pt x="496" y="121"/>
                    <a:pt x="498" y="124"/>
                  </a:cubicBezTo>
                  <a:close/>
                  <a:moveTo>
                    <a:pt x="134" y="115"/>
                  </a:moveTo>
                  <a:cubicBezTo>
                    <a:pt x="136" y="116"/>
                    <a:pt x="137" y="115"/>
                    <a:pt x="137" y="113"/>
                  </a:cubicBezTo>
                  <a:cubicBezTo>
                    <a:pt x="135" y="113"/>
                    <a:pt x="135" y="114"/>
                    <a:pt x="134" y="115"/>
                  </a:cubicBezTo>
                  <a:close/>
                  <a:moveTo>
                    <a:pt x="350" y="116"/>
                  </a:moveTo>
                  <a:cubicBezTo>
                    <a:pt x="359" y="121"/>
                    <a:pt x="366" y="128"/>
                    <a:pt x="375" y="133"/>
                  </a:cubicBezTo>
                  <a:cubicBezTo>
                    <a:pt x="368" y="125"/>
                    <a:pt x="359" y="120"/>
                    <a:pt x="351" y="113"/>
                  </a:cubicBezTo>
                  <a:cubicBezTo>
                    <a:pt x="351" y="114"/>
                    <a:pt x="350" y="115"/>
                    <a:pt x="350" y="116"/>
                  </a:cubicBezTo>
                  <a:close/>
                  <a:moveTo>
                    <a:pt x="111" y="124"/>
                  </a:moveTo>
                  <a:cubicBezTo>
                    <a:pt x="113" y="125"/>
                    <a:pt x="115" y="126"/>
                    <a:pt x="117" y="128"/>
                  </a:cubicBezTo>
                  <a:cubicBezTo>
                    <a:pt x="121" y="125"/>
                    <a:pt x="123" y="121"/>
                    <a:pt x="126" y="117"/>
                  </a:cubicBezTo>
                  <a:cubicBezTo>
                    <a:pt x="119" y="111"/>
                    <a:pt x="114" y="117"/>
                    <a:pt x="111" y="124"/>
                  </a:cubicBezTo>
                  <a:close/>
                  <a:moveTo>
                    <a:pt x="306" y="121"/>
                  </a:moveTo>
                  <a:cubicBezTo>
                    <a:pt x="306" y="120"/>
                    <a:pt x="306" y="120"/>
                    <a:pt x="307" y="120"/>
                  </a:cubicBezTo>
                  <a:cubicBezTo>
                    <a:pt x="307" y="117"/>
                    <a:pt x="304" y="118"/>
                    <a:pt x="304" y="116"/>
                  </a:cubicBezTo>
                  <a:cubicBezTo>
                    <a:pt x="303" y="116"/>
                    <a:pt x="301" y="116"/>
                    <a:pt x="301" y="114"/>
                  </a:cubicBezTo>
                  <a:cubicBezTo>
                    <a:pt x="299" y="114"/>
                    <a:pt x="298" y="114"/>
                    <a:pt x="296" y="114"/>
                  </a:cubicBezTo>
                  <a:cubicBezTo>
                    <a:pt x="298" y="117"/>
                    <a:pt x="302" y="119"/>
                    <a:pt x="306" y="121"/>
                  </a:cubicBezTo>
                  <a:close/>
                  <a:moveTo>
                    <a:pt x="364" y="114"/>
                  </a:moveTo>
                  <a:cubicBezTo>
                    <a:pt x="362" y="114"/>
                    <a:pt x="361" y="114"/>
                    <a:pt x="360" y="115"/>
                  </a:cubicBezTo>
                  <a:cubicBezTo>
                    <a:pt x="364" y="117"/>
                    <a:pt x="368" y="123"/>
                    <a:pt x="372" y="123"/>
                  </a:cubicBezTo>
                  <a:cubicBezTo>
                    <a:pt x="370" y="120"/>
                    <a:pt x="365" y="119"/>
                    <a:pt x="364" y="114"/>
                  </a:cubicBezTo>
                  <a:close/>
                  <a:moveTo>
                    <a:pt x="521" y="137"/>
                  </a:moveTo>
                  <a:cubicBezTo>
                    <a:pt x="513" y="129"/>
                    <a:pt x="506" y="118"/>
                    <a:pt x="493" y="114"/>
                  </a:cubicBezTo>
                  <a:cubicBezTo>
                    <a:pt x="502" y="122"/>
                    <a:pt x="511" y="131"/>
                    <a:pt x="521" y="137"/>
                  </a:cubicBezTo>
                  <a:close/>
                  <a:moveTo>
                    <a:pt x="273" y="115"/>
                  </a:moveTo>
                  <a:cubicBezTo>
                    <a:pt x="271" y="117"/>
                    <a:pt x="274" y="116"/>
                    <a:pt x="273" y="118"/>
                  </a:cubicBezTo>
                  <a:cubicBezTo>
                    <a:pt x="273" y="119"/>
                    <a:pt x="270" y="118"/>
                    <a:pt x="270" y="119"/>
                  </a:cubicBezTo>
                  <a:cubicBezTo>
                    <a:pt x="272" y="122"/>
                    <a:pt x="275" y="123"/>
                    <a:pt x="278" y="124"/>
                  </a:cubicBezTo>
                  <a:cubicBezTo>
                    <a:pt x="278" y="122"/>
                    <a:pt x="279" y="121"/>
                    <a:pt x="279" y="119"/>
                  </a:cubicBezTo>
                  <a:cubicBezTo>
                    <a:pt x="279" y="118"/>
                    <a:pt x="276" y="119"/>
                    <a:pt x="274" y="117"/>
                  </a:cubicBezTo>
                  <a:cubicBezTo>
                    <a:pt x="274" y="116"/>
                    <a:pt x="276" y="117"/>
                    <a:pt x="275" y="114"/>
                  </a:cubicBezTo>
                  <a:cubicBezTo>
                    <a:pt x="274" y="114"/>
                    <a:pt x="273" y="115"/>
                    <a:pt x="273" y="115"/>
                  </a:cubicBezTo>
                  <a:close/>
                  <a:moveTo>
                    <a:pt x="440" y="115"/>
                  </a:moveTo>
                  <a:cubicBezTo>
                    <a:pt x="444" y="121"/>
                    <a:pt x="455" y="128"/>
                    <a:pt x="464" y="131"/>
                  </a:cubicBezTo>
                  <a:cubicBezTo>
                    <a:pt x="465" y="130"/>
                    <a:pt x="468" y="128"/>
                    <a:pt x="468" y="125"/>
                  </a:cubicBezTo>
                  <a:cubicBezTo>
                    <a:pt x="458" y="122"/>
                    <a:pt x="450" y="116"/>
                    <a:pt x="440" y="115"/>
                  </a:cubicBezTo>
                  <a:close/>
                  <a:moveTo>
                    <a:pt x="339" y="116"/>
                  </a:moveTo>
                  <a:cubicBezTo>
                    <a:pt x="339" y="117"/>
                    <a:pt x="341" y="117"/>
                    <a:pt x="343" y="118"/>
                  </a:cubicBezTo>
                  <a:cubicBezTo>
                    <a:pt x="342" y="116"/>
                    <a:pt x="340" y="115"/>
                    <a:pt x="339" y="116"/>
                  </a:cubicBezTo>
                  <a:close/>
                  <a:moveTo>
                    <a:pt x="517" y="117"/>
                  </a:moveTo>
                  <a:cubicBezTo>
                    <a:pt x="517" y="116"/>
                    <a:pt x="515" y="115"/>
                    <a:pt x="514" y="115"/>
                  </a:cubicBezTo>
                  <a:cubicBezTo>
                    <a:pt x="513" y="117"/>
                    <a:pt x="516" y="117"/>
                    <a:pt x="517" y="117"/>
                  </a:cubicBezTo>
                  <a:close/>
                  <a:moveTo>
                    <a:pt x="66" y="117"/>
                  </a:moveTo>
                  <a:cubicBezTo>
                    <a:pt x="67" y="118"/>
                    <a:pt x="70" y="118"/>
                    <a:pt x="69" y="116"/>
                  </a:cubicBezTo>
                  <a:cubicBezTo>
                    <a:pt x="68" y="116"/>
                    <a:pt x="66" y="116"/>
                    <a:pt x="66" y="117"/>
                  </a:cubicBezTo>
                  <a:close/>
                  <a:moveTo>
                    <a:pt x="188" y="121"/>
                  </a:moveTo>
                  <a:cubicBezTo>
                    <a:pt x="191" y="123"/>
                    <a:pt x="195" y="125"/>
                    <a:pt x="198" y="127"/>
                  </a:cubicBezTo>
                  <a:cubicBezTo>
                    <a:pt x="202" y="126"/>
                    <a:pt x="204" y="122"/>
                    <a:pt x="207" y="119"/>
                  </a:cubicBezTo>
                  <a:cubicBezTo>
                    <a:pt x="201" y="114"/>
                    <a:pt x="194" y="117"/>
                    <a:pt x="188" y="121"/>
                  </a:cubicBezTo>
                  <a:close/>
                  <a:moveTo>
                    <a:pt x="301" y="122"/>
                  </a:moveTo>
                  <a:cubicBezTo>
                    <a:pt x="295" y="122"/>
                    <a:pt x="292" y="113"/>
                    <a:pt x="287" y="117"/>
                  </a:cubicBezTo>
                  <a:cubicBezTo>
                    <a:pt x="295" y="123"/>
                    <a:pt x="304" y="127"/>
                    <a:pt x="312" y="132"/>
                  </a:cubicBezTo>
                  <a:cubicBezTo>
                    <a:pt x="310" y="128"/>
                    <a:pt x="301" y="126"/>
                    <a:pt x="301" y="122"/>
                  </a:cubicBezTo>
                  <a:close/>
                  <a:moveTo>
                    <a:pt x="390" y="121"/>
                  </a:moveTo>
                  <a:cubicBezTo>
                    <a:pt x="395" y="124"/>
                    <a:pt x="402" y="126"/>
                    <a:pt x="408" y="130"/>
                  </a:cubicBezTo>
                  <a:cubicBezTo>
                    <a:pt x="403" y="125"/>
                    <a:pt x="398" y="120"/>
                    <a:pt x="391" y="117"/>
                  </a:cubicBezTo>
                  <a:cubicBezTo>
                    <a:pt x="391" y="119"/>
                    <a:pt x="390" y="119"/>
                    <a:pt x="390" y="121"/>
                  </a:cubicBezTo>
                  <a:close/>
                  <a:moveTo>
                    <a:pt x="423" y="128"/>
                  </a:moveTo>
                  <a:cubicBezTo>
                    <a:pt x="418" y="126"/>
                    <a:pt x="414" y="119"/>
                    <a:pt x="409" y="119"/>
                  </a:cubicBezTo>
                  <a:cubicBezTo>
                    <a:pt x="414" y="120"/>
                    <a:pt x="419" y="133"/>
                    <a:pt x="423" y="128"/>
                  </a:cubicBezTo>
                  <a:close/>
                  <a:moveTo>
                    <a:pt x="487" y="122"/>
                  </a:moveTo>
                  <a:cubicBezTo>
                    <a:pt x="488" y="121"/>
                    <a:pt x="485" y="119"/>
                    <a:pt x="482" y="119"/>
                  </a:cubicBezTo>
                  <a:cubicBezTo>
                    <a:pt x="482" y="121"/>
                    <a:pt x="485" y="121"/>
                    <a:pt x="487" y="122"/>
                  </a:cubicBezTo>
                  <a:close/>
                  <a:moveTo>
                    <a:pt x="562" y="128"/>
                  </a:moveTo>
                  <a:cubicBezTo>
                    <a:pt x="565" y="123"/>
                    <a:pt x="555" y="121"/>
                    <a:pt x="551" y="119"/>
                  </a:cubicBezTo>
                  <a:cubicBezTo>
                    <a:pt x="552" y="124"/>
                    <a:pt x="558" y="125"/>
                    <a:pt x="562" y="128"/>
                  </a:cubicBezTo>
                  <a:close/>
                  <a:moveTo>
                    <a:pt x="121" y="131"/>
                  </a:moveTo>
                  <a:cubicBezTo>
                    <a:pt x="125" y="132"/>
                    <a:pt x="127" y="136"/>
                    <a:pt x="131" y="136"/>
                  </a:cubicBezTo>
                  <a:cubicBezTo>
                    <a:pt x="133" y="132"/>
                    <a:pt x="133" y="126"/>
                    <a:pt x="135" y="121"/>
                  </a:cubicBezTo>
                  <a:cubicBezTo>
                    <a:pt x="134" y="120"/>
                    <a:pt x="132" y="120"/>
                    <a:pt x="131" y="119"/>
                  </a:cubicBezTo>
                  <a:cubicBezTo>
                    <a:pt x="127" y="123"/>
                    <a:pt x="124" y="126"/>
                    <a:pt x="121" y="131"/>
                  </a:cubicBezTo>
                  <a:close/>
                  <a:moveTo>
                    <a:pt x="347" y="122"/>
                  </a:moveTo>
                  <a:cubicBezTo>
                    <a:pt x="356" y="126"/>
                    <a:pt x="365" y="133"/>
                    <a:pt x="374" y="136"/>
                  </a:cubicBezTo>
                  <a:cubicBezTo>
                    <a:pt x="365" y="130"/>
                    <a:pt x="357" y="125"/>
                    <a:pt x="348" y="119"/>
                  </a:cubicBezTo>
                  <a:cubicBezTo>
                    <a:pt x="348" y="120"/>
                    <a:pt x="347" y="121"/>
                    <a:pt x="347" y="122"/>
                  </a:cubicBezTo>
                  <a:close/>
                  <a:moveTo>
                    <a:pt x="79" y="122"/>
                  </a:moveTo>
                  <a:cubicBezTo>
                    <a:pt x="81" y="123"/>
                    <a:pt x="82" y="123"/>
                    <a:pt x="84" y="122"/>
                  </a:cubicBezTo>
                  <a:cubicBezTo>
                    <a:pt x="84" y="122"/>
                    <a:pt x="84" y="121"/>
                    <a:pt x="84" y="120"/>
                  </a:cubicBezTo>
                  <a:cubicBezTo>
                    <a:pt x="82" y="121"/>
                    <a:pt x="80" y="121"/>
                    <a:pt x="79" y="122"/>
                  </a:cubicBezTo>
                  <a:close/>
                  <a:moveTo>
                    <a:pt x="31" y="166"/>
                  </a:moveTo>
                  <a:cubicBezTo>
                    <a:pt x="35" y="159"/>
                    <a:pt x="35" y="148"/>
                    <a:pt x="42" y="144"/>
                  </a:cubicBezTo>
                  <a:cubicBezTo>
                    <a:pt x="42" y="141"/>
                    <a:pt x="44" y="140"/>
                    <a:pt x="44" y="138"/>
                  </a:cubicBezTo>
                  <a:cubicBezTo>
                    <a:pt x="43" y="137"/>
                    <a:pt x="43" y="135"/>
                    <a:pt x="42" y="134"/>
                  </a:cubicBezTo>
                  <a:cubicBezTo>
                    <a:pt x="46" y="131"/>
                    <a:pt x="52" y="127"/>
                    <a:pt x="52" y="122"/>
                  </a:cubicBezTo>
                  <a:cubicBezTo>
                    <a:pt x="51" y="121"/>
                    <a:pt x="51" y="121"/>
                    <a:pt x="50" y="121"/>
                  </a:cubicBezTo>
                  <a:cubicBezTo>
                    <a:pt x="40" y="132"/>
                    <a:pt x="32" y="148"/>
                    <a:pt x="31" y="166"/>
                  </a:cubicBezTo>
                  <a:close/>
                  <a:moveTo>
                    <a:pt x="60" y="122"/>
                  </a:moveTo>
                  <a:cubicBezTo>
                    <a:pt x="60" y="126"/>
                    <a:pt x="66" y="125"/>
                    <a:pt x="66" y="122"/>
                  </a:cubicBezTo>
                  <a:cubicBezTo>
                    <a:pt x="65" y="121"/>
                    <a:pt x="61" y="121"/>
                    <a:pt x="60" y="122"/>
                  </a:cubicBezTo>
                  <a:close/>
                  <a:moveTo>
                    <a:pt x="97" y="130"/>
                  </a:moveTo>
                  <a:cubicBezTo>
                    <a:pt x="102" y="133"/>
                    <a:pt x="104" y="128"/>
                    <a:pt x="105" y="124"/>
                  </a:cubicBezTo>
                  <a:cubicBezTo>
                    <a:pt x="103" y="124"/>
                    <a:pt x="104" y="122"/>
                    <a:pt x="101" y="122"/>
                  </a:cubicBezTo>
                  <a:cubicBezTo>
                    <a:pt x="100" y="124"/>
                    <a:pt x="98" y="127"/>
                    <a:pt x="97" y="130"/>
                  </a:cubicBezTo>
                  <a:close/>
                  <a:moveTo>
                    <a:pt x="204" y="132"/>
                  </a:moveTo>
                  <a:cubicBezTo>
                    <a:pt x="205" y="133"/>
                    <a:pt x="207" y="133"/>
                    <a:pt x="208" y="133"/>
                  </a:cubicBezTo>
                  <a:cubicBezTo>
                    <a:pt x="210" y="130"/>
                    <a:pt x="212" y="127"/>
                    <a:pt x="212" y="122"/>
                  </a:cubicBezTo>
                  <a:cubicBezTo>
                    <a:pt x="208" y="124"/>
                    <a:pt x="205" y="127"/>
                    <a:pt x="204" y="132"/>
                  </a:cubicBezTo>
                  <a:close/>
                  <a:moveTo>
                    <a:pt x="459" y="138"/>
                  </a:moveTo>
                  <a:cubicBezTo>
                    <a:pt x="462" y="133"/>
                    <a:pt x="452" y="134"/>
                    <a:pt x="454" y="130"/>
                  </a:cubicBezTo>
                  <a:cubicBezTo>
                    <a:pt x="447" y="130"/>
                    <a:pt x="444" y="122"/>
                    <a:pt x="438" y="123"/>
                  </a:cubicBezTo>
                  <a:cubicBezTo>
                    <a:pt x="446" y="128"/>
                    <a:pt x="452" y="134"/>
                    <a:pt x="459" y="138"/>
                  </a:cubicBezTo>
                  <a:close/>
                  <a:moveTo>
                    <a:pt x="532" y="127"/>
                  </a:moveTo>
                  <a:cubicBezTo>
                    <a:pt x="531" y="124"/>
                    <a:pt x="527" y="124"/>
                    <a:pt x="525" y="122"/>
                  </a:cubicBezTo>
                  <a:cubicBezTo>
                    <a:pt x="526" y="125"/>
                    <a:pt x="529" y="126"/>
                    <a:pt x="532" y="127"/>
                  </a:cubicBezTo>
                  <a:close/>
                  <a:moveTo>
                    <a:pt x="153" y="126"/>
                  </a:moveTo>
                  <a:cubicBezTo>
                    <a:pt x="152" y="129"/>
                    <a:pt x="156" y="129"/>
                    <a:pt x="157" y="128"/>
                  </a:cubicBezTo>
                  <a:cubicBezTo>
                    <a:pt x="156" y="127"/>
                    <a:pt x="158" y="124"/>
                    <a:pt x="159" y="123"/>
                  </a:cubicBezTo>
                  <a:cubicBezTo>
                    <a:pt x="156" y="123"/>
                    <a:pt x="156" y="126"/>
                    <a:pt x="153" y="126"/>
                  </a:cubicBezTo>
                  <a:close/>
                  <a:moveTo>
                    <a:pt x="286" y="124"/>
                  </a:moveTo>
                  <a:cubicBezTo>
                    <a:pt x="286" y="126"/>
                    <a:pt x="288" y="128"/>
                    <a:pt x="289" y="130"/>
                  </a:cubicBezTo>
                  <a:cubicBezTo>
                    <a:pt x="298" y="134"/>
                    <a:pt x="305" y="141"/>
                    <a:pt x="317" y="144"/>
                  </a:cubicBezTo>
                  <a:cubicBezTo>
                    <a:pt x="317" y="143"/>
                    <a:pt x="318" y="143"/>
                    <a:pt x="318" y="141"/>
                  </a:cubicBezTo>
                  <a:cubicBezTo>
                    <a:pt x="315" y="139"/>
                    <a:pt x="309" y="139"/>
                    <a:pt x="309" y="135"/>
                  </a:cubicBezTo>
                  <a:cubicBezTo>
                    <a:pt x="306" y="136"/>
                    <a:pt x="303" y="134"/>
                    <a:pt x="303" y="131"/>
                  </a:cubicBezTo>
                  <a:cubicBezTo>
                    <a:pt x="296" y="133"/>
                    <a:pt x="293" y="123"/>
                    <a:pt x="286" y="124"/>
                  </a:cubicBezTo>
                  <a:close/>
                  <a:moveTo>
                    <a:pt x="138" y="132"/>
                  </a:moveTo>
                  <a:cubicBezTo>
                    <a:pt x="140" y="130"/>
                    <a:pt x="144" y="130"/>
                    <a:pt x="145" y="127"/>
                  </a:cubicBezTo>
                  <a:cubicBezTo>
                    <a:pt x="143" y="125"/>
                    <a:pt x="141" y="125"/>
                    <a:pt x="139" y="124"/>
                  </a:cubicBezTo>
                  <a:cubicBezTo>
                    <a:pt x="139" y="127"/>
                    <a:pt x="137" y="128"/>
                    <a:pt x="138" y="132"/>
                  </a:cubicBezTo>
                  <a:close/>
                  <a:moveTo>
                    <a:pt x="509" y="147"/>
                  </a:moveTo>
                  <a:cubicBezTo>
                    <a:pt x="512" y="146"/>
                    <a:pt x="512" y="143"/>
                    <a:pt x="510" y="141"/>
                  </a:cubicBezTo>
                  <a:cubicBezTo>
                    <a:pt x="506" y="141"/>
                    <a:pt x="503" y="137"/>
                    <a:pt x="500" y="135"/>
                  </a:cubicBezTo>
                  <a:cubicBezTo>
                    <a:pt x="497" y="134"/>
                    <a:pt x="490" y="131"/>
                    <a:pt x="490" y="128"/>
                  </a:cubicBezTo>
                  <a:cubicBezTo>
                    <a:pt x="486" y="128"/>
                    <a:pt x="485" y="125"/>
                    <a:pt x="482" y="124"/>
                  </a:cubicBezTo>
                  <a:cubicBezTo>
                    <a:pt x="487" y="136"/>
                    <a:pt x="500" y="140"/>
                    <a:pt x="509" y="147"/>
                  </a:cubicBezTo>
                  <a:close/>
                  <a:moveTo>
                    <a:pt x="169" y="136"/>
                  </a:moveTo>
                  <a:cubicBezTo>
                    <a:pt x="171" y="136"/>
                    <a:pt x="171" y="137"/>
                    <a:pt x="173" y="137"/>
                  </a:cubicBezTo>
                  <a:cubicBezTo>
                    <a:pt x="175" y="133"/>
                    <a:pt x="178" y="129"/>
                    <a:pt x="179" y="124"/>
                  </a:cubicBezTo>
                  <a:cubicBezTo>
                    <a:pt x="173" y="125"/>
                    <a:pt x="170" y="130"/>
                    <a:pt x="169" y="136"/>
                  </a:cubicBezTo>
                  <a:close/>
                  <a:moveTo>
                    <a:pt x="248" y="127"/>
                  </a:moveTo>
                  <a:cubicBezTo>
                    <a:pt x="250" y="127"/>
                    <a:pt x="251" y="128"/>
                    <a:pt x="253" y="128"/>
                  </a:cubicBezTo>
                  <a:cubicBezTo>
                    <a:pt x="255" y="123"/>
                    <a:pt x="249" y="124"/>
                    <a:pt x="248" y="127"/>
                  </a:cubicBezTo>
                  <a:close/>
                  <a:moveTo>
                    <a:pt x="332" y="127"/>
                  </a:moveTo>
                  <a:cubicBezTo>
                    <a:pt x="334" y="128"/>
                    <a:pt x="337" y="129"/>
                    <a:pt x="340" y="131"/>
                  </a:cubicBezTo>
                  <a:cubicBezTo>
                    <a:pt x="340" y="126"/>
                    <a:pt x="336" y="126"/>
                    <a:pt x="334" y="124"/>
                  </a:cubicBezTo>
                  <a:cubicBezTo>
                    <a:pt x="334" y="125"/>
                    <a:pt x="332" y="125"/>
                    <a:pt x="332" y="127"/>
                  </a:cubicBezTo>
                  <a:close/>
                  <a:moveTo>
                    <a:pt x="581" y="131"/>
                  </a:moveTo>
                  <a:cubicBezTo>
                    <a:pt x="582" y="128"/>
                    <a:pt x="576" y="125"/>
                    <a:pt x="574" y="125"/>
                  </a:cubicBezTo>
                  <a:cubicBezTo>
                    <a:pt x="577" y="127"/>
                    <a:pt x="579" y="129"/>
                    <a:pt x="581" y="131"/>
                  </a:cubicBezTo>
                  <a:close/>
                  <a:moveTo>
                    <a:pt x="75" y="133"/>
                  </a:moveTo>
                  <a:cubicBezTo>
                    <a:pt x="77" y="134"/>
                    <a:pt x="79" y="129"/>
                    <a:pt x="81" y="127"/>
                  </a:cubicBezTo>
                  <a:cubicBezTo>
                    <a:pt x="79" y="126"/>
                    <a:pt x="79" y="125"/>
                    <a:pt x="76" y="125"/>
                  </a:cubicBezTo>
                  <a:cubicBezTo>
                    <a:pt x="75" y="127"/>
                    <a:pt x="75" y="131"/>
                    <a:pt x="75" y="133"/>
                  </a:cubicBezTo>
                  <a:close/>
                  <a:moveTo>
                    <a:pt x="524" y="133"/>
                  </a:moveTo>
                  <a:cubicBezTo>
                    <a:pt x="527" y="136"/>
                    <a:pt x="529" y="141"/>
                    <a:pt x="532" y="142"/>
                  </a:cubicBezTo>
                  <a:cubicBezTo>
                    <a:pt x="534" y="146"/>
                    <a:pt x="537" y="147"/>
                    <a:pt x="540" y="149"/>
                  </a:cubicBezTo>
                  <a:cubicBezTo>
                    <a:pt x="542" y="146"/>
                    <a:pt x="537" y="141"/>
                    <a:pt x="534" y="141"/>
                  </a:cubicBezTo>
                  <a:cubicBezTo>
                    <a:pt x="534" y="137"/>
                    <a:pt x="529" y="137"/>
                    <a:pt x="527" y="133"/>
                  </a:cubicBezTo>
                  <a:cubicBezTo>
                    <a:pt x="526" y="131"/>
                    <a:pt x="520" y="129"/>
                    <a:pt x="518" y="125"/>
                  </a:cubicBezTo>
                  <a:cubicBezTo>
                    <a:pt x="519" y="125"/>
                    <a:pt x="519" y="125"/>
                    <a:pt x="518" y="125"/>
                  </a:cubicBezTo>
                  <a:cubicBezTo>
                    <a:pt x="516" y="128"/>
                    <a:pt x="522" y="130"/>
                    <a:pt x="524" y="133"/>
                  </a:cubicBezTo>
                  <a:close/>
                  <a:moveTo>
                    <a:pt x="182" y="131"/>
                  </a:moveTo>
                  <a:cubicBezTo>
                    <a:pt x="186" y="129"/>
                    <a:pt x="190" y="133"/>
                    <a:pt x="194" y="130"/>
                  </a:cubicBezTo>
                  <a:cubicBezTo>
                    <a:pt x="190" y="128"/>
                    <a:pt x="189" y="126"/>
                    <a:pt x="183" y="125"/>
                  </a:cubicBezTo>
                  <a:cubicBezTo>
                    <a:pt x="183" y="127"/>
                    <a:pt x="182" y="128"/>
                    <a:pt x="182" y="131"/>
                  </a:cubicBezTo>
                  <a:close/>
                  <a:moveTo>
                    <a:pt x="549" y="135"/>
                  </a:moveTo>
                  <a:cubicBezTo>
                    <a:pt x="552" y="137"/>
                    <a:pt x="556" y="140"/>
                    <a:pt x="560" y="143"/>
                  </a:cubicBezTo>
                  <a:cubicBezTo>
                    <a:pt x="561" y="140"/>
                    <a:pt x="562" y="137"/>
                    <a:pt x="561" y="133"/>
                  </a:cubicBezTo>
                  <a:cubicBezTo>
                    <a:pt x="557" y="131"/>
                    <a:pt x="555" y="127"/>
                    <a:pt x="550" y="125"/>
                  </a:cubicBezTo>
                  <a:cubicBezTo>
                    <a:pt x="550" y="129"/>
                    <a:pt x="548" y="132"/>
                    <a:pt x="549" y="135"/>
                  </a:cubicBezTo>
                  <a:close/>
                  <a:moveTo>
                    <a:pt x="272" y="128"/>
                  </a:moveTo>
                  <a:cubicBezTo>
                    <a:pt x="274" y="127"/>
                    <a:pt x="275" y="127"/>
                    <a:pt x="276" y="128"/>
                  </a:cubicBezTo>
                  <a:cubicBezTo>
                    <a:pt x="276" y="127"/>
                    <a:pt x="274" y="127"/>
                    <a:pt x="273" y="126"/>
                  </a:cubicBezTo>
                  <a:cubicBezTo>
                    <a:pt x="273" y="127"/>
                    <a:pt x="272" y="127"/>
                    <a:pt x="272" y="128"/>
                  </a:cubicBezTo>
                  <a:close/>
                  <a:moveTo>
                    <a:pt x="388" y="128"/>
                  </a:moveTo>
                  <a:cubicBezTo>
                    <a:pt x="388" y="133"/>
                    <a:pt x="394" y="132"/>
                    <a:pt x="400" y="132"/>
                  </a:cubicBezTo>
                  <a:cubicBezTo>
                    <a:pt x="397" y="127"/>
                    <a:pt x="393" y="125"/>
                    <a:pt x="388" y="128"/>
                  </a:cubicBezTo>
                  <a:close/>
                  <a:moveTo>
                    <a:pt x="433" y="131"/>
                  </a:moveTo>
                  <a:cubicBezTo>
                    <a:pt x="440" y="136"/>
                    <a:pt x="446" y="142"/>
                    <a:pt x="453" y="147"/>
                  </a:cubicBezTo>
                  <a:cubicBezTo>
                    <a:pt x="453" y="144"/>
                    <a:pt x="456" y="144"/>
                    <a:pt x="456" y="141"/>
                  </a:cubicBezTo>
                  <a:cubicBezTo>
                    <a:pt x="449" y="136"/>
                    <a:pt x="442" y="131"/>
                    <a:pt x="436" y="126"/>
                  </a:cubicBezTo>
                  <a:cubicBezTo>
                    <a:pt x="435" y="128"/>
                    <a:pt x="434" y="129"/>
                    <a:pt x="433" y="131"/>
                  </a:cubicBezTo>
                  <a:close/>
                  <a:moveTo>
                    <a:pt x="55" y="135"/>
                  </a:moveTo>
                  <a:cubicBezTo>
                    <a:pt x="57" y="133"/>
                    <a:pt x="57" y="129"/>
                    <a:pt x="59" y="128"/>
                  </a:cubicBezTo>
                  <a:cubicBezTo>
                    <a:pt x="57" y="126"/>
                    <a:pt x="51" y="134"/>
                    <a:pt x="55" y="135"/>
                  </a:cubicBezTo>
                  <a:close/>
                  <a:moveTo>
                    <a:pt x="112" y="136"/>
                  </a:moveTo>
                  <a:cubicBezTo>
                    <a:pt x="112" y="134"/>
                    <a:pt x="114" y="132"/>
                    <a:pt x="115" y="131"/>
                  </a:cubicBezTo>
                  <a:cubicBezTo>
                    <a:pt x="109" y="121"/>
                    <a:pt x="102" y="135"/>
                    <a:pt x="112" y="136"/>
                  </a:cubicBezTo>
                  <a:close/>
                  <a:moveTo>
                    <a:pt x="78" y="135"/>
                  </a:moveTo>
                  <a:cubicBezTo>
                    <a:pt x="80" y="136"/>
                    <a:pt x="80" y="138"/>
                    <a:pt x="81" y="138"/>
                  </a:cubicBezTo>
                  <a:cubicBezTo>
                    <a:pt x="84" y="135"/>
                    <a:pt x="85" y="132"/>
                    <a:pt x="86" y="128"/>
                  </a:cubicBezTo>
                  <a:cubicBezTo>
                    <a:pt x="85" y="128"/>
                    <a:pt x="84" y="128"/>
                    <a:pt x="84" y="128"/>
                  </a:cubicBezTo>
                  <a:cubicBezTo>
                    <a:pt x="82" y="131"/>
                    <a:pt x="80" y="133"/>
                    <a:pt x="78" y="135"/>
                  </a:cubicBezTo>
                  <a:close/>
                  <a:moveTo>
                    <a:pt x="219" y="131"/>
                  </a:moveTo>
                  <a:cubicBezTo>
                    <a:pt x="221" y="132"/>
                    <a:pt x="221" y="130"/>
                    <a:pt x="223" y="131"/>
                  </a:cubicBezTo>
                  <a:cubicBezTo>
                    <a:pt x="223" y="129"/>
                    <a:pt x="221" y="128"/>
                    <a:pt x="219" y="128"/>
                  </a:cubicBezTo>
                  <a:cubicBezTo>
                    <a:pt x="219" y="129"/>
                    <a:pt x="219" y="130"/>
                    <a:pt x="219" y="131"/>
                  </a:cubicBezTo>
                  <a:close/>
                  <a:moveTo>
                    <a:pt x="236" y="130"/>
                  </a:moveTo>
                  <a:cubicBezTo>
                    <a:pt x="241" y="136"/>
                    <a:pt x="247" y="131"/>
                    <a:pt x="255" y="135"/>
                  </a:cubicBezTo>
                  <a:cubicBezTo>
                    <a:pt x="251" y="130"/>
                    <a:pt x="241" y="126"/>
                    <a:pt x="236" y="130"/>
                  </a:cubicBezTo>
                  <a:close/>
                  <a:moveTo>
                    <a:pt x="468" y="135"/>
                  </a:moveTo>
                  <a:cubicBezTo>
                    <a:pt x="471" y="134"/>
                    <a:pt x="471" y="130"/>
                    <a:pt x="473" y="128"/>
                  </a:cubicBezTo>
                  <a:cubicBezTo>
                    <a:pt x="470" y="129"/>
                    <a:pt x="467" y="132"/>
                    <a:pt x="468" y="135"/>
                  </a:cubicBezTo>
                  <a:close/>
                  <a:moveTo>
                    <a:pt x="149" y="128"/>
                  </a:moveTo>
                  <a:cubicBezTo>
                    <a:pt x="146" y="133"/>
                    <a:pt x="140" y="134"/>
                    <a:pt x="136" y="139"/>
                  </a:cubicBezTo>
                  <a:cubicBezTo>
                    <a:pt x="140" y="139"/>
                    <a:pt x="141" y="139"/>
                    <a:pt x="144" y="139"/>
                  </a:cubicBezTo>
                  <a:cubicBezTo>
                    <a:pt x="146" y="136"/>
                    <a:pt x="149" y="134"/>
                    <a:pt x="152" y="131"/>
                  </a:cubicBezTo>
                  <a:cubicBezTo>
                    <a:pt x="152" y="130"/>
                    <a:pt x="151" y="129"/>
                    <a:pt x="149" y="128"/>
                  </a:cubicBezTo>
                  <a:close/>
                  <a:moveTo>
                    <a:pt x="261" y="133"/>
                  </a:moveTo>
                  <a:cubicBezTo>
                    <a:pt x="265" y="134"/>
                    <a:pt x="269" y="137"/>
                    <a:pt x="273" y="138"/>
                  </a:cubicBezTo>
                  <a:cubicBezTo>
                    <a:pt x="274" y="137"/>
                    <a:pt x="274" y="136"/>
                    <a:pt x="274" y="134"/>
                  </a:cubicBezTo>
                  <a:cubicBezTo>
                    <a:pt x="269" y="133"/>
                    <a:pt x="267" y="130"/>
                    <a:pt x="263" y="128"/>
                  </a:cubicBezTo>
                  <a:cubicBezTo>
                    <a:pt x="262" y="130"/>
                    <a:pt x="261" y="130"/>
                    <a:pt x="261" y="133"/>
                  </a:cubicBezTo>
                  <a:close/>
                  <a:moveTo>
                    <a:pt x="324" y="133"/>
                  </a:moveTo>
                  <a:cubicBezTo>
                    <a:pt x="324" y="131"/>
                    <a:pt x="320" y="129"/>
                    <a:pt x="319" y="130"/>
                  </a:cubicBezTo>
                  <a:cubicBezTo>
                    <a:pt x="321" y="131"/>
                    <a:pt x="321" y="134"/>
                    <a:pt x="324" y="133"/>
                  </a:cubicBezTo>
                  <a:close/>
                  <a:moveTo>
                    <a:pt x="338" y="135"/>
                  </a:moveTo>
                  <a:cubicBezTo>
                    <a:pt x="338" y="131"/>
                    <a:pt x="334" y="131"/>
                    <a:pt x="332" y="130"/>
                  </a:cubicBezTo>
                  <a:cubicBezTo>
                    <a:pt x="333" y="132"/>
                    <a:pt x="336" y="133"/>
                    <a:pt x="338" y="135"/>
                  </a:cubicBezTo>
                  <a:close/>
                  <a:moveTo>
                    <a:pt x="623" y="157"/>
                  </a:moveTo>
                  <a:cubicBezTo>
                    <a:pt x="624" y="158"/>
                    <a:pt x="627" y="156"/>
                    <a:pt x="628" y="158"/>
                  </a:cubicBezTo>
                  <a:cubicBezTo>
                    <a:pt x="630" y="169"/>
                    <a:pt x="623" y="180"/>
                    <a:pt x="629" y="190"/>
                  </a:cubicBezTo>
                  <a:cubicBezTo>
                    <a:pt x="633" y="188"/>
                    <a:pt x="631" y="180"/>
                    <a:pt x="635" y="178"/>
                  </a:cubicBezTo>
                  <a:cubicBezTo>
                    <a:pt x="631" y="174"/>
                    <a:pt x="635" y="165"/>
                    <a:pt x="638" y="161"/>
                  </a:cubicBezTo>
                  <a:cubicBezTo>
                    <a:pt x="634" y="154"/>
                    <a:pt x="630" y="147"/>
                    <a:pt x="625" y="142"/>
                  </a:cubicBezTo>
                  <a:cubicBezTo>
                    <a:pt x="624" y="138"/>
                    <a:pt x="619" y="138"/>
                    <a:pt x="619" y="134"/>
                  </a:cubicBezTo>
                  <a:cubicBezTo>
                    <a:pt x="617" y="134"/>
                    <a:pt x="615" y="128"/>
                    <a:pt x="614" y="131"/>
                  </a:cubicBezTo>
                  <a:cubicBezTo>
                    <a:pt x="618" y="139"/>
                    <a:pt x="621" y="147"/>
                    <a:pt x="623" y="157"/>
                  </a:cubicBezTo>
                  <a:close/>
                  <a:moveTo>
                    <a:pt x="284" y="133"/>
                  </a:moveTo>
                  <a:cubicBezTo>
                    <a:pt x="285" y="130"/>
                    <a:pt x="281" y="129"/>
                    <a:pt x="281" y="131"/>
                  </a:cubicBezTo>
                  <a:cubicBezTo>
                    <a:pt x="282" y="131"/>
                    <a:pt x="283" y="132"/>
                    <a:pt x="284" y="133"/>
                  </a:cubicBezTo>
                  <a:close/>
                  <a:moveTo>
                    <a:pt x="351" y="136"/>
                  </a:moveTo>
                  <a:cubicBezTo>
                    <a:pt x="348" y="135"/>
                    <a:pt x="346" y="132"/>
                    <a:pt x="344" y="130"/>
                  </a:cubicBezTo>
                  <a:cubicBezTo>
                    <a:pt x="343" y="130"/>
                    <a:pt x="343" y="132"/>
                    <a:pt x="343" y="133"/>
                  </a:cubicBezTo>
                  <a:cubicBezTo>
                    <a:pt x="346" y="133"/>
                    <a:pt x="349" y="137"/>
                    <a:pt x="351" y="136"/>
                  </a:cubicBezTo>
                  <a:close/>
                  <a:moveTo>
                    <a:pt x="89" y="140"/>
                  </a:moveTo>
                  <a:cubicBezTo>
                    <a:pt x="86" y="138"/>
                    <a:pt x="91" y="134"/>
                    <a:pt x="91" y="131"/>
                  </a:cubicBezTo>
                  <a:cubicBezTo>
                    <a:pt x="88" y="131"/>
                    <a:pt x="83" y="143"/>
                    <a:pt x="89" y="140"/>
                  </a:cubicBezTo>
                  <a:close/>
                  <a:moveTo>
                    <a:pt x="163" y="133"/>
                  </a:moveTo>
                  <a:cubicBezTo>
                    <a:pt x="164" y="133"/>
                    <a:pt x="164" y="133"/>
                    <a:pt x="165" y="133"/>
                  </a:cubicBezTo>
                  <a:cubicBezTo>
                    <a:pt x="165" y="132"/>
                    <a:pt x="165" y="131"/>
                    <a:pt x="166" y="131"/>
                  </a:cubicBezTo>
                  <a:cubicBezTo>
                    <a:pt x="164" y="131"/>
                    <a:pt x="163" y="131"/>
                    <a:pt x="163" y="133"/>
                  </a:cubicBezTo>
                  <a:close/>
                  <a:moveTo>
                    <a:pt x="425" y="133"/>
                  </a:moveTo>
                  <a:cubicBezTo>
                    <a:pt x="426" y="135"/>
                    <a:pt x="428" y="133"/>
                    <a:pt x="428" y="131"/>
                  </a:cubicBezTo>
                  <a:cubicBezTo>
                    <a:pt x="427" y="132"/>
                    <a:pt x="427" y="131"/>
                    <a:pt x="426" y="131"/>
                  </a:cubicBezTo>
                  <a:cubicBezTo>
                    <a:pt x="426" y="133"/>
                    <a:pt x="425" y="132"/>
                    <a:pt x="425" y="133"/>
                  </a:cubicBezTo>
                  <a:close/>
                  <a:moveTo>
                    <a:pt x="473" y="138"/>
                  </a:moveTo>
                  <a:cubicBezTo>
                    <a:pt x="479" y="140"/>
                    <a:pt x="482" y="144"/>
                    <a:pt x="488" y="145"/>
                  </a:cubicBezTo>
                  <a:cubicBezTo>
                    <a:pt x="487" y="138"/>
                    <a:pt x="481" y="135"/>
                    <a:pt x="476" y="131"/>
                  </a:cubicBezTo>
                  <a:cubicBezTo>
                    <a:pt x="475" y="134"/>
                    <a:pt x="473" y="134"/>
                    <a:pt x="473" y="138"/>
                  </a:cubicBezTo>
                  <a:close/>
                  <a:moveTo>
                    <a:pt x="219" y="136"/>
                  </a:moveTo>
                  <a:cubicBezTo>
                    <a:pt x="222" y="137"/>
                    <a:pt x="225" y="138"/>
                    <a:pt x="228" y="139"/>
                  </a:cubicBezTo>
                  <a:cubicBezTo>
                    <a:pt x="230" y="138"/>
                    <a:pt x="231" y="137"/>
                    <a:pt x="231" y="135"/>
                  </a:cubicBezTo>
                  <a:cubicBezTo>
                    <a:pt x="228" y="131"/>
                    <a:pt x="222" y="133"/>
                    <a:pt x="219" y="136"/>
                  </a:cubicBezTo>
                  <a:close/>
                  <a:moveTo>
                    <a:pt x="93" y="138"/>
                  </a:moveTo>
                  <a:cubicBezTo>
                    <a:pt x="95" y="138"/>
                    <a:pt x="97" y="136"/>
                    <a:pt x="97" y="133"/>
                  </a:cubicBezTo>
                  <a:cubicBezTo>
                    <a:pt x="96" y="133"/>
                    <a:pt x="96" y="132"/>
                    <a:pt x="95" y="133"/>
                  </a:cubicBezTo>
                  <a:cubicBezTo>
                    <a:pt x="95" y="135"/>
                    <a:pt x="93" y="136"/>
                    <a:pt x="93" y="138"/>
                  </a:cubicBezTo>
                  <a:close/>
                  <a:moveTo>
                    <a:pt x="115" y="138"/>
                  </a:moveTo>
                  <a:cubicBezTo>
                    <a:pt x="119" y="139"/>
                    <a:pt x="122" y="142"/>
                    <a:pt x="127" y="142"/>
                  </a:cubicBezTo>
                  <a:cubicBezTo>
                    <a:pt x="128" y="141"/>
                    <a:pt x="128" y="140"/>
                    <a:pt x="129" y="139"/>
                  </a:cubicBezTo>
                  <a:cubicBezTo>
                    <a:pt x="123" y="139"/>
                    <a:pt x="118" y="129"/>
                    <a:pt x="115" y="138"/>
                  </a:cubicBezTo>
                  <a:close/>
                  <a:moveTo>
                    <a:pt x="580" y="139"/>
                  </a:moveTo>
                  <a:cubicBezTo>
                    <a:pt x="580" y="136"/>
                    <a:pt x="578" y="135"/>
                    <a:pt x="575" y="133"/>
                  </a:cubicBezTo>
                  <a:cubicBezTo>
                    <a:pt x="576" y="136"/>
                    <a:pt x="578" y="137"/>
                    <a:pt x="580" y="139"/>
                  </a:cubicBezTo>
                  <a:close/>
                  <a:moveTo>
                    <a:pt x="66" y="139"/>
                  </a:moveTo>
                  <a:cubicBezTo>
                    <a:pt x="67" y="140"/>
                    <a:pt x="68" y="141"/>
                    <a:pt x="70" y="141"/>
                  </a:cubicBezTo>
                  <a:cubicBezTo>
                    <a:pt x="71" y="139"/>
                    <a:pt x="70" y="138"/>
                    <a:pt x="70" y="135"/>
                  </a:cubicBezTo>
                  <a:cubicBezTo>
                    <a:pt x="69" y="136"/>
                    <a:pt x="69" y="133"/>
                    <a:pt x="67" y="134"/>
                  </a:cubicBezTo>
                  <a:cubicBezTo>
                    <a:pt x="67" y="136"/>
                    <a:pt x="65" y="137"/>
                    <a:pt x="66" y="139"/>
                  </a:cubicBezTo>
                  <a:close/>
                  <a:moveTo>
                    <a:pt x="312" y="150"/>
                  </a:moveTo>
                  <a:cubicBezTo>
                    <a:pt x="313" y="149"/>
                    <a:pt x="314" y="148"/>
                    <a:pt x="314" y="147"/>
                  </a:cubicBezTo>
                  <a:cubicBezTo>
                    <a:pt x="307" y="143"/>
                    <a:pt x="299" y="138"/>
                    <a:pt x="290" y="135"/>
                  </a:cubicBezTo>
                  <a:cubicBezTo>
                    <a:pt x="295" y="142"/>
                    <a:pt x="304" y="146"/>
                    <a:pt x="312" y="150"/>
                  </a:cubicBezTo>
                  <a:close/>
                  <a:moveTo>
                    <a:pt x="431" y="135"/>
                  </a:moveTo>
                  <a:cubicBezTo>
                    <a:pt x="435" y="141"/>
                    <a:pt x="444" y="146"/>
                    <a:pt x="450" y="148"/>
                  </a:cubicBezTo>
                  <a:cubicBezTo>
                    <a:pt x="444" y="144"/>
                    <a:pt x="438" y="137"/>
                    <a:pt x="431" y="135"/>
                  </a:cubicBezTo>
                  <a:close/>
                  <a:moveTo>
                    <a:pt x="181" y="138"/>
                  </a:moveTo>
                  <a:cubicBezTo>
                    <a:pt x="182" y="137"/>
                    <a:pt x="186" y="138"/>
                    <a:pt x="186" y="135"/>
                  </a:cubicBezTo>
                  <a:cubicBezTo>
                    <a:pt x="184" y="135"/>
                    <a:pt x="182" y="135"/>
                    <a:pt x="180" y="135"/>
                  </a:cubicBezTo>
                  <a:cubicBezTo>
                    <a:pt x="180" y="137"/>
                    <a:pt x="181" y="137"/>
                    <a:pt x="181" y="138"/>
                  </a:cubicBezTo>
                  <a:close/>
                  <a:moveTo>
                    <a:pt x="341" y="138"/>
                  </a:moveTo>
                  <a:cubicBezTo>
                    <a:pt x="346" y="141"/>
                    <a:pt x="354" y="153"/>
                    <a:pt x="358" y="144"/>
                  </a:cubicBezTo>
                  <a:cubicBezTo>
                    <a:pt x="353" y="141"/>
                    <a:pt x="348" y="137"/>
                    <a:pt x="342" y="135"/>
                  </a:cubicBezTo>
                  <a:cubicBezTo>
                    <a:pt x="343" y="137"/>
                    <a:pt x="341" y="137"/>
                    <a:pt x="341" y="138"/>
                  </a:cubicBezTo>
                  <a:close/>
                  <a:moveTo>
                    <a:pt x="510" y="138"/>
                  </a:moveTo>
                  <a:cubicBezTo>
                    <a:pt x="510" y="136"/>
                    <a:pt x="507" y="135"/>
                    <a:pt x="507" y="136"/>
                  </a:cubicBezTo>
                  <a:cubicBezTo>
                    <a:pt x="508" y="136"/>
                    <a:pt x="508" y="138"/>
                    <a:pt x="510" y="138"/>
                  </a:cubicBezTo>
                  <a:close/>
                  <a:moveTo>
                    <a:pt x="152" y="141"/>
                  </a:moveTo>
                  <a:cubicBezTo>
                    <a:pt x="156" y="141"/>
                    <a:pt x="158" y="143"/>
                    <a:pt x="160" y="144"/>
                  </a:cubicBezTo>
                  <a:cubicBezTo>
                    <a:pt x="161" y="142"/>
                    <a:pt x="163" y="141"/>
                    <a:pt x="163" y="138"/>
                  </a:cubicBezTo>
                  <a:cubicBezTo>
                    <a:pt x="159" y="135"/>
                    <a:pt x="153" y="136"/>
                    <a:pt x="152" y="141"/>
                  </a:cubicBezTo>
                  <a:close/>
                  <a:moveTo>
                    <a:pt x="183" y="142"/>
                  </a:moveTo>
                  <a:cubicBezTo>
                    <a:pt x="183" y="146"/>
                    <a:pt x="188" y="144"/>
                    <a:pt x="190" y="146"/>
                  </a:cubicBezTo>
                  <a:cubicBezTo>
                    <a:pt x="191" y="143"/>
                    <a:pt x="196" y="138"/>
                    <a:pt x="194" y="136"/>
                  </a:cubicBezTo>
                  <a:cubicBezTo>
                    <a:pt x="190" y="137"/>
                    <a:pt x="188" y="141"/>
                    <a:pt x="183" y="142"/>
                  </a:cubicBezTo>
                  <a:close/>
                  <a:moveTo>
                    <a:pt x="411" y="146"/>
                  </a:moveTo>
                  <a:cubicBezTo>
                    <a:pt x="411" y="145"/>
                    <a:pt x="413" y="143"/>
                    <a:pt x="414" y="141"/>
                  </a:cubicBezTo>
                  <a:cubicBezTo>
                    <a:pt x="410" y="137"/>
                    <a:pt x="403" y="136"/>
                    <a:pt x="397" y="136"/>
                  </a:cubicBezTo>
                  <a:cubicBezTo>
                    <a:pt x="400" y="140"/>
                    <a:pt x="406" y="145"/>
                    <a:pt x="411" y="146"/>
                  </a:cubicBezTo>
                  <a:close/>
                  <a:moveTo>
                    <a:pt x="335" y="142"/>
                  </a:moveTo>
                  <a:cubicBezTo>
                    <a:pt x="336" y="140"/>
                    <a:pt x="335" y="137"/>
                    <a:pt x="333" y="137"/>
                  </a:cubicBezTo>
                  <a:cubicBezTo>
                    <a:pt x="333" y="139"/>
                    <a:pt x="333" y="141"/>
                    <a:pt x="335" y="142"/>
                  </a:cubicBezTo>
                  <a:close/>
                  <a:moveTo>
                    <a:pt x="252" y="139"/>
                  </a:moveTo>
                  <a:cubicBezTo>
                    <a:pt x="252" y="138"/>
                    <a:pt x="251" y="138"/>
                    <a:pt x="249" y="138"/>
                  </a:cubicBezTo>
                  <a:cubicBezTo>
                    <a:pt x="248" y="140"/>
                    <a:pt x="250" y="139"/>
                    <a:pt x="252" y="139"/>
                  </a:cubicBezTo>
                  <a:close/>
                  <a:moveTo>
                    <a:pt x="278" y="138"/>
                  </a:moveTo>
                  <a:cubicBezTo>
                    <a:pt x="278" y="141"/>
                    <a:pt x="282" y="143"/>
                    <a:pt x="285" y="142"/>
                  </a:cubicBezTo>
                  <a:cubicBezTo>
                    <a:pt x="283" y="141"/>
                    <a:pt x="280" y="137"/>
                    <a:pt x="278" y="138"/>
                  </a:cubicBezTo>
                  <a:close/>
                  <a:moveTo>
                    <a:pt x="384" y="138"/>
                  </a:moveTo>
                  <a:cubicBezTo>
                    <a:pt x="386" y="142"/>
                    <a:pt x="390" y="144"/>
                    <a:pt x="394" y="147"/>
                  </a:cubicBezTo>
                  <a:cubicBezTo>
                    <a:pt x="392" y="143"/>
                    <a:pt x="387" y="139"/>
                    <a:pt x="384" y="138"/>
                  </a:cubicBezTo>
                  <a:close/>
                  <a:moveTo>
                    <a:pt x="467" y="141"/>
                  </a:moveTo>
                  <a:cubicBezTo>
                    <a:pt x="467" y="139"/>
                    <a:pt x="464" y="139"/>
                    <a:pt x="464" y="138"/>
                  </a:cubicBezTo>
                  <a:cubicBezTo>
                    <a:pt x="462" y="140"/>
                    <a:pt x="465" y="143"/>
                    <a:pt x="467" y="141"/>
                  </a:cubicBezTo>
                  <a:close/>
                  <a:moveTo>
                    <a:pt x="503" y="153"/>
                  </a:moveTo>
                  <a:cubicBezTo>
                    <a:pt x="504" y="152"/>
                    <a:pt x="505" y="152"/>
                    <a:pt x="506" y="150"/>
                  </a:cubicBezTo>
                  <a:cubicBezTo>
                    <a:pt x="502" y="145"/>
                    <a:pt x="496" y="142"/>
                    <a:pt x="491" y="138"/>
                  </a:cubicBezTo>
                  <a:cubicBezTo>
                    <a:pt x="493" y="145"/>
                    <a:pt x="499" y="148"/>
                    <a:pt x="503" y="153"/>
                  </a:cubicBezTo>
                  <a:close/>
                  <a:moveTo>
                    <a:pt x="566" y="147"/>
                  </a:moveTo>
                  <a:cubicBezTo>
                    <a:pt x="568" y="150"/>
                    <a:pt x="571" y="151"/>
                    <a:pt x="572" y="154"/>
                  </a:cubicBezTo>
                  <a:cubicBezTo>
                    <a:pt x="571" y="154"/>
                    <a:pt x="572" y="156"/>
                    <a:pt x="570" y="156"/>
                  </a:cubicBezTo>
                  <a:cubicBezTo>
                    <a:pt x="571" y="158"/>
                    <a:pt x="573" y="159"/>
                    <a:pt x="575" y="161"/>
                  </a:cubicBezTo>
                  <a:cubicBezTo>
                    <a:pt x="575" y="155"/>
                    <a:pt x="579" y="152"/>
                    <a:pt x="579" y="147"/>
                  </a:cubicBezTo>
                  <a:cubicBezTo>
                    <a:pt x="576" y="143"/>
                    <a:pt x="572" y="140"/>
                    <a:pt x="567" y="138"/>
                  </a:cubicBezTo>
                  <a:cubicBezTo>
                    <a:pt x="567" y="143"/>
                    <a:pt x="567" y="143"/>
                    <a:pt x="566" y="147"/>
                  </a:cubicBezTo>
                  <a:close/>
                  <a:moveTo>
                    <a:pt x="75" y="142"/>
                  </a:moveTo>
                  <a:cubicBezTo>
                    <a:pt x="75" y="144"/>
                    <a:pt x="76" y="145"/>
                    <a:pt x="77" y="145"/>
                  </a:cubicBezTo>
                  <a:cubicBezTo>
                    <a:pt x="79" y="144"/>
                    <a:pt x="79" y="142"/>
                    <a:pt x="80" y="141"/>
                  </a:cubicBezTo>
                  <a:cubicBezTo>
                    <a:pt x="77" y="141"/>
                    <a:pt x="79" y="138"/>
                    <a:pt x="77" y="139"/>
                  </a:cubicBezTo>
                  <a:cubicBezTo>
                    <a:pt x="77" y="141"/>
                    <a:pt x="74" y="140"/>
                    <a:pt x="75" y="142"/>
                  </a:cubicBezTo>
                  <a:close/>
                  <a:moveTo>
                    <a:pt x="233" y="140"/>
                  </a:moveTo>
                  <a:cubicBezTo>
                    <a:pt x="236" y="144"/>
                    <a:pt x="242" y="145"/>
                    <a:pt x="247" y="147"/>
                  </a:cubicBezTo>
                  <a:cubicBezTo>
                    <a:pt x="246" y="144"/>
                    <a:pt x="245" y="144"/>
                    <a:pt x="245" y="141"/>
                  </a:cubicBezTo>
                  <a:cubicBezTo>
                    <a:pt x="240" y="143"/>
                    <a:pt x="237" y="137"/>
                    <a:pt x="233" y="140"/>
                  </a:cubicBezTo>
                  <a:close/>
                  <a:moveTo>
                    <a:pt x="254" y="142"/>
                  </a:moveTo>
                  <a:cubicBezTo>
                    <a:pt x="257" y="143"/>
                    <a:pt x="257" y="145"/>
                    <a:pt x="261" y="145"/>
                  </a:cubicBezTo>
                  <a:cubicBezTo>
                    <a:pt x="261" y="142"/>
                    <a:pt x="259" y="141"/>
                    <a:pt x="258" y="139"/>
                  </a:cubicBezTo>
                  <a:cubicBezTo>
                    <a:pt x="257" y="139"/>
                    <a:pt x="256" y="139"/>
                    <a:pt x="255" y="139"/>
                  </a:cubicBezTo>
                  <a:cubicBezTo>
                    <a:pt x="256" y="141"/>
                    <a:pt x="254" y="141"/>
                    <a:pt x="254" y="142"/>
                  </a:cubicBezTo>
                  <a:close/>
                  <a:moveTo>
                    <a:pt x="99" y="149"/>
                  </a:moveTo>
                  <a:cubicBezTo>
                    <a:pt x="103" y="147"/>
                    <a:pt x="109" y="146"/>
                    <a:pt x="114" y="144"/>
                  </a:cubicBezTo>
                  <a:cubicBezTo>
                    <a:pt x="115" y="146"/>
                    <a:pt x="122" y="149"/>
                    <a:pt x="123" y="145"/>
                  </a:cubicBezTo>
                  <a:cubicBezTo>
                    <a:pt x="120" y="143"/>
                    <a:pt x="117" y="142"/>
                    <a:pt x="113" y="141"/>
                  </a:cubicBezTo>
                  <a:cubicBezTo>
                    <a:pt x="110" y="145"/>
                    <a:pt x="105" y="146"/>
                    <a:pt x="102" y="140"/>
                  </a:cubicBezTo>
                  <a:cubicBezTo>
                    <a:pt x="101" y="143"/>
                    <a:pt x="98" y="147"/>
                    <a:pt x="99" y="149"/>
                  </a:cubicBezTo>
                  <a:close/>
                  <a:moveTo>
                    <a:pt x="269" y="149"/>
                  </a:moveTo>
                  <a:cubicBezTo>
                    <a:pt x="269" y="146"/>
                    <a:pt x="271" y="145"/>
                    <a:pt x="271" y="142"/>
                  </a:cubicBezTo>
                  <a:cubicBezTo>
                    <a:pt x="268" y="142"/>
                    <a:pt x="265" y="140"/>
                    <a:pt x="263" y="141"/>
                  </a:cubicBezTo>
                  <a:cubicBezTo>
                    <a:pt x="266" y="142"/>
                    <a:pt x="265" y="148"/>
                    <a:pt x="269" y="149"/>
                  </a:cubicBezTo>
                  <a:close/>
                  <a:moveTo>
                    <a:pt x="165" y="146"/>
                  </a:moveTo>
                  <a:cubicBezTo>
                    <a:pt x="169" y="146"/>
                    <a:pt x="170" y="150"/>
                    <a:pt x="174" y="149"/>
                  </a:cubicBezTo>
                  <a:cubicBezTo>
                    <a:pt x="174" y="147"/>
                    <a:pt x="172" y="146"/>
                    <a:pt x="172" y="144"/>
                  </a:cubicBezTo>
                  <a:cubicBezTo>
                    <a:pt x="170" y="143"/>
                    <a:pt x="168" y="142"/>
                    <a:pt x="166" y="141"/>
                  </a:cubicBezTo>
                  <a:cubicBezTo>
                    <a:pt x="167" y="143"/>
                    <a:pt x="165" y="143"/>
                    <a:pt x="165" y="146"/>
                  </a:cubicBezTo>
                  <a:close/>
                  <a:moveTo>
                    <a:pt x="215" y="147"/>
                  </a:moveTo>
                  <a:cubicBezTo>
                    <a:pt x="214" y="146"/>
                    <a:pt x="215" y="141"/>
                    <a:pt x="211" y="141"/>
                  </a:cubicBezTo>
                  <a:cubicBezTo>
                    <a:pt x="210" y="144"/>
                    <a:pt x="213" y="148"/>
                    <a:pt x="215" y="147"/>
                  </a:cubicBezTo>
                  <a:close/>
                  <a:moveTo>
                    <a:pt x="227" y="145"/>
                  </a:moveTo>
                  <a:cubicBezTo>
                    <a:pt x="227" y="141"/>
                    <a:pt x="222" y="141"/>
                    <a:pt x="220" y="142"/>
                  </a:cubicBezTo>
                  <a:cubicBezTo>
                    <a:pt x="223" y="142"/>
                    <a:pt x="224" y="145"/>
                    <a:pt x="227" y="145"/>
                  </a:cubicBezTo>
                  <a:close/>
                  <a:moveTo>
                    <a:pt x="586" y="143"/>
                  </a:moveTo>
                  <a:cubicBezTo>
                    <a:pt x="586" y="141"/>
                    <a:pt x="585" y="141"/>
                    <a:pt x="583" y="141"/>
                  </a:cubicBezTo>
                  <a:cubicBezTo>
                    <a:pt x="583" y="143"/>
                    <a:pt x="584" y="143"/>
                    <a:pt x="586" y="143"/>
                  </a:cubicBezTo>
                  <a:close/>
                  <a:moveTo>
                    <a:pt x="342" y="145"/>
                  </a:moveTo>
                  <a:cubicBezTo>
                    <a:pt x="343" y="141"/>
                    <a:pt x="337" y="141"/>
                    <a:pt x="338" y="145"/>
                  </a:cubicBezTo>
                  <a:cubicBezTo>
                    <a:pt x="343" y="146"/>
                    <a:pt x="345" y="151"/>
                    <a:pt x="349" y="150"/>
                  </a:cubicBezTo>
                  <a:cubicBezTo>
                    <a:pt x="347" y="148"/>
                    <a:pt x="346" y="146"/>
                    <a:pt x="342" y="145"/>
                  </a:cubicBezTo>
                  <a:close/>
                  <a:moveTo>
                    <a:pt x="456" y="149"/>
                  </a:moveTo>
                  <a:cubicBezTo>
                    <a:pt x="457" y="150"/>
                    <a:pt x="458" y="153"/>
                    <a:pt x="461" y="153"/>
                  </a:cubicBezTo>
                  <a:cubicBezTo>
                    <a:pt x="462" y="150"/>
                    <a:pt x="463" y="148"/>
                    <a:pt x="464" y="145"/>
                  </a:cubicBezTo>
                  <a:cubicBezTo>
                    <a:pt x="461" y="145"/>
                    <a:pt x="461" y="143"/>
                    <a:pt x="460" y="142"/>
                  </a:cubicBezTo>
                  <a:cubicBezTo>
                    <a:pt x="459" y="145"/>
                    <a:pt x="456" y="146"/>
                    <a:pt x="456" y="149"/>
                  </a:cubicBezTo>
                  <a:close/>
                  <a:moveTo>
                    <a:pt x="470" y="143"/>
                  </a:moveTo>
                  <a:cubicBezTo>
                    <a:pt x="470" y="144"/>
                    <a:pt x="470" y="144"/>
                    <a:pt x="470" y="145"/>
                  </a:cubicBezTo>
                  <a:cubicBezTo>
                    <a:pt x="478" y="150"/>
                    <a:pt x="485" y="157"/>
                    <a:pt x="495" y="161"/>
                  </a:cubicBezTo>
                  <a:cubicBezTo>
                    <a:pt x="489" y="152"/>
                    <a:pt x="479" y="147"/>
                    <a:pt x="470" y="143"/>
                  </a:cubicBezTo>
                  <a:close/>
                  <a:moveTo>
                    <a:pt x="63" y="147"/>
                  </a:moveTo>
                  <a:cubicBezTo>
                    <a:pt x="65" y="148"/>
                    <a:pt x="65" y="149"/>
                    <a:pt x="67" y="149"/>
                  </a:cubicBezTo>
                  <a:cubicBezTo>
                    <a:pt x="68" y="148"/>
                    <a:pt x="69" y="147"/>
                    <a:pt x="69" y="145"/>
                  </a:cubicBezTo>
                  <a:cubicBezTo>
                    <a:pt x="67" y="143"/>
                    <a:pt x="62" y="141"/>
                    <a:pt x="63" y="147"/>
                  </a:cubicBezTo>
                  <a:close/>
                  <a:moveTo>
                    <a:pt x="81" y="147"/>
                  </a:moveTo>
                  <a:cubicBezTo>
                    <a:pt x="83" y="148"/>
                    <a:pt x="83" y="149"/>
                    <a:pt x="84" y="148"/>
                  </a:cubicBezTo>
                  <a:cubicBezTo>
                    <a:pt x="84" y="146"/>
                    <a:pt x="87" y="147"/>
                    <a:pt x="86" y="144"/>
                  </a:cubicBezTo>
                  <a:cubicBezTo>
                    <a:pt x="84" y="145"/>
                    <a:pt x="84" y="144"/>
                    <a:pt x="83" y="144"/>
                  </a:cubicBezTo>
                  <a:cubicBezTo>
                    <a:pt x="83" y="146"/>
                    <a:pt x="81" y="145"/>
                    <a:pt x="81" y="147"/>
                  </a:cubicBezTo>
                  <a:close/>
                  <a:moveTo>
                    <a:pt x="193" y="148"/>
                  </a:moveTo>
                  <a:cubicBezTo>
                    <a:pt x="195" y="150"/>
                    <a:pt x="198" y="152"/>
                    <a:pt x="202" y="153"/>
                  </a:cubicBezTo>
                  <a:cubicBezTo>
                    <a:pt x="203" y="150"/>
                    <a:pt x="204" y="149"/>
                    <a:pt x="204" y="145"/>
                  </a:cubicBezTo>
                  <a:cubicBezTo>
                    <a:pt x="200" y="141"/>
                    <a:pt x="196" y="147"/>
                    <a:pt x="193" y="148"/>
                  </a:cubicBezTo>
                  <a:close/>
                  <a:moveTo>
                    <a:pt x="319" y="147"/>
                  </a:moveTo>
                  <a:cubicBezTo>
                    <a:pt x="323" y="148"/>
                    <a:pt x="326" y="151"/>
                    <a:pt x="330" y="152"/>
                  </a:cubicBezTo>
                  <a:cubicBezTo>
                    <a:pt x="328" y="148"/>
                    <a:pt x="324" y="146"/>
                    <a:pt x="321" y="144"/>
                  </a:cubicBezTo>
                  <a:cubicBezTo>
                    <a:pt x="320" y="145"/>
                    <a:pt x="319" y="145"/>
                    <a:pt x="319" y="147"/>
                  </a:cubicBezTo>
                  <a:close/>
                  <a:moveTo>
                    <a:pt x="413" y="150"/>
                  </a:moveTo>
                  <a:cubicBezTo>
                    <a:pt x="414" y="150"/>
                    <a:pt x="414" y="153"/>
                    <a:pt x="417" y="153"/>
                  </a:cubicBezTo>
                  <a:cubicBezTo>
                    <a:pt x="418" y="151"/>
                    <a:pt x="420" y="149"/>
                    <a:pt x="420" y="145"/>
                  </a:cubicBezTo>
                  <a:cubicBezTo>
                    <a:pt x="417" y="141"/>
                    <a:pt x="414" y="147"/>
                    <a:pt x="413" y="150"/>
                  </a:cubicBezTo>
                  <a:close/>
                  <a:moveTo>
                    <a:pt x="134" y="147"/>
                  </a:moveTo>
                  <a:cubicBezTo>
                    <a:pt x="135" y="147"/>
                    <a:pt x="136" y="146"/>
                    <a:pt x="137" y="145"/>
                  </a:cubicBezTo>
                  <a:cubicBezTo>
                    <a:pt x="136" y="143"/>
                    <a:pt x="131" y="145"/>
                    <a:pt x="134" y="147"/>
                  </a:cubicBezTo>
                  <a:close/>
                  <a:moveTo>
                    <a:pt x="217" y="149"/>
                  </a:moveTo>
                  <a:cubicBezTo>
                    <a:pt x="220" y="151"/>
                    <a:pt x="223" y="153"/>
                    <a:pt x="226" y="156"/>
                  </a:cubicBezTo>
                  <a:cubicBezTo>
                    <a:pt x="227" y="154"/>
                    <a:pt x="225" y="153"/>
                    <a:pt x="227" y="151"/>
                  </a:cubicBezTo>
                  <a:cubicBezTo>
                    <a:pt x="223" y="149"/>
                    <a:pt x="222" y="145"/>
                    <a:pt x="217" y="144"/>
                  </a:cubicBezTo>
                  <a:cubicBezTo>
                    <a:pt x="217" y="146"/>
                    <a:pt x="218" y="148"/>
                    <a:pt x="217" y="149"/>
                  </a:cubicBezTo>
                  <a:close/>
                  <a:moveTo>
                    <a:pt x="230" y="147"/>
                  </a:moveTo>
                  <a:cubicBezTo>
                    <a:pt x="235" y="149"/>
                    <a:pt x="237" y="153"/>
                    <a:pt x="243" y="153"/>
                  </a:cubicBezTo>
                  <a:cubicBezTo>
                    <a:pt x="243" y="151"/>
                    <a:pt x="243" y="151"/>
                    <a:pt x="244" y="149"/>
                  </a:cubicBezTo>
                  <a:cubicBezTo>
                    <a:pt x="239" y="148"/>
                    <a:pt x="235" y="146"/>
                    <a:pt x="231" y="144"/>
                  </a:cubicBezTo>
                  <a:cubicBezTo>
                    <a:pt x="231" y="145"/>
                    <a:pt x="231" y="146"/>
                    <a:pt x="230" y="147"/>
                  </a:cubicBezTo>
                  <a:close/>
                  <a:moveTo>
                    <a:pt x="272" y="153"/>
                  </a:moveTo>
                  <a:cubicBezTo>
                    <a:pt x="280" y="159"/>
                    <a:pt x="289" y="165"/>
                    <a:pt x="299" y="170"/>
                  </a:cubicBezTo>
                  <a:cubicBezTo>
                    <a:pt x="299" y="169"/>
                    <a:pt x="301" y="169"/>
                    <a:pt x="300" y="167"/>
                  </a:cubicBezTo>
                  <a:cubicBezTo>
                    <a:pt x="293" y="161"/>
                    <a:pt x="286" y="156"/>
                    <a:pt x="278" y="150"/>
                  </a:cubicBezTo>
                  <a:cubicBezTo>
                    <a:pt x="277" y="148"/>
                    <a:pt x="278" y="145"/>
                    <a:pt x="277" y="145"/>
                  </a:cubicBezTo>
                  <a:cubicBezTo>
                    <a:pt x="277" y="144"/>
                    <a:pt x="276" y="144"/>
                    <a:pt x="275" y="144"/>
                  </a:cubicBezTo>
                  <a:cubicBezTo>
                    <a:pt x="275" y="148"/>
                    <a:pt x="272" y="150"/>
                    <a:pt x="272" y="153"/>
                  </a:cubicBezTo>
                  <a:close/>
                  <a:moveTo>
                    <a:pt x="42" y="167"/>
                  </a:moveTo>
                  <a:cubicBezTo>
                    <a:pt x="46" y="161"/>
                    <a:pt x="50" y="152"/>
                    <a:pt x="52" y="145"/>
                  </a:cubicBezTo>
                  <a:cubicBezTo>
                    <a:pt x="47" y="151"/>
                    <a:pt x="43" y="157"/>
                    <a:pt x="42" y="167"/>
                  </a:cubicBezTo>
                  <a:close/>
                  <a:moveTo>
                    <a:pt x="148" y="148"/>
                  </a:moveTo>
                  <a:cubicBezTo>
                    <a:pt x="151" y="150"/>
                    <a:pt x="153" y="152"/>
                    <a:pt x="157" y="153"/>
                  </a:cubicBezTo>
                  <a:cubicBezTo>
                    <a:pt x="158" y="151"/>
                    <a:pt x="159" y="150"/>
                    <a:pt x="159" y="147"/>
                  </a:cubicBezTo>
                  <a:cubicBezTo>
                    <a:pt x="155" y="147"/>
                    <a:pt x="149" y="142"/>
                    <a:pt x="148" y="148"/>
                  </a:cubicBezTo>
                  <a:close/>
                  <a:moveTo>
                    <a:pt x="380" y="147"/>
                  </a:moveTo>
                  <a:cubicBezTo>
                    <a:pt x="385" y="153"/>
                    <a:pt x="392" y="158"/>
                    <a:pt x="400" y="162"/>
                  </a:cubicBezTo>
                  <a:cubicBezTo>
                    <a:pt x="400" y="160"/>
                    <a:pt x="401" y="159"/>
                    <a:pt x="402" y="157"/>
                  </a:cubicBezTo>
                  <a:cubicBezTo>
                    <a:pt x="395" y="153"/>
                    <a:pt x="388" y="145"/>
                    <a:pt x="380" y="147"/>
                  </a:cubicBezTo>
                  <a:close/>
                  <a:moveTo>
                    <a:pt x="512" y="149"/>
                  </a:moveTo>
                  <a:cubicBezTo>
                    <a:pt x="512" y="151"/>
                    <a:pt x="513" y="151"/>
                    <a:pt x="514" y="152"/>
                  </a:cubicBezTo>
                  <a:cubicBezTo>
                    <a:pt x="514" y="150"/>
                    <a:pt x="518" y="147"/>
                    <a:pt x="515" y="146"/>
                  </a:cubicBezTo>
                  <a:cubicBezTo>
                    <a:pt x="514" y="147"/>
                    <a:pt x="514" y="149"/>
                    <a:pt x="512" y="149"/>
                  </a:cubicBezTo>
                  <a:close/>
                  <a:moveTo>
                    <a:pt x="250" y="147"/>
                  </a:moveTo>
                  <a:cubicBezTo>
                    <a:pt x="250" y="150"/>
                    <a:pt x="253" y="150"/>
                    <a:pt x="255" y="152"/>
                  </a:cubicBezTo>
                  <a:cubicBezTo>
                    <a:pt x="255" y="151"/>
                    <a:pt x="255" y="149"/>
                    <a:pt x="255" y="148"/>
                  </a:cubicBezTo>
                  <a:cubicBezTo>
                    <a:pt x="253" y="149"/>
                    <a:pt x="252" y="145"/>
                    <a:pt x="250" y="147"/>
                  </a:cubicBezTo>
                  <a:close/>
                  <a:moveTo>
                    <a:pt x="358" y="151"/>
                  </a:moveTo>
                  <a:cubicBezTo>
                    <a:pt x="359" y="153"/>
                    <a:pt x="360" y="154"/>
                    <a:pt x="362" y="155"/>
                  </a:cubicBezTo>
                  <a:cubicBezTo>
                    <a:pt x="364" y="152"/>
                    <a:pt x="365" y="151"/>
                    <a:pt x="366" y="147"/>
                  </a:cubicBezTo>
                  <a:cubicBezTo>
                    <a:pt x="362" y="146"/>
                    <a:pt x="359" y="148"/>
                    <a:pt x="358" y="151"/>
                  </a:cubicBezTo>
                  <a:close/>
                  <a:moveTo>
                    <a:pt x="93" y="152"/>
                  </a:moveTo>
                  <a:cubicBezTo>
                    <a:pt x="93" y="152"/>
                    <a:pt x="93" y="151"/>
                    <a:pt x="93" y="151"/>
                  </a:cubicBezTo>
                  <a:cubicBezTo>
                    <a:pt x="93" y="149"/>
                    <a:pt x="92" y="149"/>
                    <a:pt x="91" y="148"/>
                  </a:cubicBezTo>
                  <a:cubicBezTo>
                    <a:pt x="89" y="149"/>
                    <a:pt x="90" y="153"/>
                    <a:pt x="93" y="152"/>
                  </a:cubicBezTo>
                  <a:close/>
                  <a:moveTo>
                    <a:pt x="315" y="153"/>
                  </a:moveTo>
                  <a:cubicBezTo>
                    <a:pt x="318" y="156"/>
                    <a:pt x="323" y="157"/>
                    <a:pt x="325" y="161"/>
                  </a:cubicBezTo>
                  <a:cubicBezTo>
                    <a:pt x="328" y="160"/>
                    <a:pt x="329" y="158"/>
                    <a:pt x="329" y="154"/>
                  </a:cubicBezTo>
                  <a:cubicBezTo>
                    <a:pt x="325" y="152"/>
                    <a:pt x="321" y="150"/>
                    <a:pt x="318" y="148"/>
                  </a:cubicBezTo>
                  <a:cubicBezTo>
                    <a:pt x="317" y="150"/>
                    <a:pt x="315" y="151"/>
                    <a:pt x="315" y="153"/>
                  </a:cubicBezTo>
                  <a:close/>
                  <a:moveTo>
                    <a:pt x="445" y="156"/>
                  </a:moveTo>
                  <a:cubicBezTo>
                    <a:pt x="448" y="152"/>
                    <a:pt x="440" y="151"/>
                    <a:pt x="437" y="148"/>
                  </a:cubicBezTo>
                  <a:cubicBezTo>
                    <a:pt x="439" y="152"/>
                    <a:pt x="442" y="154"/>
                    <a:pt x="445" y="156"/>
                  </a:cubicBezTo>
                  <a:close/>
                  <a:moveTo>
                    <a:pt x="464" y="156"/>
                  </a:moveTo>
                  <a:cubicBezTo>
                    <a:pt x="470" y="162"/>
                    <a:pt x="477" y="168"/>
                    <a:pt x="485" y="172"/>
                  </a:cubicBezTo>
                  <a:cubicBezTo>
                    <a:pt x="487" y="170"/>
                    <a:pt x="490" y="168"/>
                    <a:pt x="492" y="164"/>
                  </a:cubicBezTo>
                  <a:cubicBezTo>
                    <a:pt x="484" y="159"/>
                    <a:pt x="477" y="154"/>
                    <a:pt x="467" y="148"/>
                  </a:cubicBezTo>
                  <a:cubicBezTo>
                    <a:pt x="466" y="151"/>
                    <a:pt x="465" y="153"/>
                    <a:pt x="464" y="156"/>
                  </a:cubicBezTo>
                  <a:close/>
                  <a:moveTo>
                    <a:pt x="517" y="155"/>
                  </a:moveTo>
                  <a:cubicBezTo>
                    <a:pt x="521" y="156"/>
                    <a:pt x="522" y="161"/>
                    <a:pt x="527" y="162"/>
                  </a:cubicBezTo>
                  <a:cubicBezTo>
                    <a:pt x="529" y="161"/>
                    <a:pt x="529" y="157"/>
                    <a:pt x="529" y="154"/>
                  </a:cubicBezTo>
                  <a:cubicBezTo>
                    <a:pt x="526" y="152"/>
                    <a:pt x="523" y="151"/>
                    <a:pt x="521" y="148"/>
                  </a:cubicBezTo>
                  <a:cubicBezTo>
                    <a:pt x="519" y="150"/>
                    <a:pt x="518" y="152"/>
                    <a:pt x="517" y="155"/>
                  </a:cubicBezTo>
                  <a:close/>
                  <a:moveTo>
                    <a:pt x="70" y="152"/>
                  </a:moveTo>
                  <a:cubicBezTo>
                    <a:pt x="72" y="154"/>
                    <a:pt x="72" y="148"/>
                    <a:pt x="70" y="149"/>
                  </a:cubicBezTo>
                  <a:cubicBezTo>
                    <a:pt x="71" y="151"/>
                    <a:pt x="70" y="151"/>
                    <a:pt x="70" y="152"/>
                  </a:cubicBezTo>
                  <a:close/>
                  <a:moveTo>
                    <a:pt x="206" y="155"/>
                  </a:moveTo>
                  <a:cubicBezTo>
                    <a:pt x="209" y="156"/>
                    <a:pt x="212" y="157"/>
                    <a:pt x="215" y="158"/>
                  </a:cubicBezTo>
                  <a:cubicBezTo>
                    <a:pt x="215" y="156"/>
                    <a:pt x="214" y="155"/>
                    <a:pt x="214" y="153"/>
                  </a:cubicBezTo>
                  <a:cubicBezTo>
                    <a:pt x="212" y="152"/>
                    <a:pt x="210" y="150"/>
                    <a:pt x="208" y="149"/>
                  </a:cubicBezTo>
                  <a:cubicBezTo>
                    <a:pt x="208" y="152"/>
                    <a:pt x="205" y="152"/>
                    <a:pt x="206" y="155"/>
                  </a:cubicBezTo>
                  <a:close/>
                  <a:moveTo>
                    <a:pt x="423" y="149"/>
                  </a:moveTo>
                  <a:cubicBezTo>
                    <a:pt x="423" y="151"/>
                    <a:pt x="422" y="154"/>
                    <a:pt x="420" y="156"/>
                  </a:cubicBezTo>
                  <a:cubicBezTo>
                    <a:pt x="425" y="160"/>
                    <a:pt x="431" y="164"/>
                    <a:pt x="437" y="167"/>
                  </a:cubicBezTo>
                  <a:cubicBezTo>
                    <a:pt x="438" y="165"/>
                    <a:pt x="439" y="164"/>
                    <a:pt x="440" y="161"/>
                  </a:cubicBezTo>
                  <a:cubicBezTo>
                    <a:pt x="435" y="157"/>
                    <a:pt x="431" y="152"/>
                    <a:pt x="423" y="149"/>
                  </a:cubicBezTo>
                  <a:close/>
                  <a:moveTo>
                    <a:pt x="160" y="156"/>
                  </a:moveTo>
                  <a:cubicBezTo>
                    <a:pt x="163" y="157"/>
                    <a:pt x="165" y="160"/>
                    <a:pt x="168" y="162"/>
                  </a:cubicBezTo>
                  <a:cubicBezTo>
                    <a:pt x="171" y="160"/>
                    <a:pt x="175" y="159"/>
                    <a:pt x="176" y="155"/>
                  </a:cubicBezTo>
                  <a:cubicBezTo>
                    <a:pt x="171" y="153"/>
                    <a:pt x="168" y="150"/>
                    <a:pt x="163" y="150"/>
                  </a:cubicBezTo>
                  <a:cubicBezTo>
                    <a:pt x="162" y="152"/>
                    <a:pt x="160" y="154"/>
                    <a:pt x="160" y="156"/>
                  </a:cubicBezTo>
                  <a:close/>
                  <a:moveTo>
                    <a:pt x="365" y="156"/>
                  </a:moveTo>
                  <a:cubicBezTo>
                    <a:pt x="366" y="158"/>
                    <a:pt x="368" y="161"/>
                    <a:pt x="371" y="159"/>
                  </a:cubicBezTo>
                  <a:cubicBezTo>
                    <a:pt x="370" y="156"/>
                    <a:pt x="372" y="155"/>
                    <a:pt x="372" y="152"/>
                  </a:cubicBezTo>
                  <a:cubicBezTo>
                    <a:pt x="372" y="151"/>
                    <a:pt x="370" y="151"/>
                    <a:pt x="369" y="150"/>
                  </a:cubicBezTo>
                  <a:cubicBezTo>
                    <a:pt x="368" y="152"/>
                    <a:pt x="366" y="154"/>
                    <a:pt x="365" y="156"/>
                  </a:cubicBezTo>
                  <a:close/>
                  <a:moveTo>
                    <a:pt x="578" y="164"/>
                  </a:moveTo>
                  <a:cubicBezTo>
                    <a:pt x="581" y="165"/>
                    <a:pt x="581" y="167"/>
                    <a:pt x="584" y="168"/>
                  </a:cubicBezTo>
                  <a:cubicBezTo>
                    <a:pt x="586" y="161"/>
                    <a:pt x="590" y="151"/>
                    <a:pt x="583" y="150"/>
                  </a:cubicBezTo>
                  <a:cubicBezTo>
                    <a:pt x="580" y="153"/>
                    <a:pt x="580" y="159"/>
                    <a:pt x="578" y="164"/>
                  </a:cubicBezTo>
                  <a:close/>
                  <a:moveTo>
                    <a:pt x="76" y="157"/>
                  </a:moveTo>
                  <a:cubicBezTo>
                    <a:pt x="80" y="157"/>
                    <a:pt x="83" y="154"/>
                    <a:pt x="81" y="150"/>
                  </a:cubicBezTo>
                  <a:cubicBezTo>
                    <a:pt x="77" y="150"/>
                    <a:pt x="78" y="154"/>
                    <a:pt x="76" y="157"/>
                  </a:cubicBezTo>
                  <a:close/>
                  <a:moveTo>
                    <a:pt x="104" y="152"/>
                  </a:moveTo>
                  <a:cubicBezTo>
                    <a:pt x="106" y="153"/>
                    <a:pt x="107" y="155"/>
                    <a:pt x="109" y="155"/>
                  </a:cubicBezTo>
                  <a:cubicBezTo>
                    <a:pt x="110" y="154"/>
                    <a:pt x="110" y="152"/>
                    <a:pt x="110" y="150"/>
                  </a:cubicBezTo>
                  <a:cubicBezTo>
                    <a:pt x="107" y="150"/>
                    <a:pt x="105" y="150"/>
                    <a:pt x="104" y="152"/>
                  </a:cubicBezTo>
                  <a:close/>
                  <a:moveTo>
                    <a:pt x="114" y="156"/>
                  </a:moveTo>
                  <a:cubicBezTo>
                    <a:pt x="115" y="154"/>
                    <a:pt x="116" y="152"/>
                    <a:pt x="118" y="151"/>
                  </a:cubicBezTo>
                  <a:cubicBezTo>
                    <a:pt x="116" y="151"/>
                    <a:pt x="116" y="150"/>
                    <a:pt x="115" y="150"/>
                  </a:cubicBezTo>
                  <a:cubicBezTo>
                    <a:pt x="115" y="152"/>
                    <a:pt x="113" y="155"/>
                    <a:pt x="114" y="156"/>
                  </a:cubicBezTo>
                  <a:close/>
                  <a:moveTo>
                    <a:pt x="294" y="154"/>
                  </a:moveTo>
                  <a:cubicBezTo>
                    <a:pt x="293" y="152"/>
                    <a:pt x="292" y="151"/>
                    <a:pt x="290" y="150"/>
                  </a:cubicBezTo>
                  <a:cubicBezTo>
                    <a:pt x="291" y="152"/>
                    <a:pt x="293" y="153"/>
                    <a:pt x="294" y="154"/>
                  </a:cubicBezTo>
                  <a:close/>
                  <a:moveTo>
                    <a:pt x="152" y="156"/>
                  </a:moveTo>
                  <a:cubicBezTo>
                    <a:pt x="151" y="153"/>
                    <a:pt x="147" y="153"/>
                    <a:pt x="145" y="151"/>
                  </a:cubicBezTo>
                  <a:cubicBezTo>
                    <a:pt x="144" y="154"/>
                    <a:pt x="149" y="155"/>
                    <a:pt x="152" y="156"/>
                  </a:cubicBezTo>
                  <a:close/>
                  <a:moveTo>
                    <a:pt x="245" y="155"/>
                  </a:moveTo>
                  <a:cubicBezTo>
                    <a:pt x="247" y="155"/>
                    <a:pt x="248" y="152"/>
                    <a:pt x="250" y="152"/>
                  </a:cubicBezTo>
                  <a:cubicBezTo>
                    <a:pt x="250" y="153"/>
                    <a:pt x="251" y="153"/>
                    <a:pt x="251" y="154"/>
                  </a:cubicBezTo>
                  <a:cubicBezTo>
                    <a:pt x="252" y="156"/>
                    <a:pt x="251" y="157"/>
                    <a:pt x="251" y="159"/>
                  </a:cubicBezTo>
                  <a:cubicBezTo>
                    <a:pt x="255" y="161"/>
                    <a:pt x="258" y="164"/>
                    <a:pt x="262" y="166"/>
                  </a:cubicBezTo>
                  <a:cubicBezTo>
                    <a:pt x="263" y="163"/>
                    <a:pt x="265" y="161"/>
                    <a:pt x="265" y="158"/>
                  </a:cubicBezTo>
                  <a:cubicBezTo>
                    <a:pt x="258" y="156"/>
                    <a:pt x="254" y="152"/>
                    <a:pt x="247" y="151"/>
                  </a:cubicBezTo>
                  <a:cubicBezTo>
                    <a:pt x="247" y="153"/>
                    <a:pt x="246" y="154"/>
                    <a:pt x="245" y="155"/>
                  </a:cubicBezTo>
                  <a:close/>
                  <a:moveTo>
                    <a:pt x="63" y="161"/>
                  </a:moveTo>
                  <a:cubicBezTo>
                    <a:pt x="64" y="158"/>
                    <a:pt x="68" y="152"/>
                    <a:pt x="62" y="152"/>
                  </a:cubicBezTo>
                  <a:cubicBezTo>
                    <a:pt x="61" y="155"/>
                    <a:pt x="58" y="160"/>
                    <a:pt x="63" y="161"/>
                  </a:cubicBezTo>
                  <a:close/>
                  <a:moveTo>
                    <a:pt x="548" y="154"/>
                  </a:moveTo>
                  <a:cubicBezTo>
                    <a:pt x="547" y="153"/>
                    <a:pt x="546" y="152"/>
                    <a:pt x="544" y="152"/>
                  </a:cubicBezTo>
                  <a:cubicBezTo>
                    <a:pt x="544" y="154"/>
                    <a:pt x="547" y="155"/>
                    <a:pt x="548" y="154"/>
                  </a:cubicBezTo>
                  <a:close/>
                  <a:moveTo>
                    <a:pt x="117" y="160"/>
                  </a:moveTo>
                  <a:cubicBezTo>
                    <a:pt x="118" y="162"/>
                    <a:pt x="120" y="163"/>
                    <a:pt x="122" y="164"/>
                  </a:cubicBezTo>
                  <a:cubicBezTo>
                    <a:pt x="124" y="161"/>
                    <a:pt x="126" y="158"/>
                    <a:pt x="128" y="156"/>
                  </a:cubicBezTo>
                  <a:cubicBezTo>
                    <a:pt x="125" y="148"/>
                    <a:pt x="117" y="155"/>
                    <a:pt x="117" y="160"/>
                  </a:cubicBezTo>
                  <a:close/>
                  <a:moveTo>
                    <a:pt x="506" y="156"/>
                  </a:moveTo>
                  <a:cubicBezTo>
                    <a:pt x="508" y="157"/>
                    <a:pt x="508" y="158"/>
                    <a:pt x="510" y="158"/>
                  </a:cubicBezTo>
                  <a:cubicBezTo>
                    <a:pt x="510" y="156"/>
                    <a:pt x="512" y="155"/>
                    <a:pt x="512" y="153"/>
                  </a:cubicBezTo>
                  <a:cubicBezTo>
                    <a:pt x="509" y="151"/>
                    <a:pt x="507" y="154"/>
                    <a:pt x="506" y="156"/>
                  </a:cubicBezTo>
                  <a:close/>
                  <a:moveTo>
                    <a:pt x="238" y="161"/>
                  </a:moveTo>
                  <a:cubicBezTo>
                    <a:pt x="238" y="160"/>
                    <a:pt x="238" y="159"/>
                    <a:pt x="239" y="158"/>
                  </a:cubicBezTo>
                  <a:cubicBezTo>
                    <a:pt x="237" y="156"/>
                    <a:pt x="234" y="154"/>
                    <a:pt x="231" y="153"/>
                  </a:cubicBezTo>
                  <a:cubicBezTo>
                    <a:pt x="232" y="157"/>
                    <a:pt x="232" y="161"/>
                    <a:pt x="238" y="161"/>
                  </a:cubicBezTo>
                  <a:close/>
                  <a:moveTo>
                    <a:pt x="609" y="159"/>
                  </a:moveTo>
                  <a:cubicBezTo>
                    <a:pt x="606" y="158"/>
                    <a:pt x="606" y="154"/>
                    <a:pt x="604" y="153"/>
                  </a:cubicBezTo>
                  <a:cubicBezTo>
                    <a:pt x="604" y="155"/>
                    <a:pt x="605" y="160"/>
                    <a:pt x="609" y="159"/>
                  </a:cubicBezTo>
                  <a:close/>
                  <a:moveTo>
                    <a:pt x="55" y="156"/>
                  </a:moveTo>
                  <a:cubicBezTo>
                    <a:pt x="57" y="156"/>
                    <a:pt x="57" y="155"/>
                    <a:pt x="57" y="153"/>
                  </a:cubicBezTo>
                  <a:cubicBezTo>
                    <a:pt x="55" y="153"/>
                    <a:pt x="55" y="155"/>
                    <a:pt x="55" y="156"/>
                  </a:cubicBezTo>
                  <a:close/>
                  <a:moveTo>
                    <a:pt x="621" y="169"/>
                  </a:moveTo>
                  <a:cubicBezTo>
                    <a:pt x="620" y="164"/>
                    <a:pt x="620" y="157"/>
                    <a:pt x="617" y="153"/>
                  </a:cubicBezTo>
                  <a:cubicBezTo>
                    <a:pt x="616" y="161"/>
                    <a:pt x="616" y="167"/>
                    <a:pt x="621" y="169"/>
                  </a:cubicBezTo>
                  <a:close/>
                  <a:moveTo>
                    <a:pt x="87" y="164"/>
                  </a:moveTo>
                  <a:cubicBezTo>
                    <a:pt x="89" y="164"/>
                    <a:pt x="89" y="165"/>
                    <a:pt x="90" y="165"/>
                  </a:cubicBezTo>
                  <a:cubicBezTo>
                    <a:pt x="91" y="162"/>
                    <a:pt x="91" y="159"/>
                    <a:pt x="92" y="156"/>
                  </a:cubicBezTo>
                  <a:cubicBezTo>
                    <a:pt x="90" y="155"/>
                    <a:pt x="90" y="154"/>
                    <a:pt x="88" y="155"/>
                  </a:cubicBezTo>
                  <a:cubicBezTo>
                    <a:pt x="87" y="157"/>
                    <a:pt x="87" y="161"/>
                    <a:pt x="87" y="164"/>
                  </a:cubicBezTo>
                  <a:close/>
                  <a:moveTo>
                    <a:pt x="200" y="157"/>
                  </a:moveTo>
                  <a:cubicBezTo>
                    <a:pt x="200" y="156"/>
                    <a:pt x="200" y="155"/>
                    <a:pt x="200" y="155"/>
                  </a:cubicBezTo>
                  <a:cubicBezTo>
                    <a:pt x="197" y="154"/>
                    <a:pt x="197" y="157"/>
                    <a:pt x="200" y="157"/>
                  </a:cubicBezTo>
                  <a:close/>
                  <a:moveTo>
                    <a:pt x="408" y="156"/>
                  </a:moveTo>
                  <a:cubicBezTo>
                    <a:pt x="410" y="157"/>
                    <a:pt x="411" y="159"/>
                    <a:pt x="414" y="159"/>
                  </a:cubicBezTo>
                  <a:cubicBezTo>
                    <a:pt x="414" y="156"/>
                    <a:pt x="409" y="153"/>
                    <a:pt x="408" y="156"/>
                  </a:cubicBezTo>
                  <a:close/>
                  <a:moveTo>
                    <a:pt x="65" y="161"/>
                  </a:moveTo>
                  <a:cubicBezTo>
                    <a:pt x="66" y="162"/>
                    <a:pt x="67" y="163"/>
                    <a:pt x="70" y="162"/>
                  </a:cubicBezTo>
                  <a:cubicBezTo>
                    <a:pt x="71" y="160"/>
                    <a:pt x="71" y="158"/>
                    <a:pt x="70" y="155"/>
                  </a:cubicBezTo>
                  <a:cubicBezTo>
                    <a:pt x="66" y="155"/>
                    <a:pt x="66" y="159"/>
                    <a:pt x="65" y="161"/>
                  </a:cubicBezTo>
                  <a:close/>
                  <a:moveTo>
                    <a:pt x="218" y="161"/>
                  </a:moveTo>
                  <a:cubicBezTo>
                    <a:pt x="223" y="161"/>
                    <a:pt x="224" y="164"/>
                    <a:pt x="229" y="165"/>
                  </a:cubicBezTo>
                  <a:cubicBezTo>
                    <a:pt x="228" y="159"/>
                    <a:pt x="221" y="158"/>
                    <a:pt x="217" y="155"/>
                  </a:cubicBezTo>
                  <a:cubicBezTo>
                    <a:pt x="217" y="158"/>
                    <a:pt x="219" y="158"/>
                    <a:pt x="218" y="161"/>
                  </a:cubicBezTo>
                  <a:close/>
                  <a:moveTo>
                    <a:pt x="303" y="162"/>
                  </a:moveTo>
                  <a:cubicBezTo>
                    <a:pt x="305" y="161"/>
                    <a:pt x="307" y="161"/>
                    <a:pt x="307" y="158"/>
                  </a:cubicBezTo>
                  <a:cubicBezTo>
                    <a:pt x="304" y="158"/>
                    <a:pt x="303" y="155"/>
                    <a:pt x="299" y="155"/>
                  </a:cubicBezTo>
                  <a:cubicBezTo>
                    <a:pt x="300" y="158"/>
                    <a:pt x="302" y="159"/>
                    <a:pt x="303" y="162"/>
                  </a:cubicBezTo>
                  <a:close/>
                  <a:moveTo>
                    <a:pt x="373" y="164"/>
                  </a:moveTo>
                  <a:cubicBezTo>
                    <a:pt x="379" y="167"/>
                    <a:pt x="383" y="172"/>
                    <a:pt x="389" y="175"/>
                  </a:cubicBezTo>
                  <a:cubicBezTo>
                    <a:pt x="391" y="173"/>
                    <a:pt x="393" y="170"/>
                    <a:pt x="394" y="167"/>
                  </a:cubicBezTo>
                  <a:cubicBezTo>
                    <a:pt x="388" y="162"/>
                    <a:pt x="384" y="158"/>
                    <a:pt x="376" y="155"/>
                  </a:cubicBezTo>
                  <a:cubicBezTo>
                    <a:pt x="375" y="158"/>
                    <a:pt x="373" y="160"/>
                    <a:pt x="373" y="164"/>
                  </a:cubicBezTo>
                  <a:close/>
                  <a:moveTo>
                    <a:pt x="107" y="159"/>
                  </a:moveTo>
                  <a:cubicBezTo>
                    <a:pt x="105" y="158"/>
                    <a:pt x="104" y="156"/>
                    <a:pt x="101" y="156"/>
                  </a:cubicBezTo>
                  <a:cubicBezTo>
                    <a:pt x="102" y="158"/>
                    <a:pt x="105" y="160"/>
                    <a:pt x="107" y="159"/>
                  </a:cubicBezTo>
                  <a:close/>
                  <a:moveTo>
                    <a:pt x="448" y="159"/>
                  </a:moveTo>
                  <a:cubicBezTo>
                    <a:pt x="450" y="160"/>
                    <a:pt x="452" y="162"/>
                    <a:pt x="454" y="164"/>
                  </a:cubicBezTo>
                  <a:cubicBezTo>
                    <a:pt x="455" y="162"/>
                    <a:pt x="457" y="162"/>
                    <a:pt x="456" y="159"/>
                  </a:cubicBezTo>
                  <a:cubicBezTo>
                    <a:pt x="454" y="159"/>
                    <a:pt x="453" y="156"/>
                    <a:pt x="450" y="156"/>
                  </a:cubicBezTo>
                  <a:cubicBezTo>
                    <a:pt x="450" y="157"/>
                    <a:pt x="448" y="157"/>
                    <a:pt x="448" y="159"/>
                  </a:cubicBezTo>
                  <a:close/>
                  <a:moveTo>
                    <a:pt x="513" y="161"/>
                  </a:moveTo>
                  <a:cubicBezTo>
                    <a:pt x="517" y="162"/>
                    <a:pt x="519" y="165"/>
                    <a:pt x="524" y="167"/>
                  </a:cubicBezTo>
                  <a:cubicBezTo>
                    <a:pt x="525" y="161"/>
                    <a:pt x="517" y="160"/>
                    <a:pt x="515" y="156"/>
                  </a:cubicBezTo>
                  <a:cubicBezTo>
                    <a:pt x="514" y="158"/>
                    <a:pt x="513" y="159"/>
                    <a:pt x="513" y="161"/>
                  </a:cubicBezTo>
                  <a:close/>
                  <a:moveTo>
                    <a:pt x="330" y="164"/>
                  </a:moveTo>
                  <a:cubicBezTo>
                    <a:pt x="332" y="165"/>
                    <a:pt x="336" y="170"/>
                    <a:pt x="338" y="167"/>
                  </a:cubicBezTo>
                  <a:cubicBezTo>
                    <a:pt x="336" y="163"/>
                    <a:pt x="337" y="159"/>
                    <a:pt x="333" y="157"/>
                  </a:cubicBezTo>
                  <a:cubicBezTo>
                    <a:pt x="332" y="159"/>
                    <a:pt x="330" y="161"/>
                    <a:pt x="330" y="164"/>
                  </a:cubicBezTo>
                  <a:close/>
                  <a:moveTo>
                    <a:pt x="171" y="164"/>
                  </a:moveTo>
                  <a:cubicBezTo>
                    <a:pt x="173" y="164"/>
                    <a:pt x="174" y="166"/>
                    <a:pt x="176" y="166"/>
                  </a:cubicBezTo>
                  <a:cubicBezTo>
                    <a:pt x="176" y="164"/>
                    <a:pt x="178" y="163"/>
                    <a:pt x="179" y="162"/>
                  </a:cubicBezTo>
                  <a:cubicBezTo>
                    <a:pt x="179" y="161"/>
                    <a:pt x="179" y="158"/>
                    <a:pt x="177" y="158"/>
                  </a:cubicBezTo>
                  <a:cubicBezTo>
                    <a:pt x="176" y="160"/>
                    <a:pt x="172" y="161"/>
                    <a:pt x="171" y="164"/>
                  </a:cubicBezTo>
                  <a:close/>
                  <a:moveTo>
                    <a:pt x="204" y="161"/>
                  </a:moveTo>
                  <a:cubicBezTo>
                    <a:pt x="208" y="163"/>
                    <a:pt x="212" y="166"/>
                    <a:pt x="216" y="168"/>
                  </a:cubicBezTo>
                  <a:cubicBezTo>
                    <a:pt x="217" y="165"/>
                    <a:pt x="215" y="165"/>
                    <a:pt x="215" y="162"/>
                  </a:cubicBezTo>
                  <a:cubicBezTo>
                    <a:pt x="214" y="160"/>
                    <a:pt x="214" y="163"/>
                    <a:pt x="212" y="162"/>
                  </a:cubicBezTo>
                  <a:cubicBezTo>
                    <a:pt x="211" y="160"/>
                    <a:pt x="207" y="160"/>
                    <a:pt x="205" y="158"/>
                  </a:cubicBezTo>
                  <a:cubicBezTo>
                    <a:pt x="204" y="158"/>
                    <a:pt x="204" y="159"/>
                    <a:pt x="204" y="161"/>
                  </a:cubicBezTo>
                  <a:close/>
                  <a:moveTo>
                    <a:pt x="593" y="178"/>
                  </a:moveTo>
                  <a:cubicBezTo>
                    <a:pt x="595" y="171"/>
                    <a:pt x="598" y="161"/>
                    <a:pt x="591" y="158"/>
                  </a:cubicBezTo>
                  <a:cubicBezTo>
                    <a:pt x="590" y="164"/>
                    <a:pt x="585" y="176"/>
                    <a:pt x="593" y="178"/>
                  </a:cubicBezTo>
                  <a:close/>
                  <a:moveTo>
                    <a:pt x="138" y="164"/>
                  </a:moveTo>
                  <a:cubicBezTo>
                    <a:pt x="141" y="166"/>
                    <a:pt x="146" y="168"/>
                    <a:pt x="149" y="169"/>
                  </a:cubicBezTo>
                  <a:cubicBezTo>
                    <a:pt x="151" y="168"/>
                    <a:pt x="151" y="165"/>
                    <a:pt x="152" y="163"/>
                  </a:cubicBezTo>
                  <a:cubicBezTo>
                    <a:pt x="148" y="161"/>
                    <a:pt x="139" y="155"/>
                    <a:pt x="138" y="164"/>
                  </a:cubicBezTo>
                  <a:close/>
                  <a:moveTo>
                    <a:pt x="99" y="170"/>
                  </a:moveTo>
                  <a:cubicBezTo>
                    <a:pt x="97" y="167"/>
                    <a:pt x="98" y="162"/>
                    <a:pt x="95" y="160"/>
                  </a:cubicBezTo>
                  <a:cubicBezTo>
                    <a:pt x="94" y="165"/>
                    <a:pt x="93" y="170"/>
                    <a:pt x="99" y="170"/>
                  </a:cubicBezTo>
                  <a:close/>
                  <a:moveTo>
                    <a:pt x="307" y="164"/>
                  </a:moveTo>
                  <a:cubicBezTo>
                    <a:pt x="312" y="167"/>
                    <a:pt x="316" y="171"/>
                    <a:pt x="321" y="174"/>
                  </a:cubicBezTo>
                  <a:cubicBezTo>
                    <a:pt x="322" y="172"/>
                    <a:pt x="323" y="170"/>
                    <a:pt x="324" y="168"/>
                  </a:cubicBezTo>
                  <a:cubicBezTo>
                    <a:pt x="318" y="167"/>
                    <a:pt x="310" y="155"/>
                    <a:pt x="307" y="164"/>
                  </a:cubicBezTo>
                  <a:close/>
                  <a:moveTo>
                    <a:pt x="428" y="167"/>
                  </a:moveTo>
                  <a:cubicBezTo>
                    <a:pt x="425" y="165"/>
                    <a:pt x="421" y="159"/>
                    <a:pt x="417" y="161"/>
                  </a:cubicBezTo>
                  <a:cubicBezTo>
                    <a:pt x="421" y="163"/>
                    <a:pt x="425" y="167"/>
                    <a:pt x="428" y="167"/>
                  </a:cubicBezTo>
                  <a:close/>
                  <a:moveTo>
                    <a:pt x="104" y="169"/>
                  </a:moveTo>
                  <a:cubicBezTo>
                    <a:pt x="106" y="168"/>
                    <a:pt x="108" y="167"/>
                    <a:pt x="107" y="164"/>
                  </a:cubicBezTo>
                  <a:cubicBezTo>
                    <a:pt x="106" y="162"/>
                    <a:pt x="104" y="161"/>
                    <a:pt x="101" y="161"/>
                  </a:cubicBezTo>
                  <a:cubicBezTo>
                    <a:pt x="101" y="164"/>
                    <a:pt x="104" y="166"/>
                    <a:pt x="104" y="169"/>
                  </a:cubicBezTo>
                  <a:close/>
                  <a:moveTo>
                    <a:pt x="269" y="161"/>
                  </a:moveTo>
                  <a:cubicBezTo>
                    <a:pt x="268" y="164"/>
                    <a:pt x="265" y="165"/>
                    <a:pt x="265" y="169"/>
                  </a:cubicBezTo>
                  <a:cubicBezTo>
                    <a:pt x="269" y="171"/>
                    <a:pt x="271" y="174"/>
                    <a:pt x="276" y="175"/>
                  </a:cubicBezTo>
                  <a:cubicBezTo>
                    <a:pt x="277" y="174"/>
                    <a:pt x="278" y="173"/>
                    <a:pt x="279" y="172"/>
                  </a:cubicBezTo>
                  <a:cubicBezTo>
                    <a:pt x="276" y="170"/>
                    <a:pt x="274" y="165"/>
                    <a:pt x="273" y="163"/>
                  </a:cubicBezTo>
                  <a:cubicBezTo>
                    <a:pt x="272" y="164"/>
                    <a:pt x="271" y="160"/>
                    <a:pt x="269" y="161"/>
                  </a:cubicBezTo>
                  <a:close/>
                  <a:moveTo>
                    <a:pt x="402" y="164"/>
                  </a:moveTo>
                  <a:cubicBezTo>
                    <a:pt x="404" y="166"/>
                    <a:pt x="406" y="168"/>
                    <a:pt x="409" y="169"/>
                  </a:cubicBezTo>
                  <a:cubicBezTo>
                    <a:pt x="410" y="163"/>
                    <a:pt x="403" y="157"/>
                    <a:pt x="402" y="164"/>
                  </a:cubicBezTo>
                  <a:close/>
                  <a:moveTo>
                    <a:pt x="572" y="172"/>
                  </a:moveTo>
                  <a:cubicBezTo>
                    <a:pt x="572" y="166"/>
                    <a:pt x="570" y="164"/>
                    <a:pt x="566" y="162"/>
                  </a:cubicBezTo>
                  <a:cubicBezTo>
                    <a:pt x="568" y="165"/>
                    <a:pt x="570" y="168"/>
                    <a:pt x="572" y="172"/>
                  </a:cubicBezTo>
                  <a:close/>
                  <a:moveTo>
                    <a:pt x="458" y="167"/>
                  </a:moveTo>
                  <a:cubicBezTo>
                    <a:pt x="465" y="171"/>
                    <a:pt x="470" y="179"/>
                    <a:pt x="478" y="180"/>
                  </a:cubicBezTo>
                  <a:cubicBezTo>
                    <a:pt x="474" y="172"/>
                    <a:pt x="467" y="168"/>
                    <a:pt x="460" y="162"/>
                  </a:cubicBezTo>
                  <a:cubicBezTo>
                    <a:pt x="460" y="164"/>
                    <a:pt x="458" y="164"/>
                    <a:pt x="458" y="167"/>
                  </a:cubicBezTo>
                  <a:close/>
                  <a:moveTo>
                    <a:pt x="504" y="167"/>
                  </a:moveTo>
                  <a:cubicBezTo>
                    <a:pt x="504" y="166"/>
                    <a:pt x="504" y="165"/>
                    <a:pt x="504" y="164"/>
                  </a:cubicBezTo>
                  <a:cubicBezTo>
                    <a:pt x="502" y="164"/>
                    <a:pt x="502" y="162"/>
                    <a:pt x="500" y="162"/>
                  </a:cubicBezTo>
                  <a:cubicBezTo>
                    <a:pt x="501" y="165"/>
                    <a:pt x="501" y="167"/>
                    <a:pt x="504" y="167"/>
                  </a:cubicBezTo>
                  <a:close/>
                  <a:moveTo>
                    <a:pt x="534" y="170"/>
                  </a:moveTo>
                  <a:cubicBezTo>
                    <a:pt x="534" y="167"/>
                    <a:pt x="537" y="165"/>
                    <a:pt x="535" y="162"/>
                  </a:cubicBezTo>
                  <a:cubicBezTo>
                    <a:pt x="533" y="164"/>
                    <a:pt x="531" y="168"/>
                    <a:pt x="534" y="170"/>
                  </a:cubicBezTo>
                  <a:close/>
                  <a:moveTo>
                    <a:pt x="608" y="175"/>
                  </a:moveTo>
                  <a:cubicBezTo>
                    <a:pt x="610" y="169"/>
                    <a:pt x="606" y="165"/>
                    <a:pt x="603" y="162"/>
                  </a:cubicBezTo>
                  <a:cubicBezTo>
                    <a:pt x="601" y="168"/>
                    <a:pt x="606" y="171"/>
                    <a:pt x="608" y="175"/>
                  </a:cubicBezTo>
                  <a:close/>
                  <a:moveTo>
                    <a:pt x="244" y="167"/>
                  </a:moveTo>
                  <a:cubicBezTo>
                    <a:pt x="249" y="169"/>
                    <a:pt x="253" y="173"/>
                    <a:pt x="259" y="175"/>
                  </a:cubicBezTo>
                  <a:cubicBezTo>
                    <a:pt x="258" y="168"/>
                    <a:pt x="250" y="167"/>
                    <a:pt x="246" y="163"/>
                  </a:cubicBezTo>
                  <a:cubicBezTo>
                    <a:pt x="245" y="164"/>
                    <a:pt x="244" y="165"/>
                    <a:pt x="244" y="167"/>
                  </a:cubicBezTo>
                  <a:close/>
                  <a:moveTo>
                    <a:pt x="77" y="165"/>
                  </a:moveTo>
                  <a:cubicBezTo>
                    <a:pt x="79" y="167"/>
                    <a:pt x="78" y="170"/>
                    <a:pt x="81" y="169"/>
                  </a:cubicBezTo>
                  <a:cubicBezTo>
                    <a:pt x="81" y="167"/>
                    <a:pt x="82" y="166"/>
                    <a:pt x="82" y="164"/>
                  </a:cubicBezTo>
                  <a:cubicBezTo>
                    <a:pt x="80" y="163"/>
                    <a:pt x="78" y="164"/>
                    <a:pt x="77" y="165"/>
                  </a:cubicBezTo>
                  <a:close/>
                  <a:moveTo>
                    <a:pt x="223" y="165"/>
                  </a:moveTo>
                  <a:cubicBezTo>
                    <a:pt x="221" y="165"/>
                    <a:pt x="221" y="164"/>
                    <a:pt x="219" y="164"/>
                  </a:cubicBezTo>
                  <a:cubicBezTo>
                    <a:pt x="218" y="165"/>
                    <a:pt x="219" y="167"/>
                    <a:pt x="219" y="170"/>
                  </a:cubicBezTo>
                  <a:cubicBezTo>
                    <a:pt x="222" y="171"/>
                    <a:pt x="224" y="173"/>
                    <a:pt x="228" y="174"/>
                  </a:cubicBezTo>
                  <a:cubicBezTo>
                    <a:pt x="229" y="168"/>
                    <a:pt x="222" y="170"/>
                    <a:pt x="220" y="166"/>
                  </a:cubicBezTo>
                  <a:cubicBezTo>
                    <a:pt x="221" y="164"/>
                    <a:pt x="223" y="167"/>
                    <a:pt x="223" y="165"/>
                  </a:cubicBezTo>
                  <a:close/>
                  <a:moveTo>
                    <a:pt x="343" y="167"/>
                  </a:moveTo>
                  <a:cubicBezTo>
                    <a:pt x="345" y="170"/>
                    <a:pt x="346" y="173"/>
                    <a:pt x="347" y="176"/>
                  </a:cubicBezTo>
                  <a:cubicBezTo>
                    <a:pt x="351" y="174"/>
                    <a:pt x="352" y="170"/>
                    <a:pt x="354" y="167"/>
                  </a:cubicBezTo>
                  <a:cubicBezTo>
                    <a:pt x="351" y="166"/>
                    <a:pt x="344" y="161"/>
                    <a:pt x="343" y="167"/>
                  </a:cubicBezTo>
                  <a:close/>
                  <a:moveTo>
                    <a:pt x="282" y="170"/>
                  </a:moveTo>
                  <a:cubicBezTo>
                    <a:pt x="285" y="167"/>
                    <a:pt x="280" y="166"/>
                    <a:pt x="278" y="164"/>
                  </a:cubicBezTo>
                  <a:cubicBezTo>
                    <a:pt x="279" y="167"/>
                    <a:pt x="281" y="168"/>
                    <a:pt x="282" y="170"/>
                  </a:cubicBezTo>
                  <a:close/>
                  <a:moveTo>
                    <a:pt x="366" y="169"/>
                  </a:moveTo>
                  <a:cubicBezTo>
                    <a:pt x="366" y="166"/>
                    <a:pt x="362" y="164"/>
                    <a:pt x="360" y="165"/>
                  </a:cubicBezTo>
                  <a:cubicBezTo>
                    <a:pt x="362" y="166"/>
                    <a:pt x="363" y="168"/>
                    <a:pt x="366" y="169"/>
                  </a:cubicBezTo>
                  <a:close/>
                  <a:moveTo>
                    <a:pt x="521" y="170"/>
                  </a:moveTo>
                  <a:cubicBezTo>
                    <a:pt x="522" y="168"/>
                    <a:pt x="516" y="166"/>
                    <a:pt x="514" y="164"/>
                  </a:cubicBezTo>
                  <a:cubicBezTo>
                    <a:pt x="515" y="168"/>
                    <a:pt x="518" y="169"/>
                    <a:pt x="521" y="170"/>
                  </a:cubicBezTo>
                  <a:close/>
                  <a:moveTo>
                    <a:pt x="179" y="169"/>
                  </a:moveTo>
                  <a:cubicBezTo>
                    <a:pt x="180" y="170"/>
                    <a:pt x="181" y="169"/>
                    <a:pt x="183" y="169"/>
                  </a:cubicBezTo>
                  <a:cubicBezTo>
                    <a:pt x="183" y="168"/>
                    <a:pt x="183" y="166"/>
                    <a:pt x="182" y="165"/>
                  </a:cubicBezTo>
                  <a:cubicBezTo>
                    <a:pt x="182" y="165"/>
                    <a:pt x="181" y="165"/>
                    <a:pt x="180" y="165"/>
                  </a:cubicBezTo>
                  <a:cubicBezTo>
                    <a:pt x="180" y="166"/>
                    <a:pt x="179" y="168"/>
                    <a:pt x="179" y="169"/>
                  </a:cubicBezTo>
                  <a:close/>
                  <a:moveTo>
                    <a:pt x="430" y="176"/>
                  </a:moveTo>
                  <a:cubicBezTo>
                    <a:pt x="430" y="175"/>
                    <a:pt x="432" y="174"/>
                    <a:pt x="431" y="172"/>
                  </a:cubicBezTo>
                  <a:cubicBezTo>
                    <a:pt x="426" y="171"/>
                    <a:pt x="422" y="165"/>
                    <a:pt x="417" y="165"/>
                  </a:cubicBezTo>
                  <a:cubicBezTo>
                    <a:pt x="421" y="169"/>
                    <a:pt x="425" y="173"/>
                    <a:pt x="430" y="176"/>
                  </a:cubicBezTo>
                  <a:close/>
                  <a:moveTo>
                    <a:pt x="440" y="170"/>
                  </a:moveTo>
                  <a:cubicBezTo>
                    <a:pt x="443" y="170"/>
                    <a:pt x="443" y="172"/>
                    <a:pt x="445" y="172"/>
                  </a:cubicBezTo>
                  <a:cubicBezTo>
                    <a:pt x="445" y="169"/>
                    <a:pt x="444" y="167"/>
                    <a:pt x="442" y="165"/>
                  </a:cubicBezTo>
                  <a:cubicBezTo>
                    <a:pt x="442" y="168"/>
                    <a:pt x="440" y="168"/>
                    <a:pt x="440" y="170"/>
                  </a:cubicBezTo>
                  <a:close/>
                  <a:moveTo>
                    <a:pt x="549" y="184"/>
                  </a:moveTo>
                  <a:cubicBezTo>
                    <a:pt x="549" y="177"/>
                    <a:pt x="545" y="170"/>
                    <a:pt x="541" y="165"/>
                  </a:cubicBezTo>
                  <a:cubicBezTo>
                    <a:pt x="534" y="174"/>
                    <a:pt x="543" y="180"/>
                    <a:pt x="549" y="184"/>
                  </a:cubicBezTo>
                  <a:close/>
                  <a:moveTo>
                    <a:pt x="108" y="177"/>
                  </a:moveTo>
                  <a:cubicBezTo>
                    <a:pt x="110" y="179"/>
                    <a:pt x="112" y="180"/>
                    <a:pt x="115" y="180"/>
                  </a:cubicBezTo>
                  <a:cubicBezTo>
                    <a:pt x="115" y="176"/>
                    <a:pt x="119" y="174"/>
                    <a:pt x="118" y="170"/>
                  </a:cubicBezTo>
                  <a:cubicBezTo>
                    <a:pt x="117" y="168"/>
                    <a:pt x="115" y="166"/>
                    <a:pt x="112" y="166"/>
                  </a:cubicBezTo>
                  <a:cubicBezTo>
                    <a:pt x="111" y="170"/>
                    <a:pt x="109" y="173"/>
                    <a:pt x="108" y="177"/>
                  </a:cubicBezTo>
                  <a:close/>
                  <a:moveTo>
                    <a:pt x="153" y="172"/>
                  </a:moveTo>
                  <a:cubicBezTo>
                    <a:pt x="155" y="172"/>
                    <a:pt x="156" y="174"/>
                    <a:pt x="159" y="173"/>
                  </a:cubicBezTo>
                  <a:cubicBezTo>
                    <a:pt x="159" y="171"/>
                    <a:pt x="161" y="171"/>
                    <a:pt x="162" y="169"/>
                  </a:cubicBezTo>
                  <a:cubicBezTo>
                    <a:pt x="159" y="168"/>
                    <a:pt x="158" y="166"/>
                    <a:pt x="155" y="166"/>
                  </a:cubicBezTo>
                  <a:cubicBezTo>
                    <a:pt x="155" y="168"/>
                    <a:pt x="154" y="170"/>
                    <a:pt x="153" y="172"/>
                  </a:cubicBezTo>
                  <a:close/>
                  <a:moveTo>
                    <a:pt x="191" y="169"/>
                  </a:moveTo>
                  <a:cubicBezTo>
                    <a:pt x="190" y="169"/>
                    <a:pt x="188" y="165"/>
                    <a:pt x="187" y="167"/>
                  </a:cubicBezTo>
                  <a:cubicBezTo>
                    <a:pt x="188" y="167"/>
                    <a:pt x="190" y="170"/>
                    <a:pt x="191" y="169"/>
                  </a:cubicBezTo>
                  <a:close/>
                  <a:moveTo>
                    <a:pt x="231" y="171"/>
                  </a:moveTo>
                  <a:cubicBezTo>
                    <a:pt x="231" y="168"/>
                    <a:pt x="227" y="165"/>
                    <a:pt x="224" y="167"/>
                  </a:cubicBezTo>
                  <a:cubicBezTo>
                    <a:pt x="226" y="168"/>
                    <a:pt x="229" y="169"/>
                    <a:pt x="231" y="171"/>
                  </a:cubicBezTo>
                  <a:close/>
                  <a:moveTo>
                    <a:pt x="86" y="172"/>
                  </a:moveTo>
                  <a:cubicBezTo>
                    <a:pt x="87" y="173"/>
                    <a:pt x="88" y="174"/>
                    <a:pt x="90" y="173"/>
                  </a:cubicBezTo>
                  <a:cubicBezTo>
                    <a:pt x="90" y="173"/>
                    <a:pt x="90" y="172"/>
                    <a:pt x="90" y="172"/>
                  </a:cubicBezTo>
                  <a:cubicBezTo>
                    <a:pt x="90" y="169"/>
                    <a:pt x="88" y="168"/>
                    <a:pt x="86" y="167"/>
                  </a:cubicBezTo>
                  <a:cubicBezTo>
                    <a:pt x="86" y="169"/>
                    <a:pt x="86" y="171"/>
                    <a:pt x="86" y="172"/>
                  </a:cubicBezTo>
                  <a:close/>
                  <a:moveTo>
                    <a:pt x="488" y="175"/>
                  </a:moveTo>
                  <a:cubicBezTo>
                    <a:pt x="491" y="175"/>
                    <a:pt x="491" y="179"/>
                    <a:pt x="495" y="179"/>
                  </a:cubicBezTo>
                  <a:cubicBezTo>
                    <a:pt x="498" y="177"/>
                    <a:pt x="499" y="172"/>
                    <a:pt x="497" y="167"/>
                  </a:cubicBezTo>
                  <a:cubicBezTo>
                    <a:pt x="492" y="168"/>
                    <a:pt x="490" y="172"/>
                    <a:pt x="488" y="175"/>
                  </a:cubicBezTo>
                  <a:close/>
                  <a:moveTo>
                    <a:pt x="507" y="168"/>
                  </a:moveTo>
                  <a:cubicBezTo>
                    <a:pt x="507" y="172"/>
                    <a:pt x="511" y="172"/>
                    <a:pt x="513" y="174"/>
                  </a:cubicBezTo>
                  <a:cubicBezTo>
                    <a:pt x="513" y="172"/>
                    <a:pt x="516" y="173"/>
                    <a:pt x="515" y="171"/>
                  </a:cubicBezTo>
                  <a:cubicBezTo>
                    <a:pt x="511" y="171"/>
                    <a:pt x="510" y="166"/>
                    <a:pt x="507" y="168"/>
                  </a:cubicBezTo>
                  <a:close/>
                  <a:moveTo>
                    <a:pt x="640" y="175"/>
                  </a:moveTo>
                  <a:cubicBezTo>
                    <a:pt x="638" y="184"/>
                    <a:pt x="635" y="199"/>
                    <a:pt x="635" y="209"/>
                  </a:cubicBezTo>
                  <a:cubicBezTo>
                    <a:pt x="636" y="204"/>
                    <a:pt x="637" y="200"/>
                    <a:pt x="640" y="198"/>
                  </a:cubicBezTo>
                  <a:cubicBezTo>
                    <a:pt x="641" y="199"/>
                    <a:pt x="643" y="199"/>
                    <a:pt x="643" y="201"/>
                  </a:cubicBezTo>
                  <a:cubicBezTo>
                    <a:pt x="641" y="214"/>
                    <a:pt x="636" y="227"/>
                    <a:pt x="639" y="241"/>
                  </a:cubicBezTo>
                  <a:cubicBezTo>
                    <a:pt x="638" y="234"/>
                    <a:pt x="643" y="229"/>
                    <a:pt x="644" y="223"/>
                  </a:cubicBezTo>
                  <a:cubicBezTo>
                    <a:pt x="645" y="213"/>
                    <a:pt x="644" y="203"/>
                    <a:pt x="650" y="196"/>
                  </a:cubicBezTo>
                  <a:cubicBezTo>
                    <a:pt x="649" y="184"/>
                    <a:pt x="646" y="174"/>
                    <a:pt x="640" y="167"/>
                  </a:cubicBezTo>
                  <a:cubicBezTo>
                    <a:pt x="640" y="170"/>
                    <a:pt x="640" y="171"/>
                    <a:pt x="640" y="175"/>
                  </a:cubicBezTo>
                  <a:close/>
                  <a:moveTo>
                    <a:pt x="52" y="175"/>
                  </a:moveTo>
                  <a:cubicBezTo>
                    <a:pt x="53" y="173"/>
                    <a:pt x="54" y="173"/>
                    <a:pt x="55" y="172"/>
                  </a:cubicBezTo>
                  <a:cubicBezTo>
                    <a:pt x="55" y="170"/>
                    <a:pt x="56" y="168"/>
                    <a:pt x="53" y="168"/>
                  </a:cubicBezTo>
                  <a:cubicBezTo>
                    <a:pt x="53" y="170"/>
                    <a:pt x="50" y="173"/>
                    <a:pt x="52" y="175"/>
                  </a:cubicBezTo>
                  <a:close/>
                  <a:moveTo>
                    <a:pt x="392" y="178"/>
                  </a:moveTo>
                  <a:cubicBezTo>
                    <a:pt x="395" y="180"/>
                    <a:pt x="397" y="182"/>
                    <a:pt x="400" y="184"/>
                  </a:cubicBezTo>
                  <a:cubicBezTo>
                    <a:pt x="402" y="181"/>
                    <a:pt x="404" y="178"/>
                    <a:pt x="405" y="174"/>
                  </a:cubicBezTo>
                  <a:cubicBezTo>
                    <a:pt x="403" y="171"/>
                    <a:pt x="400" y="171"/>
                    <a:pt x="397" y="169"/>
                  </a:cubicBezTo>
                  <a:cubicBezTo>
                    <a:pt x="397" y="173"/>
                    <a:pt x="393" y="174"/>
                    <a:pt x="392" y="178"/>
                  </a:cubicBezTo>
                  <a:close/>
                  <a:moveTo>
                    <a:pt x="69" y="174"/>
                  </a:moveTo>
                  <a:cubicBezTo>
                    <a:pt x="69" y="171"/>
                    <a:pt x="71" y="171"/>
                    <a:pt x="71" y="169"/>
                  </a:cubicBezTo>
                  <a:cubicBezTo>
                    <a:pt x="69" y="169"/>
                    <a:pt x="66" y="174"/>
                    <a:pt x="69" y="174"/>
                  </a:cubicBezTo>
                  <a:close/>
                  <a:moveTo>
                    <a:pt x="219" y="173"/>
                  </a:moveTo>
                  <a:cubicBezTo>
                    <a:pt x="214" y="173"/>
                    <a:pt x="211" y="167"/>
                    <a:pt x="209" y="170"/>
                  </a:cubicBezTo>
                  <a:cubicBezTo>
                    <a:pt x="212" y="171"/>
                    <a:pt x="216" y="177"/>
                    <a:pt x="219" y="173"/>
                  </a:cubicBezTo>
                  <a:close/>
                  <a:moveTo>
                    <a:pt x="358" y="182"/>
                  </a:moveTo>
                  <a:cubicBezTo>
                    <a:pt x="361" y="180"/>
                    <a:pt x="362" y="176"/>
                    <a:pt x="363" y="172"/>
                  </a:cubicBezTo>
                  <a:cubicBezTo>
                    <a:pt x="360" y="172"/>
                    <a:pt x="360" y="169"/>
                    <a:pt x="356" y="169"/>
                  </a:cubicBezTo>
                  <a:cubicBezTo>
                    <a:pt x="353" y="176"/>
                    <a:pt x="349" y="179"/>
                    <a:pt x="358" y="182"/>
                  </a:cubicBezTo>
                  <a:close/>
                  <a:moveTo>
                    <a:pt x="619" y="179"/>
                  </a:moveTo>
                  <a:cubicBezTo>
                    <a:pt x="621" y="177"/>
                    <a:pt x="618" y="175"/>
                    <a:pt x="617" y="173"/>
                  </a:cubicBezTo>
                  <a:cubicBezTo>
                    <a:pt x="618" y="173"/>
                    <a:pt x="619" y="174"/>
                    <a:pt x="619" y="174"/>
                  </a:cubicBezTo>
                  <a:cubicBezTo>
                    <a:pt x="618" y="172"/>
                    <a:pt x="616" y="171"/>
                    <a:pt x="615" y="169"/>
                  </a:cubicBezTo>
                  <a:cubicBezTo>
                    <a:pt x="613" y="173"/>
                    <a:pt x="617" y="176"/>
                    <a:pt x="619" y="179"/>
                  </a:cubicBezTo>
                  <a:close/>
                  <a:moveTo>
                    <a:pt x="69" y="176"/>
                  </a:moveTo>
                  <a:cubicBezTo>
                    <a:pt x="73" y="177"/>
                    <a:pt x="74" y="180"/>
                    <a:pt x="78" y="181"/>
                  </a:cubicBezTo>
                  <a:cubicBezTo>
                    <a:pt x="77" y="178"/>
                    <a:pt x="76" y="174"/>
                    <a:pt x="75" y="170"/>
                  </a:cubicBezTo>
                  <a:cubicBezTo>
                    <a:pt x="74" y="170"/>
                    <a:pt x="74" y="170"/>
                    <a:pt x="73" y="170"/>
                  </a:cubicBezTo>
                  <a:cubicBezTo>
                    <a:pt x="73" y="173"/>
                    <a:pt x="70" y="173"/>
                    <a:pt x="69" y="176"/>
                  </a:cubicBezTo>
                  <a:close/>
                  <a:moveTo>
                    <a:pt x="161" y="175"/>
                  </a:moveTo>
                  <a:cubicBezTo>
                    <a:pt x="164" y="176"/>
                    <a:pt x="165" y="177"/>
                    <a:pt x="168" y="178"/>
                  </a:cubicBezTo>
                  <a:cubicBezTo>
                    <a:pt x="168" y="176"/>
                    <a:pt x="170" y="176"/>
                    <a:pt x="170" y="174"/>
                  </a:cubicBezTo>
                  <a:cubicBezTo>
                    <a:pt x="168" y="173"/>
                    <a:pt x="166" y="171"/>
                    <a:pt x="163" y="170"/>
                  </a:cubicBezTo>
                  <a:cubicBezTo>
                    <a:pt x="163" y="172"/>
                    <a:pt x="161" y="173"/>
                    <a:pt x="161" y="175"/>
                  </a:cubicBezTo>
                  <a:close/>
                  <a:moveTo>
                    <a:pt x="306" y="173"/>
                  </a:moveTo>
                  <a:cubicBezTo>
                    <a:pt x="304" y="172"/>
                    <a:pt x="304" y="171"/>
                    <a:pt x="303" y="170"/>
                  </a:cubicBezTo>
                  <a:cubicBezTo>
                    <a:pt x="300" y="172"/>
                    <a:pt x="304" y="175"/>
                    <a:pt x="306" y="173"/>
                  </a:cubicBezTo>
                  <a:close/>
                  <a:moveTo>
                    <a:pt x="206" y="172"/>
                  </a:moveTo>
                  <a:cubicBezTo>
                    <a:pt x="205" y="172"/>
                    <a:pt x="200" y="170"/>
                    <a:pt x="202" y="171"/>
                  </a:cubicBezTo>
                  <a:cubicBezTo>
                    <a:pt x="203" y="171"/>
                    <a:pt x="205" y="175"/>
                    <a:pt x="206" y="172"/>
                  </a:cubicBezTo>
                  <a:close/>
                  <a:moveTo>
                    <a:pt x="427" y="179"/>
                  </a:moveTo>
                  <a:cubicBezTo>
                    <a:pt x="425" y="176"/>
                    <a:pt x="420" y="174"/>
                    <a:pt x="417" y="170"/>
                  </a:cubicBezTo>
                  <a:cubicBezTo>
                    <a:pt x="418" y="176"/>
                    <a:pt x="422" y="178"/>
                    <a:pt x="427" y="179"/>
                  </a:cubicBezTo>
                  <a:close/>
                  <a:moveTo>
                    <a:pt x="292" y="181"/>
                  </a:moveTo>
                  <a:cubicBezTo>
                    <a:pt x="292" y="179"/>
                    <a:pt x="294" y="178"/>
                    <a:pt x="295" y="176"/>
                  </a:cubicBezTo>
                  <a:cubicBezTo>
                    <a:pt x="292" y="174"/>
                    <a:pt x="289" y="173"/>
                    <a:pt x="286" y="171"/>
                  </a:cubicBezTo>
                  <a:cubicBezTo>
                    <a:pt x="286" y="176"/>
                    <a:pt x="288" y="179"/>
                    <a:pt x="292" y="181"/>
                  </a:cubicBezTo>
                  <a:close/>
                  <a:moveTo>
                    <a:pt x="324" y="177"/>
                  </a:moveTo>
                  <a:cubicBezTo>
                    <a:pt x="327" y="177"/>
                    <a:pt x="328" y="180"/>
                    <a:pt x="330" y="181"/>
                  </a:cubicBezTo>
                  <a:cubicBezTo>
                    <a:pt x="332" y="179"/>
                    <a:pt x="332" y="177"/>
                    <a:pt x="333" y="175"/>
                  </a:cubicBezTo>
                  <a:cubicBezTo>
                    <a:pt x="331" y="174"/>
                    <a:pt x="329" y="172"/>
                    <a:pt x="327" y="171"/>
                  </a:cubicBezTo>
                  <a:cubicBezTo>
                    <a:pt x="326" y="173"/>
                    <a:pt x="325" y="175"/>
                    <a:pt x="324" y="177"/>
                  </a:cubicBezTo>
                  <a:close/>
                  <a:moveTo>
                    <a:pt x="605" y="193"/>
                  </a:moveTo>
                  <a:cubicBezTo>
                    <a:pt x="608" y="186"/>
                    <a:pt x="608" y="175"/>
                    <a:pt x="601" y="172"/>
                  </a:cubicBezTo>
                  <a:cubicBezTo>
                    <a:pt x="597" y="181"/>
                    <a:pt x="598" y="189"/>
                    <a:pt x="605" y="193"/>
                  </a:cubicBezTo>
                  <a:close/>
                  <a:moveTo>
                    <a:pt x="100" y="178"/>
                  </a:moveTo>
                  <a:cubicBezTo>
                    <a:pt x="99" y="174"/>
                    <a:pt x="97" y="175"/>
                    <a:pt x="93" y="173"/>
                  </a:cubicBezTo>
                  <a:cubicBezTo>
                    <a:pt x="92" y="176"/>
                    <a:pt x="97" y="179"/>
                    <a:pt x="100" y="178"/>
                  </a:cubicBezTo>
                  <a:close/>
                  <a:moveTo>
                    <a:pt x="254" y="186"/>
                  </a:moveTo>
                  <a:cubicBezTo>
                    <a:pt x="253" y="183"/>
                    <a:pt x="257" y="184"/>
                    <a:pt x="256" y="180"/>
                  </a:cubicBezTo>
                  <a:cubicBezTo>
                    <a:pt x="250" y="178"/>
                    <a:pt x="245" y="174"/>
                    <a:pt x="238" y="173"/>
                  </a:cubicBezTo>
                  <a:cubicBezTo>
                    <a:pt x="242" y="179"/>
                    <a:pt x="248" y="182"/>
                    <a:pt x="254" y="186"/>
                  </a:cubicBezTo>
                  <a:close/>
                  <a:moveTo>
                    <a:pt x="504" y="186"/>
                  </a:moveTo>
                  <a:cubicBezTo>
                    <a:pt x="509" y="185"/>
                    <a:pt x="511" y="182"/>
                    <a:pt x="512" y="178"/>
                  </a:cubicBezTo>
                  <a:cubicBezTo>
                    <a:pt x="509" y="176"/>
                    <a:pt x="506" y="174"/>
                    <a:pt x="504" y="173"/>
                  </a:cubicBezTo>
                  <a:cubicBezTo>
                    <a:pt x="502" y="177"/>
                    <a:pt x="505" y="180"/>
                    <a:pt x="504" y="186"/>
                  </a:cubicBezTo>
                  <a:close/>
                  <a:moveTo>
                    <a:pt x="453" y="178"/>
                  </a:moveTo>
                  <a:cubicBezTo>
                    <a:pt x="459" y="181"/>
                    <a:pt x="463" y="186"/>
                    <a:pt x="470" y="188"/>
                  </a:cubicBezTo>
                  <a:cubicBezTo>
                    <a:pt x="466" y="182"/>
                    <a:pt x="460" y="178"/>
                    <a:pt x="454" y="173"/>
                  </a:cubicBezTo>
                  <a:cubicBezTo>
                    <a:pt x="455" y="176"/>
                    <a:pt x="453" y="175"/>
                    <a:pt x="453" y="178"/>
                  </a:cubicBezTo>
                  <a:close/>
                  <a:moveTo>
                    <a:pt x="60" y="178"/>
                  </a:moveTo>
                  <a:cubicBezTo>
                    <a:pt x="61" y="178"/>
                    <a:pt x="63" y="174"/>
                    <a:pt x="60" y="174"/>
                  </a:cubicBezTo>
                  <a:cubicBezTo>
                    <a:pt x="60" y="175"/>
                    <a:pt x="59" y="178"/>
                    <a:pt x="60" y="178"/>
                  </a:cubicBezTo>
                  <a:close/>
                  <a:moveTo>
                    <a:pt x="224" y="179"/>
                  </a:moveTo>
                  <a:cubicBezTo>
                    <a:pt x="223" y="178"/>
                    <a:pt x="224" y="178"/>
                    <a:pt x="224" y="176"/>
                  </a:cubicBezTo>
                  <a:cubicBezTo>
                    <a:pt x="220" y="178"/>
                    <a:pt x="222" y="174"/>
                    <a:pt x="220" y="174"/>
                  </a:cubicBezTo>
                  <a:cubicBezTo>
                    <a:pt x="220" y="177"/>
                    <a:pt x="222" y="178"/>
                    <a:pt x="224" y="179"/>
                  </a:cubicBezTo>
                  <a:close/>
                  <a:moveTo>
                    <a:pt x="582" y="184"/>
                  </a:moveTo>
                  <a:cubicBezTo>
                    <a:pt x="580" y="179"/>
                    <a:pt x="580" y="176"/>
                    <a:pt x="575" y="174"/>
                  </a:cubicBezTo>
                  <a:cubicBezTo>
                    <a:pt x="575" y="180"/>
                    <a:pt x="578" y="184"/>
                    <a:pt x="582" y="184"/>
                  </a:cubicBezTo>
                  <a:close/>
                  <a:moveTo>
                    <a:pt x="270" y="182"/>
                  </a:moveTo>
                  <a:cubicBezTo>
                    <a:pt x="271" y="181"/>
                    <a:pt x="272" y="181"/>
                    <a:pt x="272" y="178"/>
                  </a:cubicBezTo>
                  <a:cubicBezTo>
                    <a:pt x="268" y="178"/>
                    <a:pt x="265" y="176"/>
                    <a:pt x="262" y="175"/>
                  </a:cubicBezTo>
                  <a:cubicBezTo>
                    <a:pt x="262" y="180"/>
                    <a:pt x="267" y="180"/>
                    <a:pt x="270" y="182"/>
                  </a:cubicBezTo>
                  <a:close/>
                  <a:moveTo>
                    <a:pt x="473" y="184"/>
                  </a:moveTo>
                  <a:cubicBezTo>
                    <a:pt x="473" y="181"/>
                    <a:pt x="466" y="180"/>
                    <a:pt x="467" y="177"/>
                  </a:cubicBezTo>
                  <a:cubicBezTo>
                    <a:pt x="465" y="177"/>
                    <a:pt x="463" y="174"/>
                    <a:pt x="461" y="175"/>
                  </a:cubicBezTo>
                  <a:cubicBezTo>
                    <a:pt x="466" y="178"/>
                    <a:pt x="468" y="182"/>
                    <a:pt x="473" y="184"/>
                  </a:cubicBezTo>
                  <a:close/>
                  <a:moveTo>
                    <a:pt x="126" y="184"/>
                  </a:moveTo>
                  <a:cubicBezTo>
                    <a:pt x="130" y="186"/>
                    <a:pt x="135" y="188"/>
                    <a:pt x="140" y="190"/>
                  </a:cubicBezTo>
                  <a:cubicBezTo>
                    <a:pt x="141" y="188"/>
                    <a:pt x="142" y="186"/>
                    <a:pt x="143" y="183"/>
                  </a:cubicBezTo>
                  <a:cubicBezTo>
                    <a:pt x="138" y="180"/>
                    <a:pt x="134" y="177"/>
                    <a:pt x="129" y="175"/>
                  </a:cubicBezTo>
                  <a:cubicBezTo>
                    <a:pt x="127" y="178"/>
                    <a:pt x="126" y="181"/>
                    <a:pt x="126" y="184"/>
                  </a:cubicBezTo>
                  <a:close/>
                  <a:moveTo>
                    <a:pt x="318" y="179"/>
                  </a:moveTo>
                  <a:cubicBezTo>
                    <a:pt x="317" y="177"/>
                    <a:pt x="315" y="176"/>
                    <a:pt x="312" y="175"/>
                  </a:cubicBezTo>
                  <a:cubicBezTo>
                    <a:pt x="312" y="178"/>
                    <a:pt x="318" y="181"/>
                    <a:pt x="318" y="179"/>
                  </a:cubicBezTo>
                  <a:close/>
                  <a:moveTo>
                    <a:pt x="362" y="184"/>
                  </a:moveTo>
                  <a:cubicBezTo>
                    <a:pt x="367" y="187"/>
                    <a:pt x="371" y="191"/>
                    <a:pt x="377" y="193"/>
                  </a:cubicBezTo>
                  <a:cubicBezTo>
                    <a:pt x="378" y="190"/>
                    <a:pt x="381" y="189"/>
                    <a:pt x="381" y="185"/>
                  </a:cubicBezTo>
                  <a:cubicBezTo>
                    <a:pt x="377" y="181"/>
                    <a:pt x="371" y="178"/>
                    <a:pt x="366" y="175"/>
                  </a:cubicBezTo>
                  <a:cubicBezTo>
                    <a:pt x="366" y="179"/>
                    <a:pt x="363" y="181"/>
                    <a:pt x="362" y="184"/>
                  </a:cubicBezTo>
                  <a:close/>
                  <a:moveTo>
                    <a:pt x="432" y="178"/>
                  </a:moveTo>
                  <a:cubicBezTo>
                    <a:pt x="434" y="182"/>
                    <a:pt x="438" y="185"/>
                    <a:pt x="442" y="187"/>
                  </a:cubicBezTo>
                  <a:cubicBezTo>
                    <a:pt x="443" y="185"/>
                    <a:pt x="444" y="183"/>
                    <a:pt x="445" y="181"/>
                  </a:cubicBezTo>
                  <a:cubicBezTo>
                    <a:pt x="441" y="179"/>
                    <a:pt x="435" y="172"/>
                    <a:pt x="432" y="178"/>
                  </a:cubicBezTo>
                  <a:close/>
                  <a:moveTo>
                    <a:pt x="533" y="178"/>
                  </a:moveTo>
                  <a:cubicBezTo>
                    <a:pt x="533" y="177"/>
                    <a:pt x="533" y="176"/>
                    <a:pt x="533" y="175"/>
                  </a:cubicBezTo>
                  <a:cubicBezTo>
                    <a:pt x="530" y="175"/>
                    <a:pt x="530" y="178"/>
                    <a:pt x="533" y="178"/>
                  </a:cubicBezTo>
                  <a:close/>
                  <a:moveTo>
                    <a:pt x="198" y="176"/>
                  </a:moveTo>
                  <a:cubicBezTo>
                    <a:pt x="194" y="184"/>
                    <a:pt x="207" y="187"/>
                    <a:pt x="213" y="192"/>
                  </a:cubicBezTo>
                  <a:cubicBezTo>
                    <a:pt x="215" y="190"/>
                    <a:pt x="218" y="189"/>
                    <a:pt x="217" y="186"/>
                  </a:cubicBezTo>
                  <a:cubicBezTo>
                    <a:pt x="212" y="183"/>
                    <a:pt x="206" y="177"/>
                    <a:pt x="198" y="176"/>
                  </a:cubicBezTo>
                  <a:close/>
                  <a:moveTo>
                    <a:pt x="90" y="190"/>
                  </a:moveTo>
                  <a:cubicBezTo>
                    <a:pt x="90" y="186"/>
                    <a:pt x="89" y="180"/>
                    <a:pt x="89" y="177"/>
                  </a:cubicBezTo>
                  <a:cubicBezTo>
                    <a:pt x="87" y="177"/>
                    <a:pt x="87" y="176"/>
                    <a:pt x="86" y="176"/>
                  </a:cubicBezTo>
                  <a:cubicBezTo>
                    <a:pt x="85" y="181"/>
                    <a:pt x="83" y="190"/>
                    <a:pt x="90" y="190"/>
                  </a:cubicBezTo>
                  <a:close/>
                  <a:moveTo>
                    <a:pt x="299" y="176"/>
                  </a:moveTo>
                  <a:cubicBezTo>
                    <a:pt x="297" y="179"/>
                    <a:pt x="295" y="181"/>
                    <a:pt x="293" y="184"/>
                  </a:cubicBezTo>
                  <a:cubicBezTo>
                    <a:pt x="297" y="189"/>
                    <a:pt x="304" y="192"/>
                    <a:pt x="309" y="195"/>
                  </a:cubicBezTo>
                  <a:cubicBezTo>
                    <a:pt x="312" y="193"/>
                    <a:pt x="314" y="190"/>
                    <a:pt x="315" y="187"/>
                  </a:cubicBezTo>
                  <a:cubicBezTo>
                    <a:pt x="311" y="182"/>
                    <a:pt x="305" y="179"/>
                    <a:pt x="299" y="176"/>
                  </a:cubicBezTo>
                  <a:close/>
                  <a:moveTo>
                    <a:pt x="523" y="180"/>
                  </a:moveTo>
                  <a:cubicBezTo>
                    <a:pt x="521" y="179"/>
                    <a:pt x="521" y="177"/>
                    <a:pt x="519" y="176"/>
                  </a:cubicBezTo>
                  <a:cubicBezTo>
                    <a:pt x="519" y="179"/>
                    <a:pt x="522" y="181"/>
                    <a:pt x="523" y="180"/>
                  </a:cubicBezTo>
                  <a:close/>
                  <a:moveTo>
                    <a:pt x="555" y="184"/>
                  </a:moveTo>
                  <a:cubicBezTo>
                    <a:pt x="555" y="182"/>
                    <a:pt x="557" y="178"/>
                    <a:pt x="555" y="176"/>
                  </a:cubicBezTo>
                  <a:cubicBezTo>
                    <a:pt x="553" y="179"/>
                    <a:pt x="554" y="183"/>
                    <a:pt x="555" y="184"/>
                  </a:cubicBezTo>
                  <a:close/>
                  <a:moveTo>
                    <a:pt x="568" y="186"/>
                  </a:moveTo>
                  <a:cubicBezTo>
                    <a:pt x="569" y="181"/>
                    <a:pt x="564" y="178"/>
                    <a:pt x="560" y="176"/>
                  </a:cubicBezTo>
                  <a:cubicBezTo>
                    <a:pt x="562" y="181"/>
                    <a:pt x="565" y="183"/>
                    <a:pt x="568" y="186"/>
                  </a:cubicBezTo>
                  <a:close/>
                  <a:moveTo>
                    <a:pt x="171" y="180"/>
                  </a:moveTo>
                  <a:cubicBezTo>
                    <a:pt x="174" y="180"/>
                    <a:pt x="175" y="182"/>
                    <a:pt x="177" y="183"/>
                  </a:cubicBezTo>
                  <a:cubicBezTo>
                    <a:pt x="177" y="179"/>
                    <a:pt x="175" y="178"/>
                    <a:pt x="172" y="177"/>
                  </a:cubicBezTo>
                  <a:cubicBezTo>
                    <a:pt x="172" y="178"/>
                    <a:pt x="171" y="178"/>
                    <a:pt x="171" y="180"/>
                  </a:cubicBezTo>
                  <a:close/>
                  <a:moveTo>
                    <a:pt x="403" y="187"/>
                  </a:moveTo>
                  <a:cubicBezTo>
                    <a:pt x="408" y="189"/>
                    <a:pt x="411" y="193"/>
                    <a:pt x="416" y="195"/>
                  </a:cubicBezTo>
                  <a:cubicBezTo>
                    <a:pt x="417" y="192"/>
                    <a:pt x="419" y="190"/>
                    <a:pt x="421" y="188"/>
                  </a:cubicBezTo>
                  <a:cubicBezTo>
                    <a:pt x="420" y="181"/>
                    <a:pt x="414" y="179"/>
                    <a:pt x="408" y="177"/>
                  </a:cubicBezTo>
                  <a:cubicBezTo>
                    <a:pt x="407" y="181"/>
                    <a:pt x="404" y="183"/>
                    <a:pt x="403" y="187"/>
                  </a:cubicBezTo>
                  <a:close/>
                  <a:moveTo>
                    <a:pt x="63" y="183"/>
                  </a:moveTo>
                  <a:cubicBezTo>
                    <a:pt x="69" y="186"/>
                    <a:pt x="75" y="190"/>
                    <a:pt x="81" y="193"/>
                  </a:cubicBezTo>
                  <a:cubicBezTo>
                    <a:pt x="80" y="185"/>
                    <a:pt x="71" y="182"/>
                    <a:pt x="64" y="178"/>
                  </a:cubicBezTo>
                  <a:cubicBezTo>
                    <a:pt x="65" y="180"/>
                    <a:pt x="63" y="181"/>
                    <a:pt x="63" y="183"/>
                  </a:cubicBezTo>
                  <a:close/>
                  <a:moveTo>
                    <a:pt x="165" y="180"/>
                  </a:moveTo>
                  <a:cubicBezTo>
                    <a:pt x="162" y="179"/>
                    <a:pt x="160" y="178"/>
                    <a:pt x="157" y="178"/>
                  </a:cubicBezTo>
                  <a:cubicBezTo>
                    <a:pt x="159" y="179"/>
                    <a:pt x="164" y="184"/>
                    <a:pt x="165" y="180"/>
                  </a:cubicBezTo>
                  <a:close/>
                  <a:moveTo>
                    <a:pt x="288" y="185"/>
                  </a:moveTo>
                  <a:cubicBezTo>
                    <a:pt x="286" y="183"/>
                    <a:pt x="285" y="179"/>
                    <a:pt x="282" y="178"/>
                  </a:cubicBezTo>
                  <a:cubicBezTo>
                    <a:pt x="282" y="179"/>
                    <a:pt x="281" y="179"/>
                    <a:pt x="281" y="181"/>
                  </a:cubicBezTo>
                  <a:cubicBezTo>
                    <a:pt x="284" y="181"/>
                    <a:pt x="286" y="184"/>
                    <a:pt x="288" y="185"/>
                  </a:cubicBezTo>
                  <a:close/>
                  <a:moveTo>
                    <a:pt x="335" y="184"/>
                  </a:moveTo>
                  <a:cubicBezTo>
                    <a:pt x="337" y="185"/>
                    <a:pt x="338" y="187"/>
                    <a:pt x="341" y="188"/>
                  </a:cubicBezTo>
                  <a:cubicBezTo>
                    <a:pt x="342" y="186"/>
                    <a:pt x="343" y="184"/>
                    <a:pt x="344" y="182"/>
                  </a:cubicBezTo>
                  <a:cubicBezTo>
                    <a:pt x="341" y="181"/>
                    <a:pt x="339" y="179"/>
                    <a:pt x="337" y="178"/>
                  </a:cubicBezTo>
                  <a:cubicBezTo>
                    <a:pt x="336" y="180"/>
                    <a:pt x="335" y="182"/>
                    <a:pt x="335" y="184"/>
                  </a:cubicBezTo>
                  <a:close/>
                  <a:moveTo>
                    <a:pt x="498" y="182"/>
                  </a:moveTo>
                  <a:cubicBezTo>
                    <a:pt x="499" y="182"/>
                    <a:pt x="499" y="182"/>
                    <a:pt x="500" y="182"/>
                  </a:cubicBezTo>
                  <a:cubicBezTo>
                    <a:pt x="499" y="180"/>
                    <a:pt x="500" y="179"/>
                    <a:pt x="499" y="178"/>
                  </a:cubicBezTo>
                  <a:cubicBezTo>
                    <a:pt x="499" y="180"/>
                    <a:pt x="498" y="180"/>
                    <a:pt x="498" y="182"/>
                  </a:cubicBezTo>
                  <a:close/>
                  <a:moveTo>
                    <a:pt x="608" y="200"/>
                  </a:moveTo>
                  <a:cubicBezTo>
                    <a:pt x="610" y="201"/>
                    <a:pt x="609" y="206"/>
                    <a:pt x="612" y="206"/>
                  </a:cubicBezTo>
                  <a:cubicBezTo>
                    <a:pt x="614" y="197"/>
                    <a:pt x="620" y="186"/>
                    <a:pt x="612" y="179"/>
                  </a:cubicBezTo>
                  <a:cubicBezTo>
                    <a:pt x="611" y="185"/>
                    <a:pt x="618" y="197"/>
                    <a:pt x="608" y="200"/>
                  </a:cubicBezTo>
                  <a:close/>
                  <a:moveTo>
                    <a:pt x="544" y="185"/>
                  </a:moveTo>
                  <a:cubicBezTo>
                    <a:pt x="541" y="183"/>
                    <a:pt x="540" y="180"/>
                    <a:pt x="536" y="179"/>
                  </a:cubicBezTo>
                  <a:cubicBezTo>
                    <a:pt x="537" y="183"/>
                    <a:pt x="542" y="185"/>
                    <a:pt x="544" y="185"/>
                  </a:cubicBezTo>
                  <a:close/>
                  <a:moveTo>
                    <a:pt x="591" y="188"/>
                  </a:moveTo>
                  <a:cubicBezTo>
                    <a:pt x="593" y="184"/>
                    <a:pt x="590" y="181"/>
                    <a:pt x="588" y="179"/>
                  </a:cubicBezTo>
                  <a:cubicBezTo>
                    <a:pt x="586" y="183"/>
                    <a:pt x="590" y="186"/>
                    <a:pt x="591" y="188"/>
                  </a:cubicBezTo>
                  <a:close/>
                  <a:moveTo>
                    <a:pt x="556" y="189"/>
                  </a:moveTo>
                  <a:cubicBezTo>
                    <a:pt x="559" y="191"/>
                    <a:pt x="561" y="194"/>
                    <a:pt x="565" y="195"/>
                  </a:cubicBezTo>
                  <a:cubicBezTo>
                    <a:pt x="566" y="193"/>
                    <a:pt x="567" y="192"/>
                    <a:pt x="567" y="189"/>
                  </a:cubicBezTo>
                  <a:cubicBezTo>
                    <a:pt x="564" y="186"/>
                    <a:pt x="561" y="183"/>
                    <a:pt x="558" y="180"/>
                  </a:cubicBezTo>
                  <a:cubicBezTo>
                    <a:pt x="557" y="183"/>
                    <a:pt x="557" y="186"/>
                    <a:pt x="556" y="189"/>
                  </a:cubicBezTo>
                  <a:close/>
                  <a:moveTo>
                    <a:pt x="635" y="184"/>
                  </a:moveTo>
                  <a:cubicBezTo>
                    <a:pt x="636" y="184"/>
                    <a:pt x="638" y="180"/>
                    <a:pt x="636" y="181"/>
                  </a:cubicBezTo>
                  <a:cubicBezTo>
                    <a:pt x="636" y="182"/>
                    <a:pt x="635" y="182"/>
                    <a:pt x="635" y="184"/>
                  </a:cubicBezTo>
                  <a:close/>
                  <a:moveTo>
                    <a:pt x="51" y="186"/>
                  </a:moveTo>
                  <a:cubicBezTo>
                    <a:pt x="52" y="185"/>
                    <a:pt x="52" y="186"/>
                    <a:pt x="53" y="186"/>
                  </a:cubicBezTo>
                  <a:cubicBezTo>
                    <a:pt x="53" y="184"/>
                    <a:pt x="54" y="183"/>
                    <a:pt x="54" y="182"/>
                  </a:cubicBezTo>
                  <a:cubicBezTo>
                    <a:pt x="53" y="181"/>
                    <a:pt x="52" y="181"/>
                    <a:pt x="51" y="181"/>
                  </a:cubicBezTo>
                  <a:cubicBezTo>
                    <a:pt x="51" y="183"/>
                    <a:pt x="51" y="184"/>
                    <a:pt x="51" y="186"/>
                  </a:cubicBezTo>
                  <a:close/>
                  <a:moveTo>
                    <a:pt x="487" y="189"/>
                  </a:moveTo>
                  <a:cubicBezTo>
                    <a:pt x="484" y="187"/>
                    <a:pt x="483" y="180"/>
                    <a:pt x="479" y="182"/>
                  </a:cubicBezTo>
                  <a:cubicBezTo>
                    <a:pt x="480" y="186"/>
                    <a:pt x="484" y="186"/>
                    <a:pt x="487" y="189"/>
                  </a:cubicBezTo>
                  <a:close/>
                  <a:moveTo>
                    <a:pt x="39" y="192"/>
                  </a:moveTo>
                  <a:cubicBezTo>
                    <a:pt x="41" y="190"/>
                    <a:pt x="41" y="184"/>
                    <a:pt x="39" y="182"/>
                  </a:cubicBezTo>
                  <a:cubicBezTo>
                    <a:pt x="40" y="185"/>
                    <a:pt x="38" y="189"/>
                    <a:pt x="39" y="192"/>
                  </a:cubicBezTo>
                  <a:close/>
                  <a:moveTo>
                    <a:pt x="233" y="184"/>
                  </a:moveTo>
                  <a:cubicBezTo>
                    <a:pt x="232" y="184"/>
                    <a:pt x="232" y="181"/>
                    <a:pt x="230" y="182"/>
                  </a:cubicBezTo>
                  <a:cubicBezTo>
                    <a:pt x="230" y="183"/>
                    <a:pt x="232" y="186"/>
                    <a:pt x="233" y="184"/>
                  </a:cubicBezTo>
                  <a:close/>
                  <a:moveTo>
                    <a:pt x="55" y="188"/>
                  </a:moveTo>
                  <a:cubicBezTo>
                    <a:pt x="57" y="187"/>
                    <a:pt x="58" y="184"/>
                    <a:pt x="56" y="183"/>
                  </a:cubicBezTo>
                  <a:cubicBezTo>
                    <a:pt x="55" y="183"/>
                    <a:pt x="54" y="186"/>
                    <a:pt x="55" y="188"/>
                  </a:cubicBezTo>
                  <a:close/>
                  <a:moveTo>
                    <a:pt x="168" y="183"/>
                  </a:moveTo>
                  <a:cubicBezTo>
                    <a:pt x="170" y="187"/>
                    <a:pt x="177" y="189"/>
                    <a:pt x="180" y="190"/>
                  </a:cubicBezTo>
                  <a:cubicBezTo>
                    <a:pt x="179" y="186"/>
                    <a:pt x="173" y="183"/>
                    <a:pt x="168" y="183"/>
                  </a:cubicBezTo>
                  <a:close/>
                  <a:moveTo>
                    <a:pt x="188" y="187"/>
                  </a:moveTo>
                  <a:cubicBezTo>
                    <a:pt x="187" y="184"/>
                    <a:pt x="185" y="183"/>
                    <a:pt x="182" y="183"/>
                  </a:cubicBezTo>
                  <a:cubicBezTo>
                    <a:pt x="183" y="185"/>
                    <a:pt x="185" y="189"/>
                    <a:pt x="188" y="187"/>
                  </a:cubicBezTo>
                  <a:close/>
                  <a:moveTo>
                    <a:pt x="257" y="189"/>
                  </a:moveTo>
                  <a:cubicBezTo>
                    <a:pt x="260" y="192"/>
                    <a:pt x="263" y="188"/>
                    <a:pt x="265" y="187"/>
                  </a:cubicBezTo>
                  <a:cubicBezTo>
                    <a:pt x="265" y="184"/>
                    <a:pt x="262" y="184"/>
                    <a:pt x="260" y="183"/>
                  </a:cubicBezTo>
                  <a:cubicBezTo>
                    <a:pt x="259" y="184"/>
                    <a:pt x="258" y="186"/>
                    <a:pt x="257" y="189"/>
                  </a:cubicBezTo>
                  <a:close/>
                  <a:moveTo>
                    <a:pt x="397" y="188"/>
                  </a:moveTo>
                  <a:cubicBezTo>
                    <a:pt x="395" y="185"/>
                    <a:pt x="391" y="185"/>
                    <a:pt x="388" y="183"/>
                  </a:cubicBezTo>
                  <a:cubicBezTo>
                    <a:pt x="390" y="185"/>
                    <a:pt x="394" y="188"/>
                    <a:pt x="397" y="188"/>
                  </a:cubicBezTo>
                  <a:close/>
                  <a:moveTo>
                    <a:pt x="514" y="192"/>
                  </a:moveTo>
                  <a:cubicBezTo>
                    <a:pt x="516" y="193"/>
                    <a:pt x="517" y="196"/>
                    <a:pt x="521" y="196"/>
                  </a:cubicBezTo>
                  <a:cubicBezTo>
                    <a:pt x="521" y="193"/>
                    <a:pt x="523" y="191"/>
                    <a:pt x="523" y="187"/>
                  </a:cubicBezTo>
                  <a:cubicBezTo>
                    <a:pt x="522" y="185"/>
                    <a:pt x="520" y="185"/>
                    <a:pt x="520" y="183"/>
                  </a:cubicBezTo>
                  <a:cubicBezTo>
                    <a:pt x="519" y="183"/>
                    <a:pt x="518" y="183"/>
                    <a:pt x="517" y="183"/>
                  </a:cubicBezTo>
                  <a:cubicBezTo>
                    <a:pt x="516" y="186"/>
                    <a:pt x="514" y="188"/>
                    <a:pt x="514" y="192"/>
                  </a:cubicBezTo>
                  <a:close/>
                  <a:moveTo>
                    <a:pt x="276" y="187"/>
                  </a:moveTo>
                  <a:cubicBezTo>
                    <a:pt x="280" y="188"/>
                    <a:pt x="282" y="191"/>
                    <a:pt x="286" y="190"/>
                  </a:cubicBezTo>
                  <a:cubicBezTo>
                    <a:pt x="284" y="187"/>
                    <a:pt x="282" y="185"/>
                    <a:pt x="279" y="183"/>
                  </a:cubicBezTo>
                  <a:cubicBezTo>
                    <a:pt x="278" y="184"/>
                    <a:pt x="277" y="185"/>
                    <a:pt x="276" y="187"/>
                  </a:cubicBezTo>
                  <a:close/>
                  <a:moveTo>
                    <a:pt x="356" y="187"/>
                  </a:moveTo>
                  <a:cubicBezTo>
                    <a:pt x="355" y="185"/>
                    <a:pt x="355" y="183"/>
                    <a:pt x="352" y="183"/>
                  </a:cubicBezTo>
                  <a:cubicBezTo>
                    <a:pt x="352" y="185"/>
                    <a:pt x="354" y="187"/>
                    <a:pt x="356" y="187"/>
                  </a:cubicBezTo>
                  <a:close/>
                  <a:moveTo>
                    <a:pt x="445" y="190"/>
                  </a:moveTo>
                  <a:cubicBezTo>
                    <a:pt x="448" y="193"/>
                    <a:pt x="451" y="195"/>
                    <a:pt x="454" y="197"/>
                  </a:cubicBezTo>
                  <a:cubicBezTo>
                    <a:pt x="455" y="191"/>
                    <a:pt x="452" y="188"/>
                    <a:pt x="450" y="184"/>
                  </a:cubicBezTo>
                  <a:cubicBezTo>
                    <a:pt x="446" y="184"/>
                    <a:pt x="447" y="188"/>
                    <a:pt x="445" y="190"/>
                  </a:cubicBezTo>
                  <a:close/>
                  <a:moveTo>
                    <a:pt x="145" y="193"/>
                  </a:moveTo>
                  <a:cubicBezTo>
                    <a:pt x="147" y="192"/>
                    <a:pt x="151" y="187"/>
                    <a:pt x="146" y="186"/>
                  </a:cubicBezTo>
                  <a:cubicBezTo>
                    <a:pt x="146" y="188"/>
                    <a:pt x="143" y="191"/>
                    <a:pt x="145" y="193"/>
                  </a:cubicBezTo>
                  <a:close/>
                  <a:moveTo>
                    <a:pt x="344" y="190"/>
                  </a:moveTo>
                  <a:cubicBezTo>
                    <a:pt x="347" y="192"/>
                    <a:pt x="349" y="194"/>
                    <a:pt x="352" y="195"/>
                  </a:cubicBezTo>
                  <a:cubicBezTo>
                    <a:pt x="352" y="190"/>
                    <a:pt x="349" y="188"/>
                    <a:pt x="346" y="186"/>
                  </a:cubicBezTo>
                  <a:cubicBezTo>
                    <a:pt x="346" y="188"/>
                    <a:pt x="344" y="188"/>
                    <a:pt x="344" y="190"/>
                  </a:cubicBezTo>
                  <a:close/>
                  <a:moveTo>
                    <a:pt x="501" y="189"/>
                  </a:moveTo>
                  <a:cubicBezTo>
                    <a:pt x="500" y="188"/>
                    <a:pt x="498" y="185"/>
                    <a:pt x="496" y="186"/>
                  </a:cubicBezTo>
                  <a:cubicBezTo>
                    <a:pt x="498" y="187"/>
                    <a:pt x="499" y="188"/>
                    <a:pt x="501" y="189"/>
                  </a:cubicBezTo>
                  <a:close/>
                  <a:moveTo>
                    <a:pt x="535" y="189"/>
                  </a:moveTo>
                  <a:cubicBezTo>
                    <a:pt x="537" y="192"/>
                    <a:pt x="542" y="193"/>
                    <a:pt x="544" y="196"/>
                  </a:cubicBezTo>
                  <a:cubicBezTo>
                    <a:pt x="545" y="195"/>
                    <a:pt x="546" y="192"/>
                    <a:pt x="545" y="190"/>
                  </a:cubicBezTo>
                  <a:cubicBezTo>
                    <a:pt x="540" y="190"/>
                    <a:pt x="540" y="186"/>
                    <a:pt x="535" y="186"/>
                  </a:cubicBezTo>
                  <a:cubicBezTo>
                    <a:pt x="535" y="186"/>
                    <a:pt x="534" y="187"/>
                    <a:pt x="535" y="189"/>
                  </a:cubicBezTo>
                  <a:close/>
                  <a:moveTo>
                    <a:pt x="62" y="194"/>
                  </a:moveTo>
                  <a:cubicBezTo>
                    <a:pt x="70" y="198"/>
                    <a:pt x="76" y="204"/>
                    <a:pt x="83" y="209"/>
                  </a:cubicBezTo>
                  <a:cubicBezTo>
                    <a:pt x="83" y="205"/>
                    <a:pt x="83" y="202"/>
                    <a:pt x="82" y="197"/>
                  </a:cubicBezTo>
                  <a:cubicBezTo>
                    <a:pt x="75" y="193"/>
                    <a:pt x="69" y="189"/>
                    <a:pt x="61" y="186"/>
                  </a:cubicBezTo>
                  <a:cubicBezTo>
                    <a:pt x="59" y="189"/>
                    <a:pt x="62" y="191"/>
                    <a:pt x="62" y="194"/>
                  </a:cubicBezTo>
                  <a:close/>
                  <a:moveTo>
                    <a:pt x="439" y="192"/>
                  </a:moveTo>
                  <a:cubicBezTo>
                    <a:pt x="439" y="189"/>
                    <a:pt x="433" y="186"/>
                    <a:pt x="433" y="187"/>
                  </a:cubicBezTo>
                  <a:cubicBezTo>
                    <a:pt x="434" y="189"/>
                    <a:pt x="437" y="190"/>
                    <a:pt x="439" y="192"/>
                  </a:cubicBezTo>
                  <a:close/>
                  <a:moveTo>
                    <a:pt x="104" y="201"/>
                  </a:moveTo>
                  <a:cubicBezTo>
                    <a:pt x="107" y="200"/>
                    <a:pt x="108" y="198"/>
                    <a:pt x="111" y="197"/>
                  </a:cubicBezTo>
                  <a:cubicBezTo>
                    <a:pt x="108" y="196"/>
                    <a:pt x="111" y="194"/>
                    <a:pt x="110" y="191"/>
                  </a:cubicBezTo>
                  <a:cubicBezTo>
                    <a:pt x="107" y="190"/>
                    <a:pt x="108" y="188"/>
                    <a:pt x="104" y="187"/>
                  </a:cubicBezTo>
                  <a:cubicBezTo>
                    <a:pt x="104" y="192"/>
                    <a:pt x="98" y="199"/>
                    <a:pt x="104" y="201"/>
                  </a:cubicBezTo>
                  <a:close/>
                  <a:moveTo>
                    <a:pt x="485" y="193"/>
                  </a:moveTo>
                  <a:cubicBezTo>
                    <a:pt x="485" y="191"/>
                    <a:pt x="483" y="191"/>
                    <a:pt x="484" y="190"/>
                  </a:cubicBezTo>
                  <a:cubicBezTo>
                    <a:pt x="480" y="191"/>
                    <a:pt x="480" y="187"/>
                    <a:pt x="476" y="187"/>
                  </a:cubicBezTo>
                  <a:cubicBezTo>
                    <a:pt x="478" y="190"/>
                    <a:pt x="482" y="197"/>
                    <a:pt x="485" y="193"/>
                  </a:cubicBezTo>
                  <a:close/>
                  <a:moveTo>
                    <a:pt x="183" y="198"/>
                  </a:moveTo>
                  <a:cubicBezTo>
                    <a:pt x="182" y="194"/>
                    <a:pt x="177" y="194"/>
                    <a:pt x="177" y="192"/>
                  </a:cubicBezTo>
                  <a:cubicBezTo>
                    <a:pt x="172" y="193"/>
                    <a:pt x="170" y="187"/>
                    <a:pt x="165" y="187"/>
                  </a:cubicBezTo>
                  <a:cubicBezTo>
                    <a:pt x="170" y="191"/>
                    <a:pt x="176" y="196"/>
                    <a:pt x="183" y="198"/>
                  </a:cubicBezTo>
                  <a:close/>
                  <a:moveTo>
                    <a:pt x="496" y="194"/>
                  </a:moveTo>
                  <a:cubicBezTo>
                    <a:pt x="498" y="194"/>
                    <a:pt x="499" y="193"/>
                    <a:pt x="499" y="191"/>
                  </a:cubicBezTo>
                  <a:cubicBezTo>
                    <a:pt x="496" y="191"/>
                    <a:pt x="496" y="187"/>
                    <a:pt x="493" y="187"/>
                  </a:cubicBezTo>
                  <a:cubicBezTo>
                    <a:pt x="493" y="191"/>
                    <a:pt x="496" y="191"/>
                    <a:pt x="496" y="194"/>
                  </a:cubicBezTo>
                  <a:close/>
                  <a:moveTo>
                    <a:pt x="45" y="198"/>
                  </a:moveTo>
                  <a:cubicBezTo>
                    <a:pt x="46" y="195"/>
                    <a:pt x="46" y="191"/>
                    <a:pt x="46" y="188"/>
                  </a:cubicBezTo>
                  <a:cubicBezTo>
                    <a:pt x="45" y="191"/>
                    <a:pt x="40" y="196"/>
                    <a:pt x="45" y="198"/>
                  </a:cubicBezTo>
                  <a:close/>
                  <a:moveTo>
                    <a:pt x="379" y="195"/>
                  </a:moveTo>
                  <a:cubicBezTo>
                    <a:pt x="383" y="196"/>
                    <a:pt x="386" y="199"/>
                    <a:pt x="391" y="200"/>
                  </a:cubicBezTo>
                  <a:cubicBezTo>
                    <a:pt x="391" y="197"/>
                    <a:pt x="388" y="196"/>
                    <a:pt x="389" y="192"/>
                  </a:cubicBezTo>
                  <a:cubicBezTo>
                    <a:pt x="385" y="194"/>
                    <a:pt x="387" y="188"/>
                    <a:pt x="384" y="188"/>
                  </a:cubicBezTo>
                  <a:cubicBezTo>
                    <a:pt x="383" y="190"/>
                    <a:pt x="380" y="192"/>
                    <a:pt x="379" y="195"/>
                  </a:cubicBezTo>
                  <a:close/>
                  <a:moveTo>
                    <a:pt x="396" y="192"/>
                  </a:moveTo>
                  <a:cubicBezTo>
                    <a:pt x="395" y="189"/>
                    <a:pt x="392" y="189"/>
                    <a:pt x="390" y="188"/>
                  </a:cubicBezTo>
                  <a:cubicBezTo>
                    <a:pt x="391" y="190"/>
                    <a:pt x="393" y="191"/>
                    <a:pt x="396" y="192"/>
                  </a:cubicBezTo>
                  <a:close/>
                  <a:moveTo>
                    <a:pt x="265" y="192"/>
                  </a:moveTo>
                  <a:cubicBezTo>
                    <a:pt x="268" y="192"/>
                    <a:pt x="268" y="190"/>
                    <a:pt x="269" y="189"/>
                  </a:cubicBezTo>
                  <a:cubicBezTo>
                    <a:pt x="267" y="189"/>
                    <a:pt x="266" y="191"/>
                    <a:pt x="265" y="192"/>
                  </a:cubicBezTo>
                  <a:close/>
                  <a:moveTo>
                    <a:pt x="373" y="197"/>
                  </a:moveTo>
                  <a:cubicBezTo>
                    <a:pt x="368" y="194"/>
                    <a:pt x="364" y="191"/>
                    <a:pt x="359" y="189"/>
                  </a:cubicBezTo>
                  <a:cubicBezTo>
                    <a:pt x="361" y="194"/>
                    <a:pt x="369" y="204"/>
                    <a:pt x="373" y="197"/>
                  </a:cubicBezTo>
                  <a:close/>
                  <a:moveTo>
                    <a:pt x="137" y="196"/>
                  </a:moveTo>
                  <a:cubicBezTo>
                    <a:pt x="137" y="195"/>
                    <a:pt x="137" y="195"/>
                    <a:pt x="138" y="195"/>
                  </a:cubicBezTo>
                  <a:cubicBezTo>
                    <a:pt x="136" y="192"/>
                    <a:pt x="130" y="190"/>
                    <a:pt x="126" y="190"/>
                  </a:cubicBezTo>
                  <a:cubicBezTo>
                    <a:pt x="131" y="191"/>
                    <a:pt x="132" y="195"/>
                    <a:pt x="137" y="196"/>
                  </a:cubicBezTo>
                  <a:close/>
                  <a:moveTo>
                    <a:pt x="270" y="194"/>
                  </a:moveTo>
                  <a:cubicBezTo>
                    <a:pt x="271" y="197"/>
                    <a:pt x="275" y="198"/>
                    <a:pt x="279" y="200"/>
                  </a:cubicBezTo>
                  <a:cubicBezTo>
                    <a:pt x="278" y="196"/>
                    <a:pt x="281" y="197"/>
                    <a:pt x="281" y="194"/>
                  </a:cubicBezTo>
                  <a:cubicBezTo>
                    <a:pt x="279" y="192"/>
                    <a:pt x="276" y="191"/>
                    <a:pt x="274" y="189"/>
                  </a:cubicBezTo>
                  <a:cubicBezTo>
                    <a:pt x="273" y="191"/>
                    <a:pt x="271" y="193"/>
                    <a:pt x="270" y="194"/>
                  </a:cubicBezTo>
                  <a:close/>
                  <a:moveTo>
                    <a:pt x="526" y="200"/>
                  </a:moveTo>
                  <a:cubicBezTo>
                    <a:pt x="528" y="197"/>
                    <a:pt x="527" y="194"/>
                    <a:pt x="529" y="190"/>
                  </a:cubicBezTo>
                  <a:cubicBezTo>
                    <a:pt x="528" y="190"/>
                    <a:pt x="528" y="189"/>
                    <a:pt x="527" y="189"/>
                  </a:cubicBezTo>
                  <a:cubicBezTo>
                    <a:pt x="527" y="193"/>
                    <a:pt x="523" y="198"/>
                    <a:pt x="526" y="200"/>
                  </a:cubicBezTo>
                  <a:close/>
                  <a:moveTo>
                    <a:pt x="218" y="196"/>
                  </a:moveTo>
                  <a:cubicBezTo>
                    <a:pt x="226" y="200"/>
                    <a:pt x="231" y="206"/>
                    <a:pt x="239" y="209"/>
                  </a:cubicBezTo>
                  <a:cubicBezTo>
                    <a:pt x="241" y="208"/>
                    <a:pt x="242" y="205"/>
                    <a:pt x="244" y="206"/>
                  </a:cubicBezTo>
                  <a:cubicBezTo>
                    <a:pt x="244" y="204"/>
                    <a:pt x="245" y="204"/>
                    <a:pt x="245" y="202"/>
                  </a:cubicBezTo>
                  <a:cubicBezTo>
                    <a:pt x="238" y="199"/>
                    <a:pt x="229" y="190"/>
                    <a:pt x="224" y="191"/>
                  </a:cubicBezTo>
                  <a:cubicBezTo>
                    <a:pt x="224" y="191"/>
                    <a:pt x="225" y="191"/>
                    <a:pt x="225" y="192"/>
                  </a:cubicBezTo>
                  <a:cubicBezTo>
                    <a:pt x="222" y="188"/>
                    <a:pt x="219" y="193"/>
                    <a:pt x="218" y="196"/>
                  </a:cubicBezTo>
                  <a:close/>
                  <a:moveTo>
                    <a:pt x="460" y="198"/>
                  </a:moveTo>
                  <a:cubicBezTo>
                    <a:pt x="460" y="196"/>
                    <a:pt x="463" y="197"/>
                    <a:pt x="463" y="195"/>
                  </a:cubicBezTo>
                  <a:cubicBezTo>
                    <a:pt x="462" y="193"/>
                    <a:pt x="459" y="189"/>
                    <a:pt x="457" y="190"/>
                  </a:cubicBezTo>
                  <a:cubicBezTo>
                    <a:pt x="459" y="192"/>
                    <a:pt x="459" y="196"/>
                    <a:pt x="460" y="198"/>
                  </a:cubicBezTo>
                  <a:close/>
                  <a:moveTo>
                    <a:pt x="633" y="196"/>
                  </a:moveTo>
                  <a:cubicBezTo>
                    <a:pt x="633" y="194"/>
                    <a:pt x="636" y="191"/>
                    <a:pt x="634" y="190"/>
                  </a:cubicBezTo>
                  <a:cubicBezTo>
                    <a:pt x="634" y="192"/>
                    <a:pt x="631" y="195"/>
                    <a:pt x="633" y="196"/>
                  </a:cubicBezTo>
                  <a:close/>
                  <a:moveTo>
                    <a:pt x="293" y="195"/>
                  </a:moveTo>
                  <a:cubicBezTo>
                    <a:pt x="293" y="193"/>
                    <a:pt x="290" y="193"/>
                    <a:pt x="290" y="190"/>
                  </a:cubicBezTo>
                  <a:cubicBezTo>
                    <a:pt x="289" y="190"/>
                    <a:pt x="288" y="191"/>
                    <a:pt x="287" y="191"/>
                  </a:cubicBezTo>
                  <a:cubicBezTo>
                    <a:pt x="287" y="194"/>
                    <a:pt x="292" y="196"/>
                    <a:pt x="293" y="195"/>
                  </a:cubicBezTo>
                  <a:close/>
                  <a:moveTo>
                    <a:pt x="327" y="196"/>
                  </a:moveTo>
                  <a:cubicBezTo>
                    <a:pt x="330" y="193"/>
                    <a:pt x="324" y="192"/>
                    <a:pt x="324" y="190"/>
                  </a:cubicBezTo>
                  <a:cubicBezTo>
                    <a:pt x="323" y="192"/>
                    <a:pt x="326" y="195"/>
                    <a:pt x="327" y="196"/>
                  </a:cubicBezTo>
                  <a:close/>
                  <a:moveTo>
                    <a:pt x="433" y="201"/>
                  </a:moveTo>
                  <a:cubicBezTo>
                    <a:pt x="435" y="200"/>
                    <a:pt x="436" y="198"/>
                    <a:pt x="437" y="195"/>
                  </a:cubicBezTo>
                  <a:cubicBezTo>
                    <a:pt x="432" y="195"/>
                    <a:pt x="431" y="189"/>
                    <a:pt x="428" y="191"/>
                  </a:cubicBezTo>
                  <a:cubicBezTo>
                    <a:pt x="430" y="194"/>
                    <a:pt x="431" y="198"/>
                    <a:pt x="433" y="201"/>
                  </a:cubicBezTo>
                  <a:close/>
                  <a:moveTo>
                    <a:pt x="333" y="192"/>
                  </a:moveTo>
                  <a:cubicBezTo>
                    <a:pt x="335" y="193"/>
                    <a:pt x="335" y="195"/>
                    <a:pt x="337" y="195"/>
                  </a:cubicBezTo>
                  <a:cubicBezTo>
                    <a:pt x="337" y="193"/>
                    <a:pt x="334" y="190"/>
                    <a:pt x="333" y="192"/>
                  </a:cubicBezTo>
                  <a:close/>
                  <a:moveTo>
                    <a:pt x="417" y="198"/>
                  </a:moveTo>
                  <a:cubicBezTo>
                    <a:pt x="422" y="200"/>
                    <a:pt x="425" y="203"/>
                    <a:pt x="430" y="206"/>
                  </a:cubicBezTo>
                  <a:cubicBezTo>
                    <a:pt x="429" y="202"/>
                    <a:pt x="426" y="201"/>
                    <a:pt x="428" y="196"/>
                  </a:cubicBezTo>
                  <a:cubicBezTo>
                    <a:pt x="423" y="196"/>
                    <a:pt x="426" y="192"/>
                    <a:pt x="422" y="191"/>
                  </a:cubicBezTo>
                  <a:cubicBezTo>
                    <a:pt x="420" y="193"/>
                    <a:pt x="418" y="195"/>
                    <a:pt x="417" y="198"/>
                  </a:cubicBezTo>
                  <a:close/>
                  <a:moveTo>
                    <a:pt x="600" y="195"/>
                  </a:moveTo>
                  <a:cubicBezTo>
                    <a:pt x="600" y="193"/>
                    <a:pt x="598" y="193"/>
                    <a:pt x="597" y="191"/>
                  </a:cubicBezTo>
                  <a:cubicBezTo>
                    <a:pt x="595" y="193"/>
                    <a:pt x="597" y="196"/>
                    <a:pt x="600" y="195"/>
                  </a:cubicBezTo>
                  <a:close/>
                  <a:moveTo>
                    <a:pt x="149" y="195"/>
                  </a:moveTo>
                  <a:cubicBezTo>
                    <a:pt x="151" y="196"/>
                    <a:pt x="154" y="198"/>
                    <a:pt x="155" y="195"/>
                  </a:cubicBezTo>
                  <a:cubicBezTo>
                    <a:pt x="153" y="191"/>
                    <a:pt x="150" y="191"/>
                    <a:pt x="149" y="195"/>
                  </a:cubicBezTo>
                  <a:close/>
                  <a:moveTo>
                    <a:pt x="509" y="195"/>
                  </a:moveTo>
                  <a:cubicBezTo>
                    <a:pt x="509" y="193"/>
                    <a:pt x="507" y="192"/>
                    <a:pt x="505" y="192"/>
                  </a:cubicBezTo>
                  <a:cubicBezTo>
                    <a:pt x="505" y="193"/>
                    <a:pt x="506" y="196"/>
                    <a:pt x="509" y="195"/>
                  </a:cubicBezTo>
                  <a:close/>
                  <a:moveTo>
                    <a:pt x="189" y="195"/>
                  </a:moveTo>
                  <a:cubicBezTo>
                    <a:pt x="193" y="198"/>
                    <a:pt x="198" y="200"/>
                    <a:pt x="202" y="203"/>
                  </a:cubicBezTo>
                  <a:cubicBezTo>
                    <a:pt x="203" y="201"/>
                    <a:pt x="205" y="201"/>
                    <a:pt x="205" y="199"/>
                  </a:cubicBezTo>
                  <a:cubicBezTo>
                    <a:pt x="200" y="198"/>
                    <a:pt x="192" y="189"/>
                    <a:pt x="189" y="195"/>
                  </a:cubicBezTo>
                  <a:close/>
                  <a:moveTo>
                    <a:pt x="585" y="208"/>
                  </a:moveTo>
                  <a:cubicBezTo>
                    <a:pt x="589" y="204"/>
                    <a:pt x="588" y="199"/>
                    <a:pt x="589" y="194"/>
                  </a:cubicBezTo>
                  <a:cubicBezTo>
                    <a:pt x="588" y="194"/>
                    <a:pt x="587" y="192"/>
                    <a:pt x="584" y="192"/>
                  </a:cubicBezTo>
                  <a:cubicBezTo>
                    <a:pt x="583" y="198"/>
                    <a:pt x="584" y="202"/>
                    <a:pt x="585" y="208"/>
                  </a:cubicBezTo>
                  <a:close/>
                  <a:moveTo>
                    <a:pt x="177" y="213"/>
                  </a:moveTo>
                  <a:cubicBezTo>
                    <a:pt x="177" y="211"/>
                    <a:pt x="179" y="209"/>
                    <a:pt x="179" y="207"/>
                  </a:cubicBezTo>
                  <a:cubicBezTo>
                    <a:pt x="173" y="204"/>
                    <a:pt x="170" y="199"/>
                    <a:pt x="163" y="197"/>
                  </a:cubicBezTo>
                  <a:cubicBezTo>
                    <a:pt x="165" y="195"/>
                    <a:pt x="161" y="195"/>
                    <a:pt x="160" y="193"/>
                  </a:cubicBezTo>
                  <a:cubicBezTo>
                    <a:pt x="163" y="200"/>
                    <a:pt x="170" y="207"/>
                    <a:pt x="177" y="213"/>
                  </a:cubicBezTo>
                  <a:close/>
                  <a:moveTo>
                    <a:pt x="209" y="195"/>
                  </a:moveTo>
                  <a:cubicBezTo>
                    <a:pt x="209" y="194"/>
                    <a:pt x="209" y="194"/>
                    <a:pt x="209" y="193"/>
                  </a:cubicBezTo>
                  <a:cubicBezTo>
                    <a:pt x="208" y="193"/>
                    <a:pt x="207" y="193"/>
                    <a:pt x="207" y="193"/>
                  </a:cubicBezTo>
                  <a:cubicBezTo>
                    <a:pt x="207" y="194"/>
                    <a:pt x="207" y="195"/>
                    <a:pt x="209" y="195"/>
                  </a:cubicBezTo>
                  <a:close/>
                  <a:moveTo>
                    <a:pt x="399" y="193"/>
                  </a:moveTo>
                  <a:cubicBezTo>
                    <a:pt x="400" y="199"/>
                    <a:pt x="405" y="200"/>
                    <a:pt x="409" y="203"/>
                  </a:cubicBezTo>
                  <a:cubicBezTo>
                    <a:pt x="409" y="202"/>
                    <a:pt x="410" y="201"/>
                    <a:pt x="411" y="201"/>
                  </a:cubicBezTo>
                  <a:cubicBezTo>
                    <a:pt x="408" y="197"/>
                    <a:pt x="402" y="194"/>
                    <a:pt x="399" y="193"/>
                  </a:cubicBezTo>
                  <a:close/>
                  <a:moveTo>
                    <a:pt x="315" y="200"/>
                  </a:moveTo>
                  <a:cubicBezTo>
                    <a:pt x="319" y="203"/>
                    <a:pt x="323" y="206"/>
                    <a:pt x="327" y="209"/>
                  </a:cubicBezTo>
                  <a:cubicBezTo>
                    <a:pt x="330" y="202"/>
                    <a:pt x="322" y="198"/>
                    <a:pt x="320" y="194"/>
                  </a:cubicBezTo>
                  <a:cubicBezTo>
                    <a:pt x="318" y="197"/>
                    <a:pt x="315" y="197"/>
                    <a:pt x="315" y="200"/>
                  </a:cubicBezTo>
                  <a:close/>
                  <a:moveTo>
                    <a:pt x="530" y="204"/>
                  </a:moveTo>
                  <a:cubicBezTo>
                    <a:pt x="534" y="206"/>
                    <a:pt x="537" y="208"/>
                    <a:pt x="540" y="210"/>
                  </a:cubicBezTo>
                  <a:cubicBezTo>
                    <a:pt x="542" y="209"/>
                    <a:pt x="542" y="206"/>
                    <a:pt x="543" y="204"/>
                  </a:cubicBezTo>
                  <a:cubicBezTo>
                    <a:pt x="541" y="199"/>
                    <a:pt x="537" y="197"/>
                    <a:pt x="534" y="194"/>
                  </a:cubicBezTo>
                  <a:cubicBezTo>
                    <a:pt x="532" y="196"/>
                    <a:pt x="532" y="200"/>
                    <a:pt x="530" y="204"/>
                  </a:cubicBezTo>
                  <a:close/>
                  <a:moveTo>
                    <a:pt x="575" y="203"/>
                  </a:moveTo>
                  <a:cubicBezTo>
                    <a:pt x="576" y="200"/>
                    <a:pt x="574" y="195"/>
                    <a:pt x="571" y="194"/>
                  </a:cubicBezTo>
                  <a:cubicBezTo>
                    <a:pt x="568" y="198"/>
                    <a:pt x="571" y="202"/>
                    <a:pt x="575" y="203"/>
                  </a:cubicBezTo>
                  <a:close/>
                  <a:moveTo>
                    <a:pt x="614" y="214"/>
                  </a:moveTo>
                  <a:cubicBezTo>
                    <a:pt x="617" y="210"/>
                    <a:pt x="620" y="199"/>
                    <a:pt x="619" y="194"/>
                  </a:cubicBezTo>
                  <a:cubicBezTo>
                    <a:pt x="617" y="201"/>
                    <a:pt x="613" y="207"/>
                    <a:pt x="614" y="214"/>
                  </a:cubicBezTo>
                  <a:close/>
                  <a:moveTo>
                    <a:pt x="90" y="198"/>
                  </a:moveTo>
                  <a:cubicBezTo>
                    <a:pt x="90" y="197"/>
                    <a:pt x="89" y="194"/>
                    <a:pt x="87" y="195"/>
                  </a:cubicBezTo>
                  <a:cubicBezTo>
                    <a:pt x="88" y="196"/>
                    <a:pt x="89" y="198"/>
                    <a:pt x="90" y="198"/>
                  </a:cubicBezTo>
                  <a:close/>
                  <a:moveTo>
                    <a:pt x="547" y="199"/>
                  </a:moveTo>
                  <a:cubicBezTo>
                    <a:pt x="549" y="199"/>
                    <a:pt x="549" y="200"/>
                    <a:pt x="551" y="200"/>
                  </a:cubicBezTo>
                  <a:cubicBezTo>
                    <a:pt x="550" y="197"/>
                    <a:pt x="554" y="196"/>
                    <a:pt x="549" y="195"/>
                  </a:cubicBezTo>
                  <a:cubicBezTo>
                    <a:pt x="549" y="197"/>
                    <a:pt x="547" y="196"/>
                    <a:pt x="547" y="199"/>
                  </a:cubicBezTo>
                  <a:close/>
                  <a:moveTo>
                    <a:pt x="486" y="196"/>
                  </a:moveTo>
                  <a:cubicBezTo>
                    <a:pt x="486" y="199"/>
                    <a:pt x="489" y="199"/>
                    <a:pt x="489" y="201"/>
                  </a:cubicBezTo>
                  <a:cubicBezTo>
                    <a:pt x="491" y="202"/>
                    <a:pt x="491" y="199"/>
                    <a:pt x="493" y="200"/>
                  </a:cubicBezTo>
                  <a:cubicBezTo>
                    <a:pt x="492" y="198"/>
                    <a:pt x="492" y="198"/>
                    <a:pt x="493" y="196"/>
                  </a:cubicBezTo>
                  <a:cubicBezTo>
                    <a:pt x="491" y="196"/>
                    <a:pt x="487" y="195"/>
                    <a:pt x="486" y="196"/>
                  </a:cubicBezTo>
                  <a:close/>
                  <a:moveTo>
                    <a:pt x="140" y="200"/>
                  </a:moveTo>
                  <a:cubicBezTo>
                    <a:pt x="141" y="200"/>
                    <a:pt x="142" y="201"/>
                    <a:pt x="144" y="201"/>
                  </a:cubicBezTo>
                  <a:cubicBezTo>
                    <a:pt x="144" y="199"/>
                    <a:pt x="144" y="197"/>
                    <a:pt x="143" y="196"/>
                  </a:cubicBezTo>
                  <a:cubicBezTo>
                    <a:pt x="143" y="196"/>
                    <a:pt x="142" y="196"/>
                    <a:pt x="142" y="196"/>
                  </a:cubicBezTo>
                  <a:cubicBezTo>
                    <a:pt x="142" y="198"/>
                    <a:pt x="141" y="198"/>
                    <a:pt x="140" y="200"/>
                  </a:cubicBezTo>
                  <a:close/>
                  <a:moveTo>
                    <a:pt x="281" y="201"/>
                  </a:moveTo>
                  <a:cubicBezTo>
                    <a:pt x="286" y="203"/>
                    <a:pt x="290" y="206"/>
                    <a:pt x="295" y="208"/>
                  </a:cubicBezTo>
                  <a:cubicBezTo>
                    <a:pt x="297" y="208"/>
                    <a:pt x="298" y="206"/>
                    <a:pt x="299" y="204"/>
                  </a:cubicBezTo>
                  <a:cubicBezTo>
                    <a:pt x="292" y="203"/>
                    <a:pt x="284" y="189"/>
                    <a:pt x="281" y="201"/>
                  </a:cubicBezTo>
                  <a:close/>
                  <a:moveTo>
                    <a:pt x="626" y="204"/>
                  </a:moveTo>
                  <a:cubicBezTo>
                    <a:pt x="628" y="202"/>
                    <a:pt x="628" y="197"/>
                    <a:pt x="626" y="196"/>
                  </a:cubicBezTo>
                  <a:cubicBezTo>
                    <a:pt x="626" y="200"/>
                    <a:pt x="625" y="202"/>
                    <a:pt x="626" y="204"/>
                  </a:cubicBezTo>
                  <a:close/>
                  <a:moveTo>
                    <a:pt x="55" y="204"/>
                  </a:moveTo>
                  <a:cubicBezTo>
                    <a:pt x="57" y="205"/>
                    <a:pt x="60" y="208"/>
                    <a:pt x="62" y="207"/>
                  </a:cubicBezTo>
                  <a:cubicBezTo>
                    <a:pt x="60" y="202"/>
                    <a:pt x="61" y="199"/>
                    <a:pt x="57" y="196"/>
                  </a:cubicBezTo>
                  <a:cubicBezTo>
                    <a:pt x="56" y="199"/>
                    <a:pt x="55" y="200"/>
                    <a:pt x="55" y="204"/>
                  </a:cubicBezTo>
                  <a:close/>
                  <a:moveTo>
                    <a:pt x="462" y="202"/>
                  </a:moveTo>
                  <a:cubicBezTo>
                    <a:pt x="465" y="205"/>
                    <a:pt x="468" y="207"/>
                    <a:pt x="472" y="209"/>
                  </a:cubicBezTo>
                  <a:cubicBezTo>
                    <a:pt x="474" y="207"/>
                    <a:pt x="475" y="206"/>
                    <a:pt x="476" y="203"/>
                  </a:cubicBezTo>
                  <a:cubicBezTo>
                    <a:pt x="471" y="200"/>
                    <a:pt x="464" y="193"/>
                    <a:pt x="462" y="202"/>
                  </a:cubicBezTo>
                  <a:close/>
                  <a:moveTo>
                    <a:pt x="518" y="205"/>
                  </a:moveTo>
                  <a:cubicBezTo>
                    <a:pt x="521" y="200"/>
                    <a:pt x="516" y="197"/>
                    <a:pt x="512" y="196"/>
                  </a:cubicBezTo>
                  <a:cubicBezTo>
                    <a:pt x="511" y="201"/>
                    <a:pt x="515" y="204"/>
                    <a:pt x="518" y="205"/>
                  </a:cubicBezTo>
                  <a:close/>
                  <a:moveTo>
                    <a:pt x="145" y="203"/>
                  </a:moveTo>
                  <a:cubicBezTo>
                    <a:pt x="147" y="203"/>
                    <a:pt x="147" y="204"/>
                    <a:pt x="148" y="204"/>
                  </a:cubicBezTo>
                  <a:cubicBezTo>
                    <a:pt x="150" y="202"/>
                    <a:pt x="150" y="202"/>
                    <a:pt x="151" y="199"/>
                  </a:cubicBezTo>
                  <a:cubicBezTo>
                    <a:pt x="148" y="198"/>
                    <a:pt x="147" y="199"/>
                    <a:pt x="146" y="197"/>
                  </a:cubicBezTo>
                  <a:cubicBezTo>
                    <a:pt x="146" y="200"/>
                    <a:pt x="146" y="200"/>
                    <a:pt x="145" y="203"/>
                  </a:cubicBezTo>
                  <a:close/>
                  <a:moveTo>
                    <a:pt x="269" y="199"/>
                  </a:moveTo>
                  <a:cubicBezTo>
                    <a:pt x="272" y="199"/>
                    <a:pt x="275" y="204"/>
                    <a:pt x="276" y="201"/>
                  </a:cubicBezTo>
                  <a:cubicBezTo>
                    <a:pt x="274" y="201"/>
                    <a:pt x="271" y="196"/>
                    <a:pt x="269" y="199"/>
                  </a:cubicBezTo>
                  <a:close/>
                  <a:moveTo>
                    <a:pt x="444" y="216"/>
                  </a:moveTo>
                  <a:cubicBezTo>
                    <a:pt x="446" y="213"/>
                    <a:pt x="450" y="210"/>
                    <a:pt x="452" y="206"/>
                  </a:cubicBezTo>
                  <a:cubicBezTo>
                    <a:pt x="449" y="203"/>
                    <a:pt x="443" y="202"/>
                    <a:pt x="441" y="198"/>
                  </a:cubicBezTo>
                  <a:cubicBezTo>
                    <a:pt x="434" y="203"/>
                    <a:pt x="435" y="214"/>
                    <a:pt x="444" y="216"/>
                  </a:cubicBezTo>
                  <a:close/>
                  <a:moveTo>
                    <a:pt x="601" y="207"/>
                  </a:moveTo>
                  <a:cubicBezTo>
                    <a:pt x="601" y="204"/>
                    <a:pt x="602" y="202"/>
                    <a:pt x="603" y="200"/>
                  </a:cubicBezTo>
                  <a:cubicBezTo>
                    <a:pt x="600" y="199"/>
                    <a:pt x="601" y="197"/>
                    <a:pt x="597" y="198"/>
                  </a:cubicBezTo>
                  <a:cubicBezTo>
                    <a:pt x="597" y="200"/>
                    <a:pt x="599" y="205"/>
                    <a:pt x="601" y="207"/>
                  </a:cubicBezTo>
                  <a:close/>
                  <a:moveTo>
                    <a:pt x="334" y="204"/>
                  </a:moveTo>
                  <a:cubicBezTo>
                    <a:pt x="336" y="207"/>
                    <a:pt x="339" y="211"/>
                    <a:pt x="342" y="214"/>
                  </a:cubicBezTo>
                  <a:cubicBezTo>
                    <a:pt x="343" y="211"/>
                    <a:pt x="346" y="209"/>
                    <a:pt x="346" y="206"/>
                  </a:cubicBezTo>
                  <a:cubicBezTo>
                    <a:pt x="345" y="202"/>
                    <a:pt x="339" y="201"/>
                    <a:pt x="338" y="199"/>
                  </a:cubicBezTo>
                  <a:cubicBezTo>
                    <a:pt x="338" y="199"/>
                    <a:pt x="338" y="198"/>
                    <a:pt x="337" y="198"/>
                  </a:cubicBezTo>
                  <a:cubicBezTo>
                    <a:pt x="336" y="200"/>
                    <a:pt x="335" y="203"/>
                    <a:pt x="334" y="204"/>
                  </a:cubicBezTo>
                  <a:close/>
                  <a:moveTo>
                    <a:pt x="405" y="209"/>
                  </a:moveTo>
                  <a:cubicBezTo>
                    <a:pt x="405" y="207"/>
                    <a:pt x="407" y="207"/>
                    <a:pt x="406" y="204"/>
                  </a:cubicBezTo>
                  <a:cubicBezTo>
                    <a:pt x="403" y="205"/>
                    <a:pt x="405" y="203"/>
                    <a:pt x="404" y="202"/>
                  </a:cubicBezTo>
                  <a:cubicBezTo>
                    <a:pt x="403" y="202"/>
                    <a:pt x="403" y="203"/>
                    <a:pt x="402" y="203"/>
                  </a:cubicBezTo>
                  <a:cubicBezTo>
                    <a:pt x="401" y="202"/>
                    <a:pt x="401" y="200"/>
                    <a:pt x="400" y="200"/>
                  </a:cubicBezTo>
                  <a:cubicBezTo>
                    <a:pt x="398" y="200"/>
                    <a:pt x="398" y="199"/>
                    <a:pt x="396" y="199"/>
                  </a:cubicBezTo>
                  <a:cubicBezTo>
                    <a:pt x="398" y="203"/>
                    <a:pt x="399" y="208"/>
                    <a:pt x="405" y="209"/>
                  </a:cubicBezTo>
                  <a:close/>
                  <a:moveTo>
                    <a:pt x="505" y="202"/>
                  </a:moveTo>
                  <a:cubicBezTo>
                    <a:pt x="508" y="202"/>
                    <a:pt x="507" y="197"/>
                    <a:pt x="505" y="200"/>
                  </a:cubicBezTo>
                  <a:cubicBezTo>
                    <a:pt x="507" y="200"/>
                    <a:pt x="505" y="201"/>
                    <a:pt x="505" y="202"/>
                  </a:cubicBezTo>
                  <a:close/>
                  <a:moveTo>
                    <a:pt x="382" y="214"/>
                  </a:moveTo>
                  <a:cubicBezTo>
                    <a:pt x="383" y="210"/>
                    <a:pt x="386" y="209"/>
                    <a:pt x="386" y="205"/>
                  </a:cubicBezTo>
                  <a:cubicBezTo>
                    <a:pt x="383" y="203"/>
                    <a:pt x="379" y="201"/>
                    <a:pt x="375" y="200"/>
                  </a:cubicBezTo>
                  <a:cubicBezTo>
                    <a:pt x="369" y="204"/>
                    <a:pt x="378" y="210"/>
                    <a:pt x="382" y="214"/>
                  </a:cubicBezTo>
                  <a:close/>
                  <a:moveTo>
                    <a:pt x="553" y="203"/>
                  </a:moveTo>
                  <a:cubicBezTo>
                    <a:pt x="554" y="202"/>
                    <a:pt x="555" y="204"/>
                    <a:pt x="556" y="204"/>
                  </a:cubicBezTo>
                  <a:cubicBezTo>
                    <a:pt x="556" y="202"/>
                    <a:pt x="555" y="201"/>
                    <a:pt x="553" y="200"/>
                  </a:cubicBezTo>
                  <a:cubicBezTo>
                    <a:pt x="554" y="201"/>
                    <a:pt x="552" y="201"/>
                    <a:pt x="553" y="203"/>
                  </a:cubicBezTo>
                  <a:close/>
                  <a:moveTo>
                    <a:pt x="108" y="204"/>
                  </a:moveTo>
                  <a:cubicBezTo>
                    <a:pt x="109" y="204"/>
                    <a:pt x="110" y="205"/>
                    <a:pt x="111" y="205"/>
                  </a:cubicBezTo>
                  <a:cubicBezTo>
                    <a:pt x="111" y="204"/>
                    <a:pt x="112" y="201"/>
                    <a:pt x="111" y="200"/>
                  </a:cubicBezTo>
                  <a:cubicBezTo>
                    <a:pt x="110" y="201"/>
                    <a:pt x="108" y="202"/>
                    <a:pt x="108" y="204"/>
                  </a:cubicBezTo>
                  <a:close/>
                  <a:moveTo>
                    <a:pt x="83" y="219"/>
                  </a:moveTo>
                  <a:cubicBezTo>
                    <a:pt x="84" y="209"/>
                    <a:pt x="71" y="209"/>
                    <a:pt x="67" y="202"/>
                  </a:cubicBezTo>
                  <a:cubicBezTo>
                    <a:pt x="67" y="203"/>
                    <a:pt x="66" y="200"/>
                    <a:pt x="64" y="201"/>
                  </a:cubicBezTo>
                  <a:cubicBezTo>
                    <a:pt x="64" y="213"/>
                    <a:pt x="76" y="215"/>
                    <a:pt x="83" y="219"/>
                  </a:cubicBezTo>
                  <a:close/>
                  <a:moveTo>
                    <a:pt x="87" y="210"/>
                  </a:moveTo>
                  <a:cubicBezTo>
                    <a:pt x="92" y="209"/>
                    <a:pt x="87" y="203"/>
                    <a:pt x="86" y="201"/>
                  </a:cubicBezTo>
                  <a:cubicBezTo>
                    <a:pt x="86" y="203"/>
                    <a:pt x="86" y="208"/>
                    <a:pt x="87" y="210"/>
                  </a:cubicBezTo>
                  <a:close/>
                  <a:moveTo>
                    <a:pt x="194" y="203"/>
                  </a:moveTo>
                  <a:cubicBezTo>
                    <a:pt x="194" y="202"/>
                    <a:pt x="193" y="201"/>
                    <a:pt x="192" y="201"/>
                  </a:cubicBezTo>
                  <a:cubicBezTo>
                    <a:pt x="192" y="202"/>
                    <a:pt x="193" y="203"/>
                    <a:pt x="194" y="203"/>
                  </a:cubicBezTo>
                  <a:close/>
                  <a:moveTo>
                    <a:pt x="41" y="208"/>
                  </a:moveTo>
                  <a:cubicBezTo>
                    <a:pt x="43" y="209"/>
                    <a:pt x="44" y="211"/>
                    <a:pt x="47" y="210"/>
                  </a:cubicBezTo>
                  <a:cubicBezTo>
                    <a:pt x="47" y="207"/>
                    <a:pt x="47" y="200"/>
                    <a:pt x="42" y="201"/>
                  </a:cubicBezTo>
                  <a:cubicBezTo>
                    <a:pt x="42" y="204"/>
                    <a:pt x="42" y="206"/>
                    <a:pt x="41" y="208"/>
                  </a:cubicBezTo>
                  <a:close/>
                  <a:moveTo>
                    <a:pt x="273" y="204"/>
                  </a:moveTo>
                  <a:cubicBezTo>
                    <a:pt x="270" y="204"/>
                    <a:pt x="268" y="200"/>
                    <a:pt x="265" y="202"/>
                  </a:cubicBezTo>
                  <a:cubicBezTo>
                    <a:pt x="268" y="202"/>
                    <a:pt x="271" y="207"/>
                    <a:pt x="273" y="204"/>
                  </a:cubicBezTo>
                  <a:close/>
                  <a:moveTo>
                    <a:pt x="493" y="204"/>
                  </a:moveTo>
                  <a:cubicBezTo>
                    <a:pt x="494" y="204"/>
                    <a:pt x="494" y="206"/>
                    <a:pt x="495" y="206"/>
                  </a:cubicBezTo>
                  <a:cubicBezTo>
                    <a:pt x="497" y="205"/>
                    <a:pt x="497" y="203"/>
                    <a:pt x="496" y="201"/>
                  </a:cubicBezTo>
                  <a:cubicBezTo>
                    <a:pt x="495" y="202"/>
                    <a:pt x="493" y="202"/>
                    <a:pt x="493" y="204"/>
                  </a:cubicBezTo>
                  <a:close/>
                  <a:moveTo>
                    <a:pt x="151" y="207"/>
                  </a:moveTo>
                  <a:cubicBezTo>
                    <a:pt x="156" y="213"/>
                    <a:pt x="165" y="216"/>
                    <a:pt x="174" y="219"/>
                  </a:cubicBezTo>
                  <a:cubicBezTo>
                    <a:pt x="170" y="211"/>
                    <a:pt x="161" y="206"/>
                    <a:pt x="153" y="202"/>
                  </a:cubicBezTo>
                  <a:cubicBezTo>
                    <a:pt x="153" y="204"/>
                    <a:pt x="151" y="205"/>
                    <a:pt x="151" y="207"/>
                  </a:cubicBezTo>
                  <a:close/>
                  <a:moveTo>
                    <a:pt x="362" y="209"/>
                  </a:moveTo>
                  <a:cubicBezTo>
                    <a:pt x="361" y="206"/>
                    <a:pt x="354" y="203"/>
                    <a:pt x="354" y="203"/>
                  </a:cubicBezTo>
                  <a:cubicBezTo>
                    <a:pt x="356" y="205"/>
                    <a:pt x="359" y="208"/>
                    <a:pt x="362" y="209"/>
                  </a:cubicBezTo>
                  <a:close/>
                  <a:moveTo>
                    <a:pt x="368" y="206"/>
                  </a:moveTo>
                  <a:cubicBezTo>
                    <a:pt x="367" y="204"/>
                    <a:pt x="365" y="201"/>
                    <a:pt x="363" y="203"/>
                  </a:cubicBezTo>
                  <a:cubicBezTo>
                    <a:pt x="365" y="203"/>
                    <a:pt x="365" y="206"/>
                    <a:pt x="368" y="206"/>
                  </a:cubicBezTo>
                  <a:close/>
                  <a:moveTo>
                    <a:pt x="411" y="205"/>
                  </a:moveTo>
                  <a:cubicBezTo>
                    <a:pt x="416" y="208"/>
                    <a:pt x="420" y="213"/>
                    <a:pt x="425" y="215"/>
                  </a:cubicBezTo>
                  <a:cubicBezTo>
                    <a:pt x="426" y="213"/>
                    <a:pt x="428" y="213"/>
                    <a:pt x="428" y="210"/>
                  </a:cubicBezTo>
                  <a:cubicBezTo>
                    <a:pt x="423" y="209"/>
                    <a:pt x="415" y="198"/>
                    <a:pt x="411" y="205"/>
                  </a:cubicBezTo>
                  <a:close/>
                  <a:moveTo>
                    <a:pt x="562" y="205"/>
                  </a:moveTo>
                  <a:cubicBezTo>
                    <a:pt x="564" y="204"/>
                    <a:pt x="561" y="201"/>
                    <a:pt x="560" y="203"/>
                  </a:cubicBezTo>
                  <a:cubicBezTo>
                    <a:pt x="561" y="203"/>
                    <a:pt x="560" y="205"/>
                    <a:pt x="562" y="205"/>
                  </a:cubicBezTo>
                  <a:close/>
                  <a:moveTo>
                    <a:pt x="280" y="203"/>
                  </a:moveTo>
                  <a:cubicBezTo>
                    <a:pt x="280" y="204"/>
                    <a:pt x="278" y="203"/>
                    <a:pt x="278" y="204"/>
                  </a:cubicBezTo>
                  <a:cubicBezTo>
                    <a:pt x="283" y="206"/>
                    <a:pt x="286" y="211"/>
                    <a:pt x="292" y="211"/>
                  </a:cubicBezTo>
                  <a:cubicBezTo>
                    <a:pt x="290" y="207"/>
                    <a:pt x="283" y="207"/>
                    <a:pt x="280" y="203"/>
                  </a:cubicBezTo>
                  <a:close/>
                  <a:moveTo>
                    <a:pt x="510" y="206"/>
                  </a:moveTo>
                  <a:cubicBezTo>
                    <a:pt x="512" y="207"/>
                    <a:pt x="514" y="212"/>
                    <a:pt x="516" y="210"/>
                  </a:cubicBezTo>
                  <a:cubicBezTo>
                    <a:pt x="516" y="206"/>
                    <a:pt x="514" y="204"/>
                    <a:pt x="510" y="203"/>
                  </a:cubicBezTo>
                  <a:cubicBezTo>
                    <a:pt x="511" y="205"/>
                    <a:pt x="509" y="205"/>
                    <a:pt x="510" y="206"/>
                  </a:cubicBezTo>
                  <a:close/>
                  <a:moveTo>
                    <a:pt x="521" y="209"/>
                  </a:moveTo>
                  <a:cubicBezTo>
                    <a:pt x="525" y="210"/>
                    <a:pt x="524" y="207"/>
                    <a:pt x="524" y="204"/>
                  </a:cubicBezTo>
                  <a:cubicBezTo>
                    <a:pt x="524" y="204"/>
                    <a:pt x="523" y="204"/>
                    <a:pt x="522" y="204"/>
                  </a:cubicBezTo>
                  <a:cubicBezTo>
                    <a:pt x="522" y="206"/>
                    <a:pt x="521" y="207"/>
                    <a:pt x="521" y="209"/>
                  </a:cubicBezTo>
                  <a:close/>
                  <a:moveTo>
                    <a:pt x="119" y="207"/>
                  </a:moveTo>
                  <a:cubicBezTo>
                    <a:pt x="119" y="206"/>
                    <a:pt x="119" y="205"/>
                    <a:pt x="118" y="204"/>
                  </a:cubicBezTo>
                  <a:cubicBezTo>
                    <a:pt x="117" y="205"/>
                    <a:pt x="117" y="208"/>
                    <a:pt x="119" y="207"/>
                  </a:cubicBezTo>
                  <a:close/>
                  <a:moveTo>
                    <a:pt x="213" y="207"/>
                  </a:moveTo>
                  <a:cubicBezTo>
                    <a:pt x="211" y="207"/>
                    <a:pt x="211" y="203"/>
                    <a:pt x="208" y="205"/>
                  </a:cubicBezTo>
                  <a:cubicBezTo>
                    <a:pt x="208" y="207"/>
                    <a:pt x="212" y="208"/>
                    <a:pt x="213" y="207"/>
                  </a:cubicBezTo>
                  <a:close/>
                  <a:moveTo>
                    <a:pt x="245" y="215"/>
                  </a:moveTo>
                  <a:cubicBezTo>
                    <a:pt x="250" y="215"/>
                    <a:pt x="251" y="211"/>
                    <a:pt x="253" y="208"/>
                  </a:cubicBezTo>
                  <a:cubicBezTo>
                    <a:pt x="251" y="208"/>
                    <a:pt x="251" y="205"/>
                    <a:pt x="249" y="205"/>
                  </a:cubicBezTo>
                  <a:cubicBezTo>
                    <a:pt x="248" y="209"/>
                    <a:pt x="246" y="211"/>
                    <a:pt x="245" y="215"/>
                  </a:cubicBezTo>
                  <a:close/>
                  <a:moveTo>
                    <a:pt x="591" y="217"/>
                  </a:moveTo>
                  <a:cubicBezTo>
                    <a:pt x="591" y="220"/>
                    <a:pt x="594" y="221"/>
                    <a:pt x="593" y="224"/>
                  </a:cubicBezTo>
                  <a:cubicBezTo>
                    <a:pt x="592" y="226"/>
                    <a:pt x="590" y="227"/>
                    <a:pt x="588" y="228"/>
                  </a:cubicBezTo>
                  <a:cubicBezTo>
                    <a:pt x="586" y="236"/>
                    <a:pt x="585" y="246"/>
                    <a:pt x="585" y="255"/>
                  </a:cubicBezTo>
                  <a:cubicBezTo>
                    <a:pt x="583" y="258"/>
                    <a:pt x="579" y="264"/>
                    <a:pt x="581" y="267"/>
                  </a:cubicBezTo>
                  <a:cubicBezTo>
                    <a:pt x="584" y="259"/>
                    <a:pt x="588" y="250"/>
                    <a:pt x="592" y="239"/>
                  </a:cubicBezTo>
                  <a:cubicBezTo>
                    <a:pt x="595" y="229"/>
                    <a:pt x="602" y="212"/>
                    <a:pt x="594" y="205"/>
                  </a:cubicBezTo>
                  <a:cubicBezTo>
                    <a:pt x="594" y="209"/>
                    <a:pt x="590" y="212"/>
                    <a:pt x="591" y="217"/>
                  </a:cubicBezTo>
                  <a:close/>
                  <a:moveTo>
                    <a:pt x="607" y="223"/>
                  </a:moveTo>
                  <a:cubicBezTo>
                    <a:pt x="610" y="218"/>
                    <a:pt x="610" y="211"/>
                    <a:pt x="606" y="205"/>
                  </a:cubicBezTo>
                  <a:cubicBezTo>
                    <a:pt x="604" y="211"/>
                    <a:pt x="602" y="218"/>
                    <a:pt x="607" y="223"/>
                  </a:cubicBezTo>
                  <a:close/>
                  <a:moveTo>
                    <a:pt x="469" y="213"/>
                  </a:moveTo>
                  <a:cubicBezTo>
                    <a:pt x="470" y="209"/>
                    <a:pt x="463" y="208"/>
                    <a:pt x="461" y="206"/>
                  </a:cubicBezTo>
                  <a:cubicBezTo>
                    <a:pt x="462" y="209"/>
                    <a:pt x="466" y="212"/>
                    <a:pt x="469" y="213"/>
                  </a:cubicBezTo>
                  <a:close/>
                  <a:moveTo>
                    <a:pt x="543" y="212"/>
                  </a:moveTo>
                  <a:cubicBezTo>
                    <a:pt x="544" y="213"/>
                    <a:pt x="546" y="216"/>
                    <a:pt x="547" y="215"/>
                  </a:cubicBezTo>
                  <a:cubicBezTo>
                    <a:pt x="545" y="212"/>
                    <a:pt x="547" y="211"/>
                    <a:pt x="549" y="210"/>
                  </a:cubicBezTo>
                  <a:cubicBezTo>
                    <a:pt x="548" y="208"/>
                    <a:pt x="547" y="206"/>
                    <a:pt x="546" y="206"/>
                  </a:cubicBezTo>
                  <a:cubicBezTo>
                    <a:pt x="545" y="208"/>
                    <a:pt x="543" y="209"/>
                    <a:pt x="543" y="212"/>
                  </a:cubicBezTo>
                  <a:close/>
                  <a:moveTo>
                    <a:pt x="140" y="212"/>
                  </a:moveTo>
                  <a:cubicBezTo>
                    <a:pt x="141" y="211"/>
                    <a:pt x="141" y="208"/>
                    <a:pt x="140" y="207"/>
                  </a:cubicBezTo>
                  <a:cubicBezTo>
                    <a:pt x="139" y="208"/>
                    <a:pt x="137" y="206"/>
                    <a:pt x="136" y="206"/>
                  </a:cubicBezTo>
                  <a:cubicBezTo>
                    <a:pt x="136" y="210"/>
                    <a:pt x="137" y="212"/>
                    <a:pt x="140" y="212"/>
                  </a:cubicBezTo>
                  <a:close/>
                  <a:moveTo>
                    <a:pt x="556" y="212"/>
                  </a:moveTo>
                  <a:cubicBezTo>
                    <a:pt x="557" y="208"/>
                    <a:pt x="554" y="207"/>
                    <a:pt x="552" y="206"/>
                  </a:cubicBezTo>
                  <a:cubicBezTo>
                    <a:pt x="550" y="209"/>
                    <a:pt x="554" y="211"/>
                    <a:pt x="556" y="212"/>
                  </a:cubicBezTo>
                  <a:close/>
                  <a:moveTo>
                    <a:pt x="566" y="212"/>
                  </a:moveTo>
                  <a:cubicBezTo>
                    <a:pt x="569" y="212"/>
                    <a:pt x="570" y="215"/>
                    <a:pt x="572" y="217"/>
                  </a:cubicBezTo>
                  <a:cubicBezTo>
                    <a:pt x="572" y="214"/>
                    <a:pt x="572" y="212"/>
                    <a:pt x="574" y="210"/>
                  </a:cubicBezTo>
                  <a:cubicBezTo>
                    <a:pt x="571" y="209"/>
                    <a:pt x="570" y="207"/>
                    <a:pt x="567" y="206"/>
                  </a:cubicBezTo>
                  <a:cubicBezTo>
                    <a:pt x="567" y="209"/>
                    <a:pt x="565" y="209"/>
                    <a:pt x="566" y="212"/>
                  </a:cubicBezTo>
                  <a:close/>
                  <a:moveTo>
                    <a:pt x="476" y="212"/>
                  </a:moveTo>
                  <a:cubicBezTo>
                    <a:pt x="479" y="216"/>
                    <a:pt x="480" y="209"/>
                    <a:pt x="484" y="209"/>
                  </a:cubicBezTo>
                  <a:cubicBezTo>
                    <a:pt x="480" y="206"/>
                    <a:pt x="476" y="207"/>
                    <a:pt x="476" y="212"/>
                  </a:cubicBezTo>
                  <a:close/>
                  <a:moveTo>
                    <a:pt x="58" y="220"/>
                  </a:moveTo>
                  <a:cubicBezTo>
                    <a:pt x="62" y="223"/>
                    <a:pt x="67" y="229"/>
                    <a:pt x="72" y="230"/>
                  </a:cubicBezTo>
                  <a:cubicBezTo>
                    <a:pt x="66" y="223"/>
                    <a:pt x="66" y="209"/>
                    <a:pt x="54" y="207"/>
                  </a:cubicBezTo>
                  <a:cubicBezTo>
                    <a:pt x="55" y="212"/>
                    <a:pt x="57" y="216"/>
                    <a:pt x="58" y="220"/>
                  </a:cubicBezTo>
                  <a:close/>
                  <a:moveTo>
                    <a:pt x="351" y="207"/>
                  </a:moveTo>
                  <a:cubicBezTo>
                    <a:pt x="349" y="211"/>
                    <a:pt x="346" y="214"/>
                    <a:pt x="345" y="218"/>
                  </a:cubicBezTo>
                  <a:cubicBezTo>
                    <a:pt x="347" y="218"/>
                    <a:pt x="348" y="220"/>
                    <a:pt x="349" y="221"/>
                  </a:cubicBezTo>
                  <a:cubicBezTo>
                    <a:pt x="352" y="218"/>
                    <a:pt x="356" y="217"/>
                    <a:pt x="358" y="213"/>
                  </a:cubicBezTo>
                  <a:cubicBezTo>
                    <a:pt x="356" y="210"/>
                    <a:pt x="353" y="209"/>
                    <a:pt x="351" y="207"/>
                  </a:cubicBezTo>
                  <a:close/>
                  <a:moveTo>
                    <a:pt x="406" y="211"/>
                  </a:moveTo>
                  <a:cubicBezTo>
                    <a:pt x="413" y="213"/>
                    <a:pt x="417" y="218"/>
                    <a:pt x="423" y="220"/>
                  </a:cubicBezTo>
                  <a:cubicBezTo>
                    <a:pt x="423" y="218"/>
                    <a:pt x="422" y="217"/>
                    <a:pt x="421" y="215"/>
                  </a:cubicBezTo>
                  <a:cubicBezTo>
                    <a:pt x="414" y="216"/>
                    <a:pt x="411" y="202"/>
                    <a:pt x="406" y="211"/>
                  </a:cubicBezTo>
                  <a:close/>
                  <a:moveTo>
                    <a:pt x="628" y="215"/>
                  </a:moveTo>
                  <a:cubicBezTo>
                    <a:pt x="630" y="213"/>
                    <a:pt x="630" y="208"/>
                    <a:pt x="629" y="207"/>
                  </a:cubicBezTo>
                  <a:cubicBezTo>
                    <a:pt x="629" y="210"/>
                    <a:pt x="627" y="213"/>
                    <a:pt x="628" y="215"/>
                  </a:cubicBezTo>
                  <a:close/>
                  <a:moveTo>
                    <a:pt x="494" y="212"/>
                  </a:moveTo>
                  <a:cubicBezTo>
                    <a:pt x="493" y="210"/>
                    <a:pt x="490" y="209"/>
                    <a:pt x="488" y="208"/>
                  </a:cubicBezTo>
                  <a:cubicBezTo>
                    <a:pt x="490" y="210"/>
                    <a:pt x="492" y="211"/>
                    <a:pt x="494" y="212"/>
                  </a:cubicBezTo>
                  <a:close/>
                  <a:moveTo>
                    <a:pt x="527" y="215"/>
                  </a:moveTo>
                  <a:cubicBezTo>
                    <a:pt x="531" y="217"/>
                    <a:pt x="532" y="222"/>
                    <a:pt x="536" y="223"/>
                  </a:cubicBezTo>
                  <a:cubicBezTo>
                    <a:pt x="537" y="220"/>
                    <a:pt x="539" y="218"/>
                    <a:pt x="538" y="214"/>
                  </a:cubicBezTo>
                  <a:cubicBezTo>
                    <a:pt x="535" y="212"/>
                    <a:pt x="533" y="209"/>
                    <a:pt x="529" y="208"/>
                  </a:cubicBezTo>
                  <a:cubicBezTo>
                    <a:pt x="529" y="211"/>
                    <a:pt x="527" y="212"/>
                    <a:pt x="527" y="215"/>
                  </a:cubicBezTo>
                  <a:close/>
                  <a:moveTo>
                    <a:pt x="273" y="211"/>
                  </a:moveTo>
                  <a:cubicBezTo>
                    <a:pt x="277" y="214"/>
                    <a:pt x="280" y="216"/>
                    <a:pt x="284" y="218"/>
                  </a:cubicBezTo>
                  <a:cubicBezTo>
                    <a:pt x="286" y="217"/>
                    <a:pt x="288" y="216"/>
                    <a:pt x="289" y="214"/>
                  </a:cubicBezTo>
                  <a:cubicBezTo>
                    <a:pt x="286" y="212"/>
                    <a:pt x="283" y="210"/>
                    <a:pt x="280" y="209"/>
                  </a:cubicBezTo>
                  <a:cubicBezTo>
                    <a:pt x="280" y="213"/>
                    <a:pt x="276" y="209"/>
                    <a:pt x="273" y="211"/>
                  </a:cubicBezTo>
                  <a:close/>
                  <a:moveTo>
                    <a:pt x="385" y="217"/>
                  </a:moveTo>
                  <a:cubicBezTo>
                    <a:pt x="388" y="218"/>
                    <a:pt x="390" y="221"/>
                    <a:pt x="393" y="221"/>
                  </a:cubicBezTo>
                  <a:cubicBezTo>
                    <a:pt x="395" y="219"/>
                    <a:pt x="398" y="218"/>
                    <a:pt x="399" y="214"/>
                  </a:cubicBezTo>
                  <a:cubicBezTo>
                    <a:pt x="395" y="213"/>
                    <a:pt x="393" y="210"/>
                    <a:pt x="389" y="209"/>
                  </a:cubicBezTo>
                  <a:cubicBezTo>
                    <a:pt x="388" y="212"/>
                    <a:pt x="385" y="213"/>
                    <a:pt x="385" y="217"/>
                  </a:cubicBezTo>
                  <a:close/>
                  <a:moveTo>
                    <a:pt x="454" y="209"/>
                  </a:moveTo>
                  <a:cubicBezTo>
                    <a:pt x="451" y="212"/>
                    <a:pt x="448" y="214"/>
                    <a:pt x="446" y="218"/>
                  </a:cubicBezTo>
                  <a:cubicBezTo>
                    <a:pt x="451" y="220"/>
                    <a:pt x="454" y="225"/>
                    <a:pt x="459" y="225"/>
                  </a:cubicBezTo>
                  <a:cubicBezTo>
                    <a:pt x="457" y="220"/>
                    <a:pt x="460" y="210"/>
                    <a:pt x="454" y="209"/>
                  </a:cubicBezTo>
                  <a:close/>
                  <a:moveTo>
                    <a:pt x="233" y="214"/>
                  </a:moveTo>
                  <a:cubicBezTo>
                    <a:pt x="235" y="211"/>
                    <a:pt x="230" y="210"/>
                    <a:pt x="227" y="209"/>
                  </a:cubicBezTo>
                  <a:cubicBezTo>
                    <a:pt x="229" y="211"/>
                    <a:pt x="230" y="214"/>
                    <a:pt x="233" y="214"/>
                  </a:cubicBezTo>
                  <a:close/>
                  <a:moveTo>
                    <a:pt x="515" y="218"/>
                  </a:moveTo>
                  <a:cubicBezTo>
                    <a:pt x="515" y="213"/>
                    <a:pt x="510" y="213"/>
                    <a:pt x="509" y="209"/>
                  </a:cubicBezTo>
                  <a:cubicBezTo>
                    <a:pt x="505" y="214"/>
                    <a:pt x="511" y="219"/>
                    <a:pt x="515" y="218"/>
                  </a:cubicBezTo>
                  <a:close/>
                  <a:moveTo>
                    <a:pt x="180" y="216"/>
                  </a:moveTo>
                  <a:cubicBezTo>
                    <a:pt x="183" y="216"/>
                    <a:pt x="183" y="219"/>
                    <a:pt x="186" y="219"/>
                  </a:cubicBezTo>
                  <a:cubicBezTo>
                    <a:pt x="187" y="217"/>
                    <a:pt x="189" y="216"/>
                    <a:pt x="191" y="214"/>
                  </a:cubicBezTo>
                  <a:cubicBezTo>
                    <a:pt x="188" y="215"/>
                    <a:pt x="189" y="212"/>
                    <a:pt x="188" y="212"/>
                  </a:cubicBezTo>
                  <a:cubicBezTo>
                    <a:pt x="186" y="213"/>
                    <a:pt x="184" y="210"/>
                    <a:pt x="183" y="210"/>
                  </a:cubicBezTo>
                  <a:cubicBezTo>
                    <a:pt x="182" y="212"/>
                    <a:pt x="180" y="213"/>
                    <a:pt x="180" y="216"/>
                  </a:cubicBezTo>
                  <a:close/>
                  <a:moveTo>
                    <a:pt x="230" y="217"/>
                  </a:moveTo>
                  <a:cubicBezTo>
                    <a:pt x="225" y="215"/>
                    <a:pt x="224" y="210"/>
                    <a:pt x="220" y="210"/>
                  </a:cubicBezTo>
                  <a:cubicBezTo>
                    <a:pt x="222" y="213"/>
                    <a:pt x="226" y="218"/>
                    <a:pt x="230" y="217"/>
                  </a:cubicBezTo>
                  <a:close/>
                  <a:moveTo>
                    <a:pt x="649" y="219"/>
                  </a:moveTo>
                  <a:cubicBezTo>
                    <a:pt x="648" y="216"/>
                    <a:pt x="651" y="212"/>
                    <a:pt x="649" y="210"/>
                  </a:cubicBezTo>
                  <a:cubicBezTo>
                    <a:pt x="649" y="213"/>
                    <a:pt x="646" y="218"/>
                    <a:pt x="649" y="219"/>
                  </a:cubicBezTo>
                  <a:close/>
                  <a:moveTo>
                    <a:pt x="36" y="217"/>
                  </a:moveTo>
                  <a:cubicBezTo>
                    <a:pt x="38" y="215"/>
                    <a:pt x="38" y="212"/>
                    <a:pt x="36" y="210"/>
                  </a:cubicBezTo>
                  <a:cubicBezTo>
                    <a:pt x="36" y="212"/>
                    <a:pt x="35" y="215"/>
                    <a:pt x="36" y="217"/>
                  </a:cubicBezTo>
                  <a:close/>
                  <a:moveTo>
                    <a:pt x="145" y="215"/>
                  </a:moveTo>
                  <a:cubicBezTo>
                    <a:pt x="152" y="220"/>
                    <a:pt x="160" y="226"/>
                    <a:pt x="168" y="230"/>
                  </a:cubicBezTo>
                  <a:cubicBezTo>
                    <a:pt x="170" y="229"/>
                    <a:pt x="170" y="227"/>
                    <a:pt x="171" y="225"/>
                  </a:cubicBezTo>
                  <a:cubicBezTo>
                    <a:pt x="166" y="223"/>
                    <a:pt x="155" y="217"/>
                    <a:pt x="156" y="214"/>
                  </a:cubicBezTo>
                  <a:cubicBezTo>
                    <a:pt x="152" y="214"/>
                    <a:pt x="150" y="211"/>
                    <a:pt x="147" y="210"/>
                  </a:cubicBezTo>
                  <a:cubicBezTo>
                    <a:pt x="146" y="212"/>
                    <a:pt x="144" y="213"/>
                    <a:pt x="145" y="215"/>
                  </a:cubicBezTo>
                  <a:close/>
                  <a:moveTo>
                    <a:pt x="306" y="214"/>
                  </a:moveTo>
                  <a:cubicBezTo>
                    <a:pt x="309" y="217"/>
                    <a:pt x="313" y="219"/>
                    <a:pt x="318" y="220"/>
                  </a:cubicBezTo>
                  <a:cubicBezTo>
                    <a:pt x="319" y="216"/>
                    <a:pt x="308" y="206"/>
                    <a:pt x="306" y="214"/>
                  </a:cubicBezTo>
                  <a:close/>
                  <a:moveTo>
                    <a:pt x="99" y="217"/>
                  </a:moveTo>
                  <a:cubicBezTo>
                    <a:pt x="102" y="223"/>
                    <a:pt x="107" y="227"/>
                    <a:pt x="114" y="230"/>
                  </a:cubicBezTo>
                  <a:cubicBezTo>
                    <a:pt x="111" y="222"/>
                    <a:pt x="107" y="216"/>
                    <a:pt x="101" y="211"/>
                  </a:cubicBezTo>
                  <a:cubicBezTo>
                    <a:pt x="101" y="214"/>
                    <a:pt x="99" y="214"/>
                    <a:pt x="99" y="217"/>
                  </a:cubicBezTo>
                  <a:close/>
                  <a:moveTo>
                    <a:pt x="203" y="212"/>
                  </a:moveTo>
                  <a:cubicBezTo>
                    <a:pt x="209" y="216"/>
                    <a:pt x="215" y="221"/>
                    <a:pt x="224" y="224"/>
                  </a:cubicBezTo>
                  <a:cubicBezTo>
                    <a:pt x="223" y="223"/>
                    <a:pt x="225" y="222"/>
                    <a:pt x="224" y="221"/>
                  </a:cubicBezTo>
                  <a:cubicBezTo>
                    <a:pt x="221" y="219"/>
                    <a:pt x="209" y="212"/>
                    <a:pt x="203" y="212"/>
                  </a:cubicBezTo>
                  <a:close/>
                  <a:moveTo>
                    <a:pt x="481" y="216"/>
                  </a:moveTo>
                  <a:cubicBezTo>
                    <a:pt x="483" y="218"/>
                    <a:pt x="484" y="217"/>
                    <a:pt x="487" y="217"/>
                  </a:cubicBezTo>
                  <a:cubicBezTo>
                    <a:pt x="488" y="218"/>
                    <a:pt x="487" y="223"/>
                    <a:pt x="491" y="223"/>
                  </a:cubicBezTo>
                  <a:cubicBezTo>
                    <a:pt x="492" y="220"/>
                    <a:pt x="493" y="219"/>
                    <a:pt x="493" y="216"/>
                  </a:cubicBezTo>
                  <a:cubicBezTo>
                    <a:pt x="488" y="213"/>
                    <a:pt x="484" y="209"/>
                    <a:pt x="481" y="216"/>
                  </a:cubicBezTo>
                  <a:close/>
                  <a:moveTo>
                    <a:pt x="549" y="217"/>
                  </a:moveTo>
                  <a:cubicBezTo>
                    <a:pt x="552" y="218"/>
                    <a:pt x="553" y="222"/>
                    <a:pt x="557" y="223"/>
                  </a:cubicBezTo>
                  <a:cubicBezTo>
                    <a:pt x="557" y="218"/>
                    <a:pt x="554" y="214"/>
                    <a:pt x="550" y="212"/>
                  </a:cubicBezTo>
                  <a:cubicBezTo>
                    <a:pt x="550" y="214"/>
                    <a:pt x="549" y="215"/>
                    <a:pt x="549" y="217"/>
                  </a:cubicBezTo>
                  <a:close/>
                  <a:moveTo>
                    <a:pt x="575" y="218"/>
                  </a:moveTo>
                  <a:cubicBezTo>
                    <a:pt x="575" y="217"/>
                    <a:pt x="577" y="211"/>
                    <a:pt x="575" y="212"/>
                  </a:cubicBezTo>
                  <a:cubicBezTo>
                    <a:pt x="576" y="215"/>
                    <a:pt x="572" y="217"/>
                    <a:pt x="575" y="218"/>
                  </a:cubicBezTo>
                  <a:close/>
                  <a:moveTo>
                    <a:pt x="618" y="221"/>
                  </a:moveTo>
                  <a:cubicBezTo>
                    <a:pt x="619" y="219"/>
                    <a:pt x="621" y="214"/>
                    <a:pt x="619" y="212"/>
                  </a:cubicBezTo>
                  <a:cubicBezTo>
                    <a:pt x="620" y="215"/>
                    <a:pt x="617" y="219"/>
                    <a:pt x="618" y="221"/>
                  </a:cubicBezTo>
                  <a:close/>
                  <a:moveTo>
                    <a:pt x="251" y="218"/>
                  </a:moveTo>
                  <a:cubicBezTo>
                    <a:pt x="255" y="219"/>
                    <a:pt x="256" y="222"/>
                    <a:pt x="260" y="223"/>
                  </a:cubicBezTo>
                  <a:cubicBezTo>
                    <a:pt x="260" y="222"/>
                    <a:pt x="261" y="222"/>
                    <a:pt x="262" y="221"/>
                  </a:cubicBezTo>
                  <a:cubicBezTo>
                    <a:pt x="260" y="218"/>
                    <a:pt x="259" y="214"/>
                    <a:pt x="255" y="212"/>
                  </a:cubicBezTo>
                  <a:cubicBezTo>
                    <a:pt x="255" y="215"/>
                    <a:pt x="251" y="215"/>
                    <a:pt x="251" y="218"/>
                  </a:cubicBezTo>
                  <a:close/>
                  <a:moveTo>
                    <a:pt x="522" y="215"/>
                  </a:moveTo>
                  <a:cubicBezTo>
                    <a:pt x="522" y="213"/>
                    <a:pt x="521" y="213"/>
                    <a:pt x="520" y="212"/>
                  </a:cubicBezTo>
                  <a:cubicBezTo>
                    <a:pt x="519" y="214"/>
                    <a:pt x="520" y="215"/>
                    <a:pt x="522" y="215"/>
                  </a:cubicBezTo>
                  <a:close/>
                  <a:moveTo>
                    <a:pt x="132" y="215"/>
                  </a:moveTo>
                  <a:cubicBezTo>
                    <a:pt x="135" y="215"/>
                    <a:pt x="135" y="217"/>
                    <a:pt x="137" y="217"/>
                  </a:cubicBezTo>
                  <a:cubicBezTo>
                    <a:pt x="136" y="215"/>
                    <a:pt x="135" y="215"/>
                    <a:pt x="135" y="213"/>
                  </a:cubicBezTo>
                  <a:cubicBezTo>
                    <a:pt x="135" y="214"/>
                    <a:pt x="132" y="213"/>
                    <a:pt x="132" y="215"/>
                  </a:cubicBezTo>
                  <a:close/>
                  <a:moveTo>
                    <a:pt x="420" y="224"/>
                  </a:moveTo>
                  <a:cubicBezTo>
                    <a:pt x="417" y="218"/>
                    <a:pt x="410" y="216"/>
                    <a:pt x="404" y="213"/>
                  </a:cubicBezTo>
                  <a:cubicBezTo>
                    <a:pt x="408" y="218"/>
                    <a:pt x="414" y="221"/>
                    <a:pt x="420" y="224"/>
                  </a:cubicBezTo>
                  <a:close/>
                  <a:moveTo>
                    <a:pt x="43" y="220"/>
                  </a:moveTo>
                  <a:cubicBezTo>
                    <a:pt x="42" y="219"/>
                    <a:pt x="43" y="215"/>
                    <a:pt x="42" y="214"/>
                  </a:cubicBezTo>
                  <a:cubicBezTo>
                    <a:pt x="42" y="214"/>
                    <a:pt x="41" y="214"/>
                    <a:pt x="41" y="214"/>
                  </a:cubicBezTo>
                  <a:cubicBezTo>
                    <a:pt x="40" y="216"/>
                    <a:pt x="40" y="222"/>
                    <a:pt x="43" y="220"/>
                  </a:cubicBezTo>
                  <a:close/>
                  <a:moveTo>
                    <a:pt x="429" y="218"/>
                  </a:moveTo>
                  <a:cubicBezTo>
                    <a:pt x="431" y="221"/>
                    <a:pt x="433" y="222"/>
                    <a:pt x="436" y="223"/>
                  </a:cubicBezTo>
                  <a:cubicBezTo>
                    <a:pt x="436" y="219"/>
                    <a:pt x="435" y="215"/>
                    <a:pt x="431" y="214"/>
                  </a:cubicBezTo>
                  <a:cubicBezTo>
                    <a:pt x="431" y="216"/>
                    <a:pt x="429" y="216"/>
                    <a:pt x="429" y="218"/>
                  </a:cubicBezTo>
                  <a:close/>
                  <a:moveTo>
                    <a:pt x="475" y="218"/>
                  </a:moveTo>
                  <a:cubicBezTo>
                    <a:pt x="475" y="218"/>
                    <a:pt x="475" y="217"/>
                    <a:pt x="476" y="217"/>
                  </a:cubicBezTo>
                  <a:cubicBezTo>
                    <a:pt x="476" y="215"/>
                    <a:pt x="475" y="214"/>
                    <a:pt x="473" y="214"/>
                  </a:cubicBezTo>
                  <a:cubicBezTo>
                    <a:pt x="472" y="216"/>
                    <a:pt x="473" y="217"/>
                    <a:pt x="475" y="218"/>
                  </a:cubicBezTo>
                  <a:close/>
                  <a:moveTo>
                    <a:pt x="378" y="219"/>
                  </a:moveTo>
                  <a:cubicBezTo>
                    <a:pt x="376" y="218"/>
                    <a:pt x="378" y="217"/>
                    <a:pt x="377" y="215"/>
                  </a:cubicBezTo>
                  <a:cubicBezTo>
                    <a:pt x="375" y="216"/>
                    <a:pt x="374" y="215"/>
                    <a:pt x="374" y="215"/>
                  </a:cubicBezTo>
                  <a:cubicBezTo>
                    <a:pt x="374" y="217"/>
                    <a:pt x="376" y="221"/>
                    <a:pt x="378" y="219"/>
                  </a:cubicBezTo>
                  <a:close/>
                  <a:moveTo>
                    <a:pt x="83" y="238"/>
                  </a:moveTo>
                  <a:cubicBezTo>
                    <a:pt x="83" y="233"/>
                    <a:pt x="81" y="227"/>
                    <a:pt x="83" y="223"/>
                  </a:cubicBezTo>
                  <a:cubicBezTo>
                    <a:pt x="78" y="220"/>
                    <a:pt x="74" y="217"/>
                    <a:pt x="69" y="215"/>
                  </a:cubicBezTo>
                  <a:cubicBezTo>
                    <a:pt x="73" y="223"/>
                    <a:pt x="74" y="234"/>
                    <a:pt x="83" y="238"/>
                  </a:cubicBezTo>
                  <a:close/>
                  <a:moveTo>
                    <a:pt x="237" y="217"/>
                  </a:moveTo>
                  <a:cubicBezTo>
                    <a:pt x="236" y="217"/>
                    <a:pt x="236" y="217"/>
                    <a:pt x="236" y="217"/>
                  </a:cubicBezTo>
                  <a:cubicBezTo>
                    <a:pt x="235" y="218"/>
                    <a:pt x="237" y="218"/>
                    <a:pt x="239" y="218"/>
                  </a:cubicBezTo>
                  <a:cubicBezTo>
                    <a:pt x="238" y="217"/>
                    <a:pt x="240" y="217"/>
                    <a:pt x="239" y="215"/>
                  </a:cubicBezTo>
                  <a:cubicBezTo>
                    <a:pt x="237" y="214"/>
                    <a:pt x="238" y="217"/>
                    <a:pt x="237" y="217"/>
                  </a:cubicBezTo>
                  <a:close/>
                  <a:moveTo>
                    <a:pt x="462" y="221"/>
                  </a:moveTo>
                  <a:cubicBezTo>
                    <a:pt x="464" y="221"/>
                    <a:pt x="465" y="218"/>
                    <a:pt x="465" y="217"/>
                  </a:cubicBezTo>
                  <a:cubicBezTo>
                    <a:pt x="463" y="217"/>
                    <a:pt x="464" y="215"/>
                    <a:pt x="462" y="215"/>
                  </a:cubicBezTo>
                  <a:cubicBezTo>
                    <a:pt x="462" y="217"/>
                    <a:pt x="462" y="219"/>
                    <a:pt x="462" y="221"/>
                  </a:cubicBezTo>
                  <a:close/>
                  <a:moveTo>
                    <a:pt x="287" y="221"/>
                  </a:moveTo>
                  <a:cubicBezTo>
                    <a:pt x="290" y="221"/>
                    <a:pt x="293" y="218"/>
                    <a:pt x="292" y="216"/>
                  </a:cubicBezTo>
                  <a:cubicBezTo>
                    <a:pt x="291" y="218"/>
                    <a:pt x="288" y="219"/>
                    <a:pt x="287" y="221"/>
                  </a:cubicBezTo>
                  <a:close/>
                  <a:moveTo>
                    <a:pt x="363" y="217"/>
                  </a:moveTo>
                  <a:cubicBezTo>
                    <a:pt x="360" y="220"/>
                    <a:pt x="357" y="223"/>
                    <a:pt x="355" y="227"/>
                  </a:cubicBezTo>
                  <a:cubicBezTo>
                    <a:pt x="358" y="231"/>
                    <a:pt x="364" y="233"/>
                    <a:pt x="368" y="235"/>
                  </a:cubicBezTo>
                  <a:cubicBezTo>
                    <a:pt x="370" y="231"/>
                    <a:pt x="373" y="229"/>
                    <a:pt x="374" y="224"/>
                  </a:cubicBezTo>
                  <a:cubicBezTo>
                    <a:pt x="370" y="223"/>
                    <a:pt x="369" y="218"/>
                    <a:pt x="363" y="217"/>
                  </a:cubicBezTo>
                  <a:close/>
                  <a:moveTo>
                    <a:pt x="19" y="235"/>
                  </a:moveTo>
                  <a:cubicBezTo>
                    <a:pt x="19" y="228"/>
                    <a:pt x="22" y="220"/>
                    <a:pt x="19" y="217"/>
                  </a:cubicBezTo>
                  <a:cubicBezTo>
                    <a:pt x="19" y="223"/>
                    <a:pt x="14" y="232"/>
                    <a:pt x="19" y="235"/>
                  </a:cubicBezTo>
                  <a:close/>
                  <a:moveTo>
                    <a:pt x="315" y="224"/>
                  </a:moveTo>
                  <a:cubicBezTo>
                    <a:pt x="313" y="220"/>
                    <a:pt x="308" y="219"/>
                    <a:pt x="304" y="217"/>
                  </a:cubicBezTo>
                  <a:cubicBezTo>
                    <a:pt x="304" y="221"/>
                    <a:pt x="312" y="224"/>
                    <a:pt x="315" y="224"/>
                  </a:cubicBezTo>
                  <a:close/>
                  <a:moveTo>
                    <a:pt x="396" y="223"/>
                  </a:moveTo>
                  <a:cubicBezTo>
                    <a:pt x="397" y="224"/>
                    <a:pt x="398" y="225"/>
                    <a:pt x="400" y="226"/>
                  </a:cubicBezTo>
                  <a:cubicBezTo>
                    <a:pt x="402" y="224"/>
                    <a:pt x="402" y="219"/>
                    <a:pt x="400" y="217"/>
                  </a:cubicBezTo>
                  <a:cubicBezTo>
                    <a:pt x="399" y="219"/>
                    <a:pt x="397" y="221"/>
                    <a:pt x="396" y="223"/>
                  </a:cubicBezTo>
                  <a:close/>
                  <a:moveTo>
                    <a:pt x="538" y="227"/>
                  </a:moveTo>
                  <a:cubicBezTo>
                    <a:pt x="540" y="228"/>
                    <a:pt x="541" y="229"/>
                    <a:pt x="542" y="230"/>
                  </a:cubicBezTo>
                  <a:cubicBezTo>
                    <a:pt x="543" y="226"/>
                    <a:pt x="544" y="223"/>
                    <a:pt x="545" y="219"/>
                  </a:cubicBezTo>
                  <a:cubicBezTo>
                    <a:pt x="543" y="219"/>
                    <a:pt x="543" y="217"/>
                    <a:pt x="541" y="217"/>
                  </a:cubicBezTo>
                  <a:cubicBezTo>
                    <a:pt x="541" y="222"/>
                    <a:pt x="538" y="223"/>
                    <a:pt x="538" y="227"/>
                  </a:cubicBezTo>
                  <a:close/>
                  <a:moveTo>
                    <a:pt x="569" y="226"/>
                  </a:moveTo>
                  <a:cubicBezTo>
                    <a:pt x="566" y="223"/>
                    <a:pt x="566" y="220"/>
                    <a:pt x="564" y="217"/>
                  </a:cubicBezTo>
                  <a:cubicBezTo>
                    <a:pt x="561" y="221"/>
                    <a:pt x="566" y="227"/>
                    <a:pt x="569" y="226"/>
                  </a:cubicBezTo>
                  <a:close/>
                  <a:moveTo>
                    <a:pt x="481" y="222"/>
                  </a:moveTo>
                  <a:cubicBezTo>
                    <a:pt x="483" y="220"/>
                    <a:pt x="480" y="219"/>
                    <a:pt x="478" y="218"/>
                  </a:cubicBezTo>
                  <a:cubicBezTo>
                    <a:pt x="477" y="220"/>
                    <a:pt x="479" y="221"/>
                    <a:pt x="481" y="222"/>
                  </a:cubicBezTo>
                  <a:close/>
                  <a:moveTo>
                    <a:pt x="92" y="224"/>
                  </a:moveTo>
                  <a:cubicBezTo>
                    <a:pt x="92" y="220"/>
                    <a:pt x="90" y="219"/>
                    <a:pt x="88" y="218"/>
                  </a:cubicBezTo>
                  <a:cubicBezTo>
                    <a:pt x="89" y="220"/>
                    <a:pt x="88" y="224"/>
                    <a:pt x="92" y="224"/>
                  </a:cubicBezTo>
                  <a:close/>
                  <a:moveTo>
                    <a:pt x="166" y="237"/>
                  </a:moveTo>
                  <a:cubicBezTo>
                    <a:pt x="165" y="235"/>
                    <a:pt x="167" y="235"/>
                    <a:pt x="167" y="234"/>
                  </a:cubicBezTo>
                  <a:cubicBezTo>
                    <a:pt x="166" y="232"/>
                    <a:pt x="162" y="233"/>
                    <a:pt x="162" y="230"/>
                  </a:cubicBezTo>
                  <a:cubicBezTo>
                    <a:pt x="158" y="231"/>
                    <a:pt x="158" y="228"/>
                    <a:pt x="157" y="226"/>
                  </a:cubicBezTo>
                  <a:cubicBezTo>
                    <a:pt x="151" y="225"/>
                    <a:pt x="148" y="221"/>
                    <a:pt x="141" y="218"/>
                  </a:cubicBezTo>
                  <a:cubicBezTo>
                    <a:pt x="149" y="225"/>
                    <a:pt x="158" y="230"/>
                    <a:pt x="166" y="237"/>
                  </a:cubicBezTo>
                  <a:close/>
                  <a:moveTo>
                    <a:pt x="292" y="224"/>
                  </a:moveTo>
                  <a:cubicBezTo>
                    <a:pt x="292" y="226"/>
                    <a:pt x="293" y="227"/>
                    <a:pt x="295" y="227"/>
                  </a:cubicBezTo>
                  <a:cubicBezTo>
                    <a:pt x="296" y="224"/>
                    <a:pt x="298" y="222"/>
                    <a:pt x="299" y="219"/>
                  </a:cubicBezTo>
                  <a:cubicBezTo>
                    <a:pt x="295" y="218"/>
                    <a:pt x="293" y="222"/>
                    <a:pt x="292" y="224"/>
                  </a:cubicBezTo>
                  <a:close/>
                  <a:moveTo>
                    <a:pt x="517" y="222"/>
                  </a:moveTo>
                  <a:cubicBezTo>
                    <a:pt x="519" y="223"/>
                    <a:pt x="520" y="222"/>
                    <a:pt x="520" y="220"/>
                  </a:cubicBezTo>
                  <a:cubicBezTo>
                    <a:pt x="519" y="220"/>
                    <a:pt x="519" y="218"/>
                    <a:pt x="518" y="218"/>
                  </a:cubicBezTo>
                  <a:cubicBezTo>
                    <a:pt x="518" y="220"/>
                    <a:pt x="517" y="221"/>
                    <a:pt x="517" y="222"/>
                  </a:cubicBezTo>
                  <a:close/>
                  <a:moveTo>
                    <a:pt x="628" y="238"/>
                  </a:moveTo>
                  <a:cubicBezTo>
                    <a:pt x="628" y="231"/>
                    <a:pt x="634" y="224"/>
                    <a:pt x="631" y="218"/>
                  </a:cubicBezTo>
                  <a:cubicBezTo>
                    <a:pt x="630" y="225"/>
                    <a:pt x="626" y="232"/>
                    <a:pt x="628" y="238"/>
                  </a:cubicBezTo>
                  <a:close/>
                  <a:moveTo>
                    <a:pt x="278" y="224"/>
                  </a:moveTo>
                  <a:cubicBezTo>
                    <a:pt x="279" y="221"/>
                    <a:pt x="274" y="221"/>
                    <a:pt x="273" y="219"/>
                  </a:cubicBezTo>
                  <a:cubicBezTo>
                    <a:pt x="273" y="222"/>
                    <a:pt x="277" y="222"/>
                    <a:pt x="278" y="224"/>
                  </a:cubicBezTo>
                  <a:close/>
                  <a:moveTo>
                    <a:pt x="193" y="226"/>
                  </a:moveTo>
                  <a:cubicBezTo>
                    <a:pt x="198" y="229"/>
                    <a:pt x="201" y="234"/>
                    <a:pt x="208" y="235"/>
                  </a:cubicBezTo>
                  <a:cubicBezTo>
                    <a:pt x="208" y="235"/>
                    <a:pt x="208" y="234"/>
                    <a:pt x="209" y="234"/>
                  </a:cubicBezTo>
                  <a:cubicBezTo>
                    <a:pt x="206" y="227"/>
                    <a:pt x="197" y="213"/>
                    <a:pt x="193" y="226"/>
                  </a:cubicBezTo>
                  <a:close/>
                  <a:moveTo>
                    <a:pt x="611" y="237"/>
                  </a:moveTo>
                  <a:cubicBezTo>
                    <a:pt x="609" y="232"/>
                    <a:pt x="616" y="223"/>
                    <a:pt x="611" y="220"/>
                  </a:cubicBezTo>
                  <a:cubicBezTo>
                    <a:pt x="610" y="225"/>
                    <a:pt x="607" y="234"/>
                    <a:pt x="611" y="237"/>
                  </a:cubicBezTo>
                  <a:close/>
                  <a:moveTo>
                    <a:pt x="646" y="224"/>
                  </a:moveTo>
                  <a:cubicBezTo>
                    <a:pt x="648" y="224"/>
                    <a:pt x="649" y="220"/>
                    <a:pt x="648" y="220"/>
                  </a:cubicBezTo>
                  <a:cubicBezTo>
                    <a:pt x="648" y="221"/>
                    <a:pt x="647" y="222"/>
                    <a:pt x="646" y="224"/>
                  </a:cubicBezTo>
                  <a:close/>
                  <a:moveTo>
                    <a:pt x="495" y="226"/>
                  </a:moveTo>
                  <a:cubicBezTo>
                    <a:pt x="496" y="227"/>
                    <a:pt x="496" y="228"/>
                    <a:pt x="498" y="227"/>
                  </a:cubicBezTo>
                  <a:cubicBezTo>
                    <a:pt x="499" y="226"/>
                    <a:pt x="499" y="224"/>
                    <a:pt x="499" y="221"/>
                  </a:cubicBezTo>
                  <a:cubicBezTo>
                    <a:pt x="498" y="222"/>
                    <a:pt x="498" y="220"/>
                    <a:pt x="497" y="220"/>
                  </a:cubicBezTo>
                  <a:cubicBezTo>
                    <a:pt x="496" y="222"/>
                    <a:pt x="495" y="224"/>
                    <a:pt x="495" y="226"/>
                  </a:cubicBezTo>
                  <a:close/>
                  <a:moveTo>
                    <a:pt x="462" y="229"/>
                  </a:moveTo>
                  <a:cubicBezTo>
                    <a:pt x="466" y="227"/>
                    <a:pt x="468" y="225"/>
                    <a:pt x="470" y="221"/>
                  </a:cubicBezTo>
                  <a:cubicBezTo>
                    <a:pt x="466" y="220"/>
                    <a:pt x="463" y="225"/>
                    <a:pt x="462" y="229"/>
                  </a:cubicBezTo>
                  <a:close/>
                  <a:moveTo>
                    <a:pt x="56" y="227"/>
                  </a:moveTo>
                  <a:cubicBezTo>
                    <a:pt x="56" y="224"/>
                    <a:pt x="55" y="222"/>
                    <a:pt x="52" y="221"/>
                  </a:cubicBezTo>
                  <a:cubicBezTo>
                    <a:pt x="51" y="225"/>
                    <a:pt x="54" y="229"/>
                    <a:pt x="56" y="227"/>
                  </a:cubicBezTo>
                  <a:close/>
                  <a:moveTo>
                    <a:pt x="573" y="226"/>
                  </a:moveTo>
                  <a:cubicBezTo>
                    <a:pt x="574" y="226"/>
                    <a:pt x="574" y="221"/>
                    <a:pt x="572" y="221"/>
                  </a:cubicBezTo>
                  <a:cubicBezTo>
                    <a:pt x="572" y="222"/>
                    <a:pt x="570" y="226"/>
                    <a:pt x="573" y="226"/>
                  </a:cubicBezTo>
                  <a:close/>
                  <a:moveTo>
                    <a:pt x="244" y="225"/>
                  </a:moveTo>
                  <a:cubicBezTo>
                    <a:pt x="248" y="227"/>
                    <a:pt x="249" y="231"/>
                    <a:pt x="254" y="232"/>
                  </a:cubicBezTo>
                  <a:cubicBezTo>
                    <a:pt x="254" y="228"/>
                    <a:pt x="258" y="228"/>
                    <a:pt x="258" y="224"/>
                  </a:cubicBezTo>
                  <a:cubicBezTo>
                    <a:pt x="254" y="222"/>
                    <a:pt x="247" y="222"/>
                    <a:pt x="244" y="225"/>
                  </a:cubicBezTo>
                  <a:close/>
                  <a:moveTo>
                    <a:pt x="408" y="232"/>
                  </a:moveTo>
                  <a:cubicBezTo>
                    <a:pt x="410" y="232"/>
                    <a:pt x="411" y="235"/>
                    <a:pt x="414" y="235"/>
                  </a:cubicBezTo>
                  <a:cubicBezTo>
                    <a:pt x="415" y="232"/>
                    <a:pt x="417" y="231"/>
                    <a:pt x="417" y="228"/>
                  </a:cubicBezTo>
                  <a:cubicBezTo>
                    <a:pt x="416" y="225"/>
                    <a:pt x="413" y="223"/>
                    <a:pt x="410" y="222"/>
                  </a:cubicBezTo>
                  <a:cubicBezTo>
                    <a:pt x="409" y="227"/>
                    <a:pt x="406" y="226"/>
                    <a:pt x="408" y="232"/>
                  </a:cubicBezTo>
                  <a:close/>
                  <a:moveTo>
                    <a:pt x="433" y="227"/>
                  </a:moveTo>
                  <a:cubicBezTo>
                    <a:pt x="431" y="225"/>
                    <a:pt x="430" y="222"/>
                    <a:pt x="426" y="222"/>
                  </a:cubicBezTo>
                  <a:cubicBezTo>
                    <a:pt x="427" y="225"/>
                    <a:pt x="431" y="226"/>
                    <a:pt x="433" y="227"/>
                  </a:cubicBezTo>
                  <a:close/>
                  <a:moveTo>
                    <a:pt x="545" y="234"/>
                  </a:moveTo>
                  <a:cubicBezTo>
                    <a:pt x="547" y="235"/>
                    <a:pt x="550" y="239"/>
                    <a:pt x="552" y="238"/>
                  </a:cubicBezTo>
                  <a:cubicBezTo>
                    <a:pt x="551" y="235"/>
                    <a:pt x="555" y="233"/>
                    <a:pt x="555" y="231"/>
                  </a:cubicBezTo>
                  <a:cubicBezTo>
                    <a:pt x="555" y="226"/>
                    <a:pt x="551" y="224"/>
                    <a:pt x="547" y="222"/>
                  </a:cubicBezTo>
                  <a:cubicBezTo>
                    <a:pt x="547" y="225"/>
                    <a:pt x="545" y="229"/>
                    <a:pt x="545" y="234"/>
                  </a:cubicBezTo>
                  <a:close/>
                  <a:moveTo>
                    <a:pt x="274" y="227"/>
                  </a:moveTo>
                  <a:cubicBezTo>
                    <a:pt x="275" y="224"/>
                    <a:pt x="271" y="222"/>
                    <a:pt x="270" y="223"/>
                  </a:cubicBezTo>
                  <a:cubicBezTo>
                    <a:pt x="272" y="224"/>
                    <a:pt x="271" y="228"/>
                    <a:pt x="274" y="227"/>
                  </a:cubicBezTo>
                  <a:close/>
                  <a:moveTo>
                    <a:pt x="298" y="230"/>
                  </a:moveTo>
                  <a:cubicBezTo>
                    <a:pt x="301" y="232"/>
                    <a:pt x="303" y="234"/>
                    <a:pt x="306" y="235"/>
                  </a:cubicBezTo>
                  <a:cubicBezTo>
                    <a:pt x="307" y="232"/>
                    <a:pt x="311" y="231"/>
                    <a:pt x="312" y="227"/>
                  </a:cubicBezTo>
                  <a:cubicBezTo>
                    <a:pt x="306" y="223"/>
                    <a:pt x="300" y="221"/>
                    <a:pt x="298" y="230"/>
                  </a:cubicBezTo>
                  <a:close/>
                  <a:moveTo>
                    <a:pt x="120" y="229"/>
                  </a:moveTo>
                  <a:cubicBezTo>
                    <a:pt x="121" y="228"/>
                    <a:pt x="122" y="227"/>
                    <a:pt x="122" y="225"/>
                  </a:cubicBezTo>
                  <a:cubicBezTo>
                    <a:pt x="120" y="225"/>
                    <a:pt x="120" y="223"/>
                    <a:pt x="118" y="223"/>
                  </a:cubicBezTo>
                  <a:cubicBezTo>
                    <a:pt x="119" y="227"/>
                    <a:pt x="119" y="228"/>
                    <a:pt x="120" y="229"/>
                  </a:cubicBezTo>
                  <a:close/>
                  <a:moveTo>
                    <a:pt x="450" y="235"/>
                  </a:moveTo>
                  <a:cubicBezTo>
                    <a:pt x="451" y="234"/>
                    <a:pt x="451" y="234"/>
                    <a:pt x="452" y="234"/>
                  </a:cubicBezTo>
                  <a:cubicBezTo>
                    <a:pt x="449" y="229"/>
                    <a:pt x="446" y="225"/>
                    <a:pt x="441" y="223"/>
                  </a:cubicBezTo>
                  <a:cubicBezTo>
                    <a:pt x="441" y="230"/>
                    <a:pt x="447" y="232"/>
                    <a:pt x="450" y="235"/>
                  </a:cubicBezTo>
                  <a:close/>
                  <a:moveTo>
                    <a:pt x="486" y="224"/>
                  </a:moveTo>
                  <a:cubicBezTo>
                    <a:pt x="486" y="227"/>
                    <a:pt x="487" y="228"/>
                    <a:pt x="489" y="228"/>
                  </a:cubicBezTo>
                  <a:cubicBezTo>
                    <a:pt x="491" y="226"/>
                    <a:pt x="488" y="223"/>
                    <a:pt x="486" y="224"/>
                  </a:cubicBezTo>
                  <a:close/>
                  <a:moveTo>
                    <a:pt x="533" y="231"/>
                  </a:moveTo>
                  <a:cubicBezTo>
                    <a:pt x="533" y="231"/>
                    <a:pt x="533" y="230"/>
                    <a:pt x="533" y="229"/>
                  </a:cubicBezTo>
                  <a:cubicBezTo>
                    <a:pt x="530" y="228"/>
                    <a:pt x="528" y="225"/>
                    <a:pt x="524" y="223"/>
                  </a:cubicBezTo>
                  <a:cubicBezTo>
                    <a:pt x="524" y="227"/>
                    <a:pt x="530" y="232"/>
                    <a:pt x="533" y="231"/>
                  </a:cubicBezTo>
                  <a:close/>
                  <a:moveTo>
                    <a:pt x="44" y="232"/>
                  </a:moveTo>
                  <a:cubicBezTo>
                    <a:pt x="44" y="230"/>
                    <a:pt x="44" y="228"/>
                    <a:pt x="44" y="225"/>
                  </a:cubicBezTo>
                  <a:cubicBezTo>
                    <a:pt x="42" y="225"/>
                    <a:pt x="42" y="224"/>
                    <a:pt x="41" y="224"/>
                  </a:cubicBezTo>
                  <a:cubicBezTo>
                    <a:pt x="39" y="227"/>
                    <a:pt x="40" y="232"/>
                    <a:pt x="44" y="232"/>
                  </a:cubicBezTo>
                  <a:close/>
                  <a:moveTo>
                    <a:pt x="565" y="229"/>
                  </a:moveTo>
                  <a:cubicBezTo>
                    <a:pt x="565" y="227"/>
                    <a:pt x="562" y="226"/>
                    <a:pt x="561" y="224"/>
                  </a:cubicBezTo>
                  <a:cubicBezTo>
                    <a:pt x="561" y="225"/>
                    <a:pt x="560" y="225"/>
                    <a:pt x="560" y="226"/>
                  </a:cubicBezTo>
                  <a:cubicBezTo>
                    <a:pt x="562" y="227"/>
                    <a:pt x="564" y="228"/>
                    <a:pt x="565" y="229"/>
                  </a:cubicBezTo>
                  <a:close/>
                  <a:moveTo>
                    <a:pt x="578" y="239"/>
                  </a:moveTo>
                  <a:cubicBezTo>
                    <a:pt x="580" y="235"/>
                    <a:pt x="580" y="230"/>
                    <a:pt x="579" y="224"/>
                  </a:cubicBezTo>
                  <a:cubicBezTo>
                    <a:pt x="578" y="224"/>
                    <a:pt x="578" y="224"/>
                    <a:pt x="577" y="224"/>
                  </a:cubicBezTo>
                  <a:cubicBezTo>
                    <a:pt x="576" y="229"/>
                    <a:pt x="573" y="236"/>
                    <a:pt x="578" y="239"/>
                  </a:cubicBezTo>
                  <a:close/>
                  <a:moveTo>
                    <a:pt x="153" y="233"/>
                  </a:moveTo>
                  <a:cubicBezTo>
                    <a:pt x="149" y="230"/>
                    <a:pt x="144" y="228"/>
                    <a:pt x="140" y="224"/>
                  </a:cubicBezTo>
                  <a:cubicBezTo>
                    <a:pt x="142" y="230"/>
                    <a:pt x="149" y="232"/>
                    <a:pt x="153" y="233"/>
                  </a:cubicBezTo>
                  <a:close/>
                  <a:moveTo>
                    <a:pt x="229" y="227"/>
                  </a:moveTo>
                  <a:cubicBezTo>
                    <a:pt x="228" y="226"/>
                    <a:pt x="228" y="224"/>
                    <a:pt x="225" y="224"/>
                  </a:cubicBezTo>
                  <a:cubicBezTo>
                    <a:pt x="226" y="226"/>
                    <a:pt x="227" y="227"/>
                    <a:pt x="229" y="227"/>
                  </a:cubicBezTo>
                  <a:close/>
                  <a:moveTo>
                    <a:pt x="466" y="231"/>
                  </a:moveTo>
                  <a:cubicBezTo>
                    <a:pt x="469" y="233"/>
                    <a:pt x="472" y="236"/>
                    <a:pt x="476" y="238"/>
                  </a:cubicBezTo>
                  <a:cubicBezTo>
                    <a:pt x="477" y="235"/>
                    <a:pt x="478" y="233"/>
                    <a:pt x="478" y="230"/>
                  </a:cubicBezTo>
                  <a:cubicBezTo>
                    <a:pt x="475" y="223"/>
                    <a:pt x="469" y="225"/>
                    <a:pt x="466" y="231"/>
                  </a:cubicBezTo>
                  <a:close/>
                  <a:moveTo>
                    <a:pt x="591" y="265"/>
                  </a:moveTo>
                  <a:cubicBezTo>
                    <a:pt x="589" y="272"/>
                    <a:pt x="587" y="278"/>
                    <a:pt x="588" y="283"/>
                  </a:cubicBezTo>
                  <a:cubicBezTo>
                    <a:pt x="592" y="279"/>
                    <a:pt x="592" y="274"/>
                    <a:pt x="594" y="266"/>
                  </a:cubicBezTo>
                  <a:cubicBezTo>
                    <a:pt x="597" y="255"/>
                    <a:pt x="608" y="235"/>
                    <a:pt x="601" y="224"/>
                  </a:cubicBezTo>
                  <a:cubicBezTo>
                    <a:pt x="599" y="240"/>
                    <a:pt x="595" y="252"/>
                    <a:pt x="591" y="265"/>
                  </a:cubicBezTo>
                  <a:close/>
                  <a:moveTo>
                    <a:pt x="281" y="228"/>
                  </a:moveTo>
                  <a:cubicBezTo>
                    <a:pt x="281" y="228"/>
                    <a:pt x="281" y="228"/>
                    <a:pt x="281" y="228"/>
                  </a:cubicBezTo>
                  <a:moveTo>
                    <a:pt x="318" y="226"/>
                  </a:moveTo>
                  <a:cubicBezTo>
                    <a:pt x="318" y="230"/>
                    <a:pt x="326" y="231"/>
                    <a:pt x="329" y="234"/>
                  </a:cubicBezTo>
                  <a:cubicBezTo>
                    <a:pt x="330" y="234"/>
                    <a:pt x="330" y="233"/>
                    <a:pt x="330" y="232"/>
                  </a:cubicBezTo>
                  <a:cubicBezTo>
                    <a:pt x="327" y="230"/>
                    <a:pt x="322" y="226"/>
                    <a:pt x="318" y="226"/>
                  </a:cubicBezTo>
                  <a:close/>
                  <a:moveTo>
                    <a:pt x="455" y="230"/>
                  </a:moveTo>
                  <a:cubicBezTo>
                    <a:pt x="454" y="228"/>
                    <a:pt x="449" y="224"/>
                    <a:pt x="449" y="226"/>
                  </a:cubicBezTo>
                  <a:cubicBezTo>
                    <a:pt x="451" y="227"/>
                    <a:pt x="452" y="230"/>
                    <a:pt x="455" y="230"/>
                  </a:cubicBezTo>
                  <a:close/>
                  <a:moveTo>
                    <a:pt x="502" y="231"/>
                  </a:moveTo>
                  <a:cubicBezTo>
                    <a:pt x="504" y="232"/>
                    <a:pt x="505" y="235"/>
                    <a:pt x="509" y="235"/>
                  </a:cubicBezTo>
                  <a:cubicBezTo>
                    <a:pt x="511" y="230"/>
                    <a:pt x="506" y="227"/>
                    <a:pt x="503" y="225"/>
                  </a:cubicBezTo>
                  <a:cubicBezTo>
                    <a:pt x="503" y="227"/>
                    <a:pt x="502" y="229"/>
                    <a:pt x="502" y="231"/>
                  </a:cubicBezTo>
                  <a:close/>
                  <a:moveTo>
                    <a:pt x="431" y="231"/>
                  </a:moveTo>
                  <a:cubicBezTo>
                    <a:pt x="430" y="228"/>
                    <a:pt x="427" y="227"/>
                    <a:pt x="424" y="226"/>
                  </a:cubicBezTo>
                  <a:cubicBezTo>
                    <a:pt x="425" y="229"/>
                    <a:pt x="427" y="230"/>
                    <a:pt x="431" y="231"/>
                  </a:cubicBezTo>
                  <a:close/>
                  <a:moveTo>
                    <a:pt x="256" y="234"/>
                  </a:moveTo>
                  <a:cubicBezTo>
                    <a:pt x="258" y="235"/>
                    <a:pt x="260" y="237"/>
                    <a:pt x="263" y="238"/>
                  </a:cubicBezTo>
                  <a:cubicBezTo>
                    <a:pt x="264" y="235"/>
                    <a:pt x="268" y="234"/>
                    <a:pt x="269" y="231"/>
                  </a:cubicBezTo>
                  <a:cubicBezTo>
                    <a:pt x="267" y="228"/>
                    <a:pt x="264" y="227"/>
                    <a:pt x="261" y="226"/>
                  </a:cubicBezTo>
                  <a:cubicBezTo>
                    <a:pt x="260" y="229"/>
                    <a:pt x="257" y="231"/>
                    <a:pt x="256" y="234"/>
                  </a:cubicBezTo>
                  <a:close/>
                  <a:moveTo>
                    <a:pt x="76" y="240"/>
                  </a:moveTo>
                  <a:cubicBezTo>
                    <a:pt x="73" y="234"/>
                    <a:pt x="65" y="232"/>
                    <a:pt x="61" y="227"/>
                  </a:cubicBezTo>
                  <a:cubicBezTo>
                    <a:pt x="61" y="234"/>
                    <a:pt x="71" y="236"/>
                    <a:pt x="76" y="240"/>
                  </a:cubicBezTo>
                  <a:close/>
                  <a:moveTo>
                    <a:pt x="123" y="233"/>
                  </a:moveTo>
                  <a:cubicBezTo>
                    <a:pt x="125" y="234"/>
                    <a:pt x="126" y="230"/>
                    <a:pt x="128" y="231"/>
                  </a:cubicBezTo>
                  <a:cubicBezTo>
                    <a:pt x="128" y="229"/>
                    <a:pt x="128" y="227"/>
                    <a:pt x="126" y="227"/>
                  </a:cubicBezTo>
                  <a:cubicBezTo>
                    <a:pt x="126" y="230"/>
                    <a:pt x="122" y="230"/>
                    <a:pt x="123" y="233"/>
                  </a:cubicBezTo>
                  <a:close/>
                  <a:moveTo>
                    <a:pt x="225" y="231"/>
                  </a:moveTo>
                  <a:cubicBezTo>
                    <a:pt x="224" y="229"/>
                    <a:pt x="223" y="229"/>
                    <a:pt x="224" y="227"/>
                  </a:cubicBezTo>
                  <a:cubicBezTo>
                    <a:pt x="221" y="228"/>
                    <a:pt x="222" y="228"/>
                    <a:pt x="222" y="230"/>
                  </a:cubicBezTo>
                  <a:cubicBezTo>
                    <a:pt x="224" y="229"/>
                    <a:pt x="226" y="232"/>
                    <a:pt x="225" y="231"/>
                  </a:cubicBezTo>
                  <a:close/>
                  <a:moveTo>
                    <a:pt x="372" y="238"/>
                  </a:moveTo>
                  <a:cubicBezTo>
                    <a:pt x="374" y="238"/>
                    <a:pt x="375" y="240"/>
                    <a:pt x="378" y="240"/>
                  </a:cubicBezTo>
                  <a:cubicBezTo>
                    <a:pt x="379" y="237"/>
                    <a:pt x="382" y="236"/>
                    <a:pt x="383" y="233"/>
                  </a:cubicBezTo>
                  <a:cubicBezTo>
                    <a:pt x="381" y="231"/>
                    <a:pt x="380" y="229"/>
                    <a:pt x="377" y="228"/>
                  </a:cubicBezTo>
                  <a:cubicBezTo>
                    <a:pt x="376" y="232"/>
                    <a:pt x="373" y="234"/>
                    <a:pt x="372" y="238"/>
                  </a:cubicBezTo>
                  <a:close/>
                  <a:moveTo>
                    <a:pt x="394" y="231"/>
                  </a:moveTo>
                  <a:cubicBezTo>
                    <a:pt x="396" y="230"/>
                    <a:pt x="393" y="227"/>
                    <a:pt x="392" y="229"/>
                  </a:cubicBezTo>
                  <a:cubicBezTo>
                    <a:pt x="393" y="229"/>
                    <a:pt x="393" y="231"/>
                    <a:pt x="394" y="231"/>
                  </a:cubicBezTo>
                  <a:close/>
                  <a:moveTo>
                    <a:pt x="622" y="239"/>
                  </a:moveTo>
                  <a:cubicBezTo>
                    <a:pt x="622" y="235"/>
                    <a:pt x="625" y="232"/>
                    <a:pt x="623" y="228"/>
                  </a:cubicBezTo>
                  <a:cubicBezTo>
                    <a:pt x="624" y="232"/>
                    <a:pt x="620" y="235"/>
                    <a:pt x="622" y="239"/>
                  </a:cubicBezTo>
                  <a:close/>
                  <a:moveTo>
                    <a:pt x="286" y="232"/>
                  </a:moveTo>
                  <a:cubicBezTo>
                    <a:pt x="287" y="234"/>
                    <a:pt x="292" y="237"/>
                    <a:pt x="292" y="231"/>
                  </a:cubicBezTo>
                  <a:cubicBezTo>
                    <a:pt x="290" y="229"/>
                    <a:pt x="286" y="227"/>
                    <a:pt x="286" y="232"/>
                  </a:cubicBezTo>
                  <a:close/>
                  <a:moveTo>
                    <a:pt x="496" y="232"/>
                  </a:moveTo>
                  <a:cubicBezTo>
                    <a:pt x="496" y="230"/>
                    <a:pt x="495" y="229"/>
                    <a:pt x="493" y="229"/>
                  </a:cubicBezTo>
                  <a:cubicBezTo>
                    <a:pt x="493" y="232"/>
                    <a:pt x="495" y="234"/>
                    <a:pt x="496" y="232"/>
                  </a:cubicBezTo>
                  <a:close/>
                  <a:moveTo>
                    <a:pt x="93" y="237"/>
                  </a:moveTo>
                  <a:cubicBezTo>
                    <a:pt x="95" y="234"/>
                    <a:pt x="93" y="230"/>
                    <a:pt x="90" y="229"/>
                  </a:cubicBezTo>
                  <a:cubicBezTo>
                    <a:pt x="92" y="232"/>
                    <a:pt x="92" y="235"/>
                    <a:pt x="93" y="237"/>
                  </a:cubicBezTo>
                  <a:close/>
                  <a:moveTo>
                    <a:pt x="276" y="230"/>
                  </a:moveTo>
                  <a:cubicBezTo>
                    <a:pt x="276" y="232"/>
                    <a:pt x="277" y="232"/>
                    <a:pt x="279" y="232"/>
                  </a:cubicBezTo>
                  <a:cubicBezTo>
                    <a:pt x="279" y="230"/>
                    <a:pt x="277" y="229"/>
                    <a:pt x="276" y="230"/>
                  </a:cubicBezTo>
                  <a:close/>
                  <a:moveTo>
                    <a:pt x="309" y="238"/>
                  </a:moveTo>
                  <a:cubicBezTo>
                    <a:pt x="312" y="240"/>
                    <a:pt x="315" y="242"/>
                    <a:pt x="319" y="244"/>
                  </a:cubicBezTo>
                  <a:cubicBezTo>
                    <a:pt x="323" y="245"/>
                    <a:pt x="324" y="239"/>
                    <a:pt x="327" y="240"/>
                  </a:cubicBezTo>
                  <a:cubicBezTo>
                    <a:pt x="327" y="238"/>
                    <a:pt x="326" y="237"/>
                    <a:pt x="326" y="235"/>
                  </a:cubicBezTo>
                  <a:cubicBezTo>
                    <a:pt x="320" y="235"/>
                    <a:pt x="319" y="230"/>
                    <a:pt x="314" y="229"/>
                  </a:cubicBezTo>
                  <a:cubicBezTo>
                    <a:pt x="313" y="233"/>
                    <a:pt x="310" y="234"/>
                    <a:pt x="309" y="238"/>
                  </a:cubicBezTo>
                  <a:close/>
                  <a:moveTo>
                    <a:pt x="238" y="231"/>
                  </a:moveTo>
                  <a:cubicBezTo>
                    <a:pt x="240" y="235"/>
                    <a:pt x="244" y="237"/>
                    <a:pt x="248" y="239"/>
                  </a:cubicBezTo>
                  <a:cubicBezTo>
                    <a:pt x="248" y="238"/>
                    <a:pt x="250" y="238"/>
                    <a:pt x="250" y="236"/>
                  </a:cubicBezTo>
                  <a:cubicBezTo>
                    <a:pt x="247" y="233"/>
                    <a:pt x="242" y="228"/>
                    <a:pt x="238" y="231"/>
                  </a:cubicBezTo>
                  <a:close/>
                  <a:moveTo>
                    <a:pt x="487" y="234"/>
                  </a:moveTo>
                  <a:cubicBezTo>
                    <a:pt x="487" y="231"/>
                    <a:pt x="485" y="231"/>
                    <a:pt x="484" y="230"/>
                  </a:cubicBezTo>
                  <a:cubicBezTo>
                    <a:pt x="484" y="232"/>
                    <a:pt x="485" y="233"/>
                    <a:pt x="487" y="234"/>
                  </a:cubicBezTo>
                  <a:close/>
                  <a:moveTo>
                    <a:pt x="521" y="234"/>
                  </a:moveTo>
                  <a:cubicBezTo>
                    <a:pt x="523" y="237"/>
                    <a:pt x="527" y="238"/>
                    <a:pt x="530" y="241"/>
                  </a:cubicBezTo>
                  <a:cubicBezTo>
                    <a:pt x="530" y="240"/>
                    <a:pt x="531" y="238"/>
                    <a:pt x="531" y="237"/>
                  </a:cubicBezTo>
                  <a:cubicBezTo>
                    <a:pt x="528" y="234"/>
                    <a:pt x="525" y="232"/>
                    <a:pt x="522" y="230"/>
                  </a:cubicBezTo>
                  <a:cubicBezTo>
                    <a:pt x="522" y="232"/>
                    <a:pt x="521" y="232"/>
                    <a:pt x="521" y="234"/>
                  </a:cubicBezTo>
                  <a:close/>
                  <a:moveTo>
                    <a:pt x="131" y="231"/>
                  </a:moveTo>
                  <a:cubicBezTo>
                    <a:pt x="123" y="236"/>
                    <a:pt x="129" y="244"/>
                    <a:pt x="136" y="246"/>
                  </a:cubicBezTo>
                  <a:cubicBezTo>
                    <a:pt x="139" y="240"/>
                    <a:pt x="135" y="234"/>
                    <a:pt x="131" y="231"/>
                  </a:cubicBezTo>
                  <a:close/>
                  <a:moveTo>
                    <a:pt x="356" y="235"/>
                  </a:moveTo>
                  <a:cubicBezTo>
                    <a:pt x="354" y="233"/>
                    <a:pt x="353" y="231"/>
                    <a:pt x="351" y="231"/>
                  </a:cubicBezTo>
                  <a:cubicBezTo>
                    <a:pt x="350" y="234"/>
                    <a:pt x="357" y="235"/>
                    <a:pt x="356" y="235"/>
                  </a:cubicBezTo>
                  <a:close/>
                  <a:moveTo>
                    <a:pt x="417" y="238"/>
                  </a:moveTo>
                  <a:cubicBezTo>
                    <a:pt x="419" y="238"/>
                    <a:pt x="419" y="240"/>
                    <a:pt x="421" y="240"/>
                  </a:cubicBezTo>
                  <a:cubicBezTo>
                    <a:pt x="423" y="236"/>
                    <a:pt x="426" y="237"/>
                    <a:pt x="426" y="232"/>
                  </a:cubicBezTo>
                  <a:cubicBezTo>
                    <a:pt x="422" y="230"/>
                    <a:pt x="419" y="232"/>
                    <a:pt x="417" y="238"/>
                  </a:cubicBezTo>
                  <a:close/>
                  <a:moveTo>
                    <a:pt x="439" y="237"/>
                  </a:moveTo>
                  <a:cubicBezTo>
                    <a:pt x="438" y="233"/>
                    <a:pt x="436" y="232"/>
                    <a:pt x="433" y="231"/>
                  </a:cubicBezTo>
                  <a:cubicBezTo>
                    <a:pt x="433" y="235"/>
                    <a:pt x="436" y="236"/>
                    <a:pt x="439" y="237"/>
                  </a:cubicBezTo>
                  <a:close/>
                  <a:moveTo>
                    <a:pt x="62" y="241"/>
                  </a:moveTo>
                  <a:cubicBezTo>
                    <a:pt x="61" y="237"/>
                    <a:pt x="59" y="233"/>
                    <a:pt x="54" y="232"/>
                  </a:cubicBezTo>
                  <a:cubicBezTo>
                    <a:pt x="56" y="239"/>
                    <a:pt x="58" y="246"/>
                    <a:pt x="66" y="249"/>
                  </a:cubicBezTo>
                  <a:cubicBezTo>
                    <a:pt x="63" y="246"/>
                    <a:pt x="64" y="238"/>
                    <a:pt x="62" y="241"/>
                  </a:cubicBezTo>
                  <a:close/>
                  <a:moveTo>
                    <a:pt x="202" y="241"/>
                  </a:moveTo>
                  <a:cubicBezTo>
                    <a:pt x="202" y="238"/>
                    <a:pt x="196" y="232"/>
                    <a:pt x="193" y="232"/>
                  </a:cubicBezTo>
                  <a:cubicBezTo>
                    <a:pt x="196" y="235"/>
                    <a:pt x="198" y="239"/>
                    <a:pt x="202" y="241"/>
                  </a:cubicBezTo>
                  <a:close/>
                  <a:moveTo>
                    <a:pt x="231" y="234"/>
                  </a:moveTo>
                  <a:cubicBezTo>
                    <a:pt x="231" y="234"/>
                    <a:pt x="231" y="233"/>
                    <a:pt x="231" y="232"/>
                  </a:cubicBezTo>
                  <a:cubicBezTo>
                    <a:pt x="229" y="233"/>
                    <a:pt x="226" y="231"/>
                    <a:pt x="227" y="232"/>
                  </a:cubicBezTo>
                  <a:cubicBezTo>
                    <a:pt x="229" y="233"/>
                    <a:pt x="229" y="236"/>
                    <a:pt x="231" y="234"/>
                  </a:cubicBezTo>
                  <a:close/>
                  <a:moveTo>
                    <a:pt x="560" y="245"/>
                  </a:moveTo>
                  <a:cubicBezTo>
                    <a:pt x="562" y="243"/>
                    <a:pt x="564" y="239"/>
                    <a:pt x="565" y="236"/>
                  </a:cubicBezTo>
                  <a:cubicBezTo>
                    <a:pt x="564" y="235"/>
                    <a:pt x="563" y="233"/>
                    <a:pt x="561" y="232"/>
                  </a:cubicBezTo>
                  <a:cubicBezTo>
                    <a:pt x="560" y="235"/>
                    <a:pt x="560" y="243"/>
                    <a:pt x="560" y="245"/>
                  </a:cubicBezTo>
                  <a:close/>
                  <a:moveTo>
                    <a:pt x="341" y="235"/>
                  </a:moveTo>
                  <a:cubicBezTo>
                    <a:pt x="343" y="237"/>
                    <a:pt x="347" y="233"/>
                    <a:pt x="344" y="232"/>
                  </a:cubicBezTo>
                  <a:cubicBezTo>
                    <a:pt x="344" y="234"/>
                    <a:pt x="341" y="233"/>
                    <a:pt x="341" y="235"/>
                  </a:cubicBezTo>
                  <a:close/>
                  <a:moveTo>
                    <a:pt x="541" y="237"/>
                  </a:moveTo>
                  <a:cubicBezTo>
                    <a:pt x="540" y="235"/>
                    <a:pt x="539" y="233"/>
                    <a:pt x="536" y="233"/>
                  </a:cubicBezTo>
                  <a:cubicBezTo>
                    <a:pt x="536" y="236"/>
                    <a:pt x="539" y="236"/>
                    <a:pt x="541" y="237"/>
                  </a:cubicBezTo>
                  <a:close/>
                  <a:moveTo>
                    <a:pt x="179" y="237"/>
                  </a:moveTo>
                  <a:cubicBezTo>
                    <a:pt x="181" y="237"/>
                    <a:pt x="181" y="234"/>
                    <a:pt x="180" y="234"/>
                  </a:cubicBezTo>
                  <a:cubicBezTo>
                    <a:pt x="180" y="234"/>
                    <a:pt x="178" y="235"/>
                    <a:pt x="179" y="237"/>
                  </a:cubicBezTo>
                  <a:close/>
                  <a:moveTo>
                    <a:pt x="225" y="242"/>
                  </a:moveTo>
                  <a:cubicBezTo>
                    <a:pt x="224" y="237"/>
                    <a:pt x="219" y="234"/>
                    <a:pt x="216" y="234"/>
                  </a:cubicBezTo>
                  <a:cubicBezTo>
                    <a:pt x="218" y="237"/>
                    <a:pt x="220" y="243"/>
                    <a:pt x="225" y="242"/>
                  </a:cubicBezTo>
                  <a:close/>
                  <a:moveTo>
                    <a:pt x="403" y="237"/>
                  </a:moveTo>
                  <a:cubicBezTo>
                    <a:pt x="403" y="235"/>
                    <a:pt x="403" y="235"/>
                    <a:pt x="403" y="235"/>
                  </a:cubicBezTo>
                  <a:cubicBezTo>
                    <a:pt x="403" y="235"/>
                    <a:pt x="403" y="235"/>
                    <a:pt x="403" y="235"/>
                  </a:cubicBezTo>
                  <a:cubicBezTo>
                    <a:pt x="402" y="237"/>
                    <a:pt x="399" y="232"/>
                    <a:pt x="399" y="235"/>
                  </a:cubicBezTo>
                  <a:cubicBezTo>
                    <a:pt x="401" y="235"/>
                    <a:pt x="401" y="237"/>
                    <a:pt x="403" y="237"/>
                  </a:cubicBezTo>
                  <a:close/>
                  <a:moveTo>
                    <a:pt x="101" y="241"/>
                  </a:moveTo>
                  <a:cubicBezTo>
                    <a:pt x="101" y="238"/>
                    <a:pt x="100" y="235"/>
                    <a:pt x="97" y="234"/>
                  </a:cubicBezTo>
                  <a:cubicBezTo>
                    <a:pt x="97" y="238"/>
                    <a:pt x="98" y="241"/>
                    <a:pt x="101" y="241"/>
                  </a:cubicBezTo>
                  <a:close/>
                  <a:moveTo>
                    <a:pt x="142" y="240"/>
                  </a:moveTo>
                  <a:cubicBezTo>
                    <a:pt x="145" y="238"/>
                    <a:pt x="140" y="236"/>
                    <a:pt x="139" y="234"/>
                  </a:cubicBezTo>
                  <a:cubicBezTo>
                    <a:pt x="139" y="237"/>
                    <a:pt x="140" y="239"/>
                    <a:pt x="142" y="240"/>
                  </a:cubicBezTo>
                  <a:close/>
                  <a:moveTo>
                    <a:pt x="266" y="240"/>
                  </a:moveTo>
                  <a:cubicBezTo>
                    <a:pt x="268" y="241"/>
                    <a:pt x="268" y="242"/>
                    <a:pt x="270" y="242"/>
                  </a:cubicBezTo>
                  <a:cubicBezTo>
                    <a:pt x="270" y="238"/>
                    <a:pt x="275" y="240"/>
                    <a:pt x="274" y="235"/>
                  </a:cubicBezTo>
                  <a:cubicBezTo>
                    <a:pt x="273" y="235"/>
                    <a:pt x="273" y="235"/>
                    <a:pt x="273" y="234"/>
                  </a:cubicBezTo>
                  <a:cubicBezTo>
                    <a:pt x="270" y="236"/>
                    <a:pt x="267" y="237"/>
                    <a:pt x="266" y="240"/>
                  </a:cubicBezTo>
                  <a:close/>
                  <a:moveTo>
                    <a:pt x="293" y="239"/>
                  </a:moveTo>
                  <a:cubicBezTo>
                    <a:pt x="294" y="242"/>
                    <a:pt x="298" y="242"/>
                    <a:pt x="301" y="244"/>
                  </a:cubicBezTo>
                  <a:cubicBezTo>
                    <a:pt x="302" y="243"/>
                    <a:pt x="302" y="242"/>
                    <a:pt x="303" y="241"/>
                  </a:cubicBezTo>
                  <a:cubicBezTo>
                    <a:pt x="301" y="238"/>
                    <a:pt x="299" y="235"/>
                    <a:pt x="295" y="234"/>
                  </a:cubicBezTo>
                  <a:cubicBezTo>
                    <a:pt x="295" y="236"/>
                    <a:pt x="293" y="237"/>
                    <a:pt x="293" y="239"/>
                  </a:cubicBezTo>
                  <a:close/>
                  <a:moveTo>
                    <a:pt x="461" y="237"/>
                  </a:moveTo>
                  <a:cubicBezTo>
                    <a:pt x="465" y="240"/>
                    <a:pt x="467" y="245"/>
                    <a:pt x="472" y="248"/>
                  </a:cubicBezTo>
                  <a:cubicBezTo>
                    <a:pt x="472" y="246"/>
                    <a:pt x="473" y="245"/>
                    <a:pt x="473" y="243"/>
                  </a:cubicBezTo>
                  <a:cubicBezTo>
                    <a:pt x="470" y="239"/>
                    <a:pt x="466" y="236"/>
                    <a:pt x="462" y="234"/>
                  </a:cubicBezTo>
                  <a:cubicBezTo>
                    <a:pt x="462" y="235"/>
                    <a:pt x="461" y="236"/>
                    <a:pt x="461" y="237"/>
                  </a:cubicBezTo>
                  <a:close/>
                  <a:moveTo>
                    <a:pt x="480" y="240"/>
                  </a:moveTo>
                  <a:cubicBezTo>
                    <a:pt x="482" y="241"/>
                    <a:pt x="482" y="243"/>
                    <a:pt x="484" y="243"/>
                  </a:cubicBezTo>
                  <a:cubicBezTo>
                    <a:pt x="487" y="239"/>
                    <a:pt x="486" y="236"/>
                    <a:pt x="482" y="234"/>
                  </a:cubicBezTo>
                  <a:cubicBezTo>
                    <a:pt x="482" y="237"/>
                    <a:pt x="480" y="238"/>
                    <a:pt x="480" y="240"/>
                  </a:cubicBezTo>
                  <a:close/>
                  <a:moveTo>
                    <a:pt x="43" y="249"/>
                  </a:moveTo>
                  <a:cubicBezTo>
                    <a:pt x="42" y="245"/>
                    <a:pt x="43" y="242"/>
                    <a:pt x="44" y="238"/>
                  </a:cubicBezTo>
                  <a:cubicBezTo>
                    <a:pt x="43" y="237"/>
                    <a:pt x="42" y="235"/>
                    <a:pt x="40" y="235"/>
                  </a:cubicBezTo>
                  <a:cubicBezTo>
                    <a:pt x="40" y="238"/>
                    <a:pt x="37" y="247"/>
                    <a:pt x="43" y="249"/>
                  </a:cubicBezTo>
                  <a:close/>
                  <a:moveTo>
                    <a:pt x="507" y="240"/>
                  </a:moveTo>
                  <a:cubicBezTo>
                    <a:pt x="506" y="237"/>
                    <a:pt x="504" y="235"/>
                    <a:pt x="501" y="235"/>
                  </a:cubicBezTo>
                  <a:cubicBezTo>
                    <a:pt x="501" y="238"/>
                    <a:pt x="504" y="239"/>
                    <a:pt x="507" y="240"/>
                  </a:cubicBezTo>
                  <a:close/>
                  <a:moveTo>
                    <a:pt x="182" y="239"/>
                  </a:moveTo>
                  <a:cubicBezTo>
                    <a:pt x="187" y="240"/>
                    <a:pt x="191" y="249"/>
                    <a:pt x="196" y="244"/>
                  </a:cubicBezTo>
                  <a:cubicBezTo>
                    <a:pt x="192" y="241"/>
                    <a:pt x="188" y="239"/>
                    <a:pt x="184" y="235"/>
                  </a:cubicBezTo>
                  <a:cubicBezTo>
                    <a:pt x="184" y="237"/>
                    <a:pt x="182" y="238"/>
                    <a:pt x="182" y="239"/>
                  </a:cubicBezTo>
                  <a:close/>
                  <a:moveTo>
                    <a:pt x="346" y="238"/>
                  </a:moveTo>
                  <a:cubicBezTo>
                    <a:pt x="349" y="237"/>
                    <a:pt x="350" y="242"/>
                    <a:pt x="353" y="240"/>
                  </a:cubicBezTo>
                  <a:cubicBezTo>
                    <a:pt x="351" y="239"/>
                    <a:pt x="347" y="232"/>
                    <a:pt x="346" y="238"/>
                  </a:cubicBezTo>
                  <a:close/>
                  <a:moveTo>
                    <a:pt x="286" y="243"/>
                  </a:moveTo>
                  <a:cubicBezTo>
                    <a:pt x="286" y="242"/>
                    <a:pt x="287" y="241"/>
                    <a:pt x="287" y="240"/>
                  </a:cubicBezTo>
                  <a:cubicBezTo>
                    <a:pt x="285" y="238"/>
                    <a:pt x="282" y="237"/>
                    <a:pt x="280" y="236"/>
                  </a:cubicBezTo>
                  <a:cubicBezTo>
                    <a:pt x="281" y="239"/>
                    <a:pt x="284" y="241"/>
                    <a:pt x="286" y="243"/>
                  </a:cubicBezTo>
                  <a:close/>
                  <a:moveTo>
                    <a:pt x="381" y="241"/>
                  </a:moveTo>
                  <a:cubicBezTo>
                    <a:pt x="382" y="241"/>
                    <a:pt x="383" y="241"/>
                    <a:pt x="384" y="241"/>
                  </a:cubicBezTo>
                  <a:cubicBezTo>
                    <a:pt x="384" y="238"/>
                    <a:pt x="387" y="239"/>
                    <a:pt x="386" y="236"/>
                  </a:cubicBezTo>
                  <a:cubicBezTo>
                    <a:pt x="383" y="236"/>
                    <a:pt x="383" y="239"/>
                    <a:pt x="381" y="241"/>
                  </a:cubicBezTo>
                  <a:close/>
                  <a:moveTo>
                    <a:pt x="423" y="243"/>
                  </a:moveTo>
                  <a:cubicBezTo>
                    <a:pt x="428" y="244"/>
                    <a:pt x="431" y="248"/>
                    <a:pt x="436" y="250"/>
                  </a:cubicBezTo>
                  <a:cubicBezTo>
                    <a:pt x="438" y="248"/>
                    <a:pt x="440" y="247"/>
                    <a:pt x="440" y="244"/>
                  </a:cubicBezTo>
                  <a:cubicBezTo>
                    <a:pt x="437" y="240"/>
                    <a:pt x="434" y="238"/>
                    <a:pt x="429" y="236"/>
                  </a:cubicBezTo>
                  <a:cubicBezTo>
                    <a:pt x="427" y="238"/>
                    <a:pt x="424" y="239"/>
                    <a:pt x="423" y="243"/>
                  </a:cubicBezTo>
                  <a:close/>
                  <a:moveTo>
                    <a:pt x="490" y="237"/>
                  </a:moveTo>
                  <a:cubicBezTo>
                    <a:pt x="491" y="238"/>
                    <a:pt x="491" y="241"/>
                    <a:pt x="493" y="241"/>
                  </a:cubicBezTo>
                  <a:cubicBezTo>
                    <a:pt x="493" y="239"/>
                    <a:pt x="494" y="239"/>
                    <a:pt x="494" y="237"/>
                  </a:cubicBezTo>
                  <a:cubicBezTo>
                    <a:pt x="493" y="236"/>
                    <a:pt x="492" y="235"/>
                    <a:pt x="490" y="237"/>
                  </a:cubicBezTo>
                  <a:close/>
                  <a:moveTo>
                    <a:pt x="631" y="239"/>
                  </a:moveTo>
                  <a:cubicBezTo>
                    <a:pt x="634" y="240"/>
                    <a:pt x="634" y="236"/>
                    <a:pt x="632" y="236"/>
                  </a:cubicBezTo>
                  <a:cubicBezTo>
                    <a:pt x="632" y="238"/>
                    <a:pt x="631" y="238"/>
                    <a:pt x="631" y="239"/>
                  </a:cubicBezTo>
                  <a:close/>
                  <a:moveTo>
                    <a:pt x="242" y="246"/>
                  </a:moveTo>
                  <a:cubicBezTo>
                    <a:pt x="245" y="241"/>
                    <a:pt x="239" y="237"/>
                    <a:pt x="234" y="237"/>
                  </a:cubicBezTo>
                  <a:cubicBezTo>
                    <a:pt x="235" y="241"/>
                    <a:pt x="240" y="242"/>
                    <a:pt x="242" y="246"/>
                  </a:cubicBezTo>
                  <a:close/>
                  <a:moveTo>
                    <a:pt x="91" y="267"/>
                  </a:moveTo>
                  <a:cubicBezTo>
                    <a:pt x="88" y="261"/>
                    <a:pt x="86" y="253"/>
                    <a:pt x="82" y="248"/>
                  </a:cubicBezTo>
                  <a:cubicBezTo>
                    <a:pt x="76" y="245"/>
                    <a:pt x="70" y="241"/>
                    <a:pt x="64" y="237"/>
                  </a:cubicBezTo>
                  <a:cubicBezTo>
                    <a:pt x="69" y="251"/>
                    <a:pt x="79" y="262"/>
                    <a:pt x="91" y="267"/>
                  </a:cubicBezTo>
                  <a:close/>
                  <a:moveTo>
                    <a:pt x="564" y="248"/>
                  </a:moveTo>
                  <a:cubicBezTo>
                    <a:pt x="565" y="249"/>
                    <a:pt x="566" y="250"/>
                    <a:pt x="567" y="250"/>
                  </a:cubicBezTo>
                  <a:cubicBezTo>
                    <a:pt x="567" y="246"/>
                    <a:pt x="569" y="243"/>
                    <a:pt x="569" y="238"/>
                  </a:cubicBezTo>
                  <a:cubicBezTo>
                    <a:pt x="568" y="238"/>
                    <a:pt x="568" y="238"/>
                    <a:pt x="567" y="237"/>
                  </a:cubicBezTo>
                  <a:cubicBezTo>
                    <a:pt x="566" y="241"/>
                    <a:pt x="564" y="244"/>
                    <a:pt x="564" y="248"/>
                  </a:cubicBezTo>
                  <a:close/>
                  <a:moveTo>
                    <a:pt x="405" y="246"/>
                  </a:moveTo>
                  <a:cubicBezTo>
                    <a:pt x="407" y="241"/>
                    <a:pt x="400" y="240"/>
                    <a:pt x="398" y="238"/>
                  </a:cubicBezTo>
                  <a:cubicBezTo>
                    <a:pt x="399" y="242"/>
                    <a:pt x="401" y="245"/>
                    <a:pt x="405" y="246"/>
                  </a:cubicBezTo>
                  <a:close/>
                  <a:moveTo>
                    <a:pt x="250" y="241"/>
                  </a:moveTo>
                  <a:cubicBezTo>
                    <a:pt x="251" y="241"/>
                    <a:pt x="252" y="243"/>
                    <a:pt x="254" y="243"/>
                  </a:cubicBezTo>
                  <a:cubicBezTo>
                    <a:pt x="253" y="241"/>
                    <a:pt x="253" y="240"/>
                    <a:pt x="253" y="238"/>
                  </a:cubicBezTo>
                  <a:cubicBezTo>
                    <a:pt x="252" y="238"/>
                    <a:pt x="251" y="238"/>
                    <a:pt x="251" y="238"/>
                  </a:cubicBezTo>
                  <a:cubicBezTo>
                    <a:pt x="251" y="239"/>
                    <a:pt x="250" y="240"/>
                    <a:pt x="250" y="241"/>
                  </a:cubicBezTo>
                  <a:close/>
                  <a:moveTo>
                    <a:pt x="532" y="243"/>
                  </a:moveTo>
                  <a:cubicBezTo>
                    <a:pt x="534" y="244"/>
                    <a:pt x="534" y="246"/>
                    <a:pt x="537" y="246"/>
                  </a:cubicBezTo>
                  <a:cubicBezTo>
                    <a:pt x="537" y="244"/>
                    <a:pt x="538" y="244"/>
                    <a:pt x="538" y="242"/>
                  </a:cubicBezTo>
                  <a:cubicBezTo>
                    <a:pt x="537" y="241"/>
                    <a:pt x="536" y="239"/>
                    <a:pt x="533" y="239"/>
                  </a:cubicBezTo>
                  <a:cubicBezTo>
                    <a:pt x="534" y="241"/>
                    <a:pt x="533" y="242"/>
                    <a:pt x="532" y="243"/>
                  </a:cubicBezTo>
                  <a:close/>
                  <a:moveTo>
                    <a:pt x="119" y="250"/>
                  </a:moveTo>
                  <a:cubicBezTo>
                    <a:pt x="116" y="245"/>
                    <a:pt x="110" y="243"/>
                    <a:pt x="106" y="240"/>
                  </a:cubicBezTo>
                  <a:cubicBezTo>
                    <a:pt x="106" y="246"/>
                    <a:pt x="114" y="250"/>
                    <a:pt x="119" y="250"/>
                  </a:cubicBezTo>
                  <a:close/>
                  <a:moveTo>
                    <a:pt x="157" y="245"/>
                  </a:moveTo>
                  <a:cubicBezTo>
                    <a:pt x="153" y="244"/>
                    <a:pt x="152" y="241"/>
                    <a:pt x="149" y="240"/>
                  </a:cubicBezTo>
                  <a:cubicBezTo>
                    <a:pt x="151" y="242"/>
                    <a:pt x="154" y="249"/>
                    <a:pt x="157" y="245"/>
                  </a:cubicBezTo>
                  <a:close/>
                  <a:moveTo>
                    <a:pt x="172" y="243"/>
                  </a:moveTo>
                  <a:cubicBezTo>
                    <a:pt x="175" y="243"/>
                    <a:pt x="176" y="241"/>
                    <a:pt x="176" y="240"/>
                  </a:cubicBezTo>
                  <a:cubicBezTo>
                    <a:pt x="174" y="239"/>
                    <a:pt x="174" y="242"/>
                    <a:pt x="172" y="243"/>
                  </a:cubicBezTo>
                  <a:close/>
                  <a:moveTo>
                    <a:pt x="273" y="244"/>
                  </a:moveTo>
                  <a:cubicBezTo>
                    <a:pt x="276" y="246"/>
                    <a:pt x="278" y="249"/>
                    <a:pt x="282" y="249"/>
                  </a:cubicBezTo>
                  <a:cubicBezTo>
                    <a:pt x="284" y="243"/>
                    <a:pt x="275" y="236"/>
                    <a:pt x="273" y="244"/>
                  </a:cubicBezTo>
                  <a:close/>
                  <a:moveTo>
                    <a:pt x="518" y="244"/>
                  </a:moveTo>
                  <a:cubicBezTo>
                    <a:pt x="521" y="246"/>
                    <a:pt x="523" y="248"/>
                    <a:pt x="526" y="250"/>
                  </a:cubicBezTo>
                  <a:cubicBezTo>
                    <a:pt x="530" y="244"/>
                    <a:pt x="522" y="242"/>
                    <a:pt x="519" y="240"/>
                  </a:cubicBezTo>
                  <a:cubicBezTo>
                    <a:pt x="519" y="242"/>
                    <a:pt x="518" y="242"/>
                    <a:pt x="518" y="244"/>
                  </a:cubicBezTo>
                  <a:close/>
                  <a:moveTo>
                    <a:pt x="598" y="268"/>
                  </a:moveTo>
                  <a:cubicBezTo>
                    <a:pt x="598" y="270"/>
                    <a:pt x="598" y="270"/>
                    <a:pt x="600" y="268"/>
                  </a:cubicBezTo>
                  <a:cubicBezTo>
                    <a:pt x="599" y="265"/>
                    <a:pt x="601" y="264"/>
                    <a:pt x="603" y="262"/>
                  </a:cubicBezTo>
                  <a:cubicBezTo>
                    <a:pt x="604" y="257"/>
                    <a:pt x="604" y="253"/>
                    <a:pt x="607" y="249"/>
                  </a:cubicBezTo>
                  <a:cubicBezTo>
                    <a:pt x="606" y="246"/>
                    <a:pt x="607" y="243"/>
                    <a:pt x="606" y="240"/>
                  </a:cubicBezTo>
                  <a:cubicBezTo>
                    <a:pt x="603" y="247"/>
                    <a:pt x="601" y="258"/>
                    <a:pt x="598" y="268"/>
                  </a:cubicBezTo>
                  <a:close/>
                  <a:moveTo>
                    <a:pt x="621" y="277"/>
                  </a:moveTo>
                  <a:cubicBezTo>
                    <a:pt x="627" y="272"/>
                    <a:pt x="625" y="261"/>
                    <a:pt x="630" y="253"/>
                  </a:cubicBezTo>
                  <a:cubicBezTo>
                    <a:pt x="628" y="250"/>
                    <a:pt x="630" y="247"/>
                    <a:pt x="632" y="246"/>
                  </a:cubicBezTo>
                  <a:cubicBezTo>
                    <a:pt x="632" y="243"/>
                    <a:pt x="633" y="241"/>
                    <a:pt x="631" y="240"/>
                  </a:cubicBezTo>
                  <a:cubicBezTo>
                    <a:pt x="629" y="254"/>
                    <a:pt x="622" y="264"/>
                    <a:pt x="621" y="277"/>
                  </a:cubicBezTo>
                  <a:close/>
                  <a:moveTo>
                    <a:pt x="219" y="248"/>
                  </a:moveTo>
                  <a:cubicBezTo>
                    <a:pt x="220" y="244"/>
                    <a:pt x="213" y="240"/>
                    <a:pt x="211" y="241"/>
                  </a:cubicBezTo>
                  <a:cubicBezTo>
                    <a:pt x="214" y="243"/>
                    <a:pt x="215" y="246"/>
                    <a:pt x="219" y="248"/>
                  </a:cubicBezTo>
                  <a:close/>
                  <a:moveTo>
                    <a:pt x="386" y="246"/>
                  </a:moveTo>
                  <a:cubicBezTo>
                    <a:pt x="391" y="247"/>
                    <a:pt x="392" y="251"/>
                    <a:pt x="398" y="252"/>
                  </a:cubicBezTo>
                  <a:cubicBezTo>
                    <a:pt x="400" y="246"/>
                    <a:pt x="393" y="244"/>
                    <a:pt x="391" y="241"/>
                  </a:cubicBezTo>
                  <a:cubicBezTo>
                    <a:pt x="389" y="243"/>
                    <a:pt x="386" y="243"/>
                    <a:pt x="386" y="246"/>
                  </a:cubicBezTo>
                  <a:close/>
                  <a:moveTo>
                    <a:pt x="468" y="248"/>
                  </a:moveTo>
                  <a:cubicBezTo>
                    <a:pt x="465" y="246"/>
                    <a:pt x="464" y="242"/>
                    <a:pt x="459" y="241"/>
                  </a:cubicBezTo>
                  <a:cubicBezTo>
                    <a:pt x="461" y="244"/>
                    <a:pt x="465" y="248"/>
                    <a:pt x="468" y="248"/>
                  </a:cubicBezTo>
                  <a:close/>
                  <a:moveTo>
                    <a:pt x="46" y="252"/>
                  </a:moveTo>
                  <a:cubicBezTo>
                    <a:pt x="47" y="252"/>
                    <a:pt x="48" y="253"/>
                    <a:pt x="50" y="253"/>
                  </a:cubicBezTo>
                  <a:cubicBezTo>
                    <a:pt x="49" y="249"/>
                    <a:pt x="50" y="244"/>
                    <a:pt x="47" y="241"/>
                  </a:cubicBezTo>
                  <a:cubicBezTo>
                    <a:pt x="46" y="244"/>
                    <a:pt x="46" y="248"/>
                    <a:pt x="46" y="252"/>
                  </a:cubicBezTo>
                  <a:close/>
                  <a:moveTo>
                    <a:pt x="209" y="246"/>
                  </a:moveTo>
                  <a:cubicBezTo>
                    <a:pt x="208" y="244"/>
                    <a:pt x="207" y="242"/>
                    <a:pt x="205" y="241"/>
                  </a:cubicBezTo>
                  <a:cubicBezTo>
                    <a:pt x="204" y="244"/>
                    <a:pt x="208" y="245"/>
                    <a:pt x="209" y="246"/>
                  </a:cubicBezTo>
                  <a:close/>
                  <a:moveTo>
                    <a:pt x="303" y="245"/>
                  </a:moveTo>
                  <a:cubicBezTo>
                    <a:pt x="306" y="246"/>
                    <a:pt x="311" y="253"/>
                    <a:pt x="313" y="248"/>
                  </a:cubicBezTo>
                  <a:cubicBezTo>
                    <a:pt x="310" y="246"/>
                    <a:pt x="305" y="238"/>
                    <a:pt x="303" y="245"/>
                  </a:cubicBezTo>
                  <a:close/>
                  <a:moveTo>
                    <a:pt x="326" y="249"/>
                  </a:moveTo>
                  <a:cubicBezTo>
                    <a:pt x="328" y="250"/>
                    <a:pt x="329" y="251"/>
                    <a:pt x="330" y="252"/>
                  </a:cubicBezTo>
                  <a:cubicBezTo>
                    <a:pt x="333" y="249"/>
                    <a:pt x="334" y="246"/>
                    <a:pt x="337" y="243"/>
                  </a:cubicBezTo>
                  <a:cubicBezTo>
                    <a:pt x="333" y="240"/>
                    <a:pt x="326" y="246"/>
                    <a:pt x="326" y="249"/>
                  </a:cubicBezTo>
                  <a:close/>
                  <a:moveTo>
                    <a:pt x="488" y="246"/>
                  </a:moveTo>
                  <a:cubicBezTo>
                    <a:pt x="489" y="246"/>
                    <a:pt x="489" y="246"/>
                    <a:pt x="489" y="248"/>
                  </a:cubicBezTo>
                  <a:cubicBezTo>
                    <a:pt x="491" y="248"/>
                    <a:pt x="491" y="245"/>
                    <a:pt x="492" y="244"/>
                  </a:cubicBezTo>
                  <a:cubicBezTo>
                    <a:pt x="491" y="243"/>
                    <a:pt x="491" y="242"/>
                    <a:pt x="489" y="241"/>
                  </a:cubicBezTo>
                  <a:cubicBezTo>
                    <a:pt x="489" y="243"/>
                    <a:pt x="488" y="244"/>
                    <a:pt x="488" y="246"/>
                  </a:cubicBezTo>
                  <a:close/>
                  <a:moveTo>
                    <a:pt x="177" y="246"/>
                  </a:moveTo>
                  <a:cubicBezTo>
                    <a:pt x="181" y="249"/>
                    <a:pt x="188" y="255"/>
                    <a:pt x="191" y="249"/>
                  </a:cubicBezTo>
                  <a:cubicBezTo>
                    <a:pt x="187" y="247"/>
                    <a:pt x="180" y="238"/>
                    <a:pt x="177" y="246"/>
                  </a:cubicBezTo>
                  <a:close/>
                  <a:moveTo>
                    <a:pt x="502" y="251"/>
                  </a:moveTo>
                  <a:cubicBezTo>
                    <a:pt x="504" y="250"/>
                    <a:pt x="505" y="249"/>
                    <a:pt x="505" y="246"/>
                  </a:cubicBezTo>
                  <a:cubicBezTo>
                    <a:pt x="503" y="244"/>
                    <a:pt x="502" y="243"/>
                    <a:pt x="499" y="242"/>
                  </a:cubicBezTo>
                  <a:cubicBezTo>
                    <a:pt x="497" y="246"/>
                    <a:pt x="499" y="250"/>
                    <a:pt x="502" y="251"/>
                  </a:cubicBezTo>
                  <a:close/>
                  <a:moveTo>
                    <a:pt x="573" y="254"/>
                  </a:moveTo>
                  <a:cubicBezTo>
                    <a:pt x="575" y="252"/>
                    <a:pt x="576" y="243"/>
                    <a:pt x="573" y="242"/>
                  </a:cubicBezTo>
                  <a:cubicBezTo>
                    <a:pt x="572" y="245"/>
                    <a:pt x="568" y="252"/>
                    <a:pt x="573" y="254"/>
                  </a:cubicBezTo>
                  <a:close/>
                  <a:moveTo>
                    <a:pt x="149" y="252"/>
                  </a:moveTo>
                  <a:cubicBezTo>
                    <a:pt x="149" y="252"/>
                    <a:pt x="150" y="252"/>
                    <a:pt x="151" y="252"/>
                  </a:cubicBezTo>
                  <a:cubicBezTo>
                    <a:pt x="150" y="247"/>
                    <a:pt x="148" y="245"/>
                    <a:pt x="145" y="243"/>
                  </a:cubicBezTo>
                  <a:cubicBezTo>
                    <a:pt x="142" y="246"/>
                    <a:pt x="147" y="250"/>
                    <a:pt x="149" y="252"/>
                  </a:cubicBezTo>
                  <a:close/>
                  <a:moveTo>
                    <a:pt x="290" y="243"/>
                  </a:moveTo>
                  <a:cubicBezTo>
                    <a:pt x="287" y="246"/>
                    <a:pt x="291" y="250"/>
                    <a:pt x="293" y="252"/>
                  </a:cubicBezTo>
                  <a:cubicBezTo>
                    <a:pt x="295" y="251"/>
                    <a:pt x="297" y="250"/>
                    <a:pt x="297" y="248"/>
                  </a:cubicBezTo>
                  <a:cubicBezTo>
                    <a:pt x="294" y="248"/>
                    <a:pt x="294" y="244"/>
                    <a:pt x="290" y="243"/>
                  </a:cubicBezTo>
                  <a:close/>
                  <a:moveTo>
                    <a:pt x="57" y="258"/>
                  </a:moveTo>
                  <a:cubicBezTo>
                    <a:pt x="56" y="253"/>
                    <a:pt x="55" y="247"/>
                    <a:pt x="52" y="244"/>
                  </a:cubicBezTo>
                  <a:cubicBezTo>
                    <a:pt x="54" y="247"/>
                    <a:pt x="52" y="256"/>
                    <a:pt x="57" y="258"/>
                  </a:cubicBezTo>
                  <a:close/>
                  <a:moveTo>
                    <a:pt x="230" y="245"/>
                  </a:moveTo>
                  <a:cubicBezTo>
                    <a:pt x="231" y="248"/>
                    <a:pt x="236" y="250"/>
                    <a:pt x="239" y="250"/>
                  </a:cubicBezTo>
                  <a:cubicBezTo>
                    <a:pt x="237" y="247"/>
                    <a:pt x="233" y="244"/>
                    <a:pt x="230" y="245"/>
                  </a:cubicBezTo>
                  <a:close/>
                  <a:moveTo>
                    <a:pt x="332" y="254"/>
                  </a:moveTo>
                  <a:cubicBezTo>
                    <a:pt x="339" y="257"/>
                    <a:pt x="344" y="261"/>
                    <a:pt x="350" y="264"/>
                  </a:cubicBezTo>
                  <a:cubicBezTo>
                    <a:pt x="352" y="261"/>
                    <a:pt x="348" y="258"/>
                    <a:pt x="347" y="256"/>
                  </a:cubicBezTo>
                  <a:cubicBezTo>
                    <a:pt x="344" y="252"/>
                    <a:pt x="342" y="247"/>
                    <a:pt x="339" y="244"/>
                  </a:cubicBezTo>
                  <a:cubicBezTo>
                    <a:pt x="337" y="248"/>
                    <a:pt x="334" y="250"/>
                    <a:pt x="332" y="254"/>
                  </a:cubicBezTo>
                  <a:close/>
                  <a:moveTo>
                    <a:pt x="452" y="245"/>
                  </a:moveTo>
                  <a:cubicBezTo>
                    <a:pt x="452" y="247"/>
                    <a:pt x="453" y="247"/>
                    <a:pt x="454" y="247"/>
                  </a:cubicBezTo>
                  <a:cubicBezTo>
                    <a:pt x="455" y="245"/>
                    <a:pt x="454" y="244"/>
                    <a:pt x="453" y="244"/>
                  </a:cubicBezTo>
                  <a:cubicBezTo>
                    <a:pt x="453" y="245"/>
                    <a:pt x="453" y="245"/>
                    <a:pt x="452" y="245"/>
                  </a:cubicBezTo>
                  <a:close/>
                  <a:moveTo>
                    <a:pt x="540" y="249"/>
                  </a:moveTo>
                  <a:cubicBezTo>
                    <a:pt x="542" y="251"/>
                    <a:pt x="544" y="253"/>
                    <a:pt x="547" y="254"/>
                  </a:cubicBezTo>
                  <a:cubicBezTo>
                    <a:pt x="548" y="251"/>
                    <a:pt x="548" y="251"/>
                    <a:pt x="548" y="249"/>
                  </a:cubicBezTo>
                  <a:cubicBezTo>
                    <a:pt x="546" y="248"/>
                    <a:pt x="544" y="245"/>
                    <a:pt x="541" y="244"/>
                  </a:cubicBezTo>
                  <a:cubicBezTo>
                    <a:pt x="541" y="246"/>
                    <a:pt x="540" y="247"/>
                    <a:pt x="540" y="249"/>
                  </a:cubicBezTo>
                  <a:close/>
                  <a:moveTo>
                    <a:pt x="240" y="252"/>
                  </a:moveTo>
                  <a:cubicBezTo>
                    <a:pt x="242" y="253"/>
                    <a:pt x="243" y="254"/>
                    <a:pt x="245" y="254"/>
                  </a:cubicBezTo>
                  <a:cubicBezTo>
                    <a:pt x="245" y="251"/>
                    <a:pt x="249" y="252"/>
                    <a:pt x="248" y="249"/>
                  </a:cubicBezTo>
                  <a:cubicBezTo>
                    <a:pt x="247" y="248"/>
                    <a:pt x="247" y="246"/>
                    <a:pt x="245" y="246"/>
                  </a:cubicBezTo>
                  <a:cubicBezTo>
                    <a:pt x="244" y="248"/>
                    <a:pt x="241" y="250"/>
                    <a:pt x="240" y="252"/>
                  </a:cubicBezTo>
                  <a:close/>
                  <a:moveTo>
                    <a:pt x="359" y="250"/>
                  </a:moveTo>
                  <a:cubicBezTo>
                    <a:pt x="359" y="247"/>
                    <a:pt x="355" y="246"/>
                    <a:pt x="354" y="246"/>
                  </a:cubicBezTo>
                  <a:cubicBezTo>
                    <a:pt x="356" y="247"/>
                    <a:pt x="356" y="250"/>
                    <a:pt x="359" y="250"/>
                  </a:cubicBezTo>
                  <a:close/>
                  <a:moveTo>
                    <a:pt x="370" y="248"/>
                  </a:moveTo>
                  <a:cubicBezTo>
                    <a:pt x="368" y="248"/>
                    <a:pt x="366" y="247"/>
                    <a:pt x="368" y="246"/>
                  </a:cubicBezTo>
                  <a:cubicBezTo>
                    <a:pt x="363" y="246"/>
                    <a:pt x="370" y="252"/>
                    <a:pt x="370" y="248"/>
                  </a:cubicBezTo>
                  <a:close/>
                  <a:moveTo>
                    <a:pt x="476" y="252"/>
                  </a:moveTo>
                  <a:cubicBezTo>
                    <a:pt x="477" y="254"/>
                    <a:pt x="477" y="255"/>
                    <a:pt x="479" y="255"/>
                  </a:cubicBezTo>
                  <a:cubicBezTo>
                    <a:pt x="480" y="253"/>
                    <a:pt x="481" y="251"/>
                    <a:pt x="482" y="248"/>
                  </a:cubicBezTo>
                  <a:cubicBezTo>
                    <a:pt x="480" y="248"/>
                    <a:pt x="480" y="246"/>
                    <a:pt x="478" y="246"/>
                  </a:cubicBezTo>
                  <a:cubicBezTo>
                    <a:pt x="478" y="249"/>
                    <a:pt x="476" y="249"/>
                    <a:pt x="476" y="252"/>
                  </a:cubicBezTo>
                  <a:close/>
                  <a:moveTo>
                    <a:pt x="614" y="268"/>
                  </a:moveTo>
                  <a:cubicBezTo>
                    <a:pt x="615" y="261"/>
                    <a:pt x="621" y="251"/>
                    <a:pt x="618" y="246"/>
                  </a:cubicBezTo>
                  <a:cubicBezTo>
                    <a:pt x="617" y="253"/>
                    <a:pt x="611" y="259"/>
                    <a:pt x="614" y="268"/>
                  </a:cubicBezTo>
                  <a:close/>
                  <a:moveTo>
                    <a:pt x="139" y="248"/>
                  </a:moveTo>
                  <a:cubicBezTo>
                    <a:pt x="141" y="248"/>
                    <a:pt x="141" y="249"/>
                    <a:pt x="142" y="249"/>
                  </a:cubicBezTo>
                  <a:cubicBezTo>
                    <a:pt x="142" y="247"/>
                    <a:pt x="141" y="247"/>
                    <a:pt x="140" y="246"/>
                  </a:cubicBezTo>
                  <a:cubicBezTo>
                    <a:pt x="140" y="247"/>
                    <a:pt x="139" y="247"/>
                    <a:pt x="139" y="248"/>
                  </a:cubicBezTo>
                  <a:close/>
                  <a:moveTo>
                    <a:pt x="197" y="249"/>
                  </a:moveTo>
                  <a:cubicBezTo>
                    <a:pt x="203" y="251"/>
                    <a:pt x="205" y="255"/>
                    <a:pt x="210" y="256"/>
                  </a:cubicBezTo>
                  <a:cubicBezTo>
                    <a:pt x="208" y="253"/>
                    <a:pt x="201" y="244"/>
                    <a:pt x="197" y="249"/>
                  </a:cubicBezTo>
                  <a:close/>
                  <a:moveTo>
                    <a:pt x="278" y="258"/>
                  </a:moveTo>
                  <a:cubicBezTo>
                    <a:pt x="278" y="256"/>
                    <a:pt x="280" y="255"/>
                    <a:pt x="280" y="253"/>
                  </a:cubicBezTo>
                  <a:cubicBezTo>
                    <a:pt x="278" y="249"/>
                    <a:pt x="273" y="248"/>
                    <a:pt x="269" y="247"/>
                  </a:cubicBezTo>
                  <a:cubicBezTo>
                    <a:pt x="268" y="252"/>
                    <a:pt x="274" y="255"/>
                    <a:pt x="278" y="258"/>
                  </a:cubicBezTo>
                  <a:close/>
                  <a:moveTo>
                    <a:pt x="410" y="252"/>
                  </a:moveTo>
                  <a:cubicBezTo>
                    <a:pt x="413" y="252"/>
                    <a:pt x="413" y="250"/>
                    <a:pt x="413" y="248"/>
                  </a:cubicBezTo>
                  <a:cubicBezTo>
                    <a:pt x="412" y="246"/>
                    <a:pt x="409" y="250"/>
                    <a:pt x="410" y="252"/>
                  </a:cubicBezTo>
                  <a:close/>
                  <a:moveTo>
                    <a:pt x="525" y="254"/>
                  </a:moveTo>
                  <a:cubicBezTo>
                    <a:pt x="523" y="250"/>
                    <a:pt x="520" y="249"/>
                    <a:pt x="517" y="247"/>
                  </a:cubicBezTo>
                  <a:cubicBezTo>
                    <a:pt x="517" y="250"/>
                    <a:pt x="522" y="252"/>
                    <a:pt x="525" y="254"/>
                  </a:cubicBezTo>
                  <a:close/>
                  <a:moveTo>
                    <a:pt x="308" y="254"/>
                  </a:moveTo>
                  <a:cubicBezTo>
                    <a:pt x="308" y="253"/>
                    <a:pt x="309" y="253"/>
                    <a:pt x="309" y="252"/>
                  </a:cubicBezTo>
                  <a:cubicBezTo>
                    <a:pt x="307" y="251"/>
                    <a:pt x="303" y="247"/>
                    <a:pt x="301" y="248"/>
                  </a:cubicBezTo>
                  <a:cubicBezTo>
                    <a:pt x="303" y="250"/>
                    <a:pt x="304" y="254"/>
                    <a:pt x="308" y="254"/>
                  </a:cubicBezTo>
                  <a:close/>
                  <a:moveTo>
                    <a:pt x="534" y="255"/>
                  </a:moveTo>
                  <a:cubicBezTo>
                    <a:pt x="537" y="252"/>
                    <a:pt x="532" y="250"/>
                    <a:pt x="531" y="248"/>
                  </a:cubicBezTo>
                  <a:cubicBezTo>
                    <a:pt x="528" y="251"/>
                    <a:pt x="530" y="255"/>
                    <a:pt x="534" y="255"/>
                  </a:cubicBezTo>
                  <a:close/>
                  <a:moveTo>
                    <a:pt x="233" y="255"/>
                  </a:moveTo>
                  <a:cubicBezTo>
                    <a:pt x="235" y="255"/>
                    <a:pt x="236" y="254"/>
                    <a:pt x="236" y="252"/>
                  </a:cubicBezTo>
                  <a:cubicBezTo>
                    <a:pt x="233" y="251"/>
                    <a:pt x="231" y="250"/>
                    <a:pt x="228" y="249"/>
                  </a:cubicBezTo>
                  <a:cubicBezTo>
                    <a:pt x="229" y="251"/>
                    <a:pt x="231" y="253"/>
                    <a:pt x="233" y="255"/>
                  </a:cubicBezTo>
                  <a:close/>
                  <a:moveTo>
                    <a:pt x="459" y="252"/>
                  </a:moveTo>
                  <a:cubicBezTo>
                    <a:pt x="462" y="252"/>
                    <a:pt x="466" y="258"/>
                    <a:pt x="468" y="256"/>
                  </a:cubicBezTo>
                  <a:cubicBezTo>
                    <a:pt x="467" y="254"/>
                    <a:pt x="462" y="251"/>
                    <a:pt x="459" y="249"/>
                  </a:cubicBezTo>
                  <a:cubicBezTo>
                    <a:pt x="459" y="250"/>
                    <a:pt x="459" y="251"/>
                    <a:pt x="459" y="252"/>
                  </a:cubicBezTo>
                  <a:close/>
                  <a:moveTo>
                    <a:pt x="256" y="252"/>
                  </a:moveTo>
                  <a:cubicBezTo>
                    <a:pt x="258" y="252"/>
                    <a:pt x="259" y="252"/>
                    <a:pt x="259" y="251"/>
                  </a:cubicBezTo>
                  <a:cubicBezTo>
                    <a:pt x="257" y="251"/>
                    <a:pt x="257" y="249"/>
                    <a:pt x="255" y="249"/>
                  </a:cubicBezTo>
                  <a:cubicBezTo>
                    <a:pt x="255" y="251"/>
                    <a:pt x="257" y="251"/>
                    <a:pt x="256" y="252"/>
                  </a:cubicBezTo>
                  <a:close/>
                  <a:moveTo>
                    <a:pt x="448" y="260"/>
                  </a:moveTo>
                  <a:cubicBezTo>
                    <a:pt x="450" y="257"/>
                    <a:pt x="451" y="254"/>
                    <a:pt x="452" y="251"/>
                  </a:cubicBezTo>
                  <a:cubicBezTo>
                    <a:pt x="445" y="246"/>
                    <a:pt x="442" y="258"/>
                    <a:pt x="448" y="260"/>
                  </a:cubicBezTo>
                  <a:close/>
                  <a:moveTo>
                    <a:pt x="414" y="254"/>
                  </a:moveTo>
                  <a:cubicBezTo>
                    <a:pt x="416" y="256"/>
                    <a:pt x="419" y="257"/>
                    <a:pt x="421" y="254"/>
                  </a:cubicBezTo>
                  <a:cubicBezTo>
                    <a:pt x="420" y="250"/>
                    <a:pt x="415" y="249"/>
                    <a:pt x="414" y="254"/>
                  </a:cubicBezTo>
                  <a:close/>
                  <a:moveTo>
                    <a:pt x="501" y="255"/>
                  </a:moveTo>
                  <a:cubicBezTo>
                    <a:pt x="499" y="253"/>
                    <a:pt x="499" y="250"/>
                    <a:pt x="495" y="250"/>
                  </a:cubicBezTo>
                  <a:cubicBezTo>
                    <a:pt x="496" y="253"/>
                    <a:pt x="498" y="254"/>
                    <a:pt x="501" y="255"/>
                  </a:cubicBezTo>
                  <a:close/>
                  <a:moveTo>
                    <a:pt x="509" y="260"/>
                  </a:moveTo>
                  <a:cubicBezTo>
                    <a:pt x="509" y="257"/>
                    <a:pt x="509" y="256"/>
                    <a:pt x="512" y="255"/>
                  </a:cubicBezTo>
                  <a:cubicBezTo>
                    <a:pt x="510" y="254"/>
                    <a:pt x="512" y="250"/>
                    <a:pt x="509" y="250"/>
                  </a:cubicBezTo>
                  <a:cubicBezTo>
                    <a:pt x="509" y="253"/>
                    <a:pt x="505" y="258"/>
                    <a:pt x="509" y="260"/>
                  </a:cubicBezTo>
                  <a:close/>
                  <a:moveTo>
                    <a:pt x="580" y="293"/>
                  </a:moveTo>
                  <a:cubicBezTo>
                    <a:pt x="581" y="286"/>
                    <a:pt x="583" y="278"/>
                    <a:pt x="586" y="272"/>
                  </a:cubicBezTo>
                  <a:cubicBezTo>
                    <a:pt x="587" y="265"/>
                    <a:pt x="592" y="256"/>
                    <a:pt x="591" y="250"/>
                  </a:cubicBezTo>
                  <a:cubicBezTo>
                    <a:pt x="586" y="264"/>
                    <a:pt x="579" y="280"/>
                    <a:pt x="580" y="293"/>
                  </a:cubicBezTo>
                  <a:close/>
                  <a:moveTo>
                    <a:pt x="74" y="269"/>
                  </a:moveTo>
                  <a:cubicBezTo>
                    <a:pt x="74" y="267"/>
                    <a:pt x="77" y="268"/>
                    <a:pt x="78" y="267"/>
                  </a:cubicBezTo>
                  <a:cubicBezTo>
                    <a:pt x="74" y="261"/>
                    <a:pt x="67" y="254"/>
                    <a:pt x="60" y="252"/>
                  </a:cubicBezTo>
                  <a:cubicBezTo>
                    <a:pt x="61" y="261"/>
                    <a:pt x="67" y="266"/>
                    <a:pt x="74" y="269"/>
                  </a:cubicBezTo>
                  <a:close/>
                  <a:moveTo>
                    <a:pt x="127" y="254"/>
                  </a:moveTo>
                  <a:cubicBezTo>
                    <a:pt x="128" y="254"/>
                    <a:pt x="127" y="252"/>
                    <a:pt x="128" y="251"/>
                  </a:cubicBezTo>
                  <a:cubicBezTo>
                    <a:pt x="127" y="251"/>
                    <a:pt x="126" y="251"/>
                    <a:pt x="126" y="251"/>
                  </a:cubicBezTo>
                  <a:cubicBezTo>
                    <a:pt x="126" y="252"/>
                    <a:pt x="125" y="255"/>
                    <a:pt x="127" y="254"/>
                  </a:cubicBezTo>
                  <a:close/>
                  <a:moveTo>
                    <a:pt x="190" y="254"/>
                  </a:moveTo>
                  <a:cubicBezTo>
                    <a:pt x="196" y="255"/>
                    <a:pt x="199" y="260"/>
                    <a:pt x="205" y="261"/>
                  </a:cubicBezTo>
                  <a:cubicBezTo>
                    <a:pt x="205" y="260"/>
                    <a:pt x="207" y="260"/>
                    <a:pt x="207" y="258"/>
                  </a:cubicBezTo>
                  <a:cubicBezTo>
                    <a:pt x="202" y="257"/>
                    <a:pt x="195" y="247"/>
                    <a:pt x="190" y="254"/>
                  </a:cubicBezTo>
                  <a:close/>
                  <a:moveTo>
                    <a:pt x="485" y="263"/>
                  </a:moveTo>
                  <a:cubicBezTo>
                    <a:pt x="486" y="260"/>
                    <a:pt x="488" y="257"/>
                    <a:pt x="489" y="253"/>
                  </a:cubicBezTo>
                  <a:cubicBezTo>
                    <a:pt x="487" y="253"/>
                    <a:pt x="488" y="251"/>
                    <a:pt x="485" y="251"/>
                  </a:cubicBezTo>
                  <a:cubicBezTo>
                    <a:pt x="485" y="255"/>
                    <a:pt x="480" y="260"/>
                    <a:pt x="485" y="263"/>
                  </a:cubicBezTo>
                  <a:close/>
                  <a:moveTo>
                    <a:pt x="39" y="255"/>
                  </a:moveTo>
                  <a:cubicBezTo>
                    <a:pt x="41" y="257"/>
                    <a:pt x="40" y="262"/>
                    <a:pt x="42" y="263"/>
                  </a:cubicBezTo>
                  <a:cubicBezTo>
                    <a:pt x="41" y="259"/>
                    <a:pt x="45" y="254"/>
                    <a:pt x="41" y="252"/>
                  </a:cubicBezTo>
                  <a:cubicBezTo>
                    <a:pt x="41" y="254"/>
                    <a:pt x="40" y="254"/>
                    <a:pt x="39" y="255"/>
                  </a:cubicBezTo>
                  <a:close/>
                  <a:moveTo>
                    <a:pt x="121" y="259"/>
                  </a:moveTo>
                  <a:cubicBezTo>
                    <a:pt x="121" y="257"/>
                    <a:pt x="120" y="257"/>
                    <a:pt x="120" y="255"/>
                  </a:cubicBezTo>
                  <a:cubicBezTo>
                    <a:pt x="116" y="256"/>
                    <a:pt x="115" y="250"/>
                    <a:pt x="111" y="252"/>
                  </a:cubicBezTo>
                  <a:cubicBezTo>
                    <a:pt x="114" y="255"/>
                    <a:pt x="117" y="257"/>
                    <a:pt x="121" y="259"/>
                  </a:cubicBezTo>
                  <a:close/>
                  <a:moveTo>
                    <a:pt x="299" y="259"/>
                  </a:moveTo>
                  <a:cubicBezTo>
                    <a:pt x="301" y="259"/>
                    <a:pt x="301" y="258"/>
                    <a:pt x="303" y="258"/>
                  </a:cubicBezTo>
                  <a:cubicBezTo>
                    <a:pt x="302" y="256"/>
                    <a:pt x="302" y="256"/>
                    <a:pt x="303" y="254"/>
                  </a:cubicBezTo>
                  <a:cubicBezTo>
                    <a:pt x="299" y="254"/>
                    <a:pt x="300" y="251"/>
                    <a:pt x="296" y="252"/>
                  </a:cubicBezTo>
                  <a:cubicBezTo>
                    <a:pt x="294" y="256"/>
                    <a:pt x="298" y="256"/>
                    <a:pt x="299" y="259"/>
                  </a:cubicBezTo>
                  <a:close/>
                  <a:moveTo>
                    <a:pt x="362" y="252"/>
                  </a:moveTo>
                  <a:cubicBezTo>
                    <a:pt x="362" y="255"/>
                    <a:pt x="363" y="253"/>
                    <a:pt x="365" y="254"/>
                  </a:cubicBezTo>
                  <a:cubicBezTo>
                    <a:pt x="366" y="252"/>
                    <a:pt x="363" y="251"/>
                    <a:pt x="362" y="252"/>
                  </a:cubicBezTo>
                  <a:close/>
                  <a:moveTo>
                    <a:pt x="566" y="255"/>
                  </a:moveTo>
                  <a:cubicBezTo>
                    <a:pt x="566" y="253"/>
                    <a:pt x="564" y="252"/>
                    <a:pt x="562" y="252"/>
                  </a:cubicBezTo>
                  <a:cubicBezTo>
                    <a:pt x="562" y="254"/>
                    <a:pt x="564" y="256"/>
                    <a:pt x="566" y="255"/>
                  </a:cubicBezTo>
                  <a:close/>
                  <a:moveTo>
                    <a:pt x="248" y="256"/>
                  </a:moveTo>
                  <a:cubicBezTo>
                    <a:pt x="250" y="258"/>
                    <a:pt x="253" y="258"/>
                    <a:pt x="255" y="256"/>
                  </a:cubicBezTo>
                  <a:cubicBezTo>
                    <a:pt x="254" y="254"/>
                    <a:pt x="253" y="253"/>
                    <a:pt x="251" y="252"/>
                  </a:cubicBezTo>
                  <a:cubicBezTo>
                    <a:pt x="250" y="254"/>
                    <a:pt x="249" y="254"/>
                    <a:pt x="248" y="256"/>
                  </a:cubicBezTo>
                  <a:close/>
                  <a:moveTo>
                    <a:pt x="550" y="257"/>
                  </a:moveTo>
                  <a:cubicBezTo>
                    <a:pt x="552" y="258"/>
                    <a:pt x="552" y="260"/>
                    <a:pt x="554" y="260"/>
                  </a:cubicBezTo>
                  <a:cubicBezTo>
                    <a:pt x="554" y="258"/>
                    <a:pt x="554" y="256"/>
                    <a:pt x="555" y="254"/>
                  </a:cubicBezTo>
                  <a:cubicBezTo>
                    <a:pt x="553" y="254"/>
                    <a:pt x="554" y="252"/>
                    <a:pt x="552" y="252"/>
                  </a:cubicBezTo>
                  <a:cubicBezTo>
                    <a:pt x="551" y="254"/>
                    <a:pt x="550" y="255"/>
                    <a:pt x="550" y="257"/>
                  </a:cubicBezTo>
                  <a:close/>
                  <a:moveTo>
                    <a:pt x="169" y="253"/>
                  </a:moveTo>
                  <a:cubicBezTo>
                    <a:pt x="168" y="255"/>
                    <a:pt x="166" y="256"/>
                    <a:pt x="163" y="257"/>
                  </a:cubicBezTo>
                  <a:cubicBezTo>
                    <a:pt x="163" y="255"/>
                    <a:pt x="162" y="254"/>
                    <a:pt x="160" y="254"/>
                  </a:cubicBezTo>
                  <a:cubicBezTo>
                    <a:pt x="163" y="262"/>
                    <a:pt x="173" y="266"/>
                    <a:pt x="179" y="258"/>
                  </a:cubicBezTo>
                  <a:cubicBezTo>
                    <a:pt x="174" y="257"/>
                    <a:pt x="173" y="254"/>
                    <a:pt x="169" y="253"/>
                  </a:cubicBezTo>
                  <a:close/>
                  <a:moveTo>
                    <a:pt x="375" y="255"/>
                  </a:moveTo>
                  <a:cubicBezTo>
                    <a:pt x="382" y="257"/>
                    <a:pt x="388" y="267"/>
                    <a:pt x="395" y="265"/>
                  </a:cubicBezTo>
                  <a:cubicBezTo>
                    <a:pt x="390" y="259"/>
                    <a:pt x="383" y="256"/>
                    <a:pt x="376" y="253"/>
                  </a:cubicBezTo>
                  <a:cubicBezTo>
                    <a:pt x="376" y="254"/>
                    <a:pt x="374" y="254"/>
                    <a:pt x="375" y="255"/>
                  </a:cubicBezTo>
                  <a:close/>
                  <a:moveTo>
                    <a:pt x="261" y="256"/>
                  </a:moveTo>
                  <a:cubicBezTo>
                    <a:pt x="265" y="260"/>
                    <a:pt x="267" y="264"/>
                    <a:pt x="272" y="267"/>
                  </a:cubicBezTo>
                  <a:cubicBezTo>
                    <a:pt x="274" y="262"/>
                    <a:pt x="266" y="257"/>
                    <a:pt x="262" y="254"/>
                  </a:cubicBezTo>
                  <a:cubicBezTo>
                    <a:pt x="262" y="255"/>
                    <a:pt x="261" y="255"/>
                    <a:pt x="261" y="256"/>
                  </a:cubicBezTo>
                  <a:close/>
                  <a:moveTo>
                    <a:pt x="355" y="256"/>
                  </a:moveTo>
                  <a:cubicBezTo>
                    <a:pt x="355" y="255"/>
                    <a:pt x="356" y="255"/>
                    <a:pt x="356" y="254"/>
                  </a:cubicBezTo>
                  <a:cubicBezTo>
                    <a:pt x="356" y="254"/>
                    <a:pt x="353" y="253"/>
                    <a:pt x="353" y="254"/>
                  </a:cubicBezTo>
                  <a:cubicBezTo>
                    <a:pt x="354" y="254"/>
                    <a:pt x="353" y="256"/>
                    <a:pt x="355" y="256"/>
                  </a:cubicBezTo>
                  <a:close/>
                  <a:moveTo>
                    <a:pt x="631" y="266"/>
                  </a:moveTo>
                  <a:cubicBezTo>
                    <a:pt x="633" y="261"/>
                    <a:pt x="634" y="257"/>
                    <a:pt x="632" y="254"/>
                  </a:cubicBezTo>
                  <a:cubicBezTo>
                    <a:pt x="632" y="258"/>
                    <a:pt x="629" y="262"/>
                    <a:pt x="631" y="266"/>
                  </a:cubicBezTo>
                  <a:close/>
                  <a:moveTo>
                    <a:pt x="236" y="259"/>
                  </a:moveTo>
                  <a:cubicBezTo>
                    <a:pt x="239" y="259"/>
                    <a:pt x="241" y="258"/>
                    <a:pt x="242" y="255"/>
                  </a:cubicBezTo>
                  <a:cubicBezTo>
                    <a:pt x="239" y="253"/>
                    <a:pt x="236" y="256"/>
                    <a:pt x="236" y="259"/>
                  </a:cubicBezTo>
                  <a:close/>
                  <a:moveTo>
                    <a:pt x="406" y="257"/>
                  </a:moveTo>
                  <a:cubicBezTo>
                    <a:pt x="407" y="256"/>
                    <a:pt x="409" y="255"/>
                    <a:pt x="406" y="254"/>
                  </a:cubicBezTo>
                  <a:cubicBezTo>
                    <a:pt x="406" y="255"/>
                    <a:pt x="405" y="257"/>
                    <a:pt x="406" y="257"/>
                  </a:cubicBezTo>
                  <a:close/>
                  <a:moveTo>
                    <a:pt x="200" y="266"/>
                  </a:moveTo>
                  <a:cubicBezTo>
                    <a:pt x="200" y="265"/>
                    <a:pt x="202" y="265"/>
                    <a:pt x="203" y="264"/>
                  </a:cubicBezTo>
                  <a:cubicBezTo>
                    <a:pt x="200" y="259"/>
                    <a:pt x="192" y="259"/>
                    <a:pt x="188" y="255"/>
                  </a:cubicBezTo>
                  <a:cubicBezTo>
                    <a:pt x="192" y="259"/>
                    <a:pt x="196" y="262"/>
                    <a:pt x="200" y="266"/>
                  </a:cubicBezTo>
                  <a:close/>
                  <a:moveTo>
                    <a:pt x="285" y="263"/>
                  </a:moveTo>
                  <a:cubicBezTo>
                    <a:pt x="286" y="261"/>
                    <a:pt x="288" y="260"/>
                    <a:pt x="289" y="258"/>
                  </a:cubicBezTo>
                  <a:cubicBezTo>
                    <a:pt x="286" y="258"/>
                    <a:pt x="285" y="256"/>
                    <a:pt x="284" y="255"/>
                  </a:cubicBezTo>
                  <a:cubicBezTo>
                    <a:pt x="281" y="257"/>
                    <a:pt x="280" y="262"/>
                    <a:pt x="285" y="263"/>
                  </a:cubicBezTo>
                  <a:close/>
                  <a:moveTo>
                    <a:pt x="399" y="258"/>
                  </a:moveTo>
                  <a:cubicBezTo>
                    <a:pt x="400" y="256"/>
                    <a:pt x="395" y="254"/>
                    <a:pt x="393" y="255"/>
                  </a:cubicBezTo>
                  <a:cubicBezTo>
                    <a:pt x="395" y="256"/>
                    <a:pt x="396" y="258"/>
                    <a:pt x="399" y="258"/>
                  </a:cubicBezTo>
                  <a:close/>
                  <a:moveTo>
                    <a:pt x="110" y="258"/>
                  </a:moveTo>
                  <a:cubicBezTo>
                    <a:pt x="108" y="258"/>
                    <a:pt x="107" y="254"/>
                    <a:pt x="106" y="256"/>
                  </a:cubicBezTo>
                  <a:cubicBezTo>
                    <a:pt x="107" y="256"/>
                    <a:pt x="109" y="259"/>
                    <a:pt x="110" y="258"/>
                  </a:cubicBezTo>
                  <a:close/>
                  <a:moveTo>
                    <a:pt x="455" y="264"/>
                  </a:moveTo>
                  <a:cubicBezTo>
                    <a:pt x="457" y="266"/>
                    <a:pt x="460" y="271"/>
                    <a:pt x="463" y="269"/>
                  </a:cubicBezTo>
                  <a:cubicBezTo>
                    <a:pt x="462" y="267"/>
                    <a:pt x="466" y="264"/>
                    <a:pt x="466" y="259"/>
                  </a:cubicBezTo>
                  <a:cubicBezTo>
                    <a:pt x="461" y="260"/>
                    <a:pt x="461" y="256"/>
                    <a:pt x="457" y="255"/>
                  </a:cubicBezTo>
                  <a:cubicBezTo>
                    <a:pt x="457" y="258"/>
                    <a:pt x="455" y="260"/>
                    <a:pt x="455" y="264"/>
                  </a:cubicBezTo>
                  <a:close/>
                  <a:moveTo>
                    <a:pt x="516" y="268"/>
                  </a:moveTo>
                  <a:cubicBezTo>
                    <a:pt x="518" y="267"/>
                    <a:pt x="518" y="269"/>
                    <a:pt x="519" y="269"/>
                  </a:cubicBezTo>
                  <a:cubicBezTo>
                    <a:pt x="520" y="266"/>
                    <a:pt x="522" y="263"/>
                    <a:pt x="523" y="260"/>
                  </a:cubicBezTo>
                  <a:cubicBezTo>
                    <a:pt x="521" y="259"/>
                    <a:pt x="519" y="256"/>
                    <a:pt x="516" y="255"/>
                  </a:cubicBezTo>
                  <a:cubicBezTo>
                    <a:pt x="517" y="261"/>
                    <a:pt x="517" y="263"/>
                    <a:pt x="516" y="268"/>
                  </a:cubicBezTo>
                  <a:close/>
                  <a:moveTo>
                    <a:pt x="528" y="258"/>
                  </a:moveTo>
                  <a:cubicBezTo>
                    <a:pt x="530" y="258"/>
                    <a:pt x="532" y="260"/>
                    <a:pt x="533" y="259"/>
                  </a:cubicBezTo>
                  <a:cubicBezTo>
                    <a:pt x="531" y="258"/>
                    <a:pt x="531" y="255"/>
                    <a:pt x="528" y="255"/>
                  </a:cubicBezTo>
                  <a:cubicBezTo>
                    <a:pt x="528" y="256"/>
                    <a:pt x="528" y="257"/>
                    <a:pt x="528" y="258"/>
                  </a:cubicBezTo>
                  <a:close/>
                  <a:moveTo>
                    <a:pt x="46" y="266"/>
                  </a:moveTo>
                  <a:cubicBezTo>
                    <a:pt x="49" y="267"/>
                    <a:pt x="51" y="270"/>
                    <a:pt x="55" y="271"/>
                  </a:cubicBezTo>
                  <a:cubicBezTo>
                    <a:pt x="52" y="266"/>
                    <a:pt x="54" y="256"/>
                    <a:pt x="46" y="256"/>
                  </a:cubicBezTo>
                  <a:cubicBezTo>
                    <a:pt x="46" y="261"/>
                    <a:pt x="46" y="261"/>
                    <a:pt x="46" y="266"/>
                  </a:cubicBezTo>
                  <a:close/>
                  <a:moveTo>
                    <a:pt x="330" y="257"/>
                  </a:moveTo>
                  <a:cubicBezTo>
                    <a:pt x="333" y="262"/>
                    <a:pt x="339" y="265"/>
                    <a:pt x="344" y="268"/>
                  </a:cubicBezTo>
                  <a:cubicBezTo>
                    <a:pt x="344" y="266"/>
                    <a:pt x="346" y="267"/>
                    <a:pt x="346" y="265"/>
                  </a:cubicBezTo>
                  <a:cubicBezTo>
                    <a:pt x="340" y="263"/>
                    <a:pt x="335" y="257"/>
                    <a:pt x="330" y="257"/>
                  </a:cubicBezTo>
                  <a:close/>
                  <a:moveTo>
                    <a:pt x="492" y="257"/>
                  </a:moveTo>
                  <a:cubicBezTo>
                    <a:pt x="492" y="261"/>
                    <a:pt x="489" y="262"/>
                    <a:pt x="490" y="266"/>
                  </a:cubicBezTo>
                  <a:cubicBezTo>
                    <a:pt x="492" y="267"/>
                    <a:pt x="492" y="270"/>
                    <a:pt x="496" y="270"/>
                  </a:cubicBezTo>
                  <a:cubicBezTo>
                    <a:pt x="496" y="267"/>
                    <a:pt x="498" y="265"/>
                    <a:pt x="499" y="262"/>
                  </a:cubicBezTo>
                  <a:cubicBezTo>
                    <a:pt x="498" y="259"/>
                    <a:pt x="496" y="258"/>
                    <a:pt x="496" y="256"/>
                  </a:cubicBezTo>
                  <a:cubicBezTo>
                    <a:pt x="495" y="257"/>
                    <a:pt x="493" y="256"/>
                    <a:pt x="492" y="257"/>
                  </a:cubicBezTo>
                  <a:close/>
                  <a:moveTo>
                    <a:pt x="572" y="259"/>
                  </a:moveTo>
                  <a:cubicBezTo>
                    <a:pt x="572" y="257"/>
                    <a:pt x="570" y="256"/>
                    <a:pt x="569" y="256"/>
                  </a:cubicBezTo>
                  <a:cubicBezTo>
                    <a:pt x="569" y="258"/>
                    <a:pt x="570" y="259"/>
                    <a:pt x="572" y="259"/>
                  </a:cubicBezTo>
                  <a:close/>
                  <a:moveTo>
                    <a:pt x="537" y="258"/>
                  </a:moveTo>
                  <a:cubicBezTo>
                    <a:pt x="538" y="260"/>
                    <a:pt x="540" y="262"/>
                    <a:pt x="543" y="263"/>
                  </a:cubicBezTo>
                  <a:cubicBezTo>
                    <a:pt x="542" y="260"/>
                    <a:pt x="539" y="260"/>
                    <a:pt x="540" y="257"/>
                  </a:cubicBezTo>
                  <a:cubicBezTo>
                    <a:pt x="539" y="257"/>
                    <a:pt x="538" y="257"/>
                    <a:pt x="538" y="257"/>
                  </a:cubicBezTo>
                  <a:cubicBezTo>
                    <a:pt x="538" y="257"/>
                    <a:pt x="538" y="258"/>
                    <a:pt x="537" y="258"/>
                  </a:cubicBezTo>
                  <a:close/>
                  <a:moveTo>
                    <a:pt x="239" y="263"/>
                  </a:moveTo>
                  <a:cubicBezTo>
                    <a:pt x="242" y="264"/>
                    <a:pt x="242" y="267"/>
                    <a:pt x="245" y="266"/>
                  </a:cubicBezTo>
                  <a:cubicBezTo>
                    <a:pt x="246" y="264"/>
                    <a:pt x="247" y="262"/>
                    <a:pt x="250" y="261"/>
                  </a:cubicBezTo>
                  <a:cubicBezTo>
                    <a:pt x="247" y="255"/>
                    <a:pt x="242" y="259"/>
                    <a:pt x="239" y="263"/>
                  </a:cubicBezTo>
                  <a:close/>
                  <a:moveTo>
                    <a:pt x="409" y="260"/>
                  </a:moveTo>
                  <a:cubicBezTo>
                    <a:pt x="412" y="259"/>
                    <a:pt x="413" y="264"/>
                    <a:pt x="416" y="263"/>
                  </a:cubicBezTo>
                  <a:cubicBezTo>
                    <a:pt x="415" y="260"/>
                    <a:pt x="413" y="258"/>
                    <a:pt x="410" y="257"/>
                  </a:cubicBezTo>
                  <a:cubicBezTo>
                    <a:pt x="410" y="258"/>
                    <a:pt x="408" y="258"/>
                    <a:pt x="409" y="260"/>
                  </a:cubicBezTo>
                  <a:close/>
                  <a:moveTo>
                    <a:pt x="138" y="261"/>
                  </a:moveTo>
                  <a:cubicBezTo>
                    <a:pt x="139" y="259"/>
                    <a:pt x="137" y="258"/>
                    <a:pt x="135" y="258"/>
                  </a:cubicBezTo>
                  <a:cubicBezTo>
                    <a:pt x="135" y="260"/>
                    <a:pt x="136" y="261"/>
                    <a:pt x="138" y="261"/>
                  </a:cubicBezTo>
                  <a:close/>
                  <a:moveTo>
                    <a:pt x="312" y="262"/>
                  </a:moveTo>
                  <a:cubicBezTo>
                    <a:pt x="313" y="262"/>
                    <a:pt x="315" y="259"/>
                    <a:pt x="314" y="258"/>
                  </a:cubicBezTo>
                  <a:cubicBezTo>
                    <a:pt x="314" y="259"/>
                    <a:pt x="312" y="260"/>
                    <a:pt x="312" y="262"/>
                  </a:cubicBezTo>
                  <a:close/>
                  <a:moveTo>
                    <a:pt x="316" y="267"/>
                  </a:moveTo>
                  <a:cubicBezTo>
                    <a:pt x="320" y="266"/>
                    <a:pt x="320" y="262"/>
                    <a:pt x="323" y="260"/>
                  </a:cubicBezTo>
                  <a:cubicBezTo>
                    <a:pt x="322" y="260"/>
                    <a:pt x="322" y="258"/>
                    <a:pt x="320" y="258"/>
                  </a:cubicBezTo>
                  <a:cubicBezTo>
                    <a:pt x="319" y="261"/>
                    <a:pt x="315" y="263"/>
                    <a:pt x="316" y="267"/>
                  </a:cubicBezTo>
                  <a:close/>
                  <a:moveTo>
                    <a:pt x="369" y="259"/>
                  </a:moveTo>
                  <a:cubicBezTo>
                    <a:pt x="371" y="259"/>
                    <a:pt x="371" y="261"/>
                    <a:pt x="372" y="260"/>
                  </a:cubicBezTo>
                  <a:cubicBezTo>
                    <a:pt x="373" y="259"/>
                    <a:pt x="371" y="258"/>
                    <a:pt x="371" y="258"/>
                  </a:cubicBezTo>
                  <a:cubicBezTo>
                    <a:pt x="371" y="259"/>
                    <a:pt x="370" y="258"/>
                    <a:pt x="369" y="259"/>
                  </a:cubicBezTo>
                  <a:close/>
                  <a:moveTo>
                    <a:pt x="558" y="263"/>
                  </a:moveTo>
                  <a:cubicBezTo>
                    <a:pt x="559" y="263"/>
                    <a:pt x="560" y="265"/>
                    <a:pt x="562" y="265"/>
                  </a:cubicBezTo>
                  <a:cubicBezTo>
                    <a:pt x="564" y="262"/>
                    <a:pt x="562" y="259"/>
                    <a:pt x="560" y="258"/>
                  </a:cubicBezTo>
                  <a:cubicBezTo>
                    <a:pt x="559" y="260"/>
                    <a:pt x="558" y="261"/>
                    <a:pt x="558" y="263"/>
                  </a:cubicBezTo>
                  <a:close/>
                  <a:moveTo>
                    <a:pt x="256" y="261"/>
                  </a:moveTo>
                  <a:cubicBezTo>
                    <a:pt x="258" y="261"/>
                    <a:pt x="259" y="263"/>
                    <a:pt x="261" y="263"/>
                  </a:cubicBezTo>
                  <a:cubicBezTo>
                    <a:pt x="261" y="261"/>
                    <a:pt x="259" y="259"/>
                    <a:pt x="257" y="258"/>
                  </a:cubicBezTo>
                  <a:cubicBezTo>
                    <a:pt x="257" y="260"/>
                    <a:pt x="255" y="259"/>
                    <a:pt x="256" y="261"/>
                  </a:cubicBezTo>
                  <a:close/>
                  <a:moveTo>
                    <a:pt x="165" y="266"/>
                  </a:moveTo>
                  <a:cubicBezTo>
                    <a:pt x="162" y="264"/>
                    <a:pt x="160" y="260"/>
                    <a:pt x="155" y="259"/>
                  </a:cubicBezTo>
                  <a:cubicBezTo>
                    <a:pt x="157" y="262"/>
                    <a:pt x="162" y="266"/>
                    <a:pt x="165" y="266"/>
                  </a:cubicBezTo>
                  <a:close/>
                  <a:moveTo>
                    <a:pt x="303" y="260"/>
                  </a:moveTo>
                  <a:cubicBezTo>
                    <a:pt x="303" y="264"/>
                    <a:pt x="306" y="261"/>
                    <a:pt x="306" y="259"/>
                  </a:cubicBezTo>
                  <a:cubicBezTo>
                    <a:pt x="304" y="259"/>
                    <a:pt x="305" y="261"/>
                    <a:pt x="303" y="260"/>
                  </a:cubicBezTo>
                  <a:close/>
                  <a:moveTo>
                    <a:pt x="288" y="265"/>
                  </a:moveTo>
                  <a:cubicBezTo>
                    <a:pt x="289" y="265"/>
                    <a:pt x="289" y="266"/>
                    <a:pt x="290" y="266"/>
                  </a:cubicBezTo>
                  <a:cubicBezTo>
                    <a:pt x="293" y="267"/>
                    <a:pt x="292" y="264"/>
                    <a:pt x="295" y="264"/>
                  </a:cubicBezTo>
                  <a:cubicBezTo>
                    <a:pt x="294" y="257"/>
                    <a:pt x="288" y="260"/>
                    <a:pt x="288" y="265"/>
                  </a:cubicBezTo>
                  <a:close/>
                  <a:moveTo>
                    <a:pt x="476" y="263"/>
                  </a:moveTo>
                  <a:cubicBezTo>
                    <a:pt x="477" y="261"/>
                    <a:pt x="475" y="260"/>
                    <a:pt x="473" y="260"/>
                  </a:cubicBezTo>
                  <a:cubicBezTo>
                    <a:pt x="473" y="262"/>
                    <a:pt x="474" y="263"/>
                    <a:pt x="476" y="263"/>
                  </a:cubicBezTo>
                  <a:close/>
                  <a:moveTo>
                    <a:pt x="592" y="310"/>
                  </a:moveTo>
                  <a:cubicBezTo>
                    <a:pt x="597" y="309"/>
                    <a:pt x="594" y="300"/>
                    <a:pt x="599" y="296"/>
                  </a:cubicBezTo>
                  <a:cubicBezTo>
                    <a:pt x="598" y="292"/>
                    <a:pt x="600" y="291"/>
                    <a:pt x="601" y="288"/>
                  </a:cubicBezTo>
                  <a:cubicBezTo>
                    <a:pt x="601" y="277"/>
                    <a:pt x="610" y="271"/>
                    <a:pt x="608" y="260"/>
                  </a:cubicBezTo>
                  <a:cubicBezTo>
                    <a:pt x="601" y="274"/>
                    <a:pt x="596" y="295"/>
                    <a:pt x="592" y="310"/>
                  </a:cubicBezTo>
                  <a:close/>
                  <a:moveTo>
                    <a:pt x="223" y="262"/>
                  </a:moveTo>
                  <a:cubicBezTo>
                    <a:pt x="223" y="263"/>
                    <a:pt x="224" y="264"/>
                    <a:pt x="226" y="265"/>
                  </a:cubicBezTo>
                  <a:cubicBezTo>
                    <a:pt x="226" y="264"/>
                    <a:pt x="227" y="264"/>
                    <a:pt x="227" y="263"/>
                  </a:cubicBezTo>
                  <a:cubicBezTo>
                    <a:pt x="227" y="261"/>
                    <a:pt x="225" y="260"/>
                    <a:pt x="223" y="262"/>
                  </a:cubicBezTo>
                  <a:close/>
                  <a:moveTo>
                    <a:pt x="389" y="271"/>
                  </a:moveTo>
                  <a:cubicBezTo>
                    <a:pt x="390" y="271"/>
                    <a:pt x="390" y="270"/>
                    <a:pt x="391" y="270"/>
                  </a:cubicBezTo>
                  <a:cubicBezTo>
                    <a:pt x="388" y="265"/>
                    <a:pt x="381" y="262"/>
                    <a:pt x="377" y="261"/>
                  </a:cubicBezTo>
                  <a:cubicBezTo>
                    <a:pt x="380" y="266"/>
                    <a:pt x="385" y="269"/>
                    <a:pt x="389" y="271"/>
                  </a:cubicBezTo>
                  <a:close/>
                  <a:moveTo>
                    <a:pt x="448" y="263"/>
                  </a:moveTo>
                  <a:cubicBezTo>
                    <a:pt x="448" y="261"/>
                    <a:pt x="444" y="260"/>
                    <a:pt x="444" y="261"/>
                  </a:cubicBezTo>
                  <a:cubicBezTo>
                    <a:pt x="446" y="261"/>
                    <a:pt x="446" y="263"/>
                    <a:pt x="448" y="263"/>
                  </a:cubicBezTo>
                  <a:close/>
                  <a:moveTo>
                    <a:pt x="175" y="266"/>
                  </a:moveTo>
                  <a:cubicBezTo>
                    <a:pt x="181" y="268"/>
                    <a:pt x="191" y="280"/>
                    <a:pt x="195" y="270"/>
                  </a:cubicBezTo>
                  <a:cubicBezTo>
                    <a:pt x="189" y="266"/>
                    <a:pt x="182" y="256"/>
                    <a:pt x="175" y="266"/>
                  </a:cubicBezTo>
                  <a:close/>
                  <a:moveTo>
                    <a:pt x="319" y="271"/>
                  </a:moveTo>
                  <a:cubicBezTo>
                    <a:pt x="324" y="272"/>
                    <a:pt x="326" y="275"/>
                    <a:pt x="330" y="277"/>
                  </a:cubicBezTo>
                  <a:cubicBezTo>
                    <a:pt x="333" y="275"/>
                    <a:pt x="337" y="274"/>
                    <a:pt x="338" y="270"/>
                  </a:cubicBezTo>
                  <a:cubicBezTo>
                    <a:pt x="333" y="269"/>
                    <a:pt x="332" y="262"/>
                    <a:pt x="326" y="261"/>
                  </a:cubicBezTo>
                  <a:cubicBezTo>
                    <a:pt x="324" y="265"/>
                    <a:pt x="320" y="266"/>
                    <a:pt x="319" y="271"/>
                  </a:cubicBezTo>
                  <a:close/>
                  <a:moveTo>
                    <a:pt x="209" y="263"/>
                  </a:moveTo>
                  <a:cubicBezTo>
                    <a:pt x="211" y="264"/>
                    <a:pt x="212" y="266"/>
                    <a:pt x="214" y="266"/>
                  </a:cubicBezTo>
                  <a:cubicBezTo>
                    <a:pt x="214" y="264"/>
                    <a:pt x="216" y="265"/>
                    <a:pt x="216" y="263"/>
                  </a:cubicBezTo>
                  <a:cubicBezTo>
                    <a:pt x="214" y="262"/>
                    <a:pt x="211" y="261"/>
                    <a:pt x="209" y="263"/>
                  </a:cubicBezTo>
                  <a:close/>
                  <a:moveTo>
                    <a:pt x="361" y="267"/>
                  </a:moveTo>
                  <a:cubicBezTo>
                    <a:pt x="367" y="273"/>
                    <a:pt x="373" y="279"/>
                    <a:pt x="382" y="282"/>
                  </a:cubicBezTo>
                  <a:cubicBezTo>
                    <a:pt x="384" y="280"/>
                    <a:pt x="385" y="278"/>
                    <a:pt x="386" y="275"/>
                  </a:cubicBezTo>
                  <a:cubicBezTo>
                    <a:pt x="384" y="274"/>
                    <a:pt x="381" y="272"/>
                    <a:pt x="379" y="270"/>
                  </a:cubicBezTo>
                  <a:cubicBezTo>
                    <a:pt x="377" y="271"/>
                    <a:pt x="372" y="275"/>
                    <a:pt x="369" y="272"/>
                  </a:cubicBezTo>
                  <a:cubicBezTo>
                    <a:pt x="371" y="271"/>
                    <a:pt x="374" y="271"/>
                    <a:pt x="375" y="268"/>
                  </a:cubicBezTo>
                  <a:cubicBezTo>
                    <a:pt x="370" y="264"/>
                    <a:pt x="364" y="259"/>
                    <a:pt x="361" y="267"/>
                  </a:cubicBezTo>
                  <a:close/>
                  <a:moveTo>
                    <a:pt x="551" y="270"/>
                  </a:moveTo>
                  <a:cubicBezTo>
                    <a:pt x="552" y="267"/>
                    <a:pt x="552" y="265"/>
                    <a:pt x="552" y="263"/>
                  </a:cubicBezTo>
                  <a:cubicBezTo>
                    <a:pt x="551" y="265"/>
                    <a:pt x="550" y="262"/>
                    <a:pt x="550" y="262"/>
                  </a:cubicBezTo>
                  <a:cubicBezTo>
                    <a:pt x="549" y="262"/>
                    <a:pt x="549" y="262"/>
                    <a:pt x="548" y="262"/>
                  </a:cubicBezTo>
                  <a:cubicBezTo>
                    <a:pt x="549" y="264"/>
                    <a:pt x="548" y="267"/>
                    <a:pt x="551" y="270"/>
                  </a:cubicBezTo>
                  <a:close/>
                  <a:moveTo>
                    <a:pt x="64" y="278"/>
                  </a:moveTo>
                  <a:cubicBezTo>
                    <a:pt x="61" y="273"/>
                    <a:pt x="62" y="265"/>
                    <a:pt x="56" y="262"/>
                  </a:cubicBezTo>
                  <a:cubicBezTo>
                    <a:pt x="57" y="269"/>
                    <a:pt x="59" y="278"/>
                    <a:pt x="64" y="278"/>
                  </a:cubicBezTo>
                  <a:close/>
                  <a:moveTo>
                    <a:pt x="120" y="265"/>
                  </a:moveTo>
                  <a:cubicBezTo>
                    <a:pt x="120" y="264"/>
                    <a:pt x="120" y="263"/>
                    <a:pt x="120" y="262"/>
                  </a:cubicBezTo>
                  <a:cubicBezTo>
                    <a:pt x="119" y="262"/>
                    <a:pt x="119" y="262"/>
                    <a:pt x="118" y="262"/>
                  </a:cubicBezTo>
                  <a:cubicBezTo>
                    <a:pt x="118" y="264"/>
                    <a:pt x="119" y="265"/>
                    <a:pt x="120" y="265"/>
                  </a:cubicBezTo>
                  <a:close/>
                  <a:moveTo>
                    <a:pt x="253" y="262"/>
                  </a:moveTo>
                  <a:cubicBezTo>
                    <a:pt x="251" y="265"/>
                    <a:pt x="248" y="266"/>
                    <a:pt x="246" y="270"/>
                  </a:cubicBezTo>
                  <a:cubicBezTo>
                    <a:pt x="252" y="275"/>
                    <a:pt x="255" y="283"/>
                    <a:pt x="263" y="285"/>
                  </a:cubicBezTo>
                  <a:cubicBezTo>
                    <a:pt x="266" y="281"/>
                    <a:pt x="267" y="276"/>
                    <a:pt x="270" y="271"/>
                  </a:cubicBezTo>
                  <a:cubicBezTo>
                    <a:pt x="265" y="268"/>
                    <a:pt x="259" y="265"/>
                    <a:pt x="253" y="262"/>
                  </a:cubicBezTo>
                  <a:close/>
                  <a:moveTo>
                    <a:pt x="522" y="272"/>
                  </a:moveTo>
                  <a:cubicBezTo>
                    <a:pt x="524" y="273"/>
                    <a:pt x="526" y="274"/>
                    <a:pt x="527" y="275"/>
                  </a:cubicBezTo>
                  <a:cubicBezTo>
                    <a:pt x="529" y="273"/>
                    <a:pt x="529" y="271"/>
                    <a:pt x="531" y="270"/>
                  </a:cubicBezTo>
                  <a:cubicBezTo>
                    <a:pt x="531" y="265"/>
                    <a:pt x="529" y="263"/>
                    <a:pt x="525" y="262"/>
                  </a:cubicBezTo>
                  <a:cubicBezTo>
                    <a:pt x="524" y="266"/>
                    <a:pt x="523" y="268"/>
                    <a:pt x="522" y="272"/>
                  </a:cubicBezTo>
                  <a:close/>
                  <a:moveTo>
                    <a:pt x="567" y="263"/>
                  </a:moveTo>
                  <a:cubicBezTo>
                    <a:pt x="567" y="264"/>
                    <a:pt x="568" y="264"/>
                    <a:pt x="568" y="265"/>
                  </a:cubicBezTo>
                  <a:cubicBezTo>
                    <a:pt x="571" y="265"/>
                    <a:pt x="571" y="261"/>
                    <a:pt x="567" y="263"/>
                  </a:cubicBezTo>
                  <a:close/>
                  <a:moveTo>
                    <a:pt x="637" y="270"/>
                  </a:moveTo>
                  <a:cubicBezTo>
                    <a:pt x="637" y="267"/>
                    <a:pt x="641" y="264"/>
                    <a:pt x="639" y="262"/>
                  </a:cubicBezTo>
                  <a:cubicBezTo>
                    <a:pt x="639" y="265"/>
                    <a:pt x="636" y="268"/>
                    <a:pt x="637" y="270"/>
                  </a:cubicBezTo>
                  <a:close/>
                  <a:moveTo>
                    <a:pt x="409" y="266"/>
                  </a:moveTo>
                  <a:cubicBezTo>
                    <a:pt x="410" y="267"/>
                    <a:pt x="411" y="266"/>
                    <a:pt x="412" y="266"/>
                  </a:cubicBezTo>
                  <a:cubicBezTo>
                    <a:pt x="412" y="264"/>
                    <a:pt x="410" y="263"/>
                    <a:pt x="408" y="263"/>
                  </a:cubicBezTo>
                  <a:cubicBezTo>
                    <a:pt x="408" y="265"/>
                    <a:pt x="409" y="265"/>
                    <a:pt x="409" y="266"/>
                  </a:cubicBezTo>
                  <a:close/>
                  <a:moveTo>
                    <a:pt x="293" y="269"/>
                  </a:moveTo>
                  <a:cubicBezTo>
                    <a:pt x="296" y="270"/>
                    <a:pt x="298" y="267"/>
                    <a:pt x="299" y="265"/>
                  </a:cubicBezTo>
                  <a:cubicBezTo>
                    <a:pt x="296" y="266"/>
                    <a:pt x="294" y="266"/>
                    <a:pt x="293" y="269"/>
                  </a:cubicBezTo>
                  <a:close/>
                  <a:moveTo>
                    <a:pt x="467" y="274"/>
                  </a:moveTo>
                  <a:cubicBezTo>
                    <a:pt x="468" y="275"/>
                    <a:pt x="468" y="276"/>
                    <a:pt x="470" y="276"/>
                  </a:cubicBezTo>
                  <a:cubicBezTo>
                    <a:pt x="473" y="274"/>
                    <a:pt x="473" y="270"/>
                    <a:pt x="475" y="267"/>
                  </a:cubicBezTo>
                  <a:cubicBezTo>
                    <a:pt x="473" y="267"/>
                    <a:pt x="473" y="264"/>
                    <a:pt x="470" y="265"/>
                  </a:cubicBezTo>
                  <a:cubicBezTo>
                    <a:pt x="470" y="268"/>
                    <a:pt x="468" y="270"/>
                    <a:pt x="467" y="274"/>
                  </a:cubicBezTo>
                  <a:close/>
                  <a:moveTo>
                    <a:pt x="203" y="269"/>
                  </a:moveTo>
                  <a:cubicBezTo>
                    <a:pt x="207" y="270"/>
                    <a:pt x="208" y="274"/>
                    <a:pt x="212" y="272"/>
                  </a:cubicBezTo>
                  <a:cubicBezTo>
                    <a:pt x="212" y="270"/>
                    <a:pt x="213" y="270"/>
                    <a:pt x="213" y="268"/>
                  </a:cubicBezTo>
                  <a:cubicBezTo>
                    <a:pt x="209" y="265"/>
                    <a:pt x="205" y="265"/>
                    <a:pt x="203" y="269"/>
                  </a:cubicBezTo>
                  <a:close/>
                  <a:moveTo>
                    <a:pt x="436" y="277"/>
                  </a:moveTo>
                  <a:cubicBezTo>
                    <a:pt x="439" y="274"/>
                    <a:pt x="443" y="273"/>
                    <a:pt x="444" y="268"/>
                  </a:cubicBezTo>
                  <a:cubicBezTo>
                    <a:pt x="442" y="267"/>
                    <a:pt x="440" y="266"/>
                    <a:pt x="438" y="265"/>
                  </a:cubicBezTo>
                  <a:cubicBezTo>
                    <a:pt x="438" y="269"/>
                    <a:pt x="433" y="274"/>
                    <a:pt x="436" y="277"/>
                  </a:cubicBezTo>
                  <a:close/>
                  <a:moveTo>
                    <a:pt x="218" y="268"/>
                  </a:moveTo>
                  <a:cubicBezTo>
                    <a:pt x="220" y="268"/>
                    <a:pt x="220" y="270"/>
                    <a:pt x="222" y="269"/>
                  </a:cubicBezTo>
                  <a:cubicBezTo>
                    <a:pt x="222" y="267"/>
                    <a:pt x="220" y="267"/>
                    <a:pt x="219" y="266"/>
                  </a:cubicBezTo>
                  <a:cubicBezTo>
                    <a:pt x="219" y="267"/>
                    <a:pt x="218" y="267"/>
                    <a:pt x="218" y="268"/>
                  </a:cubicBezTo>
                  <a:close/>
                  <a:moveTo>
                    <a:pt x="159" y="271"/>
                  </a:moveTo>
                  <a:cubicBezTo>
                    <a:pt x="156" y="270"/>
                    <a:pt x="154" y="268"/>
                    <a:pt x="152" y="266"/>
                  </a:cubicBezTo>
                  <a:cubicBezTo>
                    <a:pt x="151" y="269"/>
                    <a:pt x="157" y="272"/>
                    <a:pt x="159" y="271"/>
                  </a:cubicBezTo>
                  <a:close/>
                  <a:moveTo>
                    <a:pt x="123" y="268"/>
                  </a:moveTo>
                  <a:cubicBezTo>
                    <a:pt x="123" y="269"/>
                    <a:pt x="125" y="271"/>
                    <a:pt x="127" y="269"/>
                  </a:cubicBezTo>
                  <a:cubicBezTo>
                    <a:pt x="127" y="267"/>
                    <a:pt x="125" y="266"/>
                    <a:pt x="123" y="268"/>
                  </a:cubicBezTo>
                  <a:close/>
                  <a:moveTo>
                    <a:pt x="275" y="272"/>
                  </a:moveTo>
                  <a:cubicBezTo>
                    <a:pt x="279" y="272"/>
                    <a:pt x="278" y="268"/>
                    <a:pt x="276" y="267"/>
                  </a:cubicBezTo>
                  <a:cubicBezTo>
                    <a:pt x="276" y="270"/>
                    <a:pt x="274" y="269"/>
                    <a:pt x="275" y="272"/>
                  </a:cubicBezTo>
                  <a:close/>
                  <a:moveTo>
                    <a:pt x="461" y="273"/>
                  </a:moveTo>
                  <a:cubicBezTo>
                    <a:pt x="460" y="270"/>
                    <a:pt x="455" y="268"/>
                    <a:pt x="453" y="268"/>
                  </a:cubicBezTo>
                  <a:cubicBezTo>
                    <a:pt x="456" y="269"/>
                    <a:pt x="458" y="272"/>
                    <a:pt x="461" y="273"/>
                  </a:cubicBezTo>
                  <a:close/>
                  <a:moveTo>
                    <a:pt x="553" y="273"/>
                  </a:moveTo>
                  <a:cubicBezTo>
                    <a:pt x="555" y="274"/>
                    <a:pt x="556" y="275"/>
                    <a:pt x="557" y="277"/>
                  </a:cubicBezTo>
                  <a:cubicBezTo>
                    <a:pt x="556" y="279"/>
                    <a:pt x="553" y="279"/>
                    <a:pt x="551" y="279"/>
                  </a:cubicBezTo>
                  <a:cubicBezTo>
                    <a:pt x="547" y="290"/>
                    <a:pt x="542" y="303"/>
                    <a:pt x="538" y="315"/>
                  </a:cubicBezTo>
                  <a:cubicBezTo>
                    <a:pt x="548" y="308"/>
                    <a:pt x="553" y="297"/>
                    <a:pt x="556" y="283"/>
                  </a:cubicBezTo>
                  <a:cubicBezTo>
                    <a:pt x="557" y="282"/>
                    <a:pt x="557" y="281"/>
                    <a:pt x="559" y="281"/>
                  </a:cubicBezTo>
                  <a:cubicBezTo>
                    <a:pt x="558" y="277"/>
                    <a:pt x="560" y="273"/>
                    <a:pt x="562" y="271"/>
                  </a:cubicBezTo>
                  <a:cubicBezTo>
                    <a:pt x="560" y="270"/>
                    <a:pt x="559" y="267"/>
                    <a:pt x="556" y="267"/>
                  </a:cubicBezTo>
                  <a:cubicBezTo>
                    <a:pt x="556" y="270"/>
                    <a:pt x="554" y="271"/>
                    <a:pt x="553" y="273"/>
                  </a:cubicBezTo>
                  <a:close/>
                  <a:moveTo>
                    <a:pt x="80" y="290"/>
                  </a:moveTo>
                  <a:cubicBezTo>
                    <a:pt x="79" y="284"/>
                    <a:pt x="75" y="280"/>
                    <a:pt x="75" y="273"/>
                  </a:cubicBezTo>
                  <a:cubicBezTo>
                    <a:pt x="71" y="272"/>
                    <a:pt x="69" y="269"/>
                    <a:pt x="65" y="268"/>
                  </a:cubicBezTo>
                  <a:cubicBezTo>
                    <a:pt x="67" y="278"/>
                    <a:pt x="71" y="286"/>
                    <a:pt x="80" y="290"/>
                  </a:cubicBezTo>
                  <a:close/>
                  <a:moveTo>
                    <a:pt x="231" y="269"/>
                  </a:moveTo>
                  <a:cubicBezTo>
                    <a:pt x="233" y="270"/>
                    <a:pt x="234" y="272"/>
                    <a:pt x="236" y="272"/>
                  </a:cubicBezTo>
                  <a:cubicBezTo>
                    <a:pt x="236" y="269"/>
                    <a:pt x="232" y="266"/>
                    <a:pt x="231" y="269"/>
                  </a:cubicBezTo>
                  <a:close/>
                  <a:moveTo>
                    <a:pt x="100" y="286"/>
                  </a:moveTo>
                  <a:cubicBezTo>
                    <a:pt x="97" y="278"/>
                    <a:pt x="90" y="270"/>
                    <a:pt x="83" y="269"/>
                  </a:cubicBezTo>
                  <a:cubicBezTo>
                    <a:pt x="89" y="275"/>
                    <a:pt x="92" y="282"/>
                    <a:pt x="100" y="286"/>
                  </a:cubicBezTo>
                  <a:close/>
                  <a:moveTo>
                    <a:pt x="143" y="271"/>
                  </a:moveTo>
                  <a:cubicBezTo>
                    <a:pt x="146" y="273"/>
                    <a:pt x="148" y="275"/>
                    <a:pt x="151" y="277"/>
                  </a:cubicBezTo>
                  <a:cubicBezTo>
                    <a:pt x="152" y="276"/>
                    <a:pt x="153" y="276"/>
                    <a:pt x="152" y="274"/>
                  </a:cubicBezTo>
                  <a:cubicBezTo>
                    <a:pt x="150" y="273"/>
                    <a:pt x="148" y="269"/>
                    <a:pt x="145" y="268"/>
                  </a:cubicBezTo>
                  <a:cubicBezTo>
                    <a:pt x="145" y="269"/>
                    <a:pt x="144" y="269"/>
                    <a:pt x="143" y="271"/>
                  </a:cubicBezTo>
                  <a:close/>
                  <a:moveTo>
                    <a:pt x="185" y="280"/>
                  </a:moveTo>
                  <a:cubicBezTo>
                    <a:pt x="186" y="279"/>
                    <a:pt x="188" y="278"/>
                    <a:pt x="189" y="276"/>
                  </a:cubicBezTo>
                  <a:cubicBezTo>
                    <a:pt x="183" y="274"/>
                    <a:pt x="178" y="269"/>
                    <a:pt x="172" y="269"/>
                  </a:cubicBezTo>
                  <a:cubicBezTo>
                    <a:pt x="177" y="272"/>
                    <a:pt x="179" y="279"/>
                    <a:pt x="185" y="280"/>
                  </a:cubicBezTo>
                  <a:close/>
                  <a:moveTo>
                    <a:pt x="299" y="272"/>
                  </a:moveTo>
                  <a:cubicBezTo>
                    <a:pt x="301" y="272"/>
                    <a:pt x="302" y="275"/>
                    <a:pt x="304" y="275"/>
                  </a:cubicBezTo>
                  <a:cubicBezTo>
                    <a:pt x="305" y="274"/>
                    <a:pt x="307" y="271"/>
                    <a:pt x="306" y="270"/>
                  </a:cubicBezTo>
                  <a:cubicBezTo>
                    <a:pt x="305" y="269"/>
                    <a:pt x="300" y="268"/>
                    <a:pt x="299" y="272"/>
                  </a:cubicBezTo>
                  <a:close/>
                  <a:moveTo>
                    <a:pt x="430" y="272"/>
                  </a:moveTo>
                  <a:cubicBezTo>
                    <a:pt x="432" y="273"/>
                    <a:pt x="433" y="269"/>
                    <a:pt x="432" y="269"/>
                  </a:cubicBezTo>
                  <a:cubicBezTo>
                    <a:pt x="431" y="270"/>
                    <a:pt x="431" y="271"/>
                    <a:pt x="430" y="272"/>
                  </a:cubicBezTo>
                  <a:close/>
                  <a:moveTo>
                    <a:pt x="531" y="277"/>
                  </a:moveTo>
                  <a:cubicBezTo>
                    <a:pt x="531" y="279"/>
                    <a:pt x="534" y="279"/>
                    <a:pt x="534" y="282"/>
                  </a:cubicBezTo>
                  <a:cubicBezTo>
                    <a:pt x="532" y="284"/>
                    <a:pt x="531" y="282"/>
                    <a:pt x="529" y="283"/>
                  </a:cubicBezTo>
                  <a:cubicBezTo>
                    <a:pt x="527" y="286"/>
                    <a:pt x="528" y="290"/>
                    <a:pt x="529" y="294"/>
                  </a:cubicBezTo>
                  <a:cubicBezTo>
                    <a:pt x="520" y="300"/>
                    <a:pt x="521" y="314"/>
                    <a:pt x="516" y="323"/>
                  </a:cubicBezTo>
                  <a:cubicBezTo>
                    <a:pt x="519" y="323"/>
                    <a:pt x="521" y="318"/>
                    <a:pt x="524" y="316"/>
                  </a:cubicBezTo>
                  <a:cubicBezTo>
                    <a:pt x="529" y="300"/>
                    <a:pt x="536" y="287"/>
                    <a:pt x="540" y="271"/>
                  </a:cubicBezTo>
                  <a:cubicBezTo>
                    <a:pt x="537" y="271"/>
                    <a:pt x="536" y="269"/>
                    <a:pt x="533" y="269"/>
                  </a:cubicBezTo>
                  <a:cubicBezTo>
                    <a:pt x="533" y="272"/>
                    <a:pt x="532" y="274"/>
                    <a:pt x="531" y="277"/>
                  </a:cubicBezTo>
                  <a:close/>
                  <a:moveTo>
                    <a:pt x="401" y="272"/>
                  </a:moveTo>
                  <a:cubicBezTo>
                    <a:pt x="403" y="272"/>
                    <a:pt x="404" y="271"/>
                    <a:pt x="404" y="269"/>
                  </a:cubicBezTo>
                  <a:cubicBezTo>
                    <a:pt x="402" y="269"/>
                    <a:pt x="402" y="271"/>
                    <a:pt x="401" y="272"/>
                  </a:cubicBezTo>
                  <a:close/>
                  <a:moveTo>
                    <a:pt x="559" y="290"/>
                  </a:moveTo>
                  <a:cubicBezTo>
                    <a:pt x="563" y="284"/>
                    <a:pt x="566" y="278"/>
                    <a:pt x="567" y="270"/>
                  </a:cubicBezTo>
                  <a:cubicBezTo>
                    <a:pt x="567" y="270"/>
                    <a:pt x="567" y="269"/>
                    <a:pt x="566" y="269"/>
                  </a:cubicBezTo>
                  <a:cubicBezTo>
                    <a:pt x="562" y="275"/>
                    <a:pt x="560" y="284"/>
                    <a:pt x="559" y="290"/>
                  </a:cubicBezTo>
                  <a:close/>
                  <a:moveTo>
                    <a:pt x="287" y="274"/>
                  </a:moveTo>
                  <a:cubicBezTo>
                    <a:pt x="290" y="275"/>
                    <a:pt x="293" y="271"/>
                    <a:pt x="290" y="270"/>
                  </a:cubicBezTo>
                  <a:cubicBezTo>
                    <a:pt x="289" y="272"/>
                    <a:pt x="286" y="271"/>
                    <a:pt x="287" y="274"/>
                  </a:cubicBezTo>
                  <a:close/>
                  <a:moveTo>
                    <a:pt x="214" y="276"/>
                  </a:moveTo>
                  <a:cubicBezTo>
                    <a:pt x="217" y="276"/>
                    <a:pt x="218" y="274"/>
                    <a:pt x="220" y="272"/>
                  </a:cubicBezTo>
                  <a:cubicBezTo>
                    <a:pt x="217" y="269"/>
                    <a:pt x="212" y="273"/>
                    <a:pt x="214" y="276"/>
                  </a:cubicBezTo>
                  <a:close/>
                  <a:moveTo>
                    <a:pt x="502" y="277"/>
                  </a:moveTo>
                  <a:cubicBezTo>
                    <a:pt x="502" y="274"/>
                    <a:pt x="505" y="274"/>
                    <a:pt x="505" y="271"/>
                  </a:cubicBezTo>
                  <a:cubicBezTo>
                    <a:pt x="504" y="271"/>
                    <a:pt x="504" y="271"/>
                    <a:pt x="503" y="271"/>
                  </a:cubicBezTo>
                  <a:cubicBezTo>
                    <a:pt x="502" y="272"/>
                    <a:pt x="500" y="276"/>
                    <a:pt x="502" y="277"/>
                  </a:cubicBezTo>
                  <a:close/>
                  <a:moveTo>
                    <a:pt x="33" y="275"/>
                  </a:moveTo>
                  <a:cubicBezTo>
                    <a:pt x="33" y="274"/>
                    <a:pt x="34" y="271"/>
                    <a:pt x="32" y="271"/>
                  </a:cubicBezTo>
                  <a:cubicBezTo>
                    <a:pt x="32" y="272"/>
                    <a:pt x="31" y="275"/>
                    <a:pt x="33" y="275"/>
                  </a:cubicBezTo>
                  <a:close/>
                  <a:moveTo>
                    <a:pt x="56" y="280"/>
                  </a:moveTo>
                  <a:cubicBezTo>
                    <a:pt x="55" y="275"/>
                    <a:pt x="50" y="274"/>
                    <a:pt x="47" y="271"/>
                  </a:cubicBezTo>
                  <a:cubicBezTo>
                    <a:pt x="47" y="278"/>
                    <a:pt x="53" y="277"/>
                    <a:pt x="56" y="280"/>
                  </a:cubicBezTo>
                  <a:close/>
                  <a:moveTo>
                    <a:pt x="196" y="277"/>
                  </a:moveTo>
                  <a:cubicBezTo>
                    <a:pt x="199" y="278"/>
                    <a:pt x="202" y="281"/>
                    <a:pt x="206" y="282"/>
                  </a:cubicBezTo>
                  <a:cubicBezTo>
                    <a:pt x="205" y="280"/>
                    <a:pt x="208" y="282"/>
                    <a:pt x="207" y="280"/>
                  </a:cubicBezTo>
                  <a:cubicBezTo>
                    <a:pt x="203" y="277"/>
                    <a:pt x="199" y="269"/>
                    <a:pt x="196" y="277"/>
                  </a:cubicBezTo>
                  <a:close/>
                  <a:moveTo>
                    <a:pt x="361" y="276"/>
                  </a:moveTo>
                  <a:cubicBezTo>
                    <a:pt x="359" y="276"/>
                    <a:pt x="359" y="273"/>
                    <a:pt x="358" y="272"/>
                  </a:cubicBezTo>
                  <a:cubicBezTo>
                    <a:pt x="357" y="272"/>
                    <a:pt x="355" y="272"/>
                    <a:pt x="354" y="272"/>
                  </a:cubicBezTo>
                  <a:cubicBezTo>
                    <a:pt x="355" y="275"/>
                    <a:pt x="359" y="277"/>
                    <a:pt x="361" y="276"/>
                  </a:cubicBezTo>
                  <a:close/>
                  <a:moveTo>
                    <a:pt x="622" y="297"/>
                  </a:moveTo>
                  <a:cubicBezTo>
                    <a:pt x="621" y="298"/>
                    <a:pt x="617" y="301"/>
                    <a:pt x="620" y="302"/>
                  </a:cubicBezTo>
                  <a:cubicBezTo>
                    <a:pt x="624" y="293"/>
                    <a:pt x="630" y="284"/>
                    <a:pt x="629" y="273"/>
                  </a:cubicBezTo>
                  <a:cubicBezTo>
                    <a:pt x="625" y="280"/>
                    <a:pt x="623" y="288"/>
                    <a:pt x="622" y="297"/>
                  </a:cubicBezTo>
                  <a:close/>
                  <a:moveTo>
                    <a:pt x="86" y="276"/>
                  </a:moveTo>
                  <a:cubicBezTo>
                    <a:pt x="83" y="277"/>
                    <a:pt x="85" y="273"/>
                    <a:pt x="83" y="274"/>
                  </a:cubicBezTo>
                  <a:cubicBezTo>
                    <a:pt x="82" y="275"/>
                    <a:pt x="85" y="278"/>
                    <a:pt x="86" y="276"/>
                  </a:cubicBezTo>
                  <a:close/>
                  <a:moveTo>
                    <a:pt x="218" y="279"/>
                  </a:moveTo>
                  <a:cubicBezTo>
                    <a:pt x="220" y="280"/>
                    <a:pt x="222" y="282"/>
                    <a:pt x="225" y="282"/>
                  </a:cubicBezTo>
                  <a:cubicBezTo>
                    <a:pt x="227" y="281"/>
                    <a:pt x="229" y="279"/>
                    <a:pt x="230" y="277"/>
                  </a:cubicBezTo>
                  <a:cubicBezTo>
                    <a:pt x="226" y="274"/>
                    <a:pt x="221" y="273"/>
                    <a:pt x="218" y="279"/>
                  </a:cubicBezTo>
                  <a:close/>
                  <a:moveTo>
                    <a:pt x="272" y="277"/>
                  </a:moveTo>
                  <a:cubicBezTo>
                    <a:pt x="274" y="277"/>
                    <a:pt x="274" y="277"/>
                    <a:pt x="275" y="275"/>
                  </a:cubicBezTo>
                  <a:cubicBezTo>
                    <a:pt x="273" y="275"/>
                    <a:pt x="273" y="274"/>
                    <a:pt x="273" y="274"/>
                  </a:cubicBezTo>
                  <a:cubicBezTo>
                    <a:pt x="273" y="275"/>
                    <a:pt x="272" y="276"/>
                    <a:pt x="272" y="277"/>
                  </a:cubicBezTo>
                  <a:close/>
                  <a:moveTo>
                    <a:pt x="507" y="280"/>
                  </a:moveTo>
                  <a:cubicBezTo>
                    <a:pt x="507" y="282"/>
                    <a:pt x="508" y="283"/>
                    <a:pt x="510" y="283"/>
                  </a:cubicBezTo>
                  <a:cubicBezTo>
                    <a:pt x="510" y="281"/>
                    <a:pt x="512" y="276"/>
                    <a:pt x="511" y="274"/>
                  </a:cubicBezTo>
                  <a:cubicBezTo>
                    <a:pt x="510" y="277"/>
                    <a:pt x="507" y="277"/>
                    <a:pt x="507" y="280"/>
                  </a:cubicBezTo>
                  <a:close/>
                  <a:moveTo>
                    <a:pt x="536" y="300"/>
                  </a:moveTo>
                  <a:cubicBezTo>
                    <a:pt x="540" y="292"/>
                    <a:pt x="546" y="286"/>
                    <a:pt x="548" y="277"/>
                  </a:cubicBezTo>
                  <a:cubicBezTo>
                    <a:pt x="546" y="276"/>
                    <a:pt x="547" y="274"/>
                    <a:pt x="544" y="274"/>
                  </a:cubicBezTo>
                  <a:cubicBezTo>
                    <a:pt x="542" y="282"/>
                    <a:pt x="537" y="291"/>
                    <a:pt x="536" y="300"/>
                  </a:cubicBezTo>
                  <a:close/>
                  <a:moveTo>
                    <a:pt x="129" y="296"/>
                  </a:moveTo>
                  <a:cubicBezTo>
                    <a:pt x="123" y="289"/>
                    <a:pt x="118" y="281"/>
                    <a:pt x="111" y="274"/>
                  </a:cubicBezTo>
                  <a:cubicBezTo>
                    <a:pt x="115" y="283"/>
                    <a:pt x="120" y="292"/>
                    <a:pt x="129" y="296"/>
                  </a:cubicBezTo>
                  <a:close/>
                  <a:moveTo>
                    <a:pt x="291" y="278"/>
                  </a:moveTo>
                  <a:cubicBezTo>
                    <a:pt x="294" y="280"/>
                    <a:pt x="296" y="284"/>
                    <a:pt x="299" y="285"/>
                  </a:cubicBezTo>
                  <a:cubicBezTo>
                    <a:pt x="300" y="282"/>
                    <a:pt x="302" y="281"/>
                    <a:pt x="303" y="278"/>
                  </a:cubicBezTo>
                  <a:cubicBezTo>
                    <a:pt x="299" y="276"/>
                    <a:pt x="293" y="272"/>
                    <a:pt x="291" y="278"/>
                  </a:cubicBezTo>
                  <a:close/>
                  <a:moveTo>
                    <a:pt x="334" y="278"/>
                  </a:moveTo>
                  <a:cubicBezTo>
                    <a:pt x="335" y="280"/>
                    <a:pt x="335" y="281"/>
                    <a:pt x="338" y="281"/>
                  </a:cubicBezTo>
                  <a:cubicBezTo>
                    <a:pt x="339" y="279"/>
                    <a:pt x="342" y="279"/>
                    <a:pt x="343" y="275"/>
                  </a:cubicBezTo>
                  <a:cubicBezTo>
                    <a:pt x="339" y="273"/>
                    <a:pt x="337" y="277"/>
                    <a:pt x="334" y="278"/>
                  </a:cubicBezTo>
                  <a:close/>
                  <a:moveTo>
                    <a:pt x="447" y="285"/>
                  </a:moveTo>
                  <a:cubicBezTo>
                    <a:pt x="449" y="286"/>
                    <a:pt x="451" y="288"/>
                    <a:pt x="454" y="288"/>
                  </a:cubicBezTo>
                  <a:cubicBezTo>
                    <a:pt x="456" y="285"/>
                    <a:pt x="457" y="282"/>
                    <a:pt x="459" y="279"/>
                  </a:cubicBezTo>
                  <a:cubicBezTo>
                    <a:pt x="455" y="278"/>
                    <a:pt x="455" y="274"/>
                    <a:pt x="451" y="274"/>
                  </a:cubicBezTo>
                  <a:cubicBezTo>
                    <a:pt x="450" y="278"/>
                    <a:pt x="448" y="280"/>
                    <a:pt x="447" y="285"/>
                  </a:cubicBezTo>
                  <a:close/>
                  <a:moveTo>
                    <a:pt x="601" y="300"/>
                  </a:moveTo>
                  <a:cubicBezTo>
                    <a:pt x="606" y="296"/>
                    <a:pt x="610" y="284"/>
                    <a:pt x="608" y="274"/>
                  </a:cubicBezTo>
                  <a:cubicBezTo>
                    <a:pt x="607" y="284"/>
                    <a:pt x="601" y="292"/>
                    <a:pt x="601" y="300"/>
                  </a:cubicBezTo>
                  <a:close/>
                  <a:moveTo>
                    <a:pt x="175" y="290"/>
                  </a:moveTo>
                  <a:cubicBezTo>
                    <a:pt x="174" y="283"/>
                    <a:pt x="166" y="278"/>
                    <a:pt x="160" y="275"/>
                  </a:cubicBezTo>
                  <a:cubicBezTo>
                    <a:pt x="162" y="280"/>
                    <a:pt x="169" y="286"/>
                    <a:pt x="175" y="290"/>
                  </a:cubicBezTo>
                  <a:close/>
                  <a:moveTo>
                    <a:pt x="308" y="277"/>
                  </a:moveTo>
                  <a:cubicBezTo>
                    <a:pt x="310" y="278"/>
                    <a:pt x="311" y="277"/>
                    <a:pt x="310" y="275"/>
                  </a:cubicBezTo>
                  <a:cubicBezTo>
                    <a:pt x="310" y="275"/>
                    <a:pt x="309" y="275"/>
                    <a:pt x="309" y="275"/>
                  </a:cubicBezTo>
                  <a:cubicBezTo>
                    <a:pt x="309" y="276"/>
                    <a:pt x="308" y="276"/>
                    <a:pt x="308" y="277"/>
                  </a:cubicBezTo>
                  <a:close/>
                  <a:moveTo>
                    <a:pt x="515" y="280"/>
                  </a:moveTo>
                  <a:cubicBezTo>
                    <a:pt x="517" y="280"/>
                    <a:pt x="518" y="274"/>
                    <a:pt x="515" y="275"/>
                  </a:cubicBezTo>
                  <a:cubicBezTo>
                    <a:pt x="516" y="277"/>
                    <a:pt x="514" y="278"/>
                    <a:pt x="515" y="280"/>
                  </a:cubicBezTo>
                  <a:close/>
                  <a:moveTo>
                    <a:pt x="109" y="280"/>
                  </a:moveTo>
                  <a:cubicBezTo>
                    <a:pt x="107" y="279"/>
                    <a:pt x="106" y="277"/>
                    <a:pt x="104" y="275"/>
                  </a:cubicBezTo>
                  <a:cubicBezTo>
                    <a:pt x="104" y="278"/>
                    <a:pt x="107" y="281"/>
                    <a:pt x="109" y="280"/>
                  </a:cubicBezTo>
                  <a:close/>
                  <a:moveTo>
                    <a:pt x="351" y="277"/>
                  </a:moveTo>
                  <a:cubicBezTo>
                    <a:pt x="351" y="277"/>
                    <a:pt x="351" y="278"/>
                    <a:pt x="351" y="279"/>
                  </a:cubicBezTo>
                  <a:cubicBezTo>
                    <a:pt x="354" y="283"/>
                    <a:pt x="358" y="286"/>
                    <a:pt x="361" y="290"/>
                  </a:cubicBezTo>
                  <a:cubicBezTo>
                    <a:pt x="363" y="292"/>
                    <a:pt x="363" y="296"/>
                    <a:pt x="366" y="295"/>
                  </a:cubicBezTo>
                  <a:cubicBezTo>
                    <a:pt x="366" y="287"/>
                    <a:pt x="360" y="276"/>
                    <a:pt x="351" y="277"/>
                  </a:cubicBezTo>
                  <a:close/>
                  <a:moveTo>
                    <a:pt x="400" y="278"/>
                  </a:moveTo>
                  <a:cubicBezTo>
                    <a:pt x="402" y="279"/>
                    <a:pt x="403" y="278"/>
                    <a:pt x="403" y="276"/>
                  </a:cubicBezTo>
                  <a:cubicBezTo>
                    <a:pt x="403" y="276"/>
                    <a:pt x="402" y="276"/>
                    <a:pt x="402" y="276"/>
                  </a:cubicBezTo>
                  <a:cubicBezTo>
                    <a:pt x="402" y="277"/>
                    <a:pt x="401" y="277"/>
                    <a:pt x="400" y="278"/>
                  </a:cubicBezTo>
                  <a:close/>
                  <a:moveTo>
                    <a:pt x="427" y="278"/>
                  </a:moveTo>
                  <a:cubicBezTo>
                    <a:pt x="427" y="280"/>
                    <a:pt x="428" y="281"/>
                    <a:pt x="429" y="282"/>
                  </a:cubicBezTo>
                  <a:cubicBezTo>
                    <a:pt x="429" y="281"/>
                    <a:pt x="429" y="277"/>
                    <a:pt x="429" y="277"/>
                  </a:cubicBezTo>
                  <a:cubicBezTo>
                    <a:pt x="429" y="278"/>
                    <a:pt x="428" y="277"/>
                    <a:pt x="427" y="278"/>
                  </a:cubicBezTo>
                  <a:close/>
                  <a:moveTo>
                    <a:pt x="524" y="284"/>
                  </a:moveTo>
                  <a:cubicBezTo>
                    <a:pt x="529" y="282"/>
                    <a:pt x="523" y="277"/>
                    <a:pt x="520" y="277"/>
                  </a:cubicBezTo>
                  <a:cubicBezTo>
                    <a:pt x="521" y="280"/>
                    <a:pt x="523" y="281"/>
                    <a:pt x="524" y="284"/>
                  </a:cubicBezTo>
                  <a:close/>
                  <a:moveTo>
                    <a:pt x="311" y="280"/>
                  </a:moveTo>
                  <a:cubicBezTo>
                    <a:pt x="314" y="281"/>
                    <a:pt x="315" y="284"/>
                    <a:pt x="319" y="284"/>
                  </a:cubicBezTo>
                  <a:cubicBezTo>
                    <a:pt x="318" y="280"/>
                    <a:pt x="315" y="279"/>
                    <a:pt x="312" y="277"/>
                  </a:cubicBezTo>
                  <a:cubicBezTo>
                    <a:pt x="312" y="279"/>
                    <a:pt x="311" y="278"/>
                    <a:pt x="311" y="280"/>
                  </a:cubicBezTo>
                  <a:close/>
                  <a:moveTo>
                    <a:pt x="482" y="286"/>
                  </a:moveTo>
                  <a:cubicBezTo>
                    <a:pt x="485" y="287"/>
                    <a:pt x="486" y="290"/>
                    <a:pt x="488" y="290"/>
                  </a:cubicBezTo>
                  <a:cubicBezTo>
                    <a:pt x="489" y="287"/>
                    <a:pt x="490" y="285"/>
                    <a:pt x="492" y="283"/>
                  </a:cubicBezTo>
                  <a:cubicBezTo>
                    <a:pt x="492" y="273"/>
                    <a:pt x="482" y="278"/>
                    <a:pt x="482" y="286"/>
                  </a:cubicBezTo>
                  <a:close/>
                  <a:moveTo>
                    <a:pt x="565" y="306"/>
                  </a:moveTo>
                  <a:cubicBezTo>
                    <a:pt x="566" y="304"/>
                    <a:pt x="568" y="303"/>
                    <a:pt x="570" y="302"/>
                  </a:cubicBezTo>
                  <a:cubicBezTo>
                    <a:pt x="570" y="292"/>
                    <a:pt x="578" y="285"/>
                    <a:pt x="576" y="277"/>
                  </a:cubicBezTo>
                  <a:cubicBezTo>
                    <a:pt x="573" y="287"/>
                    <a:pt x="565" y="297"/>
                    <a:pt x="565" y="306"/>
                  </a:cubicBezTo>
                  <a:close/>
                  <a:moveTo>
                    <a:pt x="55" y="292"/>
                  </a:moveTo>
                  <a:cubicBezTo>
                    <a:pt x="54" y="288"/>
                    <a:pt x="53" y="287"/>
                    <a:pt x="54" y="283"/>
                  </a:cubicBezTo>
                  <a:cubicBezTo>
                    <a:pt x="51" y="282"/>
                    <a:pt x="50" y="279"/>
                    <a:pt x="47" y="279"/>
                  </a:cubicBezTo>
                  <a:cubicBezTo>
                    <a:pt x="46" y="287"/>
                    <a:pt x="50" y="290"/>
                    <a:pt x="55" y="292"/>
                  </a:cubicBezTo>
                  <a:close/>
                  <a:moveTo>
                    <a:pt x="154" y="280"/>
                  </a:moveTo>
                  <a:cubicBezTo>
                    <a:pt x="156" y="281"/>
                    <a:pt x="157" y="283"/>
                    <a:pt x="160" y="283"/>
                  </a:cubicBezTo>
                  <a:cubicBezTo>
                    <a:pt x="159" y="281"/>
                    <a:pt x="156" y="277"/>
                    <a:pt x="154" y="280"/>
                  </a:cubicBezTo>
                  <a:close/>
                  <a:moveTo>
                    <a:pt x="189" y="283"/>
                  </a:moveTo>
                  <a:cubicBezTo>
                    <a:pt x="191" y="285"/>
                    <a:pt x="195" y="286"/>
                    <a:pt x="198" y="288"/>
                  </a:cubicBezTo>
                  <a:cubicBezTo>
                    <a:pt x="200" y="287"/>
                    <a:pt x="202" y="286"/>
                    <a:pt x="203" y="283"/>
                  </a:cubicBezTo>
                  <a:cubicBezTo>
                    <a:pt x="197" y="282"/>
                    <a:pt x="192" y="275"/>
                    <a:pt x="189" y="283"/>
                  </a:cubicBezTo>
                  <a:close/>
                  <a:moveTo>
                    <a:pt x="268" y="286"/>
                  </a:moveTo>
                  <a:cubicBezTo>
                    <a:pt x="266" y="286"/>
                    <a:pt x="265" y="287"/>
                    <a:pt x="264" y="288"/>
                  </a:cubicBezTo>
                  <a:cubicBezTo>
                    <a:pt x="266" y="291"/>
                    <a:pt x="268" y="290"/>
                    <a:pt x="271" y="290"/>
                  </a:cubicBezTo>
                  <a:cubicBezTo>
                    <a:pt x="272" y="285"/>
                    <a:pt x="278" y="285"/>
                    <a:pt x="279" y="280"/>
                  </a:cubicBezTo>
                  <a:cubicBezTo>
                    <a:pt x="276" y="276"/>
                    <a:pt x="271" y="284"/>
                    <a:pt x="268" y="286"/>
                  </a:cubicBezTo>
                  <a:close/>
                  <a:moveTo>
                    <a:pt x="581" y="318"/>
                  </a:moveTo>
                  <a:cubicBezTo>
                    <a:pt x="583" y="316"/>
                    <a:pt x="585" y="315"/>
                    <a:pt x="587" y="313"/>
                  </a:cubicBezTo>
                  <a:cubicBezTo>
                    <a:pt x="589" y="299"/>
                    <a:pt x="595" y="293"/>
                    <a:pt x="597" y="279"/>
                  </a:cubicBezTo>
                  <a:cubicBezTo>
                    <a:pt x="596" y="279"/>
                    <a:pt x="596" y="278"/>
                    <a:pt x="595" y="279"/>
                  </a:cubicBezTo>
                  <a:cubicBezTo>
                    <a:pt x="590" y="290"/>
                    <a:pt x="584" y="306"/>
                    <a:pt x="581" y="318"/>
                  </a:cubicBezTo>
                  <a:close/>
                  <a:moveTo>
                    <a:pt x="125" y="286"/>
                  </a:moveTo>
                  <a:cubicBezTo>
                    <a:pt x="125" y="285"/>
                    <a:pt x="126" y="284"/>
                    <a:pt x="126" y="284"/>
                  </a:cubicBezTo>
                  <a:cubicBezTo>
                    <a:pt x="126" y="281"/>
                    <a:pt x="123" y="282"/>
                    <a:pt x="123" y="279"/>
                  </a:cubicBezTo>
                  <a:cubicBezTo>
                    <a:pt x="122" y="279"/>
                    <a:pt x="120" y="278"/>
                    <a:pt x="120" y="280"/>
                  </a:cubicBezTo>
                  <a:cubicBezTo>
                    <a:pt x="122" y="281"/>
                    <a:pt x="122" y="286"/>
                    <a:pt x="125" y="286"/>
                  </a:cubicBezTo>
                  <a:close/>
                  <a:moveTo>
                    <a:pt x="375" y="285"/>
                  </a:moveTo>
                  <a:cubicBezTo>
                    <a:pt x="374" y="283"/>
                    <a:pt x="369" y="279"/>
                    <a:pt x="366" y="280"/>
                  </a:cubicBezTo>
                  <a:cubicBezTo>
                    <a:pt x="369" y="282"/>
                    <a:pt x="371" y="285"/>
                    <a:pt x="375" y="285"/>
                  </a:cubicBezTo>
                  <a:close/>
                  <a:moveTo>
                    <a:pt x="229" y="285"/>
                  </a:moveTo>
                  <a:cubicBezTo>
                    <a:pt x="235" y="289"/>
                    <a:pt x="239" y="293"/>
                    <a:pt x="247" y="296"/>
                  </a:cubicBezTo>
                  <a:cubicBezTo>
                    <a:pt x="247" y="294"/>
                    <a:pt x="248" y="294"/>
                    <a:pt x="249" y="294"/>
                  </a:cubicBezTo>
                  <a:cubicBezTo>
                    <a:pt x="245" y="288"/>
                    <a:pt x="234" y="274"/>
                    <a:pt x="229" y="285"/>
                  </a:cubicBezTo>
                  <a:close/>
                  <a:moveTo>
                    <a:pt x="248" y="283"/>
                  </a:moveTo>
                  <a:cubicBezTo>
                    <a:pt x="244" y="284"/>
                    <a:pt x="245" y="281"/>
                    <a:pt x="243" y="280"/>
                  </a:cubicBezTo>
                  <a:cubicBezTo>
                    <a:pt x="242" y="281"/>
                    <a:pt x="243" y="281"/>
                    <a:pt x="243" y="283"/>
                  </a:cubicBezTo>
                  <a:cubicBezTo>
                    <a:pt x="245" y="282"/>
                    <a:pt x="247" y="286"/>
                    <a:pt x="248" y="283"/>
                  </a:cubicBezTo>
                  <a:close/>
                  <a:moveTo>
                    <a:pt x="420" y="285"/>
                  </a:moveTo>
                  <a:cubicBezTo>
                    <a:pt x="422" y="283"/>
                    <a:pt x="421" y="282"/>
                    <a:pt x="420" y="280"/>
                  </a:cubicBezTo>
                  <a:cubicBezTo>
                    <a:pt x="420" y="280"/>
                    <a:pt x="419" y="280"/>
                    <a:pt x="418" y="280"/>
                  </a:cubicBezTo>
                  <a:cubicBezTo>
                    <a:pt x="416" y="282"/>
                    <a:pt x="418" y="284"/>
                    <a:pt x="420" y="285"/>
                  </a:cubicBezTo>
                  <a:close/>
                  <a:moveTo>
                    <a:pt x="516" y="289"/>
                  </a:moveTo>
                  <a:cubicBezTo>
                    <a:pt x="519" y="289"/>
                    <a:pt x="520" y="292"/>
                    <a:pt x="522" y="292"/>
                  </a:cubicBezTo>
                  <a:cubicBezTo>
                    <a:pt x="525" y="287"/>
                    <a:pt x="520" y="283"/>
                    <a:pt x="519" y="280"/>
                  </a:cubicBezTo>
                  <a:cubicBezTo>
                    <a:pt x="518" y="283"/>
                    <a:pt x="517" y="285"/>
                    <a:pt x="516" y="289"/>
                  </a:cubicBezTo>
                  <a:close/>
                  <a:moveTo>
                    <a:pt x="26" y="287"/>
                  </a:moveTo>
                  <a:cubicBezTo>
                    <a:pt x="26" y="286"/>
                    <a:pt x="27" y="280"/>
                    <a:pt x="23" y="280"/>
                  </a:cubicBezTo>
                  <a:cubicBezTo>
                    <a:pt x="23" y="284"/>
                    <a:pt x="23" y="287"/>
                    <a:pt x="26" y="287"/>
                  </a:cubicBezTo>
                  <a:close/>
                  <a:moveTo>
                    <a:pt x="396" y="287"/>
                  </a:moveTo>
                  <a:cubicBezTo>
                    <a:pt x="398" y="286"/>
                    <a:pt x="400" y="285"/>
                    <a:pt x="400" y="283"/>
                  </a:cubicBezTo>
                  <a:cubicBezTo>
                    <a:pt x="398" y="283"/>
                    <a:pt x="399" y="281"/>
                    <a:pt x="397" y="282"/>
                  </a:cubicBezTo>
                  <a:cubicBezTo>
                    <a:pt x="397" y="284"/>
                    <a:pt x="396" y="285"/>
                    <a:pt x="396" y="287"/>
                  </a:cubicBezTo>
                  <a:close/>
                  <a:moveTo>
                    <a:pt x="434" y="285"/>
                  </a:moveTo>
                  <a:cubicBezTo>
                    <a:pt x="435" y="286"/>
                    <a:pt x="436" y="286"/>
                    <a:pt x="437" y="287"/>
                  </a:cubicBezTo>
                  <a:cubicBezTo>
                    <a:pt x="438" y="285"/>
                    <a:pt x="439" y="284"/>
                    <a:pt x="439" y="282"/>
                  </a:cubicBezTo>
                  <a:cubicBezTo>
                    <a:pt x="437" y="281"/>
                    <a:pt x="435" y="284"/>
                    <a:pt x="434" y="285"/>
                  </a:cubicBezTo>
                  <a:close/>
                  <a:moveTo>
                    <a:pt x="168" y="294"/>
                  </a:moveTo>
                  <a:cubicBezTo>
                    <a:pt x="161" y="291"/>
                    <a:pt x="157" y="284"/>
                    <a:pt x="148" y="282"/>
                  </a:cubicBezTo>
                  <a:cubicBezTo>
                    <a:pt x="151" y="289"/>
                    <a:pt x="161" y="293"/>
                    <a:pt x="168" y="294"/>
                  </a:cubicBezTo>
                  <a:close/>
                  <a:moveTo>
                    <a:pt x="332" y="287"/>
                  </a:moveTo>
                  <a:cubicBezTo>
                    <a:pt x="332" y="286"/>
                    <a:pt x="332" y="286"/>
                    <a:pt x="332" y="286"/>
                  </a:cubicBezTo>
                  <a:cubicBezTo>
                    <a:pt x="332" y="286"/>
                    <a:pt x="332" y="286"/>
                    <a:pt x="332" y="285"/>
                  </a:cubicBezTo>
                  <a:cubicBezTo>
                    <a:pt x="331" y="284"/>
                    <a:pt x="329" y="283"/>
                    <a:pt x="327" y="282"/>
                  </a:cubicBezTo>
                  <a:cubicBezTo>
                    <a:pt x="327" y="285"/>
                    <a:pt x="330" y="286"/>
                    <a:pt x="332" y="287"/>
                  </a:cubicBezTo>
                  <a:close/>
                  <a:moveTo>
                    <a:pt x="346" y="285"/>
                  </a:moveTo>
                  <a:cubicBezTo>
                    <a:pt x="348" y="287"/>
                    <a:pt x="353" y="292"/>
                    <a:pt x="355" y="290"/>
                  </a:cubicBezTo>
                  <a:cubicBezTo>
                    <a:pt x="352" y="288"/>
                    <a:pt x="352" y="283"/>
                    <a:pt x="347" y="282"/>
                  </a:cubicBezTo>
                  <a:cubicBezTo>
                    <a:pt x="348" y="284"/>
                    <a:pt x="345" y="283"/>
                    <a:pt x="346" y="285"/>
                  </a:cubicBezTo>
                  <a:close/>
                  <a:moveTo>
                    <a:pt x="103" y="309"/>
                  </a:moveTo>
                  <a:cubicBezTo>
                    <a:pt x="107" y="310"/>
                    <a:pt x="108" y="316"/>
                    <a:pt x="113" y="314"/>
                  </a:cubicBezTo>
                  <a:cubicBezTo>
                    <a:pt x="111" y="310"/>
                    <a:pt x="110" y="304"/>
                    <a:pt x="108" y="299"/>
                  </a:cubicBezTo>
                  <a:cubicBezTo>
                    <a:pt x="101" y="294"/>
                    <a:pt x="96" y="287"/>
                    <a:pt x="89" y="283"/>
                  </a:cubicBezTo>
                  <a:cubicBezTo>
                    <a:pt x="93" y="292"/>
                    <a:pt x="99" y="300"/>
                    <a:pt x="103" y="309"/>
                  </a:cubicBezTo>
                  <a:close/>
                  <a:moveTo>
                    <a:pt x="176" y="285"/>
                  </a:moveTo>
                  <a:cubicBezTo>
                    <a:pt x="178" y="286"/>
                    <a:pt x="177" y="285"/>
                    <a:pt x="179" y="286"/>
                  </a:cubicBezTo>
                  <a:cubicBezTo>
                    <a:pt x="179" y="284"/>
                    <a:pt x="178" y="284"/>
                    <a:pt x="177" y="283"/>
                  </a:cubicBezTo>
                  <a:cubicBezTo>
                    <a:pt x="177" y="284"/>
                    <a:pt x="176" y="284"/>
                    <a:pt x="176" y="285"/>
                  </a:cubicBezTo>
                  <a:close/>
                  <a:moveTo>
                    <a:pt x="304" y="288"/>
                  </a:moveTo>
                  <a:cubicBezTo>
                    <a:pt x="306" y="288"/>
                    <a:pt x="306" y="290"/>
                    <a:pt x="309" y="290"/>
                  </a:cubicBezTo>
                  <a:cubicBezTo>
                    <a:pt x="310" y="288"/>
                    <a:pt x="314" y="288"/>
                    <a:pt x="314" y="285"/>
                  </a:cubicBezTo>
                  <a:cubicBezTo>
                    <a:pt x="310" y="281"/>
                    <a:pt x="305" y="284"/>
                    <a:pt x="304" y="288"/>
                  </a:cubicBezTo>
                  <a:close/>
                  <a:moveTo>
                    <a:pt x="66" y="286"/>
                  </a:moveTo>
                  <a:cubicBezTo>
                    <a:pt x="66" y="285"/>
                    <a:pt x="66" y="284"/>
                    <a:pt x="66" y="284"/>
                  </a:cubicBezTo>
                  <a:cubicBezTo>
                    <a:pt x="65" y="284"/>
                    <a:pt x="63" y="284"/>
                    <a:pt x="63" y="283"/>
                  </a:cubicBezTo>
                  <a:cubicBezTo>
                    <a:pt x="63" y="285"/>
                    <a:pt x="64" y="285"/>
                    <a:pt x="66" y="286"/>
                  </a:cubicBezTo>
                  <a:close/>
                  <a:moveTo>
                    <a:pt x="93" y="299"/>
                  </a:moveTo>
                  <a:cubicBezTo>
                    <a:pt x="89" y="295"/>
                    <a:pt x="88" y="287"/>
                    <a:pt x="83" y="284"/>
                  </a:cubicBezTo>
                  <a:cubicBezTo>
                    <a:pt x="83" y="291"/>
                    <a:pt x="87" y="299"/>
                    <a:pt x="93" y="299"/>
                  </a:cubicBezTo>
                  <a:close/>
                  <a:moveTo>
                    <a:pt x="283" y="284"/>
                  </a:moveTo>
                  <a:cubicBezTo>
                    <a:pt x="278" y="286"/>
                    <a:pt x="275" y="290"/>
                    <a:pt x="271" y="293"/>
                  </a:cubicBezTo>
                  <a:cubicBezTo>
                    <a:pt x="276" y="295"/>
                    <a:pt x="281" y="303"/>
                    <a:pt x="287" y="303"/>
                  </a:cubicBezTo>
                  <a:cubicBezTo>
                    <a:pt x="291" y="303"/>
                    <a:pt x="292" y="299"/>
                    <a:pt x="296" y="299"/>
                  </a:cubicBezTo>
                  <a:cubicBezTo>
                    <a:pt x="295" y="292"/>
                    <a:pt x="288" y="288"/>
                    <a:pt x="283" y="284"/>
                  </a:cubicBezTo>
                  <a:close/>
                  <a:moveTo>
                    <a:pt x="414" y="288"/>
                  </a:moveTo>
                  <a:cubicBezTo>
                    <a:pt x="415" y="287"/>
                    <a:pt x="417" y="287"/>
                    <a:pt x="417" y="286"/>
                  </a:cubicBezTo>
                  <a:cubicBezTo>
                    <a:pt x="416" y="285"/>
                    <a:pt x="415" y="285"/>
                    <a:pt x="414" y="285"/>
                  </a:cubicBezTo>
                  <a:cubicBezTo>
                    <a:pt x="413" y="285"/>
                    <a:pt x="413" y="287"/>
                    <a:pt x="414" y="288"/>
                  </a:cubicBezTo>
                  <a:close/>
                  <a:moveTo>
                    <a:pt x="326" y="289"/>
                  </a:moveTo>
                  <a:cubicBezTo>
                    <a:pt x="324" y="288"/>
                    <a:pt x="324" y="286"/>
                    <a:pt x="322" y="286"/>
                  </a:cubicBezTo>
                  <a:cubicBezTo>
                    <a:pt x="322" y="288"/>
                    <a:pt x="325" y="289"/>
                    <a:pt x="326" y="289"/>
                  </a:cubicBezTo>
                  <a:close/>
                  <a:moveTo>
                    <a:pt x="563" y="293"/>
                  </a:moveTo>
                  <a:cubicBezTo>
                    <a:pt x="566" y="293"/>
                    <a:pt x="567" y="287"/>
                    <a:pt x="566" y="286"/>
                  </a:cubicBezTo>
                  <a:cubicBezTo>
                    <a:pt x="565" y="288"/>
                    <a:pt x="565" y="291"/>
                    <a:pt x="563" y="293"/>
                  </a:cubicBezTo>
                  <a:close/>
                  <a:moveTo>
                    <a:pt x="300" y="295"/>
                  </a:moveTo>
                  <a:cubicBezTo>
                    <a:pt x="302" y="295"/>
                    <a:pt x="304" y="294"/>
                    <a:pt x="305" y="292"/>
                  </a:cubicBezTo>
                  <a:cubicBezTo>
                    <a:pt x="302" y="291"/>
                    <a:pt x="299" y="286"/>
                    <a:pt x="295" y="287"/>
                  </a:cubicBezTo>
                  <a:cubicBezTo>
                    <a:pt x="297" y="289"/>
                    <a:pt x="298" y="293"/>
                    <a:pt x="300" y="295"/>
                  </a:cubicBezTo>
                  <a:close/>
                  <a:moveTo>
                    <a:pt x="371" y="292"/>
                  </a:moveTo>
                  <a:cubicBezTo>
                    <a:pt x="372" y="291"/>
                    <a:pt x="373" y="290"/>
                    <a:pt x="373" y="288"/>
                  </a:cubicBezTo>
                  <a:cubicBezTo>
                    <a:pt x="372" y="287"/>
                    <a:pt x="370" y="285"/>
                    <a:pt x="369" y="287"/>
                  </a:cubicBezTo>
                  <a:cubicBezTo>
                    <a:pt x="370" y="288"/>
                    <a:pt x="369" y="292"/>
                    <a:pt x="371" y="292"/>
                  </a:cubicBezTo>
                  <a:close/>
                  <a:moveTo>
                    <a:pt x="45" y="300"/>
                  </a:moveTo>
                  <a:cubicBezTo>
                    <a:pt x="45" y="294"/>
                    <a:pt x="42" y="290"/>
                    <a:pt x="38" y="287"/>
                  </a:cubicBezTo>
                  <a:cubicBezTo>
                    <a:pt x="39" y="293"/>
                    <a:pt x="40" y="299"/>
                    <a:pt x="45" y="300"/>
                  </a:cubicBezTo>
                  <a:close/>
                  <a:moveTo>
                    <a:pt x="202" y="291"/>
                  </a:moveTo>
                  <a:cubicBezTo>
                    <a:pt x="205" y="292"/>
                    <a:pt x="207" y="294"/>
                    <a:pt x="210" y="295"/>
                  </a:cubicBezTo>
                  <a:cubicBezTo>
                    <a:pt x="212" y="293"/>
                    <a:pt x="214" y="293"/>
                    <a:pt x="214" y="290"/>
                  </a:cubicBezTo>
                  <a:cubicBezTo>
                    <a:pt x="210" y="288"/>
                    <a:pt x="205" y="285"/>
                    <a:pt x="202" y="291"/>
                  </a:cubicBezTo>
                  <a:close/>
                  <a:moveTo>
                    <a:pt x="429" y="291"/>
                  </a:moveTo>
                  <a:cubicBezTo>
                    <a:pt x="431" y="292"/>
                    <a:pt x="432" y="293"/>
                    <a:pt x="434" y="294"/>
                  </a:cubicBezTo>
                  <a:cubicBezTo>
                    <a:pt x="435" y="293"/>
                    <a:pt x="436" y="291"/>
                    <a:pt x="436" y="289"/>
                  </a:cubicBezTo>
                  <a:cubicBezTo>
                    <a:pt x="434" y="291"/>
                    <a:pt x="433" y="287"/>
                    <a:pt x="430" y="287"/>
                  </a:cubicBezTo>
                  <a:cubicBezTo>
                    <a:pt x="430" y="288"/>
                    <a:pt x="428" y="289"/>
                    <a:pt x="429" y="291"/>
                  </a:cubicBezTo>
                  <a:close/>
                  <a:moveTo>
                    <a:pt x="442" y="290"/>
                  </a:moveTo>
                  <a:cubicBezTo>
                    <a:pt x="443" y="289"/>
                    <a:pt x="443" y="287"/>
                    <a:pt x="441" y="287"/>
                  </a:cubicBezTo>
                  <a:cubicBezTo>
                    <a:pt x="441" y="288"/>
                    <a:pt x="440" y="290"/>
                    <a:pt x="442" y="290"/>
                  </a:cubicBezTo>
                  <a:close/>
                  <a:moveTo>
                    <a:pt x="444" y="292"/>
                  </a:moveTo>
                  <a:cubicBezTo>
                    <a:pt x="445" y="294"/>
                    <a:pt x="451" y="294"/>
                    <a:pt x="451" y="291"/>
                  </a:cubicBezTo>
                  <a:cubicBezTo>
                    <a:pt x="450" y="286"/>
                    <a:pt x="444" y="286"/>
                    <a:pt x="444" y="292"/>
                  </a:cubicBezTo>
                  <a:close/>
                  <a:moveTo>
                    <a:pt x="459" y="293"/>
                  </a:moveTo>
                  <a:cubicBezTo>
                    <a:pt x="461" y="294"/>
                    <a:pt x="466" y="289"/>
                    <a:pt x="465" y="287"/>
                  </a:cubicBezTo>
                  <a:cubicBezTo>
                    <a:pt x="463" y="289"/>
                    <a:pt x="459" y="289"/>
                    <a:pt x="459" y="293"/>
                  </a:cubicBezTo>
                  <a:close/>
                  <a:moveTo>
                    <a:pt x="182" y="288"/>
                  </a:moveTo>
                  <a:cubicBezTo>
                    <a:pt x="183" y="292"/>
                    <a:pt x="186" y="295"/>
                    <a:pt x="190" y="294"/>
                  </a:cubicBezTo>
                  <a:cubicBezTo>
                    <a:pt x="188" y="292"/>
                    <a:pt x="186" y="286"/>
                    <a:pt x="182" y="288"/>
                  </a:cubicBezTo>
                  <a:close/>
                  <a:moveTo>
                    <a:pt x="617" y="293"/>
                  </a:moveTo>
                  <a:cubicBezTo>
                    <a:pt x="619" y="293"/>
                    <a:pt x="620" y="289"/>
                    <a:pt x="619" y="288"/>
                  </a:cubicBezTo>
                  <a:cubicBezTo>
                    <a:pt x="618" y="289"/>
                    <a:pt x="617" y="291"/>
                    <a:pt x="617" y="293"/>
                  </a:cubicBezTo>
                  <a:close/>
                  <a:moveTo>
                    <a:pt x="470" y="300"/>
                  </a:moveTo>
                  <a:cubicBezTo>
                    <a:pt x="472" y="297"/>
                    <a:pt x="473" y="294"/>
                    <a:pt x="474" y="289"/>
                  </a:cubicBezTo>
                  <a:cubicBezTo>
                    <a:pt x="473" y="289"/>
                    <a:pt x="472" y="289"/>
                    <a:pt x="471" y="288"/>
                  </a:cubicBezTo>
                  <a:cubicBezTo>
                    <a:pt x="472" y="293"/>
                    <a:pt x="465" y="297"/>
                    <a:pt x="470" y="300"/>
                  </a:cubicBezTo>
                  <a:close/>
                  <a:moveTo>
                    <a:pt x="496" y="296"/>
                  </a:moveTo>
                  <a:cubicBezTo>
                    <a:pt x="496" y="293"/>
                    <a:pt x="499" y="291"/>
                    <a:pt x="498" y="288"/>
                  </a:cubicBezTo>
                  <a:cubicBezTo>
                    <a:pt x="496" y="289"/>
                    <a:pt x="492" y="295"/>
                    <a:pt x="496" y="296"/>
                  </a:cubicBezTo>
                  <a:close/>
                  <a:moveTo>
                    <a:pt x="312" y="292"/>
                  </a:moveTo>
                  <a:cubicBezTo>
                    <a:pt x="314" y="294"/>
                    <a:pt x="316" y="296"/>
                    <a:pt x="319" y="297"/>
                  </a:cubicBezTo>
                  <a:cubicBezTo>
                    <a:pt x="320" y="295"/>
                    <a:pt x="322" y="294"/>
                    <a:pt x="323" y="292"/>
                  </a:cubicBezTo>
                  <a:cubicBezTo>
                    <a:pt x="320" y="288"/>
                    <a:pt x="314" y="289"/>
                    <a:pt x="312" y="292"/>
                  </a:cubicBezTo>
                  <a:close/>
                  <a:moveTo>
                    <a:pt x="504" y="302"/>
                  </a:moveTo>
                  <a:cubicBezTo>
                    <a:pt x="506" y="299"/>
                    <a:pt x="507" y="295"/>
                    <a:pt x="508" y="291"/>
                  </a:cubicBezTo>
                  <a:cubicBezTo>
                    <a:pt x="507" y="290"/>
                    <a:pt x="506" y="289"/>
                    <a:pt x="504" y="289"/>
                  </a:cubicBezTo>
                  <a:cubicBezTo>
                    <a:pt x="508" y="294"/>
                    <a:pt x="500" y="300"/>
                    <a:pt x="504" y="302"/>
                  </a:cubicBezTo>
                  <a:close/>
                  <a:moveTo>
                    <a:pt x="73" y="307"/>
                  </a:moveTo>
                  <a:cubicBezTo>
                    <a:pt x="73" y="301"/>
                    <a:pt x="71" y="291"/>
                    <a:pt x="64" y="291"/>
                  </a:cubicBezTo>
                  <a:cubicBezTo>
                    <a:pt x="67" y="296"/>
                    <a:pt x="66" y="305"/>
                    <a:pt x="73" y="307"/>
                  </a:cubicBezTo>
                  <a:close/>
                  <a:moveTo>
                    <a:pt x="131" y="291"/>
                  </a:moveTo>
                  <a:cubicBezTo>
                    <a:pt x="132" y="296"/>
                    <a:pt x="135" y="297"/>
                    <a:pt x="138" y="300"/>
                  </a:cubicBezTo>
                  <a:cubicBezTo>
                    <a:pt x="137" y="297"/>
                    <a:pt x="137" y="291"/>
                    <a:pt x="133" y="290"/>
                  </a:cubicBezTo>
                  <a:cubicBezTo>
                    <a:pt x="133" y="291"/>
                    <a:pt x="131" y="290"/>
                    <a:pt x="131" y="291"/>
                  </a:cubicBezTo>
                  <a:close/>
                  <a:moveTo>
                    <a:pt x="239" y="300"/>
                  </a:moveTo>
                  <a:cubicBezTo>
                    <a:pt x="239" y="299"/>
                    <a:pt x="241" y="300"/>
                    <a:pt x="241" y="298"/>
                  </a:cubicBezTo>
                  <a:cubicBezTo>
                    <a:pt x="239" y="297"/>
                    <a:pt x="238" y="295"/>
                    <a:pt x="236" y="294"/>
                  </a:cubicBezTo>
                  <a:cubicBezTo>
                    <a:pt x="230" y="297"/>
                    <a:pt x="224" y="289"/>
                    <a:pt x="223" y="291"/>
                  </a:cubicBezTo>
                  <a:cubicBezTo>
                    <a:pt x="228" y="295"/>
                    <a:pt x="233" y="297"/>
                    <a:pt x="239" y="300"/>
                  </a:cubicBezTo>
                  <a:close/>
                  <a:moveTo>
                    <a:pt x="423" y="294"/>
                  </a:moveTo>
                  <a:cubicBezTo>
                    <a:pt x="426" y="294"/>
                    <a:pt x="422" y="292"/>
                    <a:pt x="424" y="290"/>
                  </a:cubicBezTo>
                  <a:cubicBezTo>
                    <a:pt x="423" y="290"/>
                    <a:pt x="421" y="290"/>
                    <a:pt x="420" y="291"/>
                  </a:cubicBezTo>
                  <a:cubicBezTo>
                    <a:pt x="420" y="293"/>
                    <a:pt x="423" y="292"/>
                    <a:pt x="423" y="294"/>
                  </a:cubicBezTo>
                  <a:close/>
                  <a:moveTo>
                    <a:pt x="28" y="295"/>
                  </a:moveTo>
                  <a:cubicBezTo>
                    <a:pt x="28" y="292"/>
                    <a:pt x="27" y="291"/>
                    <a:pt x="24" y="291"/>
                  </a:cubicBezTo>
                  <a:cubicBezTo>
                    <a:pt x="25" y="293"/>
                    <a:pt x="26" y="295"/>
                    <a:pt x="28" y="295"/>
                  </a:cubicBezTo>
                  <a:close/>
                  <a:moveTo>
                    <a:pt x="177" y="294"/>
                  </a:moveTo>
                  <a:cubicBezTo>
                    <a:pt x="179" y="295"/>
                    <a:pt x="181" y="298"/>
                    <a:pt x="185" y="298"/>
                  </a:cubicBezTo>
                  <a:cubicBezTo>
                    <a:pt x="185" y="294"/>
                    <a:pt x="182" y="293"/>
                    <a:pt x="179" y="291"/>
                  </a:cubicBezTo>
                  <a:cubicBezTo>
                    <a:pt x="178" y="292"/>
                    <a:pt x="176" y="292"/>
                    <a:pt x="177" y="294"/>
                  </a:cubicBezTo>
                  <a:close/>
                  <a:moveTo>
                    <a:pt x="340" y="292"/>
                  </a:moveTo>
                  <a:cubicBezTo>
                    <a:pt x="342" y="295"/>
                    <a:pt x="347" y="298"/>
                    <a:pt x="351" y="297"/>
                  </a:cubicBezTo>
                  <a:cubicBezTo>
                    <a:pt x="347" y="296"/>
                    <a:pt x="345" y="290"/>
                    <a:pt x="340" y="292"/>
                  </a:cubicBezTo>
                  <a:close/>
                  <a:moveTo>
                    <a:pt x="395" y="294"/>
                  </a:moveTo>
                  <a:cubicBezTo>
                    <a:pt x="397" y="295"/>
                    <a:pt x="399" y="293"/>
                    <a:pt x="399" y="291"/>
                  </a:cubicBezTo>
                  <a:cubicBezTo>
                    <a:pt x="397" y="291"/>
                    <a:pt x="395" y="292"/>
                    <a:pt x="395" y="294"/>
                  </a:cubicBezTo>
                  <a:close/>
                  <a:moveTo>
                    <a:pt x="575" y="320"/>
                  </a:moveTo>
                  <a:cubicBezTo>
                    <a:pt x="580" y="311"/>
                    <a:pt x="583" y="300"/>
                    <a:pt x="587" y="291"/>
                  </a:cubicBezTo>
                  <a:cubicBezTo>
                    <a:pt x="579" y="297"/>
                    <a:pt x="578" y="312"/>
                    <a:pt x="575" y="320"/>
                  </a:cubicBezTo>
                  <a:close/>
                  <a:moveTo>
                    <a:pt x="165" y="299"/>
                  </a:moveTo>
                  <a:cubicBezTo>
                    <a:pt x="165" y="298"/>
                    <a:pt x="166" y="298"/>
                    <a:pt x="166" y="297"/>
                  </a:cubicBezTo>
                  <a:cubicBezTo>
                    <a:pt x="161" y="297"/>
                    <a:pt x="158" y="291"/>
                    <a:pt x="155" y="292"/>
                  </a:cubicBezTo>
                  <a:cubicBezTo>
                    <a:pt x="158" y="295"/>
                    <a:pt x="161" y="297"/>
                    <a:pt x="165" y="299"/>
                  </a:cubicBezTo>
                  <a:close/>
                  <a:moveTo>
                    <a:pt x="375" y="303"/>
                  </a:moveTo>
                  <a:cubicBezTo>
                    <a:pt x="378" y="302"/>
                    <a:pt x="383" y="299"/>
                    <a:pt x="383" y="294"/>
                  </a:cubicBezTo>
                  <a:cubicBezTo>
                    <a:pt x="382" y="293"/>
                    <a:pt x="381" y="292"/>
                    <a:pt x="379" y="292"/>
                  </a:cubicBezTo>
                  <a:cubicBezTo>
                    <a:pt x="378" y="296"/>
                    <a:pt x="376" y="299"/>
                    <a:pt x="375" y="303"/>
                  </a:cubicBezTo>
                  <a:close/>
                  <a:moveTo>
                    <a:pt x="406" y="302"/>
                  </a:moveTo>
                  <a:cubicBezTo>
                    <a:pt x="408" y="302"/>
                    <a:pt x="408" y="304"/>
                    <a:pt x="411" y="303"/>
                  </a:cubicBezTo>
                  <a:cubicBezTo>
                    <a:pt x="411" y="299"/>
                    <a:pt x="416" y="298"/>
                    <a:pt x="416" y="293"/>
                  </a:cubicBezTo>
                  <a:cubicBezTo>
                    <a:pt x="415" y="292"/>
                    <a:pt x="413" y="292"/>
                    <a:pt x="410" y="292"/>
                  </a:cubicBezTo>
                  <a:cubicBezTo>
                    <a:pt x="410" y="296"/>
                    <a:pt x="407" y="298"/>
                    <a:pt x="406" y="302"/>
                  </a:cubicBezTo>
                  <a:close/>
                  <a:moveTo>
                    <a:pt x="145" y="295"/>
                  </a:moveTo>
                  <a:cubicBezTo>
                    <a:pt x="145" y="294"/>
                    <a:pt x="145" y="292"/>
                    <a:pt x="143" y="292"/>
                  </a:cubicBezTo>
                  <a:cubicBezTo>
                    <a:pt x="142" y="294"/>
                    <a:pt x="144" y="295"/>
                    <a:pt x="145" y="295"/>
                  </a:cubicBezTo>
                  <a:close/>
                  <a:moveTo>
                    <a:pt x="118" y="299"/>
                  </a:moveTo>
                  <a:cubicBezTo>
                    <a:pt x="116" y="297"/>
                    <a:pt x="114" y="294"/>
                    <a:pt x="110" y="293"/>
                  </a:cubicBezTo>
                  <a:cubicBezTo>
                    <a:pt x="111" y="296"/>
                    <a:pt x="116" y="299"/>
                    <a:pt x="118" y="299"/>
                  </a:cubicBezTo>
                  <a:close/>
                  <a:moveTo>
                    <a:pt x="227" y="306"/>
                  </a:moveTo>
                  <a:cubicBezTo>
                    <a:pt x="227" y="303"/>
                    <a:pt x="224" y="302"/>
                    <a:pt x="224" y="298"/>
                  </a:cubicBezTo>
                  <a:cubicBezTo>
                    <a:pt x="221" y="299"/>
                    <a:pt x="221" y="294"/>
                    <a:pt x="217" y="293"/>
                  </a:cubicBezTo>
                  <a:cubicBezTo>
                    <a:pt x="216" y="295"/>
                    <a:pt x="214" y="296"/>
                    <a:pt x="214" y="298"/>
                  </a:cubicBezTo>
                  <a:cubicBezTo>
                    <a:pt x="218" y="300"/>
                    <a:pt x="223" y="303"/>
                    <a:pt x="227" y="306"/>
                  </a:cubicBezTo>
                  <a:close/>
                  <a:moveTo>
                    <a:pt x="349" y="304"/>
                  </a:moveTo>
                  <a:cubicBezTo>
                    <a:pt x="347" y="298"/>
                    <a:pt x="337" y="298"/>
                    <a:pt x="334" y="293"/>
                  </a:cubicBezTo>
                  <a:cubicBezTo>
                    <a:pt x="338" y="298"/>
                    <a:pt x="344" y="303"/>
                    <a:pt x="349" y="304"/>
                  </a:cubicBezTo>
                  <a:close/>
                  <a:moveTo>
                    <a:pt x="433" y="299"/>
                  </a:moveTo>
                  <a:cubicBezTo>
                    <a:pt x="433" y="295"/>
                    <a:pt x="429" y="295"/>
                    <a:pt x="427" y="293"/>
                  </a:cubicBezTo>
                  <a:cubicBezTo>
                    <a:pt x="426" y="296"/>
                    <a:pt x="429" y="298"/>
                    <a:pt x="433" y="299"/>
                  </a:cubicBezTo>
                  <a:close/>
                  <a:moveTo>
                    <a:pt x="438" y="297"/>
                  </a:moveTo>
                  <a:cubicBezTo>
                    <a:pt x="439" y="296"/>
                    <a:pt x="441" y="293"/>
                    <a:pt x="438" y="293"/>
                  </a:cubicBezTo>
                  <a:cubicBezTo>
                    <a:pt x="439" y="295"/>
                    <a:pt x="436" y="296"/>
                    <a:pt x="438" y="297"/>
                  </a:cubicBezTo>
                  <a:close/>
                  <a:moveTo>
                    <a:pt x="321" y="299"/>
                  </a:moveTo>
                  <a:cubicBezTo>
                    <a:pt x="325" y="300"/>
                    <a:pt x="326" y="303"/>
                    <a:pt x="330" y="303"/>
                  </a:cubicBezTo>
                  <a:cubicBezTo>
                    <a:pt x="334" y="296"/>
                    <a:pt x="323" y="291"/>
                    <a:pt x="321" y="299"/>
                  </a:cubicBezTo>
                  <a:close/>
                  <a:moveTo>
                    <a:pt x="479" y="300"/>
                  </a:moveTo>
                  <a:cubicBezTo>
                    <a:pt x="479" y="298"/>
                    <a:pt x="483" y="298"/>
                    <a:pt x="482" y="295"/>
                  </a:cubicBezTo>
                  <a:cubicBezTo>
                    <a:pt x="481" y="295"/>
                    <a:pt x="481" y="294"/>
                    <a:pt x="479" y="294"/>
                  </a:cubicBezTo>
                  <a:cubicBezTo>
                    <a:pt x="479" y="296"/>
                    <a:pt x="477" y="298"/>
                    <a:pt x="479" y="300"/>
                  </a:cubicBezTo>
                  <a:close/>
                  <a:moveTo>
                    <a:pt x="501" y="326"/>
                  </a:moveTo>
                  <a:cubicBezTo>
                    <a:pt x="504" y="327"/>
                    <a:pt x="505" y="331"/>
                    <a:pt x="508" y="331"/>
                  </a:cubicBezTo>
                  <a:cubicBezTo>
                    <a:pt x="515" y="322"/>
                    <a:pt x="516" y="307"/>
                    <a:pt x="522" y="296"/>
                  </a:cubicBezTo>
                  <a:cubicBezTo>
                    <a:pt x="519" y="294"/>
                    <a:pt x="517" y="295"/>
                    <a:pt x="513" y="294"/>
                  </a:cubicBezTo>
                  <a:cubicBezTo>
                    <a:pt x="510" y="305"/>
                    <a:pt x="505" y="315"/>
                    <a:pt x="501" y="326"/>
                  </a:cubicBezTo>
                  <a:close/>
                  <a:moveTo>
                    <a:pt x="304" y="298"/>
                  </a:moveTo>
                  <a:cubicBezTo>
                    <a:pt x="306" y="300"/>
                    <a:pt x="307" y="303"/>
                    <a:pt x="310" y="303"/>
                  </a:cubicBezTo>
                  <a:cubicBezTo>
                    <a:pt x="311" y="302"/>
                    <a:pt x="310" y="300"/>
                    <a:pt x="313" y="301"/>
                  </a:cubicBezTo>
                  <a:cubicBezTo>
                    <a:pt x="314" y="296"/>
                    <a:pt x="305" y="292"/>
                    <a:pt x="304" y="298"/>
                  </a:cubicBezTo>
                  <a:close/>
                  <a:moveTo>
                    <a:pt x="413" y="306"/>
                  </a:moveTo>
                  <a:cubicBezTo>
                    <a:pt x="415" y="307"/>
                    <a:pt x="416" y="309"/>
                    <a:pt x="418" y="309"/>
                  </a:cubicBezTo>
                  <a:cubicBezTo>
                    <a:pt x="418" y="305"/>
                    <a:pt x="419" y="303"/>
                    <a:pt x="421" y="302"/>
                  </a:cubicBezTo>
                  <a:cubicBezTo>
                    <a:pt x="420" y="300"/>
                    <a:pt x="421" y="299"/>
                    <a:pt x="422" y="297"/>
                  </a:cubicBezTo>
                  <a:cubicBezTo>
                    <a:pt x="420" y="296"/>
                    <a:pt x="419" y="296"/>
                    <a:pt x="418" y="295"/>
                  </a:cubicBezTo>
                  <a:cubicBezTo>
                    <a:pt x="417" y="299"/>
                    <a:pt x="415" y="302"/>
                    <a:pt x="413" y="306"/>
                  </a:cubicBezTo>
                  <a:close/>
                  <a:moveTo>
                    <a:pt x="200" y="302"/>
                  </a:moveTo>
                  <a:cubicBezTo>
                    <a:pt x="197" y="302"/>
                    <a:pt x="195" y="294"/>
                    <a:pt x="192" y="297"/>
                  </a:cubicBezTo>
                  <a:cubicBezTo>
                    <a:pt x="195" y="298"/>
                    <a:pt x="197" y="303"/>
                    <a:pt x="200" y="302"/>
                  </a:cubicBezTo>
                  <a:close/>
                  <a:moveTo>
                    <a:pt x="256" y="299"/>
                  </a:moveTo>
                  <a:cubicBezTo>
                    <a:pt x="256" y="296"/>
                    <a:pt x="250" y="295"/>
                    <a:pt x="248" y="299"/>
                  </a:cubicBezTo>
                  <a:cubicBezTo>
                    <a:pt x="250" y="301"/>
                    <a:pt x="257" y="302"/>
                    <a:pt x="256" y="299"/>
                  </a:cubicBezTo>
                  <a:close/>
                  <a:moveTo>
                    <a:pt x="551" y="310"/>
                  </a:moveTo>
                  <a:cubicBezTo>
                    <a:pt x="555" y="308"/>
                    <a:pt x="558" y="301"/>
                    <a:pt x="558" y="297"/>
                  </a:cubicBezTo>
                  <a:cubicBezTo>
                    <a:pt x="555" y="301"/>
                    <a:pt x="553" y="305"/>
                    <a:pt x="551" y="310"/>
                  </a:cubicBezTo>
                  <a:close/>
                  <a:moveTo>
                    <a:pt x="442" y="300"/>
                  </a:moveTo>
                  <a:cubicBezTo>
                    <a:pt x="444" y="301"/>
                    <a:pt x="445" y="303"/>
                    <a:pt x="447" y="303"/>
                  </a:cubicBezTo>
                  <a:cubicBezTo>
                    <a:pt x="448" y="303"/>
                    <a:pt x="448" y="300"/>
                    <a:pt x="449" y="299"/>
                  </a:cubicBezTo>
                  <a:cubicBezTo>
                    <a:pt x="446" y="298"/>
                    <a:pt x="444" y="297"/>
                    <a:pt x="442" y="300"/>
                  </a:cubicBezTo>
                  <a:close/>
                  <a:moveTo>
                    <a:pt x="89" y="319"/>
                  </a:moveTo>
                  <a:cubicBezTo>
                    <a:pt x="83" y="314"/>
                    <a:pt x="80" y="305"/>
                    <a:pt x="75" y="298"/>
                  </a:cubicBezTo>
                  <a:cubicBezTo>
                    <a:pt x="77" y="308"/>
                    <a:pt x="81" y="318"/>
                    <a:pt x="89" y="319"/>
                  </a:cubicBezTo>
                  <a:close/>
                  <a:moveTo>
                    <a:pt x="231" y="304"/>
                  </a:moveTo>
                  <a:cubicBezTo>
                    <a:pt x="234" y="304"/>
                    <a:pt x="235" y="303"/>
                    <a:pt x="236" y="302"/>
                  </a:cubicBezTo>
                  <a:cubicBezTo>
                    <a:pt x="233" y="301"/>
                    <a:pt x="231" y="299"/>
                    <a:pt x="228" y="298"/>
                  </a:cubicBezTo>
                  <a:cubicBezTo>
                    <a:pt x="228" y="301"/>
                    <a:pt x="231" y="302"/>
                    <a:pt x="231" y="304"/>
                  </a:cubicBezTo>
                  <a:close/>
                  <a:moveTo>
                    <a:pt x="279" y="308"/>
                  </a:moveTo>
                  <a:cubicBezTo>
                    <a:pt x="276" y="303"/>
                    <a:pt x="271" y="300"/>
                    <a:pt x="265" y="298"/>
                  </a:cubicBezTo>
                  <a:cubicBezTo>
                    <a:pt x="268" y="303"/>
                    <a:pt x="272" y="313"/>
                    <a:pt x="279" y="308"/>
                  </a:cubicBezTo>
                  <a:close/>
                  <a:moveTo>
                    <a:pt x="39" y="304"/>
                  </a:moveTo>
                  <a:cubicBezTo>
                    <a:pt x="39" y="302"/>
                    <a:pt x="38" y="300"/>
                    <a:pt x="36" y="299"/>
                  </a:cubicBezTo>
                  <a:cubicBezTo>
                    <a:pt x="36" y="301"/>
                    <a:pt x="37" y="303"/>
                    <a:pt x="39" y="304"/>
                  </a:cubicBezTo>
                  <a:close/>
                  <a:moveTo>
                    <a:pt x="186" y="300"/>
                  </a:moveTo>
                  <a:cubicBezTo>
                    <a:pt x="190" y="302"/>
                    <a:pt x="193" y="305"/>
                    <a:pt x="197" y="306"/>
                  </a:cubicBezTo>
                  <a:cubicBezTo>
                    <a:pt x="195" y="303"/>
                    <a:pt x="190" y="296"/>
                    <a:pt x="186" y="300"/>
                  </a:cubicBezTo>
                  <a:close/>
                  <a:moveTo>
                    <a:pt x="457" y="299"/>
                  </a:moveTo>
                  <a:cubicBezTo>
                    <a:pt x="457" y="301"/>
                    <a:pt x="458" y="301"/>
                    <a:pt x="459" y="302"/>
                  </a:cubicBezTo>
                  <a:cubicBezTo>
                    <a:pt x="460" y="301"/>
                    <a:pt x="460" y="299"/>
                    <a:pt x="461" y="299"/>
                  </a:cubicBezTo>
                  <a:cubicBezTo>
                    <a:pt x="459" y="298"/>
                    <a:pt x="458" y="299"/>
                    <a:pt x="457" y="299"/>
                  </a:cubicBezTo>
                  <a:close/>
                  <a:moveTo>
                    <a:pt x="60" y="305"/>
                  </a:moveTo>
                  <a:cubicBezTo>
                    <a:pt x="59" y="303"/>
                    <a:pt x="58" y="300"/>
                    <a:pt x="56" y="299"/>
                  </a:cubicBezTo>
                  <a:cubicBezTo>
                    <a:pt x="57" y="301"/>
                    <a:pt x="59" y="305"/>
                    <a:pt x="60" y="305"/>
                  </a:cubicBezTo>
                  <a:close/>
                  <a:moveTo>
                    <a:pt x="422" y="306"/>
                  </a:moveTo>
                  <a:cubicBezTo>
                    <a:pt x="425" y="305"/>
                    <a:pt x="430" y="305"/>
                    <a:pt x="430" y="301"/>
                  </a:cubicBezTo>
                  <a:cubicBezTo>
                    <a:pt x="427" y="302"/>
                    <a:pt x="427" y="300"/>
                    <a:pt x="425" y="300"/>
                  </a:cubicBezTo>
                  <a:cubicBezTo>
                    <a:pt x="424" y="301"/>
                    <a:pt x="423" y="304"/>
                    <a:pt x="422" y="306"/>
                  </a:cubicBezTo>
                  <a:close/>
                  <a:moveTo>
                    <a:pt x="149" y="306"/>
                  </a:moveTo>
                  <a:cubicBezTo>
                    <a:pt x="148" y="304"/>
                    <a:pt x="147" y="301"/>
                    <a:pt x="145" y="300"/>
                  </a:cubicBezTo>
                  <a:cubicBezTo>
                    <a:pt x="145" y="304"/>
                    <a:pt x="146" y="306"/>
                    <a:pt x="149" y="306"/>
                  </a:cubicBezTo>
                  <a:close/>
                  <a:moveTo>
                    <a:pt x="168" y="303"/>
                  </a:moveTo>
                  <a:cubicBezTo>
                    <a:pt x="172" y="303"/>
                    <a:pt x="173" y="307"/>
                    <a:pt x="176" y="303"/>
                  </a:cubicBezTo>
                  <a:cubicBezTo>
                    <a:pt x="174" y="301"/>
                    <a:pt x="168" y="298"/>
                    <a:pt x="168" y="303"/>
                  </a:cubicBezTo>
                  <a:close/>
                  <a:moveTo>
                    <a:pt x="242" y="303"/>
                  </a:moveTo>
                  <a:cubicBezTo>
                    <a:pt x="244" y="303"/>
                    <a:pt x="246" y="303"/>
                    <a:pt x="246" y="305"/>
                  </a:cubicBezTo>
                  <a:cubicBezTo>
                    <a:pt x="249" y="305"/>
                    <a:pt x="250" y="304"/>
                    <a:pt x="251" y="303"/>
                  </a:cubicBezTo>
                  <a:cubicBezTo>
                    <a:pt x="247" y="302"/>
                    <a:pt x="245" y="298"/>
                    <a:pt x="242" y="303"/>
                  </a:cubicBezTo>
                  <a:close/>
                  <a:moveTo>
                    <a:pt x="300" y="304"/>
                  </a:moveTo>
                  <a:cubicBezTo>
                    <a:pt x="297" y="297"/>
                    <a:pt x="296" y="303"/>
                    <a:pt x="290" y="305"/>
                  </a:cubicBezTo>
                  <a:cubicBezTo>
                    <a:pt x="292" y="307"/>
                    <a:pt x="296" y="309"/>
                    <a:pt x="299" y="310"/>
                  </a:cubicBezTo>
                  <a:cubicBezTo>
                    <a:pt x="302" y="308"/>
                    <a:pt x="301" y="307"/>
                    <a:pt x="300" y="304"/>
                  </a:cubicBezTo>
                  <a:close/>
                  <a:moveTo>
                    <a:pt x="481" y="308"/>
                  </a:moveTo>
                  <a:cubicBezTo>
                    <a:pt x="482" y="306"/>
                    <a:pt x="484" y="303"/>
                    <a:pt x="483" y="300"/>
                  </a:cubicBezTo>
                  <a:cubicBezTo>
                    <a:pt x="480" y="303"/>
                    <a:pt x="473" y="307"/>
                    <a:pt x="481" y="308"/>
                  </a:cubicBezTo>
                  <a:close/>
                  <a:moveTo>
                    <a:pt x="340" y="310"/>
                  </a:moveTo>
                  <a:cubicBezTo>
                    <a:pt x="341" y="310"/>
                    <a:pt x="343" y="309"/>
                    <a:pt x="344" y="308"/>
                  </a:cubicBezTo>
                  <a:cubicBezTo>
                    <a:pt x="344" y="307"/>
                    <a:pt x="344" y="306"/>
                    <a:pt x="344" y="305"/>
                  </a:cubicBezTo>
                  <a:cubicBezTo>
                    <a:pt x="341" y="304"/>
                    <a:pt x="339" y="303"/>
                    <a:pt x="337" y="301"/>
                  </a:cubicBezTo>
                  <a:cubicBezTo>
                    <a:pt x="336" y="304"/>
                    <a:pt x="340" y="305"/>
                    <a:pt x="340" y="310"/>
                  </a:cubicBezTo>
                  <a:close/>
                  <a:moveTo>
                    <a:pt x="84" y="306"/>
                  </a:moveTo>
                  <a:cubicBezTo>
                    <a:pt x="84" y="305"/>
                    <a:pt x="85" y="305"/>
                    <a:pt x="85" y="303"/>
                  </a:cubicBezTo>
                  <a:cubicBezTo>
                    <a:pt x="84" y="303"/>
                    <a:pt x="82" y="301"/>
                    <a:pt x="81" y="302"/>
                  </a:cubicBezTo>
                  <a:cubicBezTo>
                    <a:pt x="82" y="303"/>
                    <a:pt x="82" y="306"/>
                    <a:pt x="84" y="306"/>
                  </a:cubicBezTo>
                  <a:close/>
                  <a:moveTo>
                    <a:pt x="256" y="304"/>
                  </a:moveTo>
                  <a:cubicBezTo>
                    <a:pt x="260" y="305"/>
                    <a:pt x="263" y="310"/>
                    <a:pt x="266" y="309"/>
                  </a:cubicBezTo>
                  <a:cubicBezTo>
                    <a:pt x="264" y="306"/>
                    <a:pt x="262" y="303"/>
                    <a:pt x="259" y="302"/>
                  </a:cubicBezTo>
                  <a:cubicBezTo>
                    <a:pt x="259" y="303"/>
                    <a:pt x="256" y="302"/>
                    <a:pt x="256" y="304"/>
                  </a:cubicBezTo>
                  <a:close/>
                  <a:moveTo>
                    <a:pt x="312" y="305"/>
                  </a:moveTo>
                  <a:cubicBezTo>
                    <a:pt x="315" y="310"/>
                    <a:pt x="319" y="313"/>
                    <a:pt x="324" y="316"/>
                  </a:cubicBezTo>
                  <a:cubicBezTo>
                    <a:pt x="324" y="313"/>
                    <a:pt x="327" y="312"/>
                    <a:pt x="327" y="308"/>
                  </a:cubicBezTo>
                  <a:cubicBezTo>
                    <a:pt x="321" y="305"/>
                    <a:pt x="318" y="299"/>
                    <a:pt x="312" y="305"/>
                  </a:cubicBezTo>
                  <a:close/>
                  <a:moveTo>
                    <a:pt x="465" y="306"/>
                  </a:moveTo>
                  <a:cubicBezTo>
                    <a:pt x="467" y="306"/>
                    <a:pt x="467" y="308"/>
                    <a:pt x="468" y="306"/>
                  </a:cubicBezTo>
                  <a:cubicBezTo>
                    <a:pt x="467" y="306"/>
                    <a:pt x="470" y="302"/>
                    <a:pt x="467" y="302"/>
                  </a:cubicBezTo>
                  <a:cubicBezTo>
                    <a:pt x="466" y="303"/>
                    <a:pt x="465" y="304"/>
                    <a:pt x="465" y="306"/>
                  </a:cubicBezTo>
                  <a:close/>
                  <a:moveTo>
                    <a:pt x="388" y="311"/>
                  </a:moveTo>
                  <a:cubicBezTo>
                    <a:pt x="388" y="314"/>
                    <a:pt x="390" y="314"/>
                    <a:pt x="392" y="314"/>
                  </a:cubicBezTo>
                  <a:cubicBezTo>
                    <a:pt x="393" y="310"/>
                    <a:pt x="397" y="306"/>
                    <a:pt x="396" y="302"/>
                  </a:cubicBezTo>
                  <a:cubicBezTo>
                    <a:pt x="394" y="306"/>
                    <a:pt x="391" y="308"/>
                    <a:pt x="388" y="311"/>
                  </a:cubicBezTo>
                  <a:close/>
                  <a:moveTo>
                    <a:pt x="490" y="310"/>
                  </a:moveTo>
                  <a:cubicBezTo>
                    <a:pt x="490" y="308"/>
                    <a:pt x="493" y="304"/>
                    <a:pt x="492" y="302"/>
                  </a:cubicBezTo>
                  <a:cubicBezTo>
                    <a:pt x="491" y="304"/>
                    <a:pt x="488" y="308"/>
                    <a:pt x="490" y="310"/>
                  </a:cubicBezTo>
                  <a:close/>
                  <a:moveTo>
                    <a:pt x="47" y="310"/>
                  </a:moveTo>
                  <a:cubicBezTo>
                    <a:pt x="46" y="307"/>
                    <a:pt x="45" y="302"/>
                    <a:pt x="42" y="303"/>
                  </a:cubicBezTo>
                  <a:cubicBezTo>
                    <a:pt x="45" y="304"/>
                    <a:pt x="43" y="309"/>
                    <a:pt x="47" y="310"/>
                  </a:cubicBezTo>
                  <a:close/>
                  <a:moveTo>
                    <a:pt x="382" y="308"/>
                  </a:moveTo>
                  <a:cubicBezTo>
                    <a:pt x="384" y="308"/>
                    <a:pt x="385" y="304"/>
                    <a:pt x="384" y="303"/>
                  </a:cubicBezTo>
                  <a:cubicBezTo>
                    <a:pt x="383" y="305"/>
                    <a:pt x="382" y="306"/>
                    <a:pt x="382" y="308"/>
                  </a:cubicBezTo>
                  <a:close/>
                  <a:moveTo>
                    <a:pt x="445" y="307"/>
                  </a:moveTo>
                  <a:cubicBezTo>
                    <a:pt x="445" y="304"/>
                    <a:pt x="442" y="303"/>
                    <a:pt x="440" y="303"/>
                  </a:cubicBezTo>
                  <a:cubicBezTo>
                    <a:pt x="440" y="306"/>
                    <a:pt x="441" y="307"/>
                    <a:pt x="445" y="307"/>
                  </a:cubicBezTo>
                  <a:close/>
                  <a:moveTo>
                    <a:pt x="132" y="310"/>
                  </a:moveTo>
                  <a:cubicBezTo>
                    <a:pt x="130" y="307"/>
                    <a:pt x="129" y="305"/>
                    <a:pt x="125" y="304"/>
                  </a:cubicBezTo>
                  <a:cubicBezTo>
                    <a:pt x="126" y="307"/>
                    <a:pt x="130" y="310"/>
                    <a:pt x="132" y="310"/>
                  </a:cubicBezTo>
                  <a:close/>
                  <a:moveTo>
                    <a:pt x="234" y="307"/>
                  </a:moveTo>
                  <a:cubicBezTo>
                    <a:pt x="235" y="313"/>
                    <a:pt x="243" y="313"/>
                    <a:pt x="244" y="307"/>
                  </a:cubicBezTo>
                  <a:cubicBezTo>
                    <a:pt x="243" y="306"/>
                    <a:pt x="240" y="305"/>
                    <a:pt x="239" y="304"/>
                  </a:cubicBezTo>
                  <a:cubicBezTo>
                    <a:pt x="237" y="305"/>
                    <a:pt x="237" y="307"/>
                    <a:pt x="234" y="307"/>
                  </a:cubicBezTo>
                  <a:close/>
                  <a:moveTo>
                    <a:pt x="455" y="310"/>
                  </a:moveTo>
                  <a:cubicBezTo>
                    <a:pt x="456" y="309"/>
                    <a:pt x="457" y="307"/>
                    <a:pt x="457" y="305"/>
                  </a:cubicBezTo>
                  <a:cubicBezTo>
                    <a:pt x="457" y="305"/>
                    <a:pt x="456" y="304"/>
                    <a:pt x="455" y="304"/>
                  </a:cubicBezTo>
                  <a:cubicBezTo>
                    <a:pt x="455" y="306"/>
                    <a:pt x="451" y="309"/>
                    <a:pt x="455" y="310"/>
                  </a:cubicBezTo>
                  <a:close/>
                  <a:moveTo>
                    <a:pt x="354" y="308"/>
                  </a:moveTo>
                  <a:cubicBezTo>
                    <a:pt x="355" y="310"/>
                    <a:pt x="357" y="311"/>
                    <a:pt x="360" y="313"/>
                  </a:cubicBezTo>
                  <a:cubicBezTo>
                    <a:pt x="361" y="310"/>
                    <a:pt x="363" y="308"/>
                    <a:pt x="363" y="305"/>
                  </a:cubicBezTo>
                  <a:cubicBezTo>
                    <a:pt x="360" y="306"/>
                    <a:pt x="354" y="303"/>
                    <a:pt x="354" y="308"/>
                  </a:cubicBezTo>
                  <a:close/>
                  <a:moveTo>
                    <a:pt x="421" y="313"/>
                  </a:moveTo>
                  <a:cubicBezTo>
                    <a:pt x="423" y="313"/>
                    <a:pt x="423" y="314"/>
                    <a:pt x="425" y="314"/>
                  </a:cubicBezTo>
                  <a:cubicBezTo>
                    <a:pt x="426" y="311"/>
                    <a:pt x="429" y="307"/>
                    <a:pt x="430" y="305"/>
                  </a:cubicBezTo>
                  <a:cubicBezTo>
                    <a:pt x="428" y="309"/>
                    <a:pt x="422" y="308"/>
                    <a:pt x="421" y="313"/>
                  </a:cubicBezTo>
                  <a:close/>
                  <a:moveTo>
                    <a:pt x="557" y="314"/>
                  </a:moveTo>
                  <a:cubicBezTo>
                    <a:pt x="559" y="314"/>
                    <a:pt x="558" y="309"/>
                    <a:pt x="561" y="310"/>
                  </a:cubicBezTo>
                  <a:cubicBezTo>
                    <a:pt x="560" y="307"/>
                    <a:pt x="561" y="306"/>
                    <a:pt x="560" y="305"/>
                  </a:cubicBezTo>
                  <a:cubicBezTo>
                    <a:pt x="559" y="307"/>
                    <a:pt x="557" y="310"/>
                    <a:pt x="557" y="314"/>
                  </a:cubicBezTo>
                  <a:close/>
                  <a:moveTo>
                    <a:pt x="176" y="307"/>
                  </a:moveTo>
                  <a:cubicBezTo>
                    <a:pt x="178" y="311"/>
                    <a:pt x="183" y="313"/>
                    <a:pt x="186" y="316"/>
                  </a:cubicBezTo>
                  <a:cubicBezTo>
                    <a:pt x="186" y="313"/>
                    <a:pt x="190" y="314"/>
                    <a:pt x="190" y="311"/>
                  </a:cubicBezTo>
                  <a:cubicBezTo>
                    <a:pt x="186" y="309"/>
                    <a:pt x="181" y="303"/>
                    <a:pt x="176" y="307"/>
                  </a:cubicBezTo>
                  <a:close/>
                  <a:moveTo>
                    <a:pt x="428" y="317"/>
                  </a:moveTo>
                  <a:cubicBezTo>
                    <a:pt x="430" y="319"/>
                    <a:pt x="430" y="316"/>
                    <a:pt x="432" y="316"/>
                  </a:cubicBezTo>
                  <a:cubicBezTo>
                    <a:pt x="430" y="313"/>
                    <a:pt x="436" y="308"/>
                    <a:pt x="433" y="305"/>
                  </a:cubicBezTo>
                  <a:cubicBezTo>
                    <a:pt x="432" y="309"/>
                    <a:pt x="428" y="314"/>
                    <a:pt x="428" y="317"/>
                  </a:cubicBezTo>
                  <a:close/>
                  <a:moveTo>
                    <a:pt x="485" y="312"/>
                  </a:moveTo>
                  <a:cubicBezTo>
                    <a:pt x="484" y="309"/>
                    <a:pt x="488" y="308"/>
                    <a:pt x="485" y="305"/>
                  </a:cubicBezTo>
                  <a:cubicBezTo>
                    <a:pt x="486" y="308"/>
                    <a:pt x="482" y="311"/>
                    <a:pt x="485" y="312"/>
                  </a:cubicBezTo>
                  <a:close/>
                  <a:moveTo>
                    <a:pt x="164" y="310"/>
                  </a:moveTo>
                  <a:cubicBezTo>
                    <a:pt x="164" y="310"/>
                    <a:pt x="166" y="310"/>
                    <a:pt x="167" y="309"/>
                  </a:cubicBezTo>
                  <a:cubicBezTo>
                    <a:pt x="167" y="306"/>
                    <a:pt x="163" y="305"/>
                    <a:pt x="163" y="308"/>
                  </a:cubicBezTo>
                  <a:cubicBezTo>
                    <a:pt x="165" y="308"/>
                    <a:pt x="163" y="310"/>
                    <a:pt x="164" y="310"/>
                  </a:cubicBezTo>
                  <a:close/>
                  <a:moveTo>
                    <a:pt x="495" y="320"/>
                  </a:moveTo>
                  <a:cubicBezTo>
                    <a:pt x="497" y="315"/>
                    <a:pt x="501" y="312"/>
                    <a:pt x="502" y="306"/>
                  </a:cubicBezTo>
                  <a:cubicBezTo>
                    <a:pt x="500" y="307"/>
                    <a:pt x="500" y="306"/>
                    <a:pt x="498" y="306"/>
                  </a:cubicBezTo>
                  <a:cubicBezTo>
                    <a:pt x="497" y="310"/>
                    <a:pt x="494" y="316"/>
                    <a:pt x="495" y="320"/>
                  </a:cubicBezTo>
                  <a:close/>
                  <a:moveTo>
                    <a:pt x="526" y="326"/>
                  </a:moveTo>
                  <a:cubicBezTo>
                    <a:pt x="533" y="322"/>
                    <a:pt x="535" y="314"/>
                    <a:pt x="536" y="306"/>
                  </a:cubicBezTo>
                  <a:cubicBezTo>
                    <a:pt x="533" y="312"/>
                    <a:pt x="528" y="317"/>
                    <a:pt x="526" y="326"/>
                  </a:cubicBezTo>
                  <a:close/>
                  <a:moveTo>
                    <a:pt x="252" y="307"/>
                  </a:moveTo>
                  <a:cubicBezTo>
                    <a:pt x="256" y="310"/>
                    <a:pt x="261" y="317"/>
                    <a:pt x="266" y="314"/>
                  </a:cubicBezTo>
                  <a:cubicBezTo>
                    <a:pt x="263" y="313"/>
                    <a:pt x="258" y="306"/>
                    <a:pt x="252" y="307"/>
                  </a:cubicBezTo>
                  <a:close/>
                  <a:moveTo>
                    <a:pt x="569" y="314"/>
                  </a:moveTo>
                  <a:cubicBezTo>
                    <a:pt x="568" y="311"/>
                    <a:pt x="573" y="307"/>
                    <a:pt x="571" y="306"/>
                  </a:cubicBezTo>
                  <a:cubicBezTo>
                    <a:pt x="570" y="309"/>
                    <a:pt x="567" y="311"/>
                    <a:pt x="569" y="314"/>
                  </a:cubicBezTo>
                  <a:close/>
                  <a:moveTo>
                    <a:pt x="396" y="317"/>
                  </a:moveTo>
                  <a:cubicBezTo>
                    <a:pt x="396" y="313"/>
                    <a:pt x="400" y="311"/>
                    <a:pt x="399" y="307"/>
                  </a:cubicBezTo>
                  <a:cubicBezTo>
                    <a:pt x="398" y="310"/>
                    <a:pt x="393" y="315"/>
                    <a:pt x="396" y="317"/>
                  </a:cubicBezTo>
                  <a:close/>
                  <a:moveTo>
                    <a:pt x="111" y="336"/>
                  </a:moveTo>
                  <a:cubicBezTo>
                    <a:pt x="107" y="323"/>
                    <a:pt x="101" y="313"/>
                    <a:pt x="90" y="308"/>
                  </a:cubicBezTo>
                  <a:cubicBezTo>
                    <a:pt x="91" y="322"/>
                    <a:pt x="101" y="333"/>
                    <a:pt x="111" y="336"/>
                  </a:cubicBezTo>
                  <a:close/>
                  <a:moveTo>
                    <a:pt x="308" y="308"/>
                  </a:moveTo>
                  <a:cubicBezTo>
                    <a:pt x="308" y="314"/>
                    <a:pt x="312" y="322"/>
                    <a:pt x="318" y="323"/>
                  </a:cubicBezTo>
                  <a:cubicBezTo>
                    <a:pt x="320" y="322"/>
                    <a:pt x="321" y="321"/>
                    <a:pt x="322" y="320"/>
                  </a:cubicBezTo>
                  <a:cubicBezTo>
                    <a:pt x="318" y="316"/>
                    <a:pt x="313" y="309"/>
                    <a:pt x="308" y="308"/>
                  </a:cubicBezTo>
                  <a:close/>
                  <a:moveTo>
                    <a:pt x="399" y="320"/>
                  </a:moveTo>
                  <a:cubicBezTo>
                    <a:pt x="405" y="318"/>
                    <a:pt x="405" y="314"/>
                    <a:pt x="407" y="310"/>
                  </a:cubicBezTo>
                  <a:cubicBezTo>
                    <a:pt x="406" y="309"/>
                    <a:pt x="406" y="307"/>
                    <a:pt x="403" y="308"/>
                  </a:cubicBezTo>
                  <a:cubicBezTo>
                    <a:pt x="403" y="312"/>
                    <a:pt x="400" y="315"/>
                    <a:pt x="399" y="320"/>
                  </a:cubicBezTo>
                  <a:close/>
                  <a:moveTo>
                    <a:pt x="213" y="316"/>
                  </a:moveTo>
                  <a:cubicBezTo>
                    <a:pt x="209" y="314"/>
                    <a:pt x="205" y="308"/>
                    <a:pt x="200" y="309"/>
                  </a:cubicBezTo>
                  <a:cubicBezTo>
                    <a:pt x="205" y="310"/>
                    <a:pt x="210" y="317"/>
                    <a:pt x="213" y="316"/>
                  </a:cubicBezTo>
                  <a:close/>
                  <a:moveTo>
                    <a:pt x="474" y="312"/>
                  </a:moveTo>
                  <a:cubicBezTo>
                    <a:pt x="476" y="313"/>
                    <a:pt x="477" y="314"/>
                    <a:pt x="479" y="315"/>
                  </a:cubicBezTo>
                  <a:cubicBezTo>
                    <a:pt x="481" y="311"/>
                    <a:pt x="477" y="309"/>
                    <a:pt x="475" y="308"/>
                  </a:cubicBezTo>
                  <a:cubicBezTo>
                    <a:pt x="475" y="310"/>
                    <a:pt x="473" y="310"/>
                    <a:pt x="474" y="312"/>
                  </a:cubicBezTo>
                  <a:close/>
                  <a:moveTo>
                    <a:pt x="437" y="313"/>
                  </a:moveTo>
                  <a:cubicBezTo>
                    <a:pt x="438" y="312"/>
                    <a:pt x="440" y="312"/>
                    <a:pt x="440" y="310"/>
                  </a:cubicBezTo>
                  <a:cubicBezTo>
                    <a:pt x="439" y="309"/>
                    <a:pt x="439" y="309"/>
                    <a:pt x="437" y="309"/>
                  </a:cubicBezTo>
                  <a:cubicBezTo>
                    <a:pt x="437" y="310"/>
                    <a:pt x="435" y="312"/>
                    <a:pt x="437" y="313"/>
                  </a:cubicBezTo>
                  <a:close/>
                  <a:moveTo>
                    <a:pt x="242" y="315"/>
                  </a:moveTo>
                  <a:cubicBezTo>
                    <a:pt x="246" y="317"/>
                    <a:pt x="249" y="320"/>
                    <a:pt x="253" y="322"/>
                  </a:cubicBezTo>
                  <a:cubicBezTo>
                    <a:pt x="257" y="322"/>
                    <a:pt x="258" y="319"/>
                    <a:pt x="261" y="318"/>
                  </a:cubicBezTo>
                  <a:cubicBezTo>
                    <a:pt x="258" y="314"/>
                    <a:pt x="253" y="312"/>
                    <a:pt x="248" y="310"/>
                  </a:cubicBezTo>
                  <a:cubicBezTo>
                    <a:pt x="247" y="312"/>
                    <a:pt x="243" y="312"/>
                    <a:pt x="242" y="315"/>
                  </a:cubicBezTo>
                  <a:close/>
                  <a:moveTo>
                    <a:pt x="218" y="313"/>
                  </a:moveTo>
                  <a:cubicBezTo>
                    <a:pt x="218" y="311"/>
                    <a:pt x="214" y="311"/>
                    <a:pt x="214" y="311"/>
                  </a:cubicBezTo>
                  <a:cubicBezTo>
                    <a:pt x="216" y="311"/>
                    <a:pt x="215" y="314"/>
                    <a:pt x="218" y="313"/>
                  </a:cubicBezTo>
                  <a:close/>
                  <a:moveTo>
                    <a:pt x="278" y="313"/>
                  </a:moveTo>
                  <a:cubicBezTo>
                    <a:pt x="283" y="314"/>
                    <a:pt x="287" y="323"/>
                    <a:pt x="290" y="316"/>
                  </a:cubicBezTo>
                  <a:cubicBezTo>
                    <a:pt x="288" y="313"/>
                    <a:pt x="281" y="307"/>
                    <a:pt x="278" y="313"/>
                  </a:cubicBezTo>
                  <a:close/>
                  <a:moveTo>
                    <a:pt x="488" y="314"/>
                  </a:moveTo>
                  <a:cubicBezTo>
                    <a:pt x="488" y="313"/>
                    <a:pt x="491" y="311"/>
                    <a:pt x="488" y="310"/>
                  </a:cubicBezTo>
                  <a:cubicBezTo>
                    <a:pt x="489" y="312"/>
                    <a:pt x="486" y="313"/>
                    <a:pt x="488" y="314"/>
                  </a:cubicBezTo>
                  <a:close/>
                  <a:moveTo>
                    <a:pt x="42" y="313"/>
                  </a:moveTo>
                  <a:cubicBezTo>
                    <a:pt x="41" y="312"/>
                    <a:pt x="41" y="311"/>
                    <a:pt x="39" y="311"/>
                  </a:cubicBezTo>
                  <a:cubicBezTo>
                    <a:pt x="39" y="312"/>
                    <a:pt x="42" y="314"/>
                    <a:pt x="42" y="313"/>
                  </a:cubicBezTo>
                  <a:close/>
                  <a:moveTo>
                    <a:pt x="70" y="317"/>
                  </a:moveTo>
                  <a:cubicBezTo>
                    <a:pt x="69" y="314"/>
                    <a:pt x="68" y="312"/>
                    <a:pt x="67" y="311"/>
                  </a:cubicBezTo>
                  <a:cubicBezTo>
                    <a:pt x="68" y="313"/>
                    <a:pt x="68" y="316"/>
                    <a:pt x="70" y="317"/>
                  </a:cubicBezTo>
                  <a:close/>
                  <a:moveTo>
                    <a:pt x="167" y="313"/>
                  </a:moveTo>
                  <a:cubicBezTo>
                    <a:pt x="170" y="315"/>
                    <a:pt x="173" y="316"/>
                    <a:pt x="174" y="320"/>
                  </a:cubicBezTo>
                  <a:cubicBezTo>
                    <a:pt x="177" y="318"/>
                    <a:pt x="179" y="322"/>
                    <a:pt x="183" y="320"/>
                  </a:cubicBezTo>
                  <a:cubicBezTo>
                    <a:pt x="183" y="319"/>
                    <a:pt x="182" y="319"/>
                    <a:pt x="182" y="317"/>
                  </a:cubicBezTo>
                  <a:cubicBezTo>
                    <a:pt x="176" y="319"/>
                    <a:pt x="172" y="307"/>
                    <a:pt x="167" y="313"/>
                  </a:cubicBezTo>
                  <a:close/>
                  <a:moveTo>
                    <a:pt x="350" y="317"/>
                  </a:moveTo>
                  <a:cubicBezTo>
                    <a:pt x="353" y="319"/>
                    <a:pt x="357" y="319"/>
                    <a:pt x="357" y="316"/>
                  </a:cubicBezTo>
                  <a:cubicBezTo>
                    <a:pt x="357" y="314"/>
                    <a:pt x="353" y="314"/>
                    <a:pt x="352" y="311"/>
                  </a:cubicBezTo>
                  <a:cubicBezTo>
                    <a:pt x="351" y="313"/>
                    <a:pt x="350" y="314"/>
                    <a:pt x="350" y="317"/>
                  </a:cubicBezTo>
                  <a:close/>
                  <a:moveTo>
                    <a:pt x="409" y="314"/>
                  </a:moveTo>
                  <a:cubicBezTo>
                    <a:pt x="411" y="315"/>
                    <a:pt x="412" y="312"/>
                    <a:pt x="410" y="311"/>
                  </a:cubicBezTo>
                  <a:cubicBezTo>
                    <a:pt x="411" y="313"/>
                    <a:pt x="408" y="313"/>
                    <a:pt x="409" y="314"/>
                  </a:cubicBezTo>
                  <a:close/>
                  <a:moveTo>
                    <a:pt x="453" y="314"/>
                  </a:moveTo>
                  <a:cubicBezTo>
                    <a:pt x="455" y="313"/>
                    <a:pt x="453" y="312"/>
                    <a:pt x="452" y="311"/>
                  </a:cubicBezTo>
                  <a:cubicBezTo>
                    <a:pt x="451" y="313"/>
                    <a:pt x="452" y="314"/>
                    <a:pt x="453" y="314"/>
                  </a:cubicBezTo>
                  <a:close/>
                  <a:moveTo>
                    <a:pt x="220" y="317"/>
                  </a:moveTo>
                  <a:cubicBezTo>
                    <a:pt x="223" y="319"/>
                    <a:pt x="225" y="320"/>
                    <a:pt x="228" y="321"/>
                  </a:cubicBezTo>
                  <a:cubicBezTo>
                    <a:pt x="228" y="319"/>
                    <a:pt x="232" y="317"/>
                    <a:pt x="234" y="316"/>
                  </a:cubicBezTo>
                  <a:cubicBezTo>
                    <a:pt x="231" y="311"/>
                    <a:pt x="223" y="311"/>
                    <a:pt x="220" y="317"/>
                  </a:cubicBezTo>
                  <a:close/>
                  <a:moveTo>
                    <a:pt x="368" y="319"/>
                  </a:moveTo>
                  <a:cubicBezTo>
                    <a:pt x="369" y="319"/>
                    <a:pt x="369" y="320"/>
                    <a:pt x="370" y="320"/>
                  </a:cubicBezTo>
                  <a:cubicBezTo>
                    <a:pt x="371" y="318"/>
                    <a:pt x="373" y="317"/>
                    <a:pt x="372" y="313"/>
                  </a:cubicBezTo>
                  <a:cubicBezTo>
                    <a:pt x="371" y="313"/>
                    <a:pt x="372" y="311"/>
                    <a:pt x="370" y="312"/>
                  </a:cubicBezTo>
                  <a:cubicBezTo>
                    <a:pt x="370" y="315"/>
                    <a:pt x="368" y="316"/>
                    <a:pt x="368" y="319"/>
                  </a:cubicBezTo>
                  <a:close/>
                  <a:moveTo>
                    <a:pt x="530" y="333"/>
                  </a:moveTo>
                  <a:cubicBezTo>
                    <a:pt x="535" y="327"/>
                    <a:pt x="545" y="322"/>
                    <a:pt x="546" y="313"/>
                  </a:cubicBezTo>
                  <a:cubicBezTo>
                    <a:pt x="541" y="319"/>
                    <a:pt x="531" y="325"/>
                    <a:pt x="530" y="333"/>
                  </a:cubicBezTo>
                  <a:close/>
                  <a:moveTo>
                    <a:pt x="466" y="319"/>
                  </a:moveTo>
                  <a:cubicBezTo>
                    <a:pt x="468" y="318"/>
                    <a:pt x="469" y="314"/>
                    <a:pt x="468" y="313"/>
                  </a:cubicBezTo>
                  <a:cubicBezTo>
                    <a:pt x="467" y="315"/>
                    <a:pt x="466" y="316"/>
                    <a:pt x="466" y="319"/>
                  </a:cubicBezTo>
                  <a:close/>
                  <a:moveTo>
                    <a:pt x="63" y="322"/>
                  </a:moveTo>
                  <a:cubicBezTo>
                    <a:pt x="61" y="321"/>
                    <a:pt x="60" y="315"/>
                    <a:pt x="57" y="314"/>
                  </a:cubicBezTo>
                  <a:cubicBezTo>
                    <a:pt x="58" y="317"/>
                    <a:pt x="61" y="324"/>
                    <a:pt x="63" y="322"/>
                  </a:cubicBezTo>
                  <a:close/>
                  <a:moveTo>
                    <a:pt x="558" y="323"/>
                  </a:moveTo>
                  <a:cubicBezTo>
                    <a:pt x="559" y="322"/>
                    <a:pt x="557" y="326"/>
                    <a:pt x="559" y="325"/>
                  </a:cubicBezTo>
                  <a:cubicBezTo>
                    <a:pt x="560" y="321"/>
                    <a:pt x="564" y="318"/>
                    <a:pt x="563" y="314"/>
                  </a:cubicBezTo>
                  <a:cubicBezTo>
                    <a:pt x="560" y="317"/>
                    <a:pt x="560" y="320"/>
                    <a:pt x="558" y="323"/>
                  </a:cubicBezTo>
                  <a:close/>
                  <a:moveTo>
                    <a:pt x="189" y="318"/>
                  </a:moveTo>
                  <a:cubicBezTo>
                    <a:pt x="193" y="319"/>
                    <a:pt x="196" y="325"/>
                    <a:pt x="201" y="323"/>
                  </a:cubicBezTo>
                  <a:cubicBezTo>
                    <a:pt x="199" y="318"/>
                    <a:pt x="193" y="311"/>
                    <a:pt x="189" y="318"/>
                  </a:cubicBezTo>
                  <a:close/>
                  <a:moveTo>
                    <a:pt x="390" y="317"/>
                  </a:moveTo>
                  <a:cubicBezTo>
                    <a:pt x="388" y="317"/>
                    <a:pt x="388" y="315"/>
                    <a:pt x="385" y="314"/>
                  </a:cubicBezTo>
                  <a:cubicBezTo>
                    <a:pt x="386" y="316"/>
                    <a:pt x="388" y="319"/>
                    <a:pt x="390" y="317"/>
                  </a:cubicBezTo>
                  <a:close/>
                  <a:moveTo>
                    <a:pt x="433" y="319"/>
                  </a:moveTo>
                  <a:cubicBezTo>
                    <a:pt x="434" y="322"/>
                    <a:pt x="435" y="323"/>
                    <a:pt x="437" y="323"/>
                  </a:cubicBezTo>
                  <a:cubicBezTo>
                    <a:pt x="438" y="321"/>
                    <a:pt x="442" y="317"/>
                    <a:pt x="440" y="314"/>
                  </a:cubicBezTo>
                  <a:cubicBezTo>
                    <a:pt x="438" y="316"/>
                    <a:pt x="436" y="318"/>
                    <a:pt x="433" y="319"/>
                  </a:cubicBezTo>
                  <a:close/>
                  <a:moveTo>
                    <a:pt x="442" y="322"/>
                  </a:moveTo>
                  <a:cubicBezTo>
                    <a:pt x="446" y="322"/>
                    <a:pt x="446" y="316"/>
                    <a:pt x="445" y="314"/>
                  </a:cubicBezTo>
                  <a:cubicBezTo>
                    <a:pt x="445" y="317"/>
                    <a:pt x="443" y="319"/>
                    <a:pt x="442" y="322"/>
                  </a:cubicBezTo>
                  <a:close/>
                  <a:moveTo>
                    <a:pt x="481" y="317"/>
                  </a:moveTo>
                  <a:cubicBezTo>
                    <a:pt x="484" y="319"/>
                    <a:pt x="484" y="314"/>
                    <a:pt x="482" y="314"/>
                  </a:cubicBezTo>
                  <a:cubicBezTo>
                    <a:pt x="482" y="316"/>
                    <a:pt x="481" y="316"/>
                    <a:pt x="481" y="317"/>
                  </a:cubicBezTo>
                  <a:close/>
                  <a:moveTo>
                    <a:pt x="81" y="324"/>
                  </a:moveTo>
                  <a:cubicBezTo>
                    <a:pt x="79" y="321"/>
                    <a:pt x="78" y="316"/>
                    <a:pt x="75" y="315"/>
                  </a:cubicBezTo>
                  <a:cubicBezTo>
                    <a:pt x="75" y="318"/>
                    <a:pt x="77" y="325"/>
                    <a:pt x="81" y="324"/>
                  </a:cubicBezTo>
                  <a:close/>
                  <a:moveTo>
                    <a:pt x="148" y="328"/>
                  </a:moveTo>
                  <a:cubicBezTo>
                    <a:pt x="146" y="320"/>
                    <a:pt x="136" y="318"/>
                    <a:pt x="131" y="316"/>
                  </a:cubicBezTo>
                  <a:cubicBezTo>
                    <a:pt x="134" y="322"/>
                    <a:pt x="143" y="323"/>
                    <a:pt x="148" y="328"/>
                  </a:cubicBezTo>
                  <a:close/>
                  <a:moveTo>
                    <a:pt x="330" y="322"/>
                  </a:moveTo>
                  <a:cubicBezTo>
                    <a:pt x="332" y="324"/>
                    <a:pt x="334" y="326"/>
                    <a:pt x="337" y="327"/>
                  </a:cubicBezTo>
                  <a:cubicBezTo>
                    <a:pt x="340" y="324"/>
                    <a:pt x="340" y="318"/>
                    <a:pt x="337" y="315"/>
                  </a:cubicBezTo>
                  <a:cubicBezTo>
                    <a:pt x="336" y="318"/>
                    <a:pt x="330" y="317"/>
                    <a:pt x="330" y="322"/>
                  </a:cubicBezTo>
                  <a:close/>
                  <a:moveTo>
                    <a:pt x="405" y="324"/>
                  </a:moveTo>
                  <a:cubicBezTo>
                    <a:pt x="407" y="325"/>
                    <a:pt x="407" y="327"/>
                    <a:pt x="411" y="327"/>
                  </a:cubicBezTo>
                  <a:cubicBezTo>
                    <a:pt x="410" y="323"/>
                    <a:pt x="416" y="319"/>
                    <a:pt x="413" y="315"/>
                  </a:cubicBezTo>
                  <a:cubicBezTo>
                    <a:pt x="410" y="318"/>
                    <a:pt x="405" y="319"/>
                    <a:pt x="405" y="324"/>
                  </a:cubicBezTo>
                  <a:close/>
                  <a:moveTo>
                    <a:pt x="414" y="327"/>
                  </a:moveTo>
                  <a:cubicBezTo>
                    <a:pt x="418" y="326"/>
                    <a:pt x="421" y="324"/>
                    <a:pt x="423" y="320"/>
                  </a:cubicBezTo>
                  <a:cubicBezTo>
                    <a:pt x="422" y="319"/>
                    <a:pt x="420" y="318"/>
                    <a:pt x="418" y="316"/>
                  </a:cubicBezTo>
                  <a:cubicBezTo>
                    <a:pt x="417" y="320"/>
                    <a:pt x="414" y="323"/>
                    <a:pt x="414" y="327"/>
                  </a:cubicBezTo>
                  <a:close/>
                  <a:moveTo>
                    <a:pt x="470" y="322"/>
                  </a:moveTo>
                  <a:cubicBezTo>
                    <a:pt x="472" y="322"/>
                    <a:pt x="473" y="324"/>
                    <a:pt x="475" y="324"/>
                  </a:cubicBezTo>
                  <a:cubicBezTo>
                    <a:pt x="475" y="322"/>
                    <a:pt x="476" y="320"/>
                    <a:pt x="476" y="318"/>
                  </a:cubicBezTo>
                  <a:cubicBezTo>
                    <a:pt x="475" y="318"/>
                    <a:pt x="474" y="316"/>
                    <a:pt x="472" y="316"/>
                  </a:cubicBezTo>
                  <a:cubicBezTo>
                    <a:pt x="472" y="318"/>
                    <a:pt x="470" y="319"/>
                    <a:pt x="470" y="322"/>
                  </a:cubicBezTo>
                  <a:close/>
                  <a:moveTo>
                    <a:pt x="158" y="319"/>
                  </a:moveTo>
                  <a:cubicBezTo>
                    <a:pt x="163" y="321"/>
                    <a:pt x="166" y="326"/>
                    <a:pt x="172" y="328"/>
                  </a:cubicBezTo>
                  <a:cubicBezTo>
                    <a:pt x="172" y="327"/>
                    <a:pt x="175" y="327"/>
                    <a:pt x="174" y="325"/>
                  </a:cubicBezTo>
                  <a:cubicBezTo>
                    <a:pt x="170" y="322"/>
                    <a:pt x="163" y="315"/>
                    <a:pt x="158" y="319"/>
                  </a:cubicBezTo>
                  <a:close/>
                  <a:moveTo>
                    <a:pt x="273" y="320"/>
                  </a:moveTo>
                  <a:cubicBezTo>
                    <a:pt x="272" y="319"/>
                    <a:pt x="270" y="315"/>
                    <a:pt x="269" y="318"/>
                  </a:cubicBezTo>
                  <a:cubicBezTo>
                    <a:pt x="270" y="318"/>
                    <a:pt x="272" y="321"/>
                    <a:pt x="273" y="320"/>
                  </a:cubicBezTo>
                  <a:close/>
                  <a:moveTo>
                    <a:pt x="224" y="323"/>
                  </a:moveTo>
                  <a:cubicBezTo>
                    <a:pt x="221" y="321"/>
                    <a:pt x="219" y="320"/>
                    <a:pt x="216" y="318"/>
                  </a:cubicBezTo>
                  <a:cubicBezTo>
                    <a:pt x="217" y="321"/>
                    <a:pt x="222" y="323"/>
                    <a:pt x="224" y="323"/>
                  </a:cubicBezTo>
                  <a:close/>
                  <a:moveTo>
                    <a:pt x="50" y="332"/>
                  </a:moveTo>
                  <a:cubicBezTo>
                    <a:pt x="47" y="328"/>
                    <a:pt x="48" y="320"/>
                    <a:pt x="42" y="319"/>
                  </a:cubicBezTo>
                  <a:cubicBezTo>
                    <a:pt x="43" y="325"/>
                    <a:pt x="45" y="330"/>
                    <a:pt x="50" y="332"/>
                  </a:cubicBezTo>
                  <a:close/>
                  <a:moveTo>
                    <a:pt x="360" y="323"/>
                  </a:moveTo>
                  <a:cubicBezTo>
                    <a:pt x="362" y="323"/>
                    <a:pt x="362" y="321"/>
                    <a:pt x="362" y="319"/>
                  </a:cubicBezTo>
                  <a:cubicBezTo>
                    <a:pt x="360" y="319"/>
                    <a:pt x="358" y="321"/>
                    <a:pt x="360" y="323"/>
                  </a:cubicBezTo>
                  <a:close/>
                  <a:moveTo>
                    <a:pt x="597" y="334"/>
                  </a:moveTo>
                  <a:cubicBezTo>
                    <a:pt x="601" y="331"/>
                    <a:pt x="607" y="323"/>
                    <a:pt x="605" y="319"/>
                  </a:cubicBezTo>
                  <a:cubicBezTo>
                    <a:pt x="602" y="323"/>
                    <a:pt x="597" y="329"/>
                    <a:pt x="597" y="334"/>
                  </a:cubicBezTo>
                  <a:close/>
                  <a:moveTo>
                    <a:pt x="231" y="323"/>
                  </a:moveTo>
                  <a:cubicBezTo>
                    <a:pt x="234" y="325"/>
                    <a:pt x="238" y="327"/>
                    <a:pt x="241" y="328"/>
                  </a:cubicBezTo>
                  <a:cubicBezTo>
                    <a:pt x="240" y="322"/>
                    <a:pt x="234" y="315"/>
                    <a:pt x="231" y="323"/>
                  </a:cubicBezTo>
                  <a:close/>
                  <a:moveTo>
                    <a:pt x="258" y="325"/>
                  </a:moveTo>
                  <a:cubicBezTo>
                    <a:pt x="262" y="327"/>
                    <a:pt x="265" y="330"/>
                    <a:pt x="270" y="332"/>
                  </a:cubicBezTo>
                  <a:cubicBezTo>
                    <a:pt x="271" y="330"/>
                    <a:pt x="275" y="330"/>
                    <a:pt x="276" y="327"/>
                  </a:cubicBezTo>
                  <a:cubicBezTo>
                    <a:pt x="271" y="321"/>
                    <a:pt x="262" y="316"/>
                    <a:pt x="258" y="325"/>
                  </a:cubicBezTo>
                  <a:close/>
                  <a:moveTo>
                    <a:pt x="291" y="322"/>
                  </a:moveTo>
                  <a:cubicBezTo>
                    <a:pt x="295" y="325"/>
                    <a:pt x="300" y="327"/>
                    <a:pt x="306" y="328"/>
                  </a:cubicBezTo>
                  <a:cubicBezTo>
                    <a:pt x="302" y="325"/>
                    <a:pt x="295" y="316"/>
                    <a:pt x="291" y="322"/>
                  </a:cubicBezTo>
                  <a:close/>
                  <a:moveTo>
                    <a:pt x="385" y="328"/>
                  </a:moveTo>
                  <a:cubicBezTo>
                    <a:pt x="386" y="326"/>
                    <a:pt x="387" y="324"/>
                    <a:pt x="388" y="322"/>
                  </a:cubicBezTo>
                  <a:cubicBezTo>
                    <a:pt x="386" y="321"/>
                    <a:pt x="385" y="320"/>
                    <a:pt x="383" y="319"/>
                  </a:cubicBezTo>
                  <a:cubicBezTo>
                    <a:pt x="381" y="322"/>
                    <a:pt x="383" y="326"/>
                    <a:pt x="385" y="328"/>
                  </a:cubicBezTo>
                  <a:close/>
                  <a:moveTo>
                    <a:pt x="347" y="323"/>
                  </a:moveTo>
                  <a:cubicBezTo>
                    <a:pt x="349" y="323"/>
                    <a:pt x="351" y="323"/>
                    <a:pt x="351" y="322"/>
                  </a:cubicBezTo>
                  <a:cubicBezTo>
                    <a:pt x="349" y="322"/>
                    <a:pt x="350" y="320"/>
                    <a:pt x="348" y="320"/>
                  </a:cubicBezTo>
                  <a:cubicBezTo>
                    <a:pt x="347" y="321"/>
                    <a:pt x="348" y="323"/>
                    <a:pt x="347" y="323"/>
                  </a:cubicBezTo>
                  <a:close/>
                  <a:moveTo>
                    <a:pt x="479" y="328"/>
                  </a:moveTo>
                  <a:cubicBezTo>
                    <a:pt x="478" y="325"/>
                    <a:pt x="482" y="322"/>
                    <a:pt x="479" y="320"/>
                  </a:cubicBezTo>
                  <a:cubicBezTo>
                    <a:pt x="479" y="323"/>
                    <a:pt x="474" y="327"/>
                    <a:pt x="479" y="328"/>
                  </a:cubicBezTo>
                  <a:close/>
                  <a:moveTo>
                    <a:pt x="547" y="333"/>
                  </a:moveTo>
                  <a:cubicBezTo>
                    <a:pt x="554" y="333"/>
                    <a:pt x="555" y="325"/>
                    <a:pt x="555" y="320"/>
                  </a:cubicBezTo>
                  <a:cubicBezTo>
                    <a:pt x="551" y="324"/>
                    <a:pt x="549" y="329"/>
                    <a:pt x="547" y="333"/>
                  </a:cubicBezTo>
                  <a:close/>
                  <a:moveTo>
                    <a:pt x="245" y="326"/>
                  </a:moveTo>
                  <a:cubicBezTo>
                    <a:pt x="247" y="326"/>
                    <a:pt x="247" y="325"/>
                    <a:pt x="248" y="325"/>
                  </a:cubicBezTo>
                  <a:cubicBezTo>
                    <a:pt x="248" y="323"/>
                    <a:pt x="246" y="322"/>
                    <a:pt x="243" y="321"/>
                  </a:cubicBezTo>
                  <a:cubicBezTo>
                    <a:pt x="243" y="323"/>
                    <a:pt x="244" y="324"/>
                    <a:pt x="245" y="326"/>
                  </a:cubicBezTo>
                  <a:close/>
                  <a:moveTo>
                    <a:pt x="75" y="327"/>
                  </a:moveTo>
                  <a:cubicBezTo>
                    <a:pt x="74" y="324"/>
                    <a:pt x="74" y="323"/>
                    <a:pt x="71" y="322"/>
                  </a:cubicBezTo>
                  <a:cubicBezTo>
                    <a:pt x="72" y="324"/>
                    <a:pt x="73" y="326"/>
                    <a:pt x="75" y="327"/>
                  </a:cubicBezTo>
                  <a:close/>
                  <a:moveTo>
                    <a:pt x="134" y="333"/>
                  </a:moveTo>
                  <a:cubicBezTo>
                    <a:pt x="132" y="327"/>
                    <a:pt x="125" y="325"/>
                    <a:pt x="121" y="322"/>
                  </a:cubicBezTo>
                  <a:cubicBezTo>
                    <a:pt x="124" y="327"/>
                    <a:pt x="129" y="330"/>
                    <a:pt x="134" y="333"/>
                  </a:cubicBezTo>
                  <a:close/>
                  <a:moveTo>
                    <a:pt x="365" y="325"/>
                  </a:moveTo>
                  <a:cubicBezTo>
                    <a:pt x="366" y="325"/>
                    <a:pt x="366" y="326"/>
                    <a:pt x="367" y="326"/>
                  </a:cubicBezTo>
                  <a:cubicBezTo>
                    <a:pt x="367" y="324"/>
                    <a:pt x="368" y="322"/>
                    <a:pt x="366" y="322"/>
                  </a:cubicBezTo>
                  <a:cubicBezTo>
                    <a:pt x="365" y="322"/>
                    <a:pt x="365" y="324"/>
                    <a:pt x="365" y="325"/>
                  </a:cubicBezTo>
                  <a:close/>
                  <a:moveTo>
                    <a:pt x="566" y="329"/>
                  </a:moveTo>
                  <a:cubicBezTo>
                    <a:pt x="567" y="327"/>
                    <a:pt x="571" y="325"/>
                    <a:pt x="569" y="322"/>
                  </a:cubicBezTo>
                  <a:cubicBezTo>
                    <a:pt x="568" y="324"/>
                    <a:pt x="564" y="326"/>
                    <a:pt x="566" y="329"/>
                  </a:cubicBezTo>
                  <a:close/>
                  <a:moveTo>
                    <a:pt x="94" y="333"/>
                  </a:moveTo>
                  <a:cubicBezTo>
                    <a:pt x="93" y="328"/>
                    <a:pt x="88" y="325"/>
                    <a:pt x="84" y="322"/>
                  </a:cubicBezTo>
                  <a:cubicBezTo>
                    <a:pt x="85" y="328"/>
                    <a:pt x="90" y="333"/>
                    <a:pt x="94" y="333"/>
                  </a:cubicBezTo>
                  <a:close/>
                  <a:moveTo>
                    <a:pt x="217" y="328"/>
                  </a:moveTo>
                  <a:cubicBezTo>
                    <a:pt x="216" y="324"/>
                    <a:pt x="212" y="324"/>
                    <a:pt x="210" y="322"/>
                  </a:cubicBezTo>
                  <a:cubicBezTo>
                    <a:pt x="208" y="326"/>
                    <a:pt x="215" y="330"/>
                    <a:pt x="217" y="328"/>
                  </a:cubicBezTo>
                  <a:close/>
                  <a:moveTo>
                    <a:pt x="377" y="325"/>
                  </a:moveTo>
                  <a:cubicBezTo>
                    <a:pt x="377" y="324"/>
                    <a:pt x="377" y="324"/>
                    <a:pt x="377" y="323"/>
                  </a:cubicBezTo>
                  <a:cubicBezTo>
                    <a:pt x="376" y="323"/>
                    <a:pt x="375" y="322"/>
                    <a:pt x="374" y="322"/>
                  </a:cubicBezTo>
                  <a:cubicBezTo>
                    <a:pt x="374" y="324"/>
                    <a:pt x="375" y="325"/>
                    <a:pt x="377" y="325"/>
                  </a:cubicBezTo>
                  <a:close/>
                  <a:moveTo>
                    <a:pt x="446" y="330"/>
                  </a:moveTo>
                  <a:cubicBezTo>
                    <a:pt x="447" y="328"/>
                    <a:pt x="449" y="326"/>
                    <a:pt x="450" y="323"/>
                  </a:cubicBezTo>
                  <a:cubicBezTo>
                    <a:pt x="446" y="323"/>
                    <a:pt x="444" y="329"/>
                    <a:pt x="446" y="330"/>
                  </a:cubicBezTo>
                  <a:close/>
                  <a:moveTo>
                    <a:pt x="420" y="334"/>
                  </a:moveTo>
                  <a:cubicBezTo>
                    <a:pt x="425" y="334"/>
                    <a:pt x="429" y="327"/>
                    <a:pt x="426" y="323"/>
                  </a:cubicBezTo>
                  <a:cubicBezTo>
                    <a:pt x="423" y="325"/>
                    <a:pt x="422" y="330"/>
                    <a:pt x="420" y="334"/>
                  </a:cubicBezTo>
                  <a:close/>
                  <a:moveTo>
                    <a:pt x="454" y="337"/>
                  </a:moveTo>
                  <a:cubicBezTo>
                    <a:pt x="456" y="332"/>
                    <a:pt x="458" y="328"/>
                    <a:pt x="460" y="323"/>
                  </a:cubicBezTo>
                  <a:cubicBezTo>
                    <a:pt x="459" y="323"/>
                    <a:pt x="458" y="323"/>
                    <a:pt x="457" y="323"/>
                  </a:cubicBezTo>
                  <a:cubicBezTo>
                    <a:pt x="457" y="328"/>
                    <a:pt x="453" y="332"/>
                    <a:pt x="454" y="337"/>
                  </a:cubicBezTo>
                  <a:close/>
                  <a:moveTo>
                    <a:pt x="127" y="350"/>
                  </a:moveTo>
                  <a:cubicBezTo>
                    <a:pt x="127" y="345"/>
                    <a:pt x="122" y="345"/>
                    <a:pt x="121" y="341"/>
                  </a:cubicBezTo>
                  <a:cubicBezTo>
                    <a:pt x="123" y="335"/>
                    <a:pt x="119" y="326"/>
                    <a:pt x="113" y="324"/>
                  </a:cubicBezTo>
                  <a:cubicBezTo>
                    <a:pt x="115" y="336"/>
                    <a:pt x="119" y="345"/>
                    <a:pt x="127" y="350"/>
                  </a:cubicBezTo>
                  <a:close/>
                  <a:moveTo>
                    <a:pt x="52" y="326"/>
                  </a:moveTo>
                  <a:cubicBezTo>
                    <a:pt x="55" y="330"/>
                    <a:pt x="56" y="335"/>
                    <a:pt x="59" y="339"/>
                  </a:cubicBezTo>
                  <a:cubicBezTo>
                    <a:pt x="58" y="334"/>
                    <a:pt x="56" y="324"/>
                    <a:pt x="52" y="326"/>
                  </a:cubicBezTo>
                  <a:close/>
                  <a:moveTo>
                    <a:pt x="150" y="336"/>
                  </a:moveTo>
                  <a:cubicBezTo>
                    <a:pt x="148" y="329"/>
                    <a:pt x="140" y="328"/>
                    <a:pt x="135" y="325"/>
                  </a:cubicBezTo>
                  <a:cubicBezTo>
                    <a:pt x="138" y="330"/>
                    <a:pt x="146" y="333"/>
                    <a:pt x="150" y="336"/>
                  </a:cubicBezTo>
                  <a:close/>
                  <a:moveTo>
                    <a:pt x="349" y="338"/>
                  </a:moveTo>
                  <a:cubicBezTo>
                    <a:pt x="351" y="338"/>
                    <a:pt x="351" y="339"/>
                    <a:pt x="352" y="339"/>
                  </a:cubicBezTo>
                  <a:cubicBezTo>
                    <a:pt x="354" y="335"/>
                    <a:pt x="358" y="331"/>
                    <a:pt x="359" y="325"/>
                  </a:cubicBezTo>
                  <a:cubicBezTo>
                    <a:pt x="358" y="325"/>
                    <a:pt x="358" y="325"/>
                    <a:pt x="357" y="325"/>
                  </a:cubicBezTo>
                  <a:cubicBezTo>
                    <a:pt x="354" y="329"/>
                    <a:pt x="351" y="333"/>
                    <a:pt x="349" y="338"/>
                  </a:cubicBezTo>
                  <a:close/>
                  <a:moveTo>
                    <a:pt x="327" y="330"/>
                  </a:moveTo>
                  <a:cubicBezTo>
                    <a:pt x="330" y="330"/>
                    <a:pt x="331" y="333"/>
                    <a:pt x="334" y="333"/>
                  </a:cubicBezTo>
                  <a:cubicBezTo>
                    <a:pt x="334" y="332"/>
                    <a:pt x="335" y="332"/>
                    <a:pt x="335" y="330"/>
                  </a:cubicBezTo>
                  <a:cubicBezTo>
                    <a:pt x="333" y="329"/>
                    <a:pt x="331" y="326"/>
                    <a:pt x="329" y="325"/>
                  </a:cubicBezTo>
                  <a:cubicBezTo>
                    <a:pt x="329" y="328"/>
                    <a:pt x="327" y="328"/>
                    <a:pt x="327" y="330"/>
                  </a:cubicBezTo>
                  <a:close/>
                  <a:moveTo>
                    <a:pt x="513" y="337"/>
                  </a:moveTo>
                  <a:cubicBezTo>
                    <a:pt x="516" y="334"/>
                    <a:pt x="521" y="328"/>
                    <a:pt x="519" y="325"/>
                  </a:cubicBezTo>
                  <a:cubicBezTo>
                    <a:pt x="517" y="329"/>
                    <a:pt x="511" y="331"/>
                    <a:pt x="513" y="337"/>
                  </a:cubicBezTo>
                  <a:close/>
                  <a:moveTo>
                    <a:pt x="210" y="330"/>
                  </a:moveTo>
                  <a:cubicBezTo>
                    <a:pt x="208" y="330"/>
                    <a:pt x="207" y="326"/>
                    <a:pt x="203" y="326"/>
                  </a:cubicBezTo>
                  <a:cubicBezTo>
                    <a:pt x="204" y="328"/>
                    <a:pt x="209" y="332"/>
                    <a:pt x="210" y="330"/>
                  </a:cubicBezTo>
                  <a:close/>
                  <a:moveTo>
                    <a:pt x="430" y="329"/>
                  </a:moveTo>
                  <a:cubicBezTo>
                    <a:pt x="432" y="329"/>
                    <a:pt x="433" y="329"/>
                    <a:pt x="433" y="327"/>
                  </a:cubicBezTo>
                  <a:cubicBezTo>
                    <a:pt x="432" y="327"/>
                    <a:pt x="431" y="326"/>
                    <a:pt x="431" y="326"/>
                  </a:cubicBezTo>
                  <a:cubicBezTo>
                    <a:pt x="431" y="327"/>
                    <a:pt x="430" y="328"/>
                    <a:pt x="430" y="329"/>
                  </a:cubicBezTo>
                  <a:close/>
                  <a:moveTo>
                    <a:pt x="459" y="340"/>
                  </a:moveTo>
                  <a:cubicBezTo>
                    <a:pt x="459" y="335"/>
                    <a:pt x="465" y="330"/>
                    <a:pt x="462" y="326"/>
                  </a:cubicBezTo>
                  <a:cubicBezTo>
                    <a:pt x="462" y="330"/>
                    <a:pt x="455" y="337"/>
                    <a:pt x="459" y="340"/>
                  </a:cubicBezTo>
                  <a:close/>
                  <a:moveTo>
                    <a:pt x="572" y="336"/>
                  </a:moveTo>
                  <a:cubicBezTo>
                    <a:pt x="575" y="332"/>
                    <a:pt x="583" y="331"/>
                    <a:pt x="582" y="326"/>
                  </a:cubicBezTo>
                  <a:cubicBezTo>
                    <a:pt x="580" y="330"/>
                    <a:pt x="572" y="332"/>
                    <a:pt x="572" y="336"/>
                  </a:cubicBezTo>
                  <a:close/>
                  <a:moveTo>
                    <a:pt x="247" y="331"/>
                  </a:moveTo>
                  <a:cubicBezTo>
                    <a:pt x="251" y="334"/>
                    <a:pt x="256" y="335"/>
                    <a:pt x="261" y="338"/>
                  </a:cubicBezTo>
                  <a:cubicBezTo>
                    <a:pt x="263" y="337"/>
                    <a:pt x="264" y="336"/>
                    <a:pt x="265" y="334"/>
                  </a:cubicBezTo>
                  <a:cubicBezTo>
                    <a:pt x="260" y="332"/>
                    <a:pt x="252" y="322"/>
                    <a:pt x="247" y="331"/>
                  </a:cubicBezTo>
                  <a:close/>
                  <a:moveTo>
                    <a:pt x="374" y="329"/>
                  </a:moveTo>
                  <a:cubicBezTo>
                    <a:pt x="375" y="326"/>
                    <a:pt x="372" y="327"/>
                    <a:pt x="371" y="327"/>
                  </a:cubicBezTo>
                  <a:cubicBezTo>
                    <a:pt x="371" y="328"/>
                    <a:pt x="373" y="328"/>
                    <a:pt x="374" y="329"/>
                  </a:cubicBezTo>
                  <a:close/>
                  <a:moveTo>
                    <a:pt x="407" y="330"/>
                  </a:moveTo>
                  <a:cubicBezTo>
                    <a:pt x="407" y="328"/>
                    <a:pt x="405" y="327"/>
                    <a:pt x="402" y="327"/>
                  </a:cubicBezTo>
                  <a:cubicBezTo>
                    <a:pt x="403" y="329"/>
                    <a:pt x="405" y="329"/>
                    <a:pt x="407" y="330"/>
                  </a:cubicBezTo>
                  <a:close/>
                  <a:moveTo>
                    <a:pt x="345" y="335"/>
                  </a:moveTo>
                  <a:cubicBezTo>
                    <a:pt x="348" y="334"/>
                    <a:pt x="351" y="330"/>
                    <a:pt x="350" y="327"/>
                  </a:cubicBezTo>
                  <a:cubicBezTo>
                    <a:pt x="346" y="329"/>
                    <a:pt x="346" y="331"/>
                    <a:pt x="345" y="335"/>
                  </a:cubicBezTo>
                  <a:close/>
                  <a:moveTo>
                    <a:pt x="356" y="342"/>
                  </a:moveTo>
                  <a:cubicBezTo>
                    <a:pt x="361" y="340"/>
                    <a:pt x="361" y="333"/>
                    <a:pt x="365" y="330"/>
                  </a:cubicBezTo>
                  <a:cubicBezTo>
                    <a:pt x="364" y="329"/>
                    <a:pt x="363" y="328"/>
                    <a:pt x="363" y="328"/>
                  </a:cubicBezTo>
                  <a:cubicBezTo>
                    <a:pt x="360" y="333"/>
                    <a:pt x="358" y="337"/>
                    <a:pt x="356" y="342"/>
                  </a:cubicBezTo>
                  <a:close/>
                  <a:moveTo>
                    <a:pt x="391" y="336"/>
                  </a:moveTo>
                  <a:cubicBezTo>
                    <a:pt x="392" y="336"/>
                    <a:pt x="392" y="337"/>
                    <a:pt x="394" y="337"/>
                  </a:cubicBezTo>
                  <a:cubicBezTo>
                    <a:pt x="395" y="334"/>
                    <a:pt x="397" y="332"/>
                    <a:pt x="399" y="330"/>
                  </a:cubicBezTo>
                  <a:cubicBezTo>
                    <a:pt x="397" y="330"/>
                    <a:pt x="397" y="328"/>
                    <a:pt x="396" y="328"/>
                  </a:cubicBezTo>
                  <a:cubicBezTo>
                    <a:pt x="394" y="330"/>
                    <a:pt x="393" y="333"/>
                    <a:pt x="391" y="336"/>
                  </a:cubicBezTo>
                  <a:close/>
                  <a:moveTo>
                    <a:pt x="84" y="334"/>
                  </a:moveTo>
                  <a:cubicBezTo>
                    <a:pt x="83" y="332"/>
                    <a:pt x="83" y="330"/>
                    <a:pt x="81" y="329"/>
                  </a:cubicBezTo>
                  <a:cubicBezTo>
                    <a:pt x="83" y="330"/>
                    <a:pt x="82" y="334"/>
                    <a:pt x="84" y="334"/>
                  </a:cubicBezTo>
                  <a:close/>
                  <a:moveTo>
                    <a:pt x="186" y="331"/>
                  </a:moveTo>
                  <a:cubicBezTo>
                    <a:pt x="185" y="331"/>
                    <a:pt x="184" y="328"/>
                    <a:pt x="183" y="330"/>
                  </a:cubicBezTo>
                  <a:cubicBezTo>
                    <a:pt x="184" y="330"/>
                    <a:pt x="186" y="332"/>
                    <a:pt x="186" y="331"/>
                  </a:cubicBezTo>
                  <a:close/>
                  <a:moveTo>
                    <a:pt x="302" y="331"/>
                  </a:moveTo>
                  <a:cubicBezTo>
                    <a:pt x="300" y="331"/>
                    <a:pt x="297" y="329"/>
                    <a:pt x="295" y="330"/>
                  </a:cubicBezTo>
                  <a:cubicBezTo>
                    <a:pt x="297" y="330"/>
                    <a:pt x="300" y="334"/>
                    <a:pt x="302" y="331"/>
                  </a:cubicBezTo>
                  <a:close/>
                  <a:moveTo>
                    <a:pt x="387" y="334"/>
                  </a:moveTo>
                  <a:cubicBezTo>
                    <a:pt x="390" y="333"/>
                    <a:pt x="389" y="331"/>
                    <a:pt x="391" y="329"/>
                  </a:cubicBezTo>
                  <a:cubicBezTo>
                    <a:pt x="388" y="329"/>
                    <a:pt x="385" y="331"/>
                    <a:pt x="387" y="334"/>
                  </a:cubicBezTo>
                  <a:close/>
                  <a:moveTo>
                    <a:pt x="414" y="331"/>
                  </a:moveTo>
                  <a:cubicBezTo>
                    <a:pt x="416" y="331"/>
                    <a:pt x="415" y="332"/>
                    <a:pt x="417" y="332"/>
                  </a:cubicBezTo>
                  <a:cubicBezTo>
                    <a:pt x="416" y="330"/>
                    <a:pt x="419" y="330"/>
                    <a:pt x="417" y="329"/>
                  </a:cubicBezTo>
                  <a:cubicBezTo>
                    <a:pt x="417" y="330"/>
                    <a:pt x="415" y="329"/>
                    <a:pt x="414" y="331"/>
                  </a:cubicBezTo>
                  <a:close/>
                  <a:moveTo>
                    <a:pt x="179" y="330"/>
                  </a:moveTo>
                  <a:cubicBezTo>
                    <a:pt x="180" y="331"/>
                    <a:pt x="180" y="333"/>
                    <a:pt x="182" y="334"/>
                  </a:cubicBezTo>
                  <a:cubicBezTo>
                    <a:pt x="182" y="333"/>
                    <a:pt x="184" y="333"/>
                    <a:pt x="183" y="331"/>
                  </a:cubicBezTo>
                  <a:cubicBezTo>
                    <a:pt x="183" y="331"/>
                    <a:pt x="182" y="331"/>
                    <a:pt x="182" y="331"/>
                  </a:cubicBezTo>
                  <a:cubicBezTo>
                    <a:pt x="183" y="331"/>
                    <a:pt x="183" y="330"/>
                    <a:pt x="182" y="330"/>
                  </a:cubicBezTo>
                  <a:cubicBezTo>
                    <a:pt x="182" y="332"/>
                    <a:pt x="180" y="330"/>
                    <a:pt x="179" y="330"/>
                  </a:cubicBezTo>
                  <a:close/>
                  <a:moveTo>
                    <a:pt x="219" y="333"/>
                  </a:moveTo>
                  <a:cubicBezTo>
                    <a:pt x="222" y="337"/>
                    <a:pt x="227" y="339"/>
                    <a:pt x="231" y="335"/>
                  </a:cubicBezTo>
                  <a:cubicBezTo>
                    <a:pt x="227" y="333"/>
                    <a:pt x="221" y="326"/>
                    <a:pt x="219" y="333"/>
                  </a:cubicBezTo>
                  <a:close/>
                  <a:moveTo>
                    <a:pt x="462" y="342"/>
                  </a:moveTo>
                  <a:cubicBezTo>
                    <a:pt x="469" y="342"/>
                    <a:pt x="469" y="336"/>
                    <a:pt x="471" y="331"/>
                  </a:cubicBezTo>
                  <a:cubicBezTo>
                    <a:pt x="469" y="331"/>
                    <a:pt x="469" y="329"/>
                    <a:pt x="467" y="330"/>
                  </a:cubicBezTo>
                  <a:cubicBezTo>
                    <a:pt x="466" y="334"/>
                    <a:pt x="463" y="337"/>
                    <a:pt x="462" y="342"/>
                  </a:cubicBezTo>
                  <a:close/>
                  <a:moveTo>
                    <a:pt x="484" y="348"/>
                  </a:moveTo>
                  <a:cubicBezTo>
                    <a:pt x="492" y="346"/>
                    <a:pt x="492" y="337"/>
                    <a:pt x="495" y="331"/>
                  </a:cubicBezTo>
                  <a:cubicBezTo>
                    <a:pt x="487" y="328"/>
                    <a:pt x="488" y="343"/>
                    <a:pt x="484" y="348"/>
                  </a:cubicBezTo>
                  <a:close/>
                  <a:moveTo>
                    <a:pt x="284" y="341"/>
                  </a:moveTo>
                  <a:cubicBezTo>
                    <a:pt x="289" y="341"/>
                    <a:pt x="290" y="338"/>
                    <a:pt x="293" y="336"/>
                  </a:cubicBezTo>
                  <a:cubicBezTo>
                    <a:pt x="289" y="334"/>
                    <a:pt x="286" y="332"/>
                    <a:pt x="282" y="330"/>
                  </a:cubicBezTo>
                  <a:cubicBezTo>
                    <a:pt x="283" y="334"/>
                    <a:pt x="284" y="337"/>
                    <a:pt x="284" y="341"/>
                  </a:cubicBezTo>
                  <a:close/>
                  <a:moveTo>
                    <a:pt x="72" y="349"/>
                  </a:moveTo>
                  <a:cubicBezTo>
                    <a:pt x="68" y="343"/>
                    <a:pt x="65" y="336"/>
                    <a:pt x="60" y="331"/>
                  </a:cubicBezTo>
                  <a:cubicBezTo>
                    <a:pt x="62" y="339"/>
                    <a:pt x="64" y="347"/>
                    <a:pt x="72" y="349"/>
                  </a:cubicBezTo>
                  <a:close/>
                  <a:moveTo>
                    <a:pt x="273" y="334"/>
                  </a:moveTo>
                  <a:cubicBezTo>
                    <a:pt x="275" y="336"/>
                    <a:pt x="277" y="338"/>
                    <a:pt x="280" y="339"/>
                  </a:cubicBezTo>
                  <a:cubicBezTo>
                    <a:pt x="280" y="335"/>
                    <a:pt x="279" y="333"/>
                    <a:pt x="277" y="331"/>
                  </a:cubicBezTo>
                  <a:cubicBezTo>
                    <a:pt x="276" y="332"/>
                    <a:pt x="274" y="333"/>
                    <a:pt x="273" y="334"/>
                  </a:cubicBezTo>
                  <a:close/>
                  <a:moveTo>
                    <a:pt x="304" y="334"/>
                  </a:moveTo>
                  <a:cubicBezTo>
                    <a:pt x="305" y="337"/>
                    <a:pt x="308" y="338"/>
                    <a:pt x="310" y="340"/>
                  </a:cubicBezTo>
                  <a:cubicBezTo>
                    <a:pt x="312" y="338"/>
                    <a:pt x="314" y="335"/>
                    <a:pt x="315" y="333"/>
                  </a:cubicBezTo>
                  <a:cubicBezTo>
                    <a:pt x="311" y="329"/>
                    <a:pt x="307" y="333"/>
                    <a:pt x="304" y="334"/>
                  </a:cubicBezTo>
                  <a:close/>
                  <a:moveTo>
                    <a:pt x="399" y="334"/>
                  </a:moveTo>
                  <a:cubicBezTo>
                    <a:pt x="400" y="334"/>
                    <a:pt x="401" y="334"/>
                    <a:pt x="402" y="333"/>
                  </a:cubicBezTo>
                  <a:cubicBezTo>
                    <a:pt x="402" y="331"/>
                    <a:pt x="401" y="331"/>
                    <a:pt x="400" y="331"/>
                  </a:cubicBezTo>
                  <a:cubicBezTo>
                    <a:pt x="399" y="332"/>
                    <a:pt x="399" y="333"/>
                    <a:pt x="399" y="334"/>
                  </a:cubicBezTo>
                  <a:close/>
                  <a:moveTo>
                    <a:pt x="431" y="344"/>
                  </a:moveTo>
                  <a:cubicBezTo>
                    <a:pt x="436" y="344"/>
                    <a:pt x="439" y="336"/>
                    <a:pt x="439" y="331"/>
                  </a:cubicBezTo>
                  <a:cubicBezTo>
                    <a:pt x="438" y="331"/>
                    <a:pt x="438" y="331"/>
                    <a:pt x="437" y="331"/>
                  </a:cubicBezTo>
                  <a:cubicBezTo>
                    <a:pt x="435" y="335"/>
                    <a:pt x="434" y="340"/>
                    <a:pt x="431" y="344"/>
                  </a:cubicBezTo>
                  <a:close/>
                  <a:moveTo>
                    <a:pt x="363" y="341"/>
                  </a:moveTo>
                  <a:cubicBezTo>
                    <a:pt x="367" y="339"/>
                    <a:pt x="372" y="338"/>
                    <a:pt x="372" y="334"/>
                  </a:cubicBezTo>
                  <a:cubicBezTo>
                    <a:pt x="370" y="334"/>
                    <a:pt x="370" y="331"/>
                    <a:pt x="368" y="331"/>
                  </a:cubicBezTo>
                  <a:cubicBezTo>
                    <a:pt x="366" y="335"/>
                    <a:pt x="364" y="337"/>
                    <a:pt x="363" y="341"/>
                  </a:cubicBezTo>
                  <a:close/>
                  <a:moveTo>
                    <a:pt x="521" y="341"/>
                  </a:moveTo>
                  <a:cubicBezTo>
                    <a:pt x="522" y="339"/>
                    <a:pt x="528" y="333"/>
                    <a:pt x="524" y="331"/>
                  </a:cubicBezTo>
                  <a:cubicBezTo>
                    <a:pt x="523" y="334"/>
                    <a:pt x="520" y="338"/>
                    <a:pt x="521" y="341"/>
                  </a:cubicBezTo>
                  <a:close/>
                  <a:moveTo>
                    <a:pt x="425" y="339"/>
                  </a:moveTo>
                  <a:cubicBezTo>
                    <a:pt x="427" y="340"/>
                    <a:pt x="427" y="342"/>
                    <a:pt x="429" y="342"/>
                  </a:cubicBezTo>
                  <a:cubicBezTo>
                    <a:pt x="430" y="339"/>
                    <a:pt x="432" y="336"/>
                    <a:pt x="433" y="332"/>
                  </a:cubicBezTo>
                  <a:cubicBezTo>
                    <a:pt x="429" y="333"/>
                    <a:pt x="426" y="335"/>
                    <a:pt x="425" y="339"/>
                  </a:cubicBezTo>
                  <a:close/>
                  <a:moveTo>
                    <a:pt x="133" y="340"/>
                  </a:moveTo>
                  <a:cubicBezTo>
                    <a:pt x="131" y="337"/>
                    <a:pt x="128" y="335"/>
                    <a:pt x="124" y="333"/>
                  </a:cubicBezTo>
                  <a:cubicBezTo>
                    <a:pt x="125" y="335"/>
                    <a:pt x="126" y="336"/>
                    <a:pt x="126" y="337"/>
                  </a:cubicBezTo>
                  <a:cubicBezTo>
                    <a:pt x="130" y="337"/>
                    <a:pt x="131" y="339"/>
                    <a:pt x="133" y="340"/>
                  </a:cubicBezTo>
                  <a:close/>
                  <a:moveTo>
                    <a:pt x="190" y="334"/>
                  </a:moveTo>
                  <a:cubicBezTo>
                    <a:pt x="192" y="338"/>
                    <a:pt x="196" y="339"/>
                    <a:pt x="199" y="342"/>
                  </a:cubicBezTo>
                  <a:cubicBezTo>
                    <a:pt x="200" y="341"/>
                    <a:pt x="202" y="341"/>
                    <a:pt x="202" y="339"/>
                  </a:cubicBezTo>
                  <a:cubicBezTo>
                    <a:pt x="197" y="339"/>
                    <a:pt x="192" y="333"/>
                    <a:pt x="190" y="334"/>
                  </a:cubicBezTo>
                  <a:close/>
                  <a:moveTo>
                    <a:pt x="472" y="339"/>
                  </a:moveTo>
                  <a:cubicBezTo>
                    <a:pt x="475" y="339"/>
                    <a:pt x="475" y="336"/>
                    <a:pt x="476" y="333"/>
                  </a:cubicBezTo>
                  <a:cubicBezTo>
                    <a:pt x="475" y="333"/>
                    <a:pt x="474" y="333"/>
                    <a:pt x="473" y="333"/>
                  </a:cubicBezTo>
                  <a:cubicBezTo>
                    <a:pt x="474" y="336"/>
                    <a:pt x="472" y="336"/>
                    <a:pt x="472" y="339"/>
                  </a:cubicBezTo>
                  <a:close/>
                  <a:moveTo>
                    <a:pt x="559" y="339"/>
                  </a:moveTo>
                  <a:cubicBezTo>
                    <a:pt x="561" y="337"/>
                    <a:pt x="565" y="336"/>
                    <a:pt x="566" y="333"/>
                  </a:cubicBezTo>
                  <a:cubicBezTo>
                    <a:pt x="563" y="333"/>
                    <a:pt x="563" y="334"/>
                    <a:pt x="561" y="333"/>
                  </a:cubicBezTo>
                  <a:cubicBezTo>
                    <a:pt x="561" y="335"/>
                    <a:pt x="558" y="337"/>
                    <a:pt x="559" y="339"/>
                  </a:cubicBezTo>
                  <a:close/>
                  <a:moveTo>
                    <a:pt x="72" y="342"/>
                  </a:moveTo>
                  <a:cubicBezTo>
                    <a:pt x="72" y="338"/>
                    <a:pt x="70" y="334"/>
                    <a:pt x="67" y="334"/>
                  </a:cubicBezTo>
                  <a:cubicBezTo>
                    <a:pt x="69" y="337"/>
                    <a:pt x="70" y="340"/>
                    <a:pt x="72" y="342"/>
                  </a:cubicBezTo>
                  <a:close/>
                  <a:moveTo>
                    <a:pt x="111" y="346"/>
                  </a:moveTo>
                  <a:cubicBezTo>
                    <a:pt x="110" y="340"/>
                    <a:pt x="104" y="340"/>
                    <a:pt x="103" y="335"/>
                  </a:cubicBezTo>
                  <a:cubicBezTo>
                    <a:pt x="101" y="337"/>
                    <a:pt x="99" y="333"/>
                    <a:pt x="98" y="334"/>
                  </a:cubicBezTo>
                  <a:cubicBezTo>
                    <a:pt x="101" y="340"/>
                    <a:pt x="106" y="343"/>
                    <a:pt x="111" y="346"/>
                  </a:cubicBezTo>
                  <a:close/>
                  <a:moveTo>
                    <a:pt x="494" y="342"/>
                  </a:moveTo>
                  <a:cubicBezTo>
                    <a:pt x="497" y="340"/>
                    <a:pt x="500" y="339"/>
                    <a:pt x="502" y="336"/>
                  </a:cubicBezTo>
                  <a:cubicBezTo>
                    <a:pt x="500" y="335"/>
                    <a:pt x="500" y="333"/>
                    <a:pt x="497" y="334"/>
                  </a:cubicBezTo>
                  <a:cubicBezTo>
                    <a:pt x="497" y="337"/>
                    <a:pt x="495" y="339"/>
                    <a:pt x="494" y="342"/>
                  </a:cubicBezTo>
                  <a:close/>
                  <a:moveTo>
                    <a:pt x="537" y="334"/>
                  </a:moveTo>
                  <a:cubicBezTo>
                    <a:pt x="532" y="337"/>
                    <a:pt x="524" y="339"/>
                    <a:pt x="522" y="348"/>
                  </a:cubicBezTo>
                  <a:cubicBezTo>
                    <a:pt x="528" y="347"/>
                    <a:pt x="542" y="343"/>
                    <a:pt x="537" y="334"/>
                  </a:cubicBezTo>
                  <a:close/>
                  <a:moveTo>
                    <a:pt x="564" y="359"/>
                  </a:moveTo>
                  <a:cubicBezTo>
                    <a:pt x="576" y="354"/>
                    <a:pt x="588" y="346"/>
                    <a:pt x="591" y="334"/>
                  </a:cubicBezTo>
                  <a:cubicBezTo>
                    <a:pt x="583" y="344"/>
                    <a:pt x="571" y="349"/>
                    <a:pt x="564" y="359"/>
                  </a:cubicBezTo>
                  <a:close/>
                  <a:moveTo>
                    <a:pt x="101" y="353"/>
                  </a:moveTo>
                  <a:cubicBezTo>
                    <a:pt x="98" y="345"/>
                    <a:pt x="97" y="337"/>
                    <a:pt x="89" y="334"/>
                  </a:cubicBezTo>
                  <a:cubicBezTo>
                    <a:pt x="93" y="341"/>
                    <a:pt x="93" y="350"/>
                    <a:pt x="101" y="353"/>
                  </a:cubicBezTo>
                  <a:close/>
                  <a:moveTo>
                    <a:pt x="313" y="343"/>
                  </a:moveTo>
                  <a:cubicBezTo>
                    <a:pt x="315" y="343"/>
                    <a:pt x="315" y="345"/>
                    <a:pt x="317" y="345"/>
                  </a:cubicBezTo>
                  <a:cubicBezTo>
                    <a:pt x="318" y="341"/>
                    <a:pt x="320" y="339"/>
                    <a:pt x="320" y="335"/>
                  </a:cubicBezTo>
                  <a:cubicBezTo>
                    <a:pt x="319" y="335"/>
                    <a:pt x="319" y="334"/>
                    <a:pt x="318" y="334"/>
                  </a:cubicBezTo>
                  <a:cubicBezTo>
                    <a:pt x="317" y="338"/>
                    <a:pt x="314" y="340"/>
                    <a:pt x="313" y="343"/>
                  </a:cubicBezTo>
                  <a:close/>
                  <a:moveTo>
                    <a:pt x="438" y="345"/>
                  </a:moveTo>
                  <a:cubicBezTo>
                    <a:pt x="442" y="343"/>
                    <a:pt x="442" y="339"/>
                    <a:pt x="444" y="335"/>
                  </a:cubicBezTo>
                  <a:cubicBezTo>
                    <a:pt x="443" y="335"/>
                    <a:pt x="442" y="335"/>
                    <a:pt x="442" y="335"/>
                  </a:cubicBezTo>
                  <a:cubicBezTo>
                    <a:pt x="440" y="338"/>
                    <a:pt x="439" y="342"/>
                    <a:pt x="438" y="345"/>
                  </a:cubicBezTo>
                  <a:close/>
                  <a:moveTo>
                    <a:pt x="250" y="339"/>
                  </a:moveTo>
                  <a:cubicBezTo>
                    <a:pt x="253" y="340"/>
                    <a:pt x="257" y="344"/>
                    <a:pt x="258" y="339"/>
                  </a:cubicBezTo>
                  <a:cubicBezTo>
                    <a:pt x="255" y="338"/>
                    <a:pt x="253" y="337"/>
                    <a:pt x="250" y="336"/>
                  </a:cubicBezTo>
                  <a:cubicBezTo>
                    <a:pt x="250" y="337"/>
                    <a:pt x="250" y="338"/>
                    <a:pt x="250" y="339"/>
                  </a:cubicBezTo>
                  <a:close/>
                  <a:moveTo>
                    <a:pt x="154" y="350"/>
                  </a:moveTo>
                  <a:cubicBezTo>
                    <a:pt x="151" y="344"/>
                    <a:pt x="145" y="341"/>
                    <a:pt x="140" y="336"/>
                  </a:cubicBezTo>
                  <a:cubicBezTo>
                    <a:pt x="142" y="343"/>
                    <a:pt x="148" y="347"/>
                    <a:pt x="154" y="350"/>
                  </a:cubicBezTo>
                  <a:close/>
                  <a:moveTo>
                    <a:pt x="400" y="338"/>
                  </a:moveTo>
                  <a:cubicBezTo>
                    <a:pt x="401" y="338"/>
                    <a:pt x="405" y="340"/>
                    <a:pt x="405" y="336"/>
                  </a:cubicBezTo>
                  <a:cubicBezTo>
                    <a:pt x="403" y="336"/>
                    <a:pt x="402" y="337"/>
                    <a:pt x="400" y="338"/>
                  </a:cubicBezTo>
                  <a:close/>
                  <a:moveTo>
                    <a:pt x="228" y="340"/>
                  </a:moveTo>
                  <a:cubicBezTo>
                    <a:pt x="233" y="341"/>
                    <a:pt x="238" y="343"/>
                    <a:pt x="244" y="344"/>
                  </a:cubicBezTo>
                  <a:cubicBezTo>
                    <a:pt x="240" y="340"/>
                    <a:pt x="233" y="334"/>
                    <a:pt x="228" y="340"/>
                  </a:cubicBezTo>
                  <a:close/>
                  <a:moveTo>
                    <a:pt x="374" y="344"/>
                  </a:moveTo>
                  <a:cubicBezTo>
                    <a:pt x="377" y="343"/>
                    <a:pt x="380" y="342"/>
                    <a:pt x="379" y="338"/>
                  </a:cubicBezTo>
                  <a:cubicBezTo>
                    <a:pt x="377" y="339"/>
                    <a:pt x="377" y="337"/>
                    <a:pt x="376" y="337"/>
                  </a:cubicBezTo>
                  <a:cubicBezTo>
                    <a:pt x="375" y="339"/>
                    <a:pt x="373" y="342"/>
                    <a:pt x="374" y="344"/>
                  </a:cubicBezTo>
                  <a:close/>
                  <a:moveTo>
                    <a:pt x="266" y="340"/>
                  </a:moveTo>
                  <a:cubicBezTo>
                    <a:pt x="270" y="341"/>
                    <a:pt x="275" y="345"/>
                    <a:pt x="279" y="344"/>
                  </a:cubicBezTo>
                  <a:cubicBezTo>
                    <a:pt x="277" y="341"/>
                    <a:pt x="269" y="334"/>
                    <a:pt x="266" y="340"/>
                  </a:cubicBezTo>
                  <a:close/>
                  <a:moveTo>
                    <a:pt x="323" y="341"/>
                  </a:moveTo>
                  <a:cubicBezTo>
                    <a:pt x="325" y="341"/>
                    <a:pt x="327" y="340"/>
                    <a:pt x="327" y="338"/>
                  </a:cubicBezTo>
                  <a:cubicBezTo>
                    <a:pt x="325" y="338"/>
                    <a:pt x="326" y="337"/>
                    <a:pt x="324" y="337"/>
                  </a:cubicBezTo>
                  <a:cubicBezTo>
                    <a:pt x="323" y="338"/>
                    <a:pt x="323" y="340"/>
                    <a:pt x="323" y="341"/>
                  </a:cubicBezTo>
                  <a:close/>
                  <a:moveTo>
                    <a:pt x="408" y="341"/>
                  </a:moveTo>
                  <a:cubicBezTo>
                    <a:pt x="409" y="339"/>
                    <a:pt x="411" y="340"/>
                    <a:pt x="411" y="338"/>
                  </a:cubicBezTo>
                  <a:cubicBezTo>
                    <a:pt x="410" y="338"/>
                    <a:pt x="409" y="338"/>
                    <a:pt x="409" y="337"/>
                  </a:cubicBezTo>
                  <a:cubicBezTo>
                    <a:pt x="409" y="338"/>
                    <a:pt x="407" y="340"/>
                    <a:pt x="408" y="341"/>
                  </a:cubicBezTo>
                  <a:close/>
                  <a:moveTo>
                    <a:pt x="445" y="345"/>
                  </a:moveTo>
                  <a:cubicBezTo>
                    <a:pt x="445" y="343"/>
                    <a:pt x="449" y="339"/>
                    <a:pt x="446" y="337"/>
                  </a:cubicBezTo>
                  <a:cubicBezTo>
                    <a:pt x="446" y="340"/>
                    <a:pt x="442" y="343"/>
                    <a:pt x="445" y="345"/>
                  </a:cubicBezTo>
                  <a:close/>
                  <a:moveTo>
                    <a:pt x="477" y="354"/>
                  </a:moveTo>
                  <a:cubicBezTo>
                    <a:pt x="480" y="351"/>
                    <a:pt x="483" y="341"/>
                    <a:pt x="482" y="337"/>
                  </a:cubicBezTo>
                  <a:cubicBezTo>
                    <a:pt x="481" y="343"/>
                    <a:pt x="476" y="349"/>
                    <a:pt x="477" y="354"/>
                  </a:cubicBezTo>
                  <a:close/>
                  <a:moveTo>
                    <a:pt x="492" y="346"/>
                  </a:moveTo>
                  <a:cubicBezTo>
                    <a:pt x="492" y="348"/>
                    <a:pt x="488" y="350"/>
                    <a:pt x="491" y="351"/>
                  </a:cubicBezTo>
                  <a:cubicBezTo>
                    <a:pt x="496" y="346"/>
                    <a:pt x="505" y="345"/>
                    <a:pt x="507" y="337"/>
                  </a:cubicBezTo>
                  <a:cubicBezTo>
                    <a:pt x="501" y="339"/>
                    <a:pt x="498" y="346"/>
                    <a:pt x="492" y="346"/>
                  </a:cubicBezTo>
                  <a:close/>
                  <a:moveTo>
                    <a:pt x="549" y="348"/>
                  </a:moveTo>
                  <a:cubicBezTo>
                    <a:pt x="545" y="354"/>
                    <a:pt x="539" y="360"/>
                    <a:pt x="533" y="364"/>
                  </a:cubicBezTo>
                  <a:cubicBezTo>
                    <a:pt x="531" y="366"/>
                    <a:pt x="527" y="367"/>
                    <a:pt x="527" y="370"/>
                  </a:cubicBezTo>
                  <a:cubicBezTo>
                    <a:pt x="547" y="362"/>
                    <a:pt x="564" y="352"/>
                    <a:pt x="576" y="337"/>
                  </a:cubicBezTo>
                  <a:cubicBezTo>
                    <a:pt x="567" y="341"/>
                    <a:pt x="560" y="346"/>
                    <a:pt x="549" y="348"/>
                  </a:cubicBezTo>
                  <a:close/>
                  <a:moveTo>
                    <a:pt x="52" y="344"/>
                  </a:moveTo>
                  <a:cubicBezTo>
                    <a:pt x="53" y="341"/>
                    <a:pt x="51" y="340"/>
                    <a:pt x="50" y="338"/>
                  </a:cubicBezTo>
                  <a:cubicBezTo>
                    <a:pt x="50" y="341"/>
                    <a:pt x="51" y="342"/>
                    <a:pt x="52" y="344"/>
                  </a:cubicBezTo>
                  <a:close/>
                  <a:moveTo>
                    <a:pt x="210" y="339"/>
                  </a:moveTo>
                  <a:cubicBezTo>
                    <a:pt x="210" y="342"/>
                    <a:pt x="216" y="345"/>
                    <a:pt x="217" y="341"/>
                  </a:cubicBezTo>
                  <a:cubicBezTo>
                    <a:pt x="215" y="340"/>
                    <a:pt x="212" y="337"/>
                    <a:pt x="210" y="339"/>
                  </a:cubicBezTo>
                  <a:close/>
                  <a:moveTo>
                    <a:pt x="287" y="344"/>
                  </a:moveTo>
                  <a:cubicBezTo>
                    <a:pt x="293" y="347"/>
                    <a:pt x="302" y="357"/>
                    <a:pt x="307" y="347"/>
                  </a:cubicBezTo>
                  <a:cubicBezTo>
                    <a:pt x="302" y="339"/>
                    <a:pt x="293" y="337"/>
                    <a:pt x="287" y="344"/>
                  </a:cubicBezTo>
                  <a:close/>
                  <a:moveTo>
                    <a:pt x="397" y="340"/>
                  </a:moveTo>
                  <a:cubicBezTo>
                    <a:pt x="397" y="343"/>
                    <a:pt x="403" y="344"/>
                    <a:pt x="403" y="342"/>
                  </a:cubicBezTo>
                  <a:cubicBezTo>
                    <a:pt x="402" y="340"/>
                    <a:pt x="399" y="341"/>
                    <a:pt x="398" y="340"/>
                  </a:cubicBezTo>
                  <a:cubicBezTo>
                    <a:pt x="399" y="340"/>
                    <a:pt x="399" y="340"/>
                    <a:pt x="399" y="339"/>
                  </a:cubicBezTo>
                  <a:cubicBezTo>
                    <a:pt x="397" y="338"/>
                    <a:pt x="398" y="340"/>
                    <a:pt x="397" y="340"/>
                  </a:cubicBezTo>
                  <a:close/>
                  <a:moveTo>
                    <a:pt x="176" y="349"/>
                  </a:moveTo>
                  <a:cubicBezTo>
                    <a:pt x="171" y="346"/>
                    <a:pt x="167" y="342"/>
                    <a:pt x="162" y="340"/>
                  </a:cubicBezTo>
                  <a:cubicBezTo>
                    <a:pt x="162" y="347"/>
                    <a:pt x="171" y="353"/>
                    <a:pt x="176" y="349"/>
                  </a:cubicBezTo>
                  <a:close/>
                  <a:moveTo>
                    <a:pt x="347" y="341"/>
                  </a:moveTo>
                  <a:cubicBezTo>
                    <a:pt x="347" y="343"/>
                    <a:pt x="348" y="344"/>
                    <a:pt x="350" y="345"/>
                  </a:cubicBezTo>
                  <a:cubicBezTo>
                    <a:pt x="350" y="343"/>
                    <a:pt x="351" y="343"/>
                    <a:pt x="351" y="342"/>
                  </a:cubicBezTo>
                  <a:cubicBezTo>
                    <a:pt x="348" y="342"/>
                    <a:pt x="349" y="340"/>
                    <a:pt x="347" y="341"/>
                  </a:cubicBezTo>
                  <a:close/>
                  <a:moveTo>
                    <a:pt x="362" y="346"/>
                  </a:moveTo>
                  <a:cubicBezTo>
                    <a:pt x="365" y="347"/>
                    <a:pt x="365" y="345"/>
                    <a:pt x="368" y="345"/>
                  </a:cubicBezTo>
                  <a:cubicBezTo>
                    <a:pt x="369" y="344"/>
                    <a:pt x="371" y="341"/>
                    <a:pt x="369" y="341"/>
                  </a:cubicBezTo>
                  <a:cubicBezTo>
                    <a:pt x="368" y="343"/>
                    <a:pt x="363" y="342"/>
                    <a:pt x="362" y="346"/>
                  </a:cubicBezTo>
                  <a:close/>
                  <a:moveTo>
                    <a:pt x="329" y="351"/>
                  </a:moveTo>
                  <a:cubicBezTo>
                    <a:pt x="330" y="348"/>
                    <a:pt x="334" y="344"/>
                    <a:pt x="333" y="341"/>
                  </a:cubicBezTo>
                  <a:cubicBezTo>
                    <a:pt x="332" y="345"/>
                    <a:pt x="328" y="348"/>
                    <a:pt x="329" y="351"/>
                  </a:cubicBezTo>
                  <a:close/>
                  <a:moveTo>
                    <a:pt x="449" y="344"/>
                  </a:moveTo>
                  <a:cubicBezTo>
                    <a:pt x="451" y="345"/>
                    <a:pt x="451" y="343"/>
                    <a:pt x="451" y="341"/>
                  </a:cubicBezTo>
                  <a:cubicBezTo>
                    <a:pt x="450" y="341"/>
                    <a:pt x="449" y="343"/>
                    <a:pt x="449" y="344"/>
                  </a:cubicBezTo>
                  <a:close/>
                  <a:moveTo>
                    <a:pt x="543" y="347"/>
                  </a:moveTo>
                  <a:cubicBezTo>
                    <a:pt x="546" y="346"/>
                    <a:pt x="547" y="346"/>
                    <a:pt x="550" y="344"/>
                  </a:cubicBezTo>
                  <a:cubicBezTo>
                    <a:pt x="549" y="343"/>
                    <a:pt x="550" y="341"/>
                    <a:pt x="548" y="341"/>
                  </a:cubicBezTo>
                  <a:cubicBezTo>
                    <a:pt x="546" y="343"/>
                    <a:pt x="543" y="344"/>
                    <a:pt x="543" y="347"/>
                  </a:cubicBezTo>
                  <a:close/>
                  <a:moveTo>
                    <a:pt x="36" y="350"/>
                  </a:moveTo>
                  <a:cubicBezTo>
                    <a:pt x="35" y="347"/>
                    <a:pt x="33" y="342"/>
                    <a:pt x="30" y="342"/>
                  </a:cubicBezTo>
                  <a:cubicBezTo>
                    <a:pt x="32" y="344"/>
                    <a:pt x="33" y="351"/>
                    <a:pt x="36" y="350"/>
                  </a:cubicBezTo>
                  <a:close/>
                  <a:moveTo>
                    <a:pt x="261" y="343"/>
                  </a:moveTo>
                  <a:cubicBezTo>
                    <a:pt x="262" y="347"/>
                    <a:pt x="271" y="351"/>
                    <a:pt x="275" y="347"/>
                  </a:cubicBezTo>
                  <a:cubicBezTo>
                    <a:pt x="271" y="345"/>
                    <a:pt x="265" y="340"/>
                    <a:pt x="261" y="343"/>
                  </a:cubicBezTo>
                  <a:close/>
                  <a:moveTo>
                    <a:pt x="202" y="345"/>
                  </a:moveTo>
                  <a:cubicBezTo>
                    <a:pt x="203" y="345"/>
                    <a:pt x="204" y="346"/>
                    <a:pt x="204" y="347"/>
                  </a:cubicBezTo>
                  <a:cubicBezTo>
                    <a:pt x="207" y="346"/>
                    <a:pt x="209" y="346"/>
                    <a:pt x="210" y="344"/>
                  </a:cubicBezTo>
                  <a:cubicBezTo>
                    <a:pt x="208" y="343"/>
                    <a:pt x="204" y="341"/>
                    <a:pt x="202" y="345"/>
                  </a:cubicBezTo>
                  <a:close/>
                  <a:moveTo>
                    <a:pt x="509" y="347"/>
                  </a:moveTo>
                  <a:cubicBezTo>
                    <a:pt x="511" y="347"/>
                    <a:pt x="512" y="344"/>
                    <a:pt x="511" y="342"/>
                  </a:cubicBezTo>
                  <a:cubicBezTo>
                    <a:pt x="510" y="343"/>
                    <a:pt x="507" y="345"/>
                    <a:pt x="509" y="347"/>
                  </a:cubicBezTo>
                  <a:close/>
                  <a:moveTo>
                    <a:pt x="116" y="364"/>
                  </a:moveTo>
                  <a:cubicBezTo>
                    <a:pt x="115" y="352"/>
                    <a:pt x="110" y="346"/>
                    <a:pt x="101" y="343"/>
                  </a:cubicBezTo>
                  <a:cubicBezTo>
                    <a:pt x="103" y="353"/>
                    <a:pt x="107" y="361"/>
                    <a:pt x="116" y="364"/>
                  </a:cubicBezTo>
                  <a:close/>
                  <a:moveTo>
                    <a:pt x="405" y="346"/>
                  </a:moveTo>
                  <a:cubicBezTo>
                    <a:pt x="405" y="348"/>
                    <a:pt x="407" y="349"/>
                    <a:pt x="408" y="349"/>
                  </a:cubicBezTo>
                  <a:cubicBezTo>
                    <a:pt x="409" y="347"/>
                    <a:pt x="409" y="347"/>
                    <a:pt x="410" y="344"/>
                  </a:cubicBezTo>
                  <a:cubicBezTo>
                    <a:pt x="408" y="342"/>
                    <a:pt x="406" y="344"/>
                    <a:pt x="405" y="346"/>
                  </a:cubicBezTo>
                  <a:close/>
                  <a:moveTo>
                    <a:pt x="226" y="347"/>
                  </a:moveTo>
                  <a:cubicBezTo>
                    <a:pt x="224" y="347"/>
                    <a:pt x="222" y="343"/>
                    <a:pt x="219" y="344"/>
                  </a:cubicBezTo>
                  <a:cubicBezTo>
                    <a:pt x="220" y="347"/>
                    <a:pt x="225" y="347"/>
                    <a:pt x="226" y="347"/>
                  </a:cubicBezTo>
                  <a:close/>
                  <a:moveTo>
                    <a:pt x="334" y="350"/>
                  </a:moveTo>
                  <a:cubicBezTo>
                    <a:pt x="335" y="350"/>
                    <a:pt x="337" y="350"/>
                    <a:pt x="338" y="350"/>
                  </a:cubicBezTo>
                  <a:cubicBezTo>
                    <a:pt x="338" y="347"/>
                    <a:pt x="341" y="348"/>
                    <a:pt x="340" y="345"/>
                  </a:cubicBezTo>
                  <a:cubicBezTo>
                    <a:pt x="338" y="345"/>
                    <a:pt x="339" y="343"/>
                    <a:pt x="337" y="344"/>
                  </a:cubicBezTo>
                  <a:cubicBezTo>
                    <a:pt x="336" y="345"/>
                    <a:pt x="336" y="348"/>
                    <a:pt x="334" y="350"/>
                  </a:cubicBezTo>
                  <a:close/>
                  <a:moveTo>
                    <a:pt x="469" y="349"/>
                  </a:moveTo>
                  <a:cubicBezTo>
                    <a:pt x="472" y="349"/>
                    <a:pt x="471" y="345"/>
                    <a:pt x="472" y="344"/>
                  </a:cubicBezTo>
                  <a:cubicBezTo>
                    <a:pt x="468" y="343"/>
                    <a:pt x="468" y="347"/>
                    <a:pt x="469" y="349"/>
                  </a:cubicBezTo>
                  <a:close/>
                  <a:moveTo>
                    <a:pt x="322" y="347"/>
                  </a:moveTo>
                  <a:cubicBezTo>
                    <a:pt x="322" y="349"/>
                    <a:pt x="322" y="350"/>
                    <a:pt x="324" y="350"/>
                  </a:cubicBezTo>
                  <a:cubicBezTo>
                    <a:pt x="325" y="348"/>
                    <a:pt x="327" y="346"/>
                    <a:pt x="327" y="344"/>
                  </a:cubicBezTo>
                  <a:cubicBezTo>
                    <a:pt x="324" y="344"/>
                    <a:pt x="325" y="347"/>
                    <a:pt x="322" y="347"/>
                  </a:cubicBezTo>
                  <a:close/>
                  <a:moveTo>
                    <a:pt x="377" y="353"/>
                  </a:moveTo>
                  <a:cubicBezTo>
                    <a:pt x="382" y="353"/>
                    <a:pt x="380" y="347"/>
                    <a:pt x="383" y="345"/>
                  </a:cubicBezTo>
                  <a:cubicBezTo>
                    <a:pt x="378" y="345"/>
                    <a:pt x="379" y="350"/>
                    <a:pt x="377" y="353"/>
                  </a:cubicBezTo>
                  <a:close/>
                  <a:moveTo>
                    <a:pt x="410" y="351"/>
                  </a:moveTo>
                  <a:cubicBezTo>
                    <a:pt x="413" y="351"/>
                    <a:pt x="412" y="354"/>
                    <a:pt x="414" y="354"/>
                  </a:cubicBezTo>
                  <a:cubicBezTo>
                    <a:pt x="416" y="352"/>
                    <a:pt x="418" y="349"/>
                    <a:pt x="418" y="345"/>
                  </a:cubicBezTo>
                  <a:cubicBezTo>
                    <a:pt x="413" y="342"/>
                    <a:pt x="412" y="349"/>
                    <a:pt x="410" y="351"/>
                  </a:cubicBezTo>
                  <a:close/>
                  <a:moveTo>
                    <a:pt x="64" y="355"/>
                  </a:moveTo>
                  <a:cubicBezTo>
                    <a:pt x="60" y="353"/>
                    <a:pt x="59" y="348"/>
                    <a:pt x="56" y="345"/>
                  </a:cubicBezTo>
                  <a:cubicBezTo>
                    <a:pt x="56" y="351"/>
                    <a:pt x="59" y="356"/>
                    <a:pt x="64" y="355"/>
                  </a:cubicBezTo>
                  <a:close/>
                  <a:moveTo>
                    <a:pt x="134" y="346"/>
                  </a:moveTo>
                  <a:cubicBezTo>
                    <a:pt x="135" y="348"/>
                    <a:pt x="139" y="352"/>
                    <a:pt x="143" y="353"/>
                  </a:cubicBezTo>
                  <a:cubicBezTo>
                    <a:pt x="142" y="349"/>
                    <a:pt x="138" y="344"/>
                    <a:pt x="134" y="346"/>
                  </a:cubicBezTo>
                  <a:close/>
                  <a:moveTo>
                    <a:pt x="244" y="350"/>
                  </a:moveTo>
                  <a:cubicBezTo>
                    <a:pt x="245" y="349"/>
                    <a:pt x="247" y="350"/>
                    <a:pt x="247" y="348"/>
                  </a:cubicBezTo>
                  <a:cubicBezTo>
                    <a:pt x="244" y="347"/>
                    <a:pt x="239" y="346"/>
                    <a:pt x="237" y="347"/>
                  </a:cubicBezTo>
                  <a:cubicBezTo>
                    <a:pt x="240" y="347"/>
                    <a:pt x="241" y="350"/>
                    <a:pt x="244" y="350"/>
                  </a:cubicBezTo>
                  <a:close/>
                  <a:moveTo>
                    <a:pt x="212" y="347"/>
                  </a:moveTo>
                  <a:cubicBezTo>
                    <a:pt x="216" y="351"/>
                    <a:pt x="222" y="352"/>
                    <a:pt x="228" y="354"/>
                  </a:cubicBezTo>
                  <a:cubicBezTo>
                    <a:pt x="223" y="352"/>
                    <a:pt x="219" y="347"/>
                    <a:pt x="212" y="347"/>
                  </a:cubicBezTo>
                  <a:close/>
                  <a:moveTo>
                    <a:pt x="370" y="351"/>
                  </a:moveTo>
                  <a:cubicBezTo>
                    <a:pt x="372" y="350"/>
                    <a:pt x="372" y="352"/>
                    <a:pt x="373" y="351"/>
                  </a:cubicBezTo>
                  <a:cubicBezTo>
                    <a:pt x="373" y="349"/>
                    <a:pt x="376" y="350"/>
                    <a:pt x="375" y="347"/>
                  </a:cubicBezTo>
                  <a:cubicBezTo>
                    <a:pt x="372" y="346"/>
                    <a:pt x="371" y="349"/>
                    <a:pt x="370" y="351"/>
                  </a:cubicBezTo>
                  <a:close/>
                  <a:moveTo>
                    <a:pt x="227" y="348"/>
                  </a:moveTo>
                  <a:cubicBezTo>
                    <a:pt x="228" y="349"/>
                    <a:pt x="230" y="349"/>
                    <a:pt x="231" y="350"/>
                  </a:cubicBezTo>
                  <a:cubicBezTo>
                    <a:pt x="231" y="348"/>
                    <a:pt x="227" y="346"/>
                    <a:pt x="227" y="348"/>
                  </a:cubicBezTo>
                  <a:close/>
                  <a:moveTo>
                    <a:pt x="419" y="358"/>
                  </a:moveTo>
                  <a:cubicBezTo>
                    <a:pt x="423" y="357"/>
                    <a:pt x="423" y="352"/>
                    <a:pt x="425" y="349"/>
                  </a:cubicBezTo>
                  <a:cubicBezTo>
                    <a:pt x="424" y="348"/>
                    <a:pt x="424" y="347"/>
                    <a:pt x="422" y="347"/>
                  </a:cubicBezTo>
                  <a:cubicBezTo>
                    <a:pt x="422" y="351"/>
                    <a:pt x="417" y="354"/>
                    <a:pt x="419" y="358"/>
                  </a:cubicBezTo>
                  <a:close/>
                  <a:moveTo>
                    <a:pt x="445" y="364"/>
                  </a:moveTo>
                  <a:cubicBezTo>
                    <a:pt x="451" y="364"/>
                    <a:pt x="452" y="354"/>
                    <a:pt x="454" y="348"/>
                  </a:cubicBezTo>
                  <a:cubicBezTo>
                    <a:pt x="455" y="348"/>
                    <a:pt x="455" y="347"/>
                    <a:pt x="454" y="347"/>
                  </a:cubicBezTo>
                  <a:cubicBezTo>
                    <a:pt x="450" y="352"/>
                    <a:pt x="448" y="359"/>
                    <a:pt x="445" y="364"/>
                  </a:cubicBezTo>
                  <a:close/>
                  <a:moveTo>
                    <a:pt x="455" y="361"/>
                  </a:moveTo>
                  <a:cubicBezTo>
                    <a:pt x="458" y="360"/>
                    <a:pt x="461" y="354"/>
                    <a:pt x="462" y="348"/>
                  </a:cubicBezTo>
                  <a:cubicBezTo>
                    <a:pt x="461" y="349"/>
                    <a:pt x="461" y="347"/>
                    <a:pt x="460" y="347"/>
                  </a:cubicBezTo>
                  <a:cubicBezTo>
                    <a:pt x="458" y="351"/>
                    <a:pt x="454" y="358"/>
                    <a:pt x="455" y="361"/>
                  </a:cubicBezTo>
                  <a:close/>
                  <a:moveTo>
                    <a:pt x="586" y="351"/>
                  </a:moveTo>
                  <a:cubicBezTo>
                    <a:pt x="586" y="350"/>
                    <a:pt x="590" y="349"/>
                    <a:pt x="588" y="347"/>
                  </a:cubicBezTo>
                  <a:cubicBezTo>
                    <a:pt x="587" y="348"/>
                    <a:pt x="584" y="350"/>
                    <a:pt x="586" y="351"/>
                  </a:cubicBezTo>
                  <a:close/>
                  <a:moveTo>
                    <a:pt x="308" y="351"/>
                  </a:moveTo>
                  <a:cubicBezTo>
                    <a:pt x="310" y="352"/>
                    <a:pt x="311" y="350"/>
                    <a:pt x="314" y="351"/>
                  </a:cubicBezTo>
                  <a:cubicBezTo>
                    <a:pt x="314" y="349"/>
                    <a:pt x="312" y="349"/>
                    <a:pt x="310" y="348"/>
                  </a:cubicBezTo>
                  <a:cubicBezTo>
                    <a:pt x="310" y="349"/>
                    <a:pt x="308" y="349"/>
                    <a:pt x="308" y="351"/>
                  </a:cubicBezTo>
                  <a:close/>
                  <a:moveTo>
                    <a:pt x="341" y="350"/>
                  </a:moveTo>
                  <a:cubicBezTo>
                    <a:pt x="343" y="350"/>
                    <a:pt x="345" y="349"/>
                    <a:pt x="345" y="348"/>
                  </a:cubicBezTo>
                  <a:cubicBezTo>
                    <a:pt x="344" y="347"/>
                    <a:pt x="342" y="348"/>
                    <a:pt x="341" y="350"/>
                  </a:cubicBezTo>
                  <a:close/>
                  <a:moveTo>
                    <a:pt x="440" y="352"/>
                  </a:moveTo>
                  <a:cubicBezTo>
                    <a:pt x="442" y="352"/>
                    <a:pt x="444" y="349"/>
                    <a:pt x="442" y="348"/>
                  </a:cubicBezTo>
                  <a:cubicBezTo>
                    <a:pt x="442" y="349"/>
                    <a:pt x="440" y="350"/>
                    <a:pt x="440" y="352"/>
                  </a:cubicBezTo>
                  <a:close/>
                  <a:moveTo>
                    <a:pt x="502" y="348"/>
                  </a:moveTo>
                  <a:cubicBezTo>
                    <a:pt x="499" y="351"/>
                    <a:pt x="490" y="352"/>
                    <a:pt x="488" y="356"/>
                  </a:cubicBezTo>
                  <a:cubicBezTo>
                    <a:pt x="493" y="353"/>
                    <a:pt x="501" y="353"/>
                    <a:pt x="503" y="348"/>
                  </a:cubicBezTo>
                  <a:cubicBezTo>
                    <a:pt x="503" y="348"/>
                    <a:pt x="503" y="348"/>
                    <a:pt x="502" y="348"/>
                  </a:cubicBezTo>
                  <a:close/>
                  <a:moveTo>
                    <a:pt x="89" y="364"/>
                  </a:moveTo>
                  <a:cubicBezTo>
                    <a:pt x="88" y="358"/>
                    <a:pt x="84" y="353"/>
                    <a:pt x="81" y="349"/>
                  </a:cubicBezTo>
                  <a:cubicBezTo>
                    <a:pt x="82" y="355"/>
                    <a:pt x="84" y="361"/>
                    <a:pt x="89" y="364"/>
                  </a:cubicBezTo>
                  <a:close/>
                  <a:moveTo>
                    <a:pt x="358" y="351"/>
                  </a:moveTo>
                  <a:cubicBezTo>
                    <a:pt x="361" y="352"/>
                    <a:pt x="361" y="355"/>
                    <a:pt x="366" y="354"/>
                  </a:cubicBezTo>
                  <a:cubicBezTo>
                    <a:pt x="366" y="353"/>
                    <a:pt x="365" y="353"/>
                    <a:pt x="365" y="351"/>
                  </a:cubicBezTo>
                  <a:cubicBezTo>
                    <a:pt x="363" y="350"/>
                    <a:pt x="360" y="349"/>
                    <a:pt x="358" y="351"/>
                  </a:cubicBezTo>
                  <a:close/>
                  <a:moveTo>
                    <a:pt x="391" y="350"/>
                  </a:moveTo>
                  <a:cubicBezTo>
                    <a:pt x="388" y="355"/>
                    <a:pt x="385" y="361"/>
                    <a:pt x="383" y="366"/>
                  </a:cubicBezTo>
                  <a:cubicBezTo>
                    <a:pt x="385" y="368"/>
                    <a:pt x="387" y="367"/>
                    <a:pt x="391" y="367"/>
                  </a:cubicBezTo>
                  <a:cubicBezTo>
                    <a:pt x="393" y="362"/>
                    <a:pt x="396" y="356"/>
                    <a:pt x="398" y="350"/>
                  </a:cubicBezTo>
                  <a:cubicBezTo>
                    <a:pt x="396" y="349"/>
                    <a:pt x="394" y="350"/>
                    <a:pt x="391" y="350"/>
                  </a:cubicBezTo>
                  <a:close/>
                  <a:moveTo>
                    <a:pt x="422" y="361"/>
                  </a:moveTo>
                  <a:cubicBezTo>
                    <a:pt x="424" y="362"/>
                    <a:pt x="425" y="365"/>
                    <a:pt x="427" y="364"/>
                  </a:cubicBezTo>
                  <a:cubicBezTo>
                    <a:pt x="426" y="359"/>
                    <a:pt x="430" y="356"/>
                    <a:pt x="431" y="352"/>
                  </a:cubicBezTo>
                  <a:cubicBezTo>
                    <a:pt x="429" y="352"/>
                    <a:pt x="429" y="350"/>
                    <a:pt x="427" y="350"/>
                  </a:cubicBezTo>
                  <a:cubicBezTo>
                    <a:pt x="427" y="355"/>
                    <a:pt x="424" y="357"/>
                    <a:pt x="422" y="361"/>
                  </a:cubicBezTo>
                  <a:close/>
                  <a:moveTo>
                    <a:pt x="157" y="363"/>
                  </a:moveTo>
                  <a:cubicBezTo>
                    <a:pt x="156" y="356"/>
                    <a:pt x="150" y="354"/>
                    <a:pt x="147" y="351"/>
                  </a:cubicBezTo>
                  <a:cubicBezTo>
                    <a:pt x="148" y="358"/>
                    <a:pt x="152" y="361"/>
                    <a:pt x="157" y="363"/>
                  </a:cubicBezTo>
                  <a:close/>
                  <a:moveTo>
                    <a:pt x="202" y="353"/>
                  </a:moveTo>
                  <a:cubicBezTo>
                    <a:pt x="209" y="358"/>
                    <a:pt x="216" y="363"/>
                    <a:pt x="224" y="367"/>
                  </a:cubicBezTo>
                  <a:cubicBezTo>
                    <a:pt x="224" y="365"/>
                    <a:pt x="227" y="366"/>
                    <a:pt x="226" y="364"/>
                  </a:cubicBezTo>
                  <a:cubicBezTo>
                    <a:pt x="218" y="361"/>
                    <a:pt x="211" y="348"/>
                    <a:pt x="202" y="353"/>
                  </a:cubicBezTo>
                  <a:close/>
                  <a:moveTo>
                    <a:pt x="521" y="353"/>
                  </a:moveTo>
                  <a:cubicBezTo>
                    <a:pt x="524" y="353"/>
                    <a:pt x="526" y="353"/>
                    <a:pt x="527" y="351"/>
                  </a:cubicBezTo>
                  <a:cubicBezTo>
                    <a:pt x="524" y="351"/>
                    <a:pt x="523" y="352"/>
                    <a:pt x="521" y="353"/>
                  </a:cubicBezTo>
                  <a:close/>
                  <a:moveTo>
                    <a:pt x="132" y="354"/>
                  </a:moveTo>
                  <a:cubicBezTo>
                    <a:pt x="138" y="358"/>
                    <a:pt x="143" y="366"/>
                    <a:pt x="149" y="367"/>
                  </a:cubicBezTo>
                  <a:cubicBezTo>
                    <a:pt x="148" y="364"/>
                    <a:pt x="145" y="362"/>
                    <a:pt x="146" y="359"/>
                  </a:cubicBezTo>
                  <a:cubicBezTo>
                    <a:pt x="139" y="359"/>
                    <a:pt x="137" y="351"/>
                    <a:pt x="131" y="352"/>
                  </a:cubicBezTo>
                  <a:cubicBezTo>
                    <a:pt x="132" y="352"/>
                    <a:pt x="132" y="354"/>
                    <a:pt x="132" y="354"/>
                  </a:cubicBezTo>
                  <a:close/>
                  <a:moveTo>
                    <a:pt x="253" y="358"/>
                  </a:moveTo>
                  <a:cubicBezTo>
                    <a:pt x="256" y="359"/>
                    <a:pt x="257" y="356"/>
                    <a:pt x="259" y="355"/>
                  </a:cubicBezTo>
                  <a:cubicBezTo>
                    <a:pt x="259" y="354"/>
                    <a:pt x="259" y="353"/>
                    <a:pt x="258" y="351"/>
                  </a:cubicBezTo>
                  <a:cubicBezTo>
                    <a:pt x="257" y="351"/>
                    <a:pt x="257" y="351"/>
                    <a:pt x="256" y="351"/>
                  </a:cubicBezTo>
                  <a:cubicBezTo>
                    <a:pt x="254" y="353"/>
                    <a:pt x="256" y="356"/>
                    <a:pt x="253" y="358"/>
                  </a:cubicBezTo>
                  <a:close/>
                  <a:moveTo>
                    <a:pt x="73" y="359"/>
                  </a:moveTo>
                  <a:cubicBezTo>
                    <a:pt x="73" y="357"/>
                    <a:pt x="74" y="357"/>
                    <a:pt x="73" y="355"/>
                  </a:cubicBezTo>
                  <a:cubicBezTo>
                    <a:pt x="70" y="355"/>
                    <a:pt x="70" y="353"/>
                    <a:pt x="68" y="352"/>
                  </a:cubicBezTo>
                  <a:cubicBezTo>
                    <a:pt x="69" y="355"/>
                    <a:pt x="70" y="358"/>
                    <a:pt x="73" y="359"/>
                  </a:cubicBezTo>
                  <a:close/>
                  <a:moveTo>
                    <a:pt x="461" y="362"/>
                  </a:moveTo>
                  <a:cubicBezTo>
                    <a:pt x="466" y="362"/>
                    <a:pt x="467" y="357"/>
                    <a:pt x="468" y="353"/>
                  </a:cubicBezTo>
                  <a:cubicBezTo>
                    <a:pt x="467" y="353"/>
                    <a:pt x="467" y="352"/>
                    <a:pt x="465" y="352"/>
                  </a:cubicBezTo>
                  <a:cubicBezTo>
                    <a:pt x="464" y="356"/>
                    <a:pt x="462" y="359"/>
                    <a:pt x="461" y="362"/>
                  </a:cubicBezTo>
                  <a:close/>
                  <a:moveTo>
                    <a:pt x="171" y="359"/>
                  </a:moveTo>
                  <a:cubicBezTo>
                    <a:pt x="177" y="362"/>
                    <a:pt x="184" y="364"/>
                    <a:pt x="189" y="368"/>
                  </a:cubicBezTo>
                  <a:cubicBezTo>
                    <a:pt x="192" y="367"/>
                    <a:pt x="184" y="366"/>
                    <a:pt x="185" y="363"/>
                  </a:cubicBezTo>
                  <a:cubicBezTo>
                    <a:pt x="176" y="361"/>
                    <a:pt x="173" y="354"/>
                    <a:pt x="164" y="353"/>
                  </a:cubicBezTo>
                  <a:cubicBezTo>
                    <a:pt x="165" y="356"/>
                    <a:pt x="169" y="358"/>
                    <a:pt x="171" y="359"/>
                  </a:cubicBezTo>
                  <a:close/>
                  <a:moveTo>
                    <a:pt x="180" y="353"/>
                  </a:moveTo>
                  <a:cubicBezTo>
                    <a:pt x="180" y="353"/>
                    <a:pt x="180" y="354"/>
                    <a:pt x="179" y="354"/>
                  </a:cubicBezTo>
                  <a:cubicBezTo>
                    <a:pt x="194" y="367"/>
                    <a:pt x="213" y="378"/>
                    <a:pt x="230" y="390"/>
                  </a:cubicBezTo>
                  <a:cubicBezTo>
                    <a:pt x="230" y="388"/>
                    <a:pt x="229" y="386"/>
                    <a:pt x="231" y="385"/>
                  </a:cubicBezTo>
                  <a:cubicBezTo>
                    <a:pt x="234" y="385"/>
                    <a:pt x="235" y="387"/>
                    <a:pt x="238" y="387"/>
                  </a:cubicBezTo>
                  <a:cubicBezTo>
                    <a:pt x="219" y="375"/>
                    <a:pt x="199" y="365"/>
                    <a:pt x="180" y="353"/>
                  </a:cubicBezTo>
                  <a:close/>
                  <a:moveTo>
                    <a:pt x="269" y="353"/>
                  </a:moveTo>
                  <a:cubicBezTo>
                    <a:pt x="269" y="353"/>
                    <a:pt x="268" y="354"/>
                    <a:pt x="269" y="354"/>
                  </a:cubicBezTo>
                  <a:cubicBezTo>
                    <a:pt x="276" y="358"/>
                    <a:pt x="279" y="365"/>
                    <a:pt x="290" y="366"/>
                  </a:cubicBezTo>
                  <a:cubicBezTo>
                    <a:pt x="291" y="365"/>
                    <a:pt x="293" y="364"/>
                    <a:pt x="293" y="362"/>
                  </a:cubicBezTo>
                  <a:cubicBezTo>
                    <a:pt x="284" y="360"/>
                    <a:pt x="277" y="354"/>
                    <a:pt x="269" y="353"/>
                  </a:cubicBezTo>
                  <a:close/>
                  <a:moveTo>
                    <a:pt x="296" y="361"/>
                  </a:moveTo>
                  <a:cubicBezTo>
                    <a:pt x="303" y="360"/>
                    <a:pt x="297" y="354"/>
                    <a:pt x="293" y="353"/>
                  </a:cubicBezTo>
                  <a:cubicBezTo>
                    <a:pt x="289" y="352"/>
                    <a:pt x="281" y="353"/>
                    <a:pt x="277" y="353"/>
                  </a:cubicBezTo>
                  <a:cubicBezTo>
                    <a:pt x="283" y="353"/>
                    <a:pt x="291" y="362"/>
                    <a:pt x="296" y="361"/>
                  </a:cubicBezTo>
                  <a:close/>
                  <a:moveTo>
                    <a:pt x="342" y="353"/>
                  </a:moveTo>
                  <a:cubicBezTo>
                    <a:pt x="341" y="353"/>
                    <a:pt x="340" y="353"/>
                    <a:pt x="339" y="353"/>
                  </a:cubicBezTo>
                  <a:cubicBezTo>
                    <a:pt x="338" y="356"/>
                    <a:pt x="342" y="354"/>
                    <a:pt x="342" y="353"/>
                  </a:cubicBezTo>
                  <a:close/>
                  <a:moveTo>
                    <a:pt x="346" y="363"/>
                  </a:moveTo>
                  <a:cubicBezTo>
                    <a:pt x="348" y="360"/>
                    <a:pt x="349" y="356"/>
                    <a:pt x="352" y="353"/>
                  </a:cubicBezTo>
                  <a:cubicBezTo>
                    <a:pt x="349" y="352"/>
                    <a:pt x="346" y="360"/>
                    <a:pt x="346" y="363"/>
                  </a:cubicBezTo>
                  <a:close/>
                  <a:moveTo>
                    <a:pt x="368" y="357"/>
                  </a:moveTo>
                  <a:cubicBezTo>
                    <a:pt x="370" y="357"/>
                    <a:pt x="370" y="355"/>
                    <a:pt x="371" y="354"/>
                  </a:cubicBezTo>
                  <a:cubicBezTo>
                    <a:pt x="370" y="354"/>
                    <a:pt x="369" y="351"/>
                    <a:pt x="368" y="353"/>
                  </a:cubicBezTo>
                  <a:cubicBezTo>
                    <a:pt x="370" y="354"/>
                    <a:pt x="367" y="355"/>
                    <a:pt x="368" y="357"/>
                  </a:cubicBezTo>
                  <a:close/>
                  <a:moveTo>
                    <a:pt x="69" y="361"/>
                  </a:moveTo>
                  <a:cubicBezTo>
                    <a:pt x="69" y="358"/>
                    <a:pt x="66" y="358"/>
                    <a:pt x="68" y="355"/>
                  </a:cubicBezTo>
                  <a:cubicBezTo>
                    <a:pt x="66" y="356"/>
                    <a:pt x="67" y="353"/>
                    <a:pt x="65" y="353"/>
                  </a:cubicBezTo>
                  <a:cubicBezTo>
                    <a:pt x="66" y="356"/>
                    <a:pt x="66" y="360"/>
                    <a:pt x="69" y="361"/>
                  </a:cubicBezTo>
                  <a:close/>
                  <a:moveTo>
                    <a:pt x="332" y="356"/>
                  </a:moveTo>
                  <a:cubicBezTo>
                    <a:pt x="335" y="357"/>
                    <a:pt x="335" y="355"/>
                    <a:pt x="335" y="353"/>
                  </a:cubicBezTo>
                  <a:cubicBezTo>
                    <a:pt x="332" y="353"/>
                    <a:pt x="331" y="354"/>
                    <a:pt x="332" y="356"/>
                  </a:cubicBezTo>
                  <a:close/>
                  <a:moveTo>
                    <a:pt x="396" y="367"/>
                  </a:moveTo>
                  <a:cubicBezTo>
                    <a:pt x="401" y="366"/>
                    <a:pt x="402" y="360"/>
                    <a:pt x="404" y="356"/>
                  </a:cubicBezTo>
                  <a:cubicBezTo>
                    <a:pt x="403" y="355"/>
                    <a:pt x="403" y="354"/>
                    <a:pt x="402" y="353"/>
                  </a:cubicBezTo>
                  <a:cubicBezTo>
                    <a:pt x="399" y="358"/>
                    <a:pt x="397" y="362"/>
                    <a:pt x="396" y="367"/>
                  </a:cubicBezTo>
                  <a:close/>
                  <a:moveTo>
                    <a:pt x="516" y="372"/>
                  </a:moveTo>
                  <a:cubicBezTo>
                    <a:pt x="524" y="367"/>
                    <a:pt x="535" y="361"/>
                    <a:pt x="539" y="353"/>
                  </a:cubicBezTo>
                  <a:cubicBezTo>
                    <a:pt x="529" y="358"/>
                    <a:pt x="523" y="365"/>
                    <a:pt x="516" y="372"/>
                  </a:cubicBezTo>
                  <a:close/>
                  <a:moveTo>
                    <a:pt x="315" y="358"/>
                  </a:moveTo>
                  <a:cubicBezTo>
                    <a:pt x="318" y="357"/>
                    <a:pt x="320" y="359"/>
                    <a:pt x="322" y="357"/>
                  </a:cubicBezTo>
                  <a:cubicBezTo>
                    <a:pt x="322" y="353"/>
                    <a:pt x="315" y="353"/>
                    <a:pt x="315" y="358"/>
                  </a:cubicBezTo>
                  <a:close/>
                  <a:moveTo>
                    <a:pt x="56" y="362"/>
                  </a:moveTo>
                  <a:cubicBezTo>
                    <a:pt x="58" y="359"/>
                    <a:pt x="55" y="355"/>
                    <a:pt x="52" y="354"/>
                  </a:cubicBezTo>
                  <a:cubicBezTo>
                    <a:pt x="52" y="358"/>
                    <a:pt x="54" y="361"/>
                    <a:pt x="56" y="362"/>
                  </a:cubicBezTo>
                  <a:close/>
                  <a:moveTo>
                    <a:pt x="430" y="365"/>
                  </a:moveTo>
                  <a:cubicBezTo>
                    <a:pt x="431" y="362"/>
                    <a:pt x="435" y="358"/>
                    <a:pt x="434" y="354"/>
                  </a:cubicBezTo>
                  <a:cubicBezTo>
                    <a:pt x="432" y="358"/>
                    <a:pt x="429" y="363"/>
                    <a:pt x="430" y="365"/>
                  </a:cubicBezTo>
                  <a:close/>
                  <a:moveTo>
                    <a:pt x="128" y="372"/>
                  </a:moveTo>
                  <a:cubicBezTo>
                    <a:pt x="125" y="366"/>
                    <a:pt x="125" y="358"/>
                    <a:pt x="118" y="355"/>
                  </a:cubicBezTo>
                  <a:cubicBezTo>
                    <a:pt x="120" y="363"/>
                    <a:pt x="121" y="370"/>
                    <a:pt x="128" y="372"/>
                  </a:cubicBezTo>
                  <a:close/>
                  <a:moveTo>
                    <a:pt x="352" y="362"/>
                  </a:moveTo>
                  <a:cubicBezTo>
                    <a:pt x="354" y="360"/>
                    <a:pt x="357" y="361"/>
                    <a:pt x="360" y="359"/>
                  </a:cubicBezTo>
                  <a:cubicBezTo>
                    <a:pt x="359" y="357"/>
                    <a:pt x="357" y="356"/>
                    <a:pt x="354" y="355"/>
                  </a:cubicBezTo>
                  <a:cubicBezTo>
                    <a:pt x="354" y="358"/>
                    <a:pt x="350" y="360"/>
                    <a:pt x="352" y="362"/>
                  </a:cubicBezTo>
                  <a:close/>
                  <a:moveTo>
                    <a:pt x="338" y="359"/>
                  </a:moveTo>
                  <a:cubicBezTo>
                    <a:pt x="338" y="361"/>
                    <a:pt x="340" y="361"/>
                    <a:pt x="341" y="362"/>
                  </a:cubicBezTo>
                  <a:cubicBezTo>
                    <a:pt x="342" y="360"/>
                    <a:pt x="344" y="359"/>
                    <a:pt x="344" y="356"/>
                  </a:cubicBezTo>
                  <a:cubicBezTo>
                    <a:pt x="341" y="356"/>
                    <a:pt x="340" y="358"/>
                    <a:pt x="338" y="359"/>
                  </a:cubicBezTo>
                  <a:close/>
                  <a:moveTo>
                    <a:pt x="372" y="361"/>
                  </a:moveTo>
                  <a:cubicBezTo>
                    <a:pt x="374" y="361"/>
                    <a:pt x="374" y="362"/>
                    <a:pt x="375" y="362"/>
                  </a:cubicBezTo>
                  <a:cubicBezTo>
                    <a:pt x="375" y="359"/>
                    <a:pt x="377" y="359"/>
                    <a:pt x="378" y="358"/>
                  </a:cubicBezTo>
                  <a:cubicBezTo>
                    <a:pt x="377" y="358"/>
                    <a:pt x="377" y="357"/>
                    <a:pt x="377" y="356"/>
                  </a:cubicBezTo>
                  <a:cubicBezTo>
                    <a:pt x="374" y="356"/>
                    <a:pt x="374" y="359"/>
                    <a:pt x="372" y="361"/>
                  </a:cubicBezTo>
                  <a:close/>
                  <a:moveTo>
                    <a:pt x="259" y="359"/>
                  </a:moveTo>
                  <a:cubicBezTo>
                    <a:pt x="262" y="359"/>
                    <a:pt x="265" y="362"/>
                    <a:pt x="267" y="361"/>
                  </a:cubicBezTo>
                  <a:cubicBezTo>
                    <a:pt x="266" y="360"/>
                    <a:pt x="265" y="359"/>
                    <a:pt x="265" y="358"/>
                  </a:cubicBezTo>
                  <a:cubicBezTo>
                    <a:pt x="263" y="358"/>
                    <a:pt x="261" y="356"/>
                    <a:pt x="259" y="359"/>
                  </a:cubicBezTo>
                  <a:close/>
                  <a:moveTo>
                    <a:pt x="434" y="365"/>
                  </a:moveTo>
                  <a:cubicBezTo>
                    <a:pt x="438" y="365"/>
                    <a:pt x="439" y="359"/>
                    <a:pt x="439" y="357"/>
                  </a:cubicBezTo>
                  <a:cubicBezTo>
                    <a:pt x="438" y="357"/>
                    <a:pt x="437" y="357"/>
                    <a:pt x="437" y="357"/>
                  </a:cubicBezTo>
                  <a:cubicBezTo>
                    <a:pt x="437" y="361"/>
                    <a:pt x="434" y="362"/>
                    <a:pt x="434" y="365"/>
                  </a:cubicBezTo>
                  <a:close/>
                  <a:moveTo>
                    <a:pt x="508" y="359"/>
                  </a:moveTo>
                  <a:cubicBezTo>
                    <a:pt x="507" y="362"/>
                    <a:pt x="505" y="364"/>
                    <a:pt x="504" y="367"/>
                  </a:cubicBezTo>
                  <a:cubicBezTo>
                    <a:pt x="508" y="364"/>
                    <a:pt x="518" y="360"/>
                    <a:pt x="517" y="357"/>
                  </a:cubicBezTo>
                  <a:cubicBezTo>
                    <a:pt x="515" y="359"/>
                    <a:pt x="512" y="357"/>
                    <a:pt x="508" y="359"/>
                  </a:cubicBezTo>
                  <a:close/>
                  <a:moveTo>
                    <a:pt x="212" y="365"/>
                  </a:moveTo>
                  <a:cubicBezTo>
                    <a:pt x="208" y="363"/>
                    <a:pt x="204" y="358"/>
                    <a:pt x="201" y="358"/>
                  </a:cubicBezTo>
                  <a:cubicBezTo>
                    <a:pt x="204" y="361"/>
                    <a:pt x="209" y="365"/>
                    <a:pt x="212" y="365"/>
                  </a:cubicBezTo>
                  <a:close/>
                  <a:moveTo>
                    <a:pt x="230" y="362"/>
                  </a:moveTo>
                  <a:cubicBezTo>
                    <a:pt x="229" y="359"/>
                    <a:pt x="223" y="358"/>
                    <a:pt x="221" y="358"/>
                  </a:cubicBezTo>
                  <a:cubicBezTo>
                    <a:pt x="224" y="359"/>
                    <a:pt x="226" y="363"/>
                    <a:pt x="230" y="362"/>
                  </a:cubicBezTo>
                  <a:close/>
                  <a:moveTo>
                    <a:pt x="378" y="365"/>
                  </a:moveTo>
                  <a:cubicBezTo>
                    <a:pt x="381" y="364"/>
                    <a:pt x="383" y="360"/>
                    <a:pt x="382" y="358"/>
                  </a:cubicBezTo>
                  <a:cubicBezTo>
                    <a:pt x="381" y="360"/>
                    <a:pt x="379" y="362"/>
                    <a:pt x="378" y="365"/>
                  </a:cubicBezTo>
                  <a:close/>
                  <a:moveTo>
                    <a:pt x="402" y="367"/>
                  </a:moveTo>
                  <a:cubicBezTo>
                    <a:pt x="405" y="367"/>
                    <a:pt x="407" y="367"/>
                    <a:pt x="410" y="367"/>
                  </a:cubicBezTo>
                  <a:cubicBezTo>
                    <a:pt x="412" y="365"/>
                    <a:pt x="411" y="363"/>
                    <a:pt x="412" y="361"/>
                  </a:cubicBezTo>
                  <a:cubicBezTo>
                    <a:pt x="407" y="354"/>
                    <a:pt x="404" y="362"/>
                    <a:pt x="402" y="367"/>
                  </a:cubicBezTo>
                  <a:close/>
                  <a:moveTo>
                    <a:pt x="551" y="369"/>
                  </a:moveTo>
                  <a:cubicBezTo>
                    <a:pt x="547" y="371"/>
                    <a:pt x="543" y="375"/>
                    <a:pt x="540" y="378"/>
                  </a:cubicBezTo>
                  <a:cubicBezTo>
                    <a:pt x="528" y="387"/>
                    <a:pt x="515" y="396"/>
                    <a:pt x="502" y="403"/>
                  </a:cubicBezTo>
                  <a:cubicBezTo>
                    <a:pt x="498" y="405"/>
                    <a:pt x="493" y="406"/>
                    <a:pt x="490" y="411"/>
                  </a:cubicBezTo>
                  <a:cubicBezTo>
                    <a:pt x="526" y="402"/>
                    <a:pt x="553" y="382"/>
                    <a:pt x="574" y="358"/>
                  </a:cubicBezTo>
                  <a:cubicBezTo>
                    <a:pt x="575" y="358"/>
                    <a:pt x="575" y="357"/>
                    <a:pt x="574" y="358"/>
                  </a:cubicBezTo>
                  <a:cubicBezTo>
                    <a:pt x="567" y="363"/>
                    <a:pt x="559" y="365"/>
                    <a:pt x="551" y="369"/>
                  </a:cubicBezTo>
                  <a:close/>
                  <a:moveTo>
                    <a:pt x="313" y="360"/>
                  </a:moveTo>
                  <a:cubicBezTo>
                    <a:pt x="314" y="362"/>
                    <a:pt x="315" y="363"/>
                    <a:pt x="318" y="363"/>
                  </a:cubicBezTo>
                  <a:cubicBezTo>
                    <a:pt x="317" y="362"/>
                    <a:pt x="319" y="362"/>
                    <a:pt x="318" y="360"/>
                  </a:cubicBezTo>
                  <a:cubicBezTo>
                    <a:pt x="316" y="361"/>
                    <a:pt x="315" y="359"/>
                    <a:pt x="313" y="360"/>
                  </a:cubicBezTo>
                  <a:close/>
                  <a:moveTo>
                    <a:pt x="173" y="365"/>
                  </a:moveTo>
                  <a:cubicBezTo>
                    <a:pt x="172" y="362"/>
                    <a:pt x="168" y="360"/>
                    <a:pt x="166" y="361"/>
                  </a:cubicBezTo>
                  <a:cubicBezTo>
                    <a:pt x="169" y="362"/>
                    <a:pt x="170" y="365"/>
                    <a:pt x="173" y="365"/>
                  </a:cubicBezTo>
                  <a:close/>
                  <a:moveTo>
                    <a:pt x="254" y="362"/>
                  </a:moveTo>
                  <a:cubicBezTo>
                    <a:pt x="259" y="363"/>
                    <a:pt x="266" y="366"/>
                    <a:pt x="272" y="365"/>
                  </a:cubicBezTo>
                  <a:cubicBezTo>
                    <a:pt x="266" y="365"/>
                    <a:pt x="258" y="360"/>
                    <a:pt x="254" y="362"/>
                  </a:cubicBezTo>
                  <a:close/>
                  <a:moveTo>
                    <a:pt x="301" y="363"/>
                  </a:moveTo>
                  <a:cubicBezTo>
                    <a:pt x="303" y="364"/>
                    <a:pt x="305" y="365"/>
                    <a:pt x="307" y="365"/>
                  </a:cubicBezTo>
                  <a:cubicBezTo>
                    <a:pt x="307" y="364"/>
                    <a:pt x="308" y="363"/>
                    <a:pt x="308" y="363"/>
                  </a:cubicBezTo>
                  <a:cubicBezTo>
                    <a:pt x="307" y="361"/>
                    <a:pt x="302" y="360"/>
                    <a:pt x="301" y="363"/>
                  </a:cubicBezTo>
                  <a:close/>
                  <a:moveTo>
                    <a:pt x="106" y="368"/>
                  </a:moveTo>
                  <a:cubicBezTo>
                    <a:pt x="106" y="364"/>
                    <a:pt x="104" y="362"/>
                    <a:pt x="102" y="361"/>
                  </a:cubicBezTo>
                  <a:cubicBezTo>
                    <a:pt x="103" y="364"/>
                    <a:pt x="104" y="366"/>
                    <a:pt x="106" y="368"/>
                  </a:cubicBezTo>
                  <a:close/>
                  <a:moveTo>
                    <a:pt x="321" y="364"/>
                  </a:moveTo>
                  <a:cubicBezTo>
                    <a:pt x="322" y="364"/>
                    <a:pt x="324" y="364"/>
                    <a:pt x="324" y="362"/>
                  </a:cubicBezTo>
                  <a:cubicBezTo>
                    <a:pt x="323" y="362"/>
                    <a:pt x="323" y="361"/>
                    <a:pt x="322" y="361"/>
                  </a:cubicBezTo>
                  <a:cubicBezTo>
                    <a:pt x="322" y="363"/>
                    <a:pt x="320" y="362"/>
                    <a:pt x="321" y="364"/>
                  </a:cubicBezTo>
                  <a:close/>
                  <a:moveTo>
                    <a:pt x="490" y="365"/>
                  </a:moveTo>
                  <a:cubicBezTo>
                    <a:pt x="491" y="365"/>
                    <a:pt x="491" y="366"/>
                    <a:pt x="492" y="367"/>
                  </a:cubicBezTo>
                  <a:cubicBezTo>
                    <a:pt x="493" y="366"/>
                    <a:pt x="497" y="364"/>
                    <a:pt x="496" y="361"/>
                  </a:cubicBezTo>
                  <a:cubicBezTo>
                    <a:pt x="494" y="363"/>
                    <a:pt x="491" y="363"/>
                    <a:pt x="490" y="365"/>
                  </a:cubicBezTo>
                  <a:close/>
                  <a:moveTo>
                    <a:pt x="133" y="365"/>
                  </a:moveTo>
                  <a:cubicBezTo>
                    <a:pt x="131" y="365"/>
                    <a:pt x="130" y="361"/>
                    <a:pt x="129" y="364"/>
                  </a:cubicBezTo>
                  <a:cubicBezTo>
                    <a:pt x="132" y="368"/>
                    <a:pt x="132" y="375"/>
                    <a:pt x="137" y="379"/>
                  </a:cubicBezTo>
                  <a:cubicBezTo>
                    <a:pt x="136" y="373"/>
                    <a:pt x="134" y="371"/>
                    <a:pt x="133" y="365"/>
                  </a:cubicBezTo>
                  <a:close/>
                  <a:moveTo>
                    <a:pt x="233" y="365"/>
                  </a:moveTo>
                  <a:cubicBezTo>
                    <a:pt x="235" y="366"/>
                    <a:pt x="238" y="366"/>
                    <a:pt x="239" y="364"/>
                  </a:cubicBezTo>
                  <a:cubicBezTo>
                    <a:pt x="236" y="363"/>
                    <a:pt x="233" y="362"/>
                    <a:pt x="233" y="365"/>
                  </a:cubicBezTo>
                  <a:close/>
                  <a:moveTo>
                    <a:pt x="357" y="365"/>
                  </a:moveTo>
                  <a:cubicBezTo>
                    <a:pt x="358" y="365"/>
                    <a:pt x="359" y="365"/>
                    <a:pt x="360" y="365"/>
                  </a:cubicBezTo>
                  <a:cubicBezTo>
                    <a:pt x="360" y="364"/>
                    <a:pt x="360" y="363"/>
                    <a:pt x="360" y="362"/>
                  </a:cubicBezTo>
                  <a:cubicBezTo>
                    <a:pt x="358" y="363"/>
                    <a:pt x="357" y="363"/>
                    <a:pt x="357" y="365"/>
                  </a:cubicBezTo>
                  <a:close/>
                  <a:moveTo>
                    <a:pt x="364" y="365"/>
                  </a:moveTo>
                  <a:cubicBezTo>
                    <a:pt x="366" y="366"/>
                    <a:pt x="366" y="365"/>
                    <a:pt x="367" y="364"/>
                  </a:cubicBezTo>
                  <a:cubicBezTo>
                    <a:pt x="366" y="363"/>
                    <a:pt x="366" y="363"/>
                    <a:pt x="365" y="362"/>
                  </a:cubicBezTo>
                  <a:cubicBezTo>
                    <a:pt x="365" y="364"/>
                    <a:pt x="363" y="363"/>
                    <a:pt x="364" y="365"/>
                  </a:cubicBezTo>
                  <a:close/>
                  <a:moveTo>
                    <a:pt x="78" y="367"/>
                  </a:moveTo>
                  <a:cubicBezTo>
                    <a:pt x="78" y="365"/>
                    <a:pt x="77" y="363"/>
                    <a:pt x="74" y="364"/>
                  </a:cubicBezTo>
                  <a:cubicBezTo>
                    <a:pt x="74" y="366"/>
                    <a:pt x="76" y="366"/>
                    <a:pt x="78" y="367"/>
                  </a:cubicBezTo>
                  <a:close/>
                  <a:moveTo>
                    <a:pt x="414" y="366"/>
                  </a:moveTo>
                  <a:cubicBezTo>
                    <a:pt x="416" y="366"/>
                    <a:pt x="417" y="365"/>
                    <a:pt x="417" y="364"/>
                  </a:cubicBezTo>
                  <a:cubicBezTo>
                    <a:pt x="415" y="363"/>
                    <a:pt x="414" y="364"/>
                    <a:pt x="414" y="366"/>
                  </a:cubicBezTo>
                  <a:close/>
                  <a:moveTo>
                    <a:pt x="73" y="373"/>
                  </a:moveTo>
                  <a:cubicBezTo>
                    <a:pt x="72" y="369"/>
                    <a:pt x="68" y="364"/>
                    <a:pt x="64" y="365"/>
                  </a:cubicBezTo>
                  <a:cubicBezTo>
                    <a:pt x="67" y="368"/>
                    <a:pt x="69" y="371"/>
                    <a:pt x="73" y="373"/>
                  </a:cubicBezTo>
                  <a:close/>
                  <a:moveTo>
                    <a:pt x="160" y="373"/>
                  </a:moveTo>
                  <a:cubicBezTo>
                    <a:pt x="160" y="371"/>
                    <a:pt x="160" y="370"/>
                    <a:pt x="160" y="369"/>
                  </a:cubicBezTo>
                  <a:cubicBezTo>
                    <a:pt x="157" y="371"/>
                    <a:pt x="155" y="363"/>
                    <a:pt x="152" y="365"/>
                  </a:cubicBezTo>
                  <a:cubicBezTo>
                    <a:pt x="153" y="369"/>
                    <a:pt x="157" y="371"/>
                    <a:pt x="160" y="373"/>
                  </a:cubicBezTo>
                  <a:close/>
                  <a:moveTo>
                    <a:pt x="227" y="400"/>
                  </a:moveTo>
                  <a:cubicBezTo>
                    <a:pt x="227" y="398"/>
                    <a:pt x="228" y="398"/>
                    <a:pt x="230" y="398"/>
                  </a:cubicBezTo>
                  <a:cubicBezTo>
                    <a:pt x="229" y="393"/>
                    <a:pt x="223" y="393"/>
                    <a:pt x="221" y="389"/>
                  </a:cubicBezTo>
                  <a:cubicBezTo>
                    <a:pt x="205" y="382"/>
                    <a:pt x="190" y="370"/>
                    <a:pt x="174" y="365"/>
                  </a:cubicBezTo>
                  <a:cubicBezTo>
                    <a:pt x="189" y="379"/>
                    <a:pt x="206" y="391"/>
                    <a:pt x="227" y="400"/>
                  </a:cubicBezTo>
                  <a:close/>
                  <a:moveTo>
                    <a:pt x="326" y="370"/>
                  </a:moveTo>
                  <a:cubicBezTo>
                    <a:pt x="327" y="368"/>
                    <a:pt x="328" y="366"/>
                    <a:pt x="329" y="364"/>
                  </a:cubicBezTo>
                  <a:cubicBezTo>
                    <a:pt x="327" y="364"/>
                    <a:pt x="324" y="369"/>
                    <a:pt x="326" y="370"/>
                  </a:cubicBezTo>
                  <a:close/>
                  <a:moveTo>
                    <a:pt x="330" y="369"/>
                  </a:moveTo>
                  <a:cubicBezTo>
                    <a:pt x="334" y="369"/>
                    <a:pt x="334" y="367"/>
                    <a:pt x="337" y="367"/>
                  </a:cubicBezTo>
                  <a:cubicBezTo>
                    <a:pt x="337" y="365"/>
                    <a:pt x="335" y="365"/>
                    <a:pt x="334" y="364"/>
                  </a:cubicBezTo>
                  <a:cubicBezTo>
                    <a:pt x="333" y="366"/>
                    <a:pt x="331" y="367"/>
                    <a:pt x="330" y="369"/>
                  </a:cubicBezTo>
                  <a:close/>
                  <a:moveTo>
                    <a:pt x="518" y="365"/>
                  </a:moveTo>
                  <a:cubicBezTo>
                    <a:pt x="518" y="365"/>
                    <a:pt x="517" y="364"/>
                    <a:pt x="516" y="364"/>
                  </a:cubicBezTo>
                  <a:cubicBezTo>
                    <a:pt x="509" y="370"/>
                    <a:pt x="499" y="373"/>
                    <a:pt x="492" y="379"/>
                  </a:cubicBezTo>
                  <a:cubicBezTo>
                    <a:pt x="504" y="380"/>
                    <a:pt x="511" y="371"/>
                    <a:pt x="518" y="365"/>
                  </a:cubicBezTo>
                  <a:close/>
                  <a:moveTo>
                    <a:pt x="310" y="367"/>
                  </a:moveTo>
                  <a:cubicBezTo>
                    <a:pt x="311" y="367"/>
                    <a:pt x="314" y="368"/>
                    <a:pt x="313" y="367"/>
                  </a:cubicBezTo>
                  <a:cubicBezTo>
                    <a:pt x="311" y="368"/>
                    <a:pt x="313" y="364"/>
                    <a:pt x="311" y="365"/>
                  </a:cubicBezTo>
                  <a:cubicBezTo>
                    <a:pt x="311" y="366"/>
                    <a:pt x="310" y="366"/>
                    <a:pt x="310" y="367"/>
                  </a:cubicBezTo>
                  <a:close/>
                  <a:moveTo>
                    <a:pt x="470" y="371"/>
                  </a:moveTo>
                  <a:cubicBezTo>
                    <a:pt x="473" y="369"/>
                    <a:pt x="477" y="368"/>
                    <a:pt x="480" y="366"/>
                  </a:cubicBezTo>
                  <a:cubicBezTo>
                    <a:pt x="475" y="364"/>
                    <a:pt x="468" y="368"/>
                    <a:pt x="470" y="371"/>
                  </a:cubicBezTo>
                  <a:close/>
                  <a:moveTo>
                    <a:pt x="240" y="368"/>
                  </a:moveTo>
                  <a:cubicBezTo>
                    <a:pt x="245" y="372"/>
                    <a:pt x="265" y="388"/>
                    <a:pt x="270" y="379"/>
                  </a:cubicBezTo>
                  <a:cubicBezTo>
                    <a:pt x="261" y="375"/>
                    <a:pt x="252" y="363"/>
                    <a:pt x="240" y="368"/>
                  </a:cubicBezTo>
                  <a:close/>
                  <a:moveTo>
                    <a:pt x="305" y="368"/>
                  </a:moveTo>
                  <a:cubicBezTo>
                    <a:pt x="303" y="367"/>
                    <a:pt x="302" y="366"/>
                    <a:pt x="299" y="366"/>
                  </a:cubicBezTo>
                  <a:cubicBezTo>
                    <a:pt x="298" y="369"/>
                    <a:pt x="304" y="370"/>
                    <a:pt x="305" y="368"/>
                  </a:cubicBezTo>
                  <a:close/>
                  <a:moveTo>
                    <a:pt x="113" y="381"/>
                  </a:moveTo>
                  <a:cubicBezTo>
                    <a:pt x="116" y="381"/>
                    <a:pt x="118" y="380"/>
                    <a:pt x="120" y="382"/>
                  </a:cubicBezTo>
                  <a:cubicBezTo>
                    <a:pt x="119" y="383"/>
                    <a:pt x="116" y="382"/>
                    <a:pt x="115" y="384"/>
                  </a:cubicBezTo>
                  <a:cubicBezTo>
                    <a:pt x="119" y="386"/>
                    <a:pt x="122" y="389"/>
                    <a:pt x="126" y="391"/>
                  </a:cubicBezTo>
                  <a:cubicBezTo>
                    <a:pt x="122" y="382"/>
                    <a:pt x="119" y="368"/>
                    <a:pt x="109" y="367"/>
                  </a:cubicBezTo>
                  <a:cubicBezTo>
                    <a:pt x="110" y="372"/>
                    <a:pt x="113" y="376"/>
                    <a:pt x="113" y="381"/>
                  </a:cubicBezTo>
                  <a:close/>
                  <a:moveTo>
                    <a:pt x="228" y="368"/>
                  </a:moveTo>
                  <a:cubicBezTo>
                    <a:pt x="230" y="368"/>
                    <a:pt x="232" y="368"/>
                    <a:pt x="232" y="367"/>
                  </a:cubicBezTo>
                  <a:cubicBezTo>
                    <a:pt x="231" y="367"/>
                    <a:pt x="230" y="367"/>
                    <a:pt x="229" y="367"/>
                  </a:cubicBezTo>
                  <a:cubicBezTo>
                    <a:pt x="229" y="367"/>
                    <a:pt x="229" y="368"/>
                    <a:pt x="228" y="368"/>
                  </a:cubicBezTo>
                  <a:close/>
                  <a:moveTo>
                    <a:pt x="348" y="368"/>
                  </a:moveTo>
                  <a:cubicBezTo>
                    <a:pt x="350" y="370"/>
                    <a:pt x="353" y="372"/>
                    <a:pt x="355" y="373"/>
                  </a:cubicBezTo>
                  <a:cubicBezTo>
                    <a:pt x="356" y="372"/>
                    <a:pt x="358" y="370"/>
                    <a:pt x="358" y="367"/>
                  </a:cubicBezTo>
                  <a:cubicBezTo>
                    <a:pt x="354" y="368"/>
                    <a:pt x="351" y="365"/>
                    <a:pt x="348" y="368"/>
                  </a:cubicBezTo>
                  <a:close/>
                  <a:moveTo>
                    <a:pt x="495" y="371"/>
                  </a:moveTo>
                  <a:cubicBezTo>
                    <a:pt x="496" y="369"/>
                    <a:pt x="500" y="370"/>
                    <a:pt x="501" y="368"/>
                  </a:cubicBezTo>
                  <a:cubicBezTo>
                    <a:pt x="499" y="365"/>
                    <a:pt x="494" y="369"/>
                    <a:pt x="495" y="371"/>
                  </a:cubicBezTo>
                  <a:close/>
                  <a:moveTo>
                    <a:pt x="61" y="385"/>
                  </a:moveTo>
                  <a:cubicBezTo>
                    <a:pt x="58" y="377"/>
                    <a:pt x="54" y="371"/>
                    <a:pt x="47" y="367"/>
                  </a:cubicBezTo>
                  <a:cubicBezTo>
                    <a:pt x="47" y="377"/>
                    <a:pt x="54" y="381"/>
                    <a:pt x="61" y="385"/>
                  </a:cubicBezTo>
                  <a:close/>
                  <a:moveTo>
                    <a:pt x="171" y="371"/>
                  </a:moveTo>
                  <a:cubicBezTo>
                    <a:pt x="169" y="370"/>
                    <a:pt x="167" y="366"/>
                    <a:pt x="165" y="368"/>
                  </a:cubicBezTo>
                  <a:cubicBezTo>
                    <a:pt x="167" y="369"/>
                    <a:pt x="169" y="372"/>
                    <a:pt x="171" y="371"/>
                  </a:cubicBezTo>
                  <a:close/>
                  <a:moveTo>
                    <a:pt x="264" y="368"/>
                  </a:moveTo>
                  <a:cubicBezTo>
                    <a:pt x="266" y="371"/>
                    <a:pt x="271" y="371"/>
                    <a:pt x="272" y="375"/>
                  </a:cubicBezTo>
                  <a:cubicBezTo>
                    <a:pt x="273" y="369"/>
                    <a:pt x="278" y="377"/>
                    <a:pt x="281" y="372"/>
                  </a:cubicBezTo>
                  <a:cubicBezTo>
                    <a:pt x="276" y="370"/>
                    <a:pt x="268" y="369"/>
                    <a:pt x="264" y="368"/>
                  </a:cubicBezTo>
                  <a:close/>
                  <a:moveTo>
                    <a:pt x="434" y="370"/>
                  </a:moveTo>
                  <a:cubicBezTo>
                    <a:pt x="435" y="369"/>
                    <a:pt x="435" y="367"/>
                    <a:pt x="433" y="367"/>
                  </a:cubicBezTo>
                  <a:cubicBezTo>
                    <a:pt x="432" y="368"/>
                    <a:pt x="432" y="371"/>
                    <a:pt x="434" y="370"/>
                  </a:cubicBezTo>
                  <a:close/>
                  <a:moveTo>
                    <a:pt x="360" y="375"/>
                  </a:moveTo>
                  <a:cubicBezTo>
                    <a:pt x="361" y="372"/>
                    <a:pt x="364" y="371"/>
                    <a:pt x="365" y="368"/>
                  </a:cubicBezTo>
                  <a:cubicBezTo>
                    <a:pt x="361" y="368"/>
                    <a:pt x="359" y="374"/>
                    <a:pt x="360" y="375"/>
                  </a:cubicBezTo>
                  <a:close/>
                  <a:moveTo>
                    <a:pt x="467" y="375"/>
                  </a:moveTo>
                  <a:cubicBezTo>
                    <a:pt x="466" y="378"/>
                    <a:pt x="464" y="381"/>
                    <a:pt x="462" y="384"/>
                  </a:cubicBezTo>
                  <a:cubicBezTo>
                    <a:pt x="473" y="380"/>
                    <a:pt x="482" y="378"/>
                    <a:pt x="488" y="369"/>
                  </a:cubicBezTo>
                  <a:cubicBezTo>
                    <a:pt x="480" y="366"/>
                    <a:pt x="475" y="374"/>
                    <a:pt x="467" y="375"/>
                  </a:cubicBezTo>
                  <a:close/>
                  <a:moveTo>
                    <a:pt x="143" y="384"/>
                  </a:moveTo>
                  <a:cubicBezTo>
                    <a:pt x="149" y="388"/>
                    <a:pt x="154" y="392"/>
                    <a:pt x="159" y="396"/>
                  </a:cubicBezTo>
                  <a:cubicBezTo>
                    <a:pt x="157" y="382"/>
                    <a:pt x="148" y="374"/>
                    <a:pt x="137" y="368"/>
                  </a:cubicBezTo>
                  <a:cubicBezTo>
                    <a:pt x="139" y="374"/>
                    <a:pt x="141" y="379"/>
                    <a:pt x="143" y="384"/>
                  </a:cubicBezTo>
                  <a:close/>
                  <a:moveTo>
                    <a:pt x="365" y="375"/>
                  </a:moveTo>
                  <a:cubicBezTo>
                    <a:pt x="366" y="375"/>
                    <a:pt x="367" y="375"/>
                    <a:pt x="368" y="376"/>
                  </a:cubicBezTo>
                  <a:cubicBezTo>
                    <a:pt x="369" y="373"/>
                    <a:pt x="371" y="372"/>
                    <a:pt x="371" y="368"/>
                  </a:cubicBezTo>
                  <a:cubicBezTo>
                    <a:pt x="366" y="368"/>
                    <a:pt x="367" y="373"/>
                    <a:pt x="365" y="375"/>
                  </a:cubicBezTo>
                  <a:close/>
                  <a:moveTo>
                    <a:pt x="417" y="373"/>
                  </a:moveTo>
                  <a:cubicBezTo>
                    <a:pt x="421" y="375"/>
                    <a:pt x="422" y="372"/>
                    <a:pt x="423" y="369"/>
                  </a:cubicBezTo>
                  <a:cubicBezTo>
                    <a:pt x="421" y="369"/>
                    <a:pt x="421" y="369"/>
                    <a:pt x="418" y="368"/>
                  </a:cubicBezTo>
                  <a:cubicBezTo>
                    <a:pt x="417" y="370"/>
                    <a:pt x="417" y="371"/>
                    <a:pt x="417" y="373"/>
                  </a:cubicBezTo>
                  <a:close/>
                  <a:moveTo>
                    <a:pt x="388" y="372"/>
                  </a:moveTo>
                  <a:cubicBezTo>
                    <a:pt x="388" y="371"/>
                    <a:pt x="390" y="371"/>
                    <a:pt x="389" y="370"/>
                  </a:cubicBezTo>
                  <a:cubicBezTo>
                    <a:pt x="389" y="369"/>
                    <a:pt x="387" y="369"/>
                    <a:pt x="385" y="369"/>
                  </a:cubicBezTo>
                  <a:cubicBezTo>
                    <a:pt x="385" y="371"/>
                    <a:pt x="387" y="371"/>
                    <a:pt x="388" y="372"/>
                  </a:cubicBezTo>
                  <a:close/>
                  <a:moveTo>
                    <a:pt x="398" y="375"/>
                  </a:moveTo>
                  <a:cubicBezTo>
                    <a:pt x="400" y="375"/>
                    <a:pt x="403" y="375"/>
                    <a:pt x="405" y="375"/>
                  </a:cubicBezTo>
                  <a:cubicBezTo>
                    <a:pt x="406" y="374"/>
                    <a:pt x="407" y="372"/>
                    <a:pt x="408" y="370"/>
                  </a:cubicBezTo>
                  <a:cubicBezTo>
                    <a:pt x="402" y="368"/>
                    <a:pt x="399" y="370"/>
                    <a:pt x="398" y="375"/>
                  </a:cubicBezTo>
                  <a:close/>
                  <a:moveTo>
                    <a:pt x="411" y="375"/>
                  </a:moveTo>
                  <a:cubicBezTo>
                    <a:pt x="413" y="373"/>
                    <a:pt x="414" y="372"/>
                    <a:pt x="414" y="369"/>
                  </a:cubicBezTo>
                  <a:cubicBezTo>
                    <a:pt x="412" y="369"/>
                    <a:pt x="410" y="373"/>
                    <a:pt x="411" y="375"/>
                  </a:cubicBezTo>
                  <a:close/>
                  <a:moveTo>
                    <a:pt x="237" y="370"/>
                  </a:moveTo>
                  <a:cubicBezTo>
                    <a:pt x="234" y="368"/>
                    <a:pt x="232" y="373"/>
                    <a:pt x="230" y="371"/>
                  </a:cubicBezTo>
                  <a:cubicBezTo>
                    <a:pt x="237" y="379"/>
                    <a:pt x="247" y="384"/>
                    <a:pt x="256" y="390"/>
                  </a:cubicBezTo>
                  <a:cubicBezTo>
                    <a:pt x="259" y="389"/>
                    <a:pt x="260" y="386"/>
                    <a:pt x="264" y="385"/>
                  </a:cubicBezTo>
                  <a:cubicBezTo>
                    <a:pt x="257" y="381"/>
                    <a:pt x="245" y="374"/>
                    <a:pt x="237" y="370"/>
                  </a:cubicBezTo>
                  <a:close/>
                  <a:moveTo>
                    <a:pt x="374" y="375"/>
                  </a:moveTo>
                  <a:cubicBezTo>
                    <a:pt x="374" y="373"/>
                    <a:pt x="377" y="373"/>
                    <a:pt x="377" y="371"/>
                  </a:cubicBezTo>
                  <a:cubicBezTo>
                    <a:pt x="377" y="370"/>
                    <a:pt x="376" y="370"/>
                    <a:pt x="375" y="370"/>
                  </a:cubicBezTo>
                  <a:cubicBezTo>
                    <a:pt x="376" y="372"/>
                    <a:pt x="373" y="374"/>
                    <a:pt x="374" y="375"/>
                  </a:cubicBezTo>
                  <a:close/>
                  <a:moveTo>
                    <a:pt x="392" y="375"/>
                  </a:moveTo>
                  <a:cubicBezTo>
                    <a:pt x="394" y="374"/>
                    <a:pt x="396" y="373"/>
                    <a:pt x="396" y="370"/>
                  </a:cubicBezTo>
                  <a:cubicBezTo>
                    <a:pt x="393" y="369"/>
                    <a:pt x="392" y="372"/>
                    <a:pt x="392" y="375"/>
                  </a:cubicBezTo>
                  <a:close/>
                  <a:moveTo>
                    <a:pt x="453" y="374"/>
                  </a:moveTo>
                  <a:cubicBezTo>
                    <a:pt x="454" y="372"/>
                    <a:pt x="461" y="372"/>
                    <a:pt x="459" y="370"/>
                  </a:cubicBezTo>
                  <a:cubicBezTo>
                    <a:pt x="458" y="371"/>
                    <a:pt x="458" y="370"/>
                    <a:pt x="457" y="370"/>
                  </a:cubicBezTo>
                  <a:cubicBezTo>
                    <a:pt x="456" y="371"/>
                    <a:pt x="452" y="374"/>
                    <a:pt x="453" y="374"/>
                  </a:cubicBezTo>
                  <a:close/>
                  <a:moveTo>
                    <a:pt x="70" y="378"/>
                  </a:moveTo>
                  <a:cubicBezTo>
                    <a:pt x="67" y="375"/>
                    <a:pt x="66" y="372"/>
                    <a:pt x="62" y="370"/>
                  </a:cubicBezTo>
                  <a:cubicBezTo>
                    <a:pt x="63" y="374"/>
                    <a:pt x="66" y="378"/>
                    <a:pt x="70" y="378"/>
                  </a:cubicBezTo>
                  <a:close/>
                  <a:moveTo>
                    <a:pt x="101" y="391"/>
                  </a:moveTo>
                  <a:cubicBezTo>
                    <a:pt x="100" y="388"/>
                    <a:pt x="97" y="388"/>
                    <a:pt x="97" y="385"/>
                  </a:cubicBezTo>
                  <a:cubicBezTo>
                    <a:pt x="88" y="382"/>
                    <a:pt x="82" y="374"/>
                    <a:pt x="75" y="371"/>
                  </a:cubicBezTo>
                  <a:cubicBezTo>
                    <a:pt x="81" y="380"/>
                    <a:pt x="92" y="384"/>
                    <a:pt x="101" y="391"/>
                  </a:cubicBezTo>
                  <a:close/>
                  <a:moveTo>
                    <a:pt x="97" y="379"/>
                  </a:moveTo>
                  <a:cubicBezTo>
                    <a:pt x="96" y="375"/>
                    <a:pt x="94" y="372"/>
                    <a:pt x="91" y="371"/>
                  </a:cubicBezTo>
                  <a:cubicBezTo>
                    <a:pt x="92" y="375"/>
                    <a:pt x="95" y="376"/>
                    <a:pt x="97" y="379"/>
                  </a:cubicBezTo>
                  <a:close/>
                  <a:moveTo>
                    <a:pt x="333" y="373"/>
                  </a:moveTo>
                  <a:cubicBezTo>
                    <a:pt x="335" y="373"/>
                    <a:pt x="336" y="373"/>
                    <a:pt x="336" y="371"/>
                  </a:cubicBezTo>
                  <a:cubicBezTo>
                    <a:pt x="334" y="371"/>
                    <a:pt x="333" y="372"/>
                    <a:pt x="333" y="373"/>
                  </a:cubicBezTo>
                  <a:close/>
                  <a:moveTo>
                    <a:pt x="378" y="375"/>
                  </a:moveTo>
                  <a:cubicBezTo>
                    <a:pt x="379" y="376"/>
                    <a:pt x="383" y="376"/>
                    <a:pt x="383" y="375"/>
                  </a:cubicBezTo>
                  <a:cubicBezTo>
                    <a:pt x="382" y="374"/>
                    <a:pt x="381" y="373"/>
                    <a:pt x="380" y="372"/>
                  </a:cubicBezTo>
                  <a:cubicBezTo>
                    <a:pt x="379" y="373"/>
                    <a:pt x="378" y="374"/>
                    <a:pt x="378" y="375"/>
                  </a:cubicBezTo>
                  <a:close/>
                  <a:moveTo>
                    <a:pt x="181" y="383"/>
                  </a:moveTo>
                  <a:cubicBezTo>
                    <a:pt x="178" y="380"/>
                    <a:pt x="172" y="381"/>
                    <a:pt x="172" y="376"/>
                  </a:cubicBezTo>
                  <a:cubicBezTo>
                    <a:pt x="168" y="377"/>
                    <a:pt x="169" y="375"/>
                    <a:pt x="168" y="374"/>
                  </a:cubicBezTo>
                  <a:cubicBezTo>
                    <a:pt x="167" y="374"/>
                    <a:pt x="167" y="375"/>
                    <a:pt x="166" y="375"/>
                  </a:cubicBezTo>
                  <a:cubicBezTo>
                    <a:pt x="169" y="379"/>
                    <a:pt x="176" y="382"/>
                    <a:pt x="181" y="383"/>
                  </a:cubicBezTo>
                  <a:close/>
                  <a:moveTo>
                    <a:pt x="108" y="409"/>
                  </a:moveTo>
                  <a:cubicBezTo>
                    <a:pt x="105" y="389"/>
                    <a:pt x="84" y="386"/>
                    <a:pt x="71" y="376"/>
                  </a:cubicBezTo>
                  <a:cubicBezTo>
                    <a:pt x="80" y="390"/>
                    <a:pt x="96" y="398"/>
                    <a:pt x="108" y="409"/>
                  </a:cubicBezTo>
                  <a:close/>
                  <a:moveTo>
                    <a:pt x="439" y="381"/>
                  </a:moveTo>
                  <a:cubicBezTo>
                    <a:pt x="443" y="381"/>
                    <a:pt x="447" y="381"/>
                    <a:pt x="448" y="377"/>
                  </a:cubicBezTo>
                  <a:cubicBezTo>
                    <a:pt x="445" y="375"/>
                    <a:pt x="440" y="378"/>
                    <a:pt x="439" y="381"/>
                  </a:cubicBezTo>
                  <a:close/>
                  <a:moveTo>
                    <a:pt x="305" y="378"/>
                  </a:moveTo>
                  <a:cubicBezTo>
                    <a:pt x="307" y="378"/>
                    <a:pt x="308" y="378"/>
                    <a:pt x="309" y="377"/>
                  </a:cubicBezTo>
                  <a:cubicBezTo>
                    <a:pt x="307" y="377"/>
                    <a:pt x="305" y="375"/>
                    <a:pt x="305" y="378"/>
                  </a:cubicBezTo>
                  <a:close/>
                  <a:moveTo>
                    <a:pt x="347" y="378"/>
                  </a:moveTo>
                  <a:cubicBezTo>
                    <a:pt x="347" y="377"/>
                    <a:pt x="343" y="376"/>
                    <a:pt x="343" y="377"/>
                  </a:cubicBezTo>
                  <a:cubicBezTo>
                    <a:pt x="344" y="378"/>
                    <a:pt x="346" y="378"/>
                    <a:pt x="347" y="378"/>
                  </a:cubicBezTo>
                  <a:close/>
                  <a:moveTo>
                    <a:pt x="366" y="378"/>
                  </a:moveTo>
                  <a:cubicBezTo>
                    <a:pt x="364" y="379"/>
                    <a:pt x="364" y="378"/>
                    <a:pt x="363" y="378"/>
                  </a:cubicBezTo>
                  <a:cubicBezTo>
                    <a:pt x="363" y="381"/>
                    <a:pt x="365" y="380"/>
                    <a:pt x="366" y="378"/>
                  </a:cubicBezTo>
                  <a:close/>
                  <a:moveTo>
                    <a:pt x="413" y="379"/>
                  </a:moveTo>
                  <a:cubicBezTo>
                    <a:pt x="412" y="382"/>
                    <a:pt x="410" y="383"/>
                    <a:pt x="409" y="387"/>
                  </a:cubicBezTo>
                  <a:cubicBezTo>
                    <a:pt x="416" y="387"/>
                    <a:pt x="419" y="382"/>
                    <a:pt x="418" y="378"/>
                  </a:cubicBezTo>
                  <a:cubicBezTo>
                    <a:pt x="417" y="379"/>
                    <a:pt x="415" y="379"/>
                    <a:pt x="413" y="379"/>
                  </a:cubicBezTo>
                  <a:close/>
                  <a:moveTo>
                    <a:pt x="426" y="382"/>
                  </a:moveTo>
                  <a:cubicBezTo>
                    <a:pt x="427" y="380"/>
                    <a:pt x="429" y="381"/>
                    <a:pt x="430" y="379"/>
                  </a:cubicBezTo>
                  <a:cubicBezTo>
                    <a:pt x="430" y="379"/>
                    <a:pt x="430" y="378"/>
                    <a:pt x="430" y="378"/>
                  </a:cubicBezTo>
                  <a:cubicBezTo>
                    <a:pt x="429" y="379"/>
                    <a:pt x="424" y="380"/>
                    <a:pt x="426" y="382"/>
                  </a:cubicBezTo>
                  <a:close/>
                  <a:moveTo>
                    <a:pt x="311" y="382"/>
                  </a:moveTo>
                  <a:cubicBezTo>
                    <a:pt x="314" y="382"/>
                    <a:pt x="315" y="381"/>
                    <a:pt x="315" y="379"/>
                  </a:cubicBezTo>
                  <a:cubicBezTo>
                    <a:pt x="313" y="379"/>
                    <a:pt x="311" y="379"/>
                    <a:pt x="311" y="382"/>
                  </a:cubicBezTo>
                  <a:close/>
                  <a:moveTo>
                    <a:pt x="439" y="392"/>
                  </a:moveTo>
                  <a:cubicBezTo>
                    <a:pt x="444" y="391"/>
                    <a:pt x="452" y="389"/>
                    <a:pt x="457" y="386"/>
                  </a:cubicBezTo>
                  <a:cubicBezTo>
                    <a:pt x="457" y="383"/>
                    <a:pt x="458" y="381"/>
                    <a:pt x="459" y="379"/>
                  </a:cubicBezTo>
                  <a:cubicBezTo>
                    <a:pt x="450" y="380"/>
                    <a:pt x="442" y="386"/>
                    <a:pt x="439" y="392"/>
                  </a:cubicBezTo>
                  <a:close/>
                  <a:moveTo>
                    <a:pt x="323" y="384"/>
                  </a:moveTo>
                  <a:cubicBezTo>
                    <a:pt x="325" y="384"/>
                    <a:pt x="327" y="384"/>
                    <a:pt x="329" y="385"/>
                  </a:cubicBezTo>
                  <a:cubicBezTo>
                    <a:pt x="330" y="383"/>
                    <a:pt x="331" y="382"/>
                    <a:pt x="332" y="380"/>
                  </a:cubicBezTo>
                  <a:cubicBezTo>
                    <a:pt x="328" y="378"/>
                    <a:pt x="323" y="379"/>
                    <a:pt x="323" y="384"/>
                  </a:cubicBezTo>
                  <a:close/>
                  <a:moveTo>
                    <a:pt x="112" y="391"/>
                  </a:moveTo>
                  <a:cubicBezTo>
                    <a:pt x="108" y="388"/>
                    <a:pt x="107" y="382"/>
                    <a:pt x="102" y="380"/>
                  </a:cubicBezTo>
                  <a:cubicBezTo>
                    <a:pt x="102" y="386"/>
                    <a:pt x="108" y="391"/>
                    <a:pt x="112" y="391"/>
                  </a:cubicBezTo>
                  <a:close/>
                  <a:moveTo>
                    <a:pt x="139" y="401"/>
                  </a:moveTo>
                  <a:cubicBezTo>
                    <a:pt x="137" y="392"/>
                    <a:pt x="134" y="383"/>
                    <a:pt x="126" y="380"/>
                  </a:cubicBezTo>
                  <a:cubicBezTo>
                    <a:pt x="129" y="388"/>
                    <a:pt x="131" y="398"/>
                    <a:pt x="139" y="401"/>
                  </a:cubicBezTo>
                  <a:close/>
                  <a:moveTo>
                    <a:pt x="495" y="389"/>
                  </a:moveTo>
                  <a:cubicBezTo>
                    <a:pt x="481" y="399"/>
                    <a:pt x="465" y="410"/>
                    <a:pt x="445" y="416"/>
                  </a:cubicBezTo>
                  <a:cubicBezTo>
                    <a:pt x="458" y="418"/>
                    <a:pt x="469" y="415"/>
                    <a:pt x="479" y="409"/>
                  </a:cubicBezTo>
                  <a:cubicBezTo>
                    <a:pt x="479" y="406"/>
                    <a:pt x="481" y="405"/>
                    <a:pt x="483" y="404"/>
                  </a:cubicBezTo>
                  <a:cubicBezTo>
                    <a:pt x="501" y="401"/>
                    <a:pt x="514" y="389"/>
                    <a:pt x="527" y="380"/>
                  </a:cubicBezTo>
                  <a:cubicBezTo>
                    <a:pt x="516" y="383"/>
                    <a:pt x="507" y="387"/>
                    <a:pt x="495" y="389"/>
                  </a:cubicBezTo>
                  <a:close/>
                  <a:moveTo>
                    <a:pt x="350" y="386"/>
                  </a:moveTo>
                  <a:cubicBezTo>
                    <a:pt x="350" y="385"/>
                    <a:pt x="351" y="385"/>
                    <a:pt x="351" y="383"/>
                  </a:cubicBezTo>
                  <a:cubicBezTo>
                    <a:pt x="348" y="383"/>
                    <a:pt x="344" y="380"/>
                    <a:pt x="342" y="381"/>
                  </a:cubicBezTo>
                  <a:cubicBezTo>
                    <a:pt x="345" y="383"/>
                    <a:pt x="346" y="385"/>
                    <a:pt x="350" y="386"/>
                  </a:cubicBezTo>
                  <a:close/>
                  <a:moveTo>
                    <a:pt x="402" y="382"/>
                  </a:moveTo>
                  <a:cubicBezTo>
                    <a:pt x="402" y="382"/>
                    <a:pt x="402" y="381"/>
                    <a:pt x="403" y="381"/>
                  </a:cubicBezTo>
                  <a:cubicBezTo>
                    <a:pt x="402" y="381"/>
                    <a:pt x="401" y="381"/>
                    <a:pt x="400" y="381"/>
                  </a:cubicBezTo>
                  <a:cubicBezTo>
                    <a:pt x="400" y="382"/>
                    <a:pt x="401" y="383"/>
                    <a:pt x="402" y="382"/>
                  </a:cubicBezTo>
                  <a:close/>
                  <a:moveTo>
                    <a:pt x="386" y="387"/>
                  </a:moveTo>
                  <a:cubicBezTo>
                    <a:pt x="388" y="386"/>
                    <a:pt x="390" y="384"/>
                    <a:pt x="391" y="381"/>
                  </a:cubicBezTo>
                  <a:cubicBezTo>
                    <a:pt x="390" y="381"/>
                    <a:pt x="389" y="381"/>
                    <a:pt x="388" y="381"/>
                  </a:cubicBezTo>
                  <a:cubicBezTo>
                    <a:pt x="388" y="385"/>
                    <a:pt x="386" y="384"/>
                    <a:pt x="386" y="387"/>
                  </a:cubicBezTo>
                  <a:close/>
                  <a:moveTo>
                    <a:pt x="270" y="384"/>
                  </a:moveTo>
                  <a:cubicBezTo>
                    <a:pt x="271" y="386"/>
                    <a:pt x="274" y="386"/>
                    <a:pt x="276" y="387"/>
                  </a:cubicBezTo>
                  <a:cubicBezTo>
                    <a:pt x="277" y="386"/>
                    <a:pt x="278" y="386"/>
                    <a:pt x="278" y="384"/>
                  </a:cubicBezTo>
                  <a:cubicBezTo>
                    <a:pt x="275" y="381"/>
                    <a:pt x="273" y="382"/>
                    <a:pt x="270" y="384"/>
                  </a:cubicBezTo>
                  <a:close/>
                  <a:moveTo>
                    <a:pt x="374" y="385"/>
                  </a:moveTo>
                  <a:cubicBezTo>
                    <a:pt x="376" y="386"/>
                    <a:pt x="379" y="386"/>
                    <a:pt x="382" y="387"/>
                  </a:cubicBezTo>
                  <a:cubicBezTo>
                    <a:pt x="382" y="385"/>
                    <a:pt x="383" y="384"/>
                    <a:pt x="383" y="382"/>
                  </a:cubicBezTo>
                  <a:cubicBezTo>
                    <a:pt x="379" y="382"/>
                    <a:pt x="373" y="380"/>
                    <a:pt x="374" y="385"/>
                  </a:cubicBezTo>
                  <a:close/>
                  <a:moveTo>
                    <a:pt x="85" y="401"/>
                  </a:moveTo>
                  <a:cubicBezTo>
                    <a:pt x="80" y="394"/>
                    <a:pt x="74" y="385"/>
                    <a:pt x="66" y="383"/>
                  </a:cubicBezTo>
                  <a:cubicBezTo>
                    <a:pt x="72" y="389"/>
                    <a:pt x="77" y="399"/>
                    <a:pt x="85" y="401"/>
                  </a:cubicBezTo>
                  <a:close/>
                  <a:moveTo>
                    <a:pt x="391" y="388"/>
                  </a:moveTo>
                  <a:cubicBezTo>
                    <a:pt x="392" y="389"/>
                    <a:pt x="399" y="388"/>
                    <a:pt x="400" y="387"/>
                  </a:cubicBezTo>
                  <a:cubicBezTo>
                    <a:pt x="399" y="385"/>
                    <a:pt x="395" y="384"/>
                    <a:pt x="392" y="382"/>
                  </a:cubicBezTo>
                  <a:cubicBezTo>
                    <a:pt x="392" y="385"/>
                    <a:pt x="391" y="386"/>
                    <a:pt x="391" y="388"/>
                  </a:cubicBezTo>
                  <a:close/>
                  <a:moveTo>
                    <a:pt x="295" y="390"/>
                  </a:moveTo>
                  <a:cubicBezTo>
                    <a:pt x="295" y="388"/>
                    <a:pt x="296" y="388"/>
                    <a:pt x="296" y="386"/>
                  </a:cubicBezTo>
                  <a:cubicBezTo>
                    <a:pt x="293" y="385"/>
                    <a:pt x="293" y="387"/>
                    <a:pt x="290" y="387"/>
                  </a:cubicBezTo>
                  <a:cubicBezTo>
                    <a:pt x="291" y="389"/>
                    <a:pt x="292" y="390"/>
                    <a:pt x="295" y="390"/>
                  </a:cubicBezTo>
                  <a:close/>
                  <a:moveTo>
                    <a:pt x="295" y="383"/>
                  </a:moveTo>
                  <a:cubicBezTo>
                    <a:pt x="292" y="383"/>
                    <a:pt x="290" y="384"/>
                    <a:pt x="289" y="386"/>
                  </a:cubicBezTo>
                  <a:cubicBezTo>
                    <a:pt x="290" y="387"/>
                    <a:pt x="294" y="385"/>
                    <a:pt x="295" y="383"/>
                  </a:cubicBezTo>
                  <a:close/>
                  <a:moveTo>
                    <a:pt x="309" y="384"/>
                  </a:moveTo>
                  <a:cubicBezTo>
                    <a:pt x="308" y="386"/>
                    <a:pt x="313" y="387"/>
                    <a:pt x="313" y="384"/>
                  </a:cubicBezTo>
                  <a:cubicBezTo>
                    <a:pt x="312" y="383"/>
                    <a:pt x="310" y="383"/>
                    <a:pt x="309" y="384"/>
                  </a:cubicBezTo>
                  <a:close/>
                  <a:moveTo>
                    <a:pt x="337" y="385"/>
                  </a:moveTo>
                  <a:cubicBezTo>
                    <a:pt x="337" y="385"/>
                    <a:pt x="338" y="385"/>
                    <a:pt x="338" y="385"/>
                  </a:cubicBezTo>
                  <a:cubicBezTo>
                    <a:pt x="339" y="384"/>
                    <a:pt x="338" y="383"/>
                    <a:pt x="337" y="383"/>
                  </a:cubicBezTo>
                  <a:cubicBezTo>
                    <a:pt x="337" y="384"/>
                    <a:pt x="336" y="384"/>
                    <a:pt x="337" y="385"/>
                  </a:cubicBezTo>
                  <a:close/>
                  <a:moveTo>
                    <a:pt x="354" y="387"/>
                  </a:moveTo>
                  <a:cubicBezTo>
                    <a:pt x="354" y="386"/>
                    <a:pt x="358" y="385"/>
                    <a:pt x="355" y="384"/>
                  </a:cubicBezTo>
                  <a:cubicBezTo>
                    <a:pt x="355" y="385"/>
                    <a:pt x="352" y="386"/>
                    <a:pt x="354" y="387"/>
                  </a:cubicBezTo>
                  <a:close/>
                  <a:moveTo>
                    <a:pt x="161" y="389"/>
                  </a:moveTo>
                  <a:cubicBezTo>
                    <a:pt x="162" y="388"/>
                    <a:pt x="164" y="389"/>
                    <a:pt x="164" y="388"/>
                  </a:cubicBezTo>
                  <a:cubicBezTo>
                    <a:pt x="162" y="387"/>
                    <a:pt x="161" y="384"/>
                    <a:pt x="159" y="385"/>
                  </a:cubicBezTo>
                  <a:cubicBezTo>
                    <a:pt x="160" y="386"/>
                    <a:pt x="161" y="387"/>
                    <a:pt x="161" y="389"/>
                  </a:cubicBezTo>
                  <a:close/>
                  <a:moveTo>
                    <a:pt x="422" y="392"/>
                  </a:moveTo>
                  <a:cubicBezTo>
                    <a:pt x="429" y="394"/>
                    <a:pt x="432" y="390"/>
                    <a:pt x="437" y="389"/>
                  </a:cubicBezTo>
                  <a:cubicBezTo>
                    <a:pt x="436" y="387"/>
                    <a:pt x="440" y="385"/>
                    <a:pt x="437" y="385"/>
                  </a:cubicBezTo>
                  <a:cubicBezTo>
                    <a:pt x="431" y="387"/>
                    <a:pt x="425" y="386"/>
                    <a:pt x="422" y="392"/>
                  </a:cubicBezTo>
                  <a:close/>
                  <a:moveTo>
                    <a:pt x="479" y="387"/>
                  </a:moveTo>
                  <a:cubicBezTo>
                    <a:pt x="480" y="386"/>
                    <a:pt x="481" y="385"/>
                    <a:pt x="482" y="387"/>
                  </a:cubicBezTo>
                  <a:cubicBezTo>
                    <a:pt x="483" y="384"/>
                    <a:pt x="479" y="385"/>
                    <a:pt x="479" y="387"/>
                  </a:cubicBezTo>
                  <a:close/>
                  <a:moveTo>
                    <a:pt x="321" y="386"/>
                  </a:moveTo>
                  <a:cubicBezTo>
                    <a:pt x="318" y="389"/>
                    <a:pt x="328" y="390"/>
                    <a:pt x="328" y="387"/>
                  </a:cubicBezTo>
                  <a:cubicBezTo>
                    <a:pt x="325" y="387"/>
                    <a:pt x="323" y="384"/>
                    <a:pt x="321" y="386"/>
                  </a:cubicBezTo>
                  <a:close/>
                  <a:moveTo>
                    <a:pt x="358" y="388"/>
                  </a:moveTo>
                  <a:cubicBezTo>
                    <a:pt x="360" y="389"/>
                    <a:pt x="360" y="388"/>
                    <a:pt x="363" y="388"/>
                  </a:cubicBezTo>
                  <a:cubicBezTo>
                    <a:pt x="363" y="387"/>
                    <a:pt x="363" y="387"/>
                    <a:pt x="363" y="386"/>
                  </a:cubicBezTo>
                  <a:cubicBezTo>
                    <a:pt x="362" y="385"/>
                    <a:pt x="357" y="385"/>
                    <a:pt x="358" y="388"/>
                  </a:cubicBezTo>
                  <a:close/>
                  <a:moveTo>
                    <a:pt x="457" y="391"/>
                  </a:moveTo>
                  <a:cubicBezTo>
                    <a:pt x="462" y="391"/>
                    <a:pt x="463" y="388"/>
                    <a:pt x="466" y="386"/>
                  </a:cubicBezTo>
                  <a:cubicBezTo>
                    <a:pt x="463" y="388"/>
                    <a:pt x="459" y="388"/>
                    <a:pt x="457" y="391"/>
                  </a:cubicBezTo>
                  <a:close/>
                  <a:moveTo>
                    <a:pt x="260" y="392"/>
                  </a:moveTo>
                  <a:cubicBezTo>
                    <a:pt x="265" y="395"/>
                    <a:pt x="271" y="393"/>
                    <a:pt x="274" y="389"/>
                  </a:cubicBezTo>
                  <a:cubicBezTo>
                    <a:pt x="270" y="384"/>
                    <a:pt x="263" y="388"/>
                    <a:pt x="260" y="392"/>
                  </a:cubicBezTo>
                  <a:close/>
                  <a:moveTo>
                    <a:pt x="299" y="395"/>
                  </a:moveTo>
                  <a:cubicBezTo>
                    <a:pt x="300" y="393"/>
                    <a:pt x="301" y="390"/>
                    <a:pt x="304" y="390"/>
                  </a:cubicBezTo>
                  <a:cubicBezTo>
                    <a:pt x="304" y="388"/>
                    <a:pt x="302" y="387"/>
                    <a:pt x="300" y="387"/>
                  </a:cubicBezTo>
                  <a:cubicBezTo>
                    <a:pt x="300" y="389"/>
                    <a:pt x="295" y="393"/>
                    <a:pt x="299" y="395"/>
                  </a:cubicBezTo>
                  <a:close/>
                  <a:moveTo>
                    <a:pt x="44" y="389"/>
                  </a:moveTo>
                  <a:cubicBezTo>
                    <a:pt x="48" y="394"/>
                    <a:pt x="52" y="400"/>
                    <a:pt x="57" y="404"/>
                  </a:cubicBezTo>
                  <a:cubicBezTo>
                    <a:pt x="55" y="397"/>
                    <a:pt x="49" y="388"/>
                    <a:pt x="44" y="389"/>
                  </a:cubicBezTo>
                  <a:close/>
                  <a:moveTo>
                    <a:pt x="334" y="391"/>
                  </a:moveTo>
                  <a:cubicBezTo>
                    <a:pt x="337" y="390"/>
                    <a:pt x="344" y="393"/>
                    <a:pt x="347" y="392"/>
                  </a:cubicBezTo>
                  <a:cubicBezTo>
                    <a:pt x="347" y="387"/>
                    <a:pt x="339" y="390"/>
                    <a:pt x="335" y="388"/>
                  </a:cubicBezTo>
                  <a:cubicBezTo>
                    <a:pt x="335" y="389"/>
                    <a:pt x="334" y="390"/>
                    <a:pt x="334" y="391"/>
                  </a:cubicBezTo>
                  <a:close/>
                  <a:moveTo>
                    <a:pt x="72" y="403"/>
                  </a:moveTo>
                  <a:cubicBezTo>
                    <a:pt x="70" y="394"/>
                    <a:pt x="60" y="392"/>
                    <a:pt x="55" y="389"/>
                  </a:cubicBezTo>
                  <a:cubicBezTo>
                    <a:pt x="60" y="394"/>
                    <a:pt x="64" y="400"/>
                    <a:pt x="72" y="403"/>
                  </a:cubicBezTo>
                  <a:close/>
                  <a:moveTo>
                    <a:pt x="229" y="405"/>
                  </a:moveTo>
                  <a:cubicBezTo>
                    <a:pt x="217" y="402"/>
                    <a:pt x="208" y="393"/>
                    <a:pt x="198" y="390"/>
                  </a:cubicBezTo>
                  <a:cubicBezTo>
                    <a:pt x="208" y="395"/>
                    <a:pt x="217" y="405"/>
                    <a:pt x="229" y="405"/>
                  </a:cubicBezTo>
                  <a:close/>
                  <a:moveTo>
                    <a:pt x="236" y="391"/>
                  </a:moveTo>
                  <a:cubicBezTo>
                    <a:pt x="236" y="396"/>
                    <a:pt x="240" y="396"/>
                    <a:pt x="242" y="398"/>
                  </a:cubicBezTo>
                  <a:cubicBezTo>
                    <a:pt x="245" y="395"/>
                    <a:pt x="249" y="397"/>
                    <a:pt x="251" y="393"/>
                  </a:cubicBezTo>
                  <a:cubicBezTo>
                    <a:pt x="246" y="387"/>
                    <a:pt x="241" y="391"/>
                    <a:pt x="236" y="391"/>
                  </a:cubicBezTo>
                  <a:close/>
                  <a:moveTo>
                    <a:pt x="318" y="395"/>
                  </a:moveTo>
                  <a:cubicBezTo>
                    <a:pt x="315" y="396"/>
                    <a:pt x="312" y="398"/>
                    <a:pt x="312" y="402"/>
                  </a:cubicBezTo>
                  <a:cubicBezTo>
                    <a:pt x="315" y="403"/>
                    <a:pt x="317" y="403"/>
                    <a:pt x="320" y="404"/>
                  </a:cubicBezTo>
                  <a:cubicBezTo>
                    <a:pt x="322" y="400"/>
                    <a:pt x="325" y="396"/>
                    <a:pt x="326" y="391"/>
                  </a:cubicBezTo>
                  <a:cubicBezTo>
                    <a:pt x="323" y="391"/>
                    <a:pt x="321" y="390"/>
                    <a:pt x="318" y="390"/>
                  </a:cubicBezTo>
                  <a:cubicBezTo>
                    <a:pt x="317" y="391"/>
                    <a:pt x="318" y="393"/>
                    <a:pt x="318" y="395"/>
                  </a:cubicBezTo>
                  <a:close/>
                  <a:moveTo>
                    <a:pt x="302" y="399"/>
                  </a:moveTo>
                  <a:cubicBezTo>
                    <a:pt x="302" y="397"/>
                    <a:pt x="303" y="399"/>
                    <a:pt x="306" y="399"/>
                  </a:cubicBezTo>
                  <a:cubicBezTo>
                    <a:pt x="306" y="396"/>
                    <a:pt x="309" y="395"/>
                    <a:pt x="309" y="392"/>
                  </a:cubicBezTo>
                  <a:cubicBezTo>
                    <a:pt x="307" y="392"/>
                    <a:pt x="307" y="390"/>
                    <a:pt x="305" y="390"/>
                  </a:cubicBezTo>
                  <a:cubicBezTo>
                    <a:pt x="305" y="394"/>
                    <a:pt x="301" y="397"/>
                    <a:pt x="302" y="399"/>
                  </a:cubicBezTo>
                  <a:close/>
                  <a:moveTo>
                    <a:pt x="358" y="393"/>
                  </a:moveTo>
                  <a:cubicBezTo>
                    <a:pt x="358" y="392"/>
                    <a:pt x="358" y="391"/>
                    <a:pt x="358" y="390"/>
                  </a:cubicBezTo>
                  <a:cubicBezTo>
                    <a:pt x="358" y="390"/>
                    <a:pt x="357" y="390"/>
                    <a:pt x="356" y="390"/>
                  </a:cubicBezTo>
                  <a:cubicBezTo>
                    <a:pt x="356" y="392"/>
                    <a:pt x="357" y="393"/>
                    <a:pt x="358" y="393"/>
                  </a:cubicBezTo>
                  <a:close/>
                  <a:moveTo>
                    <a:pt x="367" y="396"/>
                  </a:moveTo>
                  <a:cubicBezTo>
                    <a:pt x="371" y="397"/>
                    <a:pt x="380" y="398"/>
                    <a:pt x="379" y="391"/>
                  </a:cubicBezTo>
                  <a:cubicBezTo>
                    <a:pt x="372" y="391"/>
                    <a:pt x="368" y="390"/>
                    <a:pt x="367" y="396"/>
                  </a:cubicBezTo>
                  <a:close/>
                  <a:moveTo>
                    <a:pt x="385" y="398"/>
                  </a:moveTo>
                  <a:cubicBezTo>
                    <a:pt x="389" y="398"/>
                    <a:pt x="396" y="396"/>
                    <a:pt x="398" y="392"/>
                  </a:cubicBezTo>
                  <a:cubicBezTo>
                    <a:pt x="391" y="390"/>
                    <a:pt x="386" y="391"/>
                    <a:pt x="385" y="398"/>
                  </a:cubicBezTo>
                  <a:close/>
                  <a:moveTo>
                    <a:pt x="446" y="406"/>
                  </a:moveTo>
                  <a:cubicBezTo>
                    <a:pt x="460" y="402"/>
                    <a:pt x="473" y="399"/>
                    <a:pt x="482" y="392"/>
                  </a:cubicBezTo>
                  <a:cubicBezTo>
                    <a:pt x="471" y="396"/>
                    <a:pt x="452" y="397"/>
                    <a:pt x="446" y="406"/>
                  </a:cubicBezTo>
                  <a:close/>
                  <a:moveTo>
                    <a:pt x="279" y="399"/>
                  </a:moveTo>
                  <a:cubicBezTo>
                    <a:pt x="283" y="400"/>
                    <a:pt x="284" y="399"/>
                    <a:pt x="287" y="401"/>
                  </a:cubicBezTo>
                  <a:cubicBezTo>
                    <a:pt x="290" y="401"/>
                    <a:pt x="290" y="398"/>
                    <a:pt x="292" y="396"/>
                  </a:cubicBezTo>
                  <a:cubicBezTo>
                    <a:pt x="288" y="396"/>
                    <a:pt x="286" y="393"/>
                    <a:pt x="282" y="393"/>
                  </a:cubicBezTo>
                  <a:cubicBezTo>
                    <a:pt x="282" y="396"/>
                    <a:pt x="279" y="396"/>
                    <a:pt x="279" y="399"/>
                  </a:cubicBezTo>
                  <a:close/>
                  <a:moveTo>
                    <a:pt x="332" y="393"/>
                  </a:moveTo>
                  <a:cubicBezTo>
                    <a:pt x="332" y="397"/>
                    <a:pt x="327" y="400"/>
                    <a:pt x="328" y="404"/>
                  </a:cubicBezTo>
                  <a:cubicBezTo>
                    <a:pt x="334" y="405"/>
                    <a:pt x="335" y="403"/>
                    <a:pt x="340" y="405"/>
                  </a:cubicBezTo>
                  <a:cubicBezTo>
                    <a:pt x="342" y="402"/>
                    <a:pt x="344" y="399"/>
                    <a:pt x="345" y="395"/>
                  </a:cubicBezTo>
                  <a:cubicBezTo>
                    <a:pt x="341" y="395"/>
                    <a:pt x="337" y="393"/>
                    <a:pt x="332" y="393"/>
                  </a:cubicBezTo>
                  <a:close/>
                  <a:moveTo>
                    <a:pt x="409" y="399"/>
                  </a:moveTo>
                  <a:cubicBezTo>
                    <a:pt x="413" y="398"/>
                    <a:pt x="424" y="399"/>
                    <a:pt x="427" y="395"/>
                  </a:cubicBezTo>
                  <a:cubicBezTo>
                    <a:pt x="421" y="395"/>
                    <a:pt x="410" y="394"/>
                    <a:pt x="409" y="399"/>
                  </a:cubicBezTo>
                  <a:close/>
                  <a:moveTo>
                    <a:pt x="114" y="400"/>
                  </a:moveTo>
                  <a:cubicBezTo>
                    <a:pt x="114" y="398"/>
                    <a:pt x="112" y="398"/>
                    <a:pt x="111" y="396"/>
                  </a:cubicBezTo>
                  <a:cubicBezTo>
                    <a:pt x="111" y="398"/>
                    <a:pt x="112" y="400"/>
                    <a:pt x="114" y="400"/>
                  </a:cubicBezTo>
                  <a:close/>
                  <a:moveTo>
                    <a:pt x="135" y="409"/>
                  </a:moveTo>
                  <a:cubicBezTo>
                    <a:pt x="132" y="404"/>
                    <a:pt x="130" y="398"/>
                    <a:pt x="124" y="396"/>
                  </a:cubicBezTo>
                  <a:cubicBezTo>
                    <a:pt x="126" y="402"/>
                    <a:pt x="130" y="406"/>
                    <a:pt x="135" y="409"/>
                  </a:cubicBezTo>
                  <a:close/>
                  <a:moveTo>
                    <a:pt x="166" y="423"/>
                  </a:moveTo>
                  <a:cubicBezTo>
                    <a:pt x="166" y="420"/>
                    <a:pt x="163" y="415"/>
                    <a:pt x="163" y="410"/>
                  </a:cubicBezTo>
                  <a:cubicBezTo>
                    <a:pt x="157" y="407"/>
                    <a:pt x="153" y="398"/>
                    <a:pt x="146" y="398"/>
                  </a:cubicBezTo>
                  <a:cubicBezTo>
                    <a:pt x="148" y="408"/>
                    <a:pt x="156" y="421"/>
                    <a:pt x="166" y="423"/>
                  </a:cubicBezTo>
                  <a:close/>
                  <a:moveTo>
                    <a:pt x="166" y="402"/>
                  </a:moveTo>
                  <a:cubicBezTo>
                    <a:pt x="166" y="399"/>
                    <a:pt x="166" y="397"/>
                    <a:pt x="164" y="397"/>
                  </a:cubicBezTo>
                  <a:cubicBezTo>
                    <a:pt x="165" y="399"/>
                    <a:pt x="164" y="402"/>
                    <a:pt x="166" y="402"/>
                  </a:cubicBezTo>
                  <a:close/>
                  <a:moveTo>
                    <a:pt x="294" y="401"/>
                  </a:moveTo>
                  <a:cubicBezTo>
                    <a:pt x="296" y="402"/>
                    <a:pt x="296" y="400"/>
                    <a:pt x="296" y="399"/>
                  </a:cubicBezTo>
                  <a:cubicBezTo>
                    <a:pt x="296" y="399"/>
                    <a:pt x="296" y="398"/>
                    <a:pt x="295" y="398"/>
                  </a:cubicBezTo>
                  <a:cubicBezTo>
                    <a:pt x="295" y="400"/>
                    <a:pt x="294" y="400"/>
                    <a:pt x="294" y="401"/>
                  </a:cubicBezTo>
                  <a:close/>
                  <a:moveTo>
                    <a:pt x="363" y="404"/>
                  </a:moveTo>
                  <a:cubicBezTo>
                    <a:pt x="367" y="405"/>
                    <a:pt x="374" y="404"/>
                    <a:pt x="375" y="399"/>
                  </a:cubicBezTo>
                  <a:cubicBezTo>
                    <a:pt x="370" y="399"/>
                    <a:pt x="363" y="397"/>
                    <a:pt x="363" y="404"/>
                  </a:cubicBezTo>
                  <a:close/>
                  <a:moveTo>
                    <a:pt x="114" y="421"/>
                  </a:moveTo>
                  <a:cubicBezTo>
                    <a:pt x="115" y="415"/>
                    <a:pt x="108" y="417"/>
                    <a:pt x="107" y="413"/>
                  </a:cubicBezTo>
                  <a:cubicBezTo>
                    <a:pt x="99" y="410"/>
                    <a:pt x="94" y="401"/>
                    <a:pt x="87" y="399"/>
                  </a:cubicBezTo>
                  <a:cubicBezTo>
                    <a:pt x="93" y="410"/>
                    <a:pt x="104" y="415"/>
                    <a:pt x="114" y="421"/>
                  </a:cubicBezTo>
                  <a:close/>
                  <a:moveTo>
                    <a:pt x="159" y="402"/>
                  </a:moveTo>
                  <a:cubicBezTo>
                    <a:pt x="160" y="401"/>
                    <a:pt x="159" y="399"/>
                    <a:pt x="157" y="399"/>
                  </a:cubicBezTo>
                  <a:cubicBezTo>
                    <a:pt x="158" y="400"/>
                    <a:pt x="158" y="401"/>
                    <a:pt x="159" y="402"/>
                  </a:cubicBezTo>
                  <a:close/>
                  <a:moveTo>
                    <a:pt x="65" y="403"/>
                  </a:moveTo>
                  <a:cubicBezTo>
                    <a:pt x="63" y="403"/>
                    <a:pt x="60" y="398"/>
                    <a:pt x="60" y="401"/>
                  </a:cubicBezTo>
                  <a:cubicBezTo>
                    <a:pt x="65" y="405"/>
                    <a:pt x="66" y="414"/>
                    <a:pt x="72" y="416"/>
                  </a:cubicBezTo>
                  <a:cubicBezTo>
                    <a:pt x="73" y="416"/>
                    <a:pt x="73" y="415"/>
                    <a:pt x="73" y="415"/>
                  </a:cubicBezTo>
                  <a:cubicBezTo>
                    <a:pt x="72" y="409"/>
                    <a:pt x="65" y="410"/>
                    <a:pt x="65" y="403"/>
                  </a:cubicBezTo>
                  <a:close/>
                  <a:moveTo>
                    <a:pt x="421" y="410"/>
                  </a:moveTo>
                  <a:cubicBezTo>
                    <a:pt x="431" y="408"/>
                    <a:pt x="438" y="404"/>
                    <a:pt x="445" y="399"/>
                  </a:cubicBezTo>
                  <a:cubicBezTo>
                    <a:pt x="436" y="400"/>
                    <a:pt x="422" y="399"/>
                    <a:pt x="421" y="410"/>
                  </a:cubicBezTo>
                  <a:close/>
                  <a:moveTo>
                    <a:pt x="299" y="402"/>
                  </a:moveTo>
                  <a:cubicBezTo>
                    <a:pt x="301" y="402"/>
                    <a:pt x="302" y="402"/>
                    <a:pt x="304" y="402"/>
                  </a:cubicBezTo>
                  <a:cubicBezTo>
                    <a:pt x="304" y="399"/>
                    <a:pt x="298" y="399"/>
                    <a:pt x="299" y="402"/>
                  </a:cubicBezTo>
                  <a:close/>
                  <a:moveTo>
                    <a:pt x="384" y="403"/>
                  </a:moveTo>
                  <a:cubicBezTo>
                    <a:pt x="385" y="404"/>
                    <a:pt x="387" y="403"/>
                    <a:pt x="388" y="404"/>
                  </a:cubicBezTo>
                  <a:cubicBezTo>
                    <a:pt x="387" y="401"/>
                    <a:pt x="392" y="404"/>
                    <a:pt x="392" y="401"/>
                  </a:cubicBezTo>
                  <a:cubicBezTo>
                    <a:pt x="388" y="401"/>
                    <a:pt x="386" y="401"/>
                    <a:pt x="384" y="403"/>
                  </a:cubicBezTo>
                  <a:close/>
                  <a:moveTo>
                    <a:pt x="195" y="422"/>
                  </a:moveTo>
                  <a:cubicBezTo>
                    <a:pt x="187" y="414"/>
                    <a:pt x="179" y="408"/>
                    <a:pt x="170" y="401"/>
                  </a:cubicBezTo>
                  <a:cubicBezTo>
                    <a:pt x="173" y="414"/>
                    <a:pt x="186" y="416"/>
                    <a:pt x="195" y="422"/>
                  </a:cubicBezTo>
                  <a:close/>
                  <a:moveTo>
                    <a:pt x="394" y="414"/>
                  </a:moveTo>
                  <a:cubicBezTo>
                    <a:pt x="402" y="414"/>
                    <a:pt x="408" y="412"/>
                    <a:pt x="416" y="412"/>
                  </a:cubicBezTo>
                  <a:cubicBezTo>
                    <a:pt x="416" y="409"/>
                    <a:pt x="418" y="406"/>
                    <a:pt x="419" y="403"/>
                  </a:cubicBezTo>
                  <a:cubicBezTo>
                    <a:pt x="409" y="406"/>
                    <a:pt x="400" y="406"/>
                    <a:pt x="394" y="414"/>
                  </a:cubicBezTo>
                  <a:close/>
                  <a:moveTo>
                    <a:pt x="267" y="407"/>
                  </a:moveTo>
                  <a:cubicBezTo>
                    <a:pt x="263" y="406"/>
                    <a:pt x="258" y="403"/>
                    <a:pt x="253" y="405"/>
                  </a:cubicBezTo>
                  <a:cubicBezTo>
                    <a:pt x="257" y="405"/>
                    <a:pt x="264" y="411"/>
                    <a:pt x="267" y="407"/>
                  </a:cubicBezTo>
                  <a:close/>
                  <a:moveTo>
                    <a:pt x="118" y="416"/>
                  </a:moveTo>
                  <a:cubicBezTo>
                    <a:pt x="118" y="410"/>
                    <a:pt x="114" y="408"/>
                    <a:pt x="111" y="405"/>
                  </a:cubicBezTo>
                  <a:cubicBezTo>
                    <a:pt x="113" y="409"/>
                    <a:pt x="113" y="415"/>
                    <a:pt x="118" y="416"/>
                  </a:cubicBezTo>
                  <a:close/>
                  <a:moveTo>
                    <a:pt x="308" y="407"/>
                  </a:moveTo>
                  <a:cubicBezTo>
                    <a:pt x="311" y="407"/>
                    <a:pt x="316" y="409"/>
                    <a:pt x="319" y="409"/>
                  </a:cubicBezTo>
                  <a:cubicBezTo>
                    <a:pt x="319" y="407"/>
                    <a:pt x="318" y="407"/>
                    <a:pt x="318" y="406"/>
                  </a:cubicBezTo>
                  <a:cubicBezTo>
                    <a:pt x="314" y="406"/>
                    <a:pt x="309" y="404"/>
                    <a:pt x="308" y="407"/>
                  </a:cubicBezTo>
                  <a:close/>
                  <a:moveTo>
                    <a:pt x="338" y="410"/>
                  </a:moveTo>
                  <a:cubicBezTo>
                    <a:pt x="339" y="409"/>
                    <a:pt x="340" y="408"/>
                    <a:pt x="340" y="407"/>
                  </a:cubicBezTo>
                  <a:cubicBezTo>
                    <a:pt x="336" y="408"/>
                    <a:pt x="332" y="406"/>
                    <a:pt x="330" y="408"/>
                  </a:cubicBezTo>
                  <a:cubicBezTo>
                    <a:pt x="333" y="408"/>
                    <a:pt x="335" y="410"/>
                    <a:pt x="338" y="410"/>
                  </a:cubicBezTo>
                  <a:close/>
                  <a:moveTo>
                    <a:pt x="346" y="410"/>
                  </a:moveTo>
                  <a:cubicBezTo>
                    <a:pt x="348" y="410"/>
                    <a:pt x="347" y="409"/>
                    <a:pt x="349" y="409"/>
                  </a:cubicBezTo>
                  <a:cubicBezTo>
                    <a:pt x="349" y="406"/>
                    <a:pt x="345" y="406"/>
                    <a:pt x="346" y="410"/>
                  </a:cubicBezTo>
                  <a:close/>
                  <a:moveTo>
                    <a:pt x="358" y="411"/>
                  </a:moveTo>
                  <a:cubicBezTo>
                    <a:pt x="363" y="410"/>
                    <a:pt x="371" y="412"/>
                    <a:pt x="371" y="407"/>
                  </a:cubicBezTo>
                  <a:cubicBezTo>
                    <a:pt x="367" y="408"/>
                    <a:pt x="361" y="408"/>
                    <a:pt x="358" y="411"/>
                  </a:cubicBezTo>
                  <a:close/>
                  <a:moveTo>
                    <a:pt x="144" y="414"/>
                  </a:moveTo>
                  <a:cubicBezTo>
                    <a:pt x="142" y="412"/>
                    <a:pt x="142" y="407"/>
                    <a:pt x="140" y="409"/>
                  </a:cubicBezTo>
                  <a:cubicBezTo>
                    <a:pt x="141" y="410"/>
                    <a:pt x="143" y="414"/>
                    <a:pt x="144" y="414"/>
                  </a:cubicBezTo>
                  <a:close/>
                  <a:moveTo>
                    <a:pt x="328" y="409"/>
                  </a:moveTo>
                  <a:cubicBezTo>
                    <a:pt x="326" y="409"/>
                    <a:pt x="325" y="409"/>
                    <a:pt x="323" y="408"/>
                  </a:cubicBezTo>
                  <a:cubicBezTo>
                    <a:pt x="323" y="410"/>
                    <a:pt x="327" y="410"/>
                    <a:pt x="328" y="409"/>
                  </a:cubicBezTo>
                  <a:close/>
                  <a:moveTo>
                    <a:pt x="146" y="439"/>
                  </a:moveTo>
                  <a:cubicBezTo>
                    <a:pt x="139" y="429"/>
                    <a:pt x="131" y="413"/>
                    <a:pt x="120" y="409"/>
                  </a:cubicBezTo>
                  <a:cubicBezTo>
                    <a:pt x="129" y="419"/>
                    <a:pt x="137" y="430"/>
                    <a:pt x="146" y="439"/>
                  </a:cubicBezTo>
                  <a:close/>
                  <a:moveTo>
                    <a:pt x="271" y="410"/>
                  </a:moveTo>
                  <a:cubicBezTo>
                    <a:pt x="272" y="410"/>
                    <a:pt x="273" y="410"/>
                    <a:pt x="273" y="410"/>
                  </a:cubicBezTo>
                  <a:cubicBezTo>
                    <a:pt x="274" y="408"/>
                    <a:pt x="270" y="408"/>
                    <a:pt x="271" y="410"/>
                  </a:cubicBezTo>
                  <a:close/>
                  <a:moveTo>
                    <a:pt x="298" y="412"/>
                  </a:moveTo>
                  <a:cubicBezTo>
                    <a:pt x="298" y="412"/>
                    <a:pt x="299" y="413"/>
                    <a:pt x="299" y="413"/>
                  </a:cubicBezTo>
                  <a:cubicBezTo>
                    <a:pt x="303" y="413"/>
                    <a:pt x="305" y="414"/>
                    <a:pt x="308" y="414"/>
                  </a:cubicBezTo>
                  <a:cubicBezTo>
                    <a:pt x="311" y="414"/>
                    <a:pt x="309" y="413"/>
                    <a:pt x="307" y="413"/>
                  </a:cubicBezTo>
                  <a:cubicBezTo>
                    <a:pt x="303" y="413"/>
                    <a:pt x="297" y="409"/>
                    <a:pt x="293" y="411"/>
                  </a:cubicBezTo>
                  <a:cubicBezTo>
                    <a:pt x="295" y="411"/>
                    <a:pt x="296" y="412"/>
                    <a:pt x="298" y="412"/>
                  </a:cubicBezTo>
                  <a:close/>
                  <a:moveTo>
                    <a:pt x="380" y="416"/>
                  </a:moveTo>
                  <a:cubicBezTo>
                    <a:pt x="382" y="416"/>
                    <a:pt x="384" y="415"/>
                    <a:pt x="386" y="414"/>
                  </a:cubicBezTo>
                  <a:cubicBezTo>
                    <a:pt x="384" y="413"/>
                    <a:pt x="379" y="414"/>
                    <a:pt x="380" y="416"/>
                  </a:cubicBezTo>
                  <a:close/>
                  <a:moveTo>
                    <a:pt x="76" y="418"/>
                  </a:moveTo>
                  <a:cubicBezTo>
                    <a:pt x="76" y="417"/>
                    <a:pt x="77" y="416"/>
                    <a:pt x="76" y="415"/>
                  </a:cubicBezTo>
                  <a:cubicBezTo>
                    <a:pt x="75" y="416"/>
                    <a:pt x="75" y="412"/>
                    <a:pt x="74" y="415"/>
                  </a:cubicBezTo>
                  <a:cubicBezTo>
                    <a:pt x="75" y="416"/>
                    <a:pt x="74" y="417"/>
                    <a:pt x="76" y="418"/>
                  </a:cubicBezTo>
                  <a:close/>
                  <a:moveTo>
                    <a:pt x="392" y="416"/>
                  </a:moveTo>
                  <a:cubicBezTo>
                    <a:pt x="393" y="416"/>
                    <a:pt x="394" y="417"/>
                    <a:pt x="394" y="417"/>
                  </a:cubicBezTo>
                  <a:cubicBezTo>
                    <a:pt x="394" y="416"/>
                    <a:pt x="395" y="416"/>
                    <a:pt x="395" y="415"/>
                  </a:cubicBezTo>
                  <a:cubicBezTo>
                    <a:pt x="393" y="415"/>
                    <a:pt x="393" y="416"/>
                    <a:pt x="392" y="416"/>
                  </a:cubicBezTo>
                  <a:close/>
                  <a:moveTo>
                    <a:pt x="374" y="418"/>
                  </a:moveTo>
                  <a:cubicBezTo>
                    <a:pt x="375" y="417"/>
                    <a:pt x="378" y="418"/>
                    <a:pt x="378" y="415"/>
                  </a:cubicBezTo>
                  <a:cubicBezTo>
                    <a:pt x="376" y="416"/>
                    <a:pt x="374" y="415"/>
                    <a:pt x="374" y="418"/>
                  </a:cubicBezTo>
                  <a:close/>
                  <a:moveTo>
                    <a:pt x="321" y="416"/>
                  </a:moveTo>
                  <a:cubicBezTo>
                    <a:pt x="320" y="416"/>
                    <a:pt x="320" y="417"/>
                    <a:pt x="321" y="417"/>
                  </a:cubicBezTo>
                  <a:cubicBezTo>
                    <a:pt x="324" y="417"/>
                    <a:pt x="331" y="418"/>
                    <a:pt x="330" y="416"/>
                  </a:cubicBezTo>
                  <a:cubicBezTo>
                    <a:pt x="327" y="417"/>
                    <a:pt x="326" y="416"/>
                    <a:pt x="323" y="416"/>
                  </a:cubicBezTo>
                  <a:cubicBezTo>
                    <a:pt x="322" y="416"/>
                    <a:pt x="321" y="416"/>
                    <a:pt x="321" y="416"/>
                  </a:cubicBezTo>
                  <a:close/>
                  <a:moveTo>
                    <a:pt x="83" y="421"/>
                  </a:moveTo>
                  <a:cubicBezTo>
                    <a:pt x="82" y="419"/>
                    <a:pt x="79" y="418"/>
                    <a:pt x="77" y="416"/>
                  </a:cubicBezTo>
                  <a:cubicBezTo>
                    <a:pt x="75" y="420"/>
                    <a:pt x="83" y="420"/>
                    <a:pt x="83" y="421"/>
                  </a:cubicBezTo>
                  <a:close/>
                  <a:moveTo>
                    <a:pt x="129" y="425"/>
                  </a:moveTo>
                  <a:cubicBezTo>
                    <a:pt x="126" y="424"/>
                    <a:pt x="124" y="418"/>
                    <a:pt x="121" y="418"/>
                  </a:cubicBezTo>
                  <a:cubicBezTo>
                    <a:pt x="122" y="422"/>
                    <a:pt x="127" y="424"/>
                    <a:pt x="129" y="425"/>
                  </a:cubicBezTo>
                  <a:close/>
                  <a:moveTo>
                    <a:pt x="417" y="421"/>
                  </a:moveTo>
                  <a:cubicBezTo>
                    <a:pt x="425" y="421"/>
                    <a:pt x="435" y="421"/>
                    <a:pt x="443" y="419"/>
                  </a:cubicBezTo>
                  <a:cubicBezTo>
                    <a:pt x="436" y="417"/>
                    <a:pt x="422" y="418"/>
                    <a:pt x="417" y="421"/>
                  </a:cubicBezTo>
                  <a:close/>
                  <a:moveTo>
                    <a:pt x="388" y="419"/>
                  </a:moveTo>
                  <a:cubicBezTo>
                    <a:pt x="388" y="417"/>
                    <a:pt x="385" y="419"/>
                    <a:pt x="384" y="418"/>
                  </a:cubicBezTo>
                  <a:cubicBezTo>
                    <a:pt x="383" y="420"/>
                    <a:pt x="386" y="419"/>
                    <a:pt x="388" y="419"/>
                  </a:cubicBezTo>
                  <a:close/>
                  <a:moveTo>
                    <a:pt x="160" y="426"/>
                  </a:moveTo>
                  <a:cubicBezTo>
                    <a:pt x="161" y="425"/>
                    <a:pt x="157" y="424"/>
                    <a:pt x="159" y="422"/>
                  </a:cubicBezTo>
                  <a:cubicBezTo>
                    <a:pt x="155" y="422"/>
                    <a:pt x="155" y="419"/>
                    <a:pt x="152" y="419"/>
                  </a:cubicBezTo>
                  <a:cubicBezTo>
                    <a:pt x="152" y="424"/>
                    <a:pt x="158" y="426"/>
                    <a:pt x="160" y="426"/>
                  </a:cubicBezTo>
                  <a:close/>
                  <a:moveTo>
                    <a:pt x="174" y="427"/>
                  </a:moveTo>
                  <a:cubicBezTo>
                    <a:pt x="182" y="430"/>
                    <a:pt x="188" y="435"/>
                    <a:pt x="196" y="438"/>
                  </a:cubicBezTo>
                  <a:cubicBezTo>
                    <a:pt x="188" y="432"/>
                    <a:pt x="181" y="425"/>
                    <a:pt x="173" y="419"/>
                  </a:cubicBezTo>
                  <a:cubicBezTo>
                    <a:pt x="173" y="422"/>
                    <a:pt x="174" y="425"/>
                    <a:pt x="174" y="427"/>
                  </a:cubicBezTo>
                  <a:close/>
                  <a:moveTo>
                    <a:pt x="347" y="422"/>
                  </a:moveTo>
                  <a:cubicBezTo>
                    <a:pt x="354" y="422"/>
                    <a:pt x="358" y="423"/>
                    <a:pt x="366" y="423"/>
                  </a:cubicBezTo>
                  <a:cubicBezTo>
                    <a:pt x="366" y="421"/>
                    <a:pt x="366" y="420"/>
                    <a:pt x="366" y="419"/>
                  </a:cubicBezTo>
                  <a:cubicBezTo>
                    <a:pt x="360" y="418"/>
                    <a:pt x="352" y="420"/>
                    <a:pt x="347" y="422"/>
                  </a:cubicBezTo>
                  <a:close/>
                  <a:moveTo>
                    <a:pt x="371" y="423"/>
                  </a:moveTo>
                  <a:cubicBezTo>
                    <a:pt x="372" y="421"/>
                    <a:pt x="378" y="423"/>
                    <a:pt x="378" y="421"/>
                  </a:cubicBezTo>
                  <a:cubicBezTo>
                    <a:pt x="375" y="421"/>
                    <a:pt x="371" y="419"/>
                    <a:pt x="371" y="423"/>
                  </a:cubicBezTo>
                  <a:close/>
                  <a:moveTo>
                    <a:pt x="89" y="426"/>
                  </a:moveTo>
                  <a:cubicBezTo>
                    <a:pt x="88" y="424"/>
                    <a:pt x="85" y="422"/>
                    <a:pt x="84" y="423"/>
                  </a:cubicBezTo>
                  <a:cubicBezTo>
                    <a:pt x="86" y="423"/>
                    <a:pt x="86" y="426"/>
                    <a:pt x="89" y="426"/>
                  </a:cubicBezTo>
                  <a:close/>
                  <a:moveTo>
                    <a:pt x="92" y="436"/>
                  </a:moveTo>
                  <a:cubicBezTo>
                    <a:pt x="88" y="431"/>
                    <a:pt x="81" y="425"/>
                    <a:pt x="75" y="424"/>
                  </a:cubicBezTo>
                  <a:cubicBezTo>
                    <a:pt x="80" y="428"/>
                    <a:pt x="88" y="435"/>
                    <a:pt x="92" y="436"/>
                  </a:cubicBezTo>
                  <a:close/>
                  <a:moveTo>
                    <a:pt x="119" y="426"/>
                  </a:moveTo>
                  <a:cubicBezTo>
                    <a:pt x="123" y="428"/>
                    <a:pt x="125" y="431"/>
                    <a:pt x="129" y="432"/>
                  </a:cubicBezTo>
                  <a:cubicBezTo>
                    <a:pt x="126" y="431"/>
                    <a:pt x="122" y="424"/>
                    <a:pt x="119" y="426"/>
                  </a:cubicBezTo>
                  <a:close/>
                  <a:moveTo>
                    <a:pt x="149" y="430"/>
                  </a:moveTo>
                  <a:cubicBezTo>
                    <a:pt x="148" y="429"/>
                    <a:pt x="146" y="425"/>
                    <a:pt x="145" y="426"/>
                  </a:cubicBezTo>
                  <a:cubicBezTo>
                    <a:pt x="147" y="427"/>
                    <a:pt x="146" y="430"/>
                    <a:pt x="149" y="430"/>
                  </a:cubicBezTo>
                  <a:close/>
                  <a:moveTo>
                    <a:pt x="169" y="472"/>
                  </a:moveTo>
                  <a:cubicBezTo>
                    <a:pt x="158" y="453"/>
                    <a:pt x="136" y="442"/>
                    <a:pt x="120" y="431"/>
                  </a:cubicBezTo>
                  <a:cubicBezTo>
                    <a:pt x="136" y="445"/>
                    <a:pt x="152" y="458"/>
                    <a:pt x="169" y="472"/>
                  </a:cubicBezTo>
                  <a:close/>
                  <a:moveTo>
                    <a:pt x="157" y="443"/>
                  </a:moveTo>
                  <a:cubicBezTo>
                    <a:pt x="157" y="438"/>
                    <a:pt x="151" y="436"/>
                    <a:pt x="152" y="432"/>
                  </a:cubicBezTo>
                  <a:cubicBezTo>
                    <a:pt x="151" y="432"/>
                    <a:pt x="150" y="432"/>
                    <a:pt x="149" y="432"/>
                  </a:cubicBezTo>
                  <a:cubicBezTo>
                    <a:pt x="151" y="436"/>
                    <a:pt x="154" y="439"/>
                    <a:pt x="157" y="443"/>
                  </a:cubicBezTo>
                  <a:close/>
                  <a:moveTo>
                    <a:pt x="176" y="464"/>
                  </a:moveTo>
                  <a:cubicBezTo>
                    <a:pt x="185" y="470"/>
                    <a:pt x="193" y="476"/>
                    <a:pt x="203" y="481"/>
                  </a:cubicBezTo>
                  <a:cubicBezTo>
                    <a:pt x="192" y="468"/>
                    <a:pt x="179" y="456"/>
                    <a:pt x="167" y="443"/>
                  </a:cubicBezTo>
                  <a:cubicBezTo>
                    <a:pt x="167" y="442"/>
                    <a:pt x="166" y="442"/>
                    <a:pt x="166" y="440"/>
                  </a:cubicBezTo>
                  <a:cubicBezTo>
                    <a:pt x="162" y="438"/>
                    <a:pt x="159" y="435"/>
                    <a:pt x="155" y="432"/>
                  </a:cubicBezTo>
                  <a:cubicBezTo>
                    <a:pt x="160" y="444"/>
                    <a:pt x="170" y="453"/>
                    <a:pt x="176" y="464"/>
                  </a:cubicBezTo>
                  <a:close/>
                  <a:moveTo>
                    <a:pt x="129" y="445"/>
                  </a:moveTo>
                  <a:cubicBezTo>
                    <a:pt x="125" y="440"/>
                    <a:pt x="119" y="436"/>
                    <a:pt x="113" y="433"/>
                  </a:cubicBezTo>
                  <a:cubicBezTo>
                    <a:pt x="117" y="438"/>
                    <a:pt x="123" y="442"/>
                    <a:pt x="129" y="445"/>
                  </a:cubicBezTo>
                  <a:close/>
                  <a:moveTo>
                    <a:pt x="185" y="449"/>
                  </a:moveTo>
                  <a:cubicBezTo>
                    <a:pt x="181" y="446"/>
                    <a:pt x="174" y="441"/>
                    <a:pt x="169" y="437"/>
                  </a:cubicBezTo>
                  <a:cubicBezTo>
                    <a:pt x="174" y="441"/>
                    <a:pt x="178" y="447"/>
                    <a:pt x="185" y="449"/>
                  </a:cubicBezTo>
                  <a:close/>
                  <a:moveTo>
                    <a:pt x="203" y="509"/>
                  </a:moveTo>
                  <a:cubicBezTo>
                    <a:pt x="200" y="508"/>
                    <a:pt x="199" y="504"/>
                    <a:pt x="196" y="502"/>
                  </a:cubicBezTo>
                  <a:cubicBezTo>
                    <a:pt x="186" y="494"/>
                    <a:pt x="173" y="489"/>
                    <a:pt x="168" y="480"/>
                  </a:cubicBezTo>
                  <a:cubicBezTo>
                    <a:pt x="156" y="471"/>
                    <a:pt x="140" y="459"/>
                    <a:pt x="128" y="449"/>
                  </a:cubicBezTo>
                  <a:cubicBezTo>
                    <a:pt x="124" y="447"/>
                    <a:pt x="117" y="439"/>
                    <a:pt x="115" y="440"/>
                  </a:cubicBezTo>
                  <a:cubicBezTo>
                    <a:pt x="115" y="440"/>
                    <a:pt x="115" y="440"/>
                    <a:pt x="115" y="440"/>
                  </a:cubicBezTo>
                  <a:cubicBezTo>
                    <a:pt x="119" y="445"/>
                    <a:pt x="125" y="449"/>
                    <a:pt x="130" y="454"/>
                  </a:cubicBezTo>
                  <a:cubicBezTo>
                    <a:pt x="134" y="457"/>
                    <a:pt x="139" y="461"/>
                    <a:pt x="143" y="464"/>
                  </a:cubicBezTo>
                  <a:cubicBezTo>
                    <a:pt x="151" y="472"/>
                    <a:pt x="161" y="478"/>
                    <a:pt x="168" y="486"/>
                  </a:cubicBezTo>
                  <a:cubicBezTo>
                    <a:pt x="170" y="488"/>
                    <a:pt x="171" y="491"/>
                    <a:pt x="173" y="492"/>
                  </a:cubicBezTo>
                  <a:cubicBezTo>
                    <a:pt x="179" y="497"/>
                    <a:pt x="186" y="501"/>
                    <a:pt x="193" y="505"/>
                  </a:cubicBezTo>
                  <a:cubicBezTo>
                    <a:pt x="200" y="509"/>
                    <a:pt x="207" y="513"/>
                    <a:pt x="214" y="518"/>
                  </a:cubicBezTo>
                  <a:cubicBezTo>
                    <a:pt x="212" y="513"/>
                    <a:pt x="206" y="512"/>
                    <a:pt x="203" y="509"/>
                  </a:cubicBezTo>
                  <a:close/>
                  <a:moveTo>
                    <a:pt x="162" y="448"/>
                  </a:moveTo>
                  <a:cubicBezTo>
                    <a:pt x="161" y="446"/>
                    <a:pt x="160" y="447"/>
                    <a:pt x="161" y="444"/>
                  </a:cubicBezTo>
                  <a:cubicBezTo>
                    <a:pt x="160" y="445"/>
                    <a:pt x="158" y="442"/>
                    <a:pt x="157" y="444"/>
                  </a:cubicBezTo>
                  <a:cubicBezTo>
                    <a:pt x="158" y="444"/>
                    <a:pt x="158" y="446"/>
                    <a:pt x="159" y="446"/>
                  </a:cubicBezTo>
                  <a:cubicBezTo>
                    <a:pt x="161" y="445"/>
                    <a:pt x="160" y="448"/>
                    <a:pt x="162" y="448"/>
                  </a:cubicBezTo>
                  <a:close/>
                  <a:moveTo>
                    <a:pt x="137" y="452"/>
                  </a:moveTo>
                  <a:cubicBezTo>
                    <a:pt x="138" y="450"/>
                    <a:pt x="134" y="448"/>
                    <a:pt x="134" y="449"/>
                  </a:cubicBezTo>
                  <a:cubicBezTo>
                    <a:pt x="135" y="450"/>
                    <a:pt x="136" y="451"/>
                    <a:pt x="137" y="452"/>
                  </a:cubicBezTo>
                  <a:close/>
                  <a:moveTo>
                    <a:pt x="142" y="455"/>
                  </a:moveTo>
                  <a:cubicBezTo>
                    <a:pt x="141" y="455"/>
                    <a:pt x="141" y="454"/>
                    <a:pt x="141" y="453"/>
                  </a:cubicBezTo>
                  <a:cubicBezTo>
                    <a:pt x="140" y="453"/>
                    <a:pt x="139" y="453"/>
                    <a:pt x="138" y="452"/>
                  </a:cubicBezTo>
                  <a:cubicBezTo>
                    <a:pt x="138" y="454"/>
                    <a:pt x="141" y="456"/>
                    <a:pt x="142" y="455"/>
                  </a:cubicBezTo>
                  <a:close/>
                  <a:moveTo>
                    <a:pt x="171" y="504"/>
                  </a:moveTo>
                  <a:cubicBezTo>
                    <a:pt x="165" y="499"/>
                    <a:pt x="160" y="495"/>
                    <a:pt x="155" y="491"/>
                  </a:cubicBezTo>
                  <a:cubicBezTo>
                    <a:pt x="155" y="490"/>
                    <a:pt x="155" y="490"/>
                    <a:pt x="155" y="489"/>
                  </a:cubicBezTo>
                  <a:cubicBezTo>
                    <a:pt x="154" y="489"/>
                    <a:pt x="154" y="490"/>
                    <a:pt x="153" y="490"/>
                  </a:cubicBezTo>
                  <a:cubicBezTo>
                    <a:pt x="149" y="483"/>
                    <a:pt x="141" y="479"/>
                    <a:pt x="134" y="474"/>
                  </a:cubicBezTo>
                  <a:cubicBezTo>
                    <a:pt x="144" y="486"/>
                    <a:pt x="159" y="496"/>
                    <a:pt x="171" y="504"/>
                  </a:cubicBezTo>
                  <a:close/>
                  <a:moveTo>
                    <a:pt x="204" y="501"/>
                  </a:moveTo>
                  <a:cubicBezTo>
                    <a:pt x="204" y="498"/>
                    <a:pt x="201" y="498"/>
                    <a:pt x="200" y="496"/>
                  </a:cubicBezTo>
                  <a:cubicBezTo>
                    <a:pt x="200" y="499"/>
                    <a:pt x="202" y="500"/>
                    <a:pt x="204" y="501"/>
                  </a:cubicBezTo>
                  <a:close/>
                  <a:moveTo>
                    <a:pt x="190" y="511"/>
                  </a:moveTo>
                  <a:cubicBezTo>
                    <a:pt x="186" y="508"/>
                    <a:pt x="183" y="505"/>
                    <a:pt x="177" y="503"/>
                  </a:cubicBezTo>
                  <a:cubicBezTo>
                    <a:pt x="175" y="503"/>
                    <a:pt x="172" y="498"/>
                    <a:pt x="172" y="500"/>
                  </a:cubicBezTo>
                  <a:cubicBezTo>
                    <a:pt x="177" y="504"/>
                    <a:pt x="183" y="511"/>
                    <a:pt x="190" y="511"/>
                  </a:cubicBezTo>
                  <a:close/>
                  <a:moveTo>
                    <a:pt x="233" y="539"/>
                  </a:moveTo>
                  <a:cubicBezTo>
                    <a:pt x="233" y="539"/>
                    <a:pt x="233" y="539"/>
                    <a:pt x="233" y="539"/>
                  </a:cubicBezTo>
                  <a:moveTo>
                    <a:pt x="250" y="554"/>
                  </a:moveTo>
                  <a:cubicBezTo>
                    <a:pt x="248" y="554"/>
                    <a:pt x="248" y="552"/>
                    <a:pt x="247" y="551"/>
                  </a:cubicBezTo>
                  <a:cubicBezTo>
                    <a:pt x="245" y="552"/>
                    <a:pt x="246" y="552"/>
                    <a:pt x="244" y="551"/>
                  </a:cubicBezTo>
                  <a:cubicBezTo>
                    <a:pt x="245" y="553"/>
                    <a:pt x="248" y="557"/>
                    <a:pt x="250" y="55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3" name="Freeform 18">
              <a:extLst>
                <a:ext uri="{FF2B5EF4-FFF2-40B4-BE49-F238E27FC236}">
                  <a16:creationId xmlns:a16="http://schemas.microsoft.com/office/drawing/2014/main" xmlns="" id="{509C07EA-EB20-46B6-A69B-FA771D9D1001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1396219" y="1904734"/>
              <a:ext cx="473319" cy="683779"/>
            </a:xfrm>
            <a:custGeom>
              <a:avLst/>
              <a:gdLst>
                <a:gd name="T0" fmla="*/ 157 w 657"/>
                <a:gd name="T1" fmla="*/ 35 h 559"/>
                <a:gd name="T2" fmla="*/ 325 w 657"/>
                <a:gd name="T3" fmla="*/ 33 h 559"/>
                <a:gd name="T4" fmla="*/ 488 w 657"/>
                <a:gd name="T5" fmla="*/ 54 h 559"/>
                <a:gd name="T6" fmla="*/ 596 w 657"/>
                <a:gd name="T7" fmla="*/ 107 h 559"/>
                <a:gd name="T8" fmla="*/ 264 w 657"/>
                <a:gd name="T9" fmla="*/ 83 h 559"/>
                <a:gd name="T10" fmla="*/ 349 w 657"/>
                <a:gd name="T11" fmla="*/ 94 h 559"/>
                <a:gd name="T12" fmla="*/ 117 w 657"/>
                <a:gd name="T13" fmla="*/ 104 h 559"/>
                <a:gd name="T14" fmla="*/ 614 w 657"/>
                <a:gd name="T15" fmla="*/ 144 h 559"/>
                <a:gd name="T16" fmla="*/ 279 w 657"/>
                <a:gd name="T17" fmla="*/ 119 h 559"/>
                <a:gd name="T18" fmla="*/ 459 w 657"/>
                <a:gd name="T19" fmla="*/ 138 h 559"/>
                <a:gd name="T20" fmla="*/ 55 w 657"/>
                <a:gd name="T21" fmla="*/ 135 h 559"/>
                <a:gd name="T22" fmla="*/ 93 w 657"/>
                <a:gd name="T23" fmla="*/ 138 h 559"/>
                <a:gd name="T24" fmla="*/ 75 w 657"/>
                <a:gd name="T25" fmla="*/ 142 h 559"/>
                <a:gd name="T26" fmla="*/ 134 w 657"/>
                <a:gd name="T27" fmla="*/ 147 h 559"/>
                <a:gd name="T28" fmla="*/ 206 w 657"/>
                <a:gd name="T29" fmla="*/ 155 h 559"/>
                <a:gd name="T30" fmla="*/ 87 w 657"/>
                <a:gd name="T31" fmla="*/ 164 h 559"/>
                <a:gd name="T32" fmla="*/ 104 w 657"/>
                <a:gd name="T33" fmla="*/ 169 h 559"/>
                <a:gd name="T34" fmla="*/ 549 w 657"/>
                <a:gd name="T35" fmla="*/ 184 h 559"/>
                <a:gd name="T36" fmla="*/ 161 w 657"/>
                <a:gd name="T37" fmla="*/ 175 h 559"/>
                <a:gd name="T38" fmla="*/ 533 w 657"/>
                <a:gd name="T39" fmla="*/ 178 h 559"/>
                <a:gd name="T40" fmla="*/ 51 w 657"/>
                <a:gd name="T41" fmla="*/ 186 h 559"/>
                <a:gd name="T42" fmla="*/ 110 w 657"/>
                <a:gd name="T43" fmla="*/ 191 h 559"/>
                <a:gd name="T44" fmla="*/ 333 w 657"/>
                <a:gd name="T45" fmla="*/ 192 h 559"/>
                <a:gd name="T46" fmla="*/ 626 w 657"/>
                <a:gd name="T47" fmla="*/ 204 h 559"/>
                <a:gd name="T48" fmla="*/ 273 w 657"/>
                <a:gd name="T49" fmla="*/ 204 h 559"/>
                <a:gd name="T50" fmla="*/ 566 w 657"/>
                <a:gd name="T51" fmla="*/ 212 h 559"/>
                <a:gd name="T52" fmla="*/ 145 w 657"/>
                <a:gd name="T53" fmla="*/ 215 h 559"/>
                <a:gd name="T54" fmla="*/ 292 w 657"/>
                <a:gd name="T55" fmla="*/ 216 h 559"/>
                <a:gd name="T56" fmla="*/ 573 w 657"/>
                <a:gd name="T57" fmla="*/ 226 h 559"/>
                <a:gd name="T58" fmla="*/ 329 w 657"/>
                <a:gd name="T59" fmla="*/ 234 h 559"/>
                <a:gd name="T60" fmla="*/ 131 w 657"/>
                <a:gd name="T61" fmla="*/ 231 h 559"/>
                <a:gd name="T62" fmla="*/ 507 w 657"/>
                <a:gd name="T63" fmla="*/ 240 h 559"/>
                <a:gd name="T64" fmla="*/ 600 w 657"/>
                <a:gd name="T65" fmla="*/ 268 h 559"/>
                <a:gd name="T66" fmla="*/ 540 w 657"/>
                <a:gd name="T67" fmla="*/ 249 h 559"/>
                <a:gd name="T68" fmla="*/ 509 w 657"/>
                <a:gd name="T69" fmla="*/ 260 h 559"/>
                <a:gd name="T70" fmla="*/ 406 w 657"/>
                <a:gd name="T71" fmla="*/ 257 h 559"/>
                <a:gd name="T72" fmla="*/ 372 w 657"/>
                <a:gd name="T73" fmla="*/ 260 h 559"/>
                <a:gd name="T74" fmla="*/ 246 w 657"/>
                <a:gd name="T75" fmla="*/ 270 h 559"/>
                <a:gd name="T76" fmla="*/ 152 w 657"/>
                <a:gd name="T77" fmla="*/ 274 h 559"/>
                <a:gd name="T78" fmla="*/ 507 w 657"/>
                <a:gd name="T79" fmla="*/ 280 h 559"/>
                <a:gd name="T80" fmla="*/ 189 w 657"/>
                <a:gd name="T81" fmla="*/ 283 h 559"/>
                <a:gd name="T82" fmla="*/ 314 w 657"/>
                <a:gd name="T83" fmla="*/ 285 h 559"/>
                <a:gd name="T84" fmla="*/ 504 w 657"/>
                <a:gd name="T85" fmla="*/ 289 h 559"/>
                <a:gd name="T86" fmla="*/ 479 w 657"/>
                <a:gd name="T87" fmla="*/ 294 h 559"/>
                <a:gd name="T88" fmla="*/ 483 w 657"/>
                <a:gd name="T89" fmla="*/ 300 h 559"/>
                <a:gd name="T90" fmla="*/ 485 w 657"/>
                <a:gd name="T91" fmla="*/ 312 h 559"/>
                <a:gd name="T92" fmla="*/ 409 w 657"/>
                <a:gd name="T93" fmla="*/ 314 h 559"/>
                <a:gd name="T94" fmla="*/ 269 w 657"/>
                <a:gd name="T95" fmla="*/ 318 h 559"/>
                <a:gd name="T96" fmla="*/ 460 w 657"/>
                <a:gd name="T97" fmla="*/ 323 h 559"/>
                <a:gd name="T98" fmla="*/ 387 w 657"/>
                <a:gd name="T99" fmla="*/ 334 h 559"/>
                <a:gd name="T100" fmla="*/ 67 w 657"/>
                <a:gd name="T101" fmla="*/ 334 h 559"/>
                <a:gd name="T102" fmla="*/ 50 w 657"/>
                <a:gd name="T103" fmla="*/ 338 h 559"/>
                <a:gd name="T104" fmla="*/ 410 w 657"/>
                <a:gd name="T105" fmla="*/ 351 h 559"/>
                <a:gd name="T106" fmla="*/ 157 w 657"/>
                <a:gd name="T107" fmla="*/ 363 h 559"/>
                <a:gd name="T108" fmla="*/ 315 w 657"/>
                <a:gd name="T109" fmla="*/ 358 h 559"/>
                <a:gd name="T110" fmla="*/ 321 w 657"/>
                <a:gd name="T111" fmla="*/ 364 h 559"/>
                <a:gd name="T112" fmla="*/ 232 w 657"/>
                <a:gd name="T113" fmla="*/ 367 h 559"/>
                <a:gd name="T114" fmla="*/ 101 w 657"/>
                <a:gd name="T115" fmla="*/ 391 h 559"/>
                <a:gd name="T116" fmla="*/ 402 w 657"/>
                <a:gd name="T117" fmla="*/ 382 h 559"/>
                <a:gd name="T118" fmla="*/ 72 w 657"/>
                <a:gd name="T119" fmla="*/ 403 h 559"/>
                <a:gd name="T120" fmla="*/ 157 w 657"/>
                <a:gd name="T121" fmla="*/ 399 h 559"/>
                <a:gd name="T122" fmla="*/ 392 w 657"/>
                <a:gd name="T123" fmla="*/ 416 h 559"/>
                <a:gd name="T124" fmla="*/ 115 w 657"/>
                <a:gd name="T125" fmla="*/ 440 h 559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657"/>
                <a:gd name="T190" fmla="*/ 0 h 559"/>
                <a:gd name="T191" fmla="*/ 657 w 657"/>
                <a:gd name="T192" fmla="*/ 559 h 559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657" h="559">
                  <a:moveTo>
                    <a:pt x="185" y="393"/>
                  </a:moveTo>
                  <a:cubicBezTo>
                    <a:pt x="192" y="400"/>
                    <a:pt x="207" y="406"/>
                    <a:pt x="216" y="414"/>
                  </a:cubicBezTo>
                  <a:cubicBezTo>
                    <a:pt x="214" y="422"/>
                    <a:pt x="205" y="412"/>
                    <a:pt x="200" y="411"/>
                  </a:cubicBezTo>
                  <a:cubicBezTo>
                    <a:pt x="199" y="412"/>
                    <a:pt x="200" y="414"/>
                    <a:pt x="199" y="414"/>
                  </a:cubicBezTo>
                  <a:cubicBezTo>
                    <a:pt x="190" y="412"/>
                    <a:pt x="187" y="402"/>
                    <a:pt x="179" y="401"/>
                  </a:cubicBezTo>
                  <a:cubicBezTo>
                    <a:pt x="182" y="407"/>
                    <a:pt x="191" y="411"/>
                    <a:pt x="198" y="417"/>
                  </a:cubicBezTo>
                  <a:cubicBezTo>
                    <a:pt x="203" y="421"/>
                    <a:pt x="211" y="427"/>
                    <a:pt x="209" y="433"/>
                  </a:cubicBezTo>
                  <a:cubicBezTo>
                    <a:pt x="201" y="432"/>
                    <a:pt x="193" y="425"/>
                    <a:pt x="185" y="421"/>
                  </a:cubicBezTo>
                  <a:cubicBezTo>
                    <a:pt x="186" y="426"/>
                    <a:pt x="195" y="430"/>
                    <a:pt x="198" y="435"/>
                  </a:cubicBezTo>
                  <a:cubicBezTo>
                    <a:pt x="202" y="438"/>
                    <a:pt x="212" y="442"/>
                    <a:pt x="209" y="449"/>
                  </a:cubicBezTo>
                  <a:cubicBezTo>
                    <a:pt x="199" y="446"/>
                    <a:pt x="188" y="438"/>
                    <a:pt x="177" y="434"/>
                  </a:cubicBezTo>
                  <a:cubicBezTo>
                    <a:pt x="186" y="441"/>
                    <a:pt x="193" y="449"/>
                    <a:pt x="202" y="455"/>
                  </a:cubicBezTo>
                  <a:cubicBezTo>
                    <a:pt x="203" y="464"/>
                    <a:pt x="214" y="465"/>
                    <a:pt x="214" y="474"/>
                  </a:cubicBezTo>
                  <a:cubicBezTo>
                    <a:pt x="213" y="474"/>
                    <a:pt x="213" y="475"/>
                    <a:pt x="213" y="475"/>
                  </a:cubicBezTo>
                  <a:cubicBezTo>
                    <a:pt x="206" y="472"/>
                    <a:pt x="202" y="464"/>
                    <a:pt x="194" y="464"/>
                  </a:cubicBezTo>
                  <a:cubicBezTo>
                    <a:pt x="201" y="475"/>
                    <a:pt x="215" y="482"/>
                    <a:pt x="217" y="496"/>
                  </a:cubicBezTo>
                  <a:cubicBezTo>
                    <a:pt x="213" y="497"/>
                    <a:pt x="209" y="492"/>
                    <a:pt x="206" y="490"/>
                  </a:cubicBezTo>
                  <a:cubicBezTo>
                    <a:pt x="202" y="487"/>
                    <a:pt x="199" y="484"/>
                    <a:pt x="195" y="482"/>
                  </a:cubicBezTo>
                  <a:cubicBezTo>
                    <a:pt x="197" y="485"/>
                    <a:pt x="203" y="489"/>
                    <a:pt x="207" y="493"/>
                  </a:cubicBezTo>
                  <a:cubicBezTo>
                    <a:pt x="207" y="495"/>
                    <a:pt x="206" y="495"/>
                    <a:pt x="206" y="496"/>
                  </a:cubicBezTo>
                  <a:cubicBezTo>
                    <a:pt x="214" y="502"/>
                    <a:pt x="220" y="510"/>
                    <a:pt x="227" y="517"/>
                  </a:cubicBezTo>
                  <a:cubicBezTo>
                    <a:pt x="227" y="519"/>
                    <a:pt x="225" y="519"/>
                    <a:pt x="225" y="521"/>
                  </a:cubicBezTo>
                  <a:cubicBezTo>
                    <a:pt x="230" y="527"/>
                    <a:pt x="237" y="530"/>
                    <a:pt x="240" y="537"/>
                  </a:cubicBezTo>
                  <a:cubicBezTo>
                    <a:pt x="239" y="539"/>
                    <a:pt x="236" y="539"/>
                    <a:pt x="234" y="540"/>
                  </a:cubicBezTo>
                  <a:cubicBezTo>
                    <a:pt x="241" y="542"/>
                    <a:pt x="249" y="542"/>
                    <a:pt x="253" y="547"/>
                  </a:cubicBezTo>
                  <a:cubicBezTo>
                    <a:pt x="253" y="551"/>
                    <a:pt x="249" y="552"/>
                    <a:pt x="251" y="556"/>
                  </a:cubicBezTo>
                  <a:cubicBezTo>
                    <a:pt x="241" y="559"/>
                    <a:pt x="234" y="550"/>
                    <a:pt x="227" y="546"/>
                  </a:cubicBezTo>
                  <a:cubicBezTo>
                    <a:pt x="223" y="547"/>
                    <a:pt x="221" y="545"/>
                    <a:pt x="220" y="543"/>
                  </a:cubicBezTo>
                  <a:cubicBezTo>
                    <a:pt x="215" y="542"/>
                    <a:pt x="208" y="543"/>
                    <a:pt x="206" y="538"/>
                  </a:cubicBezTo>
                  <a:cubicBezTo>
                    <a:pt x="206" y="536"/>
                    <a:pt x="206" y="535"/>
                    <a:pt x="208" y="536"/>
                  </a:cubicBezTo>
                  <a:cubicBezTo>
                    <a:pt x="204" y="531"/>
                    <a:pt x="194" y="530"/>
                    <a:pt x="192" y="523"/>
                  </a:cubicBezTo>
                  <a:cubicBezTo>
                    <a:pt x="190" y="521"/>
                    <a:pt x="191" y="524"/>
                    <a:pt x="188" y="523"/>
                  </a:cubicBezTo>
                  <a:cubicBezTo>
                    <a:pt x="170" y="507"/>
                    <a:pt x="149" y="493"/>
                    <a:pt x="129" y="477"/>
                  </a:cubicBezTo>
                  <a:cubicBezTo>
                    <a:pt x="133" y="485"/>
                    <a:pt x="143" y="490"/>
                    <a:pt x="148" y="498"/>
                  </a:cubicBezTo>
                  <a:cubicBezTo>
                    <a:pt x="139" y="495"/>
                    <a:pt x="130" y="486"/>
                    <a:pt x="124" y="478"/>
                  </a:cubicBezTo>
                  <a:cubicBezTo>
                    <a:pt x="118" y="473"/>
                    <a:pt x="112" y="466"/>
                    <a:pt x="104" y="462"/>
                  </a:cubicBezTo>
                  <a:cubicBezTo>
                    <a:pt x="103" y="458"/>
                    <a:pt x="103" y="459"/>
                    <a:pt x="100" y="458"/>
                  </a:cubicBezTo>
                  <a:cubicBezTo>
                    <a:pt x="99" y="454"/>
                    <a:pt x="92" y="452"/>
                    <a:pt x="92" y="448"/>
                  </a:cubicBezTo>
                  <a:cubicBezTo>
                    <a:pt x="92" y="451"/>
                    <a:pt x="86" y="444"/>
                    <a:pt x="87" y="442"/>
                  </a:cubicBezTo>
                  <a:cubicBezTo>
                    <a:pt x="72" y="431"/>
                    <a:pt x="61" y="416"/>
                    <a:pt x="49" y="402"/>
                  </a:cubicBezTo>
                  <a:cubicBezTo>
                    <a:pt x="44" y="395"/>
                    <a:pt x="35" y="389"/>
                    <a:pt x="36" y="379"/>
                  </a:cubicBezTo>
                  <a:cubicBezTo>
                    <a:pt x="41" y="380"/>
                    <a:pt x="44" y="383"/>
                    <a:pt x="48" y="385"/>
                  </a:cubicBezTo>
                  <a:cubicBezTo>
                    <a:pt x="47" y="381"/>
                    <a:pt x="40" y="382"/>
                    <a:pt x="41" y="376"/>
                  </a:cubicBezTo>
                  <a:cubicBezTo>
                    <a:pt x="40" y="374"/>
                    <a:pt x="43" y="374"/>
                    <a:pt x="44" y="374"/>
                  </a:cubicBezTo>
                  <a:cubicBezTo>
                    <a:pt x="41" y="358"/>
                    <a:pt x="26" y="352"/>
                    <a:pt x="23" y="335"/>
                  </a:cubicBezTo>
                  <a:cubicBezTo>
                    <a:pt x="22" y="333"/>
                    <a:pt x="20" y="333"/>
                    <a:pt x="19" y="331"/>
                  </a:cubicBezTo>
                  <a:cubicBezTo>
                    <a:pt x="22" y="324"/>
                    <a:pt x="16" y="317"/>
                    <a:pt x="16" y="310"/>
                  </a:cubicBezTo>
                  <a:cubicBezTo>
                    <a:pt x="14" y="307"/>
                    <a:pt x="10" y="306"/>
                    <a:pt x="10" y="301"/>
                  </a:cubicBezTo>
                  <a:cubicBezTo>
                    <a:pt x="10" y="299"/>
                    <a:pt x="12" y="299"/>
                    <a:pt x="14" y="299"/>
                  </a:cubicBezTo>
                  <a:cubicBezTo>
                    <a:pt x="17" y="285"/>
                    <a:pt x="0" y="285"/>
                    <a:pt x="3" y="275"/>
                  </a:cubicBezTo>
                  <a:cubicBezTo>
                    <a:pt x="6" y="275"/>
                    <a:pt x="8" y="276"/>
                    <a:pt x="10" y="276"/>
                  </a:cubicBezTo>
                  <a:cubicBezTo>
                    <a:pt x="11" y="272"/>
                    <a:pt x="12" y="266"/>
                    <a:pt x="10" y="263"/>
                  </a:cubicBezTo>
                  <a:cubicBezTo>
                    <a:pt x="9" y="258"/>
                    <a:pt x="1" y="257"/>
                    <a:pt x="2" y="251"/>
                  </a:cubicBezTo>
                  <a:cubicBezTo>
                    <a:pt x="5" y="250"/>
                    <a:pt x="6" y="250"/>
                    <a:pt x="10" y="251"/>
                  </a:cubicBezTo>
                  <a:cubicBezTo>
                    <a:pt x="10" y="249"/>
                    <a:pt x="11" y="244"/>
                    <a:pt x="10" y="242"/>
                  </a:cubicBezTo>
                  <a:cubicBezTo>
                    <a:pt x="9" y="239"/>
                    <a:pt x="5" y="239"/>
                    <a:pt x="5" y="234"/>
                  </a:cubicBezTo>
                  <a:cubicBezTo>
                    <a:pt x="7" y="232"/>
                    <a:pt x="9" y="231"/>
                    <a:pt x="13" y="232"/>
                  </a:cubicBezTo>
                  <a:cubicBezTo>
                    <a:pt x="14" y="219"/>
                    <a:pt x="15" y="206"/>
                    <a:pt x="19" y="195"/>
                  </a:cubicBezTo>
                  <a:cubicBezTo>
                    <a:pt x="17" y="193"/>
                    <a:pt x="15" y="192"/>
                    <a:pt x="14" y="189"/>
                  </a:cubicBezTo>
                  <a:cubicBezTo>
                    <a:pt x="15" y="187"/>
                    <a:pt x="17" y="185"/>
                    <a:pt x="21" y="186"/>
                  </a:cubicBezTo>
                  <a:cubicBezTo>
                    <a:pt x="24" y="173"/>
                    <a:pt x="27" y="162"/>
                    <a:pt x="28" y="150"/>
                  </a:cubicBezTo>
                  <a:cubicBezTo>
                    <a:pt x="32" y="143"/>
                    <a:pt x="32" y="136"/>
                    <a:pt x="36" y="130"/>
                  </a:cubicBezTo>
                  <a:cubicBezTo>
                    <a:pt x="39" y="126"/>
                    <a:pt x="43" y="123"/>
                    <a:pt x="45" y="119"/>
                  </a:cubicBezTo>
                  <a:cubicBezTo>
                    <a:pt x="52" y="110"/>
                    <a:pt x="54" y="103"/>
                    <a:pt x="63" y="97"/>
                  </a:cubicBezTo>
                  <a:cubicBezTo>
                    <a:pt x="62" y="95"/>
                    <a:pt x="59" y="94"/>
                    <a:pt x="59" y="90"/>
                  </a:cubicBezTo>
                  <a:cubicBezTo>
                    <a:pt x="62" y="88"/>
                    <a:pt x="68" y="88"/>
                    <a:pt x="71" y="90"/>
                  </a:cubicBezTo>
                  <a:cubicBezTo>
                    <a:pt x="77" y="86"/>
                    <a:pt x="83" y="83"/>
                    <a:pt x="90" y="80"/>
                  </a:cubicBezTo>
                  <a:cubicBezTo>
                    <a:pt x="96" y="78"/>
                    <a:pt x="100" y="74"/>
                    <a:pt x="105" y="69"/>
                  </a:cubicBezTo>
                  <a:cubicBezTo>
                    <a:pt x="112" y="63"/>
                    <a:pt x="120" y="58"/>
                    <a:pt x="129" y="52"/>
                  </a:cubicBezTo>
                  <a:cubicBezTo>
                    <a:pt x="136" y="47"/>
                    <a:pt x="143" y="44"/>
                    <a:pt x="151" y="38"/>
                  </a:cubicBezTo>
                  <a:cubicBezTo>
                    <a:pt x="153" y="39"/>
                    <a:pt x="153" y="37"/>
                    <a:pt x="155" y="38"/>
                  </a:cubicBezTo>
                  <a:cubicBezTo>
                    <a:pt x="156" y="37"/>
                    <a:pt x="157" y="37"/>
                    <a:pt x="157" y="35"/>
                  </a:cubicBezTo>
                  <a:cubicBezTo>
                    <a:pt x="165" y="35"/>
                    <a:pt x="172" y="28"/>
                    <a:pt x="182" y="27"/>
                  </a:cubicBezTo>
                  <a:cubicBezTo>
                    <a:pt x="200" y="19"/>
                    <a:pt x="222" y="16"/>
                    <a:pt x="242" y="11"/>
                  </a:cubicBezTo>
                  <a:cubicBezTo>
                    <a:pt x="338" y="0"/>
                    <a:pt x="445" y="8"/>
                    <a:pt x="518" y="46"/>
                  </a:cubicBezTo>
                  <a:cubicBezTo>
                    <a:pt x="541" y="54"/>
                    <a:pt x="557" y="67"/>
                    <a:pt x="574" y="80"/>
                  </a:cubicBezTo>
                  <a:cubicBezTo>
                    <a:pt x="585" y="89"/>
                    <a:pt x="594" y="96"/>
                    <a:pt x="601" y="106"/>
                  </a:cubicBezTo>
                  <a:cubicBezTo>
                    <a:pt x="604" y="110"/>
                    <a:pt x="605" y="115"/>
                    <a:pt x="609" y="119"/>
                  </a:cubicBezTo>
                  <a:cubicBezTo>
                    <a:pt x="615" y="126"/>
                    <a:pt x="623" y="131"/>
                    <a:pt x="629" y="139"/>
                  </a:cubicBezTo>
                  <a:cubicBezTo>
                    <a:pt x="634" y="146"/>
                    <a:pt x="638" y="153"/>
                    <a:pt x="643" y="161"/>
                  </a:cubicBezTo>
                  <a:cubicBezTo>
                    <a:pt x="656" y="184"/>
                    <a:pt x="657" y="213"/>
                    <a:pt x="648" y="238"/>
                  </a:cubicBezTo>
                  <a:cubicBezTo>
                    <a:pt x="646" y="238"/>
                    <a:pt x="648" y="241"/>
                    <a:pt x="645" y="241"/>
                  </a:cubicBezTo>
                  <a:cubicBezTo>
                    <a:pt x="645" y="243"/>
                    <a:pt x="644" y="245"/>
                    <a:pt x="644" y="247"/>
                  </a:cubicBezTo>
                  <a:cubicBezTo>
                    <a:pt x="644" y="249"/>
                    <a:pt x="643" y="248"/>
                    <a:pt x="642" y="248"/>
                  </a:cubicBezTo>
                  <a:cubicBezTo>
                    <a:pt x="644" y="255"/>
                    <a:pt x="639" y="265"/>
                    <a:pt x="638" y="274"/>
                  </a:cubicBezTo>
                  <a:cubicBezTo>
                    <a:pt x="637" y="273"/>
                    <a:pt x="637" y="271"/>
                    <a:pt x="636" y="271"/>
                  </a:cubicBezTo>
                  <a:cubicBezTo>
                    <a:pt x="634" y="273"/>
                    <a:pt x="638" y="273"/>
                    <a:pt x="637" y="275"/>
                  </a:cubicBezTo>
                  <a:cubicBezTo>
                    <a:pt x="631" y="294"/>
                    <a:pt x="623" y="311"/>
                    <a:pt x="614" y="327"/>
                  </a:cubicBezTo>
                  <a:cubicBezTo>
                    <a:pt x="613" y="327"/>
                    <a:pt x="611" y="327"/>
                    <a:pt x="611" y="326"/>
                  </a:cubicBezTo>
                  <a:cubicBezTo>
                    <a:pt x="598" y="339"/>
                    <a:pt x="587" y="359"/>
                    <a:pt x="572" y="371"/>
                  </a:cubicBezTo>
                  <a:cubicBezTo>
                    <a:pt x="556" y="385"/>
                    <a:pt x="539" y="396"/>
                    <a:pt x="521" y="409"/>
                  </a:cubicBezTo>
                  <a:cubicBezTo>
                    <a:pt x="511" y="411"/>
                    <a:pt x="502" y="419"/>
                    <a:pt x="490" y="415"/>
                  </a:cubicBezTo>
                  <a:cubicBezTo>
                    <a:pt x="463" y="424"/>
                    <a:pt x="433" y="423"/>
                    <a:pt x="402" y="423"/>
                  </a:cubicBezTo>
                  <a:cubicBezTo>
                    <a:pt x="388" y="423"/>
                    <a:pt x="374" y="427"/>
                    <a:pt x="360" y="427"/>
                  </a:cubicBezTo>
                  <a:cubicBezTo>
                    <a:pt x="334" y="428"/>
                    <a:pt x="311" y="423"/>
                    <a:pt x="289" y="418"/>
                  </a:cubicBezTo>
                  <a:cubicBezTo>
                    <a:pt x="286" y="422"/>
                    <a:pt x="285" y="427"/>
                    <a:pt x="281" y="429"/>
                  </a:cubicBezTo>
                  <a:cubicBezTo>
                    <a:pt x="275" y="428"/>
                    <a:pt x="279" y="422"/>
                    <a:pt x="281" y="419"/>
                  </a:cubicBezTo>
                  <a:cubicBezTo>
                    <a:pt x="265" y="414"/>
                    <a:pt x="248" y="414"/>
                    <a:pt x="230" y="409"/>
                  </a:cubicBezTo>
                  <a:cubicBezTo>
                    <a:pt x="230" y="412"/>
                    <a:pt x="237" y="413"/>
                    <a:pt x="237" y="418"/>
                  </a:cubicBezTo>
                  <a:cubicBezTo>
                    <a:pt x="232" y="421"/>
                    <a:pt x="228" y="416"/>
                    <a:pt x="224" y="413"/>
                  </a:cubicBezTo>
                  <a:cubicBezTo>
                    <a:pt x="216" y="409"/>
                    <a:pt x="208" y="404"/>
                    <a:pt x="199" y="399"/>
                  </a:cubicBezTo>
                  <a:cubicBezTo>
                    <a:pt x="195" y="397"/>
                    <a:pt x="190" y="395"/>
                    <a:pt x="185" y="393"/>
                  </a:cubicBezTo>
                  <a:close/>
                  <a:moveTo>
                    <a:pt x="481" y="34"/>
                  </a:moveTo>
                  <a:cubicBezTo>
                    <a:pt x="446" y="23"/>
                    <a:pt x="408" y="15"/>
                    <a:pt x="368" y="12"/>
                  </a:cubicBezTo>
                  <a:cubicBezTo>
                    <a:pt x="307" y="8"/>
                    <a:pt x="244" y="10"/>
                    <a:pt x="191" y="27"/>
                  </a:cubicBezTo>
                  <a:cubicBezTo>
                    <a:pt x="164" y="37"/>
                    <a:pt x="137" y="49"/>
                    <a:pt x="117" y="65"/>
                  </a:cubicBezTo>
                  <a:cubicBezTo>
                    <a:pt x="115" y="66"/>
                    <a:pt x="111" y="67"/>
                    <a:pt x="112" y="70"/>
                  </a:cubicBezTo>
                  <a:cubicBezTo>
                    <a:pt x="113" y="70"/>
                    <a:pt x="117" y="70"/>
                    <a:pt x="119" y="71"/>
                  </a:cubicBezTo>
                  <a:cubicBezTo>
                    <a:pt x="125" y="65"/>
                    <a:pt x="135" y="63"/>
                    <a:pt x="143" y="59"/>
                  </a:cubicBezTo>
                  <a:cubicBezTo>
                    <a:pt x="159" y="32"/>
                    <a:pt x="203" y="32"/>
                    <a:pt x="237" y="32"/>
                  </a:cubicBezTo>
                  <a:cubicBezTo>
                    <a:pt x="247" y="32"/>
                    <a:pt x="261" y="29"/>
                    <a:pt x="272" y="29"/>
                  </a:cubicBezTo>
                  <a:cubicBezTo>
                    <a:pt x="272" y="26"/>
                    <a:pt x="267" y="26"/>
                    <a:pt x="269" y="21"/>
                  </a:cubicBezTo>
                  <a:cubicBezTo>
                    <a:pt x="270" y="15"/>
                    <a:pt x="282" y="19"/>
                    <a:pt x="287" y="21"/>
                  </a:cubicBezTo>
                  <a:cubicBezTo>
                    <a:pt x="295" y="23"/>
                    <a:pt x="300" y="26"/>
                    <a:pt x="307" y="28"/>
                  </a:cubicBezTo>
                  <a:cubicBezTo>
                    <a:pt x="313" y="29"/>
                    <a:pt x="327" y="26"/>
                    <a:pt x="334" y="28"/>
                  </a:cubicBezTo>
                  <a:cubicBezTo>
                    <a:pt x="330" y="24"/>
                    <a:pt x="324" y="20"/>
                    <a:pt x="324" y="14"/>
                  </a:cubicBezTo>
                  <a:cubicBezTo>
                    <a:pt x="334" y="7"/>
                    <a:pt x="349" y="19"/>
                    <a:pt x="360" y="23"/>
                  </a:cubicBezTo>
                  <a:cubicBezTo>
                    <a:pt x="366" y="26"/>
                    <a:pt x="371" y="27"/>
                    <a:pt x="375" y="28"/>
                  </a:cubicBezTo>
                  <a:cubicBezTo>
                    <a:pt x="372" y="25"/>
                    <a:pt x="367" y="24"/>
                    <a:pt x="367" y="17"/>
                  </a:cubicBezTo>
                  <a:cubicBezTo>
                    <a:pt x="373" y="13"/>
                    <a:pt x="377" y="17"/>
                    <a:pt x="383" y="20"/>
                  </a:cubicBezTo>
                  <a:cubicBezTo>
                    <a:pt x="392" y="24"/>
                    <a:pt x="407" y="27"/>
                    <a:pt x="413" y="33"/>
                  </a:cubicBezTo>
                  <a:cubicBezTo>
                    <a:pt x="418" y="33"/>
                    <a:pt x="420" y="34"/>
                    <a:pt x="425" y="34"/>
                  </a:cubicBezTo>
                  <a:cubicBezTo>
                    <a:pt x="424" y="32"/>
                    <a:pt x="423" y="29"/>
                    <a:pt x="422" y="27"/>
                  </a:cubicBezTo>
                  <a:cubicBezTo>
                    <a:pt x="424" y="25"/>
                    <a:pt x="426" y="25"/>
                    <a:pt x="428" y="23"/>
                  </a:cubicBezTo>
                  <a:cubicBezTo>
                    <a:pt x="453" y="30"/>
                    <a:pt x="471" y="45"/>
                    <a:pt x="493" y="50"/>
                  </a:cubicBezTo>
                  <a:cubicBezTo>
                    <a:pt x="493" y="47"/>
                    <a:pt x="491" y="47"/>
                    <a:pt x="492" y="44"/>
                  </a:cubicBezTo>
                  <a:cubicBezTo>
                    <a:pt x="492" y="42"/>
                    <a:pt x="495" y="42"/>
                    <a:pt x="496" y="40"/>
                  </a:cubicBezTo>
                  <a:cubicBezTo>
                    <a:pt x="490" y="38"/>
                    <a:pt x="485" y="37"/>
                    <a:pt x="481" y="34"/>
                  </a:cubicBezTo>
                  <a:close/>
                  <a:moveTo>
                    <a:pt x="330" y="18"/>
                  </a:moveTo>
                  <a:cubicBezTo>
                    <a:pt x="333" y="21"/>
                    <a:pt x="335" y="26"/>
                    <a:pt x="340" y="28"/>
                  </a:cubicBezTo>
                  <a:cubicBezTo>
                    <a:pt x="347" y="31"/>
                    <a:pt x="360" y="26"/>
                    <a:pt x="367" y="29"/>
                  </a:cubicBezTo>
                  <a:cubicBezTo>
                    <a:pt x="357" y="24"/>
                    <a:pt x="344" y="16"/>
                    <a:pt x="330" y="18"/>
                  </a:cubicBezTo>
                  <a:close/>
                  <a:moveTo>
                    <a:pt x="374" y="22"/>
                  </a:moveTo>
                  <a:cubicBezTo>
                    <a:pt x="379" y="28"/>
                    <a:pt x="397" y="37"/>
                    <a:pt x="408" y="32"/>
                  </a:cubicBezTo>
                  <a:cubicBezTo>
                    <a:pt x="398" y="29"/>
                    <a:pt x="387" y="20"/>
                    <a:pt x="374" y="22"/>
                  </a:cubicBezTo>
                  <a:close/>
                  <a:moveTo>
                    <a:pt x="274" y="25"/>
                  </a:moveTo>
                  <a:cubicBezTo>
                    <a:pt x="277" y="30"/>
                    <a:pt x="289" y="29"/>
                    <a:pt x="294" y="25"/>
                  </a:cubicBezTo>
                  <a:cubicBezTo>
                    <a:pt x="288" y="25"/>
                    <a:pt x="277" y="22"/>
                    <a:pt x="274" y="25"/>
                  </a:cubicBezTo>
                  <a:close/>
                  <a:moveTo>
                    <a:pt x="428" y="30"/>
                  </a:moveTo>
                  <a:cubicBezTo>
                    <a:pt x="429" y="35"/>
                    <a:pt x="433" y="34"/>
                    <a:pt x="437" y="35"/>
                  </a:cubicBezTo>
                  <a:cubicBezTo>
                    <a:pt x="448" y="38"/>
                    <a:pt x="462" y="46"/>
                    <a:pt x="471" y="44"/>
                  </a:cubicBezTo>
                  <a:cubicBezTo>
                    <a:pt x="458" y="38"/>
                    <a:pt x="443" y="28"/>
                    <a:pt x="428" y="30"/>
                  </a:cubicBezTo>
                  <a:close/>
                  <a:moveTo>
                    <a:pt x="361" y="47"/>
                  </a:moveTo>
                  <a:cubicBezTo>
                    <a:pt x="350" y="42"/>
                    <a:pt x="343" y="27"/>
                    <a:pt x="325" y="33"/>
                  </a:cubicBezTo>
                  <a:cubicBezTo>
                    <a:pt x="335" y="40"/>
                    <a:pt x="349" y="45"/>
                    <a:pt x="361" y="47"/>
                  </a:cubicBezTo>
                  <a:close/>
                  <a:moveTo>
                    <a:pt x="371" y="48"/>
                  </a:moveTo>
                  <a:cubicBezTo>
                    <a:pt x="373" y="47"/>
                    <a:pt x="375" y="45"/>
                    <a:pt x="379" y="46"/>
                  </a:cubicBezTo>
                  <a:cubicBezTo>
                    <a:pt x="379" y="44"/>
                    <a:pt x="378" y="44"/>
                    <a:pt x="380" y="43"/>
                  </a:cubicBezTo>
                  <a:cubicBezTo>
                    <a:pt x="393" y="40"/>
                    <a:pt x="399" y="56"/>
                    <a:pt x="413" y="55"/>
                  </a:cubicBezTo>
                  <a:cubicBezTo>
                    <a:pt x="411" y="52"/>
                    <a:pt x="403" y="51"/>
                    <a:pt x="405" y="48"/>
                  </a:cubicBezTo>
                  <a:cubicBezTo>
                    <a:pt x="404" y="47"/>
                    <a:pt x="402" y="46"/>
                    <a:pt x="400" y="46"/>
                  </a:cubicBezTo>
                  <a:cubicBezTo>
                    <a:pt x="387" y="33"/>
                    <a:pt x="367" y="35"/>
                    <a:pt x="348" y="32"/>
                  </a:cubicBezTo>
                  <a:cubicBezTo>
                    <a:pt x="354" y="39"/>
                    <a:pt x="363" y="44"/>
                    <a:pt x="371" y="48"/>
                  </a:cubicBezTo>
                  <a:close/>
                  <a:moveTo>
                    <a:pt x="274" y="37"/>
                  </a:moveTo>
                  <a:cubicBezTo>
                    <a:pt x="264" y="36"/>
                    <a:pt x="254" y="35"/>
                    <a:pt x="247" y="35"/>
                  </a:cubicBezTo>
                  <a:cubicBezTo>
                    <a:pt x="215" y="40"/>
                    <a:pt x="178" y="45"/>
                    <a:pt x="150" y="60"/>
                  </a:cubicBezTo>
                  <a:cubicBezTo>
                    <a:pt x="159" y="60"/>
                    <a:pt x="168" y="56"/>
                    <a:pt x="177" y="54"/>
                  </a:cubicBezTo>
                  <a:cubicBezTo>
                    <a:pt x="186" y="51"/>
                    <a:pt x="196" y="48"/>
                    <a:pt x="206" y="47"/>
                  </a:cubicBezTo>
                  <a:cubicBezTo>
                    <a:pt x="224" y="45"/>
                    <a:pt x="242" y="44"/>
                    <a:pt x="258" y="42"/>
                  </a:cubicBezTo>
                  <a:cubicBezTo>
                    <a:pt x="269" y="41"/>
                    <a:pt x="279" y="43"/>
                    <a:pt x="289" y="42"/>
                  </a:cubicBezTo>
                  <a:cubicBezTo>
                    <a:pt x="286" y="37"/>
                    <a:pt x="281" y="38"/>
                    <a:pt x="274" y="37"/>
                  </a:cubicBezTo>
                  <a:close/>
                  <a:moveTo>
                    <a:pt x="316" y="35"/>
                  </a:moveTo>
                  <a:cubicBezTo>
                    <a:pt x="318" y="36"/>
                    <a:pt x="323" y="38"/>
                    <a:pt x="324" y="37"/>
                  </a:cubicBezTo>
                  <a:cubicBezTo>
                    <a:pt x="321" y="37"/>
                    <a:pt x="319" y="33"/>
                    <a:pt x="316" y="35"/>
                  </a:cubicBezTo>
                  <a:close/>
                  <a:moveTo>
                    <a:pt x="152" y="54"/>
                  </a:moveTo>
                  <a:cubicBezTo>
                    <a:pt x="172" y="46"/>
                    <a:pt x="197" y="41"/>
                    <a:pt x="219" y="35"/>
                  </a:cubicBezTo>
                  <a:cubicBezTo>
                    <a:pt x="194" y="36"/>
                    <a:pt x="164" y="37"/>
                    <a:pt x="152" y="54"/>
                  </a:cubicBezTo>
                  <a:close/>
                  <a:moveTo>
                    <a:pt x="437" y="43"/>
                  </a:moveTo>
                  <a:cubicBezTo>
                    <a:pt x="432" y="42"/>
                    <a:pt x="432" y="36"/>
                    <a:pt x="425" y="37"/>
                  </a:cubicBezTo>
                  <a:cubicBezTo>
                    <a:pt x="427" y="40"/>
                    <a:pt x="433" y="44"/>
                    <a:pt x="437" y="43"/>
                  </a:cubicBezTo>
                  <a:close/>
                  <a:moveTo>
                    <a:pt x="307" y="42"/>
                  </a:moveTo>
                  <a:cubicBezTo>
                    <a:pt x="304" y="39"/>
                    <a:pt x="297" y="40"/>
                    <a:pt x="293" y="38"/>
                  </a:cubicBezTo>
                  <a:cubicBezTo>
                    <a:pt x="295" y="45"/>
                    <a:pt x="303" y="41"/>
                    <a:pt x="307" y="42"/>
                  </a:cubicBezTo>
                  <a:close/>
                  <a:moveTo>
                    <a:pt x="408" y="45"/>
                  </a:moveTo>
                  <a:cubicBezTo>
                    <a:pt x="404" y="43"/>
                    <a:pt x="402" y="40"/>
                    <a:pt x="398" y="39"/>
                  </a:cubicBezTo>
                  <a:cubicBezTo>
                    <a:pt x="399" y="42"/>
                    <a:pt x="405" y="44"/>
                    <a:pt x="408" y="45"/>
                  </a:cubicBezTo>
                  <a:close/>
                  <a:moveTo>
                    <a:pt x="442" y="43"/>
                  </a:moveTo>
                  <a:cubicBezTo>
                    <a:pt x="451" y="42"/>
                    <a:pt x="459" y="53"/>
                    <a:pt x="463" y="47"/>
                  </a:cubicBezTo>
                  <a:cubicBezTo>
                    <a:pt x="457" y="44"/>
                    <a:pt x="447" y="41"/>
                    <a:pt x="439" y="39"/>
                  </a:cubicBezTo>
                  <a:cubicBezTo>
                    <a:pt x="438" y="42"/>
                    <a:pt x="442" y="41"/>
                    <a:pt x="442" y="43"/>
                  </a:cubicBezTo>
                  <a:close/>
                  <a:moveTo>
                    <a:pt x="412" y="44"/>
                  </a:moveTo>
                  <a:cubicBezTo>
                    <a:pt x="413" y="45"/>
                    <a:pt x="417" y="47"/>
                    <a:pt x="417" y="44"/>
                  </a:cubicBezTo>
                  <a:cubicBezTo>
                    <a:pt x="416" y="44"/>
                    <a:pt x="412" y="42"/>
                    <a:pt x="412" y="44"/>
                  </a:cubicBezTo>
                  <a:close/>
                  <a:moveTo>
                    <a:pt x="512" y="46"/>
                  </a:moveTo>
                  <a:cubicBezTo>
                    <a:pt x="506" y="44"/>
                    <a:pt x="500" y="44"/>
                    <a:pt x="496" y="46"/>
                  </a:cubicBezTo>
                  <a:cubicBezTo>
                    <a:pt x="496" y="49"/>
                    <a:pt x="498" y="49"/>
                    <a:pt x="498" y="52"/>
                  </a:cubicBezTo>
                  <a:cubicBezTo>
                    <a:pt x="528" y="59"/>
                    <a:pt x="543" y="81"/>
                    <a:pt x="569" y="92"/>
                  </a:cubicBezTo>
                  <a:cubicBezTo>
                    <a:pt x="556" y="75"/>
                    <a:pt x="533" y="55"/>
                    <a:pt x="512" y="46"/>
                  </a:cubicBezTo>
                  <a:close/>
                  <a:moveTo>
                    <a:pt x="266" y="48"/>
                  </a:moveTo>
                  <a:cubicBezTo>
                    <a:pt x="260" y="47"/>
                    <a:pt x="257" y="48"/>
                    <a:pt x="252" y="47"/>
                  </a:cubicBezTo>
                  <a:cubicBezTo>
                    <a:pt x="255" y="50"/>
                    <a:pt x="263" y="51"/>
                    <a:pt x="266" y="48"/>
                  </a:cubicBezTo>
                  <a:close/>
                  <a:moveTo>
                    <a:pt x="238" y="49"/>
                  </a:moveTo>
                  <a:cubicBezTo>
                    <a:pt x="237" y="49"/>
                    <a:pt x="236" y="49"/>
                    <a:pt x="236" y="49"/>
                  </a:cubicBezTo>
                  <a:cubicBezTo>
                    <a:pt x="225" y="50"/>
                    <a:pt x="216" y="54"/>
                    <a:pt x="207" y="57"/>
                  </a:cubicBezTo>
                  <a:cubicBezTo>
                    <a:pt x="202" y="58"/>
                    <a:pt x="197" y="59"/>
                    <a:pt x="193" y="62"/>
                  </a:cubicBezTo>
                  <a:cubicBezTo>
                    <a:pt x="209" y="58"/>
                    <a:pt x="220" y="56"/>
                    <a:pt x="239" y="53"/>
                  </a:cubicBezTo>
                  <a:cubicBezTo>
                    <a:pt x="239" y="51"/>
                    <a:pt x="238" y="51"/>
                    <a:pt x="238" y="49"/>
                  </a:cubicBezTo>
                  <a:close/>
                  <a:moveTo>
                    <a:pt x="295" y="51"/>
                  </a:moveTo>
                  <a:cubicBezTo>
                    <a:pt x="301" y="54"/>
                    <a:pt x="308" y="56"/>
                    <a:pt x="313" y="59"/>
                  </a:cubicBezTo>
                  <a:cubicBezTo>
                    <a:pt x="312" y="55"/>
                    <a:pt x="307" y="54"/>
                    <a:pt x="305" y="50"/>
                  </a:cubicBezTo>
                  <a:cubicBezTo>
                    <a:pt x="301" y="51"/>
                    <a:pt x="298" y="50"/>
                    <a:pt x="295" y="51"/>
                  </a:cubicBezTo>
                  <a:close/>
                  <a:moveTo>
                    <a:pt x="316" y="56"/>
                  </a:moveTo>
                  <a:cubicBezTo>
                    <a:pt x="327" y="58"/>
                    <a:pt x="332" y="70"/>
                    <a:pt x="343" y="71"/>
                  </a:cubicBezTo>
                  <a:cubicBezTo>
                    <a:pt x="351" y="73"/>
                    <a:pt x="359" y="68"/>
                    <a:pt x="371" y="69"/>
                  </a:cubicBezTo>
                  <a:cubicBezTo>
                    <a:pt x="370" y="65"/>
                    <a:pt x="373" y="64"/>
                    <a:pt x="376" y="62"/>
                  </a:cubicBezTo>
                  <a:cubicBezTo>
                    <a:pt x="357" y="57"/>
                    <a:pt x="336" y="51"/>
                    <a:pt x="310" y="50"/>
                  </a:cubicBezTo>
                  <a:cubicBezTo>
                    <a:pt x="311" y="53"/>
                    <a:pt x="316" y="52"/>
                    <a:pt x="316" y="56"/>
                  </a:cubicBezTo>
                  <a:close/>
                  <a:moveTo>
                    <a:pt x="454" y="60"/>
                  </a:moveTo>
                  <a:cubicBezTo>
                    <a:pt x="445" y="55"/>
                    <a:pt x="436" y="50"/>
                    <a:pt x="425" y="50"/>
                  </a:cubicBezTo>
                  <a:cubicBezTo>
                    <a:pt x="425" y="50"/>
                    <a:pt x="424" y="51"/>
                    <a:pt x="424" y="51"/>
                  </a:cubicBezTo>
                  <a:cubicBezTo>
                    <a:pt x="437" y="61"/>
                    <a:pt x="453" y="68"/>
                    <a:pt x="473" y="71"/>
                  </a:cubicBezTo>
                  <a:cubicBezTo>
                    <a:pt x="469" y="65"/>
                    <a:pt x="461" y="63"/>
                    <a:pt x="454" y="60"/>
                  </a:cubicBezTo>
                  <a:close/>
                  <a:moveTo>
                    <a:pt x="465" y="52"/>
                  </a:moveTo>
                  <a:cubicBezTo>
                    <a:pt x="473" y="56"/>
                    <a:pt x="484" y="60"/>
                    <a:pt x="493" y="60"/>
                  </a:cubicBezTo>
                  <a:cubicBezTo>
                    <a:pt x="485" y="58"/>
                    <a:pt x="475" y="47"/>
                    <a:pt x="465" y="52"/>
                  </a:cubicBezTo>
                  <a:close/>
                  <a:moveTo>
                    <a:pt x="488" y="54"/>
                  </a:moveTo>
                  <a:cubicBezTo>
                    <a:pt x="488" y="52"/>
                    <a:pt x="486" y="53"/>
                    <a:pt x="487" y="51"/>
                  </a:cubicBezTo>
                  <a:cubicBezTo>
                    <a:pt x="484" y="50"/>
                    <a:pt x="486" y="53"/>
                    <a:pt x="485" y="52"/>
                  </a:cubicBezTo>
                  <a:cubicBezTo>
                    <a:pt x="484" y="51"/>
                    <a:pt x="481" y="49"/>
                    <a:pt x="479" y="51"/>
                  </a:cubicBezTo>
                  <a:cubicBezTo>
                    <a:pt x="482" y="52"/>
                    <a:pt x="485" y="53"/>
                    <a:pt x="488" y="54"/>
                  </a:cubicBezTo>
                  <a:close/>
                  <a:moveTo>
                    <a:pt x="287" y="51"/>
                  </a:moveTo>
                  <a:cubicBezTo>
                    <a:pt x="285" y="53"/>
                    <a:pt x="280" y="53"/>
                    <a:pt x="278" y="56"/>
                  </a:cubicBezTo>
                  <a:cubicBezTo>
                    <a:pt x="285" y="63"/>
                    <a:pt x="297" y="65"/>
                    <a:pt x="305" y="72"/>
                  </a:cubicBezTo>
                  <a:cubicBezTo>
                    <a:pt x="314" y="69"/>
                    <a:pt x="325" y="74"/>
                    <a:pt x="335" y="73"/>
                  </a:cubicBezTo>
                  <a:cubicBezTo>
                    <a:pt x="322" y="63"/>
                    <a:pt x="303" y="59"/>
                    <a:pt x="287" y="51"/>
                  </a:cubicBezTo>
                  <a:close/>
                  <a:moveTo>
                    <a:pt x="361" y="55"/>
                  </a:moveTo>
                  <a:cubicBezTo>
                    <a:pt x="361" y="53"/>
                    <a:pt x="357" y="52"/>
                    <a:pt x="355" y="53"/>
                  </a:cubicBezTo>
                  <a:cubicBezTo>
                    <a:pt x="358" y="53"/>
                    <a:pt x="360" y="54"/>
                    <a:pt x="361" y="55"/>
                  </a:cubicBezTo>
                  <a:close/>
                  <a:moveTo>
                    <a:pt x="497" y="56"/>
                  </a:moveTo>
                  <a:cubicBezTo>
                    <a:pt x="498" y="53"/>
                    <a:pt x="495" y="54"/>
                    <a:pt x="493" y="53"/>
                  </a:cubicBezTo>
                  <a:cubicBezTo>
                    <a:pt x="493" y="56"/>
                    <a:pt x="495" y="56"/>
                    <a:pt x="497" y="56"/>
                  </a:cubicBezTo>
                  <a:close/>
                  <a:moveTo>
                    <a:pt x="251" y="55"/>
                  </a:moveTo>
                  <a:cubicBezTo>
                    <a:pt x="252" y="58"/>
                    <a:pt x="255" y="59"/>
                    <a:pt x="258" y="60"/>
                  </a:cubicBezTo>
                  <a:cubicBezTo>
                    <a:pt x="260" y="59"/>
                    <a:pt x="263" y="58"/>
                    <a:pt x="265" y="56"/>
                  </a:cubicBezTo>
                  <a:cubicBezTo>
                    <a:pt x="262" y="53"/>
                    <a:pt x="256" y="54"/>
                    <a:pt x="251" y="55"/>
                  </a:cubicBezTo>
                  <a:close/>
                  <a:moveTo>
                    <a:pt x="185" y="57"/>
                  </a:moveTo>
                  <a:cubicBezTo>
                    <a:pt x="186" y="56"/>
                    <a:pt x="189" y="55"/>
                    <a:pt x="190" y="54"/>
                  </a:cubicBezTo>
                  <a:cubicBezTo>
                    <a:pt x="187" y="55"/>
                    <a:pt x="185" y="54"/>
                    <a:pt x="185" y="57"/>
                  </a:cubicBezTo>
                  <a:close/>
                  <a:moveTo>
                    <a:pt x="241" y="56"/>
                  </a:moveTo>
                  <a:cubicBezTo>
                    <a:pt x="232" y="58"/>
                    <a:pt x="217" y="60"/>
                    <a:pt x="209" y="63"/>
                  </a:cubicBezTo>
                  <a:cubicBezTo>
                    <a:pt x="221" y="65"/>
                    <a:pt x="232" y="69"/>
                    <a:pt x="244" y="73"/>
                  </a:cubicBezTo>
                  <a:cubicBezTo>
                    <a:pt x="247" y="69"/>
                    <a:pt x="251" y="66"/>
                    <a:pt x="254" y="63"/>
                  </a:cubicBezTo>
                  <a:cubicBezTo>
                    <a:pt x="249" y="61"/>
                    <a:pt x="245" y="55"/>
                    <a:pt x="241" y="56"/>
                  </a:cubicBezTo>
                  <a:close/>
                  <a:moveTo>
                    <a:pt x="172" y="59"/>
                  </a:moveTo>
                  <a:cubicBezTo>
                    <a:pt x="166" y="61"/>
                    <a:pt x="159" y="61"/>
                    <a:pt x="155" y="66"/>
                  </a:cubicBezTo>
                  <a:cubicBezTo>
                    <a:pt x="165" y="63"/>
                    <a:pt x="174" y="59"/>
                    <a:pt x="183" y="56"/>
                  </a:cubicBezTo>
                  <a:cubicBezTo>
                    <a:pt x="180" y="56"/>
                    <a:pt x="176" y="58"/>
                    <a:pt x="172" y="59"/>
                  </a:cubicBezTo>
                  <a:close/>
                  <a:moveTo>
                    <a:pt x="261" y="63"/>
                  </a:moveTo>
                  <a:cubicBezTo>
                    <a:pt x="267" y="66"/>
                    <a:pt x="270" y="70"/>
                    <a:pt x="276" y="73"/>
                  </a:cubicBezTo>
                  <a:cubicBezTo>
                    <a:pt x="279" y="70"/>
                    <a:pt x="284" y="68"/>
                    <a:pt x="288" y="69"/>
                  </a:cubicBezTo>
                  <a:cubicBezTo>
                    <a:pt x="282" y="63"/>
                    <a:pt x="268" y="53"/>
                    <a:pt x="261" y="63"/>
                  </a:cubicBezTo>
                  <a:close/>
                  <a:moveTo>
                    <a:pt x="521" y="88"/>
                  </a:moveTo>
                  <a:cubicBezTo>
                    <a:pt x="506" y="78"/>
                    <a:pt x="490" y="66"/>
                    <a:pt x="472" y="60"/>
                  </a:cubicBezTo>
                  <a:cubicBezTo>
                    <a:pt x="485" y="73"/>
                    <a:pt x="503" y="84"/>
                    <a:pt x="521" y="88"/>
                  </a:cubicBezTo>
                  <a:close/>
                  <a:moveTo>
                    <a:pt x="540" y="78"/>
                  </a:moveTo>
                  <a:cubicBezTo>
                    <a:pt x="531" y="70"/>
                    <a:pt x="521" y="65"/>
                    <a:pt x="509" y="60"/>
                  </a:cubicBezTo>
                  <a:cubicBezTo>
                    <a:pt x="516" y="70"/>
                    <a:pt x="528" y="74"/>
                    <a:pt x="540" y="78"/>
                  </a:cubicBezTo>
                  <a:close/>
                  <a:moveTo>
                    <a:pt x="142" y="64"/>
                  </a:moveTo>
                  <a:cubicBezTo>
                    <a:pt x="145" y="65"/>
                    <a:pt x="145" y="62"/>
                    <a:pt x="148" y="63"/>
                  </a:cubicBezTo>
                  <a:cubicBezTo>
                    <a:pt x="148" y="60"/>
                    <a:pt x="142" y="62"/>
                    <a:pt x="142" y="64"/>
                  </a:cubicBezTo>
                  <a:close/>
                  <a:moveTo>
                    <a:pt x="428" y="67"/>
                  </a:moveTo>
                  <a:cubicBezTo>
                    <a:pt x="428" y="64"/>
                    <a:pt x="420" y="61"/>
                    <a:pt x="417" y="62"/>
                  </a:cubicBezTo>
                  <a:cubicBezTo>
                    <a:pt x="420" y="63"/>
                    <a:pt x="424" y="65"/>
                    <a:pt x="428" y="67"/>
                  </a:cubicBezTo>
                  <a:close/>
                  <a:moveTo>
                    <a:pt x="211" y="79"/>
                  </a:moveTo>
                  <a:cubicBezTo>
                    <a:pt x="213" y="79"/>
                    <a:pt x="213" y="82"/>
                    <a:pt x="214" y="79"/>
                  </a:cubicBezTo>
                  <a:cubicBezTo>
                    <a:pt x="209" y="76"/>
                    <a:pt x="198" y="71"/>
                    <a:pt x="203" y="63"/>
                  </a:cubicBezTo>
                  <a:cubicBezTo>
                    <a:pt x="198" y="65"/>
                    <a:pt x="193" y="66"/>
                    <a:pt x="188" y="67"/>
                  </a:cubicBezTo>
                  <a:cubicBezTo>
                    <a:pt x="194" y="72"/>
                    <a:pt x="205" y="76"/>
                    <a:pt x="211" y="79"/>
                  </a:cubicBezTo>
                  <a:close/>
                  <a:moveTo>
                    <a:pt x="150" y="67"/>
                  </a:moveTo>
                  <a:cubicBezTo>
                    <a:pt x="152" y="67"/>
                    <a:pt x="155" y="68"/>
                    <a:pt x="154" y="65"/>
                  </a:cubicBezTo>
                  <a:cubicBezTo>
                    <a:pt x="153" y="64"/>
                    <a:pt x="151" y="66"/>
                    <a:pt x="150" y="67"/>
                  </a:cubicBezTo>
                  <a:close/>
                  <a:moveTo>
                    <a:pt x="160" y="70"/>
                  </a:moveTo>
                  <a:cubicBezTo>
                    <a:pt x="164" y="72"/>
                    <a:pt x="166" y="69"/>
                    <a:pt x="170" y="69"/>
                  </a:cubicBezTo>
                  <a:cubicBezTo>
                    <a:pt x="170" y="67"/>
                    <a:pt x="170" y="67"/>
                    <a:pt x="171" y="66"/>
                  </a:cubicBezTo>
                  <a:cubicBezTo>
                    <a:pt x="167" y="65"/>
                    <a:pt x="162" y="67"/>
                    <a:pt x="160" y="70"/>
                  </a:cubicBezTo>
                  <a:close/>
                  <a:moveTo>
                    <a:pt x="526" y="88"/>
                  </a:moveTo>
                  <a:cubicBezTo>
                    <a:pt x="516" y="79"/>
                    <a:pt x="508" y="65"/>
                    <a:pt x="492" y="66"/>
                  </a:cubicBezTo>
                  <a:cubicBezTo>
                    <a:pt x="503" y="72"/>
                    <a:pt x="515" y="82"/>
                    <a:pt x="526" y="88"/>
                  </a:cubicBezTo>
                  <a:close/>
                  <a:moveTo>
                    <a:pt x="248" y="74"/>
                  </a:moveTo>
                  <a:cubicBezTo>
                    <a:pt x="254" y="78"/>
                    <a:pt x="258" y="71"/>
                    <a:pt x="260" y="67"/>
                  </a:cubicBezTo>
                  <a:cubicBezTo>
                    <a:pt x="255" y="64"/>
                    <a:pt x="250" y="71"/>
                    <a:pt x="248" y="74"/>
                  </a:cubicBezTo>
                  <a:close/>
                  <a:moveTo>
                    <a:pt x="209" y="69"/>
                  </a:moveTo>
                  <a:cubicBezTo>
                    <a:pt x="214" y="77"/>
                    <a:pt x="225" y="80"/>
                    <a:pt x="232" y="86"/>
                  </a:cubicBezTo>
                  <a:cubicBezTo>
                    <a:pt x="235" y="83"/>
                    <a:pt x="238" y="79"/>
                    <a:pt x="241" y="76"/>
                  </a:cubicBezTo>
                  <a:cubicBezTo>
                    <a:pt x="233" y="71"/>
                    <a:pt x="221" y="69"/>
                    <a:pt x="209" y="69"/>
                  </a:cubicBezTo>
                  <a:close/>
                  <a:moveTo>
                    <a:pt x="596" y="107"/>
                  </a:moveTo>
                  <a:cubicBezTo>
                    <a:pt x="584" y="92"/>
                    <a:pt x="570" y="80"/>
                    <a:pt x="553" y="69"/>
                  </a:cubicBezTo>
                  <a:cubicBezTo>
                    <a:pt x="566" y="83"/>
                    <a:pt x="578" y="101"/>
                    <a:pt x="596" y="107"/>
                  </a:cubicBezTo>
                  <a:close/>
                  <a:moveTo>
                    <a:pt x="194" y="79"/>
                  </a:moveTo>
                  <a:cubicBezTo>
                    <a:pt x="195" y="78"/>
                    <a:pt x="195" y="76"/>
                    <a:pt x="197" y="77"/>
                  </a:cubicBezTo>
                  <a:cubicBezTo>
                    <a:pt x="194" y="73"/>
                    <a:pt x="187" y="72"/>
                    <a:pt x="180" y="70"/>
                  </a:cubicBezTo>
                  <a:cubicBezTo>
                    <a:pt x="185" y="73"/>
                    <a:pt x="189" y="77"/>
                    <a:pt x="194" y="79"/>
                  </a:cubicBezTo>
                  <a:close/>
                  <a:moveTo>
                    <a:pt x="171" y="74"/>
                  </a:moveTo>
                  <a:cubicBezTo>
                    <a:pt x="175" y="75"/>
                    <a:pt x="178" y="77"/>
                    <a:pt x="183" y="78"/>
                  </a:cubicBezTo>
                  <a:cubicBezTo>
                    <a:pt x="179" y="76"/>
                    <a:pt x="174" y="67"/>
                    <a:pt x="171" y="74"/>
                  </a:cubicBezTo>
                  <a:close/>
                  <a:moveTo>
                    <a:pt x="259" y="79"/>
                  </a:moveTo>
                  <a:cubicBezTo>
                    <a:pt x="270" y="87"/>
                    <a:pt x="281" y="76"/>
                    <a:pt x="265" y="71"/>
                  </a:cubicBezTo>
                  <a:cubicBezTo>
                    <a:pt x="264" y="74"/>
                    <a:pt x="260" y="75"/>
                    <a:pt x="259" y="79"/>
                  </a:cubicBezTo>
                  <a:close/>
                  <a:moveTo>
                    <a:pt x="493" y="86"/>
                  </a:moveTo>
                  <a:cubicBezTo>
                    <a:pt x="486" y="77"/>
                    <a:pt x="469" y="75"/>
                    <a:pt x="457" y="72"/>
                  </a:cubicBezTo>
                  <a:cubicBezTo>
                    <a:pt x="467" y="79"/>
                    <a:pt x="480" y="85"/>
                    <a:pt x="493" y="86"/>
                  </a:cubicBezTo>
                  <a:close/>
                  <a:moveTo>
                    <a:pt x="146" y="75"/>
                  </a:moveTo>
                  <a:cubicBezTo>
                    <a:pt x="148" y="79"/>
                    <a:pt x="156" y="76"/>
                    <a:pt x="158" y="73"/>
                  </a:cubicBezTo>
                  <a:cubicBezTo>
                    <a:pt x="154" y="72"/>
                    <a:pt x="147" y="71"/>
                    <a:pt x="146" y="75"/>
                  </a:cubicBezTo>
                  <a:close/>
                  <a:moveTo>
                    <a:pt x="350" y="74"/>
                  </a:moveTo>
                  <a:cubicBezTo>
                    <a:pt x="357" y="83"/>
                    <a:pt x="370" y="84"/>
                    <a:pt x="383" y="83"/>
                  </a:cubicBezTo>
                  <a:cubicBezTo>
                    <a:pt x="379" y="80"/>
                    <a:pt x="374" y="78"/>
                    <a:pt x="373" y="73"/>
                  </a:cubicBezTo>
                  <a:cubicBezTo>
                    <a:pt x="367" y="72"/>
                    <a:pt x="358" y="75"/>
                    <a:pt x="350" y="74"/>
                  </a:cubicBezTo>
                  <a:close/>
                  <a:moveTo>
                    <a:pt x="132" y="76"/>
                  </a:moveTo>
                  <a:cubicBezTo>
                    <a:pt x="134" y="75"/>
                    <a:pt x="135" y="74"/>
                    <a:pt x="137" y="74"/>
                  </a:cubicBezTo>
                  <a:cubicBezTo>
                    <a:pt x="136" y="71"/>
                    <a:pt x="132" y="74"/>
                    <a:pt x="132" y="76"/>
                  </a:cubicBezTo>
                  <a:close/>
                  <a:moveTo>
                    <a:pt x="280" y="76"/>
                  </a:moveTo>
                  <a:cubicBezTo>
                    <a:pt x="281" y="76"/>
                    <a:pt x="282" y="77"/>
                    <a:pt x="283" y="77"/>
                  </a:cubicBezTo>
                  <a:cubicBezTo>
                    <a:pt x="284" y="75"/>
                    <a:pt x="286" y="75"/>
                    <a:pt x="289" y="76"/>
                  </a:cubicBezTo>
                  <a:cubicBezTo>
                    <a:pt x="289" y="74"/>
                    <a:pt x="291" y="74"/>
                    <a:pt x="292" y="73"/>
                  </a:cubicBezTo>
                  <a:cubicBezTo>
                    <a:pt x="287" y="73"/>
                    <a:pt x="283" y="72"/>
                    <a:pt x="280" y="76"/>
                  </a:cubicBezTo>
                  <a:close/>
                  <a:moveTo>
                    <a:pt x="583" y="124"/>
                  </a:moveTo>
                  <a:cubicBezTo>
                    <a:pt x="580" y="120"/>
                    <a:pt x="576" y="117"/>
                    <a:pt x="574" y="113"/>
                  </a:cubicBezTo>
                  <a:cubicBezTo>
                    <a:pt x="566" y="113"/>
                    <a:pt x="560" y="107"/>
                    <a:pt x="558" y="99"/>
                  </a:cubicBezTo>
                  <a:cubicBezTo>
                    <a:pt x="552" y="100"/>
                    <a:pt x="546" y="95"/>
                    <a:pt x="545" y="90"/>
                  </a:cubicBezTo>
                  <a:cubicBezTo>
                    <a:pt x="533" y="89"/>
                    <a:pt x="528" y="77"/>
                    <a:pt x="516" y="73"/>
                  </a:cubicBezTo>
                  <a:cubicBezTo>
                    <a:pt x="533" y="95"/>
                    <a:pt x="560" y="108"/>
                    <a:pt x="583" y="124"/>
                  </a:cubicBezTo>
                  <a:close/>
                  <a:moveTo>
                    <a:pt x="155" y="82"/>
                  </a:moveTo>
                  <a:cubicBezTo>
                    <a:pt x="162" y="85"/>
                    <a:pt x="167" y="91"/>
                    <a:pt x="175" y="94"/>
                  </a:cubicBezTo>
                  <a:cubicBezTo>
                    <a:pt x="178" y="90"/>
                    <a:pt x="180" y="85"/>
                    <a:pt x="183" y="82"/>
                  </a:cubicBezTo>
                  <a:cubicBezTo>
                    <a:pt x="174" y="78"/>
                    <a:pt x="161" y="70"/>
                    <a:pt x="155" y="82"/>
                  </a:cubicBezTo>
                  <a:close/>
                  <a:moveTo>
                    <a:pt x="337" y="76"/>
                  </a:moveTo>
                  <a:cubicBezTo>
                    <a:pt x="339" y="78"/>
                    <a:pt x="343" y="79"/>
                    <a:pt x="343" y="83"/>
                  </a:cubicBezTo>
                  <a:cubicBezTo>
                    <a:pt x="345" y="81"/>
                    <a:pt x="347" y="81"/>
                    <a:pt x="349" y="79"/>
                  </a:cubicBezTo>
                  <a:cubicBezTo>
                    <a:pt x="346" y="80"/>
                    <a:pt x="348" y="78"/>
                    <a:pt x="347" y="77"/>
                  </a:cubicBezTo>
                  <a:cubicBezTo>
                    <a:pt x="342" y="77"/>
                    <a:pt x="340" y="74"/>
                    <a:pt x="337" y="76"/>
                  </a:cubicBezTo>
                  <a:close/>
                  <a:moveTo>
                    <a:pt x="237" y="90"/>
                  </a:moveTo>
                  <a:cubicBezTo>
                    <a:pt x="244" y="91"/>
                    <a:pt x="247" y="83"/>
                    <a:pt x="250" y="78"/>
                  </a:cubicBezTo>
                  <a:cubicBezTo>
                    <a:pt x="243" y="73"/>
                    <a:pt x="237" y="84"/>
                    <a:pt x="237" y="90"/>
                  </a:cubicBezTo>
                  <a:close/>
                  <a:moveTo>
                    <a:pt x="286" y="79"/>
                  </a:moveTo>
                  <a:cubicBezTo>
                    <a:pt x="289" y="84"/>
                    <a:pt x="301" y="79"/>
                    <a:pt x="306" y="77"/>
                  </a:cubicBezTo>
                  <a:cubicBezTo>
                    <a:pt x="301" y="76"/>
                    <a:pt x="291" y="77"/>
                    <a:pt x="286" y="79"/>
                  </a:cubicBezTo>
                  <a:close/>
                  <a:moveTo>
                    <a:pt x="391" y="84"/>
                  </a:moveTo>
                  <a:cubicBezTo>
                    <a:pt x="399" y="87"/>
                    <a:pt x="410" y="85"/>
                    <a:pt x="417" y="86"/>
                  </a:cubicBezTo>
                  <a:cubicBezTo>
                    <a:pt x="407" y="82"/>
                    <a:pt x="396" y="76"/>
                    <a:pt x="382" y="77"/>
                  </a:cubicBezTo>
                  <a:cubicBezTo>
                    <a:pt x="385" y="78"/>
                    <a:pt x="387" y="82"/>
                    <a:pt x="391" y="84"/>
                  </a:cubicBezTo>
                  <a:close/>
                  <a:moveTo>
                    <a:pt x="137" y="79"/>
                  </a:moveTo>
                  <a:cubicBezTo>
                    <a:pt x="139" y="79"/>
                    <a:pt x="141" y="82"/>
                    <a:pt x="145" y="80"/>
                  </a:cubicBezTo>
                  <a:cubicBezTo>
                    <a:pt x="144" y="76"/>
                    <a:pt x="139" y="76"/>
                    <a:pt x="137" y="79"/>
                  </a:cubicBezTo>
                  <a:close/>
                  <a:moveTo>
                    <a:pt x="321" y="80"/>
                  </a:moveTo>
                  <a:cubicBezTo>
                    <a:pt x="325" y="83"/>
                    <a:pt x="330" y="84"/>
                    <a:pt x="338" y="83"/>
                  </a:cubicBezTo>
                  <a:cubicBezTo>
                    <a:pt x="335" y="77"/>
                    <a:pt x="327" y="76"/>
                    <a:pt x="321" y="80"/>
                  </a:cubicBezTo>
                  <a:close/>
                  <a:moveTo>
                    <a:pt x="202" y="78"/>
                  </a:moveTo>
                  <a:cubicBezTo>
                    <a:pt x="201" y="80"/>
                    <a:pt x="200" y="82"/>
                    <a:pt x="199" y="83"/>
                  </a:cubicBezTo>
                  <a:cubicBezTo>
                    <a:pt x="207" y="86"/>
                    <a:pt x="224" y="104"/>
                    <a:pt x="230" y="91"/>
                  </a:cubicBezTo>
                  <a:cubicBezTo>
                    <a:pt x="221" y="86"/>
                    <a:pt x="211" y="81"/>
                    <a:pt x="202" y="78"/>
                  </a:cubicBezTo>
                  <a:close/>
                  <a:moveTo>
                    <a:pt x="97" y="84"/>
                  </a:moveTo>
                  <a:cubicBezTo>
                    <a:pt x="103" y="86"/>
                    <a:pt x="104" y="81"/>
                    <a:pt x="107" y="79"/>
                  </a:cubicBezTo>
                  <a:cubicBezTo>
                    <a:pt x="103" y="79"/>
                    <a:pt x="100" y="81"/>
                    <a:pt x="97" y="84"/>
                  </a:cubicBezTo>
                  <a:close/>
                  <a:moveTo>
                    <a:pt x="122" y="80"/>
                  </a:moveTo>
                  <a:cubicBezTo>
                    <a:pt x="124" y="81"/>
                    <a:pt x="126" y="79"/>
                    <a:pt x="124" y="79"/>
                  </a:cubicBezTo>
                  <a:cubicBezTo>
                    <a:pt x="124" y="80"/>
                    <a:pt x="122" y="78"/>
                    <a:pt x="122" y="80"/>
                  </a:cubicBezTo>
                  <a:close/>
                  <a:moveTo>
                    <a:pt x="256" y="80"/>
                  </a:moveTo>
                  <a:cubicBezTo>
                    <a:pt x="253" y="85"/>
                    <a:pt x="249" y="88"/>
                    <a:pt x="247" y="93"/>
                  </a:cubicBezTo>
                  <a:cubicBezTo>
                    <a:pt x="255" y="92"/>
                    <a:pt x="260" y="88"/>
                    <a:pt x="264" y="83"/>
                  </a:cubicBezTo>
                  <a:cubicBezTo>
                    <a:pt x="261" y="83"/>
                    <a:pt x="259" y="81"/>
                    <a:pt x="256" y="80"/>
                  </a:cubicBezTo>
                  <a:close/>
                  <a:moveTo>
                    <a:pt x="277" y="84"/>
                  </a:moveTo>
                  <a:cubicBezTo>
                    <a:pt x="281" y="84"/>
                    <a:pt x="283" y="85"/>
                    <a:pt x="285" y="83"/>
                  </a:cubicBezTo>
                  <a:cubicBezTo>
                    <a:pt x="283" y="81"/>
                    <a:pt x="278" y="80"/>
                    <a:pt x="277" y="84"/>
                  </a:cubicBezTo>
                  <a:close/>
                  <a:moveTo>
                    <a:pt x="295" y="86"/>
                  </a:moveTo>
                  <a:cubicBezTo>
                    <a:pt x="301" y="85"/>
                    <a:pt x="311" y="87"/>
                    <a:pt x="315" y="83"/>
                  </a:cubicBezTo>
                  <a:cubicBezTo>
                    <a:pt x="310" y="79"/>
                    <a:pt x="300" y="83"/>
                    <a:pt x="295" y="86"/>
                  </a:cubicBezTo>
                  <a:close/>
                  <a:moveTo>
                    <a:pt x="127" y="83"/>
                  </a:moveTo>
                  <a:cubicBezTo>
                    <a:pt x="129" y="84"/>
                    <a:pt x="130" y="86"/>
                    <a:pt x="134" y="86"/>
                  </a:cubicBezTo>
                  <a:cubicBezTo>
                    <a:pt x="134" y="85"/>
                    <a:pt x="137" y="85"/>
                    <a:pt x="138" y="83"/>
                  </a:cubicBezTo>
                  <a:cubicBezTo>
                    <a:pt x="137" y="82"/>
                    <a:pt x="135" y="81"/>
                    <a:pt x="133" y="82"/>
                  </a:cubicBezTo>
                  <a:cubicBezTo>
                    <a:pt x="133" y="84"/>
                    <a:pt x="131" y="84"/>
                    <a:pt x="129" y="84"/>
                  </a:cubicBezTo>
                  <a:cubicBezTo>
                    <a:pt x="128" y="83"/>
                    <a:pt x="131" y="82"/>
                    <a:pt x="128" y="82"/>
                  </a:cubicBezTo>
                  <a:cubicBezTo>
                    <a:pt x="128" y="82"/>
                    <a:pt x="127" y="82"/>
                    <a:pt x="127" y="83"/>
                  </a:cubicBezTo>
                  <a:close/>
                  <a:moveTo>
                    <a:pt x="457" y="85"/>
                  </a:moveTo>
                  <a:cubicBezTo>
                    <a:pt x="454" y="86"/>
                    <a:pt x="453" y="81"/>
                    <a:pt x="451" y="83"/>
                  </a:cubicBezTo>
                  <a:cubicBezTo>
                    <a:pt x="453" y="83"/>
                    <a:pt x="456" y="88"/>
                    <a:pt x="457" y="85"/>
                  </a:cubicBezTo>
                  <a:close/>
                  <a:moveTo>
                    <a:pt x="591" y="130"/>
                  </a:moveTo>
                  <a:cubicBezTo>
                    <a:pt x="592" y="131"/>
                    <a:pt x="594" y="131"/>
                    <a:pt x="595" y="133"/>
                  </a:cubicBezTo>
                  <a:cubicBezTo>
                    <a:pt x="595" y="134"/>
                    <a:pt x="595" y="135"/>
                    <a:pt x="595" y="136"/>
                  </a:cubicBezTo>
                  <a:cubicBezTo>
                    <a:pt x="600" y="141"/>
                    <a:pt x="603" y="148"/>
                    <a:pt x="609" y="150"/>
                  </a:cubicBezTo>
                  <a:cubicBezTo>
                    <a:pt x="599" y="121"/>
                    <a:pt x="572" y="102"/>
                    <a:pt x="548" y="85"/>
                  </a:cubicBezTo>
                  <a:cubicBezTo>
                    <a:pt x="544" y="85"/>
                    <a:pt x="541" y="82"/>
                    <a:pt x="539" y="83"/>
                  </a:cubicBezTo>
                  <a:cubicBezTo>
                    <a:pt x="558" y="96"/>
                    <a:pt x="578" y="110"/>
                    <a:pt x="591" y="130"/>
                  </a:cubicBezTo>
                  <a:close/>
                  <a:moveTo>
                    <a:pt x="423" y="83"/>
                  </a:moveTo>
                  <a:cubicBezTo>
                    <a:pt x="423" y="85"/>
                    <a:pt x="425" y="85"/>
                    <a:pt x="424" y="86"/>
                  </a:cubicBezTo>
                  <a:cubicBezTo>
                    <a:pt x="427" y="85"/>
                    <a:pt x="430" y="92"/>
                    <a:pt x="433" y="88"/>
                  </a:cubicBezTo>
                  <a:cubicBezTo>
                    <a:pt x="431" y="87"/>
                    <a:pt x="427" y="86"/>
                    <a:pt x="425" y="83"/>
                  </a:cubicBezTo>
                  <a:cubicBezTo>
                    <a:pt x="425" y="83"/>
                    <a:pt x="424" y="84"/>
                    <a:pt x="423" y="83"/>
                  </a:cubicBezTo>
                  <a:close/>
                  <a:moveTo>
                    <a:pt x="185" y="95"/>
                  </a:moveTo>
                  <a:cubicBezTo>
                    <a:pt x="187" y="93"/>
                    <a:pt x="188" y="87"/>
                    <a:pt x="191" y="87"/>
                  </a:cubicBezTo>
                  <a:cubicBezTo>
                    <a:pt x="191" y="85"/>
                    <a:pt x="189" y="84"/>
                    <a:pt x="186" y="83"/>
                  </a:cubicBezTo>
                  <a:cubicBezTo>
                    <a:pt x="187" y="88"/>
                    <a:pt x="183" y="92"/>
                    <a:pt x="185" y="95"/>
                  </a:cubicBezTo>
                  <a:close/>
                  <a:moveTo>
                    <a:pt x="156" y="87"/>
                  </a:moveTo>
                  <a:cubicBezTo>
                    <a:pt x="154" y="86"/>
                    <a:pt x="153" y="83"/>
                    <a:pt x="151" y="85"/>
                  </a:cubicBezTo>
                  <a:cubicBezTo>
                    <a:pt x="152" y="86"/>
                    <a:pt x="155" y="88"/>
                    <a:pt x="156" y="87"/>
                  </a:cubicBezTo>
                  <a:close/>
                  <a:moveTo>
                    <a:pt x="115" y="91"/>
                  </a:moveTo>
                  <a:cubicBezTo>
                    <a:pt x="118" y="91"/>
                    <a:pt x="119" y="93"/>
                    <a:pt x="123" y="93"/>
                  </a:cubicBezTo>
                  <a:cubicBezTo>
                    <a:pt x="125" y="91"/>
                    <a:pt x="128" y="90"/>
                    <a:pt x="130" y="88"/>
                  </a:cubicBezTo>
                  <a:cubicBezTo>
                    <a:pt x="125" y="87"/>
                    <a:pt x="118" y="84"/>
                    <a:pt x="115" y="91"/>
                  </a:cubicBezTo>
                  <a:close/>
                  <a:moveTo>
                    <a:pt x="334" y="86"/>
                  </a:moveTo>
                  <a:cubicBezTo>
                    <a:pt x="337" y="90"/>
                    <a:pt x="343" y="87"/>
                    <a:pt x="347" y="88"/>
                  </a:cubicBezTo>
                  <a:cubicBezTo>
                    <a:pt x="346" y="84"/>
                    <a:pt x="339" y="88"/>
                    <a:pt x="334" y="86"/>
                  </a:cubicBezTo>
                  <a:close/>
                  <a:moveTo>
                    <a:pt x="79" y="94"/>
                  </a:moveTo>
                  <a:cubicBezTo>
                    <a:pt x="82" y="92"/>
                    <a:pt x="86" y="90"/>
                    <a:pt x="88" y="86"/>
                  </a:cubicBezTo>
                  <a:cubicBezTo>
                    <a:pt x="84" y="87"/>
                    <a:pt x="77" y="91"/>
                    <a:pt x="79" y="94"/>
                  </a:cubicBezTo>
                  <a:close/>
                  <a:moveTo>
                    <a:pt x="147" y="87"/>
                  </a:moveTo>
                  <a:cubicBezTo>
                    <a:pt x="144" y="88"/>
                    <a:pt x="142" y="90"/>
                    <a:pt x="140" y="92"/>
                  </a:cubicBezTo>
                  <a:cubicBezTo>
                    <a:pt x="150" y="97"/>
                    <a:pt x="159" y="103"/>
                    <a:pt x="168" y="108"/>
                  </a:cubicBezTo>
                  <a:cubicBezTo>
                    <a:pt x="169" y="105"/>
                    <a:pt x="172" y="103"/>
                    <a:pt x="173" y="99"/>
                  </a:cubicBezTo>
                  <a:cubicBezTo>
                    <a:pt x="164" y="95"/>
                    <a:pt x="156" y="91"/>
                    <a:pt x="147" y="87"/>
                  </a:cubicBezTo>
                  <a:close/>
                  <a:moveTo>
                    <a:pt x="313" y="88"/>
                  </a:moveTo>
                  <a:cubicBezTo>
                    <a:pt x="310" y="89"/>
                    <a:pt x="304" y="88"/>
                    <a:pt x="302" y="90"/>
                  </a:cubicBezTo>
                  <a:cubicBezTo>
                    <a:pt x="308" y="92"/>
                    <a:pt x="315" y="90"/>
                    <a:pt x="323" y="90"/>
                  </a:cubicBezTo>
                  <a:cubicBezTo>
                    <a:pt x="322" y="86"/>
                    <a:pt x="316" y="88"/>
                    <a:pt x="313" y="88"/>
                  </a:cubicBezTo>
                  <a:close/>
                  <a:moveTo>
                    <a:pt x="191" y="104"/>
                  </a:moveTo>
                  <a:cubicBezTo>
                    <a:pt x="198" y="102"/>
                    <a:pt x="205" y="99"/>
                    <a:pt x="214" y="99"/>
                  </a:cubicBezTo>
                  <a:cubicBezTo>
                    <a:pt x="209" y="94"/>
                    <a:pt x="204" y="90"/>
                    <a:pt x="197" y="88"/>
                  </a:cubicBezTo>
                  <a:cubicBezTo>
                    <a:pt x="195" y="94"/>
                    <a:pt x="194" y="99"/>
                    <a:pt x="191" y="104"/>
                  </a:cubicBezTo>
                  <a:close/>
                  <a:moveTo>
                    <a:pt x="504" y="102"/>
                  </a:moveTo>
                  <a:cubicBezTo>
                    <a:pt x="514" y="107"/>
                    <a:pt x="521" y="114"/>
                    <a:pt x="530" y="119"/>
                  </a:cubicBezTo>
                  <a:cubicBezTo>
                    <a:pt x="523" y="102"/>
                    <a:pt x="505" y="94"/>
                    <a:pt x="485" y="89"/>
                  </a:cubicBezTo>
                  <a:cubicBezTo>
                    <a:pt x="490" y="95"/>
                    <a:pt x="499" y="97"/>
                    <a:pt x="504" y="102"/>
                  </a:cubicBezTo>
                  <a:close/>
                  <a:moveTo>
                    <a:pt x="378" y="91"/>
                  </a:moveTo>
                  <a:cubicBezTo>
                    <a:pt x="387" y="94"/>
                    <a:pt x="395" y="98"/>
                    <a:pt x="403" y="102"/>
                  </a:cubicBezTo>
                  <a:cubicBezTo>
                    <a:pt x="397" y="96"/>
                    <a:pt x="391" y="87"/>
                    <a:pt x="378" y="91"/>
                  </a:cubicBezTo>
                  <a:close/>
                  <a:moveTo>
                    <a:pt x="516" y="96"/>
                  </a:moveTo>
                  <a:cubicBezTo>
                    <a:pt x="518" y="96"/>
                    <a:pt x="519" y="97"/>
                    <a:pt x="520" y="96"/>
                  </a:cubicBezTo>
                  <a:cubicBezTo>
                    <a:pt x="517" y="94"/>
                    <a:pt x="513" y="92"/>
                    <a:pt x="509" y="90"/>
                  </a:cubicBezTo>
                  <a:cubicBezTo>
                    <a:pt x="510" y="93"/>
                    <a:pt x="516" y="92"/>
                    <a:pt x="516" y="96"/>
                  </a:cubicBezTo>
                  <a:close/>
                  <a:moveTo>
                    <a:pt x="342" y="92"/>
                  </a:moveTo>
                  <a:cubicBezTo>
                    <a:pt x="344" y="93"/>
                    <a:pt x="346" y="94"/>
                    <a:pt x="349" y="94"/>
                  </a:cubicBezTo>
                  <a:cubicBezTo>
                    <a:pt x="349" y="92"/>
                    <a:pt x="351" y="92"/>
                    <a:pt x="351" y="91"/>
                  </a:cubicBezTo>
                  <a:cubicBezTo>
                    <a:pt x="347" y="91"/>
                    <a:pt x="344" y="91"/>
                    <a:pt x="342" y="92"/>
                  </a:cubicBezTo>
                  <a:close/>
                  <a:moveTo>
                    <a:pt x="379" y="94"/>
                  </a:moveTo>
                  <a:cubicBezTo>
                    <a:pt x="379" y="92"/>
                    <a:pt x="376" y="93"/>
                    <a:pt x="375" y="91"/>
                  </a:cubicBezTo>
                  <a:cubicBezTo>
                    <a:pt x="375" y="94"/>
                    <a:pt x="377" y="94"/>
                    <a:pt x="379" y="94"/>
                  </a:cubicBezTo>
                  <a:close/>
                  <a:moveTo>
                    <a:pt x="436" y="110"/>
                  </a:moveTo>
                  <a:cubicBezTo>
                    <a:pt x="437" y="109"/>
                    <a:pt x="438" y="108"/>
                    <a:pt x="440" y="108"/>
                  </a:cubicBezTo>
                  <a:cubicBezTo>
                    <a:pt x="440" y="111"/>
                    <a:pt x="442" y="112"/>
                    <a:pt x="444" y="113"/>
                  </a:cubicBezTo>
                  <a:cubicBezTo>
                    <a:pt x="450" y="113"/>
                    <a:pt x="457" y="118"/>
                    <a:pt x="464" y="120"/>
                  </a:cubicBezTo>
                  <a:cubicBezTo>
                    <a:pt x="458" y="111"/>
                    <a:pt x="450" y="108"/>
                    <a:pt x="442" y="102"/>
                  </a:cubicBezTo>
                  <a:cubicBezTo>
                    <a:pt x="439" y="100"/>
                    <a:pt x="437" y="97"/>
                    <a:pt x="434" y="96"/>
                  </a:cubicBezTo>
                  <a:cubicBezTo>
                    <a:pt x="425" y="91"/>
                    <a:pt x="413" y="93"/>
                    <a:pt x="403" y="91"/>
                  </a:cubicBezTo>
                  <a:cubicBezTo>
                    <a:pt x="413" y="99"/>
                    <a:pt x="422" y="107"/>
                    <a:pt x="436" y="110"/>
                  </a:cubicBezTo>
                  <a:close/>
                  <a:moveTo>
                    <a:pt x="233" y="94"/>
                  </a:moveTo>
                  <a:cubicBezTo>
                    <a:pt x="234" y="95"/>
                    <a:pt x="235" y="94"/>
                    <a:pt x="235" y="93"/>
                  </a:cubicBezTo>
                  <a:cubicBezTo>
                    <a:pt x="234" y="93"/>
                    <a:pt x="234" y="92"/>
                    <a:pt x="233" y="92"/>
                  </a:cubicBezTo>
                  <a:cubicBezTo>
                    <a:pt x="233" y="93"/>
                    <a:pt x="232" y="93"/>
                    <a:pt x="233" y="94"/>
                  </a:cubicBezTo>
                  <a:close/>
                  <a:moveTo>
                    <a:pt x="105" y="96"/>
                  </a:moveTo>
                  <a:cubicBezTo>
                    <a:pt x="109" y="102"/>
                    <a:pt x="117" y="102"/>
                    <a:pt x="120" y="96"/>
                  </a:cubicBezTo>
                  <a:cubicBezTo>
                    <a:pt x="115" y="94"/>
                    <a:pt x="107" y="90"/>
                    <a:pt x="105" y="96"/>
                  </a:cubicBezTo>
                  <a:close/>
                  <a:moveTo>
                    <a:pt x="133" y="98"/>
                  </a:moveTo>
                  <a:cubicBezTo>
                    <a:pt x="144" y="103"/>
                    <a:pt x="154" y="108"/>
                    <a:pt x="165" y="113"/>
                  </a:cubicBezTo>
                  <a:cubicBezTo>
                    <a:pt x="165" y="110"/>
                    <a:pt x="161" y="111"/>
                    <a:pt x="162" y="108"/>
                  </a:cubicBezTo>
                  <a:cubicBezTo>
                    <a:pt x="151" y="105"/>
                    <a:pt x="149" y="98"/>
                    <a:pt x="140" y="97"/>
                  </a:cubicBezTo>
                  <a:cubicBezTo>
                    <a:pt x="140" y="96"/>
                    <a:pt x="139" y="95"/>
                    <a:pt x="139" y="94"/>
                  </a:cubicBezTo>
                  <a:cubicBezTo>
                    <a:pt x="138" y="94"/>
                    <a:pt x="137" y="94"/>
                    <a:pt x="137" y="93"/>
                  </a:cubicBezTo>
                  <a:cubicBezTo>
                    <a:pt x="136" y="96"/>
                    <a:pt x="134" y="96"/>
                    <a:pt x="133" y="98"/>
                  </a:cubicBezTo>
                  <a:close/>
                  <a:moveTo>
                    <a:pt x="278" y="94"/>
                  </a:moveTo>
                  <a:cubicBezTo>
                    <a:pt x="278" y="95"/>
                    <a:pt x="277" y="96"/>
                    <a:pt x="278" y="96"/>
                  </a:cubicBezTo>
                  <a:cubicBezTo>
                    <a:pt x="279" y="95"/>
                    <a:pt x="280" y="95"/>
                    <a:pt x="282" y="95"/>
                  </a:cubicBezTo>
                  <a:cubicBezTo>
                    <a:pt x="281" y="92"/>
                    <a:pt x="280" y="94"/>
                    <a:pt x="278" y="94"/>
                  </a:cubicBezTo>
                  <a:close/>
                  <a:moveTo>
                    <a:pt x="253" y="99"/>
                  </a:moveTo>
                  <a:cubicBezTo>
                    <a:pt x="258" y="101"/>
                    <a:pt x="270" y="98"/>
                    <a:pt x="273" y="96"/>
                  </a:cubicBezTo>
                  <a:cubicBezTo>
                    <a:pt x="267" y="94"/>
                    <a:pt x="256" y="94"/>
                    <a:pt x="253" y="99"/>
                  </a:cubicBezTo>
                  <a:close/>
                  <a:moveTo>
                    <a:pt x="310" y="96"/>
                  </a:moveTo>
                  <a:cubicBezTo>
                    <a:pt x="316" y="99"/>
                    <a:pt x="319" y="105"/>
                    <a:pt x="329" y="104"/>
                  </a:cubicBezTo>
                  <a:cubicBezTo>
                    <a:pt x="329" y="100"/>
                    <a:pt x="333" y="100"/>
                    <a:pt x="334" y="96"/>
                  </a:cubicBezTo>
                  <a:cubicBezTo>
                    <a:pt x="327" y="96"/>
                    <a:pt x="317" y="94"/>
                    <a:pt x="310" y="96"/>
                  </a:cubicBezTo>
                  <a:close/>
                  <a:moveTo>
                    <a:pt x="311" y="104"/>
                  </a:moveTo>
                  <a:cubicBezTo>
                    <a:pt x="305" y="102"/>
                    <a:pt x="291" y="90"/>
                    <a:pt x="290" y="104"/>
                  </a:cubicBezTo>
                  <a:cubicBezTo>
                    <a:pt x="297" y="108"/>
                    <a:pt x="304" y="112"/>
                    <a:pt x="313" y="110"/>
                  </a:cubicBezTo>
                  <a:cubicBezTo>
                    <a:pt x="312" y="108"/>
                    <a:pt x="311" y="106"/>
                    <a:pt x="311" y="104"/>
                  </a:cubicBezTo>
                  <a:close/>
                  <a:moveTo>
                    <a:pt x="308" y="100"/>
                  </a:moveTo>
                  <a:cubicBezTo>
                    <a:pt x="308" y="97"/>
                    <a:pt x="306" y="97"/>
                    <a:pt x="304" y="97"/>
                  </a:cubicBezTo>
                  <a:cubicBezTo>
                    <a:pt x="304" y="99"/>
                    <a:pt x="307" y="99"/>
                    <a:pt x="308" y="100"/>
                  </a:cubicBezTo>
                  <a:close/>
                  <a:moveTo>
                    <a:pt x="388" y="99"/>
                  </a:moveTo>
                  <a:cubicBezTo>
                    <a:pt x="389" y="99"/>
                    <a:pt x="389" y="99"/>
                    <a:pt x="390" y="100"/>
                  </a:cubicBezTo>
                  <a:cubicBezTo>
                    <a:pt x="391" y="98"/>
                    <a:pt x="385" y="97"/>
                    <a:pt x="387" y="98"/>
                  </a:cubicBezTo>
                  <a:cubicBezTo>
                    <a:pt x="387" y="98"/>
                    <a:pt x="388" y="99"/>
                    <a:pt x="388" y="99"/>
                  </a:cubicBezTo>
                  <a:close/>
                  <a:moveTo>
                    <a:pt x="186" y="102"/>
                  </a:moveTo>
                  <a:cubicBezTo>
                    <a:pt x="188" y="103"/>
                    <a:pt x="189" y="98"/>
                    <a:pt x="187" y="98"/>
                  </a:cubicBezTo>
                  <a:cubicBezTo>
                    <a:pt x="188" y="100"/>
                    <a:pt x="186" y="100"/>
                    <a:pt x="186" y="102"/>
                  </a:cubicBezTo>
                  <a:close/>
                  <a:moveTo>
                    <a:pt x="356" y="99"/>
                  </a:moveTo>
                  <a:cubicBezTo>
                    <a:pt x="366" y="105"/>
                    <a:pt x="375" y="111"/>
                    <a:pt x="385" y="116"/>
                  </a:cubicBezTo>
                  <a:cubicBezTo>
                    <a:pt x="385" y="114"/>
                    <a:pt x="387" y="115"/>
                    <a:pt x="386" y="113"/>
                  </a:cubicBezTo>
                  <a:cubicBezTo>
                    <a:pt x="375" y="107"/>
                    <a:pt x="369" y="97"/>
                    <a:pt x="356" y="99"/>
                  </a:cubicBezTo>
                  <a:close/>
                  <a:moveTo>
                    <a:pt x="448" y="100"/>
                  </a:moveTo>
                  <a:cubicBezTo>
                    <a:pt x="447" y="100"/>
                    <a:pt x="444" y="98"/>
                    <a:pt x="443" y="99"/>
                  </a:cubicBezTo>
                  <a:cubicBezTo>
                    <a:pt x="444" y="99"/>
                    <a:pt x="447" y="101"/>
                    <a:pt x="448" y="100"/>
                  </a:cubicBezTo>
                  <a:close/>
                  <a:moveTo>
                    <a:pt x="98" y="102"/>
                  </a:moveTo>
                  <a:cubicBezTo>
                    <a:pt x="102" y="103"/>
                    <a:pt x="106" y="107"/>
                    <a:pt x="109" y="104"/>
                  </a:cubicBezTo>
                  <a:cubicBezTo>
                    <a:pt x="106" y="102"/>
                    <a:pt x="104" y="99"/>
                    <a:pt x="101" y="99"/>
                  </a:cubicBezTo>
                  <a:cubicBezTo>
                    <a:pt x="100" y="100"/>
                    <a:pt x="98" y="100"/>
                    <a:pt x="98" y="102"/>
                  </a:cubicBezTo>
                  <a:close/>
                  <a:moveTo>
                    <a:pt x="283" y="102"/>
                  </a:moveTo>
                  <a:cubicBezTo>
                    <a:pt x="283" y="101"/>
                    <a:pt x="285" y="102"/>
                    <a:pt x="286" y="102"/>
                  </a:cubicBezTo>
                  <a:cubicBezTo>
                    <a:pt x="286" y="101"/>
                    <a:pt x="286" y="100"/>
                    <a:pt x="286" y="99"/>
                  </a:cubicBezTo>
                  <a:cubicBezTo>
                    <a:pt x="283" y="98"/>
                    <a:pt x="282" y="101"/>
                    <a:pt x="283" y="102"/>
                  </a:cubicBezTo>
                  <a:close/>
                  <a:moveTo>
                    <a:pt x="332" y="104"/>
                  </a:moveTo>
                  <a:cubicBezTo>
                    <a:pt x="335" y="105"/>
                    <a:pt x="336" y="107"/>
                    <a:pt x="339" y="108"/>
                  </a:cubicBezTo>
                  <a:cubicBezTo>
                    <a:pt x="341" y="107"/>
                    <a:pt x="343" y="104"/>
                    <a:pt x="344" y="101"/>
                  </a:cubicBezTo>
                  <a:cubicBezTo>
                    <a:pt x="341" y="95"/>
                    <a:pt x="335" y="101"/>
                    <a:pt x="332" y="104"/>
                  </a:cubicBezTo>
                  <a:close/>
                  <a:moveTo>
                    <a:pt x="117" y="104"/>
                  </a:moveTo>
                  <a:cubicBezTo>
                    <a:pt x="118" y="105"/>
                    <a:pt x="119" y="106"/>
                    <a:pt x="121" y="105"/>
                  </a:cubicBezTo>
                  <a:cubicBezTo>
                    <a:pt x="120" y="101"/>
                    <a:pt x="124" y="102"/>
                    <a:pt x="125" y="99"/>
                  </a:cubicBezTo>
                  <a:cubicBezTo>
                    <a:pt x="122" y="101"/>
                    <a:pt x="118" y="101"/>
                    <a:pt x="117" y="104"/>
                  </a:cubicBezTo>
                  <a:close/>
                  <a:moveTo>
                    <a:pt x="484" y="105"/>
                  </a:moveTo>
                  <a:cubicBezTo>
                    <a:pt x="481" y="103"/>
                    <a:pt x="477" y="99"/>
                    <a:pt x="475" y="100"/>
                  </a:cubicBezTo>
                  <a:cubicBezTo>
                    <a:pt x="477" y="102"/>
                    <a:pt x="480" y="103"/>
                    <a:pt x="484" y="105"/>
                  </a:cubicBezTo>
                  <a:close/>
                  <a:moveTo>
                    <a:pt x="546" y="109"/>
                  </a:moveTo>
                  <a:cubicBezTo>
                    <a:pt x="540" y="106"/>
                    <a:pt x="539" y="100"/>
                    <a:pt x="532" y="99"/>
                  </a:cubicBezTo>
                  <a:cubicBezTo>
                    <a:pt x="532" y="101"/>
                    <a:pt x="532" y="102"/>
                    <a:pt x="531" y="102"/>
                  </a:cubicBezTo>
                  <a:cubicBezTo>
                    <a:pt x="536" y="104"/>
                    <a:pt x="541" y="108"/>
                    <a:pt x="546" y="109"/>
                  </a:cubicBezTo>
                  <a:close/>
                  <a:moveTo>
                    <a:pt x="586" y="111"/>
                  </a:moveTo>
                  <a:cubicBezTo>
                    <a:pt x="583" y="106"/>
                    <a:pt x="579" y="102"/>
                    <a:pt x="574" y="99"/>
                  </a:cubicBezTo>
                  <a:cubicBezTo>
                    <a:pt x="577" y="103"/>
                    <a:pt x="581" y="107"/>
                    <a:pt x="586" y="111"/>
                  </a:cubicBezTo>
                  <a:close/>
                  <a:moveTo>
                    <a:pt x="56" y="113"/>
                  </a:moveTo>
                  <a:cubicBezTo>
                    <a:pt x="63" y="114"/>
                    <a:pt x="66" y="106"/>
                    <a:pt x="70" y="102"/>
                  </a:cubicBezTo>
                  <a:cubicBezTo>
                    <a:pt x="64" y="100"/>
                    <a:pt x="58" y="107"/>
                    <a:pt x="56" y="113"/>
                  </a:cubicBezTo>
                  <a:close/>
                  <a:moveTo>
                    <a:pt x="123" y="108"/>
                  </a:moveTo>
                  <a:cubicBezTo>
                    <a:pt x="126" y="110"/>
                    <a:pt x="128" y="112"/>
                    <a:pt x="131" y="113"/>
                  </a:cubicBezTo>
                  <a:cubicBezTo>
                    <a:pt x="133" y="109"/>
                    <a:pt x="136" y="107"/>
                    <a:pt x="138" y="104"/>
                  </a:cubicBezTo>
                  <a:cubicBezTo>
                    <a:pt x="132" y="99"/>
                    <a:pt x="125" y="101"/>
                    <a:pt x="123" y="108"/>
                  </a:cubicBezTo>
                  <a:close/>
                  <a:moveTo>
                    <a:pt x="272" y="109"/>
                  </a:moveTo>
                  <a:cubicBezTo>
                    <a:pt x="273" y="108"/>
                    <a:pt x="274" y="107"/>
                    <a:pt x="274" y="104"/>
                  </a:cubicBezTo>
                  <a:cubicBezTo>
                    <a:pt x="271" y="104"/>
                    <a:pt x="267" y="102"/>
                    <a:pt x="262" y="104"/>
                  </a:cubicBezTo>
                  <a:cubicBezTo>
                    <a:pt x="266" y="105"/>
                    <a:pt x="268" y="108"/>
                    <a:pt x="272" y="109"/>
                  </a:cubicBezTo>
                  <a:close/>
                  <a:moveTo>
                    <a:pt x="89" y="110"/>
                  </a:moveTo>
                  <a:cubicBezTo>
                    <a:pt x="92" y="111"/>
                    <a:pt x="95" y="113"/>
                    <a:pt x="97" y="115"/>
                  </a:cubicBezTo>
                  <a:cubicBezTo>
                    <a:pt x="98" y="111"/>
                    <a:pt x="103" y="111"/>
                    <a:pt x="103" y="107"/>
                  </a:cubicBezTo>
                  <a:cubicBezTo>
                    <a:pt x="97" y="104"/>
                    <a:pt x="92" y="103"/>
                    <a:pt x="89" y="110"/>
                  </a:cubicBezTo>
                  <a:close/>
                  <a:moveTo>
                    <a:pt x="242" y="106"/>
                  </a:moveTo>
                  <a:cubicBezTo>
                    <a:pt x="243" y="108"/>
                    <a:pt x="247" y="109"/>
                    <a:pt x="250" y="111"/>
                  </a:cubicBezTo>
                  <a:cubicBezTo>
                    <a:pt x="250" y="108"/>
                    <a:pt x="251" y="107"/>
                    <a:pt x="251" y="104"/>
                  </a:cubicBezTo>
                  <a:cubicBezTo>
                    <a:pt x="247" y="104"/>
                    <a:pt x="246" y="106"/>
                    <a:pt x="242" y="106"/>
                  </a:cubicBezTo>
                  <a:close/>
                  <a:moveTo>
                    <a:pt x="70" y="112"/>
                  </a:moveTo>
                  <a:cubicBezTo>
                    <a:pt x="73" y="111"/>
                    <a:pt x="75" y="109"/>
                    <a:pt x="76" y="106"/>
                  </a:cubicBezTo>
                  <a:cubicBezTo>
                    <a:pt x="76" y="106"/>
                    <a:pt x="75" y="105"/>
                    <a:pt x="75" y="105"/>
                  </a:cubicBezTo>
                  <a:cubicBezTo>
                    <a:pt x="74" y="107"/>
                    <a:pt x="69" y="109"/>
                    <a:pt x="70" y="112"/>
                  </a:cubicBezTo>
                  <a:close/>
                  <a:moveTo>
                    <a:pt x="180" y="108"/>
                  </a:moveTo>
                  <a:cubicBezTo>
                    <a:pt x="182" y="108"/>
                    <a:pt x="184" y="107"/>
                    <a:pt x="185" y="106"/>
                  </a:cubicBezTo>
                  <a:cubicBezTo>
                    <a:pt x="184" y="106"/>
                    <a:pt x="184" y="105"/>
                    <a:pt x="183" y="105"/>
                  </a:cubicBezTo>
                  <a:cubicBezTo>
                    <a:pt x="182" y="106"/>
                    <a:pt x="180" y="107"/>
                    <a:pt x="180" y="108"/>
                  </a:cubicBezTo>
                  <a:close/>
                  <a:moveTo>
                    <a:pt x="479" y="111"/>
                  </a:moveTo>
                  <a:cubicBezTo>
                    <a:pt x="477" y="108"/>
                    <a:pt x="471" y="105"/>
                    <a:pt x="468" y="105"/>
                  </a:cubicBezTo>
                  <a:cubicBezTo>
                    <a:pt x="471" y="108"/>
                    <a:pt x="475" y="110"/>
                    <a:pt x="479" y="111"/>
                  </a:cubicBezTo>
                  <a:close/>
                  <a:moveTo>
                    <a:pt x="255" y="113"/>
                  </a:moveTo>
                  <a:cubicBezTo>
                    <a:pt x="258" y="114"/>
                    <a:pt x="261" y="116"/>
                    <a:pt x="265" y="118"/>
                  </a:cubicBezTo>
                  <a:cubicBezTo>
                    <a:pt x="267" y="117"/>
                    <a:pt x="269" y="115"/>
                    <a:pt x="269" y="113"/>
                  </a:cubicBezTo>
                  <a:cubicBezTo>
                    <a:pt x="266" y="109"/>
                    <a:pt x="260" y="108"/>
                    <a:pt x="256" y="105"/>
                  </a:cubicBezTo>
                  <a:cubicBezTo>
                    <a:pt x="254" y="107"/>
                    <a:pt x="254" y="110"/>
                    <a:pt x="255" y="113"/>
                  </a:cubicBezTo>
                  <a:close/>
                  <a:moveTo>
                    <a:pt x="414" y="114"/>
                  </a:moveTo>
                  <a:cubicBezTo>
                    <a:pt x="415" y="116"/>
                    <a:pt x="412" y="115"/>
                    <a:pt x="413" y="117"/>
                  </a:cubicBezTo>
                  <a:cubicBezTo>
                    <a:pt x="417" y="120"/>
                    <a:pt x="421" y="123"/>
                    <a:pt x="425" y="125"/>
                  </a:cubicBezTo>
                  <a:cubicBezTo>
                    <a:pt x="426" y="123"/>
                    <a:pt x="428" y="123"/>
                    <a:pt x="428" y="120"/>
                  </a:cubicBezTo>
                  <a:cubicBezTo>
                    <a:pt x="419" y="116"/>
                    <a:pt x="414" y="108"/>
                    <a:pt x="403" y="105"/>
                  </a:cubicBezTo>
                  <a:cubicBezTo>
                    <a:pt x="406" y="109"/>
                    <a:pt x="412" y="110"/>
                    <a:pt x="414" y="114"/>
                  </a:cubicBezTo>
                  <a:close/>
                  <a:moveTo>
                    <a:pt x="116" y="109"/>
                  </a:moveTo>
                  <a:cubicBezTo>
                    <a:pt x="116" y="107"/>
                    <a:pt x="114" y="107"/>
                    <a:pt x="113" y="107"/>
                  </a:cubicBezTo>
                  <a:cubicBezTo>
                    <a:pt x="113" y="109"/>
                    <a:pt x="114" y="109"/>
                    <a:pt x="116" y="109"/>
                  </a:cubicBezTo>
                  <a:close/>
                  <a:moveTo>
                    <a:pt x="140" y="119"/>
                  </a:moveTo>
                  <a:cubicBezTo>
                    <a:pt x="144" y="121"/>
                    <a:pt x="146" y="123"/>
                    <a:pt x="149" y="125"/>
                  </a:cubicBezTo>
                  <a:cubicBezTo>
                    <a:pt x="154" y="122"/>
                    <a:pt x="159" y="119"/>
                    <a:pt x="163" y="116"/>
                  </a:cubicBezTo>
                  <a:cubicBezTo>
                    <a:pt x="158" y="111"/>
                    <a:pt x="151" y="109"/>
                    <a:pt x="144" y="107"/>
                  </a:cubicBezTo>
                  <a:cubicBezTo>
                    <a:pt x="143" y="111"/>
                    <a:pt x="141" y="116"/>
                    <a:pt x="140" y="119"/>
                  </a:cubicBezTo>
                  <a:close/>
                  <a:moveTo>
                    <a:pt x="552" y="110"/>
                  </a:moveTo>
                  <a:cubicBezTo>
                    <a:pt x="552" y="108"/>
                    <a:pt x="550" y="108"/>
                    <a:pt x="548" y="107"/>
                  </a:cubicBezTo>
                  <a:cubicBezTo>
                    <a:pt x="548" y="109"/>
                    <a:pt x="549" y="110"/>
                    <a:pt x="552" y="110"/>
                  </a:cubicBezTo>
                  <a:close/>
                  <a:moveTo>
                    <a:pt x="244" y="112"/>
                  </a:moveTo>
                  <a:cubicBezTo>
                    <a:pt x="243" y="109"/>
                    <a:pt x="241" y="109"/>
                    <a:pt x="238" y="108"/>
                  </a:cubicBezTo>
                  <a:cubicBezTo>
                    <a:pt x="239" y="110"/>
                    <a:pt x="243" y="110"/>
                    <a:pt x="244" y="112"/>
                  </a:cubicBezTo>
                  <a:close/>
                  <a:moveTo>
                    <a:pt x="457" y="108"/>
                  </a:moveTo>
                  <a:cubicBezTo>
                    <a:pt x="461" y="113"/>
                    <a:pt x="465" y="118"/>
                    <a:pt x="472" y="121"/>
                  </a:cubicBezTo>
                  <a:cubicBezTo>
                    <a:pt x="473" y="114"/>
                    <a:pt x="462" y="110"/>
                    <a:pt x="457" y="108"/>
                  </a:cubicBezTo>
                  <a:close/>
                  <a:moveTo>
                    <a:pt x="614" y="144"/>
                  </a:moveTo>
                  <a:cubicBezTo>
                    <a:pt x="611" y="127"/>
                    <a:pt x="602" y="113"/>
                    <a:pt x="588" y="109"/>
                  </a:cubicBezTo>
                  <a:cubicBezTo>
                    <a:pt x="597" y="120"/>
                    <a:pt x="604" y="133"/>
                    <a:pt x="614" y="144"/>
                  </a:cubicBezTo>
                  <a:close/>
                  <a:moveTo>
                    <a:pt x="423" y="110"/>
                  </a:moveTo>
                  <a:cubicBezTo>
                    <a:pt x="422" y="110"/>
                    <a:pt x="422" y="109"/>
                    <a:pt x="420" y="109"/>
                  </a:cubicBezTo>
                  <a:cubicBezTo>
                    <a:pt x="419" y="111"/>
                    <a:pt x="423" y="111"/>
                    <a:pt x="423" y="110"/>
                  </a:cubicBezTo>
                  <a:close/>
                  <a:moveTo>
                    <a:pt x="358" y="111"/>
                  </a:moveTo>
                  <a:cubicBezTo>
                    <a:pt x="358" y="110"/>
                    <a:pt x="354" y="109"/>
                    <a:pt x="354" y="110"/>
                  </a:cubicBezTo>
                  <a:cubicBezTo>
                    <a:pt x="355" y="110"/>
                    <a:pt x="357" y="112"/>
                    <a:pt x="358" y="111"/>
                  </a:cubicBezTo>
                  <a:close/>
                  <a:moveTo>
                    <a:pt x="103" y="119"/>
                  </a:moveTo>
                  <a:cubicBezTo>
                    <a:pt x="105" y="119"/>
                    <a:pt x="105" y="121"/>
                    <a:pt x="107" y="121"/>
                  </a:cubicBezTo>
                  <a:cubicBezTo>
                    <a:pt x="109" y="117"/>
                    <a:pt x="113" y="116"/>
                    <a:pt x="114" y="111"/>
                  </a:cubicBezTo>
                  <a:cubicBezTo>
                    <a:pt x="108" y="108"/>
                    <a:pt x="106" y="116"/>
                    <a:pt x="103" y="119"/>
                  </a:cubicBezTo>
                  <a:close/>
                  <a:moveTo>
                    <a:pt x="81" y="116"/>
                  </a:moveTo>
                  <a:cubicBezTo>
                    <a:pt x="84" y="114"/>
                    <a:pt x="89" y="114"/>
                    <a:pt x="89" y="118"/>
                  </a:cubicBezTo>
                  <a:cubicBezTo>
                    <a:pt x="88" y="121"/>
                    <a:pt x="85" y="123"/>
                    <a:pt x="86" y="125"/>
                  </a:cubicBezTo>
                  <a:cubicBezTo>
                    <a:pt x="91" y="124"/>
                    <a:pt x="93" y="121"/>
                    <a:pt x="93" y="116"/>
                  </a:cubicBezTo>
                  <a:cubicBezTo>
                    <a:pt x="92" y="115"/>
                    <a:pt x="87" y="113"/>
                    <a:pt x="85" y="111"/>
                  </a:cubicBezTo>
                  <a:cubicBezTo>
                    <a:pt x="84" y="113"/>
                    <a:pt x="82" y="114"/>
                    <a:pt x="81" y="116"/>
                  </a:cubicBezTo>
                  <a:close/>
                  <a:moveTo>
                    <a:pt x="178" y="114"/>
                  </a:moveTo>
                  <a:cubicBezTo>
                    <a:pt x="180" y="114"/>
                    <a:pt x="184" y="113"/>
                    <a:pt x="183" y="111"/>
                  </a:cubicBezTo>
                  <a:cubicBezTo>
                    <a:pt x="182" y="113"/>
                    <a:pt x="178" y="111"/>
                    <a:pt x="178" y="114"/>
                  </a:cubicBezTo>
                  <a:close/>
                  <a:moveTo>
                    <a:pt x="227" y="118"/>
                  </a:moveTo>
                  <a:cubicBezTo>
                    <a:pt x="235" y="120"/>
                    <a:pt x="241" y="126"/>
                    <a:pt x="250" y="122"/>
                  </a:cubicBezTo>
                  <a:cubicBezTo>
                    <a:pt x="247" y="117"/>
                    <a:pt x="240" y="116"/>
                    <a:pt x="237" y="111"/>
                  </a:cubicBezTo>
                  <a:cubicBezTo>
                    <a:pt x="235" y="111"/>
                    <a:pt x="234" y="111"/>
                    <a:pt x="233" y="111"/>
                  </a:cubicBezTo>
                  <a:cubicBezTo>
                    <a:pt x="232" y="115"/>
                    <a:pt x="229" y="115"/>
                    <a:pt x="227" y="118"/>
                  </a:cubicBezTo>
                  <a:close/>
                  <a:moveTo>
                    <a:pt x="544" y="131"/>
                  </a:moveTo>
                  <a:cubicBezTo>
                    <a:pt x="544" y="127"/>
                    <a:pt x="546" y="125"/>
                    <a:pt x="545" y="121"/>
                  </a:cubicBezTo>
                  <a:cubicBezTo>
                    <a:pt x="540" y="118"/>
                    <a:pt x="534" y="112"/>
                    <a:pt x="529" y="111"/>
                  </a:cubicBezTo>
                  <a:cubicBezTo>
                    <a:pt x="535" y="117"/>
                    <a:pt x="535" y="128"/>
                    <a:pt x="544" y="131"/>
                  </a:cubicBezTo>
                  <a:close/>
                  <a:moveTo>
                    <a:pt x="547" y="116"/>
                  </a:moveTo>
                  <a:cubicBezTo>
                    <a:pt x="545" y="113"/>
                    <a:pt x="541" y="113"/>
                    <a:pt x="538" y="111"/>
                  </a:cubicBezTo>
                  <a:cubicBezTo>
                    <a:pt x="540" y="113"/>
                    <a:pt x="544" y="117"/>
                    <a:pt x="547" y="116"/>
                  </a:cubicBezTo>
                  <a:close/>
                  <a:moveTo>
                    <a:pt x="307" y="113"/>
                  </a:moveTo>
                  <a:cubicBezTo>
                    <a:pt x="313" y="116"/>
                    <a:pt x="319" y="120"/>
                    <a:pt x="325" y="122"/>
                  </a:cubicBezTo>
                  <a:cubicBezTo>
                    <a:pt x="324" y="113"/>
                    <a:pt x="316" y="109"/>
                    <a:pt x="307" y="113"/>
                  </a:cubicBezTo>
                  <a:close/>
                  <a:moveTo>
                    <a:pt x="498" y="124"/>
                  </a:moveTo>
                  <a:cubicBezTo>
                    <a:pt x="499" y="122"/>
                    <a:pt x="492" y="119"/>
                    <a:pt x="490" y="116"/>
                  </a:cubicBezTo>
                  <a:cubicBezTo>
                    <a:pt x="491" y="116"/>
                    <a:pt x="491" y="116"/>
                    <a:pt x="490" y="115"/>
                  </a:cubicBezTo>
                  <a:cubicBezTo>
                    <a:pt x="488" y="116"/>
                    <a:pt x="488" y="113"/>
                    <a:pt x="486" y="113"/>
                  </a:cubicBezTo>
                  <a:cubicBezTo>
                    <a:pt x="487" y="114"/>
                    <a:pt x="485" y="114"/>
                    <a:pt x="484" y="114"/>
                  </a:cubicBezTo>
                  <a:cubicBezTo>
                    <a:pt x="483" y="118"/>
                    <a:pt x="490" y="117"/>
                    <a:pt x="490" y="120"/>
                  </a:cubicBezTo>
                  <a:cubicBezTo>
                    <a:pt x="490" y="120"/>
                    <a:pt x="496" y="121"/>
                    <a:pt x="498" y="124"/>
                  </a:cubicBezTo>
                  <a:close/>
                  <a:moveTo>
                    <a:pt x="134" y="115"/>
                  </a:moveTo>
                  <a:cubicBezTo>
                    <a:pt x="136" y="116"/>
                    <a:pt x="137" y="115"/>
                    <a:pt x="137" y="113"/>
                  </a:cubicBezTo>
                  <a:cubicBezTo>
                    <a:pt x="135" y="113"/>
                    <a:pt x="135" y="114"/>
                    <a:pt x="134" y="115"/>
                  </a:cubicBezTo>
                  <a:close/>
                  <a:moveTo>
                    <a:pt x="350" y="116"/>
                  </a:moveTo>
                  <a:cubicBezTo>
                    <a:pt x="359" y="121"/>
                    <a:pt x="366" y="128"/>
                    <a:pt x="375" y="133"/>
                  </a:cubicBezTo>
                  <a:cubicBezTo>
                    <a:pt x="368" y="125"/>
                    <a:pt x="359" y="120"/>
                    <a:pt x="351" y="113"/>
                  </a:cubicBezTo>
                  <a:cubicBezTo>
                    <a:pt x="351" y="114"/>
                    <a:pt x="350" y="115"/>
                    <a:pt x="350" y="116"/>
                  </a:cubicBezTo>
                  <a:close/>
                  <a:moveTo>
                    <a:pt x="111" y="124"/>
                  </a:moveTo>
                  <a:cubicBezTo>
                    <a:pt x="113" y="125"/>
                    <a:pt x="115" y="126"/>
                    <a:pt x="117" y="128"/>
                  </a:cubicBezTo>
                  <a:cubicBezTo>
                    <a:pt x="121" y="125"/>
                    <a:pt x="123" y="121"/>
                    <a:pt x="126" y="117"/>
                  </a:cubicBezTo>
                  <a:cubicBezTo>
                    <a:pt x="119" y="111"/>
                    <a:pt x="114" y="117"/>
                    <a:pt x="111" y="124"/>
                  </a:cubicBezTo>
                  <a:close/>
                  <a:moveTo>
                    <a:pt x="306" y="121"/>
                  </a:moveTo>
                  <a:cubicBezTo>
                    <a:pt x="306" y="120"/>
                    <a:pt x="306" y="120"/>
                    <a:pt x="307" y="120"/>
                  </a:cubicBezTo>
                  <a:cubicBezTo>
                    <a:pt x="307" y="117"/>
                    <a:pt x="304" y="118"/>
                    <a:pt x="304" y="116"/>
                  </a:cubicBezTo>
                  <a:cubicBezTo>
                    <a:pt x="303" y="116"/>
                    <a:pt x="301" y="116"/>
                    <a:pt x="301" y="114"/>
                  </a:cubicBezTo>
                  <a:cubicBezTo>
                    <a:pt x="299" y="114"/>
                    <a:pt x="298" y="114"/>
                    <a:pt x="296" y="114"/>
                  </a:cubicBezTo>
                  <a:cubicBezTo>
                    <a:pt x="298" y="117"/>
                    <a:pt x="302" y="119"/>
                    <a:pt x="306" y="121"/>
                  </a:cubicBezTo>
                  <a:close/>
                  <a:moveTo>
                    <a:pt x="364" y="114"/>
                  </a:moveTo>
                  <a:cubicBezTo>
                    <a:pt x="362" y="114"/>
                    <a:pt x="361" y="114"/>
                    <a:pt x="360" y="115"/>
                  </a:cubicBezTo>
                  <a:cubicBezTo>
                    <a:pt x="364" y="117"/>
                    <a:pt x="368" y="123"/>
                    <a:pt x="372" y="123"/>
                  </a:cubicBezTo>
                  <a:cubicBezTo>
                    <a:pt x="370" y="120"/>
                    <a:pt x="365" y="119"/>
                    <a:pt x="364" y="114"/>
                  </a:cubicBezTo>
                  <a:close/>
                  <a:moveTo>
                    <a:pt x="521" y="137"/>
                  </a:moveTo>
                  <a:cubicBezTo>
                    <a:pt x="513" y="129"/>
                    <a:pt x="506" y="118"/>
                    <a:pt x="493" y="114"/>
                  </a:cubicBezTo>
                  <a:cubicBezTo>
                    <a:pt x="502" y="122"/>
                    <a:pt x="511" y="131"/>
                    <a:pt x="521" y="137"/>
                  </a:cubicBezTo>
                  <a:close/>
                  <a:moveTo>
                    <a:pt x="273" y="115"/>
                  </a:moveTo>
                  <a:cubicBezTo>
                    <a:pt x="271" y="117"/>
                    <a:pt x="274" y="116"/>
                    <a:pt x="273" y="118"/>
                  </a:cubicBezTo>
                  <a:cubicBezTo>
                    <a:pt x="273" y="119"/>
                    <a:pt x="270" y="118"/>
                    <a:pt x="270" y="119"/>
                  </a:cubicBezTo>
                  <a:cubicBezTo>
                    <a:pt x="272" y="122"/>
                    <a:pt x="275" y="123"/>
                    <a:pt x="278" y="124"/>
                  </a:cubicBezTo>
                  <a:cubicBezTo>
                    <a:pt x="278" y="122"/>
                    <a:pt x="279" y="121"/>
                    <a:pt x="279" y="119"/>
                  </a:cubicBezTo>
                  <a:cubicBezTo>
                    <a:pt x="279" y="118"/>
                    <a:pt x="276" y="119"/>
                    <a:pt x="274" y="117"/>
                  </a:cubicBezTo>
                  <a:cubicBezTo>
                    <a:pt x="274" y="116"/>
                    <a:pt x="276" y="117"/>
                    <a:pt x="275" y="114"/>
                  </a:cubicBezTo>
                  <a:cubicBezTo>
                    <a:pt x="274" y="114"/>
                    <a:pt x="273" y="115"/>
                    <a:pt x="273" y="115"/>
                  </a:cubicBezTo>
                  <a:close/>
                  <a:moveTo>
                    <a:pt x="440" y="115"/>
                  </a:moveTo>
                  <a:cubicBezTo>
                    <a:pt x="444" y="121"/>
                    <a:pt x="455" y="128"/>
                    <a:pt x="464" y="131"/>
                  </a:cubicBezTo>
                  <a:cubicBezTo>
                    <a:pt x="465" y="130"/>
                    <a:pt x="468" y="128"/>
                    <a:pt x="468" y="125"/>
                  </a:cubicBezTo>
                  <a:cubicBezTo>
                    <a:pt x="458" y="122"/>
                    <a:pt x="450" y="116"/>
                    <a:pt x="440" y="115"/>
                  </a:cubicBezTo>
                  <a:close/>
                  <a:moveTo>
                    <a:pt x="339" y="116"/>
                  </a:moveTo>
                  <a:cubicBezTo>
                    <a:pt x="339" y="117"/>
                    <a:pt x="341" y="117"/>
                    <a:pt x="343" y="118"/>
                  </a:cubicBezTo>
                  <a:cubicBezTo>
                    <a:pt x="342" y="116"/>
                    <a:pt x="340" y="115"/>
                    <a:pt x="339" y="116"/>
                  </a:cubicBezTo>
                  <a:close/>
                  <a:moveTo>
                    <a:pt x="517" y="117"/>
                  </a:moveTo>
                  <a:cubicBezTo>
                    <a:pt x="517" y="116"/>
                    <a:pt x="515" y="115"/>
                    <a:pt x="514" y="115"/>
                  </a:cubicBezTo>
                  <a:cubicBezTo>
                    <a:pt x="513" y="117"/>
                    <a:pt x="516" y="117"/>
                    <a:pt x="517" y="117"/>
                  </a:cubicBezTo>
                  <a:close/>
                  <a:moveTo>
                    <a:pt x="66" y="117"/>
                  </a:moveTo>
                  <a:cubicBezTo>
                    <a:pt x="67" y="118"/>
                    <a:pt x="70" y="118"/>
                    <a:pt x="69" y="116"/>
                  </a:cubicBezTo>
                  <a:cubicBezTo>
                    <a:pt x="68" y="116"/>
                    <a:pt x="66" y="116"/>
                    <a:pt x="66" y="117"/>
                  </a:cubicBezTo>
                  <a:close/>
                  <a:moveTo>
                    <a:pt x="188" y="121"/>
                  </a:moveTo>
                  <a:cubicBezTo>
                    <a:pt x="191" y="123"/>
                    <a:pt x="195" y="125"/>
                    <a:pt x="198" y="127"/>
                  </a:cubicBezTo>
                  <a:cubicBezTo>
                    <a:pt x="202" y="126"/>
                    <a:pt x="204" y="122"/>
                    <a:pt x="207" y="119"/>
                  </a:cubicBezTo>
                  <a:cubicBezTo>
                    <a:pt x="201" y="114"/>
                    <a:pt x="194" y="117"/>
                    <a:pt x="188" y="121"/>
                  </a:cubicBezTo>
                  <a:close/>
                  <a:moveTo>
                    <a:pt x="301" y="122"/>
                  </a:moveTo>
                  <a:cubicBezTo>
                    <a:pt x="295" y="122"/>
                    <a:pt x="292" y="113"/>
                    <a:pt x="287" y="117"/>
                  </a:cubicBezTo>
                  <a:cubicBezTo>
                    <a:pt x="295" y="123"/>
                    <a:pt x="304" y="127"/>
                    <a:pt x="312" y="132"/>
                  </a:cubicBezTo>
                  <a:cubicBezTo>
                    <a:pt x="310" y="128"/>
                    <a:pt x="301" y="126"/>
                    <a:pt x="301" y="122"/>
                  </a:cubicBezTo>
                  <a:close/>
                  <a:moveTo>
                    <a:pt x="390" y="121"/>
                  </a:moveTo>
                  <a:cubicBezTo>
                    <a:pt x="395" y="124"/>
                    <a:pt x="402" y="126"/>
                    <a:pt x="408" y="130"/>
                  </a:cubicBezTo>
                  <a:cubicBezTo>
                    <a:pt x="403" y="125"/>
                    <a:pt x="398" y="120"/>
                    <a:pt x="391" y="117"/>
                  </a:cubicBezTo>
                  <a:cubicBezTo>
                    <a:pt x="391" y="119"/>
                    <a:pt x="390" y="119"/>
                    <a:pt x="390" y="121"/>
                  </a:cubicBezTo>
                  <a:close/>
                  <a:moveTo>
                    <a:pt x="423" y="128"/>
                  </a:moveTo>
                  <a:cubicBezTo>
                    <a:pt x="418" y="126"/>
                    <a:pt x="414" y="119"/>
                    <a:pt x="409" y="119"/>
                  </a:cubicBezTo>
                  <a:cubicBezTo>
                    <a:pt x="414" y="120"/>
                    <a:pt x="419" y="133"/>
                    <a:pt x="423" y="128"/>
                  </a:cubicBezTo>
                  <a:close/>
                  <a:moveTo>
                    <a:pt x="487" y="122"/>
                  </a:moveTo>
                  <a:cubicBezTo>
                    <a:pt x="488" y="121"/>
                    <a:pt x="485" y="119"/>
                    <a:pt x="482" y="119"/>
                  </a:cubicBezTo>
                  <a:cubicBezTo>
                    <a:pt x="482" y="121"/>
                    <a:pt x="485" y="121"/>
                    <a:pt x="487" y="122"/>
                  </a:cubicBezTo>
                  <a:close/>
                  <a:moveTo>
                    <a:pt x="562" y="128"/>
                  </a:moveTo>
                  <a:cubicBezTo>
                    <a:pt x="565" y="123"/>
                    <a:pt x="555" y="121"/>
                    <a:pt x="551" y="119"/>
                  </a:cubicBezTo>
                  <a:cubicBezTo>
                    <a:pt x="552" y="124"/>
                    <a:pt x="558" y="125"/>
                    <a:pt x="562" y="128"/>
                  </a:cubicBezTo>
                  <a:close/>
                  <a:moveTo>
                    <a:pt x="121" y="131"/>
                  </a:moveTo>
                  <a:cubicBezTo>
                    <a:pt x="125" y="132"/>
                    <a:pt x="127" y="136"/>
                    <a:pt x="131" y="136"/>
                  </a:cubicBezTo>
                  <a:cubicBezTo>
                    <a:pt x="133" y="132"/>
                    <a:pt x="133" y="126"/>
                    <a:pt x="135" y="121"/>
                  </a:cubicBezTo>
                  <a:cubicBezTo>
                    <a:pt x="134" y="120"/>
                    <a:pt x="132" y="120"/>
                    <a:pt x="131" y="119"/>
                  </a:cubicBezTo>
                  <a:cubicBezTo>
                    <a:pt x="127" y="123"/>
                    <a:pt x="124" y="126"/>
                    <a:pt x="121" y="131"/>
                  </a:cubicBezTo>
                  <a:close/>
                  <a:moveTo>
                    <a:pt x="347" y="122"/>
                  </a:moveTo>
                  <a:cubicBezTo>
                    <a:pt x="356" y="126"/>
                    <a:pt x="365" y="133"/>
                    <a:pt x="374" y="136"/>
                  </a:cubicBezTo>
                  <a:cubicBezTo>
                    <a:pt x="365" y="130"/>
                    <a:pt x="357" y="125"/>
                    <a:pt x="348" y="119"/>
                  </a:cubicBezTo>
                  <a:cubicBezTo>
                    <a:pt x="348" y="120"/>
                    <a:pt x="347" y="121"/>
                    <a:pt x="347" y="122"/>
                  </a:cubicBezTo>
                  <a:close/>
                  <a:moveTo>
                    <a:pt x="79" y="122"/>
                  </a:moveTo>
                  <a:cubicBezTo>
                    <a:pt x="81" y="123"/>
                    <a:pt x="82" y="123"/>
                    <a:pt x="84" y="122"/>
                  </a:cubicBezTo>
                  <a:cubicBezTo>
                    <a:pt x="84" y="122"/>
                    <a:pt x="84" y="121"/>
                    <a:pt x="84" y="120"/>
                  </a:cubicBezTo>
                  <a:cubicBezTo>
                    <a:pt x="82" y="121"/>
                    <a:pt x="80" y="121"/>
                    <a:pt x="79" y="122"/>
                  </a:cubicBezTo>
                  <a:close/>
                  <a:moveTo>
                    <a:pt x="31" y="166"/>
                  </a:moveTo>
                  <a:cubicBezTo>
                    <a:pt x="35" y="159"/>
                    <a:pt x="35" y="148"/>
                    <a:pt x="42" y="144"/>
                  </a:cubicBezTo>
                  <a:cubicBezTo>
                    <a:pt x="42" y="141"/>
                    <a:pt x="44" y="140"/>
                    <a:pt x="44" y="138"/>
                  </a:cubicBezTo>
                  <a:cubicBezTo>
                    <a:pt x="43" y="137"/>
                    <a:pt x="43" y="135"/>
                    <a:pt x="42" y="134"/>
                  </a:cubicBezTo>
                  <a:cubicBezTo>
                    <a:pt x="46" y="131"/>
                    <a:pt x="52" y="127"/>
                    <a:pt x="52" y="122"/>
                  </a:cubicBezTo>
                  <a:cubicBezTo>
                    <a:pt x="51" y="121"/>
                    <a:pt x="51" y="121"/>
                    <a:pt x="50" y="121"/>
                  </a:cubicBezTo>
                  <a:cubicBezTo>
                    <a:pt x="40" y="132"/>
                    <a:pt x="32" y="148"/>
                    <a:pt x="31" y="166"/>
                  </a:cubicBezTo>
                  <a:close/>
                  <a:moveTo>
                    <a:pt x="60" y="122"/>
                  </a:moveTo>
                  <a:cubicBezTo>
                    <a:pt x="60" y="126"/>
                    <a:pt x="66" y="125"/>
                    <a:pt x="66" y="122"/>
                  </a:cubicBezTo>
                  <a:cubicBezTo>
                    <a:pt x="65" y="121"/>
                    <a:pt x="61" y="121"/>
                    <a:pt x="60" y="122"/>
                  </a:cubicBezTo>
                  <a:close/>
                  <a:moveTo>
                    <a:pt x="97" y="130"/>
                  </a:moveTo>
                  <a:cubicBezTo>
                    <a:pt x="102" y="133"/>
                    <a:pt x="104" y="128"/>
                    <a:pt x="105" y="124"/>
                  </a:cubicBezTo>
                  <a:cubicBezTo>
                    <a:pt x="103" y="124"/>
                    <a:pt x="104" y="122"/>
                    <a:pt x="101" y="122"/>
                  </a:cubicBezTo>
                  <a:cubicBezTo>
                    <a:pt x="100" y="124"/>
                    <a:pt x="98" y="127"/>
                    <a:pt x="97" y="130"/>
                  </a:cubicBezTo>
                  <a:close/>
                  <a:moveTo>
                    <a:pt x="204" y="132"/>
                  </a:moveTo>
                  <a:cubicBezTo>
                    <a:pt x="205" y="133"/>
                    <a:pt x="207" y="133"/>
                    <a:pt x="208" y="133"/>
                  </a:cubicBezTo>
                  <a:cubicBezTo>
                    <a:pt x="210" y="130"/>
                    <a:pt x="212" y="127"/>
                    <a:pt x="212" y="122"/>
                  </a:cubicBezTo>
                  <a:cubicBezTo>
                    <a:pt x="208" y="124"/>
                    <a:pt x="205" y="127"/>
                    <a:pt x="204" y="132"/>
                  </a:cubicBezTo>
                  <a:close/>
                  <a:moveTo>
                    <a:pt x="459" y="138"/>
                  </a:moveTo>
                  <a:cubicBezTo>
                    <a:pt x="462" y="133"/>
                    <a:pt x="452" y="134"/>
                    <a:pt x="454" y="130"/>
                  </a:cubicBezTo>
                  <a:cubicBezTo>
                    <a:pt x="447" y="130"/>
                    <a:pt x="444" y="122"/>
                    <a:pt x="438" y="123"/>
                  </a:cubicBezTo>
                  <a:cubicBezTo>
                    <a:pt x="446" y="128"/>
                    <a:pt x="452" y="134"/>
                    <a:pt x="459" y="138"/>
                  </a:cubicBezTo>
                  <a:close/>
                  <a:moveTo>
                    <a:pt x="532" y="127"/>
                  </a:moveTo>
                  <a:cubicBezTo>
                    <a:pt x="531" y="124"/>
                    <a:pt x="527" y="124"/>
                    <a:pt x="525" y="122"/>
                  </a:cubicBezTo>
                  <a:cubicBezTo>
                    <a:pt x="526" y="125"/>
                    <a:pt x="529" y="126"/>
                    <a:pt x="532" y="127"/>
                  </a:cubicBezTo>
                  <a:close/>
                  <a:moveTo>
                    <a:pt x="153" y="126"/>
                  </a:moveTo>
                  <a:cubicBezTo>
                    <a:pt x="152" y="129"/>
                    <a:pt x="156" y="129"/>
                    <a:pt x="157" y="128"/>
                  </a:cubicBezTo>
                  <a:cubicBezTo>
                    <a:pt x="156" y="127"/>
                    <a:pt x="158" y="124"/>
                    <a:pt x="159" y="123"/>
                  </a:cubicBezTo>
                  <a:cubicBezTo>
                    <a:pt x="156" y="123"/>
                    <a:pt x="156" y="126"/>
                    <a:pt x="153" y="126"/>
                  </a:cubicBezTo>
                  <a:close/>
                  <a:moveTo>
                    <a:pt x="286" y="124"/>
                  </a:moveTo>
                  <a:cubicBezTo>
                    <a:pt x="286" y="126"/>
                    <a:pt x="288" y="128"/>
                    <a:pt x="289" y="130"/>
                  </a:cubicBezTo>
                  <a:cubicBezTo>
                    <a:pt x="298" y="134"/>
                    <a:pt x="305" y="141"/>
                    <a:pt x="317" y="144"/>
                  </a:cubicBezTo>
                  <a:cubicBezTo>
                    <a:pt x="317" y="143"/>
                    <a:pt x="318" y="143"/>
                    <a:pt x="318" y="141"/>
                  </a:cubicBezTo>
                  <a:cubicBezTo>
                    <a:pt x="315" y="139"/>
                    <a:pt x="309" y="139"/>
                    <a:pt x="309" y="135"/>
                  </a:cubicBezTo>
                  <a:cubicBezTo>
                    <a:pt x="306" y="136"/>
                    <a:pt x="303" y="134"/>
                    <a:pt x="303" y="131"/>
                  </a:cubicBezTo>
                  <a:cubicBezTo>
                    <a:pt x="296" y="133"/>
                    <a:pt x="293" y="123"/>
                    <a:pt x="286" y="124"/>
                  </a:cubicBezTo>
                  <a:close/>
                  <a:moveTo>
                    <a:pt x="138" y="132"/>
                  </a:moveTo>
                  <a:cubicBezTo>
                    <a:pt x="140" y="130"/>
                    <a:pt x="144" y="130"/>
                    <a:pt x="145" y="127"/>
                  </a:cubicBezTo>
                  <a:cubicBezTo>
                    <a:pt x="143" y="125"/>
                    <a:pt x="141" y="125"/>
                    <a:pt x="139" y="124"/>
                  </a:cubicBezTo>
                  <a:cubicBezTo>
                    <a:pt x="139" y="127"/>
                    <a:pt x="137" y="128"/>
                    <a:pt x="138" y="132"/>
                  </a:cubicBezTo>
                  <a:close/>
                  <a:moveTo>
                    <a:pt x="509" y="147"/>
                  </a:moveTo>
                  <a:cubicBezTo>
                    <a:pt x="512" y="146"/>
                    <a:pt x="512" y="143"/>
                    <a:pt x="510" y="141"/>
                  </a:cubicBezTo>
                  <a:cubicBezTo>
                    <a:pt x="506" y="141"/>
                    <a:pt x="503" y="137"/>
                    <a:pt x="500" y="135"/>
                  </a:cubicBezTo>
                  <a:cubicBezTo>
                    <a:pt x="497" y="134"/>
                    <a:pt x="490" y="131"/>
                    <a:pt x="490" y="128"/>
                  </a:cubicBezTo>
                  <a:cubicBezTo>
                    <a:pt x="486" y="128"/>
                    <a:pt x="485" y="125"/>
                    <a:pt x="482" y="124"/>
                  </a:cubicBezTo>
                  <a:cubicBezTo>
                    <a:pt x="487" y="136"/>
                    <a:pt x="500" y="140"/>
                    <a:pt x="509" y="147"/>
                  </a:cubicBezTo>
                  <a:close/>
                  <a:moveTo>
                    <a:pt x="169" y="136"/>
                  </a:moveTo>
                  <a:cubicBezTo>
                    <a:pt x="171" y="136"/>
                    <a:pt x="171" y="137"/>
                    <a:pt x="173" y="137"/>
                  </a:cubicBezTo>
                  <a:cubicBezTo>
                    <a:pt x="175" y="133"/>
                    <a:pt x="178" y="129"/>
                    <a:pt x="179" y="124"/>
                  </a:cubicBezTo>
                  <a:cubicBezTo>
                    <a:pt x="173" y="125"/>
                    <a:pt x="170" y="130"/>
                    <a:pt x="169" y="136"/>
                  </a:cubicBezTo>
                  <a:close/>
                  <a:moveTo>
                    <a:pt x="248" y="127"/>
                  </a:moveTo>
                  <a:cubicBezTo>
                    <a:pt x="250" y="127"/>
                    <a:pt x="251" y="128"/>
                    <a:pt x="253" y="128"/>
                  </a:cubicBezTo>
                  <a:cubicBezTo>
                    <a:pt x="255" y="123"/>
                    <a:pt x="249" y="124"/>
                    <a:pt x="248" y="127"/>
                  </a:cubicBezTo>
                  <a:close/>
                  <a:moveTo>
                    <a:pt x="332" y="127"/>
                  </a:moveTo>
                  <a:cubicBezTo>
                    <a:pt x="334" y="128"/>
                    <a:pt x="337" y="129"/>
                    <a:pt x="340" y="131"/>
                  </a:cubicBezTo>
                  <a:cubicBezTo>
                    <a:pt x="340" y="126"/>
                    <a:pt x="336" y="126"/>
                    <a:pt x="334" y="124"/>
                  </a:cubicBezTo>
                  <a:cubicBezTo>
                    <a:pt x="334" y="125"/>
                    <a:pt x="332" y="125"/>
                    <a:pt x="332" y="127"/>
                  </a:cubicBezTo>
                  <a:close/>
                  <a:moveTo>
                    <a:pt x="581" y="131"/>
                  </a:moveTo>
                  <a:cubicBezTo>
                    <a:pt x="582" y="128"/>
                    <a:pt x="576" y="125"/>
                    <a:pt x="574" y="125"/>
                  </a:cubicBezTo>
                  <a:cubicBezTo>
                    <a:pt x="577" y="127"/>
                    <a:pt x="579" y="129"/>
                    <a:pt x="581" y="131"/>
                  </a:cubicBezTo>
                  <a:close/>
                  <a:moveTo>
                    <a:pt x="75" y="133"/>
                  </a:moveTo>
                  <a:cubicBezTo>
                    <a:pt x="77" y="134"/>
                    <a:pt x="79" y="129"/>
                    <a:pt x="81" y="127"/>
                  </a:cubicBezTo>
                  <a:cubicBezTo>
                    <a:pt x="79" y="126"/>
                    <a:pt x="79" y="125"/>
                    <a:pt x="76" y="125"/>
                  </a:cubicBezTo>
                  <a:cubicBezTo>
                    <a:pt x="75" y="127"/>
                    <a:pt x="75" y="131"/>
                    <a:pt x="75" y="133"/>
                  </a:cubicBezTo>
                  <a:close/>
                  <a:moveTo>
                    <a:pt x="524" y="133"/>
                  </a:moveTo>
                  <a:cubicBezTo>
                    <a:pt x="527" y="136"/>
                    <a:pt x="529" y="141"/>
                    <a:pt x="532" y="142"/>
                  </a:cubicBezTo>
                  <a:cubicBezTo>
                    <a:pt x="534" y="146"/>
                    <a:pt x="537" y="147"/>
                    <a:pt x="540" y="149"/>
                  </a:cubicBezTo>
                  <a:cubicBezTo>
                    <a:pt x="542" y="146"/>
                    <a:pt x="537" y="141"/>
                    <a:pt x="534" y="141"/>
                  </a:cubicBezTo>
                  <a:cubicBezTo>
                    <a:pt x="534" y="137"/>
                    <a:pt x="529" y="137"/>
                    <a:pt x="527" y="133"/>
                  </a:cubicBezTo>
                  <a:cubicBezTo>
                    <a:pt x="526" y="131"/>
                    <a:pt x="520" y="129"/>
                    <a:pt x="518" y="125"/>
                  </a:cubicBezTo>
                  <a:cubicBezTo>
                    <a:pt x="519" y="125"/>
                    <a:pt x="519" y="125"/>
                    <a:pt x="518" y="125"/>
                  </a:cubicBezTo>
                  <a:cubicBezTo>
                    <a:pt x="516" y="128"/>
                    <a:pt x="522" y="130"/>
                    <a:pt x="524" y="133"/>
                  </a:cubicBezTo>
                  <a:close/>
                  <a:moveTo>
                    <a:pt x="182" y="131"/>
                  </a:moveTo>
                  <a:cubicBezTo>
                    <a:pt x="186" y="129"/>
                    <a:pt x="190" y="133"/>
                    <a:pt x="194" y="130"/>
                  </a:cubicBezTo>
                  <a:cubicBezTo>
                    <a:pt x="190" y="128"/>
                    <a:pt x="189" y="126"/>
                    <a:pt x="183" y="125"/>
                  </a:cubicBezTo>
                  <a:cubicBezTo>
                    <a:pt x="183" y="127"/>
                    <a:pt x="182" y="128"/>
                    <a:pt x="182" y="131"/>
                  </a:cubicBezTo>
                  <a:close/>
                  <a:moveTo>
                    <a:pt x="549" y="135"/>
                  </a:moveTo>
                  <a:cubicBezTo>
                    <a:pt x="552" y="137"/>
                    <a:pt x="556" y="140"/>
                    <a:pt x="560" y="143"/>
                  </a:cubicBezTo>
                  <a:cubicBezTo>
                    <a:pt x="561" y="140"/>
                    <a:pt x="562" y="137"/>
                    <a:pt x="561" y="133"/>
                  </a:cubicBezTo>
                  <a:cubicBezTo>
                    <a:pt x="557" y="131"/>
                    <a:pt x="555" y="127"/>
                    <a:pt x="550" y="125"/>
                  </a:cubicBezTo>
                  <a:cubicBezTo>
                    <a:pt x="550" y="129"/>
                    <a:pt x="548" y="132"/>
                    <a:pt x="549" y="135"/>
                  </a:cubicBezTo>
                  <a:close/>
                  <a:moveTo>
                    <a:pt x="272" y="128"/>
                  </a:moveTo>
                  <a:cubicBezTo>
                    <a:pt x="274" y="127"/>
                    <a:pt x="275" y="127"/>
                    <a:pt x="276" y="128"/>
                  </a:cubicBezTo>
                  <a:cubicBezTo>
                    <a:pt x="276" y="127"/>
                    <a:pt x="274" y="127"/>
                    <a:pt x="273" y="126"/>
                  </a:cubicBezTo>
                  <a:cubicBezTo>
                    <a:pt x="273" y="127"/>
                    <a:pt x="272" y="127"/>
                    <a:pt x="272" y="128"/>
                  </a:cubicBezTo>
                  <a:close/>
                  <a:moveTo>
                    <a:pt x="388" y="128"/>
                  </a:moveTo>
                  <a:cubicBezTo>
                    <a:pt x="388" y="133"/>
                    <a:pt x="394" y="132"/>
                    <a:pt x="400" y="132"/>
                  </a:cubicBezTo>
                  <a:cubicBezTo>
                    <a:pt x="397" y="127"/>
                    <a:pt x="393" y="125"/>
                    <a:pt x="388" y="128"/>
                  </a:cubicBezTo>
                  <a:close/>
                  <a:moveTo>
                    <a:pt x="433" y="131"/>
                  </a:moveTo>
                  <a:cubicBezTo>
                    <a:pt x="440" y="136"/>
                    <a:pt x="446" y="142"/>
                    <a:pt x="453" y="147"/>
                  </a:cubicBezTo>
                  <a:cubicBezTo>
                    <a:pt x="453" y="144"/>
                    <a:pt x="456" y="144"/>
                    <a:pt x="456" y="141"/>
                  </a:cubicBezTo>
                  <a:cubicBezTo>
                    <a:pt x="449" y="136"/>
                    <a:pt x="442" y="131"/>
                    <a:pt x="436" y="126"/>
                  </a:cubicBezTo>
                  <a:cubicBezTo>
                    <a:pt x="435" y="128"/>
                    <a:pt x="434" y="129"/>
                    <a:pt x="433" y="131"/>
                  </a:cubicBezTo>
                  <a:close/>
                  <a:moveTo>
                    <a:pt x="55" y="135"/>
                  </a:moveTo>
                  <a:cubicBezTo>
                    <a:pt x="57" y="133"/>
                    <a:pt x="57" y="129"/>
                    <a:pt x="59" y="128"/>
                  </a:cubicBezTo>
                  <a:cubicBezTo>
                    <a:pt x="57" y="126"/>
                    <a:pt x="51" y="134"/>
                    <a:pt x="55" y="135"/>
                  </a:cubicBezTo>
                  <a:close/>
                  <a:moveTo>
                    <a:pt x="112" y="136"/>
                  </a:moveTo>
                  <a:cubicBezTo>
                    <a:pt x="112" y="134"/>
                    <a:pt x="114" y="132"/>
                    <a:pt x="115" y="131"/>
                  </a:cubicBezTo>
                  <a:cubicBezTo>
                    <a:pt x="109" y="121"/>
                    <a:pt x="102" y="135"/>
                    <a:pt x="112" y="136"/>
                  </a:cubicBezTo>
                  <a:close/>
                  <a:moveTo>
                    <a:pt x="78" y="135"/>
                  </a:moveTo>
                  <a:cubicBezTo>
                    <a:pt x="80" y="136"/>
                    <a:pt x="80" y="138"/>
                    <a:pt x="81" y="138"/>
                  </a:cubicBezTo>
                  <a:cubicBezTo>
                    <a:pt x="84" y="135"/>
                    <a:pt x="85" y="132"/>
                    <a:pt x="86" y="128"/>
                  </a:cubicBezTo>
                  <a:cubicBezTo>
                    <a:pt x="85" y="128"/>
                    <a:pt x="84" y="128"/>
                    <a:pt x="84" y="128"/>
                  </a:cubicBezTo>
                  <a:cubicBezTo>
                    <a:pt x="82" y="131"/>
                    <a:pt x="80" y="133"/>
                    <a:pt x="78" y="135"/>
                  </a:cubicBezTo>
                  <a:close/>
                  <a:moveTo>
                    <a:pt x="219" y="131"/>
                  </a:moveTo>
                  <a:cubicBezTo>
                    <a:pt x="221" y="132"/>
                    <a:pt x="221" y="130"/>
                    <a:pt x="223" y="131"/>
                  </a:cubicBezTo>
                  <a:cubicBezTo>
                    <a:pt x="223" y="129"/>
                    <a:pt x="221" y="128"/>
                    <a:pt x="219" y="128"/>
                  </a:cubicBezTo>
                  <a:cubicBezTo>
                    <a:pt x="219" y="129"/>
                    <a:pt x="219" y="130"/>
                    <a:pt x="219" y="131"/>
                  </a:cubicBezTo>
                  <a:close/>
                  <a:moveTo>
                    <a:pt x="236" y="130"/>
                  </a:moveTo>
                  <a:cubicBezTo>
                    <a:pt x="241" y="136"/>
                    <a:pt x="247" y="131"/>
                    <a:pt x="255" y="135"/>
                  </a:cubicBezTo>
                  <a:cubicBezTo>
                    <a:pt x="251" y="130"/>
                    <a:pt x="241" y="126"/>
                    <a:pt x="236" y="130"/>
                  </a:cubicBezTo>
                  <a:close/>
                  <a:moveTo>
                    <a:pt x="468" y="135"/>
                  </a:moveTo>
                  <a:cubicBezTo>
                    <a:pt x="471" y="134"/>
                    <a:pt x="471" y="130"/>
                    <a:pt x="473" y="128"/>
                  </a:cubicBezTo>
                  <a:cubicBezTo>
                    <a:pt x="470" y="129"/>
                    <a:pt x="467" y="132"/>
                    <a:pt x="468" y="135"/>
                  </a:cubicBezTo>
                  <a:close/>
                  <a:moveTo>
                    <a:pt x="149" y="128"/>
                  </a:moveTo>
                  <a:cubicBezTo>
                    <a:pt x="146" y="133"/>
                    <a:pt x="140" y="134"/>
                    <a:pt x="136" y="139"/>
                  </a:cubicBezTo>
                  <a:cubicBezTo>
                    <a:pt x="140" y="139"/>
                    <a:pt x="141" y="139"/>
                    <a:pt x="144" y="139"/>
                  </a:cubicBezTo>
                  <a:cubicBezTo>
                    <a:pt x="146" y="136"/>
                    <a:pt x="149" y="134"/>
                    <a:pt x="152" y="131"/>
                  </a:cubicBezTo>
                  <a:cubicBezTo>
                    <a:pt x="152" y="130"/>
                    <a:pt x="151" y="129"/>
                    <a:pt x="149" y="128"/>
                  </a:cubicBezTo>
                  <a:close/>
                  <a:moveTo>
                    <a:pt x="261" y="133"/>
                  </a:moveTo>
                  <a:cubicBezTo>
                    <a:pt x="265" y="134"/>
                    <a:pt x="269" y="137"/>
                    <a:pt x="273" y="138"/>
                  </a:cubicBezTo>
                  <a:cubicBezTo>
                    <a:pt x="274" y="137"/>
                    <a:pt x="274" y="136"/>
                    <a:pt x="274" y="134"/>
                  </a:cubicBezTo>
                  <a:cubicBezTo>
                    <a:pt x="269" y="133"/>
                    <a:pt x="267" y="130"/>
                    <a:pt x="263" y="128"/>
                  </a:cubicBezTo>
                  <a:cubicBezTo>
                    <a:pt x="262" y="130"/>
                    <a:pt x="261" y="130"/>
                    <a:pt x="261" y="133"/>
                  </a:cubicBezTo>
                  <a:close/>
                  <a:moveTo>
                    <a:pt x="324" y="133"/>
                  </a:moveTo>
                  <a:cubicBezTo>
                    <a:pt x="324" y="131"/>
                    <a:pt x="320" y="129"/>
                    <a:pt x="319" y="130"/>
                  </a:cubicBezTo>
                  <a:cubicBezTo>
                    <a:pt x="321" y="131"/>
                    <a:pt x="321" y="134"/>
                    <a:pt x="324" y="133"/>
                  </a:cubicBezTo>
                  <a:close/>
                  <a:moveTo>
                    <a:pt x="338" y="135"/>
                  </a:moveTo>
                  <a:cubicBezTo>
                    <a:pt x="338" y="131"/>
                    <a:pt x="334" y="131"/>
                    <a:pt x="332" y="130"/>
                  </a:cubicBezTo>
                  <a:cubicBezTo>
                    <a:pt x="333" y="132"/>
                    <a:pt x="336" y="133"/>
                    <a:pt x="338" y="135"/>
                  </a:cubicBezTo>
                  <a:close/>
                  <a:moveTo>
                    <a:pt x="623" y="157"/>
                  </a:moveTo>
                  <a:cubicBezTo>
                    <a:pt x="624" y="158"/>
                    <a:pt x="627" y="156"/>
                    <a:pt x="628" y="158"/>
                  </a:cubicBezTo>
                  <a:cubicBezTo>
                    <a:pt x="630" y="169"/>
                    <a:pt x="623" y="180"/>
                    <a:pt x="629" y="190"/>
                  </a:cubicBezTo>
                  <a:cubicBezTo>
                    <a:pt x="633" y="188"/>
                    <a:pt x="631" y="180"/>
                    <a:pt x="635" y="178"/>
                  </a:cubicBezTo>
                  <a:cubicBezTo>
                    <a:pt x="631" y="174"/>
                    <a:pt x="635" y="165"/>
                    <a:pt x="638" y="161"/>
                  </a:cubicBezTo>
                  <a:cubicBezTo>
                    <a:pt x="634" y="154"/>
                    <a:pt x="630" y="147"/>
                    <a:pt x="625" y="142"/>
                  </a:cubicBezTo>
                  <a:cubicBezTo>
                    <a:pt x="624" y="138"/>
                    <a:pt x="619" y="138"/>
                    <a:pt x="619" y="134"/>
                  </a:cubicBezTo>
                  <a:cubicBezTo>
                    <a:pt x="617" y="134"/>
                    <a:pt x="615" y="128"/>
                    <a:pt x="614" y="131"/>
                  </a:cubicBezTo>
                  <a:cubicBezTo>
                    <a:pt x="618" y="139"/>
                    <a:pt x="621" y="147"/>
                    <a:pt x="623" y="157"/>
                  </a:cubicBezTo>
                  <a:close/>
                  <a:moveTo>
                    <a:pt x="284" y="133"/>
                  </a:moveTo>
                  <a:cubicBezTo>
                    <a:pt x="285" y="130"/>
                    <a:pt x="281" y="129"/>
                    <a:pt x="281" y="131"/>
                  </a:cubicBezTo>
                  <a:cubicBezTo>
                    <a:pt x="282" y="131"/>
                    <a:pt x="283" y="132"/>
                    <a:pt x="284" y="133"/>
                  </a:cubicBezTo>
                  <a:close/>
                  <a:moveTo>
                    <a:pt x="351" y="136"/>
                  </a:moveTo>
                  <a:cubicBezTo>
                    <a:pt x="348" y="135"/>
                    <a:pt x="346" y="132"/>
                    <a:pt x="344" y="130"/>
                  </a:cubicBezTo>
                  <a:cubicBezTo>
                    <a:pt x="343" y="130"/>
                    <a:pt x="343" y="132"/>
                    <a:pt x="343" y="133"/>
                  </a:cubicBezTo>
                  <a:cubicBezTo>
                    <a:pt x="346" y="133"/>
                    <a:pt x="349" y="137"/>
                    <a:pt x="351" y="136"/>
                  </a:cubicBezTo>
                  <a:close/>
                  <a:moveTo>
                    <a:pt x="89" y="140"/>
                  </a:moveTo>
                  <a:cubicBezTo>
                    <a:pt x="86" y="138"/>
                    <a:pt x="91" y="134"/>
                    <a:pt x="91" y="131"/>
                  </a:cubicBezTo>
                  <a:cubicBezTo>
                    <a:pt x="88" y="131"/>
                    <a:pt x="83" y="143"/>
                    <a:pt x="89" y="140"/>
                  </a:cubicBezTo>
                  <a:close/>
                  <a:moveTo>
                    <a:pt x="163" y="133"/>
                  </a:moveTo>
                  <a:cubicBezTo>
                    <a:pt x="164" y="133"/>
                    <a:pt x="164" y="133"/>
                    <a:pt x="165" y="133"/>
                  </a:cubicBezTo>
                  <a:cubicBezTo>
                    <a:pt x="165" y="132"/>
                    <a:pt x="165" y="131"/>
                    <a:pt x="166" y="131"/>
                  </a:cubicBezTo>
                  <a:cubicBezTo>
                    <a:pt x="164" y="131"/>
                    <a:pt x="163" y="131"/>
                    <a:pt x="163" y="133"/>
                  </a:cubicBezTo>
                  <a:close/>
                  <a:moveTo>
                    <a:pt x="425" y="133"/>
                  </a:moveTo>
                  <a:cubicBezTo>
                    <a:pt x="426" y="135"/>
                    <a:pt x="428" y="133"/>
                    <a:pt x="428" y="131"/>
                  </a:cubicBezTo>
                  <a:cubicBezTo>
                    <a:pt x="427" y="132"/>
                    <a:pt x="427" y="131"/>
                    <a:pt x="426" y="131"/>
                  </a:cubicBezTo>
                  <a:cubicBezTo>
                    <a:pt x="426" y="133"/>
                    <a:pt x="425" y="132"/>
                    <a:pt x="425" y="133"/>
                  </a:cubicBezTo>
                  <a:close/>
                  <a:moveTo>
                    <a:pt x="473" y="138"/>
                  </a:moveTo>
                  <a:cubicBezTo>
                    <a:pt x="479" y="140"/>
                    <a:pt x="482" y="144"/>
                    <a:pt x="488" y="145"/>
                  </a:cubicBezTo>
                  <a:cubicBezTo>
                    <a:pt x="487" y="138"/>
                    <a:pt x="481" y="135"/>
                    <a:pt x="476" y="131"/>
                  </a:cubicBezTo>
                  <a:cubicBezTo>
                    <a:pt x="475" y="134"/>
                    <a:pt x="473" y="134"/>
                    <a:pt x="473" y="138"/>
                  </a:cubicBezTo>
                  <a:close/>
                  <a:moveTo>
                    <a:pt x="219" y="136"/>
                  </a:moveTo>
                  <a:cubicBezTo>
                    <a:pt x="222" y="137"/>
                    <a:pt x="225" y="138"/>
                    <a:pt x="228" y="139"/>
                  </a:cubicBezTo>
                  <a:cubicBezTo>
                    <a:pt x="230" y="138"/>
                    <a:pt x="231" y="137"/>
                    <a:pt x="231" y="135"/>
                  </a:cubicBezTo>
                  <a:cubicBezTo>
                    <a:pt x="228" y="131"/>
                    <a:pt x="222" y="133"/>
                    <a:pt x="219" y="136"/>
                  </a:cubicBezTo>
                  <a:close/>
                  <a:moveTo>
                    <a:pt x="93" y="138"/>
                  </a:moveTo>
                  <a:cubicBezTo>
                    <a:pt x="95" y="138"/>
                    <a:pt x="97" y="136"/>
                    <a:pt x="97" y="133"/>
                  </a:cubicBezTo>
                  <a:cubicBezTo>
                    <a:pt x="96" y="133"/>
                    <a:pt x="96" y="132"/>
                    <a:pt x="95" y="133"/>
                  </a:cubicBezTo>
                  <a:cubicBezTo>
                    <a:pt x="95" y="135"/>
                    <a:pt x="93" y="136"/>
                    <a:pt x="93" y="138"/>
                  </a:cubicBezTo>
                  <a:close/>
                  <a:moveTo>
                    <a:pt x="115" y="138"/>
                  </a:moveTo>
                  <a:cubicBezTo>
                    <a:pt x="119" y="139"/>
                    <a:pt x="122" y="142"/>
                    <a:pt x="127" y="142"/>
                  </a:cubicBezTo>
                  <a:cubicBezTo>
                    <a:pt x="128" y="141"/>
                    <a:pt x="128" y="140"/>
                    <a:pt x="129" y="139"/>
                  </a:cubicBezTo>
                  <a:cubicBezTo>
                    <a:pt x="123" y="139"/>
                    <a:pt x="118" y="129"/>
                    <a:pt x="115" y="138"/>
                  </a:cubicBezTo>
                  <a:close/>
                  <a:moveTo>
                    <a:pt x="580" y="139"/>
                  </a:moveTo>
                  <a:cubicBezTo>
                    <a:pt x="580" y="136"/>
                    <a:pt x="578" y="135"/>
                    <a:pt x="575" y="133"/>
                  </a:cubicBezTo>
                  <a:cubicBezTo>
                    <a:pt x="576" y="136"/>
                    <a:pt x="578" y="137"/>
                    <a:pt x="580" y="139"/>
                  </a:cubicBezTo>
                  <a:close/>
                  <a:moveTo>
                    <a:pt x="66" y="139"/>
                  </a:moveTo>
                  <a:cubicBezTo>
                    <a:pt x="67" y="140"/>
                    <a:pt x="68" y="141"/>
                    <a:pt x="70" y="141"/>
                  </a:cubicBezTo>
                  <a:cubicBezTo>
                    <a:pt x="71" y="139"/>
                    <a:pt x="70" y="138"/>
                    <a:pt x="70" y="135"/>
                  </a:cubicBezTo>
                  <a:cubicBezTo>
                    <a:pt x="69" y="136"/>
                    <a:pt x="69" y="133"/>
                    <a:pt x="67" y="134"/>
                  </a:cubicBezTo>
                  <a:cubicBezTo>
                    <a:pt x="67" y="136"/>
                    <a:pt x="65" y="137"/>
                    <a:pt x="66" y="139"/>
                  </a:cubicBezTo>
                  <a:close/>
                  <a:moveTo>
                    <a:pt x="312" y="150"/>
                  </a:moveTo>
                  <a:cubicBezTo>
                    <a:pt x="313" y="149"/>
                    <a:pt x="314" y="148"/>
                    <a:pt x="314" y="147"/>
                  </a:cubicBezTo>
                  <a:cubicBezTo>
                    <a:pt x="307" y="143"/>
                    <a:pt x="299" y="138"/>
                    <a:pt x="290" y="135"/>
                  </a:cubicBezTo>
                  <a:cubicBezTo>
                    <a:pt x="295" y="142"/>
                    <a:pt x="304" y="146"/>
                    <a:pt x="312" y="150"/>
                  </a:cubicBezTo>
                  <a:close/>
                  <a:moveTo>
                    <a:pt x="431" y="135"/>
                  </a:moveTo>
                  <a:cubicBezTo>
                    <a:pt x="435" y="141"/>
                    <a:pt x="444" y="146"/>
                    <a:pt x="450" y="148"/>
                  </a:cubicBezTo>
                  <a:cubicBezTo>
                    <a:pt x="444" y="144"/>
                    <a:pt x="438" y="137"/>
                    <a:pt x="431" y="135"/>
                  </a:cubicBezTo>
                  <a:close/>
                  <a:moveTo>
                    <a:pt x="181" y="138"/>
                  </a:moveTo>
                  <a:cubicBezTo>
                    <a:pt x="182" y="137"/>
                    <a:pt x="186" y="138"/>
                    <a:pt x="186" y="135"/>
                  </a:cubicBezTo>
                  <a:cubicBezTo>
                    <a:pt x="184" y="135"/>
                    <a:pt x="182" y="135"/>
                    <a:pt x="180" y="135"/>
                  </a:cubicBezTo>
                  <a:cubicBezTo>
                    <a:pt x="180" y="137"/>
                    <a:pt x="181" y="137"/>
                    <a:pt x="181" y="138"/>
                  </a:cubicBezTo>
                  <a:close/>
                  <a:moveTo>
                    <a:pt x="341" y="138"/>
                  </a:moveTo>
                  <a:cubicBezTo>
                    <a:pt x="346" y="141"/>
                    <a:pt x="354" y="153"/>
                    <a:pt x="358" y="144"/>
                  </a:cubicBezTo>
                  <a:cubicBezTo>
                    <a:pt x="353" y="141"/>
                    <a:pt x="348" y="137"/>
                    <a:pt x="342" y="135"/>
                  </a:cubicBezTo>
                  <a:cubicBezTo>
                    <a:pt x="343" y="137"/>
                    <a:pt x="341" y="137"/>
                    <a:pt x="341" y="138"/>
                  </a:cubicBezTo>
                  <a:close/>
                  <a:moveTo>
                    <a:pt x="510" y="138"/>
                  </a:moveTo>
                  <a:cubicBezTo>
                    <a:pt x="510" y="136"/>
                    <a:pt x="507" y="135"/>
                    <a:pt x="507" y="136"/>
                  </a:cubicBezTo>
                  <a:cubicBezTo>
                    <a:pt x="508" y="136"/>
                    <a:pt x="508" y="138"/>
                    <a:pt x="510" y="138"/>
                  </a:cubicBezTo>
                  <a:close/>
                  <a:moveTo>
                    <a:pt x="152" y="141"/>
                  </a:moveTo>
                  <a:cubicBezTo>
                    <a:pt x="156" y="141"/>
                    <a:pt x="158" y="143"/>
                    <a:pt x="160" y="144"/>
                  </a:cubicBezTo>
                  <a:cubicBezTo>
                    <a:pt x="161" y="142"/>
                    <a:pt x="163" y="141"/>
                    <a:pt x="163" y="138"/>
                  </a:cubicBezTo>
                  <a:cubicBezTo>
                    <a:pt x="159" y="135"/>
                    <a:pt x="153" y="136"/>
                    <a:pt x="152" y="141"/>
                  </a:cubicBezTo>
                  <a:close/>
                  <a:moveTo>
                    <a:pt x="183" y="142"/>
                  </a:moveTo>
                  <a:cubicBezTo>
                    <a:pt x="183" y="146"/>
                    <a:pt x="188" y="144"/>
                    <a:pt x="190" y="146"/>
                  </a:cubicBezTo>
                  <a:cubicBezTo>
                    <a:pt x="191" y="143"/>
                    <a:pt x="196" y="138"/>
                    <a:pt x="194" y="136"/>
                  </a:cubicBezTo>
                  <a:cubicBezTo>
                    <a:pt x="190" y="137"/>
                    <a:pt x="188" y="141"/>
                    <a:pt x="183" y="142"/>
                  </a:cubicBezTo>
                  <a:close/>
                  <a:moveTo>
                    <a:pt x="411" y="146"/>
                  </a:moveTo>
                  <a:cubicBezTo>
                    <a:pt x="411" y="145"/>
                    <a:pt x="413" y="143"/>
                    <a:pt x="414" y="141"/>
                  </a:cubicBezTo>
                  <a:cubicBezTo>
                    <a:pt x="410" y="137"/>
                    <a:pt x="403" y="136"/>
                    <a:pt x="397" y="136"/>
                  </a:cubicBezTo>
                  <a:cubicBezTo>
                    <a:pt x="400" y="140"/>
                    <a:pt x="406" y="145"/>
                    <a:pt x="411" y="146"/>
                  </a:cubicBezTo>
                  <a:close/>
                  <a:moveTo>
                    <a:pt x="335" y="142"/>
                  </a:moveTo>
                  <a:cubicBezTo>
                    <a:pt x="336" y="140"/>
                    <a:pt x="335" y="137"/>
                    <a:pt x="333" y="137"/>
                  </a:cubicBezTo>
                  <a:cubicBezTo>
                    <a:pt x="333" y="139"/>
                    <a:pt x="333" y="141"/>
                    <a:pt x="335" y="142"/>
                  </a:cubicBezTo>
                  <a:close/>
                  <a:moveTo>
                    <a:pt x="252" y="139"/>
                  </a:moveTo>
                  <a:cubicBezTo>
                    <a:pt x="252" y="138"/>
                    <a:pt x="251" y="138"/>
                    <a:pt x="249" y="138"/>
                  </a:cubicBezTo>
                  <a:cubicBezTo>
                    <a:pt x="248" y="140"/>
                    <a:pt x="250" y="139"/>
                    <a:pt x="252" y="139"/>
                  </a:cubicBezTo>
                  <a:close/>
                  <a:moveTo>
                    <a:pt x="278" y="138"/>
                  </a:moveTo>
                  <a:cubicBezTo>
                    <a:pt x="278" y="141"/>
                    <a:pt x="282" y="143"/>
                    <a:pt x="285" y="142"/>
                  </a:cubicBezTo>
                  <a:cubicBezTo>
                    <a:pt x="283" y="141"/>
                    <a:pt x="280" y="137"/>
                    <a:pt x="278" y="138"/>
                  </a:cubicBezTo>
                  <a:close/>
                  <a:moveTo>
                    <a:pt x="384" y="138"/>
                  </a:moveTo>
                  <a:cubicBezTo>
                    <a:pt x="386" y="142"/>
                    <a:pt x="390" y="144"/>
                    <a:pt x="394" y="147"/>
                  </a:cubicBezTo>
                  <a:cubicBezTo>
                    <a:pt x="392" y="143"/>
                    <a:pt x="387" y="139"/>
                    <a:pt x="384" y="138"/>
                  </a:cubicBezTo>
                  <a:close/>
                  <a:moveTo>
                    <a:pt x="467" y="141"/>
                  </a:moveTo>
                  <a:cubicBezTo>
                    <a:pt x="467" y="139"/>
                    <a:pt x="464" y="139"/>
                    <a:pt x="464" y="138"/>
                  </a:cubicBezTo>
                  <a:cubicBezTo>
                    <a:pt x="462" y="140"/>
                    <a:pt x="465" y="143"/>
                    <a:pt x="467" y="141"/>
                  </a:cubicBezTo>
                  <a:close/>
                  <a:moveTo>
                    <a:pt x="503" y="153"/>
                  </a:moveTo>
                  <a:cubicBezTo>
                    <a:pt x="504" y="152"/>
                    <a:pt x="505" y="152"/>
                    <a:pt x="506" y="150"/>
                  </a:cubicBezTo>
                  <a:cubicBezTo>
                    <a:pt x="502" y="145"/>
                    <a:pt x="496" y="142"/>
                    <a:pt x="491" y="138"/>
                  </a:cubicBezTo>
                  <a:cubicBezTo>
                    <a:pt x="493" y="145"/>
                    <a:pt x="499" y="148"/>
                    <a:pt x="503" y="153"/>
                  </a:cubicBezTo>
                  <a:close/>
                  <a:moveTo>
                    <a:pt x="566" y="147"/>
                  </a:moveTo>
                  <a:cubicBezTo>
                    <a:pt x="568" y="150"/>
                    <a:pt x="571" y="151"/>
                    <a:pt x="572" y="154"/>
                  </a:cubicBezTo>
                  <a:cubicBezTo>
                    <a:pt x="571" y="154"/>
                    <a:pt x="572" y="156"/>
                    <a:pt x="570" y="156"/>
                  </a:cubicBezTo>
                  <a:cubicBezTo>
                    <a:pt x="571" y="158"/>
                    <a:pt x="573" y="159"/>
                    <a:pt x="575" y="161"/>
                  </a:cubicBezTo>
                  <a:cubicBezTo>
                    <a:pt x="575" y="155"/>
                    <a:pt x="579" y="152"/>
                    <a:pt x="579" y="147"/>
                  </a:cubicBezTo>
                  <a:cubicBezTo>
                    <a:pt x="576" y="143"/>
                    <a:pt x="572" y="140"/>
                    <a:pt x="567" y="138"/>
                  </a:cubicBezTo>
                  <a:cubicBezTo>
                    <a:pt x="567" y="143"/>
                    <a:pt x="567" y="143"/>
                    <a:pt x="566" y="147"/>
                  </a:cubicBezTo>
                  <a:close/>
                  <a:moveTo>
                    <a:pt x="75" y="142"/>
                  </a:moveTo>
                  <a:cubicBezTo>
                    <a:pt x="75" y="144"/>
                    <a:pt x="76" y="145"/>
                    <a:pt x="77" y="145"/>
                  </a:cubicBezTo>
                  <a:cubicBezTo>
                    <a:pt x="79" y="144"/>
                    <a:pt x="79" y="142"/>
                    <a:pt x="80" y="141"/>
                  </a:cubicBezTo>
                  <a:cubicBezTo>
                    <a:pt x="77" y="141"/>
                    <a:pt x="79" y="138"/>
                    <a:pt x="77" y="139"/>
                  </a:cubicBezTo>
                  <a:cubicBezTo>
                    <a:pt x="77" y="141"/>
                    <a:pt x="74" y="140"/>
                    <a:pt x="75" y="142"/>
                  </a:cubicBezTo>
                  <a:close/>
                  <a:moveTo>
                    <a:pt x="233" y="140"/>
                  </a:moveTo>
                  <a:cubicBezTo>
                    <a:pt x="236" y="144"/>
                    <a:pt x="242" y="145"/>
                    <a:pt x="247" y="147"/>
                  </a:cubicBezTo>
                  <a:cubicBezTo>
                    <a:pt x="246" y="144"/>
                    <a:pt x="245" y="144"/>
                    <a:pt x="245" y="141"/>
                  </a:cubicBezTo>
                  <a:cubicBezTo>
                    <a:pt x="240" y="143"/>
                    <a:pt x="237" y="137"/>
                    <a:pt x="233" y="140"/>
                  </a:cubicBezTo>
                  <a:close/>
                  <a:moveTo>
                    <a:pt x="254" y="142"/>
                  </a:moveTo>
                  <a:cubicBezTo>
                    <a:pt x="257" y="143"/>
                    <a:pt x="257" y="145"/>
                    <a:pt x="261" y="145"/>
                  </a:cubicBezTo>
                  <a:cubicBezTo>
                    <a:pt x="261" y="142"/>
                    <a:pt x="259" y="141"/>
                    <a:pt x="258" y="139"/>
                  </a:cubicBezTo>
                  <a:cubicBezTo>
                    <a:pt x="257" y="139"/>
                    <a:pt x="256" y="139"/>
                    <a:pt x="255" y="139"/>
                  </a:cubicBezTo>
                  <a:cubicBezTo>
                    <a:pt x="256" y="141"/>
                    <a:pt x="254" y="141"/>
                    <a:pt x="254" y="142"/>
                  </a:cubicBezTo>
                  <a:close/>
                  <a:moveTo>
                    <a:pt x="99" y="149"/>
                  </a:moveTo>
                  <a:cubicBezTo>
                    <a:pt x="103" y="147"/>
                    <a:pt x="109" y="146"/>
                    <a:pt x="114" y="144"/>
                  </a:cubicBezTo>
                  <a:cubicBezTo>
                    <a:pt x="115" y="146"/>
                    <a:pt x="122" y="149"/>
                    <a:pt x="123" y="145"/>
                  </a:cubicBezTo>
                  <a:cubicBezTo>
                    <a:pt x="120" y="143"/>
                    <a:pt x="117" y="142"/>
                    <a:pt x="113" y="141"/>
                  </a:cubicBezTo>
                  <a:cubicBezTo>
                    <a:pt x="110" y="145"/>
                    <a:pt x="105" y="146"/>
                    <a:pt x="102" y="140"/>
                  </a:cubicBezTo>
                  <a:cubicBezTo>
                    <a:pt x="101" y="143"/>
                    <a:pt x="98" y="147"/>
                    <a:pt x="99" y="149"/>
                  </a:cubicBezTo>
                  <a:close/>
                  <a:moveTo>
                    <a:pt x="269" y="149"/>
                  </a:moveTo>
                  <a:cubicBezTo>
                    <a:pt x="269" y="146"/>
                    <a:pt x="271" y="145"/>
                    <a:pt x="271" y="142"/>
                  </a:cubicBezTo>
                  <a:cubicBezTo>
                    <a:pt x="268" y="142"/>
                    <a:pt x="265" y="140"/>
                    <a:pt x="263" y="141"/>
                  </a:cubicBezTo>
                  <a:cubicBezTo>
                    <a:pt x="266" y="142"/>
                    <a:pt x="265" y="148"/>
                    <a:pt x="269" y="149"/>
                  </a:cubicBezTo>
                  <a:close/>
                  <a:moveTo>
                    <a:pt x="165" y="146"/>
                  </a:moveTo>
                  <a:cubicBezTo>
                    <a:pt x="169" y="146"/>
                    <a:pt x="170" y="150"/>
                    <a:pt x="174" y="149"/>
                  </a:cubicBezTo>
                  <a:cubicBezTo>
                    <a:pt x="174" y="147"/>
                    <a:pt x="172" y="146"/>
                    <a:pt x="172" y="144"/>
                  </a:cubicBezTo>
                  <a:cubicBezTo>
                    <a:pt x="170" y="143"/>
                    <a:pt x="168" y="142"/>
                    <a:pt x="166" y="141"/>
                  </a:cubicBezTo>
                  <a:cubicBezTo>
                    <a:pt x="167" y="143"/>
                    <a:pt x="165" y="143"/>
                    <a:pt x="165" y="146"/>
                  </a:cubicBezTo>
                  <a:close/>
                  <a:moveTo>
                    <a:pt x="215" y="147"/>
                  </a:moveTo>
                  <a:cubicBezTo>
                    <a:pt x="214" y="146"/>
                    <a:pt x="215" y="141"/>
                    <a:pt x="211" y="141"/>
                  </a:cubicBezTo>
                  <a:cubicBezTo>
                    <a:pt x="210" y="144"/>
                    <a:pt x="213" y="148"/>
                    <a:pt x="215" y="147"/>
                  </a:cubicBezTo>
                  <a:close/>
                  <a:moveTo>
                    <a:pt x="227" y="145"/>
                  </a:moveTo>
                  <a:cubicBezTo>
                    <a:pt x="227" y="141"/>
                    <a:pt x="222" y="141"/>
                    <a:pt x="220" y="142"/>
                  </a:cubicBezTo>
                  <a:cubicBezTo>
                    <a:pt x="223" y="142"/>
                    <a:pt x="224" y="145"/>
                    <a:pt x="227" y="145"/>
                  </a:cubicBezTo>
                  <a:close/>
                  <a:moveTo>
                    <a:pt x="586" y="143"/>
                  </a:moveTo>
                  <a:cubicBezTo>
                    <a:pt x="586" y="141"/>
                    <a:pt x="585" y="141"/>
                    <a:pt x="583" y="141"/>
                  </a:cubicBezTo>
                  <a:cubicBezTo>
                    <a:pt x="583" y="143"/>
                    <a:pt x="584" y="143"/>
                    <a:pt x="586" y="143"/>
                  </a:cubicBezTo>
                  <a:close/>
                  <a:moveTo>
                    <a:pt x="342" y="145"/>
                  </a:moveTo>
                  <a:cubicBezTo>
                    <a:pt x="343" y="141"/>
                    <a:pt x="337" y="141"/>
                    <a:pt x="338" y="145"/>
                  </a:cubicBezTo>
                  <a:cubicBezTo>
                    <a:pt x="343" y="146"/>
                    <a:pt x="345" y="151"/>
                    <a:pt x="349" y="150"/>
                  </a:cubicBezTo>
                  <a:cubicBezTo>
                    <a:pt x="347" y="148"/>
                    <a:pt x="346" y="146"/>
                    <a:pt x="342" y="145"/>
                  </a:cubicBezTo>
                  <a:close/>
                  <a:moveTo>
                    <a:pt x="456" y="149"/>
                  </a:moveTo>
                  <a:cubicBezTo>
                    <a:pt x="457" y="150"/>
                    <a:pt x="458" y="153"/>
                    <a:pt x="461" y="153"/>
                  </a:cubicBezTo>
                  <a:cubicBezTo>
                    <a:pt x="462" y="150"/>
                    <a:pt x="463" y="148"/>
                    <a:pt x="464" y="145"/>
                  </a:cubicBezTo>
                  <a:cubicBezTo>
                    <a:pt x="461" y="145"/>
                    <a:pt x="461" y="143"/>
                    <a:pt x="460" y="142"/>
                  </a:cubicBezTo>
                  <a:cubicBezTo>
                    <a:pt x="459" y="145"/>
                    <a:pt x="456" y="146"/>
                    <a:pt x="456" y="149"/>
                  </a:cubicBezTo>
                  <a:close/>
                  <a:moveTo>
                    <a:pt x="470" y="143"/>
                  </a:moveTo>
                  <a:cubicBezTo>
                    <a:pt x="470" y="144"/>
                    <a:pt x="470" y="144"/>
                    <a:pt x="470" y="145"/>
                  </a:cubicBezTo>
                  <a:cubicBezTo>
                    <a:pt x="478" y="150"/>
                    <a:pt x="485" y="157"/>
                    <a:pt x="495" y="161"/>
                  </a:cubicBezTo>
                  <a:cubicBezTo>
                    <a:pt x="489" y="152"/>
                    <a:pt x="479" y="147"/>
                    <a:pt x="470" y="143"/>
                  </a:cubicBezTo>
                  <a:close/>
                  <a:moveTo>
                    <a:pt x="63" y="147"/>
                  </a:moveTo>
                  <a:cubicBezTo>
                    <a:pt x="65" y="148"/>
                    <a:pt x="65" y="149"/>
                    <a:pt x="67" y="149"/>
                  </a:cubicBezTo>
                  <a:cubicBezTo>
                    <a:pt x="68" y="148"/>
                    <a:pt x="69" y="147"/>
                    <a:pt x="69" y="145"/>
                  </a:cubicBezTo>
                  <a:cubicBezTo>
                    <a:pt x="67" y="143"/>
                    <a:pt x="62" y="141"/>
                    <a:pt x="63" y="147"/>
                  </a:cubicBezTo>
                  <a:close/>
                  <a:moveTo>
                    <a:pt x="81" y="147"/>
                  </a:moveTo>
                  <a:cubicBezTo>
                    <a:pt x="83" y="148"/>
                    <a:pt x="83" y="149"/>
                    <a:pt x="84" y="148"/>
                  </a:cubicBezTo>
                  <a:cubicBezTo>
                    <a:pt x="84" y="146"/>
                    <a:pt x="87" y="147"/>
                    <a:pt x="86" y="144"/>
                  </a:cubicBezTo>
                  <a:cubicBezTo>
                    <a:pt x="84" y="145"/>
                    <a:pt x="84" y="144"/>
                    <a:pt x="83" y="144"/>
                  </a:cubicBezTo>
                  <a:cubicBezTo>
                    <a:pt x="83" y="146"/>
                    <a:pt x="81" y="145"/>
                    <a:pt x="81" y="147"/>
                  </a:cubicBezTo>
                  <a:close/>
                  <a:moveTo>
                    <a:pt x="193" y="148"/>
                  </a:moveTo>
                  <a:cubicBezTo>
                    <a:pt x="195" y="150"/>
                    <a:pt x="198" y="152"/>
                    <a:pt x="202" y="153"/>
                  </a:cubicBezTo>
                  <a:cubicBezTo>
                    <a:pt x="203" y="150"/>
                    <a:pt x="204" y="149"/>
                    <a:pt x="204" y="145"/>
                  </a:cubicBezTo>
                  <a:cubicBezTo>
                    <a:pt x="200" y="141"/>
                    <a:pt x="196" y="147"/>
                    <a:pt x="193" y="148"/>
                  </a:cubicBezTo>
                  <a:close/>
                  <a:moveTo>
                    <a:pt x="319" y="147"/>
                  </a:moveTo>
                  <a:cubicBezTo>
                    <a:pt x="323" y="148"/>
                    <a:pt x="326" y="151"/>
                    <a:pt x="330" y="152"/>
                  </a:cubicBezTo>
                  <a:cubicBezTo>
                    <a:pt x="328" y="148"/>
                    <a:pt x="324" y="146"/>
                    <a:pt x="321" y="144"/>
                  </a:cubicBezTo>
                  <a:cubicBezTo>
                    <a:pt x="320" y="145"/>
                    <a:pt x="319" y="145"/>
                    <a:pt x="319" y="147"/>
                  </a:cubicBezTo>
                  <a:close/>
                  <a:moveTo>
                    <a:pt x="413" y="150"/>
                  </a:moveTo>
                  <a:cubicBezTo>
                    <a:pt x="414" y="150"/>
                    <a:pt x="414" y="153"/>
                    <a:pt x="417" y="153"/>
                  </a:cubicBezTo>
                  <a:cubicBezTo>
                    <a:pt x="418" y="151"/>
                    <a:pt x="420" y="149"/>
                    <a:pt x="420" y="145"/>
                  </a:cubicBezTo>
                  <a:cubicBezTo>
                    <a:pt x="417" y="141"/>
                    <a:pt x="414" y="147"/>
                    <a:pt x="413" y="150"/>
                  </a:cubicBezTo>
                  <a:close/>
                  <a:moveTo>
                    <a:pt x="134" y="147"/>
                  </a:moveTo>
                  <a:cubicBezTo>
                    <a:pt x="135" y="147"/>
                    <a:pt x="136" y="146"/>
                    <a:pt x="137" y="145"/>
                  </a:cubicBezTo>
                  <a:cubicBezTo>
                    <a:pt x="136" y="143"/>
                    <a:pt x="131" y="145"/>
                    <a:pt x="134" y="147"/>
                  </a:cubicBezTo>
                  <a:close/>
                  <a:moveTo>
                    <a:pt x="217" y="149"/>
                  </a:moveTo>
                  <a:cubicBezTo>
                    <a:pt x="220" y="151"/>
                    <a:pt x="223" y="153"/>
                    <a:pt x="226" y="156"/>
                  </a:cubicBezTo>
                  <a:cubicBezTo>
                    <a:pt x="227" y="154"/>
                    <a:pt x="225" y="153"/>
                    <a:pt x="227" y="151"/>
                  </a:cubicBezTo>
                  <a:cubicBezTo>
                    <a:pt x="223" y="149"/>
                    <a:pt x="222" y="145"/>
                    <a:pt x="217" y="144"/>
                  </a:cubicBezTo>
                  <a:cubicBezTo>
                    <a:pt x="217" y="146"/>
                    <a:pt x="218" y="148"/>
                    <a:pt x="217" y="149"/>
                  </a:cubicBezTo>
                  <a:close/>
                  <a:moveTo>
                    <a:pt x="230" y="147"/>
                  </a:moveTo>
                  <a:cubicBezTo>
                    <a:pt x="235" y="149"/>
                    <a:pt x="237" y="153"/>
                    <a:pt x="243" y="153"/>
                  </a:cubicBezTo>
                  <a:cubicBezTo>
                    <a:pt x="243" y="151"/>
                    <a:pt x="243" y="151"/>
                    <a:pt x="244" y="149"/>
                  </a:cubicBezTo>
                  <a:cubicBezTo>
                    <a:pt x="239" y="148"/>
                    <a:pt x="235" y="146"/>
                    <a:pt x="231" y="144"/>
                  </a:cubicBezTo>
                  <a:cubicBezTo>
                    <a:pt x="231" y="145"/>
                    <a:pt x="231" y="146"/>
                    <a:pt x="230" y="147"/>
                  </a:cubicBezTo>
                  <a:close/>
                  <a:moveTo>
                    <a:pt x="272" y="153"/>
                  </a:moveTo>
                  <a:cubicBezTo>
                    <a:pt x="280" y="159"/>
                    <a:pt x="289" y="165"/>
                    <a:pt x="299" y="170"/>
                  </a:cubicBezTo>
                  <a:cubicBezTo>
                    <a:pt x="299" y="169"/>
                    <a:pt x="301" y="169"/>
                    <a:pt x="300" y="167"/>
                  </a:cubicBezTo>
                  <a:cubicBezTo>
                    <a:pt x="293" y="161"/>
                    <a:pt x="286" y="156"/>
                    <a:pt x="278" y="150"/>
                  </a:cubicBezTo>
                  <a:cubicBezTo>
                    <a:pt x="277" y="148"/>
                    <a:pt x="278" y="145"/>
                    <a:pt x="277" y="145"/>
                  </a:cubicBezTo>
                  <a:cubicBezTo>
                    <a:pt x="277" y="144"/>
                    <a:pt x="276" y="144"/>
                    <a:pt x="275" y="144"/>
                  </a:cubicBezTo>
                  <a:cubicBezTo>
                    <a:pt x="275" y="148"/>
                    <a:pt x="272" y="150"/>
                    <a:pt x="272" y="153"/>
                  </a:cubicBezTo>
                  <a:close/>
                  <a:moveTo>
                    <a:pt x="42" y="167"/>
                  </a:moveTo>
                  <a:cubicBezTo>
                    <a:pt x="46" y="161"/>
                    <a:pt x="50" y="152"/>
                    <a:pt x="52" y="145"/>
                  </a:cubicBezTo>
                  <a:cubicBezTo>
                    <a:pt x="47" y="151"/>
                    <a:pt x="43" y="157"/>
                    <a:pt x="42" y="167"/>
                  </a:cubicBezTo>
                  <a:close/>
                  <a:moveTo>
                    <a:pt x="148" y="148"/>
                  </a:moveTo>
                  <a:cubicBezTo>
                    <a:pt x="151" y="150"/>
                    <a:pt x="153" y="152"/>
                    <a:pt x="157" y="153"/>
                  </a:cubicBezTo>
                  <a:cubicBezTo>
                    <a:pt x="158" y="151"/>
                    <a:pt x="159" y="150"/>
                    <a:pt x="159" y="147"/>
                  </a:cubicBezTo>
                  <a:cubicBezTo>
                    <a:pt x="155" y="147"/>
                    <a:pt x="149" y="142"/>
                    <a:pt x="148" y="148"/>
                  </a:cubicBezTo>
                  <a:close/>
                  <a:moveTo>
                    <a:pt x="380" y="147"/>
                  </a:moveTo>
                  <a:cubicBezTo>
                    <a:pt x="385" y="153"/>
                    <a:pt x="392" y="158"/>
                    <a:pt x="400" y="162"/>
                  </a:cubicBezTo>
                  <a:cubicBezTo>
                    <a:pt x="400" y="160"/>
                    <a:pt x="401" y="159"/>
                    <a:pt x="402" y="157"/>
                  </a:cubicBezTo>
                  <a:cubicBezTo>
                    <a:pt x="395" y="153"/>
                    <a:pt x="388" y="145"/>
                    <a:pt x="380" y="147"/>
                  </a:cubicBezTo>
                  <a:close/>
                  <a:moveTo>
                    <a:pt x="512" y="149"/>
                  </a:moveTo>
                  <a:cubicBezTo>
                    <a:pt x="512" y="151"/>
                    <a:pt x="513" y="151"/>
                    <a:pt x="514" y="152"/>
                  </a:cubicBezTo>
                  <a:cubicBezTo>
                    <a:pt x="514" y="150"/>
                    <a:pt x="518" y="147"/>
                    <a:pt x="515" y="146"/>
                  </a:cubicBezTo>
                  <a:cubicBezTo>
                    <a:pt x="514" y="147"/>
                    <a:pt x="514" y="149"/>
                    <a:pt x="512" y="149"/>
                  </a:cubicBezTo>
                  <a:close/>
                  <a:moveTo>
                    <a:pt x="250" y="147"/>
                  </a:moveTo>
                  <a:cubicBezTo>
                    <a:pt x="250" y="150"/>
                    <a:pt x="253" y="150"/>
                    <a:pt x="255" y="152"/>
                  </a:cubicBezTo>
                  <a:cubicBezTo>
                    <a:pt x="255" y="151"/>
                    <a:pt x="255" y="149"/>
                    <a:pt x="255" y="148"/>
                  </a:cubicBezTo>
                  <a:cubicBezTo>
                    <a:pt x="253" y="149"/>
                    <a:pt x="252" y="145"/>
                    <a:pt x="250" y="147"/>
                  </a:cubicBezTo>
                  <a:close/>
                  <a:moveTo>
                    <a:pt x="358" y="151"/>
                  </a:moveTo>
                  <a:cubicBezTo>
                    <a:pt x="359" y="153"/>
                    <a:pt x="360" y="154"/>
                    <a:pt x="362" y="155"/>
                  </a:cubicBezTo>
                  <a:cubicBezTo>
                    <a:pt x="364" y="152"/>
                    <a:pt x="365" y="151"/>
                    <a:pt x="366" y="147"/>
                  </a:cubicBezTo>
                  <a:cubicBezTo>
                    <a:pt x="362" y="146"/>
                    <a:pt x="359" y="148"/>
                    <a:pt x="358" y="151"/>
                  </a:cubicBezTo>
                  <a:close/>
                  <a:moveTo>
                    <a:pt x="93" y="152"/>
                  </a:moveTo>
                  <a:cubicBezTo>
                    <a:pt x="93" y="152"/>
                    <a:pt x="93" y="151"/>
                    <a:pt x="93" y="151"/>
                  </a:cubicBezTo>
                  <a:cubicBezTo>
                    <a:pt x="93" y="149"/>
                    <a:pt x="92" y="149"/>
                    <a:pt x="91" y="148"/>
                  </a:cubicBezTo>
                  <a:cubicBezTo>
                    <a:pt x="89" y="149"/>
                    <a:pt x="90" y="153"/>
                    <a:pt x="93" y="152"/>
                  </a:cubicBezTo>
                  <a:close/>
                  <a:moveTo>
                    <a:pt x="315" y="153"/>
                  </a:moveTo>
                  <a:cubicBezTo>
                    <a:pt x="318" y="156"/>
                    <a:pt x="323" y="157"/>
                    <a:pt x="325" y="161"/>
                  </a:cubicBezTo>
                  <a:cubicBezTo>
                    <a:pt x="328" y="160"/>
                    <a:pt x="329" y="158"/>
                    <a:pt x="329" y="154"/>
                  </a:cubicBezTo>
                  <a:cubicBezTo>
                    <a:pt x="325" y="152"/>
                    <a:pt x="321" y="150"/>
                    <a:pt x="318" y="148"/>
                  </a:cubicBezTo>
                  <a:cubicBezTo>
                    <a:pt x="317" y="150"/>
                    <a:pt x="315" y="151"/>
                    <a:pt x="315" y="153"/>
                  </a:cubicBezTo>
                  <a:close/>
                  <a:moveTo>
                    <a:pt x="445" y="156"/>
                  </a:moveTo>
                  <a:cubicBezTo>
                    <a:pt x="448" y="152"/>
                    <a:pt x="440" y="151"/>
                    <a:pt x="437" y="148"/>
                  </a:cubicBezTo>
                  <a:cubicBezTo>
                    <a:pt x="439" y="152"/>
                    <a:pt x="442" y="154"/>
                    <a:pt x="445" y="156"/>
                  </a:cubicBezTo>
                  <a:close/>
                  <a:moveTo>
                    <a:pt x="464" y="156"/>
                  </a:moveTo>
                  <a:cubicBezTo>
                    <a:pt x="470" y="162"/>
                    <a:pt x="477" y="168"/>
                    <a:pt x="485" y="172"/>
                  </a:cubicBezTo>
                  <a:cubicBezTo>
                    <a:pt x="487" y="170"/>
                    <a:pt x="490" y="168"/>
                    <a:pt x="492" y="164"/>
                  </a:cubicBezTo>
                  <a:cubicBezTo>
                    <a:pt x="484" y="159"/>
                    <a:pt x="477" y="154"/>
                    <a:pt x="467" y="148"/>
                  </a:cubicBezTo>
                  <a:cubicBezTo>
                    <a:pt x="466" y="151"/>
                    <a:pt x="465" y="153"/>
                    <a:pt x="464" y="156"/>
                  </a:cubicBezTo>
                  <a:close/>
                  <a:moveTo>
                    <a:pt x="517" y="155"/>
                  </a:moveTo>
                  <a:cubicBezTo>
                    <a:pt x="521" y="156"/>
                    <a:pt x="522" y="161"/>
                    <a:pt x="527" y="162"/>
                  </a:cubicBezTo>
                  <a:cubicBezTo>
                    <a:pt x="529" y="161"/>
                    <a:pt x="529" y="157"/>
                    <a:pt x="529" y="154"/>
                  </a:cubicBezTo>
                  <a:cubicBezTo>
                    <a:pt x="526" y="152"/>
                    <a:pt x="523" y="151"/>
                    <a:pt x="521" y="148"/>
                  </a:cubicBezTo>
                  <a:cubicBezTo>
                    <a:pt x="519" y="150"/>
                    <a:pt x="518" y="152"/>
                    <a:pt x="517" y="155"/>
                  </a:cubicBezTo>
                  <a:close/>
                  <a:moveTo>
                    <a:pt x="70" y="152"/>
                  </a:moveTo>
                  <a:cubicBezTo>
                    <a:pt x="72" y="154"/>
                    <a:pt x="72" y="148"/>
                    <a:pt x="70" y="149"/>
                  </a:cubicBezTo>
                  <a:cubicBezTo>
                    <a:pt x="71" y="151"/>
                    <a:pt x="70" y="151"/>
                    <a:pt x="70" y="152"/>
                  </a:cubicBezTo>
                  <a:close/>
                  <a:moveTo>
                    <a:pt x="206" y="155"/>
                  </a:moveTo>
                  <a:cubicBezTo>
                    <a:pt x="209" y="156"/>
                    <a:pt x="212" y="157"/>
                    <a:pt x="215" y="158"/>
                  </a:cubicBezTo>
                  <a:cubicBezTo>
                    <a:pt x="215" y="156"/>
                    <a:pt x="214" y="155"/>
                    <a:pt x="214" y="153"/>
                  </a:cubicBezTo>
                  <a:cubicBezTo>
                    <a:pt x="212" y="152"/>
                    <a:pt x="210" y="150"/>
                    <a:pt x="208" y="149"/>
                  </a:cubicBezTo>
                  <a:cubicBezTo>
                    <a:pt x="208" y="152"/>
                    <a:pt x="205" y="152"/>
                    <a:pt x="206" y="155"/>
                  </a:cubicBezTo>
                  <a:close/>
                  <a:moveTo>
                    <a:pt x="423" y="149"/>
                  </a:moveTo>
                  <a:cubicBezTo>
                    <a:pt x="423" y="151"/>
                    <a:pt x="422" y="154"/>
                    <a:pt x="420" y="156"/>
                  </a:cubicBezTo>
                  <a:cubicBezTo>
                    <a:pt x="425" y="160"/>
                    <a:pt x="431" y="164"/>
                    <a:pt x="437" y="167"/>
                  </a:cubicBezTo>
                  <a:cubicBezTo>
                    <a:pt x="438" y="165"/>
                    <a:pt x="439" y="164"/>
                    <a:pt x="440" y="161"/>
                  </a:cubicBezTo>
                  <a:cubicBezTo>
                    <a:pt x="435" y="157"/>
                    <a:pt x="431" y="152"/>
                    <a:pt x="423" y="149"/>
                  </a:cubicBezTo>
                  <a:close/>
                  <a:moveTo>
                    <a:pt x="160" y="156"/>
                  </a:moveTo>
                  <a:cubicBezTo>
                    <a:pt x="163" y="157"/>
                    <a:pt x="165" y="160"/>
                    <a:pt x="168" y="162"/>
                  </a:cubicBezTo>
                  <a:cubicBezTo>
                    <a:pt x="171" y="160"/>
                    <a:pt x="175" y="159"/>
                    <a:pt x="176" y="155"/>
                  </a:cubicBezTo>
                  <a:cubicBezTo>
                    <a:pt x="171" y="153"/>
                    <a:pt x="168" y="150"/>
                    <a:pt x="163" y="150"/>
                  </a:cubicBezTo>
                  <a:cubicBezTo>
                    <a:pt x="162" y="152"/>
                    <a:pt x="160" y="154"/>
                    <a:pt x="160" y="156"/>
                  </a:cubicBezTo>
                  <a:close/>
                  <a:moveTo>
                    <a:pt x="365" y="156"/>
                  </a:moveTo>
                  <a:cubicBezTo>
                    <a:pt x="366" y="158"/>
                    <a:pt x="368" y="161"/>
                    <a:pt x="371" y="159"/>
                  </a:cubicBezTo>
                  <a:cubicBezTo>
                    <a:pt x="370" y="156"/>
                    <a:pt x="372" y="155"/>
                    <a:pt x="372" y="152"/>
                  </a:cubicBezTo>
                  <a:cubicBezTo>
                    <a:pt x="372" y="151"/>
                    <a:pt x="370" y="151"/>
                    <a:pt x="369" y="150"/>
                  </a:cubicBezTo>
                  <a:cubicBezTo>
                    <a:pt x="368" y="152"/>
                    <a:pt x="366" y="154"/>
                    <a:pt x="365" y="156"/>
                  </a:cubicBezTo>
                  <a:close/>
                  <a:moveTo>
                    <a:pt x="578" y="164"/>
                  </a:moveTo>
                  <a:cubicBezTo>
                    <a:pt x="581" y="165"/>
                    <a:pt x="581" y="167"/>
                    <a:pt x="584" y="168"/>
                  </a:cubicBezTo>
                  <a:cubicBezTo>
                    <a:pt x="586" y="161"/>
                    <a:pt x="590" y="151"/>
                    <a:pt x="583" y="150"/>
                  </a:cubicBezTo>
                  <a:cubicBezTo>
                    <a:pt x="580" y="153"/>
                    <a:pt x="580" y="159"/>
                    <a:pt x="578" y="164"/>
                  </a:cubicBezTo>
                  <a:close/>
                  <a:moveTo>
                    <a:pt x="76" y="157"/>
                  </a:moveTo>
                  <a:cubicBezTo>
                    <a:pt x="80" y="157"/>
                    <a:pt x="83" y="154"/>
                    <a:pt x="81" y="150"/>
                  </a:cubicBezTo>
                  <a:cubicBezTo>
                    <a:pt x="77" y="150"/>
                    <a:pt x="78" y="154"/>
                    <a:pt x="76" y="157"/>
                  </a:cubicBezTo>
                  <a:close/>
                  <a:moveTo>
                    <a:pt x="104" y="152"/>
                  </a:moveTo>
                  <a:cubicBezTo>
                    <a:pt x="106" y="153"/>
                    <a:pt x="107" y="155"/>
                    <a:pt x="109" y="155"/>
                  </a:cubicBezTo>
                  <a:cubicBezTo>
                    <a:pt x="110" y="154"/>
                    <a:pt x="110" y="152"/>
                    <a:pt x="110" y="150"/>
                  </a:cubicBezTo>
                  <a:cubicBezTo>
                    <a:pt x="107" y="150"/>
                    <a:pt x="105" y="150"/>
                    <a:pt x="104" y="152"/>
                  </a:cubicBezTo>
                  <a:close/>
                  <a:moveTo>
                    <a:pt x="114" y="156"/>
                  </a:moveTo>
                  <a:cubicBezTo>
                    <a:pt x="115" y="154"/>
                    <a:pt x="116" y="152"/>
                    <a:pt x="118" y="151"/>
                  </a:cubicBezTo>
                  <a:cubicBezTo>
                    <a:pt x="116" y="151"/>
                    <a:pt x="116" y="150"/>
                    <a:pt x="115" y="150"/>
                  </a:cubicBezTo>
                  <a:cubicBezTo>
                    <a:pt x="115" y="152"/>
                    <a:pt x="113" y="155"/>
                    <a:pt x="114" y="156"/>
                  </a:cubicBezTo>
                  <a:close/>
                  <a:moveTo>
                    <a:pt x="294" y="154"/>
                  </a:moveTo>
                  <a:cubicBezTo>
                    <a:pt x="293" y="152"/>
                    <a:pt x="292" y="151"/>
                    <a:pt x="290" y="150"/>
                  </a:cubicBezTo>
                  <a:cubicBezTo>
                    <a:pt x="291" y="152"/>
                    <a:pt x="293" y="153"/>
                    <a:pt x="294" y="154"/>
                  </a:cubicBezTo>
                  <a:close/>
                  <a:moveTo>
                    <a:pt x="152" y="156"/>
                  </a:moveTo>
                  <a:cubicBezTo>
                    <a:pt x="151" y="153"/>
                    <a:pt x="147" y="153"/>
                    <a:pt x="145" y="151"/>
                  </a:cubicBezTo>
                  <a:cubicBezTo>
                    <a:pt x="144" y="154"/>
                    <a:pt x="149" y="155"/>
                    <a:pt x="152" y="156"/>
                  </a:cubicBezTo>
                  <a:close/>
                  <a:moveTo>
                    <a:pt x="245" y="155"/>
                  </a:moveTo>
                  <a:cubicBezTo>
                    <a:pt x="247" y="155"/>
                    <a:pt x="248" y="152"/>
                    <a:pt x="250" y="152"/>
                  </a:cubicBezTo>
                  <a:cubicBezTo>
                    <a:pt x="250" y="153"/>
                    <a:pt x="251" y="153"/>
                    <a:pt x="251" y="154"/>
                  </a:cubicBezTo>
                  <a:cubicBezTo>
                    <a:pt x="252" y="156"/>
                    <a:pt x="251" y="157"/>
                    <a:pt x="251" y="159"/>
                  </a:cubicBezTo>
                  <a:cubicBezTo>
                    <a:pt x="255" y="161"/>
                    <a:pt x="258" y="164"/>
                    <a:pt x="262" y="166"/>
                  </a:cubicBezTo>
                  <a:cubicBezTo>
                    <a:pt x="263" y="163"/>
                    <a:pt x="265" y="161"/>
                    <a:pt x="265" y="158"/>
                  </a:cubicBezTo>
                  <a:cubicBezTo>
                    <a:pt x="258" y="156"/>
                    <a:pt x="254" y="152"/>
                    <a:pt x="247" y="151"/>
                  </a:cubicBezTo>
                  <a:cubicBezTo>
                    <a:pt x="247" y="153"/>
                    <a:pt x="246" y="154"/>
                    <a:pt x="245" y="155"/>
                  </a:cubicBezTo>
                  <a:close/>
                  <a:moveTo>
                    <a:pt x="63" y="161"/>
                  </a:moveTo>
                  <a:cubicBezTo>
                    <a:pt x="64" y="158"/>
                    <a:pt x="68" y="152"/>
                    <a:pt x="62" y="152"/>
                  </a:cubicBezTo>
                  <a:cubicBezTo>
                    <a:pt x="61" y="155"/>
                    <a:pt x="58" y="160"/>
                    <a:pt x="63" y="161"/>
                  </a:cubicBezTo>
                  <a:close/>
                  <a:moveTo>
                    <a:pt x="548" y="154"/>
                  </a:moveTo>
                  <a:cubicBezTo>
                    <a:pt x="547" y="153"/>
                    <a:pt x="546" y="152"/>
                    <a:pt x="544" y="152"/>
                  </a:cubicBezTo>
                  <a:cubicBezTo>
                    <a:pt x="544" y="154"/>
                    <a:pt x="547" y="155"/>
                    <a:pt x="548" y="154"/>
                  </a:cubicBezTo>
                  <a:close/>
                  <a:moveTo>
                    <a:pt x="117" y="160"/>
                  </a:moveTo>
                  <a:cubicBezTo>
                    <a:pt x="118" y="162"/>
                    <a:pt x="120" y="163"/>
                    <a:pt x="122" y="164"/>
                  </a:cubicBezTo>
                  <a:cubicBezTo>
                    <a:pt x="124" y="161"/>
                    <a:pt x="126" y="158"/>
                    <a:pt x="128" y="156"/>
                  </a:cubicBezTo>
                  <a:cubicBezTo>
                    <a:pt x="125" y="148"/>
                    <a:pt x="117" y="155"/>
                    <a:pt x="117" y="160"/>
                  </a:cubicBezTo>
                  <a:close/>
                  <a:moveTo>
                    <a:pt x="506" y="156"/>
                  </a:moveTo>
                  <a:cubicBezTo>
                    <a:pt x="508" y="157"/>
                    <a:pt x="508" y="158"/>
                    <a:pt x="510" y="158"/>
                  </a:cubicBezTo>
                  <a:cubicBezTo>
                    <a:pt x="510" y="156"/>
                    <a:pt x="512" y="155"/>
                    <a:pt x="512" y="153"/>
                  </a:cubicBezTo>
                  <a:cubicBezTo>
                    <a:pt x="509" y="151"/>
                    <a:pt x="507" y="154"/>
                    <a:pt x="506" y="156"/>
                  </a:cubicBezTo>
                  <a:close/>
                  <a:moveTo>
                    <a:pt x="238" y="161"/>
                  </a:moveTo>
                  <a:cubicBezTo>
                    <a:pt x="238" y="160"/>
                    <a:pt x="238" y="159"/>
                    <a:pt x="239" y="158"/>
                  </a:cubicBezTo>
                  <a:cubicBezTo>
                    <a:pt x="237" y="156"/>
                    <a:pt x="234" y="154"/>
                    <a:pt x="231" y="153"/>
                  </a:cubicBezTo>
                  <a:cubicBezTo>
                    <a:pt x="232" y="157"/>
                    <a:pt x="232" y="161"/>
                    <a:pt x="238" y="161"/>
                  </a:cubicBezTo>
                  <a:close/>
                  <a:moveTo>
                    <a:pt x="609" y="159"/>
                  </a:moveTo>
                  <a:cubicBezTo>
                    <a:pt x="606" y="158"/>
                    <a:pt x="606" y="154"/>
                    <a:pt x="604" y="153"/>
                  </a:cubicBezTo>
                  <a:cubicBezTo>
                    <a:pt x="604" y="155"/>
                    <a:pt x="605" y="160"/>
                    <a:pt x="609" y="159"/>
                  </a:cubicBezTo>
                  <a:close/>
                  <a:moveTo>
                    <a:pt x="55" y="156"/>
                  </a:moveTo>
                  <a:cubicBezTo>
                    <a:pt x="57" y="156"/>
                    <a:pt x="57" y="155"/>
                    <a:pt x="57" y="153"/>
                  </a:cubicBezTo>
                  <a:cubicBezTo>
                    <a:pt x="55" y="153"/>
                    <a:pt x="55" y="155"/>
                    <a:pt x="55" y="156"/>
                  </a:cubicBezTo>
                  <a:close/>
                  <a:moveTo>
                    <a:pt x="621" y="169"/>
                  </a:moveTo>
                  <a:cubicBezTo>
                    <a:pt x="620" y="164"/>
                    <a:pt x="620" y="157"/>
                    <a:pt x="617" y="153"/>
                  </a:cubicBezTo>
                  <a:cubicBezTo>
                    <a:pt x="616" y="161"/>
                    <a:pt x="616" y="167"/>
                    <a:pt x="621" y="169"/>
                  </a:cubicBezTo>
                  <a:close/>
                  <a:moveTo>
                    <a:pt x="87" y="164"/>
                  </a:moveTo>
                  <a:cubicBezTo>
                    <a:pt x="89" y="164"/>
                    <a:pt x="89" y="165"/>
                    <a:pt x="90" y="165"/>
                  </a:cubicBezTo>
                  <a:cubicBezTo>
                    <a:pt x="91" y="162"/>
                    <a:pt x="91" y="159"/>
                    <a:pt x="92" y="156"/>
                  </a:cubicBezTo>
                  <a:cubicBezTo>
                    <a:pt x="90" y="155"/>
                    <a:pt x="90" y="154"/>
                    <a:pt x="88" y="155"/>
                  </a:cubicBezTo>
                  <a:cubicBezTo>
                    <a:pt x="87" y="157"/>
                    <a:pt x="87" y="161"/>
                    <a:pt x="87" y="164"/>
                  </a:cubicBezTo>
                  <a:close/>
                  <a:moveTo>
                    <a:pt x="200" y="157"/>
                  </a:moveTo>
                  <a:cubicBezTo>
                    <a:pt x="200" y="156"/>
                    <a:pt x="200" y="155"/>
                    <a:pt x="200" y="155"/>
                  </a:cubicBezTo>
                  <a:cubicBezTo>
                    <a:pt x="197" y="154"/>
                    <a:pt x="197" y="157"/>
                    <a:pt x="200" y="157"/>
                  </a:cubicBezTo>
                  <a:close/>
                  <a:moveTo>
                    <a:pt x="408" y="156"/>
                  </a:moveTo>
                  <a:cubicBezTo>
                    <a:pt x="410" y="157"/>
                    <a:pt x="411" y="159"/>
                    <a:pt x="414" y="159"/>
                  </a:cubicBezTo>
                  <a:cubicBezTo>
                    <a:pt x="414" y="156"/>
                    <a:pt x="409" y="153"/>
                    <a:pt x="408" y="156"/>
                  </a:cubicBezTo>
                  <a:close/>
                  <a:moveTo>
                    <a:pt x="65" y="161"/>
                  </a:moveTo>
                  <a:cubicBezTo>
                    <a:pt x="66" y="162"/>
                    <a:pt x="67" y="163"/>
                    <a:pt x="70" y="162"/>
                  </a:cubicBezTo>
                  <a:cubicBezTo>
                    <a:pt x="71" y="160"/>
                    <a:pt x="71" y="158"/>
                    <a:pt x="70" y="155"/>
                  </a:cubicBezTo>
                  <a:cubicBezTo>
                    <a:pt x="66" y="155"/>
                    <a:pt x="66" y="159"/>
                    <a:pt x="65" y="161"/>
                  </a:cubicBezTo>
                  <a:close/>
                  <a:moveTo>
                    <a:pt x="218" y="161"/>
                  </a:moveTo>
                  <a:cubicBezTo>
                    <a:pt x="223" y="161"/>
                    <a:pt x="224" y="164"/>
                    <a:pt x="229" y="165"/>
                  </a:cubicBezTo>
                  <a:cubicBezTo>
                    <a:pt x="228" y="159"/>
                    <a:pt x="221" y="158"/>
                    <a:pt x="217" y="155"/>
                  </a:cubicBezTo>
                  <a:cubicBezTo>
                    <a:pt x="217" y="158"/>
                    <a:pt x="219" y="158"/>
                    <a:pt x="218" y="161"/>
                  </a:cubicBezTo>
                  <a:close/>
                  <a:moveTo>
                    <a:pt x="303" y="162"/>
                  </a:moveTo>
                  <a:cubicBezTo>
                    <a:pt x="305" y="161"/>
                    <a:pt x="307" y="161"/>
                    <a:pt x="307" y="158"/>
                  </a:cubicBezTo>
                  <a:cubicBezTo>
                    <a:pt x="304" y="158"/>
                    <a:pt x="303" y="155"/>
                    <a:pt x="299" y="155"/>
                  </a:cubicBezTo>
                  <a:cubicBezTo>
                    <a:pt x="300" y="158"/>
                    <a:pt x="302" y="159"/>
                    <a:pt x="303" y="162"/>
                  </a:cubicBezTo>
                  <a:close/>
                  <a:moveTo>
                    <a:pt x="373" y="164"/>
                  </a:moveTo>
                  <a:cubicBezTo>
                    <a:pt x="379" y="167"/>
                    <a:pt x="383" y="172"/>
                    <a:pt x="389" y="175"/>
                  </a:cubicBezTo>
                  <a:cubicBezTo>
                    <a:pt x="391" y="173"/>
                    <a:pt x="393" y="170"/>
                    <a:pt x="394" y="167"/>
                  </a:cubicBezTo>
                  <a:cubicBezTo>
                    <a:pt x="388" y="162"/>
                    <a:pt x="384" y="158"/>
                    <a:pt x="376" y="155"/>
                  </a:cubicBezTo>
                  <a:cubicBezTo>
                    <a:pt x="375" y="158"/>
                    <a:pt x="373" y="160"/>
                    <a:pt x="373" y="164"/>
                  </a:cubicBezTo>
                  <a:close/>
                  <a:moveTo>
                    <a:pt x="107" y="159"/>
                  </a:moveTo>
                  <a:cubicBezTo>
                    <a:pt x="105" y="158"/>
                    <a:pt x="104" y="156"/>
                    <a:pt x="101" y="156"/>
                  </a:cubicBezTo>
                  <a:cubicBezTo>
                    <a:pt x="102" y="158"/>
                    <a:pt x="105" y="160"/>
                    <a:pt x="107" y="159"/>
                  </a:cubicBezTo>
                  <a:close/>
                  <a:moveTo>
                    <a:pt x="448" y="159"/>
                  </a:moveTo>
                  <a:cubicBezTo>
                    <a:pt x="450" y="160"/>
                    <a:pt x="452" y="162"/>
                    <a:pt x="454" y="164"/>
                  </a:cubicBezTo>
                  <a:cubicBezTo>
                    <a:pt x="455" y="162"/>
                    <a:pt x="457" y="162"/>
                    <a:pt x="456" y="159"/>
                  </a:cubicBezTo>
                  <a:cubicBezTo>
                    <a:pt x="454" y="159"/>
                    <a:pt x="453" y="156"/>
                    <a:pt x="450" y="156"/>
                  </a:cubicBezTo>
                  <a:cubicBezTo>
                    <a:pt x="450" y="157"/>
                    <a:pt x="448" y="157"/>
                    <a:pt x="448" y="159"/>
                  </a:cubicBezTo>
                  <a:close/>
                  <a:moveTo>
                    <a:pt x="513" y="161"/>
                  </a:moveTo>
                  <a:cubicBezTo>
                    <a:pt x="517" y="162"/>
                    <a:pt x="519" y="165"/>
                    <a:pt x="524" y="167"/>
                  </a:cubicBezTo>
                  <a:cubicBezTo>
                    <a:pt x="525" y="161"/>
                    <a:pt x="517" y="160"/>
                    <a:pt x="515" y="156"/>
                  </a:cubicBezTo>
                  <a:cubicBezTo>
                    <a:pt x="514" y="158"/>
                    <a:pt x="513" y="159"/>
                    <a:pt x="513" y="161"/>
                  </a:cubicBezTo>
                  <a:close/>
                  <a:moveTo>
                    <a:pt x="330" y="164"/>
                  </a:moveTo>
                  <a:cubicBezTo>
                    <a:pt x="332" y="165"/>
                    <a:pt x="336" y="170"/>
                    <a:pt x="338" y="167"/>
                  </a:cubicBezTo>
                  <a:cubicBezTo>
                    <a:pt x="336" y="163"/>
                    <a:pt x="337" y="159"/>
                    <a:pt x="333" y="157"/>
                  </a:cubicBezTo>
                  <a:cubicBezTo>
                    <a:pt x="332" y="159"/>
                    <a:pt x="330" y="161"/>
                    <a:pt x="330" y="164"/>
                  </a:cubicBezTo>
                  <a:close/>
                  <a:moveTo>
                    <a:pt x="171" y="164"/>
                  </a:moveTo>
                  <a:cubicBezTo>
                    <a:pt x="173" y="164"/>
                    <a:pt x="174" y="166"/>
                    <a:pt x="176" y="166"/>
                  </a:cubicBezTo>
                  <a:cubicBezTo>
                    <a:pt x="176" y="164"/>
                    <a:pt x="178" y="163"/>
                    <a:pt x="179" y="162"/>
                  </a:cubicBezTo>
                  <a:cubicBezTo>
                    <a:pt x="179" y="161"/>
                    <a:pt x="179" y="158"/>
                    <a:pt x="177" y="158"/>
                  </a:cubicBezTo>
                  <a:cubicBezTo>
                    <a:pt x="176" y="160"/>
                    <a:pt x="172" y="161"/>
                    <a:pt x="171" y="164"/>
                  </a:cubicBezTo>
                  <a:close/>
                  <a:moveTo>
                    <a:pt x="204" y="161"/>
                  </a:moveTo>
                  <a:cubicBezTo>
                    <a:pt x="208" y="163"/>
                    <a:pt x="212" y="166"/>
                    <a:pt x="216" y="168"/>
                  </a:cubicBezTo>
                  <a:cubicBezTo>
                    <a:pt x="217" y="165"/>
                    <a:pt x="215" y="165"/>
                    <a:pt x="215" y="162"/>
                  </a:cubicBezTo>
                  <a:cubicBezTo>
                    <a:pt x="214" y="160"/>
                    <a:pt x="214" y="163"/>
                    <a:pt x="212" y="162"/>
                  </a:cubicBezTo>
                  <a:cubicBezTo>
                    <a:pt x="211" y="160"/>
                    <a:pt x="207" y="160"/>
                    <a:pt x="205" y="158"/>
                  </a:cubicBezTo>
                  <a:cubicBezTo>
                    <a:pt x="204" y="158"/>
                    <a:pt x="204" y="159"/>
                    <a:pt x="204" y="161"/>
                  </a:cubicBezTo>
                  <a:close/>
                  <a:moveTo>
                    <a:pt x="593" y="178"/>
                  </a:moveTo>
                  <a:cubicBezTo>
                    <a:pt x="595" y="171"/>
                    <a:pt x="598" y="161"/>
                    <a:pt x="591" y="158"/>
                  </a:cubicBezTo>
                  <a:cubicBezTo>
                    <a:pt x="590" y="164"/>
                    <a:pt x="585" y="176"/>
                    <a:pt x="593" y="178"/>
                  </a:cubicBezTo>
                  <a:close/>
                  <a:moveTo>
                    <a:pt x="138" y="164"/>
                  </a:moveTo>
                  <a:cubicBezTo>
                    <a:pt x="141" y="166"/>
                    <a:pt x="146" y="168"/>
                    <a:pt x="149" y="169"/>
                  </a:cubicBezTo>
                  <a:cubicBezTo>
                    <a:pt x="151" y="168"/>
                    <a:pt x="151" y="165"/>
                    <a:pt x="152" y="163"/>
                  </a:cubicBezTo>
                  <a:cubicBezTo>
                    <a:pt x="148" y="161"/>
                    <a:pt x="139" y="155"/>
                    <a:pt x="138" y="164"/>
                  </a:cubicBezTo>
                  <a:close/>
                  <a:moveTo>
                    <a:pt x="99" y="170"/>
                  </a:moveTo>
                  <a:cubicBezTo>
                    <a:pt x="97" y="167"/>
                    <a:pt x="98" y="162"/>
                    <a:pt x="95" y="160"/>
                  </a:cubicBezTo>
                  <a:cubicBezTo>
                    <a:pt x="94" y="165"/>
                    <a:pt x="93" y="170"/>
                    <a:pt x="99" y="170"/>
                  </a:cubicBezTo>
                  <a:close/>
                  <a:moveTo>
                    <a:pt x="307" y="164"/>
                  </a:moveTo>
                  <a:cubicBezTo>
                    <a:pt x="312" y="167"/>
                    <a:pt x="316" y="171"/>
                    <a:pt x="321" y="174"/>
                  </a:cubicBezTo>
                  <a:cubicBezTo>
                    <a:pt x="322" y="172"/>
                    <a:pt x="323" y="170"/>
                    <a:pt x="324" y="168"/>
                  </a:cubicBezTo>
                  <a:cubicBezTo>
                    <a:pt x="318" y="167"/>
                    <a:pt x="310" y="155"/>
                    <a:pt x="307" y="164"/>
                  </a:cubicBezTo>
                  <a:close/>
                  <a:moveTo>
                    <a:pt x="428" y="167"/>
                  </a:moveTo>
                  <a:cubicBezTo>
                    <a:pt x="425" y="165"/>
                    <a:pt x="421" y="159"/>
                    <a:pt x="417" y="161"/>
                  </a:cubicBezTo>
                  <a:cubicBezTo>
                    <a:pt x="421" y="163"/>
                    <a:pt x="425" y="167"/>
                    <a:pt x="428" y="167"/>
                  </a:cubicBezTo>
                  <a:close/>
                  <a:moveTo>
                    <a:pt x="104" y="169"/>
                  </a:moveTo>
                  <a:cubicBezTo>
                    <a:pt x="106" y="168"/>
                    <a:pt x="108" y="167"/>
                    <a:pt x="107" y="164"/>
                  </a:cubicBezTo>
                  <a:cubicBezTo>
                    <a:pt x="106" y="162"/>
                    <a:pt x="104" y="161"/>
                    <a:pt x="101" y="161"/>
                  </a:cubicBezTo>
                  <a:cubicBezTo>
                    <a:pt x="101" y="164"/>
                    <a:pt x="104" y="166"/>
                    <a:pt x="104" y="169"/>
                  </a:cubicBezTo>
                  <a:close/>
                  <a:moveTo>
                    <a:pt x="269" y="161"/>
                  </a:moveTo>
                  <a:cubicBezTo>
                    <a:pt x="268" y="164"/>
                    <a:pt x="265" y="165"/>
                    <a:pt x="265" y="169"/>
                  </a:cubicBezTo>
                  <a:cubicBezTo>
                    <a:pt x="269" y="171"/>
                    <a:pt x="271" y="174"/>
                    <a:pt x="276" y="175"/>
                  </a:cubicBezTo>
                  <a:cubicBezTo>
                    <a:pt x="277" y="174"/>
                    <a:pt x="278" y="173"/>
                    <a:pt x="279" y="172"/>
                  </a:cubicBezTo>
                  <a:cubicBezTo>
                    <a:pt x="276" y="170"/>
                    <a:pt x="274" y="165"/>
                    <a:pt x="273" y="163"/>
                  </a:cubicBezTo>
                  <a:cubicBezTo>
                    <a:pt x="272" y="164"/>
                    <a:pt x="271" y="160"/>
                    <a:pt x="269" y="161"/>
                  </a:cubicBezTo>
                  <a:close/>
                  <a:moveTo>
                    <a:pt x="402" y="164"/>
                  </a:moveTo>
                  <a:cubicBezTo>
                    <a:pt x="404" y="166"/>
                    <a:pt x="406" y="168"/>
                    <a:pt x="409" y="169"/>
                  </a:cubicBezTo>
                  <a:cubicBezTo>
                    <a:pt x="410" y="163"/>
                    <a:pt x="403" y="157"/>
                    <a:pt x="402" y="164"/>
                  </a:cubicBezTo>
                  <a:close/>
                  <a:moveTo>
                    <a:pt x="572" y="172"/>
                  </a:moveTo>
                  <a:cubicBezTo>
                    <a:pt x="572" y="166"/>
                    <a:pt x="570" y="164"/>
                    <a:pt x="566" y="162"/>
                  </a:cubicBezTo>
                  <a:cubicBezTo>
                    <a:pt x="568" y="165"/>
                    <a:pt x="570" y="168"/>
                    <a:pt x="572" y="172"/>
                  </a:cubicBezTo>
                  <a:close/>
                  <a:moveTo>
                    <a:pt x="458" y="167"/>
                  </a:moveTo>
                  <a:cubicBezTo>
                    <a:pt x="465" y="171"/>
                    <a:pt x="470" y="179"/>
                    <a:pt x="478" y="180"/>
                  </a:cubicBezTo>
                  <a:cubicBezTo>
                    <a:pt x="474" y="172"/>
                    <a:pt x="467" y="168"/>
                    <a:pt x="460" y="162"/>
                  </a:cubicBezTo>
                  <a:cubicBezTo>
                    <a:pt x="460" y="164"/>
                    <a:pt x="458" y="164"/>
                    <a:pt x="458" y="167"/>
                  </a:cubicBezTo>
                  <a:close/>
                  <a:moveTo>
                    <a:pt x="504" y="167"/>
                  </a:moveTo>
                  <a:cubicBezTo>
                    <a:pt x="504" y="166"/>
                    <a:pt x="504" y="165"/>
                    <a:pt x="504" y="164"/>
                  </a:cubicBezTo>
                  <a:cubicBezTo>
                    <a:pt x="502" y="164"/>
                    <a:pt x="502" y="162"/>
                    <a:pt x="500" y="162"/>
                  </a:cubicBezTo>
                  <a:cubicBezTo>
                    <a:pt x="501" y="165"/>
                    <a:pt x="501" y="167"/>
                    <a:pt x="504" y="167"/>
                  </a:cubicBezTo>
                  <a:close/>
                  <a:moveTo>
                    <a:pt x="534" y="170"/>
                  </a:moveTo>
                  <a:cubicBezTo>
                    <a:pt x="534" y="167"/>
                    <a:pt x="537" y="165"/>
                    <a:pt x="535" y="162"/>
                  </a:cubicBezTo>
                  <a:cubicBezTo>
                    <a:pt x="533" y="164"/>
                    <a:pt x="531" y="168"/>
                    <a:pt x="534" y="170"/>
                  </a:cubicBezTo>
                  <a:close/>
                  <a:moveTo>
                    <a:pt x="608" y="175"/>
                  </a:moveTo>
                  <a:cubicBezTo>
                    <a:pt x="610" y="169"/>
                    <a:pt x="606" y="165"/>
                    <a:pt x="603" y="162"/>
                  </a:cubicBezTo>
                  <a:cubicBezTo>
                    <a:pt x="601" y="168"/>
                    <a:pt x="606" y="171"/>
                    <a:pt x="608" y="175"/>
                  </a:cubicBezTo>
                  <a:close/>
                  <a:moveTo>
                    <a:pt x="244" y="167"/>
                  </a:moveTo>
                  <a:cubicBezTo>
                    <a:pt x="249" y="169"/>
                    <a:pt x="253" y="173"/>
                    <a:pt x="259" y="175"/>
                  </a:cubicBezTo>
                  <a:cubicBezTo>
                    <a:pt x="258" y="168"/>
                    <a:pt x="250" y="167"/>
                    <a:pt x="246" y="163"/>
                  </a:cubicBezTo>
                  <a:cubicBezTo>
                    <a:pt x="245" y="164"/>
                    <a:pt x="244" y="165"/>
                    <a:pt x="244" y="167"/>
                  </a:cubicBezTo>
                  <a:close/>
                  <a:moveTo>
                    <a:pt x="77" y="165"/>
                  </a:moveTo>
                  <a:cubicBezTo>
                    <a:pt x="79" y="167"/>
                    <a:pt x="78" y="170"/>
                    <a:pt x="81" y="169"/>
                  </a:cubicBezTo>
                  <a:cubicBezTo>
                    <a:pt x="81" y="167"/>
                    <a:pt x="82" y="166"/>
                    <a:pt x="82" y="164"/>
                  </a:cubicBezTo>
                  <a:cubicBezTo>
                    <a:pt x="80" y="163"/>
                    <a:pt x="78" y="164"/>
                    <a:pt x="77" y="165"/>
                  </a:cubicBezTo>
                  <a:close/>
                  <a:moveTo>
                    <a:pt x="223" y="165"/>
                  </a:moveTo>
                  <a:cubicBezTo>
                    <a:pt x="221" y="165"/>
                    <a:pt x="221" y="164"/>
                    <a:pt x="219" y="164"/>
                  </a:cubicBezTo>
                  <a:cubicBezTo>
                    <a:pt x="218" y="165"/>
                    <a:pt x="219" y="167"/>
                    <a:pt x="219" y="170"/>
                  </a:cubicBezTo>
                  <a:cubicBezTo>
                    <a:pt x="222" y="171"/>
                    <a:pt x="224" y="173"/>
                    <a:pt x="228" y="174"/>
                  </a:cubicBezTo>
                  <a:cubicBezTo>
                    <a:pt x="229" y="168"/>
                    <a:pt x="222" y="170"/>
                    <a:pt x="220" y="166"/>
                  </a:cubicBezTo>
                  <a:cubicBezTo>
                    <a:pt x="221" y="164"/>
                    <a:pt x="223" y="167"/>
                    <a:pt x="223" y="165"/>
                  </a:cubicBezTo>
                  <a:close/>
                  <a:moveTo>
                    <a:pt x="343" y="167"/>
                  </a:moveTo>
                  <a:cubicBezTo>
                    <a:pt x="345" y="170"/>
                    <a:pt x="346" y="173"/>
                    <a:pt x="347" y="176"/>
                  </a:cubicBezTo>
                  <a:cubicBezTo>
                    <a:pt x="351" y="174"/>
                    <a:pt x="352" y="170"/>
                    <a:pt x="354" y="167"/>
                  </a:cubicBezTo>
                  <a:cubicBezTo>
                    <a:pt x="351" y="166"/>
                    <a:pt x="344" y="161"/>
                    <a:pt x="343" y="167"/>
                  </a:cubicBezTo>
                  <a:close/>
                  <a:moveTo>
                    <a:pt x="282" y="170"/>
                  </a:moveTo>
                  <a:cubicBezTo>
                    <a:pt x="285" y="167"/>
                    <a:pt x="280" y="166"/>
                    <a:pt x="278" y="164"/>
                  </a:cubicBezTo>
                  <a:cubicBezTo>
                    <a:pt x="279" y="167"/>
                    <a:pt x="281" y="168"/>
                    <a:pt x="282" y="170"/>
                  </a:cubicBezTo>
                  <a:close/>
                  <a:moveTo>
                    <a:pt x="366" y="169"/>
                  </a:moveTo>
                  <a:cubicBezTo>
                    <a:pt x="366" y="166"/>
                    <a:pt x="362" y="164"/>
                    <a:pt x="360" y="165"/>
                  </a:cubicBezTo>
                  <a:cubicBezTo>
                    <a:pt x="362" y="166"/>
                    <a:pt x="363" y="168"/>
                    <a:pt x="366" y="169"/>
                  </a:cubicBezTo>
                  <a:close/>
                  <a:moveTo>
                    <a:pt x="521" y="170"/>
                  </a:moveTo>
                  <a:cubicBezTo>
                    <a:pt x="522" y="168"/>
                    <a:pt x="516" y="166"/>
                    <a:pt x="514" y="164"/>
                  </a:cubicBezTo>
                  <a:cubicBezTo>
                    <a:pt x="515" y="168"/>
                    <a:pt x="518" y="169"/>
                    <a:pt x="521" y="170"/>
                  </a:cubicBezTo>
                  <a:close/>
                  <a:moveTo>
                    <a:pt x="179" y="169"/>
                  </a:moveTo>
                  <a:cubicBezTo>
                    <a:pt x="180" y="170"/>
                    <a:pt x="181" y="169"/>
                    <a:pt x="183" y="169"/>
                  </a:cubicBezTo>
                  <a:cubicBezTo>
                    <a:pt x="183" y="168"/>
                    <a:pt x="183" y="166"/>
                    <a:pt x="182" y="165"/>
                  </a:cubicBezTo>
                  <a:cubicBezTo>
                    <a:pt x="182" y="165"/>
                    <a:pt x="181" y="165"/>
                    <a:pt x="180" y="165"/>
                  </a:cubicBezTo>
                  <a:cubicBezTo>
                    <a:pt x="180" y="166"/>
                    <a:pt x="179" y="168"/>
                    <a:pt x="179" y="169"/>
                  </a:cubicBezTo>
                  <a:close/>
                  <a:moveTo>
                    <a:pt x="430" y="176"/>
                  </a:moveTo>
                  <a:cubicBezTo>
                    <a:pt x="430" y="175"/>
                    <a:pt x="432" y="174"/>
                    <a:pt x="431" y="172"/>
                  </a:cubicBezTo>
                  <a:cubicBezTo>
                    <a:pt x="426" y="171"/>
                    <a:pt x="422" y="165"/>
                    <a:pt x="417" y="165"/>
                  </a:cubicBezTo>
                  <a:cubicBezTo>
                    <a:pt x="421" y="169"/>
                    <a:pt x="425" y="173"/>
                    <a:pt x="430" y="176"/>
                  </a:cubicBezTo>
                  <a:close/>
                  <a:moveTo>
                    <a:pt x="440" y="170"/>
                  </a:moveTo>
                  <a:cubicBezTo>
                    <a:pt x="443" y="170"/>
                    <a:pt x="443" y="172"/>
                    <a:pt x="445" y="172"/>
                  </a:cubicBezTo>
                  <a:cubicBezTo>
                    <a:pt x="445" y="169"/>
                    <a:pt x="444" y="167"/>
                    <a:pt x="442" y="165"/>
                  </a:cubicBezTo>
                  <a:cubicBezTo>
                    <a:pt x="442" y="168"/>
                    <a:pt x="440" y="168"/>
                    <a:pt x="440" y="170"/>
                  </a:cubicBezTo>
                  <a:close/>
                  <a:moveTo>
                    <a:pt x="549" y="184"/>
                  </a:moveTo>
                  <a:cubicBezTo>
                    <a:pt x="549" y="177"/>
                    <a:pt x="545" y="170"/>
                    <a:pt x="541" y="165"/>
                  </a:cubicBezTo>
                  <a:cubicBezTo>
                    <a:pt x="534" y="174"/>
                    <a:pt x="543" y="180"/>
                    <a:pt x="549" y="184"/>
                  </a:cubicBezTo>
                  <a:close/>
                  <a:moveTo>
                    <a:pt x="108" y="177"/>
                  </a:moveTo>
                  <a:cubicBezTo>
                    <a:pt x="110" y="179"/>
                    <a:pt x="112" y="180"/>
                    <a:pt x="115" y="180"/>
                  </a:cubicBezTo>
                  <a:cubicBezTo>
                    <a:pt x="115" y="176"/>
                    <a:pt x="119" y="174"/>
                    <a:pt x="118" y="170"/>
                  </a:cubicBezTo>
                  <a:cubicBezTo>
                    <a:pt x="117" y="168"/>
                    <a:pt x="115" y="166"/>
                    <a:pt x="112" y="166"/>
                  </a:cubicBezTo>
                  <a:cubicBezTo>
                    <a:pt x="111" y="170"/>
                    <a:pt x="109" y="173"/>
                    <a:pt x="108" y="177"/>
                  </a:cubicBezTo>
                  <a:close/>
                  <a:moveTo>
                    <a:pt x="153" y="172"/>
                  </a:moveTo>
                  <a:cubicBezTo>
                    <a:pt x="155" y="172"/>
                    <a:pt x="156" y="174"/>
                    <a:pt x="159" y="173"/>
                  </a:cubicBezTo>
                  <a:cubicBezTo>
                    <a:pt x="159" y="171"/>
                    <a:pt x="161" y="171"/>
                    <a:pt x="162" y="169"/>
                  </a:cubicBezTo>
                  <a:cubicBezTo>
                    <a:pt x="159" y="168"/>
                    <a:pt x="158" y="166"/>
                    <a:pt x="155" y="166"/>
                  </a:cubicBezTo>
                  <a:cubicBezTo>
                    <a:pt x="155" y="168"/>
                    <a:pt x="154" y="170"/>
                    <a:pt x="153" y="172"/>
                  </a:cubicBezTo>
                  <a:close/>
                  <a:moveTo>
                    <a:pt x="191" y="169"/>
                  </a:moveTo>
                  <a:cubicBezTo>
                    <a:pt x="190" y="169"/>
                    <a:pt x="188" y="165"/>
                    <a:pt x="187" y="167"/>
                  </a:cubicBezTo>
                  <a:cubicBezTo>
                    <a:pt x="188" y="167"/>
                    <a:pt x="190" y="170"/>
                    <a:pt x="191" y="169"/>
                  </a:cubicBezTo>
                  <a:close/>
                  <a:moveTo>
                    <a:pt x="231" y="171"/>
                  </a:moveTo>
                  <a:cubicBezTo>
                    <a:pt x="231" y="168"/>
                    <a:pt x="227" y="165"/>
                    <a:pt x="224" y="167"/>
                  </a:cubicBezTo>
                  <a:cubicBezTo>
                    <a:pt x="226" y="168"/>
                    <a:pt x="229" y="169"/>
                    <a:pt x="231" y="171"/>
                  </a:cubicBezTo>
                  <a:close/>
                  <a:moveTo>
                    <a:pt x="86" y="172"/>
                  </a:moveTo>
                  <a:cubicBezTo>
                    <a:pt x="87" y="173"/>
                    <a:pt x="88" y="174"/>
                    <a:pt x="90" y="173"/>
                  </a:cubicBezTo>
                  <a:cubicBezTo>
                    <a:pt x="90" y="173"/>
                    <a:pt x="90" y="172"/>
                    <a:pt x="90" y="172"/>
                  </a:cubicBezTo>
                  <a:cubicBezTo>
                    <a:pt x="90" y="169"/>
                    <a:pt x="88" y="168"/>
                    <a:pt x="86" y="167"/>
                  </a:cubicBezTo>
                  <a:cubicBezTo>
                    <a:pt x="86" y="169"/>
                    <a:pt x="86" y="171"/>
                    <a:pt x="86" y="172"/>
                  </a:cubicBezTo>
                  <a:close/>
                  <a:moveTo>
                    <a:pt x="488" y="175"/>
                  </a:moveTo>
                  <a:cubicBezTo>
                    <a:pt x="491" y="175"/>
                    <a:pt x="491" y="179"/>
                    <a:pt x="495" y="179"/>
                  </a:cubicBezTo>
                  <a:cubicBezTo>
                    <a:pt x="498" y="177"/>
                    <a:pt x="499" y="172"/>
                    <a:pt x="497" y="167"/>
                  </a:cubicBezTo>
                  <a:cubicBezTo>
                    <a:pt x="492" y="168"/>
                    <a:pt x="490" y="172"/>
                    <a:pt x="488" y="175"/>
                  </a:cubicBezTo>
                  <a:close/>
                  <a:moveTo>
                    <a:pt x="507" y="168"/>
                  </a:moveTo>
                  <a:cubicBezTo>
                    <a:pt x="507" y="172"/>
                    <a:pt x="511" y="172"/>
                    <a:pt x="513" y="174"/>
                  </a:cubicBezTo>
                  <a:cubicBezTo>
                    <a:pt x="513" y="172"/>
                    <a:pt x="516" y="173"/>
                    <a:pt x="515" y="171"/>
                  </a:cubicBezTo>
                  <a:cubicBezTo>
                    <a:pt x="511" y="171"/>
                    <a:pt x="510" y="166"/>
                    <a:pt x="507" y="168"/>
                  </a:cubicBezTo>
                  <a:close/>
                  <a:moveTo>
                    <a:pt x="640" y="175"/>
                  </a:moveTo>
                  <a:cubicBezTo>
                    <a:pt x="638" y="184"/>
                    <a:pt x="635" y="199"/>
                    <a:pt x="635" y="209"/>
                  </a:cubicBezTo>
                  <a:cubicBezTo>
                    <a:pt x="636" y="204"/>
                    <a:pt x="637" y="200"/>
                    <a:pt x="640" y="198"/>
                  </a:cubicBezTo>
                  <a:cubicBezTo>
                    <a:pt x="641" y="199"/>
                    <a:pt x="643" y="199"/>
                    <a:pt x="643" y="201"/>
                  </a:cubicBezTo>
                  <a:cubicBezTo>
                    <a:pt x="641" y="214"/>
                    <a:pt x="636" y="227"/>
                    <a:pt x="639" y="241"/>
                  </a:cubicBezTo>
                  <a:cubicBezTo>
                    <a:pt x="638" y="234"/>
                    <a:pt x="643" y="229"/>
                    <a:pt x="644" y="223"/>
                  </a:cubicBezTo>
                  <a:cubicBezTo>
                    <a:pt x="645" y="213"/>
                    <a:pt x="644" y="203"/>
                    <a:pt x="650" y="196"/>
                  </a:cubicBezTo>
                  <a:cubicBezTo>
                    <a:pt x="649" y="184"/>
                    <a:pt x="646" y="174"/>
                    <a:pt x="640" y="167"/>
                  </a:cubicBezTo>
                  <a:cubicBezTo>
                    <a:pt x="640" y="170"/>
                    <a:pt x="640" y="171"/>
                    <a:pt x="640" y="175"/>
                  </a:cubicBezTo>
                  <a:close/>
                  <a:moveTo>
                    <a:pt x="52" y="175"/>
                  </a:moveTo>
                  <a:cubicBezTo>
                    <a:pt x="53" y="173"/>
                    <a:pt x="54" y="173"/>
                    <a:pt x="55" y="172"/>
                  </a:cubicBezTo>
                  <a:cubicBezTo>
                    <a:pt x="55" y="170"/>
                    <a:pt x="56" y="168"/>
                    <a:pt x="53" y="168"/>
                  </a:cubicBezTo>
                  <a:cubicBezTo>
                    <a:pt x="53" y="170"/>
                    <a:pt x="50" y="173"/>
                    <a:pt x="52" y="175"/>
                  </a:cubicBezTo>
                  <a:close/>
                  <a:moveTo>
                    <a:pt x="392" y="178"/>
                  </a:moveTo>
                  <a:cubicBezTo>
                    <a:pt x="395" y="180"/>
                    <a:pt x="397" y="182"/>
                    <a:pt x="400" y="184"/>
                  </a:cubicBezTo>
                  <a:cubicBezTo>
                    <a:pt x="402" y="181"/>
                    <a:pt x="404" y="178"/>
                    <a:pt x="405" y="174"/>
                  </a:cubicBezTo>
                  <a:cubicBezTo>
                    <a:pt x="403" y="171"/>
                    <a:pt x="400" y="171"/>
                    <a:pt x="397" y="169"/>
                  </a:cubicBezTo>
                  <a:cubicBezTo>
                    <a:pt x="397" y="173"/>
                    <a:pt x="393" y="174"/>
                    <a:pt x="392" y="178"/>
                  </a:cubicBezTo>
                  <a:close/>
                  <a:moveTo>
                    <a:pt x="69" y="174"/>
                  </a:moveTo>
                  <a:cubicBezTo>
                    <a:pt x="69" y="171"/>
                    <a:pt x="71" y="171"/>
                    <a:pt x="71" y="169"/>
                  </a:cubicBezTo>
                  <a:cubicBezTo>
                    <a:pt x="69" y="169"/>
                    <a:pt x="66" y="174"/>
                    <a:pt x="69" y="174"/>
                  </a:cubicBezTo>
                  <a:close/>
                  <a:moveTo>
                    <a:pt x="219" y="173"/>
                  </a:moveTo>
                  <a:cubicBezTo>
                    <a:pt x="214" y="173"/>
                    <a:pt x="211" y="167"/>
                    <a:pt x="209" y="170"/>
                  </a:cubicBezTo>
                  <a:cubicBezTo>
                    <a:pt x="212" y="171"/>
                    <a:pt x="216" y="177"/>
                    <a:pt x="219" y="173"/>
                  </a:cubicBezTo>
                  <a:close/>
                  <a:moveTo>
                    <a:pt x="358" y="182"/>
                  </a:moveTo>
                  <a:cubicBezTo>
                    <a:pt x="361" y="180"/>
                    <a:pt x="362" y="176"/>
                    <a:pt x="363" y="172"/>
                  </a:cubicBezTo>
                  <a:cubicBezTo>
                    <a:pt x="360" y="172"/>
                    <a:pt x="360" y="169"/>
                    <a:pt x="356" y="169"/>
                  </a:cubicBezTo>
                  <a:cubicBezTo>
                    <a:pt x="353" y="176"/>
                    <a:pt x="349" y="179"/>
                    <a:pt x="358" y="182"/>
                  </a:cubicBezTo>
                  <a:close/>
                  <a:moveTo>
                    <a:pt x="619" y="179"/>
                  </a:moveTo>
                  <a:cubicBezTo>
                    <a:pt x="621" y="177"/>
                    <a:pt x="618" y="175"/>
                    <a:pt x="617" y="173"/>
                  </a:cubicBezTo>
                  <a:cubicBezTo>
                    <a:pt x="618" y="173"/>
                    <a:pt x="619" y="174"/>
                    <a:pt x="619" y="174"/>
                  </a:cubicBezTo>
                  <a:cubicBezTo>
                    <a:pt x="618" y="172"/>
                    <a:pt x="616" y="171"/>
                    <a:pt x="615" y="169"/>
                  </a:cubicBezTo>
                  <a:cubicBezTo>
                    <a:pt x="613" y="173"/>
                    <a:pt x="617" y="176"/>
                    <a:pt x="619" y="179"/>
                  </a:cubicBezTo>
                  <a:close/>
                  <a:moveTo>
                    <a:pt x="69" y="176"/>
                  </a:moveTo>
                  <a:cubicBezTo>
                    <a:pt x="73" y="177"/>
                    <a:pt x="74" y="180"/>
                    <a:pt x="78" y="181"/>
                  </a:cubicBezTo>
                  <a:cubicBezTo>
                    <a:pt x="77" y="178"/>
                    <a:pt x="76" y="174"/>
                    <a:pt x="75" y="170"/>
                  </a:cubicBezTo>
                  <a:cubicBezTo>
                    <a:pt x="74" y="170"/>
                    <a:pt x="74" y="170"/>
                    <a:pt x="73" y="170"/>
                  </a:cubicBezTo>
                  <a:cubicBezTo>
                    <a:pt x="73" y="173"/>
                    <a:pt x="70" y="173"/>
                    <a:pt x="69" y="176"/>
                  </a:cubicBezTo>
                  <a:close/>
                  <a:moveTo>
                    <a:pt x="161" y="175"/>
                  </a:moveTo>
                  <a:cubicBezTo>
                    <a:pt x="164" y="176"/>
                    <a:pt x="165" y="177"/>
                    <a:pt x="168" y="178"/>
                  </a:cubicBezTo>
                  <a:cubicBezTo>
                    <a:pt x="168" y="176"/>
                    <a:pt x="170" y="176"/>
                    <a:pt x="170" y="174"/>
                  </a:cubicBezTo>
                  <a:cubicBezTo>
                    <a:pt x="168" y="173"/>
                    <a:pt x="166" y="171"/>
                    <a:pt x="163" y="170"/>
                  </a:cubicBezTo>
                  <a:cubicBezTo>
                    <a:pt x="163" y="172"/>
                    <a:pt x="161" y="173"/>
                    <a:pt x="161" y="175"/>
                  </a:cubicBezTo>
                  <a:close/>
                  <a:moveTo>
                    <a:pt x="306" y="173"/>
                  </a:moveTo>
                  <a:cubicBezTo>
                    <a:pt x="304" y="172"/>
                    <a:pt x="304" y="171"/>
                    <a:pt x="303" y="170"/>
                  </a:cubicBezTo>
                  <a:cubicBezTo>
                    <a:pt x="300" y="172"/>
                    <a:pt x="304" y="175"/>
                    <a:pt x="306" y="173"/>
                  </a:cubicBezTo>
                  <a:close/>
                  <a:moveTo>
                    <a:pt x="206" y="172"/>
                  </a:moveTo>
                  <a:cubicBezTo>
                    <a:pt x="205" y="172"/>
                    <a:pt x="200" y="170"/>
                    <a:pt x="202" y="171"/>
                  </a:cubicBezTo>
                  <a:cubicBezTo>
                    <a:pt x="203" y="171"/>
                    <a:pt x="205" y="175"/>
                    <a:pt x="206" y="172"/>
                  </a:cubicBezTo>
                  <a:close/>
                  <a:moveTo>
                    <a:pt x="427" y="179"/>
                  </a:moveTo>
                  <a:cubicBezTo>
                    <a:pt x="425" y="176"/>
                    <a:pt x="420" y="174"/>
                    <a:pt x="417" y="170"/>
                  </a:cubicBezTo>
                  <a:cubicBezTo>
                    <a:pt x="418" y="176"/>
                    <a:pt x="422" y="178"/>
                    <a:pt x="427" y="179"/>
                  </a:cubicBezTo>
                  <a:close/>
                  <a:moveTo>
                    <a:pt x="292" y="181"/>
                  </a:moveTo>
                  <a:cubicBezTo>
                    <a:pt x="292" y="179"/>
                    <a:pt x="294" y="178"/>
                    <a:pt x="295" y="176"/>
                  </a:cubicBezTo>
                  <a:cubicBezTo>
                    <a:pt x="292" y="174"/>
                    <a:pt x="289" y="173"/>
                    <a:pt x="286" y="171"/>
                  </a:cubicBezTo>
                  <a:cubicBezTo>
                    <a:pt x="286" y="176"/>
                    <a:pt x="288" y="179"/>
                    <a:pt x="292" y="181"/>
                  </a:cubicBezTo>
                  <a:close/>
                  <a:moveTo>
                    <a:pt x="324" y="177"/>
                  </a:moveTo>
                  <a:cubicBezTo>
                    <a:pt x="327" y="177"/>
                    <a:pt x="328" y="180"/>
                    <a:pt x="330" y="181"/>
                  </a:cubicBezTo>
                  <a:cubicBezTo>
                    <a:pt x="332" y="179"/>
                    <a:pt x="332" y="177"/>
                    <a:pt x="333" y="175"/>
                  </a:cubicBezTo>
                  <a:cubicBezTo>
                    <a:pt x="331" y="174"/>
                    <a:pt x="329" y="172"/>
                    <a:pt x="327" y="171"/>
                  </a:cubicBezTo>
                  <a:cubicBezTo>
                    <a:pt x="326" y="173"/>
                    <a:pt x="325" y="175"/>
                    <a:pt x="324" y="177"/>
                  </a:cubicBezTo>
                  <a:close/>
                  <a:moveTo>
                    <a:pt x="605" y="193"/>
                  </a:moveTo>
                  <a:cubicBezTo>
                    <a:pt x="608" y="186"/>
                    <a:pt x="608" y="175"/>
                    <a:pt x="601" y="172"/>
                  </a:cubicBezTo>
                  <a:cubicBezTo>
                    <a:pt x="597" y="181"/>
                    <a:pt x="598" y="189"/>
                    <a:pt x="605" y="193"/>
                  </a:cubicBezTo>
                  <a:close/>
                  <a:moveTo>
                    <a:pt x="100" y="178"/>
                  </a:moveTo>
                  <a:cubicBezTo>
                    <a:pt x="99" y="174"/>
                    <a:pt x="97" y="175"/>
                    <a:pt x="93" y="173"/>
                  </a:cubicBezTo>
                  <a:cubicBezTo>
                    <a:pt x="92" y="176"/>
                    <a:pt x="97" y="179"/>
                    <a:pt x="100" y="178"/>
                  </a:cubicBezTo>
                  <a:close/>
                  <a:moveTo>
                    <a:pt x="254" y="186"/>
                  </a:moveTo>
                  <a:cubicBezTo>
                    <a:pt x="253" y="183"/>
                    <a:pt x="257" y="184"/>
                    <a:pt x="256" y="180"/>
                  </a:cubicBezTo>
                  <a:cubicBezTo>
                    <a:pt x="250" y="178"/>
                    <a:pt x="245" y="174"/>
                    <a:pt x="238" y="173"/>
                  </a:cubicBezTo>
                  <a:cubicBezTo>
                    <a:pt x="242" y="179"/>
                    <a:pt x="248" y="182"/>
                    <a:pt x="254" y="186"/>
                  </a:cubicBezTo>
                  <a:close/>
                  <a:moveTo>
                    <a:pt x="504" y="186"/>
                  </a:moveTo>
                  <a:cubicBezTo>
                    <a:pt x="509" y="185"/>
                    <a:pt x="511" y="182"/>
                    <a:pt x="512" y="178"/>
                  </a:cubicBezTo>
                  <a:cubicBezTo>
                    <a:pt x="509" y="176"/>
                    <a:pt x="506" y="174"/>
                    <a:pt x="504" y="173"/>
                  </a:cubicBezTo>
                  <a:cubicBezTo>
                    <a:pt x="502" y="177"/>
                    <a:pt x="505" y="180"/>
                    <a:pt x="504" y="186"/>
                  </a:cubicBezTo>
                  <a:close/>
                  <a:moveTo>
                    <a:pt x="453" y="178"/>
                  </a:moveTo>
                  <a:cubicBezTo>
                    <a:pt x="459" y="181"/>
                    <a:pt x="463" y="186"/>
                    <a:pt x="470" y="188"/>
                  </a:cubicBezTo>
                  <a:cubicBezTo>
                    <a:pt x="466" y="182"/>
                    <a:pt x="460" y="178"/>
                    <a:pt x="454" y="173"/>
                  </a:cubicBezTo>
                  <a:cubicBezTo>
                    <a:pt x="455" y="176"/>
                    <a:pt x="453" y="175"/>
                    <a:pt x="453" y="178"/>
                  </a:cubicBezTo>
                  <a:close/>
                  <a:moveTo>
                    <a:pt x="60" y="178"/>
                  </a:moveTo>
                  <a:cubicBezTo>
                    <a:pt x="61" y="178"/>
                    <a:pt x="63" y="174"/>
                    <a:pt x="60" y="174"/>
                  </a:cubicBezTo>
                  <a:cubicBezTo>
                    <a:pt x="60" y="175"/>
                    <a:pt x="59" y="178"/>
                    <a:pt x="60" y="178"/>
                  </a:cubicBezTo>
                  <a:close/>
                  <a:moveTo>
                    <a:pt x="224" y="179"/>
                  </a:moveTo>
                  <a:cubicBezTo>
                    <a:pt x="223" y="178"/>
                    <a:pt x="224" y="178"/>
                    <a:pt x="224" y="176"/>
                  </a:cubicBezTo>
                  <a:cubicBezTo>
                    <a:pt x="220" y="178"/>
                    <a:pt x="222" y="174"/>
                    <a:pt x="220" y="174"/>
                  </a:cubicBezTo>
                  <a:cubicBezTo>
                    <a:pt x="220" y="177"/>
                    <a:pt x="222" y="178"/>
                    <a:pt x="224" y="179"/>
                  </a:cubicBezTo>
                  <a:close/>
                  <a:moveTo>
                    <a:pt x="582" y="184"/>
                  </a:moveTo>
                  <a:cubicBezTo>
                    <a:pt x="580" y="179"/>
                    <a:pt x="580" y="176"/>
                    <a:pt x="575" y="174"/>
                  </a:cubicBezTo>
                  <a:cubicBezTo>
                    <a:pt x="575" y="180"/>
                    <a:pt x="578" y="184"/>
                    <a:pt x="582" y="184"/>
                  </a:cubicBezTo>
                  <a:close/>
                  <a:moveTo>
                    <a:pt x="270" y="182"/>
                  </a:moveTo>
                  <a:cubicBezTo>
                    <a:pt x="271" y="181"/>
                    <a:pt x="272" y="181"/>
                    <a:pt x="272" y="178"/>
                  </a:cubicBezTo>
                  <a:cubicBezTo>
                    <a:pt x="268" y="178"/>
                    <a:pt x="265" y="176"/>
                    <a:pt x="262" y="175"/>
                  </a:cubicBezTo>
                  <a:cubicBezTo>
                    <a:pt x="262" y="180"/>
                    <a:pt x="267" y="180"/>
                    <a:pt x="270" y="182"/>
                  </a:cubicBezTo>
                  <a:close/>
                  <a:moveTo>
                    <a:pt x="473" y="184"/>
                  </a:moveTo>
                  <a:cubicBezTo>
                    <a:pt x="473" y="181"/>
                    <a:pt x="466" y="180"/>
                    <a:pt x="467" y="177"/>
                  </a:cubicBezTo>
                  <a:cubicBezTo>
                    <a:pt x="465" y="177"/>
                    <a:pt x="463" y="174"/>
                    <a:pt x="461" y="175"/>
                  </a:cubicBezTo>
                  <a:cubicBezTo>
                    <a:pt x="466" y="178"/>
                    <a:pt x="468" y="182"/>
                    <a:pt x="473" y="184"/>
                  </a:cubicBezTo>
                  <a:close/>
                  <a:moveTo>
                    <a:pt x="126" y="184"/>
                  </a:moveTo>
                  <a:cubicBezTo>
                    <a:pt x="130" y="186"/>
                    <a:pt x="135" y="188"/>
                    <a:pt x="140" y="190"/>
                  </a:cubicBezTo>
                  <a:cubicBezTo>
                    <a:pt x="141" y="188"/>
                    <a:pt x="142" y="186"/>
                    <a:pt x="143" y="183"/>
                  </a:cubicBezTo>
                  <a:cubicBezTo>
                    <a:pt x="138" y="180"/>
                    <a:pt x="134" y="177"/>
                    <a:pt x="129" y="175"/>
                  </a:cubicBezTo>
                  <a:cubicBezTo>
                    <a:pt x="127" y="178"/>
                    <a:pt x="126" y="181"/>
                    <a:pt x="126" y="184"/>
                  </a:cubicBezTo>
                  <a:close/>
                  <a:moveTo>
                    <a:pt x="318" y="179"/>
                  </a:moveTo>
                  <a:cubicBezTo>
                    <a:pt x="317" y="177"/>
                    <a:pt x="315" y="176"/>
                    <a:pt x="312" y="175"/>
                  </a:cubicBezTo>
                  <a:cubicBezTo>
                    <a:pt x="312" y="178"/>
                    <a:pt x="318" y="181"/>
                    <a:pt x="318" y="179"/>
                  </a:cubicBezTo>
                  <a:close/>
                  <a:moveTo>
                    <a:pt x="362" y="184"/>
                  </a:moveTo>
                  <a:cubicBezTo>
                    <a:pt x="367" y="187"/>
                    <a:pt x="371" y="191"/>
                    <a:pt x="377" y="193"/>
                  </a:cubicBezTo>
                  <a:cubicBezTo>
                    <a:pt x="378" y="190"/>
                    <a:pt x="381" y="189"/>
                    <a:pt x="381" y="185"/>
                  </a:cubicBezTo>
                  <a:cubicBezTo>
                    <a:pt x="377" y="181"/>
                    <a:pt x="371" y="178"/>
                    <a:pt x="366" y="175"/>
                  </a:cubicBezTo>
                  <a:cubicBezTo>
                    <a:pt x="366" y="179"/>
                    <a:pt x="363" y="181"/>
                    <a:pt x="362" y="184"/>
                  </a:cubicBezTo>
                  <a:close/>
                  <a:moveTo>
                    <a:pt x="432" y="178"/>
                  </a:moveTo>
                  <a:cubicBezTo>
                    <a:pt x="434" y="182"/>
                    <a:pt x="438" y="185"/>
                    <a:pt x="442" y="187"/>
                  </a:cubicBezTo>
                  <a:cubicBezTo>
                    <a:pt x="443" y="185"/>
                    <a:pt x="444" y="183"/>
                    <a:pt x="445" y="181"/>
                  </a:cubicBezTo>
                  <a:cubicBezTo>
                    <a:pt x="441" y="179"/>
                    <a:pt x="435" y="172"/>
                    <a:pt x="432" y="178"/>
                  </a:cubicBezTo>
                  <a:close/>
                  <a:moveTo>
                    <a:pt x="533" y="178"/>
                  </a:moveTo>
                  <a:cubicBezTo>
                    <a:pt x="533" y="177"/>
                    <a:pt x="533" y="176"/>
                    <a:pt x="533" y="175"/>
                  </a:cubicBezTo>
                  <a:cubicBezTo>
                    <a:pt x="530" y="175"/>
                    <a:pt x="530" y="178"/>
                    <a:pt x="533" y="178"/>
                  </a:cubicBezTo>
                  <a:close/>
                  <a:moveTo>
                    <a:pt x="198" y="176"/>
                  </a:moveTo>
                  <a:cubicBezTo>
                    <a:pt x="194" y="184"/>
                    <a:pt x="207" y="187"/>
                    <a:pt x="213" y="192"/>
                  </a:cubicBezTo>
                  <a:cubicBezTo>
                    <a:pt x="215" y="190"/>
                    <a:pt x="218" y="189"/>
                    <a:pt x="217" y="186"/>
                  </a:cubicBezTo>
                  <a:cubicBezTo>
                    <a:pt x="212" y="183"/>
                    <a:pt x="206" y="177"/>
                    <a:pt x="198" y="176"/>
                  </a:cubicBezTo>
                  <a:close/>
                  <a:moveTo>
                    <a:pt x="90" y="190"/>
                  </a:moveTo>
                  <a:cubicBezTo>
                    <a:pt x="90" y="186"/>
                    <a:pt x="89" y="180"/>
                    <a:pt x="89" y="177"/>
                  </a:cubicBezTo>
                  <a:cubicBezTo>
                    <a:pt x="87" y="177"/>
                    <a:pt x="87" y="176"/>
                    <a:pt x="86" y="176"/>
                  </a:cubicBezTo>
                  <a:cubicBezTo>
                    <a:pt x="85" y="181"/>
                    <a:pt x="83" y="190"/>
                    <a:pt x="90" y="190"/>
                  </a:cubicBezTo>
                  <a:close/>
                  <a:moveTo>
                    <a:pt x="299" y="176"/>
                  </a:moveTo>
                  <a:cubicBezTo>
                    <a:pt x="297" y="179"/>
                    <a:pt x="295" y="181"/>
                    <a:pt x="293" y="184"/>
                  </a:cubicBezTo>
                  <a:cubicBezTo>
                    <a:pt x="297" y="189"/>
                    <a:pt x="304" y="192"/>
                    <a:pt x="309" y="195"/>
                  </a:cubicBezTo>
                  <a:cubicBezTo>
                    <a:pt x="312" y="193"/>
                    <a:pt x="314" y="190"/>
                    <a:pt x="315" y="187"/>
                  </a:cubicBezTo>
                  <a:cubicBezTo>
                    <a:pt x="311" y="182"/>
                    <a:pt x="305" y="179"/>
                    <a:pt x="299" y="176"/>
                  </a:cubicBezTo>
                  <a:close/>
                  <a:moveTo>
                    <a:pt x="523" y="180"/>
                  </a:moveTo>
                  <a:cubicBezTo>
                    <a:pt x="521" y="179"/>
                    <a:pt x="521" y="177"/>
                    <a:pt x="519" y="176"/>
                  </a:cubicBezTo>
                  <a:cubicBezTo>
                    <a:pt x="519" y="179"/>
                    <a:pt x="522" y="181"/>
                    <a:pt x="523" y="180"/>
                  </a:cubicBezTo>
                  <a:close/>
                  <a:moveTo>
                    <a:pt x="555" y="184"/>
                  </a:moveTo>
                  <a:cubicBezTo>
                    <a:pt x="555" y="182"/>
                    <a:pt x="557" y="178"/>
                    <a:pt x="555" y="176"/>
                  </a:cubicBezTo>
                  <a:cubicBezTo>
                    <a:pt x="553" y="179"/>
                    <a:pt x="554" y="183"/>
                    <a:pt x="555" y="184"/>
                  </a:cubicBezTo>
                  <a:close/>
                  <a:moveTo>
                    <a:pt x="568" y="186"/>
                  </a:moveTo>
                  <a:cubicBezTo>
                    <a:pt x="569" y="181"/>
                    <a:pt x="564" y="178"/>
                    <a:pt x="560" y="176"/>
                  </a:cubicBezTo>
                  <a:cubicBezTo>
                    <a:pt x="562" y="181"/>
                    <a:pt x="565" y="183"/>
                    <a:pt x="568" y="186"/>
                  </a:cubicBezTo>
                  <a:close/>
                  <a:moveTo>
                    <a:pt x="171" y="180"/>
                  </a:moveTo>
                  <a:cubicBezTo>
                    <a:pt x="174" y="180"/>
                    <a:pt x="175" y="182"/>
                    <a:pt x="177" y="183"/>
                  </a:cubicBezTo>
                  <a:cubicBezTo>
                    <a:pt x="177" y="179"/>
                    <a:pt x="175" y="178"/>
                    <a:pt x="172" y="177"/>
                  </a:cubicBezTo>
                  <a:cubicBezTo>
                    <a:pt x="172" y="178"/>
                    <a:pt x="171" y="178"/>
                    <a:pt x="171" y="180"/>
                  </a:cubicBezTo>
                  <a:close/>
                  <a:moveTo>
                    <a:pt x="403" y="187"/>
                  </a:moveTo>
                  <a:cubicBezTo>
                    <a:pt x="408" y="189"/>
                    <a:pt x="411" y="193"/>
                    <a:pt x="416" y="195"/>
                  </a:cubicBezTo>
                  <a:cubicBezTo>
                    <a:pt x="417" y="192"/>
                    <a:pt x="419" y="190"/>
                    <a:pt x="421" y="188"/>
                  </a:cubicBezTo>
                  <a:cubicBezTo>
                    <a:pt x="420" y="181"/>
                    <a:pt x="414" y="179"/>
                    <a:pt x="408" y="177"/>
                  </a:cubicBezTo>
                  <a:cubicBezTo>
                    <a:pt x="407" y="181"/>
                    <a:pt x="404" y="183"/>
                    <a:pt x="403" y="187"/>
                  </a:cubicBezTo>
                  <a:close/>
                  <a:moveTo>
                    <a:pt x="63" y="183"/>
                  </a:moveTo>
                  <a:cubicBezTo>
                    <a:pt x="69" y="186"/>
                    <a:pt x="75" y="190"/>
                    <a:pt x="81" y="193"/>
                  </a:cubicBezTo>
                  <a:cubicBezTo>
                    <a:pt x="80" y="185"/>
                    <a:pt x="71" y="182"/>
                    <a:pt x="64" y="178"/>
                  </a:cubicBezTo>
                  <a:cubicBezTo>
                    <a:pt x="65" y="180"/>
                    <a:pt x="63" y="181"/>
                    <a:pt x="63" y="183"/>
                  </a:cubicBezTo>
                  <a:close/>
                  <a:moveTo>
                    <a:pt x="165" y="180"/>
                  </a:moveTo>
                  <a:cubicBezTo>
                    <a:pt x="162" y="179"/>
                    <a:pt x="160" y="178"/>
                    <a:pt x="157" y="178"/>
                  </a:cubicBezTo>
                  <a:cubicBezTo>
                    <a:pt x="159" y="179"/>
                    <a:pt x="164" y="184"/>
                    <a:pt x="165" y="180"/>
                  </a:cubicBezTo>
                  <a:close/>
                  <a:moveTo>
                    <a:pt x="288" y="185"/>
                  </a:moveTo>
                  <a:cubicBezTo>
                    <a:pt x="286" y="183"/>
                    <a:pt x="285" y="179"/>
                    <a:pt x="282" y="178"/>
                  </a:cubicBezTo>
                  <a:cubicBezTo>
                    <a:pt x="282" y="179"/>
                    <a:pt x="281" y="179"/>
                    <a:pt x="281" y="181"/>
                  </a:cubicBezTo>
                  <a:cubicBezTo>
                    <a:pt x="284" y="181"/>
                    <a:pt x="286" y="184"/>
                    <a:pt x="288" y="185"/>
                  </a:cubicBezTo>
                  <a:close/>
                  <a:moveTo>
                    <a:pt x="335" y="184"/>
                  </a:moveTo>
                  <a:cubicBezTo>
                    <a:pt x="337" y="185"/>
                    <a:pt x="338" y="187"/>
                    <a:pt x="341" y="188"/>
                  </a:cubicBezTo>
                  <a:cubicBezTo>
                    <a:pt x="342" y="186"/>
                    <a:pt x="343" y="184"/>
                    <a:pt x="344" y="182"/>
                  </a:cubicBezTo>
                  <a:cubicBezTo>
                    <a:pt x="341" y="181"/>
                    <a:pt x="339" y="179"/>
                    <a:pt x="337" y="178"/>
                  </a:cubicBezTo>
                  <a:cubicBezTo>
                    <a:pt x="336" y="180"/>
                    <a:pt x="335" y="182"/>
                    <a:pt x="335" y="184"/>
                  </a:cubicBezTo>
                  <a:close/>
                  <a:moveTo>
                    <a:pt x="498" y="182"/>
                  </a:moveTo>
                  <a:cubicBezTo>
                    <a:pt x="499" y="182"/>
                    <a:pt x="499" y="182"/>
                    <a:pt x="500" y="182"/>
                  </a:cubicBezTo>
                  <a:cubicBezTo>
                    <a:pt x="499" y="180"/>
                    <a:pt x="500" y="179"/>
                    <a:pt x="499" y="178"/>
                  </a:cubicBezTo>
                  <a:cubicBezTo>
                    <a:pt x="499" y="180"/>
                    <a:pt x="498" y="180"/>
                    <a:pt x="498" y="182"/>
                  </a:cubicBezTo>
                  <a:close/>
                  <a:moveTo>
                    <a:pt x="608" y="200"/>
                  </a:moveTo>
                  <a:cubicBezTo>
                    <a:pt x="610" y="201"/>
                    <a:pt x="609" y="206"/>
                    <a:pt x="612" y="206"/>
                  </a:cubicBezTo>
                  <a:cubicBezTo>
                    <a:pt x="614" y="197"/>
                    <a:pt x="620" y="186"/>
                    <a:pt x="612" y="179"/>
                  </a:cubicBezTo>
                  <a:cubicBezTo>
                    <a:pt x="611" y="185"/>
                    <a:pt x="618" y="197"/>
                    <a:pt x="608" y="200"/>
                  </a:cubicBezTo>
                  <a:close/>
                  <a:moveTo>
                    <a:pt x="544" y="185"/>
                  </a:moveTo>
                  <a:cubicBezTo>
                    <a:pt x="541" y="183"/>
                    <a:pt x="540" y="180"/>
                    <a:pt x="536" y="179"/>
                  </a:cubicBezTo>
                  <a:cubicBezTo>
                    <a:pt x="537" y="183"/>
                    <a:pt x="542" y="185"/>
                    <a:pt x="544" y="185"/>
                  </a:cubicBezTo>
                  <a:close/>
                  <a:moveTo>
                    <a:pt x="591" y="188"/>
                  </a:moveTo>
                  <a:cubicBezTo>
                    <a:pt x="593" y="184"/>
                    <a:pt x="590" y="181"/>
                    <a:pt x="588" y="179"/>
                  </a:cubicBezTo>
                  <a:cubicBezTo>
                    <a:pt x="586" y="183"/>
                    <a:pt x="590" y="186"/>
                    <a:pt x="591" y="188"/>
                  </a:cubicBezTo>
                  <a:close/>
                  <a:moveTo>
                    <a:pt x="556" y="189"/>
                  </a:moveTo>
                  <a:cubicBezTo>
                    <a:pt x="559" y="191"/>
                    <a:pt x="561" y="194"/>
                    <a:pt x="565" y="195"/>
                  </a:cubicBezTo>
                  <a:cubicBezTo>
                    <a:pt x="566" y="193"/>
                    <a:pt x="567" y="192"/>
                    <a:pt x="567" y="189"/>
                  </a:cubicBezTo>
                  <a:cubicBezTo>
                    <a:pt x="564" y="186"/>
                    <a:pt x="561" y="183"/>
                    <a:pt x="558" y="180"/>
                  </a:cubicBezTo>
                  <a:cubicBezTo>
                    <a:pt x="557" y="183"/>
                    <a:pt x="557" y="186"/>
                    <a:pt x="556" y="189"/>
                  </a:cubicBezTo>
                  <a:close/>
                  <a:moveTo>
                    <a:pt x="635" y="184"/>
                  </a:moveTo>
                  <a:cubicBezTo>
                    <a:pt x="636" y="184"/>
                    <a:pt x="638" y="180"/>
                    <a:pt x="636" y="181"/>
                  </a:cubicBezTo>
                  <a:cubicBezTo>
                    <a:pt x="636" y="182"/>
                    <a:pt x="635" y="182"/>
                    <a:pt x="635" y="184"/>
                  </a:cubicBezTo>
                  <a:close/>
                  <a:moveTo>
                    <a:pt x="51" y="186"/>
                  </a:moveTo>
                  <a:cubicBezTo>
                    <a:pt x="52" y="185"/>
                    <a:pt x="52" y="186"/>
                    <a:pt x="53" y="186"/>
                  </a:cubicBezTo>
                  <a:cubicBezTo>
                    <a:pt x="53" y="184"/>
                    <a:pt x="54" y="183"/>
                    <a:pt x="54" y="182"/>
                  </a:cubicBezTo>
                  <a:cubicBezTo>
                    <a:pt x="53" y="181"/>
                    <a:pt x="52" y="181"/>
                    <a:pt x="51" y="181"/>
                  </a:cubicBezTo>
                  <a:cubicBezTo>
                    <a:pt x="51" y="183"/>
                    <a:pt x="51" y="184"/>
                    <a:pt x="51" y="186"/>
                  </a:cubicBezTo>
                  <a:close/>
                  <a:moveTo>
                    <a:pt x="487" y="189"/>
                  </a:moveTo>
                  <a:cubicBezTo>
                    <a:pt x="484" y="187"/>
                    <a:pt x="483" y="180"/>
                    <a:pt x="479" y="182"/>
                  </a:cubicBezTo>
                  <a:cubicBezTo>
                    <a:pt x="480" y="186"/>
                    <a:pt x="484" y="186"/>
                    <a:pt x="487" y="189"/>
                  </a:cubicBezTo>
                  <a:close/>
                  <a:moveTo>
                    <a:pt x="39" y="192"/>
                  </a:moveTo>
                  <a:cubicBezTo>
                    <a:pt x="41" y="190"/>
                    <a:pt x="41" y="184"/>
                    <a:pt x="39" y="182"/>
                  </a:cubicBezTo>
                  <a:cubicBezTo>
                    <a:pt x="40" y="185"/>
                    <a:pt x="38" y="189"/>
                    <a:pt x="39" y="192"/>
                  </a:cubicBezTo>
                  <a:close/>
                  <a:moveTo>
                    <a:pt x="233" y="184"/>
                  </a:moveTo>
                  <a:cubicBezTo>
                    <a:pt x="232" y="184"/>
                    <a:pt x="232" y="181"/>
                    <a:pt x="230" y="182"/>
                  </a:cubicBezTo>
                  <a:cubicBezTo>
                    <a:pt x="230" y="183"/>
                    <a:pt x="232" y="186"/>
                    <a:pt x="233" y="184"/>
                  </a:cubicBezTo>
                  <a:close/>
                  <a:moveTo>
                    <a:pt x="55" y="188"/>
                  </a:moveTo>
                  <a:cubicBezTo>
                    <a:pt x="57" y="187"/>
                    <a:pt x="58" y="184"/>
                    <a:pt x="56" y="183"/>
                  </a:cubicBezTo>
                  <a:cubicBezTo>
                    <a:pt x="55" y="183"/>
                    <a:pt x="54" y="186"/>
                    <a:pt x="55" y="188"/>
                  </a:cubicBezTo>
                  <a:close/>
                  <a:moveTo>
                    <a:pt x="168" y="183"/>
                  </a:moveTo>
                  <a:cubicBezTo>
                    <a:pt x="170" y="187"/>
                    <a:pt x="177" y="189"/>
                    <a:pt x="180" y="190"/>
                  </a:cubicBezTo>
                  <a:cubicBezTo>
                    <a:pt x="179" y="186"/>
                    <a:pt x="173" y="183"/>
                    <a:pt x="168" y="183"/>
                  </a:cubicBezTo>
                  <a:close/>
                  <a:moveTo>
                    <a:pt x="188" y="187"/>
                  </a:moveTo>
                  <a:cubicBezTo>
                    <a:pt x="187" y="184"/>
                    <a:pt x="185" y="183"/>
                    <a:pt x="182" y="183"/>
                  </a:cubicBezTo>
                  <a:cubicBezTo>
                    <a:pt x="183" y="185"/>
                    <a:pt x="185" y="189"/>
                    <a:pt x="188" y="187"/>
                  </a:cubicBezTo>
                  <a:close/>
                  <a:moveTo>
                    <a:pt x="257" y="189"/>
                  </a:moveTo>
                  <a:cubicBezTo>
                    <a:pt x="260" y="192"/>
                    <a:pt x="263" y="188"/>
                    <a:pt x="265" y="187"/>
                  </a:cubicBezTo>
                  <a:cubicBezTo>
                    <a:pt x="265" y="184"/>
                    <a:pt x="262" y="184"/>
                    <a:pt x="260" y="183"/>
                  </a:cubicBezTo>
                  <a:cubicBezTo>
                    <a:pt x="259" y="184"/>
                    <a:pt x="258" y="186"/>
                    <a:pt x="257" y="189"/>
                  </a:cubicBezTo>
                  <a:close/>
                  <a:moveTo>
                    <a:pt x="397" y="188"/>
                  </a:moveTo>
                  <a:cubicBezTo>
                    <a:pt x="395" y="185"/>
                    <a:pt x="391" y="185"/>
                    <a:pt x="388" y="183"/>
                  </a:cubicBezTo>
                  <a:cubicBezTo>
                    <a:pt x="390" y="185"/>
                    <a:pt x="394" y="188"/>
                    <a:pt x="397" y="188"/>
                  </a:cubicBezTo>
                  <a:close/>
                  <a:moveTo>
                    <a:pt x="514" y="192"/>
                  </a:moveTo>
                  <a:cubicBezTo>
                    <a:pt x="516" y="193"/>
                    <a:pt x="517" y="196"/>
                    <a:pt x="521" y="196"/>
                  </a:cubicBezTo>
                  <a:cubicBezTo>
                    <a:pt x="521" y="193"/>
                    <a:pt x="523" y="191"/>
                    <a:pt x="523" y="187"/>
                  </a:cubicBezTo>
                  <a:cubicBezTo>
                    <a:pt x="522" y="185"/>
                    <a:pt x="520" y="185"/>
                    <a:pt x="520" y="183"/>
                  </a:cubicBezTo>
                  <a:cubicBezTo>
                    <a:pt x="519" y="183"/>
                    <a:pt x="518" y="183"/>
                    <a:pt x="517" y="183"/>
                  </a:cubicBezTo>
                  <a:cubicBezTo>
                    <a:pt x="516" y="186"/>
                    <a:pt x="514" y="188"/>
                    <a:pt x="514" y="192"/>
                  </a:cubicBezTo>
                  <a:close/>
                  <a:moveTo>
                    <a:pt x="276" y="187"/>
                  </a:moveTo>
                  <a:cubicBezTo>
                    <a:pt x="280" y="188"/>
                    <a:pt x="282" y="191"/>
                    <a:pt x="286" y="190"/>
                  </a:cubicBezTo>
                  <a:cubicBezTo>
                    <a:pt x="284" y="187"/>
                    <a:pt x="282" y="185"/>
                    <a:pt x="279" y="183"/>
                  </a:cubicBezTo>
                  <a:cubicBezTo>
                    <a:pt x="278" y="184"/>
                    <a:pt x="277" y="185"/>
                    <a:pt x="276" y="187"/>
                  </a:cubicBezTo>
                  <a:close/>
                  <a:moveTo>
                    <a:pt x="356" y="187"/>
                  </a:moveTo>
                  <a:cubicBezTo>
                    <a:pt x="355" y="185"/>
                    <a:pt x="355" y="183"/>
                    <a:pt x="352" y="183"/>
                  </a:cubicBezTo>
                  <a:cubicBezTo>
                    <a:pt x="352" y="185"/>
                    <a:pt x="354" y="187"/>
                    <a:pt x="356" y="187"/>
                  </a:cubicBezTo>
                  <a:close/>
                  <a:moveTo>
                    <a:pt x="445" y="190"/>
                  </a:moveTo>
                  <a:cubicBezTo>
                    <a:pt x="448" y="193"/>
                    <a:pt x="451" y="195"/>
                    <a:pt x="454" y="197"/>
                  </a:cubicBezTo>
                  <a:cubicBezTo>
                    <a:pt x="455" y="191"/>
                    <a:pt x="452" y="188"/>
                    <a:pt x="450" y="184"/>
                  </a:cubicBezTo>
                  <a:cubicBezTo>
                    <a:pt x="446" y="184"/>
                    <a:pt x="447" y="188"/>
                    <a:pt x="445" y="190"/>
                  </a:cubicBezTo>
                  <a:close/>
                  <a:moveTo>
                    <a:pt x="145" y="193"/>
                  </a:moveTo>
                  <a:cubicBezTo>
                    <a:pt x="147" y="192"/>
                    <a:pt x="151" y="187"/>
                    <a:pt x="146" y="186"/>
                  </a:cubicBezTo>
                  <a:cubicBezTo>
                    <a:pt x="146" y="188"/>
                    <a:pt x="143" y="191"/>
                    <a:pt x="145" y="193"/>
                  </a:cubicBezTo>
                  <a:close/>
                  <a:moveTo>
                    <a:pt x="344" y="190"/>
                  </a:moveTo>
                  <a:cubicBezTo>
                    <a:pt x="347" y="192"/>
                    <a:pt x="349" y="194"/>
                    <a:pt x="352" y="195"/>
                  </a:cubicBezTo>
                  <a:cubicBezTo>
                    <a:pt x="352" y="190"/>
                    <a:pt x="349" y="188"/>
                    <a:pt x="346" y="186"/>
                  </a:cubicBezTo>
                  <a:cubicBezTo>
                    <a:pt x="346" y="188"/>
                    <a:pt x="344" y="188"/>
                    <a:pt x="344" y="190"/>
                  </a:cubicBezTo>
                  <a:close/>
                  <a:moveTo>
                    <a:pt x="501" y="189"/>
                  </a:moveTo>
                  <a:cubicBezTo>
                    <a:pt x="500" y="188"/>
                    <a:pt x="498" y="185"/>
                    <a:pt x="496" y="186"/>
                  </a:cubicBezTo>
                  <a:cubicBezTo>
                    <a:pt x="498" y="187"/>
                    <a:pt x="499" y="188"/>
                    <a:pt x="501" y="189"/>
                  </a:cubicBezTo>
                  <a:close/>
                  <a:moveTo>
                    <a:pt x="535" y="189"/>
                  </a:moveTo>
                  <a:cubicBezTo>
                    <a:pt x="537" y="192"/>
                    <a:pt x="542" y="193"/>
                    <a:pt x="544" y="196"/>
                  </a:cubicBezTo>
                  <a:cubicBezTo>
                    <a:pt x="545" y="195"/>
                    <a:pt x="546" y="192"/>
                    <a:pt x="545" y="190"/>
                  </a:cubicBezTo>
                  <a:cubicBezTo>
                    <a:pt x="540" y="190"/>
                    <a:pt x="540" y="186"/>
                    <a:pt x="535" y="186"/>
                  </a:cubicBezTo>
                  <a:cubicBezTo>
                    <a:pt x="535" y="186"/>
                    <a:pt x="534" y="187"/>
                    <a:pt x="535" y="189"/>
                  </a:cubicBezTo>
                  <a:close/>
                  <a:moveTo>
                    <a:pt x="62" y="194"/>
                  </a:moveTo>
                  <a:cubicBezTo>
                    <a:pt x="70" y="198"/>
                    <a:pt x="76" y="204"/>
                    <a:pt x="83" y="209"/>
                  </a:cubicBezTo>
                  <a:cubicBezTo>
                    <a:pt x="83" y="205"/>
                    <a:pt x="83" y="202"/>
                    <a:pt x="82" y="197"/>
                  </a:cubicBezTo>
                  <a:cubicBezTo>
                    <a:pt x="75" y="193"/>
                    <a:pt x="69" y="189"/>
                    <a:pt x="61" y="186"/>
                  </a:cubicBezTo>
                  <a:cubicBezTo>
                    <a:pt x="59" y="189"/>
                    <a:pt x="62" y="191"/>
                    <a:pt x="62" y="194"/>
                  </a:cubicBezTo>
                  <a:close/>
                  <a:moveTo>
                    <a:pt x="439" y="192"/>
                  </a:moveTo>
                  <a:cubicBezTo>
                    <a:pt x="439" y="189"/>
                    <a:pt x="433" y="186"/>
                    <a:pt x="433" y="187"/>
                  </a:cubicBezTo>
                  <a:cubicBezTo>
                    <a:pt x="434" y="189"/>
                    <a:pt x="437" y="190"/>
                    <a:pt x="439" y="192"/>
                  </a:cubicBezTo>
                  <a:close/>
                  <a:moveTo>
                    <a:pt x="104" y="201"/>
                  </a:moveTo>
                  <a:cubicBezTo>
                    <a:pt x="107" y="200"/>
                    <a:pt x="108" y="198"/>
                    <a:pt x="111" y="197"/>
                  </a:cubicBezTo>
                  <a:cubicBezTo>
                    <a:pt x="108" y="196"/>
                    <a:pt x="111" y="194"/>
                    <a:pt x="110" y="191"/>
                  </a:cubicBezTo>
                  <a:cubicBezTo>
                    <a:pt x="107" y="190"/>
                    <a:pt x="108" y="188"/>
                    <a:pt x="104" y="187"/>
                  </a:cubicBezTo>
                  <a:cubicBezTo>
                    <a:pt x="104" y="192"/>
                    <a:pt x="98" y="199"/>
                    <a:pt x="104" y="201"/>
                  </a:cubicBezTo>
                  <a:close/>
                  <a:moveTo>
                    <a:pt x="485" y="193"/>
                  </a:moveTo>
                  <a:cubicBezTo>
                    <a:pt x="485" y="191"/>
                    <a:pt x="483" y="191"/>
                    <a:pt x="484" y="190"/>
                  </a:cubicBezTo>
                  <a:cubicBezTo>
                    <a:pt x="480" y="191"/>
                    <a:pt x="480" y="187"/>
                    <a:pt x="476" y="187"/>
                  </a:cubicBezTo>
                  <a:cubicBezTo>
                    <a:pt x="478" y="190"/>
                    <a:pt x="482" y="197"/>
                    <a:pt x="485" y="193"/>
                  </a:cubicBezTo>
                  <a:close/>
                  <a:moveTo>
                    <a:pt x="183" y="198"/>
                  </a:moveTo>
                  <a:cubicBezTo>
                    <a:pt x="182" y="194"/>
                    <a:pt x="177" y="194"/>
                    <a:pt x="177" y="192"/>
                  </a:cubicBezTo>
                  <a:cubicBezTo>
                    <a:pt x="172" y="193"/>
                    <a:pt x="170" y="187"/>
                    <a:pt x="165" y="187"/>
                  </a:cubicBezTo>
                  <a:cubicBezTo>
                    <a:pt x="170" y="191"/>
                    <a:pt x="176" y="196"/>
                    <a:pt x="183" y="198"/>
                  </a:cubicBezTo>
                  <a:close/>
                  <a:moveTo>
                    <a:pt x="496" y="194"/>
                  </a:moveTo>
                  <a:cubicBezTo>
                    <a:pt x="498" y="194"/>
                    <a:pt x="499" y="193"/>
                    <a:pt x="499" y="191"/>
                  </a:cubicBezTo>
                  <a:cubicBezTo>
                    <a:pt x="496" y="191"/>
                    <a:pt x="496" y="187"/>
                    <a:pt x="493" y="187"/>
                  </a:cubicBezTo>
                  <a:cubicBezTo>
                    <a:pt x="493" y="191"/>
                    <a:pt x="496" y="191"/>
                    <a:pt x="496" y="194"/>
                  </a:cubicBezTo>
                  <a:close/>
                  <a:moveTo>
                    <a:pt x="45" y="198"/>
                  </a:moveTo>
                  <a:cubicBezTo>
                    <a:pt x="46" y="195"/>
                    <a:pt x="46" y="191"/>
                    <a:pt x="46" y="188"/>
                  </a:cubicBezTo>
                  <a:cubicBezTo>
                    <a:pt x="45" y="191"/>
                    <a:pt x="40" y="196"/>
                    <a:pt x="45" y="198"/>
                  </a:cubicBezTo>
                  <a:close/>
                  <a:moveTo>
                    <a:pt x="379" y="195"/>
                  </a:moveTo>
                  <a:cubicBezTo>
                    <a:pt x="383" y="196"/>
                    <a:pt x="386" y="199"/>
                    <a:pt x="391" y="200"/>
                  </a:cubicBezTo>
                  <a:cubicBezTo>
                    <a:pt x="391" y="197"/>
                    <a:pt x="388" y="196"/>
                    <a:pt x="389" y="192"/>
                  </a:cubicBezTo>
                  <a:cubicBezTo>
                    <a:pt x="385" y="194"/>
                    <a:pt x="387" y="188"/>
                    <a:pt x="384" y="188"/>
                  </a:cubicBezTo>
                  <a:cubicBezTo>
                    <a:pt x="383" y="190"/>
                    <a:pt x="380" y="192"/>
                    <a:pt x="379" y="195"/>
                  </a:cubicBezTo>
                  <a:close/>
                  <a:moveTo>
                    <a:pt x="396" y="192"/>
                  </a:moveTo>
                  <a:cubicBezTo>
                    <a:pt x="395" y="189"/>
                    <a:pt x="392" y="189"/>
                    <a:pt x="390" y="188"/>
                  </a:cubicBezTo>
                  <a:cubicBezTo>
                    <a:pt x="391" y="190"/>
                    <a:pt x="393" y="191"/>
                    <a:pt x="396" y="192"/>
                  </a:cubicBezTo>
                  <a:close/>
                  <a:moveTo>
                    <a:pt x="265" y="192"/>
                  </a:moveTo>
                  <a:cubicBezTo>
                    <a:pt x="268" y="192"/>
                    <a:pt x="268" y="190"/>
                    <a:pt x="269" y="189"/>
                  </a:cubicBezTo>
                  <a:cubicBezTo>
                    <a:pt x="267" y="189"/>
                    <a:pt x="266" y="191"/>
                    <a:pt x="265" y="192"/>
                  </a:cubicBezTo>
                  <a:close/>
                  <a:moveTo>
                    <a:pt x="373" y="197"/>
                  </a:moveTo>
                  <a:cubicBezTo>
                    <a:pt x="368" y="194"/>
                    <a:pt x="364" y="191"/>
                    <a:pt x="359" y="189"/>
                  </a:cubicBezTo>
                  <a:cubicBezTo>
                    <a:pt x="361" y="194"/>
                    <a:pt x="369" y="204"/>
                    <a:pt x="373" y="197"/>
                  </a:cubicBezTo>
                  <a:close/>
                  <a:moveTo>
                    <a:pt x="137" y="196"/>
                  </a:moveTo>
                  <a:cubicBezTo>
                    <a:pt x="137" y="195"/>
                    <a:pt x="137" y="195"/>
                    <a:pt x="138" y="195"/>
                  </a:cubicBezTo>
                  <a:cubicBezTo>
                    <a:pt x="136" y="192"/>
                    <a:pt x="130" y="190"/>
                    <a:pt x="126" y="190"/>
                  </a:cubicBezTo>
                  <a:cubicBezTo>
                    <a:pt x="131" y="191"/>
                    <a:pt x="132" y="195"/>
                    <a:pt x="137" y="196"/>
                  </a:cubicBezTo>
                  <a:close/>
                  <a:moveTo>
                    <a:pt x="270" y="194"/>
                  </a:moveTo>
                  <a:cubicBezTo>
                    <a:pt x="271" y="197"/>
                    <a:pt x="275" y="198"/>
                    <a:pt x="279" y="200"/>
                  </a:cubicBezTo>
                  <a:cubicBezTo>
                    <a:pt x="278" y="196"/>
                    <a:pt x="281" y="197"/>
                    <a:pt x="281" y="194"/>
                  </a:cubicBezTo>
                  <a:cubicBezTo>
                    <a:pt x="279" y="192"/>
                    <a:pt x="276" y="191"/>
                    <a:pt x="274" y="189"/>
                  </a:cubicBezTo>
                  <a:cubicBezTo>
                    <a:pt x="273" y="191"/>
                    <a:pt x="271" y="193"/>
                    <a:pt x="270" y="194"/>
                  </a:cubicBezTo>
                  <a:close/>
                  <a:moveTo>
                    <a:pt x="526" y="200"/>
                  </a:moveTo>
                  <a:cubicBezTo>
                    <a:pt x="528" y="197"/>
                    <a:pt x="527" y="194"/>
                    <a:pt x="529" y="190"/>
                  </a:cubicBezTo>
                  <a:cubicBezTo>
                    <a:pt x="528" y="190"/>
                    <a:pt x="528" y="189"/>
                    <a:pt x="527" y="189"/>
                  </a:cubicBezTo>
                  <a:cubicBezTo>
                    <a:pt x="527" y="193"/>
                    <a:pt x="523" y="198"/>
                    <a:pt x="526" y="200"/>
                  </a:cubicBezTo>
                  <a:close/>
                  <a:moveTo>
                    <a:pt x="218" y="196"/>
                  </a:moveTo>
                  <a:cubicBezTo>
                    <a:pt x="226" y="200"/>
                    <a:pt x="231" y="206"/>
                    <a:pt x="239" y="209"/>
                  </a:cubicBezTo>
                  <a:cubicBezTo>
                    <a:pt x="241" y="208"/>
                    <a:pt x="242" y="205"/>
                    <a:pt x="244" y="206"/>
                  </a:cubicBezTo>
                  <a:cubicBezTo>
                    <a:pt x="244" y="204"/>
                    <a:pt x="245" y="204"/>
                    <a:pt x="245" y="202"/>
                  </a:cubicBezTo>
                  <a:cubicBezTo>
                    <a:pt x="238" y="199"/>
                    <a:pt x="229" y="190"/>
                    <a:pt x="224" y="191"/>
                  </a:cubicBezTo>
                  <a:cubicBezTo>
                    <a:pt x="224" y="191"/>
                    <a:pt x="225" y="191"/>
                    <a:pt x="225" y="192"/>
                  </a:cubicBezTo>
                  <a:cubicBezTo>
                    <a:pt x="222" y="188"/>
                    <a:pt x="219" y="193"/>
                    <a:pt x="218" y="196"/>
                  </a:cubicBezTo>
                  <a:close/>
                  <a:moveTo>
                    <a:pt x="460" y="198"/>
                  </a:moveTo>
                  <a:cubicBezTo>
                    <a:pt x="460" y="196"/>
                    <a:pt x="463" y="197"/>
                    <a:pt x="463" y="195"/>
                  </a:cubicBezTo>
                  <a:cubicBezTo>
                    <a:pt x="462" y="193"/>
                    <a:pt x="459" y="189"/>
                    <a:pt x="457" y="190"/>
                  </a:cubicBezTo>
                  <a:cubicBezTo>
                    <a:pt x="459" y="192"/>
                    <a:pt x="459" y="196"/>
                    <a:pt x="460" y="198"/>
                  </a:cubicBezTo>
                  <a:close/>
                  <a:moveTo>
                    <a:pt x="633" y="196"/>
                  </a:moveTo>
                  <a:cubicBezTo>
                    <a:pt x="633" y="194"/>
                    <a:pt x="636" y="191"/>
                    <a:pt x="634" y="190"/>
                  </a:cubicBezTo>
                  <a:cubicBezTo>
                    <a:pt x="634" y="192"/>
                    <a:pt x="631" y="195"/>
                    <a:pt x="633" y="196"/>
                  </a:cubicBezTo>
                  <a:close/>
                  <a:moveTo>
                    <a:pt x="293" y="195"/>
                  </a:moveTo>
                  <a:cubicBezTo>
                    <a:pt x="293" y="193"/>
                    <a:pt x="290" y="193"/>
                    <a:pt x="290" y="190"/>
                  </a:cubicBezTo>
                  <a:cubicBezTo>
                    <a:pt x="289" y="190"/>
                    <a:pt x="288" y="191"/>
                    <a:pt x="287" y="191"/>
                  </a:cubicBezTo>
                  <a:cubicBezTo>
                    <a:pt x="287" y="194"/>
                    <a:pt x="292" y="196"/>
                    <a:pt x="293" y="195"/>
                  </a:cubicBezTo>
                  <a:close/>
                  <a:moveTo>
                    <a:pt x="327" y="196"/>
                  </a:moveTo>
                  <a:cubicBezTo>
                    <a:pt x="330" y="193"/>
                    <a:pt x="324" y="192"/>
                    <a:pt x="324" y="190"/>
                  </a:cubicBezTo>
                  <a:cubicBezTo>
                    <a:pt x="323" y="192"/>
                    <a:pt x="326" y="195"/>
                    <a:pt x="327" y="196"/>
                  </a:cubicBezTo>
                  <a:close/>
                  <a:moveTo>
                    <a:pt x="433" y="201"/>
                  </a:moveTo>
                  <a:cubicBezTo>
                    <a:pt x="435" y="200"/>
                    <a:pt x="436" y="198"/>
                    <a:pt x="437" y="195"/>
                  </a:cubicBezTo>
                  <a:cubicBezTo>
                    <a:pt x="432" y="195"/>
                    <a:pt x="431" y="189"/>
                    <a:pt x="428" y="191"/>
                  </a:cubicBezTo>
                  <a:cubicBezTo>
                    <a:pt x="430" y="194"/>
                    <a:pt x="431" y="198"/>
                    <a:pt x="433" y="201"/>
                  </a:cubicBezTo>
                  <a:close/>
                  <a:moveTo>
                    <a:pt x="333" y="192"/>
                  </a:moveTo>
                  <a:cubicBezTo>
                    <a:pt x="335" y="193"/>
                    <a:pt x="335" y="195"/>
                    <a:pt x="337" y="195"/>
                  </a:cubicBezTo>
                  <a:cubicBezTo>
                    <a:pt x="337" y="193"/>
                    <a:pt x="334" y="190"/>
                    <a:pt x="333" y="192"/>
                  </a:cubicBezTo>
                  <a:close/>
                  <a:moveTo>
                    <a:pt x="417" y="198"/>
                  </a:moveTo>
                  <a:cubicBezTo>
                    <a:pt x="422" y="200"/>
                    <a:pt x="425" y="203"/>
                    <a:pt x="430" y="206"/>
                  </a:cubicBezTo>
                  <a:cubicBezTo>
                    <a:pt x="429" y="202"/>
                    <a:pt x="426" y="201"/>
                    <a:pt x="428" y="196"/>
                  </a:cubicBezTo>
                  <a:cubicBezTo>
                    <a:pt x="423" y="196"/>
                    <a:pt x="426" y="192"/>
                    <a:pt x="422" y="191"/>
                  </a:cubicBezTo>
                  <a:cubicBezTo>
                    <a:pt x="420" y="193"/>
                    <a:pt x="418" y="195"/>
                    <a:pt x="417" y="198"/>
                  </a:cubicBezTo>
                  <a:close/>
                  <a:moveTo>
                    <a:pt x="600" y="195"/>
                  </a:moveTo>
                  <a:cubicBezTo>
                    <a:pt x="600" y="193"/>
                    <a:pt x="598" y="193"/>
                    <a:pt x="597" y="191"/>
                  </a:cubicBezTo>
                  <a:cubicBezTo>
                    <a:pt x="595" y="193"/>
                    <a:pt x="597" y="196"/>
                    <a:pt x="600" y="195"/>
                  </a:cubicBezTo>
                  <a:close/>
                  <a:moveTo>
                    <a:pt x="149" y="195"/>
                  </a:moveTo>
                  <a:cubicBezTo>
                    <a:pt x="151" y="196"/>
                    <a:pt x="154" y="198"/>
                    <a:pt x="155" y="195"/>
                  </a:cubicBezTo>
                  <a:cubicBezTo>
                    <a:pt x="153" y="191"/>
                    <a:pt x="150" y="191"/>
                    <a:pt x="149" y="195"/>
                  </a:cubicBezTo>
                  <a:close/>
                  <a:moveTo>
                    <a:pt x="509" y="195"/>
                  </a:moveTo>
                  <a:cubicBezTo>
                    <a:pt x="509" y="193"/>
                    <a:pt x="507" y="192"/>
                    <a:pt x="505" y="192"/>
                  </a:cubicBezTo>
                  <a:cubicBezTo>
                    <a:pt x="505" y="193"/>
                    <a:pt x="506" y="196"/>
                    <a:pt x="509" y="195"/>
                  </a:cubicBezTo>
                  <a:close/>
                  <a:moveTo>
                    <a:pt x="189" y="195"/>
                  </a:moveTo>
                  <a:cubicBezTo>
                    <a:pt x="193" y="198"/>
                    <a:pt x="198" y="200"/>
                    <a:pt x="202" y="203"/>
                  </a:cubicBezTo>
                  <a:cubicBezTo>
                    <a:pt x="203" y="201"/>
                    <a:pt x="205" y="201"/>
                    <a:pt x="205" y="199"/>
                  </a:cubicBezTo>
                  <a:cubicBezTo>
                    <a:pt x="200" y="198"/>
                    <a:pt x="192" y="189"/>
                    <a:pt x="189" y="195"/>
                  </a:cubicBezTo>
                  <a:close/>
                  <a:moveTo>
                    <a:pt x="585" y="208"/>
                  </a:moveTo>
                  <a:cubicBezTo>
                    <a:pt x="589" y="204"/>
                    <a:pt x="588" y="199"/>
                    <a:pt x="589" y="194"/>
                  </a:cubicBezTo>
                  <a:cubicBezTo>
                    <a:pt x="588" y="194"/>
                    <a:pt x="587" y="192"/>
                    <a:pt x="584" y="192"/>
                  </a:cubicBezTo>
                  <a:cubicBezTo>
                    <a:pt x="583" y="198"/>
                    <a:pt x="584" y="202"/>
                    <a:pt x="585" y="208"/>
                  </a:cubicBezTo>
                  <a:close/>
                  <a:moveTo>
                    <a:pt x="177" y="213"/>
                  </a:moveTo>
                  <a:cubicBezTo>
                    <a:pt x="177" y="211"/>
                    <a:pt x="179" y="209"/>
                    <a:pt x="179" y="207"/>
                  </a:cubicBezTo>
                  <a:cubicBezTo>
                    <a:pt x="173" y="204"/>
                    <a:pt x="170" y="199"/>
                    <a:pt x="163" y="197"/>
                  </a:cubicBezTo>
                  <a:cubicBezTo>
                    <a:pt x="165" y="195"/>
                    <a:pt x="161" y="195"/>
                    <a:pt x="160" y="193"/>
                  </a:cubicBezTo>
                  <a:cubicBezTo>
                    <a:pt x="163" y="200"/>
                    <a:pt x="170" y="207"/>
                    <a:pt x="177" y="213"/>
                  </a:cubicBezTo>
                  <a:close/>
                  <a:moveTo>
                    <a:pt x="209" y="195"/>
                  </a:moveTo>
                  <a:cubicBezTo>
                    <a:pt x="209" y="194"/>
                    <a:pt x="209" y="194"/>
                    <a:pt x="209" y="193"/>
                  </a:cubicBezTo>
                  <a:cubicBezTo>
                    <a:pt x="208" y="193"/>
                    <a:pt x="207" y="193"/>
                    <a:pt x="207" y="193"/>
                  </a:cubicBezTo>
                  <a:cubicBezTo>
                    <a:pt x="207" y="194"/>
                    <a:pt x="207" y="195"/>
                    <a:pt x="209" y="195"/>
                  </a:cubicBezTo>
                  <a:close/>
                  <a:moveTo>
                    <a:pt x="399" y="193"/>
                  </a:moveTo>
                  <a:cubicBezTo>
                    <a:pt x="400" y="199"/>
                    <a:pt x="405" y="200"/>
                    <a:pt x="409" y="203"/>
                  </a:cubicBezTo>
                  <a:cubicBezTo>
                    <a:pt x="409" y="202"/>
                    <a:pt x="410" y="201"/>
                    <a:pt x="411" y="201"/>
                  </a:cubicBezTo>
                  <a:cubicBezTo>
                    <a:pt x="408" y="197"/>
                    <a:pt x="402" y="194"/>
                    <a:pt x="399" y="193"/>
                  </a:cubicBezTo>
                  <a:close/>
                  <a:moveTo>
                    <a:pt x="315" y="200"/>
                  </a:moveTo>
                  <a:cubicBezTo>
                    <a:pt x="319" y="203"/>
                    <a:pt x="323" y="206"/>
                    <a:pt x="327" y="209"/>
                  </a:cubicBezTo>
                  <a:cubicBezTo>
                    <a:pt x="330" y="202"/>
                    <a:pt x="322" y="198"/>
                    <a:pt x="320" y="194"/>
                  </a:cubicBezTo>
                  <a:cubicBezTo>
                    <a:pt x="318" y="197"/>
                    <a:pt x="315" y="197"/>
                    <a:pt x="315" y="200"/>
                  </a:cubicBezTo>
                  <a:close/>
                  <a:moveTo>
                    <a:pt x="530" y="204"/>
                  </a:moveTo>
                  <a:cubicBezTo>
                    <a:pt x="534" y="206"/>
                    <a:pt x="537" y="208"/>
                    <a:pt x="540" y="210"/>
                  </a:cubicBezTo>
                  <a:cubicBezTo>
                    <a:pt x="542" y="209"/>
                    <a:pt x="542" y="206"/>
                    <a:pt x="543" y="204"/>
                  </a:cubicBezTo>
                  <a:cubicBezTo>
                    <a:pt x="541" y="199"/>
                    <a:pt x="537" y="197"/>
                    <a:pt x="534" y="194"/>
                  </a:cubicBezTo>
                  <a:cubicBezTo>
                    <a:pt x="532" y="196"/>
                    <a:pt x="532" y="200"/>
                    <a:pt x="530" y="204"/>
                  </a:cubicBezTo>
                  <a:close/>
                  <a:moveTo>
                    <a:pt x="575" y="203"/>
                  </a:moveTo>
                  <a:cubicBezTo>
                    <a:pt x="576" y="200"/>
                    <a:pt x="574" y="195"/>
                    <a:pt x="571" y="194"/>
                  </a:cubicBezTo>
                  <a:cubicBezTo>
                    <a:pt x="568" y="198"/>
                    <a:pt x="571" y="202"/>
                    <a:pt x="575" y="203"/>
                  </a:cubicBezTo>
                  <a:close/>
                  <a:moveTo>
                    <a:pt x="614" y="214"/>
                  </a:moveTo>
                  <a:cubicBezTo>
                    <a:pt x="617" y="210"/>
                    <a:pt x="620" y="199"/>
                    <a:pt x="619" y="194"/>
                  </a:cubicBezTo>
                  <a:cubicBezTo>
                    <a:pt x="617" y="201"/>
                    <a:pt x="613" y="207"/>
                    <a:pt x="614" y="214"/>
                  </a:cubicBezTo>
                  <a:close/>
                  <a:moveTo>
                    <a:pt x="90" y="198"/>
                  </a:moveTo>
                  <a:cubicBezTo>
                    <a:pt x="90" y="197"/>
                    <a:pt x="89" y="194"/>
                    <a:pt x="87" y="195"/>
                  </a:cubicBezTo>
                  <a:cubicBezTo>
                    <a:pt x="88" y="196"/>
                    <a:pt x="89" y="198"/>
                    <a:pt x="90" y="198"/>
                  </a:cubicBezTo>
                  <a:close/>
                  <a:moveTo>
                    <a:pt x="547" y="199"/>
                  </a:moveTo>
                  <a:cubicBezTo>
                    <a:pt x="549" y="199"/>
                    <a:pt x="549" y="200"/>
                    <a:pt x="551" y="200"/>
                  </a:cubicBezTo>
                  <a:cubicBezTo>
                    <a:pt x="550" y="197"/>
                    <a:pt x="554" y="196"/>
                    <a:pt x="549" y="195"/>
                  </a:cubicBezTo>
                  <a:cubicBezTo>
                    <a:pt x="549" y="197"/>
                    <a:pt x="547" y="196"/>
                    <a:pt x="547" y="199"/>
                  </a:cubicBezTo>
                  <a:close/>
                  <a:moveTo>
                    <a:pt x="486" y="196"/>
                  </a:moveTo>
                  <a:cubicBezTo>
                    <a:pt x="486" y="199"/>
                    <a:pt x="489" y="199"/>
                    <a:pt x="489" y="201"/>
                  </a:cubicBezTo>
                  <a:cubicBezTo>
                    <a:pt x="491" y="202"/>
                    <a:pt x="491" y="199"/>
                    <a:pt x="493" y="200"/>
                  </a:cubicBezTo>
                  <a:cubicBezTo>
                    <a:pt x="492" y="198"/>
                    <a:pt x="492" y="198"/>
                    <a:pt x="493" y="196"/>
                  </a:cubicBezTo>
                  <a:cubicBezTo>
                    <a:pt x="491" y="196"/>
                    <a:pt x="487" y="195"/>
                    <a:pt x="486" y="196"/>
                  </a:cubicBezTo>
                  <a:close/>
                  <a:moveTo>
                    <a:pt x="140" y="200"/>
                  </a:moveTo>
                  <a:cubicBezTo>
                    <a:pt x="141" y="200"/>
                    <a:pt x="142" y="201"/>
                    <a:pt x="144" y="201"/>
                  </a:cubicBezTo>
                  <a:cubicBezTo>
                    <a:pt x="144" y="199"/>
                    <a:pt x="144" y="197"/>
                    <a:pt x="143" y="196"/>
                  </a:cubicBezTo>
                  <a:cubicBezTo>
                    <a:pt x="143" y="196"/>
                    <a:pt x="142" y="196"/>
                    <a:pt x="142" y="196"/>
                  </a:cubicBezTo>
                  <a:cubicBezTo>
                    <a:pt x="142" y="198"/>
                    <a:pt x="141" y="198"/>
                    <a:pt x="140" y="200"/>
                  </a:cubicBezTo>
                  <a:close/>
                  <a:moveTo>
                    <a:pt x="281" y="201"/>
                  </a:moveTo>
                  <a:cubicBezTo>
                    <a:pt x="286" y="203"/>
                    <a:pt x="290" y="206"/>
                    <a:pt x="295" y="208"/>
                  </a:cubicBezTo>
                  <a:cubicBezTo>
                    <a:pt x="297" y="208"/>
                    <a:pt x="298" y="206"/>
                    <a:pt x="299" y="204"/>
                  </a:cubicBezTo>
                  <a:cubicBezTo>
                    <a:pt x="292" y="203"/>
                    <a:pt x="284" y="189"/>
                    <a:pt x="281" y="201"/>
                  </a:cubicBezTo>
                  <a:close/>
                  <a:moveTo>
                    <a:pt x="626" y="204"/>
                  </a:moveTo>
                  <a:cubicBezTo>
                    <a:pt x="628" y="202"/>
                    <a:pt x="628" y="197"/>
                    <a:pt x="626" y="196"/>
                  </a:cubicBezTo>
                  <a:cubicBezTo>
                    <a:pt x="626" y="200"/>
                    <a:pt x="625" y="202"/>
                    <a:pt x="626" y="204"/>
                  </a:cubicBezTo>
                  <a:close/>
                  <a:moveTo>
                    <a:pt x="55" y="204"/>
                  </a:moveTo>
                  <a:cubicBezTo>
                    <a:pt x="57" y="205"/>
                    <a:pt x="60" y="208"/>
                    <a:pt x="62" y="207"/>
                  </a:cubicBezTo>
                  <a:cubicBezTo>
                    <a:pt x="60" y="202"/>
                    <a:pt x="61" y="199"/>
                    <a:pt x="57" y="196"/>
                  </a:cubicBezTo>
                  <a:cubicBezTo>
                    <a:pt x="56" y="199"/>
                    <a:pt x="55" y="200"/>
                    <a:pt x="55" y="204"/>
                  </a:cubicBezTo>
                  <a:close/>
                  <a:moveTo>
                    <a:pt x="462" y="202"/>
                  </a:moveTo>
                  <a:cubicBezTo>
                    <a:pt x="465" y="205"/>
                    <a:pt x="468" y="207"/>
                    <a:pt x="472" y="209"/>
                  </a:cubicBezTo>
                  <a:cubicBezTo>
                    <a:pt x="474" y="207"/>
                    <a:pt x="475" y="206"/>
                    <a:pt x="476" y="203"/>
                  </a:cubicBezTo>
                  <a:cubicBezTo>
                    <a:pt x="471" y="200"/>
                    <a:pt x="464" y="193"/>
                    <a:pt x="462" y="202"/>
                  </a:cubicBezTo>
                  <a:close/>
                  <a:moveTo>
                    <a:pt x="518" y="205"/>
                  </a:moveTo>
                  <a:cubicBezTo>
                    <a:pt x="521" y="200"/>
                    <a:pt x="516" y="197"/>
                    <a:pt x="512" y="196"/>
                  </a:cubicBezTo>
                  <a:cubicBezTo>
                    <a:pt x="511" y="201"/>
                    <a:pt x="515" y="204"/>
                    <a:pt x="518" y="205"/>
                  </a:cubicBezTo>
                  <a:close/>
                  <a:moveTo>
                    <a:pt x="145" y="203"/>
                  </a:moveTo>
                  <a:cubicBezTo>
                    <a:pt x="147" y="203"/>
                    <a:pt x="147" y="204"/>
                    <a:pt x="148" y="204"/>
                  </a:cubicBezTo>
                  <a:cubicBezTo>
                    <a:pt x="150" y="202"/>
                    <a:pt x="150" y="202"/>
                    <a:pt x="151" y="199"/>
                  </a:cubicBezTo>
                  <a:cubicBezTo>
                    <a:pt x="148" y="198"/>
                    <a:pt x="147" y="199"/>
                    <a:pt x="146" y="197"/>
                  </a:cubicBezTo>
                  <a:cubicBezTo>
                    <a:pt x="146" y="200"/>
                    <a:pt x="146" y="200"/>
                    <a:pt x="145" y="203"/>
                  </a:cubicBezTo>
                  <a:close/>
                  <a:moveTo>
                    <a:pt x="269" y="199"/>
                  </a:moveTo>
                  <a:cubicBezTo>
                    <a:pt x="272" y="199"/>
                    <a:pt x="275" y="204"/>
                    <a:pt x="276" y="201"/>
                  </a:cubicBezTo>
                  <a:cubicBezTo>
                    <a:pt x="274" y="201"/>
                    <a:pt x="271" y="196"/>
                    <a:pt x="269" y="199"/>
                  </a:cubicBezTo>
                  <a:close/>
                  <a:moveTo>
                    <a:pt x="444" y="216"/>
                  </a:moveTo>
                  <a:cubicBezTo>
                    <a:pt x="446" y="213"/>
                    <a:pt x="450" y="210"/>
                    <a:pt x="452" y="206"/>
                  </a:cubicBezTo>
                  <a:cubicBezTo>
                    <a:pt x="449" y="203"/>
                    <a:pt x="443" y="202"/>
                    <a:pt x="441" y="198"/>
                  </a:cubicBezTo>
                  <a:cubicBezTo>
                    <a:pt x="434" y="203"/>
                    <a:pt x="435" y="214"/>
                    <a:pt x="444" y="216"/>
                  </a:cubicBezTo>
                  <a:close/>
                  <a:moveTo>
                    <a:pt x="601" y="207"/>
                  </a:moveTo>
                  <a:cubicBezTo>
                    <a:pt x="601" y="204"/>
                    <a:pt x="602" y="202"/>
                    <a:pt x="603" y="200"/>
                  </a:cubicBezTo>
                  <a:cubicBezTo>
                    <a:pt x="600" y="199"/>
                    <a:pt x="601" y="197"/>
                    <a:pt x="597" y="198"/>
                  </a:cubicBezTo>
                  <a:cubicBezTo>
                    <a:pt x="597" y="200"/>
                    <a:pt x="599" y="205"/>
                    <a:pt x="601" y="207"/>
                  </a:cubicBezTo>
                  <a:close/>
                  <a:moveTo>
                    <a:pt x="334" y="204"/>
                  </a:moveTo>
                  <a:cubicBezTo>
                    <a:pt x="336" y="207"/>
                    <a:pt x="339" y="211"/>
                    <a:pt x="342" y="214"/>
                  </a:cubicBezTo>
                  <a:cubicBezTo>
                    <a:pt x="343" y="211"/>
                    <a:pt x="346" y="209"/>
                    <a:pt x="346" y="206"/>
                  </a:cubicBezTo>
                  <a:cubicBezTo>
                    <a:pt x="345" y="202"/>
                    <a:pt x="339" y="201"/>
                    <a:pt x="338" y="199"/>
                  </a:cubicBezTo>
                  <a:cubicBezTo>
                    <a:pt x="338" y="199"/>
                    <a:pt x="338" y="198"/>
                    <a:pt x="337" y="198"/>
                  </a:cubicBezTo>
                  <a:cubicBezTo>
                    <a:pt x="336" y="200"/>
                    <a:pt x="335" y="203"/>
                    <a:pt x="334" y="204"/>
                  </a:cubicBezTo>
                  <a:close/>
                  <a:moveTo>
                    <a:pt x="405" y="209"/>
                  </a:moveTo>
                  <a:cubicBezTo>
                    <a:pt x="405" y="207"/>
                    <a:pt x="407" y="207"/>
                    <a:pt x="406" y="204"/>
                  </a:cubicBezTo>
                  <a:cubicBezTo>
                    <a:pt x="403" y="205"/>
                    <a:pt x="405" y="203"/>
                    <a:pt x="404" y="202"/>
                  </a:cubicBezTo>
                  <a:cubicBezTo>
                    <a:pt x="403" y="202"/>
                    <a:pt x="403" y="203"/>
                    <a:pt x="402" y="203"/>
                  </a:cubicBezTo>
                  <a:cubicBezTo>
                    <a:pt x="401" y="202"/>
                    <a:pt x="401" y="200"/>
                    <a:pt x="400" y="200"/>
                  </a:cubicBezTo>
                  <a:cubicBezTo>
                    <a:pt x="398" y="200"/>
                    <a:pt x="398" y="199"/>
                    <a:pt x="396" y="199"/>
                  </a:cubicBezTo>
                  <a:cubicBezTo>
                    <a:pt x="398" y="203"/>
                    <a:pt x="399" y="208"/>
                    <a:pt x="405" y="209"/>
                  </a:cubicBezTo>
                  <a:close/>
                  <a:moveTo>
                    <a:pt x="505" y="202"/>
                  </a:moveTo>
                  <a:cubicBezTo>
                    <a:pt x="508" y="202"/>
                    <a:pt x="507" y="197"/>
                    <a:pt x="505" y="200"/>
                  </a:cubicBezTo>
                  <a:cubicBezTo>
                    <a:pt x="507" y="200"/>
                    <a:pt x="505" y="201"/>
                    <a:pt x="505" y="202"/>
                  </a:cubicBezTo>
                  <a:close/>
                  <a:moveTo>
                    <a:pt x="382" y="214"/>
                  </a:moveTo>
                  <a:cubicBezTo>
                    <a:pt x="383" y="210"/>
                    <a:pt x="386" y="209"/>
                    <a:pt x="386" y="205"/>
                  </a:cubicBezTo>
                  <a:cubicBezTo>
                    <a:pt x="383" y="203"/>
                    <a:pt x="379" y="201"/>
                    <a:pt x="375" y="200"/>
                  </a:cubicBezTo>
                  <a:cubicBezTo>
                    <a:pt x="369" y="204"/>
                    <a:pt x="378" y="210"/>
                    <a:pt x="382" y="214"/>
                  </a:cubicBezTo>
                  <a:close/>
                  <a:moveTo>
                    <a:pt x="553" y="203"/>
                  </a:moveTo>
                  <a:cubicBezTo>
                    <a:pt x="554" y="202"/>
                    <a:pt x="555" y="204"/>
                    <a:pt x="556" y="204"/>
                  </a:cubicBezTo>
                  <a:cubicBezTo>
                    <a:pt x="556" y="202"/>
                    <a:pt x="555" y="201"/>
                    <a:pt x="553" y="200"/>
                  </a:cubicBezTo>
                  <a:cubicBezTo>
                    <a:pt x="554" y="201"/>
                    <a:pt x="552" y="201"/>
                    <a:pt x="553" y="203"/>
                  </a:cubicBezTo>
                  <a:close/>
                  <a:moveTo>
                    <a:pt x="108" y="204"/>
                  </a:moveTo>
                  <a:cubicBezTo>
                    <a:pt x="109" y="204"/>
                    <a:pt x="110" y="205"/>
                    <a:pt x="111" y="205"/>
                  </a:cubicBezTo>
                  <a:cubicBezTo>
                    <a:pt x="111" y="204"/>
                    <a:pt x="112" y="201"/>
                    <a:pt x="111" y="200"/>
                  </a:cubicBezTo>
                  <a:cubicBezTo>
                    <a:pt x="110" y="201"/>
                    <a:pt x="108" y="202"/>
                    <a:pt x="108" y="204"/>
                  </a:cubicBezTo>
                  <a:close/>
                  <a:moveTo>
                    <a:pt x="83" y="219"/>
                  </a:moveTo>
                  <a:cubicBezTo>
                    <a:pt x="84" y="209"/>
                    <a:pt x="71" y="209"/>
                    <a:pt x="67" y="202"/>
                  </a:cubicBezTo>
                  <a:cubicBezTo>
                    <a:pt x="67" y="203"/>
                    <a:pt x="66" y="200"/>
                    <a:pt x="64" y="201"/>
                  </a:cubicBezTo>
                  <a:cubicBezTo>
                    <a:pt x="64" y="213"/>
                    <a:pt x="76" y="215"/>
                    <a:pt x="83" y="219"/>
                  </a:cubicBezTo>
                  <a:close/>
                  <a:moveTo>
                    <a:pt x="87" y="210"/>
                  </a:moveTo>
                  <a:cubicBezTo>
                    <a:pt x="92" y="209"/>
                    <a:pt x="87" y="203"/>
                    <a:pt x="86" y="201"/>
                  </a:cubicBezTo>
                  <a:cubicBezTo>
                    <a:pt x="86" y="203"/>
                    <a:pt x="86" y="208"/>
                    <a:pt x="87" y="210"/>
                  </a:cubicBezTo>
                  <a:close/>
                  <a:moveTo>
                    <a:pt x="194" y="203"/>
                  </a:moveTo>
                  <a:cubicBezTo>
                    <a:pt x="194" y="202"/>
                    <a:pt x="193" y="201"/>
                    <a:pt x="192" y="201"/>
                  </a:cubicBezTo>
                  <a:cubicBezTo>
                    <a:pt x="192" y="202"/>
                    <a:pt x="193" y="203"/>
                    <a:pt x="194" y="203"/>
                  </a:cubicBezTo>
                  <a:close/>
                  <a:moveTo>
                    <a:pt x="41" y="208"/>
                  </a:moveTo>
                  <a:cubicBezTo>
                    <a:pt x="43" y="209"/>
                    <a:pt x="44" y="211"/>
                    <a:pt x="47" y="210"/>
                  </a:cubicBezTo>
                  <a:cubicBezTo>
                    <a:pt x="47" y="207"/>
                    <a:pt x="47" y="200"/>
                    <a:pt x="42" y="201"/>
                  </a:cubicBezTo>
                  <a:cubicBezTo>
                    <a:pt x="42" y="204"/>
                    <a:pt x="42" y="206"/>
                    <a:pt x="41" y="208"/>
                  </a:cubicBezTo>
                  <a:close/>
                  <a:moveTo>
                    <a:pt x="273" y="204"/>
                  </a:moveTo>
                  <a:cubicBezTo>
                    <a:pt x="270" y="204"/>
                    <a:pt x="268" y="200"/>
                    <a:pt x="265" y="202"/>
                  </a:cubicBezTo>
                  <a:cubicBezTo>
                    <a:pt x="268" y="202"/>
                    <a:pt x="271" y="207"/>
                    <a:pt x="273" y="204"/>
                  </a:cubicBezTo>
                  <a:close/>
                  <a:moveTo>
                    <a:pt x="493" y="204"/>
                  </a:moveTo>
                  <a:cubicBezTo>
                    <a:pt x="494" y="204"/>
                    <a:pt x="494" y="206"/>
                    <a:pt x="495" y="206"/>
                  </a:cubicBezTo>
                  <a:cubicBezTo>
                    <a:pt x="497" y="205"/>
                    <a:pt x="497" y="203"/>
                    <a:pt x="496" y="201"/>
                  </a:cubicBezTo>
                  <a:cubicBezTo>
                    <a:pt x="495" y="202"/>
                    <a:pt x="493" y="202"/>
                    <a:pt x="493" y="204"/>
                  </a:cubicBezTo>
                  <a:close/>
                  <a:moveTo>
                    <a:pt x="151" y="207"/>
                  </a:moveTo>
                  <a:cubicBezTo>
                    <a:pt x="156" y="213"/>
                    <a:pt x="165" y="216"/>
                    <a:pt x="174" y="219"/>
                  </a:cubicBezTo>
                  <a:cubicBezTo>
                    <a:pt x="170" y="211"/>
                    <a:pt x="161" y="206"/>
                    <a:pt x="153" y="202"/>
                  </a:cubicBezTo>
                  <a:cubicBezTo>
                    <a:pt x="153" y="204"/>
                    <a:pt x="151" y="205"/>
                    <a:pt x="151" y="207"/>
                  </a:cubicBezTo>
                  <a:close/>
                  <a:moveTo>
                    <a:pt x="362" y="209"/>
                  </a:moveTo>
                  <a:cubicBezTo>
                    <a:pt x="361" y="206"/>
                    <a:pt x="354" y="203"/>
                    <a:pt x="354" y="203"/>
                  </a:cubicBezTo>
                  <a:cubicBezTo>
                    <a:pt x="356" y="205"/>
                    <a:pt x="359" y="208"/>
                    <a:pt x="362" y="209"/>
                  </a:cubicBezTo>
                  <a:close/>
                  <a:moveTo>
                    <a:pt x="368" y="206"/>
                  </a:moveTo>
                  <a:cubicBezTo>
                    <a:pt x="367" y="204"/>
                    <a:pt x="365" y="201"/>
                    <a:pt x="363" y="203"/>
                  </a:cubicBezTo>
                  <a:cubicBezTo>
                    <a:pt x="365" y="203"/>
                    <a:pt x="365" y="206"/>
                    <a:pt x="368" y="206"/>
                  </a:cubicBezTo>
                  <a:close/>
                  <a:moveTo>
                    <a:pt x="411" y="205"/>
                  </a:moveTo>
                  <a:cubicBezTo>
                    <a:pt x="416" y="208"/>
                    <a:pt x="420" y="213"/>
                    <a:pt x="425" y="215"/>
                  </a:cubicBezTo>
                  <a:cubicBezTo>
                    <a:pt x="426" y="213"/>
                    <a:pt x="428" y="213"/>
                    <a:pt x="428" y="210"/>
                  </a:cubicBezTo>
                  <a:cubicBezTo>
                    <a:pt x="423" y="209"/>
                    <a:pt x="415" y="198"/>
                    <a:pt x="411" y="205"/>
                  </a:cubicBezTo>
                  <a:close/>
                  <a:moveTo>
                    <a:pt x="562" y="205"/>
                  </a:moveTo>
                  <a:cubicBezTo>
                    <a:pt x="564" y="204"/>
                    <a:pt x="561" y="201"/>
                    <a:pt x="560" y="203"/>
                  </a:cubicBezTo>
                  <a:cubicBezTo>
                    <a:pt x="561" y="203"/>
                    <a:pt x="560" y="205"/>
                    <a:pt x="562" y="205"/>
                  </a:cubicBezTo>
                  <a:close/>
                  <a:moveTo>
                    <a:pt x="280" y="203"/>
                  </a:moveTo>
                  <a:cubicBezTo>
                    <a:pt x="280" y="204"/>
                    <a:pt x="278" y="203"/>
                    <a:pt x="278" y="204"/>
                  </a:cubicBezTo>
                  <a:cubicBezTo>
                    <a:pt x="283" y="206"/>
                    <a:pt x="286" y="211"/>
                    <a:pt x="292" y="211"/>
                  </a:cubicBezTo>
                  <a:cubicBezTo>
                    <a:pt x="290" y="207"/>
                    <a:pt x="283" y="207"/>
                    <a:pt x="280" y="203"/>
                  </a:cubicBezTo>
                  <a:close/>
                  <a:moveTo>
                    <a:pt x="510" y="206"/>
                  </a:moveTo>
                  <a:cubicBezTo>
                    <a:pt x="512" y="207"/>
                    <a:pt x="514" y="212"/>
                    <a:pt x="516" y="210"/>
                  </a:cubicBezTo>
                  <a:cubicBezTo>
                    <a:pt x="516" y="206"/>
                    <a:pt x="514" y="204"/>
                    <a:pt x="510" y="203"/>
                  </a:cubicBezTo>
                  <a:cubicBezTo>
                    <a:pt x="511" y="205"/>
                    <a:pt x="509" y="205"/>
                    <a:pt x="510" y="206"/>
                  </a:cubicBezTo>
                  <a:close/>
                  <a:moveTo>
                    <a:pt x="521" y="209"/>
                  </a:moveTo>
                  <a:cubicBezTo>
                    <a:pt x="525" y="210"/>
                    <a:pt x="524" y="207"/>
                    <a:pt x="524" y="204"/>
                  </a:cubicBezTo>
                  <a:cubicBezTo>
                    <a:pt x="524" y="204"/>
                    <a:pt x="523" y="204"/>
                    <a:pt x="522" y="204"/>
                  </a:cubicBezTo>
                  <a:cubicBezTo>
                    <a:pt x="522" y="206"/>
                    <a:pt x="521" y="207"/>
                    <a:pt x="521" y="209"/>
                  </a:cubicBezTo>
                  <a:close/>
                  <a:moveTo>
                    <a:pt x="119" y="207"/>
                  </a:moveTo>
                  <a:cubicBezTo>
                    <a:pt x="119" y="206"/>
                    <a:pt x="119" y="205"/>
                    <a:pt x="118" y="204"/>
                  </a:cubicBezTo>
                  <a:cubicBezTo>
                    <a:pt x="117" y="205"/>
                    <a:pt x="117" y="208"/>
                    <a:pt x="119" y="207"/>
                  </a:cubicBezTo>
                  <a:close/>
                  <a:moveTo>
                    <a:pt x="213" y="207"/>
                  </a:moveTo>
                  <a:cubicBezTo>
                    <a:pt x="211" y="207"/>
                    <a:pt x="211" y="203"/>
                    <a:pt x="208" y="205"/>
                  </a:cubicBezTo>
                  <a:cubicBezTo>
                    <a:pt x="208" y="207"/>
                    <a:pt x="212" y="208"/>
                    <a:pt x="213" y="207"/>
                  </a:cubicBezTo>
                  <a:close/>
                  <a:moveTo>
                    <a:pt x="245" y="215"/>
                  </a:moveTo>
                  <a:cubicBezTo>
                    <a:pt x="250" y="215"/>
                    <a:pt x="251" y="211"/>
                    <a:pt x="253" y="208"/>
                  </a:cubicBezTo>
                  <a:cubicBezTo>
                    <a:pt x="251" y="208"/>
                    <a:pt x="251" y="205"/>
                    <a:pt x="249" y="205"/>
                  </a:cubicBezTo>
                  <a:cubicBezTo>
                    <a:pt x="248" y="209"/>
                    <a:pt x="246" y="211"/>
                    <a:pt x="245" y="215"/>
                  </a:cubicBezTo>
                  <a:close/>
                  <a:moveTo>
                    <a:pt x="591" y="217"/>
                  </a:moveTo>
                  <a:cubicBezTo>
                    <a:pt x="591" y="220"/>
                    <a:pt x="594" y="221"/>
                    <a:pt x="593" y="224"/>
                  </a:cubicBezTo>
                  <a:cubicBezTo>
                    <a:pt x="592" y="226"/>
                    <a:pt x="590" y="227"/>
                    <a:pt x="588" y="228"/>
                  </a:cubicBezTo>
                  <a:cubicBezTo>
                    <a:pt x="586" y="236"/>
                    <a:pt x="585" y="246"/>
                    <a:pt x="585" y="255"/>
                  </a:cubicBezTo>
                  <a:cubicBezTo>
                    <a:pt x="583" y="258"/>
                    <a:pt x="579" y="264"/>
                    <a:pt x="581" y="267"/>
                  </a:cubicBezTo>
                  <a:cubicBezTo>
                    <a:pt x="584" y="259"/>
                    <a:pt x="588" y="250"/>
                    <a:pt x="592" y="239"/>
                  </a:cubicBezTo>
                  <a:cubicBezTo>
                    <a:pt x="595" y="229"/>
                    <a:pt x="602" y="212"/>
                    <a:pt x="594" y="205"/>
                  </a:cubicBezTo>
                  <a:cubicBezTo>
                    <a:pt x="594" y="209"/>
                    <a:pt x="590" y="212"/>
                    <a:pt x="591" y="217"/>
                  </a:cubicBezTo>
                  <a:close/>
                  <a:moveTo>
                    <a:pt x="607" y="223"/>
                  </a:moveTo>
                  <a:cubicBezTo>
                    <a:pt x="610" y="218"/>
                    <a:pt x="610" y="211"/>
                    <a:pt x="606" y="205"/>
                  </a:cubicBezTo>
                  <a:cubicBezTo>
                    <a:pt x="604" y="211"/>
                    <a:pt x="602" y="218"/>
                    <a:pt x="607" y="223"/>
                  </a:cubicBezTo>
                  <a:close/>
                  <a:moveTo>
                    <a:pt x="469" y="213"/>
                  </a:moveTo>
                  <a:cubicBezTo>
                    <a:pt x="470" y="209"/>
                    <a:pt x="463" y="208"/>
                    <a:pt x="461" y="206"/>
                  </a:cubicBezTo>
                  <a:cubicBezTo>
                    <a:pt x="462" y="209"/>
                    <a:pt x="466" y="212"/>
                    <a:pt x="469" y="213"/>
                  </a:cubicBezTo>
                  <a:close/>
                  <a:moveTo>
                    <a:pt x="543" y="212"/>
                  </a:moveTo>
                  <a:cubicBezTo>
                    <a:pt x="544" y="213"/>
                    <a:pt x="546" y="216"/>
                    <a:pt x="547" y="215"/>
                  </a:cubicBezTo>
                  <a:cubicBezTo>
                    <a:pt x="545" y="212"/>
                    <a:pt x="547" y="211"/>
                    <a:pt x="549" y="210"/>
                  </a:cubicBezTo>
                  <a:cubicBezTo>
                    <a:pt x="548" y="208"/>
                    <a:pt x="547" y="206"/>
                    <a:pt x="546" y="206"/>
                  </a:cubicBezTo>
                  <a:cubicBezTo>
                    <a:pt x="545" y="208"/>
                    <a:pt x="543" y="209"/>
                    <a:pt x="543" y="212"/>
                  </a:cubicBezTo>
                  <a:close/>
                  <a:moveTo>
                    <a:pt x="140" y="212"/>
                  </a:moveTo>
                  <a:cubicBezTo>
                    <a:pt x="141" y="211"/>
                    <a:pt x="141" y="208"/>
                    <a:pt x="140" y="207"/>
                  </a:cubicBezTo>
                  <a:cubicBezTo>
                    <a:pt x="139" y="208"/>
                    <a:pt x="137" y="206"/>
                    <a:pt x="136" y="206"/>
                  </a:cubicBezTo>
                  <a:cubicBezTo>
                    <a:pt x="136" y="210"/>
                    <a:pt x="137" y="212"/>
                    <a:pt x="140" y="212"/>
                  </a:cubicBezTo>
                  <a:close/>
                  <a:moveTo>
                    <a:pt x="556" y="212"/>
                  </a:moveTo>
                  <a:cubicBezTo>
                    <a:pt x="557" y="208"/>
                    <a:pt x="554" y="207"/>
                    <a:pt x="552" y="206"/>
                  </a:cubicBezTo>
                  <a:cubicBezTo>
                    <a:pt x="550" y="209"/>
                    <a:pt x="554" y="211"/>
                    <a:pt x="556" y="212"/>
                  </a:cubicBezTo>
                  <a:close/>
                  <a:moveTo>
                    <a:pt x="566" y="212"/>
                  </a:moveTo>
                  <a:cubicBezTo>
                    <a:pt x="569" y="212"/>
                    <a:pt x="570" y="215"/>
                    <a:pt x="572" y="217"/>
                  </a:cubicBezTo>
                  <a:cubicBezTo>
                    <a:pt x="572" y="214"/>
                    <a:pt x="572" y="212"/>
                    <a:pt x="574" y="210"/>
                  </a:cubicBezTo>
                  <a:cubicBezTo>
                    <a:pt x="571" y="209"/>
                    <a:pt x="570" y="207"/>
                    <a:pt x="567" y="206"/>
                  </a:cubicBezTo>
                  <a:cubicBezTo>
                    <a:pt x="567" y="209"/>
                    <a:pt x="565" y="209"/>
                    <a:pt x="566" y="212"/>
                  </a:cubicBezTo>
                  <a:close/>
                  <a:moveTo>
                    <a:pt x="476" y="212"/>
                  </a:moveTo>
                  <a:cubicBezTo>
                    <a:pt x="479" y="216"/>
                    <a:pt x="480" y="209"/>
                    <a:pt x="484" y="209"/>
                  </a:cubicBezTo>
                  <a:cubicBezTo>
                    <a:pt x="480" y="206"/>
                    <a:pt x="476" y="207"/>
                    <a:pt x="476" y="212"/>
                  </a:cubicBezTo>
                  <a:close/>
                  <a:moveTo>
                    <a:pt x="58" y="220"/>
                  </a:moveTo>
                  <a:cubicBezTo>
                    <a:pt x="62" y="223"/>
                    <a:pt x="67" y="229"/>
                    <a:pt x="72" y="230"/>
                  </a:cubicBezTo>
                  <a:cubicBezTo>
                    <a:pt x="66" y="223"/>
                    <a:pt x="66" y="209"/>
                    <a:pt x="54" y="207"/>
                  </a:cubicBezTo>
                  <a:cubicBezTo>
                    <a:pt x="55" y="212"/>
                    <a:pt x="57" y="216"/>
                    <a:pt x="58" y="220"/>
                  </a:cubicBezTo>
                  <a:close/>
                  <a:moveTo>
                    <a:pt x="351" y="207"/>
                  </a:moveTo>
                  <a:cubicBezTo>
                    <a:pt x="349" y="211"/>
                    <a:pt x="346" y="214"/>
                    <a:pt x="345" y="218"/>
                  </a:cubicBezTo>
                  <a:cubicBezTo>
                    <a:pt x="347" y="218"/>
                    <a:pt x="348" y="220"/>
                    <a:pt x="349" y="221"/>
                  </a:cubicBezTo>
                  <a:cubicBezTo>
                    <a:pt x="352" y="218"/>
                    <a:pt x="356" y="217"/>
                    <a:pt x="358" y="213"/>
                  </a:cubicBezTo>
                  <a:cubicBezTo>
                    <a:pt x="356" y="210"/>
                    <a:pt x="353" y="209"/>
                    <a:pt x="351" y="207"/>
                  </a:cubicBezTo>
                  <a:close/>
                  <a:moveTo>
                    <a:pt x="406" y="211"/>
                  </a:moveTo>
                  <a:cubicBezTo>
                    <a:pt x="413" y="213"/>
                    <a:pt x="417" y="218"/>
                    <a:pt x="423" y="220"/>
                  </a:cubicBezTo>
                  <a:cubicBezTo>
                    <a:pt x="423" y="218"/>
                    <a:pt x="422" y="217"/>
                    <a:pt x="421" y="215"/>
                  </a:cubicBezTo>
                  <a:cubicBezTo>
                    <a:pt x="414" y="216"/>
                    <a:pt x="411" y="202"/>
                    <a:pt x="406" y="211"/>
                  </a:cubicBezTo>
                  <a:close/>
                  <a:moveTo>
                    <a:pt x="628" y="215"/>
                  </a:moveTo>
                  <a:cubicBezTo>
                    <a:pt x="630" y="213"/>
                    <a:pt x="630" y="208"/>
                    <a:pt x="629" y="207"/>
                  </a:cubicBezTo>
                  <a:cubicBezTo>
                    <a:pt x="629" y="210"/>
                    <a:pt x="627" y="213"/>
                    <a:pt x="628" y="215"/>
                  </a:cubicBezTo>
                  <a:close/>
                  <a:moveTo>
                    <a:pt x="494" y="212"/>
                  </a:moveTo>
                  <a:cubicBezTo>
                    <a:pt x="493" y="210"/>
                    <a:pt x="490" y="209"/>
                    <a:pt x="488" y="208"/>
                  </a:cubicBezTo>
                  <a:cubicBezTo>
                    <a:pt x="490" y="210"/>
                    <a:pt x="492" y="211"/>
                    <a:pt x="494" y="212"/>
                  </a:cubicBezTo>
                  <a:close/>
                  <a:moveTo>
                    <a:pt x="527" y="215"/>
                  </a:moveTo>
                  <a:cubicBezTo>
                    <a:pt x="531" y="217"/>
                    <a:pt x="532" y="222"/>
                    <a:pt x="536" y="223"/>
                  </a:cubicBezTo>
                  <a:cubicBezTo>
                    <a:pt x="537" y="220"/>
                    <a:pt x="539" y="218"/>
                    <a:pt x="538" y="214"/>
                  </a:cubicBezTo>
                  <a:cubicBezTo>
                    <a:pt x="535" y="212"/>
                    <a:pt x="533" y="209"/>
                    <a:pt x="529" y="208"/>
                  </a:cubicBezTo>
                  <a:cubicBezTo>
                    <a:pt x="529" y="211"/>
                    <a:pt x="527" y="212"/>
                    <a:pt x="527" y="215"/>
                  </a:cubicBezTo>
                  <a:close/>
                  <a:moveTo>
                    <a:pt x="273" y="211"/>
                  </a:moveTo>
                  <a:cubicBezTo>
                    <a:pt x="277" y="214"/>
                    <a:pt x="280" y="216"/>
                    <a:pt x="284" y="218"/>
                  </a:cubicBezTo>
                  <a:cubicBezTo>
                    <a:pt x="286" y="217"/>
                    <a:pt x="288" y="216"/>
                    <a:pt x="289" y="214"/>
                  </a:cubicBezTo>
                  <a:cubicBezTo>
                    <a:pt x="286" y="212"/>
                    <a:pt x="283" y="210"/>
                    <a:pt x="280" y="209"/>
                  </a:cubicBezTo>
                  <a:cubicBezTo>
                    <a:pt x="280" y="213"/>
                    <a:pt x="276" y="209"/>
                    <a:pt x="273" y="211"/>
                  </a:cubicBezTo>
                  <a:close/>
                  <a:moveTo>
                    <a:pt x="385" y="217"/>
                  </a:moveTo>
                  <a:cubicBezTo>
                    <a:pt x="388" y="218"/>
                    <a:pt x="390" y="221"/>
                    <a:pt x="393" y="221"/>
                  </a:cubicBezTo>
                  <a:cubicBezTo>
                    <a:pt x="395" y="219"/>
                    <a:pt x="398" y="218"/>
                    <a:pt x="399" y="214"/>
                  </a:cubicBezTo>
                  <a:cubicBezTo>
                    <a:pt x="395" y="213"/>
                    <a:pt x="393" y="210"/>
                    <a:pt x="389" y="209"/>
                  </a:cubicBezTo>
                  <a:cubicBezTo>
                    <a:pt x="388" y="212"/>
                    <a:pt x="385" y="213"/>
                    <a:pt x="385" y="217"/>
                  </a:cubicBezTo>
                  <a:close/>
                  <a:moveTo>
                    <a:pt x="454" y="209"/>
                  </a:moveTo>
                  <a:cubicBezTo>
                    <a:pt x="451" y="212"/>
                    <a:pt x="448" y="214"/>
                    <a:pt x="446" y="218"/>
                  </a:cubicBezTo>
                  <a:cubicBezTo>
                    <a:pt x="451" y="220"/>
                    <a:pt x="454" y="225"/>
                    <a:pt x="459" y="225"/>
                  </a:cubicBezTo>
                  <a:cubicBezTo>
                    <a:pt x="457" y="220"/>
                    <a:pt x="460" y="210"/>
                    <a:pt x="454" y="209"/>
                  </a:cubicBezTo>
                  <a:close/>
                  <a:moveTo>
                    <a:pt x="233" y="214"/>
                  </a:moveTo>
                  <a:cubicBezTo>
                    <a:pt x="235" y="211"/>
                    <a:pt x="230" y="210"/>
                    <a:pt x="227" y="209"/>
                  </a:cubicBezTo>
                  <a:cubicBezTo>
                    <a:pt x="229" y="211"/>
                    <a:pt x="230" y="214"/>
                    <a:pt x="233" y="214"/>
                  </a:cubicBezTo>
                  <a:close/>
                  <a:moveTo>
                    <a:pt x="515" y="218"/>
                  </a:moveTo>
                  <a:cubicBezTo>
                    <a:pt x="515" y="213"/>
                    <a:pt x="510" y="213"/>
                    <a:pt x="509" y="209"/>
                  </a:cubicBezTo>
                  <a:cubicBezTo>
                    <a:pt x="505" y="214"/>
                    <a:pt x="511" y="219"/>
                    <a:pt x="515" y="218"/>
                  </a:cubicBezTo>
                  <a:close/>
                  <a:moveTo>
                    <a:pt x="180" y="216"/>
                  </a:moveTo>
                  <a:cubicBezTo>
                    <a:pt x="183" y="216"/>
                    <a:pt x="183" y="219"/>
                    <a:pt x="186" y="219"/>
                  </a:cubicBezTo>
                  <a:cubicBezTo>
                    <a:pt x="187" y="217"/>
                    <a:pt x="189" y="216"/>
                    <a:pt x="191" y="214"/>
                  </a:cubicBezTo>
                  <a:cubicBezTo>
                    <a:pt x="188" y="215"/>
                    <a:pt x="189" y="212"/>
                    <a:pt x="188" y="212"/>
                  </a:cubicBezTo>
                  <a:cubicBezTo>
                    <a:pt x="186" y="213"/>
                    <a:pt x="184" y="210"/>
                    <a:pt x="183" y="210"/>
                  </a:cubicBezTo>
                  <a:cubicBezTo>
                    <a:pt x="182" y="212"/>
                    <a:pt x="180" y="213"/>
                    <a:pt x="180" y="216"/>
                  </a:cubicBezTo>
                  <a:close/>
                  <a:moveTo>
                    <a:pt x="230" y="217"/>
                  </a:moveTo>
                  <a:cubicBezTo>
                    <a:pt x="225" y="215"/>
                    <a:pt x="224" y="210"/>
                    <a:pt x="220" y="210"/>
                  </a:cubicBezTo>
                  <a:cubicBezTo>
                    <a:pt x="222" y="213"/>
                    <a:pt x="226" y="218"/>
                    <a:pt x="230" y="217"/>
                  </a:cubicBezTo>
                  <a:close/>
                  <a:moveTo>
                    <a:pt x="649" y="219"/>
                  </a:moveTo>
                  <a:cubicBezTo>
                    <a:pt x="648" y="216"/>
                    <a:pt x="651" y="212"/>
                    <a:pt x="649" y="210"/>
                  </a:cubicBezTo>
                  <a:cubicBezTo>
                    <a:pt x="649" y="213"/>
                    <a:pt x="646" y="218"/>
                    <a:pt x="649" y="219"/>
                  </a:cubicBezTo>
                  <a:close/>
                  <a:moveTo>
                    <a:pt x="36" y="217"/>
                  </a:moveTo>
                  <a:cubicBezTo>
                    <a:pt x="38" y="215"/>
                    <a:pt x="38" y="212"/>
                    <a:pt x="36" y="210"/>
                  </a:cubicBezTo>
                  <a:cubicBezTo>
                    <a:pt x="36" y="212"/>
                    <a:pt x="35" y="215"/>
                    <a:pt x="36" y="217"/>
                  </a:cubicBezTo>
                  <a:close/>
                  <a:moveTo>
                    <a:pt x="145" y="215"/>
                  </a:moveTo>
                  <a:cubicBezTo>
                    <a:pt x="152" y="220"/>
                    <a:pt x="160" y="226"/>
                    <a:pt x="168" y="230"/>
                  </a:cubicBezTo>
                  <a:cubicBezTo>
                    <a:pt x="170" y="229"/>
                    <a:pt x="170" y="227"/>
                    <a:pt x="171" y="225"/>
                  </a:cubicBezTo>
                  <a:cubicBezTo>
                    <a:pt x="166" y="223"/>
                    <a:pt x="155" y="217"/>
                    <a:pt x="156" y="214"/>
                  </a:cubicBezTo>
                  <a:cubicBezTo>
                    <a:pt x="152" y="214"/>
                    <a:pt x="150" y="211"/>
                    <a:pt x="147" y="210"/>
                  </a:cubicBezTo>
                  <a:cubicBezTo>
                    <a:pt x="146" y="212"/>
                    <a:pt x="144" y="213"/>
                    <a:pt x="145" y="215"/>
                  </a:cubicBezTo>
                  <a:close/>
                  <a:moveTo>
                    <a:pt x="306" y="214"/>
                  </a:moveTo>
                  <a:cubicBezTo>
                    <a:pt x="309" y="217"/>
                    <a:pt x="313" y="219"/>
                    <a:pt x="318" y="220"/>
                  </a:cubicBezTo>
                  <a:cubicBezTo>
                    <a:pt x="319" y="216"/>
                    <a:pt x="308" y="206"/>
                    <a:pt x="306" y="214"/>
                  </a:cubicBezTo>
                  <a:close/>
                  <a:moveTo>
                    <a:pt x="99" y="217"/>
                  </a:moveTo>
                  <a:cubicBezTo>
                    <a:pt x="102" y="223"/>
                    <a:pt x="107" y="227"/>
                    <a:pt x="114" y="230"/>
                  </a:cubicBezTo>
                  <a:cubicBezTo>
                    <a:pt x="111" y="222"/>
                    <a:pt x="107" y="216"/>
                    <a:pt x="101" y="211"/>
                  </a:cubicBezTo>
                  <a:cubicBezTo>
                    <a:pt x="101" y="214"/>
                    <a:pt x="99" y="214"/>
                    <a:pt x="99" y="217"/>
                  </a:cubicBezTo>
                  <a:close/>
                  <a:moveTo>
                    <a:pt x="203" y="212"/>
                  </a:moveTo>
                  <a:cubicBezTo>
                    <a:pt x="209" y="216"/>
                    <a:pt x="215" y="221"/>
                    <a:pt x="224" y="224"/>
                  </a:cubicBezTo>
                  <a:cubicBezTo>
                    <a:pt x="223" y="223"/>
                    <a:pt x="225" y="222"/>
                    <a:pt x="224" y="221"/>
                  </a:cubicBezTo>
                  <a:cubicBezTo>
                    <a:pt x="221" y="219"/>
                    <a:pt x="209" y="212"/>
                    <a:pt x="203" y="212"/>
                  </a:cubicBezTo>
                  <a:close/>
                  <a:moveTo>
                    <a:pt x="481" y="216"/>
                  </a:moveTo>
                  <a:cubicBezTo>
                    <a:pt x="483" y="218"/>
                    <a:pt x="484" y="217"/>
                    <a:pt x="487" y="217"/>
                  </a:cubicBezTo>
                  <a:cubicBezTo>
                    <a:pt x="488" y="218"/>
                    <a:pt x="487" y="223"/>
                    <a:pt x="491" y="223"/>
                  </a:cubicBezTo>
                  <a:cubicBezTo>
                    <a:pt x="492" y="220"/>
                    <a:pt x="493" y="219"/>
                    <a:pt x="493" y="216"/>
                  </a:cubicBezTo>
                  <a:cubicBezTo>
                    <a:pt x="488" y="213"/>
                    <a:pt x="484" y="209"/>
                    <a:pt x="481" y="216"/>
                  </a:cubicBezTo>
                  <a:close/>
                  <a:moveTo>
                    <a:pt x="549" y="217"/>
                  </a:moveTo>
                  <a:cubicBezTo>
                    <a:pt x="552" y="218"/>
                    <a:pt x="553" y="222"/>
                    <a:pt x="557" y="223"/>
                  </a:cubicBezTo>
                  <a:cubicBezTo>
                    <a:pt x="557" y="218"/>
                    <a:pt x="554" y="214"/>
                    <a:pt x="550" y="212"/>
                  </a:cubicBezTo>
                  <a:cubicBezTo>
                    <a:pt x="550" y="214"/>
                    <a:pt x="549" y="215"/>
                    <a:pt x="549" y="217"/>
                  </a:cubicBezTo>
                  <a:close/>
                  <a:moveTo>
                    <a:pt x="575" y="218"/>
                  </a:moveTo>
                  <a:cubicBezTo>
                    <a:pt x="575" y="217"/>
                    <a:pt x="577" y="211"/>
                    <a:pt x="575" y="212"/>
                  </a:cubicBezTo>
                  <a:cubicBezTo>
                    <a:pt x="576" y="215"/>
                    <a:pt x="572" y="217"/>
                    <a:pt x="575" y="218"/>
                  </a:cubicBezTo>
                  <a:close/>
                  <a:moveTo>
                    <a:pt x="618" y="221"/>
                  </a:moveTo>
                  <a:cubicBezTo>
                    <a:pt x="619" y="219"/>
                    <a:pt x="621" y="214"/>
                    <a:pt x="619" y="212"/>
                  </a:cubicBezTo>
                  <a:cubicBezTo>
                    <a:pt x="620" y="215"/>
                    <a:pt x="617" y="219"/>
                    <a:pt x="618" y="221"/>
                  </a:cubicBezTo>
                  <a:close/>
                  <a:moveTo>
                    <a:pt x="251" y="218"/>
                  </a:moveTo>
                  <a:cubicBezTo>
                    <a:pt x="255" y="219"/>
                    <a:pt x="256" y="222"/>
                    <a:pt x="260" y="223"/>
                  </a:cubicBezTo>
                  <a:cubicBezTo>
                    <a:pt x="260" y="222"/>
                    <a:pt x="261" y="222"/>
                    <a:pt x="262" y="221"/>
                  </a:cubicBezTo>
                  <a:cubicBezTo>
                    <a:pt x="260" y="218"/>
                    <a:pt x="259" y="214"/>
                    <a:pt x="255" y="212"/>
                  </a:cubicBezTo>
                  <a:cubicBezTo>
                    <a:pt x="255" y="215"/>
                    <a:pt x="251" y="215"/>
                    <a:pt x="251" y="218"/>
                  </a:cubicBezTo>
                  <a:close/>
                  <a:moveTo>
                    <a:pt x="522" y="215"/>
                  </a:moveTo>
                  <a:cubicBezTo>
                    <a:pt x="522" y="213"/>
                    <a:pt x="521" y="213"/>
                    <a:pt x="520" y="212"/>
                  </a:cubicBezTo>
                  <a:cubicBezTo>
                    <a:pt x="519" y="214"/>
                    <a:pt x="520" y="215"/>
                    <a:pt x="522" y="215"/>
                  </a:cubicBezTo>
                  <a:close/>
                  <a:moveTo>
                    <a:pt x="132" y="215"/>
                  </a:moveTo>
                  <a:cubicBezTo>
                    <a:pt x="135" y="215"/>
                    <a:pt x="135" y="217"/>
                    <a:pt x="137" y="217"/>
                  </a:cubicBezTo>
                  <a:cubicBezTo>
                    <a:pt x="136" y="215"/>
                    <a:pt x="135" y="215"/>
                    <a:pt x="135" y="213"/>
                  </a:cubicBezTo>
                  <a:cubicBezTo>
                    <a:pt x="135" y="214"/>
                    <a:pt x="132" y="213"/>
                    <a:pt x="132" y="215"/>
                  </a:cubicBezTo>
                  <a:close/>
                  <a:moveTo>
                    <a:pt x="420" y="224"/>
                  </a:moveTo>
                  <a:cubicBezTo>
                    <a:pt x="417" y="218"/>
                    <a:pt x="410" y="216"/>
                    <a:pt x="404" y="213"/>
                  </a:cubicBezTo>
                  <a:cubicBezTo>
                    <a:pt x="408" y="218"/>
                    <a:pt x="414" y="221"/>
                    <a:pt x="420" y="224"/>
                  </a:cubicBezTo>
                  <a:close/>
                  <a:moveTo>
                    <a:pt x="43" y="220"/>
                  </a:moveTo>
                  <a:cubicBezTo>
                    <a:pt x="42" y="219"/>
                    <a:pt x="43" y="215"/>
                    <a:pt x="42" y="214"/>
                  </a:cubicBezTo>
                  <a:cubicBezTo>
                    <a:pt x="42" y="214"/>
                    <a:pt x="41" y="214"/>
                    <a:pt x="41" y="214"/>
                  </a:cubicBezTo>
                  <a:cubicBezTo>
                    <a:pt x="40" y="216"/>
                    <a:pt x="40" y="222"/>
                    <a:pt x="43" y="220"/>
                  </a:cubicBezTo>
                  <a:close/>
                  <a:moveTo>
                    <a:pt x="429" y="218"/>
                  </a:moveTo>
                  <a:cubicBezTo>
                    <a:pt x="431" y="221"/>
                    <a:pt x="433" y="222"/>
                    <a:pt x="436" y="223"/>
                  </a:cubicBezTo>
                  <a:cubicBezTo>
                    <a:pt x="436" y="219"/>
                    <a:pt x="435" y="215"/>
                    <a:pt x="431" y="214"/>
                  </a:cubicBezTo>
                  <a:cubicBezTo>
                    <a:pt x="431" y="216"/>
                    <a:pt x="429" y="216"/>
                    <a:pt x="429" y="218"/>
                  </a:cubicBezTo>
                  <a:close/>
                  <a:moveTo>
                    <a:pt x="475" y="218"/>
                  </a:moveTo>
                  <a:cubicBezTo>
                    <a:pt x="475" y="218"/>
                    <a:pt x="475" y="217"/>
                    <a:pt x="476" y="217"/>
                  </a:cubicBezTo>
                  <a:cubicBezTo>
                    <a:pt x="476" y="215"/>
                    <a:pt x="475" y="214"/>
                    <a:pt x="473" y="214"/>
                  </a:cubicBezTo>
                  <a:cubicBezTo>
                    <a:pt x="472" y="216"/>
                    <a:pt x="473" y="217"/>
                    <a:pt x="475" y="218"/>
                  </a:cubicBezTo>
                  <a:close/>
                  <a:moveTo>
                    <a:pt x="378" y="219"/>
                  </a:moveTo>
                  <a:cubicBezTo>
                    <a:pt x="376" y="218"/>
                    <a:pt x="378" y="217"/>
                    <a:pt x="377" y="215"/>
                  </a:cubicBezTo>
                  <a:cubicBezTo>
                    <a:pt x="375" y="216"/>
                    <a:pt x="374" y="215"/>
                    <a:pt x="374" y="215"/>
                  </a:cubicBezTo>
                  <a:cubicBezTo>
                    <a:pt x="374" y="217"/>
                    <a:pt x="376" y="221"/>
                    <a:pt x="378" y="219"/>
                  </a:cubicBezTo>
                  <a:close/>
                  <a:moveTo>
                    <a:pt x="83" y="238"/>
                  </a:moveTo>
                  <a:cubicBezTo>
                    <a:pt x="83" y="233"/>
                    <a:pt x="81" y="227"/>
                    <a:pt x="83" y="223"/>
                  </a:cubicBezTo>
                  <a:cubicBezTo>
                    <a:pt x="78" y="220"/>
                    <a:pt x="74" y="217"/>
                    <a:pt x="69" y="215"/>
                  </a:cubicBezTo>
                  <a:cubicBezTo>
                    <a:pt x="73" y="223"/>
                    <a:pt x="74" y="234"/>
                    <a:pt x="83" y="238"/>
                  </a:cubicBezTo>
                  <a:close/>
                  <a:moveTo>
                    <a:pt x="237" y="217"/>
                  </a:moveTo>
                  <a:cubicBezTo>
                    <a:pt x="236" y="217"/>
                    <a:pt x="236" y="217"/>
                    <a:pt x="236" y="217"/>
                  </a:cubicBezTo>
                  <a:cubicBezTo>
                    <a:pt x="235" y="218"/>
                    <a:pt x="237" y="218"/>
                    <a:pt x="239" y="218"/>
                  </a:cubicBezTo>
                  <a:cubicBezTo>
                    <a:pt x="238" y="217"/>
                    <a:pt x="240" y="217"/>
                    <a:pt x="239" y="215"/>
                  </a:cubicBezTo>
                  <a:cubicBezTo>
                    <a:pt x="237" y="214"/>
                    <a:pt x="238" y="217"/>
                    <a:pt x="237" y="217"/>
                  </a:cubicBezTo>
                  <a:close/>
                  <a:moveTo>
                    <a:pt x="462" y="221"/>
                  </a:moveTo>
                  <a:cubicBezTo>
                    <a:pt x="464" y="221"/>
                    <a:pt x="465" y="218"/>
                    <a:pt x="465" y="217"/>
                  </a:cubicBezTo>
                  <a:cubicBezTo>
                    <a:pt x="463" y="217"/>
                    <a:pt x="464" y="215"/>
                    <a:pt x="462" y="215"/>
                  </a:cubicBezTo>
                  <a:cubicBezTo>
                    <a:pt x="462" y="217"/>
                    <a:pt x="462" y="219"/>
                    <a:pt x="462" y="221"/>
                  </a:cubicBezTo>
                  <a:close/>
                  <a:moveTo>
                    <a:pt x="287" y="221"/>
                  </a:moveTo>
                  <a:cubicBezTo>
                    <a:pt x="290" y="221"/>
                    <a:pt x="293" y="218"/>
                    <a:pt x="292" y="216"/>
                  </a:cubicBezTo>
                  <a:cubicBezTo>
                    <a:pt x="291" y="218"/>
                    <a:pt x="288" y="219"/>
                    <a:pt x="287" y="221"/>
                  </a:cubicBezTo>
                  <a:close/>
                  <a:moveTo>
                    <a:pt x="363" y="217"/>
                  </a:moveTo>
                  <a:cubicBezTo>
                    <a:pt x="360" y="220"/>
                    <a:pt x="357" y="223"/>
                    <a:pt x="355" y="227"/>
                  </a:cubicBezTo>
                  <a:cubicBezTo>
                    <a:pt x="358" y="231"/>
                    <a:pt x="364" y="233"/>
                    <a:pt x="368" y="235"/>
                  </a:cubicBezTo>
                  <a:cubicBezTo>
                    <a:pt x="370" y="231"/>
                    <a:pt x="373" y="229"/>
                    <a:pt x="374" y="224"/>
                  </a:cubicBezTo>
                  <a:cubicBezTo>
                    <a:pt x="370" y="223"/>
                    <a:pt x="369" y="218"/>
                    <a:pt x="363" y="217"/>
                  </a:cubicBezTo>
                  <a:close/>
                  <a:moveTo>
                    <a:pt x="19" y="235"/>
                  </a:moveTo>
                  <a:cubicBezTo>
                    <a:pt x="19" y="228"/>
                    <a:pt x="22" y="220"/>
                    <a:pt x="19" y="217"/>
                  </a:cubicBezTo>
                  <a:cubicBezTo>
                    <a:pt x="19" y="223"/>
                    <a:pt x="14" y="232"/>
                    <a:pt x="19" y="235"/>
                  </a:cubicBezTo>
                  <a:close/>
                  <a:moveTo>
                    <a:pt x="315" y="224"/>
                  </a:moveTo>
                  <a:cubicBezTo>
                    <a:pt x="313" y="220"/>
                    <a:pt x="308" y="219"/>
                    <a:pt x="304" y="217"/>
                  </a:cubicBezTo>
                  <a:cubicBezTo>
                    <a:pt x="304" y="221"/>
                    <a:pt x="312" y="224"/>
                    <a:pt x="315" y="224"/>
                  </a:cubicBezTo>
                  <a:close/>
                  <a:moveTo>
                    <a:pt x="396" y="223"/>
                  </a:moveTo>
                  <a:cubicBezTo>
                    <a:pt x="397" y="224"/>
                    <a:pt x="398" y="225"/>
                    <a:pt x="400" y="226"/>
                  </a:cubicBezTo>
                  <a:cubicBezTo>
                    <a:pt x="402" y="224"/>
                    <a:pt x="402" y="219"/>
                    <a:pt x="400" y="217"/>
                  </a:cubicBezTo>
                  <a:cubicBezTo>
                    <a:pt x="399" y="219"/>
                    <a:pt x="397" y="221"/>
                    <a:pt x="396" y="223"/>
                  </a:cubicBezTo>
                  <a:close/>
                  <a:moveTo>
                    <a:pt x="538" y="227"/>
                  </a:moveTo>
                  <a:cubicBezTo>
                    <a:pt x="540" y="228"/>
                    <a:pt x="541" y="229"/>
                    <a:pt x="542" y="230"/>
                  </a:cubicBezTo>
                  <a:cubicBezTo>
                    <a:pt x="543" y="226"/>
                    <a:pt x="544" y="223"/>
                    <a:pt x="545" y="219"/>
                  </a:cubicBezTo>
                  <a:cubicBezTo>
                    <a:pt x="543" y="219"/>
                    <a:pt x="543" y="217"/>
                    <a:pt x="541" y="217"/>
                  </a:cubicBezTo>
                  <a:cubicBezTo>
                    <a:pt x="541" y="222"/>
                    <a:pt x="538" y="223"/>
                    <a:pt x="538" y="227"/>
                  </a:cubicBezTo>
                  <a:close/>
                  <a:moveTo>
                    <a:pt x="569" y="226"/>
                  </a:moveTo>
                  <a:cubicBezTo>
                    <a:pt x="566" y="223"/>
                    <a:pt x="566" y="220"/>
                    <a:pt x="564" y="217"/>
                  </a:cubicBezTo>
                  <a:cubicBezTo>
                    <a:pt x="561" y="221"/>
                    <a:pt x="566" y="227"/>
                    <a:pt x="569" y="226"/>
                  </a:cubicBezTo>
                  <a:close/>
                  <a:moveTo>
                    <a:pt x="481" y="222"/>
                  </a:moveTo>
                  <a:cubicBezTo>
                    <a:pt x="483" y="220"/>
                    <a:pt x="480" y="219"/>
                    <a:pt x="478" y="218"/>
                  </a:cubicBezTo>
                  <a:cubicBezTo>
                    <a:pt x="477" y="220"/>
                    <a:pt x="479" y="221"/>
                    <a:pt x="481" y="222"/>
                  </a:cubicBezTo>
                  <a:close/>
                  <a:moveTo>
                    <a:pt x="92" y="224"/>
                  </a:moveTo>
                  <a:cubicBezTo>
                    <a:pt x="92" y="220"/>
                    <a:pt x="90" y="219"/>
                    <a:pt x="88" y="218"/>
                  </a:cubicBezTo>
                  <a:cubicBezTo>
                    <a:pt x="89" y="220"/>
                    <a:pt x="88" y="224"/>
                    <a:pt x="92" y="224"/>
                  </a:cubicBezTo>
                  <a:close/>
                  <a:moveTo>
                    <a:pt x="166" y="237"/>
                  </a:moveTo>
                  <a:cubicBezTo>
                    <a:pt x="165" y="235"/>
                    <a:pt x="167" y="235"/>
                    <a:pt x="167" y="234"/>
                  </a:cubicBezTo>
                  <a:cubicBezTo>
                    <a:pt x="166" y="232"/>
                    <a:pt x="162" y="233"/>
                    <a:pt x="162" y="230"/>
                  </a:cubicBezTo>
                  <a:cubicBezTo>
                    <a:pt x="158" y="231"/>
                    <a:pt x="158" y="228"/>
                    <a:pt x="157" y="226"/>
                  </a:cubicBezTo>
                  <a:cubicBezTo>
                    <a:pt x="151" y="225"/>
                    <a:pt x="148" y="221"/>
                    <a:pt x="141" y="218"/>
                  </a:cubicBezTo>
                  <a:cubicBezTo>
                    <a:pt x="149" y="225"/>
                    <a:pt x="158" y="230"/>
                    <a:pt x="166" y="237"/>
                  </a:cubicBezTo>
                  <a:close/>
                  <a:moveTo>
                    <a:pt x="292" y="224"/>
                  </a:moveTo>
                  <a:cubicBezTo>
                    <a:pt x="292" y="226"/>
                    <a:pt x="293" y="227"/>
                    <a:pt x="295" y="227"/>
                  </a:cubicBezTo>
                  <a:cubicBezTo>
                    <a:pt x="296" y="224"/>
                    <a:pt x="298" y="222"/>
                    <a:pt x="299" y="219"/>
                  </a:cubicBezTo>
                  <a:cubicBezTo>
                    <a:pt x="295" y="218"/>
                    <a:pt x="293" y="222"/>
                    <a:pt x="292" y="224"/>
                  </a:cubicBezTo>
                  <a:close/>
                  <a:moveTo>
                    <a:pt x="517" y="222"/>
                  </a:moveTo>
                  <a:cubicBezTo>
                    <a:pt x="519" y="223"/>
                    <a:pt x="520" y="222"/>
                    <a:pt x="520" y="220"/>
                  </a:cubicBezTo>
                  <a:cubicBezTo>
                    <a:pt x="519" y="220"/>
                    <a:pt x="519" y="218"/>
                    <a:pt x="518" y="218"/>
                  </a:cubicBezTo>
                  <a:cubicBezTo>
                    <a:pt x="518" y="220"/>
                    <a:pt x="517" y="221"/>
                    <a:pt x="517" y="222"/>
                  </a:cubicBezTo>
                  <a:close/>
                  <a:moveTo>
                    <a:pt x="628" y="238"/>
                  </a:moveTo>
                  <a:cubicBezTo>
                    <a:pt x="628" y="231"/>
                    <a:pt x="634" y="224"/>
                    <a:pt x="631" y="218"/>
                  </a:cubicBezTo>
                  <a:cubicBezTo>
                    <a:pt x="630" y="225"/>
                    <a:pt x="626" y="232"/>
                    <a:pt x="628" y="238"/>
                  </a:cubicBezTo>
                  <a:close/>
                  <a:moveTo>
                    <a:pt x="278" y="224"/>
                  </a:moveTo>
                  <a:cubicBezTo>
                    <a:pt x="279" y="221"/>
                    <a:pt x="274" y="221"/>
                    <a:pt x="273" y="219"/>
                  </a:cubicBezTo>
                  <a:cubicBezTo>
                    <a:pt x="273" y="222"/>
                    <a:pt x="277" y="222"/>
                    <a:pt x="278" y="224"/>
                  </a:cubicBezTo>
                  <a:close/>
                  <a:moveTo>
                    <a:pt x="193" y="226"/>
                  </a:moveTo>
                  <a:cubicBezTo>
                    <a:pt x="198" y="229"/>
                    <a:pt x="201" y="234"/>
                    <a:pt x="208" y="235"/>
                  </a:cubicBezTo>
                  <a:cubicBezTo>
                    <a:pt x="208" y="235"/>
                    <a:pt x="208" y="234"/>
                    <a:pt x="209" y="234"/>
                  </a:cubicBezTo>
                  <a:cubicBezTo>
                    <a:pt x="206" y="227"/>
                    <a:pt x="197" y="213"/>
                    <a:pt x="193" y="226"/>
                  </a:cubicBezTo>
                  <a:close/>
                  <a:moveTo>
                    <a:pt x="611" y="237"/>
                  </a:moveTo>
                  <a:cubicBezTo>
                    <a:pt x="609" y="232"/>
                    <a:pt x="616" y="223"/>
                    <a:pt x="611" y="220"/>
                  </a:cubicBezTo>
                  <a:cubicBezTo>
                    <a:pt x="610" y="225"/>
                    <a:pt x="607" y="234"/>
                    <a:pt x="611" y="237"/>
                  </a:cubicBezTo>
                  <a:close/>
                  <a:moveTo>
                    <a:pt x="646" y="224"/>
                  </a:moveTo>
                  <a:cubicBezTo>
                    <a:pt x="648" y="224"/>
                    <a:pt x="649" y="220"/>
                    <a:pt x="648" y="220"/>
                  </a:cubicBezTo>
                  <a:cubicBezTo>
                    <a:pt x="648" y="221"/>
                    <a:pt x="647" y="222"/>
                    <a:pt x="646" y="224"/>
                  </a:cubicBezTo>
                  <a:close/>
                  <a:moveTo>
                    <a:pt x="495" y="226"/>
                  </a:moveTo>
                  <a:cubicBezTo>
                    <a:pt x="496" y="227"/>
                    <a:pt x="496" y="228"/>
                    <a:pt x="498" y="227"/>
                  </a:cubicBezTo>
                  <a:cubicBezTo>
                    <a:pt x="499" y="226"/>
                    <a:pt x="499" y="224"/>
                    <a:pt x="499" y="221"/>
                  </a:cubicBezTo>
                  <a:cubicBezTo>
                    <a:pt x="498" y="222"/>
                    <a:pt x="498" y="220"/>
                    <a:pt x="497" y="220"/>
                  </a:cubicBezTo>
                  <a:cubicBezTo>
                    <a:pt x="496" y="222"/>
                    <a:pt x="495" y="224"/>
                    <a:pt x="495" y="226"/>
                  </a:cubicBezTo>
                  <a:close/>
                  <a:moveTo>
                    <a:pt x="462" y="229"/>
                  </a:moveTo>
                  <a:cubicBezTo>
                    <a:pt x="466" y="227"/>
                    <a:pt x="468" y="225"/>
                    <a:pt x="470" y="221"/>
                  </a:cubicBezTo>
                  <a:cubicBezTo>
                    <a:pt x="466" y="220"/>
                    <a:pt x="463" y="225"/>
                    <a:pt x="462" y="229"/>
                  </a:cubicBezTo>
                  <a:close/>
                  <a:moveTo>
                    <a:pt x="56" y="227"/>
                  </a:moveTo>
                  <a:cubicBezTo>
                    <a:pt x="56" y="224"/>
                    <a:pt x="55" y="222"/>
                    <a:pt x="52" y="221"/>
                  </a:cubicBezTo>
                  <a:cubicBezTo>
                    <a:pt x="51" y="225"/>
                    <a:pt x="54" y="229"/>
                    <a:pt x="56" y="227"/>
                  </a:cubicBezTo>
                  <a:close/>
                  <a:moveTo>
                    <a:pt x="573" y="226"/>
                  </a:moveTo>
                  <a:cubicBezTo>
                    <a:pt x="574" y="226"/>
                    <a:pt x="574" y="221"/>
                    <a:pt x="572" y="221"/>
                  </a:cubicBezTo>
                  <a:cubicBezTo>
                    <a:pt x="572" y="222"/>
                    <a:pt x="570" y="226"/>
                    <a:pt x="573" y="226"/>
                  </a:cubicBezTo>
                  <a:close/>
                  <a:moveTo>
                    <a:pt x="244" y="225"/>
                  </a:moveTo>
                  <a:cubicBezTo>
                    <a:pt x="248" y="227"/>
                    <a:pt x="249" y="231"/>
                    <a:pt x="254" y="232"/>
                  </a:cubicBezTo>
                  <a:cubicBezTo>
                    <a:pt x="254" y="228"/>
                    <a:pt x="258" y="228"/>
                    <a:pt x="258" y="224"/>
                  </a:cubicBezTo>
                  <a:cubicBezTo>
                    <a:pt x="254" y="222"/>
                    <a:pt x="247" y="222"/>
                    <a:pt x="244" y="225"/>
                  </a:cubicBezTo>
                  <a:close/>
                  <a:moveTo>
                    <a:pt x="408" y="232"/>
                  </a:moveTo>
                  <a:cubicBezTo>
                    <a:pt x="410" y="232"/>
                    <a:pt x="411" y="235"/>
                    <a:pt x="414" y="235"/>
                  </a:cubicBezTo>
                  <a:cubicBezTo>
                    <a:pt x="415" y="232"/>
                    <a:pt x="417" y="231"/>
                    <a:pt x="417" y="228"/>
                  </a:cubicBezTo>
                  <a:cubicBezTo>
                    <a:pt x="416" y="225"/>
                    <a:pt x="413" y="223"/>
                    <a:pt x="410" y="222"/>
                  </a:cubicBezTo>
                  <a:cubicBezTo>
                    <a:pt x="409" y="227"/>
                    <a:pt x="406" y="226"/>
                    <a:pt x="408" y="232"/>
                  </a:cubicBezTo>
                  <a:close/>
                  <a:moveTo>
                    <a:pt x="433" y="227"/>
                  </a:moveTo>
                  <a:cubicBezTo>
                    <a:pt x="431" y="225"/>
                    <a:pt x="430" y="222"/>
                    <a:pt x="426" y="222"/>
                  </a:cubicBezTo>
                  <a:cubicBezTo>
                    <a:pt x="427" y="225"/>
                    <a:pt x="431" y="226"/>
                    <a:pt x="433" y="227"/>
                  </a:cubicBezTo>
                  <a:close/>
                  <a:moveTo>
                    <a:pt x="545" y="234"/>
                  </a:moveTo>
                  <a:cubicBezTo>
                    <a:pt x="547" y="235"/>
                    <a:pt x="550" y="239"/>
                    <a:pt x="552" y="238"/>
                  </a:cubicBezTo>
                  <a:cubicBezTo>
                    <a:pt x="551" y="235"/>
                    <a:pt x="555" y="233"/>
                    <a:pt x="555" y="231"/>
                  </a:cubicBezTo>
                  <a:cubicBezTo>
                    <a:pt x="555" y="226"/>
                    <a:pt x="551" y="224"/>
                    <a:pt x="547" y="222"/>
                  </a:cubicBezTo>
                  <a:cubicBezTo>
                    <a:pt x="547" y="225"/>
                    <a:pt x="545" y="229"/>
                    <a:pt x="545" y="234"/>
                  </a:cubicBezTo>
                  <a:close/>
                  <a:moveTo>
                    <a:pt x="274" y="227"/>
                  </a:moveTo>
                  <a:cubicBezTo>
                    <a:pt x="275" y="224"/>
                    <a:pt x="271" y="222"/>
                    <a:pt x="270" y="223"/>
                  </a:cubicBezTo>
                  <a:cubicBezTo>
                    <a:pt x="272" y="224"/>
                    <a:pt x="271" y="228"/>
                    <a:pt x="274" y="227"/>
                  </a:cubicBezTo>
                  <a:close/>
                  <a:moveTo>
                    <a:pt x="298" y="230"/>
                  </a:moveTo>
                  <a:cubicBezTo>
                    <a:pt x="301" y="232"/>
                    <a:pt x="303" y="234"/>
                    <a:pt x="306" y="235"/>
                  </a:cubicBezTo>
                  <a:cubicBezTo>
                    <a:pt x="307" y="232"/>
                    <a:pt x="311" y="231"/>
                    <a:pt x="312" y="227"/>
                  </a:cubicBezTo>
                  <a:cubicBezTo>
                    <a:pt x="306" y="223"/>
                    <a:pt x="300" y="221"/>
                    <a:pt x="298" y="230"/>
                  </a:cubicBezTo>
                  <a:close/>
                  <a:moveTo>
                    <a:pt x="120" y="229"/>
                  </a:moveTo>
                  <a:cubicBezTo>
                    <a:pt x="121" y="228"/>
                    <a:pt x="122" y="227"/>
                    <a:pt x="122" y="225"/>
                  </a:cubicBezTo>
                  <a:cubicBezTo>
                    <a:pt x="120" y="225"/>
                    <a:pt x="120" y="223"/>
                    <a:pt x="118" y="223"/>
                  </a:cubicBezTo>
                  <a:cubicBezTo>
                    <a:pt x="119" y="227"/>
                    <a:pt x="119" y="228"/>
                    <a:pt x="120" y="229"/>
                  </a:cubicBezTo>
                  <a:close/>
                  <a:moveTo>
                    <a:pt x="450" y="235"/>
                  </a:moveTo>
                  <a:cubicBezTo>
                    <a:pt x="451" y="234"/>
                    <a:pt x="451" y="234"/>
                    <a:pt x="452" y="234"/>
                  </a:cubicBezTo>
                  <a:cubicBezTo>
                    <a:pt x="449" y="229"/>
                    <a:pt x="446" y="225"/>
                    <a:pt x="441" y="223"/>
                  </a:cubicBezTo>
                  <a:cubicBezTo>
                    <a:pt x="441" y="230"/>
                    <a:pt x="447" y="232"/>
                    <a:pt x="450" y="235"/>
                  </a:cubicBezTo>
                  <a:close/>
                  <a:moveTo>
                    <a:pt x="486" y="224"/>
                  </a:moveTo>
                  <a:cubicBezTo>
                    <a:pt x="486" y="227"/>
                    <a:pt x="487" y="228"/>
                    <a:pt x="489" y="228"/>
                  </a:cubicBezTo>
                  <a:cubicBezTo>
                    <a:pt x="491" y="226"/>
                    <a:pt x="488" y="223"/>
                    <a:pt x="486" y="224"/>
                  </a:cubicBezTo>
                  <a:close/>
                  <a:moveTo>
                    <a:pt x="533" y="231"/>
                  </a:moveTo>
                  <a:cubicBezTo>
                    <a:pt x="533" y="231"/>
                    <a:pt x="533" y="230"/>
                    <a:pt x="533" y="229"/>
                  </a:cubicBezTo>
                  <a:cubicBezTo>
                    <a:pt x="530" y="228"/>
                    <a:pt x="528" y="225"/>
                    <a:pt x="524" y="223"/>
                  </a:cubicBezTo>
                  <a:cubicBezTo>
                    <a:pt x="524" y="227"/>
                    <a:pt x="530" y="232"/>
                    <a:pt x="533" y="231"/>
                  </a:cubicBezTo>
                  <a:close/>
                  <a:moveTo>
                    <a:pt x="44" y="232"/>
                  </a:moveTo>
                  <a:cubicBezTo>
                    <a:pt x="44" y="230"/>
                    <a:pt x="44" y="228"/>
                    <a:pt x="44" y="225"/>
                  </a:cubicBezTo>
                  <a:cubicBezTo>
                    <a:pt x="42" y="225"/>
                    <a:pt x="42" y="224"/>
                    <a:pt x="41" y="224"/>
                  </a:cubicBezTo>
                  <a:cubicBezTo>
                    <a:pt x="39" y="227"/>
                    <a:pt x="40" y="232"/>
                    <a:pt x="44" y="232"/>
                  </a:cubicBezTo>
                  <a:close/>
                  <a:moveTo>
                    <a:pt x="565" y="229"/>
                  </a:moveTo>
                  <a:cubicBezTo>
                    <a:pt x="565" y="227"/>
                    <a:pt x="562" y="226"/>
                    <a:pt x="561" y="224"/>
                  </a:cubicBezTo>
                  <a:cubicBezTo>
                    <a:pt x="561" y="225"/>
                    <a:pt x="560" y="225"/>
                    <a:pt x="560" y="226"/>
                  </a:cubicBezTo>
                  <a:cubicBezTo>
                    <a:pt x="562" y="227"/>
                    <a:pt x="564" y="228"/>
                    <a:pt x="565" y="229"/>
                  </a:cubicBezTo>
                  <a:close/>
                  <a:moveTo>
                    <a:pt x="578" y="239"/>
                  </a:moveTo>
                  <a:cubicBezTo>
                    <a:pt x="580" y="235"/>
                    <a:pt x="580" y="230"/>
                    <a:pt x="579" y="224"/>
                  </a:cubicBezTo>
                  <a:cubicBezTo>
                    <a:pt x="578" y="224"/>
                    <a:pt x="578" y="224"/>
                    <a:pt x="577" y="224"/>
                  </a:cubicBezTo>
                  <a:cubicBezTo>
                    <a:pt x="576" y="229"/>
                    <a:pt x="573" y="236"/>
                    <a:pt x="578" y="239"/>
                  </a:cubicBezTo>
                  <a:close/>
                  <a:moveTo>
                    <a:pt x="153" y="233"/>
                  </a:moveTo>
                  <a:cubicBezTo>
                    <a:pt x="149" y="230"/>
                    <a:pt x="144" y="228"/>
                    <a:pt x="140" y="224"/>
                  </a:cubicBezTo>
                  <a:cubicBezTo>
                    <a:pt x="142" y="230"/>
                    <a:pt x="149" y="232"/>
                    <a:pt x="153" y="233"/>
                  </a:cubicBezTo>
                  <a:close/>
                  <a:moveTo>
                    <a:pt x="229" y="227"/>
                  </a:moveTo>
                  <a:cubicBezTo>
                    <a:pt x="228" y="226"/>
                    <a:pt x="228" y="224"/>
                    <a:pt x="225" y="224"/>
                  </a:cubicBezTo>
                  <a:cubicBezTo>
                    <a:pt x="226" y="226"/>
                    <a:pt x="227" y="227"/>
                    <a:pt x="229" y="227"/>
                  </a:cubicBezTo>
                  <a:close/>
                  <a:moveTo>
                    <a:pt x="466" y="231"/>
                  </a:moveTo>
                  <a:cubicBezTo>
                    <a:pt x="469" y="233"/>
                    <a:pt x="472" y="236"/>
                    <a:pt x="476" y="238"/>
                  </a:cubicBezTo>
                  <a:cubicBezTo>
                    <a:pt x="477" y="235"/>
                    <a:pt x="478" y="233"/>
                    <a:pt x="478" y="230"/>
                  </a:cubicBezTo>
                  <a:cubicBezTo>
                    <a:pt x="475" y="223"/>
                    <a:pt x="469" y="225"/>
                    <a:pt x="466" y="231"/>
                  </a:cubicBezTo>
                  <a:close/>
                  <a:moveTo>
                    <a:pt x="591" y="265"/>
                  </a:moveTo>
                  <a:cubicBezTo>
                    <a:pt x="589" y="272"/>
                    <a:pt x="587" y="278"/>
                    <a:pt x="588" y="283"/>
                  </a:cubicBezTo>
                  <a:cubicBezTo>
                    <a:pt x="592" y="279"/>
                    <a:pt x="592" y="274"/>
                    <a:pt x="594" y="266"/>
                  </a:cubicBezTo>
                  <a:cubicBezTo>
                    <a:pt x="597" y="255"/>
                    <a:pt x="608" y="235"/>
                    <a:pt x="601" y="224"/>
                  </a:cubicBezTo>
                  <a:cubicBezTo>
                    <a:pt x="599" y="240"/>
                    <a:pt x="595" y="252"/>
                    <a:pt x="591" y="265"/>
                  </a:cubicBezTo>
                  <a:close/>
                  <a:moveTo>
                    <a:pt x="281" y="228"/>
                  </a:moveTo>
                  <a:cubicBezTo>
                    <a:pt x="281" y="228"/>
                    <a:pt x="281" y="228"/>
                    <a:pt x="281" y="228"/>
                  </a:cubicBezTo>
                  <a:moveTo>
                    <a:pt x="318" y="226"/>
                  </a:moveTo>
                  <a:cubicBezTo>
                    <a:pt x="318" y="230"/>
                    <a:pt x="326" y="231"/>
                    <a:pt x="329" y="234"/>
                  </a:cubicBezTo>
                  <a:cubicBezTo>
                    <a:pt x="330" y="234"/>
                    <a:pt x="330" y="233"/>
                    <a:pt x="330" y="232"/>
                  </a:cubicBezTo>
                  <a:cubicBezTo>
                    <a:pt x="327" y="230"/>
                    <a:pt x="322" y="226"/>
                    <a:pt x="318" y="226"/>
                  </a:cubicBezTo>
                  <a:close/>
                  <a:moveTo>
                    <a:pt x="455" y="230"/>
                  </a:moveTo>
                  <a:cubicBezTo>
                    <a:pt x="454" y="228"/>
                    <a:pt x="449" y="224"/>
                    <a:pt x="449" y="226"/>
                  </a:cubicBezTo>
                  <a:cubicBezTo>
                    <a:pt x="451" y="227"/>
                    <a:pt x="452" y="230"/>
                    <a:pt x="455" y="230"/>
                  </a:cubicBezTo>
                  <a:close/>
                  <a:moveTo>
                    <a:pt x="502" y="231"/>
                  </a:moveTo>
                  <a:cubicBezTo>
                    <a:pt x="504" y="232"/>
                    <a:pt x="505" y="235"/>
                    <a:pt x="509" y="235"/>
                  </a:cubicBezTo>
                  <a:cubicBezTo>
                    <a:pt x="511" y="230"/>
                    <a:pt x="506" y="227"/>
                    <a:pt x="503" y="225"/>
                  </a:cubicBezTo>
                  <a:cubicBezTo>
                    <a:pt x="503" y="227"/>
                    <a:pt x="502" y="229"/>
                    <a:pt x="502" y="231"/>
                  </a:cubicBezTo>
                  <a:close/>
                  <a:moveTo>
                    <a:pt x="431" y="231"/>
                  </a:moveTo>
                  <a:cubicBezTo>
                    <a:pt x="430" y="228"/>
                    <a:pt x="427" y="227"/>
                    <a:pt x="424" y="226"/>
                  </a:cubicBezTo>
                  <a:cubicBezTo>
                    <a:pt x="425" y="229"/>
                    <a:pt x="427" y="230"/>
                    <a:pt x="431" y="231"/>
                  </a:cubicBezTo>
                  <a:close/>
                  <a:moveTo>
                    <a:pt x="256" y="234"/>
                  </a:moveTo>
                  <a:cubicBezTo>
                    <a:pt x="258" y="235"/>
                    <a:pt x="260" y="237"/>
                    <a:pt x="263" y="238"/>
                  </a:cubicBezTo>
                  <a:cubicBezTo>
                    <a:pt x="264" y="235"/>
                    <a:pt x="268" y="234"/>
                    <a:pt x="269" y="231"/>
                  </a:cubicBezTo>
                  <a:cubicBezTo>
                    <a:pt x="267" y="228"/>
                    <a:pt x="264" y="227"/>
                    <a:pt x="261" y="226"/>
                  </a:cubicBezTo>
                  <a:cubicBezTo>
                    <a:pt x="260" y="229"/>
                    <a:pt x="257" y="231"/>
                    <a:pt x="256" y="234"/>
                  </a:cubicBezTo>
                  <a:close/>
                  <a:moveTo>
                    <a:pt x="76" y="240"/>
                  </a:moveTo>
                  <a:cubicBezTo>
                    <a:pt x="73" y="234"/>
                    <a:pt x="65" y="232"/>
                    <a:pt x="61" y="227"/>
                  </a:cubicBezTo>
                  <a:cubicBezTo>
                    <a:pt x="61" y="234"/>
                    <a:pt x="71" y="236"/>
                    <a:pt x="76" y="240"/>
                  </a:cubicBezTo>
                  <a:close/>
                  <a:moveTo>
                    <a:pt x="123" y="233"/>
                  </a:moveTo>
                  <a:cubicBezTo>
                    <a:pt x="125" y="234"/>
                    <a:pt x="126" y="230"/>
                    <a:pt x="128" y="231"/>
                  </a:cubicBezTo>
                  <a:cubicBezTo>
                    <a:pt x="128" y="229"/>
                    <a:pt x="128" y="227"/>
                    <a:pt x="126" y="227"/>
                  </a:cubicBezTo>
                  <a:cubicBezTo>
                    <a:pt x="126" y="230"/>
                    <a:pt x="122" y="230"/>
                    <a:pt x="123" y="233"/>
                  </a:cubicBezTo>
                  <a:close/>
                  <a:moveTo>
                    <a:pt x="225" y="231"/>
                  </a:moveTo>
                  <a:cubicBezTo>
                    <a:pt x="224" y="229"/>
                    <a:pt x="223" y="229"/>
                    <a:pt x="224" y="227"/>
                  </a:cubicBezTo>
                  <a:cubicBezTo>
                    <a:pt x="221" y="228"/>
                    <a:pt x="222" y="228"/>
                    <a:pt x="222" y="230"/>
                  </a:cubicBezTo>
                  <a:cubicBezTo>
                    <a:pt x="224" y="229"/>
                    <a:pt x="226" y="232"/>
                    <a:pt x="225" y="231"/>
                  </a:cubicBezTo>
                  <a:close/>
                  <a:moveTo>
                    <a:pt x="372" y="238"/>
                  </a:moveTo>
                  <a:cubicBezTo>
                    <a:pt x="374" y="238"/>
                    <a:pt x="375" y="240"/>
                    <a:pt x="378" y="240"/>
                  </a:cubicBezTo>
                  <a:cubicBezTo>
                    <a:pt x="379" y="237"/>
                    <a:pt x="382" y="236"/>
                    <a:pt x="383" y="233"/>
                  </a:cubicBezTo>
                  <a:cubicBezTo>
                    <a:pt x="381" y="231"/>
                    <a:pt x="380" y="229"/>
                    <a:pt x="377" y="228"/>
                  </a:cubicBezTo>
                  <a:cubicBezTo>
                    <a:pt x="376" y="232"/>
                    <a:pt x="373" y="234"/>
                    <a:pt x="372" y="238"/>
                  </a:cubicBezTo>
                  <a:close/>
                  <a:moveTo>
                    <a:pt x="394" y="231"/>
                  </a:moveTo>
                  <a:cubicBezTo>
                    <a:pt x="396" y="230"/>
                    <a:pt x="393" y="227"/>
                    <a:pt x="392" y="229"/>
                  </a:cubicBezTo>
                  <a:cubicBezTo>
                    <a:pt x="393" y="229"/>
                    <a:pt x="393" y="231"/>
                    <a:pt x="394" y="231"/>
                  </a:cubicBezTo>
                  <a:close/>
                  <a:moveTo>
                    <a:pt x="622" y="239"/>
                  </a:moveTo>
                  <a:cubicBezTo>
                    <a:pt x="622" y="235"/>
                    <a:pt x="625" y="232"/>
                    <a:pt x="623" y="228"/>
                  </a:cubicBezTo>
                  <a:cubicBezTo>
                    <a:pt x="624" y="232"/>
                    <a:pt x="620" y="235"/>
                    <a:pt x="622" y="239"/>
                  </a:cubicBezTo>
                  <a:close/>
                  <a:moveTo>
                    <a:pt x="286" y="232"/>
                  </a:moveTo>
                  <a:cubicBezTo>
                    <a:pt x="287" y="234"/>
                    <a:pt x="292" y="237"/>
                    <a:pt x="292" y="231"/>
                  </a:cubicBezTo>
                  <a:cubicBezTo>
                    <a:pt x="290" y="229"/>
                    <a:pt x="286" y="227"/>
                    <a:pt x="286" y="232"/>
                  </a:cubicBezTo>
                  <a:close/>
                  <a:moveTo>
                    <a:pt x="496" y="232"/>
                  </a:moveTo>
                  <a:cubicBezTo>
                    <a:pt x="496" y="230"/>
                    <a:pt x="495" y="229"/>
                    <a:pt x="493" y="229"/>
                  </a:cubicBezTo>
                  <a:cubicBezTo>
                    <a:pt x="493" y="232"/>
                    <a:pt x="495" y="234"/>
                    <a:pt x="496" y="232"/>
                  </a:cubicBezTo>
                  <a:close/>
                  <a:moveTo>
                    <a:pt x="93" y="237"/>
                  </a:moveTo>
                  <a:cubicBezTo>
                    <a:pt x="95" y="234"/>
                    <a:pt x="93" y="230"/>
                    <a:pt x="90" y="229"/>
                  </a:cubicBezTo>
                  <a:cubicBezTo>
                    <a:pt x="92" y="232"/>
                    <a:pt x="92" y="235"/>
                    <a:pt x="93" y="237"/>
                  </a:cubicBezTo>
                  <a:close/>
                  <a:moveTo>
                    <a:pt x="276" y="230"/>
                  </a:moveTo>
                  <a:cubicBezTo>
                    <a:pt x="276" y="232"/>
                    <a:pt x="277" y="232"/>
                    <a:pt x="279" y="232"/>
                  </a:cubicBezTo>
                  <a:cubicBezTo>
                    <a:pt x="279" y="230"/>
                    <a:pt x="277" y="229"/>
                    <a:pt x="276" y="230"/>
                  </a:cubicBezTo>
                  <a:close/>
                  <a:moveTo>
                    <a:pt x="309" y="238"/>
                  </a:moveTo>
                  <a:cubicBezTo>
                    <a:pt x="312" y="240"/>
                    <a:pt x="315" y="242"/>
                    <a:pt x="319" y="244"/>
                  </a:cubicBezTo>
                  <a:cubicBezTo>
                    <a:pt x="323" y="245"/>
                    <a:pt x="324" y="239"/>
                    <a:pt x="327" y="240"/>
                  </a:cubicBezTo>
                  <a:cubicBezTo>
                    <a:pt x="327" y="238"/>
                    <a:pt x="326" y="237"/>
                    <a:pt x="326" y="235"/>
                  </a:cubicBezTo>
                  <a:cubicBezTo>
                    <a:pt x="320" y="235"/>
                    <a:pt x="319" y="230"/>
                    <a:pt x="314" y="229"/>
                  </a:cubicBezTo>
                  <a:cubicBezTo>
                    <a:pt x="313" y="233"/>
                    <a:pt x="310" y="234"/>
                    <a:pt x="309" y="238"/>
                  </a:cubicBezTo>
                  <a:close/>
                  <a:moveTo>
                    <a:pt x="238" y="231"/>
                  </a:moveTo>
                  <a:cubicBezTo>
                    <a:pt x="240" y="235"/>
                    <a:pt x="244" y="237"/>
                    <a:pt x="248" y="239"/>
                  </a:cubicBezTo>
                  <a:cubicBezTo>
                    <a:pt x="248" y="238"/>
                    <a:pt x="250" y="238"/>
                    <a:pt x="250" y="236"/>
                  </a:cubicBezTo>
                  <a:cubicBezTo>
                    <a:pt x="247" y="233"/>
                    <a:pt x="242" y="228"/>
                    <a:pt x="238" y="231"/>
                  </a:cubicBezTo>
                  <a:close/>
                  <a:moveTo>
                    <a:pt x="487" y="234"/>
                  </a:moveTo>
                  <a:cubicBezTo>
                    <a:pt x="487" y="231"/>
                    <a:pt x="485" y="231"/>
                    <a:pt x="484" y="230"/>
                  </a:cubicBezTo>
                  <a:cubicBezTo>
                    <a:pt x="484" y="232"/>
                    <a:pt x="485" y="233"/>
                    <a:pt x="487" y="234"/>
                  </a:cubicBezTo>
                  <a:close/>
                  <a:moveTo>
                    <a:pt x="521" y="234"/>
                  </a:moveTo>
                  <a:cubicBezTo>
                    <a:pt x="523" y="237"/>
                    <a:pt x="527" y="238"/>
                    <a:pt x="530" y="241"/>
                  </a:cubicBezTo>
                  <a:cubicBezTo>
                    <a:pt x="530" y="240"/>
                    <a:pt x="531" y="238"/>
                    <a:pt x="531" y="237"/>
                  </a:cubicBezTo>
                  <a:cubicBezTo>
                    <a:pt x="528" y="234"/>
                    <a:pt x="525" y="232"/>
                    <a:pt x="522" y="230"/>
                  </a:cubicBezTo>
                  <a:cubicBezTo>
                    <a:pt x="522" y="232"/>
                    <a:pt x="521" y="232"/>
                    <a:pt x="521" y="234"/>
                  </a:cubicBezTo>
                  <a:close/>
                  <a:moveTo>
                    <a:pt x="131" y="231"/>
                  </a:moveTo>
                  <a:cubicBezTo>
                    <a:pt x="123" y="236"/>
                    <a:pt x="129" y="244"/>
                    <a:pt x="136" y="246"/>
                  </a:cubicBezTo>
                  <a:cubicBezTo>
                    <a:pt x="139" y="240"/>
                    <a:pt x="135" y="234"/>
                    <a:pt x="131" y="231"/>
                  </a:cubicBezTo>
                  <a:close/>
                  <a:moveTo>
                    <a:pt x="356" y="235"/>
                  </a:moveTo>
                  <a:cubicBezTo>
                    <a:pt x="354" y="233"/>
                    <a:pt x="353" y="231"/>
                    <a:pt x="351" y="231"/>
                  </a:cubicBezTo>
                  <a:cubicBezTo>
                    <a:pt x="350" y="234"/>
                    <a:pt x="357" y="235"/>
                    <a:pt x="356" y="235"/>
                  </a:cubicBezTo>
                  <a:close/>
                  <a:moveTo>
                    <a:pt x="417" y="238"/>
                  </a:moveTo>
                  <a:cubicBezTo>
                    <a:pt x="419" y="238"/>
                    <a:pt x="419" y="240"/>
                    <a:pt x="421" y="240"/>
                  </a:cubicBezTo>
                  <a:cubicBezTo>
                    <a:pt x="423" y="236"/>
                    <a:pt x="426" y="237"/>
                    <a:pt x="426" y="232"/>
                  </a:cubicBezTo>
                  <a:cubicBezTo>
                    <a:pt x="422" y="230"/>
                    <a:pt x="419" y="232"/>
                    <a:pt x="417" y="238"/>
                  </a:cubicBezTo>
                  <a:close/>
                  <a:moveTo>
                    <a:pt x="439" y="237"/>
                  </a:moveTo>
                  <a:cubicBezTo>
                    <a:pt x="438" y="233"/>
                    <a:pt x="436" y="232"/>
                    <a:pt x="433" y="231"/>
                  </a:cubicBezTo>
                  <a:cubicBezTo>
                    <a:pt x="433" y="235"/>
                    <a:pt x="436" y="236"/>
                    <a:pt x="439" y="237"/>
                  </a:cubicBezTo>
                  <a:close/>
                  <a:moveTo>
                    <a:pt x="62" y="241"/>
                  </a:moveTo>
                  <a:cubicBezTo>
                    <a:pt x="61" y="237"/>
                    <a:pt x="59" y="233"/>
                    <a:pt x="54" y="232"/>
                  </a:cubicBezTo>
                  <a:cubicBezTo>
                    <a:pt x="56" y="239"/>
                    <a:pt x="58" y="246"/>
                    <a:pt x="66" y="249"/>
                  </a:cubicBezTo>
                  <a:cubicBezTo>
                    <a:pt x="63" y="246"/>
                    <a:pt x="64" y="238"/>
                    <a:pt x="62" y="241"/>
                  </a:cubicBezTo>
                  <a:close/>
                  <a:moveTo>
                    <a:pt x="202" y="241"/>
                  </a:moveTo>
                  <a:cubicBezTo>
                    <a:pt x="202" y="238"/>
                    <a:pt x="196" y="232"/>
                    <a:pt x="193" y="232"/>
                  </a:cubicBezTo>
                  <a:cubicBezTo>
                    <a:pt x="196" y="235"/>
                    <a:pt x="198" y="239"/>
                    <a:pt x="202" y="241"/>
                  </a:cubicBezTo>
                  <a:close/>
                  <a:moveTo>
                    <a:pt x="231" y="234"/>
                  </a:moveTo>
                  <a:cubicBezTo>
                    <a:pt x="231" y="234"/>
                    <a:pt x="231" y="233"/>
                    <a:pt x="231" y="232"/>
                  </a:cubicBezTo>
                  <a:cubicBezTo>
                    <a:pt x="229" y="233"/>
                    <a:pt x="226" y="231"/>
                    <a:pt x="227" y="232"/>
                  </a:cubicBezTo>
                  <a:cubicBezTo>
                    <a:pt x="229" y="233"/>
                    <a:pt x="229" y="236"/>
                    <a:pt x="231" y="234"/>
                  </a:cubicBezTo>
                  <a:close/>
                  <a:moveTo>
                    <a:pt x="560" y="245"/>
                  </a:moveTo>
                  <a:cubicBezTo>
                    <a:pt x="562" y="243"/>
                    <a:pt x="564" y="239"/>
                    <a:pt x="565" y="236"/>
                  </a:cubicBezTo>
                  <a:cubicBezTo>
                    <a:pt x="564" y="235"/>
                    <a:pt x="563" y="233"/>
                    <a:pt x="561" y="232"/>
                  </a:cubicBezTo>
                  <a:cubicBezTo>
                    <a:pt x="560" y="235"/>
                    <a:pt x="560" y="243"/>
                    <a:pt x="560" y="245"/>
                  </a:cubicBezTo>
                  <a:close/>
                  <a:moveTo>
                    <a:pt x="341" y="235"/>
                  </a:moveTo>
                  <a:cubicBezTo>
                    <a:pt x="343" y="237"/>
                    <a:pt x="347" y="233"/>
                    <a:pt x="344" y="232"/>
                  </a:cubicBezTo>
                  <a:cubicBezTo>
                    <a:pt x="344" y="234"/>
                    <a:pt x="341" y="233"/>
                    <a:pt x="341" y="235"/>
                  </a:cubicBezTo>
                  <a:close/>
                  <a:moveTo>
                    <a:pt x="541" y="237"/>
                  </a:moveTo>
                  <a:cubicBezTo>
                    <a:pt x="540" y="235"/>
                    <a:pt x="539" y="233"/>
                    <a:pt x="536" y="233"/>
                  </a:cubicBezTo>
                  <a:cubicBezTo>
                    <a:pt x="536" y="236"/>
                    <a:pt x="539" y="236"/>
                    <a:pt x="541" y="237"/>
                  </a:cubicBezTo>
                  <a:close/>
                  <a:moveTo>
                    <a:pt x="179" y="237"/>
                  </a:moveTo>
                  <a:cubicBezTo>
                    <a:pt x="181" y="237"/>
                    <a:pt x="181" y="234"/>
                    <a:pt x="180" y="234"/>
                  </a:cubicBezTo>
                  <a:cubicBezTo>
                    <a:pt x="180" y="234"/>
                    <a:pt x="178" y="235"/>
                    <a:pt x="179" y="237"/>
                  </a:cubicBezTo>
                  <a:close/>
                  <a:moveTo>
                    <a:pt x="225" y="242"/>
                  </a:moveTo>
                  <a:cubicBezTo>
                    <a:pt x="224" y="237"/>
                    <a:pt x="219" y="234"/>
                    <a:pt x="216" y="234"/>
                  </a:cubicBezTo>
                  <a:cubicBezTo>
                    <a:pt x="218" y="237"/>
                    <a:pt x="220" y="243"/>
                    <a:pt x="225" y="242"/>
                  </a:cubicBezTo>
                  <a:close/>
                  <a:moveTo>
                    <a:pt x="403" y="237"/>
                  </a:moveTo>
                  <a:cubicBezTo>
                    <a:pt x="403" y="235"/>
                    <a:pt x="403" y="235"/>
                    <a:pt x="403" y="235"/>
                  </a:cubicBezTo>
                  <a:cubicBezTo>
                    <a:pt x="403" y="235"/>
                    <a:pt x="403" y="235"/>
                    <a:pt x="403" y="235"/>
                  </a:cubicBezTo>
                  <a:cubicBezTo>
                    <a:pt x="402" y="237"/>
                    <a:pt x="399" y="232"/>
                    <a:pt x="399" y="235"/>
                  </a:cubicBezTo>
                  <a:cubicBezTo>
                    <a:pt x="401" y="235"/>
                    <a:pt x="401" y="237"/>
                    <a:pt x="403" y="237"/>
                  </a:cubicBezTo>
                  <a:close/>
                  <a:moveTo>
                    <a:pt x="101" y="241"/>
                  </a:moveTo>
                  <a:cubicBezTo>
                    <a:pt x="101" y="238"/>
                    <a:pt x="100" y="235"/>
                    <a:pt x="97" y="234"/>
                  </a:cubicBezTo>
                  <a:cubicBezTo>
                    <a:pt x="97" y="238"/>
                    <a:pt x="98" y="241"/>
                    <a:pt x="101" y="241"/>
                  </a:cubicBezTo>
                  <a:close/>
                  <a:moveTo>
                    <a:pt x="142" y="240"/>
                  </a:moveTo>
                  <a:cubicBezTo>
                    <a:pt x="145" y="238"/>
                    <a:pt x="140" y="236"/>
                    <a:pt x="139" y="234"/>
                  </a:cubicBezTo>
                  <a:cubicBezTo>
                    <a:pt x="139" y="237"/>
                    <a:pt x="140" y="239"/>
                    <a:pt x="142" y="240"/>
                  </a:cubicBezTo>
                  <a:close/>
                  <a:moveTo>
                    <a:pt x="266" y="240"/>
                  </a:moveTo>
                  <a:cubicBezTo>
                    <a:pt x="268" y="241"/>
                    <a:pt x="268" y="242"/>
                    <a:pt x="270" y="242"/>
                  </a:cubicBezTo>
                  <a:cubicBezTo>
                    <a:pt x="270" y="238"/>
                    <a:pt x="275" y="240"/>
                    <a:pt x="274" y="235"/>
                  </a:cubicBezTo>
                  <a:cubicBezTo>
                    <a:pt x="273" y="235"/>
                    <a:pt x="273" y="235"/>
                    <a:pt x="273" y="234"/>
                  </a:cubicBezTo>
                  <a:cubicBezTo>
                    <a:pt x="270" y="236"/>
                    <a:pt x="267" y="237"/>
                    <a:pt x="266" y="240"/>
                  </a:cubicBezTo>
                  <a:close/>
                  <a:moveTo>
                    <a:pt x="293" y="239"/>
                  </a:moveTo>
                  <a:cubicBezTo>
                    <a:pt x="294" y="242"/>
                    <a:pt x="298" y="242"/>
                    <a:pt x="301" y="244"/>
                  </a:cubicBezTo>
                  <a:cubicBezTo>
                    <a:pt x="302" y="243"/>
                    <a:pt x="302" y="242"/>
                    <a:pt x="303" y="241"/>
                  </a:cubicBezTo>
                  <a:cubicBezTo>
                    <a:pt x="301" y="238"/>
                    <a:pt x="299" y="235"/>
                    <a:pt x="295" y="234"/>
                  </a:cubicBezTo>
                  <a:cubicBezTo>
                    <a:pt x="295" y="236"/>
                    <a:pt x="293" y="237"/>
                    <a:pt x="293" y="239"/>
                  </a:cubicBezTo>
                  <a:close/>
                  <a:moveTo>
                    <a:pt x="461" y="237"/>
                  </a:moveTo>
                  <a:cubicBezTo>
                    <a:pt x="465" y="240"/>
                    <a:pt x="467" y="245"/>
                    <a:pt x="472" y="248"/>
                  </a:cubicBezTo>
                  <a:cubicBezTo>
                    <a:pt x="472" y="246"/>
                    <a:pt x="473" y="245"/>
                    <a:pt x="473" y="243"/>
                  </a:cubicBezTo>
                  <a:cubicBezTo>
                    <a:pt x="470" y="239"/>
                    <a:pt x="466" y="236"/>
                    <a:pt x="462" y="234"/>
                  </a:cubicBezTo>
                  <a:cubicBezTo>
                    <a:pt x="462" y="235"/>
                    <a:pt x="461" y="236"/>
                    <a:pt x="461" y="237"/>
                  </a:cubicBezTo>
                  <a:close/>
                  <a:moveTo>
                    <a:pt x="480" y="240"/>
                  </a:moveTo>
                  <a:cubicBezTo>
                    <a:pt x="482" y="241"/>
                    <a:pt x="482" y="243"/>
                    <a:pt x="484" y="243"/>
                  </a:cubicBezTo>
                  <a:cubicBezTo>
                    <a:pt x="487" y="239"/>
                    <a:pt x="486" y="236"/>
                    <a:pt x="482" y="234"/>
                  </a:cubicBezTo>
                  <a:cubicBezTo>
                    <a:pt x="482" y="237"/>
                    <a:pt x="480" y="238"/>
                    <a:pt x="480" y="240"/>
                  </a:cubicBezTo>
                  <a:close/>
                  <a:moveTo>
                    <a:pt x="43" y="249"/>
                  </a:moveTo>
                  <a:cubicBezTo>
                    <a:pt x="42" y="245"/>
                    <a:pt x="43" y="242"/>
                    <a:pt x="44" y="238"/>
                  </a:cubicBezTo>
                  <a:cubicBezTo>
                    <a:pt x="43" y="237"/>
                    <a:pt x="42" y="235"/>
                    <a:pt x="40" y="235"/>
                  </a:cubicBezTo>
                  <a:cubicBezTo>
                    <a:pt x="40" y="238"/>
                    <a:pt x="37" y="247"/>
                    <a:pt x="43" y="249"/>
                  </a:cubicBezTo>
                  <a:close/>
                  <a:moveTo>
                    <a:pt x="507" y="240"/>
                  </a:moveTo>
                  <a:cubicBezTo>
                    <a:pt x="506" y="237"/>
                    <a:pt x="504" y="235"/>
                    <a:pt x="501" y="235"/>
                  </a:cubicBezTo>
                  <a:cubicBezTo>
                    <a:pt x="501" y="238"/>
                    <a:pt x="504" y="239"/>
                    <a:pt x="507" y="240"/>
                  </a:cubicBezTo>
                  <a:close/>
                  <a:moveTo>
                    <a:pt x="182" y="239"/>
                  </a:moveTo>
                  <a:cubicBezTo>
                    <a:pt x="187" y="240"/>
                    <a:pt x="191" y="249"/>
                    <a:pt x="196" y="244"/>
                  </a:cubicBezTo>
                  <a:cubicBezTo>
                    <a:pt x="192" y="241"/>
                    <a:pt x="188" y="239"/>
                    <a:pt x="184" y="235"/>
                  </a:cubicBezTo>
                  <a:cubicBezTo>
                    <a:pt x="184" y="237"/>
                    <a:pt x="182" y="238"/>
                    <a:pt x="182" y="239"/>
                  </a:cubicBezTo>
                  <a:close/>
                  <a:moveTo>
                    <a:pt x="346" y="238"/>
                  </a:moveTo>
                  <a:cubicBezTo>
                    <a:pt x="349" y="237"/>
                    <a:pt x="350" y="242"/>
                    <a:pt x="353" y="240"/>
                  </a:cubicBezTo>
                  <a:cubicBezTo>
                    <a:pt x="351" y="239"/>
                    <a:pt x="347" y="232"/>
                    <a:pt x="346" y="238"/>
                  </a:cubicBezTo>
                  <a:close/>
                  <a:moveTo>
                    <a:pt x="286" y="243"/>
                  </a:moveTo>
                  <a:cubicBezTo>
                    <a:pt x="286" y="242"/>
                    <a:pt x="287" y="241"/>
                    <a:pt x="287" y="240"/>
                  </a:cubicBezTo>
                  <a:cubicBezTo>
                    <a:pt x="285" y="238"/>
                    <a:pt x="282" y="237"/>
                    <a:pt x="280" y="236"/>
                  </a:cubicBezTo>
                  <a:cubicBezTo>
                    <a:pt x="281" y="239"/>
                    <a:pt x="284" y="241"/>
                    <a:pt x="286" y="243"/>
                  </a:cubicBezTo>
                  <a:close/>
                  <a:moveTo>
                    <a:pt x="381" y="241"/>
                  </a:moveTo>
                  <a:cubicBezTo>
                    <a:pt x="382" y="241"/>
                    <a:pt x="383" y="241"/>
                    <a:pt x="384" y="241"/>
                  </a:cubicBezTo>
                  <a:cubicBezTo>
                    <a:pt x="384" y="238"/>
                    <a:pt x="387" y="239"/>
                    <a:pt x="386" y="236"/>
                  </a:cubicBezTo>
                  <a:cubicBezTo>
                    <a:pt x="383" y="236"/>
                    <a:pt x="383" y="239"/>
                    <a:pt x="381" y="241"/>
                  </a:cubicBezTo>
                  <a:close/>
                  <a:moveTo>
                    <a:pt x="423" y="243"/>
                  </a:moveTo>
                  <a:cubicBezTo>
                    <a:pt x="428" y="244"/>
                    <a:pt x="431" y="248"/>
                    <a:pt x="436" y="250"/>
                  </a:cubicBezTo>
                  <a:cubicBezTo>
                    <a:pt x="438" y="248"/>
                    <a:pt x="440" y="247"/>
                    <a:pt x="440" y="244"/>
                  </a:cubicBezTo>
                  <a:cubicBezTo>
                    <a:pt x="437" y="240"/>
                    <a:pt x="434" y="238"/>
                    <a:pt x="429" y="236"/>
                  </a:cubicBezTo>
                  <a:cubicBezTo>
                    <a:pt x="427" y="238"/>
                    <a:pt x="424" y="239"/>
                    <a:pt x="423" y="243"/>
                  </a:cubicBezTo>
                  <a:close/>
                  <a:moveTo>
                    <a:pt x="490" y="237"/>
                  </a:moveTo>
                  <a:cubicBezTo>
                    <a:pt x="491" y="238"/>
                    <a:pt x="491" y="241"/>
                    <a:pt x="493" y="241"/>
                  </a:cubicBezTo>
                  <a:cubicBezTo>
                    <a:pt x="493" y="239"/>
                    <a:pt x="494" y="239"/>
                    <a:pt x="494" y="237"/>
                  </a:cubicBezTo>
                  <a:cubicBezTo>
                    <a:pt x="493" y="236"/>
                    <a:pt x="492" y="235"/>
                    <a:pt x="490" y="237"/>
                  </a:cubicBezTo>
                  <a:close/>
                  <a:moveTo>
                    <a:pt x="631" y="239"/>
                  </a:moveTo>
                  <a:cubicBezTo>
                    <a:pt x="634" y="240"/>
                    <a:pt x="634" y="236"/>
                    <a:pt x="632" y="236"/>
                  </a:cubicBezTo>
                  <a:cubicBezTo>
                    <a:pt x="632" y="238"/>
                    <a:pt x="631" y="238"/>
                    <a:pt x="631" y="239"/>
                  </a:cubicBezTo>
                  <a:close/>
                  <a:moveTo>
                    <a:pt x="242" y="246"/>
                  </a:moveTo>
                  <a:cubicBezTo>
                    <a:pt x="245" y="241"/>
                    <a:pt x="239" y="237"/>
                    <a:pt x="234" y="237"/>
                  </a:cubicBezTo>
                  <a:cubicBezTo>
                    <a:pt x="235" y="241"/>
                    <a:pt x="240" y="242"/>
                    <a:pt x="242" y="246"/>
                  </a:cubicBezTo>
                  <a:close/>
                  <a:moveTo>
                    <a:pt x="91" y="267"/>
                  </a:moveTo>
                  <a:cubicBezTo>
                    <a:pt x="88" y="261"/>
                    <a:pt x="86" y="253"/>
                    <a:pt x="82" y="248"/>
                  </a:cubicBezTo>
                  <a:cubicBezTo>
                    <a:pt x="76" y="245"/>
                    <a:pt x="70" y="241"/>
                    <a:pt x="64" y="237"/>
                  </a:cubicBezTo>
                  <a:cubicBezTo>
                    <a:pt x="69" y="251"/>
                    <a:pt x="79" y="262"/>
                    <a:pt x="91" y="267"/>
                  </a:cubicBezTo>
                  <a:close/>
                  <a:moveTo>
                    <a:pt x="564" y="248"/>
                  </a:moveTo>
                  <a:cubicBezTo>
                    <a:pt x="565" y="249"/>
                    <a:pt x="566" y="250"/>
                    <a:pt x="567" y="250"/>
                  </a:cubicBezTo>
                  <a:cubicBezTo>
                    <a:pt x="567" y="246"/>
                    <a:pt x="569" y="243"/>
                    <a:pt x="569" y="238"/>
                  </a:cubicBezTo>
                  <a:cubicBezTo>
                    <a:pt x="568" y="238"/>
                    <a:pt x="568" y="238"/>
                    <a:pt x="567" y="237"/>
                  </a:cubicBezTo>
                  <a:cubicBezTo>
                    <a:pt x="566" y="241"/>
                    <a:pt x="564" y="244"/>
                    <a:pt x="564" y="248"/>
                  </a:cubicBezTo>
                  <a:close/>
                  <a:moveTo>
                    <a:pt x="405" y="246"/>
                  </a:moveTo>
                  <a:cubicBezTo>
                    <a:pt x="407" y="241"/>
                    <a:pt x="400" y="240"/>
                    <a:pt x="398" y="238"/>
                  </a:cubicBezTo>
                  <a:cubicBezTo>
                    <a:pt x="399" y="242"/>
                    <a:pt x="401" y="245"/>
                    <a:pt x="405" y="246"/>
                  </a:cubicBezTo>
                  <a:close/>
                  <a:moveTo>
                    <a:pt x="250" y="241"/>
                  </a:moveTo>
                  <a:cubicBezTo>
                    <a:pt x="251" y="241"/>
                    <a:pt x="252" y="243"/>
                    <a:pt x="254" y="243"/>
                  </a:cubicBezTo>
                  <a:cubicBezTo>
                    <a:pt x="253" y="241"/>
                    <a:pt x="253" y="240"/>
                    <a:pt x="253" y="238"/>
                  </a:cubicBezTo>
                  <a:cubicBezTo>
                    <a:pt x="252" y="238"/>
                    <a:pt x="251" y="238"/>
                    <a:pt x="251" y="238"/>
                  </a:cubicBezTo>
                  <a:cubicBezTo>
                    <a:pt x="251" y="239"/>
                    <a:pt x="250" y="240"/>
                    <a:pt x="250" y="241"/>
                  </a:cubicBezTo>
                  <a:close/>
                  <a:moveTo>
                    <a:pt x="532" y="243"/>
                  </a:moveTo>
                  <a:cubicBezTo>
                    <a:pt x="534" y="244"/>
                    <a:pt x="534" y="246"/>
                    <a:pt x="537" y="246"/>
                  </a:cubicBezTo>
                  <a:cubicBezTo>
                    <a:pt x="537" y="244"/>
                    <a:pt x="538" y="244"/>
                    <a:pt x="538" y="242"/>
                  </a:cubicBezTo>
                  <a:cubicBezTo>
                    <a:pt x="537" y="241"/>
                    <a:pt x="536" y="239"/>
                    <a:pt x="533" y="239"/>
                  </a:cubicBezTo>
                  <a:cubicBezTo>
                    <a:pt x="534" y="241"/>
                    <a:pt x="533" y="242"/>
                    <a:pt x="532" y="243"/>
                  </a:cubicBezTo>
                  <a:close/>
                  <a:moveTo>
                    <a:pt x="119" y="250"/>
                  </a:moveTo>
                  <a:cubicBezTo>
                    <a:pt x="116" y="245"/>
                    <a:pt x="110" y="243"/>
                    <a:pt x="106" y="240"/>
                  </a:cubicBezTo>
                  <a:cubicBezTo>
                    <a:pt x="106" y="246"/>
                    <a:pt x="114" y="250"/>
                    <a:pt x="119" y="250"/>
                  </a:cubicBezTo>
                  <a:close/>
                  <a:moveTo>
                    <a:pt x="157" y="245"/>
                  </a:moveTo>
                  <a:cubicBezTo>
                    <a:pt x="153" y="244"/>
                    <a:pt x="152" y="241"/>
                    <a:pt x="149" y="240"/>
                  </a:cubicBezTo>
                  <a:cubicBezTo>
                    <a:pt x="151" y="242"/>
                    <a:pt x="154" y="249"/>
                    <a:pt x="157" y="245"/>
                  </a:cubicBezTo>
                  <a:close/>
                  <a:moveTo>
                    <a:pt x="172" y="243"/>
                  </a:moveTo>
                  <a:cubicBezTo>
                    <a:pt x="175" y="243"/>
                    <a:pt x="176" y="241"/>
                    <a:pt x="176" y="240"/>
                  </a:cubicBezTo>
                  <a:cubicBezTo>
                    <a:pt x="174" y="239"/>
                    <a:pt x="174" y="242"/>
                    <a:pt x="172" y="243"/>
                  </a:cubicBezTo>
                  <a:close/>
                  <a:moveTo>
                    <a:pt x="273" y="244"/>
                  </a:moveTo>
                  <a:cubicBezTo>
                    <a:pt x="276" y="246"/>
                    <a:pt x="278" y="249"/>
                    <a:pt x="282" y="249"/>
                  </a:cubicBezTo>
                  <a:cubicBezTo>
                    <a:pt x="284" y="243"/>
                    <a:pt x="275" y="236"/>
                    <a:pt x="273" y="244"/>
                  </a:cubicBezTo>
                  <a:close/>
                  <a:moveTo>
                    <a:pt x="518" y="244"/>
                  </a:moveTo>
                  <a:cubicBezTo>
                    <a:pt x="521" y="246"/>
                    <a:pt x="523" y="248"/>
                    <a:pt x="526" y="250"/>
                  </a:cubicBezTo>
                  <a:cubicBezTo>
                    <a:pt x="530" y="244"/>
                    <a:pt x="522" y="242"/>
                    <a:pt x="519" y="240"/>
                  </a:cubicBezTo>
                  <a:cubicBezTo>
                    <a:pt x="519" y="242"/>
                    <a:pt x="518" y="242"/>
                    <a:pt x="518" y="244"/>
                  </a:cubicBezTo>
                  <a:close/>
                  <a:moveTo>
                    <a:pt x="598" y="268"/>
                  </a:moveTo>
                  <a:cubicBezTo>
                    <a:pt x="598" y="270"/>
                    <a:pt x="598" y="270"/>
                    <a:pt x="600" y="268"/>
                  </a:cubicBezTo>
                  <a:cubicBezTo>
                    <a:pt x="599" y="265"/>
                    <a:pt x="601" y="264"/>
                    <a:pt x="603" y="262"/>
                  </a:cubicBezTo>
                  <a:cubicBezTo>
                    <a:pt x="604" y="257"/>
                    <a:pt x="604" y="253"/>
                    <a:pt x="607" y="249"/>
                  </a:cubicBezTo>
                  <a:cubicBezTo>
                    <a:pt x="606" y="246"/>
                    <a:pt x="607" y="243"/>
                    <a:pt x="606" y="240"/>
                  </a:cubicBezTo>
                  <a:cubicBezTo>
                    <a:pt x="603" y="247"/>
                    <a:pt x="601" y="258"/>
                    <a:pt x="598" y="268"/>
                  </a:cubicBezTo>
                  <a:close/>
                  <a:moveTo>
                    <a:pt x="621" y="277"/>
                  </a:moveTo>
                  <a:cubicBezTo>
                    <a:pt x="627" y="272"/>
                    <a:pt x="625" y="261"/>
                    <a:pt x="630" y="253"/>
                  </a:cubicBezTo>
                  <a:cubicBezTo>
                    <a:pt x="628" y="250"/>
                    <a:pt x="630" y="247"/>
                    <a:pt x="632" y="246"/>
                  </a:cubicBezTo>
                  <a:cubicBezTo>
                    <a:pt x="632" y="243"/>
                    <a:pt x="633" y="241"/>
                    <a:pt x="631" y="240"/>
                  </a:cubicBezTo>
                  <a:cubicBezTo>
                    <a:pt x="629" y="254"/>
                    <a:pt x="622" y="264"/>
                    <a:pt x="621" y="277"/>
                  </a:cubicBezTo>
                  <a:close/>
                  <a:moveTo>
                    <a:pt x="219" y="248"/>
                  </a:moveTo>
                  <a:cubicBezTo>
                    <a:pt x="220" y="244"/>
                    <a:pt x="213" y="240"/>
                    <a:pt x="211" y="241"/>
                  </a:cubicBezTo>
                  <a:cubicBezTo>
                    <a:pt x="214" y="243"/>
                    <a:pt x="215" y="246"/>
                    <a:pt x="219" y="248"/>
                  </a:cubicBezTo>
                  <a:close/>
                  <a:moveTo>
                    <a:pt x="386" y="246"/>
                  </a:moveTo>
                  <a:cubicBezTo>
                    <a:pt x="391" y="247"/>
                    <a:pt x="392" y="251"/>
                    <a:pt x="398" y="252"/>
                  </a:cubicBezTo>
                  <a:cubicBezTo>
                    <a:pt x="400" y="246"/>
                    <a:pt x="393" y="244"/>
                    <a:pt x="391" y="241"/>
                  </a:cubicBezTo>
                  <a:cubicBezTo>
                    <a:pt x="389" y="243"/>
                    <a:pt x="386" y="243"/>
                    <a:pt x="386" y="246"/>
                  </a:cubicBezTo>
                  <a:close/>
                  <a:moveTo>
                    <a:pt x="468" y="248"/>
                  </a:moveTo>
                  <a:cubicBezTo>
                    <a:pt x="465" y="246"/>
                    <a:pt x="464" y="242"/>
                    <a:pt x="459" y="241"/>
                  </a:cubicBezTo>
                  <a:cubicBezTo>
                    <a:pt x="461" y="244"/>
                    <a:pt x="465" y="248"/>
                    <a:pt x="468" y="248"/>
                  </a:cubicBezTo>
                  <a:close/>
                  <a:moveTo>
                    <a:pt x="46" y="252"/>
                  </a:moveTo>
                  <a:cubicBezTo>
                    <a:pt x="47" y="252"/>
                    <a:pt x="48" y="253"/>
                    <a:pt x="50" y="253"/>
                  </a:cubicBezTo>
                  <a:cubicBezTo>
                    <a:pt x="49" y="249"/>
                    <a:pt x="50" y="244"/>
                    <a:pt x="47" y="241"/>
                  </a:cubicBezTo>
                  <a:cubicBezTo>
                    <a:pt x="46" y="244"/>
                    <a:pt x="46" y="248"/>
                    <a:pt x="46" y="252"/>
                  </a:cubicBezTo>
                  <a:close/>
                  <a:moveTo>
                    <a:pt x="209" y="246"/>
                  </a:moveTo>
                  <a:cubicBezTo>
                    <a:pt x="208" y="244"/>
                    <a:pt x="207" y="242"/>
                    <a:pt x="205" y="241"/>
                  </a:cubicBezTo>
                  <a:cubicBezTo>
                    <a:pt x="204" y="244"/>
                    <a:pt x="208" y="245"/>
                    <a:pt x="209" y="246"/>
                  </a:cubicBezTo>
                  <a:close/>
                  <a:moveTo>
                    <a:pt x="303" y="245"/>
                  </a:moveTo>
                  <a:cubicBezTo>
                    <a:pt x="306" y="246"/>
                    <a:pt x="311" y="253"/>
                    <a:pt x="313" y="248"/>
                  </a:cubicBezTo>
                  <a:cubicBezTo>
                    <a:pt x="310" y="246"/>
                    <a:pt x="305" y="238"/>
                    <a:pt x="303" y="245"/>
                  </a:cubicBezTo>
                  <a:close/>
                  <a:moveTo>
                    <a:pt x="326" y="249"/>
                  </a:moveTo>
                  <a:cubicBezTo>
                    <a:pt x="328" y="250"/>
                    <a:pt x="329" y="251"/>
                    <a:pt x="330" y="252"/>
                  </a:cubicBezTo>
                  <a:cubicBezTo>
                    <a:pt x="333" y="249"/>
                    <a:pt x="334" y="246"/>
                    <a:pt x="337" y="243"/>
                  </a:cubicBezTo>
                  <a:cubicBezTo>
                    <a:pt x="333" y="240"/>
                    <a:pt x="326" y="246"/>
                    <a:pt x="326" y="249"/>
                  </a:cubicBezTo>
                  <a:close/>
                  <a:moveTo>
                    <a:pt x="488" y="246"/>
                  </a:moveTo>
                  <a:cubicBezTo>
                    <a:pt x="489" y="246"/>
                    <a:pt x="489" y="246"/>
                    <a:pt x="489" y="248"/>
                  </a:cubicBezTo>
                  <a:cubicBezTo>
                    <a:pt x="491" y="248"/>
                    <a:pt x="491" y="245"/>
                    <a:pt x="492" y="244"/>
                  </a:cubicBezTo>
                  <a:cubicBezTo>
                    <a:pt x="491" y="243"/>
                    <a:pt x="491" y="242"/>
                    <a:pt x="489" y="241"/>
                  </a:cubicBezTo>
                  <a:cubicBezTo>
                    <a:pt x="489" y="243"/>
                    <a:pt x="488" y="244"/>
                    <a:pt x="488" y="246"/>
                  </a:cubicBezTo>
                  <a:close/>
                  <a:moveTo>
                    <a:pt x="177" y="246"/>
                  </a:moveTo>
                  <a:cubicBezTo>
                    <a:pt x="181" y="249"/>
                    <a:pt x="188" y="255"/>
                    <a:pt x="191" y="249"/>
                  </a:cubicBezTo>
                  <a:cubicBezTo>
                    <a:pt x="187" y="247"/>
                    <a:pt x="180" y="238"/>
                    <a:pt x="177" y="246"/>
                  </a:cubicBezTo>
                  <a:close/>
                  <a:moveTo>
                    <a:pt x="502" y="251"/>
                  </a:moveTo>
                  <a:cubicBezTo>
                    <a:pt x="504" y="250"/>
                    <a:pt x="505" y="249"/>
                    <a:pt x="505" y="246"/>
                  </a:cubicBezTo>
                  <a:cubicBezTo>
                    <a:pt x="503" y="244"/>
                    <a:pt x="502" y="243"/>
                    <a:pt x="499" y="242"/>
                  </a:cubicBezTo>
                  <a:cubicBezTo>
                    <a:pt x="497" y="246"/>
                    <a:pt x="499" y="250"/>
                    <a:pt x="502" y="251"/>
                  </a:cubicBezTo>
                  <a:close/>
                  <a:moveTo>
                    <a:pt x="573" y="254"/>
                  </a:moveTo>
                  <a:cubicBezTo>
                    <a:pt x="575" y="252"/>
                    <a:pt x="576" y="243"/>
                    <a:pt x="573" y="242"/>
                  </a:cubicBezTo>
                  <a:cubicBezTo>
                    <a:pt x="572" y="245"/>
                    <a:pt x="568" y="252"/>
                    <a:pt x="573" y="254"/>
                  </a:cubicBezTo>
                  <a:close/>
                  <a:moveTo>
                    <a:pt x="149" y="252"/>
                  </a:moveTo>
                  <a:cubicBezTo>
                    <a:pt x="149" y="252"/>
                    <a:pt x="150" y="252"/>
                    <a:pt x="151" y="252"/>
                  </a:cubicBezTo>
                  <a:cubicBezTo>
                    <a:pt x="150" y="247"/>
                    <a:pt x="148" y="245"/>
                    <a:pt x="145" y="243"/>
                  </a:cubicBezTo>
                  <a:cubicBezTo>
                    <a:pt x="142" y="246"/>
                    <a:pt x="147" y="250"/>
                    <a:pt x="149" y="252"/>
                  </a:cubicBezTo>
                  <a:close/>
                  <a:moveTo>
                    <a:pt x="290" y="243"/>
                  </a:moveTo>
                  <a:cubicBezTo>
                    <a:pt x="287" y="246"/>
                    <a:pt x="291" y="250"/>
                    <a:pt x="293" y="252"/>
                  </a:cubicBezTo>
                  <a:cubicBezTo>
                    <a:pt x="295" y="251"/>
                    <a:pt x="297" y="250"/>
                    <a:pt x="297" y="248"/>
                  </a:cubicBezTo>
                  <a:cubicBezTo>
                    <a:pt x="294" y="248"/>
                    <a:pt x="294" y="244"/>
                    <a:pt x="290" y="243"/>
                  </a:cubicBezTo>
                  <a:close/>
                  <a:moveTo>
                    <a:pt x="57" y="258"/>
                  </a:moveTo>
                  <a:cubicBezTo>
                    <a:pt x="56" y="253"/>
                    <a:pt x="55" y="247"/>
                    <a:pt x="52" y="244"/>
                  </a:cubicBezTo>
                  <a:cubicBezTo>
                    <a:pt x="54" y="247"/>
                    <a:pt x="52" y="256"/>
                    <a:pt x="57" y="258"/>
                  </a:cubicBezTo>
                  <a:close/>
                  <a:moveTo>
                    <a:pt x="230" y="245"/>
                  </a:moveTo>
                  <a:cubicBezTo>
                    <a:pt x="231" y="248"/>
                    <a:pt x="236" y="250"/>
                    <a:pt x="239" y="250"/>
                  </a:cubicBezTo>
                  <a:cubicBezTo>
                    <a:pt x="237" y="247"/>
                    <a:pt x="233" y="244"/>
                    <a:pt x="230" y="245"/>
                  </a:cubicBezTo>
                  <a:close/>
                  <a:moveTo>
                    <a:pt x="332" y="254"/>
                  </a:moveTo>
                  <a:cubicBezTo>
                    <a:pt x="339" y="257"/>
                    <a:pt x="344" y="261"/>
                    <a:pt x="350" y="264"/>
                  </a:cubicBezTo>
                  <a:cubicBezTo>
                    <a:pt x="352" y="261"/>
                    <a:pt x="348" y="258"/>
                    <a:pt x="347" y="256"/>
                  </a:cubicBezTo>
                  <a:cubicBezTo>
                    <a:pt x="344" y="252"/>
                    <a:pt x="342" y="247"/>
                    <a:pt x="339" y="244"/>
                  </a:cubicBezTo>
                  <a:cubicBezTo>
                    <a:pt x="337" y="248"/>
                    <a:pt x="334" y="250"/>
                    <a:pt x="332" y="254"/>
                  </a:cubicBezTo>
                  <a:close/>
                  <a:moveTo>
                    <a:pt x="452" y="245"/>
                  </a:moveTo>
                  <a:cubicBezTo>
                    <a:pt x="452" y="247"/>
                    <a:pt x="453" y="247"/>
                    <a:pt x="454" y="247"/>
                  </a:cubicBezTo>
                  <a:cubicBezTo>
                    <a:pt x="455" y="245"/>
                    <a:pt x="454" y="244"/>
                    <a:pt x="453" y="244"/>
                  </a:cubicBezTo>
                  <a:cubicBezTo>
                    <a:pt x="453" y="245"/>
                    <a:pt x="453" y="245"/>
                    <a:pt x="452" y="245"/>
                  </a:cubicBezTo>
                  <a:close/>
                  <a:moveTo>
                    <a:pt x="540" y="249"/>
                  </a:moveTo>
                  <a:cubicBezTo>
                    <a:pt x="542" y="251"/>
                    <a:pt x="544" y="253"/>
                    <a:pt x="547" y="254"/>
                  </a:cubicBezTo>
                  <a:cubicBezTo>
                    <a:pt x="548" y="251"/>
                    <a:pt x="548" y="251"/>
                    <a:pt x="548" y="249"/>
                  </a:cubicBezTo>
                  <a:cubicBezTo>
                    <a:pt x="546" y="248"/>
                    <a:pt x="544" y="245"/>
                    <a:pt x="541" y="244"/>
                  </a:cubicBezTo>
                  <a:cubicBezTo>
                    <a:pt x="541" y="246"/>
                    <a:pt x="540" y="247"/>
                    <a:pt x="540" y="249"/>
                  </a:cubicBezTo>
                  <a:close/>
                  <a:moveTo>
                    <a:pt x="240" y="252"/>
                  </a:moveTo>
                  <a:cubicBezTo>
                    <a:pt x="242" y="253"/>
                    <a:pt x="243" y="254"/>
                    <a:pt x="245" y="254"/>
                  </a:cubicBezTo>
                  <a:cubicBezTo>
                    <a:pt x="245" y="251"/>
                    <a:pt x="249" y="252"/>
                    <a:pt x="248" y="249"/>
                  </a:cubicBezTo>
                  <a:cubicBezTo>
                    <a:pt x="247" y="248"/>
                    <a:pt x="247" y="246"/>
                    <a:pt x="245" y="246"/>
                  </a:cubicBezTo>
                  <a:cubicBezTo>
                    <a:pt x="244" y="248"/>
                    <a:pt x="241" y="250"/>
                    <a:pt x="240" y="252"/>
                  </a:cubicBezTo>
                  <a:close/>
                  <a:moveTo>
                    <a:pt x="359" y="250"/>
                  </a:moveTo>
                  <a:cubicBezTo>
                    <a:pt x="359" y="247"/>
                    <a:pt x="355" y="246"/>
                    <a:pt x="354" y="246"/>
                  </a:cubicBezTo>
                  <a:cubicBezTo>
                    <a:pt x="356" y="247"/>
                    <a:pt x="356" y="250"/>
                    <a:pt x="359" y="250"/>
                  </a:cubicBezTo>
                  <a:close/>
                  <a:moveTo>
                    <a:pt x="370" y="248"/>
                  </a:moveTo>
                  <a:cubicBezTo>
                    <a:pt x="368" y="248"/>
                    <a:pt x="366" y="247"/>
                    <a:pt x="368" y="246"/>
                  </a:cubicBezTo>
                  <a:cubicBezTo>
                    <a:pt x="363" y="246"/>
                    <a:pt x="370" y="252"/>
                    <a:pt x="370" y="248"/>
                  </a:cubicBezTo>
                  <a:close/>
                  <a:moveTo>
                    <a:pt x="476" y="252"/>
                  </a:moveTo>
                  <a:cubicBezTo>
                    <a:pt x="477" y="254"/>
                    <a:pt x="477" y="255"/>
                    <a:pt x="479" y="255"/>
                  </a:cubicBezTo>
                  <a:cubicBezTo>
                    <a:pt x="480" y="253"/>
                    <a:pt x="481" y="251"/>
                    <a:pt x="482" y="248"/>
                  </a:cubicBezTo>
                  <a:cubicBezTo>
                    <a:pt x="480" y="248"/>
                    <a:pt x="480" y="246"/>
                    <a:pt x="478" y="246"/>
                  </a:cubicBezTo>
                  <a:cubicBezTo>
                    <a:pt x="478" y="249"/>
                    <a:pt x="476" y="249"/>
                    <a:pt x="476" y="252"/>
                  </a:cubicBezTo>
                  <a:close/>
                  <a:moveTo>
                    <a:pt x="614" y="268"/>
                  </a:moveTo>
                  <a:cubicBezTo>
                    <a:pt x="615" y="261"/>
                    <a:pt x="621" y="251"/>
                    <a:pt x="618" y="246"/>
                  </a:cubicBezTo>
                  <a:cubicBezTo>
                    <a:pt x="617" y="253"/>
                    <a:pt x="611" y="259"/>
                    <a:pt x="614" y="268"/>
                  </a:cubicBezTo>
                  <a:close/>
                  <a:moveTo>
                    <a:pt x="139" y="248"/>
                  </a:moveTo>
                  <a:cubicBezTo>
                    <a:pt x="141" y="248"/>
                    <a:pt x="141" y="249"/>
                    <a:pt x="142" y="249"/>
                  </a:cubicBezTo>
                  <a:cubicBezTo>
                    <a:pt x="142" y="247"/>
                    <a:pt x="141" y="247"/>
                    <a:pt x="140" y="246"/>
                  </a:cubicBezTo>
                  <a:cubicBezTo>
                    <a:pt x="140" y="247"/>
                    <a:pt x="139" y="247"/>
                    <a:pt x="139" y="248"/>
                  </a:cubicBezTo>
                  <a:close/>
                  <a:moveTo>
                    <a:pt x="197" y="249"/>
                  </a:moveTo>
                  <a:cubicBezTo>
                    <a:pt x="203" y="251"/>
                    <a:pt x="205" y="255"/>
                    <a:pt x="210" y="256"/>
                  </a:cubicBezTo>
                  <a:cubicBezTo>
                    <a:pt x="208" y="253"/>
                    <a:pt x="201" y="244"/>
                    <a:pt x="197" y="249"/>
                  </a:cubicBezTo>
                  <a:close/>
                  <a:moveTo>
                    <a:pt x="278" y="258"/>
                  </a:moveTo>
                  <a:cubicBezTo>
                    <a:pt x="278" y="256"/>
                    <a:pt x="280" y="255"/>
                    <a:pt x="280" y="253"/>
                  </a:cubicBezTo>
                  <a:cubicBezTo>
                    <a:pt x="278" y="249"/>
                    <a:pt x="273" y="248"/>
                    <a:pt x="269" y="247"/>
                  </a:cubicBezTo>
                  <a:cubicBezTo>
                    <a:pt x="268" y="252"/>
                    <a:pt x="274" y="255"/>
                    <a:pt x="278" y="258"/>
                  </a:cubicBezTo>
                  <a:close/>
                  <a:moveTo>
                    <a:pt x="410" y="252"/>
                  </a:moveTo>
                  <a:cubicBezTo>
                    <a:pt x="413" y="252"/>
                    <a:pt x="413" y="250"/>
                    <a:pt x="413" y="248"/>
                  </a:cubicBezTo>
                  <a:cubicBezTo>
                    <a:pt x="412" y="246"/>
                    <a:pt x="409" y="250"/>
                    <a:pt x="410" y="252"/>
                  </a:cubicBezTo>
                  <a:close/>
                  <a:moveTo>
                    <a:pt x="525" y="254"/>
                  </a:moveTo>
                  <a:cubicBezTo>
                    <a:pt x="523" y="250"/>
                    <a:pt x="520" y="249"/>
                    <a:pt x="517" y="247"/>
                  </a:cubicBezTo>
                  <a:cubicBezTo>
                    <a:pt x="517" y="250"/>
                    <a:pt x="522" y="252"/>
                    <a:pt x="525" y="254"/>
                  </a:cubicBezTo>
                  <a:close/>
                  <a:moveTo>
                    <a:pt x="308" y="254"/>
                  </a:moveTo>
                  <a:cubicBezTo>
                    <a:pt x="308" y="253"/>
                    <a:pt x="309" y="253"/>
                    <a:pt x="309" y="252"/>
                  </a:cubicBezTo>
                  <a:cubicBezTo>
                    <a:pt x="307" y="251"/>
                    <a:pt x="303" y="247"/>
                    <a:pt x="301" y="248"/>
                  </a:cubicBezTo>
                  <a:cubicBezTo>
                    <a:pt x="303" y="250"/>
                    <a:pt x="304" y="254"/>
                    <a:pt x="308" y="254"/>
                  </a:cubicBezTo>
                  <a:close/>
                  <a:moveTo>
                    <a:pt x="534" y="255"/>
                  </a:moveTo>
                  <a:cubicBezTo>
                    <a:pt x="537" y="252"/>
                    <a:pt x="532" y="250"/>
                    <a:pt x="531" y="248"/>
                  </a:cubicBezTo>
                  <a:cubicBezTo>
                    <a:pt x="528" y="251"/>
                    <a:pt x="530" y="255"/>
                    <a:pt x="534" y="255"/>
                  </a:cubicBezTo>
                  <a:close/>
                  <a:moveTo>
                    <a:pt x="233" y="255"/>
                  </a:moveTo>
                  <a:cubicBezTo>
                    <a:pt x="235" y="255"/>
                    <a:pt x="236" y="254"/>
                    <a:pt x="236" y="252"/>
                  </a:cubicBezTo>
                  <a:cubicBezTo>
                    <a:pt x="233" y="251"/>
                    <a:pt x="231" y="250"/>
                    <a:pt x="228" y="249"/>
                  </a:cubicBezTo>
                  <a:cubicBezTo>
                    <a:pt x="229" y="251"/>
                    <a:pt x="231" y="253"/>
                    <a:pt x="233" y="255"/>
                  </a:cubicBezTo>
                  <a:close/>
                  <a:moveTo>
                    <a:pt x="459" y="252"/>
                  </a:moveTo>
                  <a:cubicBezTo>
                    <a:pt x="462" y="252"/>
                    <a:pt x="466" y="258"/>
                    <a:pt x="468" y="256"/>
                  </a:cubicBezTo>
                  <a:cubicBezTo>
                    <a:pt x="467" y="254"/>
                    <a:pt x="462" y="251"/>
                    <a:pt x="459" y="249"/>
                  </a:cubicBezTo>
                  <a:cubicBezTo>
                    <a:pt x="459" y="250"/>
                    <a:pt x="459" y="251"/>
                    <a:pt x="459" y="252"/>
                  </a:cubicBezTo>
                  <a:close/>
                  <a:moveTo>
                    <a:pt x="256" y="252"/>
                  </a:moveTo>
                  <a:cubicBezTo>
                    <a:pt x="258" y="252"/>
                    <a:pt x="259" y="252"/>
                    <a:pt x="259" y="251"/>
                  </a:cubicBezTo>
                  <a:cubicBezTo>
                    <a:pt x="257" y="251"/>
                    <a:pt x="257" y="249"/>
                    <a:pt x="255" y="249"/>
                  </a:cubicBezTo>
                  <a:cubicBezTo>
                    <a:pt x="255" y="251"/>
                    <a:pt x="257" y="251"/>
                    <a:pt x="256" y="252"/>
                  </a:cubicBezTo>
                  <a:close/>
                  <a:moveTo>
                    <a:pt x="448" y="260"/>
                  </a:moveTo>
                  <a:cubicBezTo>
                    <a:pt x="450" y="257"/>
                    <a:pt x="451" y="254"/>
                    <a:pt x="452" y="251"/>
                  </a:cubicBezTo>
                  <a:cubicBezTo>
                    <a:pt x="445" y="246"/>
                    <a:pt x="442" y="258"/>
                    <a:pt x="448" y="260"/>
                  </a:cubicBezTo>
                  <a:close/>
                  <a:moveTo>
                    <a:pt x="414" y="254"/>
                  </a:moveTo>
                  <a:cubicBezTo>
                    <a:pt x="416" y="256"/>
                    <a:pt x="419" y="257"/>
                    <a:pt x="421" y="254"/>
                  </a:cubicBezTo>
                  <a:cubicBezTo>
                    <a:pt x="420" y="250"/>
                    <a:pt x="415" y="249"/>
                    <a:pt x="414" y="254"/>
                  </a:cubicBezTo>
                  <a:close/>
                  <a:moveTo>
                    <a:pt x="501" y="255"/>
                  </a:moveTo>
                  <a:cubicBezTo>
                    <a:pt x="499" y="253"/>
                    <a:pt x="499" y="250"/>
                    <a:pt x="495" y="250"/>
                  </a:cubicBezTo>
                  <a:cubicBezTo>
                    <a:pt x="496" y="253"/>
                    <a:pt x="498" y="254"/>
                    <a:pt x="501" y="255"/>
                  </a:cubicBezTo>
                  <a:close/>
                  <a:moveTo>
                    <a:pt x="509" y="260"/>
                  </a:moveTo>
                  <a:cubicBezTo>
                    <a:pt x="509" y="257"/>
                    <a:pt x="509" y="256"/>
                    <a:pt x="512" y="255"/>
                  </a:cubicBezTo>
                  <a:cubicBezTo>
                    <a:pt x="510" y="254"/>
                    <a:pt x="512" y="250"/>
                    <a:pt x="509" y="250"/>
                  </a:cubicBezTo>
                  <a:cubicBezTo>
                    <a:pt x="509" y="253"/>
                    <a:pt x="505" y="258"/>
                    <a:pt x="509" y="260"/>
                  </a:cubicBezTo>
                  <a:close/>
                  <a:moveTo>
                    <a:pt x="580" y="293"/>
                  </a:moveTo>
                  <a:cubicBezTo>
                    <a:pt x="581" y="286"/>
                    <a:pt x="583" y="278"/>
                    <a:pt x="586" y="272"/>
                  </a:cubicBezTo>
                  <a:cubicBezTo>
                    <a:pt x="587" y="265"/>
                    <a:pt x="592" y="256"/>
                    <a:pt x="591" y="250"/>
                  </a:cubicBezTo>
                  <a:cubicBezTo>
                    <a:pt x="586" y="264"/>
                    <a:pt x="579" y="280"/>
                    <a:pt x="580" y="293"/>
                  </a:cubicBezTo>
                  <a:close/>
                  <a:moveTo>
                    <a:pt x="74" y="269"/>
                  </a:moveTo>
                  <a:cubicBezTo>
                    <a:pt x="74" y="267"/>
                    <a:pt x="77" y="268"/>
                    <a:pt x="78" y="267"/>
                  </a:cubicBezTo>
                  <a:cubicBezTo>
                    <a:pt x="74" y="261"/>
                    <a:pt x="67" y="254"/>
                    <a:pt x="60" y="252"/>
                  </a:cubicBezTo>
                  <a:cubicBezTo>
                    <a:pt x="61" y="261"/>
                    <a:pt x="67" y="266"/>
                    <a:pt x="74" y="269"/>
                  </a:cubicBezTo>
                  <a:close/>
                  <a:moveTo>
                    <a:pt x="127" y="254"/>
                  </a:moveTo>
                  <a:cubicBezTo>
                    <a:pt x="128" y="254"/>
                    <a:pt x="127" y="252"/>
                    <a:pt x="128" y="251"/>
                  </a:cubicBezTo>
                  <a:cubicBezTo>
                    <a:pt x="127" y="251"/>
                    <a:pt x="126" y="251"/>
                    <a:pt x="126" y="251"/>
                  </a:cubicBezTo>
                  <a:cubicBezTo>
                    <a:pt x="126" y="252"/>
                    <a:pt x="125" y="255"/>
                    <a:pt x="127" y="254"/>
                  </a:cubicBezTo>
                  <a:close/>
                  <a:moveTo>
                    <a:pt x="190" y="254"/>
                  </a:moveTo>
                  <a:cubicBezTo>
                    <a:pt x="196" y="255"/>
                    <a:pt x="199" y="260"/>
                    <a:pt x="205" y="261"/>
                  </a:cubicBezTo>
                  <a:cubicBezTo>
                    <a:pt x="205" y="260"/>
                    <a:pt x="207" y="260"/>
                    <a:pt x="207" y="258"/>
                  </a:cubicBezTo>
                  <a:cubicBezTo>
                    <a:pt x="202" y="257"/>
                    <a:pt x="195" y="247"/>
                    <a:pt x="190" y="254"/>
                  </a:cubicBezTo>
                  <a:close/>
                  <a:moveTo>
                    <a:pt x="485" y="263"/>
                  </a:moveTo>
                  <a:cubicBezTo>
                    <a:pt x="486" y="260"/>
                    <a:pt x="488" y="257"/>
                    <a:pt x="489" y="253"/>
                  </a:cubicBezTo>
                  <a:cubicBezTo>
                    <a:pt x="487" y="253"/>
                    <a:pt x="488" y="251"/>
                    <a:pt x="485" y="251"/>
                  </a:cubicBezTo>
                  <a:cubicBezTo>
                    <a:pt x="485" y="255"/>
                    <a:pt x="480" y="260"/>
                    <a:pt x="485" y="263"/>
                  </a:cubicBezTo>
                  <a:close/>
                  <a:moveTo>
                    <a:pt x="39" y="255"/>
                  </a:moveTo>
                  <a:cubicBezTo>
                    <a:pt x="41" y="257"/>
                    <a:pt x="40" y="262"/>
                    <a:pt x="42" y="263"/>
                  </a:cubicBezTo>
                  <a:cubicBezTo>
                    <a:pt x="41" y="259"/>
                    <a:pt x="45" y="254"/>
                    <a:pt x="41" y="252"/>
                  </a:cubicBezTo>
                  <a:cubicBezTo>
                    <a:pt x="41" y="254"/>
                    <a:pt x="40" y="254"/>
                    <a:pt x="39" y="255"/>
                  </a:cubicBezTo>
                  <a:close/>
                  <a:moveTo>
                    <a:pt x="121" y="259"/>
                  </a:moveTo>
                  <a:cubicBezTo>
                    <a:pt x="121" y="257"/>
                    <a:pt x="120" y="257"/>
                    <a:pt x="120" y="255"/>
                  </a:cubicBezTo>
                  <a:cubicBezTo>
                    <a:pt x="116" y="256"/>
                    <a:pt x="115" y="250"/>
                    <a:pt x="111" y="252"/>
                  </a:cubicBezTo>
                  <a:cubicBezTo>
                    <a:pt x="114" y="255"/>
                    <a:pt x="117" y="257"/>
                    <a:pt x="121" y="259"/>
                  </a:cubicBezTo>
                  <a:close/>
                  <a:moveTo>
                    <a:pt x="299" y="259"/>
                  </a:moveTo>
                  <a:cubicBezTo>
                    <a:pt x="301" y="259"/>
                    <a:pt x="301" y="258"/>
                    <a:pt x="303" y="258"/>
                  </a:cubicBezTo>
                  <a:cubicBezTo>
                    <a:pt x="302" y="256"/>
                    <a:pt x="302" y="256"/>
                    <a:pt x="303" y="254"/>
                  </a:cubicBezTo>
                  <a:cubicBezTo>
                    <a:pt x="299" y="254"/>
                    <a:pt x="300" y="251"/>
                    <a:pt x="296" y="252"/>
                  </a:cubicBezTo>
                  <a:cubicBezTo>
                    <a:pt x="294" y="256"/>
                    <a:pt x="298" y="256"/>
                    <a:pt x="299" y="259"/>
                  </a:cubicBezTo>
                  <a:close/>
                  <a:moveTo>
                    <a:pt x="362" y="252"/>
                  </a:moveTo>
                  <a:cubicBezTo>
                    <a:pt x="362" y="255"/>
                    <a:pt x="363" y="253"/>
                    <a:pt x="365" y="254"/>
                  </a:cubicBezTo>
                  <a:cubicBezTo>
                    <a:pt x="366" y="252"/>
                    <a:pt x="363" y="251"/>
                    <a:pt x="362" y="252"/>
                  </a:cubicBezTo>
                  <a:close/>
                  <a:moveTo>
                    <a:pt x="566" y="255"/>
                  </a:moveTo>
                  <a:cubicBezTo>
                    <a:pt x="566" y="253"/>
                    <a:pt x="564" y="252"/>
                    <a:pt x="562" y="252"/>
                  </a:cubicBezTo>
                  <a:cubicBezTo>
                    <a:pt x="562" y="254"/>
                    <a:pt x="564" y="256"/>
                    <a:pt x="566" y="255"/>
                  </a:cubicBezTo>
                  <a:close/>
                  <a:moveTo>
                    <a:pt x="248" y="256"/>
                  </a:moveTo>
                  <a:cubicBezTo>
                    <a:pt x="250" y="258"/>
                    <a:pt x="253" y="258"/>
                    <a:pt x="255" y="256"/>
                  </a:cubicBezTo>
                  <a:cubicBezTo>
                    <a:pt x="254" y="254"/>
                    <a:pt x="253" y="253"/>
                    <a:pt x="251" y="252"/>
                  </a:cubicBezTo>
                  <a:cubicBezTo>
                    <a:pt x="250" y="254"/>
                    <a:pt x="249" y="254"/>
                    <a:pt x="248" y="256"/>
                  </a:cubicBezTo>
                  <a:close/>
                  <a:moveTo>
                    <a:pt x="550" y="257"/>
                  </a:moveTo>
                  <a:cubicBezTo>
                    <a:pt x="552" y="258"/>
                    <a:pt x="552" y="260"/>
                    <a:pt x="554" y="260"/>
                  </a:cubicBezTo>
                  <a:cubicBezTo>
                    <a:pt x="554" y="258"/>
                    <a:pt x="554" y="256"/>
                    <a:pt x="555" y="254"/>
                  </a:cubicBezTo>
                  <a:cubicBezTo>
                    <a:pt x="553" y="254"/>
                    <a:pt x="554" y="252"/>
                    <a:pt x="552" y="252"/>
                  </a:cubicBezTo>
                  <a:cubicBezTo>
                    <a:pt x="551" y="254"/>
                    <a:pt x="550" y="255"/>
                    <a:pt x="550" y="257"/>
                  </a:cubicBezTo>
                  <a:close/>
                  <a:moveTo>
                    <a:pt x="169" y="253"/>
                  </a:moveTo>
                  <a:cubicBezTo>
                    <a:pt x="168" y="255"/>
                    <a:pt x="166" y="256"/>
                    <a:pt x="163" y="257"/>
                  </a:cubicBezTo>
                  <a:cubicBezTo>
                    <a:pt x="163" y="255"/>
                    <a:pt x="162" y="254"/>
                    <a:pt x="160" y="254"/>
                  </a:cubicBezTo>
                  <a:cubicBezTo>
                    <a:pt x="163" y="262"/>
                    <a:pt x="173" y="266"/>
                    <a:pt x="179" y="258"/>
                  </a:cubicBezTo>
                  <a:cubicBezTo>
                    <a:pt x="174" y="257"/>
                    <a:pt x="173" y="254"/>
                    <a:pt x="169" y="253"/>
                  </a:cubicBezTo>
                  <a:close/>
                  <a:moveTo>
                    <a:pt x="375" y="255"/>
                  </a:moveTo>
                  <a:cubicBezTo>
                    <a:pt x="382" y="257"/>
                    <a:pt x="388" y="267"/>
                    <a:pt x="395" y="265"/>
                  </a:cubicBezTo>
                  <a:cubicBezTo>
                    <a:pt x="390" y="259"/>
                    <a:pt x="383" y="256"/>
                    <a:pt x="376" y="253"/>
                  </a:cubicBezTo>
                  <a:cubicBezTo>
                    <a:pt x="376" y="254"/>
                    <a:pt x="374" y="254"/>
                    <a:pt x="375" y="255"/>
                  </a:cubicBezTo>
                  <a:close/>
                  <a:moveTo>
                    <a:pt x="261" y="256"/>
                  </a:moveTo>
                  <a:cubicBezTo>
                    <a:pt x="265" y="260"/>
                    <a:pt x="267" y="264"/>
                    <a:pt x="272" y="267"/>
                  </a:cubicBezTo>
                  <a:cubicBezTo>
                    <a:pt x="274" y="262"/>
                    <a:pt x="266" y="257"/>
                    <a:pt x="262" y="254"/>
                  </a:cubicBezTo>
                  <a:cubicBezTo>
                    <a:pt x="262" y="255"/>
                    <a:pt x="261" y="255"/>
                    <a:pt x="261" y="256"/>
                  </a:cubicBezTo>
                  <a:close/>
                  <a:moveTo>
                    <a:pt x="355" y="256"/>
                  </a:moveTo>
                  <a:cubicBezTo>
                    <a:pt x="355" y="255"/>
                    <a:pt x="356" y="255"/>
                    <a:pt x="356" y="254"/>
                  </a:cubicBezTo>
                  <a:cubicBezTo>
                    <a:pt x="356" y="254"/>
                    <a:pt x="353" y="253"/>
                    <a:pt x="353" y="254"/>
                  </a:cubicBezTo>
                  <a:cubicBezTo>
                    <a:pt x="354" y="254"/>
                    <a:pt x="353" y="256"/>
                    <a:pt x="355" y="256"/>
                  </a:cubicBezTo>
                  <a:close/>
                  <a:moveTo>
                    <a:pt x="631" y="266"/>
                  </a:moveTo>
                  <a:cubicBezTo>
                    <a:pt x="633" y="261"/>
                    <a:pt x="634" y="257"/>
                    <a:pt x="632" y="254"/>
                  </a:cubicBezTo>
                  <a:cubicBezTo>
                    <a:pt x="632" y="258"/>
                    <a:pt x="629" y="262"/>
                    <a:pt x="631" y="266"/>
                  </a:cubicBezTo>
                  <a:close/>
                  <a:moveTo>
                    <a:pt x="236" y="259"/>
                  </a:moveTo>
                  <a:cubicBezTo>
                    <a:pt x="239" y="259"/>
                    <a:pt x="241" y="258"/>
                    <a:pt x="242" y="255"/>
                  </a:cubicBezTo>
                  <a:cubicBezTo>
                    <a:pt x="239" y="253"/>
                    <a:pt x="236" y="256"/>
                    <a:pt x="236" y="259"/>
                  </a:cubicBezTo>
                  <a:close/>
                  <a:moveTo>
                    <a:pt x="406" y="257"/>
                  </a:moveTo>
                  <a:cubicBezTo>
                    <a:pt x="407" y="256"/>
                    <a:pt x="409" y="255"/>
                    <a:pt x="406" y="254"/>
                  </a:cubicBezTo>
                  <a:cubicBezTo>
                    <a:pt x="406" y="255"/>
                    <a:pt x="405" y="257"/>
                    <a:pt x="406" y="257"/>
                  </a:cubicBezTo>
                  <a:close/>
                  <a:moveTo>
                    <a:pt x="200" y="266"/>
                  </a:moveTo>
                  <a:cubicBezTo>
                    <a:pt x="200" y="265"/>
                    <a:pt x="202" y="265"/>
                    <a:pt x="203" y="264"/>
                  </a:cubicBezTo>
                  <a:cubicBezTo>
                    <a:pt x="200" y="259"/>
                    <a:pt x="192" y="259"/>
                    <a:pt x="188" y="255"/>
                  </a:cubicBezTo>
                  <a:cubicBezTo>
                    <a:pt x="192" y="259"/>
                    <a:pt x="196" y="262"/>
                    <a:pt x="200" y="266"/>
                  </a:cubicBezTo>
                  <a:close/>
                  <a:moveTo>
                    <a:pt x="285" y="263"/>
                  </a:moveTo>
                  <a:cubicBezTo>
                    <a:pt x="286" y="261"/>
                    <a:pt x="288" y="260"/>
                    <a:pt x="289" y="258"/>
                  </a:cubicBezTo>
                  <a:cubicBezTo>
                    <a:pt x="286" y="258"/>
                    <a:pt x="285" y="256"/>
                    <a:pt x="284" y="255"/>
                  </a:cubicBezTo>
                  <a:cubicBezTo>
                    <a:pt x="281" y="257"/>
                    <a:pt x="280" y="262"/>
                    <a:pt x="285" y="263"/>
                  </a:cubicBezTo>
                  <a:close/>
                  <a:moveTo>
                    <a:pt x="399" y="258"/>
                  </a:moveTo>
                  <a:cubicBezTo>
                    <a:pt x="400" y="256"/>
                    <a:pt x="395" y="254"/>
                    <a:pt x="393" y="255"/>
                  </a:cubicBezTo>
                  <a:cubicBezTo>
                    <a:pt x="395" y="256"/>
                    <a:pt x="396" y="258"/>
                    <a:pt x="399" y="258"/>
                  </a:cubicBezTo>
                  <a:close/>
                  <a:moveTo>
                    <a:pt x="110" y="258"/>
                  </a:moveTo>
                  <a:cubicBezTo>
                    <a:pt x="108" y="258"/>
                    <a:pt x="107" y="254"/>
                    <a:pt x="106" y="256"/>
                  </a:cubicBezTo>
                  <a:cubicBezTo>
                    <a:pt x="107" y="256"/>
                    <a:pt x="109" y="259"/>
                    <a:pt x="110" y="258"/>
                  </a:cubicBezTo>
                  <a:close/>
                  <a:moveTo>
                    <a:pt x="455" y="264"/>
                  </a:moveTo>
                  <a:cubicBezTo>
                    <a:pt x="457" y="266"/>
                    <a:pt x="460" y="271"/>
                    <a:pt x="463" y="269"/>
                  </a:cubicBezTo>
                  <a:cubicBezTo>
                    <a:pt x="462" y="267"/>
                    <a:pt x="466" y="264"/>
                    <a:pt x="466" y="259"/>
                  </a:cubicBezTo>
                  <a:cubicBezTo>
                    <a:pt x="461" y="260"/>
                    <a:pt x="461" y="256"/>
                    <a:pt x="457" y="255"/>
                  </a:cubicBezTo>
                  <a:cubicBezTo>
                    <a:pt x="457" y="258"/>
                    <a:pt x="455" y="260"/>
                    <a:pt x="455" y="264"/>
                  </a:cubicBezTo>
                  <a:close/>
                  <a:moveTo>
                    <a:pt x="516" y="268"/>
                  </a:moveTo>
                  <a:cubicBezTo>
                    <a:pt x="518" y="267"/>
                    <a:pt x="518" y="269"/>
                    <a:pt x="519" y="269"/>
                  </a:cubicBezTo>
                  <a:cubicBezTo>
                    <a:pt x="520" y="266"/>
                    <a:pt x="522" y="263"/>
                    <a:pt x="523" y="260"/>
                  </a:cubicBezTo>
                  <a:cubicBezTo>
                    <a:pt x="521" y="259"/>
                    <a:pt x="519" y="256"/>
                    <a:pt x="516" y="255"/>
                  </a:cubicBezTo>
                  <a:cubicBezTo>
                    <a:pt x="517" y="261"/>
                    <a:pt x="517" y="263"/>
                    <a:pt x="516" y="268"/>
                  </a:cubicBezTo>
                  <a:close/>
                  <a:moveTo>
                    <a:pt x="528" y="258"/>
                  </a:moveTo>
                  <a:cubicBezTo>
                    <a:pt x="530" y="258"/>
                    <a:pt x="532" y="260"/>
                    <a:pt x="533" y="259"/>
                  </a:cubicBezTo>
                  <a:cubicBezTo>
                    <a:pt x="531" y="258"/>
                    <a:pt x="531" y="255"/>
                    <a:pt x="528" y="255"/>
                  </a:cubicBezTo>
                  <a:cubicBezTo>
                    <a:pt x="528" y="256"/>
                    <a:pt x="528" y="257"/>
                    <a:pt x="528" y="258"/>
                  </a:cubicBezTo>
                  <a:close/>
                  <a:moveTo>
                    <a:pt x="46" y="266"/>
                  </a:moveTo>
                  <a:cubicBezTo>
                    <a:pt x="49" y="267"/>
                    <a:pt x="51" y="270"/>
                    <a:pt x="55" y="271"/>
                  </a:cubicBezTo>
                  <a:cubicBezTo>
                    <a:pt x="52" y="266"/>
                    <a:pt x="54" y="256"/>
                    <a:pt x="46" y="256"/>
                  </a:cubicBezTo>
                  <a:cubicBezTo>
                    <a:pt x="46" y="261"/>
                    <a:pt x="46" y="261"/>
                    <a:pt x="46" y="266"/>
                  </a:cubicBezTo>
                  <a:close/>
                  <a:moveTo>
                    <a:pt x="330" y="257"/>
                  </a:moveTo>
                  <a:cubicBezTo>
                    <a:pt x="333" y="262"/>
                    <a:pt x="339" y="265"/>
                    <a:pt x="344" y="268"/>
                  </a:cubicBezTo>
                  <a:cubicBezTo>
                    <a:pt x="344" y="266"/>
                    <a:pt x="346" y="267"/>
                    <a:pt x="346" y="265"/>
                  </a:cubicBezTo>
                  <a:cubicBezTo>
                    <a:pt x="340" y="263"/>
                    <a:pt x="335" y="257"/>
                    <a:pt x="330" y="257"/>
                  </a:cubicBezTo>
                  <a:close/>
                  <a:moveTo>
                    <a:pt x="492" y="257"/>
                  </a:moveTo>
                  <a:cubicBezTo>
                    <a:pt x="492" y="261"/>
                    <a:pt x="489" y="262"/>
                    <a:pt x="490" y="266"/>
                  </a:cubicBezTo>
                  <a:cubicBezTo>
                    <a:pt x="492" y="267"/>
                    <a:pt x="492" y="270"/>
                    <a:pt x="496" y="270"/>
                  </a:cubicBezTo>
                  <a:cubicBezTo>
                    <a:pt x="496" y="267"/>
                    <a:pt x="498" y="265"/>
                    <a:pt x="499" y="262"/>
                  </a:cubicBezTo>
                  <a:cubicBezTo>
                    <a:pt x="498" y="259"/>
                    <a:pt x="496" y="258"/>
                    <a:pt x="496" y="256"/>
                  </a:cubicBezTo>
                  <a:cubicBezTo>
                    <a:pt x="495" y="257"/>
                    <a:pt x="493" y="256"/>
                    <a:pt x="492" y="257"/>
                  </a:cubicBezTo>
                  <a:close/>
                  <a:moveTo>
                    <a:pt x="572" y="259"/>
                  </a:moveTo>
                  <a:cubicBezTo>
                    <a:pt x="572" y="257"/>
                    <a:pt x="570" y="256"/>
                    <a:pt x="569" y="256"/>
                  </a:cubicBezTo>
                  <a:cubicBezTo>
                    <a:pt x="569" y="258"/>
                    <a:pt x="570" y="259"/>
                    <a:pt x="572" y="259"/>
                  </a:cubicBezTo>
                  <a:close/>
                  <a:moveTo>
                    <a:pt x="537" y="258"/>
                  </a:moveTo>
                  <a:cubicBezTo>
                    <a:pt x="538" y="260"/>
                    <a:pt x="540" y="262"/>
                    <a:pt x="543" y="263"/>
                  </a:cubicBezTo>
                  <a:cubicBezTo>
                    <a:pt x="542" y="260"/>
                    <a:pt x="539" y="260"/>
                    <a:pt x="540" y="257"/>
                  </a:cubicBezTo>
                  <a:cubicBezTo>
                    <a:pt x="539" y="257"/>
                    <a:pt x="538" y="257"/>
                    <a:pt x="538" y="257"/>
                  </a:cubicBezTo>
                  <a:cubicBezTo>
                    <a:pt x="538" y="257"/>
                    <a:pt x="538" y="258"/>
                    <a:pt x="537" y="258"/>
                  </a:cubicBezTo>
                  <a:close/>
                  <a:moveTo>
                    <a:pt x="239" y="263"/>
                  </a:moveTo>
                  <a:cubicBezTo>
                    <a:pt x="242" y="264"/>
                    <a:pt x="242" y="267"/>
                    <a:pt x="245" y="266"/>
                  </a:cubicBezTo>
                  <a:cubicBezTo>
                    <a:pt x="246" y="264"/>
                    <a:pt x="247" y="262"/>
                    <a:pt x="250" y="261"/>
                  </a:cubicBezTo>
                  <a:cubicBezTo>
                    <a:pt x="247" y="255"/>
                    <a:pt x="242" y="259"/>
                    <a:pt x="239" y="263"/>
                  </a:cubicBezTo>
                  <a:close/>
                  <a:moveTo>
                    <a:pt x="409" y="260"/>
                  </a:moveTo>
                  <a:cubicBezTo>
                    <a:pt x="412" y="259"/>
                    <a:pt x="413" y="264"/>
                    <a:pt x="416" y="263"/>
                  </a:cubicBezTo>
                  <a:cubicBezTo>
                    <a:pt x="415" y="260"/>
                    <a:pt x="413" y="258"/>
                    <a:pt x="410" y="257"/>
                  </a:cubicBezTo>
                  <a:cubicBezTo>
                    <a:pt x="410" y="258"/>
                    <a:pt x="408" y="258"/>
                    <a:pt x="409" y="260"/>
                  </a:cubicBezTo>
                  <a:close/>
                  <a:moveTo>
                    <a:pt x="138" y="261"/>
                  </a:moveTo>
                  <a:cubicBezTo>
                    <a:pt x="139" y="259"/>
                    <a:pt x="137" y="258"/>
                    <a:pt x="135" y="258"/>
                  </a:cubicBezTo>
                  <a:cubicBezTo>
                    <a:pt x="135" y="260"/>
                    <a:pt x="136" y="261"/>
                    <a:pt x="138" y="261"/>
                  </a:cubicBezTo>
                  <a:close/>
                  <a:moveTo>
                    <a:pt x="312" y="262"/>
                  </a:moveTo>
                  <a:cubicBezTo>
                    <a:pt x="313" y="262"/>
                    <a:pt x="315" y="259"/>
                    <a:pt x="314" y="258"/>
                  </a:cubicBezTo>
                  <a:cubicBezTo>
                    <a:pt x="314" y="259"/>
                    <a:pt x="312" y="260"/>
                    <a:pt x="312" y="262"/>
                  </a:cubicBezTo>
                  <a:close/>
                  <a:moveTo>
                    <a:pt x="316" y="267"/>
                  </a:moveTo>
                  <a:cubicBezTo>
                    <a:pt x="320" y="266"/>
                    <a:pt x="320" y="262"/>
                    <a:pt x="323" y="260"/>
                  </a:cubicBezTo>
                  <a:cubicBezTo>
                    <a:pt x="322" y="260"/>
                    <a:pt x="322" y="258"/>
                    <a:pt x="320" y="258"/>
                  </a:cubicBezTo>
                  <a:cubicBezTo>
                    <a:pt x="319" y="261"/>
                    <a:pt x="315" y="263"/>
                    <a:pt x="316" y="267"/>
                  </a:cubicBezTo>
                  <a:close/>
                  <a:moveTo>
                    <a:pt x="369" y="259"/>
                  </a:moveTo>
                  <a:cubicBezTo>
                    <a:pt x="371" y="259"/>
                    <a:pt x="371" y="261"/>
                    <a:pt x="372" y="260"/>
                  </a:cubicBezTo>
                  <a:cubicBezTo>
                    <a:pt x="373" y="259"/>
                    <a:pt x="371" y="258"/>
                    <a:pt x="371" y="258"/>
                  </a:cubicBezTo>
                  <a:cubicBezTo>
                    <a:pt x="371" y="259"/>
                    <a:pt x="370" y="258"/>
                    <a:pt x="369" y="259"/>
                  </a:cubicBezTo>
                  <a:close/>
                  <a:moveTo>
                    <a:pt x="558" y="263"/>
                  </a:moveTo>
                  <a:cubicBezTo>
                    <a:pt x="559" y="263"/>
                    <a:pt x="560" y="265"/>
                    <a:pt x="562" y="265"/>
                  </a:cubicBezTo>
                  <a:cubicBezTo>
                    <a:pt x="564" y="262"/>
                    <a:pt x="562" y="259"/>
                    <a:pt x="560" y="258"/>
                  </a:cubicBezTo>
                  <a:cubicBezTo>
                    <a:pt x="559" y="260"/>
                    <a:pt x="558" y="261"/>
                    <a:pt x="558" y="263"/>
                  </a:cubicBezTo>
                  <a:close/>
                  <a:moveTo>
                    <a:pt x="256" y="261"/>
                  </a:moveTo>
                  <a:cubicBezTo>
                    <a:pt x="258" y="261"/>
                    <a:pt x="259" y="263"/>
                    <a:pt x="261" y="263"/>
                  </a:cubicBezTo>
                  <a:cubicBezTo>
                    <a:pt x="261" y="261"/>
                    <a:pt x="259" y="259"/>
                    <a:pt x="257" y="258"/>
                  </a:cubicBezTo>
                  <a:cubicBezTo>
                    <a:pt x="257" y="260"/>
                    <a:pt x="255" y="259"/>
                    <a:pt x="256" y="261"/>
                  </a:cubicBezTo>
                  <a:close/>
                  <a:moveTo>
                    <a:pt x="165" y="266"/>
                  </a:moveTo>
                  <a:cubicBezTo>
                    <a:pt x="162" y="264"/>
                    <a:pt x="160" y="260"/>
                    <a:pt x="155" y="259"/>
                  </a:cubicBezTo>
                  <a:cubicBezTo>
                    <a:pt x="157" y="262"/>
                    <a:pt x="162" y="266"/>
                    <a:pt x="165" y="266"/>
                  </a:cubicBezTo>
                  <a:close/>
                  <a:moveTo>
                    <a:pt x="303" y="260"/>
                  </a:moveTo>
                  <a:cubicBezTo>
                    <a:pt x="303" y="264"/>
                    <a:pt x="306" y="261"/>
                    <a:pt x="306" y="259"/>
                  </a:cubicBezTo>
                  <a:cubicBezTo>
                    <a:pt x="304" y="259"/>
                    <a:pt x="305" y="261"/>
                    <a:pt x="303" y="260"/>
                  </a:cubicBezTo>
                  <a:close/>
                  <a:moveTo>
                    <a:pt x="288" y="265"/>
                  </a:moveTo>
                  <a:cubicBezTo>
                    <a:pt x="289" y="265"/>
                    <a:pt x="289" y="266"/>
                    <a:pt x="290" y="266"/>
                  </a:cubicBezTo>
                  <a:cubicBezTo>
                    <a:pt x="293" y="267"/>
                    <a:pt x="292" y="264"/>
                    <a:pt x="295" y="264"/>
                  </a:cubicBezTo>
                  <a:cubicBezTo>
                    <a:pt x="294" y="257"/>
                    <a:pt x="288" y="260"/>
                    <a:pt x="288" y="265"/>
                  </a:cubicBezTo>
                  <a:close/>
                  <a:moveTo>
                    <a:pt x="476" y="263"/>
                  </a:moveTo>
                  <a:cubicBezTo>
                    <a:pt x="477" y="261"/>
                    <a:pt x="475" y="260"/>
                    <a:pt x="473" y="260"/>
                  </a:cubicBezTo>
                  <a:cubicBezTo>
                    <a:pt x="473" y="262"/>
                    <a:pt x="474" y="263"/>
                    <a:pt x="476" y="263"/>
                  </a:cubicBezTo>
                  <a:close/>
                  <a:moveTo>
                    <a:pt x="592" y="310"/>
                  </a:moveTo>
                  <a:cubicBezTo>
                    <a:pt x="597" y="309"/>
                    <a:pt x="594" y="300"/>
                    <a:pt x="599" y="296"/>
                  </a:cubicBezTo>
                  <a:cubicBezTo>
                    <a:pt x="598" y="292"/>
                    <a:pt x="600" y="291"/>
                    <a:pt x="601" y="288"/>
                  </a:cubicBezTo>
                  <a:cubicBezTo>
                    <a:pt x="601" y="277"/>
                    <a:pt x="610" y="271"/>
                    <a:pt x="608" y="260"/>
                  </a:cubicBezTo>
                  <a:cubicBezTo>
                    <a:pt x="601" y="274"/>
                    <a:pt x="596" y="295"/>
                    <a:pt x="592" y="310"/>
                  </a:cubicBezTo>
                  <a:close/>
                  <a:moveTo>
                    <a:pt x="223" y="262"/>
                  </a:moveTo>
                  <a:cubicBezTo>
                    <a:pt x="223" y="263"/>
                    <a:pt x="224" y="264"/>
                    <a:pt x="226" y="265"/>
                  </a:cubicBezTo>
                  <a:cubicBezTo>
                    <a:pt x="226" y="264"/>
                    <a:pt x="227" y="264"/>
                    <a:pt x="227" y="263"/>
                  </a:cubicBezTo>
                  <a:cubicBezTo>
                    <a:pt x="227" y="261"/>
                    <a:pt x="225" y="260"/>
                    <a:pt x="223" y="262"/>
                  </a:cubicBezTo>
                  <a:close/>
                  <a:moveTo>
                    <a:pt x="389" y="271"/>
                  </a:moveTo>
                  <a:cubicBezTo>
                    <a:pt x="390" y="271"/>
                    <a:pt x="390" y="270"/>
                    <a:pt x="391" y="270"/>
                  </a:cubicBezTo>
                  <a:cubicBezTo>
                    <a:pt x="388" y="265"/>
                    <a:pt x="381" y="262"/>
                    <a:pt x="377" y="261"/>
                  </a:cubicBezTo>
                  <a:cubicBezTo>
                    <a:pt x="380" y="266"/>
                    <a:pt x="385" y="269"/>
                    <a:pt x="389" y="271"/>
                  </a:cubicBezTo>
                  <a:close/>
                  <a:moveTo>
                    <a:pt x="448" y="263"/>
                  </a:moveTo>
                  <a:cubicBezTo>
                    <a:pt x="448" y="261"/>
                    <a:pt x="444" y="260"/>
                    <a:pt x="444" y="261"/>
                  </a:cubicBezTo>
                  <a:cubicBezTo>
                    <a:pt x="446" y="261"/>
                    <a:pt x="446" y="263"/>
                    <a:pt x="448" y="263"/>
                  </a:cubicBezTo>
                  <a:close/>
                  <a:moveTo>
                    <a:pt x="175" y="266"/>
                  </a:moveTo>
                  <a:cubicBezTo>
                    <a:pt x="181" y="268"/>
                    <a:pt x="191" y="280"/>
                    <a:pt x="195" y="270"/>
                  </a:cubicBezTo>
                  <a:cubicBezTo>
                    <a:pt x="189" y="266"/>
                    <a:pt x="182" y="256"/>
                    <a:pt x="175" y="266"/>
                  </a:cubicBezTo>
                  <a:close/>
                  <a:moveTo>
                    <a:pt x="319" y="271"/>
                  </a:moveTo>
                  <a:cubicBezTo>
                    <a:pt x="324" y="272"/>
                    <a:pt x="326" y="275"/>
                    <a:pt x="330" y="277"/>
                  </a:cubicBezTo>
                  <a:cubicBezTo>
                    <a:pt x="333" y="275"/>
                    <a:pt x="337" y="274"/>
                    <a:pt x="338" y="270"/>
                  </a:cubicBezTo>
                  <a:cubicBezTo>
                    <a:pt x="333" y="269"/>
                    <a:pt x="332" y="262"/>
                    <a:pt x="326" y="261"/>
                  </a:cubicBezTo>
                  <a:cubicBezTo>
                    <a:pt x="324" y="265"/>
                    <a:pt x="320" y="266"/>
                    <a:pt x="319" y="271"/>
                  </a:cubicBezTo>
                  <a:close/>
                  <a:moveTo>
                    <a:pt x="209" y="263"/>
                  </a:moveTo>
                  <a:cubicBezTo>
                    <a:pt x="211" y="264"/>
                    <a:pt x="212" y="266"/>
                    <a:pt x="214" y="266"/>
                  </a:cubicBezTo>
                  <a:cubicBezTo>
                    <a:pt x="214" y="264"/>
                    <a:pt x="216" y="265"/>
                    <a:pt x="216" y="263"/>
                  </a:cubicBezTo>
                  <a:cubicBezTo>
                    <a:pt x="214" y="262"/>
                    <a:pt x="211" y="261"/>
                    <a:pt x="209" y="263"/>
                  </a:cubicBezTo>
                  <a:close/>
                  <a:moveTo>
                    <a:pt x="361" y="267"/>
                  </a:moveTo>
                  <a:cubicBezTo>
                    <a:pt x="367" y="273"/>
                    <a:pt x="373" y="279"/>
                    <a:pt x="382" y="282"/>
                  </a:cubicBezTo>
                  <a:cubicBezTo>
                    <a:pt x="384" y="280"/>
                    <a:pt x="385" y="278"/>
                    <a:pt x="386" y="275"/>
                  </a:cubicBezTo>
                  <a:cubicBezTo>
                    <a:pt x="384" y="274"/>
                    <a:pt x="381" y="272"/>
                    <a:pt x="379" y="270"/>
                  </a:cubicBezTo>
                  <a:cubicBezTo>
                    <a:pt x="377" y="271"/>
                    <a:pt x="372" y="275"/>
                    <a:pt x="369" y="272"/>
                  </a:cubicBezTo>
                  <a:cubicBezTo>
                    <a:pt x="371" y="271"/>
                    <a:pt x="374" y="271"/>
                    <a:pt x="375" y="268"/>
                  </a:cubicBezTo>
                  <a:cubicBezTo>
                    <a:pt x="370" y="264"/>
                    <a:pt x="364" y="259"/>
                    <a:pt x="361" y="267"/>
                  </a:cubicBezTo>
                  <a:close/>
                  <a:moveTo>
                    <a:pt x="551" y="270"/>
                  </a:moveTo>
                  <a:cubicBezTo>
                    <a:pt x="552" y="267"/>
                    <a:pt x="552" y="265"/>
                    <a:pt x="552" y="263"/>
                  </a:cubicBezTo>
                  <a:cubicBezTo>
                    <a:pt x="551" y="265"/>
                    <a:pt x="550" y="262"/>
                    <a:pt x="550" y="262"/>
                  </a:cubicBezTo>
                  <a:cubicBezTo>
                    <a:pt x="549" y="262"/>
                    <a:pt x="549" y="262"/>
                    <a:pt x="548" y="262"/>
                  </a:cubicBezTo>
                  <a:cubicBezTo>
                    <a:pt x="549" y="264"/>
                    <a:pt x="548" y="267"/>
                    <a:pt x="551" y="270"/>
                  </a:cubicBezTo>
                  <a:close/>
                  <a:moveTo>
                    <a:pt x="64" y="278"/>
                  </a:moveTo>
                  <a:cubicBezTo>
                    <a:pt x="61" y="273"/>
                    <a:pt x="62" y="265"/>
                    <a:pt x="56" y="262"/>
                  </a:cubicBezTo>
                  <a:cubicBezTo>
                    <a:pt x="57" y="269"/>
                    <a:pt x="59" y="278"/>
                    <a:pt x="64" y="278"/>
                  </a:cubicBezTo>
                  <a:close/>
                  <a:moveTo>
                    <a:pt x="120" y="265"/>
                  </a:moveTo>
                  <a:cubicBezTo>
                    <a:pt x="120" y="264"/>
                    <a:pt x="120" y="263"/>
                    <a:pt x="120" y="262"/>
                  </a:cubicBezTo>
                  <a:cubicBezTo>
                    <a:pt x="119" y="262"/>
                    <a:pt x="119" y="262"/>
                    <a:pt x="118" y="262"/>
                  </a:cubicBezTo>
                  <a:cubicBezTo>
                    <a:pt x="118" y="264"/>
                    <a:pt x="119" y="265"/>
                    <a:pt x="120" y="265"/>
                  </a:cubicBezTo>
                  <a:close/>
                  <a:moveTo>
                    <a:pt x="253" y="262"/>
                  </a:moveTo>
                  <a:cubicBezTo>
                    <a:pt x="251" y="265"/>
                    <a:pt x="248" y="266"/>
                    <a:pt x="246" y="270"/>
                  </a:cubicBezTo>
                  <a:cubicBezTo>
                    <a:pt x="252" y="275"/>
                    <a:pt x="255" y="283"/>
                    <a:pt x="263" y="285"/>
                  </a:cubicBezTo>
                  <a:cubicBezTo>
                    <a:pt x="266" y="281"/>
                    <a:pt x="267" y="276"/>
                    <a:pt x="270" y="271"/>
                  </a:cubicBezTo>
                  <a:cubicBezTo>
                    <a:pt x="265" y="268"/>
                    <a:pt x="259" y="265"/>
                    <a:pt x="253" y="262"/>
                  </a:cubicBezTo>
                  <a:close/>
                  <a:moveTo>
                    <a:pt x="522" y="272"/>
                  </a:moveTo>
                  <a:cubicBezTo>
                    <a:pt x="524" y="273"/>
                    <a:pt x="526" y="274"/>
                    <a:pt x="527" y="275"/>
                  </a:cubicBezTo>
                  <a:cubicBezTo>
                    <a:pt x="529" y="273"/>
                    <a:pt x="529" y="271"/>
                    <a:pt x="531" y="270"/>
                  </a:cubicBezTo>
                  <a:cubicBezTo>
                    <a:pt x="531" y="265"/>
                    <a:pt x="529" y="263"/>
                    <a:pt x="525" y="262"/>
                  </a:cubicBezTo>
                  <a:cubicBezTo>
                    <a:pt x="524" y="266"/>
                    <a:pt x="523" y="268"/>
                    <a:pt x="522" y="272"/>
                  </a:cubicBezTo>
                  <a:close/>
                  <a:moveTo>
                    <a:pt x="567" y="263"/>
                  </a:moveTo>
                  <a:cubicBezTo>
                    <a:pt x="567" y="264"/>
                    <a:pt x="568" y="264"/>
                    <a:pt x="568" y="265"/>
                  </a:cubicBezTo>
                  <a:cubicBezTo>
                    <a:pt x="571" y="265"/>
                    <a:pt x="571" y="261"/>
                    <a:pt x="567" y="263"/>
                  </a:cubicBezTo>
                  <a:close/>
                  <a:moveTo>
                    <a:pt x="637" y="270"/>
                  </a:moveTo>
                  <a:cubicBezTo>
                    <a:pt x="637" y="267"/>
                    <a:pt x="641" y="264"/>
                    <a:pt x="639" y="262"/>
                  </a:cubicBezTo>
                  <a:cubicBezTo>
                    <a:pt x="639" y="265"/>
                    <a:pt x="636" y="268"/>
                    <a:pt x="637" y="270"/>
                  </a:cubicBezTo>
                  <a:close/>
                  <a:moveTo>
                    <a:pt x="409" y="266"/>
                  </a:moveTo>
                  <a:cubicBezTo>
                    <a:pt x="410" y="267"/>
                    <a:pt x="411" y="266"/>
                    <a:pt x="412" y="266"/>
                  </a:cubicBezTo>
                  <a:cubicBezTo>
                    <a:pt x="412" y="264"/>
                    <a:pt x="410" y="263"/>
                    <a:pt x="408" y="263"/>
                  </a:cubicBezTo>
                  <a:cubicBezTo>
                    <a:pt x="408" y="265"/>
                    <a:pt x="409" y="265"/>
                    <a:pt x="409" y="266"/>
                  </a:cubicBezTo>
                  <a:close/>
                  <a:moveTo>
                    <a:pt x="293" y="269"/>
                  </a:moveTo>
                  <a:cubicBezTo>
                    <a:pt x="296" y="270"/>
                    <a:pt x="298" y="267"/>
                    <a:pt x="299" y="265"/>
                  </a:cubicBezTo>
                  <a:cubicBezTo>
                    <a:pt x="296" y="266"/>
                    <a:pt x="294" y="266"/>
                    <a:pt x="293" y="269"/>
                  </a:cubicBezTo>
                  <a:close/>
                  <a:moveTo>
                    <a:pt x="467" y="274"/>
                  </a:moveTo>
                  <a:cubicBezTo>
                    <a:pt x="468" y="275"/>
                    <a:pt x="468" y="276"/>
                    <a:pt x="470" y="276"/>
                  </a:cubicBezTo>
                  <a:cubicBezTo>
                    <a:pt x="473" y="274"/>
                    <a:pt x="473" y="270"/>
                    <a:pt x="475" y="267"/>
                  </a:cubicBezTo>
                  <a:cubicBezTo>
                    <a:pt x="473" y="267"/>
                    <a:pt x="473" y="264"/>
                    <a:pt x="470" y="265"/>
                  </a:cubicBezTo>
                  <a:cubicBezTo>
                    <a:pt x="470" y="268"/>
                    <a:pt x="468" y="270"/>
                    <a:pt x="467" y="274"/>
                  </a:cubicBezTo>
                  <a:close/>
                  <a:moveTo>
                    <a:pt x="203" y="269"/>
                  </a:moveTo>
                  <a:cubicBezTo>
                    <a:pt x="207" y="270"/>
                    <a:pt x="208" y="274"/>
                    <a:pt x="212" y="272"/>
                  </a:cubicBezTo>
                  <a:cubicBezTo>
                    <a:pt x="212" y="270"/>
                    <a:pt x="213" y="270"/>
                    <a:pt x="213" y="268"/>
                  </a:cubicBezTo>
                  <a:cubicBezTo>
                    <a:pt x="209" y="265"/>
                    <a:pt x="205" y="265"/>
                    <a:pt x="203" y="269"/>
                  </a:cubicBezTo>
                  <a:close/>
                  <a:moveTo>
                    <a:pt x="436" y="277"/>
                  </a:moveTo>
                  <a:cubicBezTo>
                    <a:pt x="439" y="274"/>
                    <a:pt x="443" y="273"/>
                    <a:pt x="444" y="268"/>
                  </a:cubicBezTo>
                  <a:cubicBezTo>
                    <a:pt x="442" y="267"/>
                    <a:pt x="440" y="266"/>
                    <a:pt x="438" y="265"/>
                  </a:cubicBezTo>
                  <a:cubicBezTo>
                    <a:pt x="438" y="269"/>
                    <a:pt x="433" y="274"/>
                    <a:pt x="436" y="277"/>
                  </a:cubicBezTo>
                  <a:close/>
                  <a:moveTo>
                    <a:pt x="218" y="268"/>
                  </a:moveTo>
                  <a:cubicBezTo>
                    <a:pt x="220" y="268"/>
                    <a:pt x="220" y="270"/>
                    <a:pt x="222" y="269"/>
                  </a:cubicBezTo>
                  <a:cubicBezTo>
                    <a:pt x="222" y="267"/>
                    <a:pt x="220" y="267"/>
                    <a:pt x="219" y="266"/>
                  </a:cubicBezTo>
                  <a:cubicBezTo>
                    <a:pt x="219" y="267"/>
                    <a:pt x="218" y="267"/>
                    <a:pt x="218" y="268"/>
                  </a:cubicBezTo>
                  <a:close/>
                  <a:moveTo>
                    <a:pt x="159" y="271"/>
                  </a:moveTo>
                  <a:cubicBezTo>
                    <a:pt x="156" y="270"/>
                    <a:pt x="154" y="268"/>
                    <a:pt x="152" y="266"/>
                  </a:cubicBezTo>
                  <a:cubicBezTo>
                    <a:pt x="151" y="269"/>
                    <a:pt x="157" y="272"/>
                    <a:pt x="159" y="271"/>
                  </a:cubicBezTo>
                  <a:close/>
                  <a:moveTo>
                    <a:pt x="123" y="268"/>
                  </a:moveTo>
                  <a:cubicBezTo>
                    <a:pt x="123" y="269"/>
                    <a:pt x="125" y="271"/>
                    <a:pt x="127" y="269"/>
                  </a:cubicBezTo>
                  <a:cubicBezTo>
                    <a:pt x="127" y="267"/>
                    <a:pt x="125" y="266"/>
                    <a:pt x="123" y="268"/>
                  </a:cubicBezTo>
                  <a:close/>
                  <a:moveTo>
                    <a:pt x="275" y="272"/>
                  </a:moveTo>
                  <a:cubicBezTo>
                    <a:pt x="279" y="272"/>
                    <a:pt x="278" y="268"/>
                    <a:pt x="276" y="267"/>
                  </a:cubicBezTo>
                  <a:cubicBezTo>
                    <a:pt x="276" y="270"/>
                    <a:pt x="274" y="269"/>
                    <a:pt x="275" y="272"/>
                  </a:cubicBezTo>
                  <a:close/>
                  <a:moveTo>
                    <a:pt x="461" y="273"/>
                  </a:moveTo>
                  <a:cubicBezTo>
                    <a:pt x="460" y="270"/>
                    <a:pt x="455" y="268"/>
                    <a:pt x="453" y="268"/>
                  </a:cubicBezTo>
                  <a:cubicBezTo>
                    <a:pt x="456" y="269"/>
                    <a:pt x="458" y="272"/>
                    <a:pt x="461" y="273"/>
                  </a:cubicBezTo>
                  <a:close/>
                  <a:moveTo>
                    <a:pt x="553" y="273"/>
                  </a:moveTo>
                  <a:cubicBezTo>
                    <a:pt x="555" y="274"/>
                    <a:pt x="556" y="275"/>
                    <a:pt x="557" y="277"/>
                  </a:cubicBezTo>
                  <a:cubicBezTo>
                    <a:pt x="556" y="279"/>
                    <a:pt x="553" y="279"/>
                    <a:pt x="551" y="279"/>
                  </a:cubicBezTo>
                  <a:cubicBezTo>
                    <a:pt x="547" y="290"/>
                    <a:pt x="542" y="303"/>
                    <a:pt x="538" y="315"/>
                  </a:cubicBezTo>
                  <a:cubicBezTo>
                    <a:pt x="548" y="308"/>
                    <a:pt x="553" y="297"/>
                    <a:pt x="556" y="283"/>
                  </a:cubicBezTo>
                  <a:cubicBezTo>
                    <a:pt x="557" y="282"/>
                    <a:pt x="557" y="281"/>
                    <a:pt x="559" y="281"/>
                  </a:cubicBezTo>
                  <a:cubicBezTo>
                    <a:pt x="558" y="277"/>
                    <a:pt x="560" y="273"/>
                    <a:pt x="562" y="271"/>
                  </a:cubicBezTo>
                  <a:cubicBezTo>
                    <a:pt x="560" y="270"/>
                    <a:pt x="559" y="267"/>
                    <a:pt x="556" y="267"/>
                  </a:cubicBezTo>
                  <a:cubicBezTo>
                    <a:pt x="556" y="270"/>
                    <a:pt x="554" y="271"/>
                    <a:pt x="553" y="273"/>
                  </a:cubicBezTo>
                  <a:close/>
                  <a:moveTo>
                    <a:pt x="80" y="290"/>
                  </a:moveTo>
                  <a:cubicBezTo>
                    <a:pt x="79" y="284"/>
                    <a:pt x="75" y="280"/>
                    <a:pt x="75" y="273"/>
                  </a:cubicBezTo>
                  <a:cubicBezTo>
                    <a:pt x="71" y="272"/>
                    <a:pt x="69" y="269"/>
                    <a:pt x="65" y="268"/>
                  </a:cubicBezTo>
                  <a:cubicBezTo>
                    <a:pt x="67" y="278"/>
                    <a:pt x="71" y="286"/>
                    <a:pt x="80" y="290"/>
                  </a:cubicBezTo>
                  <a:close/>
                  <a:moveTo>
                    <a:pt x="231" y="269"/>
                  </a:moveTo>
                  <a:cubicBezTo>
                    <a:pt x="233" y="270"/>
                    <a:pt x="234" y="272"/>
                    <a:pt x="236" y="272"/>
                  </a:cubicBezTo>
                  <a:cubicBezTo>
                    <a:pt x="236" y="269"/>
                    <a:pt x="232" y="266"/>
                    <a:pt x="231" y="269"/>
                  </a:cubicBezTo>
                  <a:close/>
                  <a:moveTo>
                    <a:pt x="100" y="286"/>
                  </a:moveTo>
                  <a:cubicBezTo>
                    <a:pt x="97" y="278"/>
                    <a:pt x="90" y="270"/>
                    <a:pt x="83" y="269"/>
                  </a:cubicBezTo>
                  <a:cubicBezTo>
                    <a:pt x="89" y="275"/>
                    <a:pt x="92" y="282"/>
                    <a:pt x="100" y="286"/>
                  </a:cubicBezTo>
                  <a:close/>
                  <a:moveTo>
                    <a:pt x="143" y="271"/>
                  </a:moveTo>
                  <a:cubicBezTo>
                    <a:pt x="146" y="273"/>
                    <a:pt x="148" y="275"/>
                    <a:pt x="151" y="277"/>
                  </a:cubicBezTo>
                  <a:cubicBezTo>
                    <a:pt x="152" y="276"/>
                    <a:pt x="153" y="276"/>
                    <a:pt x="152" y="274"/>
                  </a:cubicBezTo>
                  <a:cubicBezTo>
                    <a:pt x="150" y="273"/>
                    <a:pt x="148" y="269"/>
                    <a:pt x="145" y="268"/>
                  </a:cubicBezTo>
                  <a:cubicBezTo>
                    <a:pt x="145" y="269"/>
                    <a:pt x="144" y="269"/>
                    <a:pt x="143" y="271"/>
                  </a:cubicBezTo>
                  <a:close/>
                  <a:moveTo>
                    <a:pt x="185" y="280"/>
                  </a:moveTo>
                  <a:cubicBezTo>
                    <a:pt x="186" y="279"/>
                    <a:pt x="188" y="278"/>
                    <a:pt x="189" y="276"/>
                  </a:cubicBezTo>
                  <a:cubicBezTo>
                    <a:pt x="183" y="274"/>
                    <a:pt x="178" y="269"/>
                    <a:pt x="172" y="269"/>
                  </a:cubicBezTo>
                  <a:cubicBezTo>
                    <a:pt x="177" y="272"/>
                    <a:pt x="179" y="279"/>
                    <a:pt x="185" y="280"/>
                  </a:cubicBezTo>
                  <a:close/>
                  <a:moveTo>
                    <a:pt x="299" y="272"/>
                  </a:moveTo>
                  <a:cubicBezTo>
                    <a:pt x="301" y="272"/>
                    <a:pt x="302" y="275"/>
                    <a:pt x="304" y="275"/>
                  </a:cubicBezTo>
                  <a:cubicBezTo>
                    <a:pt x="305" y="274"/>
                    <a:pt x="307" y="271"/>
                    <a:pt x="306" y="270"/>
                  </a:cubicBezTo>
                  <a:cubicBezTo>
                    <a:pt x="305" y="269"/>
                    <a:pt x="300" y="268"/>
                    <a:pt x="299" y="272"/>
                  </a:cubicBezTo>
                  <a:close/>
                  <a:moveTo>
                    <a:pt x="430" y="272"/>
                  </a:moveTo>
                  <a:cubicBezTo>
                    <a:pt x="432" y="273"/>
                    <a:pt x="433" y="269"/>
                    <a:pt x="432" y="269"/>
                  </a:cubicBezTo>
                  <a:cubicBezTo>
                    <a:pt x="431" y="270"/>
                    <a:pt x="431" y="271"/>
                    <a:pt x="430" y="272"/>
                  </a:cubicBezTo>
                  <a:close/>
                  <a:moveTo>
                    <a:pt x="531" y="277"/>
                  </a:moveTo>
                  <a:cubicBezTo>
                    <a:pt x="531" y="279"/>
                    <a:pt x="534" y="279"/>
                    <a:pt x="534" y="282"/>
                  </a:cubicBezTo>
                  <a:cubicBezTo>
                    <a:pt x="532" y="284"/>
                    <a:pt x="531" y="282"/>
                    <a:pt x="529" y="283"/>
                  </a:cubicBezTo>
                  <a:cubicBezTo>
                    <a:pt x="527" y="286"/>
                    <a:pt x="528" y="290"/>
                    <a:pt x="529" y="294"/>
                  </a:cubicBezTo>
                  <a:cubicBezTo>
                    <a:pt x="520" y="300"/>
                    <a:pt x="521" y="314"/>
                    <a:pt x="516" y="323"/>
                  </a:cubicBezTo>
                  <a:cubicBezTo>
                    <a:pt x="519" y="323"/>
                    <a:pt x="521" y="318"/>
                    <a:pt x="524" y="316"/>
                  </a:cubicBezTo>
                  <a:cubicBezTo>
                    <a:pt x="529" y="300"/>
                    <a:pt x="536" y="287"/>
                    <a:pt x="540" y="271"/>
                  </a:cubicBezTo>
                  <a:cubicBezTo>
                    <a:pt x="537" y="271"/>
                    <a:pt x="536" y="269"/>
                    <a:pt x="533" y="269"/>
                  </a:cubicBezTo>
                  <a:cubicBezTo>
                    <a:pt x="533" y="272"/>
                    <a:pt x="532" y="274"/>
                    <a:pt x="531" y="277"/>
                  </a:cubicBezTo>
                  <a:close/>
                  <a:moveTo>
                    <a:pt x="401" y="272"/>
                  </a:moveTo>
                  <a:cubicBezTo>
                    <a:pt x="403" y="272"/>
                    <a:pt x="404" y="271"/>
                    <a:pt x="404" y="269"/>
                  </a:cubicBezTo>
                  <a:cubicBezTo>
                    <a:pt x="402" y="269"/>
                    <a:pt x="402" y="271"/>
                    <a:pt x="401" y="272"/>
                  </a:cubicBezTo>
                  <a:close/>
                  <a:moveTo>
                    <a:pt x="559" y="290"/>
                  </a:moveTo>
                  <a:cubicBezTo>
                    <a:pt x="563" y="284"/>
                    <a:pt x="566" y="278"/>
                    <a:pt x="567" y="270"/>
                  </a:cubicBezTo>
                  <a:cubicBezTo>
                    <a:pt x="567" y="270"/>
                    <a:pt x="567" y="269"/>
                    <a:pt x="566" y="269"/>
                  </a:cubicBezTo>
                  <a:cubicBezTo>
                    <a:pt x="562" y="275"/>
                    <a:pt x="560" y="284"/>
                    <a:pt x="559" y="290"/>
                  </a:cubicBezTo>
                  <a:close/>
                  <a:moveTo>
                    <a:pt x="287" y="274"/>
                  </a:moveTo>
                  <a:cubicBezTo>
                    <a:pt x="290" y="275"/>
                    <a:pt x="293" y="271"/>
                    <a:pt x="290" y="270"/>
                  </a:cubicBezTo>
                  <a:cubicBezTo>
                    <a:pt x="289" y="272"/>
                    <a:pt x="286" y="271"/>
                    <a:pt x="287" y="274"/>
                  </a:cubicBezTo>
                  <a:close/>
                  <a:moveTo>
                    <a:pt x="214" y="276"/>
                  </a:moveTo>
                  <a:cubicBezTo>
                    <a:pt x="217" y="276"/>
                    <a:pt x="218" y="274"/>
                    <a:pt x="220" y="272"/>
                  </a:cubicBezTo>
                  <a:cubicBezTo>
                    <a:pt x="217" y="269"/>
                    <a:pt x="212" y="273"/>
                    <a:pt x="214" y="276"/>
                  </a:cubicBezTo>
                  <a:close/>
                  <a:moveTo>
                    <a:pt x="502" y="277"/>
                  </a:moveTo>
                  <a:cubicBezTo>
                    <a:pt x="502" y="274"/>
                    <a:pt x="505" y="274"/>
                    <a:pt x="505" y="271"/>
                  </a:cubicBezTo>
                  <a:cubicBezTo>
                    <a:pt x="504" y="271"/>
                    <a:pt x="504" y="271"/>
                    <a:pt x="503" y="271"/>
                  </a:cubicBezTo>
                  <a:cubicBezTo>
                    <a:pt x="502" y="272"/>
                    <a:pt x="500" y="276"/>
                    <a:pt x="502" y="277"/>
                  </a:cubicBezTo>
                  <a:close/>
                  <a:moveTo>
                    <a:pt x="33" y="275"/>
                  </a:moveTo>
                  <a:cubicBezTo>
                    <a:pt x="33" y="274"/>
                    <a:pt x="34" y="271"/>
                    <a:pt x="32" y="271"/>
                  </a:cubicBezTo>
                  <a:cubicBezTo>
                    <a:pt x="32" y="272"/>
                    <a:pt x="31" y="275"/>
                    <a:pt x="33" y="275"/>
                  </a:cubicBezTo>
                  <a:close/>
                  <a:moveTo>
                    <a:pt x="56" y="280"/>
                  </a:moveTo>
                  <a:cubicBezTo>
                    <a:pt x="55" y="275"/>
                    <a:pt x="50" y="274"/>
                    <a:pt x="47" y="271"/>
                  </a:cubicBezTo>
                  <a:cubicBezTo>
                    <a:pt x="47" y="278"/>
                    <a:pt x="53" y="277"/>
                    <a:pt x="56" y="280"/>
                  </a:cubicBezTo>
                  <a:close/>
                  <a:moveTo>
                    <a:pt x="196" y="277"/>
                  </a:moveTo>
                  <a:cubicBezTo>
                    <a:pt x="199" y="278"/>
                    <a:pt x="202" y="281"/>
                    <a:pt x="206" y="282"/>
                  </a:cubicBezTo>
                  <a:cubicBezTo>
                    <a:pt x="205" y="280"/>
                    <a:pt x="208" y="282"/>
                    <a:pt x="207" y="280"/>
                  </a:cubicBezTo>
                  <a:cubicBezTo>
                    <a:pt x="203" y="277"/>
                    <a:pt x="199" y="269"/>
                    <a:pt x="196" y="277"/>
                  </a:cubicBezTo>
                  <a:close/>
                  <a:moveTo>
                    <a:pt x="361" y="276"/>
                  </a:moveTo>
                  <a:cubicBezTo>
                    <a:pt x="359" y="276"/>
                    <a:pt x="359" y="273"/>
                    <a:pt x="358" y="272"/>
                  </a:cubicBezTo>
                  <a:cubicBezTo>
                    <a:pt x="357" y="272"/>
                    <a:pt x="355" y="272"/>
                    <a:pt x="354" y="272"/>
                  </a:cubicBezTo>
                  <a:cubicBezTo>
                    <a:pt x="355" y="275"/>
                    <a:pt x="359" y="277"/>
                    <a:pt x="361" y="276"/>
                  </a:cubicBezTo>
                  <a:close/>
                  <a:moveTo>
                    <a:pt x="622" y="297"/>
                  </a:moveTo>
                  <a:cubicBezTo>
                    <a:pt x="621" y="298"/>
                    <a:pt x="617" y="301"/>
                    <a:pt x="620" y="302"/>
                  </a:cubicBezTo>
                  <a:cubicBezTo>
                    <a:pt x="624" y="293"/>
                    <a:pt x="630" y="284"/>
                    <a:pt x="629" y="273"/>
                  </a:cubicBezTo>
                  <a:cubicBezTo>
                    <a:pt x="625" y="280"/>
                    <a:pt x="623" y="288"/>
                    <a:pt x="622" y="297"/>
                  </a:cubicBezTo>
                  <a:close/>
                  <a:moveTo>
                    <a:pt x="86" y="276"/>
                  </a:moveTo>
                  <a:cubicBezTo>
                    <a:pt x="83" y="277"/>
                    <a:pt x="85" y="273"/>
                    <a:pt x="83" y="274"/>
                  </a:cubicBezTo>
                  <a:cubicBezTo>
                    <a:pt x="82" y="275"/>
                    <a:pt x="85" y="278"/>
                    <a:pt x="86" y="276"/>
                  </a:cubicBezTo>
                  <a:close/>
                  <a:moveTo>
                    <a:pt x="218" y="279"/>
                  </a:moveTo>
                  <a:cubicBezTo>
                    <a:pt x="220" y="280"/>
                    <a:pt x="222" y="282"/>
                    <a:pt x="225" y="282"/>
                  </a:cubicBezTo>
                  <a:cubicBezTo>
                    <a:pt x="227" y="281"/>
                    <a:pt x="229" y="279"/>
                    <a:pt x="230" y="277"/>
                  </a:cubicBezTo>
                  <a:cubicBezTo>
                    <a:pt x="226" y="274"/>
                    <a:pt x="221" y="273"/>
                    <a:pt x="218" y="279"/>
                  </a:cubicBezTo>
                  <a:close/>
                  <a:moveTo>
                    <a:pt x="272" y="277"/>
                  </a:moveTo>
                  <a:cubicBezTo>
                    <a:pt x="274" y="277"/>
                    <a:pt x="274" y="277"/>
                    <a:pt x="275" y="275"/>
                  </a:cubicBezTo>
                  <a:cubicBezTo>
                    <a:pt x="273" y="275"/>
                    <a:pt x="273" y="274"/>
                    <a:pt x="273" y="274"/>
                  </a:cubicBezTo>
                  <a:cubicBezTo>
                    <a:pt x="273" y="275"/>
                    <a:pt x="272" y="276"/>
                    <a:pt x="272" y="277"/>
                  </a:cubicBezTo>
                  <a:close/>
                  <a:moveTo>
                    <a:pt x="507" y="280"/>
                  </a:moveTo>
                  <a:cubicBezTo>
                    <a:pt x="507" y="282"/>
                    <a:pt x="508" y="283"/>
                    <a:pt x="510" y="283"/>
                  </a:cubicBezTo>
                  <a:cubicBezTo>
                    <a:pt x="510" y="281"/>
                    <a:pt x="512" y="276"/>
                    <a:pt x="511" y="274"/>
                  </a:cubicBezTo>
                  <a:cubicBezTo>
                    <a:pt x="510" y="277"/>
                    <a:pt x="507" y="277"/>
                    <a:pt x="507" y="280"/>
                  </a:cubicBezTo>
                  <a:close/>
                  <a:moveTo>
                    <a:pt x="536" y="300"/>
                  </a:moveTo>
                  <a:cubicBezTo>
                    <a:pt x="540" y="292"/>
                    <a:pt x="546" y="286"/>
                    <a:pt x="548" y="277"/>
                  </a:cubicBezTo>
                  <a:cubicBezTo>
                    <a:pt x="546" y="276"/>
                    <a:pt x="547" y="274"/>
                    <a:pt x="544" y="274"/>
                  </a:cubicBezTo>
                  <a:cubicBezTo>
                    <a:pt x="542" y="282"/>
                    <a:pt x="537" y="291"/>
                    <a:pt x="536" y="300"/>
                  </a:cubicBezTo>
                  <a:close/>
                  <a:moveTo>
                    <a:pt x="129" y="296"/>
                  </a:moveTo>
                  <a:cubicBezTo>
                    <a:pt x="123" y="289"/>
                    <a:pt x="118" y="281"/>
                    <a:pt x="111" y="274"/>
                  </a:cubicBezTo>
                  <a:cubicBezTo>
                    <a:pt x="115" y="283"/>
                    <a:pt x="120" y="292"/>
                    <a:pt x="129" y="296"/>
                  </a:cubicBezTo>
                  <a:close/>
                  <a:moveTo>
                    <a:pt x="291" y="278"/>
                  </a:moveTo>
                  <a:cubicBezTo>
                    <a:pt x="294" y="280"/>
                    <a:pt x="296" y="284"/>
                    <a:pt x="299" y="285"/>
                  </a:cubicBezTo>
                  <a:cubicBezTo>
                    <a:pt x="300" y="282"/>
                    <a:pt x="302" y="281"/>
                    <a:pt x="303" y="278"/>
                  </a:cubicBezTo>
                  <a:cubicBezTo>
                    <a:pt x="299" y="276"/>
                    <a:pt x="293" y="272"/>
                    <a:pt x="291" y="278"/>
                  </a:cubicBezTo>
                  <a:close/>
                  <a:moveTo>
                    <a:pt x="334" y="278"/>
                  </a:moveTo>
                  <a:cubicBezTo>
                    <a:pt x="335" y="280"/>
                    <a:pt x="335" y="281"/>
                    <a:pt x="338" y="281"/>
                  </a:cubicBezTo>
                  <a:cubicBezTo>
                    <a:pt x="339" y="279"/>
                    <a:pt x="342" y="279"/>
                    <a:pt x="343" y="275"/>
                  </a:cubicBezTo>
                  <a:cubicBezTo>
                    <a:pt x="339" y="273"/>
                    <a:pt x="337" y="277"/>
                    <a:pt x="334" y="278"/>
                  </a:cubicBezTo>
                  <a:close/>
                  <a:moveTo>
                    <a:pt x="447" y="285"/>
                  </a:moveTo>
                  <a:cubicBezTo>
                    <a:pt x="449" y="286"/>
                    <a:pt x="451" y="288"/>
                    <a:pt x="454" y="288"/>
                  </a:cubicBezTo>
                  <a:cubicBezTo>
                    <a:pt x="456" y="285"/>
                    <a:pt x="457" y="282"/>
                    <a:pt x="459" y="279"/>
                  </a:cubicBezTo>
                  <a:cubicBezTo>
                    <a:pt x="455" y="278"/>
                    <a:pt x="455" y="274"/>
                    <a:pt x="451" y="274"/>
                  </a:cubicBezTo>
                  <a:cubicBezTo>
                    <a:pt x="450" y="278"/>
                    <a:pt x="448" y="280"/>
                    <a:pt x="447" y="285"/>
                  </a:cubicBezTo>
                  <a:close/>
                  <a:moveTo>
                    <a:pt x="601" y="300"/>
                  </a:moveTo>
                  <a:cubicBezTo>
                    <a:pt x="606" y="296"/>
                    <a:pt x="610" y="284"/>
                    <a:pt x="608" y="274"/>
                  </a:cubicBezTo>
                  <a:cubicBezTo>
                    <a:pt x="607" y="284"/>
                    <a:pt x="601" y="292"/>
                    <a:pt x="601" y="300"/>
                  </a:cubicBezTo>
                  <a:close/>
                  <a:moveTo>
                    <a:pt x="175" y="290"/>
                  </a:moveTo>
                  <a:cubicBezTo>
                    <a:pt x="174" y="283"/>
                    <a:pt x="166" y="278"/>
                    <a:pt x="160" y="275"/>
                  </a:cubicBezTo>
                  <a:cubicBezTo>
                    <a:pt x="162" y="280"/>
                    <a:pt x="169" y="286"/>
                    <a:pt x="175" y="290"/>
                  </a:cubicBezTo>
                  <a:close/>
                  <a:moveTo>
                    <a:pt x="308" y="277"/>
                  </a:moveTo>
                  <a:cubicBezTo>
                    <a:pt x="310" y="278"/>
                    <a:pt x="311" y="277"/>
                    <a:pt x="310" y="275"/>
                  </a:cubicBezTo>
                  <a:cubicBezTo>
                    <a:pt x="310" y="275"/>
                    <a:pt x="309" y="275"/>
                    <a:pt x="309" y="275"/>
                  </a:cubicBezTo>
                  <a:cubicBezTo>
                    <a:pt x="309" y="276"/>
                    <a:pt x="308" y="276"/>
                    <a:pt x="308" y="277"/>
                  </a:cubicBezTo>
                  <a:close/>
                  <a:moveTo>
                    <a:pt x="515" y="280"/>
                  </a:moveTo>
                  <a:cubicBezTo>
                    <a:pt x="517" y="280"/>
                    <a:pt x="518" y="274"/>
                    <a:pt x="515" y="275"/>
                  </a:cubicBezTo>
                  <a:cubicBezTo>
                    <a:pt x="516" y="277"/>
                    <a:pt x="514" y="278"/>
                    <a:pt x="515" y="280"/>
                  </a:cubicBezTo>
                  <a:close/>
                  <a:moveTo>
                    <a:pt x="109" y="280"/>
                  </a:moveTo>
                  <a:cubicBezTo>
                    <a:pt x="107" y="279"/>
                    <a:pt x="106" y="277"/>
                    <a:pt x="104" y="275"/>
                  </a:cubicBezTo>
                  <a:cubicBezTo>
                    <a:pt x="104" y="278"/>
                    <a:pt x="107" y="281"/>
                    <a:pt x="109" y="280"/>
                  </a:cubicBezTo>
                  <a:close/>
                  <a:moveTo>
                    <a:pt x="351" y="277"/>
                  </a:moveTo>
                  <a:cubicBezTo>
                    <a:pt x="351" y="277"/>
                    <a:pt x="351" y="278"/>
                    <a:pt x="351" y="279"/>
                  </a:cubicBezTo>
                  <a:cubicBezTo>
                    <a:pt x="354" y="283"/>
                    <a:pt x="358" y="286"/>
                    <a:pt x="361" y="290"/>
                  </a:cubicBezTo>
                  <a:cubicBezTo>
                    <a:pt x="363" y="292"/>
                    <a:pt x="363" y="296"/>
                    <a:pt x="366" y="295"/>
                  </a:cubicBezTo>
                  <a:cubicBezTo>
                    <a:pt x="366" y="287"/>
                    <a:pt x="360" y="276"/>
                    <a:pt x="351" y="277"/>
                  </a:cubicBezTo>
                  <a:close/>
                  <a:moveTo>
                    <a:pt x="400" y="278"/>
                  </a:moveTo>
                  <a:cubicBezTo>
                    <a:pt x="402" y="279"/>
                    <a:pt x="403" y="278"/>
                    <a:pt x="403" y="276"/>
                  </a:cubicBezTo>
                  <a:cubicBezTo>
                    <a:pt x="403" y="276"/>
                    <a:pt x="402" y="276"/>
                    <a:pt x="402" y="276"/>
                  </a:cubicBezTo>
                  <a:cubicBezTo>
                    <a:pt x="402" y="277"/>
                    <a:pt x="401" y="277"/>
                    <a:pt x="400" y="278"/>
                  </a:cubicBezTo>
                  <a:close/>
                  <a:moveTo>
                    <a:pt x="427" y="278"/>
                  </a:moveTo>
                  <a:cubicBezTo>
                    <a:pt x="427" y="280"/>
                    <a:pt x="428" y="281"/>
                    <a:pt x="429" y="282"/>
                  </a:cubicBezTo>
                  <a:cubicBezTo>
                    <a:pt x="429" y="281"/>
                    <a:pt x="429" y="277"/>
                    <a:pt x="429" y="277"/>
                  </a:cubicBezTo>
                  <a:cubicBezTo>
                    <a:pt x="429" y="278"/>
                    <a:pt x="428" y="277"/>
                    <a:pt x="427" y="278"/>
                  </a:cubicBezTo>
                  <a:close/>
                  <a:moveTo>
                    <a:pt x="524" y="284"/>
                  </a:moveTo>
                  <a:cubicBezTo>
                    <a:pt x="529" y="282"/>
                    <a:pt x="523" y="277"/>
                    <a:pt x="520" y="277"/>
                  </a:cubicBezTo>
                  <a:cubicBezTo>
                    <a:pt x="521" y="280"/>
                    <a:pt x="523" y="281"/>
                    <a:pt x="524" y="284"/>
                  </a:cubicBezTo>
                  <a:close/>
                  <a:moveTo>
                    <a:pt x="311" y="280"/>
                  </a:moveTo>
                  <a:cubicBezTo>
                    <a:pt x="314" y="281"/>
                    <a:pt x="315" y="284"/>
                    <a:pt x="319" y="284"/>
                  </a:cubicBezTo>
                  <a:cubicBezTo>
                    <a:pt x="318" y="280"/>
                    <a:pt x="315" y="279"/>
                    <a:pt x="312" y="277"/>
                  </a:cubicBezTo>
                  <a:cubicBezTo>
                    <a:pt x="312" y="279"/>
                    <a:pt x="311" y="278"/>
                    <a:pt x="311" y="280"/>
                  </a:cubicBezTo>
                  <a:close/>
                  <a:moveTo>
                    <a:pt x="482" y="286"/>
                  </a:moveTo>
                  <a:cubicBezTo>
                    <a:pt x="485" y="287"/>
                    <a:pt x="486" y="290"/>
                    <a:pt x="488" y="290"/>
                  </a:cubicBezTo>
                  <a:cubicBezTo>
                    <a:pt x="489" y="287"/>
                    <a:pt x="490" y="285"/>
                    <a:pt x="492" y="283"/>
                  </a:cubicBezTo>
                  <a:cubicBezTo>
                    <a:pt x="492" y="273"/>
                    <a:pt x="482" y="278"/>
                    <a:pt x="482" y="286"/>
                  </a:cubicBezTo>
                  <a:close/>
                  <a:moveTo>
                    <a:pt x="565" y="306"/>
                  </a:moveTo>
                  <a:cubicBezTo>
                    <a:pt x="566" y="304"/>
                    <a:pt x="568" y="303"/>
                    <a:pt x="570" y="302"/>
                  </a:cubicBezTo>
                  <a:cubicBezTo>
                    <a:pt x="570" y="292"/>
                    <a:pt x="578" y="285"/>
                    <a:pt x="576" y="277"/>
                  </a:cubicBezTo>
                  <a:cubicBezTo>
                    <a:pt x="573" y="287"/>
                    <a:pt x="565" y="297"/>
                    <a:pt x="565" y="306"/>
                  </a:cubicBezTo>
                  <a:close/>
                  <a:moveTo>
                    <a:pt x="55" y="292"/>
                  </a:moveTo>
                  <a:cubicBezTo>
                    <a:pt x="54" y="288"/>
                    <a:pt x="53" y="287"/>
                    <a:pt x="54" y="283"/>
                  </a:cubicBezTo>
                  <a:cubicBezTo>
                    <a:pt x="51" y="282"/>
                    <a:pt x="50" y="279"/>
                    <a:pt x="47" y="279"/>
                  </a:cubicBezTo>
                  <a:cubicBezTo>
                    <a:pt x="46" y="287"/>
                    <a:pt x="50" y="290"/>
                    <a:pt x="55" y="292"/>
                  </a:cubicBezTo>
                  <a:close/>
                  <a:moveTo>
                    <a:pt x="154" y="280"/>
                  </a:moveTo>
                  <a:cubicBezTo>
                    <a:pt x="156" y="281"/>
                    <a:pt x="157" y="283"/>
                    <a:pt x="160" y="283"/>
                  </a:cubicBezTo>
                  <a:cubicBezTo>
                    <a:pt x="159" y="281"/>
                    <a:pt x="156" y="277"/>
                    <a:pt x="154" y="280"/>
                  </a:cubicBezTo>
                  <a:close/>
                  <a:moveTo>
                    <a:pt x="189" y="283"/>
                  </a:moveTo>
                  <a:cubicBezTo>
                    <a:pt x="191" y="285"/>
                    <a:pt x="195" y="286"/>
                    <a:pt x="198" y="288"/>
                  </a:cubicBezTo>
                  <a:cubicBezTo>
                    <a:pt x="200" y="287"/>
                    <a:pt x="202" y="286"/>
                    <a:pt x="203" y="283"/>
                  </a:cubicBezTo>
                  <a:cubicBezTo>
                    <a:pt x="197" y="282"/>
                    <a:pt x="192" y="275"/>
                    <a:pt x="189" y="283"/>
                  </a:cubicBezTo>
                  <a:close/>
                  <a:moveTo>
                    <a:pt x="268" y="286"/>
                  </a:moveTo>
                  <a:cubicBezTo>
                    <a:pt x="266" y="286"/>
                    <a:pt x="265" y="287"/>
                    <a:pt x="264" y="288"/>
                  </a:cubicBezTo>
                  <a:cubicBezTo>
                    <a:pt x="266" y="291"/>
                    <a:pt x="268" y="290"/>
                    <a:pt x="271" y="290"/>
                  </a:cubicBezTo>
                  <a:cubicBezTo>
                    <a:pt x="272" y="285"/>
                    <a:pt x="278" y="285"/>
                    <a:pt x="279" y="280"/>
                  </a:cubicBezTo>
                  <a:cubicBezTo>
                    <a:pt x="276" y="276"/>
                    <a:pt x="271" y="284"/>
                    <a:pt x="268" y="286"/>
                  </a:cubicBezTo>
                  <a:close/>
                  <a:moveTo>
                    <a:pt x="581" y="318"/>
                  </a:moveTo>
                  <a:cubicBezTo>
                    <a:pt x="583" y="316"/>
                    <a:pt x="585" y="315"/>
                    <a:pt x="587" y="313"/>
                  </a:cubicBezTo>
                  <a:cubicBezTo>
                    <a:pt x="589" y="299"/>
                    <a:pt x="595" y="293"/>
                    <a:pt x="597" y="279"/>
                  </a:cubicBezTo>
                  <a:cubicBezTo>
                    <a:pt x="596" y="279"/>
                    <a:pt x="596" y="278"/>
                    <a:pt x="595" y="279"/>
                  </a:cubicBezTo>
                  <a:cubicBezTo>
                    <a:pt x="590" y="290"/>
                    <a:pt x="584" y="306"/>
                    <a:pt x="581" y="318"/>
                  </a:cubicBezTo>
                  <a:close/>
                  <a:moveTo>
                    <a:pt x="125" y="286"/>
                  </a:moveTo>
                  <a:cubicBezTo>
                    <a:pt x="125" y="285"/>
                    <a:pt x="126" y="284"/>
                    <a:pt x="126" y="284"/>
                  </a:cubicBezTo>
                  <a:cubicBezTo>
                    <a:pt x="126" y="281"/>
                    <a:pt x="123" y="282"/>
                    <a:pt x="123" y="279"/>
                  </a:cubicBezTo>
                  <a:cubicBezTo>
                    <a:pt x="122" y="279"/>
                    <a:pt x="120" y="278"/>
                    <a:pt x="120" y="280"/>
                  </a:cubicBezTo>
                  <a:cubicBezTo>
                    <a:pt x="122" y="281"/>
                    <a:pt x="122" y="286"/>
                    <a:pt x="125" y="286"/>
                  </a:cubicBezTo>
                  <a:close/>
                  <a:moveTo>
                    <a:pt x="375" y="285"/>
                  </a:moveTo>
                  <a:cubicBezTo>
                    <a:pt x="374" y="283"/>
                    <a:pt x="369" y="279"/>
                    <a:pt x="366" y="280"/>
                  </a:cubicBezTo>
                  <a:cubicBezTo>
                    <a:pt x="369" y="282"/>
                    <a:pt x="371" y="285"/>
                    <a:pt x="375" y="285"/>
                  </a:cubicBezTo>
                  <a:close/>
                  <a:moveTo>
                    <a:pt x="229" y="285"/>
                  </a:moveTo>
                  <a:cubicBezTo>
                    <a:pt x="235" y="289"/>
                    <a:pt x="239" y="293"/>
                    <a:pt x="247" y="296"/>
                  </a:cubicBezTo>
                  <a:cubicBezTo>
                    <a:pt x="247" y="294"/>
                    <a:pt x="248" y="294"/>
                    <a:pt x="249" y="294"/>
                  </a:cubicBezTo>
                  <a:cubicBezTo>
                    <a:pt x="245" y="288"/>
                    <a:pt x="234" y="274"/>
                    <a:pt x="229" y="285"/>
                  </a:cubicBezTo>
                  <a:close/>
                  <a:moveTo>
                    <a:pt x="248" y="283"/>
                  </a:moveTo>
                  <a:cubicBezTo>
                    <a:pt x="244" y="284"/>
                    <a:pt x="245" y="281"/>
                    <a:pt x="243" y="280"/>
                  </a:cubicBezTo>
                  <a:cubicBezTo>
                    <a:pt x="242" y="281"/>
                    <a:pt x="243" y="281"/>
                    <a:pt x="243" y="283"/>
                  </a:cubicBezTo>
                  <a:cubicBezTo>
                    <a:pt x="245" y="282"/>
                    <a:pt x="247" y="286"/>
                    <a:pt x="248" y="283"/>
                  </a:cubicBezTo>
                  <a:close/>
                  <a:moveTo>
                    <a:pt x="420" y="285"/>
                  </a:moveTo>
                  <a:cubicBezTo>
                    <a:pt x="422" y="283"/>
                    <a:pt x="421" y="282"/>
                    <a:pt x="420" y="280"/>
                  </a:cubicBezTo>
                  <a:cubicBezTo>
                    <a:pt x="420" y="280"/>
                    <a:pt x="419" y="280"/>
                    <a:pt x="418" y="280"/>
                  </a:cubicBezTo>
                  <a:cubicBezTo>
                    <a:pt x="416" y="282"/>
                    <a:pt x="418" y="284"/>
                    <a:pt x="420" y="285"/>
                  </a:cubicBezTo>
                  <a:close/>
                  <a:moveTo>
                    <a:pt x="516" y="289"/>
                  </a:moveTo>
                  <a:cubicBezTo>
                    <a:pt x="519" y="289"/>
                    <a:pt x="520" y="292"/>
                    <a:pt x="522" y="292"/>
                  </a:cubicBezTo>
                  <a:cubicBezTo>
                    <a:pt x="525" y="287"/>
                    <a:pt x="520" y="283"/>
                    <a:pt x="519" y="280"/>
                  </a:cubicBezTo>
                  <a:cubicBezTo>
                    <a:pt x="518" y="283"/>
                    <a:pt x="517" y="285"/>
                    <a:pt x="516" y="289"/>
                  </a:cubicBezTo>
                  <a:close/>
                  <a:moveTo>
                    <a:pt x="26" y="287"/>
                  </a:moveTo>
                  <a:cubicBezTo>
                    <a:pt x="26" y="286"/>
                    <a:pt x="27" y="280"/>
                    <a:pt x="23" y="280"/>
                  </a:cubicBezTo>
                  <a:cubicBezTo>
                    <a:pt x="23" y="284"/>
                    <a:pt x="23" y="287"/>
                    <a:pt x="26" y="287"/>
                  </a:cubicBezTo>
                  <a:close/>
                  <a:moveTo>
                    <a:pt x="396" y="287"/>
                  </a:moveTo>
                  <a:cubicBezTo>
                    <a:pt x="398" y="286"/>
                    <a:pt x="400" y="285"/>
                    <a:pt x="400" y="283"/>
                  </a:cubicBezTo>
                  <a:cubicBezTo>
                    <a:pt x="398" y="283"/>
                    <a:pt x="399" y="281"/>
                    <a:pt x="397" y="282"/>
                  </a:cubicBezTo>
                  <a:cubicBezTo>
                    <a:pt x="397" y="284"/>
                    <a:pt x="396" y="285"/>
                    <a:pt x="396" y="287"/>
                  </a:cubicBezTo>
                  <a:close/>
                  <a:moveTo>
                    <a:pt x="434" y="285"/>
                  </a:moveTo>
                  <a:cubicBezTo>
                    <a:pt x="435" y="286"/>
                    <a:pt x="436" y="286"/>
                    <a:pt x="437" y="287"/>
                  </a:cubicBezTo>
                  <a:cubicBezTo>
                    <a:pt x="438" y="285"/>
                    <a:pt x="439" y="284"/>
                    <a:pt x="439" y="282"/>
                  </a:cubicBezTo>
                  <a:cubicBezTo>
                    <a:pt x="437" y="281"/>
                    <a:pt x="435" y="284"/>
                    <a:pt x="434" y="285"/>
                  </a:cubicBezTo>
                  <a:close/>
                  <a:moveTo>
                    <a:pt x="168" y="294"/>
                  </a:moveTo>
                  <a:cubicBezTo>
                    <a:pt x="161" y="291"/>
                    <a:pt x="157" y="284"/>
                    <a:pt x="148" y="282"/>
                  </a:cubicBezTo>
                  <a:cubicBezTo>
                    <a:pt x="151" y="289"/>
                    <a:pt x="161" y="293"/>
                    <a:pt x="168" y="294"/>
                  </a:cubicBezTo>
                  <a:close/>
                  <a:moveTo>
                    <a:pt x="332" y="287"/>
                  </a:moveTo>
                  <a:cubicBezTo>
                    <a:pt x="332" y="286"/>
                    <a:pt x="332" y="286"/>
                    <a:pt x="332" y="286"/>
                  </a:cubicBezTo>
                  <a:cubicBezTo>
                    <a:pt x="332" y="286"/>
                    <a:pt x="332" y="286"/>
                    <a:pt x="332" y="285"/>
                  </a:cubicBezTo>
                  <a:cubicBezTo>
                    <a:pt x="331" y="284"/>
                    <a:pt x="329" y="283"/>
                    <a:pt x="327" y="282"/>
                  </a:cubicBezTo>
                  <a:cubicBezTo>
                    <a:pt x="327" y="285"/>
                    <a:pt x="330" y="286"/>
                    <a:pt x="332" y="287"/>
                  </a:cubicBezTo>
                  <a:close/>
                  <a:moveTo>
                    <a:pt x="346" y="285"/>
                  </a:moveTo>
                  <a:cubicBezTo>
                    <a:pt x="348" y="287"/>
                    <a:pt x="353" y="292"/>
                    <a:pt x="355" y="290"/>
                  </a:cubicBezTo>
                  <a:cubicBezTo>
                    <a:pt x="352" y="288"/>
                    <a:pt x="352" y="283"/>
                    <a:pt x="347" y="282"/>
                  </a:cubicBezTo>
                  <a:cubicBezTo>
                    <a:pt x="348" y="284"/>
                    <a:pt x="345" y="283"/>
                    <a:pt x="346" y="285"/>
                  </a:cubicBezTo>
                  <a:close/>
                  <a:moveTo>
                    <a:pt x="103" y="309"/>
                  </a:moveTo>
                  <a:cubicBezTo>
                    <a:pt x="107" y="310"/>
                    <a:pt x="108" y="316"/>
                    <a:pt x="113" y="314"/>
                  </a:cubicBezTo>
                  <a:cubicBezTo>
                    <a:pt x="111" y="310"/>
                    <a:pt x="110" y="304"/>
                    <a:pt x="108" y="299"/>
                  </a:cubicBezTo>
                  <a:cubicBezTo>
                    <a:pt x="101" y="294"/>
                    <a:pt x="96" y="287"/>
                    <a:pt x="89" y="283"/>
                  </a:cubicBezTo>
                  <a:cubicBezTo>
                    <a:pt x="93" y="292"/>
                    <a:pt x="99" y="300"/>
                    <a:pt x="103" y="309"/>
                  </a:cubicBezTo>
                  <a:close/>
                  <a:moveTo>
                    <a:pt x="176" y="285"/>
                  </a:moveTo>
                  <a:cubicBezTo>
                    <a:pt x="178" y="286"/>
                    <a:pt x="177" y="285"/>
                    <a:pt x="179" y="286"/>
                  </a:cubicBezTo>
                  <a:cubicBezTo>
                    <a:pt x="179" y="284"/>
                    <a:pt x="178" y="284"/>
                    <a:pt x="177" y="283"/>
                  </a:cubicBezTo>
                  <a:cubicBezTo>
                    <a:pt x="177" y="284"/>
                    <a:pt x="176" y="284"/>
                    <a:pt x="176" y="285"/>
                  </a:cubicBezTo>
                  <a:close/>
                  <a:moveTo>
                    <a:pt x="304" y="288"/>
                  </a:moveTo>
                  <a:cubicBezTo>
                    <a:pt x="306" y="288"/>
                    <a:pt x="306" y="290"/>
                    <a:pt x="309" y="290"/>
                  </a:cubicBezTo>
                  <a:cubicBezTo>
                    <a:pt x="310" y="288"/>
                    <a:pt x="314" y="288"/>
                    <a:pt x="314" y="285"/>
                  </a:cubicBezTo>
                  <a:cubicBezTo>
                    <a:pt x="310" y="281"/>
                    <a:pt x="305" y="284"/>
                    <a:pt x="304" y="288"/>
                  </a:cubicBezTo>
                  <a:close/>
                  <a:moveTo>
                    <a:pt x="66" y="286"/>
                  </a:moveTo>
                  <a:cubicBezTo>
                    <a:pt x="66" y="285"/>
                    <a:pt x="66" y="284"/>
                    <a:pt x="66" y="284"/>
                  </a:cubicBezTo>
                  <a:cubicBezTo>
                    <a:pt x="65" y="284"/>
                    <a:pt x="63" y="284"/>
                    <a:pt x="63" y="283"/>
                  </a:cubicBezTo>
                  <a:cubicBezTo>
                    <a:pt x="63" y="285"/>
                    <a:pt x="64" y="285"/>
                    <a:pt x="66" y="286"/>
                  </a:cubicBezTo>
                  <a:close/>
                  <a:moveTo>
                    <a:pt x="93" y="299"/>
                  </a:moveTo>
                  <a:cubicBezTo>
                    <a:pt x="89" y="295"/>
                    <a:pt x="88" y="287"/>
                    <a:pt x="83" y="284"/>
                  </a:cubicBezTo>
                  <a:cubicBezTo>
                    <a:pt x="83" y="291"/>
                    <a:pt x="87" y="299"/>
                    <a:pt x="93" y="299"/>
                  </a:cubicBezTo>
                  <a:close/>
                  <a:moveTo>
                    <a:pt x="283" y="284"/>
                  </a:moveTo>
                  <a:cubicBezTo>
                    <a:pt x="278" y="286"/>
                    <a:pt x="275" y="290"/>
                    <a:pt x="271" y="293"/>
                  </a:cubicBezTo>
                  <a:cubicBezTo>
                    <a:pt x="276" y="295"/>
                    <a:pt x="281" y="303"/>
                    <a:pt x="287" y="303"/>
                  </a:cubicBezTo>
                  <a:cubicBezTo>
                    <a:pt x="291" y="303"/>
                    <a:pt x="292" y="299"/>
                    <a:pt x="296" y="299"/>
                  </a:cubicBezTo>
                  <a:cubicBezTo>
                    <a:pt x="295" y="292"/>
                    <a:pt x="288" y="288"/>
                    <a:pt x="283" y="284"/>
                  </a:cubicBezTo>
                  <a:close/>
                  <a:moveTo>
                    <a:pt x="414" y="288"/>
                  </a:moveTo>
                  <a:cubicBezTo>
                    <a:pt x="415" y="287"/>
                    <a:pt x="417" y="287"/>
                    <a:pt x="417" y="286"/>
                  </a:cubicBezTo>
                  <a:cubicBezTo>
                    <a:pt x="416" y="285"/>
                    <a:pt x="415" y="285"/>
                    <a:pt x="414" y="285"/>
                  </a:cubicBezTo>
                  <a:cubicBezTo>
                    <a:pt x="413" y="285"/>
                    <a:pt x="413" y="287"/>
                    <a:pt x="414" y="288"/>
                  </a:cubicBezTo>
                  <a:close/>
                  <a:moveTo>
                    <a:pt x="326" y="289"/>
                  </a:moveTo>
                  <a:cubicBezTo>
                    <a:pt x="324" y="288"/>
                    <a:pt x="324" y="286"/>
                    <a:pt x="322" y="286"/>
                  </a:cubicBezTo>
                  <a:cubicBezTo>
                    <a:pt x="322" y="288"/>
                    <a:pt x="325" y="289"/>
                    <a:pt x="326" y="289"/>
                  </a:cubicBezTo>
                  <a:close/>
                  <a:moveTo>
                    <a:pt x="563" y="293"/>
                  </a:moveTo>
                  <a:cubicBezTo>
                    <a:pt x="566" y="293"/>
                    <a:pt x="567" y="287"/>
                    <a:pt x="566" y="286"/>
                  </a:cubicBezTo>
                  <a:cubicBezTo>
                    <a:pt x="565" y="288"/>
                    <a:pt x="565" y="291"/>
                    <a:pt x="563" y="293"/>
                  </a:cubicBezTo>
                  <a:close/>
                  <a:moveTo>
                    <a:pt x="300" y="295"/>
                  </a:moveTo>
                  <a:cubicBezTo>
                    <a:pt x="302" y="295"/>
                    <a:pt x="304" y="294"/>
                    <a:pt x="305" y="292"/>
                  </a:cubicBezTo>
                  <a:cubicBezTo>
                    <a:pt x="302" y="291"/>
                    <a:pt x="299" y="286"/>
                    <a:pt x="295" y="287"/>
                  </a:cubicBezTo>
                  <a:cubicBezTo>
                    <a:pt x="297" y="289"/>
                    <a:pt x="298" y="293"/>
                    <a:pt x="300" y="295"/>
                  </a:cubicBezTo>
                  <a:close/>
                  <a:moveTo>
                    <a:pt x="371" y="292"/>
                  </a:moveTo>
                  <a:cubicBezTo>
                    <a:pt x="372" y="291"/>
                    <a:pt x="373" y="290"/>
                    <a:pt x="373" y="288"/>
                  </a:cubicBezTo>
                  <a:cubicBezTo>
                    <a:pt x="372" y="287"/>
                    <a:pt x="370" y="285"/>
                    <a:pt x="369" y="287"/>
                  </a:cubicBezTo>
                  <a:cubicBezTo>
                    <a:pt x="370" y="288"/>
                    <a:pt x="369" y="292"/>
                    <a:pt x="371" y="292"/>
                  </a:cubicBezTo>
                  <a:close/>
                  <a:moveTo>
                    <a:pt x="45" y="300"/>
                  </a:moveTo>
                  <a:cubicBezTo>
                    <a:pt x="45" y="294"/>
                    <a:pt x="42" y="290"/>
                    <a:pt x="38" y="287"/>
                  </a:cubicBezTo>
                  <a:cubicBezTo>
                    <a:pt x="39" y="293"/>
                    <a:pt x="40" y="299"/>
                    <a:pt x="45" y="300"/>
                  </a:cubicBezTo>
                  <a:close/>
                  <a:moveTo>
                    <a:pt x="202" y="291"/>
                  </a:moveTo>
                  <a:cubicBezTo>
                    <a:pt x="205" y="292"/>
                    <a:pt x="207" y="294"/>
                    <a:pt x="210" y="295"/>
                  </a:cubicBezTo>
                  <a:cubicBezTo>
                    <a:pt x="212" y="293"/>
                    <a:pt x="214" y="293"/>
                    <a:pt x="214" y="290"/>
                  </a:cubicBezTo>
                  <a:cubicBezTo>
                    <a:pt x="210" y="288"/>
                    <a:pt x="205" y="285"/>
                    <a:pt x="202" y="291"/>
                  </a:cubicBezTo>
                  <a:close/>
                  <a:moveTo>
                    <a:pt x="429" y="291"/>
                  </a:moveTo>
                  <a:cubicBezTo>
                    <a:pt x="431" y="292"/>
                    <a:pt x="432" y="293"/>
                    <a:pt x="434" y="294"/>
                  </a:cubicBezTo>
                  <a:cubicBezTo>
                    <a:pt x="435" y="293"/>
                    <a:pt x="436" y="291"/>
                    <a:pt x="436" y="289"/>
                  </a:cubicBezTo>
                  <a:cubicBezTo>
                    <a:pt x="434" y="291"/>
                    <a:pt x="433" y="287"/>
                    <a:pt x="430" y="287"/>
                  </a:cubicBezTo>
                  <a:cubicBezTo>
                    <a:pt x="430" y="288"/>
                    <a:pt x="428" y="289"/>
                    <a:pt x="429" y="291"/>
                  </a:cubicBezTo>
                  <a:close/>
                  <a:moveTo>
                    <a:pt x="442" y="290"/>
                  </a:moveTo>
                  <a:cubicBezTo>
                    <a:pt x="443" y="289"/>
                    <a:pt x="443" y="287"/>
                    <a:pt x="441" y="287"/>
                  </a:cubicBezTo>
                  <a:cubicBezTo>
                    <a:pt x="441" y="288"/>
                    <a:pt x="440" y="290"/>
                    <a:pt x="442" y="290"/>
                  </a:cubicBezTo>
                  <a:close/>
                  <a:moveTo>
                    <a:pt x="444" y="292"/>
                  </a:moveTo>
                  <a:cubicBezTo>
                    <a:pt x="445" y="294"/>
                    <a:pt x="451" y="294"/>
                    <a:pt x="451" y="291"/>
                  </a:cubicBezTo>
                  <a:cubicBezTo>
                    <a:pt x="450" y="286"/>
                    <a:pt x="444" y="286"/>
                    <a:pt x="444" y="292"/>
                  </a:cubicBezTo>
                  <a:close/>
                  <a:moveTo>
                    <a:pt x="459" y="293"/>
                  </a:moveTo>
                  <a:cubicBezTo>
                    <a:pt x="461" y="294"/>
                    <a:pt x="466" y="289"/>
                    <a:pt x="465" y="287"/>
                  </a:cubicBezTo>
                  <a:cubicBezTo>
                    <a:pt x="463" y="289"/>
                    <a:pt x="459" y="289"/>
                    <a:pt x="459" y="293"/>
                  </a:cubicBezTo>
                  <a:close/>
                  <a:moveTo>
                    <a:pt x="182" y="288"/>
                  </a:moveTo>
                  <a:cubicBezTo>
                    <a:pt x="183" y="292"/>
                    <a:pt x="186" y="295"/>
                    <a:pt x="190" y="294"/>
                  </a:cubicBezTo>
                  <a:cubicBezTo>
                    <a:pt x="188" y="292"/>
                    <a:pt x="186" y="286"/>
                    <a:pt x="182" y="288"/>
                  </a:cubicBezTo>
                  <a:close/>
                  <a:moveTo>
                    <a:pt x="617" y="293"/>
                  </a:moveTo>
                  <a:cubicBezTo>
                    <a:pt x="619" y="293"/>
                    <a:pt x="620" y="289"/>
                    <a:pt x="619" y="288"/>
                  </a:cubicBezTo>
                  <a:cubicBezTo>
                    <a:pt x="618" y="289"/>
                    <a:pt x="617" y="291"/>
                    <a:pt x="617" y="293"/>
                  </a:cubicBezTo>
                  <a:close/>
                  <a:moveTo>
                    <a:pt x="470" y="300"/>
                  </a:moveTo>
                  <a:cubicBezTo>
                    <a:pt x="472" y="297"/>
                    <a:pt x="473" y="294"/>
                    <a:pt x="474" y="289"/>
                  </a:cubicBezTo>
                  <a:cubicBezTo>
                    <a:pt x="473" y="289"/>
                    <a:pt x="472" y="289"/>
                    <a:pt x="471" y="288"/>
                  </a:cubicBezTo>
                  <a:cubicBezTo>
                    <a:pt x="472" y="293"/>
                    <a:pt x="465" y="297"/>
                    <a:pt x="470" y="300"/>
                  </a:cubicBezTo>
                  <a:close/>
                  <a:moveTo>
                    <a:pt x="496" y="296"/>
                  </a:moveTo>
                  <a:cubicBezTo>
                    <a:pt x="496" y="293"/>
                    <a:pt x="499" y="291"/>
                    <a:pt x="498" y="288"/>
                  </a:cubicBezTo>
                  <a:cubicBezTo>
                    <a:pt x="496" y="289"/>
                    <a:pt x="492" y="295"/>
                    <a:pt x="496" y="296"/>
                  </a:cubicBezTo>
                  <a:close/>
                  <a:moveTo>
                    <a:pt x="312" y="292"/>
                  </a:moveTo>
                  <a:cubicBezTo>
                    <a:pt x="314" y="294"/>
                    <a:pt x="316" y="296"/>
                    <a:pt x="319" y="297"/>
                  </a:cubicBezTo>
                  <a:cubicBezTo>
                    <a:pt x="320" y="295"/>
                    <a:pt x="322" y="294"/>
                    <a:pt x="323" y="292"/>
                  </a:cubicBezTo>
                  <a:cubicBezTo>
                    <a:pt x="320" y="288"/>
                    <a:pt x="314" y="289"/>
                    <a:pt x="312" y="292"/>
                  </a:cubicBezTo>
                  <a:close/>
                  <a:moveTo>
                    <a:pt x="504" y="302"/>
                  </a:moveTo>
                  <a:cubicBezTo>
                    <a:pt x="506" y="299"/>
                    <a:pt x="507" y="295"/>
                    <a:pt x="508" y="291"/>
                  </a:cubicBezTo>
                  <a:cubicBezTo>
                    <a:pt x="507" y="290"/>
                    <a:pt x="506" y="289"/>
                    <a:pt x="504" y="289"/>
                  </a:cubicBezTo>
                  <a:cubicBezTo>
                    <a:pt x="508" y="294"/>
                    <a:pt x="500" y="300"/>
                    <a:pt x="504" y="302"/>
                  </a:cubicBezTo>
                  <a:close/>
                  <a:moveTo>
                    <a:pt x="73" y="307"/>
                  </a:moveTo>
                  <a:cubicBezTo>
                    <a:pt x="73" y="301"/>
                    <a:pt x="71" y="291"/>
                    <a:pt x="64" y="291"/>
                  </a:cubicBezTo>
                  <a:cubicBezTo>
                    <a:pt x="67" y="296"/>
                    <a:pt x="66" y="305"/>
                    <a:pt x="73" y="307"/>
                  </a:cubicBezTo>
                  <a:close/>
                  <a:moveTo>
                    <a:pt x="131" y="291"/>
                  </a:moveTo>
                  <a:cubicBezTo>
                    <a:pt x="132" y="296"/>
                    <a:pt x="135" y="297"/>
                    <a:pt x="138" y="300"/>
                  </a:cubicBezTo>
                  <a:cubicBezTo>
                    <a:pt x="137" y="297"/>
                    <a:pt x="137" y="291"/>
                    <a:pt x="133" y="290"/>
                  </a:cubicBezTo>
                  <a:cubicBezTo>
                    <a:pt x="133" y="291"/>
                    <a:pt x="131" y="290"/>
                    <a:pt x="131" y="291"/>
                  </a:cubicBezTo>
                  <a:close/>
                  <a:moveTo>
                    <a:pt x="239" y="300"/>
                  </a:moveTo>
                  <a:cubicBezTo>
                    <a:pt x="239" y="299"/>
                    <a:pt x="241" y="300"/>
                    <a:pt x="241" y="298"/>
                  </a:cubicBezTo>
                  <a:cubicBezTo>
                    <a:pt x="239" y="297"/>
                    <a:pt x="238" y="295"/>
                    <a:pt x="236" y="294"/>
                  </a:cubicBezTo>
                  <a:cubicBezTo>
                    <a:pt x="230" y="297"/>
                    <a:pt x="224" y="289"/>
                    <a:pt x="223" y="291"/>
                  </a:cubicBezTo>
                  <a:cubicBezTo>
                    <a:pt x="228" y="295"/>
                    <a:pt x="233" y="297"/>
                    <a:pt x="239" y="300"/>
                  </a:cubicBezTo>
                  <a:close/>
                  <a:moveTo>
                    <a:pt x="423" y="294"/>
                  </a:moveTo>
                  <a:cubicBezTo>
                    <a:pt x="426" y="294"/>
                    <a:pt x="422" y="292"/>
                    <a:pt x="424" y="290"/>
                  </a:cubicBezTo>
                  <a:cubicBezTo>
                    <a:pt x="423" y="290"/>
                    <a:pt x="421" y="290"/>
                    <a:pt x="420" y="291"/>
                  </a:cubicBezTo>
                  <a:cubicBezTo>
                    <a:pt x="420" y="293"/>
                    <a:pt x="423" y="292"/>
                    <a:pt x="423" y="294"/>
                  </a:cubicBezTo>
                  <a:close/>
                  <a:moveTo>
                    <a:pt x="28" y="295"/>
                  </a:moveTo>
                  <a:cubicBezTo>
                    <a:pt x="28" y="292"/>
                    <a:pt x="27" y="291"/>
                    <a:pt x="24" y="291"/>
                  </a:cubicBezTo>
                  <a:cubicBezTo>
                    <a:pt x="25" y="293"/>
                    <a:pt x="26" y="295"/>
                    <a:pt x="28" y="295"/>
                  </a:cubicBezTo>
                  <a:close/>
                  <a:moveTo>
                    <a:pt x="177" y="294"/>
                  </a:moveTo>
                  <a:cubicBezTo>
                    <a:pt x="179" y="295"/>
                    <a:pt x="181" y="298"/>
                    <a:pt x="185" y="298"/>
                  </a:cubicBezTo>
                  <a:cubicBezTo>
                    <a:pt x="185" y="294"/>
                    <a:pt x="182" y="293"/>
                    <a:pt x="179" y="291"/>
                  </a:cubicBezTo>
                  <a:cubicBezTo>
                    <a:pt x="178" y="292"/>
                    <a:pt x="176" y="292"/>
                    <a:pt x="177" y="294"/>
                  </a:cubicBezTo>
                  <a:close/>
                  <a:moveTo>
                    <a:pt x="340" y="292"/>
                  </a:moveTo>
                  <a:cubicBezTo>
                    <a:pt x="342" y="295"/>
                    <a:pt x="347" y="298"/>
                    <a:pt x="351" y="297"/>
                  </a:cubicBezTo>
                  <a:cubicBezTo>
                    <a:pt x="347" y="296"/>
                    <a:pt x="345" y="290"/>
                    <a:pt x="340" y="292"/>
                  </a:cubicBezTo>
                  <a:close/>
                  <a:moveTo>
                    <a:pt x="395" y="294"/>
                  </a:moveTo>
                  <a:cubicBezTo>
                    <a:pt x="397" y="295"/>
                    <a:pt x="399" y="293"/>
                    <a:pt x="399" y="291"/>
                  </a:cubicBezTo>
                  <a:cubicBezTo>
                    <a:pt x="397" y="291"/>
                    <a:pt x="395" y="292"/>
                    <a:pt x="395" y="294"/>
                  </a:cubicBezTo>
                  <a:close/>
                  <a:moveTo>
                    <a:pt x="575" y="320"/>
                  </a:moveTo>
                  <a:cubicBezTo>
                    <a:pt x="580" y="311"/>
                    <a:pt x="583" y="300"/>
                    <a:pt x="587" y="291"/>
                  </a:cubicBezTo>
                  <a:cubicBezTo>
                    <a:pt x="579" y="297"/>
                    <a:pt x="578" y="312"/>
                    <a:pt x="575" y="320"/>
                  </a:cubicBezTo>
                  <a:close/>
                  <a:moveTo>
                    <a:pt x="165" y="299"/>
                  </a:moveTo>
                  <a:cubicBezTo>
                    <a:pt x="165" y="298"/>
                    <a:pt x="166" y="298"/>
                    <a:pt x="166" y="297"/>
                  </a:cubicBezTo>
                  <a:cubicBezTo>
                    <a:pt x="161" y="297"/>
                    <a:pt x="158" y="291"/>
                    <a:pt x="155" y="292"/>
                  </a:cubicBezTo>
                  <a:cubicBezTo>
                    <a:pt x="158" y="295"/>
                    <a:pt x="161" y="297"/>
                    <a:pt x="165" y="299"/>
                  </a:cubicBezTo>
                  <a:close/>
                  <a:moveTo>
                    <a:pt x="375" y="303"/>
                  </a:moveTo>
                  <a:cubicBezTo>
                    <a:pt x="378" y="302"/>
                    <a:pt x="383" y="299"/>
                    <a:pt x="383" y="294"/>
                  </a:cubicBezTo>
                  <a:cubicBezTo>
                    <a:pt x="382" y="293"/>
                    <a:pt x="381" y="292"/>
                    <a:pt x="379" y="292"/>
                  </a:cubicBezTo>
                  <a:cubicBezTo>
                    <a:pt x="378" y="296"/>
                    <a:pt x="376" y="299"/>
                    <a:pt x="375" y="303"/>
                  </a:cubicBezTo>
                  <a:close/>
                  <a:moveTo>
                    <a:pt x="406" y="302"/>
                  </a:moveTo>
                  <a:cubicBezTo>
                    <a:pt x="408" y="302"/>
                    <a:pt x="408" y="304"/>
                    <a:pt x="411" y="303"/>
                  </a:cubicBezTo>
                  <a:cubicBezTo>
                    <a:pt x="411" y="299"/>
                    <a:pt x="416" y="298"/>
                    <a:pt x="416" y="293"/>
                  </a:cubicBezTo>
                  <a:cubicBezTo>
                    <a:pt x="415" y="292"/>
                    <a:pt x="413" y="292"/>
                    <a:pt x="410" y="292"/>
                  </a:cubicBezTo>
                  <a:cubicBezTo>
                    <a:pt x="410" y="296"/>
                    <a:pt x="407" y="298"/>
                    <a:pt x="406" y="302"/>
                  </a:cubicBezTo>
                  <a:close/>
                  <a:moveTo>
                    <a:pt x="145" y="295"/>
                  </a:moveTo>
                  <a:cubicBezTo>
                    <a:pt x="145" y="294"/>
                    <a:pt x="145" y="292"/>
                    <a:pt x="143" y="292"/>
                  </a:cubicBezTo>
                  <a:cubicBezTo>
                    <a:pt x="142" y="294"/>
                    <a:pt x="144" y="295"/>
                    <a:pt x="145" y="295"/>
                  </a:cubicBezTo>
                  <a:close/>
                  <a:moveTo>
                    <a:pt x="118" y="299"/>
                  </a:moveTo>
                  <a:cubicBezTo>
                    <a:pt x="116" y="297"/>
                    <a:pt x="114" y="294"/>
                    <a:pt x="110" y="293"/>
                  </a:cubicBezTo>
                  <a:cubicBezTo>
                    <a:pt x="111" y="296"/>
                    <a:pt x="116" y="299"/>
                    <a:pt x="118" y="299"/>
                  </a:cubicBezTo>
                  <a:close/>
                  <a:moveTo>
                    <a:pt x="227" y="306"/>
                  </a:moveTo>
                  <a:cubicBezTo>
                    <a:pt x="227" y="303"/>
                    <a:pt x="224" y="302"/>
                    <a:pt x="224" y="298"/>
                  </a:cubicBezTo>
                  <a:cubicBezTo>
                    <a:pt x="221" y="299"/>
                    <a:pt x="221" y="294"/>
                    <a:pt x="217" y="293"/>
                  </a:cubicBezTo>
                  <a:cubicBezTo>
                    <a:pt x="216" y="295"/>
                    <a:pt x="214" y="296"/>
                    <a:pt x="214" y="298"/>
                  </a:cubicBezTo>
                  <a:cubicBezTo>
                    <a:pt x="218" y="300"/>
                    <a:pt x="223" y="303"/>
                    <a:pt x="227" y="306"/>
                  </a:cubicBezTo>
                  <a:close/>
                  <a:moveTo>
                    <a:pt x="349" y="304"/>
                  </a:moveTo>
                  <a:cubicBezTo>
                    <a:pt x="347" y="298"/>
                    <a:pt x="337" y="298"/>
                    <a:pt x="334" y="293"/>
                  </a:cubicBezTo>
                  <a:cubicBezTo>
                    <a:pt x="338" y="298"/>
                    <a:pt x="344" y="303"/>
                    <a:pt x="349" y="304"/>
                  </a:cubicBezTo>
                  <a:close/>
                  <a:moveTo>
                    <a:pt x="433" y="299"/>
                  </a:moveTo>
                  <a:cubicBezTo>
                    <a:pt x="433" y="295"/>
                    <a:pt x="429" y="295"/>
                    <a:pt x="427" y="293"/>
                  </a:cubicBezTo>
                  <a:cubicBezTo>
                    <a:pt x="426" y="296"/>
                    <a:pt x="429" y="298"/>
                    <a:pt x="433" y="299"/>
                  </a:cubicBezTo>
                  <a:close/>
                  <a:moveTo>
                    <a:pt x="438" y="297"/>
                  </a:moveTo>
                  <a:cubicBezTo>
                    <a:pt x="439" y="296"/>
                    <a:pt x="441" y="293"/>
                    <a:pt x="438" y="293"/>
                  </a:cubicBezTo>
                  <a:cubicBezTo>
                    <a:pt x="439" y="295"/>
                    <a:pt x="436" y="296"/>
                    <a:pt x="438" y="297"/>
                  </a:cubicBezTo>
                  <a:close/>
                  <a:moveTo>
                    <a:pt x="321" y="299"/>
                  </a:moveTo>
                  <a:cubicBezTo>
                    <a:pt x="325" y="300"/>
                    <a:pt x="326" y="303"/>
                    <a:pt x="330" y="303"/>
                  </a:cubicBezTo>
                  <a:cubicBezTo>
                    <a:pt x="334" y="296"/>
                    <a:pt x="323" y="291"/>
                    <a:pt x="321" y="299"/>
                  </a:cubicBezTo>
                  <a:close/>
                  <a:moveTo>
                    <a:pt x="479" y="300"/>
                  </a:moveTo>
                  <a:cubicBezTo>
                    <a:pt x="479" y="298"/>
                    <a:pt x="483" y="298"/>
                    <a:pt x="482" y="295"/>
                  </a:cubicBezTo>
                  <a:cubicBezTo>
                    <a:pt x="481" y="295"/>
                    <a:pt x="481" y="294"/>
                    <a:pt x="479" y="294"/>
                  </a:cubicBezTo>
                  <a:cubicBezTo>
                    <a:pt x="479" y="296"/>
                    <a:pt x="477" y="298"/>
                    <a:pt x="479" y="300"/>
                  </a:cubicBezTo>
                  <a:close/>
                  <a:moveTo>
                    <a:pt x="501" y="326"/>
                  </a:moveTo>
                  <a:cubicBezTo>
                    <a:pt x="504" y="327"/>
                    <a:pt x="505" y="331"/>
                    <a:pt x="508" y="331"/>
                  </a:cubicBezTo>
                  <a:cubicBezTo>
                    <a:pt x="515" y="322"/>
                    <a:pt x="516" y="307"/>
                    <a:pt x="522" y="296"/>
                  </a:cubicBezTo>
                  <a:cubicBezTo>
                    <a:pt x="519" y="294"/>
                    <a:pt x="517" y="295"/>
                    <a:pt x="513" y="294"/>
                  </a:cubicBezTo>
                  <a:cubicBezTo>
                    <a:pt x="510" y="305"/>
                    <a:pt x="505" y="315"/>
                    <a:pt x="501" y="326"/>
                  </a:cubicBezTo>
                  <a:close/>
                  <a:moveTo>
                    <a:pt x="304" y="298"/>
                  </a:moveTo>
                  <a:cubicBezTo>
                    <a:pt x="306" y="300"/>
                    <a:pt x="307" y="303"/>
                    <a:pt x="310" y="303"/>
                  </a:cubicBezTo>
                  <a:cubicBezTo>
                    <a:pt x="311" y="302"/>
                    <a:pt x="310" y="300"/>
                    <a:pt x="313" y="301"/>
                  </a:cubicBezTo>
                  <a:cubicBezTo>
                    <a:pt x="314" y="296"/>
                    <a:pt x="305" y="292"/>
                    <a:pt x="304" y="298"/>
                  </a:cubicBezTo>
                  <a:close/>
                  <a:moveTo>
                    <a:pt x="413" y="306"/>
                  </a:moveTo>
                  <a:cubicBezTo>
                    <a:pt x="415" y="307"/>
                    <a:pt x="416" y="309"/>
                    <a:pt x="418" y="309"/>
                  </a:cubicBezTo>
                  <a:cubicBezTo>
                    <a:pt x="418" y="305"/>
                    <a:pt x="419" y="303"/>
                    <a:pt x="421" y="302"/>
                  </a:cubicBezTo>
                  <a:cubicBezTo>
                    <a:pt x="420" y="300"/>
                    <a:pt x="421" y="299"/>
                    <a:pt x="422" y="297"/>
                  </a:cubicBezTo>
                  <a:cubicBezTo>
                    <a:pt x="420" y="296"/>
                    <a:pt x="419" y="296"/>
                    <a:pt x="418" y="295"/>
                  </a:cubicBezTo>
                  <a:cubicBezTo>
                    <a:pt x="417" y="299"/>
                    <a:pt x="415" y="302"/>
                    <a:pt x="413" y="306"/>
                  </a:cubicBezTo>
                  <a:close/>
                  <a:moveTo>
                    <a:pt x="200" y="302"/>
                  </a:moveTo>
                  <a:cubicBezTo>
                    <a:pt x="197" y="302"/>
                    <a:pt x="195" y="294"/>
                    <a:pt x="192" y="297"/>
                  </a:cubicBezTo>
                  <a:cubicBezTo>
                    <a:pt x="195" y="298"/>
                    <a:pt x="197" y="303"/>
                    <a:pt x="200" y="302"/>
                  </a:cubicBezTo>
                  <a:close/>
                  <a:moveTo>
                    <a:pt x="256" y="299"/>
                  </a:moveTo>
                  <a:cubicBezTo>
                    <a:pt x="256" y="296"/>
                    <a:pt x="250" y="295"/>
                    <a:pt x="248" y="299"/>
                  </a:cubicBezTo>
                  <a:cubicBezTo>
                    <a:pt x="250" y="301"/>
                    <a:pt x="257" y="302"/>
                    <a:pt x="256" y="299"/>
                  </a:cubicBezTo>
                  <a:close/>
                  <a:moveTo>
                    <a:pt x="551" y="310"/>
                  </a:moveTo>
                  <a:cubicBezTo>
                    <a:pt x="555" y="308"/>
                    <a:pt x="558" y="301"/>
                    <a:pt x="558" y="297"/>
                  </a:cubicBezTo>
                  <a:cubicBezTo>
                    <a:pt x="555" y="301"/>
                    <a:pt x="553" y="305"/>
                    <a:pt x="551" y="310"/>
                  </a:cubicBezTo>
                  <a:close/>
                  <a:moveTo>
                    <a:pt x="442" y="300"/>
                  </a:moveTo>
                  <a:cubicBezTo>
                    <a:pt x="444" y="301"/>
                    <a:pt x="445" y="303"/>
                    <a:pt x="447" y="303"/>
                  </a:cubicBezTo>
                  <a:cubicBezTo>
                    <a:pt x="448" y="303"/>
                    <a:pt x="448" y="300"/>
                    <a:pt x="449" y="299"/>
                  </a:cubicBezTo>
                  <a:cubicBezTo>
                    <a:pt x="446" y="298"/>
                    <a:pt x="444" y="297"/>
                    <a:pt x="442" y="300"/>
                  </a:cubicBezTo>
                  <a:close/>
                  <a:moveTo>
                    <a:pt x="89" y="319"/>
                  </a:moveTo>
                  <a:cubicBezTo>
                    <a:pt x="83" y="314"/>
                    <a:pt x="80" y="305"/>
                    <a:pt x="75" y="298"/>
                  </a:cubicBezTo>
                  <a:cubicBezTo>
                    <a:pt x="77" y="308"/>
                    <a:pt x="81" y="318"/>
                    <a:pt x="89" y="319"/>
                  </a:cubicBezTo>
                  <a:close/>
                  <a:moveTo>
                    <a:pt x="231" y="304"/>
                  </a:moveTo>
                  <a:cubicBezTo>
                    <a:pt x="234" y="304"/>
                    <a:pt x="235" y="303"/>
                    <a:pt x="236" y="302"/>
                  </a:cubicBezTo>
                  <a:cubicBezTo>
                    <a:pt x="233" y="301"/>
                    <a:pt x="231" y="299"/>
                    <a:pt x="228" y="298"/>
                  </a:cubicBezTo>
                  <a:cubicBezTo>
                    <a:pt x="228" y="301"/>
                    <a:pt x="231" y="302"/>
                    <a:pt x="231" y="304"/>
                  </a:cubicBezTo>
                  <a:close/>
                  <a:moveTo>
                    <a:pt x="279" y="308"/>
                  </a:moveTo>
                  <a:cubicBezTo>
                    <a:pt x="276" y="303"/>
                    <a:pt x="271" y="300"/>
                    <a:pt x="265" y="298"/>
                  </a:cubicBezTo>
                  <a:cubicBezTo>
                    <a:pt x="268" y="303"/>
                    <a:pt x="272" y="313"/>
                    <a:pt x="279" y="308"/>
                  </a:cubicBezTo>
                  <a:close/>
                  <a:moveTo>
                    <a:pt x="39" y="304"/>
                  </a:moveTo>
                  <a:cubicBezTo>
                    <a:pt x="39" y="302"/>
                    <a:pt x="38" y="300"/>
                    <a:pt x="36" y="299"/>
                  </a:cubicBezTo>
                  <a:cubicBezTo>
                    <a:pt x="36" y="301"/>
                    <a:pt x="37" y="303"/>
                    <a:pt x="39" y="304"/>
                  </a:cubicBezTo>
                  <a:close/>
                  <a:moveTo>
                    <a:pt x="186" y="300"/>
                  </a:moveTo>
                  <a:cubicBezTo>
                    <a:pt x="190" y="302"/>
                    <a:pt x="193" y="305"/>
                    <a:pt x="197" y="306"/>
                  </a:cubicBezTo>
                  <a:cubicBezTo>
                    <a:pt x="195" y="303"/>
                    <a:pt x="190" y="296"/>
                    <a:pt x="186" y="300"/>
                  </a:cubicBezTo>
                  <a:close/>
                  <a:moveTo>
                    <a:pt x="457" y="299"/>
                  </a:moveTo>
                  <a:cubicBezTo>
                    <a:pt x="457" y="301"/>
                    <a:pt x="458" y="301"/>
                    <a:pt x="459" y="302"/>
                  </a:cubicBezTo>
                  <a:cubicBezTo>
                    <a:pt x="460" y="301"/>
                    <a:pt x="460" y="299"/>
                    <a:pt x="461" y="299"/>
                  </a:cubicBezTo>
                  <a:cubicBezTo>
                    <a:pt x="459" y="298"/>
                    <a:pt x="458" y="299"/>
                    <a:pt x="457" y="299"/>
                  </a:cubicBezTo>
                  <a:close/>
                  <a:moveTo>
                    <a:pt x="60" y="305"/>
                  </a:moveTo>
                  <a:cubicBezTo>
                    <a:pt x="59" y="303"/>
                    <a:pt x="58" y="300"/>
                    <a:pt x="56" y="299"/>
                  </a:cubicBezTo>
                  <a:cubicBezTo>
                    <a:pt x="57" y="301"/>
                    <a:pt x="59" y="305"/>
                    <a:pt x="60" y="305"/>
                  </a:cubicBezTo>
                  <a:close/>
                  <a:moveTo>
                    <a:pt x="422" y="306"/>
                  </a:moveTo>
                  <a:cubicBezTo>
                    <a:pt x="425" y="305"/>
                    <a:pt x="430" y="305"/>
                    <a:pt x="430" y="301"/>
                  </a:cubicBezTo>
                  <a:cubicBezTo>
                    <a:pt x="427" y="302"/>
                    <a:pt x="427" y="300"/>
                    <a:pt x="425" y="300"/>
                  </a:cubicBezTo>
                  <a:cubicBezTo>
                    <a:pt x="424" y="301"/>
                    <a:pt x="423" y="304"/>
                    <a:pt x="422" y="306"/>
                  </a:cubicBezTo>
                  <a:close/>
                  <a:moveTo>
                    <a:pt x="149" y="306"/>
                  </a:moveTo>
                  <a:cubicBezTo>
                    <a:pt x="148" y="304"/>
                    <a:pt x="147" y="301"/>
                    <a:pt x="145" y="300"/>
                  </a:cubicBezTo>
                  <a:cubicBezTo>
                    <a:pt x="145" y="304"/>
                    <a:pt x="146" y="306"/>
                    <a:pt x="149" y="306"/>
                  </a:cubicBezTo>
                  <a:close/>
                  <a:moveTo>
                    <a:pt x="168" y="303"/>
                  </a:moveTo>
                  <a:cubicBezTo>
                    <a:pt x="172" y="303"/>
                    <a:pt x="173" y="307"/>
                    <a:pt x="176" y="303"/>
                  </a:cubicBezTo>
                  <a:cubicBezTo>
                    <a:pt x="174" y="301"/>
                    <a:pt x="168" y="298"/>
                    <a:pt x="168" y="303"/>
                  </a:cubicBezTo>
                  <a:close/>
                  <a:moveTo>
                    <a:pt x="242" y="303"/>
                  </a:moveTo>
                  <a:cubicBezTo>
                    <a:pt x="244" y="303"/>
                    <a:pt x="246" y="303"/>
                    <a:pt x="246" y="305"/>
                  </a:cubicBezTo>
                  <a:cubicBezTo>
                    <a:pt x="249" y="305"/>
                    <a:pt x="250" y="304"/>
                    <a:pt x="251" y="303"/>
                  </a:cubicBezTo>
                  <a:cubicBezTo>
                    <a:pt x="247" y="302"/>
                    <a:pt x="245" y="298"/>
                    <a:pt x="242" y="303"/>
                  </a:cubicBezTo>
                  <a:close/>
                  <a:moveTo>
                    <a:pt x="300" y="304"/>
                  </a:moveTo>
                  <a:cubicBezTo>
                    <a:pt x="297" y="297"/>
                    <a:pt x="296" y="303"/>
                    <a:pt x="290" y="305"/>
                  </a:cubicBezTo>
                  <a:cubicBezTo>
                    <a:pt x="292" y="307"/>
                    <a:pt x="296" y="309"/>
                    <a:pt x="299" y="310"/>
                  </a:cubicBezTo>
                  <a:cubicBezTo>
                    <a:pt x="302" y="308"/>
                    <a:pt x="301" y="307"/>
                    <a:pt x="300" y="304"/>
                  </a:cubicBezTo>
                  <a:close/>
                  <a:moveTo>
                    <a:pt x="481" y="308"/>
                  </a:moveTo>
                  <a:cubicBezTo>
                    <a:pt x="482" y="306"/>
                    <a:pt x="484" y="303"/>
                    <a:pt x="483" y="300"/>
                  </a:cubicBezTo>
                  <a:cubicBezTo>
                    <a:pt x="480" y="303"/>
                    <a:pt x="473" y="307"/>
                    <a:pt x="481" y="308"/>
                  </a:cubicBezTo>
                  <a:close/>
                  <a:moveTo>
                    <a:pt x="340" y="310"/>
                  </a:moveTo>
                  <a:cubicBezTo>
                    <a:pt x="341" y="310"/>
                    <a:pt x="343" y="309"/>
                    <a:pt x="344" y="308"/>
                  </a:cubicBezTo>
                  <a:cubicBezTo>
                    <a:pt x="344" y="307"/>
                    <a:pt x="344" y="306"/>
                    <a:pt x="344" y="305"/>
                  </a:cubicBezTo>
                  <a:cubicBezTo>
                    <a:pt x="341" y="304"/>
                    <a:pt x="339" y="303"/>
                    <a:pt x="337" y="301"/>
                  </a:cubicBezTo>
                  <a:cubicBezTo>
                    <a:pt x="336" y="304"/>
                    <a:pt x="340" y="305"/>
                    <a:pt x="340" y="310"/>
                  </a:cubicBezTo>
                  <a:close/>
                  <a:moveTo>
                    <a:pt x="84" y="306"/>
                  </a:moveTo>
                  <a:cubicBezTo>
                    <a:pt x="84" y="305"/>
                    <a:pt x="85" y="305"/>
                    <a:pt x="85" y="303"/>
                  </a:cubicBezTo>
                  <a:cubicBezTo>
                    <a:pt x="84" y="303"/>
                    <a:pt x="82" y="301"/>
                    <a:pt x="81" y="302"/>
                  </a:cubicBezTo>
                  <a:cubicBezTo>
                    <a:pt x="82" y="303"/>
                    <a:pt x="82" y="306"/>
                    <a:pt x="84" y="306"/>
                  </a:cubicBezTo>
                  <a:close/>
                  <a:moveTo>
                    <a:pt x="256" y="304"/>
                  </a:moveTo>
                  <a:cubicBezTo>
                    <a:pt x="260" y="305"/>
                    <a:pt x="263" y="310"/>
                    <a:pt x="266" y="309"/>
                  </a:cubicBezTo>
                  <a:cubicBezTo>
                    <a:pt x="264" y="306"/>
                    <a:pt x="262" y="303"/>
                    <a:pt x="259" y="302"/>
                  </a:cubicBezTo>
                  <a:cubicBezTo>
                    <a:pt x="259" y="303"/>
                    <a:pt x="256" y="302"/>
                    <a:pt x="256" y="304"/>
                  </a:cubicBezTo>
                  <a:close/>
                  <a:moveTo>
                    <a:pt x="312" y="305"/>
                  </a:moveTo>
                  <a:cubicBezTo>
                    <a:pt x="315" y="310"/>
                    <a:pt x="319" y="313"/>
                    <a:pt x="324" y="316"/>
                  </a:cubicBezTo>
                  <a:cubicBezTo>
                    <a:pt x="324" y="313"/>
                    <a:pt x="327" y="312"/>
                    <a:pt x="327" y="308"/>
                  </a:cubicBezTo>
                  <a:cubicBezTo>
                    <a:pt x="321" y="305"/>
                    <a:pt x="318" y="299"/>
                    <a:pt x="312" y="305"/>
                  </a:cubicBezTo>
                  <a:close/>
                  <a:moveTo>
                    <a:pt x="465" y="306"/>
                  </a:moveTo>
                  <a:cubicBezTo>
                    <a:pt x="467" y="306"/>
                    <a:pt x="467" y="308"/>
                    <a:pt x="468" y="306"/>
                  </a:cubicBezTo>
                  <a:cubicBezTo>
                    <a:pt x="467" y="306"/>
                    <a:pt x="470" y="302"/>
                    <a:pt x="467" y="302"/>
                  </a:cubicBezTo>
                  <a:cubicBezTo>
                    <a:pt x="466" y="303"/>
                    <a:pt x="465" y="304"/>
                    <a:pt x="465" y="306"/>
                  </a:cubicBezTo>
                  <a:close/>
                  <a:moveTo>
                    <a:pt x="388" y="311"/>
                  </a:moveTo>
                  <a:cubicBezTo>
                    <a:pt x="388" y="314"/>
                    <a:pt x="390" y="314"/>
                    <a:pt x="392" y="314"/>
                  </a:cubicBezTo>
                  <a:cubicBezTo>
                    <a:pt x="393" y="310"/>
                    <a:pt x="397" y="306"/>
                    <a:pt x="396" y="302"/>
                  </a:cubicBezTo>
                  <a:cubicBezTo>
                    <a:pt x="394" y="306"/>
                    <a:pt x="391" y="308"/>
                    <a:pt x="388" y="311"/>
                  </a:cubicBezTo>
                  <a:close/>
                  <a:moveTo>
                    <a:pt x="490" y="310"/>
                  </a:moveTo>
                  <a:cubicBezTo>
                    <a:pt x="490" y="308"/>
                    <a:pt x="493" y="304"/>
                    <a:pt x="492" y="302"/>
                  </a:cubicBezTo>
                  <a:cubicBezTo>
                    <a:pt x="491" y="304"/>
                    <a:pt x="488" y="308"/>
                    <a:pt x="490" y="310"/>
                  </a:cubicBezTo>
                  <a:close/>
                  <a:moveTo>
                    <a:pt x="47" y="310"/>
                  </a:moveTo>
                  <a:cubicBezTo>
                    <a:pt x="46" y="307"/>
                    <a:pt x="45" y="302"/>
                    <a:pt x="42" y="303"/>
                  </a:cubicBezTo>
                  <a:cubicBezTo>
                    <a:pt x="45" y="304"/>
                    <a:pt x="43" y="309"/>
                    <a:pt x="47" y="310"/>
                  </a:cubicBezTo>
                  <a:close/>
                  <a:moveTo>
                    <a:pt x="382" y="308"/>
                  </a:moveTo>
                  <a:cubicBezTo>
                    <a:pt x="384" y="308"/>
                    <a:pt x="385" y="304"/>
                    <a:pt x="384" y="303"/>
                  </a:cubicBezTo>
                  <a:cubicBezTo>
                    <a:pt x="383" y="305"/>
                    <a:pt x="382" y="306"/>
                    <a:pt x="382" y="308"/>
                  </a:cubicBezTo>
                  <a:close/>
                  <a:moveTo>
                    <a:pt x="445" y="307"/>
                  </a:moveTo>
                  <a:cubicBezTo>
                    <a:pt x="445" y="304"/>
                    <a:pt x="442" y="303"/>
                    <a:pt x="440" y="303"/>
                  </a:cubicBezTo>
                  <a:cubicBezTo>
                    <a:pt x="440" y="306"/>
                    <a:pt x="441" y="307"/>
                    <a:pt x="445" y="307"/>
                  </a:cubicBezTo>
                  <a:close/>
                  <a:moveTo>
                    <a:pt x="132" y="310"/>
                  </a:moveTo>
                  <a:cubicBezTo>
                    <a:pt x="130" y="307"/>
                    <a:pt x="129" y="305"/>
                    <a:pt x="125" y="304"/>
                  </a:cubicBezTo>
                  <a:cubicBezTo>
                    <a:pt x="126" y="307"/>
                    <a:pt x="130" y="310"/>
                    <a:pt x="132" y="310"/>
                  </a:cubicBezTo>
                  <a:close/>
                  <a:moveTo>
                    <a:pt x="234" y="307"/>
                  </a:moveTo>
                  <a:cubicBezTo>
                    <a:pt x="235" y="313"/>
                    <a:pt x="243" y="313"/>
                    <a:pt x="244" y="307"/>
                  </a:cubicBezTo>
                  <a:cubicBezTo>
                    <a:pt x="243" y="306"/>
                    <a:pt x="240" y="305"/>
                    <a:pt x="239" y="304"/>
                  </a:cubicBezTo>
                  <a:cubicBezTo>
                    <a:pt x="237" y="305"/>
                    <a:pt x="237" y="307"/>
                    <a:pt x="234" y="307"/>
                  </a:cubicBezTo>
                  <a:close/>
                  <a:moveTo>
                    <a:pt x="455" y="310"/>
                  </a:moveTo>
                  <a:cubicBezTo>
                    <a:pt x="456" y="309"/>
                    <a:pt x="457" y="307"/>
                    <a:pt x="457" y="305"/>
                  </a:cubicBezTo>
                  <a:cubicBezTo>
                    <a:pt x="457" y="305"/>
                    <a:pt x="456" y="304"/>
                    <a:pt x="455" y="304"/>
                  </a:cubicBezTo>
                  <a:cubicBezTo>
                    <a:pt x="455" y="306"/>
                    <a:pt x="451" y="309"/>
                    <a:pt x="455" y="310"/>
                  </a:cubicBezTo>
                  <a:close/>
                  <a:moveTo>
                    <a:pt x="354" y="308"/>
                  </a:moveTo>
                  <a:cubicBezTo>
                    <a:pt x="355" y="310"/>
                    <a:pt x="357" y="311"/>
                    <a:pt x="360" y="313"/>
                  </a:cubicBezTo>
                  <a:cubicBezTo>
                    <a:pt x="361" y="310"/>
                    <a:pt x="363" y="308"/>
                    <a:pt x="363" y="305"/>
                  </a:cubicBezTo>
                  <a:cubicBezTo>
                    <a:pt x="360" y="306"/>
                    <a:pt x="354" y="303"/>
                    <a:pt x="354" y="308"/>
                  </a:cubicBezTo>
                  <a:close/>
                  <a:moveTo>
                    <a:pt x="421" y="313"/>
                  </a:moveTo>
                  <a:cubicBezTo>
                    <a:pt x="423" y="313"/>
                    <a:pt x="423" y="314"/>
                    <a:pt x="425" y="314"/>
                  </a:cubicBezTo>
                  <a:cubicBezTo>
                    <a:pt x="426" y="311"/>
                    <a:pt x="429" y="307"/>
                    <a:pt x="430" y="305"/>
                  </a:cubicBezTo>
                  <a:cubicBezTo>
                    <a:pt x="428" y="309"/>
                    <a:pt x="422" y="308"/>
                    <a:pt x="421" y="313"/>
                  </a:cubicBezTo>
                  <a:close/>
                  <a:moveTo>
                    <a:pt x="557" y="314"/>
                  </a:moveTo>
                  <a:cubicBezTo>
                    <a:pt x="559" y="314"/>
                    <a:pt x="558" y="309"/>
                    <a:pt x="561" y="310"/>
                  </a:cubicBezTo>
                  <a:cubicBezTo>
                    <a:pt x="560" y="307"/>
                    <a:pt x="561" y="306"/>
                    <a:pt x="560" y="305"/>
                  </a:cubicBezTo>
                  <a:cubicBezTo>
                    <a:pt x="559" y="307"/>
                    <a:pt x="557" y="310"/>
                    <a:pt x="557" y="314"/>
                  </a:cubicBezTo>
                  <a:close/>
                  <a:moveTo>
                    <a:pt x="176" y="307"/>
                  </a:moveTo>
                  <a:cubicBezTo>
                    <a:pt x="178" y="311"/>
                    <a:pt x="183" y="313"/>
                    <a:pt x="186" y="316"/>
                  </a:cubicBezTo>
                  <a:cubicBezTo>
                    <a:pt x="186" y="313"/>
                    <a:pt x="190" y="314"/>
                    <a:pt x="190" y="311"/>
                  </a:cubicBezTo>
                  <a:cubicBezTo>
                    <a:pt x="186" y="309"/>
                    <a:pt x="181" y="303"/>
                    <a:pt x="176" y="307"/>
                  </a:cubicBezTo>
                  <a:close/>
                  <a:moveTo>
                    <a:pt x="428" y="317"/>
                  </a:moveTo>
                  <a:cubicBezTo>
                    <a:pt x="430" y="319"/>
                    <a:pt x="430" y="316"/>
                    <a:pt x="432" y="316"/>
                  </a:cubicBezTo>
                  <a:cubicBezTo>
                    <a:pt x="430" y="313"/>
                    <a:pt x="436" y="308"/>
                    <a:pt x="433" y="305"/>
                  </a:cubicBezTo>
                  <a:cubicBezTo>
                    <a:pt x="432" y="309"/>
                    <a:pt x="428" y="314"/>
                    <a:pt x="428" y="317"/>
                  </a:cubicBezTo>
                  <a:close/>
                  <a:moveTo>
                    <a:pt x="485" y="312"/>
                  </a:moveTo>
                  <a:cubicBezTo>
                    <a:pt x="484" y="309"/>
                    <a:pt x="488" y="308"/>
                    <a:pt x="485" y="305"/>
                  </a:cubicBezTo>
                  <a:cubicBezTo>
                    <a:pt x="486" y="308"/>
                    <a:pt x="482" y="311"/>
                    <a:pt x="485" y="312"/>
                  </a:cubicBezTo>
                  <a:close/>
                  <a:moveTo>
                    <a:pt x="164" y="310"/>
                  </a:moveTo>
                  <a:cubicBezTo>
                    <a:pt x="164" y="310"/>
                    <a:pt x="166" y="310"/>
                    <a:pt x="167" y="309"/>
                  </a:cubicBezTo>
                  <a:cubicBezTo>
                    <a:pt x="167" y="306"/>
                    <a:pt x="163" y="305"/>
                    <a:pt x="163" y="308"/>
                  </a:cubicBezTo>
                  <a:cubicBezTo>
                    <a:pt x="165" y="308"/>
                    <a:pt x="163" y="310"/>
                    <a:pt x="164" y="310"/>
                  </a:cubicBezTo>
                  <a:close/>
                  <a:moveTo>
                    <a:pt x="495" y="320"/>
                  </a:moveTo>
                  <a:cubicBezTo>
                    <a:pt x="497" y="315"/>
                    <a:pt x="501" y="312"/>
                    <a:pt x="502" y="306"/>
                  </a:cubicBezTo>
                  <a:cubicBezTo>
                    <a:pt x="500" y="307"/>
                    <a:pt x="500" y="306"/>
                    <a:pt x="498" y="306"/>
                  </a:cubicBezTo>
                  <a:cubicBezTo>
                    <a:pt x="497" y="310"/>
                    <a:pt x="494" y="316"/>
                    <a:pt x="495" y="320"/>
                  </a:cubicBezTo>
                  <a:close/>
                  <a:moveTo>
                    <a:pt x="526" y="326"/>
                  </a:moveTo>
                  <a:cubicBezTo>
                    <a:pt x="533" y="322"/>
                    <a:pt x="535" y="314"/>
                    <a:pt x="536" y="306"/>
                  </a:cubicBezTo>
                  <a:cubicBezTo>
                    <a:pt x="533" y="312"/>
                    <a:pt x="528" y="317"/>
                    <a:pt x="526" y="326"/>
                  </a:cubicBezTo>
                  <a:close/>
                  <a:moveTo>
                    <a:pt x="252" y="307"/>
                  </a:moveTo>
                  <a:cubicBezTo>
                    <a:pt x="256" y="310"/>
                    <a:pt x="261" y="317"/>
                    <a:pt x="266" y="314"/>
                  </a:cubicBezTo>
                  <a:cubicBezTo>
                    <a:pt x="263" y="313"/>
                    <a:pt x="258" y="306"/>
                    <a:pt x="252" y="307"/>
                  </a:cubicBezTo>
                  <a:close/>
                  <a:moveTo>
                    <a:pt x="569" y="314"/>
                  </a:moveTo>
                  <a:cubicBezTo>
                    <a:pt x="568" y="311"/>
                    <a:pt x="573" y="307"/>
                    <a:pt x="571" y="306"/>
                  </a:cubicBezTo>
                  <a:cubicBezTo>
                    <a:pt x="570" y="309"/>
                    <a:pt x="567" y="311"/>
                    <a:pt x="569" y="314"/>
                  </a:cubicBezTo>
                  <a:close/>
                  <a:moveTo>
                    <a:pt x="396" y="317"/>
                  </a:moveTo>
                  <a:cubicBezTo>
                    <a:pt x="396" y="313"/>
                    <a:pt x="400" y="311"/>
                    <a:pt x="399" y="307"/>
                  </a:cubicBezTo>
                  <a:cubicBezTo>
                    <a:pt x="398" y="310"/>
                    <a:pt x="393" y="315"/>
                    <a:pt x="396" y="317"/>
                  </a:cubicBezTo>
                  <a:close/>
                  <a:moveTo>
                    <a:pt x="111" y="336"/>
                  </a:moveTo>
                  <a:cubicBezTo>
                    <a:pt x="107" y="323"/>
                    <a:pt x="101" y="313"/>
                    <a:pt x="90" y="308"/>
                  </a:cubicBezTo>
                  <a:cubicBezTo>
                    <a:pt x="91" y="322"/>
                    <a:pt x="101" y="333"/>
                    <a:pt x="111" y="336"/>
                  </a:cubicBezTo>
                  <a:close/>
                  <a:moveTo>
                    <a:pt x="308" y="308"/>
                  </a:moveTo>
                  <a:cubicBezTo>
                    <a:pt x="308" y="314"/>
                    <a:pt x="312" y="322"/>
                    <a:pt x="318" y="323"/>
                  </a:cubicBezTo>
                  <a:cubicBezTo>
                    <a:pt x="320" y="322"/>
                    <a:pt x="321" y="321"/>
                    <a:pt x="322" y="320"/>
                  </a:cubicBezTo>
                  <a:cubicBezTo>
                    <a:pt x="318" y="316"/>
                    <a:pt x="313" y="309"/>
                    <a:pt x="308" y="308"/>
                  </a:cubicBezTo>
                  <a:close/>
                  <a:moveTo>
                    <a:pt x="399" y="320"/>
                  </a:moveTo>
                  <a:cubicBezTo>
                    <a:pt x="405" y="318"/>
                    <a:pt x="405" y="314"/>
                    <a:pt x="407" y="310"/>
                  </a:cubicBezTo>
                  <a:cubicBezTo>
                    <a:pt x="406" y="309"/>
                    <a:pt x="406" y="307"/>
                    <a:pt x="403" y="308"/>
                  </a:cubicBezTo>
                  <a:cubicBezTo>
                    <a:pt x="403" y="312"/>
                    <a:pt x="400" y="315"/>
                    <a:pt x="399" y="320"/>
                  </a:cubicBezTo>
                  <a:close/>
                  <a:moveTo>
                    <a:pt x="213" y="316"/>
                  </a:moveTo>
                  <a:cubicBezTo>
                    <a:pt x="209" y="314"/>
                    <a:pt x="205" y="308"/>
                    <a:pt x="200" y="309"/>
                  </a:cubicBezTo>
                  <a:cubicBezTo>
                    <a:pt x="205" y="310"/>
                    <a:pt x="210" y="317"/>
                    <a:pt x="213" y="316"/>
                  </a:cubicBezTo>
                  <a:close/>
                  <a:moveTo>
                    <a:pt x="474" y="312"/>
                  </a:moveTo>
                  <a:cubicBezTo>
                    <a:pt x="476" y="313"/>
                    <a:pt x="477" y="314"/>
                    <a:pt x="479" y="315"/>
                  </a:cubicBezTo>
                  <a:cubicBezTo>
                    <a:pt x="481" y="311"/>
                    <a:pt x="477" y="309"/>
                    <a:pt x="475" y="308"/>
                  </a:cubicBezTo>
                  <a:cubicBezTo>
                    <a:pt x="475" y="310"/>
                    <a:pt x="473" y="310"/>
                    <a:pt x="474" y="312"/>
                  </a:cubicBezTo>
                  <a:close/>
                  <a:moveTo>
                    <a:pt x="437" y="313"/>
                  </a:moveTo>
                  <a:cubicBezTo>
                    <a:pt x="438" y="312"/>
                    <a:pt x="440" y="312"/>
                    <a:pt x="440" y="310"/>
                  </a:cubicBezTo>
                  <a:cubicBezTo>
                    <a:pt x="439" y="309"/>
                    <a:pt x="439" y="309"/>
                    <a:pt x="437" y="309"/>
                  </a:cubicBezTo>
                  <a:cubicBezTo>
                    <a:pt x="437" y="310"/>
                    <a:pt x="435" y="312"/>
                    <a:pt x="437" y="313"/>
                  </a:cubicBezTo>
                  <a:close/>
                  <a:moveTo>
                    <a:pt x="242" y="315"/>
                  </a:moveTo>
                  <a:cubicBezTo>
                    <a:pt x="246" y="317"/>
                    <a:pt x="249" y="320"/>
                    <a:pt x="253" y="322"/>
                  </a:cubicBezTo>
                  <a:cubicBezTo>
                    <a:pt x="257" y="322"/>
                    <a:pt x="258" y="319"/>
                    <a:pt x="261" y="318"/>
                  </a:cubicBezTo>
                  <a:cubicBezTo>
                    <a:pt x="258" y="314"/>
                    <a:pt x="253" y="312"/>
                    <a:pt x="248" y="310"/>
                  </a:cubicBezTo>
                  <a:cubicBezTo>
                    <a:pt x="247" y="312"/>
                    <a:pt x="243" y="312"/>
                    <a:pt x="242" y="315"/>
                  </a:cubicBezTo>
                  <a:close/>
                  <a:moveTo>
                    <a:pt x="218" y="313"/>
                  </a:moveTo>
                  <a:cubicBezTo>
                    <a:pt x="218" y="311"/>
                    <a:pt x="214" y="311"/>
                    <a:pt x="214" y="311"/>
                  </a:cubicBezTo>
                  <a:cubicBezTo>
                    <a:pt x="216" y="311"/>
                    <a:pt x="215" y="314"/>
                    <a:pt x="218" y="313"/>
                  </a:cubicBezTo>
                  <a:close/>
                  <a:moveTo>
                    <a:pt x="278" y="313"/>
                  </a:moveTo>
                  <a:cubicBezTo>
                    <a:pt x="283" y="314"/>
                    <a:pt x="287" y="323"/>
                    <a:pt x="290" y="316"/>
                  </a:cubicBezTo>
                  <a:cubicBezTo>
                    <a:pt x="288" y="313"/>
                    <a:pt x="281" y="307"/>
                    <a:pt x="278" y="313"/>
                  </a:cubicBezTo>
                  <a:close/>
                  <a:moveTo>
                    <a:pt x="488" y="314"/>
                  </a:moveTo>
                  <a:cubicBezTo>
                    <a:pt x="488" y="313"/>
                    <a:pt x="491" y="311"/>
                    <a:pt x="488" y="310"/>
                  </a:cubicBezTo>
                  <a:cubicBezTo>
                    <a:pt x="489" y="312"/>
                    <a:pt x="486" y="313"/>
                    <a:pt x="488" y="314"/>
                  </a:cubicBezTo>
                  <a:close/>
                  <a:moveTo>
                    <a:pt x="42" y="313"/>
                  </a:moveTo>
                  <a:cubicBezTo>
                    <a:pt x="41" y="312"/>
                    <a:pt x="41" y="311"/>
                    <a:pt x="39" y="311"/>
                  </a:cubicBezTo>
                  <a:cubicBezTo>
                    <a:pt x="39" y="312"/>
                    <a:pt x="42" y="314"/>
                    <a:pt x="42" y="313"/>
                  </a:cubicBezTo>
                  <a:close/>
                  <a:moveTo>
                    <a:pt x="70" y="317"/>
                  </a:moveTo>
                  <a:cubicBezTo>
                    <a:pt x="69" y="314"/>
                    <a:pt x="68" y="312"/>
                    <a:pt x="67" y="311"/>
                  </a:cubicBezTo>
                  <a:cubicBezTo>
                    <a:pt x="68" y="313"/>
                    <a:pt x="68" y="316"/>
                    <a:pt x="70" y="317"/>
                  </a:cubicBezTo>
                  <a:close/>
                  <a:moveTo>
                    <a:pt x="167" y="313"/>
                  </a:moveTo>
                  <a:cubicBezTo>
                    <a:pt x="170" y="315"/>
                    <a:pt x="173" y="316"/>
                    <a:pt x="174" y="320"/>
                  </a:cubicBezTo>
                  <a:cubicBezTo>
                    <a:pt x="177" y="318"/>
                    <a:pt x="179" y="322"/>
                    <a:pt x="183" y="320"/>
                  </a:cubicBezTo>
                  <a:cubicBezTo>
                    <a:pt x="183" y="319"/>
                    <a:pt x="182" y="319"/>
                    <a:pt x="182" y="317"/>
                  </a:cubicBezTo>
                  <a:cubicBezTo>
                    <a:pt x="176" y="319"/>
                    <a:pt x="172" y="307"/>
                    <a:pt x="167" y="313"/>
                  </a:cubicBezTo>
                  <a:close/>
                  <a:moveTo>
                    <a:pt x="350" y="317"/>
                  </a:moveTo>
                  <a:cubicBezTo>
                    <a:pt x="353" y="319"/>
                    <a:pt x="357" y="319"/>
                    <a:pt x="357" y="316"/>
                  </a:cubicBezTo>
                  <a:cubicBezTo>
                    <a:pt x="357" y="314"/>
                    <a:pt x="353" y="314"/>
                    <a:pt x="352" y="311"/>
                  </a:cubicBezTo>
                  <a:cubicBezTo>
                    <a:pt x="351" y="313"/>
                    <a:pt x="350" y="314"/>
                    <a:pt x="350" y="317"/>
                  </a:cubicBezTo>
                  <a:close/>
                  <a:moveTo>
                    <a:pt x="409" y="314"/>
                  </a:moveTo>
                  <a:cubicBezTo>
                    <a:pt x="411" y="315"/>
                    <a:pt x="412" y="312"/>
                    <a:pt x="410" y="311"/>
                  </a:cubicBezTo>
                  <a:cubicBezTo>
                    <a:pt x="411" y="313"/>
                    <a:pt x="408" y="313"/>
                    <a:pt x="409" y="314"/>
                  </a:cubicBezTo>
                  <a:close/>
                  <a:moveTo>
                    <a:pt x="453" y="314"/>
                  </a:moveTo>
                  <a:cubicBezTo>
                    <a:pt x="455" y="313"/>
                    <a:pt x="453" y="312"/>
                    <a:pt x="452" y="311"/>
                  </a:cubicBezTo>
                  <a:cubicBezTo>
                    <a:pt x="451" y="313"/>
                    <a:pt x="452" y="314"/>
                    <a:pt x="453" y="314"/>
                  </a:cubicBezTo>
                  <a:close/>
                  <a:moveTo>
                    <a:pt x="220" y="317"/>
                  </a:moveTo>
                  <a:cubicBezTo>
                    <a:pt x="223" y="319"/>
                    <a:pt x="225" y="320"/>
                    <a:pt x="228" y="321"/>
                  </a:cubicBezTo>
                  <a:cubicBezTo>
                    <a:pt x="228" y="319"/>
                    <a:pt x="232" y="317"/>
                    <a:pt x="234" y="316"/>
                  </a:cubicBezTo>
                  <a:cubicBezTo>
                    <a:pt x="231" y="311"/>
                    <a:pt x="223" y="311"/>
                    <a:pt x="220" y="317"/>
                  </a:cubicBezTo>
                  <a:close/>
                  <a:moveTo>
                    <a:pt x="368" y="319"/>
                  </a:moveTo>
                  <a:cubicBezTo>
                    <a:pt x="369" y="319"/>
                    <a:pt x="369" y="320"/>
                    <a:pt x="370" y="320"/>
                  </a:cubicBezTo>
                  <a:cubicBezTo>
                    <a:pt x="371" y="318"/>
                    <a:pt x="373" y="317"/>
                    <a:pt x="372" y="313"/>
                  </a:cubicBezTo>
                  <a:cubicBezTo>
                    <a:pt x="371" y="313"/>
                    <a:pt x="372" y="311"/>
                    <a:pt x="370" y="312"/>
                  </a:cubicBezTo>
                  <a:cubicBezTo>
                    <a:pt x="370" y="315"/>
                    <a:pt x="368" y="316"/>
                    <a:pt x="368" y="319"/>
                  </a:cubicBezTo>
                  <a:close/>
                  <a:moveTo>
                    <a:pt x="530" y="333"/>
                  </a:moveTo>
                  <a:cubicBezTo>
                    <a:pt x="535" y="327"/>
                    <a:pt x="545" y="322"/>
                    <a:pt x="546" y="313"/>
                  </a:cubicBezTo>
                  <a:cubicBezTo>
                    <a:pt x="541" y="319"/>
                    <a:pt x="531" y="325"/>
                    <a:pt x="530" y="333"/>
                  </a:cubicBezTo>
                  <a:close/>
                  <a:moveTo>
                    <a:pt x="466" y="319"/>
                  </a:moveTo>
                  <a:cubicBezTo>
                    <a:pt x="468" y="318"/>
                    <a:pt x="469" y="314"/>
                    <a:pt x="468" y="313"/>
                  </a:cubicBezTo>
                  <a:cubicBezTo>
                    <a:pt x="467" y="315"/>
                    <a:pt x="466" y="316"/>
                    <a:pt x="466" y="319"/>
                  </a:cubicBezTo>
                  <a:close/>
                  <a:moveTo>
                    <a:pt x="63" y="322"/>
                  </a:moveTo>
                  <a:cubicBezTo>
                    <a:pt x="61" y="321"/>
                    <a:pt x="60" y="315"/>
                    <a:pt x="57" y="314"/>
                  </a:cubicBezTo>
                  <a:cubicBezTo>
                    <a:pt x="58" y="317"/>
                    <a:pt x="61" y="324"/>
                    <a:pt x="63" y="322"/>
                  </a:cubicBezTo>
                  <a:close/>
                  <a:moveTo>
                    <a:pt x="558" y="323"/>
                  </a:moveTo>
                  <a:cubicBezTo>
                    <a:pt x="559" y="322"/>
                    <a:pt x="557" y="326"/>
                    <a:pt x="559" y="325"/>
                  </a:cubicBezTo>
                  <a:cubicBezTo>
                    <a:pt x="560" y="321"/>
                    <a:pt x="564" y="318"/>
                    <a:pt x="563" y="314"/>
                  </a:cubicBezTo>
                  <a:cubicBezTo>
                    <a:pt x="560" y="317"/>
                    <a:pt x="560" y="320"/>
                    <a:pt x="558" y="323"/>
                  </a:cubicBezTo>
                  <a:close/>
                  <a:moveTo>
                    <a:pt x="189" y="318"/>
                  </a:moveTo>
                  <a:cubicBezTo>
                    <a:pt x="193" y="319"/>
                    <a:pt x="196" y="325"/>
                    <a:pt x="201" y="323"/>
                  </a:cubicBezTo>
                  <a:cubicBezTo>
                    <a:pt x="199" y="318"/>
                    <a:pt x="193" y="311"/>
                    <a:pt x="189" y="318"/>
                  </a:cubicBezTo>
                  <a:close/>
                  <a:moveTo>
                    <a:pt x="390" y="317"/>
                  </a:moveTo>
                  <a:cubicBezTo>
                    <a:pt x="388" y="317"/>
                    <a:pt x="388" y="315"/>
                    <a:pt x="385" y="314"/>
                  </a:cubicBezTo>
                  <a:cubicBezTo>
                    <a:pt x="386" y="316"/>
                    <a:pt x="388" y="319"/>
                    <a:pt x="390" y="317"/>
                  </a:cubicBezTo>
                  <a:close/>
                  <a:moveTo>
                    <a:pt x="433" y="319"/>
                  </a:moveTo>
                  <a:cubicBezTo>
                    <a:pt x="434" y="322"/>
                    <a:pt x="435" y="323"/>
                    <a:pt x="437" y="323"/>
                  </a:cubicBezTo>
                  <a:cubicBezTo>
                    <a:pt x="438" y="321"/>
                    <a:pt x="442" y="317"/>
                    <a:pt x="440" y="314"/>
                  </a:cubicBezTo>
                  <a:cubicBezTo>
                    <a:pt x="438" y="316"/>
                    <a:pt x="436" y="318"/>
                    <a:pt x="433" y="319"/>
                  </a:cubicBezTo>
                  <a:close/>
                  <a:moveTo>
                    <a:pt x="442" y="322"/>
                  </a:moveTo>
                  <a:cubicBezTo>
                    <a:pt x="446" y="322"/>
                    <a:pt x="446" y="316"/>
                    <a:pt x="445" y="314"/>
                  </a:cubicBezTo>
                  <a:cubicBezTo>
                    <a:pt x="445" y="317"/>
                    <a:pt x="443" y="319"/>
                    <a:pt x="442" y="322"/>
                  </a:cubicBezTo>
                  <a:close/>
                  <a:moveTo>
                    <a:pt x="481" y="317"/>
                  </a:moveTo>
                  <a:cubicBezTo>
                    <a:pt x="484" y="319"/>
                    <a:pt x="484" y="314"/>
                    <a:pt x="482" y="314"/>
                  </a:cubicBezTo>
                  <a:cubicBezTo>
                    <a:pt x="482" y="316"/>
                    <a:pt x="481" y="316"/>
                    <a:pt x="481" y="317"/>
                  </a:cubicBezTo>
                  <a:close/>
                  <a:moveTo>
                    <a:pt x="81" y="324"/>
                  </a:moveTo>
                  <a:cubicBezTo>
                    <a:pt x="79" y="321"/>
                    <a:pt x="78" y="316"/>
                    <a:pt x="75" y="315"/>
                  </a:cubicBezTo>
                  <a:cubicBezTo>
                    <a:pt x="75" y="318"/>
                    <a:pt x="77" y="325"/>
                    <a:pt x="81" y="324"/>
                  </a:cubicBezTo>
                  <a:close/>
                  <a:moveTo>
                    <a:pt x="148" y="328"/>
                  </a:moveTo>
                  <a:cubicBezTo>
                    <a:pt x="146" y="320"/>
                    <a:pt x="136" y="318"/>
                    <a:pt x="131" y="316"/>
                  </a:cubicBezTo>
                  <a:cubicBezTo>
                    <a:pt x="134" y="322"/>
                    <a:pt x="143" y="323"/>
                    <a:pt x="148" y="328"/>
                  </a:cubicBezTo>
                  <a:close/>
                  <a:moveTo>
                    <a:pt x="330" y="322"/>
                  </a:moveTo>
                  <a:cubicBezTo>
                    <a:pt x="332" y="324"/>
                    <a:pt x="334" y="326"/>
                    <a:pt x="337" y="327"/>
                  </a:cubicBezTo>
                  <a:cubicBezTo>
                    <a:pt x="340" y="324"/>
                    <a:pt x="340" y="318"/>
                    <a:pt x="337" y="315"/>
                  </a:cubicBezTo>
                  <a:cubicBezTo>
                    <a:pt x="336" y="318"/>
                    <a:pt x="330" y="317"/>
                    <a:pt x="330" y="322"/>
                  </a:cubicBezTo>
                  <a:close/>
                  <a:moveTo>
                    <a:pt x="405" y="324"/>
                  </a:moveTo>
                  <a:cubicBezTo>
                    <a:pt x="407" y="325"/>
                    <a:pt x="407" y="327"/>
                    <a:pt x="411" y="327"/>
                  </a:cubicBezTo>
                  <a:cubicBezTo>
                    <a:pt x="410" y="323"/>
                    <a:pt x="416" y="319"/>
                    <a:pt x="413" y="315"/>
                  </a:cubicBezTo>
                  <a:cubicBezTo>
                    <a:pt x="410" y="318"/>
                    <a:pt x="405" y="319"/>
                    <a:pt x="405" y="324"/>
                  </a:cubicBezTo>
                  <a:close/>
                  <a:moveTo>
                    <a:pt x="414" y="327"/>
                  </a:moveTo>
                  <a:cubicBezTo>
                    <a:pt x="418" y="326"/>
                    <a:pt x="421" y="324"/>
                    <a:pt x="423" y="320"/>
                  </a:cubicBezTo>
                  <a:cubicBezTo>
                    <a:pt x="422" y="319"/>
                    <a:pt x="420" y="318"/>
                    <a:pt x="418" y="316"/>
                  </a:cubicBezTo>
                  <a:cubicBezTo>
                    <a:pt x="417" y="320"/>
                    <a:pt x="414" y="323"/>
                    <a:pt x="414" y="327"/>
                  </a:cubicBezTo>
                  <a:close/>
                  <a:moveTo>
                    <a:pt x="470" y="322"/>
                  </a:moveTo>
                  <a:cubicBezTo>
                    <a:pt x="472" y="322"/>
                    <a:pt x="473" y="324"/>
                    <a:pt x="475" y="324"/>
                  </a:cubicBezTo>
                  <a:cubicBezTo>
                    <a:pt x="475" y="322"/>
                    <a:pt x="476" y="320"/>
                    <a:pt x="476" y="318"/>
                  </a:cubicBezTo>
                  <a:cubicBezTo>
                    <a:pt x="475" y="318"/>
                    <a:pt x="474" y="316"/>
                    <a:pt x="472" y="316"/>
                  </a:cubicBezTo>
                  <a:cubicBezTo>
                    <a:pt x="472" y="318"/>
                    <a:pt x="470" y="319"/>
                    <a:pt x="470" y="322"/>
                  </a:cubicBezTo>
                  <a:close/>
                  <a:moveTo>
                    <a:pt x="158" y="319"/>
                  </a:moveTo>
                  <a:cubicBezTo>
                    <a:pt x="163" y="321"/>
                    <a:pt x="166" y="326"/>
                    <a:pt x="172" y="328"/>
                  </a:cubicBezTo>
                  <a:cubicBezTo>
                    <a:pt x="172" y="327"/>
                    <a:pt x="175" y="327"/>
                    <a:pt x="174" y="325"/>
                  </a:cubicBezTo>
                  <a:cubicBezTo>
                    <a:pt x="170" y="322"/>
                    <a:pt x="163" y="315"/>
                    <a:pt x="158" y="319"/>
                  </a:cubicBezTo>
                  <a:close/>
                  <a:moveTo>
                    <a:pt x="273" y="320"/>
                  </a:moveTo>
                  <a:cubicBezTo>
                    <a:pt x="272" y="319"/>
                    <a:pt x="270" y="315"/>
                    <a:pt x="269" y="318"/>
                  </a:cubicBezTo>
                  <a:cubicBezTo>
                    <a:pt x="270" y="318"/>
                    <a:pt x="272" y="321"/>
                    <a:pt x="273" y="320"/>
                  </a:cubicBezTo>
                  <a:close/>
                  <a:moveTo>
                    <a:pt x="224" y="323"/>
                  </a:moveTo>
                  <a:cubicBezTo>
                    <a:pt x="221" y="321"/>
                    <a:pt x="219" y="320"/>
                    <a:pt x="216" y="318"/>
                  </a:cubicBezTo>
                  <a:cubicBezTo>
                    <a:pt x="217" y="321"/>
                    <a:pt x="222" y="323"/>
                    <a:pt x="224" y="323"/>
                  </a:cubicBezTo>
                  <a:close/>
                  <a:moveTo>
                    <a:pt x="50" y="332"/>
                  </a:moveTo>
                  <a:cubicBezTo>
                    <a:pt x="47" y="328"/>
                    <a:pt x="48" y="320"/>
                    <a:pt x="42" y="319"/>
                  </a:cubicBezTo>
                  <a:cubicBezTo>
                    <a:pt x="43" y="325"/>
                    <a:pt x="45" y="330"/>
                    <a:pt x="50" y="332"/>
                  </a:cubicBezTo>
                  <a:close/>
                  <a:moveTo>
                    <a:pt x="360" y="323"/>
                  </a:moveTo>
                  <a:cubicBezTo>
                    <a:pt x="362" y="323"/>
                    <a:pt x="362" y="321"/>
                    <a:pt x="362" y="319"/>
                  </a:cubicBezTo>
                  <a:cubicBezTo>
                    <a:pt x="360" y="319"/>
                    <a:pt x="358" y="321"/>
                    <a:pt x="360" y="323"/>
                  </a:cubicBezTo>
                  <a:close/>
                  <a:moveTo>
                    <a:pt x="597" y="334"/>
                  </a:moveTo>
                  <a:cubicBezTo>
                    <a:pt x="601" y="331"/>
                    <a:pt x="607" y="323"/>
                    <a:pt x="605" y="319"/>
                  </a:cubicBezTo>
                  <a:cubicBezTo>
                    <a:pt x="602" y="323"/>
                    <a:pt x="597" y="329"/>
                    <a:pt x="597" y="334"/>
                  </a:cubicBezTo>
                  <a:close/>
                  <a:moveTo>
                    <a:pt x="231" y="323"/>
                  </a:moveTo>
                  <a:cubicBezTo>
                    <a:pt x="234" y="325"/>
                    <a:pt x="238" y="327"/>
                    <a:pt x="241" y="328"/>
                  </a:cubicBezTo>
                  <a:cubicBezTo>
                    <a:pt x="240" y="322"/>
                    <a:pt x="234" y="315"/>
                    <a:pt x="231" y="323"/>
                  </a:cubicBezTo>
                  <a:close/>
                  <a:moveTo>
                    <a:pt x="258" y="325"/>
                  </a:moveTo>
                  <a:cubicBezTo>
                    <a:pt x="262" y="327"/>
                    <a:pt x="265" y="330"/>
                    <a:pt x="270" y="332"/>
                  </a:cubicBezTo>
                  <a:cubicBezTo>
                    <a:pt x="271" y="330"/>
                    <a:pt x="275" y="330"/>
                    <a:pt x="276" y="327"/>
                  </a:cubicBezTo>
                  <a:cubicBezTo>
                    <a:pt x="271" y="321"/>
                    <a:pt x="262" y="316"/>
                    <a:pt x="258" y="325"/>
                  </a:cubicBezTo>
                  <a:close/>
                  <a:moveTo>
                    <a:pt x="291" y="322"/>
                  </a:moveTo>
                  <a:cubicBezTo>
                    <a:pt x="295" y="325"/>
                    <a:pt x="300" y="327"/>
                    <a:pt x="306" y="328"/>
                  </a:cubicBezTo>
                  <a:cubicBezTo>
                    <a:pt x="302" y="325"/>
                    <a:pt x="295" y="316"/>
                    <a:pt x="291" y="322"/>
                  </a:cubicBezTo>
                  <a:close/>
                  <a:moveTo>
                    <a:pt x="385" y="328"/>
                  </a:moveTo>
                  <a:cubicBezTo>
                    <a:pt x="386" y="326"/>
                    <a:pt x="387" y="324"/>
                    <a:pt x="388" y="322"/>
                  </a:cubicBezTo>
                  <a:cubicBezTo>
                    <a:pt x="386" y="321"/>
                    <a:pt x="385" y="320"/>
                    <a:pt x="383" y="319"/>
                  </a:cubicBezTo>
                  <a:cubicBezTo>
                    <a:pt x="381" y="322"/>
                    <a:pt x="383" y="326"/>
                    <a:pt x="385" y="328"/>
                  </a:cubicBezTo>
                  <a:close/>
                  <a:moveTo>
                    <a:pt x="347" y="323"/>
                  </a:moveTo>
                  <a:cubicBezTo>
                    <a:pt x="349" y="323"/>
                    <a:pt x="351" y="323"/>
                    <a:pt x="351" y="322"/>
                  </a:cubicBezTo>
                  <a:cubicBezTo>
                    <a:pt x="349" y="322"/>
                    <a:pt x="350" y="320"/>
                    <a:pt x="348" y="320"/>
                  </a:cubicBezTo>
                  <a:cubicBezTo>
                    <a:pt x="347" y="321"/>
                    <a:pt x="348" y="323"/>
                    <a:pt x="347" y="323"/>
                  </a:cubicBezTo>
                  <a:close/>
                  <a:moveTo>
                    <a:pt x="479" y="328"/>
                  </a:moveTo>
                  <a:cubicBezTo>
                    <a:pt x="478" y="325"/>
                    <a:pt x="482" y="322"/>
                    <a:pt x="479" y="320"/>
                  </a:cubicBezTo>
                  <a:cubicBezTo>
                    <a:pt x="479" y="323"/>
                    <a:pt x="474" y="327"/>
                    <a:pt x="479" y="328"/>
                  </a:cubicBezTo>
                  <a:close/>
                  <a:moveTo>
                    <a:pt x="547" y="333"/>
                  </a:moveTo>
                  <a:cubicBezTo>
                    <a:pt x="554" y="333"/>
                    <a:pt x="555" y="325"/>
                    <a:pt x="555" y="320"/>
                  </a:cubicBezTo>
                  <a:cubicBezTo>
                    <a:pt x="551" y="324"/>
                    <a:pt x="549" y="329"/>
                    <a:pt x="547" y="333"/>
                  </a:cubicBezTo>
                  <a:close/>
                  <a:moveTo>
                    <a:pt x="245" y="326"/>
                  </a:moveTo>
                  <a:cubicBezTo>
                    <a:pt x="247" y="326"/>
                    <a:pt x="247" y="325"/>
                    <a:pt x="248" y="325"/>
                  </a:cubicBezTo>
                  <a:cubicBezTo>
                    <a:pt x="248" y="323"/>
                    <a:pt x="246" y="322"/>
                    <a:pt x="243" y="321"/>
                  </a:cubicBezTo>
                  <a:cubicBezTo>
                    <a:pt x="243" y="323"/>
                    <a:pt x="244" y="324"/>
                    <a:pt x="245" y="326"/>
                  </a:cubicBezTo>
                  <a:close/>
                  <a:moveTo>
                    <a:pt x="75" y="327"/>
                  </a:moveTo>
                  <a:cubicBezTo>
                    <a:pt x="74" y="324"/>
                    <a:pt x="74" y="323"/>
                    <a:pt x="71" y="322"/>
                  </a:cubicBezTo>
                  <a:cubicBezTo>
                    <a:pt x="72" y="324"/>
                    <a:pt x="73" y="326"/>
                    <a:pt x="75" y="327"/>
                  </a:cubicBezTo>
                  <a:close/>
                  <a:moveTo>
                    <a:pt x="134" y="333"/>
                  </a:moveTo>
                  <a:cubicBezTo>
                    <a:pt x="132" y="327"/>
                    <a:pt x="125" y="325"/>
                    <a:pt x="121" y="322"/>
                  </a:cubicBezTo>
                  <a:cubicBezTo>
                    <a:pt x="124" y="327"/>
                    <a:pt x="129" y="330"/>
                    <a:pt x="134" y="333"/>
                  </a:cubicBezTo>
                  <a:close/>
                  <a:moveTo>
                    <a:pt x="365" y="325"/>
                  </a:moveTo>
                  <a:cubicBezTo>
                    <a:pt x="366" y="325"/>
                    <a:pt x="366" y="326"/>
                    <a:pt x="367" y="326"/>
                  </a:cubicBezTo>
                  <a:cubicBezTo>
                    <a:pt x="367" y="324"/>
                    <a:pt x="368" y="322"/>
                    <a:pt x="366" y="322"/>
                  </a:cubicBezTo>
                  <a:cubicBezTo>
                    <a:pt x="365" y="322"/>
                    <a:pt x="365" y="324"/>
                    <a:pt x="365" y="325"/>
                  </a:cubicBezTo>
                  <a:close/>
                  <a:moveTo>
                    <a:pt x="566" y="329"/>
                  </a:moveTo>
                  <a:cubicBezTo>
                    <a:pt x="567" y="327"/>
                    <a:pt x="571" y="325"/>
                    <a:pt x="569" y="322"/>
                  </a:cubicBezTo>
                  <a:cubicBezTo>
                    <a:pt x="568" y="324"/>
                    <a:pt x="564" y="326"/>
                    <a:pt x="566" y="329"/>
                  </a:cubicBezTo>
                  <a:close/>
                  <a:moveTo>
                    <a:pt x="94" y="333"/>
                  </a:moveTo>
                  <a:cubicBezTo>
                    <a:pt x="93" y="328"/>
                    <a:pt x="88" y="325"/>
                    <a:pt x="84" y="322"/>
                  </a:cubicBezTo>
                  <a:cubicBezTo>
                    <a:pt x="85" y="328"/>
                    <a:pt x="90" y="333"/>
                    <a:pt x="94" y="333"/>
                  </a:cubicBezTo>
                  <a:close/>
                  <a:moveTo>
                    <a:pt x="217" y="328"/>
                  </a:moveTo>
                  <a:cubicBezTo>
                    <a:pt x="216" y="324"/>
                    <a:pt x="212" y="324"/>
                    <a:pt x="210" y="322"/>
                  </a:cubicBezTo>
                  <a:cubicBezTo>
                    <a:pt x="208" y="326"/>
                    <a:pt x="215" y="330"/>
                    <a:pt x="217" y="328"/>
                  </a:cubicBezTo>
                  <a:close/>
                  <a:moveTo>
                    <a:pt x="377" y="325"/>
                  </a:moveTo>
                  <a:cubicBezTo>
                    <a:pt x="377" y="324"/>
                    <a:pt x="377" y="324"/>
                    <a:pt x="377" y="323"/>
                  </a:cubicBezTo>
                  <a:cubicBezTo>
                    <a:pt x="376" y="323"/>
                    <a:pt x="375" y="322"/>
                    <a:pt x="374" y="322"/>
                  </a:cubicBezTo>
                  <a:cubicBezTo>
                    <a:pt x="374" y="324"/>
                    <a:pt x="375" y="325"/>
                    <a:pt x="377" y="325"/>
                  </a:cubicBezTo>
                  <a:close/>
                  <a:moveTo>
                    <a:pt x="446" y="330"/>
                  </a:moveTo>
                  <a:cubicBezTo>
                    <a:pt x="447" y="328"/>
                    <a:pt x="449" y="326"/>
                    <a:pt x="450" y="323"/>
                  </a:cubicBezTo>
                  <a:cubicBezTo>
                    <a:pt x="446" y="323"/>
                    <a:pt x="444" y="329"/>
                    <a:pt x="446" y="330"/>
                  </a:cubicBezTo>
                  <a:close/>
                  <a:moveTo>
                    <a:pt x="420" y="334"/>
                  </a:moveTo>
                  <a:cubicBezTo>
                    <a:pt x="425" y="334"/>
                    <a:pt x="429" y="327"/>
                    <a:pt x="426" y="323"/>
                  </a:cubicBezTo>
                  <a:cubicBezTo>
                    <a:pt x="423" y="325"/>
                    <a:pt x="422" y="330"/>
                    <a:pt x="420" y="334"/>
                  </a:cubicBezTo>
                  <a:close/>
                  <a:moveTo>
                    <a:pt x="454" y="337"/>
                  </a:moveTo>
                  <a:cubicBezTo>
                    <a:pt x="456" y="332"/>
                    <a:pt x="458" y="328"/>
                    <a:pt x="460" y="323"/>
                  </a:cubicBezTo>
                  <a:cubicBezTo>
                    <a:pt x="459" y="323"/>
                    <a:pt x="458" y="323"/>
                    <a:pt x="457" y="323"/>
                  </a:cubicBezTo>
                  <a:cubicBezTo>
                    <a:pt x="457" y="328"/>
                    <a:pt x="453" y="332"/>
                    <a:pt x="454" y="337"/>
                  </a:cubicBezTo>
                  <a:close/>
                  <a:moveTo>
                    <a:pt x="127" y="350"/>
                  </a:moveTo>
                  <a:cubicBezTo>
                    <a:pt x="127" y="345"/>
                    <a:pt x="122" y="345"/>
                    <a:pt x="121" y="341"/>
                  </a:cubicBezTo>
                  <a:cubicBezTo>
                    <a:pt x="123" y="335"/>
                    <a:pt x="119" y="326"/>
                    <a:pt x="113" y="324"/>
                  </a:cubicBezTo>
                  <a:cubicBezTo>
                    <a:pt x="115" y="336"/>
                    <a:pt x="119" y="345"/>
                    <a:pt x="127" y="350"/>
                  </a:cubicBezTo>
                  <a:close/>
                  <a:moveTo>
                    <a:pt x="52" y="326"/>
                  </a:moveTo>
                  <a:cubicBezTo>
                    <a:pt x="55" y="330"/>
                    <a:pt x="56" y="335"/>
                    <a:pt x="59" y="339"/>
                  </a:cubicBezTo>
                  <a:cubicBezTo>
                    <a:pt x="58" y="334"/>
                    <a:pt x="56" y="324"/>
                    <a:pt x="52" y="326"/>
                  </a:cubicBezTo>
                  <a:close/>
                  <a:moveTo>
                    <a:pt x="150" y="336"/>
                  </a:moveTo>
                  <a:cubicBezTo>
                    <a:pt x="148" y="329"/>
                    <a:pt x="140" y="328"/>
                    <a:pt x="135" y="325"/>
                  </a:cubicBezTo>
                  <a:cubicBezTo>
                    <a:pt x="138" y="330"/>
                    <a:pt x="146" y="333"/>
                    <a:pt x="150" y="336"/>
                  </a:cubicBezTo>
                  <a:close/>
                  <a:moveTo>
                    <a:pt x="349" y="338"/>
                  </a:moveTo>
                  <a:cubicBezTo>
                    <a:pt x="351" y="338"/>
                    <a:pt x="351" y="339"/>
                    <a:pt x="352" y="339"/>
                  </a:cubicBezTo>
                  <a:cubicBezTo>
                    <a:pt x="354" y="335"/>
                    <a:pt x="358" y="331"/>
                    <a:pt x="359" y="325"/>
                  </a:cubicBezTo>
                  <a:cubicBezTo>
                    <a:pt x="358" y="325"/>
                    <a:pt x="358" y="325"/>
                    <a:pt x="357" y="325"/>
                  </a:cubicBezTo>
                  <a:cubicBezTo>
                    <a:pt x="354" y="329"/>
                    <a:pt x="351" y="333"/>
                    <a:pt x="349" y="338"/>
                  </a:cubicBezTo>
                  <a:close/>
                  <a:moveTo>
                    <a:pt x="327" y="330"/>
                  </a:moveTo>
                  <a:cubicBezTo>
                    <a:pt x="330" y="330"/>
                    <a:pt x="331" y="333"/>
                    <a:pt x="334" y="333"/>
                  </a:cubicBezTo>
                  <a:cubicBezTo>
                    <a:pt x="334" y="332"/>
                    <a:pt x="335" y="332"/>
                    <a:pt x="335" y="330"/>
                  </a:cubicBezTo>
                  <a:cubicBezTo>
                    <a:pt x="333" y="329"/>
                    <a:pt x="331" y="326"/>
                    <a:pt x="329" y="325"/>
                  </a:cubicBezTo>
                  <a:cubicBezTo>
                    <a:pt x="329" y="328"/>
                    <a:pt x="327" y="328"/>
                    <a:pt x="327" y="330"/>
                  </a:cubicBezTo>
                  <a:close/>
                  <a:moveTo>
                    <a:pt x="513" y="337"/>
                  </a:moveTo>
                  <a:cubicBezTo>
                    <a:pt x="516" y="334"/>
                    <a:pt x="521" y="328"/>
                    <a:pt x="519" y="325"/>
                  </a:cubicBezTo>
                  <a:cubicBezTo>
                    <a:pt x="517" y="329"/>
                    <a:pt x="511" y="331"/>
                    <a:pt x="513" y="337"/>
                  </a:cubicBezTo>
                  <a:close/>
                  <a:moveTo>
                    <a:pt x="210" y="330"/>
                  </a:moveTo>
                  <a:cubicBezTo>
                    <a:pt x="208" y="330"/>
                    <a:pt x="207" y="326"/>
                    <a:pt x="203" y="326"/>
                  </a:cubicBezTo>
                  <a:cubicBezTo>
                    <a:pt x="204" y="328"/>
                    <a:pt x="209" y="332"/>
                    <a:pt x="210" y="330"/>
                  </a:cubicBezTo>
                  <a:close/>
                  <a:moveTo>
                    <a:pt x="430" y="329"/>
                  </a:moveTo>
                  <a:cubicBezTo>
                    <a:pt x="432" y="329"/>
                    <a:pt x="433" y="329"/>
                    <a:pt x="433" y="327"/>
                  </a:cubicBezTo>
                  <a:cubicBezTo>
                    <a:pt x="432" y="327"/>
                    <a:pt x="431" y="326"/>
                    <a:pt x="431" y="326"/>
                  </a:cubicBezTo>
                  <a:cubicBezTo>
                    <a:pt x="431" y="327"/>
                    <a:pt x="430" y="328"/>
                    <a:pt x="430" y="329"/>
                  </a:cubicBezTo>
                  <a:close/>
                  <a:moveTo>
                    <a:pt x="459" y="340"/>
                  </a:moveTo>
                  <a:cubicBezTo>
                    <a:pt x="459" y="335"/>
                    <a:pt x="465" y="330"/>
                    <a:pt x="462" y="326"/>
                  </a:cubicBezTo>
                  <a:cubicBezTo>
                    <a:pt x="462" y="330"/>
                    <a:pt x="455" y="337"/>
                    <a:pt x="459" y="340"/>
                  </a:cubicBezTo>
                  <a:close/>
                  <a:moveTo>
                    <a:pt x="572" y="336"/>
                  </a:moveTo>
                  <a:cubicBezTo>
                    <a:pt x="575" y="332"/>
                    <a:pt x="583" y="331"/>
                    <a:pt x="582" y="326"/>
                  </a:cubicBezTo>
                  <a:cubicBezTo>
                    <a:pt x="580" y="330"/>
                    <a:pt x="572" y="332"/>
                    <a:pt x="572" y="336"/>
                  </a:cubicBezTo>
                  <a:close/>
                  <a:moveTo>
                    <a:pt x="247" y="331"/>
                  </a:moveTo>
                  <a:cubicBezTo>
                    <a:pt x="251" y="334"/>
                    <a:pt x="256" y="335"/>
                    <a:pt x="261" y="338"/>
                  </a:cubicBezTo>
                  <a:cubicBezTo>
                    <a:pt x="263" y="337"/>
                    <a:pt x="264" y="336"/>
                    <a:pt x="265" y="334"/>
                  </a:cubicBezTo>
                  <a:cubicBezTo>
                    <a:pt x="260" y="332"/>
                    <a:pt x="252" y="322"/>
                    <a:pt x="247" y="331"/>
                  </a:cubicBezTo>
                  <a:close/>
                  <a:moveTo>
                    <a:pt x="374" y="329"/>
                  </a:moveTo>
                  <a:cubicBezTo>
                    <a:pt x="375" y="326"/>
                    <a:pt x="372" y="327"/>
                    <a:pt x="371" y="327"/>
                  </a:cubicBezTo>
                  <a:cubicBezTo>
                    <a:pt x="371" y="328"/>
                    <a:pt x="373" y="328"/>
                    <a:pt x="374" y="329"/>
                  </a:cubicBezTo>
                  <a:close/>
                  <a:moveTo>
                    <a:pt x="407" y="330"/>
                  </a:moveTo>
                  <a:cubicBezTo>
                    <a:pt x="407" y="328"/>
                    <a:pt x="405" y="327"/>
                    <a:pt x="402" y="327"/>
                  </a:cubicBezTo>
                  <a:cubicBezTo>
                    <a:pt x="403" y="329"/>
                    <a:pt x="405" y="329"/>
                    <a:pt x="407" y="330"/>
                  </a:cubicBezTo>
                  <a:close/>
                  <a:moveTo>
                    <a:pt x="345" y="335"/>
                  </a:moveTo>
                  <a:cubicBezTo>
                    <a:pt x="348" y="334"/>
                    <a:pt x="351" y="330"/>
                    <a:pt x="350" y="327"/>
                  </a:cubicBezTo>
                  <a:cubicBezTo>
                    <a:pt x="346" y="329"/>
                    <a:pt x="346" y="331"/>
                    <a:pt x="345" y="335"/>
                  </a:cubicBezTo>
                  <a:close/>
                  <a:moveTo>
                    <a:pt x="356" y="342"/>
                  </a:moveTo>
                  <a:cubicBezTo>
                    <a:pt x="361" y="340"/>
                    <a:pt x="361" y="333"/>
                    <a:pt x="365" y="330"/>
                  </a:cubicBezTo>
                  <a:cubicBezTo>
                    <a:pt x="364" y="329"/>
                    <a:pt x="363" y="328"/>
                    <a:pt x="363" y="328"/>
                  </a:cubicBezTo>
                  <a:cubicBezTo>
                    <a:pt x="360" y="333"/>
                    <a:pt x="358" y="337"/>
                    <a:pt x="356" y="342"/>
                  </a:cubicBezTo>
                  <a:close/>
                  <a:moveTo>
                    <a:pt x="391" y="336"/>
                  </a:moveTo>
                  <a:cubicBezTo>
                    <a:pt x="392" y="336"/>
                    <a:pt x="392" y="337"/>
                    <a:pt x="394" y="337"/>
                  </a:cubicBezTo>
                  <a:cubicBezTo>
                    <a:pt x="395" y="334"/>
                    <a:pt x="397" y="332"/>
                    <a:pt x="399" y="330"/>
                  </a:cubicBezTo>
                  <a:cubicBezTo>
                    <a:pt x="397" y="330"/>
                    <a:pt x="397" y="328"/>
                    <a:pt x="396" y="328"/>
                  </a:cubicBezTo>
                  <a:cubicBezTo>
                    <a:pt x="394" y="330"/>
                    <a:pt x="393" y="333"/>
                    <a:pt x="391" y="336"/>
                  </a:cubicBezTo>
                  <a:close/>
                  <a:moveTo>
                    <a:pt x="84" y="334"/>
                  </a:moveTo>
                  <a:cubicBezTo>
                    <a:pt x="83" y="332"/>
                    <a:pt x="83" y="330"/>
                    <a:pt x="81" y="329"/>
                  </a:cubicBezTo>
                  <a:cubicBezTo>
                    <a:pt x="83" y="330"/>
                    <a:pt x="82" y="334"/>
                    <a:pt x="84" y="334"/>
                  </a:cubicBezTo>
                  <a:close/>
                  <a:moveTo>
                    <a:pt x="186" y="331"/>
                  </a:moveTo>
                  <a:cubicBezTo>
                    <a:pt x="185" y="331"/>
                    <a:pt x="184" y="328"/>
                    <a:pt x="183" y="330"/>
                  </a:cubicBezTo>
                  <a:cubicBezTo>
                    <a:pt x="184" y="330"/>
                    <a:pt x="186" y="332"/>
                    <a:pt x="186" y="331"/>
                  </a:cubicBezTo>
                  <a:close/>
                  <a:moveTo>
                    <a:pt x="302" y="331"/>
                  </a:moveTo>
                  <a:cubicBezTo>
                    <a:pt x="300" y="331"/>
                    <a:pt x="297" y="329"/>
                    <a:pt x="295" y="330"/>
                  </a:cubicBezTo>
                  <a:cubicBezTo>
                    <a:pt x="297" y="330"/>
                    <a:pt x="300" y="334"/>
                    <a:pt x="302" y="331"/>
                  </a:cubicBezTo>
                  <a:close/>
                  <a:moveTo>
                    <a:pt x="387" y="334"/>
                  </a:moveTo>
                  <a:cubicBezTo>
                    <a:pt x="390" y="333"/>
                    <a:pt x="389" y="331"/>
                    <a:pt x="391" y="329"/>
                  </a:cubicBezTo>
                  <a:cubicBezTo>
                    <a:pt x="388" y="329"/>
                    <a:pt x="385" y="331"/>
                    <a:pt x="387" y="334"/>
                  </a:cubicBezTo>
                  <a:close/>
                  <a:moveTo>
                    <a:pt x="414" y="331"/>
                  </a:moveTo>
                  <a:cubicBezTo>
                    <a:pt x="416" y="331"/>
                    <a:pt x="415" y="332"/>
                    <a:pt x="417" y="332"/>
                  </a:cubicBezTo>
                  <a:cubicBezTo>
                    <a:pt x="416" y="330"/>
                    <a:pt x="419" y="330"/>
                    <a:pt x="417" y="329"/>
                  </a:cubicBezTo>
                  <a:cubicBezTo>
                    <a:pt x="417" y="330"/>
                    <a:pt x="415" y="329"/>
                    <a:pt x="414" y="331"/>
                  </a:cubicBezTo>
                  <a:close/>
                  <a:moveTo>
                    <a:pt x="179" y="330"/>
                  </a:moveTo>
                  <a:cubicBezTo>
                    <a:pt x="180" y="331"/>
                    <a:pt x="180" y="333"/>
                    <a:pt x="182" y="334"/>
                  </a:cubicBezTo>
                  <a:cubicBezTo>
                    <a:pt x="182" y="333"/>
                    <a:pt x="184" y="333"/>
                    <a:pt x="183" y="331"/>
                  </a:cubicBezTo>
                  <a:cubicBezTo>
                    <a:pt x="183" y="331"/>
                    <a:pt x="182" y="331"/>
                    <a:pt x="182" y="331"/>
                  </a:cubicBezTo>
                  <a:cubicBezTo>
                    <a:pt x="183" y="331"/>
                    <a:pt x="183" y="330"/>
                    <a:pt x="182" y="330"/>
                  </a:cubicBezTo>
                  <a:cubicBezTo>
                    <a:pt x="182" y="332"/>
                    <a:pt x="180" y="330"/>
                    <a:pt x="179" y="330"/>
                  </a:cubicBezTo>
                  <a:close/>
                  <a:moveTo>
                    <a:pt x="219" y="333"/>
                  </a:moveTo>
                  <a:cubicBezTo>
                    <a:pt x="222" y="337"/>
                    <a:pt x="227" y="339"/>
                    <a:pt x="231" y="335"/>
                  </a:cubicBezTo>
                  <a:cubicBezTo>
                    <a:pt x="227" y="333"/>
                    <a:pt x="221" y="326"/>
                    <a:pt x="219" y="333"/>
                  </a:cubicBezTo>
                  <a:close/>
                  <a:moveTo>
                    <a:pt x="462" y="342"/>
                  </a:moveTo>
                  <a:cubicBezTo>
                    <a:pt x="469" y="342"/>
                    <a:pt x="469" y="336"/>
                    <a:pt x="471" y="331"/>
                  </a:cubicBezTo>
                  <a:cubicBezTo>
                    <a:pt x="469" y="331"/>
                    <a:pt x="469" y="329"/>
                    <a:pt x="467" y="330"/>
                  </a:cubicBezTo>
                  <a:cubicBezTo>
                    <a:pt x="466" y="334"/>
                    <a:pt x="463" y="337"/>
                    <a:pt x="462" y="342"/>
                  </a:cubicBezTo>
                  <a:close/>
                  <a:moveTo>
                    <a:pt x="484" y="348"/>
                  </a:moveTo>
                  <a:cubicBezTo>
                    <a:pt x="492" y="346"/>
                    <a:pt x="492" y="337"/>
                    <a:pt x="495" y="331"/>
                  </a:cubicBezTo>
                  <a:cubicBezTo>
                    <a:pt x="487" y="328"/>
                    <a:pt x="488" y="343"/>
                    <a:pt x="484" y="348"/>
                  </a:cubicBezTo>
                  <a:close/>
                  <a:moveTo>
                    <a:pt x="284" y="341"/>
                  </a:moveTo>
                  <a:cubicBezTo>
                    <a:pt x="289" y="341"/>
                    <a:pt x="290" y="338"/>
                    <a:pt x="293" y="336"/>
                  </a:cubicBezTo>
                  <a:cubicBezTo>
                    <a:pt x="289" y="334"/>
                    <a:pt x="286" y="332"/>
                    <a:pt x="282" y="330"/>
                  </a:cubicBezTo>
                  <a:cubicBezTo>
                    <a:pt x="283" y="334"/>
                    <a:pt x="284" y="337"/>
                    <a:pt x="284" y="341"/>
                  </a:cubicBezTo>
                  <a:close/>
                  <a:moveTo>
                    <a:pt x="72" y="349"/>
                  </a:moveTo>
                  <a:cubicBezTo>
                    <a:pt x="68" y="343"/>
                    <a:pt x="65" y="336"/>
                    <a:pt x="60" y="331"/>
                  </a:cubicBezTo>
                  <a:cubicBezTo>
                    <a:pt x="62" y="339"/>
                    <a:pt x="64" y="347"/>
                    <a:pt x="72" y="349"/>
                  </a:cubicBezTo>
                  <a:close/>
                  <a:moveTo>
                    <a:pt x="273" y="334"/>
                  </a:moveTo>
                  <a:cubicBezTo>
                    <a:pt x="275" y="336"/>
                    <a:pt x="277" y="338"/>
                    <a:pt x="280" y="339"/>
                  </a:cubicBezTo>
                  <a:cubicBezTo>
                    <a:pt x="280" y="335"/>
                    <a:pt x="279" y="333"/>
                    <a:pt x="277" y="331"/>
                  </a:cubicBezTo>
                  <a:cubicBezTo>
                    <a:pt x="276" y="332"/>
                    <a:pt x="274" y="333"/>
                    <a:pt x="273" y="334"/>
                  </a:cubicBezTo>
                  <a:close/>
                  <a:moveTo>
                    <a:pt x="304" y="334"/>
                  </a:moveTo>
                  <a:cubicBezTo>
                    <a:pt x="305" y="337"/>
                    <a:pt x="308" y="338"/>
                    <a:pt x="310" y="340"/>
                  </a:cubicBezTo>
                  <a:cubicBezTo>
                    <a:pt x="312" y="338"/>
                    <a:pt x="314" y="335"/>
                    <a:pt x="315" y="333"/>
                  </a:cubicBezTo>
                  <a:cubicBezTo>
                    <a:pt x="311" y="329"/>
                    <a:pt x="307" y="333"/>
                    <a:pt x="304" y="334"/>
                  </a:cubicBezTo>
                  <a:close/>
                  <a:moveTo>
                    <a:pt x="399" y="334"/>
                  </a:moveTo>
                  <a:cubicBezTo>
                    <a:pt x="400" y="334"/>
                    <a:pt x="401" y="334"/>
                    <a:pt x="402" y="333"/>
                  </a:cubicBezTo>
                  <a:cubicBezTo>
                    <a:pt x="402" y="331"/>
                    <a:pt x="401" y="331"/>
                    <a:pt x="400" y="331"/>
                  </a:cubicBezTo>
                  <a:cubicBezTo>
                    <a:pt x="399" y="332"/>
                    <a:pt x="399" y="333"/>
                    <a:pt x="399" y="334"/>
                  </a:cubicBezTo>
                  <a:close/>
                  <a:moveTo>
                    <a:pt x="431" y="344"/>
                  </a:moveTo>
                  <a:cubicBezTo>
                    <a:pt x="436" y="344"/>
                    <a:pt x="439" y="336"/>
                    <a:pt x="439" y="331"/>
                  </a:cubicBezTo>
                  <a:cubicBezTo>
                    <a:pt x="438" y="331"/>
                    <a:pt x="438" y="331"/>
                    <a:pt x="437" y="331"/>
                  </a:cubicBezTo>
                  <a:cubicBezTo>
                    <a:pt x="435" y="335"/>
                    <a:pt x="434" y="340"/>
                    <a:pt x="431" y="344"/>
                  </a:cubicBezTo>
                  <a:close/>
                  <a:moveTo>
                    <a:pt x="363" y="341"/>
                  </a:moveTo>
                  <a:cubicBezTo>
                    <a:pt x="367" y="339"/>
                    <a:pt x="372" y="338"/>
                    <a:pt x="372" y="334"/>
                  </a:cubicBezTo>
                  <a:cubicBezTo>
                    <a:pt x="370" y="334"/>
                    <a:pt x="370" y="331"/>
                    <a:pt x="368" y="331"/>
                  </a:cubicBezTo>
                  <a:cubicBezTo>
                    <a:pt x="366" y="335"/>
                    <a:pt x="364" y="337"/>
                    <a:pt x="363" y="341"/>
                  </a:cubicBezTo>
                  <a:close/>
                  <a:moveTo>
                    <a:pt x="521" y="341"/>
                  </a:moveTo>
                  <a:cubicBezTo>
                    <a:pt x="522" y="339"/>
                    <a:pt x="528" y="333"/>
                    <a:pt x="524" y="331"/>
                  </a:cubicBezTo>
                  <a:cubicBezTo>
                    <a:pt x="523" y="334"/>
                    <a:pt x="520" y="338"/>
                    <a:pt x="521" y="341"/>
                  </a:cubicBezTo>
                  <a:close/>
                  <a:moveTo>
                    <a:pt x="425" y="339"/>
                  </a:moveTo>
                  <a:cubicBezTo>
                    <a:pt x="427" y="340"/>
                    <a:pt x="427" y="342"/>
                    <a:pt x="429" y="342"/>
                  </a:cubicBezTo>
                  <a:cubicBezTo>
                    <a:pt x="430" y="339"/>
                    <a:pt x="432" y="336"/>
                    <a:pt x="433" y="332"/>
                  </a:cubicBezTo>
                  <a:cubicBezTo>
                    <a:pt x="429" y="333"/>
                    <a:pt x="426" y="335"/>
                    <a:pt x="425" y="339"/>
                  </a:cubicBezTo>
                  <a:close/>
                  <a:moveTo>
                    <a:pt x="133" y="340"/>
                  </a:moveTo>
                  <a:cubicBezTo>
                    <a:pt x="131" y="337"/>
                    <a:pt x="128" y="335"/>
                    <a:pt x="124" y="333"/>
                  </a:cubicBezTo>
                  <a:cubicBezTo>
                    <a:pt x="125" y="335"/>
                    <a:pt x="126" y="336"/>
                    <a:pt x="126" y="337"/>
                  </a:cubicBezTo>
                  <a:cubicBezTo>
                    <a:pt x="130" y="337"/>
                    <a:pt x="131" y="339"/>
                    <a:pt x="133" y="340"/>
                  </a:cubicBezTo>
                  <a:close/>
                  <a:moveTo>
                    <a:pt x="190" y="334"/>
                  </a:moveTo>
                  <a:cubicBezTo>
                    <a:pt x="192" y="338"/>
                    <a:pt x="196" y="339"/>
                    <a:pt x="199" y="342"/>
                  </a:cubicBezTo>
                  <a:cubicBezTo>
                    <a:pt x="200" y="341"/>
                    <a:pt x="202" y="341"/>
                    <a:pt x="202" y="339"/>
                  </a:cubicBezTo>
                  <a:cubicBezTo>
                    <a:pt x="197" y="339"/>
                    <a:pt x="192" y="333"/>
                    <a:pt x="190" y="334"/>
                  </a:cubicBezTo>
                  <a:close/>
                  <a:moveTo>
                    <a:pt x="472" y="339"/>
                  </a:moveTo>
                  <a:cubicBezTo>
                    <a:pt x="475" y="339"/>
                    <a:pt x="475" y="336"/>
                    <a:pt x="476" y="333"/>
                  </a:cubicBezTo>
                  <a:cubicBezTo>
                    <a:pt x="475" y="333"/>
                    <a:pt x="474" y="333"/>
                    <a:pt x="473" y="333"/>
                  </a:cubicBezTo>
                  <a:cubicBezTo>
                    <a:pt x="474" y="336"/>
                    <a:pt x="472" y="336"/>
                    <a:pt x="472" y="339"/>
                  </a:cubicBezTo>
                  <a:close/>
                  <a:moveTo>
                    <a:pt x="559" y="339"/>
                  </a:moveTo>
                  <a:cubicBezTo>
                    <a:pt x="561" y="337"/>
                    <a:pt x="565" y="336"/>
                    <a:pt x="566" y="333"/>
                  </a:cubicBezTo>
                  <a:cubicBezTo>
                    <a:pt x="563" y="333"/>
                    <a:pt x="563" y="334"/>
                    <a:pt x="561" y="333"/>
                  </a:cubicBezTo>
                  <a:cubicBezTo>
                    <a:pt x="561" y="335"/>
                    <a:pt x="558" y="337"/>
                    <a:pt x="559" y="339"/>
                  </a:cubicBezTo>
                  <a:close/>
                  <a:moveTo>
                    <a:pt x="72" y="342"/>
                  </a:moveTo>
                  <a:cubicBezTo>
                    <a:pt x="72" y="338"/>
                    <a:pt x="70" y="334"/>
                    <a:pt x="67" y="334"/>
                  </a:cubicBezTo>
                  <a:cubicBezTo>
                    <a:pt x="69" y="337"/>
                    <a:pt x="70" y="340"/>
                    <a:pt x="72" y="342"/>
                  </a:cubicBezTo>
                  <a:close/>
                  <a:moveTo>
                    <a:pt x="111" y="346"/>
                  </a:moveTo>
                  <a:cubicBezTo>
                    <a:pt x="110" y="340"/>
                    <a:pt x="104" y="340"/>
                    <a:pt x="103" y="335"/>
                  </a:cubicBezTo>
                  <a:cubicBezTo>
                    <a:pt x="101" y="337"/>
                    <a:pt x="99" y="333"/>
                    <a:pt x="98" y="334"/>
                  </a:cubicBezTo>
                  <a:cubicBezTo>
                    <a:pt x="101" y="340"/>
                    <a:pt x="106" y="343"/>
                    <a:pt x="111" y="346"/>
                  </a:cubicBezTo>
                  <a:close/>
                  <a:moveTo>
                    <a:pt x="494" y="342"/>
                  </a:moveTo>
                  <a:cubicBezTo>
                    <a:pt x="497" y="340"/>
                    <a:pt x="500" y="339"/>
                    <a:pt x="502" y="336"/>
                  </a:cubicBezTo>
                  <a:cubicBezTo>
                    <a:pt x="500" y="335"/>
                    <a:pt x="500" y="333"/>
                    <a:pt x="497" y="334"/>
                  </a:cubicBezTo>
                  <a:cubicBezTo>
                    <a:pt x="497" y="337"/>
                    <a:pt x="495" y="339"/>
                    <a:pt x="494" y="342"/>
                  </a:cubicBezTo>
                  <a:close/>
                  <a:moveTo>
                    <a:pt x="537" y="334"/>
                  </a:moveTo>
                  <a:cubicBezTo>
                    <a:pt x="532" y="337"/>
                    <a:pt x="524" y="339"/>
                    <a:pt x="522" y="348"/>
                  </a:cubicBezTo>
                  <a:cubicBezTo>
                    <a:pt x="528" y="347"/>
                    <a:pt x="542" y="343"/>
                    <a:pt x="537" y="334"/>
                  </a:cubicBezTo>
                  <a:close/>
                  <a:moveTo>
                    <a:pt x="564" y="359"/>
                  </a:moveTo>
                  <a:cubicBezTo>
                    <a:pt x="576" y="354"/>
                    <a:pt x="588" y="346"/>
                    <a:pt x="591" y="334"/>
                  </a:cubicBezTo>
                  <a:cubicBezTo>
                    <a:pt x="583" y="344"/>
                    <a:pt x="571" y="349"/>
                    <a:pt x="564" y="359"/>
                  </a:cubicBezTo>
                  <a:close/>
                  <a:moveTo>
                    <a:pt x="101" y="353"/>
                  </a:moveTo>
                  <a:cubicBezTo>
                    <a:pt x="98" y="345"/>
                    <a:pt x="97" y="337"/>
                    <a:pt x="89" y="334"/>
                  </a:cubicBezTo>
                  <a:cubicBezTo>
                    <a:pt x="93" y="341"/>
                    <a:pt x="93" y="350"/>
                    <a:pt x="101" y="353"/>
                  </a:cubicBezTo>
                  <a:close/>
                  <a:moveTo>
                    <a:pt x="313" y="343"/>
                  </a:moveTo>
                  <a:cubicBezTo>
                    <a:pt x="315" y="343"/>
                    <a:pt x="315" y="345"/>
                    <a:pt x="317" y="345"/>
                  </a:cubicBezTo>
                  <a:cubicBezTo>
                    <a:pt x="318" y="341"/>
                    <a:pt x="320" y="339"/>
                    <a:pt x="320" y="335"/>
                  </a:cubicBezTo>
                  <a:cubicBezTo>
                    <a:pt x="319" y="335"/>
                    <a:pt x="319" y="334"/>
                    <a:pt x="318" y="334"/>
                  </a:cubicBezTo>
                  <a:cubicBezTo>
                    <a:pt x="317" y="338"/>
                    <a:pt x="314" y="340"/>
                    <a:pt x="313" y="343"/>
                  </a:cubicBezTo>
                  <a:close/>
                  <a:moveTo>
                    <a:pt x="438" y="345"/>
                  </a:moveTo>
                  <a:cubicBezTo>
                    <a:pt x="442" y="343"/>
                    <a:pt x="442" y="339"/>
                    <a:pt x="444" y="335"/>
                  </a:cubicBezTo>
                  <a:cubicBezTo>
                    <a:pt x="443" y="335"/>
                    <a:pt x="442" y="335"/>
                    <a:pt x="442" y="335"/>
                  </a:cubicBezTo>
                  <a:cubicBezTo>
                    <a:pt x="440" y="338"/>
                    <a:pt x="439" y="342"/>
                    <a:pt x="438" y="345"/>
                  </a:cubicBezTo>
                  <a:close/>
                  <a:moveTo>
                    <a:pt x="250" y="339"/>
                  </a:moveTo>
                  <a:cubicBezTo>
                    <a:pt x="253" y="340"/>
                    <a:pt x="257" y="344"/>
                    <a:pt x="258" y="339"/>
                  </a:cubicBezTo>
                  <a:cubicBezTo>
                    <a:pt x="255" y="338"/>
                    <a:pt x="253" y="337"/>
                    <a:pt x="250" y="336"/>
                  </a:cubicBezTo>
                  <a:cubicBezTo>
                    <a:pt x="250" y="337"/>
                    <a:pt x="250" y="338"/>
                    <a:pt x="250" y="339"/>
                  </a:cubicBezTo>
                  <a:close/>
                  <a:moveTo>
                    <a:pt x="154" y="350"/>
                  </a:moveTo>
                  <a:cubicBezTo>
                    <a:pt x="151" y="344"/>
                    <a:pt x="145" y="341"/>
                    <a:pt x="140" y="336"/>
                  </a:cubicBezTo>
                  <a:cubicBezTo>
                    <a:pt x="142" y="343"/>
                    <a:pt x="148" y="347"/>
                    <a:pt x="154" y="350"/>
                  </a:cubicBezTo>
                  <a:close/>
                  <a:moveTo>
                    <a:pt x="400" y="338"/>
                  </a:moveTo>
                  <a:cubicBezTo>
                    <a:pt x="401" y="338"/>
                    <a:pt x="405" y="340"/>
                    <a:pt x="405" y="336"/>
                  </a:cubicBezTo>
                  <a:cubicBezTo>
                    <a:pt x="403" y="336"/>
                    <a:pt x="402" y="337"/>
                    <a:pt x="400" y="338"/>
                  </a:cubicBezTo>
                  <a:close/>
                  <a:moveTo>
                    <a:pt x="228" y="340"/>
                  </a:moveTo>
                  <a:cubicBezTo>
                    <a:pt x="233" y="341"/>
                    <a:pt x="238" y="343"/>
                    <a:pt x="244" y="344"/>
                  </a:cubicBezTo>
                  <a:cubicBezTo>
                    <a:pt x="240" y="340"/>
                    <a:pt x="233" y="334"/>
                    <a:pt x="228" y="340"/>
                  </a:cubicBezTo>
                  <a:close/>
                  <a:moveTo>
                    <a:pt x="374" y="344"/>
                  </a:moveTo>
                  <a:cubicBezTo>
                    <a:pt x="377" y="343"/>
                    <a:pt x="380" y="342"/>
                    <a:pt x="379" y="338"/>
                  </a:cubicBezTo>
                  <a:cubicBezTo>
                    <a:pt x="377" y="339"/>
                    <a:pt x="377" y="337"/>
                    <a:pt x="376" y="337"/>
                  </a:cubicBezTo>
                  <a:cubicBezTo>
                    <a:pt x="375" y="339"/>
                    <a:pt x="373" y="342"/>
                    <a:pt x="374" y="344"/>
                  </a:cubicBezTo>
                  <a:close/>
                  <a:moveTo>
                    <a:pt x="266" y="340"/>
                  </a:moveTo>
                  <a:cubicBezTo>
                    <a:pt x="270" y="341"/>
                    <a:pt x="275" y="345"/>
                    <a:pt x="279" y="344"/>
                  </a:cubicBezTo>
                  <a:cubicBezTo>
                    <a:pt x="277" y="341"/>
                    <a:pt x="269" y="334"/>
                    <a:pt x="266" y="340"/>
                  </a:cubicBezTo>
                  <a:close/>
                  <a:moveTo>
                    <a:pt x="323" y="341"/>
                  </a:moveTo>
                  <a:cubicBezTo>
                    <a:pt x="325" y="341"/>
                    <a:pt x="327" y="340"/>
                    <a:pt x="327" y="338"/>
                  </a:cubicBezTo>
                  <a:cubicBezTo>
                    <a:pt x="325" y="338"/>
                    <a:pt x="326" y="337"/>
                    <a:pt x="324" y="337"/>
                  </a:cubicBezTo>
                  <a:cubicBezTo>
                    <a:pt x="323" y="338"/>
                    <a:pt x="323" y="340"/>
                    <a:pt x="323" y="341"/>
                  </a:cubicBezTo>
                  <a:close/>
                  <a:moveTo>
                    <a:pt x="408" y="341"/>
                  </a:moveTo>
                  <a:cubicBezTo>
                    <a:pt x="409" y="339"/>
                    <a:pt x="411" y="340"/>
                    <a:pt x="411" y="338"/>
                  </a:cubicBezTo>
                  <a:cubicBezTo>
                    <a:pt x="410" y="338"/>
                    <a:pt x="409" y="338"/>
                    <a:pt x="409" y="337"/>
                  </a:cubicBezTo>
                  <a:cubicBezTo>
                    <a:pt x="409" y="338"/>
                    <a:pt x="407" y="340"/>
                    <a:pt x="408" y="341"/>
                  </a:cubicBezTo>
                  <a:close/>
                  <a:moveTo>
                    <a:pt x="445" y="345"/>
                  </a:moveTo>
                  <a:cubicBezTo>
                    <a:pt x="445" y="343"/>
                    <a:pt x="449" y="339"/>
                    <a:pt x="446" y="337"/>
                  </a:cubicBezTo>
                  <a:cubicBezTo>
                    <a:pt x="446" y="340"/>
                    <a:pt x="442" y="343"/>
                    <a:pt x="445" y="345"/>
                  </a:cubicBezTo>
                  <a:close/>
                  <a:moveTo>
                    <a:pt x="477" y="354"/>
                  </a:moveTo>
                  <a:cubicBezTo>
                    <a:pt x="480" y="351"/>
                    <a:pt x="483" y="341"/>
                    <a:pt x="482" y="337"/>
                  </a:cubicBezTo>
                  <a:cubicBezTo>
                    <a:pt x="481" y="343"/>
                    <a:pt x="476" y="349"/>
                    <a:pt x="477" y="354"/>
                  </a:cubicBezTo>
                  <a:close/>
                  <a:moveTo>
                    <a:pt x="492" y="346"/>
                  </a:moveTo>
                  <a:cubicBezTo>
                    <a:pt x="492" y="348"/>
                    <a:pt x="488" y="350"/>
                    <a:pt x="491" y="351"/>
                  </a:cubicBezTo>
                  <a:cubicBezTo>
                    <a:pt x="496" y="346"/>
                    <a:pt x="505" y="345"/>
                    <a:pt x="507" y="337"/>
                  </a:cubicBezTo>
                  <a:cubicBezTo>
                    <a:pt x="501" y="339"/>
                    <a:pt x="498" y="346"/>
                    <a:pt x="492" y="346"/>
                  </a:cubicBezTo>
                  <a:close/>
                  <a:moveTo>
                    <a:pt x="549" y="348"/>
                  </a:moveTo>
                  <a:cubicBezTo>
                    <a:pt x="545" y="354"/>
                    <a:pt x="539" y="360"/>
                    <a:pt x="533" y="364"/>
                  </a:cubicBezTo>
                  <a:cubicBezTo>
                    <a:pt x="531" y="366"/>
                    <a:pt x="527" y="367"/>
                    <a:pt x="527" y="370"/>
                  </a:cubicBezTo>
                  <a:cubicBezTo>
                    <a:pt x="547" y="362"/>
                    <a:pt x="564" y="352"/>
                    <a:pt x="576" y="337"/>
                  </a:cubicBezTo>
                  <a:cubicBezTo>
                    <a:pt x="567" y="341"/>
                    <a:pt x="560" y="346"/>
                    <a:pt x="549" y="348"/>
                  </a:cubicBezTo>
                  <a:close/>
                  <a:moveTo>
                    <a:pt x="52" y="344"/>
                  </a:moveTo>
                  <a:cubicBezTo>
                    <a:pt x="53" y="341"/>
                    <a:pt x="51" y="340"/>
                    <a:pt x="50" y="338"/>
                  </a:cubicBezTo>
                  <a:cubicBezTo>
                    <a:pt x="50" y="341"/>
                    <a:pt x="51" y="342"/>
                    <a:pt x="52" y="344"/>
                  </a:cubicBezTo>
                  <a:close/>
                  <a:moveTo>
                    <a:pt x="210" y="339"/>
                  </a:moveTo>
                  <a:cubicBezTo>
                    <a:pt x="210" y="342"/>
                    <a:pt x="216" y="345"/>
                    <a:pt x="217" y="341"/>
                  </a:cubicBezTo>
                  <a:cubicBezTo>
                    <a:pt x="215" y="340"/>
                    <a:pt x="212" y="337"/>
                    <a:pt x="210" y="339"/>
                  </a:cubicBezTo>
                  <a:close/>
                  <a:moveTo>
                    <a:pt x="287" y="344"/>
                  </a:moveTo>
                  <a:cubicBezTo>
                    <a:pt x="293" y="347"/>
                    <a:pt x="302" y="357"/>
                    <a:pt x="307" y="347"/>
                  </a:cubicBezTo>
                  <a:cubicBezTo>
                    <a:pt x="302" y="339"/>
                    <a:pt x="293" y="337"/>
                    <a:pt x="287" y="344"/>
                  </a:cubicBezTo>
                  <a:close/>
                  <a:moveTo>
                    <a:pt x="397" y="340"/>
                  </a:moveTo>
                  <a:cubicBezTo>
                    <a:pt x="397" y="343"/>
                    <a:pt x="403" y="344"/>
                    <a:pt x="403" y="342"/>
                  </a:cubicBezTo>
                  <a:cubicBezTo>
                    <a:pt x="402" y="340"/>
                    <a:pt x="399" y="341"/>
                    <a:pt x="398" y="340"/>
                  </a:cubicBezTo>
                  <a:cubicBezTo>
                    <a:pt x="399" y="340"/>
                    <a:pt x="399" y="340"/>
                    <a:pt x="399" y="339"/>
                  </a:cubicBezTo>
                  <a:cubicBezTo>
                    <a:pt x="397" y="338"/>
                    <a:pt x="398" y="340"/>
                    <a:pt x="397" y="340"/>
                  </a:cubicBezTo>
                  <a:close/>
                  <a:moveTo>
                    <a:pt x="176" y="349"/>
                  </a:moveTo>
                  <a:cubicBezTo>
                    <a:pt x="171" y="346"/>
                    <a:pt x="167" y="342"/>
                    <a:pt x="162" y="340"/>
                  </a:cubicBezTo>
                  <a:cubicBezTo>
                    <a:pt x="162" y="347"/>
                    <a:pt x="171" y="353"/>
                    <a:pt x="176" y="349"/>
                  </a:cubicBezTo>
                  <a:close/>
                  <a:moveTo>
                    <a:pt x="347" y="341"/>
                  </a:moveTo>
                  <a:cubicBezTo>
                    <a:pt x="347" y="343"/>
                    <a:pt x="348" y="344"/>
                    <a:pt x="350" y="345"/>
                  </a:cubicBezTo>
                  <a:cubicBezTo>
                    <a:pt x="350" y="343"/>
                    <a:pt x="351" y="343"/>
                    <a:pt x="351" y="342"/>
                  </a:cubicBezTo>
                  <a:cubicBezTo>
                    <a:pt x="348" y="342"/>
                    <a:pt x="349" y="340"/>
                    <a:pt x="347" y="341"/>
                  </a:cubicBezTo>
                  <a:close/>
                  <a:moveTo>
                    <a:pt x="362" y="346"/>
                  </a:moveTo>
                  <a:cubicBezTo>
                    <a:pt x="365" y="347"/>
                    <a:pt x="365" y="345"/>
                    <a:pt x="368" y="345"/>
                  </a:cubicBezTo>
                  <a:cubicBezTo>
                    <a:pt x="369" y="344"/>
                    <a:pt x="371" y="341"/>
                    <a:pt x="369" y="341"/>
                  </a:cubicBezTo>
                  <a:cubicBezTo>
                    <a:pt x="368" y="343"/>
                    <a:pt x="363" y="342"/>
                    <a:pt x="362" y="346"/>
                  </a:cubicBezTo>
                  <a:close/>
                  <a:moveTo>
                    <a:pt x="329" y="351"/>
                  </a:moveTo>
                  <a:cubicBezTo>
                    <a:pt x="330" y="348"/>
                    <a:pt x="334" y="344"/>
                    <a:pt x="333" y="341"/>
                  </a:cubicBezTo>
                  <a:cubicBezTo>
                    <a:pt x="332" y="345"/>
                    <a:pt x="328" y="348"/>
                    <a:pt x="329" y="351"/>
                  </a:cubicBezTo>
                  <a:close/>
                  <a:moveTo>
                    <a:pt x="449" y="344"/>
                  </a:moveTo>
                  <a:cubicBezTo>
                    <a:pt x="451" y="345"/>
                    <a:pt x="451" y="343"/>
                    <a:pt x="451" y="341"/>
                  </a:cubicBezTo>
                  <a:cubicBezTo>
                    <a:pt x="450" y="341"/>
                    <a:pt x="449" y="343"/>
                    <a:pt x="449" y="344"/>
                  </a:cubicBezTo>
                  <a:close/>
                  <a:moveTo>
                    <a:pt x="543" y="347"/>
                  </a:moveTo>
                  <a:cubicBezTo>
                    <a:pt x="546" y="346"/>
                    <a:pt x="547" y="346"/>
                    <a:pt x="550" y="344"/>
                  </a:cubicBezTo>
                  <a:cubicBezTo>
                    <a:pt x="549" y="343"/>
                    <a:pt x="550" y="341"/>
                    <a:pt x="548" y="341"/>
                  </a:cubicBezTo>
                  <a:cubicBezTo>
                    <a:pt x="546" y="343"/>
                    <a:pt x="543" y="344"/>
                    <a:pt x="543" y="347"/>
                  </a:cubicBezTo>
                  <a:close/>
                  <a:moveTo>
                    <a:pt x="36" y="350"/>
                  </a:moveTo>
                  <a:cubicBezTo>
                    <a:pt x="35" y="347"/>
                    <a:pt x="33" y="342"/>
                    <a:pt x="30" y="342"/>
                  </a:cubicBezTo>
                  <a:cubicBezTo>
                    <a:pt x="32" y="344"/>
                    <a:pt x="33" y="351"/>
                    <a:pt x="36" y="350"/>
                  </a:cubicBezTo>
                  <a:close/>
                  <a:moveTo>
                    <a:pt x="261" y="343"/>
                  </a:moveTo>
                  <a:cubicBezTo>
                    <a:pt x="262" y="347"/>
                    <a:pt x="271" y="351"/>
                    <a:pt x="275" y="347"/>
                  </a:cubicBezTo>
                  <a:cubicBezTo>
                    <a:pt x="271" y="345"/>
                    <a:pt x="265" y="340"/>
                    <a:pt x="261" y="343"/>
                  </a:cubicBezTo>
                  <a:close/>
                  <a:moveTo>
                    <a:pt x="202" y="345"/>
                  </a:moveTo>
                  <a:cubicBezTo>
                    <a:pt x="203" y="345"/>
                    <a:pt x="204" y="346"/>
                    <a:pt x="204" y="347"/>
                  </a:cubicBezTo>
                  <a:cubicBezTo>
                    <a:pt x="207" y="346"/>
                    <a:pt x="209" y="346"/>
                    <a:pt x="210" y="344"/>
                  </a:cubicBezTo>
                  <a:cubicBezTo>
                    <a:pt x="208" y="343"/>
                    <a:pt x="204" y="341"/>
                    <a:pt x="202" y="345"/>
                  </a:cubicBezTo>
                  <a:close/>
                  <a:moveTo>
                    <a:pt x="509" y="347"/>
                  </a:moveTo>
                  <a:cubicBezTo>
                    <a:pt x="511" y="347"/>
                    <a:pt x="512" y="344"/>
                    <a:pt x="511" y="342"/>
                  </a:cubicBezTo>
                  <a:cubicBezTo>
                    <a:pt x="510" y="343"/>
                    <a:pt x="507" y="345"/>
                    <a:pt x="509" y="347"/>
                  </a:cubicBezTo>
                  <a:close/>
                  <a:moveTo>
                    <a:pt x="116" y="364"/>
                  </a:moveTo>
                  <a:cubicBezTo>
                    <a:pt x="115" y="352"/>
                    <a:pt x="110" y="346"/>
                    <a:pt x="101" y="343"/>
                  </a:cubicBezTo>
                  <a:cubicBezTo>
                    <a:pt x="103" y="353"/>
                    <a:pt x="107" y="361"/>
                    <a:pt x="116" y="364"/>
                  </a:cubicBezTo>
                  <a:close/>
                  <a:moveTo>
                    <a:pt x="405" y="346"/>
                  </a:moveTo>
                  <a:cubicBezTo>
                    <a:pt x="405" y="348"/>
                    <a:pt x="407" y="349"/>
                    <a:pt x="408" y="349"/>
                  </a:cubicBezTo>
                  <a:cubicBezTo>
                    <a:pt x="409" y="347"/>
                    <a:pt x="409" y="347"/>
                    <a:pt x="410" y="344"/>
                  </a:cubicBezTo>
                  <a:cubicBezTo>
                    <a:pt x="408" y="342"/>
                    <a:pt x="406" y="344"/>
                    <a:pt x="405" y="346"/>
                  </a:cubicBezTo>
                  <a:close/>
                  <a:moveTo>
                    <a:pt x="226" y="347"/>
                  </a:moveTo>
                  <a:cubicBezTo>
                    <a:pt x="224" y="347"/>
                    <a:pt x="222" y="343"/>
                    <a:pt x="219" y="344"/>
                  </a:cubicBezTo>
                  <a:cubicBezTo>
                    <a:pt x="220" y="347"/>
                    <a:pt x="225" y="347"/>
                    <a:pt x="226" y="347"/>
                  </a:cubicBezTo>
                  <a:close/>
                  <a:moveTo>
                    <a:pt x="334" y="350"/>
                  </a:moveTo>
                  <a:cubicBezTo>
                    <a:pt x="335" y="350"/>
                    <a:pt x="337" y="350"/>
                    <a:pt x="338" y="350"/>
                  </a:cubicBezTo>
                  <a:cubicBezTo>
                    <a:pt x="338" y="347"/>
                    <a:pt x="341" y="348"/>
                    <a:pt x="340" y="345"/>
                  </a:cubicBezTo>
                  <a:cubicBezTo>
                    <a:pt x="338" y="345"/>
                    <a:pt x="339" y="343"/>
                    <a:pt x="337" y="344"/>
                  </a:cubicBezTo>
                  <a:cubicBezTo>
                    <a:pt x="336" y="345"/>
                    <a:pt x="336" y="348"/>
                    <a:pt x="334" y="350"/>
                  </a:cubicBezTo>
                  <a:close/>
                  <a:moveTo>
                    <a:pt x="469" y="349"/>
                  </a:moveTo>
                  <a:cubicBezTo>
                    <a:pt x="472" y="349"/>
                    <a:pt x="471" y="345"/>
                    <a:pt x="472" y="344"/>
                  </a:cubicBezTo>
                  <a:cubicBezTo>
                    <a:pt x="468" y="343"/>
                    <a:pt x="468" y="347"/>
                    <a:pt x="469" y="349"/>
                  </a:cubicBezTo>
                  <a:close/>
                  <a:moveTo>
                    <a:pt x="322" y="347"/>
                  </a:moveTo>
                  <a:cubicBezTo>
                    <a:pt x="322" y="349"/>
                    <a:pt x="322" y="350"/>
                    <a:pt x="324" y="350"/>
                  </a:cubicBezTo>
                  <a:cubicBezTo>
                    <a:pt x="325" y="348"/>
                    <a:pt x="327" y="346"/>
                    <a:pt x="327" y="344"/>
                  </a:cubicBezTo>
                  <a:cubicBezTo>
                    <a:pt x="324" y="344"/>
                    <a:pt x="325" y="347"/>
                    <a:pt x="322" y="347"/>
                  </a:cubicBezTo>
                  <a:close/>
                  <a:moveTo>
                    <a:pt x="377" y="353"/>
                  </a:moveTo>
                  <a:cubicBezTo>
                    <a:pt x="382" y="353"/>
                    <a:pt x="380" y="347"/>
                    <a:pt x="383" y="345"/>
                  </a:cubicBezTo>
                  <a:cubicBezTo>
                    <a:pt x="378" y="345"/>
                    <a:pt x="379" y="350"/>
                    <a:pt x="377" y="353"/>
                  </a:cubicBezTo>
                  <a:close/>
                  <a:moveTo>
                    <a:pt x="410" y="351"/>
                  </a:moveTo>
                  <a:cubicBezTo>
                    <a:pt x="413" y="351"/>
                    <a:pt x="412" y="354"/>
                    <a:pt x="414" y="354"/>
                  </a:cubicBezTo>
                  <a:cubicBezTo>
                    <a:pt x="416" y="352"/>
                    <a:pt x="418" y="349"/>
                    <a:pt x="418" y="345"/>
                  </a:cubicBezTo>
                  <a:cubicBezTo>
                    <a:pt x="413" y="342"/>
                    <a:pt x="412" y="349"/>
                    <a:pt x="410" y="351"/>
                  </a:cubicBezTo>
                  <a:close/>
                  <a:moveTo>
                    <a:pt x="64" y="355"/>
                  </a:moveTo>
                  <a:cubicBezTo>
                    <a:pt x="60" y="353"/>
                    <a:pt x="59" y="348"/>
                    <a:pt x="56" y="345"/>
                  </a:cubicBezTo>
                  <a:cubicBezTo>
                    <a:pt x="56" y="351"/>
                    <a:pt x="59" y="356"/>
                    <a:pt x="64" y="355"/>
                  </a:cubicBezTo>
                  <a:close/>
                  <a:moveTo>
                    <a:pt x="134" y="346"/>
                  </a:moveTo>
                  <a:cubicBezTo>
                    <a:pt x="135" y="348"/>
                    <a:pt x="139" y="352"/>
                    <a:pt x="143" y="353"/>
                  </a:cubicBezTo>
                  <a:cubicBezTo>
                    <a:pt x="142" y="349"/>
                    <a:pt x="138" y="344"/>
                    <a:pt x="134" y="346"/>
                  </a:cubicBezTo>
                  <a:close/>
                  <a:moveTo>
                    <a:pt x="244" y="350"/>
                  </a:moveTo>
                  <a:cubicBezTo>
                    <a:pt x="245" y="349"/>
                    <a:pt x="247" y="350"/>
                    <a:pt x="247" y="348"/>
                  </a:cubicBezTo>
                  <a:cubicBezTo>
                    <a:pt x="244" y="347"/>
                    <a:pt x="239" y="346"/>
                    <a:pt x="237" y="347"/>
                  </a:cubicBezTo>
                  <a:cubicBezTo>
                    <a:pt x="240" y="347"/>
                    <a:pt x="241" y="350"/>
                    <a:pt x="244" y="350"/>
                  </a:cubicBezTo>
                  <a:close/>
                  <a:moveTo>
                    <a:pt x="212" y="347"/>
                  </a:moveTo>
                  <a:cubicBezTo>
                    <a:pt x="216" y="351"/>
                    <a:pt x="222" y="352"/>
                    <a:pt x="228" y="354"/>
                  </a:cubicBezTo>
                  <a:cubicBezTo>
                    <a:pt x="223" y="352"/>
                    <a:pt x="219" y="347"/>
                    <a:pt x="212" y="347"/>
                  </a:cubicBezTo>
                  <a:close/>
                  <a:moveTo>
                    <a:pt x="370" y="351"/>
                  </a:moveTo>
                  <a:cubicBezTo>
                    <a:pt x="372" y="350"/>
                    <a:pt x="372" y="352"/>
                    <a:pt x="373" y="351"/>
                  </a:cubicBezTo>
                  <a:cubicBezTo>
                    <a:pt x="373" y="349"/>
                    <a:pt x="376" y="350"/>
                    <a:pt x="375" y="347"/>
                  </a:cubicBezTo>
                  <a:cubicBezTo>
                    <a:pt x="372" y="346"/>
                    <a:pt x="371" y="349"/>
                    <a:pt x="370" y="351"/>
                  </a:cubicBezTo>
                  <a:close/>
                  <a:moveTo>
                    <a:pt x="227" y="348"/>
                  </a:moveTo>
                  <a:cubicBezTo>
                    <a:pt x="228" y="349"/>
                    <a:pt x="230" y="349"/>
                    <a:pt x="231" y="350"/>
                  </a:cubicBezTo>
                  <a:cubicBezTo>
                    <a:pt x="231" y="348"/>
                    <a:pt x="227" y="346"/>
                    <a:pt x="227" y="348"/>
                  </a:cubicBezTo>
                  <a:close/>
                  <a:moveTo>
                    <a:pt x="419" y="358"/>
                  </a:moveTo>
                  <a:cubicBezTo>
                    <a:pt x="423" y="357"/>
                    <a:pt x="423" y="352"/>
                    <a:pt x="425" y="349"/>
                  </a:cubicBezTo>
                  <a:cubicBezTo>
                    <a:pt x="424" y="348"/>
                    <a:pt x="424" y="347"/>
                    <a:pt x="422" y="347"/>
                  </a:cubicBezTo>
                  <a:cubicBezTo>
                    <a:pt x="422" y="351"/>
                    <a:pt x="417" y="354"/>
                    <a:pt x="419" y="358"/>
                  </a:cubicBezTo>
                  <a:close/>
                  <a:moveTo>
                    <a:pt x="445" y="364"/>
                  </a:moveTo>
                  <a:cubicBezTo>
                    <a:pt x="451" y="364"/>
                    <a:pt x="452" y="354"/>
                    <a:pt x="454" y="348"/>
                  </a:cubicBezTo>
                  <a:cubicBezTo>
                    <a:pt x="455" y="348"/>
                    <a:pt x="455" y="347"/>
                    <a:pt x="454" y="347"/>
                  </a:cubicBezTo>
                  <a:cubicBezTo>
                    <a:pt x="450" y="352"/>
                    <a:pt x="448" y="359"/>
                    <a:pt x="445" y="364"/>
                  </a:cubicBezTo>
                  <a:close/>
                  <a:moveTo>
                    <a:pt x="455" y="361"/>
                  </a:moveTo>
                  <a:cubicBezTo>
                    <a:pt x="458" y="360"/>
                    <a:pt x="461" y="354"/>
                    <a:pt x="462" y="348"/>
                  </a:cubicBezTo>
                  <a:cubicBezTo>
                    <a:pt x="461" y="349"/>
                    <a:pt x="461" y="347"/>
                    <a:pt x="460" y="347"/>
                  </a:cubicBezTo>
                  <a:cubicBezTo>
                    <a:pt x="458" y="351"/>
                    <a:pt x="454" y="358"/>
                    <a:pt x="455" y="361"/>
                  </a:cubicBezTo>
                  <a:close/>
                  <a:moveTo>
                    <a:pt x="586" y="351"/>
                  </a:moveTo>
                  <a:cubicBezTo>
                    <a:pt x="586" y="350"/>
                    <a:pt x="590" y="349"/>
                    <a:pt x="588" y="347"/>
                  </a:cubicBezTo>
                  <a:cubicBezTo>
                    <a:pt x="587" y="348"/>
                    <a:pt x="584" y="350"/>
                    <a:pt x="586" y="351"/>
                  </a:cubicBezTo>
                  <a:close/>
                  <a:moveTo>
                    <a:pt x="308" y="351"/>
                  </a:moveTo>
                  <a:cubicBezTo>
                    <a:pt x="310" y="352"/>
                    <a:pt x="311" y="350"/>
                    <a:pt x="314" y="351"/>
                  </a:cubicBezTo>
                  <a:cubicBezTo>
                    <a:pt x="314" y="349"/>
                    <a:pt x="312" y="349"/>
                    <a:pt x="310" y="348"/>
                  </a:cubicBezTo>
                  <a:cubicBezTo>
                    <a:pt x="310" y="349"/>
                    <a:pt x="308" y="349"/>
                    <a:pt x="308" y="351"/>
                  </a:cubicBezTo>
                  <a:close/>
                  <a:moveTo>
                    <a:pt x="341" y="350"/>
                  </a:moveTo>
                  <a:cubicBezTo>
                    <a:pt x="343" y="350"/>
                    <a:pt x="345" y="349"/>
                    <a:pt x="345" y="348"/>
                  </a:cubicBezTo>
                  <a:cubicBezTo>
                    <a:pt x="344" y="347"/>
                    <a:pt x="342" y="348"/>
                    <a:pt x="341" y="350"/>
                  </a:cubicBezTo>
                  <a:close/>
                  <a:moveTo>
                    <a:pt x="440" y="352"/>
                  </a:moveTo>
                  <a:cubicBezTo>
                    <a:pt x="442" y="352"/>
                    <a:pt x="444" y="349"/>
                    <a:pt x="442" y="348"/>
                  </a:cubicBezTo>
                  <a:cubicBezTo>
                    <a:pt x="442" y="349"/>
                    <a:pt x="440" y="350"/>
                    <a:pt x="440" y="352"/>
                  </a:cubicBezTo>
                  <a:close/>
                  <a:moveTo>
                    <a:pt x="502" y="348"/>
                  </a:moveTo>
                  <a:cubicBezTo>
                    <a:pt x="499" y="351"/>
                    <a:pt x="490" y="352"/>
                    <a:pt x="488" y="356"/>
                  </a:cubicBezTo>
                  <a:cubicBezTo>
                    <a:pt x="493" y="353"/>
                    <a:pt x="501" y="353"/>
                    <a:pt x="503" y="348"/>
                  </a:cubicBezTo>
                  <a:cubicBezTo>
                    <a:pt x="503" y="348"/>
                    <a:pt x="503" y="348"/>
                    <a:pt x="502" y="348"/>
                  </a:cubicBezTo>
                  <a:close/>
                  <a:moveTo>
                    <a:pt x="89" y="364"/>
                  </a:moveTo>
                  <a:cubicBezTo>
                    <a:pt x="88" y="358"/>
                    <a:pt x="84" y="353"/>
                    <a:pt x="81" y="349"/>
                  </a:cubicBezTo>
                  <a:cubicBezTo>
                    <a:pt x="82" y="355"/>
                    <a:pt x="84" y="361"/>
                    <a:pt x="89" y="364"/>
                  </a:cubicBezTo>
                  <a:close/>
                  <a:moveTo>
                    <a:pt x="358" y="351"/>
                  </a:moveTo>
                  <a:cubicBezTo>
                    <a:pt x="361" y="352"/>
                    <a:pt x="361" y="355"/>
                    <a:pt x="366" y="354"/>
                  </a:cubicBezTo>
                  <a:cubicBezTo>
                    <a:pt x="366" y="353"/>
                    <a:pt x="365" y="353"/>
                    <a:pt x="365" y="351"/>
                  </a:cubicBezTo>
                  <a:cubicBezTo>
                    <a:pt x="363" y="350"/>
                    <a:pt x="360" y="349"/>
                    <a:pt x="358" y="351"/>
                  </a:cubicBezTo>
                  <a:close/>
                  <a:moveTo>
                    <a:pt x="391" y="350"/>
                  </a:moveTo>
                  <a:cubicBezTo>
                    <a:pt x="388" y="355"/>
                    <a:pt x="385" y="361"/>
                    <a:pt x="383" y="366"/>
                  </a:cubicBezTo>
                  <a:cubicBezTo>
                    <a:pt x="385" y="368"/>
                    <a:pt x="387" y="367"/>
                    <a:pt x="391" y="367"/>
                  </a:cubicBezTo>
                  <a:cubicBezTo>
                    <a:pt x="393" y="362"/>
                    <a:pt x="396" y="356"/>
                    <a:pt x="398" y="350"/>
                  </a:cubicBezTo>
                  <a:cubicBezTo>
                    <a:pt x="396" y="349"/>
                    <a:pt x="394" y="350"/>
                    <a:pt x="391" y="350"/>
                  </a:cubicBezTo>
                  <a:close/>
                  <a:moveTo>
                    <a:pt x="422" y="361"/>
                  </a:moveTo>
                  <a:cubicBezTo>
                    <a:pt x="424" y="362"/>
                    <a:pt x="425" y="365"/>
                    <a:pt x="427" y="364"/>
                  </a:cubicBezTo>
                  <a:cubicBezTo>
                    <a:pt x="426" y="359"/>
                    <a:pt x="430" y="356"/>
                    <a:pt x="431" y="352"/>
                  </a:cubicBezTo>
                  <a:cubicBezTo>
                    <a:pt x="429" y="352"/>
                    <a:pt x="429" y="350"/>
                    <a:pt x="427" y="350"/>
                  </a:cubicBezTo>
                  <a:cubicBezTo>
                    <a:pt x="427" y="355"/>
                    <a:pt x="424" y="357"/>
                    <a:pt x="422" y="361"/>
                  </a:cubicBezTo>
                  <a:close/>
                  <a:moveTo>
                    <a:pt x="157" y="363"/>
                  </a:moveTo>
                  <a:cubicBezTo>
                    <a:pt x="156" y="356"/>
                    <a:pt x="150" y="354"/>
                    <a:pt x="147" y="351"/>
                  </a:cubicBezTo>
                  <a:cubicBezTo>
                    <a:pt x="148" y="358"/>
                    <a:pt x="152" y="361"/>
                    <a:pt x="157" y="363"/>
                  </a:cubicBezTo>
                  <a:close/>
                  <a:moveTo>
                    <a:pt x="202" y="353"/>
                  </a:moveTo>
                  <a:cubicBezTo>
                    <a:pt x="209" y="358"/>
                    <a:pt x="216" y="363"/>
                    <a:pt x="224" y="367"/>
                  </a:cubicBezTo>
                  <a:cubicBezTo>
                    <a:pt x="224" y="365"/>
                    <a:pt x="227" y="366"/>
                    <a:pt x="226" y="364"/>
                  </a:cubicBezTo>
                  <a:cubicBezTo>
                    <a:pt x="218" y="361"/>
                    <a:pt x="211" y="348"/>
                    <a:pt x="202" y="353"/>
                  </a:cubicBezTo>
                  <a:close/>
                  <a:moveTo>
                    <a:pt x="521" y="353"/>
                  </a:moveTo>
                  <a:cubicBezTo>
                    <a:pt x="524" y="353"/>
                    <a:pt x="526" y="353"/>
                    <a:pt x="527" y="351"/>
                  </a:cubicBezTo>
                  <a:cubicBezTo>
                    <a:pt x="524" y="351"/>
                    <a:pt x="523" y="352"/>
                    <a:pt x="521" y="353"/>
                  </a:cubicBezTo>
                  <a:close/>
                  <a:moveTo>
                    <a:pt x="132" y="354"/>
                  </a:moveTo>
                  <a:cubicBezTo>
                    <a:pt x="138" y="358"/>
                    <a:pt x="143" y="366"/>
                    <a:pt x="149" y="367"/>
                  </a:cubicBezTo>
                  <a:cubicBezTo>
                    <a:pt x="148" y="364"/>
                    <a:pt x="145" y="362"/>
                    <a:pt x="146" y="359"/>
                  </a:cubicBezTo>
                  <a:cubicBezTo>
                    <a:pt x="139" y="359"/>
                    <a:pt x="137" y="351"/>
                    <a:pt x="131" y="352"/>
                  </a:cubicBezTo>
                  <a:cubicBezTo>
                    <a:pt x="132" y="352"/>
                    <a:pt x="132" y="354"/>
                    <a:pt x="132" y="354"/>
                  </a:cubicBezTo>
                  <a:close/>
                  <a:moveTo>
                    <a:pt x="253" y="358"/>
                  </a:moveTo>
                  <a:cubicBezTo>
                    <a:pt x="256" y="359"/>
                    <a:pt x="257" y="356"/>
                    <a:pt x="259" y="355"/>
                  </a:cubicBezTo>
                  <a:cubicBezTo>
                    <a:pt x="259" y="354"/>
                    <a:pt x="259" y="353"/>
                    <a:pt x="258" y="351"/>
                  </a:cubicBezTo>
                  <a:cubicBezTo>
                    <a:pt x="257" y="351"/>
                    <a:pt x="257" y="351"/>
                    <a:pt x="256" y="351"/>
                  </a:cubicBezTo>
                  <a:cubicBezTo>
                    <a:pt x="254" y="353"/>
                    <a:pt x="256" y="356"/>
                    <a:pt x="253" y="358"/>
                  </a:cubicBezTo>
                  <a:close/>
                  <a:moveTo>
                    <a:pt x="73" y="359"/>
                  </a:moveTo>
                  <a:cubicBezTo>
                    <a:pt x="73" y="357"/>
                    <a:pt x="74" y="357"/>
                    <a:pt x="73" y="355"/>
                  </a:cubicBezTo>
                  <a:cubicBezTo>
                    <a:pt x="70" y="355"/>
                    <a:pt x="70" y="353"/>
                    <a:pt x="68" y="352"/>
                  </a:cubicBezTo>
                  <a:cubicBezTo>
                    <a:pt x="69" y="355"/>
                    <a:pt x="70" y="358"/>
                    <a:pt x="73" y="359"/>
                  </a:cubicBezTo>
                  <a:close/>
                  <a:moveTo>
                    <a:pt x="461" y="362"/>
                  </a:moveTo>
                  <a:cubicBezTo>
                    <a:pt x="466" y="362"/>
                    <a:pt x="467" y="357"/>
                    <a:pt x="468" y="353"/>
                  </a:cubicBezTo>
                  <a:cubicBezTo>
                    <a:pt x="467" y="353"/>
                    <a:pt x="467" y="352"/>
                    <a:pt x="465" y="352"/>
                  </a:cubicBezTo>
                  <a:cubicBezTo>
                    <a:pt x="464" y="356"/>
                    <a:pt x="462" y="359"/>
                    <a:pt x="461" y="362"/>
                  </a:cubicBezTo>
                  <a:close/>
                  <a:moveTo>
                    <a:pt x="171" y="359"/>
                  </a:moveTo>
                  <a:cubicBezTo>
                    <a:pt x="177" y="362"/>
                    <a:pt x="184" y="364"/>
                    <a:pt x="189" y="368"/>
                  </a:cubicBezTo>
                  <a:cubicBezTo>
                    <a:pt x="192" y="367"/>
                    <a:pt x="184" y="366"/>
                    <a:pt x="185" y="363"/>
                  </a:cubicBezTo>
                  <a:cubicBezTo>
                    <a:pt x="176" y="361"/>
                    <a:pt x="173" y="354"/>
                    <a:pt x="164" y="353"/>
                  </a:cubicBezTo>
                  <a:cubicBezTo>
                    <a:pt x="165" y="356"/>
                    <a:pt x="169" y="358"/>
                    <a:pt x="171" y="359"/>
                  </a:cubicBezTo>
                  <a:close/>
                  <a:moveTo>
                    <a:pt x="180" y="353"/>
                  </a:moveTo>
                  <a:cubicBezTo>
                    <a:pt x="180" y="353"/>
                    <a:pt x="180" y="354"/>
                    <a:pt x="179" y="354"/>
                  </a:cubicBezTo>
                  <a:cubicBezTo>
                    <a:pt x="194" y="367"/>
                    <a:pt x="213" y="378"/>
                    <a:pt x="230" y="390"/>
                  </a:cubicBezTo>
                  <a:cubicBezTo>
                    <a:pt x="230" y="388"/>
                    <a:pt x="229" y="386"/>
                    <a:pt x="231" y="385"/>
                  </a:cubicBezTo>
                  <a:cubicBezTo>
                    <a:pt x="234" y="385"/>
                    <a:pt x="235" y="387"/>
                    <a:pt x="238" y="387"/>
                  </a:cubicBezTo>
                  <a:cubicBezTo>
                    <a:pt x="219" y="375"/>
                    <a:pt x="199" y="365"/>
                    <a:pt x="180" y="353"/>
                  </a:cubicBezTo>
                  <a:close/>
                  <a:moveTo>
                    <a:pt x="269" y="353"/>
                  </a:moveTo>
                  <a:cubicBezTo>
                    <a:pt x="269" y="353"/>
                    <a:pt x="268" y="354"/>
                    <a:pt x="269" y="354"/>
                  </a:cubicBezTo>
                  <a:cubicBezTo>
                    <a:pt x="276" y="358"/>
                    <a:pt x="279" y="365"/>
                    <a:pt x="290" y="366"/>
                  </a:cubicBezTo>
                  <a:cubicBezTo>
                    <a:pt x="291" y="365"/>
                    <a:pt x="293" y="364"/>
                    <a:pt x="293" y="362"/>
                  </a:cubicBezTo>
                  <a:cubicBezTo>
                    <a:pt x="284" y="360"/>
                    <a:pt x="277" y="354"/>
                    <a:pt x="269" y="353"/>
                  </a:cubicBezTo>
                  <a:close/>
                  <a:moveTo>
                    <a:pt x="296" y="361"/>
                  </a:moveTo>
                  <a:cubicBezTo>
                    <a:pt x="303" y="360"/>
                    <a:pt x="297" y="354"/>
                    <a:pt x="293" y="353"/>
                  </a:cubicBezTo>
                  <a:cubicBezTo>
                    <a:pt x="289" y="352"/>
                    <a:pt x="281" y="353"/>
                    <a:pt x="277" y="353"/>
                  </a:cubicBezTo>
                  <a:cubicBezTo>
                    <a:pt x="283" y="353"/>
                    <a:pt x="291" y="362"/>
                    <a:pt x="296" y="361"/>
                  </a:cubicBezTo>
                  <a:close/>
                  <a:moveTo>
                    <a:pt x="342" y="353"/>
                  </a:moveTo>
                  <a:cubicBezTo>
                    <a:pt x="341" y="353"/>
                    <a:pt x="340" y="353"/>
                    <a:pt x="339" y="353"/>
                  </a:cubicBezTo>
                  <a:cubicBezTo>
                    <a:pt x="338" y="356"/>
                    <a:pt x="342" y="354"/>
                    <a:pt x="342" y="353"/>
                  </a:cubicBezTo>
                  <a:close/>
                  <a:moveTo>
                    <a:pt x="346" y="363"/>
                  </a:moveTo>
                  <a:cubicBezTo>
                    <a:pt x="348" y="360"/>
                    <a:pt x="349" y="356"/>
                    <a:pt x="352" y="353"/>
                  </a:cubicBezTo>
                  <a:cubicBezTo>
                    <a:pt x="349" y="352"/>
                    <a:pt x="346" y="360"/>
                    <a:pt x="346" y="363"/>
                  </a:cubicBezTo>
                  <a:close/>
                  <a:moveTo>
                    <a:pt x="368" y="357"/>
                  </a:moveTo>
                  <a:cubicBezTo>
                    <a:pt x="370" y="357"/>
                    <a:pt x="370" y="355"/>
                    <a:pt x="371" y="354"/>
                  </a:cubicBezTo>
                  <a:cubicBezTo>
                    <a:pt x="370" y="354"/>
                    <a:pt x="369" y="351"/>
                    <a:pt x="368" y="353"/>
                  </a:cubicBezTo>
                  <a:cubicBezTo>
                    <a:pt x="370" y="354"/>
                    <a:pt x="367" y="355"/>
                    <a:pt x="368" y="357"/>
                  </a:cubicBezTo>
                  <a:close/>
                  <a:moveTo>
                    <a:pt x="69" y="361"/>
                  </a:moveTo>
                  <a:cubicBezTo>
                    <a:pt x="69" y="358"/>
                    <a:pt x="66" y="358"/>
                    <a:pt x="68" y="355"/>
                  </a:cubicBezTo>
                  <a:cubicBezTo>
                    <a:pt x="66" y="356"/>
                    <a:pt x="67" y="353"/>
                    <a:pt x="65" y="353"/>
                  </a:cubicBezTo>
                  <a:cubicBezTo>
                    <a:pt x="66" y="356"/>
                    <a:pt x="66" y="360"/>
                    <a:pt x="69" y="361"/>
                  </a:cubicBezTo>
                  <a:close/>
                  <a:moveTo>
                    <a:pt x="332" y="356"/>
                  </a:moveTo>
                  <a:cubicBezTo>
                    <a:pt x="335" y="357"/>
                    <a:pt x="335" y="355"/>
                    <a:pt x="335" y="353"/>
                  </a:cubicBezTo>
                  <a:cubicBezTo>
                    <a:pt x="332" y="353"/>
                    <a:pt x="331" y="354"/>
                    <a:pt x="332" y="356"/>
                  </a:cubicBezTo>
                  <a:close/>
                  <a:moveTo>
                    <a:pt x="396" y="367"/>
                  </a:moveTo>
                  <a:cubicBezTo>
                    <a:pt x="401" y="366"/>
                    <a:pt x="402" y="360"/>
                    <a:pt x="404" y="356"/>
                  </a:cubicBezTo>
                  <a:cubicBezTo>
                    <a:pt x="403" y="355"/>
                    <a:pt x="403" y="354"/>
                    <a:pt x="402" y="353"/>
                  </a:cubicBezTo>
                  <a:cubicBezTo>
                    <a:pt x="399" y="358"/>
                    <a:pt x="397" y="362"/>
                    <a:pt x="396" y="367"/>
                  </a:cubicBezTo>
                  <a:close/>
                  <a:moveTo>
                    <a:pt x="516" y="372"/>
                  </a:moveTo>
                  <a:cubicBezTo>
                    <a:pt x="524" y="367"/>
                    <a:pt x="535" y="361"/>
                    <a:pt x="539" y="353"/>
                  </a:cubicBezTo>
                  <a:cubicBezTo>
                    <a:pt x="529" y="358"/>
                    <a:pt x="523" y="365"/>
                    <a:pt x="516" y="372"/>
                  </a:cubicBezTo>
                  <a:close/>
                  <a:moveTo>
                    <a:pt x="315" y="358"/>
                  </a:moveTo>
                  <a:cubicBezTo>
                    <a:pt x="318" y="357"/>
                    <a:pt x="320" y="359"/>
                    <a:pt x="322" y="357"/>
                  </a:cubicBezTo>
                  <a:cubicBezTo>
                    <a:pt x="322" y="353"/>
                    <a:pt x="315" y="353"/>
                    <a:pt x="315" y="358"/>
                  </a:cubicBezTo>
                  <a:close/>
                  <a:moveTo>
                    <a:pt x="56" y="362"/>
                  </a:moveTo>
                  <a:cubicBezTo>
                    <a:pt x="58" y="359"/>
                    <a:pt x="55" y="355"/>
                    <a:pt x="52" y="354"/>
                  </a:cubicBezTo>
                  <a:cubicBezTo>
                    <a:pt x="52" y="358"/>
                    <a:pt x="54" y="361"/>
                    <a:pt x="56" y="362"/>
                  </a:cubicBezTo>
                  <a:close/>
                  <a:moveTo>
                    <a:pt x="430" y="365"/>
                  </a:moveTo>
                  <a:cubicBezTo>
                    <a:pt x="431" y="362"/>
                    <a:pt x="435" y="358"/>
                    <a:pt x="434" y="354"/>
                  </a:cubicBezTo>
                  <a:cubicBezTo>
                    <a:pt x="432" y="358"/>
                    <a:pt x="429" y="363"/>
                    <a:pt x="430" y="365"/>
                  </a:cubicBezTo>
                  <a:close/>
                  <a:moveTo>
                    <a:pt x="128" y="372"/>
                  </a:moveTo>
                  <a:cubicBezTo>
                    <a:pt x="125" y="366"/>
                    <a:pt x="125" y="358"/>
                    <a:pt x="118" y="355"/>
                  </a:cubicBezTo>
                  <a:cubicBezTo>
                    <a:pt x="120" y="363"/>
                    <a:pt x="121" y="370"/>
                    <a:pt x="128" y="372"/>
                  </a:cubicBezTo>
                  <a:close/>
                  <a:moveTo>
                    <a:pt x="352" y="362"/>
                  </a:moveTo>
                  <a:cubicBezTo>
                    <a:pt x="354" y="360"/>
                    <a:pt x="357" y="361"/>
                    <a:pt x="360" y="359"/>
                  </a:cubicBezTo>
                  <a:cubicBezTo>
                    <a:pt x="359" y="357"/>
                    <a:pt x="357" y="356"/>
                    <a:pt x="354" y="355"/>
                  </a:cubicBezTo>
                  <a:cubicBezTo>
                    <a:pt x="354" y="358"/>
                    <a:pt x="350" y="360"/>
                    <a:pt x="352" y="362"/>
                  </a:cubicBezTo>
                  <a:close/>
                  <a:moveTo>
                    <a:pt x="338" y="359"/>
                  </a:moveTo>
                  <a:cubicBezTo>
                    <a:pt x="338" y="361"/>
                    <a:pt x="340" y="361"/>
                    <a:pt x="341" y="362"/>
                  </a:cubicBezTo>
                  <a:cubicBezTo>
                    <a:pt x="342" y="360"/>
                    <a:pt x="344" y="359"/>
                    <a:pt x="344" y="356"/>
                  </a:cubicBezTo>
                  <a:cubicBezTo>
                    <a:pt x="341" y="356"/>
                    <a:pt x="340" y="358"/>
                    <a:pt x="338" y="359"/>
                  </a:cubicBezTo>
                  <a:close/>
                  <a:moveTo>
                    <a:pt x="372" y="361"/>
                  </a:moveTo>
                  <a:cubicBezTo>
                    <a:pt x="374" y="361"/>
                    <a:pt x="374" y="362"/>
                    <a:pt x="375" y="362"/>
                  </a:cubicBezTo>
                  <a:cubicBezTo>
                    <a:pt x="375" y="359"/>
                    <a:pt x="377" y="359"/>
                    <a:pt x="378" y="358"/>
                  </a:cubicBezTo>
                  <a:cubicBezTo>
                    <a:pt x="377" y="358"/>
                    <a:pt x="377" y="357"/>
                    <a:pt x="377" y="356"/>
                  </a:cubicBezTo>
                  <a:cubicBezTo>
                    <a:pt x="374" y="356"/>
                    <a:pt x="374" y="359"/>
                    <a:pt x="372" y="361"/>
                  </a:cubicBezTo>
                  <a:close/>
                  <a:moveTo>
                    <a:pt x="259" y="359"/>
                  </a:moveTo>
                  <a:cubicBezTo>
                    <a:pt x="262" y="359"/>
                    <a:pt x="265" y="362"/>
                    <a:pt x="267" y="361"/>
                  </a:cubicBezTo>
                  <a:cubicBezTo>
                    <a:pt x="266" y="360"/>
                    <a:pt x="265" y="359"/>
                    <a:pt x="265" y="358"/>
                  </a:cubicBezTo>
                  <a:cubicBezTo>
                    <a:pt x="263" y="358"/>
                    <a:pt x="261" y="356"/>
                    <a:pt x="259" y="359"/>
                  </a:cubicBezTo>
                  <a:close/>
                  <a:moveTo>
                    <a:pt x="434" y="365"/>
                  </a:moveTo>
                  <a:cubicBezTo>
                    <a:pt x="438" y="365"/>
                    <a:pt x="439" y="359"/>
                    <a:pt x="439" y="357"/>
                  </a:cubicBezTo>
                  <a:cubicBezTo>
                    <a:pt x="438" y="357"/>
                    <a:pt x="437" y="357"/>
                    <a:pt x="437" y="357"/>
                  </a:cubicBezTo>
                  <a:cubicBezTo>
                    <a:pt x="437" y="361"/>
                    <a:pt x="434" y="362"/>
                    <a:pt x="434" y="365"/>
                  </a:cubicBezTo>
                  <a:close/>
                  <a:moveTo>
                    <a:pt x="508" y="359"/>
                  </a:moveTo>
                  <a:cubicBezTo>
                    <a:pt x="507" y="362"/>
                    <a:pt x="505" y="364"/>
                    <a:pt x="504" y="367"/>
                  </a:cubicBezTo>
                  <a:cubicBezTo>
                    <a:pt x="508" y="364"/>
                    <a:pt x="518" y="360"/>
                    <a:pt x="517" y="357"/>
                  </a:cubicBezTo>
                  <a:cubicBezTo>
                    <a:pt x="515" y="359"/>
                    <a:pt x="512" y="357"/>
                    <a:pt x="508" y="359"/>
                  </a:cubicBezTo>
                  <a:close/>
                  <a:moveTo>
                    <a:pt x="212" y="365"/>
                  </a:moveTo>
                  <a:cubicBezTo>
                    <a:pt x="208" y="363"/>
                    <a:pt x="204" y="358"/>
                    <a:pt x="201" y="358"/>
                  </a:cubicBezTo>
                  <a:cubicBezTo>
                    <a:pt x="204" y="361"/>
                    <a:pt x="209" y="365"/>
                    <a:pt x="212" y="365"/>
                  </a:cubicBezTo>
                  <a:close/>
                  <a:moveTo>
                    <a:pt x="230" y="362"/>
                  </a:moveTo>
                  <a:cubicBezTo>
                    <a:pt x="229" y="359"/>
                    <a:pt x="223" y="358"/>
                    <a:pt x="221" y="358"/>
                  </a:cubicBezTo>
                  <a:cubicBezTo>
                    <a:pt x="224" y="359"/>
                    <a:pt x="226" y="363"/>
                    <a:pt x="230" y="362"/>
                  </a:cubicBezTo>
                  <a:close/>
                  <a:moveTo>
                    <a:pt x="378" y="365"/>
                  </a:moveTo>
                  <a:cubicBezTo>
                    <a:pt x="381" y="364"/>
                    <a:pt x="383" y="360"/>
                    <a:pt x="382" y="358"/>
                  </a:cubicBezTo>
                  <a:cubicBezTo>
                    <a:pt x="381" y="360"/>
                    <a:pt x="379" y="362"/>
                    <a:pt x="378" y="365"/>
                  </a:cubicBezTo>
                  <a:close/>
                  <a:moveTo>
                    <a:pt x="402" y="367"/>
                  </a:moveTo>
                  <a:cubicBezTo>
                    <a:pt x="405" y="367"/>
                    <a:pt x="407" y="367"/>
                    <a:pt x="410" y="367"/>
                  </a:cubicBezTo>
                  <a:cubicBezTo>
                    <a:pt x="412" y="365"/>
                    <a:pt x="411" y="363"/>
                    <a:pt x="412" y="361"/>
                  </a:cubicBezTo>
                  <a:cubicBezTo>
                    <a:pt x="407" y="354"/>
                    <a:pt x="404" y="362"/>
                    <a:pt x="402" y="367"/>
                  </a:cubicBezTo>
                  <a:close/>
                  <a:moveTo>
                    <a:pt x="551" y="369"/>
                  </a:moveTo>
                  <a:cubicBezTo>
                    <a:pt x="547" y="371"/>
                    <a:pt x="543" y="375"/>
                    <a:pt x="540" y="378"/>
                  </a:cubicBezTo>
                  <a:cubicBezTo>
                    <a:pt x="528" y="387"/>
                    <a:pt x="515" y="396"/>
                    <a:pt x="502" y="403"/>
                  </a:cubicBezTo>
                  <a:cubicBezTo>
                    <a:pt x="498" y="405"/>
                    <a:pt x="493" y="406"/>
                    <a:pt x="490" y="411"/>
                  </a:cubicBezTo>
                  <a:cubicBezTo>
                    <a:pt x="526" y="402"/>
                    <a:pt x="553" y="382"/>
                    <a:pt x="574" y="358"/>
                  </a:cubicBezTo>
                  <a:cubicBezTo>
                    <a:pt x="575" y="358"/>
                    <a:pt x="575" y="357"/>
                    <a:pt x="574" y="358"/>
                  </a:cubicBezTo>
                  <a:cubicBezTo>
                    <a:pt x="567" y="363"/>
                    <a:pt x="559" y="365"/>
                    <a:pt x="551" y="369"/>
                  </a:cubicBezTo>
                  <a:close/>
                  <a:moveTo>
                    <a:pt x="313" y="360"/>
                  </a:moveTo>
                  <a:cubicBezTo>
                    <a:pt x="314" y="362"/>
                    <a:pt x="315" y="363"/>
                    <a:pt x="318" y="363"/>
                  </a:cubicBezTo>
                  <a:cubicBezTo>
                    <a:pt x="317" y="362"/>
                    <a:pt x="319" y="362"/>
                    <a:pt x="318" y="360"/>
                  </a:cubicBezTo>
                  <a:cubicBezTo>
                    <a:pt x="316" y="361"/>
                    <a:pt x="315" y="359"/>
                    <a:pt x="313" y="360"/>
                  </a:cubicBezTo>
                  <a:close/>
                  <a:moveTo>
                    <a:pt x="173" y="365"/>
                  </a:moveTo>
                  <a:cubicBezTo>
                    <a:pt x="172" y="362"/>
                    <a:pt x="168" y="360"/>
                    <a:pt x="166" y="361"/>
                  </a:cubicBezTo>
                  <a:cubicBezTo>
                    <a:pt x="169" y="362"/>
                    <a:pt x="170" y="365"/>
                    <a:pt x="173" y="365"/>
                  </a:cubicBezTo>
                  <a:close/>
                  <a:moveTo>
                    <a:pt x="254" y="362"/>
                  </a:moveTo>
                  <a:cubicBezTo>
                    <a:pt x="259" y="363"/>
                    <a:pt x="266" y="366"/>
                    <a:pt x="272" y="365"/>
                  </a:cubicBezTo>
                  <a:cubicBezTo>
                    <a:pt x="266" y="365"/>
                    <a:pt x="258" y="360"/>
                    <a:pt x="254" y="362"/>
                  </a:cubicBezTo>
                  <a:close/>
                  <a:moveTo>
                    <a:pt x="301" y="363"/>
                  </a:moveTo>
                  <a:cubicBezTo>
                    <a:pt x="303" y="364"/>
                    <a:pt x="305" y="365"/>
                    <a:pt x="307" y="365"/>
                  </a:cubicBezTo>
                  <a:cubicBezTo>
                    <a:pt x="307" y="364"/>
                    <a:pt x="308" y="363"/>
                    <a:pt x="308" y="363"/>
                  </a:cubicBezTo>
                  <a:cubicBezTo>
                    <a:pt x="307" y="361"/>
                    <a:pt x="302" y="360"/>
                    <a:pt x="301" y="363"/>
                  </a:cubicBezTo>
                  <a:close/>
                  <a:moveTo>
                    <a:pt x="106" y="368"/>
                  </a:moveTo>
                  <a:cubicBezTo>
                    <a:pt x="106" y="364"/>
                    <a:pt x="104" y="362"/>
                    <a:pt x="102" y="361"/>
                  </a:cubicBezTo>
                  <a:cubicBezTo>
                    <a:pt x="103" y="364"/>
                    <a:pt x="104" y="366"/>
                    <a:pt x="106" y="368"/>
                  </a:cubicBezTo>
                  <a:close/>
                  <a:moveTo>
                    <a:pt x="321" y="364"/>
                  </a:moveTo>
                  <a:cubicBezTo>
                    <a:pt x="322" y="364"/>
                    <a:pt x="324" y="364"/>
                    <a:pt x="324" y="362"/>
                  </a:cubicBezTo>
                  <a:cubicBezTo>
                    <a:pt x="323" y="362"/>
                    <a:pt x="323" y="361"/>
                    <a:pt x="322" y="361"/>
                  </a:cubicBezTo>
                  <a:cubicBezTo>
                    <a:pt x="322" y="363"/>
                    <a:pt x="320" y="362"/>
                    <a:pt x="321" y="364"/>
                  </a:cubicBezTo>
                  <a:close/>
                  <a:moveTo>
                    <a:pt x="490" y="365"/>
                  </a:moveTo>
                  <a:cubicBezTo>
                    <a:pt x="491" y="365"/>
                    <a:pt x="491" y="366"/>
                    <a:pt x="492" y="367"/>
                  </a:cubicBezTo>
                  <a:cubicBezTo>
                    <a:pt x="493" y="366"/>
                    <a:pt x="497" y="364"/>
                    <a:pt x="496" y="361"/>
                  </a:cubicBezTo>
                  <a:cubicBezTo>
                    <a:pt x="494" y="363"/>
                    <a:pt x="491" y="363"/>
                    <a:pt x="490" y="365"/>
                  </a:cubicBezTo>
                  <a:close/>
                  <a:moveTo>
                    <a:pt x="133" y="365"/>
                  </a:moveTo>
                  <a:cubicBezTo>
                    <a:pt x="131" y="365"/>
                    <a:pt x="130" y="361"/>
                    <a:pt x="129" y="364"/>
                  </a:cubicBezTo>
                  <a:cubicBezTo>
                    <a:pt x="132" y="368"/>
                    <a:pt x="132" y="375"/>
                    <a:pt x="137" y="379"/>
                  </a:cubicBezTo>
                  <a:cubicBezTo>
                    <a:pt x="136" y="373"/>
                    <a:pt x="134" y="371"/>
                    <a:pt x="133" y="365"/>
                  </a:cubicBezTo>
                  <a:close/>
                  <a:moveTo>
                    <a:pt x="233" y="365"/>
                  </a:moveTo>
                  <a:cubicBezTo>
                    <a:pt x="235" y="366"/>
                    <a:pt x="238" y="366"/>
                    <a:pt x="239" y="364"/>
                  </a:cubicBezTo>
                  <a:cubicBezTo>
                    <a:pt x="236" y="363"/>
                    <a:pt x="233" y="362"/>
                    <a:pt x="233" y="365"/>
                  </a:cubicBezTo>
                  <a:close/>
                  <a:moveTo>
                    <a:pt x="357" y="365"/>
                  </a:moveTo>
                  <a:cubicBezTo>
                    <a:pt x="358" y="365"/>
                    <a:pt x="359" y="365"/>
                    <a:pt x="360" y="365"/>
                  </a:cubicBezTo>
                  <a:cubicBezTo>
                    <a:pt x="360" y="364"/>
                    <a:pt x="360" y="363"/>
                    <a:pt x="360" y="362"/>
                  </a:cubicBezTo>
                  <a:cubicBezTo>
                    <a:pt x="358" y="363"/>
                    <a:pt x="357" y="363"/>
                    <a:pt x="357" y="365"/>
                  </a:cubicBezTo>
                  <a:close/>
                  <a:moveTo>
                    <a:pt x="364" y="365"/>
                  </a:moveTo>
                  <a:cubicBezTo>
                    <a:pt x="366" y="366"/>
                    <a:pt x="366" y="365"/>
                    <a:pt x="367" y="364"/>
                  </a:cubicBezTo>
                  <a:cubicBezTo>
                    <a:pt x="366" y="363"/>
                    <a:pt x="366" y="363"/>
                    <a:pt x="365" y="362"/>
                  </a:cubicBezTo>
                  <a:cubicBezTo>
                    <a:pt x="365" y="364"/>
                    <a:pt x="363" y="363"/>
                    <a:pt x="364" y="365"/>
                  </a:cubicBezTo>
                  <a:close/>
                  <a:moveTo>
                    <a:pt x="78" y="367"/>
                  </a:moveTo>
                  <a:cubicBezTo>
                    <a:pt x="78" y="365"/>
                    <a:pt x="77" y="363"/>
                    <a:pt x="74" y="364"/>
                  </a:cubicBezTo>
                  <a:cubicBezTo>
                    <a:pt x="74" y="366"/>
                    <a:pt x="76" y="366"/>
                    <a:pt x="78" y="367"/>
                  </a:cubicBezTo>
                  <a:close/>
                  <a:moveTo>
                    <a:pt x="414" y="366"/>
                  </a:moveTo>
                  <a:cubicBezTo>
                    <a:pt x="416" y="366"/>
                    <a:pt x="417" y="365"/>
                    <a:pt x="417" y="364"/>
                  </a:cubicBezTo>
                  <a:cubicBezTo>
                    <a:pt x="415" y="363"/>
                    <a:pt x="414" y="364"/>
                    <a:pt x="414" y="366"/>
                  </a:cubicBezTo>
                  <a:close/>
                  <a:moveTo>
                    <a:pt x="73" y="373"/>
                  </a:moveTo>
                  <a:cubicBezTo>
                    <a:pt x="72" y="369"/>
                    <a:pt x="68" y="364"/>
                    <a:pt x="64" y="365"/>
                  </a:cubicBezTo>
                  <a:cubicBezTo>
                    <a:pt x="67" y="368"/>
                    <a:pt x="69" y="371"/>
                    <a:pt x="73" y="373"/>
                  </a:cubicBezTo>
                  <a:close/>
                  <a:moveTo>
                    <a:pt x="160" y="373"/>
                  </a:moveTo>
                  <a:cubicBezTo>
                    <a:pt x="160" y="371"/>
                    <a:pt x="160" y="370"/>
                    <a:pt x="160" y="369"/>
                  </a:cubicBezTo>
                  <a:cubicBezTo>
                    <a:pt x="157" y="371"/>
                    <a:pt x="155" y="363"/>
                    <a:pt x="152" y="365"/>
                  </a:cubicBezTo>
                  <a:cubicBezTo>
                    <a:pt x="153" y="369"/>
                    <a:pt x="157" y="371"/>
                    <a:pt x="160" y="373"/>
                  </a:cubicBezTo>
                  <a:close/>
                  <a:moveTo>
                    <a:pt x="227" y="400"/>
                  </a:moveTo>
                  <a:cubicBezTo>
                    <a:pt x="227" y="398"/>
                    <a:pt x="228" y="398"/>
                    <a:pt x="230" y="398"/>
                  </a:cubicBezTo>
                  <a:cubicBezTo>
                    <a:pt x="229" y="393"/>
                    <a:pt x="223" y="393"/>
                    <a:pt x="221" y="389"/>
                  </a:cubicBezTo>
                  <a:cubicBezTo>
                    <a:pt x="205" y="382"/>
                    <a:pt x="190" y="370"/>
                    <a:pt x="174" y="365"/>
                  </a:cubicBezTo>
                  <a:cubicBezTo>
                    <a:pt x="189" y="379"/>
                    <a:pt x="206" y="391"/>
                    <a:pt x="227" y="400"/>
                  </a:cubicBezTo>
                  <a:close/>
                  <a:moveTo>
                    <a:pt x="326" y="370"/>
                  </a:moveTo>
                  <a:cubicBezTo>
                    <a:pt x="327" y="368"/>
                    <a:pt x="328" y="366"/>
                    <a:pt x="329" y="364"/>
                  </a:cubicBezTo>
                  <a:cubicBezTo>
                    <a:pt x="327" y="364"/>
                    <a:pt x="324" y="369"/>
                    <a:pt x="326" y="370"/>
                  </a:cubicBezTo>
                  <a:close/>
                  <a:moveTo>
                    <a:pt x="330" y="369"/>
                  </a:moveTo>
                  <a:cubicBezTo>
                    <a:pt x="334" y="369"/>
                    <a:pt x="334" y="367"/>
                    <a:pt x="337" y="367"/>
                  </a:cubicBezTo>
                  <a:cubicBezTo>
                    <a:pt x="337" y="365"/>
                    <a:pt x="335" y="365"/>
                    <a:pt x="334" y="364"/>
                  </a:cubicBezTo>
                  <a:cubicBezTo>
                    <a:pt x="333" y="366"/>
                    <a:pt x="331" y="367"/>
                    <a:pt x="330" y="369"/>
                  </a:cubicBezTo>
                  <a:close/>
                  <a:moveTo>
                    <a:pt x="518" y="365"/>
                  </a:moveTo>
                  <a:cubicBezTo>
                    <a:pt x="518" y="365"/>
                    <a:pt x="517" y="364"/>
                    <a:pt x="516" y="364"/>
                  </a:cubicBezTo>
                  <a:cubicBezTo>
                    <a:pt x="509" y="370"/>
                    <a:pt x="499" y="373"/>
                    <a:pt x="492" y="379"/>
                  </a:cubicBezTo>
                  <a:cubicBezTo>
                    <a:pt x="504" y="380"/>
                    <a:pt x="511" y="371"/>
                    <a:pt x="518" y="365"/>
                  </a:cubicBezTo>
                  <a:close/>
                  <a:moveTo>
                    <a:pt x="310" y="367"/>
                  </a:moveTo>
                  <a:cubicBezTo>
                    <a:pt x="311" y="367"/>
                    <a:pt x="314" y="368"/>
                    <a:pt x="313" y="367"/>
                  </a:cubicBezTo>
                  <a:cubicBezTo>
                    <a:pt x="311" y="368"/>
                    <a:pt x="313" y="364"/>
                    <a:pt x="311" y="365"/>
                  </a:cubicBezTo>
                  <a:cubicBezTo>
                    <a:pt x="311" y="366"/>
                    <a:pt x="310" y="366"/>
                    <a:pt x="310" y="367"/>
                  </a:cubicBezTo>
                  <a:close/>
                  <a:moveTo>
                    <a:pt x="470" y="371"/>
                  </a:moveTo>
                  <a:cubicBezTo>
                    <a:pt x="473" y="369"/>
                    <a:pt x="477" y="368"/>
                    <a:pt x="480" y="366"/>
                  </a:cubicBezTo>
                  <a:cubicBezTo>
                    <a:pt x="475" y="364"/>
                    <a:pt x="468" y="368"/>
                    <a:pt x="470" y="371"/>
                  </a:cubicBezTo>
                  <a:close/>
                  <a:moveTo>
                    <a:pt x="240" y="368"/>
                  </a:moveTo>
                  <a:cubicBezTo>
                    <a:pt x="245" y="372"/>
                    <a:pt x="265" y="388"/>
                    <a:pt x="270" y="379"/>
                  </a:cubicBezTo>
                  <a:cubicBezTo>
                    <a:pt x="261" y="375"/>
                    <a:pt x="252" y="363"/>
                    <a:pt x="240" y="368"/>
                  </a:cubicBezTo>
                  <a:close/>
                  <a:moveTo>
                    <a:pt x="305" y="368"/>
                  </a:moveTo>
                  <a:cubicBezTo>
                    <a:pt x="303" y="367"/>
                    <a:pt x="302" y="366"/>
                    <a:pt x="299" y="366"/>
                  </a:cubicBezTo>
                  <a:cubicBezTo>
                    <a:pt x="298" y="369"/>
                    <a:pt x="304" y="370"/>
                    <a:pt x="305" y="368"/>
                  </a:cubicBezTo>
                  <a:close/>
                  <a:moveTo>
                    <a:pt x="113" y="381"/>
                  </a:moveTo>
                  <a:cubicBezTo>
                    <a:pt x="116" y="381"/>
                    <a:pt x="118" y="380"/>
                    <a:pt x="120" y="382"/>
                  </a:cubicBezTo>
                  <a:cubicBezTo>
                    <a:pt x="119" y="383"/>
                    <a:pt x="116" y="382"/>
                    <a:pt x="115" y="384"/>
                  </a:cubicBezTo>
                  <a:cubicBezTo>
                    <a:pt x="119" y="386"/>
                    <a:pt x="122" y="389"/>
                    <a:pt x="126" y="391"/>
                  </a:cubicBezTo>
                  <a:cubicBezTo>
                    <a:pt x="122" y="382"/>
                    <a:pt x="119" y="368"/>
                    <a:pt x="109" y="367"/>
                  </a:cubicBezTo>
                  <a:cubicBezTo>
                    <a:pt x="110" y="372"/>
                    <a:pt x="113" y="376"/>
                    <a:pt x="113" y="381"/>
                  </a:cubicBezTo>
                  <a:close/>
                  <a:moveTo>
                    <a:pt x="228" y="368"/>
                  </a:moveTo>
                  <a:cubicBezTo>
                    <a:pt x="230" y="368"/>
                    <a:pt x="232" y="368"/>
                    <a:pt x="232" y="367"/>
                  </a:cubicBezTo>
                  <a:cubicBezTo>
                    <a:pt x="231" y="367"/>
                    <a:pt x="230" y="367"/>
                    <a:pt x="229" y="367"/>
                  </a:cubicBezTo>
                  <a:cubicBezTo>
                    <a:pt x="229" y="367"/>
                    <a:pt x="229" y="368"/>
                    <a:pt x="228" y="368"/>
                  </a:cubicBezTo>
                  <a:close/>
                  <a:moveTo>
                    <a:pt x="348" y="368"/>
                  </a:moveTo>
                  <a:cubicBezTo>
                    <a:pt x="350" y="370"/>
                    <a:pt x="353" y="372"/>
                    <a:pt x="355" y="373"/>
                  </a:cubicBezTo>
                  <a:cubicBezTo>
                    <a:pt x="356" y="372"/>
                    <a:pt x="358" y="370"/>
                    <a:pt x="358" y="367"/>
                  </a:cubicBezTo>
                  <a:cubicBezTo>
                    <a:pt x="354" y="368"/>
                    <a:pt x="351" y="365"/>
                    <a:pt x="348" y="368"/>
                  </a:cubicBezTo>
                  <a:close/>
                  <a:moveTo>
                    <a:pt x="495" y="371"/>
                  </a:moveTo>
                  <a:cubicBezTo>
                    <a:pt x="496" y="369"/>
                    <a:pt x="500" y="370"/>
                    <a:pt x="501" y="368"/>
                  </a:cubicBezTo>
                  <a:cubicBezTo>
                    <a:pt x="499" y="365"/>
                    <a:pt x="494" y="369"/>
                    <a:pt x="495" y="371"/>
                  </a:cubicBezTo>
                  <a:close/>
                  <a:moveTo>
                    <a:pt x="61" y="385"/>
                  </a:moveTo>
                  <a:cubicBezTo>
                    <a:pt x="58" y="377"/>
                    <a:pt x="54" y="371"/>
                    <a:pt x="47" y="367"/>
                  </a:cubicBezTo>
                  <a:cubicBezTo>
                    <a:pt x="47" y="377"/>
                    <a:pt x="54" y="381"/>
                    <a:pt x="61" y="385"/>
                  </a:cubicBezTo>
                  <a:close/>
                  <a:moveTo>
                    <a:pt x="171" y="371"/>
                  </a:moveTo>
                  <a:cubicBezTo>
                    <a:pt x="169" y="370"/>
                    <a:pt x="167" y="366"/>
                    <a:pt x="165" y="368"/>
                  </a:cubicBezTo>
                  <a:cubicBezTo>
                    <a:pt x="167" y="369"/>
                    <a:pt x="169" y="372"/>
                    <a:pt x="171" y="371"/>
                  </a:cubicBezTo>
                  <a:close/>
                  <a:moveTo>
                    <a:pt x="264" y="368"/>
                  </a:moveTo>
                  <a:cubicBezTo>
                    <a:pt x="266" y="371"/>
                    <a:pt x="271" y="371"/>
                    <a:pt x="272" y="375"/>
                  </a:cubicBezTo>
                  <a:cubicBezTo>
                    <a:pt x="273" y="369"/>
                    <a:pt x="278" y="377"/>
                    <a:pt x="281" y="372"/>
                  </a:cubicBezTo>
                  <a:cubicBezTo>
                    <a:pt x="276" y="370"/>
                    <a:pt x="268" y="369"/>
                    <a:pt x="264" y="368"/>
                  </a:cubicBezTo>
                  <a:close/>
                  <a:moveTo>
                    <a:pt x="434" y="370"/>
                  </a:moveTo>
                  <a:cubicBezTo>
                    <a:pt x="435" y="369"/>
                    <a:pt x="435" y="367"/>
                    <a:pt x="433" y="367"/>
                  </a:cubicBezTo>
                  <a:cubicBezTo>
                    <a:pt x="432" y="368"/>
                    <a:pt x="432" y="371"/>
                    <a:pt x="434" y="370"/>
                  </a:cubicBezTo>
                  <a:close/>
                  <a:moveTo>
                    <a:pt x="360" y="375"/>
                  </a:moveTo>
                  <a:cubicBezTo>
                    <a:pt x="361" y="372"/>
                    <a:pt x="364" y="371"/>
                    <a:pt x="365" y="368"/>
                  </a:cubicBezTo>
                  <a:cubicBezTo>
                    <a:pt x="361" y="368"/>
                    <a:pt x="359" y="374"/>
                    <a:pt x="360" y="375"/>
                  </a:cubicBezTo>
                  <a:close/>
                  <a:moveTo>
                    <a:pt x="467" y="375"/>
                  </a:moveTo>
                  <a:cubicBezTo>
                    <a:pt x="466" y="378"/>
                    <a:pt x="464" y="381"/>
                    <a:pt x="462" y="384"/>
                  </a:cubicBezTo>
                  <a:cubicBezTo>
                    <a:pt x="473" y="380"/>
                    <a:pt x="482" y="378"/>
                    <a:pt x="488" y="369"/>
                  </a:cubicBezTo>
                  <a:cubicBezTo>
                    <a:pt x="480" y="366"/>
                    <a:pt x="475" y="374"/>
                    <a:pt x="467" y="375"/>
                  </a:cubicBezTo>
                  <a:close/>
                  <a:moveTo>
                    <a:pt x="143" y="384"/>
                  </a:moveTo>
                  <a:cubicBezTo>
                    <a:pt x="149" y="388"/>
                    <a:pt x="154" y="392"/>
                    <a:pt x="159" y="396"/>
                  </a:cubicBezTo>
                  <a:cubicBezTo>
                    <a:pt x="157" y="382"/>
                    <a:pt x="148" y="374"/>
                    <a:pt x="137" y="368"/>
                  </a:cubicBezTo>
                  <a:cubicBezTo>
                    <a:pt x="139" y="374"/>
                    <a:pt x="141" y="379"/>
                    <a:pt x="143" y="384"/>
                  </a:cubicBezTo>
                  <a:close/>
                  <a:moveTo>
                    <a:pt x="365" y="375"/>
                  </a:moveTo>
                  <a:cubicBezTo>
                    <a:pt x="366" y="375"/>
                    <a:pt x="367" y="375"/>
                    <a:pt x="368" y="376"/>
                  </a:cubicBezTo>
                  <a:cubicBezTo>
                    <a:pt x="369" y="373"/>
                    <a:pt x="371" y="372"/>
                    <a:pt x="371" y="368"/>
                  </a:cubicBezTo>
                  <a:cubicBezTo>
                    <a:pt x="366" y="368"/>
                    <a:pt x="367" y="373"/>
                    <a:pt x="365" y="375"/>
                  </a:cubicBezTo>
                  <a:close/>
                  <a:moveTo>
                    <a:pt x="417" y="373"/>
                  </a:moveTo>
                  <a:cubicBezTo>
                    <a:pt x="421" y="375"/>
                    <a:pt x="422" y="372"/>
                    <a:pt x="423" y="369"/>
                  </a:cubicBezTo>
                  <a:cubicBezTo>
                    <a:pt x="421" y="369"/>
                    <a:pt x="421" y="369"/>
                    <a:pt x="418" y="368"/>
                  </a:cubicBezTo>
                  <a:cubicBezTo>
                    <a:pt x="417" y="370"/>
                    <a:pt x="417" y="371"/>
                    <a:pt x="417" y="373"/>
                  </a:cubicBezTo>
                  <a:close/>
                  <a:moveTo>
                    <a:pt x="388" y="372"/>
                  </a:moveTo>
                  <a:cubicBezTo>
                    <a:pt x="388" y="371"/>
                    <a:pt x="390" y="371"/>
                    <a:pt x="389" y="370"/>
                  </a:cubicBezTo>
                  <a:cubicBezTo>
                    <a:pt x="389" y="369"/>
                    <a:pt x="387" y="369"/>
                    <a:pt x="385" y="369"/>
                  </a:cubicBezTo>
                  <a:cubicBezTo>
                    <a:pt x="385" y="371"/>
                    <a:pt x="387" y="371"/>
                    <a:pt x="388" y="372"/>
                  </a:cubicBezTo>
                  <a:close/>
                  <a:moveTo>
                    <a:pt x="398" y="375"/>
                  </a:moveTo>
                  <a:cubicBezTo>
                    <a:pt x="400" y="375"/>
                    <a:pt x="403" y="375"/>
                    <a:pt x="405" y="375"/>
                  </a:cubicBezTo>
                  <a:cubicBezTo>
                    <a:pt x="406" y="374"/>
                    <a:pt x="407" y="372"/>
                    <a:pt x="408" y="370"/>
                  </a:cubicBezTo>
                  <a:cubicBezTo>
                    <a:pt x="402" y="368"/>
                    <a:pt x="399" y="370"/>
                    <a:pt x="398" y="375"/>
                  </a:cubicBezTo>
                  <a:close/>
                  <a:moveTo>
                    <a:pt x="411" y="375"/>
                  </a:moveTo>
                  <a:cubicBezTo>
                    <a:pt x="413" y="373"/>
                    <a:pt x="414" y="372"/>
                    <a:pt x="414" y="369"/>
                  </a:cubicBezTo>
                  <a:cubicBezTo>
                    <a:pt x="412" y="369"/>
                    <a:pt x="410" y="373"/>
                    <a:pt x="411" y="375"/>
                  </a:cubicBezTo>
                  <a:close/>
                  <a:moveTo>
                    <a:pt x="237" y="370"/>
                  </a:moveTo>
                  <a:cubicBezTo>
                    <a:pt x="234" y="368"/>
                    <a:pt x="232" y="373"/>
                    <a:pt x="230" y="371"/>
                  </a:cubicBezTo>
                  <a:cubicBezTo>
                    <a:pt x="237" y="379"/>
                    <a:pt x="247" y="384"/>
                    <a:pt x="256" y="390"/>
                  </a:cubicBezTo>
                  <a:cubicBezTo>
                    <a:pt x="259" y="389"/>
                    <a:pt x="260" y="386"/>
                    <a:pt x="264" y="385"/>
                  </a:cubicBezTo>
                  <a:cubicBezTo>
                    <a:pt x="257" y="381"/>
                    <a:pt x="245" y="374"/>
                    <a:pt x="237" y="370"/>
                  </a:cubicBezTo>
                  <a:close/>
                  <a:moveTo>
                    <a:pt x="374" y="375"/>
                  </a:moveTo>
                  <a:cubicBezTo>
                    <a:pt x="374" y="373"/>
                    <a:pt x="377" y="373"/>
                    <a:pt x="377" y="371"/>
                  </a:cubicBezTo>
                  <a:cubicBezTo>
                    <a:pt x="377" y="370"/>
                    <a:pt x="376" y="370"/>
                    <a:pt x="375" y="370"/>
                  </a:cubicBezTo>
                  <a:cubicBezTo>
                    <a:pt x="376" y="372"/>
                    <a:pt x="373" y="374"/>
                    <a:pt x="374" y="375"/>
                  </a:cubicBezTo>
                  <a:close/>
                  <a:moveTo>
                    <a:pt x="392" y="375"/>
                  </a:moveTo>
                  <a:cubicBezTo>
                    <a:pt x="394" y="374"/>
                    <a:pt x="396" y="373"/>
                    <a:pt x="396" y="370"/>
                  </a:cubicBezTo>
                  <a:cubicBezTo>
                    <a:pt x="393" y="369"/>
                    <a:pt x="392" y="372"/>
                    <a:pt x="392" y="375"/>
                  </a:cubicBezTo>
                  <a:close/>
                  <a:moveTo>
                    <a:pt x="453" y="374"/>
                  </a:moveTo>
                  <a:cubicBezTo>
                    <a:pt x="454" y="372"/>
                    <a:pt x="461" y="372"/>
                    <a:pt x="459" y="370"/>
                  </a:cubicBezTo>
                  <a:cubicBezTo>
                    <a:pt x="458" y="371"/>
                    <a:pt x="458" y="370"/>
                    <a:pt x="457" y="370"/>
                  </a:cubicBezTo>
                  <a:cubicBezTo>
                    <a:pt x="456" y="371"/>
                    <a:pt x="452" y="374"/>
                    <a:pt x="453" y="374"/>
                  </a:cubicBezTo>
                  <a:close/>
                  <a:moveTo>
                    <a:pt x="70" y="378"/>
                  </a:moveTo>
                  <a:cubicBezTo>
                    <a:pt x="67" y="375"/>
                    <a:pt x="66" y="372"/>
                    <a:pt x="62" y="370"/>
                  </a:cubicBezTo>
                  <a:cubicBezTo>
                    <a:pt x="63" y="374"/>
                    <a:pt x="66" y="378"/>
                    <a:pt x="70" y="378"/>
                  </a:cubicBezTo>
                  <a:close/>
                  <a:moveTo>
                    <a:pt x="101" y="391"/>
                  </a:moveTo>
                  <a:cubicBezTo>
                    <a:pt x="100" y="388"/>
                    <a:pt x="97" y="388"/>
                    <a:pt x="97" y="385"/>
                  </a:cubicBezTo>
                  <a:cubicBezTo>
                    <a:pt x="88" y="382"/>
                    <a:pt x="82" y="374"/>
                    <a:pt x="75" y="371"/>
                  </a:cubicBezTo>
                  <a:cubicBezTo>
                    <a:pt x="81" y="380"/>
                    <a:pt x="92" y="384"/>
                    <a:pt x="101" y="391"/>
                  </a:cubicBezTo>
                  <a:close/>
                  <a:moveTo>
                    <a:pt x="97" y="379"/>
                  </a:moveTo>
                  <a:cubicBezTo>
                    <a:pt x="96" y="375"/>
                    <a:pt x="94" y="372"/>
                    <a:pt x="91" y="371"/>
                  </a:cubicBezTo>
                  <a:cubicBezTo>
                    <a:pt x="92" y="375"/>
                    <a:pt x="95" y="376"/>
                    <a:pt x="97" y="379"/>
                  </a:cubicBezTo>
                  <a:close/>
                  <a:moveTo>
                    <a:pt x="333" y="373"/>
                  </a:moveTo>
                  <a:cubicBezTo>
                    <a:pt x="335" y="373"/>
                    <a:pt x="336" y="373"/>
                    <a:pt x="336" y="371"/>
                  </a:cubicBezTo>
                  <a:cubicBezTo>
                    <a:pt x="334" y="371"/>
                    <a:pt x="333" y="372"/>
                    <a:pt x="333" y="373"/>
                  </a:cubicBezTo>
                  <a:close/>
                  <a:moveTo>
                    <a:pt x="378" y="375"/>
                  </a:moveTo>
                  <a:cubicBezTo>
                    <a:pt x="379" y="376"/>
                    <a:pt x="383" y="376"/>
                    <a:pt x="383" y="375"/>
                  </a:cubicBezTo>
                  <a:cubicBezTo>
                    <a:pt x="382" y="374"/>
                    <a:pt x="381" y="373"/>
                    <a:pt x="380" y="372"/>
                  </a:cubicBezTo>
                  <a:cubicBezTo>
                    <a:pt x="379" y="373"/>
                    <a:pt x="378" y="374"/>
                    <a:pt x="378" y="375"/>
                  </a:cubicBezTo>
                  <a:close/>
                  <a:moveTo>
                    <a:pt x="181" y="383"/>
                  </a:moveTo>
                  <a:cubicBezTo>
                    <a:pt x="178" y="380"/>
                    <a:pt x="172" y="381"/>
                    <a:pt x="172" y="376"/>
                  </a:cubicBezTo>
                  <a:cubicBezTo>
                    <a:pt x="168" y="377"/>
                    <a:pt x="169" y="375"/>
                    <a:pt x="168" y="374"/>
                  </a:cubicBezTo>
                  <a:cubicBezTo>
                    <a:pt x="167" y="374"/>
                    <a:pt x="167" y="375"/>
                    <a:pt x="166" y="375"/>
                  </a:cubicBezTo>
                  <a:cubicBezTo>
                    <a:pt x="169" y="379"/>
                    <a:pt x="176" y="382"/>
                    <a:pt x="181" y="383"/>
                  </a:cubicBezTo>
                  <a:close/>
                  <a:moveTo>
                    <a:pt x="108" y="409"/>
                  </a:moveTo>
                  <a:cubicBezTo>
                    <a:pt x="105" y="389"/>
                    <a:pt x="84" y="386"/>
                    <a:pt x="71" y="376"/>
                  </a:cubicBezTo>
                  <a:cubicBezTo>
                    <a:pt x="80" y="390"/>
                    <a:pt x="96" y="398"/>
                    <a:pt x="108" y="409"/>
                  </a:cubicBezTo>
                  <a:close/>
                  <a:moveTo>
                    <a:pt x="439" y="381"/>
                  </a:moveTo>
                  <a:cubicBezTo>
                    <a:pt x="443" y="381"/>
                    <a:pt x="447" y="381"/>
                    <a:pt x="448" y="377"/>
                  </a:cubicBezTo>
                  <a:cubicBezTo>
                    <a:pt x="445" y="375"/>
                    <a:pt x="440" y="378"/>
                    <a:pt x="439" y="381"/>
                  </a:cubicBezTo>
                  <a:close/>
                  <a:moveTo>
                    <a:pt x="305" y="378"/>
                  </a:moveTo>
                  <a:cubicBezTo>
                    <a:pt x="307" y="378"/>
                    <a:pt x="308" y="378"/>
                    <a:pt x="309" y="377"/>
                  </a:cubicBezTo>
                  <a:cubicBezTo>
                    <a:pt x="307" y="377"/>
                    <a:pt x="305" y="375"/>
                    <a:pt x="305" y="378"/>
                  </a:cubicBezTo>
                  <a:close/>
                  <a:moveTo>
                    <a:pt x="347" y="378"/>
                  </a:moveTo>
                  <a:cubicBezTo>
                    <a:pt x="347" y="377"/>
                    <a:pt x="343" y="376"/>
                    <a:pt x="343" y="377"/>
                  </a:cubicBezTo>
                  <a:cubicBezTo>
                    <a:pt x="344" y="378"/>
                    <a:pt x="346" y="378"/>
                    <a:pt x="347" y="378"/>
                  </a:cubicBezTo>
                  <a:close/>
                  <a:moveTo>
                    <a:pt x="366" y="378"/>
                  </a:moveTo>
                  <a:cubicBezTo>
                    <a:pt x="364" y="379"/>
                    <a:pt x="364" y="378"/>
                    <a:pt x="363" y="378"/>
                  </a:cubicBezTo>
                  <a:cubicBezTo>
                    <a:pt x="363" y="381"/>
                    <a:pt x="365" y="380"/>
                    <a:pt x="366" y="378"/>
                  </a:cubicBezTo>
                  <a:close/>
                  <a:moveTo>
                    <a:pt x="413" y="379"/>
                  </a:moveTo>
                  <a:cubicBezTo>
                    <a:pt x="412" y="382"/>
                    <a:pt x="410" y="383"/>
                    <a:pt x="409" y="387"/>
                  </a:cubicBezTo>
                  <a:cubicBezTo>
                    <a:pt x="416" y="387"/>
                    <a:pt x="419" y="382"/>
                    <a:pt x="418" y="378"/>
                  </a:cubicBezTo>
                  <a:cubicBezTo>
                    <a:pt x="417" y="379"/>
                    <a:pt x="415" y="379"/>
                    <a:pt x="413" y="379"/>
                  </a:cubicBezTo>
                  <a:close/>
                  <a:moveTo>
                    <a:pt x="426" y="382"/>
                  </a:moveTo>
                  <a:cubicBezTo>
                    <a:pt x="427" y="380"/>
                    <a:pt x="429" y="381"/>
                    <a:pt x="430" y="379"/>
                  </a:cubicBezTo>
                  <a:cubicBezTo>
                    <a:pt x="430" y="379"/>
                    <a:pt x="430" y="378"/>
                    <a:pt x="430" y="378"/>
                  </a:cubicBezTo>
                  <a:cubicBezTo>
                    <a:pt x="429" y="379"/>
                    <a:pt x="424" y="380"/>
                    <a:pt x="426" y="382"/>
                  </a:cubicBezTo>
                  <a:close/>
                  <a:moveTo>
                    <a:pt x="311" y="382"/>
                  </a:moveTo>
                  <a:cubicBezTo>
                    <a:pt x="314" y="382"/>
                    <a:pt x="315" y="381"/>
                    <a:pt x="315" y="379"/>
                  </a:cubicBezTo>
                  <a:cubicBezTo>
                    <a:pt x="313" y="379"/>
                    <a:pt x="311" y="379"/>
                    <a:pt x="311" y="382"/>
                  </a:cubicBezTo>
                  <a:close/>
                  <a:moveTo>
                    <a:pt x="439" y="392"/>
                  </a:moveTo>
                  <a:cubicBezTo>
                    <a:pt x="444" y="391"/>
                    <a:pt x="452" y="389"/>
                    <a:pt x="457" y="386"/>
                  </a:cubicBezTo>
                  <a:cubicBezTo>
                    <a:pt x="457" y="383"/>
                    <a:pt x="458" y="381"/>
                    <a:pt x="459" y="379"/>
                  </a:cubicBezTo>
                  <a:cubicBezTo>
                    <a:pt x="450" y="380"/>
                    <a:pt x="442" y="386"/>
                    <a:pt x="439" y="392"/>
                  </a:cubicBezTo>
                  <a:close/>
                  <a:moveTo>
                    <a:pt x="323" y="384"/>
                  </a:moveTo>
                  <a:cubicBezTo>
                    <a:pt x="325" y="384"/>
                    <a:pt x="327" y="384"/>
                    <a:pt x="329" y="385"/>
                  </a:cubicBezTo>
                  <a:cubicBezTo>
                    <a:pt x="330" y="383"/>
                    <a:pt x="331" y="382"/>
                    <a:pt x="332" y="380"/>
                  </a:cubicBezTo>
                  <a:cubicBezTo>
                    <a:pt x="328" y="378"/>
                    <a:pt x="323" y="379"/>
                    <a:pt x="323" y="384"/>
                  </a:cubicBezTo>
                  <a:close/>
                  <a:moveTo>
                    <a:pt x="112" y="391"/>
                  </a:moveTo>
                  <a:cubicBezTo>
                    <a:pt x="108" y="388"/>
                    <a:pt x="107" y="382"/>
                    <a:pt x="102" y="380"/>
                  </a:cubicBezTo>
                  <a:cubicBezTo>
                    <a:pt x="102" y="386"/>
                    <a:pt x="108" y="391"/>
                    <a:pt x="112" y="391"/>
                  </a:cubicBezTo>
                  <a:close/>
                  <a:moveTo>
                    <a:pt x="139" y="401"/>
                  </a:moveTo>
                  <a:cubicBezTo>
                    <a:pt x="137" y="392"/>
                    <a:pt x="134" y="383"/>
                    <a:pt x="126" y="380"/>
                  </a:cubicBezTo>
                  <a:cubicBezTo>
                    <a:pt x="129" y="388"/>
                    <a:pt x="131" y="398"/>
                    <a:pt x="139" y="401"/>
                  </a:cubicBezTo>
                  <a:close/>
                  <a:moveTo>
                    <a:pt x="495" y="389"/>
                  </a:moveTo>
                  <a:cubicBezTo>
                    <a:pt x="481" y="399"/>
                    <a:pt x="465" y="410"/>
                    <a:pt x="445" y="416"/>
                  </a:cubicBezTo>
                  <a:cubicBezTo>
                    <a:pt x="458" y="418"/>
                    <a:pt x="469" y="415"/>
                    <a:pt x="479" y="409"/>
                  </a:cubicBezTo>
                  <a:cubicBezTo>
                    <a:pt x="479" y="406"/>
                    <a:pt x="481" y="405"/>
                    <a:pt x="483" y="404"/>
                  </a:cubicBezTo>
                  <a:cubicBezTo>
                    <a:pt x="501" y="401"/>
                    <a:pt x="514" y="389"/>
                    <a:pt x="527" y="380"/>
                  </a:cubicBezTo>
                  <a:cubicBezTo>
                    <a:pt x="516" y="383"/>
                    <a:pt x="507" y="387"/>
                    <a:pt x="495" y="389"/>
                  </a:cubicBezTo>
                  <a:close/>
                  <a:moveTo>
                    <a:pt x="350" y="386"/>
                  </a:moveTo>
                  <a:cubicBezTo>
                    <a:pt x="350" y="385"/>
                    <a:pt x="351" y="385"/>
                    <a:pt x="351" y="383"/>
                  </a:cubicBezTo>
                  <a:cubicBezTo>
                    <a:pt x="348" y="383"/>
                    <a:pt x="344" y="380"/>
                    <a:pt x="342" y="381"/>
                  </a:cubicBezTo>
                  <a:cubicBezTo>
                    <a:pt x="345" y="383"/>
                    <a:pt x="346" y="385"/>
                    <a:pt x="350" y="386"/>
                  </a:cubicBezTo>
                  <a:close/>
                  <a:moveTo>
                    <a:pt x="402" y="382"/>
                  </a:moveTo>
                  <a:cubicBezTo>
                    <a:pt x="402" y="382"/>
                    <a:pt x="402" y="381"/>
                    <a:pt x="403" y="381"/>
                  </a:cubicBezTo>
                  <a:cubicBezTo>
                    <a:pt x="402" y="381"/>
                    <a:pt x="401" y="381"/>
                    <a:pt x="400" y="381"/>
                  </a:cubicBezTo>
                  <a:cubicBezTo>
                    <a:pt x="400" y="382"/>
                    <a:pt x="401" y="383"/>
                    <a:pt x="402" y="382"/>
                  </a:cubicBezTo>
                  <a:close/>
                  <a:moveTo>
                    <a:pt x="386" y="387"/>
                  </a:moveTo>
                  <a:cubicBezTo>
                    <a:pt x="388" y="386"/>
                    <a:pt x="390" y="384"/>
                    <a:pt x="391" y="381"/>
                  </a:cubicBezTo>
                  <a:cubicBezTo>
                    <a:pt x="390" y="381"/>
                    <a:pt x="389" y="381"/>
                    <a:pt x="388" y="381"/>
                  </a:cubicBezTo>
                  <a:cubicBezTo>
                    <a:pt x="388" y="385"/>
                    <a:pt x="386" y="384"/>
                    <a:pt x="386" y="387"/>
                  </a:cubicBezTo>
                  <a:close/>
                  <a:moveTo>
                    <a:pt x="270" y="384"/>
                  </a:moveTo>
                  <a:cubicBezTo>
                    <a:pt x="271" y="386"/>
                    <a:pt x="274" y="386"/>
                    <a:pt x="276" y="387"/>
                  </a:cubicBezTo>
                  <a:cubicBezTo>
                    <a:pt x="277" y="386"/>
                    <a:pt x="278" y="386"/>
                    <a:pt x="278" y="384"/>
                  </a:cubicBezTo>
                  <a:cubicBezTo>
                    <a:pt x="275" y="381"/>
                    <a:pt x="273" y="382"/>
                    <a:pt x="270" y="384"/>
                  </a:cubicBezTo>
                  <a:close/>
                  <a:moveTo>
                    <a:pt x="374" y="385"/>
                  </a:moveTo>
                  <a:cubicBezTo>
                    <a:pt x="376" y="386"/>
                    <a:pt x="379" y="386"/>
                    <a:pt x="382" y="387"/>
                  </a:cubicBezTo>
                  <a:cubicBezTo>
                    <a:pt x="382" y="385"/>
                    <a:pt x="383" y="384"/>
                    <a:pt x="383" y="382"/>
                  </a:cubicBezTo>
                  <a:cubicBezTo>
                    <a:pt x="379" y="382"/>
                    <a:pt x="373" y="380"/>
                    <a:pt x="374" y="385"/>
                  </a:cubicBezTo>
                  <a:close/>
                  <a:moveTo>
                    <a:pt x="85" y="401"/>
                  </a:moveTo>
                  <a:cubicBezTo>
                    <a:pt x="80" y="394"/>
                    <a:pt x="74" y="385"/>
                    <a:pt x="66" y="383"/>
                  </a:cubicBezTo>
                  <a:cubicBezTo>
                    <a:pt x="72" y="389"/>
                    <a:pt x="77" y="399"/>
                    <a:pt x="85" y="401"/>
                  </a:cubicBezTo>
                  <a:close/>
                  <a:moveTo>
                    <a:pt x="391" y="388"/>
                  </a:moveTo>
                  <a:cubicBezTo>
                    <a:pt x="392" y="389"/>
                    <a:pt x="399" y="388"/>
                    <a:pt x="400" y="387"/>
                  </a:cubicBezTo>
                  <a:cubicBezTo>
                    <a:pt x="399" y="385"/>
                    <a:pt x="395" y="384"/>
                    <a:pt x="392" y="382"/>
                  </a:cubicBezTo>
                  <a:cubicBezTo>
                    <a:pt x="392" y="385"/>
                    <a:pt x="391" y="386"/>
                    <a:pt x="391" y="388"/>
                  </a:cubicBezTo>
                  <a:close/>
                  <a:moveTo>
                    <a:pt x="295" y="390"/>
                  </a:moveTo>
                  <a:cubicBezTo>
                    <a:pt x="295" y="388"/>
                    <a:pt x="296" y="388"/>
                    <a:pt x="296" y="386"/>
                  </a:cubicBezTo>
                  <a:cubicBezTo>
                    <a:pt x="293" y="385"/>
                    <a:pt x="293" y="387"/>
                    <a:pt x="290" y="387"/>
                  </a:cubicBezTo>
                  <a:cubicBezTo>
                    <a:pt x="291" y="389"/>
                    <a:pt x="292" y="390"/>
                    <a:pt x="295" y="390"/>
                  </a:cubicBezTo>
                  <a:close/>
                  <a:moveTo>
                    <a:pt x="295" y="383"/>
                  </a:moveTo>
                  <a:cubicBezTo>
                    <a:pt x="292" y="383"/>
                    <a:pt x="290" y="384"/>
                    <a:pt x="289" y="386"/>
                  </a:cubicBezTo>
                  <a:cubicBezTo>
                    <a:pt x="290" y="387"/>
                    <a:pt x="294" y="385"/>
                    <a:pt x="295" y="383"/>
                  </a:cubicBezTo>
                  <a:close/>
                  <a:moveTo>
                    <a:pt x="309" y="384"/>
                  </a:moveTo>
                  <a:cubicBezTo>
                    <a:pt x="308" y="386"/>
                    <a:pt x="313" y="387"/>
                    <a:pt x="313" y="384"/>
                  </a:cubicBezTo>
                  <a:cubicBezTo>
                    <a:pt x="312" y="383"/>
                    <a:pt x="310" y="383"/>
                    <a:pt x="309" y="384"/>
                  </a:cubicBezTo>
                  <a:close/>
                  <a:moveTo>
                    <a:pt x="337" y="385"/>
                  </a:moveTo>
                  <a:cubicBezTo>
                    <a:pt x="337" y="385"/>
                    <a:pt x="338" y="385"/>
                    <a:pt x="338" y="385"/>
                  </a:cubicBezTo>
                  <a:cubicBezTo>
                    <a:pt x="339" y="384"/>
                    <a:pt x="338" y="383"/>
                    <a:pt x="337" y="383"/>
                  </a:cubicBezTo>
                  <a:cubicBezTo>
                    <a:pt x="337" y="384"/>
                    <a:pt x="336" y="384"/>
                    <a:pt x="337" y="385"/>
                  </a:cubicBezTo>
                  <a:close/>
                  <a:moveTo>
                    <a:pt x="354" y="387"/>
                  </a:moveTo>
                  <a:cubicBezTo>
                    <a:pt x="354" y="386"/>
                    <a:pt x="358" y="385"/>
                    <a:pt x="355" y="384"/>
                  </a:cubicBezTo>
                  <a:cubicBezTo>
                    <a:pt x="355" y="385"/>
                    <a:pt x="352" y="386"/>
                    <a:pt x="354" y="387"/>
                  </a:cubicBezTo>
                  <a:close/>
                  <a:moveTo>
                    <a:pt x="161" y="389"/>
                  </a:moveTo>
                  <a:cubicBezTo>
                    <a:pt x="162" y="388"/>
                    <a:pt x="164" y="389"/>
                    <a:pt x="164" y="388"/>
                  </a:cubicBezTo>
                  <a:cubicBezTo>
                    <a:pt x="162" y="387"/>
                    <a:pt x="161" y="384"/>
                    <a:pt x="159" y="385"/>
                  </a:cubicBezTo>
                  <a:cubicBezTo>
                    <a:pt x="160" y="386"/>
                    <a:pt x="161" y="387"/>
                    <a:pt x="161" y="389"/>
                  </a:cubicBezTo>
                  <a:close/>
                  <a:moveTo>
                    <a:pt x="422" y="392"/>
                  </a:moveTo>
                  <a:cubicBezTo>
                    <a:pt x="429" y="394"/>
                    <a:pt x="432" y="390"/>
                    <a:pt x="437" y="389"/>
                  </a:cubicBezTo>
                  <a:cubicBezTo>
                    <a:pt x="436" y="387"/>
                    <a:pt x="440" y="385"/>
                    <a:pt x="437" y="385"/>
                  </a:cubicBezTo>
                  <a:cubicBezTo>
                    <a:pt x="431" y="387"/>
                    <a:pt x="425" y="386"/>
                    <a:pt x="422" y="392"/>
                  </a:cubicBezTo>
                  <a:close/>
                  <a:moveTo>
                    <a:pt x="479" y="387"/>
                  </a:moveTo>
                  <a:cubicBezTo>
                    <a:pt x="480" y="386"/>
                    <a:pt x="481" y="385"/>
                    <a:pt x="482" y="387"/>
                  </a:cubicBezTo>
                  <a:cubicBezTo>
                    <a:pt x="483" y="384"/>
                    <a:pt x="479" y="385"/>
                    <a:pt x="479" y="387"/>
                  </a:cubicBezTo>
                  <a:close/>
                  <a:moveTo>
                    <a:pt x="321" y="386"/>
                  </a:moveTo>
                  <a:cubicBezTo>
                    <a:pt x="318" y="389"/>
                    <a:pt x="328" y="390"/>
                    <a:pt x="328" y="387"/>
                  </a:cubicBezTo>
                  <a:cubicBezTo>
                    <a:pt x="325" y="387"/>
                    <a:pt x="323" y="384"/>
                    <a:pt x="321" y="386"/>
                  </a:cubicBezTo>
                  <a:close/>
                  <a:moveTo>
                    <a:pt x="358" y="388"/>
                  </a:moveTo>
                  <a:cubicBezTo>
                    <a:pt x="360" y="389"/>
                    <a:pt x="360" y="388"/>
                    <a:pt x="363" y="388"/>
                  </a:cubicBezTo>
                  <a:cubicBezTo>
                    <a:pt x="363" y="387"/>
                    <a:pt x="363" y="387"/>
                    <a:pt x="363" y="386"/>
                  </a:cubicBezTo>
                  <a:cubicBezTo>
                    <a:pt x="362" y="385"/>
                    <a:pt x="357" y="385"/>
                    <a:pt x="358" y="388"/>
                  </a:cubicBezTo>
                  <a:close/>
                  <a:moveTo>
                    <a:pt x="457" y="391"/>
                  </a:moveTo>
                  <a:cubicBezTo>
                    <a:pt x="462" y="391"/>
                    <a:pt x="463" y="388"/>
                    <a:pt x="466" y="386"/>
                  </a:cubicBezTo>
                  <a:cubicBezTo>
                    <a:pt x="463" y="388"/>
                    <a:pt x="459" y="388"/>
                    <a:pt x="457" y="391"/>
                  </a:cubicBezTo>
                  <a:close/>
                  <a:moveTo>
                    <a:pt x="260" y="392"/>
                  </a:moveTo>
                  <a:cubicBezTo>
                    <a:pt x="265" y="395"/>
                    <a:pt x="271" y="393"/>
                    <a:pt x="274" y="389"/>
                  </a:cubicBezTo>
                  <a:cubicBezTo>
                    <a:pt x="270" y="384"/>
                    <a:pt x="263" y="388"/>
                    <a:pt x="260" y="392"/>
                  </a:cubicBezTo>
                  <a:close/>
                  <a:moveTo>
                    <a:pt x="299" y="395"/>
                  </a:moveTo>
                  <a:cubicBezTo>
                    <a:pt x="300" y="393"/>
                    <a:pt x="301" y="390"/>
                    <a:pt x="304" y="390"/>
                  </a:cubicBezTo>
                  <a:cubicBezTo>
                    <a:pt x="304" y="388"/>
                    <a:pt x="302" y="387"/>
                    <a:pt x="300" y="387"/>
                  </a:cubicBezTo>
                  <a:cubicBezTo>
                    <a:pt x="300" y="389"/>
                    <a:pt x="295" y="393"/>
                    <a:pt x="299" y="395"/>
                  </a:cubicBezTo>
                  <a:close/>
                  <a:moveTo>
                    <a:pt x="44" y="389"/>
                  </a:moveTo>
                  <a:cubicBezTo>
                    <a:pt x="48" y="394"/>
                    <a:pt x="52" y="400"/>
                    <a:pt x="57" y="404"/>
                  </a:cubicBezTo>
                  <a:cubicBezTo>
                    <a:pt x="55" y="397"/>
                    <a:pt x="49" y="388"/>
                    <a:pt x="44" y="389"/>
                  </a:cubicBezTo>
                  <a:close/>
                  <a:moveTo>
                    <a:pt x="334" y="391"/>
                  </a:moveTo>
                  <a:cubicBezTo>
                    <a:pt x="337" y="390"/>
                    <a:pt x="344" y="393"/>
                    <a:pt x="347" y="392"/>
                  </a:cubicBezTo>
                  <a:cubicBezTo>
                    <a:pt x="347" y="387"/>
                    <a:pt x="339" y="390"/>
                    <a:pt x="335" y="388"/>
                  </a:cubicBezTo>
                  <a:cubicBezTo>
                    <a:pt x="335" y="389"/>
                    <a:pt x="334" y="390"/>
                    <a:pt x="334" y="391"/>
                  </a:cubicBezTo>
                  <a:close/>
                  <a:moveTo>
                    <a:pt x="72" y="403"/>
                  </a:moveTo>
                  <a:cubicBezTo>
                    <a:pt x="70" y="394"/>
                    <a:pt x="60" y="392"/>
                    <a:pt x="55" y="389"/>
                  </a:cubicBezTo>
                  <a:cubicBezTo>
                    <a:pt x="60" y="394"/>
                    <a:pt x="64" y="400"/>
                    <a:pt x="72" y="403"/>
                  </a:cubicBezTo>
                  <a:close/>
                  <a:moveTo>
                    <a:pt x="229" y="405"/>
                  </a:moveTo>
                  <a:cubicBezTo>
                    <a:pt x="217" y="402"/>
                    <a:pt x="208" y="393"/>
                    <a:pt x="198" y="390"/>
                  </a:cubicBezTo>
                  <a:cubicBezTo>
                    <a:pt x="208" y="395"/>
                    <a:pt x="217" y="405"/>
                    <a:pt x="229" y="405"/>
                  </a:cubicBezTo>
                  <a:close/>
                  <a:moveTo>
                    <a:pt x="236" y="391"/>
                  </a:moveTo>
                  <a:cubicBezTo>
                    <a:pt x="236" y="396"/>
                    <a:pt x="240" y="396"/>
                    <a:pt x="242" y="398"/>
                  </a:cubicBezTo>
                  <a:cubicBezTo>
                    <a:pt x="245" y="395"/>
                    <a:pt x="249" y="397"/>
                    <a:pt x="251" y="393"/>
                  </a:cubicBezTo>
                  <a:cubicBezTo>
                    <a:pt x="246" y="387"/>
                    <a:pt x="241" y="391"/>
                    <a:pt x="236" y="391"/>
                  </a:cubicBezTo>
                  <a:close/>
                  <a:moveTo>
                    <a:pt x="318" y="395"/>
                  </a:moveTo>
                  <a:cubicBezTo>
                    <a:pt x="315" y="396"/>
                    <a:pt x="312" y="398"/>
                    <a:pt x="312" y="402"/>
                  </a:cubicBezTo>
                  <a:cubicBezTo>
                    <a:pt x="315" y="403"/>
                    <a:pt x="317" y="403"/>
                    <a:pt x="320" y="404"/>
                  </a:cubicBezTo>
                  <a:cubicBezTo>
                    <a:pt x="322" y="400"/>
                    <a:pt x="325" y="396"/>
                    <a:pt x="326" y="391"/>
                  </a:cubicBezTo>
                  <a:cubicBezTo>
                    <a:pt x="323" y="391"/>
                    <a:pt x="321" y="390"/>
                    <a:pt x="318" y="390"/>
                  </a:cubicBezTo>
                  <a:cubicBezTo>
                    <a:pt x="317" y="391"/>
                    <a:pt x="318" y="393"/>
                    <a:pt x="318" y="395"/>
                  </a:cubicBezTo>
                  <a:close/>
                  <a:moveTo>
                    <a:pt x="302" y="399"/>
                  </a:moveTo>
                  <a:cubicBezTo>
                    <a:pt x="302" y="397"/>
                    <a:pt x="303" y="399"/>
                    <a:pt x="306" y="399"/>
                  </a:cubicBezTo>
                  <a:cubicBezTo>
                    <a:pt x="306" y="396"/>
                    <a:pt x="309" y="395"/>
                    <a:pt x="309" y="392"/>
                  </a:cubicBezTo>
                  <a:cubicBezTo>
                    <a:pt x="307" y="392"/>
                    <a:pt x="307" y="390"/>
                    <a:pt x="305" y="390"/>
                  </a:cubicBezTo>
                  <a:cubicBezTo>
                    <a:pt x="305" y="394"/>
                    <a:pt x="301" y="397"/>
                    <a:pt x="302" y="399"/>
                  </a:cubicBezTo>
                  <a:close/>
                  <a:moveTo>
                    <a:pt x="358" y="393"/>
                  </a:moveTo>
                  <a:cubicBezTo>
                    <a:pt x="358" y="392"/>
                    <a:pt x="358" y="391"/>
                    <a:pt x="358" y="390"/>
                  </a:cubicBezTo>
                  <a:cubicBezTo>
                    <a:pt x="358" y="390"/>
                    <a:pt x="357" y="390"/>
                    <a:pt x="356" y="390"/>
                  </a:cubicBezTo>
                  <a:cubicBezTo>
                    <a:pt x="356" y="392"/>
                    <a:pt x="357" y="393"/>
                    <a:pt x="358" y="393"/>
                  </a:cubicBezTo>
                  <a:close/>
                  <a:moveTo>
                    <a:pt x="367" y="396"/>
                  </a:moveTo>
                  <a:cubicBezTo>
                    <a:pt x="371" y="397"/>
                    <a:pt x="380" y="398"/>
                    <a:pt x="379" y="391"/>
                  </a:cubicBezTo>
                  <a:cubicBezTo>
                    <a:pt x="372" y="391"/>
                    <a:pt x="368" y="390"/>
                    <a:pt x="367" y="396"/>
                  </a:cubicBezTo>
                  <a:close/>
                  <a:moveTo>
                    <a:pt x="385" y="398"/>
                  </a:moveTo>
                  <a:cubicBezTo>
                    <a:pt x="389" y="398"/>
                    <a:pt x="396" y="396"/>
                    <a:pt x="398" y="392"/>
                  </a:cubicBezTo>
                  <a:cubicBezTo>
                    <a:pt x="391" y="390"/>
                    <a:pt x="386" y="391"/>
                    <a:pt x="385" y="398"/>
                  </a:cubicBezTo>
                  <a:close/>
                  <a:moveTo>
                    <a:pt x="446" y="406"/>
                  </a:moveTo>
                  <a:cubicBezTo>
                    <a:pt x="460" y="402"/>
                    <a:pt x="473" y="399"/>
                    <a:pt x="482" y="392"/>
                  </a:cubicBezTo>
                  <a:cubicBezTo>
                    <a:pt x="471" y="396"/>
                    <a:pt x="452" y="397"/>
                    <a:pt x="446" y="406"/>
                  </a:cubicBezTo>
                  <a:close/>
                  <a:moveTo>
                    <a:pt x="279" y="399"/>
                  </a:moveTo>
                  <a:cubicBezTo>
                    <a:pt x="283" y="400"/>
                    <a:pt x="284" y="399"/>
                    <a:pt x="287" y="401"/>
                  </a:cubicBezTo>
                  <a:cubicBezTo>
                    <a:pt x="290" y="401"/>
                    <a:pt x="290" y="398"/>
                    <a:pt x="292" y="396"/>
                  </a:cubicBezTo>
                  <a:cubicBezTo>
                    <a:pt x="288" y="396"/>
                    <a:pt x="286" y="393"/>
                    <a:pt x="282" y="393"/>
                  </a:cubicBezTo>
                  <a:cubicBezTo>
                    <a:pt x="282" y="396"/>
                    <a:pt x="279" y="396"/>
                    <a:pt x="279" y="399"/>
                  </a:cubicBezTo>
                  <a:close/>
                  <a:moveTo>
                    <a:pt x="332" y="393"/>
                  </a:moveTo>
                  <a:cubicBezTo>
                    <a:pt x="332" y="397"/>
                    <a:pt x="327" y="400"/>
                    <a:pt x="328" y="404"/>
                  </a:cubicBezTo>
                  <a:cubicBezTo>
                    <a:pt x="334" y="405"/>
                    <a:pt x="335" y="403"/>
                    <a:pt x="340" y="405"/>
                  </a:cubicBezTo>
                  <a:cubicBezTo>
                    <a:pt x="342" y="402"/>
                    <a:pt x="344" y="399"/>
                    <a:pt x="345" y="395"/>
                  </a:cubicBezTo>
                  <a:cubicBezTo>
                    <a:pt x="341" y="395"/>
                    <a:pt x="337" y="393"/>
                    <a:pt x="332" y="393"/>
                  </a:cubicBezTo>
                  <a:close/>
                  <a:moveTo>
                    <a:pt x="409" y="399"/>
                  </a:moveTo>
                  <a:cubicBezTo>
                    <a:pt x="413" y="398"/>
                    <a:pt x="424" y="399"/>
                    <a:pt x="427" y="395"/>
                  </a:cubicBezTo>
                  <a:cubicBezTo>
                    <a:pt x="421" y="395"/>
                    <a:pt x="410" y="394"/>
                    <a:pt x="409" y="399"/>
                  </a:cubicBezTo>
                  <a:close/>
                  <a:moveTo>
                    <a:pt x="114" y="400"/>
                  </a:moveTo>
                  <a:cubicBezTo>
                    <a:pt x="114" y="398"/>
                    <a:pt x="112" y="398"/>
                    <a:pt x="111" y="396"/>
                  </a:cubicBezTo>
                  <a:cubicBezTo>
                    <a:pt x="111" y="398"/>
                    <a:pt x="112" y="400"/>
                    <a:pt x="114" y="400"/>
                  </a:cubicBezTo>
                  <a:close/>
                  <a:moveTo>
                    <a:pt x="135" y="409"/>
                  </a:moveTo>
                  <a:cubicBezTo>
                    <a:pt x="132" y="404"/>
                    <a:pt x="130" y="398"/>
                    <a:pt x="124" y="396"/>
                  </a:cubicBezTo>
                  <a:cubicBezTo>
                    <a:pt x="126" y="402"/>
                    <a:pt x="130" y="406"/>
                    <a:pt x="135" y="409"/>
                  </a:cubicBezTo>
                  <a:close/>
                  <a:moveTo>
                    <a:pt x="166" y="423"/>
                  </a:moveTo>
                  <a:cubicBezTo>
                    <a:pt x="166" y="420"/>
                    <a:pt x="163" y="415"/>
                    <a:pt x="163" y="410"/>
                  </a:cubicBezTo>
                  <a:cubicBezTo>
                    <a:pt x="157" y="407"/>
                    <a:pt x="153" y="398"/>
                    <a:pt x="146" y="398"/>
                  </a:cubicBezTo>
                  <a:cubicBezTo>
                    <a:pt x="148" y="408"/>
                    <a:pt x="156" y="421"/>
                    <a:pt x="166" y="423"/>
                  </a:cubicBezTo>
                  <a:close/>
                  <a:moveTo>
                    <a:pt x="166" y="402"/>
                  </a:moveTo>
                  <a:cubicBezTo>
                    <a:pt x="166" y="399"/>
                    <a:pt x="166" y="397"/>
                    <a:pt x="164" y="397"/>
                  </a:cubicBezTo>
                  <a:cubicBezTo>
                    <a:pt x="165" y="399"/>
                    <a:pt x="164" y="402"/>
                    <a:pt x="166" y="402"/>
                  </a:cubicBezTo>
                  <a:close/>
                  <a:moveTo>
                    <a:pt x="294" y="401"/>
                  </a:moveTo>
                  <a:cubicBezTo>
                    <a:pt x="296" y="402"/>
                    <a:pt x="296" y="400"/>
                    <a:pt x="296" y="399"/>
                  </a:cubicBezTo>
                  <a:cubicBezTo>
                    <a:pt x="296" y="399"/>
                    <a:pt x="296" y="398"/>
                    <a:pt x="295" y="398"/>
                  </a:cubicBezTo>
                  <a:cubicBezTo>
                    <a:pt x="295" y="400"/>
                    <a:pt x="294" y="400"/>
                    <a:pt x="294" y="401"/>
                  </a:cubicBezTo>
                  <a:close/>
                  <a:moveTo>
                    <a:pt x="363" y="404"/>
                  </a:moveTo>
                  <a:cubicBezTo>
                    <a:pt x="367" y="405"/>
                    <a:pt x="374" y="404"/>
                    <a:pt x="375" y="399"/>
                  </a:cubicBezTo>
                  <a:cubicBezTo>
                    <a:pt x="370" y="399"/>
                    <a:pt x="363" y="397"/>
                    <a:pt x="363" y="404"/>
                  </a:cubicBezTo>
                  <a:close/>
                  <a:moveTo>
                    <a:pt x="114" y="421"/>
                  </a:moveTo>
                  <a:cubicBezTo>
                    <a:pt x="115" y="415"/>
                    <a:pt x="108" y="417"/>
                    <a:pt x="107" y="413"/>
                  </a:cubicBezTo>
                  <a:cubicBezTo>
                    <a:pt x="99" y="410"/>
                    <a:pt x="94" y="401"/>
                    <a:pt x="87" y="399"/>
                  </a:cubicBezTo>
                  <a:cubicBezTo>
                    <a:pt x="93" y="410"/>
                    <a:pt x="104" y="415"/>
                    <a:pt x="114" y="421"/>
                  </a:cubicBezTo>
                  <a:close/>
                  <a:moveTo>
                    <a:pt x="159" y="402"/>
                  </a:moveTo>
                  <a:cubicBezTo>
                    <a:pt x="160" y="401"/>
                    <a:pt x="159" y="399"/>
                    <a:pt x="157" y="399"/>
                  </a:cubicBezTo>
                  <a:cubicBezTo>
                    <a:pt x="158" y="400"/>
                    <a:pt x="158" y="401"/>
                    <a:pt x="159" y="402"/>
                  </a:cubicBezTo>
                  <a:close/>
                  <a:moveTo>
                    <a:pt x="65" y="403"/>
                  </a:moveTo>
                  <a:cubicBezTo>
                    <a:pt x="63" y="403"/>
                    <a:pt x="60" y="398"/>
                    <a:pt x="60" y="401"/>
                  </a:cubicBezTo>
                  <a:cubicBezTo>
                    <a:pt x="65" y="405"/>
                    <a:pt x="66" y="414"/>
                    <a:pt x="72" y="416"/>
                  </a:cubicBezTo>
                  <a:cubicBezTo>
                    <a:pt x="73" y="416"/>
                    <a:pt x="73" y="415"/>
                    <a:pt x="73" y="415"/>
                  </a:cubicBezTo>
                  <a:cubicBezTo>
                    <a:pt x="72" y="409"/>
                    <a:pt x="65" y="410"/>
                    <a:pt x="65" y="403"/>
                  </a:cubicBezTo>
                  <a:close/>
                  <a:moveTo>
                    <a:pt x="421" y="410"/>
                  </a:moveTo>
                  <a:cubicBezTo>
                    <a:pt x="431" y="408"/>
                    <a:pt x="438" y="404"/>
                    <a:pt x="445" y="399"/>
                  </a:cubicBezTo>
                  <a:cubicBezTo>
                    <a:pt x="436" y="400"/>
                    <a:pt x="422" y="399"/>
                    <a:pt x="421" y="410"/>
                  </a:cubicBezTo>
                  <a:close/>
                  <a:moveTo>
                    <a:pt x="299" y="402"/>
                  </a:moveTo>
                  <a:cubicBezTo>
                    <a:pt x="301" y="402"/>
                    <a:pt x="302" y="402"/>
                    <a:pt x="304" y="402"/>
                  </a:cubicBezTo>
                  <a:cubicBezTo>
                    <a:pt x="304" y="399"/>
                    <a:pt x="298" y="399"/>
                    <a:pt x="299" y="402"/>
                  </a:cubicBezTo>
                  <a:close/>
                  <a:moveTo>
                    <a:pt x="384" y="403"/>
                  </a:moveTo>
                  <a:cubicBezTo>
                    <a:pt x="385" y="404"/>
                    <a:pt x="387" y="403"/>
                    <a:pt x="388" y="404"/>
                  </a:cubicBezTo>
                  <a:cubicBezTo>
                    <a:pt x="387" y="401"/>
                    <a:pt x="392" y="404"/>
                    <a:pt x="392" y="401"/>
                  </a:cubicBezTo>
                  <a:cubicBezTo>
                    <a:pt x="388" y="401"/>
                    <a:pt x="386" y="401"/>
                    <a:pt x="384" y="403"/>
                  </a:cubicBezTo>
                  <a:close/>
                  <a:moveTo>
                    <a:pt x="195" y="422"/>
                  </a:moveTo>
                  <a:cubicBezTo>
                    <a:pt x="187" y="414"/>
                    <a:pt x="179" y="408"/>
                    <a:pt x="170" y="401"/>
                  </a:cubicBezTo>
                  <a:cubicBezTo>
                    <a:pt x="173" y="414"/>
                    <a:pt x="186" y="416"/>
                    <a:pt x="195" y="422"/>
                  </a:cubicBezTo>
                  <a:close/>
                  <a:moveTo>
                    <a:pt x="394" y="414"/>
                  </a:moveTo>
                  <a:cubicBezTo>
                    <a:pt x="402" y="414"/>
                    <a:pt x="408" y="412"/>
                    <a:pt x="416" y="412"/>
                  </a:cubicBezTo>
                  <a:cubicBezTo>
                    <a:pt x="416" y="409"/>
                    <a:pt x="418" y="406"/>
                    <a:pt x="419" y="403"/>
                  </a:cubicBezTo>
                  <a:cubicBezTo>
                    <a:pt x="409" y="406"/>
                    <a:pt x="400" y="406"/>
                    <a:pt x="394" y="414"/>
                  </a:cubicBezTo>
                  <a:close/>
                  <a:moveTo>
                    <a:pt x="267" y="407"/>
                  </a:moveTo>
                  <a:cubicBezTo>
                    <a:pt x="263" y="406"/>
                    <a:pt x="258" y="403"/>
                    <a:pt x="253" y="405"/>
                  </a:cubicBezTo>
                  <a:cubicBezTo>
                    <a:pt x="257" y="405"/>
                    <a:pt x="264" y="411"/>
                    <a:pt x="267" y="407"/>
                  </a:cubicBezTo>
                  <a:close/>
                  <a:moveTo>
                    <a:pt x="118" y="416"/>
                  </a:moveTo>
                  <a:cubicBezTo>
                    <a:pt x="118" y="410"/>
                    <a:pt x="114" y="408"/>
                    <a:pt x="111" y="405"/>
                  </a:cubicBezTo>
                  <a:cubicBezTo>
                    <a:pt x="113" y="409"/>
                    <a:pt x="113" y="415"/>
                    <a:pt x="118" y="416"/>
                  </a:cubicBezTo>
                  <a:close/>
                  <a:moveTo>
                    <a:pt x="308" y="407"/>
                  </a:moveTo>
                  <a:cubicBezTo>
                    <a:pt x="311" y="407"/>
                    <a:pt x="316" y="409"/>
                    <a:pt x="319" y="409"/>
                  </a:cubicBezTo>
                  <a:cubicBezTo>
                    <a:pt x="319" y="407"/>
                    <a:pt x="318" y="407"/>
                    <a:pt x="318" y="406"/>
                  </a:cubicBezTo>
                  <a:cubicBezTo>
                    <a:pt x="314" y="406"/>
                    <a:pt x="309" y="404"/>
                    <a:pt x="308" y="407"/>
                  </a:cubicBezTo>
                  <a:close/>
                  <a:moveTo>
                    <a:pt x="338" y="410"/>
                  </a:moveTo>
                  <a:cubicBezTo>
                    <a:pt x="339" y="409"/>
                    <a:pt x="340" y="408"/>
                    <a:pt x="340" y="407"/>
                  </a:cubicBezTo>
                  <a:cubicBezTo>
                    <a:pt x="336" y="408"/>
                    <a:pt x="332" y="406"/>
                    <a:pt x="330" y="408"/>
                  </a:cubicBezTo>
                  <a:cubicBezTo>
                    <a:pt x="333" y="408"/>
                    <a:pt x="335" y="410"/>
                    <a:pt x="338" y="410"/>
                  </a:cubicBezTo>
                  <a:close/>
                  <a:moveTo>
                    <a:pt x="346" y="410"/>
                  </a:moveTo>
                  <a:cubicBezTo>
                    <a:pt x="348" y="410"/>
                    <a:pt x="347" y="409"/>
                    <a:pt x="349" y="409"/>
                  </a:cubicBezTo>
                  <a:cubicBezTo>
                    <a:pt x="349" y="406"/>
                    <a:pt x="345" y="406"/>
                    <a:pt x="346" y="410"/>
                  </a:cubicBezTo>
                  <a:close/>
                  <a:moveTo>
                    <a:pt x="358" y="411"/>
                  </a:moveTo>
                  <a:cubicBezTo>
                    <a:pt x="363" y="410"/>
                    <a:pt x="371" y="412"/>
                    <a:pt x="371" y="407"/>
                  </a:cubicBezTo>
                  <a:cubicBezTo>
                    <a:pt x="367" y="408"/>
                    <a:pt x="361" y="408"/>
                    <a:pt x="358" y="411"/>
                  </a:cubicBezTo>
                  <a:close/>
                  <a:moveTo>
                    <a:pt x="144" y="414"/>
                  </a:moveTo>
                  <a:cubicBezTo>
                    <a:pt x="142" y="412"/>
                    <a:pt x="142" y="407"/>
                    <a:pt x="140" y="409"/>
                  </a:cubicBezTo>
                  <a:cubicBezTo>
                    <a:pt x="141" y="410"/>
                    <a:pt x="143" y="414"/>
                    <a:pt x="144" y="414"/>
                  </a:cubicBezTo>
                  <a:close/>
                  <a:moveTo>
                    <a:pt x="328" y="409"/>
                  </a:moveTo>
                  <a:cubicBezTo>
                    <a:pt x="326" y="409"/>
                    <a:pt x="325" y="409"/>
                    <a:pt x="323" y="408"/>
                  </a:cubicBezTo>
                  <a:cubicBezTo>
                    <a:pt x="323" y="410"/>
                    <a:pt x="327" y="410"/>
                    <a:pt x="328" y="409"/>
                  </a:cubicBezTo>
                  <a:close/>
                  <a:moveTo>
                    <a:pt x="146" y="439"/>
                  </a:moveTo>
                  <a:cubicBezTo>
                    <a:pt x="139" y="429"/>
                    <a:pt x="131" y="413"/>
                    <a:pt x="120" y="409"/>
                  </a:cubicBezTo>
                  <a:cubicBezTo>
                    <a:pt x="129" y="419"/>
                    <a:pt x="137" y="430"/>
                    <a:pt x="146" y="439"/>
                  </a:cubicBezTo>
                  <a:close/>
                  <a:moveTo>
                    <a:pt x="271" y="410"/>
                  </a:moveTo>
                  <a:cubicBezTo>
                    <a:pt x="272" y="410"/>
                    <a:pt x="273" y="410"/>
                    <a:pt x="273" y="410"/>
                  </a:cubicBezTo>
                  <a:cubicBezTo>
                    <a:pt x="274" y="408"/>
                    <a:pt x="270" y="408"/>
                    <a:pt x="271" y="410"/>
                  </a:cubicBezTo>
                  <a:close/>
                  <a:moveTo>
                    <a:pt x="298" y="412"/>
                  </a:moveTo>
                  <a:cubicBezTo>
                    <a:pt x="298" y="412"/>
                    <a:pt x="299" y="413"/>
                    <a:pt x="299" y="413"/>
                  </a:cubicBezTo>
                  <a:cubicBezTo>
                    <a:pt x="303" y="413"/>
                    <a:pt x="305" y="414"/>
                    <a:pt x="308" y="414"/>
                  </a:cubicBezTo>
                  <a:cubicBezTo>
                    <a:pt x="311" y="414"/>
                    <a:pt x="309" y="413"/>
                    <a:pt x="307" y="413"/>
                  </a:cubicBezTo>
                  <a:cubicBezTo>
                    <a:pt x="303" y="413"/>
                    <a:pt x="297" y="409"/>
                    <a:pt x="293" y="411"/>
                  </a:cubicBezTo>
                  <a:cubicBezTo>
                    <a:pt x="295" y="411"/>
                    <a:pt x="296" y="412"/>
                    <a:pt x="298" y="412"/>
                  </a:cubicBezTo>
                  <a:close/>
                  <a:moveTo>
                    <a:pt x="380" y="416"/>
                  </a:moveTo>
                  <a:cubicBezTo>
                    <a:pt x="382" y="416"/>
                    <a:pt x="384" y="415"/>
                    <a:pt x="386" y="414"/>
                  </a:cubicBezTo>
                  <a:cubicBezTo>
                    <a:pt x="384" y="413"/>
                    <a:pt x="379" y="414"/>
                    <a:pt x="380" y="416"/>
                  </a:cubicBezTo>
                  <a:close/>
                  <a:moveTo>
                    <a:pt x="76" y="418"/>
                  </a:moveTo>
                  <a:cubicBezTo>
                    <a:pt x="76" y="417"/>
                    <a:pt x="77" y="416"/>
                    <a:pt x="76" y="415"/>
                  </a:cubicBezTo>
                  <a:cubicBezTo>
                    <a:pt x="75" y="416"/>
                    <a:pt x="75" y="412"/>
                    <a:pt x="74" y="415"/>
                  </a:cubicBezTo>
                  <a:cubicBezTo>
                    <a:pt x="75" y="416"/>
                    <a:pt x="74" y="417"/>
                    <a:pt x="76" y="418"/>
                  </a:cubicBezTo>
                  <a:close/>
                  <a:moveTo>
                    <a:pt x="392" y="416"/>
                  </a:moveTo>
                  <a:cubicBezTo>
                    <a:pt x="393" y="416"/>
                    <a:pt x="394" y="417"/>
                    <a:pt x="394" y="417"/>
                  </a:cubicBezTo>
                  <a:cubicBezTo>
                    <a:pt x="394" y="416"/>
                    <a:pt x="395" y="416"/>
                    <a:pt x="395" y="415"/>
                  </a:cubicBezTo>
                  <a:cubicBezTo>
                    <a:pt x="393" y="415"/>
                    <a:pt x="393" y="416"/>
                    <a:pt x="392" y="416"/>
                  </a:cubicBezTo>
                  <a:close/>
                  <a:moveTo>
                    <a:pt x="374" y="418"/>
                  </a:moveTo>
                  <a:cubicBezTo>
                    <a:pt x="375" y="417"/>
                    <a:pt x="378" y="418"/>
                    <a:pt x="378" y="415"/>
                  </a:cubicBezTo>
                  <a:cubicBezTo>
                    <a:pt x="376" y="416"/>
                    <a:pt x="374" y="415"/>
                    <a:pt x="374" y="418"/>
                  </a:cubicBezTo>
                  <a:close/>
                  <a:moveTo>
                    <a:pt x="321" y="416"/>
                  </a:moveTo>
                  <a:cubicBezTo>
                    <a:pt x="320" y="416"/>
                    <a:pt x="320" y="417"/>
                    <a:pt x="321" y="417"/>
                  </a:cubicBezTo>
                  <a:cubicBezTo>
                    <a:pt x="324" y="417"/>
                    <a:pt x="331" y="418"/>
                    <a:pt x="330" y="416"/>
                  </a:cubicBezTo>
                  <a:cubicBezTo>
                    <a:pt x="327" y="417"/>
                    <a:pt x="326" y="416"/>
                    <a:pt x="323" y="416"/>
                  </a:cubicBezTo>
                  <a:cubicBezTo>
                    <a:pt x="322" y="416"/>
                    <a:pt x="321" y="416"/>
                    <a:pt x="321" y="416"/>
                  </a:cubicBezTo>
                  <a:close/>
                  <a:moveTo>
                    <a:pt x="83" y="421"/>
                  </a:moveTo>
                  <a:cubicBezTo>
                    <a:pt x="82" y="419"/>
                    <a:pt x="79" y="418"/>
                    <a:pt x="77" y="416"/>
                  </a:cubicBezTo>
                  <a:cubicBezTo>
                    <a:pt x="75" y="420"/>
                    <a:pt x="83" y="420"/>
                    <a:pt x="83" y="421"/>
                  </a:cubicBezTo>
                  <a:close/>
                  <a:moveTo>
                    <a:pt x="129" y="425"/>
                  </a:moveTo>
                  <a:cubicBezTo>
                    <a:pt x="126" y="424"/>
                    <a:pt x="124" y="418"/>
                    <a:pt x="121" y="418"/>
                  </a:cubicBezTo>
                  <a:cubicBezTo>
                    <a:pt x="122" y="422"/>
                    <a:pt x="127" y="424"/>
                    <a:pt x="129" y="425"/>
                  </a:cubicBezTo>
                  <a:close/>
                  <a:moveTo>
                    <a:pt x="417" y="421"/>
                  </a:moveTo>
                  <a:cubicBezTo>
                    <a:pt x="425" y="421"/>
                    <a:pt x="435" y="421"/>
                    <a:pt x="443" y="419"/>
                  </a:cubicBezTo>
                  <a:cubicBezTo>
                    <a:pt x="436" y="417"/>
                    <a:pt x="422" y="418"/>
                    <a:pt x="417" y="421"/>
                  </a:cubicBezTo>
                  <a:close/>
                  <a:moveTo>
                    <a:pt x="388" y="419"/>
                  </a:moveTo>
                  <a:cubicBezTo>
                    <a:pt x="388" y="417"/>
                    <a:pt x="385" y="419"/>
                    <a:pt x="384" y="418"/>
                  </a:cubicBezTo>
                  <a:cubicBezTo>
                    <a:pt x="383" y="420"/>
                    <a:pt x="386" y="419"/>
                    <a:pt x="388" y="419"/>
                  </a:cubicBezTo>
                  <a:close/>
                  <a:moveTo>
                    <a:pt x="160" y="426"/>
                  </a:moveTo>
                  <a:cubicBezTo>
                    <a:pt x="161" y="425"/>
                    <a:pt x="157" y="424"/>
                    <a:pt x="159" y="422"/>
                  </a:cubicBezTo>
                  <a:cubicBezTo>
                    <a:pt x="155" y="422"/>
                    <a:pt x="155" y="419"/>
                    <a:pt x="152" y="419"/>
                  </a:cubicBezTo>
                  <a:cubicBezTo>
                    <a:pt x="152" y="424"/>
                    <a:pt x="158" y="426"/>
                    <a:pt x="160" y="426"/>
                  </a:cubicBezTo>
                  <a:close/>
                  <a:moveTo>
                    <a:pt x="174" y="427"/>
                  </a:moveTo>
                  <a:cubicBezTo>
                    <a:pt x="182" y="430"/>
                    <a:pt x="188" y="435"/>
                    <a:pt x="196" y="438"/>
                  </a:cubicBezTo>
                  <a:cubicBezTo>
                    <a:pt x="188" y="432"/>
                    <a:pt x="181" y="425"/>
                    <a:pt x="173" y="419"/>
                  </a:cubicBezTo>
                  <a:cubicBezTo>
                    <a:pt x="173" y="422"/>
                    <a:pt x="174" y="425"/>
                    <a:pt x="174" y="427"/>
                  </a:cubicBezTo>
                  <a:close/>
                  <a:moveTo>
                    <a:pt x="347" y="422"/>
                  </a:moveTo>
                  <a:cubicBezTo>
                    <a:pt x="354" y="422"/>
                    <a:pt x="358" y="423"/>
                    <a:pt x="366" y="423"/>
                  </a:cubicBezTo>
                  <a:cubicBezTo>
                    <a:pt x="366" y="421"/>
                    <a:pt x="366" y="420"/>
                    <a:pt x="366" y="419"/>
                  </a:cubicBezTo>
                  <a:cubicBezTo>
                    <a:pt x="360" y="418"/>
                    <a:pt x="352" y="420"/>
                    <a:pt x="347" y="422"/>
                  </a:cubicBezTo>
                  <a:close/>
                  <a:moveTo>
                    <a:pt x="371" y="423"/>
                  </a:moveTo>
                  <a:cubicBezTo>
                    <a:pt x="372" y="421"/>
                    <a:pt x="378" y="423"/>
                    <a:pt x="378" y="421"/>
                  </a:cubicBezTo>
                  <a:cubicBezTo>
                    <a:pt x="375" y="421"/>
                    <a:pt x="371" y="419"/>
                    <a:pt x="371" y="423"/>
                  </a:cubicBezTo>
                  <a:close/>
                  <a:moveTo>
                    <a:pt x="89" y="426"/>
                  </a:moveTo>
                  <a:cubicBezTo>
                    <a:pt x="88" y="424"/>
                    <a:pt x="85" y="422"/>
                    <a:pt x="84" y="423"/>
                  </a:cubicBezTo>
                  <a:cubicBezTo>
                    <a:pt x="86" y="423"/>
                    <a:pt x="86" y="426"/>
                    <a:pt x="89" y="426"/>
                  </a:cubicBezTo>
                  <a:close/>
                  <a:moveTo>
                    <a:pt x="92" y="436"/>
                  </a:moveTo>
                  <a:cubicBezTo>
                    <a:pt x="88" y="431"/>
                    <a:pt x="81" y="425"/>
                    <a:pt x="75" y="424"/>
                  </a:cubicBezTo>
                  <a:cubicBezTo>
                    <a:pt x="80" y="428"/>
                    <a:pt x="88" y="435"/>
                    <a:pt x="92" y="436"/>
                  </a:cubicBezTo>
                  <a:close/>
                  <a:moveTo>
                    <a:pt x="119" y="426"/>
                  </a:moveTo>
                  <a:cubicBezTo>
                    <a:pt x="123" y="428"/>
                    <a:pt x="125" y="431"/>
                    <a:pt x="129" y="432"/>
                  </a:cubicBezTo>
                  <a:cubicBezTo>
                    <a:pt x="126" y="431"/>
                    <a:pt x="122" y="424"/>
                    <a:pt x="119" y="426"/>
                  </a:cubicBezTo>
                  <a:close/>
                  <a:moveTo>
                    <a:pt x="149" y="430"/>
                  </a:moveTo>
                  <a:cubicBezTo>
                    <a:pt x="148" y="429"/>
                    <a:pt x="146" y="425"/>
                    <a:pt x="145" y="426"/>
                  </a:cubicBezTo>
                  <a:cubicBezTo>
                    <a:pt x="147" y="427"/>
                    <a:pt x="146" y="430"/>
                    <a:pt x="149" y="430"/>
                  </a:cubicBezTo>
                  <a:close/>
                  <a:moveTo>
                    <a:pt x="169" y="472"/>
                  </a:moveTo>
                  <a:cubicBezTo>
                    <a:pt x="158" y="453"/>
                    <a:pt x="136" y="442"/>
                    <a:pt x="120" y="431"/>
                  </a:cubicBezTo>
                  <a:cubicBezTo>
                    <a:pt x="136" y="445"/>
                    <a:pt x="152" y="458"/>
                    <a:pt x="169" y="472"/>
                  </a:cubicBezTo>
                  <a:close/>
                  <a:moveTo>
                    <a:pt x="157" y="443"/>
                  </a:moveTo>
                  <a:cubicBezTo>
                    <a:pt x="157" y="438"/>
                    <a:pt x="151" y="436"/>
                    <a:pt x="152" y="432"/>
                  </a:cubicBezTo>
                  <a:cubicBezTo>
                    <a:pt x="151" y="432"/>
                    <a:pt x="150" y="432"/>
                    <a:pt x="149" y="432"/>
                  </a:cubicBezTo>
                  <a:cubicBezTo>
                    <a:pt x="151" y="436"/>
                    <a:pt x="154" y="439"/>
                    <a:pt x="157" y="443"/>
                  </a:cubicBezTo>
                  <a:close/>
                  <a:moveTo>
                    <a:pt x="176" y="464"/>
                  </a:moveTo>
                  <a:cubicBezTo>
                    <a:pt x="185" y="470"/>
                    <a:pt x="193" y="476"/>
                    <a:pt x="203" y="481"/>
                  </a:cubicBezTo>
                  <a:cubicBezTo>
                    <a:pt x="192" y="468"/>
                    <a:pt x="179" y="456"/>
                    <a:pt x="167" y="443"/>
                  </a:cubicBezTo>
                  <a:cubicBezTo>
                    <a:pt x="167" y="442"/>
                    <a:pt x="166" y="442"/>
                    <a:pt x="166" y="440"/>
                  </a:cubicBezTo>
                  <a:cubicBezTo>
                    <a:pt x="162" y="438"/>
                    <a:pt x="159" y="435"/>
                    <a:pt x="155" y="432"/>
                  </a:cubicBezTo>
                  <a:cubicBezTo>
                    <a:pt x="160" y="444"/>
                    <a:pt x="170" y="453"/>
                    <a:pt x="176" y="464"/>
                  </a:cubicBezTo>
                  <a:close/>
                  <a:moveTo>
                    <a:pt x="129" y="445"/>
                  </a:moveTo>
                  <a:cubicBezTo>
                    <a:pt x="125" y="440"/>
                    <a:pt x="119" y="436"/>
                    <a:pt x="113" y="433"/>
                  </a:cubicBezTo>
                  <a:cubicBezTo>
                    <a:pt x="117" y="438"/>
                    <a:pt x="123" y="442"/>
                    <a:pt x="129" y="445"/>
                  </a:cubicBezTo>
                  <a:close/>
                  <a:moveTo>
                    <a:pt x="185" y="449"/>
                  </a:moveTo>
                  <a:cubicBezTo>
                    <a:pt x="181" y="446"/>
                    <a:pt x="174" y="441"/>
                    <a:pt x="169" y="437"/>
                  </a:cubicBezTo>
                  <a:cubicBezTo>
                    <a:pt x="174" y="441"/>
                    <a:pt x="178" y="447"/>
                    <a:pt x="185" y="449"/>
                  </a:cubicBezTo>
                  <a:close/>
                  <a:moveTo>
                    <a:pt x="203" y="509"/>
                  </a:moveTo>
                  <a:cubicBezTo>
                    <a:pt x="200" y="508"/>
                    <a:pt x="199" y="504"/>
                    <a:pt x="196" y="502"/>
                  </a:cubicBezTo>
                  <a:cubicBezTo>
                    <a:pt x="186" y="494"/>
                    <a:pt x="173" y="489"/>
                    <a:pt x="168" y="480"/>
                  </a:cubicBezTo>
                  <a:cubicBezTo>
                    <a:pt x="156" y="471"/>
                    <a:pt x="140" y="459"/>
                    <a:pt x="128" y="449"/>
                  </a:cubicBezTo>
                  <a:cubicBezTo>
                    <a:pt x="124" y="447"/>
                    <a:pt x="117" y="439"/>
                    <a:pt x="115" y="440"/>
                  </a:cubicBezTo>
                  <a:cubicBezTo>
                    <a:pt x="115" y="440"/>
                    <a:pt x="115" y="440"/>
                    <a:pt x="115" y="440"/>
                  </a:cubicBezTo>
                  <a:cubicBezTo>
                    <a:pt x="119" y="445"/>
                    <a:pt x="125" y="449"/>
                    <a:pt x="130" y="454"/>
                  </a:cubicBezTo>
                  <a:cubicBezTo>
                    <a:pt x="134" y="457"/>
                    <a:pt x="139" y="461"/>
                    <a:pt x="143" y="464"/>
                  </a:cubicBezTo>
                  <a:cubicBezTo>
                    <a:pt x="151" y="472"/>
                    <a:pt x="161" y="478"/>
                    <a:pt x="168" y="486"/>
                  </a:cubicBezTo>
                  <a:cubicBezTo>
                    <a:pt x="170" y="488"/>
                    <a:pt x="171" y="491"/>
                    <a:pt x="173" y="492"/>
                  </a:cubicBezTo>
                  <a:cubicBezTo>
                    <a:pt x="179" y="497"/>
                    <a:pt x="186" y="501"/>
                    <a:pt x="193" y="505"/>
                  </a:cubicBezTo>
                  <a:cubicBezTo>
                    <a:pt x="200" y="509"/>
                    <a:pt x="207" y="513"/>
                    <a:pt x="214" y="518"/>
                  </a:cubicBezTo>
                  <a:cubicBezTo>
                    <a:pt x="212" y="513"/>
                    <a:pt x="206" y="512"/>
                    <a:pt x="203" y="509"/>
                  </a:cubicBezTo>
                  <a:close/>
                  <a:moveTo>
                    <a:pt x="162" y="448"/>
                  </a:moveTo>
                  <a:cubicBezTo>
                    <a:pt x="161" y="446"/>
                    <a:pt x="160" y="447"/>
                    <a:pt x="161" y="444"/>
                  </a:cubicBezTo>
                  <a:cubicBezTo>
                    <a:pt x="160" y="445"/>
                    <a:pt x="158" y="442"/>
                    <a:pt x="157" y="444"/>
                  </a:cubicBezTo>
                  <a:cubicBezTo>
                    <a:pt x="158" y="444"/>
                    <a:pt x="158" y="446"/>
                    <a:pt x="159" y="446"/>
                  </a:cubicBezTo>
                  <a:cubicBezTo>
                    <a:pt x="161" y="445"/>
                    <a:pt x="160" y="448"/>
                    <a:pt x="162" y="448"/>
                  </a:cubicBezTo>
                  <a:close/>
                  <a:moveTo>
                    <a:pt x="137" y="452"/>
                  </a:moveTo>
                  <a:cubicBezTo>
                    <a:pt x="138" y="450"/>
                    <a:pt x="134" y="448"/>
                    <a:pt x="134" y="449"/>
                  </a:cubicBezTo>
                  <a:cubicBezTo>
                    <a:pt x="135" y="450"/>
                    <a:pt x="136" y="451"/>
                    <a:pt x="137" y="452"/>
                  </a:cubicBezTo>
                  <a:close/>
                  <a:moveTo>
                    <a:pt x="142" y="455"/>
                  </a:moveTo>
                  <a:cubicBezTo>
                    <a:pt x="141" y="455"/>
                    <a:pt x="141" y="454"/>
                    <a:pt x="141" y="453"/>
                  </a:cubicBezTo>
                  <a:cubicBezTo>
                    <a:pt x="140" y="453"/>
                    <a:pt x="139" y="453"/>
                    <a:pt x="138" y="452"/>
                  </a:cubicBezTo>
                  <a:cubicBezTo>
                    <a:pt x="138" y="454"/>
                    <a:pt x="141" y="456"/>
                    <a:pt x="142" y="455"/>
                  </a:cubicBezTo>
                  <a:close/>
                  <a:moveTo>
                    <a:pt x="171" y="504"/>
                  </a:moveTo>
                  <a:cubicBezTo>
                    <a:pt x="165" y="499"/>
                    <a:pt x="160" y="495"/>
                    <a:pt x="155" y="491"/>
                  </a:cubicBezTo>
                  <a:cubicBezTo>
                    <a:pt x="155" y="490"/>
                    <a:pt x="155" y="490"/>
                    <a:pt x="155" y="489"/>
                  </a:cubicBezTo>
                  <a:cubicBezTo>
                    <a:pt x="154" y="489"/>
                    <a:pt x="154" y="490"/>
                    <a:pt x="153" y="490"/>
                  </a:cubicBezTo>
                  <a:cubicBezTo>
                    <a:pt x="149" y="483"/>
                    <a:pt x="141" y="479"/>
                    <a:pt x="134" y="474"/>
                  </a:cubicBezTo>
                  <a:cubicBezTo>
                    <a:pt x="144" y="486"/>
                    <a:pt x="159" y="496"/>
                    <a:pt x="171" y="504"/>
                  </a:cubicBezTo>
                  <a:close/>
                  <a:moveTo>
                    <a:pt x="204" y="501"/>
                  </a:moveTo>
                  <a:cubicBezTo>
                    <a:pt x="204" y="498"/>
                    <a:pt x="201" y="498"/>
                    <a:pt x="200" y="496"/>
                  </a:cubicBezTo>
                  <a:cubicBezTo>
                    <a:pt x="200" y="499"/>
                    <a:pt x="202" y="500"/>
                    <a:pt x="204" y="501"/>
                  </a:cubicBezTo>
                  <a:close/>
                  <a:moveTo>
                    <a:pt x="190" y="511"/>
                  </a:moveTo>
                  <a:cubicBezTo>
                    <a:pt x="186" y="508"/>
                    <a:pt x="183" y="505"/>
                    <a:pt x="177" y="503"/>
                  </a:cubicBezTo>
                  <a:cubicBezTo>
                    <a:pt x="175" y="503"/>
                    <a:pt x="172" y="498"/>
                    <a:pt x="172" y="500"/>
                  </a:cubicBezTo>
                  <a:cubicBezTo>
                    <a:pt x="177" y="504"/>
                    <a:pt x="183" y="511"/>
                    <a:pt x="190" y="511"/>
                  </a:cubicBezTo>
                  <a:close/>
                  <a:moveTo>
                    <a:pt x="233" y="539"/>
                  </a:moveTo>
                  <a:cubicBezTo>
                    <a:pt x="233" y="539"/>
                    <a:pt x="233" y="539"/>
                    <a:pt x="233" y="539"/>
                  </a:cubicBezTo>
                  <a:moveTo>
                    <a:pt x="250" y="554"/>
                  </a:moveTo>
                  <a:cubicBezTo>
                    <a:pt x="248" y="554"/>
                    <a:pt x="248" y="552"/>
                    <a:pt x="247" y="551"/>
                  </a:cubicBezTo>
                  <a:cubicBezTo>
                    <a:pt x="245" y="552"/>
                    <a:pt x="246" y="552"/>
                    <a:pt x="244" y="551"/>
                  </a:cubicBezTo>
                  <a:cubicBezTo>
                    <a:pt x="245" y="553"/>
                    <a:pt x="248" y="557"/>
                    <a:pt x="250" y="55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sym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58998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nodeType="after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1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1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2" presetClass="entr" presetSubtype="8" fill="hold" nodeType="clickEffect" p14:presetBounceEnd="2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6000">
                                          <p:cBhvr additive="base">
                                            <p:cTn id="1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6000">
                                          <p:cBhvr additive="base">
                                            <p:cTn id="1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5" presetID="2" presetClass="entr" presetSubtype="2" fill="hold" nodeType="afterEffect" p14:presetBounceEnd="2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8000">
                                          <p:cBhvr additive="base">
                                            <p:cTn id="2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8000">
                                          <p:cBhvr additive="base">
                                            <p:cTn id="2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 animBg="1"/>
          <p:bldP spid="2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 animBg="1"/>
          <p:bldP spid="20" grpId="0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8CCC59C8-57AE-4E03-861F-039253CBC9E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此处添加标题文本</a:t>
            </a: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FBBB9DDD-9AAF-4968-8858-1720A7C708C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69" t="4911" r="27021" b="5598"/>
          <a:stretch/>
        </p:blipFill>
        <p:spPr>
          <a:xfrm>
            <a:off x="1491256" y="1447800"/>
            <a:ext cx="2146300" cy="4165600"/>
          </a:xfrm>
          <a:prstGeom prst="rect">
            <a:avLst/>
          </a:prstGeom>
        </p:spPr>
      </p:pic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FFC40CD7-EB58-4C00-BC5F-3AD3AF8C1875}"/>
              </a:ext>
            </a:extLst>
          </p:cNvPr>
          <p:cNvGrpSpPr/>
          <p:nvPr/>
        </p:nvGrpSpPr>
        <p:grpSpPr>
          <a:xfrm>
            <a:off x="4439274" y="2205805"/>
            <a:ext cx="542864" cy="330299"/>
            <a:chOff x="745709" y="1904734"/>
            <a:chExt cx="1123829" cy="683779"/>
          </a:xfrm>
          <a:solidFill>
            <a:schemeClr val="bg1">
              <a:lumMod val="50000"/>
            </a:schemeClr>
          </a:solidFill>
        </p:grpSpPr>
        <p:sp>
          <p:nvSpPr>
            <p:cNvPr id="24" name="Freeform 18">
              <a:extLst>
                <a:ext uri="{FF2B5EF4-FFF2-40B4-BE49-F238E27FC236}">
                  <a16:creationId xmlns:a16="http://schemas.microsoft.com/office/drawing/2014/main" xmlns="" id="{0FF6DDC6-17D2-425D-B9ED-4ADFD52EB48D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745709" y="1904734"/>
              <a:ext cx="473319" cy="683779"/>
            </a:xfrm>
            <a:custGeom>
              <a:avLst/>
              <a:gdLst>
                <a:gd name="T0" fmla="*/ 157 w 657"/>
                <a:gd name="T1" fmla="*/ 35 h 559"/>
                <a:gd name="T2" fmla="*/ 325 w 657"/>
                <a:gd name="T3" fmla="*/ 33 h 559"/>
                <a:gd name="T4" fmla="*/ 488 w 657"/>
                <a:gd name="T5" fmla="*/ 54 h 559"/>
                <a:gd name="T6" fmla="*/ 596 w 657"/>
                <a:gd name="T7" fmla="*/ 107 h 559"/>
                <a:gd name="T8" fmla="*/ 264 w 657"/>
                <a:gd name="T9" fmla="*/ 83 h 559"/>
                <a:gd name="T10" fmla="*/ 349 w 657"/>
                <a:gd name="T11" fmla="*/ 94 h 559"/>
                <a:gd name="T12" fmla="*/ 117 w 657"/>
                <a:gd name="T13" fmla="*/ 104 h 559"/>
                <a:gd name="T14" fmla="*/ 614 w 657"/>
                <a:gd name="T15" fmla="*/ 144 h 559"/>
                <a:gd name="T16" fmla="*/ 279 w 657"/>
                <a:gd name="T17" fmla="*/ 119 h 559"/>
                <a:gd name="T18" fmla="*/ 459 w 657"/>
                <a:gd name="T19" fmla="*/ 138 h 559"/>
                <a:gd name="T20" fmla="*/ 55 w 657"/>
                <a:gd name="T21" fmla="*/ 135 h 559"/>
                <a:gd name="T22" fmla="*/ 93 w 657"/>
                <a:gd name="T23" fmla="*/ 138 h 559"/>
                <a:gd name="T24" fmla="*/ 75 w 657"/>
                <a:gd name="T25" fmla="*/ 142 h 559"/>
                <a:gd name="T26" fmla="*/ 134 w 657"/>
                <a:gd name="T27" fmla="*/ 147 h 559"/>
                <a:gd name="T28" fmla="*/ 206 w 657"/>
                <a:gd name="T29" fmla="*/ 155 h 559"/>
                <a:gd name="T30" fmla="*/ 87 w 657"/>
                <a:gd name="T31" fmla="*/ 164 h 559"/>
                <a:gd name="T32" fmla="*/ 104 w 657"/>
                <a:gd name="T33" fmla="*/ 169 h 559"/>
                <a:gd name="T34" fmla="*/ 549 w 657"/>
                <a:gd name="T35" fmla="*/ 184 h 559"/>
                <a:gd name="T36" fmla="*/ 161 w 657"/>
                <a:gd name="T37" fmla="*/ 175 h 559"/>
                <a:gd name="T38" fmla="*/ 533 w 657"/>
                <a:gd name="T39" fmla="*/ 178 h 559"/>
                <a:gd name="T40" fmla="*/ 51 w 657"/>
                <a:gd name="T41" fmla="*/ 186 h 559"/>
                <a:gd name="T42" fmla="*/ 110 w 657"/>
                <a:gd name="T43" fmla="*/ 191 h 559"/>
                <a:gd name="T44" fmla="*/ 333 w 657"/>
                <a:gd name="T45" fmla="*/ 192 h 559"/>
                <a:gd name="T46" fmla="*/ 626 w 657"/>
                <a:gd name="T47" fmla="*/ 204 h 559"/>
                <a:gd name="T48" fmla="*/ 273 w 657"/>
                <a:gd name="T49" fmla="*/ 204 h 559"/>
                <a:gd name="T50" fmla="*/ 566 w 657"/>
                <a:gd name="T51" fmla="*/ 212 h 559"/>
                <a:gd name="T52" fmla="*/ 145 w 657"/>
                <a:gd name="T53" fmla="*/ 215 h 559"/>
                <a:gd name="T54" fmla="*/ 292 w 657"/>
                <a:gd name="T55" fmla="*/ 216 h 559"/>
                <a:gd name="T56" fmla="*/ 573 w 657"/>
                <a:gd name="T57" fmla="*/ 226 h 559"/>
                <a:gd name="T58" fmla="*/ 329 w 657"/>
                <a:gd name="T59" fmla="*/ 234 h 559"/>
                <a:gd name="T60" fmla="*/ 131 w 657"/>
                <a:gd name="T61" fmla="*/ 231 h 559"/>
                <a:gd name="T62" fmla="*/ 507 w 657"/>
                <a:gd name="T63" fmla="*/ 240 h 559"/>
                <a:gd name="T64" fmla="*/ 600 w 657"/>
                <a:gd name="T65" fmla="*/ 268 h 559"/>
                <a:gd name="T66" fmla="*/ 540 w 657"/>
                <a:gd name="T67" fmla="*/ 249 h 559"/>
                <a:gd name="T68" fmla="*/ 509 w 657"/>
                <a:gd name="T69" fmla="*/ 260 h 559"/>
                <a:gd name="T70" fmla="*/ 406 w 657"/>
                <a:gd name="T71" fmla="*/ 257 h 559"/>
                <a:gd name="T72" fmla="*/ 372 w 657"/>
                <a:gd name="T73" fmla="*/ 260 h 559"/>
                <a:gd name="T74" fmla="*/ 246 w 657"/>
                <a:gd name="T75" fmla="*/ 270 h 559"/>
                <a:gd name="T76" fmla="*/ 152 w 657"/>
                <a:gd name="T77" fmla="*/ 274 h 559"/>
                <a:gd name="T78" fmla="*/ 507 w 657"/>
                <a:gd name="T79" fmla="*/ 280 h 559"/>
                <a:gd name="T80" fmla="*/ 189 w 657"/>
                <a:gd name="T81" fmla="*/ 283 h 559"/>
                <a:gd name="T82" fmla="*/ 314 w 657"/>
                <a:gd name="T83" fmla="*/ 285 h 559"/>
                <a:gd name="T84" fmla="*/ 504 w 657"/>
                <a:gd name="T85" fmla="*/ 289 h 559"/>
                <a:gd name="T86" fmla="*/ 479 w 657"/>
                <a:gd name="T87" fmla="*/ 294 h 559"/>
                <a:gd name="T88" fmla="*/ 483 w 657"/>
                <a:gd name="T89" fmla="*/ 300 h 559"/>
                <a:gd name="T90" fmla="*/ 485 w 657"/>
                <a:gd name="T91" fmla="*/ 312 h 559"/>
                <a:gd name="T92" fmla="*/ 409 w 657"/>
                <a:gd name="T93" fmla="*/ 314 h 559"/>
                <a:gd name="T94" fmla="*/ 269 w 657"/>
                <a:gd name="T95" fmla="*/ 318 h 559"/>
                <a:gd name="T96" fmla="*/ 460 w 657"/>
                <a:gd name="T97" fmla="*/ 323 h 559"/>
                <a:gd name="T98" fmla="*/ 387 w 657"/>
                <a:gd name="T99" fmla="*/ 334 h 559"/>
                <a:gd name="T100" fmla="*/ 67 w 657"/>
                <a:gd name="T101" fmla="*/ 334 h 559"/>
                <a:gd name="T102" fmla="*/ 50 w 657"/>
                <a:gd name="T103" fmla="*/ 338 h 559"/>
                <a:gd name="T104" fmla="*/ 410 w 657"/>
                <a:gd name="T105" fmla="*/ 351 h 559"/>
                <a:gd name="T106" fmla="*/ 157 w 657"/>
                <a:gd name="T107" fmla="*/ 363 h 559"/>
                <a:gd name="T108" fmla="*/ 315 w 657"/>
                <a:gd name="T109" fmla="*/ 358 h 559"/>
                <a:gd name="T110" fmla="*/ 321 w 657"/>
                <a:gd name="T111" fmla="*/ 364 h 559"/>
                <a:gd name="T112" fmla="*/ 232 w 657"/>
                <a:gd name="T113" fmla="*/ 367 h 559"/>
                <a:gd name="T114" fmla="*/ 101 w 657"/>
                <a:gd name="T115" fmla="*/ 391 h 559"/>
                <a:gd name="T116" fmla="*/ 402 w 657"/>
                <a:gd name="T117" fmla="*/ 382 h 559"/>
                <a:gd name="T118" fmla="*/ 72 w 657"/>
                <a:gd name="T119" fmla="*/ 403 h 559"/>
                <a:gd name="T120" fmla="*/ 157 w 657"/>
                <a:gd name="T121" fmla="*/ 399 h 559"/>
                <a:gd name="T122" fmla="*/ 392 w 657"/>
                <a:gd name="T123" fmla="*/ 416 h 559"/>
                <a:gd name="T124" fmla="*/ 115 w 657"/>
                <a:gd name="T125" fmla="*/ 440 h 559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657"/>
                <a:gd name="T190" fmla="*/ 0 h 559"/>
                <a:gd name="T191" fmla="*/ 657 w 657"/>
                <a:gd name="T192" fmla="*/ 559 h 559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657" h="559">
                  <a:moveTo>
                    <a:pt x="185" y="393"/>
                  </a:moveTo>
                  <a:cubicBezTo>
                    <a:pt x="192" y="400"/>
                    <a:pt x="207" y="406"/>
                    <a:pt x="216" y="414"/>
                  </a:cubicBezTo>
                  <a:cubicBezTo>
                    <a:pt x="214" y="422"/>
                    <a:pt x="205" y="412"/>
                    <a:pt x="200" y="411"/>
                  </a:cubicBezTo>
                  <a:cubicBezTo>
                    <a:pt x="199" y="412"/>
                    <a:pt x="200" y="414"/>
                    <a:pt x="199" y="414"/>
                  </a:cubicBezTo>
                  <a:cubicBezTo>
                    <a:pt x="190" y="412"/>
                    <a:pt x="187" y="402"/>
                    <a:pt x="179" y="401"/>
                  </a:cubicBezTo>
                  <a:cubicBezTo>
                    <a:pt x="182" y="407"/>
                    <a:pt x="191" y="411"/>
                    <a:pt x="198" y="417"/>
                  </a:cubicBezTo>
                  <a:cubicBezTo>
                    <a:pt x="203" y="421"/>
                    <a:pt x="211" y="427"/>
                    <a:pt x="209" y="433"/>
                  </a:cubicBezTo>
                  <a:cubicBezTo>
                    <a:pt x="201" y="432"/>
                    <a:pt x="193" y="425"/>
                    <a:pt x="185" y="421"/>
                  </a:cubicBezTo>
                  <a:cubicBezTo>
                    <a:pt x="186" y="426"/>
                    <a:pt x="195" y="430"/>
                    <a:pt x="198" y="435"/>
                  </a:cubicBezTo>
                  <a:cubicBezTo>
                    <a:pt x="202" y="438"/>
                    <a:pt x="212" y="442"/>
                    <a:pt x="209" y="449"/>
                  </a:cubicBezTo>
                  <a:cubicBezTo>
                    <a:pt x="199" y="446"/>
                    <a:pt x="188" y="438"/>
                    <a:pt x="177" y="434"/>
                  </a:cubicBezTo>
                  <a:cubicBezTo>
                    <a:pt x="186" y="441"/>
                    <a:pt x="193" y="449"/>
                    <a:pt x="202" y="455"/>
                  </a:cubicBezTo>
                  <a:cubicBezTo>
                    <a:pt x="203" y="464"/>
                    <a:pt x="214" y="465"/>
                    <a:pt x="214" y="474"/>
                  </a:cubicBezTo>
                  <a:cubicBezTo>
                    <a:pt x="213" y="474"/>
                    <a:pt x="213" y="475"/>
                    <a:pt x="213" y="475"/>
                  </a:cubicBezTo>
                  <a:cubicBezTo>
                    <a:pt x="206" y="472"/>
                    <a:pt x="202" y="464"/>
                    <a:pt x="194" y="464"/>
                  </a:cubicBezTo>
                  <a:cubicBezTo>
                    <a:pt x="201" y="475"/>
                    <a:pt x="215" y="482"/>
                    <a:pt x="217" y="496"/>
                  </a:cubicBezTo>
                  <a:cubicBezTo>
                    <a:pt x="213" y="497"/>
                    <a:pt x="209" y="492"/>
                    <a:pt x="206" y="490"/>
                  </a:cubicBezTo>
                  <a:cubicBezTo>
                    <a:pt x="202" y="487"/>
                    <a:pt x="199" y="484"/>
                    <a:pt x="195" y="482"/>
                  </a:cubicBezTo>
                  <a:cubicBezTo>
                    <a:pt x="197" y="485"/>
                    <a:pt x="203" y="489"/>
                    <a:pt x="207" y="493"/>
                  </a:cubicBezTo>
                  <a:cubicBezTo>
                    <a:pt x="207" y="495"/>
                    <a:pt x="206" y="495"/>
                    <a:pt x="206" y="496"/>
                  </a:cubicBezTo>
                  <a:cubicBezTo>
                    <a:pt x="214" y="502"/>
                    <a:pt x="220" y="510"/>
                    <a:pt x="227" y="517"/>
                  </a:cubicBezTo>
                  <a:cubicBezTo>
                    <a:pt x="227" y="519"/>
                    <a:pt x="225" y="519"/>
                    <a:pt x="225" y="521"/>
                  </a:cubicBezTo>
                  <a:cubicBezTo>
                    <a:pt x="230" y="527"/>
                    <a:pt x="237" y="530"/>
                    <a:pt x="240" y="537"/>
                  </a:cubicBezTo>
                  <a:cubicBezTo>
                    <a:pt x="239" y="539"/>
                    <a:pt x="236" y="539"/>
                    <a:pt x="234" y="540"/>
                  </a:cubicBezTo>
                  <a:cubicBezTo>
                    <a:pt x="241" y="542"/>
                    <a:pt x="249" y="542"/>
                    <a:pt x="253" y="547"/>
                  </a:cubicBezTo>
                  <a:cubicBezTo>
                    <a:pt x="253" y="551"/>
                    <a:pt x="249" y="552"/>
                    <a:pt x="251" y="556"/>
                  </a:cubicBezTo>
                  <a:cubicBezTo>
                    <a:pt x="241" y="559"/>
                    <a:pt x="234" y="550"/>
                    <a:pt x="227" y="546"/>
                  </a:cubicBezTo>
                  <a:cubicBezTo>
                    <a:pt x="223" y="547"/>
                    <a:pt x="221" y="545"/>
                    <a:pt x="220" y="543"/>
                  </a:cubicBezTo>
                  <a:cubicBezTo>
                    <a:pt x="215" y="542"/>
                    <a:pt x="208" y="543"/>
                    <a:pt x="206" y="538"/>
                  </a:cubicBezTo>
                  <a:cubicBezTo>
                    <a:pt x="206" y="536"/>
                    <a:pt x="206" y="535"/>
                    <a:pt x="208" y="536"/>
                  </a:cubicBezTo>
                  <a:cubicBezTo>
                    <a:pt x="204" y="531"/>
                    <a:pt x="194" y="530"/>
                    <a:pt x="192" y="523"/>
                  </a:cubicBezTo>
                  <a:cubicBezTo>
                    <a:pt x="190" y="521"/>
                    <a:pt x="191" y="524"/>
                    <a:pt x="188" y="523"/>
                  </a:cubicBezTo>
                  <a:cubicBezTo>
                    <a:pt x="170" y="507"/>
                    <a:pt x="149" y="493"/>
                    <a:pt x="129" y="477"/>
                  </a:cubicBezTo>
                  <a:cubicBezTo>
                    <a:pt x="133" y="485"/>
                    <a:pt x="143" y="490"/>
                    <a:pt x="148" y="498"/>
                  </a:cubicBezTo>
                  <a:cubicBezTo>
                    <a:pt x="139" y="495"/>
                    <a:pt x="130" y="486"/>
                    <a:pt x="124" y="478"/>
                  </a:cubicBezTo>
                  <a:cubicBezTo>
                    <a:pt x="118" y="473"/>
                    <a:pt x="112" y="466"/>
                    <a:pt x="104" y="462"/>
                  </a:cubicBezTo>
                  <a:cubicBezTo>
                    <a:pt x="103" y="458"/>
                    <a:pt x="103" y="459"/>
                    <a:pt x="100" y="458"/>
                  </a:cubicBezTo>
                  <a:cubicBezTo>
                    <a:pt x="99" y="454"/>
                    <a:pt x="92" y="452"/>
                    <a:pt x="92" y="448"/>
                  </a:cubicBezTo>
                  <a:cubicBezTo>
                    <a:pt x="92" y="451"/>
                    <a:pt x="86" y="444"/>
                    <a:pt x="87" y="442"/>
                  </a:cubicBezTo>
                  <a:cubicBezTo>
                    <a:pt x="72" y="431"/>
                    <a:pt x="61" y="416"/>
                    <a:pt x="49" y="402"/>
                  </a:cubicBezTo>
                  <a:cubicBezTo>
                    <a:pt x="44" y="395"/>
                    <a:pt x="35" y="389"/>
                    <a:pt x="36" y="379"/>
                  </a:cubicBezTo>
                  <a:cubicBezTo>
                    <a:pt x="41" y="380"/>
                    <a:pt x="44" y="383"/>
                    <a:pt x="48" y="385"/>
                  </a:cubicBezTo>
                  <a:cubicBezTo>
                    <a:pt x="47" y="381"/>
                    <a:pt x="40" y="382"/>
                    <a:pt x="41" y="376"/>
                  </a:cubicBezTo>
                  <a:cubicBezTo>
                    <a:pt x="40" y="374"/>
                    <a:pt x="43" y="374"/>
                    <a:pt x="44" y="374"/>
                  </a:cubicBezTo>
                  <a:cubicBezTo>
                    <a:pt x="41" y="358"/>
                    <a:pt x="26" y="352"/>
                    <a:pt x="23" y="335"/>
                  </a:cubicBezTo>
                  <a:cubicBezTo>
                    <a:pt x="22" y="333"/>
                    <a:pt x="20" y="333"/>
                    <a:pt x="19" y="331"/>
                  </a:cubicBezTo>
                  <a:cubicBezTo>
                    <a:pt x="22" y="324"/>
                    <a:pt x="16" y="317"/>
                    <a:pt x="16" y="310"/>
                  </a:cubicBezTo>
                  <a:cubicBezTo>
                    <a:pt x="14" y="307"/>
                    <a:pt x="10" y="306"/>
                    <a:pt x="10" y="301"/>
                  </a:cubicBezTo>
                  <a:cubicBezTo>
                    <a:pt x="10" y="299"/>
                    <a:pt x="12" y="299"/>
                    <a:pt x="14" y="299"/>
                  </a:cubicBezTo>
                  <a:cubicBezTo>
                    <a:pt x="17" y="285"/>
                    <a:pt x="0" y="285"/>
                    <a:pt x="3" y="275"/>
                  </a:cubicBezTo>
                  <a:cubicBezTo>
                    <a:pt x="6" y="275"/>
                    <a:pt x="8" y="276"/>
                    <a:pt x="10" y="276"/>
                  </a:cubicBezTo>
                  <a:cubicBezTo>
                    <a:pt x="11" y="272"/>
                    <a:pt x="12" y="266"/>
                    <a:pt x="10" y="263"/>
                  </a:cubicBezTo>
                  <a:cubicBezTo>
                    <a:pt x="9" y="258"/>
                    <a:pt x="1" y="257"/>
                    <a:pt x="2" y="251"/>
                  </a:cubicBezTo>
                  <a:cubicBezTo>
                    <a:pt x="5" y="250"/>
                    <a:pt x="6" y="250"/>
                    <a:pt x="10" y="251"/>
                  </a:cubicBezTo>
                  <a:cubicBezTo>
                    <a:pt x="10" y="249"/>
                    <a:pt x="11" y="244"/>
                    <a:pt x="10" y="242"/>
                  </a:cubicBezTo>
                  <a:cubicBezTo>
                    <a:pt x="9" y="239"/>
                    <a:pt x="5" y="239"/>
                    <a:pt x="5" y="234"/>
                  </a:cubicBezTo>
                  <a:cubicBezTo>
                    <a:pt x="7" y="232"/>
                    <a:pt x="9" y="231"/>
                    <a:pt x="13" y="232"/>
                  </a:cubicBezTo>
                  <a:cubicBezTo>
                    <a:pt x="14" y="219"/>
                    <a:pt x="15" y="206"/>
                    <a:pt x="19" y="195"/>
                  </a:cubicBezTo>
                  <a:cubicBezTo>
                    <a:pt x="17" y="193"/>
                    <a:pt x="15" y="192"/>
                    <a:pt x="14" y="189"/>
                  </a:cubicBezTo>
                  <a:cubicBezTo>
                    <a:pt x="15" y="187"/>
                    <a:pt x="17" y="185"/>
                    <a:pt x="21" y="186"/>
                  </a:cubicBezTo>
                  <a:cubicBezTo>
                    <a:pt x="24" y="173"/>
                    <a:pt x="27" y="162"/>
                    <a:pt x="28" y="150"/>
                  </a:cubicBezTo>
                  <a:cubicBezTo>
                    <a:pt x="32" y="143"/>
                    <a:pt x="32" y="136"/>
                    <a:pt x="36" y="130"/>
                  </a:cubicBezTo>
                  <a:cubicBezTo>
                    <a:pt x="39" y="126"/>
                    <a:pt x="43" y="123"/>
                    <a:pt x="45" y="119"/>
                  </a:cubicBezTo>
                  <a:cubicBezTo>
                    <a:pt x="52" y="110"/>
                    <a:pt x="54" y="103"/>
                    <a:pt x="63" y="97"/>
                  </a:cubicBezTo>
                  <a:cubicBezTo>
                    <a:pt x="62" y="95"/>
                    <a:pt x="59" y="94"/>
                    <a:pt x="59" y="90"/>
                  </a:cubicBezTo>
                  <a:cubicBezTo>
                    <a:pt x="62" y="88"/>
                    <a:pt x="68" y="88"/>
                    <a:pt x="71" y="90"/>
                  </a:cubicBezTo>
                  <a:cubicBezTo>
                    <a:pt x="77" y="86"/>
                    <a:pt x="83" y="83"/>
                    <a:pt x="90" y="80"/>
                  </a:cubicBezTo>
                  <a:cubicBezTo>
                    <a:pt x="96" y="78"/>
                    <a:pt x="100" y="74"/>
                    <a:pt x="105" y="69"/>
                  </a:cubicBezTo>
                  <a:cubicBezTo>
                    <a:pt x="112" y="63"/>
                    <a:pt x="120" y="58"/>
                    <a:pt x="129" y="52"/>
                  </a:cubicBezTo>
                  <a:cubicBezTo>
                    <a:pt x="136" y="47"/>
                    <a:pt x="143" y="44"/>
                    <a:pt x="151" y="38"/>
                  </a:cubicBezTo>
                  <a:cubicBezTo>
                    <a:pt x="153" y="39"/>
                    <a:pt x="153" y="37"/>
                    <a:pt x="155" y="38"/>
                  </a:cubicBezTo>
                  <a:cubicBezTo>
                    <a:pt x="156" y="37"/>
                    <a:pt x="157" y="37"/>
                    <a:pt x="157" y="35"/>
                  </a:cubicBezTo>
                  <a:cubicBezTo>
                    <a:pt x="165" y="35"/>
                    <a:pt x="172" y="28"/>
                    <a:pt x="182" y="27"/>
                  </a:cubicBezTo>
                  <a:cubicBezTo>
                    <a:pt x="200" y="19"/>
                    <a:pt x="222" y="16"/>
                    <a:pt x="242" y="11"/>
                  </a:cubicBezTo>
                  <a:cubicBezTo>
                    <a:pt x="338" y="0"/>
                    <a:pt x="445" y="8"/>
                    <a:pt x="518" y="46"/>
                  </a:cubicBezTo>
                  <a:cubicBezTo>
                    <a:pt x="541" y="54"/>
                    <a:pt x="557" y="67"/>
                    <a:pt x="574" y="80"/>
                  </a:cubicBezTo>
                  <a:cubicBezTo>
                    <a:pt x="585" y="89"/>
                    <a:pt x="594" y="96"/>
                    <a:pt x="601" y="106"/>
                  </a:cubicBezTo>
                  <a:cubicBezTo>
                    <a:pt x="604" y="110"/>
                    <a:pt x="605" y="115"/>
                    <a:pt x="609" y="119"/>
                  </a:cubicBezTo>
                  <a:cubicBezTo>
                    <a:pt x="615" y="126"/>
                    <a:pt x="623" y="131"/>
                    <a:pt x="629" y="139"/>
                  </a:cubicBezTo>
                  <a:cubicBezTo>
                    <a:pt x="634" y="146"/>
                    <a:pt x="638" y="153"/>
                    <a:pt x="643" y="161"/>
                  </a:cubicBezTo>
                  <a:cubicBezTo>
                    <a:pt x="656" y="184"/>
                    <a:pt x="657" y="213"/>
                    <a:pt x="648" y="238"/>
                  </a:cubicBezTo>
                  <a:cubicBezTo>
                    <a:pt x="646" y="238"/>
                    <a:pt x="648" y="241"/>
                    <a:pt x="645" y="241"/>
                  </a:cubicBezTo>
                  <a:cubicBezTo>
                    <a:pt x="645" y="243"/>
                    <a:pt x="644" y="245"/>
                    <a:pt x="644" y="247"/>
                  </a:cubicBezTo>
                  <a:cubicBezTo>
                    <a:pt x="644" y="249"/>
                    <a:pt x="643" y="248"/>
                    <a:pt x="642" y="248"/>
                  </a:cubicBezTo>
                  <a:cubicBezTo>
                    <a:pt x="644" y="255"/>
                    <a:pt x="639" y="265"/>
                    <a:pt x="638" y="274"/>
                  </a:cubicBezTo>
                  <a:cubicBezTo>
                    <a:pt x="637" y="273"/>
                    <a:pt x="637" y="271"/>
                    <a:pt x="636" y="271"/>
                  </a:cubicBezTo>
                  <a:cubicBezTo>
                    <a:pt x="634" y="273"/>
                    <a:pt x="638" y="273"/>
                    <a:pt x="637" y="275"/>
                  </a:cubicBezTo>
                  <a:cubicBezTo>
                    <a:pt x="631" y="294"/>
                    <a:pt x="623" y="311"/>
                    <a:pt x="614" y="327"/>
                  </a:cubicBezTo>
                  <a:cubicBezTo>
                    <a:pt x="613" y="327"/>
                    <a:pt x="611" y="327"/>
                    <a:pt x="611" y="326"/>
                  </a:cubicBezTo>
                  <a:cubicBezTo>
                    <a:pt x="598" y="339"/>
                    <a:pt x="587" y="359"/>
                    <a:pt x="572" y="371"/>
                  </a:cubicBezTo>
                  <a:cubicBezTo>
                    <a:pt x="556" y="385"/>
                    <a:pt x="539" y="396"/>
                    <a:pt x="521" y="409"/>
                  </a:cubicBezTo>
                  <a:cubicBezTo>
                    <a:pt x="511" y="411"/>
                    <a:pt x="502" y="419"/>
                    <a:pt x="490" y="415"/>
                  </a:cubicBezTo>
                  <a:cubicBezTo>
                    <a:pt x="463" y="424"/>
                    <a:pt x="433" y="423"/>
                    <a:pt x="402" y="423"/>
                  </a:cubicBezTo>
                  <a:cubicBezTo>
                    <a:pt x="388" y="423"/>
                    <a:pt x="374" y="427"/>
                    <a:pt x="360" y="427"/>
                  </a:cubicBezTo>
                  <a:cubicBezTo>
                    <a:pt x="334" y="428"/>
                    <a:pt x="311" y="423"/>
                    <a:pt x="289" y="418"/>
                  </a:cubicBezTo>
                  <a:cubicBezTo>
                    <a:pt x="286" y="422"/>
                    <a:pt x="285" y="427"/>
                    <a:pt x="281" y="429"/>
                  </a:cubicBezTo>
                  <a:cubicBezTo>
                    <a:pt x="275" y="428"/>
                    <a:pt x="279" y="422"/>
                    <a:pt x="281" y="419"/>
                  </a:cubicBezTo>
                  <a:cubicBezTo>
                    <a:pt x="265" y="414"/>
                    <a:pt x="248" y="414"/>
                    <a:pt x="230" y="409"/>
                  </a:cubicBezTo>
                  <a:cubicBezTo>
                    <a:pt x="230" y="412"/>
                    <a:pt x="237" y="413"/>
                    <a:pt x="237" y="418"/>
                  </a:cubicBezTo>
                  <a:cubicBezTo>
                    <a:pt x="232" y="421"/>
                    <a:pt x="228" y="416"/>
                    <a:pt x="224" y="413"/>
                  </a:cubicBezTo>
                  <a:cubicBezTo>
                    <a:pt x="216" y="409"/>
                    <a:pt x="208" y="404"/>
                    <a:pt x="199" y="399"/>
                  </a:cubicBezTo>
                  <a:cubicBezTo>
                    <a:pt x="195" y="397"/>
                    <a:pt x="190" y="395"/>
                    <a:pt x="185" y="393"/>
                  </a:cubicBezTo>
                  <a:close/>
                  <a:moveTo>
                    <a:pt x="481" y="34"/>
                  </a:moveTo>
                  <a:cubicBezTo>
                    <a:pt x="446" y="23"/>
                    <a:pt x="408" y="15"/>
                    <a:pt x="368" y="12"/>
                  </a:cubicBezTo>
                  <a:cubicBezTo>
                    <a:pt x="307" y="8"/>
                    <a:pt x="244" y="10"/>
                    <a:pt x="191" y="27"/>
                  </a:cubicBezTo>
                  <a:cubicBezTo>
                    <a:pt x="164" y="37"/>
                    <a:pt x="137" y="49"/>
                    <a:pt x="117" y="65"/>
                  </a:cubicBezTo>
                  <a:cubicBezTo>
                    <a:pt x="115" y="66"/>
                    <a:pt x="111" y="67"/>
                    <a:pt x="112" y="70"/>
                  </a:cubicBezTo>
                  <a:cubicBezTo>
                    <a:pt x="113" y="70"/>
                    <a:pt x="117" y="70"/>
                    <a:pt x="119" y="71"/>
                  </a:cubicBezTo>
                  <a:cubicBezTo>
                    <a:pt x="125" y="65"/>
                    <a:pt x="135" y="63"/>
                    <a:pt x="143" y="59"/>
                  </a:cubicBezTo>
                  <a:cubicBezTo>
                    <a:pt x="159" y="32"/>
                    <a:pt x="203" y="32"/>
                    <a:pt x="237" y="32"/>
                  </a:cubicBezTo>
                  <a:cubicBezTo>
                    <a:pt x="247" y="32"/>
                    <a:pt x="261" y="29"/>
                    <a:pt x="272" y="29"/>
                  </a:cubicBezTo>
                  <a:cubicBezTo>
                    <a:pt x="272" y="26"/>
                    <a:pt x="267" y="26"/>
                    <a:pt x="269" y="21"/>
                  </a:cubicBezTo>
                  <a:cubicBezTo>
                    <a:pt x="270" y="15"/>
                    <a:pt x="282" y="19"/>
                    <a:pt x="287" y="21"/>
                  </a:cubicBezTo>
                  <a:cubicBezTo>
                    <a:pt x="295" y="23"/>
                    <a:pt x="300" y="26"/>
                    <a:pt x="307" y="28"/>
                  </a:cubicBezTo>
                  <a:cubicBezTo>
                    <a:pt x="313" y="29"/>
                    <a:pt x="327" y="26"/>
                    <a:pt x="334" y="28"/>
                  </a:cubicBezTo>
                  <a:cubicBezTo>
                    <a:pt x="330" y="24"/>
                    <a:pt x="324" y="20"/>
                    <a:pt x="324" y="14"/>
                  </a:cubicBezTo>
                  <a:cubicBezTo>
                    <a:pt x="334" y="7"/>
                    <a:pt x="349" y="19"/>
                    <a:pt x="360" y="23"/>
                  </a:cubicBezTo>
                  <a:cubicBezTo>
                    <a:pt x="366" y="26"/>
                    <a:pt x="371" y="27"/>
                    <a:pt x="375" y="28"/>
                  </a:cubicBezTo>
                  <a:cubicBezTo>
                    <a:pt x="372" y="25"/>
                    <a:pt x="367" y="24"/>
                    <a:pt x="367" y="17"/>
                  </a:cubicBezTo>
                  <a:cubicBezTo>
                    <a:pt x="373" y="13"/>
                    <a:pt x="377" y="17"/>
                    <a:pt x="383" y="20"/>
                  </a:cubicBezTo>
                  <a:cubicBezTo>
                    <a:pt x="392" y="24"/>
                    <a:pt x="407" y="27"/>
                    <a:pt x="413" y="33"/>
                  </a:cubicBezTo>
                  <a:cubicBezTo>
                    <a:pt x="418" y="33"/>
                    <a:pt x="420" y="34"/>
                    <a:pt x="425" y="34"/>
                  </a:cubicBezTo>
                  <a:cubicBezTo>
                    <a:pt x="424" y="32"/>
                    <a:pt x="423" y="29"/>
                    <a:pt x="422" y="27"/>
                  </a:cubicBezTo>
                  <a:cubicBezTo>
                    <a:pt x="424" y="25"/>
                    <a:pt x="426" y="25"/>
                    <a:pt x="428" y="23"/>
                  </a:cubicBezTo>
                  <a:cubicBezTo>
                    <a:pt x="453" y="30"/>
                    <a:pt x="471" y="45"/>
                    <a:pt x="493" y="50"/>
                  </a:cubicBezTo>
                  <a:cubicBezTo>
                    <a:pt x="493" y="47"/>
                    <a:pt x="491" y="47"/>
                    <a:pt x="492" y="44"/>
                  </a:cubicBezTo>
                  <a:cubicBezTo>
                    <a:pt x="492" y="42"/>
                    <a:pt x="495" y="42"/>
                    <a:pt x="496" y="40"/>
                  </a:cubicBezTo>
                  <a:cubicBezTo>
                    <a:pt x="490" y="38"/>
                    <a:pt x="485" y="37"/>
                    <a:pt x="481" y="34"/>
                  </a:cubicBezTo>
                  <a:close/>
                  <a:moveTo>
                    <a:pt x="330" y="18"/>
                  </a:moveTo>
                  <a:cubicBezTo>
                    <a:pt x="333" y="21"/>
                    <a:pt x="335" y="26"/>
                    <a:pt x="340" y="28"/>
                  </a:cubicBezTo>
                  <a:cubicBezTo>
                    <a:pt x="347" y="31"/>
                    <a:pt x="360" y="26"/>
                    <a:pt x="367" y="29"/>
                  </a:cubicBezTo>
                  <a:cubicBezTo>
                    <a:pt x="357" y="24"/>
                    <a:pt x="344" y="16"/>
                    <a:pt x="330" y="18"/>
                  </a:cubicBezTo>
                  <a:close/>
                  <a:moveTo>
                    <a:pt x="374" y="22"/>
                  </a:moveTo>
                  <a:cubicBezTo>
                    <a:pt x="379" y="28"/>
                    <a:pt x="397" y="37"/>
                    <a:pt x="408" y="32"/>
                  </a:cubicBezTo>
                  <a:cubicBezTo>
                    <a:pt x="398" y="29"/>
                    <a:pt x="387" y="20"/>
                    <a:pt x="374" y="22"/>
                  </a:cubicBezTo>
                  <a:close/>
                  <a:moveTo>
                    <a:pt x="274" y="25"/>
                  </a:moveTo>
                  <a:cubicBezTo>
                    <a:pt x="277" y="30"/>
                    <a:pt x="289" y="29"/>
                    <a:pt x="294" y="25"/>
                  </a:cubicBezTo>
                  <a:cubicBezTo>
                    <a:pt x="288" y="25"/>
                    <a:pt x="277" y="22"/>
                    <a:pt x="274" y="25"/>
                  </a:cubicBezTo>
                  <a:close/>
                  <a:moveTo>
                    <a:pt x="428" y="30"/>
                  </a:moveTo>
                  <a:cubicBezTo>
                    <a:pt x="429" y="35"/>
                    <a:pt x="433" y="34"/>
                    <a:pt x="437" y="35"/>
                  </a:cubicBezTo>
                  <a:cubicBezTo>
                    <a:pt x="448" y="38"/>
                    <a:pt x="462" y="46"/>
                    <a:pt x="471" y="44"/>
                  </a:cubicBezTo>
                  <a:cubicBezTo>
                    <a:pt x="458" y="38"/>
                    <a:pt x="443" y="28"/>
                    <a:pt x="428" y="30"/>
                  </a:cubicBezTo>
                  <a:close/>
                  <a:moveTo>
                    <a:pt x="361" y="47"/>
                  </a:moveTo>
                  <a:cubicBezTo>
                    <a:pt x="350" y="42"/>
                    <a:pt x="343" y="27"/>
                    <a:pt x="325" y="33"/>
                  </a:cubicBezTo>
                  <a:cubicBezTo>
                    <a:pt x="335" y="40"/>
                    <a:pt x="349" y="45"/>
                    <a:pt x="361" y="47"/>
                  </a:cubicBezTo>
                  <a:close/>
                  <a:moveTo>
                    <a:pt x="371" y="48"/>
                  </a:moveTo>
                  <a:cubicBezTo>
                    <a:pt x="373" y="47"/>
                    <a:pt x="375" y="45"/>
                    <a:pt x="379" y="46"/>
                  </a:cubicBezTo>
                  <a:cubicBezTo>
                    <a:pt x="379" y="44"/>
                    <a:pt x="378" y="44"/>
                    <a:pt x="380" y="43"/>
                  </a:cubicBezTo>
                  <a:cubicBezTo>
                    <a:pt x="393" y="40"/>
                    <a:pt x="399" y="56"/>
                    <a:pt x="413" y="55"/>
                  </a:cubicBezTo>
                  <a:cubicBezTo>
                    <a:pt x="411" y="52"/>
                    <a:pt x="403" y="51"/>
                    <a:pt x="405" y="48"/>
                  </a:cubicBezTo>
                  <a:cubicBezTo>
                    <a:pt x="404" y="47"/>
                    <a:pt x="402" y="46"/>
                    <a:pt x="400" y="46"/>
                  </a:cubicBezTo>
                  <a:cubicBezTo>
                    <a:pt x="387" y="33"/>
                    <a:pt x="367" y="35"/>
                    <a:pt x="348" y="32"/>
                  </a:cubicBezTo>
                  <a:cubicBezTo>
                    <a:pt x="354" y="39"/>
                    <a:pt x="363" y="44"/>
                    <a:pt x="371" y="48"/>
                  </a:cubicBezTo>
                  <a:close/>
                  <a:moveTo>
                    <a:pt x="274" y="37"/>
                  </a:moveTo>
                  <a:cubicBezTo>
                    <a:pt x="264" y="36"/>
                    <a:pt x="254" y="35"/>
                    <a:pt x="247" y="35"/>
                  </a:cubicBezTo>
                  <a:cubicBezTo>
                    <a:pt x="215" y="40"/>
                    <a:pt x="178" y="45"/>
                    <a:pt x="150" y="60"/>
                  </a:cubicBezTo>
                  <a:cubicBezTo>
                    <a:pt x="159" y="60"/>
                    <a:pt x="168" y="56"/>
                    <a:pt x="177" y="54"/>
                  </a:cubicBezTo>
                  <a:cubicBezTo>
                    <a:pt x="186" y="51"/>
                    <a:pt x="196" y="48"/>
                    <a:pt x="206" y="47"/>
                  </a:cubicBezTo>
                  <a:cubicBezTo>
                    <a:pt x="224" y="45"/>
                    <a:pt x="242" y="44"/>
                    <a:pt x="258" y="42"/>
                  </a:cubicBezTo>
                  <a:cubicBezTo>
                    <a:pt x="269" y="41"/>
                    <a:pt x="279" y="43"/>
                    <a:pt x="289" y="42"/>
                  </a:cubicBezTo>
                  <a:cubicBezTo>
                    <a:pt x="286" y="37"/>
                    <a:pt x="281" y="38"/>
                    <a:pt x="274" y="37"/>
                  </a:cubicBezTo>
                  <a:close/>
                  <a:moveTo>
                    <a:pt x="316" y="35"/>
                  </a:moveTo>
                  <a:cubicBezTo>
                    <a:pt x="318" y="36"/>
                    <a:pt x="323" y="38"/>
                    <a:pt x="324" y="37"/>
                  </a:cubicBezTo>
                  <a:cubicBezTo>
                    <a:pt x="321" y="37"/>
                    <a:pt x="319" y="33"/>
                    <a:pt x="316" y="35"/>
                  </a:cubicBezTo>
                  <a:close/>
                  <a:moveTo>
                    <a:pt x="152" y="54"/>
                  </a:moveTo>
                  <a:cubicBezTo>
                    <a:pt x="172" y="46"/>
                    <a:pt x="197" y="41"/>
                    <a:pt x="219" y="35"/>
                  </a:cubicBezTo>
                  <a:cubicBezTo>
                    <a:pt x="194" y="36"/>
                    <a:pt x="164" y="37"/>
                    <a:pt x="152" y="54"/>
                  </a:cubicBezTo>
                  <a:close/>
                  <a:moveTo>
                    <a:pt x="437" y="43"/>
                  </a:moveTo>
                  <a:cubicBezTo>
                    <a:pt x="432" y="42"/>
                    <a:pt x="432" y="36"/>
                    <a:pt x="425" y="37"/>
                  </a:cubicBezTo>
                  <a:cubicBezTo>
                    <a:pt x="427" y="40"/>
                    <a:pt x="433" y="44"/>
                    <a:pt x="437" y="43"/>
                  </a:cubicBezTo>
                  <a:close/>
                  <a:moveTo>
                    <a:pt x="307" y="42"/>
                  </a:moveTo>
                  <a:cubicBezTo>
                    <a:pt x="304" y="39"/>
                    <a:pt x="297" y="40"/>
                    <a:pt x="293" y="38"/>
                  </a:cubicBezTo>
                  <a:cubicBezTo>
                    <a:pt x="295" y="45"/>
                    <a:pt x="303" y="41"/>
                    <a:pt x="307" y="42"/>
                  </a:cubicBezTo>
                  <a:close/>
                  <a:moveTo>
                    <a:pt x="408" y="45"/>
                  </a:moveTo>
                  <a:cubicBezTo>
                    <a:pt x="404" y="43"/>
                    <a:pt x="402" y="40"/>
                    <a:pt x="398" y="39"/>
                  </a:cubicBezTo>
                  <a:cubicBezTo>
                    <a:pt x="399" y="42"/>
                    <a:pt x="405" y="44"/>
                    <a:pt x="408" y="45"/>
                  </a:cubicBezTo>
                  <a:close/>
                  <a:moveTo>
                    <a:pt x="442" y="43"/>
                  </a:moveTo>
                  <a:cubicBezTo>
                    <a:pt x="451" y="42"/>
                    <a:pt x="459" y="53"/>
                    <a:pt x="463" y="47"/>
                  </a:cubicBezTo>
                  <a:cubicBezTo>
                    <a:pt x="457" y="44"/>
                    <a:pt x="447" y="41"/>
                    <a:pt x="439" y="39"/>
                  </a:cubicBezTo>
                  <a:cubicBezTo>
                    <a:pt x="438" y="42"/>
                    <a:pt x="442" y="41"/>
                    <a:pt x="442" y="43"/>
                  </a:cubicBezTo>
                  <a:close/>
                  <a:moveTo>
                    <a:pt x="412" y="44"/>
                  </a:moveTo>
                  <a:cubicBezTo>
                    <a:pt x="413" y="45"/>
                    <a:pt x="417" y="47"/>
                    <a:pt x="417" y="44"/>
                  </a:cubicBezTo>
                  <a:cubicBezTo>
                    <a:pt x="416" y="44"/>
                    <a:pt x="412" y="42"/>
                    <a:pt x="412" y="44"/>
                  </a:cubicBezTo>
                  <a:close/>
                  <a:moveTo>
                    <a:pt x="512" y="46"/>
                  </a:moveTo>
                  <a:cubicBezTo>
                    <a:pt x="506" y="44"/>
                    <a:pt x="500" y="44"/>
                    <a:pt x="496" y="46"/>
                  </a:cubicBezTo>
                  <a:cubicBezTo>
                    <a:pt x="496" y="49"/>
                    <a:pt x="498" y="49"/>
                    <a:pt x="498" y="52"/>
                  </a:cubicBezTo>
                  <a:cubicBezTo>
                    <a:pt x="528" y="59"/>
                    <a:pt x="543" y="81"/>
                    <a:pt x="569" y="92"/>
                  </a:cubicBezTo>
                  <a:cubicBezTo>
                    <a:pt x="556" y="75"/>
                    <a:pt x="533" y="55"/>
                    <a:pt x="512" y="46"/>
                  </a:cubicBezTo>
                  <a:close/>
                  <a:moveTo>
                    <a:pt x="266" y="48"/>
                  </a:moveTo>
                  <a:cubicBezTo>
                    <a:pt x="260" y="47"/>
                    <a:pt x="257" y="48"/>
                    <a:pt x="252" y="47"/>
                  </a:cubicBezTo>
                  <a:cubicBezTo>
                    <a:pt x="255" y="50"/>
                    <a:pt x="263" y="51"/>
                    <a:pt x="266" y="48"/>
                  </a:cubicBezTo>
                  <a:close/>
                  <a:moveTo>
                    <a:pt x="238" y="49"/>
                  </a:moveTo>
                  <a:cubicBezTo>
                    <a:pt x="237" y="49"/>
                    <a:pt x="236" y="49"/>
                    <a:pt x="236" y="49"/>
                  </a:cubicBezTo>
                  <a:cubicBezTo>
                    <a:pt x="225" y="50"/>
                    <a:pt x="216" y="54"/>
                    <a:pt x="207" y="57"/>
                  </a:cubicBezTo>
                  <a:cubicBezTo>
                    <a:pt x="202" y="58"/>
                    <a:pt x="197" y="59"/>
                    <a:pt x="193" y="62"/>
                  </a:cubicBezTo>
                  <a:cubicBezTo>
                    <a:pt x="209" y="58"/>
                    <a:pt x="220" y="56"/>
                    <a:pt x="239" y="53"/>
                  </a:cubicBezTo>
                  <a:cubicBezTo>
                    <a:pt x="239" y="51"/>
                    <a:pt x="238" y="51"/>
                    <a:pt x="238" y="49"/>
                  </a:cubicBezTo>
                  <a:close/>
                  <a:moveTo>
                    <a:pt x="295" y="51"/>
                  </a:moveTo>
                  <a:cubicBezTo>
                    <a:pt x="301" y="54"/>
                    <a:pt x="308" y="56"/>
                    <a:pt x="313" y="59"/>
                  </a:cubicBezTo>
                  <a:cubicBezTo>
                    <a:pt x="312" y="55"/>
                    <a:pt x="307" y="54"/>
                    <a:pt x="305" y="50"/>
                  </a:cubicBezTo>
                  <a:cubicBezTo>
                    <a:pt x="301" y="51"/>
                    <a:pt x="298" y="50"/>
                    <a:pt x="295" y="51"/>
                  </a:cubicBezTo>
                  <a:close/>
                  <a:moveTo>
                    <a:pt x="316" y="56"/>
                  </a:moveTo>
                  <a:cubicBezTo>
                    <a:pt x="327" y="58"/>
                    <a:pt x="332" y="70"/>
                    <a:pt x="343" y="71"/>
                  </a:cubicBezTo>
                  <a:cubicBezTo>
                    <a:pt x="351" y="73"/>
                    <a:pt x="359" y="68"/>
                    <a:pt x="371" y="69"/>
                  </a:cubicBezTo>
                  <a:cubicBezTo>
                    <a:pt x="370" y="65"/>
                    <a:pt x="373" y="64"/>
                    <a:pt x="376" y="62"/>
                  </a:cubicBezTo>
                  <a:cubicBezTo>
                    <a:pt x="357" y="57"/>
                    <a:pt x="336" y="51"/>
                    <a:pt x="310" y="50"/>
                  </a:cubicBezTo>
                  <a:cubicBezTo>
                    <a:pt x="311" y="53"/>
                    <a:pt x="316" y="52"/>
                    <a:pt x="316" y="56"/>
                  </a:cubicBezTo>
                  <a:close/>
                  <a:moveTo>
                    <a:pt x="454" y="60"/>
                  </a:moveTo>
                  <a:cubicBezTo>
                    <a:pt x="445" y="55"/>
                    <a:pt x="436" y="50"/>
                    <a:pt x="425" y="50"/>
                  </a:cubicBezTo>
                  <a:cubicBezTo>
                    <a:pt x="425" y="50"/>
                    <a:pt x="424" y="51"/>
                    <a:pt x="424" y="51"/>
                  </a:cubicBezTo>
                  <a:cubicBezTo>
                    <a:pt x="437" y="61"/>
                    <a:pt x="453" y="68"/>
                    <a:pt x="473" y="71"/>
                  </a:cubicBezTo>
                  <a:cubicBezTo>
                    <a:pt x="469" y="65"/>
                    <a:pt x="461" y="63"/>
                    <a:pt x="454" y="60"/>
                  </a:cubicBezTo>
                  <a:close/>
                  <a:moveTo>
                    <a:pt x="465" y="52"/>
                  </a:moveTo>
                  <a:cubicBezTo>
                    <a:pt x="473" y="56"/>
                    <a:pt x="484" y="60"/>
                    <a:pt x="493" y="60"/>
                  </a:cubicBezTo>
                  <a:cubicBezTo>
                    <a:pt x="485" y="58"/>
                    <a:pt x="475" y="47"/>
                    <a:pt x="465" y="52"/>
                  </a:cubicBezTo>
                  <a:close/>
                  <a:moveTo>
                    <a:pt x="488" y="54"/>
                  </a:moveTo>
                  <a:cubicBezTo>
                    <a:pt x="488" y="52"/>
                    <a:pt x="486" y="53"/>
                    <a:pt x="487" y="51"/>
                  </a:cubicBezTo>
                  <a:cubicBezTo>
                    <a:pt x="484" y="50"/>
                    <a:pt x="486" y="53"/>
                    <a:pt x="485" y="52"/>
                  </a:cubicBezTo>
                  <a:cubicBezTo>
                    <a:pt x="484" y="51"/>
                    <a:pt x="481" y="49"/>
                    <a:pt x="479" y="51"/>
                  </a:cubicBezTo>
                  <a:cubicBezTo>
                    <a:pt x="482" y="52"/>
                    <a:pt x="485" y="53"/>
                    <a:pt x="488" y="54"/>
                  </a:cubicBezTo>
                  <a:close/>
                  <a:moveTo>
                    <a:pt x="287" y="51"/>
                  </a:moveTo>
                  <a:cubicBezTo>
                    <a:pt x="285" y="53"/>
                    <a:pt x="280" y="53"/>
                    <a:pt x="278" y="56"/>
                  </a:cubicBezTo>
                  <a:cubicBezTo>
                    <a:pt x="285" y="63"/>
                    <a:pt x="297" y="65"/>
                    <a:pt x="305" y="72"/>
                  </a:cubicBezTo>
                  <a:cubicBezTo>
                    <a:pt x="314" y="69"/>
                    <a:pt x="325" y="74"/>
                    <a:pt x="335" y="73"/>
                  </a:cubicBezTo>
                  <a:cubicBezTo>
                    <a:pt x="322" y="63"/>
                    <a:pt x="303" y="59"/>
                    <a:pt x="287" y="51"/>
                  </a:cubicBezTo>
                  <a:close/>
                  <a:moveTo>
                    <a:pt x="361" y="55"/>
                  </a:moveTo>
                  <a:cubicBezTo>
                    <a:pt x="361" y="53"/>
                    <a:pt x="357" y="52"/>
                    <a:pt x="355" y="53"/>
                  </a:cubicBezTo>
                  <a:cubicBezTo>
                    <a:pt x="358" y="53"/>
                    <a:pt x="360" y="54"/>
                    <a:pt x="361" y="55"/>
                  </a:cubicBezTo>
                  <a:close/>
                  <a:moveTo>
                    <a:pt x="497" y="56"/>
                  </a:moveTo>
                  <a:cubicBezTo>
                    <a:pt x="498" y="53"/>
                    <a:pt x="495" y="54"/>
                    <a:pt x="493" y="53"/>
                  </a:cubicBezTo>
                  <a:cubicBezTo>
                    <a:pt x="493" y="56"/>
                    <a:pt x="495" y="56"/>
                    <a:pt x="497" y="56"/>
                  </a:cubicBezTo>
                  <a:close/>
                  <a:moveTo>
                    <a:pt x="251" y="55"/>
                  </a:moveTo>
                  <a:cubicBezTo>
                    <a:pt x="252" y="58"/>
                    <a:pt x="255" y="59"/>
                    <a:pt x="258" y="60"/>
                  </a:cubicBezTo>
                  <a:cubicBezTo>
                    <a:pt x="260" y="59"/>
                    <a:pt x="263" y="58"/>
                    <a:pt x="265" y="56"/>
                  </a:cubicBezTo>
                  <a:cubicBezTo>
                    <a:pt x="262" y="53"/>
                    <a:pt x="256" y="54"/>
                    <a:pt x="251" y="55"/>
                  </a:cubicBezTo>
                  <a:close/>
                  <a:moveTo>
                    <a:pt x="185" y="57"/>
                  </a:moveTo>
                  <a:cubicBezTo>
                    <a:pt x="186" y="56"/>
                    <a:pt x="189" y="55"/>
                    <a:pt x="190" y="54"/>
                  </a:cubicBezTo>
                  <a:cubicBezTo>
                    <a:pt x="187" y="55"/>
                    <a:pt x="185" y="54"/>
                    <a:pt x="185" y="57"/>
                  </a:cubicBezTo>
                  <a:close/>
                  <a:moveTo>
                    <a:pt x="241" y="56"/>
                  </a:moveTo>
                  <a:cubicBezTo>
                    <a:pt x="232" y="58"/>
                    <a:pt x="217" y="60"/>
                    <a:pt x="209" y="63"/>
                  </a:cubicBezTo>
                  <a:cubicBezTo>
                    <a:pt x="221" y="65"/>
                    <a:pt x="232" y="69"/>
                    <a:pt x="244" y="73"/>
                  </a:cubicBezTo>
                  <a:cubicBezTo>
                    <a:pt x="247" y="69"/>
                    <a:pt x="251" y="66"/>
                    <a:pt x="254" y="63"/>
                  </a:cubicBezTo>
                  <a:cubicBezTo>
                    <a:pt x="249" y="61"/>
                    <a:pt x="245" y="55"/>
                    <a:pt x="241" y="56"/>
                  </a:cubicBezTo>
                  <a:close/>
                  <a:moveTo>
                    <a:pt x="172" y="59"/>
                  </a:moveTo>
                  <a:cubicBezTo>
                    <a:pt x="166" y="61"/>
                    <a:pt x="159" y="61"/>
                    <a:pt x="155" y="66"/>
                  </a:cubicBezTo>
                  <a:cubicBezTo>
                    <a:pt x="165" y="63"/>
                    <a:pt x="174" y="59"/>
                    <a:pt x="183" y="56"/>
                  </a:cubicBezTo>
                  <a:cubicBezTo>
                    <a:pt x="180" y="56"/>
                    <a:pt x="176" y="58"/>
                    <a:pt x="172" y="59"/>
                  </a:cubicBezTo>
                  <a:close/>
                  <a:moveTo>
                    <a:pt x="261" y="63"/>
                  </a:moveTo>
                  <a:cubicBezTo>
                    <a:pt x="267" y="66"/>
                    <a:pt x="270" y="70"/>
                    <a:pt x="276" y="73"/>
                  </a:cubicBezTo>
                  <a:cubicBezTo>
                    <a:pt x="279" y="70"/>
                    <a:pt x="284" y="68"/>
                    <a:pt x="288" y="69"/>
                  </a:cubicBezTo>
                  <a:cubicBezTo>
                    <a:pt x="282" y="63"/>
                    <a:pt x="268" y="53"/>
                    <a:pt x="261" y="63"/>
                  </a:cubicBezTo>
                  <a:close/>
                  <a:moveTo>
                    <a:pt x="521" y="88"/>
                  </a:moveTo>
                  <a:cubicBezTo>
                    <a:pt x="506" y="78"/>
                    <a:pt x="490" y="66"/>
                    <a:pt x="472" y="60"/>
                  </a:cubicBezTo>
                  <a:cubicBezTo>
                    <a:pt x="485" y="73"/>
                    <a:pt x="503" y="84"/>
                    <a:pt x="521" y="88"/>
                  </a:cubicBezTo>
                  <a:close/>
                  <a:moveTo>
                    <a:pt x="540" y="78"/>
                  </a:moveTo>
                  <a:cubicBezTo>
                    <a:pt x="531" y="70"/>
                    <a:pt x="521" y="65"/>
                    <a:pt x="509" y="60"/>
                  </a:cubicBezTo>
                  <a:cubicBezTo>
                    <a:pt x="516" y="70"/>
                    <a:pt x="528" y="74"/>
                    <a:pt x="540" y="78"/>
                  </a:cubicBezTo>
                  <a:close/>
                  <a:moveTo>
                    <a:pt x="142" y="64"/>
                  </a:moveTo>
                  <a:cubicBezTo>
                    <a:pt x="145" y="65"/>
                    <a:pt x="145" y="62"/>
                    <a:pt x="148" y="63"/>
                  </a:cubicBezTo>
                  <a:cubicBezTo>
                    <a:pt x="148" y="60"/>
                    <a:pt x="142" y="62"/>
                    <a:pt x="142" y="64"/>
                  </a:cubicBezTo>
                  <a:close/>
                  <a:moveTo>
                    <a:pt x="428" y="67"/>
                  </a:moveTo>
                  <a:cubicBezTo>
                    <a:pt x="428" y="64"/>
                    <a:pt x="420" y="61"/>
                    <a:pt x="417" y="62"/>
                  </a:cubicBezTo>
                  <a:cubicBezTo>
                    <a:pt x="420" y="63"/>
                    <a:pt x="424" y="65"/>
                    <a:pt x="428" y="67"/>
                  </a:cubicBezTo>
                  <a:close/>
                  <a:moveTo>
                    <a:pt x="211" y="79"/>
                  </a:moveTo>
                  <a:cubicBezTo>
                    <a:pt x="213" y="79"/>
                    <a:pt x="213" y="82"/>
                    <a:pt x="214" y="79"/>
                  </a:cubicBezTo>
                  <a:cubicBezTo>
                    <a:pt x="209" y="76"/>
                    <a:pt x="198" y="71"/>
                    <a:pt x="203" y="63"/>
                  </a:cubicBezTo>
                  <a:cubicBezTo>
                    <a:pt x="198" y="65"/>
                    <a:pt x="193" y="66"/>
                    <a:pt x="188" y="67"/>
                  </a:cubicBezTo>
                  <a:cubicBezTo>
                    <a:pt x="194" y="72"/>
                    <a:pt x="205" y="76"/>
                    <a:pt x="211" y="79"/>
                  </a:cubicBezTo>
                  <a:close/>
                  <a:moveTo>
                    <a:pt x="150" y="67"/>
                  </a:moveTo>
                  <a:cubicBezTo>
                    <a:pt x="152" y="67"/>
                    <a:pt x="155" y="68"/>
                    <a:pt x="154" y="65"/>
                  </a:cubicBezTo>
                  <a:cubicBezTo>
                    <a:pt x="153" y="64"/>
                    <a:pt x="151" y="66"/>
                    <a:pt x="150" y="67"/>
                  </a:cubicBezTo>
                  <a:close/>
                  <a:moveTo>
                    <a:pt x="160" y="70"/>
                  </a:moveTo>
                  <a:cubicBezTo>
                    <a:pt x="164" y="72"/>
                    <a:pt x="166" y="69"/>
                    <a:pt x="170" y="69"/>
                  </a:cubicBezTo>
                  <a:cubicBezTo>
                    <a:pt x="170" y="67"/>
                    <a:pt x="170" y="67"/>
                    <a:pt x="171" y="66"/>
                  </a:cubicBezTo>
                  <a:cubicBezTo>
                    <a:pt x="167" y="65"/>
                    <a:pt x="162" y="67"/>
                    <a:pt x="160" y="70"/>
                  </a:cubicBezTo>
                  <a:close/>
                  <a:moveTo>
                    <a:pt x="526" y="88"/>
                  </a:moveTo>
                  <a:cubicBezTo>
                    <a:pt x="516" y="79"/>
                    <a:pt x="508" y="65"/>
                    <a:pt x="492" y="66"/>
                  </a:cubicBezTo>
                  <a:cubicBezTo>
                    <a:pt x="503" y="72"/>
                    <a:pt x="515" y="82"/>
                    <a:pt x="526" y="88"/>
                  </a:cubicBezTo>
                  <a:close/>
                  <a:moveTo>
                    <a:pt x="248" y="74"/>
                  </a:moveTo>
                  <a:cubicBezTo>
                    <a:pt x="254" y="78"/>
                    <a:pt x="258" y="71"/>
                    <a:pt x="260" y="67"/>
                  </a:cubicBezTo>
                  <a:cubicBezTo>
                    <a:pt x="255" y="64"/>
                    <a:pt x="250" y="71"/>
                    <a:pt x="248" y="74"/>
                  </a:cubicBezTo>
                  <a:close/>
                  <a:moveTo>
                    <a:pt x="209" y="69"/>
                  </a:moveTo>
                  <a:cubicBezTo>
                    <a:pt x="214" y="77"/>
                    <a:pt x="225" y="80"/>
                    <a:pt x="232" y="86"/>
                  </a:cubicBezTo>
                  <a:cubicBezTo>
                    <a:pt x="235" y="83"/>
                    <a:pt x="238" y="79"/>
                    <a:pt x="241" y="76"/>
                  </a:cubicBezTo>
                  <a:cubicBezTo>
                    <a:pt x="233" y="71"/>
                    <a:pt x="221" y="69"/>
                    <a:pt x="209" y="69"/>
                  </a:cubicBezTo>
                  <a:close/>
                  <a:moveTo>
                    <a:pt x="596" y="107"/>
                  </a:moveTo>
                  <a:cubicBezTo>
                    <a:pt x="584" y="92"/>
                    <a:pt x="570" y="80"/>
                    <a:pt x="553" y="69"/>
                  </a:cubicBezTo>
                  <a:cubicBezTo>
                    <a:pt x="566" y="83"/>
                    <a:pt x="578" y="101"/>
                    <a:pt x="596" y="107"/>
                  </a:cubicBezTo>
                  <a:close/>
                  <a:moveTo>
                    <a:pt x="194" y="79"/>
                  </a:moveTo>
                  <a:cubicBezTo>
                    <a:pt x="195" y="78"/>
                    <a:pt x="195" y="76"/>
                    <a:pt x="197" y="77"/>
                  </a:cubicBezTo>
                  <a:cubicBezTo>
                    <a:pt x="194" y="73"/>
                    <a:pt x="187" y="72"/>
                    <a:pt x="180" y="70"/>
                  </a:cubicBezTo>
                  <a:cubicBezTo>
                    <a:pt x="185" y="73"/>
                    <a:pt x="189" y="77"/>
                    <a:pt x="194" y="79"/>
                  </a:cubicBezTo>
                  <a:close/>
                  <a:moveTo>
                    <a:pt x="171" y="74"/>
                  </a:moveTo>
                  <a:cubicBezTo>
                    <a:pt x="175" y="75"/>
                    <a:pt x="178" y="77"/>
                    <a:pt x="183" y="78"/>
                  </a:cubicBezTo>
                  <a:cubicBezTo>
                    <a:pt x="179" y="76"/>
                    <a:pt x="174" y="67"/>
                    <a:pt x="171" y="74"/>
                  </a:cubicBezTo>
                  <a:close/>
                  <a:moveTo>
                    <a:pt x="259" y="79"/>
                  </a:moveTo>
                  <a:cubicBezTo>
                    <a:pt x="270" y="87"/>
                    <a:pt x="281" y="76"/>
                    <a:pt x="265" y="71"/>
                  </a:cubicBezTo>
                  <a:cubicBezTo>
                    <a:pt x="264" y="74"/>
                    <a:pt x="260" y="75"/>
                    <a:pt x="259" y="79"/>
                  </a:cubicBezTo>
                  <a:close/>
                  <a:moveTo>
                    <a:pt x="493" y="86"/>
                  </a:moveTo>
                  <a:cubicBezTo>
                    <a:pt x="486" y="77"/>
                    <a:pt x="469" y="75"/>
                    <a:pt x="457" y="72"/>
                  </a:cubicBezTo>
                  <a:cubicBezTo>
                    <a:pt x="467" y="79"/>
                    <a:pt x="480" y="85"/>
                    <a:pt x="493" y="86"/>
                  </a:cubicBezTo>
                  <a:close/>
                  <a:moveTo>
                    <a:pt x="146" y="75"/>
                  </a:moveTo>
                  <a:cubicBezTo>
                    <a:pt x="148" y="79"/>
                    <a:pt x="156" y="76"/>
                    <a:pt x="158" y="73"/>
                  </a:cubicBezTo>
                  <a:cubicBezTo>
                    <a:pt x="154" y="72"/>
                    <a:pt x="147" y="71"/>
                    <a:pt x="146" y="75"/>
                  </a:cubicBezTo>
                  <a:close/>
                  <a:moveTo>
                    <a:pt x="350" y="74"/>
                  </a:moveTo>
                  <a:cubicBezTo>
                    <a:pt x="357" y="83"/>
                    <a:pt x="370" y="84"/>
                    <a:pt x="383" y="83"/>
                  </a:cubicBezTo>
                  <a:cubicBezTo>
                    <a:pt x="379" y="80"/>
                    <a:pt x="374" y="78"/>
                    <a:pt x="373" y="73"/>
                  </a:cubicBezTo>
                  <a:cubicBezTo>
                    <a:pt x="367" y="72"/>
                    <a:pt x="358" y="75"/>
                    <a:pt x="350" y="74"/>
                  </a:cubicBezTo>
                  <a:close/>
                  <a:moveTo>
                    <a:pt x="132" y="76"/>
                  </a:moveTo>
                  <a:cubicBezTo>
                    <a:pt x="134" y="75"/>
                    <a:pt x="135" y="74"/>
                    <a:pt x="137" y="74"/>
                  </a:cubicBezTo>
                  <a:cubicBezTo>
                    <a:pt x="136" y="71"/>
                    <a:pt x="132" y="74"/>
                    <a:pt x="132" y="76"/>
                  </a:cubicBezTo>
                  <a:close/>
                  <a:moveTo>
                    <a:pt x="280" y="76"/>
                  </a:moveTo>
                  <a:cubicBezTo>
                    <a:pt x="281" y="76"/>
                    <a:pt x="282" y="77"/>
                    <a:pt x="283" y="77"/>
                  </a:cubicBezTo>
                  <a:cubicBezTo>
                    <a:pt x="284" y="75"/>
                    <a:pt x="286" y="75"/>
                    <a:pt x="289" y="76"/>
                  </a:cubicBezTo>
                  <a:cubicBezTo>
                    <a:pt x="289" y="74"/>
                    <a:pt x="291" y="74"/>
                    <a:pt x="292" y="73"/>
                  </a:cubicBezTo>
                  <a:cubicBezTo>
                    <a:pt x="287" y="73"/>
                    <a:pt x="283" y="72"/>
                    <a:pt x="280" y="76"/>
                  </a:cubicBezTo>
                  <a:close/>
                  <a:moveTo>
                    <a:pt x="583" y="124"/>
                  </a:moveTo>
                  <a:cubicBezTo>
                    <a:pt x="580" y="120"/>
                    <a:pt x="576" y="117"/>
                    <a:pt x="574" y="113"/>
                  </a:cubicBezTo>
                  <a:cubicBezTo>
                    <a:pt x="566" y="113"/>
                    <a:pt x="560" y="107"/>
                    <a:pt x="558" y="99"/>
                  </a:cubicBezTo>
                  <a:cubicBezTo>
                    <a:pt x="552" y="100"/>
                    <a:pt x="546" y="95"/>
                    <a:pt x="545" y="90"/>
                  </a:cubicBezTo>
                  <a:cubicBezTo>
                    <a:pt x="533" y="89"/>
                    <a:pt x="528" y="77"/>
                    <a:pt x="516" y="73"/>
                  </a:cubicBezTo>
                  <a:cubicBezTo>
                    <a:pt x="533" y="95"/>
                    <a:pt x="560" y="108"/>
                    <a:pt x="583" y="124"/>
                  </a:cubicBezTo>
                  <a:close/>
                  <a:moveTo>
                    <a:pt x="155" y="82"/>
                  </a:moveTo>
                  <a:cubicBezTo>
                    <a:pt x="162" y="85"/>
                    <a:pt x="167" y="91"/>
                    <a:pt x="175" y="94"/>
                  </a:cubicBezTo>
                  <a:cubicBezTo>
                    <a:pt x="178" y="90"/>
                    <a:pt x="180" y="85"/>
                    <a:pt x="183" y="82"/>
                  </a:cubicBezTo>
                  <a:cubicBezTo>
                    <a:pt x="174" y="78"/>
                    <a:pt x="161" y="70"/>
                    <a:pt x="155" y="82"/>
                  </a:cubicBezTo>
                  <a:close/>
                  <a:moveTo>
                    <a:pt x="337" y="76"/>
                  </a:moveTo>
                  <a:cubicBezTo>
                    <a:pt x="339" y="78"/>
                    <a:pt x="343" y="79"/>
                    <a:pt x="343" y="83"/>
                  </a:cubicBezTo>
                  <a:cubicBezTo>
                    <a:pt x="345" y="81"/>
                    <a:pt x="347" y="81"/>
                    <a:pt x="349" y="79"/>
                  </a:cubicBezTo>
                  <a:cubicBezTo>
                    <a:pt x="346" y="80"/>
                    <a:pt x="348" y="78"/>
                    <a:pt x="347" y="77"/>
                  </a:cubicBezTo>
                  <a:cubicBezTo>
                    <a:pt x="342" y="77"/>
                    <a:pt x="340" y="74"/>
                    <a:pt x="337" y="76"/>
                  </a:cubicBezTo>
                  <a:close/>
                  <a:moveTo>
                    <a:pt x="237" y="90"/>
                  </a:moveTo>
                  <a:cubicBezTo>
                    <a:pt x="244" y="91"/>
                    <a:pt x="247" y="83"/>
                    <a:pt x="250" y="78"/>
                  </a:cubicBezTo>
                  <a:cubicBezTo>
                    <a:pt x="243" y="73"/>
                    <a:pt x="237" y="84"/>
                    <a:pt x="237" y="90"/>
                  </a:cubicBezTo>
                  <a:close/>
                  <a:moveTo>
                    <a:pt x="286" y="79"/>
                  </a:moveTo>
                  <a:cubicBezTo>
                    <a:pt x="289" y="84"/>
                    <a:pt x="301" y="79"/>
                    <a:pt x="306" y="77"/>
                  </a:cubicBezTo>
                  <a:cubicBezTo>
                    <a:pt x="301" y="76"/>
                    <a:pt x="291" y="77"/>
                    <a:pt x="286" y="79"/>
                  </a:cubicBezTo>
                  <a:close/>
                  <a:moveTo>
                    <a:pt x="391" y="84"/>
                  </a:moveTo>
                  <a:cubicBezTo>
                    <a:pt x="399" y="87"/>
                    <a:pt x="410" y="85"/>
                    <a:pt x="417" y="86"/>
                  </a:cubicBezTo>
                  <a:cubicBezTo>
                    <a:pt x="407" y="82"/>
                    <a:pt x="396" y="76"/>
                    <a:pt x="382" y="77"/>
                  </a:cubicBezTo>
                  <a:cubicBezTo>
                    <a:pt x="385" y="78"/>
                    <a:pt x="387" y="82"/>
                    <a:pt x="391" y="84"/>
                  </a:cubicBezTo>
                  <a:close/>
                  <a:moveTo>
                    <a:pt x="137" y="79"/>
                  </a:moveTo>
                  <a:cubicBezTo>
                    <a:pt x="139" y="79"/>
                    <a:pt x="141" y="82"/>
                    <a:pt x="145" y="80"/>
                  </a:cubicBezTo>
                  <a:cubicBezTo>
                    <a:pt x="144" y="76"/>
                    <a:pt x="139" y="76"/>
                    <a:pt x="137" y="79"/>
                  </a:cubicBezTo>
                  <a:close/>
                  <a:moveTo>
                    <a:pt x="321" y="80"/>
                  </a:moveTo>
                  <a:cubicBezTo>
                    <a:pt x="325" y="83"/>
                    <a:pt x="330" y="84"/>
                    <a:pt x="338" y="83"/>
                  </a:cubicBezTo>
                  <a:cubicBezTo>
                    <a:pt x="335" y="77"/>
                    <a:pt x="327" y="76"/>
                    <a:pt x="321" y="80"/>
                  </a:cubicBezTo>
                  <a:close/>
                  <a:moveTo>
                    <a:pt x="202" y="78"/>
                  </a:moveTo>
                  <a:cubicBezTo>
                    <a:pt x="201" y="80"/>
                    <a:pt x="200" y="82"/>
                    <a:pt x="199" y="83"/>
                  </a:cubicBezTo>
                  <a:cubicBezTo>
                    <a:pt x="207" y="86"/>
                    <a:pt x="224" y="104"/>
                    <a:pt x="230" y="91"/>
                  </a:cubicBezTo>
                  <a:cubicBezTo>
                    <a:pt x="221" y="86"/>
                    <a:pt x="211" y="81"/>
                    <a:pt x="202" y="78"/>
                  </a:cubicBezTo>
                  <a:close/>
                  <a:moveTo>
                    <a:pt x="97" y="84"/>
                  </a:moveTo>
                  <a:cubicBezTo>
                    <a:pt x="103" y="86"/>
                    <a:pt x="104" y="81"/>
                    <a:pt x="107" y="79"/>
                  </a:cubicBezTo>
                  <a:cubicBezTo>
                    <a:pt x="103" y="79"/>
                    <a:pt x="100" y="81"/>
                    <a:pt x="97" y="84"/>
                  </a:cubicBezTo>
                  <a:close/>
                  <a:moveTo>
                    <a:pt x="122" y="80"/>
                  </a:moveTo>
                  <a:cubicBezTo>
                    <a:pt x="124" y="81"/>
                    <a:pt x="126" y="79"/>
                    <a:pt x="124" y="79"/>
                  </a:cubicBezTo>
                  <a:cubicBezTo>
                    <a:pt x="124" y="80"/>
                    <a:pt x="122" y="78"/>
                    <a:pt x="122" y="80"/>
                  </a:cubicBezTo>
                  <a:close/>
                  <a:moveTo>
                    <a:pt x="256" y="80"/>
                  </a:moveTo>
                  <a:cubicBezTo>
                    <a:pt x="253" y="85"/>
                    <a:pt x="249" y="88"/>
                    <a:pt x="247" y="93"/>
                  </a:cubicBezTo>
                  <a:cubicBezTo>
                    <a:pt x="255" y="92"/>
                    <a:pt x="260" y="88"/>
                    <a:pt x="264" y="83"/>
                  </a:cubicBezTo>
                  <a:cubicBezTo>
                    <a:pt x="261" y="83"/>
                    <a:pt x="259" y="81"/>
                    <a:pt x="256" y="80"/>
                  </a:cubicBezTo>
                  <a:close/>
                  <a:moveTo>
                    <a:pt x="277" y="84"/>
                  </a:moveTo>
                  <a:cubicBezTo>
                    <a:pt x="281" y="84"/>
                    <a:pt x="283" y="85"/>
                    <a:pt x="285" y="83"/>
                  </a:cubicBezTo>
                  <a:cubicBezTo>
                    <a:pt x="283" y="81"/>
                    <a:pt x="278" y="80"/>
                    <a:pt x="277" y="84"/>
                  </a:cubicBezTo>
                  <a:close/>
                  <a:moveTo>
                    <a:pt x="295" y="86"/>
                  </a:moveTo>
                  <a:cubicBezTo>
                    <a:pt x="301" y="85"/>
                    <a:pt x="311" y="87"/>
                    <a:pt x="315" y="83"/>
                  </a:cubicBezTo>
                  <a:cubicBezTo>
                    <a:pt x="310" y="79"/>
                    <a:pt x="300" y="83"/>
                    <a:pt x="295" y="86"/>
                  </a:cubicBezTo>
                  <a:close/>
                  <a:moveTo>
                    <a:pt x="127" y="83"/>
                  </a:moveTo>
                  <a:cubicBezTo>
                    <a:pt x="129" y="84"/>
                    <a:pt x="130" y="86"/>
                    <a:pt x="134" y="86"/>
                  </a:cubicBezTo>
                  <a:cubicBezTo>
                    <a:pt x="134" y="85"/>
                    <a:pt x="137" y="85"/>
                    <a:pt x="138" y="83"/>
                  </a:cubicBezTo>
                  <a:cubicBezTo>
                    <a:pt x="137" y="82"/>
                    <a:pt x="135" y="81"/>
                    <a:pt x="133" y="82"/>
                  </a:cubicBezTo>
                  <a:cubicBezTo>
                    <a:pt x="133" y="84"/>
                    <a:pt x="131" y="84"/>
                    <a:pt x="129" y="84"/>
                  </a:cubicBezTo>
                  <a:cubicBezTo>
                    <a:pt x="128" y="83"/>
                    <a:pt x="131" y="82"/>
                    <a:pt x="128" y="82"/>
                  </a:cubicBezTo>
                  <a:cubicBezTo>
                    <a:pt x="128" y="82"/>
                    <a:pt x="127" y="82"/>
                    <a:pt x="127" y="83"/>
                  </a:cubicBezTo>
                  <a:close/>
                  <a:moveTo>
                    <a:pt x="457" y="85"/>
                  </a:moveTo>
                  <a:cubicBezTo>
                    <a:pt x="454" y="86"/>
                    <a:pt x="453" y="81"/>
                    <a:pt x="451" y="83"/>
                  </a:cubicBezTo>
                  <a:cubicBezTo>
                    <a:pt x="453" y="83"/>
                    <a:pt x="456" y="88"/>
                    <a:pt x="457" y="85"/>
                  </a:cubicBezTo>
                  <a:close/>
                  <a:moveTo>
                    <a:pt x="591" y="130"/>
                  </a:moveTo>
                  <a:cubicBezTo>
                    <a:pt x="592" y="131"/>
                    <a:pt x="594" y="131"/>
                    <a:pt x="595" y="133"/>
                  </a:cubicBezTo>
                  <a:cubicBezTo>
                    <a:pt x="595" y="134"/>
                    <a:pt x="595" y="135"/>
                    <a:pt x="595" y="136"/>
                  </a:cubicBezTo>
                  <a:cubicBezTo>
                    <a:pt x="600" y="141"/>
                    <a:pt x="603" y="148"/>
                    <a:pt x="609" y="150"/>
                  </a:cubicBezTo>
                  <a:cubicBezTo>
                    <a:pt x="599" y="121"/>
                    <a:pt x="572" y="102"/>
                    <a:pt x="548" y="85"/>
                  </a:cubicBezTo>
                  <a:cubicBezTo>
                    <a:pt x="544" y="85"/>
                    <a:pt x="541" y="82"/>
                    <a:pt x="539" y="83"/>
                  </a:cubicBezTo>
                  <a:cubicBezTo>
                    <a:pt x="558" y="96"/>
                    <a:pt x="578" y="110"/>
                    <a:pt x="591" y="130"/>
                  </a:cubicBezTo>
                  <a:close/>
                  <a:moveTo>
                    <a:pt x="423" y="83"/>
                  </a:moveTo>
                  <a:cubicBezTo>
                    <a:pt x="423" y="85"/>
                    <a:pt x="425" y="85"/>
                    <a:pt x="424" y="86"/>
                  </a:cubicBezTo>
                  <a:cubicBezTo>
                    <a:pt x="427" y="85"/>
                    <a:pt x="430" y="92"/>
                    <a:pt x="433" y="88"/>
                  </a:cubicBezTo>
                  <a:cubicBezTo>
                    <a:pt x="431" y="87"/>
                    <a:pt x="427" y="86"/>
                    <a:pt x="425" y="83"/>
                  </a:cubicBezTo>
                  <a:cubicBezTo>
                    <a:pt x="425" y="83"/>
                    <a:pt x="424" y="84"/>
                    <a:pt x="423" y="83"/>
                  </a:cubicBezTo>
                  <a:close/>
                  <a:moveTo>
                    <a:pt x="185" y="95"/>
                  </a:moveTo>
                  <a:cubicBezTo>
                    <a:pt x="187" y="93"/>
                    <a:pt x="188" y="87"/>
                    <a:pt x="191" y="87"/>
                  </a:cubicBezTo>
                  <a:cubicBezTo>
                    <a:pt x="191" y="85"/>
                    <a:pt x="189" y="84"/>
                    <a:pt x="186" y="83"/>
                  </a:cubicBezTo>
                  <a:cubicBezTo>
                    <a:pt x="187" y="88"/>
                    <a:pt x="183" y="92"/>
                    <a:pt x="185" y="95"/>
                  </a:cubicBezTo>
                  <a:close/>
                  <a:moveTo>
                    <a:pt x="156" y="87"/>
                  </a:moveTo>
                  <a:cubicBezTo>
                    <a:pt x="154" y="86"/>
                    <a:pt x="153" y="83"/>
                    <a:pt x="151" y="85"/>
                  </a:cubicBezTo>
                  <a:cubicBezTo>
                    <a:pt x="152" y="86"/>
                    <a:pt x="155" y="88"/>
                    <a:pt x="156" y="87"/>
                  </a:cubicBezTo>
                  <a:close/>
                  <a:moveTo>
                    <a:pt x="115" y="91"/>
                  </a:moveTo>
                  <a:cubicBezTo>
                    <a:pt x="118" y="91"/>
                    <a:pt x="119" y="93"/>
                    <a:pt x="123" y="93"/>
                  </a:cubicBezTo>
                  <a:cubicBezTo>
                    <a:pt x="125" y="91"/>
                    <a:pt x="128" y="90"/>
                    <a:pt x="130" y="88"/>
                  </a:cubicBezTo>
                  <a:cubicBezTo>
                    <a:pt x="125" y="87"/>
                    <a:pt x="118" y="84"/>
                    <a:pt x="115" y="91"/>
                  </a:cubicBezTo>
                  <a:close/>
                  <a:moveTo>
                    <a:pt x="334" y="86"/>
                  </a:moveTo>
                  <a:cubicBezTo>
                    <a:pt x="337" y="90"/>
                    <a:pt x="343" y="87"/>
                    <a:pt x="347" y="88"/>
                  </a:cubicBezTo>
                  <a:cubicBezTo>
                    <a:pt x="346" y="84"/>
                    <a:pt x="339" y="88"/>
                    <a:pt x="334" y="86"/>
                  </a:cubicBezTo>
                  <a:close/>
                  <a:moveTo>
                    <a:pt x="79" y="94"/>
                  </a:moveTo>
                  <a:cubicBezTo>
                    <a:pt x="82" y="92"/>
                    <a:pt x="86" y="90"/>
                    <a:pt x="88" y="86"/>
                  </a:cubicBezTo>
                  <a:cubicBezTo>
                    <a:pt x="84" y="87"/>
                    <a:pt x="77" y="91"/>
                    <a:pt x="79" y="94"/>
                  </a:cubicBezTo>
                  <a:close/>
                  <a:moveTo>
                    <a:pt x="147" y="87"/>
                  </a:moveTo>
                  <a:cubicBezTo>
                    <a:pt x="144" y="88"/>
                    <a:pt x="142" y="90"/>
                    <a:pt x="140" y="92"/>
                  </a:cubicBezTo>
                  <a:cubicBezTo>
                    <a:pt x="150" y="97"/>
                    <a:pt x="159" y="103"/>
                    <a:pt x="168" y="108"/>
                  </a:cubicBezTo>
                  <a:cubicBezTo>
                    <a:pt x="169" y="105"/>
                    <a:pt x="172" y="103"/>
                    <a:pt x="173" y="99"/>
                  </a:cubicBezTo>
                  <a:cubicBezTo>
                    <a:pt x="164" y="95"/>
                    <a:pt x="156" y="91"/>
                    <a:pt x="147" y="87"/>
                  </a:cubicBezTo>
                  <a:close/>
                  <a:moveTo>
                    <a:pt x="313" y="88"/>
                  </a:moveTo>
                  <a:cubicBezTo>
                    <a:pt x="310" y="89"/>
                    <a:pt x="304" y="88"/>
                    <a:pt x="302" y="90"/>
                  </a:cubicBezTo>
                  <a:cubicBezTo>
                    <a:pt x="308" y="92"/>
                    <a:pt x="315" y="90"/>
                    <a:pt x="323" y="90"/>
                  </a:cubicBezTo>
                  <a:cubicBezTo>
                    <a:pt x="322" y="86"/>
                    <a:pt x="316" y="88"/>
                    <a:pt x="313" y="88"/>
                  </a:cubicBezTo>
                  <a:close/>
                  <a:moveTo>
                    <a:pt x="191" y="104"/>
                  </a:moveTo>
                  <a:cubicBezTo>
                    <a:pt x="198" y="102"/>
                    <a:pt x="205" y="99"/>
                    <a:pt x="214" y="99"/>
                  </a:cubicBezTo>
                  <a:cubicBezTo>
                    <a:pt x="209" y="94"/>
                    <a:pt x="204" y="90"/>
                    <a:pt x="197" y="88"/>
                  </a:cubicBezTo>
                  <a:cubicBezTo>
                    <a:pt x="195" y="94"/>
                    <a:pt x="194" y="99"/>
                    <a:pt x="191" y="104"/>
                  </a:cubicBezTo>
                  <a:close/>
                  <a:moveTo>
                    <a:pt x="504" y="102"/>
                  </a:moveTo>
                  <a:cubicBezTo>
                    <a:pt x="514" y="107"/>
                    <a:pt x="521" y="114"/>
                    <a:pt x="530" y="119"/>
                  </a:cubicBezTo>
                  <a:cubicBezTo>
                    <a:pt x="523" y="102"/>
                    <a:pt x="505" y="94"/>
                    <a:pt x="485" y="89"/>
                  </a:cubicBezTo>
                  <a:cubicBezTo>
                    <a:pt x="490" y="95"/>
                    <a:pt x="499" y="97"/>
                    <a:pt x="504" y="102"/>
                  </a:cubicBezTo>
                  <a:close/>
                  <a:moveTo>
                    <a:pt x="378" y="91"/>
                  </a:moveTo>
                  <a:cubicBezTo>
                    <a:pt x="387" y="94"/>
                    <a:pt x="395" y="98"/>
                    <a:pt x="403" y="102"/>
                  </a:cubicBezTo>
                  <a:cubicBezTo>
                    <a:pt x="397" y="96"/>
                    <a:pt x="391" y="87"/>
                    <a:pt x="378" y="91"/>
                  </a:cubicBezTo>
                  <a:close/>
                  <a:moveTo>
                    <a:pt x="516" y="96"/>
                  </a:moveTo>
                  <a:cubicBezTo>
                    <a:pt x="518" y="96"/>
                    <a:pt x="519" y="97"/>
                    <a:pt x="520" y="96"/>
                  </a:cubicBezTo>
                  <a:cubicBezTo>
                    <a:pt x="517" y="94"/>
                    <a:pt x="513" y="92"/>
                    <a:pt x="509" y="90"/>
                  </a:cubicBezTo>
                  <a:cubicBezTo>
                    <a:pt x="510" y="93"/>
                    <a:pt x="516" y="92"/>
                    <a:pt x="516" y="96"/>
                  </a:cubicBezTo>
                  <a:close/>
                  <a:moveTo>
                    <a:pt x="342" y="92"/>
                  </a:moveTo>
                  <a:cubicBezTo>
                    <a:pt x="344" y="93"/>
                    <a:pt x="346" y="94"/>
                    <a:pt x="349" y="94"/>
                  </a:cubicBezTo>
                  <a:cubicBezTo>
                    <a:pt x="349" y="92"/>
                    <a:pt x="351" y="92"/>
                    <a:pt x="351" y="91"/>
                  </a:cubicBezTo>
                  <a:cubicBezTo>
                    <a:pt x="347" y="91"/>
                    <a:pt x="344" y="91"/>
                    <a:pt x="342" y="92"/>
                  </a:cubicBezTo>
                  <a:close/>
                  <a:moveTo>
                    <a:pt x="379" y="94"/>
                  </a:moveTo>
                  <a:cubicBezTo>
                    <a:pt x="379" y="92"/>
                    <a:pt x="376" y="93"/>
                    <a:pt x="375" y="91"/>
                  </a:cubicBezTo>
                  <a:cubicBezTo>
                    <a:pt x="375" y="94"/>
                    <a:pt x="377" y="94"/>
                    <a:pt x="379" y="94"/>
                  </a:cubicBezTo>
                  <a:close/>
                  <a:moveTo>
                    <a:pt x="436" y="110"/>
                  </a:moveTo>
                  <a:cubicBezTo>
                    <a:pt x="437" y="109"/>
                    <a:pt x="438" y="108"/>
                    <a:pt x="440" y="108"/>
                  </a:cubicBezTo>
                  <a:cubicBezTo>
                    <a:pt x="440" y="111"/>
                    <a:pt x="442" y="112"/>
                    <a:pt x="444" y="113"/>
                  </a:cubicBezTo>
                  <a:cubicBezTo>
                    <a:pt x="450" y="113"/>
                    <a:pt x="457" y="118"/>
                    <a:pt x="464" y="120"/>
                  </a:cubicBezTo>
                  <a:cubicBezTo>
                    <a:pt x="458" y="111"/>
                    <a:pt x="450" y="108"/>
                    <a:pt x="442" y="102"/>
                  </a:cubicBezTo>
                  <a:cubicBezTo>
                    <a:pt x="439" y="100"/>
                    <a:pt x="437" y="97"/>
                    <a:pt x="434" y="96"/>
                  </a:cubicBezTo>
                  <a:cubicBezTo>
                    <a:pt x="425" y="91"/>
                    <a:pt x="413" y="93"/>
                    <a:pt x="403" y="91"/>
                  </a:cubicBezTo>
                  <a:cubicBezTo>
                    <a:pt x="413" y="99"/>
                    <a:pt x="422" y="107"/>
                    <a:pt x="436" y="110"/>
                  </a:cubicBezTo>
                  <a:close/>
                  <a:moveTo>
                    <a:pt x="233" y="94"/>
                  </a:moveTo>
                  <a:cubicBezTo>
                    <a:pt x="234" y="95"/>
                    <a:pt x="235" y="94"/>
                    <a:pt x="235" y="93"/>
                  </a:cubicBezTo>
                  <a:cubicBezTo>
                    <a:pt x="234" y="93"/>
                    <a:pt x="234" y="92"/>
                    <a:pt x="233" y="92"/>
                  </a:cubicBezTo>
                  <a:cubicBezTo>
                    <a:pt x="233" y="93"/>
                    <a:pt x="232" y="93"/>
                    <a:pt x="233" y="94"/>
                  </a:cubicBezTo>
                  <a:close/>
                  <a:moveTo>
                    <a:pt x="105" y="96"/>
                  </a:moveTo>
                  <a:cubicBezTo>
                    <a:pt x="109" y="102"/>
                    <a:pt x="117" y="102"/>
                    <a:pt x="120" y="96"/>
                  </a:cubicBezTo>
                  <a:cubicBezTo>
                    <a:pt x="115" y="94"/>
                    <a:pt x="107" y="90"/>
                    <a:pt x="105" y="96"/>
                  </a:cubicBezTo>
                  <a:close/>
                  <a:moveTo>
                    <a:pt x="133" y="98"/>
                  </a:moveTo>
                  <a:cubicBezTo>
                    <a:pt x="144" y="103"/>
                    <a:pt x="154" y="108"/>
                    <a:pt x="165" y="113"/>
                  </a:cubicBezTo>
                  <a:cubicBezTo>
                    <a:pt x="165" y="110"/>
                    <a:pt x="161" y="111"/>
                    <a:pt x="162" y="108"/>
                  </a:cubicBezTo>
                  <a:cubicBezTo>
                    <a:pt x="151" y="105"/>
                    <a:pt x="149" y="98"/>
                    <a:pt x="140" y="97"/>
                  </a:cubicBezTo>
                  <a:cubicBezTo>
                    <a:pt x="140" y="96"/>
                    <a:pt x="139" y="95"/>
                    <a:pt x="139" y="94"/>
                  </a:cubicBezTo>
                  <a:cubicBezTo>
                    <a:pt x="138" y="94"/>
                    <a:pt x="137" y="94"/>
                    <a:pt x="137" y="93"/>
                  </a:cubicBezTo>
                  <a:cubicBezTo>
                    <a:pt x="136" y="96"/>
                    <a:pt x="134" y="96"/>
                    <a:pt x="133" y="98"/>
                  </a:cubicBezTo>
                  <a:close/>
                  <a:moveTo>
                    <a:pt x="278" y="94"/>
                  </a:moveTo>
                  <a:cubicBezTo>
                    <a:pt x="278" y="95"/>
                    <a:pt x="277" y="96"/>
                    <a:pt x="278" y="96"/>
                  </a:cubicBezTo>
                  <a:cubicBezTo>
                    <a:pt x="279" y="95"/>
                    <a:pt x="280" y="95"/>
                    <a:pt x="282" y="95"/>
                  </a:cubicBezTo>
                  <a:cubicBezTo>
                    <a:pt x="281" y="92"/>
                    <a:pt x="280" y="94"/>
                    <a:pt x="278" y="94"/>
                  </a:cubicBezTo>
                  <a:close/>
                  <a:moveTo>
                    <a:pt x="253" y="99"/>
                  </a:moveTo>
                  <a:cubicBezTo>
                    <a:pt x="258" y="101"/>
                    <a:pt x="270" y="98"/>
                    <a:pt x="273" y="96"/>
                  </a:cubicBezTo>
                  <a:cubicBezTo>
                    <a:pt x="267" y="94"/>
                    <a:pt x="256" y="94"/>
                    <a:pt x="253" y="99"/>
                  </a:cubicBezTo>
                  <a:close/>
                  <a:moveTo>
                    <a:pt x="310" y="96"/>
                  </a:moveTo>
                  <a:cubicBezTo>
                    <a:pt x="316" y="99"/>
                    <a:pt x="319" y="105"/>
                    <a:pt x="329" y="104"/>
                  </a:cubicBezTo>
                  <a:cubicBezTo>
                    <a:pt x="329" y="100"/>
                    <a:pt x="333" y="100"/>
                    <a:pt x="334" y="96"/>
                  </a:cubicBezTo>
                  <a:cubicBezTo>
                    <a:pt x="327" y="96"/>
                    <a:pt x="317" y="94"/>
                    <a:pt x="310" y="96"/>
                  </a:cubicBezTo>
                  <a:close/>
                  <a:moveTo>
                    <a:pt x="311" y="104"/>
                  </a:moveTo>
                  <a:cubicBezTo>
                    <a:pt x="305" y="102"/>
                    <a:pt x="291" y="90"/>
                    <a:pt x="290" y="104"/>
                  </a:cubicBezTo>
                  <a:cubicBezTo>
                    <a:pt x="297" y="108"/>
                    <a:pt x="304" y="112"/>
                    <a:pt x="313" y="110"/>
                  </a:cubicBezTo>
                  <a:cubicBezTo>
                    <a:pt x="312" y="108"/>
                    <a:pt x="311" y="106"/>
                    <a:pt x="311" y="104"/>
                  </a:cubicBezTo>
                  <a:close/>
                  <a:moveTo>
                    <a:pt x="308" y="100"/>
                  </a:moveTo>
                  <a:cubicBezTo>
                    <a:pt x="308" y="97"/>
                    <a:pt x="306" y="97"/>
                    <a:pt x="304" y="97"/>
                  </a:cubicBezTo>
                  <a:cubicBezTo>
                    <a:pt x="304" y="99"/>
                    <a:pt x="307" y="99"/>
                    <a:pt x="308" y="100"/>
                  </a:cubicBezTo>
                  <a:close/>
                  <a:moveTo>
                    <a:pt x="388" y="99"/>
                  </a:moveTo>
                  <a:cubicBezTo>
                    <a:pt x="389" y="99"/>
                    <a:pt x="389" y="99"/>
                    <a:pt x="390" y="100"/>
                  </a:cubicBezTo>
                  <a:cubicBezTo>
                    <a:pt x="391" y="98"/>
                    <a:pt x="385" y="97"/>
                    <a:pt x="387" y="98"/>
                  </a:cubicBezTo>
                  <a:cubicBezTo>
                    <a:pt x="387" y="98"/>
                    <a:pt x="388" y="99"/>
                    <a:pt x="388" y="99"/>
                  </a:cubicBezTo>
                  <a:close/>
                  <a:moveTo>
                    <a:pt x="186" y="102"/>
                  </a:moveTo>
                  <a:cubicBezTo>
                    <a:pt x="188" y="103"/>
                    <a:pt x="189" y="98"/>
                    <a:pt x="187" y="98"/>
                  </a:cubicBezTo>
                  <a:cubicBezTo>
                    <a:pt x="188" y="100"/>
                    <a:pt x="186" y="100"/>
                    <a:pt x="186" y="102"/>
                  </a:cubicBezTo>
                  <a:close/>
                  <a:moveTo>
                    <a:pt x="356" y="99"/>
                  </a:moveTo>
                  <a:cubicBezTo>
                    <a:pt x="366" y="105"/>
                    <a:pt x="375" y="111"/>
                    <a:pt x="385" y="116"/>
                  </a:cubicBezTo>
                  <a:cubicBezTo>
                    <a:pt x="385" y="114"/>
                    <a:pt x="387" y="115"/>
                    <a:pt x="386" y="113"/>
                  </a:cubicBezTo>
                  <a:cubicBezTo>
                    <a:pt x="375" y="107"/>
                    <a:pt x="369" y="97"/>
                    <a:pt x="356" y="99"/>
                  </a:cubicBezTo>
                  <a:close/>
                  <a:moveTo>
                    <a:pt x="448" y="100"/>
                  </a:moveTo>
                  <a:cubicBezTo>
                    <a:pt x="447" y="100"/>
                    <a:pt x="444" y="98"/>
                    <a:pt x="443" y="99"/>
                  </a:cubicBezTo>
                  <a:cubicBezTo>
                    <a:pt x="444" y="99"/>
                    <a:pt x="447" y="101"/>
                    <a:pt x="448" y="100"/>
                  </a:cubicBezTo>
                  <a:close/>
                  <a:moveTo>
                    <a:pt x="98" y="102"/>
                  </a:moveTo>
                  <a:cubicBezTo>
                    <a:pt x="102" y="103"/>
                    <a:pt x="106" y="107"/>
                    <a:pt x="109" y="104"/>
                  </a:cubicBezTo>
                  <a:cubicBezTo>
                    <a:pt x="106" y="102"/>
                    <a:pt x="104" y="99"/>
                    <a:pt x="101" y="99"/>
                  </a:cubicBezTo>
                  <a:cubicBezTo>
                    <a:pt x="100" y="100"/>
                    <a:pt x="98" y="100"/>
                    <a:pt x="98" y="102"/>
                  </a:cubicBezTo>
                  <a:close/>
                  <a:moveTo>
                    <a:pt x="283" y="102"/>
                  </a:moveTo>
                  <a:cubicBezTo>
                    <a:pt x="283" y="101"/>
                    <a:pt x="285" y="102"/>
                    <a:pt x="286" y="102"/>
                  </a:cubicBezTo>
                  <a:cubicBezTo>
                    <a:pt x="286" y="101"/>
                    <a:pt x="286" y="100"/>
                    <a:pt x="286" y="99"/>
                  </a:cubicBezTo>
                  <a:cubicBezTo>
                    <a:pt x="283" y="98"/>
                    <a:pt x="282" y="101"/>
                    <a:pt x="283" y="102"/>
                  </a:cubicBezTo>
                  <a:close/>
                  <a:moveTo>
                    <a:pt x="332" y="104"/>
                  </a:moveTo>
                  <a:cubicBezTo>
                    <a:pt x="335" y="105"/>
                    <a:pt x="336" y="107"/>
                    <a:pt x="339" y="108"/>
                  </a:cubicBezTo>
                  <a:cubicBezTo>
                    <a:pt x="341" y="107"/>
                    <a:pt x="343" y="104"/>
                    <a:pt x="344" y="101"/>
                  </a:cubicBezTo>
                  <a:cubicBezTo>
                    <a:pt x="341" y="95"/>
                    <a:pt x="335" y="101"/>
                    <a:pt x="332" y="104"/>
                  </a:cubicBezTo>
                  <a:close/>
                  <a:moveTo>
                    <a:pt x="117" y="104"/>
                  </a:moveTo>
                  <a:cubicBezTo>
                    <a:pt x="118" y="105"/>
                    <a:pt x="119" y="106"/>
                    <a:pt x="121" y="105"/>
                  </a:cubicBezTo>
                  <a:cubicBezTo>
                    <a:pt x="120" y="101"/>
                    <a:pt x="124" y="102"/>
                    <a:pt x="125" y="99"/>
                  </a:cubicBezTo>
                  <a:cubicBezTo>
                    <a:pt x="122" y="101"/>
                    <a:pt x="118" y="101"/>
                    <a:pt x="117" y="104"/>
                  </a:cubicBezTo>
                  <a:close/>
                  <a:moveTo>
                    <a:pt x="484" y="105"/>
                  </a:moveTo>
                  <a:cubicBezTo>
                    <a:pt x="481" y="103"/>
                    <a:pt x="477" y="99"/>
                    <a:pt x="475" y="100"/>
                  </a:cubicBezTo>
                  <a:cubicBezTo>
                    <a:pt x="477" y="102"/>
                    <a:pt x="480" y="103"/>
                    <a:pt x="484" y="105"/>
                  </a:cubicBezTo>
                  <a:close/>
                  <a:moveTo>
                    <a:pt x="546" y="109"/>
                  </a:moveTo>
                  <a:cubicBezTo>
                    <a:pt x="540" y="106"/>
                    <a:pt x="539" y="100"/>
                    <a:pt x="532" y="99"/>
                  </a:cubicBezTo>
                  <a:cubicBezTo>
                    <a:pt x="532" y="101"/>
                    <a:pt x="532" y="102"/>
                    <a:pt x="531" y="102"/>
                  </a:cubicBezTo>
                  <a:cubicBezTo>
                    <a:pt x="536" y="104"/>
                    <a:pt x="541" y="108"/>
                    <a:pt x="546" y="109"/>
                  </a:cubicBezTo>
                  <a:close/>
                  <a:moveTo>
                    <a:pt x="586" y="111"/>
                  </a:moveTo>
                  <a:cubicBezTo>
                    <a:pt x="583" y="106"/>
                    <a:pt x="579" y="102"/>
                    <a:pt x="574" y="99"/>
                  </a:cubicBezTo>
                  <a:cubicBezTo>
                    <a:pt x="577" y="103"/>
                    <a:pt x="581" y="107"/>
                    <a:pt x="586" y="111"/>
                  </a:cubicBezTo>
                  <a:close/>
                  <a:moveTo>
                    <a:pt x="56" y="113"/>
                  </a:moveTo>
                  <a:cubicBezTo>
                    <a:pt x="63" y="114"/>
                    <a:pt x="66" y="106"/>
                    <a:pt x="70" y="102"/>
                  </a:cubicBezTo>
                  <a:cubicBezTo>
                    <a:pt x="64" y="100"/>
                    <a:pt x="58" y="107"/>
                    <a:pt x="56" y="113"/>
                  </a:cubicBezTo>
                  <a:close/>
                  <a:moveTo>
                    <a:pt x="123" y="108"/>
                  </a:moveTo>
                  <a:cubicBezTo>
                    <a:pt x="126" y="110"/>
                    <a:pt x="128" y="112"/>
                    <a:pt x="131" y="113"/>
                  </a:cubicBezTo>
                  <a:cubicBezTo>
                    <a:pt x="133" y="109"/>
                    <a:pt x="136" y="107"/>
                    <a:pt x="138" y="104"/>
                  </a:cubicBezTo>
                  <a:cubicBezTo>
                    <a:pt x="132" y="99"/>
                    <a:pt x="125" y="101"/>
                    <a:pt x="123" y="108"/>
                  </a:cubicBezTo>
                  <a:close/>
                  <a:moveTo>
                    <a:pt x="272" y="109"/>
                  </a:moveTo>
                  <a:cubicBezTo>
                    <a:pt x="273" y="108"/>
                    <a:pt x="274" y="107"/>
                    <a:pt x="274" y="104"/>
                  </a:cubicBezTo>
                  <a:cubicBezTo>
                    <a:pt x="271" y="104"/>
                    <a:pt x="267" y="102"/>
                    <a:pt x="262" y="104"/>
                  </a:cubicBezTo>
                  <a:cubicBezTo>
                    <a:pt x="266" y="105"/>
                    <a:pt x="268" y="108"/>
                    <a:pt x="272" y="109"/>
                  </a:cubicBezTo>
                  <a:close/>
                  <a:moveTo>
                    <a:pt x="89" y="110"/>
                  </a:moveTo>
                  <a:cubicBezTo>
                    <a:pt x="92" y="111"/>
                    <a:pt x="95" y="113"/>
                    <a:pt x="97" y="115"/>
                  </a:cubicBezTo>
                  <a:cubicBezTo>
                    <a:pt x="98" y="111"/>
                    <a:pt x="103" y="111"/>
                    <a:pt x="103" y="107"/>
                  </a:cubicBezTo>
                  <a:cubicBezTo>
                    <a:pt x="97" y="104"/>
                    <a:pt x="92" y="103"/>
                    <a:pt x="89" y="110"/>
                  </a:cubicBezTo>
                  <a:close/>
                  <a:moveTo>
                    <a:pt x="242" y="106"/>
                  </a:moveTo>
                  <a:cubicBezTo>
                    <a:pt x="243" y="108"/>
                    <a:pt x="247" y="109"/>
                    <a:pt x="250" y="111"/>
                  </a:cubicBezTo>
                  <a:cubicBezTo>
                    <a:pt x="250" y="108"/>
                    <a:pt x="251" y="107"/>
                    <a:pt x="251" y="104"/>
                  </a:cubicBezTo>
                  <a:cubicBezTo>
                    <a:pt x="247" y="104"/>
                    <a:pt x="246" y="106"/>
                    <a:pt x="242" y="106"/>
                  </a:cubicBezTo>
                  <a:close/>
                  <a:moveTo>
                    <a:pt x="70" y="112"/>
                  </a:moveTo>
                  <a:cubicBezTo>
                    <a:pt x="73" y="111"/>
                    <a:pt x="75" y="109"/>
                    <a:pt x="76" y="106"/>
                  </a:cubicBezTo>
                  <a:cubicBezTo>
                    <a:pt x="76" y="106"/>
                    <a:pt x="75" y="105"/>
                    <a:pt x="75" y="105"/>
                  </a:cubicBezTo>
                  <a:cubicBezTo>
                    <a:pt x="74" y="107"/>
                    <a:pt x="69" y="109"/>
                    <a:pt x="70" y="112"/>
                  </a:cubicBezTo>
                  <a:close/>
                  <a:moveTo>
                    <a:pt x="180" y="108"/>
                  </a:moveTo>
                  <a:cubicBezTo>
                    <a:pt x="182" y="108"/>
                    <a:pt x="184" y="107"/>
                    <a:pt x="185" y="106"/>
                  </a:cubicBezTo>
                  <a:cubicBezTo>
                    <a:pt x="184" y="106"/>
                    <a:pt x="184" y="105"/>
                    <a:pt x="183" y="105"/>
                  </a:cubicBezTo>
                  <a:cubicBezTo>
                    <a:pt x="182" y="106"/>
                    <a:pt x="180" y="107"/>
                    <a:pt x="180" y="108"/>
                  </a:cubicBezTo>
                  <a:close/>
                  <a:moveTo>
                    <a:pt x="479" y="111"/>
                  </a:moveTo>
                  <a:cubicBezTo>
                    <a:pt x="477" y="108"/>
                    <a:pt x="471" y="105"/>
                    <a:pt x="468" y="105"/>
                  </a:cubicBezTo>
                  <a:cubicBezTo>
                    <a:pt x="471" y="108"/>
                    <a:pt x="475" y="110"/>
                    <a:pt x="479" y="111"/>
                  </a:cubicBezTo>
                  <a:close/>
                  <a:moveTo>
                    <a:pt x="255" y="113"/>
                  </a:moveTo>
                  <a:cubicBezTo>
                    <a:pt x="258" y="114"/>
                    <a:pt x="261" y="116"/>
                    <a:pt x="265" y="118"/>
                  </a:cubicBezTo>
                  <a:cubicBezTo>
                    <a:pt x="267" y="117"/>
                    <a:pt x="269" y="115"/>
                    <a:pt x="269" y="113"/>
                  </a:cubicBezTo>
                  <a:cubicBezTo>
                    <a:pt x="266" y="109"/>
                    <a:pt x="260" y="108"/>
                    <a:pt x="256" y="105"/>
                  </a:cubicBezTo>
                  <a:cubicBezTo>
                    <a:pt x="254" y="107"/>
                    <a:pt x="254" y="110"/>
                    <a:pt x="255" y="113"/>
                  </a:cubicBezTo>
                  <a:close/>
                  <a:moveTo>
                    <a:pt x="414" y="114"/>
                  </a:moveTo>
                  <a:cubicBezTo>
                    <a:pt x="415" y="116"/>
                    <a:pt x="412" y="115"/>
                    <a:pt x="413" y="117"/>
                  </a:cubicBezTo>
                  <a:cubicBezTo>
                    <a:pt x="417" y="120"/>
                    <a:pt x="421" y="123"/>
                    <a:pt x="425" y="125"/>
                  </a:cubicBezTo>
                  <a:cubicBezTo>
                    <a:pt x="426" y="123"/>
                    <a:pt x="428" y="123"/>
                    <a:pt x="428" y="120"/>
                  </a:cubicBezTo>
                  <a:cubicBezTo>
                    <a:pt x="419" y="116"/>
                    <a:pt x="414" y="108"/>
                    <a:pt x="403" y="105"/>
                  </a:cubicBezTo>
                  <a:cubicBezTo>
                    <a:pt x="406" y="109"/>
                    <a:pt x="412" y="110"/>
                    <a:pt x="414" y="114"/>
                  </a:cubicBezTo>
                  <a:close/>
                  <a:moveTo>
                    <a:pt x="116" y="109"/>
                  </a:moveTo>
                  <a:cubicBezTo>
                    <a:pt x="116" y="107"/>
                    <a:pt x="114" y="107"/>
                    <a:pt x="113" y="107"/>
                  </a:cubicBezTo>
                  <a:cubicBezTo>
                    <a:pt x="113" y="109"/>
                    <a:pt x="114" y="109"/>
                    <a:pt x="116" y="109"/>
                  </a:cubicBezTo>
                  <a:close/>
                  <a:moveTo>
                    <a:pt x="140" y="119"/>
                  </a:moveTo>
                  <a:cubicBezTo>
                    <a:pt x="144" y="121"/>
                    <a:pt x="146" y="123"/>
                    <a:pt x="149" y="125"/>
                  </a:cubicBezTo>
                  <a:cubicBezTo>
                    <a:pt x="154" y="122"/>
                    <a:pt x="159" y="119"/>
                    <a:pt x="163" y="116"/>
                  </a:cubicBezTo>
                  <a:cubicBezTo>
                    <a:pt x="158" y="111"/>
                    <a:pt x="151" y="109"/>
                    <a:pt x="144" y="107"/>
                  </a:cubicBezTo>
                  <a:cubicBezTo>
                    <a:pt x="143" y="111"/>
                    <a:pt x="141" y="116"/>
                    <a:pt x="140" y="119"/>
                  </a:cubicBezTo>
                  <a:close/>
                  <a:moveTo>
                    <a:pt x="552" y="110"/>
                  </a:moveTo>
                  <a:cubicBezTo>
                    <a:pt x="552" y="108"/>
                    <a:pt x="550" y="108"/>
                    <a:pt x="548" y="107"/>
                  </a:cubicBezTo>
                  <a:cubicBezTo>
                    <a:pt x="548" y="109"/>
                    <a:pt x="549" y="110"/>
                    <a:pt x="552" y="110"/>
                  </a:cubicBezTo>
                  <a:close/>
                  <a:moveTo>
                    <a:pt x="244" y="112"/>
                  </a:moveTo>
                  <a:cubicBezTo>
                    <a:pt x="243" y="109"/>
                    <a:pt x="241" y="109"/>
                    <a:pt x="238" y="108"/>
                  </a:cubicBezTo>
                  <a:cubicBezTo>
                    <a:pt x="239" y="110"/>
                    <a:pt x="243" y="110"/>
                    <a:pt x="244" y="112"/>
                  </a:cubicBezTo>
                  <a:close/>
                  <a:moveTo>
                    <a:pt x="457" y="108"/>
                  </a:moveTo>
                  <a:cubicBezTo>
                    <a:pt x="461" y="113"/>
                    <a:pt x="465" y="118"/>
                    <a:pt x="472" y="121"/>
                  </a:cubicBezTo>
                  <a:cubicBezTo>
                    <a:pt x="473" y="114"/>
                    <a:pt x="462" y="110"/>
                    <a:pt x="457" y="108"/>
                  </a:cubicBezTo>
                  <a:close/>
                  <a:moveTo>
                    <a:pt x="614" y="144"/>
                  </a:moveTo>
                  <a:cubicBezTo>
                    <a:pt x="611" y="127"/>
                    <a:pt x="602" y="113"/>
                    <a:pt x="588" y="109"/>
                  </a:cubicBezTo>
                  <a:cubicBezTo>
                    <a:pt x="597" y="120"/>
                    <a:pt x="604" y="133"/>
                    <a:pt x="614" y="144"/>
                  </a:cubicBezTo>
                  <a:close/>
                  <a:moveTo>
                    <a:pt x="423" y="110"/>
                  </a:moveTo>
                  <a:cubicBezTo>
                    <a:pt x="422" y="110"/>
                    <a:pt x="422" y="109"/>
                    <a:pt x="420" y="109"/>
                  </a:cubicBezTo>
                  <a:cubicBezTo>
                    <a:pt x="419" y="111"/>
                    <a:pt x="423" y="111"/>
                    <a:pt x="423" y="110"/>
                  </a:cubicBezTo>
                  <a:close/>
                  <a:moveTo>
                    <a:pt x="358" y="111"/>
                  </a:moveTo>
                  <a:cubicBezTo>
                    <a:pt x="358" y="110"/>
                    <a:pt x="354" y="109"/>
                    <a:pt x="354" y="110"/>
                  </a:cubicBezTo>
                  <a:cubicBezTo>
                    <a:pt x="355" y="110"/>
                    <a:pt x="357" y="112"/>
                    <a:pt x="358" y="111"/>
                  </a:cubicBezTo>
                  <a:close/>
                  <a:moveTo>
                    <a:pt x="103" y="119"/>
                  </a:moveTo>
                  <a:cubicBezTo>
                    <a:pt x="105" y="119"/>
                    <a:pt x="105" y="121"/>
                    <a:pt x="107" y="121"/>
                  </a:cubicBezTo>
                  <a:cubicBezTo>
                    <a:pt x="109" y="117"/>
                    <a:pt x="113" y="116"/>
                    <a:pt x="114" y="111"/>
                  </a:cubicBezTo>
                  <a:cubicBezTo>
                    <a:pt x="108" y="108"/>
                    <a:pt x="106" y="116"/>
                    <a:pt x="103" y="119"/>
                  </a:cubicBezTo>
                  <a:close/>
                  <a:moveTo>
                    <a:pt x="81" y="116"/>
                  </a:moveTo>
                  <a:cubicBezTo>
                    <a:pt x="84" y="114"/>
                    <a:pt x="89" y="114"/>
                    <a:pt x="89" y="118"/>
                  </a:cubicBezTo>
                  <a:cubicBezTo>
                    <a:pt x="88" y="121"/>
                    <a:pt x="85" y="123"/>
                    <a:pt x="86" y="125"/>
                  </a:cubicBezTo>
                  <a:cubicBezTo>
                    <a:pt x="91" y="124"/>
                    <a:pt x="93" y="121"/>
                    <a:pt x="93" y="116"/>
                  </a:cubicBezTo>
                  <a:cubicBezTo>
                    <a:pt x="92" y="115"/>
                    <a:pt x="87" y="113"/>
                    <a:pt x="85" y="111"/>
                  </a:cubicBezTo>
                  <a:cubicBezTo>
                    <a:pt x="84" y="113"/>
                    <a:pt x="82" y="114"/>
                    <a:pt x="81" y="116"/>
                  </a:cubicBezTo>
                  <a:close/>
                  <a:moveTo>
                    <a:pt x="178" y="114"/>
                  </a:moveTo>
                  <a:cubicBezTo>
                    <a:pt x="180" y="114"/>
                    <a:pt x="184" y="113"/>
                    <a:pt x="183" y="111"/>
                  </a:cubicBezTo>
                  <a:cubicBezTo>
                    <a:pt x="182" y="113"/>
                    <a:pt x="178" y="111"/>
                    <a:pt x="178" y="114"/>
                  </a:cubicBezTo>
                  <a:close/>
                  <a:moveTo>
                    <a:pt x="227" y="118"/>
                  </a:moveTo>
                  <a:cubicBezTo>
                    <a:pt x="235" y="120"/>
                    <a:pt x="241" y="126"/>
                    <a:pt x="250" y="122"/>
                  </a:cubicBezTo>
                  <a:cubicBezTo>
                    <a:pt x="247" y="117"/>
                    <a:pt x="240" y="116"/>
                    <a:pt x="237" y="111"/>
                  </a:cubicBezTo>
                  <a:cubicBezTo>
                    <a:pt x="235" y="111"/>
                    <a:pt x="234" y="111"/>
                    <a:pt x="233" y="111"/>
                  </a:cubicBezTo>
                  <a:cubicBezTo>
                    <a:pt x="232" y="115"/>
                    <a:pt x="229" y="115"/>
                    <a:pt x="227" y="118"/>
                  </a:cubicBezTo>
                  <a:close/>
                  <a:moveTo>
                    <a:pt x="544" y="131"/>
                  </a:moveTo>
                  <a:cubicBezTo>
                    <a:pt x="544" y="127"/>
                    <a:pt x="546" y="125"/>
                    <a:pt x="545" y="121"/>
                  </a:cubicBezTo>
                  <a:cubicBezTo>
                    <a:pt x="540" y="118"/>
                    <a:pt x="534" y="112"/>
                    <a:pt x="529" y="111"/>
                  </a:cubicBezTo>
                  <a:cubicBezTo>
                    <a:pt x="535" y="117"/>
                    <a:pt x="535" y="128"/>
                    <a:pt x="544" y="131"/>
                  </a:cubicBezTo>
                  <a:close/>
                  <a:moveTo>
                    <a:pt x="547" y="116"/>
                  </a:moveTo>
                  <a:cubicBezTo>
                    <a:pt x="545" y="113"/>
                    <a:pt x="541" y="113"/>
                    <a:pt x="538" y="111"/>
                  </a:cubicBezTo>
                  <a:cubicBezTo>
                    <a:pt x="540" y="113"/>
                    <a:pt x="544" y="117"/>
                    <a:pt x="547" y="116"/>
                  </a:cubicBezTo>
                  <a:close/>
                  <a:moveTo>
                    <a:pt x="307" y="113"/>
                  </a:moveTo>
                  <a:cubicBezTo>
                    <a:pt x="313" y="116"/>
                    <a:pt x="319" y="120"/>
                    <a:pt x="325" y="122"/>
                  </a:cubicBezTo>
                  <a:cubicBezTo>
                    <a:pt x="324" y="113"/>
                    <a:pt x="316" y="109"/>
                    <a:pt x="307" y="113"/>
                  </a:cubicBezTo>
                  <a:close/>
                  <a:moveTo>
                    <a:pt x="498" y="124"/>
                  </a:moveTo>
                  <a:cubicBezTo>
                    <a:pt x="499" y="122"/>
                    <a:pt x="492" y="119"/>
                    <a:pt x="490" y="116"/>
                  </a:cubicBezTo>
                  <a:cubicBezTo>
                    <a:pt x="491" y="116"/>
                    <a:pt x="491" y="116"/>
                    <a:pt x="490" y="115"/>
                  </a:cubicBezTo>
                  <a:cubicBezTo>
                    <a:pt x="488" y="116"/>
                    <a:pt x="488" y="113"/>
                    <a:pt x="486" y="113"/>
                  </a:cubicBezTo>
                  <a:cubicBezTo>
                    <a:pt x="487" y="114"/>
                    <a:pt x="485" y="114"/>
                    <a:pt x="484" y="114"/>
                  </a:cubicBezTo>
                  <a:cubicBezTo>
                    <a:pt x="483" y="118"/>
                    <a:pt x="490" y="117"/>
                    <a:pt x="490" y="120"/>
                  </a:cubicBezTo>
                  <a:cubicBezTo>
                    <a:pt x="490" y="120"/>
                    <a:pt x="496" y="121"/>
                    <a:pt x="498" y="124"/>
                  </a:cubicBezTo>
                  <a:close/>
                  <a:moveTo>
                    <a:pt x="134" y="115"/>
                  </a:moveTo>
                  <a:cubicBezTo>
                    <a:pt x="136" y="116"/>
                    <a:pt x="137" y="115"/>
                    <a:pt x="137" y="113"/>
                  </a:cubicBezTo>
                  <a:cubicBezTo>
                    <a:pt x="135" y="113"/>
                    <a:pt x="135" y="114"/>
                    <a:pt x="134" y="115"/>
                  </a:cubicBezTo>
                  <a:close/>
                  <a:moveTo>
                    <a:pt x="350" y="116"/>
                  </a:moveTo>
                  <a:cubicBezTo>
                    <a:pt x="359" y="121"/>
                    <a:pt x="366" y="128"/>
                    <a:pt x="375" y="133"/>
                  </a:cubicBezTo>
                  <a:cubicBezTo>
                    <a:pt x="368" y="125"/>
                    <a:pt x="359" y="120"/>
                    <a:pt x="351" y="113"/>
                  </a:cubicBezTo>
                  <a:cubicBezTo>
                    <a:pt x="351" y="114"/>
                    <a:pt x="350" y="115"/>
                    <a:pt x="350" y="116"/>
                  </a:cubicBezTo>
                  <a:close/>
                  <a:moveTo>
                    <a:pt x="111" y="124"/>
                  </a:moveTo>
                  <a:cubicBezTo>
                    <a:pt x="113" y="125"/>
                    <a:pt x="115" y="126"/>
                    <a:pt x="117" y="128"/>
                  </a:cubicBezTo>
                  <a:cubicBezTo>
                    <a:pt x="121" y="125"/>
                    <a:pt x="123" y="121"/>
                    <a:pt x="126" y="117"/>
                  </a:cubicBezTo>
                  <a:cubicBezTo>
                    <a:pt x="119" y="111"/>
                    <a:pt x="114" y="117"/>
                    <a:pt x="111" y="124"/>
                  </a:cubicBezTo>
                  <a:close/>
                  <a:moveTo>
                    <a:pt x="306" y="121"/>
                  </a:moveTo>
                  <a:cubicBezTo>
                    <a:pt x="306" y="120"/>
                    <a:pt x="306" y="120"/>
                    <a:pt x="307" y="120"/>
                  </a:cubicBezTo>
                  <a:cubicBezTo>
                    <a:pt x="307" y="117"/>
                    <a:pt x="304" y="118"/>
                    <a:pt x="304" y="116"/>
                  </a:cubicBezTo>
                  <a:cubicBezTo>
                    <a:pt x="303" y="116"/>
                    <a:pt x="301" y="116"/>
                    <a:pt x="301" y="114"/>
                  </a:cubicBezTo>
                  <a:cubicBezTo>
                    <a:pt x="299" y="114"/>
                    <a:pt x="298" y="114"/>
                    <a:pt x="296" y="114"/>
                  </a:cubicBezTo>
                  <a:cubicBezTo>
                    <a:pt x="298" y="117"/>
                    <a:pt x="302" y="119"/>
                    <a:pt x="306" y="121"/>
                  </a:cubicBezTo>
                  <a:close/>
                  <a:moveTo>
                    <a:pt x="364" y="114"/>
                  </a:moveTo>
                  <a:cubicBezTo>
                    <a:pt x="362" y="114"/>
                    <a:pt x="361" y="114"/>
                    <a:pt x="360" y="115"/>
                  </a:cubicBezTo>
                  <a:cubicBezTo>
                    <a:pt x="364" y="117"/>
                    <a:pt x="368" y="123"/>
                    <a:pt x="372" y="123"/>
                  </a:cubicBezTo>
                  <a:cubicBezTo>
                    <a:pt x="370" y="120"/>
                    <a:pt x="365" y="119"/>
                    <a:pt x="364" y="114"/>
                  </a:cubicBezTo>
                  <a:close/>
                  <a:moveTo>
                    <a:pt x="521" y="137"/>
                  </a:moveTo>
                  <a:cubicBezTo>
                    <a:pt x="513" y="129"/>
                    <a:pt x="506" y="118"/>
                    <a:pt x="493" y="114"/>
                  </a:cubicBezTo>
                  <a:cubicBezTo>
                    <a:pt x="502" y="122"/>
                    <a:pt x="511" y="131"/>
                    <a:pt x="521" y="137"/>
                  </a:cubicBezTo>
                  <a:close/>
                  <a:moveTo>
                    <a:pt x="273" y="115"/>
                  </a:moveTo>
                  <a:cubicBezTo>
                    <a:pt x="271" y="117"/>
                    <a:pt x="274" y="116"/>
                    <a:pt x="273" y="118"/>
                  </a:cubicBezTo>
                  <a:cubicBezTo>
                    <a:pt x="273" y="119"/>
                    <a:pt x="270" y="118"/>
                    <a:pt x="270" y="119"/>
                  </a:cubicBezTo>
                  <a:cubicBezTo>
                    <a:pt x="272" y="122"/>
                    <a:pt x="275" y="123"/>
                    <a:pt x="278" y="124"/>
                  </a:cubicBezTo>
                  <a:cubicBezTo>
                    <a:pt x="278" y="122"/>
                    <a:pt x="279" y="121"/>
                    <a:pt x="279" y="119"/>
                  </a:cubicBezTo>
                  <a:cubicBezTo>
                    <a:pt x="279" y="118"/>
                    <a:pt x="276" y="119"/>
                    <a:pt x="274" y="117"/>
                  </a:cubicBezTo>
                  <a:cubicBezTo>
                    <a:pt x="274" y="116"/>
                    <a:pt x="276" y="117"/>
                    <a:pt x="275" y="114"/>
                  </a:cubicBezTo>
                  <a:cubicBezTo>
                    <a:pt x="274" y="114"/>
                    <a:pt x="273" y="115"/>
                    <a:pt x="273" y="115"/>
                  </a:cubicBezTo>
                  <a:close/>
                  <a:moveTo>
                    <a:pt x="440" y="115"/>
                  </a:moveTo>
                  <a:cubicBezTo>
                    <a:pt x="444" y="121"/>
                    <a:pt x="455" y="128"/>
                    <a:pt x="464" y="131"/>
                  </a:cubicBezTo>
                  <a:cubicBezTo>
                    <a:pt x="465" y="130"/>
                    <a:pt x="468" y="128"/>
                    <a:pt x="468" y="125"/>
                  </a:cubicBezTo>
                  <a:cubicBezTo>
                    <a:pt x="458" y="122"/>
                    <a:pt x="450" y="116"/>
                    <a:pt x="440" y="115"/>
                  </a:cubicBezTo>
                  <a:close/>
                  <a:moveTo>
                    <a:pt x="339" y="116"/>
                  </a:moveTo>
                  <a:cubicBezTo>
                    <a:pt x="339" y="117"/>
                    <a:pt x="341" y="117"/>
                    <a:pt x="343" y="118"/>
                  </a:cubicBezTo>
                  <a:cubicBezTo>
                    <a:pt x="342" y="116"/>
                    <a:pt x="340" y="115"/>
                    <a:pt x="339" y="116"/>
                  </a:cubicBezTo>
                  <a:close/>
                  <a:moveTo>
                    <a:pt x="517" y="117"/>
                  </a:moveTo>
                  <a:cubicBezTo>
                    <a:pt x="517" y="116"/>
                    <a:pt x="515" y="115"/>
                    <a:pt x="514" y="115"/>
                  </a:cubicBezTo>
                  <a:cubicBezTo>
                    <a:pt x="513" y="117"/>
                    <a:pt x="516" y="117"/>
                    <a:pt x="517" y="117"/>
                  </a:cubicBezTo>
                  <a:close/>
                  <a:moveTo>
                    <a:pt x="66" y="117"/>
                  </a:moveTo>
                  <a:cubicBezTo>
                    <a:pt x="67" y="118"/>
                    <a:pt x="70" y="118"/>
                    <a:pt x="69" y="116"/>
                  </a:cubicBezTo>
                  <a:cubicBezTo>
                    <a:pt x="68" y="116"/>
                    <a:pt x="66" y="116"/>
                    <a:pt x="66" y="117"/>
                  </a:cubicBezTo>
                  <a:close/>
                  <a:moveTo>
                    <a:pt x="188" y="121"/>
                  </a:moveTo>
                  <a:cubicBezTo>
                    <a:pt x="191" y="123"/>
                    <a:pt x="195" y="125"/>
                    <a:pt x="198" y="127"/>
                  </a:cubicBezTo>
                  <a:cubicBezTo>
                    <a:pt x="202" y="126"/>
                    <a:pt x="204" y="122"/>
                    <a:pt x="207" y="119"/>
                  </a:cubicBezTo>
                  <a:cubicBezTo>
                    <a:pt x="201" y="114"/>
                    <a:pt x="194" y="117"/>
                    <a:pt x="188" y="121"/>
                  </a:cubicBezTo>
                  <a:close/>
                  <a:moveTo>
                    <a:pt x="301" y="122"/>
                  </a:moveTo>
                  <a:cubicBezTo>
                    <a:pt x="295" y="122"/>
                    <a:pt x="292" y="113"/>
                    <a:pt x="287" y="117"/>
                  </a:cubicBezTo>
                  <a:cubicBezTo>
                    <a:pt x="295" y="123"/>
                    <a:pt x="304" y="127"/>
                    <a:pt x="312" y="132"/>
                  </a:cubicBezTo>
                  <a:cubicBezTo>
                    <a:pt x="310" y="128"/>
                    <a:pt x="301" y="126"/>
                    <a:pt x="301" y="122"/>
                  </a:cubicBezTo>
                  <a:close/>
                  <a:moveTo>
                    <a:pt x="390" y="121"/>
                  </a:moveTo>
                  <a:cubicBezTo>
                    <a:pt x="395" y="124"/>
                    <a:pt x="402" y="126"/>
                    <a:pt x="408" y="130"/>
                  </a:cubicBezTo>
                  <a:cubicBezTo>
                    <a:pt x="403" y="125"/>
                    <a:pt x="398" y="120"/>
                    <a:pt x="391" y="117"/>
                  </a:cubicBezTo>
                  <a:cubicBezTo>
                    <a:pt x="391" y="119"/>
                    <a:pt x="390" y="119"/>
                    <a:pt x="390" y="121"/>
                  </a:cubicBezTo>
                  <a:close/>
                  <a:moveTo>
                    <a:pt x="423" y="128"/>
                  </a:moveTo>
                  <a:cubicBezTo>
                    <a:pt x="418" y="126"/>
                    <a:pt x="414" y="119"/>
                    <a:pt x="409" y="119"/>
                  </a:cubicBezTo>
                  <a:cubicBezTo>
                    <a:pt x="414" y="120"/>
                    <a:pt x="419" y="133"/>
                    <a:pt x="423" y="128"/>
                  </a:cubicBezTo>
                  <a:close/>
                  <a:moveTo>
                    <a:pt x="487" y="122"/>
                  </a:moveTo>
                  <a:cubicBezTo>
                    <a:pt x="488" y="121"/>
                    <a:pt x="485" y="119"/>
                    <a:pt x="482" y="119"/>
                  </a:cubicBezTo>
                  <a:cubicBezTo>
                    <a:pt x="482" y="121"/>
                    <a:pt x="485" y="121"/>
                    <a:pt x="487" y="122"/>
                  </a:cubicBezTo>
                  <a:close/>
                  <a:moveTo>
                    <a:pt x="562" y="128"/>
                  </a:moveTo>
                  <a:cubicBezTo>
                    <a:pt x="565" y="123"/>
                    <a:pt x="555" y="121"/>
                    <a:pt x="551" y="119"/>
                  </a:cubicBezTo>
                  <a:cubicBezTo>
                    <a:pt x="552" y="124"/>
                    <a:pt x="558" y="125"/>
                    <a:pt x="562" y="128"/>
                  </a:cubicBezTo>
                  <a:close/>
                  <a:moveTo>
                    <a:pt x="121" y="131"/>
                  </a:moveTo>
                  <a:cubicBezTo>
                    <a:pt x="125" y="132"/>
                    <a:pt x="127" y="136"/>
                    <a:pt x="131" y="136"/>
                  </a:cubicBezTo>
                  <a:cubicBezTo>
                    <a:pt x="133" y="132"/>
                    <a:pt x="133" y="126"/>
                    <a:pt x="135" y="121"/>
                  </a:cubicBezTo>
                  <a:cubicBezTo>
                    <a:pt x="134" y="120"/>
                    <a:pt x="132" y="120"/>
                    <a:pt x="131" y="119"/>
                  </a:cubicBezTo>
                  <a:cubicBezTo>
                    <a:pt x="127" y="123"/>
                    <a:pt x="124" y="126"/>
                    <a:pt x="121" y="131"/>
                  </a:cubicBezTo>
                  <a:close/>
                  <a:moveTo>
                    <a:pt x="347" y="122"/>
                  </a:moveTo>
                  <a:cubicBezTo>
                    <a:pt x="356" y="126"/>
                    <a:pt x="365" y="133"/>
                    <a:pt x="374" y="136"/>
                  </a:cubicBezTo>
                  <a:cubicBezTo>
                    <a:pt x="365" y="130"/>
                    <a:pt x="357" y="125"/>
                    <a:pt x="348" y="119"/>
                  </a:cubicBezTo>
                  <a:cubicBezTo>
                    <a:pt x="348" y="120"/>
                    <a:pt x="347" y="121"/>
                    <a:pt x="347" y="122"/>
                  </a:cubicBezTo>
                  <a:close/>
                  <a:moveTo>
                    <a:pt x="79" y="122"/>
                  </a:moveTo>
                  <a:cubicBezTo>
                    <a:pt x="81" y="123"/>
                    <a:pt x="82" y="123"/>
                    <a:pt x="84" y="122"/>
                  </a:cubicBezTo>
                  <a:cubicBezTo>
                    <a:pt x="84" y="122"/>
                    <a:pt x="84" y="121"/>
                    <a:pt x="84" y="120"/>
                  </a:cubicBezTo>
                  <a:cubicBezTo>
                    <a:pt x="82" y="121"/>
                    <a:pt x="80" y="121"/>
                    <a:pt x="79" y="122"/>
                  </a:cubicBezTo>
                  <a:close/>
                  <a:moveTo>
                    <a:pt x="31" y="166"/>
                  </a:moveTo>
                  <a:cubicBezTo>
                    <a:pt x="35" y="159"/>
                    <a:pt x="35" y="148"/>
                    <a:pt x="42" y="144"/>
                  </a:cubicBezTo>
                  <a:cubicBezTo>
                    <a:pt x="42" y="141"/>
                    <a:pt x="44" y="140"/>
                    <a:pt x="44" y="138"/>
                  </a:cubicBezTo>
                  <a:cubicBezTo>
                    <a:pt x="43" y="137"/>
                    <a:pt x="43" y="135"/>
                    <a:pt x="42" y="134"/>
                  </a:cubicBezTo>
                  <a:cubicBezTo>
                    <a:pt x="46" y="131"/>
                    <a:pt x="52" y="127"/>
                    <a:pt x="52" y="122"/>
                  </a:cubicBezTo>
                  <a:cubicBezTo>
                    <a:pt x="51" y="121"/>
                    <a:pt x="51" y="121"/>
                    <a:pt x="50" y="121"/>
                  </a:cubicBezTo>
                  <a:cubicBezTo>
                    <a:pt x="40" y="132"/>
                    <a:pt x="32" y="148"/>
                    <a:pt x="31" y="166"/>
                  </a:cubicBezTo>
                  <a:close/>
                  <a:moveTo>
                    <a:pt x="60" y="122"/>
                  </a:moveTo>
                  <a:cubicBezTo>
                    <a:pt x="60" y="126"/>
                    <a:pt x="66" y="125"/>
                    <a:pt x="66" y="122"/>
                  </a:cubicBezTo>
                  <a:cubicBezTo>
                    <a:pt x="65" y="121"/>
                    <a:pt x="61" y="121"/>
                    <a:pt x="60" y="122"/>
                  </a:cubicBezTo>
                  <a:close/>
                  <a:moveTo>
                    <a:pt x="97" y="130"/>
                  </a:moveTo>
                  <a:cubicBezTo>
                    <a:pt x="102" y="133"/>
                    <a:pt x="104" y="128"/>
                    <a:pt x="105" y="124"/>
                  </a:cubicBezTo>
                  <a:cubicBezTo>
                    <a:pt x="103" y="124"/>
                    <a:pt x="104" y="122"/>
                    <a:pt x="101" y="122"/>
                  </a:cubicBezTo>
                  <a:cubicBezTo>
                    <a:pt x="100" y="124"/>
                    <a:pt x="98" y="127"/>
                    <a:pt x="97" y="130"/>
                  </a:cubicBezTo>
                  <a:close/>
                  <a:moveTo>
                    <a:pt x="204" y="132"/>
                  </a:moveTo>
                  <a:cubicBezTo>
                    <a:pt x="205" y="133"/>
                    <a:pt x="207" y="133"/>
                    <a:pt x="208" y="133"/>
                  </a:cubicBezTo>
                  <a:cubicBezTo>
                    <a:pt x="210" y="130"/>
                    <a:pt x="212" y="127"/>
                    <a:pt x="212" y="122"/>
                  </a:cubicBezTo>
                  <a:cubicBezTo>
                    <a:pt x="208" y="124"/>
                    <a:pt x="205" y="127"/>
                    <a:pt x="204" y="132"/>
                  </a:cubicBezTo>
                  <a:close/>
                  <a:moveTo>
                    <a:pt x="459" y="138"/>
                  </a:moveTo>
                  <a:cubicBezTo>
                    <a:pt x="462" y="133"/>
                    <a:pt x="452" y="134"/>
                    <a:pt x="454" y="130"/>
                  </a:cubicBezTo>
                  <a:cubicBezTo>
                    <a:pt x="447" y="130"/>
                    <a:pt x="444" y="122"/>
                    <a:pt x="438" y="123"/>
                  </a:cubicBezTo>
                  <a:cubicBezTo>
                    <a:pt x="446" y="128"/>
                    <a:pt x="452" y="134"/>
                    <a:pt x="459" y="138"/>
                  </a:cubicBezTo>
                  <a:close/>
                  <a:moveTo>
                    <a:pt x="532" y="127"/>
                  </a:moveTo>
                  <a:cubicBezTo>
                    <a:pt x="531" y="124"/>
                    <a:pt x="527" y="124"/>
                    <a:pt x="525" y="122"/>
                  </a:cubicBezTo>
                  <a:cubicBezTo>
                    <a:pt x="526" y="125"/>
                    <a:pt x="529" y="126"/>
                    <a:pt x="532" y="127"/>
                  </a:cubicBezTo>
                  <a:close/>
                  <a:moveTo>
                    <a:pt x="153" y="126"/>
                  </a:moveTo>
                  <a:cubicBezTo>
                    <a:pt x="152" y="129"/>
                    <a:pt x="156" y="129"/>
                    <a:pt x="157" y="128"/>
                  </a:cubicBezTo>
                  <a:cubicBezTo>
                    <a:pt x="156" y="127"/>
                    <a:pt x="158" y="124"/>
                    <a:pt x="159" y="123"/>
                  </a:cubicBezTo>
                  <a:cubicBezTo>
                    <a:pt x="156" y="123"/>
                    <a:pt x="156" y="126"/>
                    <a:pt x="153" y="126"/>
                  </a:cubicBezTo>
                  <a:close/>
                  <a:moveTo>
                    <a:pt x="286" y="124"/>
                  </a:moveTo>
                  <a:cubicBezTo>
                    <a:pt x="286" y="126"/>
                    <a:pt x="288" y="128"/>
                    <a:pt x="289" y="130"/>
                  </a:cubicBezTo>
                  <a:cubicBezTo>
                    <a:pt x="298" y="134"/>
                    <a:pt x="305" y="141"/>
                    <a:pt x="317" y="144"/>
                  </a:cubicBezTo>
                  <a:cubicBezTo>
                    <a:pt x="317" y="143"/>
                    <a:pt x="318" y="143"/>
                    <a:pt x="318" y="141"/>
                  </a:cubicBezTo>
                  <a:cubicBezTo>
                    <a:pt x="315" y="139"/>
                    <a:pt x="309" y="139"/>
                    <a:pt x="309" y="135"/>
                  </a:cubicBezTo>
                  <a:cubicBezTo>
                    <a:pt x="306" y="136"/>
                    <a:pt x="303" y="134"/>
                    <a:pt x="303" y="131"/>
                  </a:cubicBezTo>
                  <a:cubicBezTo>
                    <a:pt x="296" y="133"/>
                    <a:pt x="293" y="123"/>
                    <a:pt x="286" y="124"/>
                  </a:cubicBezTo>
                  <a:close/>
                  <a:moveTo>
                    <a:pt x="138" y="132"/>
                  </a:moveTo>
                  <a:cubicBezTo>
                    <a:pt x="140" y="130"/>
                    <a:pt x="144" y="130"/>
                    <a:pt x="145" y="127"/>
                  </a:cubicBezTo>
                  <a:cubicBezTo>
                    <a:pt x="143" y="125"/>
                    <a:pt x="141" y="125"/>
                    <a:pt x="139" y="124"/>
                  </a:cubicBezTo>
                  <a:cubicBezTo>
                    <a:pt x="139" y="127"/>
                    <a:pt x="137" y="128"/>
                    <a:pt x="138" y="132"/>
                  </a:cubicBezTo>
                  <a:close/>
                  <a:moveTo>
                    <a:pt x="509" y="147"/>
                  </a:moveTo>
                  <a:cubicBezTo>
                    <a:pt x="512" y="146"/>
                    <a:pt x="512" y="143"/>
                    <a:pt x="510" y="141"/>
                  </a:cubicBezTo>
                  <a:cubicBezTo>
                    <a:pt x="506" y="141"/>
                    <a:pt x="503" y="137"/>
                    <a:pt x="500" y="135"/>
                  </a:cubicBezTo>
                  <a:cubicBezTo>
                    <a:pt x="497" y="134"/>
                    <a:pt x="490" y="131"/>
                    <a:pt x="490" y="128"/>
                  </a:cubicBezTo>
                  <a:cubicBezTo>
                    <a:pt x="486" y="128"/>
                    <a:pt x="485" y="125"/>
                    <a:pt x="482" y="124"/>
                  </a:cubicBezTo>
                  <a:cubicBezTo>
                    <a:pt x="487" y="136"/>
                    <a:pt x="500" y="140"/>
                    <a:pt x="509" y="147"/>
                  </a:cubicBezTo>
                  <a:close/>
                  <a:moveTo>
                    <a:pt x="169" y="136"/>
                  </a:moveTo>
                  <a:cubicBezTo>
                    <a:pt x="171" y="136"/>
                    <a:pt x="171" y="137"/>
                    <a:pt x="173" y="137"/>
                  </a:cubicBezTo>
                  <a:cubicBezTo>
                    <a:pt x="175" y="133"/>
                    <a:pt x="178" y="129"/>
                    <a:pt x="179" y="124"/>
                  </a:cubicBezTo>
                  <a:cubicBezTo>
                    <a:pt x="173" y="125"/>
                    <a:pt x="170" y="130"/>
                    <a:pt x="169" y="136"/>
                  </a:cubicBezTo>
                  <a:close/>
                  <a:moveTo>
                    <a:pt x="248" y="127"/>
                  </a:moveTo>
                  <a:cubicBezTo>
                    <a:pt x="250" y="127"/>
                    <a:pt x="251" y="128"/>
                    <a:pt x="253" y="128"/>
                  </a:cubicBezTo>
                  <a:cubicBezTo>
                    <a:pt x="255" y="123"/>
                    <a:pt x="249" y="124"/>
                    <a:pt x="248" y="127"/>
                  </a:cubicBezTo>
                  <a:close/>
                  <a:moveTo>
                    <a:pt x="332" y="127"/>
                  </a:moveTo>
                  <a:cubicBezTo>
                    <a:pt x="334" y="128"/>
                    <a:pt x="337" y="129"/>
                    <a:pt x="340" y="131"/>
                  </a:cubicBezTo>
                  <a:cubicBezTo>
                    <a:pt x="340" y="126"/>
                    <a:pt x="336" y="126"/>
                    <a:pt x="334" y="124"/>
                  </a:cubicBezTo>
                  <a:cubicBezTo>
                    <a:pt x="334" y="125"/>
                    <a:pt x="332" y="125"/>
                    <a:pt x="332" y="127"/>
                  </a:cubicBezTo>
                  <a:close/>
                  <a:moveTo>
                    <a:pt x="581" y="131"/>
                  </a:moveTo>
                  <a:cubicBezTo>
                    <a:pt x="582" y="128"/>
                    <a:pt x="576" y="125"/>
                    <a:pt x="574" y="125"/>
                  </a:cubicBezTo>
                  <a:cubicBezTo>
                    <a:pt x="577" y="127"/>
                    <a:pt x="579" y="129"/>
                    <a:pt x="581" y="131"/>
                  </a:cubicBezTo>
                  <a:close/>
                  <a:moveTo>
                    <a:pt x="75" y="133"/>
                  </a:moveTo>
                  <a:cubicBezTo>
                    <a:pt x="77" y="134"/>
                    <a:pt x="79" y="129"/>
                    <a:pt x="81" y="127"/>
                  </a:cubicBezTo>
                  <a:cubicBezTo>
                    <a:pt x="79" y="126"/>
                    <a:pt x="79" y="125"/>
                    <a:pt x="76" y="125"/>
                  </a:cubicBezTo>
                  <a:cubicBezTo>
                    <a:pt x="75" y="127"/>
                    <a:pt x="75" y="131"/>
                    <a:pt x="75" y="133"/>
                  </a:cubicBezTo>
                  <a:close/>
                  <a:moveTo>
                    <a:pt x="524" y="133"/>
                  </a:moveTo>
                  <a:cubicBezTo>
                    <a:pt x="527" y="136"/>
                    <a:pt x="529" y="141"/>
                    <a:pt x="532" y="142"/>
                  </a:cubicBezTo>
                  <a:cubicBezTo>
                    <a:pt x="534" y="146"/>
                    <a:pt x="537" y="147"/>
                    <a:pt x="540" y="149"/>
                  </a:cubicBezTo>
                  <a:cubicBezTo>
                    <a:pt x="542" y="146"/>
                    <a:pt x="537" y="141"/>
                    <a:pt x="534" y="141"/>
                  </a:cubicBezTo>
                  <a:cubicBezTo>
                    <a:pt x="534" y="137"/>
                    <a:pt x="529" y="137"/>
                    <a:pt x="527" y="133"/>
                  </a:cubicBezTo>
                  <a:cubicBezTo>
                    <a:pt x="526" y="131"/>
                    <a:pt x="520" y="129"/>
                    <a:pt x="518" y="125"/>
                  </a:cubicBezTo>
                  <a:cubicBezTo>
                    <a:pt x="519" y="125"/>
                    <a:pt x="519" y="125"/>
                    <a:pt x="518" y="125"/>
                  </a:cubicBezTo>
                  <a:cubicBezTo>
                    <a:pt x="516" y="128"/>
                    <a:pt x="522" y="130"/>
                    <a:pt x="524" y="133"/>
                  </a:cubicBezTo>
                  <a:close/>
                  <a:moveTo>
                    <a:pt x="182" y="131"/>
                  </a:moveTo>
                  <a:cubicBezTo>
                    <a:pt x="186" y="129"/>
                    <a:pt x="190" y="133"/>
                    <a:pt x="194" y="130"/>
                  </a:cubicBezTo>
                  <a:cubicBezTo>
                    <a:pt x="190" y="128"/>
                    <a:pt x="189" y="126"/>
                    <a:pt x="183" y="125"/>
                  </a:cubicBezTo>
                  <a:cubicBezTo>
                    <a:pt x="183" y="127"/>
                    <a:pt x="182" y="128"/>
                    <a:pt x="182" y="131"/>
                  </a:cubicBezTo>
                  <a:close/>
                  <a:moveTo>
                    <a:pt x="549" y="135"/>
                  </a:moveTo>
                  <a:cubicBezTo>
                    <a:pt x="552" y="137"/>
                    <a:pt x="556" y="140"/>
                    <a:pt x="560" y="143"/>
                  </a:cubicBezTo>
                  <a:cubicBezTo>
                    <a:pt x="561" y="140"/>
                    <a:pt x="562" y="137"/>
                    <a:pt x="561" y="133"/>
                  </a:cubicBezTo>
                  <a:cubicBezTo>
                    <a:pt x="557" y="131"/>
                    <a:pt x="555" y="127"/>
                    <a:pt x="550" y="125"/>
                  </a:cubicBezTo>
                  <a:cubicBezTo>
                    <a:pt x="550" y="129"/>
                    <a:pt x="548" y="132"/>
                    <a:pt x="549" y="135"/>
                  </a:cubicBezTo>
                  <a:close/>
                  <a:moveTo>
                    <a:pt x="272" y="128"/>
                  </a:moveTo>
                  <a:cubicBezTo>
                    <a:pt x="274" y="127"/>
                    <a:pt x="275" y="127"/>
                    <a:pt x="276" y="128"/>
                  </a:cubicBezTo>
                  <a:cubicBezTo>
                    <a:pt x="276" y="127"/>
                    <a:pt x="274" y="127"/>
                    <a:pt x="273" y="126"/>
                  </a:cubicBezTo>
                  <a:cubicBezTo>
                    <a:pt x="273" y="127"/>
                    <a:pt x="272" y="127"/>
                    <a:pt x="272" y="128"/>
                  </a:cubicBezTo>
                  <a:close/>
                  <a:moveTo>
                    <a:pt x="388" y="128"/>
                  </a:moveTo>
                  <a:cubicBezTo>
                    <a:pt x="388" y="133"/>
                    <a:pt x="394" y="132"/>
                    <a:pt x="400" y="132"/>
                  </a:cubicBezTo>
                  <a:cubicBezTo>
                    <a:pt x="397" y="127"/>
                    <a:pt x="393" y="125"/>
                    <a:pt x="388" y="128"/>
                  </a:cubicBezTo>
                  <a:close/>
                  <a:moveTo>
                    <a:pt x="433" y="131"/>
                  </a:moveTo>
                  <a:cubicBezTo>
                    <a:pt x="440" y="136"/>
                    <a:pt x="446" y="142"/>
                    <a:pt x="453" y="147"/>
                  </a:cubicBezTo>
                  <a:cubicBezTo>
                    <a:pt x="453" y="144"/>
                    <a:pt x="456" y="144"/>
                    <a:pt x="456" y="141"/>
                  </a:cubicBezTo>
                  <a:cubicBezTo>
                    <a:pt x="449" y="136"/>
                    <a:pt x="442" y="131"/>
                    <a:pt x="436" y="126"/>
                  </a:cubicBezTo>
                  <a:cubicBezTo>
                    <a:pt x="435" y="128"/>
                    <a:pt x="434" y="129"/>
                    <a:pt x="433" y="131"/>
                  </a:cubicBezTo>
                  <a:close/>
                  <a:moveTo>
                    <a:pt x="55" y="135"/>
                  </a:moveTo>
                  <a:cubicBezTo>
                    <a:pt x="57" y="133"/>
                    <a:pt x="57" y="129"/>
                    <a:pt x="59" y="128"/>
                  </a:cubicBezTo>
                  <a:cubicBezTo>
                    <a:pt x="57" y="126"/>
                    <a:pt x="51" y="134"/>
                    <a:pt x="55" y="135"/>
                  </a:cubicBezTo>
                  <a:close/>
                  <a:moveTo>
                    <a:pt x="112" y="136"/>
                  </a:moveTo>
                  <a:cubicBezTo>
                    <a:pt x="112" y="134"/>
                    <a:pt x="114" y="132"/>
                    <a:pt x="115" y="131"/>
                  </a:cubicBezTo>
                  <a:cubicBezTo>
                    <a:pt x="109" y="121"/>
                    <a:pt x="102" y="135"/>
                    <a:pt x="112" y="136"/>
                  </a:cubicBezTo>
                  <a:close/>
                  <a:moveTo>
                    <a:pt x="78" y="135"/>
                  </a:moveTo>
                  <a:cubicBezTo>
                    <a:pt x="80" y="136"/>
                    <a:pt x="80" y="138"/>
                    <a:pt x="81" y="138"/>
                  </a:cubicBezTo>
                  <a:cubicBezTo>
                    <a:pt x="84" y="135"/>
                    <a:pt x="85" y="132"/>
                    <a:pt x="86" y="128"/>
                  </a:cubicBezTo>
                  <a:cubicBezTo>
                    <a:pt x="85" y="128"/>
                    <a:pt x="84" y="128"/>
                    <a:pt x="84" y="128"/>
                  </a:cubicBezTo>
                  <a:cubicBezTo>
                    <a:pt x="82" y="131"/>
                    <a:pt x="80" y="133"/>
                    <a:pt x="78" y="135"/>
                  </a:cubicBezTo>
                  <a:close/>
                  <a:moveTo>
                    <a:pt x="219" y="131"/>
                  </a:moveTo>
                  <a:cubicBezTo>
                    <a:pt x="221" y="132"/>
                    <a:pt x="221" y="130"/>
                    <a:pt x="223" y="131"/>
                  </a:cubicBezTo>
                  <a:cubicBezTo>
                    <a:pt x="223" y="129"/>
                    <a:pt x="221" y="128"/>
                    <a:pt x="219" y="128"/>
                  </a:cubicBezTo>
                  <a:cubicBezTo>
                    <a:pt x="219" y="129"/>
                    <a:pt x="219" y="130"/>
                    <a:pt x="219" y="131"/>
                  </a:cubicBezTo>
                  <a:close/>
                  <a:moveTo>
                    <a:pt x="236" y="130"/>
                  </a:moveTo>
                  <a:cubicBezTo>
                    <a:pt x="241" y="136"/>
                    <a:pt x="247" y="131"/>
                    <a:pt x="255" y="135"/>
                  </a:cubicBezTo>
                  <a:cubicBezTo>
                    <a:pt x="251" y="130"/>
                    <a:pt x="241" y="126"/>
                    <a:pt x="236" y="130"/>
                  </a:cubicBezTo>
                  <a:close/>
                  <a:moveTo>
                    <a:pt x="468" y="135"/>
                  </a:moveTo>
                  <a:cubicBezTo>
                    <a:pt x="471" y="134"/>
                    <a:pt x="471" y="130"/>
                    <a:pt x="473" y="128"/>
                  </a:cubicBezTo>
                  <a:cubicBezTo>
                    <a:pt x="470" y="129"/>
                    <a:pt x="467" y="132"/>
                    <a:pt x="468" y="135"/>
                  </a:cubicBezTo>
                  <a:close/>
                  <a:moveTo>
                    <a:pt x="149" y="128"/>
                  </a:moveTo>
                  <a:cubicBezTo>
                    <a:pt x="146" y="133"/>
                    <a:pt x="140" y="134"/>
                    <a:pt x="136" y="139"/>
                  </a:cubicBezTo>
                  <a:cubicBezTo>
                    <a:pt x="140" y="139"/>
                    <a:pt x="141" y="139"/>
                    <a:pt x="144" y="139"/>
                  </a:cubicBezTo>
                  <a:cubicBezTo>
                    <a:pt x="146" y="136"/>
                    <a:pt x="149" y="134"/>
                    <a:pt x="152" y="131"/>
                  </a:cubicBezTo>
                  <a:cubicBezTo>
                    <a:pt x="152" y="130"/>
                    <a:pt x="151" y="129"/>
                    <a:pt x="149" y="128"/>
                  </a:cubicBezTo>
                  <a:close/>
                  <a:moveTo>
                    <a:pt x="261" y="133"/>
                  </a:moveTo>
                  <a:cubicBezTo>
                    <a:pt x="265" y="134"/>
                    <a:pt x="269" y="137"/>
                    <a:pt x="273" y="138"/>
                  </a:cubicBezTo>
                  <a:cubicBezTo>
                    <a:pt x="274" y="137"/>
                    <a:pt x="274" y="136"/>
                    <a:pt x="274" y="134"/>
                  </a:cubicBezTo>
                  <a:cubicBezTo>
                    <a:pt x="269" y="133"/>
                    <a:pt x="267" y="130"/>
                    <a:pt x="263" y="128"/>
                  </a:cubicBezTo>
                  <a:cubicBezTo>
                    <a:pt x="262" y="130"/>
                    <a:pt x="261" y="130"/>
                    <a:pt x="261" y="133"/>
                  </a:cubicBezTo>
                  <a:close/>
                  <a:moveTo>
                    <a:pt x="324" y="133"/>
                  </a:moveTo>
                  <a:cubicBezTo>
                    <a:pt x="324" y="131"/>
                    <a:pt x="320" y="129"/>
                    <a:pt x="319" y="130"/>
                  </a:cubicBezTo>
                  <a:cubicBezTo>
                    <a:pt x="321" y="131"/>
                    <a:pt x="321" y="134"/>
                    <a:pt x="324" y="133"/>
                  </a:cubicBezTo>
                  <a:close/>
                  <a:moveTo>
                    <a:pt x="338" y="135"/>
                  </a:moveTo>
                  <a:cubicBezTo>
                    <a:pt x="338" y="131"/>
                    <a:pt x="334" y="131"/>
                    <a:pt x="332" y="130"/>
                  </a:cubicBezTo>
                  <a:cubicBezTo>
                    <a:pt x="333" y="132"/>
                    <a:pt x="336" y="133"/>
                    <a:pt x="338" y="135"/>
                  </a:cubicBezTo>
                  <a:close/>
                  <a:moveTo>
                    <a:pt x="623" y="157"/>
                  </a:moveTo>
                  <a:cubicBezTo>
                    <a:pt x="624" y="158"/>
                    <a:pt x="627" y="156"/>
                    <a:pt x="628" y="158"/>
                  </a:cubicBezTo>
                  <a:cubicBezTo>
                    <a:pt x="630" y="169"/>
                    <a:pt x="623" y="180"/>
                    <a:pt x="629" y="190"/>
                  </a:cubicBezTo>
                  <a:cubicBezTo>
                    <a:pt x="633" y="188"/>
                    <a:pt x="631" y="180"/>
                    <a:pt x="635" y="178"/>
                  </a:cubicBezTo>
                  <a:cubicBezTo>
                    <a:pt x="631" y="174"/>
                    <a:pt x="635" y="165"/>
                    <a:pt x="638" y="161"/>
                  </a:cubicBezTo>
                  <a:cubicBezTo>
                    <a:pt x="634" y="154"/>
                    <a:pt x="630" y="147"/>
                    <a:pt x="625" y="142"/>
                  </a:cubicBezTo>
                  <a:cubicBezTo>
                    <a:pt x="624" y="138"/>
                    <a:pt x="619" y="138"/>
                    <a:pt x="619" y="134"/>
                  </a:cubicBezTo>
                  <a:cubicBezTo>
                    <a:pt x="617" y="134"/>
                    <a:pt x="615" y="128"/>
                    <a:pt x="614" y="131"/>
                  </a:cubicBezTo>
                  <a:cubicBezTo>
                    <a:pt x="618" y="139"/>
                    <a:pt x="621" y="147"/>
                    <a:pt x="623" y="157"/>
                  </a:cubicBezTo>
                  <a:close/>
                  <a:moveTo>
                    <a:pt x="284" y="133"/>
                  </a:moveTo>
                  <a:cubicBezTo>
                    <a:pt x="285" y="130"/>
                    <a:pt x="281" y="129"/>
                    <a:pt x="281" y="131"/>
                  </a:cubicBezTo>
                  <a:cubicBezTo>
                    <a:pt x="282" y="131"/>
                    <a:pt x="283" y="132"/>
                    <a:pt x="284" y="133"/>
                  </a:cubicBezTo>
                  <a:close/>
                  <a:moveTo>
                    <a:pt x="351" y="136"/>
                  </a:moveTo>
                  <a:cubicBezTo>
                    <a:pt x="348" y="135"/>
                    <a:pt x="346" y="132"/>
                    <a:pt x="344" y="130"/>
                  </a:cubicBezTo>
                  <a:cubicBezTo>
                    <a:pt x="343" y="130"/>
                    <a:pt x="343" y="132"/>
                    <a:pt x="343" y="133"/>
                  </a:cubicBezTo>
                  <a:cubicBezTo>
                    <a:pt x="346" y="133"/>
                    <a:pt x="349" y="137"/>
                    <a:pt x="351" y="136"/>
                  </a:cubicBezTo>
                  <a:close/>
                  <a:moveTo>
                    <a:pt x="89" y="140"/>
                  </a:moveTo>
                  <a:cubicBezTo>
                    <a:pt x="86" y="138"/>
                    <a:pt x="91" y="134"/>
                    <a:pt x="91" y="131"/>
                  </a:cubicBezTo>
                  <a:cubicBezTo>
                    <a:pt x="88" y="131"/>
                    <a:pt x="83" y="143"/>
                    <a:pt x="89" y="140"/>
                  </a:cubicBezTo>
                  <a:close/>
                  <a:moveTo>
                    <a:pt x="163" y="133"/>
                  </a:moveTo>
                  <a:cubicBezTo>
                    <a:pt x="164" y="133"/>
                    <a:pt x="164" y="133"/>
                    <a:pt x="165" y="133"/>
                  </a:cubicBezTo>
                  <a:cubicBezTo>
                    <a:pt x="165" y="132"/>
                    <a:pt x="165" y="131"/>
                    <a:pt x="166" y="131"/>
                  </a:cubicBezTo>
                  <a:cubicBezTo>
                    <a:pt x="164" y="131"/>
                    <a:pt x="163" y="131"/>
                    <a:pt x="163" y="133"/>
                  </a:cubicBezTo>
                  <a:close/>
                  <a:moveTo>
                    <a:pt x="425" y="133"/>
                  </a:moveTo>
                  <a:cubicBezTo>
                    <a:pt x="426" y="135"/>
                    <a:pt x="428" y="133"/>
                    <a:pt x="428" y="131"/>
                  </a:cubicBezTo>
                  <a:cubicBezTo>
                    <a:pt x="427" y="132"/>
                    <a:pt x="427" y="131"/>
                    <a:pt x="426" y="131"/>
                  </a:cubicBezTo>
                  <a:cubicBezTo>
                    <a:pt x="426" y="133"/>
                    <a:pt x="425" y="132"/>
                    <a:pt x="425" y="133"/>
                  </a:cubicBezTo>
                  <a:close/>
                  <a:moveTo>
                    <a:pt x="473" y="138"/>
                  </a:moveTo>
                  <a:cubicBezTo>
                    <a:pt x="479" y="140"/>
                    <a:pt x="482" y="144"/>
                    <a:pt x="488" y="145"/>
                  </a:cubicBezTo>
                  <a:cubicBezTo>
                    <a:pt x="487" y="138"/>
                    <a:pt x="481" y="135"/>
                    <a:pt x="476" y="131"/>
                  </a:cubicBezTo>
                  <a:cubicBezTo>
                    <a:pt x="475" y="134"/>
                    <a:pt x="473" y="134"/>
                    <a:pt x="473" y="138"/>
                  </a:cubicBezTo>
                  <a:close/>
                  <a:moveTo>
                    <a:pt x="219" y="136"/>
                  </a:moveTo>
                  <a:cubicBezTo>
                    <a:pt x="222" y="137"/>
                    <a:pt x="225" y="138"/>
                    <a:pt x="228" y="139"/>
                  </a:cubicBezTo>
                  <a:cubicBezTo>
                    <a:pt x="230" y="138"/>
                    <a:pt x="231" y="137"/>
                    <a:pt x="231" y="135"/>
                  </a:cubicBezTo>
                  <a:cubicBezTo>
                    <a:pt x="228" y="131"/>
                    <a:pt x="222" y="133"/>
                    <a:pt x="219" y="136"/>
                  </a:cubicBezTo>
                  <a:close/>
                  <a:moveTo>
                    <a:pt x="93" y="138"/>
                  </a:moveTo>
                  <a:cubicBezTo>
                    <a:pt x="95" y="138"/>
                    <a:pt x="97" y="136"/>
                    <a:pt x="97" y="133"/>
                  </a:cubicBezTo>
                  <a:cubicBezTo>
                    <a:pt x="96" y="133"/>
                    <a:pt x="96" y="132"/>
                    <a:pt x="95" y="133"/>
                  </a:cubicBezTo>
                  <a:cubicBezTo>
                    <a:pt x="95" y="135"/>
                    <a:pt x="93" y="136"/>
                    <a:pt x="93" y="138"/>
                  </a:cubicBezTo>
                  <a:close/>
                  <a:moveTo>
                    <a:pt x="115" y="138"/>
                  </a:moveTo>
                  <a:cubicBezTo>
                    <a:pt x="119" y="139"/>
                    <a:pt x="122" y="142"/>
                    <a:pt x="127" y="142"/>
                  </a:cubicBezTo>
                  <a:cubicBezTo>
                    <a:pt x="128" y="141"/>
                    <a:pt x="128" y="140"/>
                    <a:pt x="129" y="139"/>
                  </a:cubicBezTo>
                  <a:cubicBezTo>
                    <a:pt x="123" y="139"/>
                    <a:pt x="118" y="129"/>
                    <a:pt x="115" y="138"/>
                  </a:cubicBezTo>
                  <a:close/>
                  <a:moveTo>
                    <a:pt x="580" y="139"/>
                  </a:moveTo>
                  <a:cubicBezTo>
                    <a:pt x="580" y="136"/>
                    <a:pt x="578" y="135"/>
                    <a:pt x="575" y="133"/>
                  </a:cubicBezTo>
                  <a:cubicBezTo>
                    <a:pt x="576" y="136"/>
                    <a:pt x="578" y="137"/>
                    <a:pt x="580" y="139"/>
                  </a:cubicBezTo>
                  <a:close/>
                  <a:moveTo>
                    <a:pt x="66" y="139"/>
                  </a:moveTo>
                  <a:cubicBezTo>
                    <a:pt x="67" y="140"/>
                    <a:pt x="68" y="141"/>
                    <a:pt x="70" y="141"/>
                  </a:cubicBezTo>
                  <a:cubicBezTo>
                    <a:pt x="71" y="139"/>
                    <a:pt x="70" y="138"/>
                    <a:pt x="70" y="135"/>
                  </a:cubicBezTo>
                  <a:cubicBezTo>
                    <a:pt x="69" y="136"/>
                    <a:pt x="69" y="133"/>
                    <a:pt x="67" y="134"/>
                  </a:cubicBezTo>
                  <a:cubicBezTo>
                    <a:pt x="67" y="136"/>
                    <a:pt x="65" y="137"/>
                    <a:pt x="66" y="139"/>
                  </a:cubicBezTo>
                  <a:close/>
                  <a:moveTo>
                    <a:pt x="312" y="150"/>
                  </a:moveTo>
                  <a:cubicBezTo>
                    <a:pt x="313" y="149"/>
                    <a:pt x="314" y="148"/>
                    <a:pt x="314" y="147"/>
                  </a:cubicBezTo>
                  <a:cubicBezTo>
                    <a:pt x="307" y="143"/>
                    <a:pt x="299" y="138"/>
                    <a:pt x="290" y="135"/>
                  </a:cubicBezTo>
                  <a:cubicBezTo>
                    <a:pt x="295" y="142"/>
                    <a:pt x="304" y="146"/>
                    <a:pt x="312" y="150"/>
                  </a:cubicBezTo>
                  <a:close/>
                  <a:moveTo>
                    <a:pt x="431" y="135"/>
                  </a:moveTo>
                  <a:cubicBezTo>
                    <a:pt x="435" y="141"/>
                    <a:pt x="444" y="146"/>
                    <a:pt x="450" y="148"/>
                  </a:cubicBezTo>
                  <a:cubicBezTo>
                    <a:pt x="444" y="144"/>
                    <a:pt x="438" y="137"/>
                    <a:pt x="431" y="135"/>
                  </a:cubicBezTo>
                  <a:close/>
                  <a:moveTo>
                    <a:pt x="181" y="138"/>
                  </a:moveTo>
                  <a:cubicBezTo>
                    <a:pt x="182" y="137"/>
                    <a:pt x="186" y="138"/>
                    <a:pt x="186" y="135"/>
                  </a:cubicBezTo>
                  <a:cubicBezTo>
                    <a:pt x="184" y="135"/>
                    <a:pt x="182" y="135"/>
                    <a:pt x="180" y="135"/>
                  </a:cubicBezTo>
                  <a:cubicBezTo>
                    <a:pt x="180" y="137"/>
                    <a:pt x="181" y="137"/>
                    <a:pt x="181" y="138"/>
                  </a:cubicBezTo>
                  <a:close/>
                  <a:moveTo>
                    <a:pt x="341" y="138"/>
                  </a:moveTo>
                  <a:cubicBezTo>
                    <a:pt x="346" y="141"/>
                    <a:pt x="354" y="153"/>
                    <a:pt x="358" y="144"/>
                  </a:cubicBezTo>
                  <a:cubicBezTo>
                    <a:pt x="353" y="141"/>
                    <a:pt x="348" y="137"/>
                    <a:pt x="342" y="135"/>
                  </a:cubicBezTo>
                  <a:cubicBezTo>
                    <a:pt x="343" y="137"/>
                    <a:pt x="341" y="137"/>
                    <a:pt x="341" y="138"/>
                  </a:cubicBezTo>
                  <a:close/>
                  <a:moveTo>
                    <a:pt x="510" y="138"/>
                  </a:moveTo>
                  <a:cubicBezTo>
                    <a:pt x="510" y="136"/>
                    <a:pt x="507" y="135"/>
                    <a:pt x="507" y="136"/>
                  </a:cubicBezTo>
                  <a:cubicBezTo>
                    <a:pt x="508" y="136"/>
                    <a:pt x="508" y="138"/>
                    <a:pt x="510" y="138"/>
                  </a:cubicBezTo>
                  <a:close/>
                  <a:moveTo>
                    <a:pt x="152" y="141"/>
                  </a:moveTo>
                  <a:cubicBezTo>
                    <a:pt x="156" y="141"/>
                    <a:pt x="158" y="143"/>
                    <a:pt x="160" y="144"/>
                  </a:cubicBezTo>
                  <a:cubicBezTo>
                    <a:pt x="161" y="142"/>
                    <a:pt x="163" y="141"/>
                    <a:pt x="163" y="138"/>
                  </a:cubicBezTo>
                  <a:cubicBezTo>
                    <a:pt x="159" y="135"/>
                    <a:pt x="153" y="136"/>
                    <a:pt x="152" y="141"/>
                  </a:cubicBezTo>
                  <a:close/>
                  <a:moveTo>
                    <a:pt x="183" y="142"/>
                  </a:moveTo>
                  <a:cubicBezTo>
                    <a:pt x="183" y="146"/>
                    <a:pt x="188" y="144"/>
                    <a:pt x="190" y="146"/>
                  </a:cubicBezTo>
                  <a:cubicBezTo>
                    <a:pt x="191" y="143"/>
                    <a:pt x="196" y="138"/>
                    <a:pt x="194" y="136"/>
                  </a:cubicBezTo>
                  <a:cubicBezTo>
                    <a:pt x="190" y="137"/>
                    <a:pt x="188" y="141"/>
                    <a:pt x="183" y="142"/>
                  </a:cubicBezTo>
                  <a:close/>
                  <a:moveTo>
                    <a:pt x="411" y="146"/>
                  </a:moveTo>
                  <a:cubicBezTo>
                    <a:pt x="411" y="145"/>
                    <a:pt x="413" y="143"/>
                    <a:pt x="414" y="141"/>
                  </a:cubicBezTo>
                  <a:cubicBezTo>
                    <a:pt x="410" y="137"/>
                    <a:pt x="403" y="136"/>
                    <a:pt x="397" y="136"/>
                  </a:cubicBezTo>
                  <a:cubicBezTo>
                    <a:pt x="400" y="140"/>
                    <a:pt x="406" y="145"/>
                    <a:pt x="411" y="146"/>
                  </a:cubicBezTo>
                  <a:close/>
                  <a:moveTo>
                    <a:pt x="335" y="142"/>
                  </a:moveTo>
                  <a:cubicBezTo>
                    <a:pt x="336" y="140"/>
                    <a:pt x="335" y="137"/>
                    <a:pt x="333" y="137"/>
                  </a:cubicBezTo>
                  <a:cubicBezTo>
                    <a:pt x="333" y="139"/>
                    <a:pt x="333" y="141"/>
                    <a:pt x="335" y="142"/>
                  </a:cubicBezTo>
                  <a:close/>
                  <a:moveTo>
                    <a:pt x="252" y="139"/>
                  </a:moveTo>
                  <a:cubicBezTo>
                    <a:pt x="252" y="138"/>
                    <a:pt x="251" y="138"/>
                    <a:pt x="249" y="138"/>
                  </a:cubicBezTo>
                  <a:cubicBezTo>
                    <a:pt x="248" y="140"/>
                    <a:pt x="250" y="139"/>
                    <a:pt x="252" y="139"/>
                  </a:cubicBezTo>
                  <a:close/>
                  <a:moveTo>
                    <a:pt x="278" y="138"/>
                  </a:moveTo>
                  <a:cubicBezTo>
                    <a:pt x="278" y="141"/>
                    <a:pt x="282" y="143"/>
                    <a:pt x="285" y="142"/>
                  </a:cubicBezTo>
                  <a:cubicBezTo>
                    <a:pt x="283" y="141"/>
                    <a:pt x="280" y="137"/>
                    <a:pt x="278" y="138"/>
                  </a:cubicBezTo>
                  <a:close/>
                  <a:moveTo>
                    <a:pt x="384" y="138"/>
                  </a:moveTo>
                  <a:cubicBezTo>
                    <a:pt x="386" y="142"/>
                    <a:pt x="390" y="144"/>
                    <a:pt x="394" y="147"/>
                  </a:cubicBezTo>
                  <a:cubicBezTo>
                    <a:pt x="392" y="143"/>
                    <a:pt x="387" y="139"/>
                    <a:pt x="384" y="138"/>
                  </a:cubicBezTo>
                  <a:close/>
                  <a:moveTo>
                    <a:pt x="467" y="141"/>
                  </a:moveTo>
                  <a:cubicBezTo>
                    <a:pt x="467" y="139"/>
                    <a:pt x="464" y="139"/>
                    <a:pt x="464" y="138"/>
                  </a:cubicBezTo>
                  <a:cubicBezTo>
                    <a:pt x="462" y="140"/>
                    <a:pt x="465" y="143"/>
                    <a:pt x="467" y="141"/>
                  </a:cubicBezTo>
                  <a:close/>
                  <a:moveTo>
                    <a:pt x="503" y="153"/>
                  </a:moveTo>
                  <a:cubicBezTo>
                    <a:pt x="504" y="152"/>
                    <a:pt x="505" y="152"/>
                    <a:pt x="506" y="150"/>
                  </a:cubicBezTo>
                  <a:cubicBezTo>
                    <a:pt x="502" y="145"/>
                    <a:pt x="496" y="142"/>
                    <a:pt x="491" y="138"/>
                  </a:cubicBezTo>
                  <a:cubicBezTo>
                    <a:pt x="493" y="145"/>
                    <a:pt x="499" y="148"/>
                    <a:pt x="503" y="153"/>
                  </a:cubicBezTo>
                  <a:close/>
                  <a:moveTo>
                    <a:pt x="566" y="147"/>
                  </a:moveTo>
                  <a:cubicBezTo>
                    <a:pt x="568" y="150"/>
                    <a:pt x="571" y="151"/>
                    <a:pt x="572" y="154"/>
                  </a:cubicBezTo>
                  <a:cubicBezTo>
                    <a:pt x="571" y="154"/>
                    <a:pt x="572" y="156"/>
                    <a:pt x="570" y="156"/>
                  </a:cubicBezTo>
                  <a:cubicBezTo>
                    <a:pt x="571" y="158"/>
                    <a:pt x="573" y="159"/>
                    <a:pt x="575" y="161"/>
                  </a:cubicBezTo>
                  <a:cubicBezTo>
                    <a:pt x="575" y="155"/>
                    <a:pt x="579" y="152"/>
                    <a:pt x="579" y="147"/>
                  </a:cubicBezTo>
                  <a:cubicBezTo>
                    <a:pt x="576" y="143"/>
                    <a:pt x="572" y="140"/>
                    <a:pt x="567" y="138"/>
                  </a:cubicBezTo>
                  <a:cubicBezTo>
                    <a:pt x="567" y="143"/>
                    <a:pt x="567" y="143"/>
                    <a:pt x="566" y="147"/>
                  </a:cubicBezTo>
                  <a:close/>
                  <a:moveTo>
                    <a:pt x="75" y="142"/>
                  </a:moveTo>
                  <a:cubicBezTo>
                    <a:pt x="75" y="144"/>
                    <a:pt x="76" y="145"/>
                    <a:pt x="77" y="145"/>
                  </a:cubicBezTo>
                  <a:cubicBezTo>
                    <a:pt x="79" y="144"/>
                    <a:pt x="79" y="142"/>
                    <a:pt x="80" y="141"/>
                  </a:cubicBezTo>
                  <a:cubicBezTo>
                    <a:pt x="77" y="141"/>
                    <a:pt x="79" y="138"/>
                    <a:pt x="77" y="139"/>
                  </a:cubicBezTo>
                  <a:cubicBezTo>
                    <a:pt x="77" y="141"/>
                    <a:pt x="74" y="140"/>
                    <a:pt x="75" y="142"/>
                  </a:cubicBezTo>
                  <a:close/>
                  <a:moveTo>
                    <a:pt x="233" y="140"/>
                  </a:moveTo>
                  <a:cubicBezTo>
                    <a:pt x="236" y="144"/>
                    <a:pt x="242" y="145"/>
                    <a:pt x="247" y="147"/>
                  </a:cubicBezTo>
                  <a:cubicBezTo>
                    <a:pt x="246" y="144"/>
                    <a:pt x="245" y="144"/>
                    <a:pt x="245" y="141"/>
                  </a:cubicBezTo>
                  <a:cubicBezTo>
                    <a:pt x="240" y="143"/>
                    <a:pt x="237" y="137"/>
                    <a:pt x="233" y="140"/>
                  </a:cubicBezTo>
                  <a:close/>
                  <a:moveTo>
                    <a:pt x="254" y="142"/>
                  </a:moveTo>
                  <a:cubicBezTo>
                    <a:pt x="257" y="143"/>
                    <a:pt x="257" y="145"/>
                    <a:pt x="261" y="145"/>
                  </a:cubicBezTo>
                  <a:cubicBezTo>
                    <a:pt x="261" y="142"/>
                    <a:pt x="259" y="141"/>
                    <a:pt x="258" y="139"/>
                  </a:cubicBezTo>
                  <a:cubicBezTo>
                    <a:pt x="257" y="139"/>
                    <a:pt x="256" y="139"/>
                    <a:pt x="255" y="139"/>
                  </a:cubicBezTo>
                  <a:cubicBezTo>
                    <a:pt x="256" y="141"/>
                    <a:pt x="254" y="141"/>
                    <a:pt x="254" y="142"/>
                  </a:cubicBezTo>
                  <a:close/>
                  <a:moveTo>
                    <a:pt x="99" y="149"/>
                  </a:moveTo>
                  <a:cubicBezTo>
                    <a:pt x="103" y="147"/>
                    <a:pt x="109" y="146"/>
                    <a:pt x="114" y="144"/>
                  </a:cubicBezTo>
                  <a:cubicBezTo>
                    <a:pt x="115" y="146"/>
                    <a:pt x="122" y="149"/>
                    <a:pt x="123" y="145"/>
                  </a:cubicBezTo>
                  <a:cubicBezTo>
                    <a:pt x="120" y="143"/>
                    <a:pt x="117" y="142"/>
                    <a:pt x="113" y="141"/>
                  </a:cubicBezTo>
                  <a:cubicBezTo>
                    <a:pt x="110" y="145"/>
                    <a:pt x="105" y="146"/>
                    <a:pt x="102" y="140"/>
                  </a:cubicBezTo>
                  <a:cubicBezTo>
                    <a:pt x="101" y="143"/>
                    <a:pt x="98" y="147"/>
                    <a:pt x="99" y="149"/>
                  </a:cubicBezTo>
                  <a:close/>
                  <a:moveTo>
                    <a:pt x="269" y="149"/>
                  </a:moveTo>
                  <a:cubicBezTo>
                    <a:pt x="269" y="146"/>
                    <a:pt x="271" y="145"/>
                    <a:pt x="271" y="142"/>
                  </a:cubicBezTo>
                  <a:cubicBezTo>
                    <a:pt x="268" y="142"/>
                    <a:pt x="265" y="140"/>
                    <a:pt x="263" y="141"/>
                  </a:cubicBezTo>
                  <a:cubicBezTo>
                    <a:pt x="266" y="142"/>
                    <a:pt x="265" y="148"/>
                    <a:pt x="269" y="149"/>
                  </a:cubicBezTo>
                  <a:close/>
                  <a:moveTo>
                    <a:pt x="165" y="146"/>
                  </a:moveTo>
                  <a:cubicBezTo>
                    <a:pt x="169" y="146"/>
                    <a:pt x="170" y="150"/>
                    <a:pt x="174" y="149"/>
                  </a:cubicBezTo>
                  <a:cubicBezTo>
                    <a:pt x="174" y="147"/>
                    <a:pt x="172" y="146"/>
                    <a:pt x="172" y="144"/>
                  </a:cubicBezTo>
                  <a:cubicBezTo>
                    <a:pt x="170" y="143"/>
                    <a:pt x="168" y="142"/>
                    <a:pt x="166" y="141"/>
                  </a:cubicBezTo>
                  <a:cubicBezTo>
                    <a:pt x="167" y="143"/>
                    <a:pt x="165" y="143"/>
                    <a:pt x="165" y="146"/>
                  </a:cubicBezTo>
                  <a:close/>
                  <a:moveTo>
                    <a:pt x="215" y="147"/>
                  </a:moveTo>
                  <a:cubicBezTo>
                    <a:pt x="214" y="146"/>
                    <a:pt x="215" y="141"/>
                    <a:pt x="211" y="141"/>
                  </a:cubicBezTo>
                  <a:cubicBezTo>
                    <a:pt x="210" y="144"/>
                    <a:pt x="213" y="148"/>
                    <a:pt x="215" y="147"/>
                  </a:cubicBezTo>
                  <a:close/>
                  <a:moveTo>
                    <a:pt x="227" y="145"/>
                  </a:moveTo>
                  <a:cubicBezTo>
                    <a:pt x="227" y="141"/>
                    <a:pt x="222" y="141"/>
                    <a:pt x="220" y="142"/>
                  </a:cubicBezTo>
                  <a:cubicBezTo>
                    <a:pt x="223" y="142"/>
                    <a:pt x="224" y="145"/>
                    <a:pt x="227" y="145"/>
                  </a:cubicBezTo>
                  <a:close/>
                  <a:moveTo>
                    <a:pt x="586" y="143"/>
                  </a:moveTo>
                  <a:cubicBezTo>
                    <a:pt x="586" y="141"/>
                    <a:pt x="585" y="141"/>
                    <a:pt x="583" y="141"/>
                  </a:cubicBezTo>
                  <a:cubicBezTo>
                    <a:pt x="583" y="143"/>
                    <a:pt x="584" y="143"/>
                    <a:pt x="586" y="143"/>
                  </a:cubicBezTo>
                  <a:close/>
                  <a:moveTo>
                    <a:pt x="342" y="145"/>
                  </a:moveTo>
                  <a:cubicBezTo>
                    <a:pt x="343" y="141"/>
                    <a:pt x="337" y="141"/>
                    <a:pt x="338" y="145"/>
                  </a:cubicBezTo>
                  <a:cubicBezTo>
                    <a:pt x="343" y="146"/>
                    <a:pt x="345" y="151"/>
                    <a:pt x="349" y="150"/>
                  </a:cubicBezTo>
                  <a:cubicBezTo>
                    <a:pt x="347" y="148"/>
                    <a:pt x="346" y="146"/>
                    <a:pt x="342" y="145"/>
                  </a:cubicBezTo>
                  <a:close/>
                  <a:moveTo>
                    <a:pt x="456" y="149"/>
                  </a:moveTo>
                  <a:cubicBezTo>
                    <a:pt x="457" y="150"/>
                    <a:pt x="458" y="153"/>
                    <a:pt x="461" y="153"/>
                  </a:cubicBezTo>
                  <a:cubicBezTo>
                    <a:pt x="462" y="150"/>
                    <a:pt x="463" y="148"/>
                    <a:pt x="464" y="145"/>
                  </a:cubicBezTo>
                  <a:cubicBezTo>
                    <a:pt x="461" y="145"/>
                    <a:pt x="461" y="143"/>
                    <a:pt x="460" y="142"/>
                  </a:cubicBezTo>
                  <a:cubicBezTo>
                    <a:pt x="459" y="145"/>
                    <a:pt x="456" y="146"/>
                    <a:pt x="456" y="149"/>
                  </a:cubicBezTo>
                  <a:close/>
                  <a:moveTo>
                    <a:pt x="470" y="143"/>
                  </a:moveTo>
                  <a:cubicBezTo>
                    <a:pt x="470" y="144"/>
                    <a:pt x="470" y="144"/>
                    <a:pt x="470" y="145"/>
                  </a:cubicBezTo>
                  <a:cubicBezTo>
                    <a:pt x="478" y="150"/>
                    <a:pt x="485" y="157"/>
                    <a:pt x="495" y="161"/>
                  </a:cubicBezTo>
                  <a:cubicBezTo>
                    <a:pt x="489" y="152"/>
                    <a:pt x="479" y="147"/>
                    <a:pt x="470" y="143"/>
                  </a:cubicBezTo>
                  <a:close/>
                  <a:moveTo>
                    <a:pt x="63" y="147"/>
                  </a:moveTo>
                  <a:cubicBezTo>
                    <a:pt x="65" y="148"/>
                    <a:pt x="65" y="149"/>
                    <a:pt x="67" y="149"/>
                  </a:cubicBezTo>
                  <a:cubicBezTo>
                    <a:pt x="68" y="148"/>
                    <a:pt x="69" y="147"/>
                    <a:pt x="69" y="145"/>
                  </a:cubicBezTo>
                  <a:cubicBezTo>
                    <a:pt x="67" y="143"/>
                    <a:pt x="62" y="141"/>
                    <a:pt x="63" y="147"/>
                  </a:cubicBezTo>
                  <a:close/>
                  <a:moveTo>
                    <a:pt x="81" y="147"/>
                  </a:moveTo>
                  <a:cubicBezTo>
                    <a:pt x="83" y="148"/>
                    <a:pt x="83" y="149"/>
                    <a:pt x="84" y="148"/>
                  </a:cubicBezTo>
                  <a:cubicBezTo>
                    <a:pt x="84" y="146"/>
                    <a:pt x="87" y="147"/>
                    <a:pt x="86" y="144"/>
                  </a:cubicBezTo>
                  <a:cubicBezTo>
                    <a:pt x="84" y="145"/>
                    <a:pt x="84" y="144"/>
                    <a:pt x="83" y="144"/>
                  </a:cubicBezTo>
                  <a:cubicBezTo>
                    <a:pt x="83" y="146"/>
                    <a:pt x="81" y="145"/>
                    <a:pt x="81" y="147"/>
                  </a:cubicBezTo>
                  <a:close/>
                  <a:moveTo>
                    <a:pt x="193" y="148"/>
                  </a:moveTo>
                  <a:cubicBezTo>
                    <a:pt x="195" y="150"/>
                    <a:pt x="198" y="152"/>
                    <a:pt x="202" y="153"/>
                  </a:cubicBezTo>
                  <a:cubicBezTo>
                    <a:pt x="203" y="150"/>
                    <a:pt x="204" y="149"/>
                    <a:pt x="204" y="145"/>
                  </a:cubicBezTo>
                  <a:cubicBezTo>
                    <a:pt x="200" y="141"/>
                    <a:pt x="196" y="147"/>
                    <a:pt x="193" y="148"/>
                  </a:cubicBezTo>
                  <a:close/>
                  <a:moveTo>
                    <a:pt x="319" y="147"/>
                  </a:moveTo>
                  <a:cubicBezTo>
                    <a:pt x="323" y="148"/>
                    <a:pt x="326" y="151"/>
                    <a:pt x="330" y="152"/>
                  </a:cubicBezTo>
                  <a:cubicBezTo>
                    <a:pt x="328" y="148"/>
                    <a:pt x="324" y="146"/>
                    <a:pt x="321" y="144"/>
                  </a:cubicBezTo>
                  <a:cubicBezTo>
                    <a:pt x="320" y="145"/>
                    <a:pt x="319" y="145"/>
                    <a:pt x="319" y="147"/>
                  </a:cubicBezTo>
                  <a:close/>
                  <a:moveTo>
                    <a:pt x="413" y="150"/>
                  </a:moveTo>
                  <a:cubicBezTo>
                    <a:pt x="414" y="150"/>
                    <a:pt x="414" y="153"/>
                    <a:pt x="417" y="153"/>
                  </a:cubicBezTo>
                  <a:cubicBezTo>
                    <a:pt x="418" y="151"/>
                    <a:pt x="420" y="149"/>
                    <a:pt x="420" y="145"/>
                  </a:cubicBezTo>
                  <a:cubicBezTo>
                    <a:pt x="417" y="141"/>
                    <a:pt x="414" y="147"/>
                    <a:pt x="413" y="150"/>
                  </a:cubicBezTo>
                  <a:close/>
                  <a:moveTo>
                    <a:pt x="134" y="147"/>
                  </a:moveTo>
                  <a:cubicBezTo>
                    <a:pt x="135" y="147"/>
                    <a:pt x="136" y="146"/>
                    <a:pt x="137" y="145"/>
                  </a:cubicBezTo>
                  <a:cubicBezTo>
                    <a:pt x="136" y="143"/>
                    <a:pt x="131" y="145"/>
                    <a:pt x="134" y="147"/>
                  </a:cubicBezTo>
                  <a:close/>
                  <a:moveTo>
                    <a:pt x="217" y="149"/>
                  </a:moveTo>
                  <a:cubicBezTo>
                    <a:pt x="220" y="151"/>
                    <a:pt x="223" y="153"/>
                    <a:pt x="226" y="156"/>
                  </a:cubicBezTo>
                  <a:cubicBezTo>
                    <a:pt x="227" y="154"/>
                    <a:pt x="225" y="153"/>
                    <a:pt x="227" y="151"/>
                  </a:cubicBezTo>
                  <a:cubicBezTo>
                    <a:pt x="223" y="149"/>
                    <a:pt x="222" y="145"/>
                    <a:pt x="217" y="144"/>
                  </a:cubicBezTo>
                  <a:cubicBezTo>
                    <a:pt x="217" y="146"/>
                    <a:pt x="218" y="148"/>
                    <a:pt x="217" y="149"/>
                  </a:cubicBezTo>
                  <a:close/>
                  <a:moveTo>
                    <a:pt x="230" y="147"/>
                  </a:moveTo>
                  <a:cubicBezTo>
                    <a:pt x="235" y="149"/>
                    <a:pt x="237" y="153"/>
                    <a:pt x="243" y="153"/>
                  </a:cubicBezTo>
                  <a:cubicBezTo>
                    <a:pt x="243" y="151"/>
                    <a:pt x="243" y="151"/>
                    <a:pt x="244" y="149"/>
                  </a:cubicBezTo>
                  <a:cubicBezTo>
                    <a:pt x="239" y="148"/>
                    <a:pt x="235" y="146"/>
                    <a:pt x="231" y="144"/>
                  </a:cubicBezTo>
                  <a:cubicBezTo>
                    <a:pt x="231" y="145"/>
                    <a:pt x="231" y="146"/>
                    <a:pt x="230" y="147"/>
                  </a:cubicBezTo>
                  <a:close/>
                  <a:moveTo>
                    <a:pt x="272" y="153"/>
                  </a:moveTo>
                  <a:cubicBezTo>
                    <a:pt x="280" y="159"/>
                    <a:pt x="289" y="165"/>
                    <a:pt x="299" y="170"/>
                  </a:cubicBezTo>
                  <a:cubicBezTo>
                    <a:pt x="299" y="169"/>
                    <a:pt x="301" y="169"/>
                    <a:pt x="300" y="167"/>
                  </a:cubicBezTo>
                  <a:cubicBezTo>
                    <a:pt x="293" y="161"/>
                    <a:pt x="286" y="156"/>
                    <a:pt x="278" y="150"/>
                  </a:cubicBezTo>
                  <a:cubicBezTo>
                    <a:pt x="277" y="148"/>
                    <a:pt x="278" y="145"/>
                    <a:pt x="277" y="145"/>
                  </a:cubicBezTo>
                  <a:cubicBezTo>
                    <a:pt x="277" y="144"/>
                    <a:pt x="276" y="144"/>
                    <a:pt x="275" y="144"/>
                  </a:cubicBezTo>
                  <a:cubicBezTo>
                    <a:pt x="275" y="148"/>
                    <a:pt x="272" y="150"/>
                    <a:pt x="272" y="153"/>
                  </a:cubicBezTo>
                  <a:close/>
                  <a:moveTo>
                    <a:pt x="42" y="167"/>
                  </a:moveTo>
                  <a:cubicBezTo>
                    <a:pt x="46" y="161"/>
                    <a:pt x="50" y="152"/>
                    <a:pt x="52" y="145"/>
                  </a:cubicBezTo>
                  <a:cubicBezTo>
                    <a:pt x="47" y="151"/>
                    <a:pt x="43" y="157"/>
                    <a:pt x="42" y="167"/>
                  </a:cubicBezTo>
                  <a:close/>
                  <a:moveTo>
                    <a:pt x="148" y="148"/>
                  </a:moveTo>
                  <a:cubicBezTo>
                    <a:pt x="151" y="150"/>
                    <a:pt x="153" y="152"/>
                    <a:pt x="157" y="153"/>
                  </a:cubicBezTo>
                  <a:cubicBezTo>
                    <a:pt x="158" y="151"/>
                    <a:pt x="159" y="150"/>
                    <a:pt x="159" y="147"/>
                  </a:cubicBezTo>
                  <a:cubicBezTo>
                    <a:pt x="155" y="147"/>
                    <a:pt x="149" y="142"/>
                    <a:pt x="148" y="148"/>
                  </a:cubicBezTo>
                  <a:close/>
                  <a:moveTo>
                    <a:pt x="380" y="147"/>
                  </a:moveTo>
                  <a:cubicBezTo>
                    <a:pt x="385" y="153"/>
                    <a:pt x="392" y="158"/>
                    <a:pt x="400" y="162"/>
                  </a:cubicBezTo>
                  <a:cubicBezTo>
                    <a:pt x="400" y="160"/>
                    <a:pt x="401" y="159"/>
                    <a:pt x="402" y="157"/>
                  </a:cubicBezTo>
                  <a:cubicBezTo>
                    <a:pt x="395" y="153"/>
                    <a:pt x="388" y="145"/>
                    <a:pt x="380" y="147"/>
                  </a:cubicBezTo>
                  <a:close/>
                  <a:moveTo>
                    <a:pt x="512" y="149"/>
                  </a:moveTo>
                  <a:cubicBezTo>
                    <a:pt x="512" y="151"/>
                    <a:pt x="513" y="151"/>
                    <a:pt x="514" y="152"/>
                  </a:cubicBezTo>
                  <a:cubicBezTo>
                    <a:pt x="514" y="150"/>
                    <a:pt x="518" y="147"/>
                    <a:pt x="515" y="146"/>
                  </a:cubicBezTo>
                  <a:cubicBezTo>
                    <a:pt x="514" y="147"/>
                    <a:pt x="514" y="149"/>
                    <a:pt x="512" y="149"/>
                  </a:cubicBezTo>
                  <a:close/>
                  <a:moveTo>
                    <a:pt x="250" y="147"/>
                  </a:moveTo>
                  <a:cubicBezTo>
                    <a:pt x="250" y="150"/>
                    <a:pt x="253" y="150"/>
                    <a:pt x="255" y="152"/>
                  </a:cubicBezTo>
                  <a:cubicBezTo>
                    <a:pt x="255" y="151"/>
                    <a:pt x="255" y="149"/>
                    <a:pt x="255" y="148"/>
                  </a:cubicBezTo>
                  <a:cubicBezTo>
                    <a:pt x="253" y="149"/>
                    <a:pt x="252" y="145"/>
                    <a:pt x="250" y="147"/>
                  </a:cubicBezTo>
                  <a:close/>
                  <a:moveTo>
                    <a:pt x="358" y="151"/>
                  </a:moveTo>
                  <a:cubicBezTo>
                    <a:pt x="359" y="153"/>
                    <a:pt x="360" y="154"/>
                    <a:pt x="362" y="155"/>
                  </a:cubicBezTo>
                  <a:cubicBezTo>
                    <a:pt x="364" y="152"/>
                    <a:pt x="365" y="151"/>
                    <a:pt x="366" y="147"/>
                  </a:cubicBezTo>
                  <a:cubicBezTo>
                    <a:pt x="362" y="146"/>
                    <a:pt x="359" y="148"/>
                    <a:pt x="358" y="151"/>
                  </a:cubicBezTo>
                  <a:close/>
                  <a:moveTo>
                    <a:pt x="93" y="152"/>
                  </a:moveTo>
                  <a:cubicBezTo>
                    <a:pt x="93" y="152"/>
                    <a:pt x="93" y="151"/>
                    <a:pt x="93" y="151"/>
                  </a:cubicBezTo>
                  <a:cubicBezTo>
                    <a:pt x="93" y="149"/>
                    <a:pt x="92" y="149"/>
                    <a:pt x="91" y="148"/>
                  </a:cubicBezTo>
                  <a:cubicBezTo>
                    <a:pt x="89" y="149"/>
                    <a:pt x="90" y="153"/>
                    <a:pt x="93" y="152"/>
                  </a:cubicBezTo>
                  <a:close/>
                  <a:moveTo>
                    <a:pt x="315" y="153"/>
                  </a:moveTo>
                  <a:cubicBezTo>
                    <a:pt x="318" y="156"/>
                    <a:pt x="323" y="157"/>
                    <a:pt x="325" y="161"/>
                  </a:cubicBezTo>
                  <a:cubicBezTo>
                    <a:pt x="328" y="160"/>
                    <a:pt x="329" y="158"/>
                    <a:pt x="329" y="154"/>
                  </a:cubicBezTo>
                  <a:cubicBezTo>
                    <a:pt x="325" y="152"/>
                    <a:pt x="321" y="150"/>
                    <a:pt x="318" y="148"/>
                  </a:cubicBezTo>
                  <a:cubicBezTo>
                    <a:pt x="317" y="150"/>
                    <a:pt x="315" y="151"/>
                    <a:pt x="315" y="153"/>
                  </a:cubicBezTo>
                  <a:close/>
                  <a:moveTo>
                    <a:pt x="445" y="156"/>
                  </a:moveTo>
                  <a:cubicBezTo>
                    <a:pt x="448" y="152"/>
                    <a:pt x="440" y="151"/>
                    <a:pt x="437" y="148"/>
                  </a:cubicBezTo>
                  <a:cubicBezTo>
                    <a:pt x="439" y="152"/>
                    <a:pt x="442" y="154"/>
                    <a:pt x="445" y="156"/>
                  </a:cubicBezTo>
                  <a:close/>
                  <a:moveTo>
                    <a:pt x="464" y="156"/>
                  </a:moveTo>
                  <a:cubicBezTo>
                    <a:pt x="470" y="162"/>
                    <a:pt x="477" y="168"/>
                    <a:pt x="485" y="172"/>
                  </a:cubicBezTo>
                  <a:cubicBezTo>
                    <a:pt x="487" y="170"/>
                    <a:pt x="490" y="168"/>
                    <a:pt x="492" y="164"/>
                  </a:cubicBezTo>
                  <a:cubicBezTo>
                    <a:pt x="484" y="159"/>
                    <a:pt x="477" y="154"/>
                    <a:pt x="467" y="148"/>
                  </a:cubicBezTo>
                  <a:cubicBezTo>
                    <a:pt x="466" y="151"/>
                    <a:pt x="465" y="153"/>
                    <a:pt x="464" y="156"/>
                  </a:cubicBezTo>
                  <a:close/>
                  <a:moveTo>
                    <a:pt x="517" y="155"/>
                  </a:moveTo>
                  <a:cubicBezTo>
                    <a:pt x="521" y="156"/>
                    <a:pt x="522" y="161"/>
                    <a:pt x="527" y="162"/>
                  </a:cubicBezTo>
                  <a:cubicBezTo>
                    <a:pt x="529" y="161"/>
                    <a:pt x="529" y="157"/>
                    <a:pt x="529" y="154"/>
                  </a:cubicBezTo>
                  <a:cubicBezTo>
                    <a:pt x="526" y="152"/>
                    <a:pt x="523" y="151"/>
                    <a:pt x="521" y="148"/>
                  </a:cubicBezTo>
                  <a:cubicBezTo>
                    <a:pt x="519" y="150"/>
                    <a:pt x="518" y="152"/>
                    <a:pt x="517" y="155"/>
                  </a:cubicBezTo>
                  <a:close/>
                  <a:moveTo>
                    <a:pt x="70" y="152"/>
                  </a:moveTo>
                  <a:cubicBezTo>
                    <a:pt x="72" y="154"/>
                    <a:pt x="72" y="148"/>
                    <a:pt x="70" y="149"/>
                  </a:cubicBezTo>
                  <a:cubicBezTo>
                    <a:pt x="71" y="151"/>
                    <a:pt x="70" y="151"/>
                    <a:pt x="70" y="152"/>
                  </a:cubicBezTo>
                  <a:close/>
                  <a:moveTo>
                    <a:pt x="206" y="155"/>
                  </a:moveTo>
                  <a:cubicBezTo>
                    <a:pt x="209" y="156"/>
                    <a:pt x="212" y="157"/>
                    <a:pt x="215" y="158"/>
                  </a:cubicBezTo>
                  <a:cubicBezTo>
                    <a:pt x="215" y="156"/>
                    <a:pt x="214" y="155"/>
                    <a:pt x="214" y="153"/>
                  </a:cubicBezTo>
                  <a:cubicBezTo>
                    <a:pt x="212" y="152"/>
                    <a:pt x="210" y="150"/>
                    <a:pt x="208" y="149"/>
                  </a:cubicBezTo>
                  <a:cubicBezTo>
                    <a:pt x="208" y="152"/>
                    <a:pt x="205" y="152"/>
                    <a:pt x="206" y="155"/>
                  </a:cubicBezTo>
                  <a:close/>
                  <a:moveTo>
                    <a:pt x="423" y="149"/>
                  </a:moveTo>
                  <a:cubicBezTo>
                    <a:pt x="423" y="151"/>
                    <a:pt x="422" y="154"/>
                    <a:pt x="420" y="156"/>
                  </a:cubicBezTo>
                  <a:cubicBezTo>
                    <a:pt x="425" y="160"/>
                    <a:pt x="431" y="164"/>
                    <a:pt x="437" y="167"/>
                  </a:cubicBezTo>
                  <a:cubicBezTo>
                    <a:pt x="438" y="165"/>
                    <a:pt x="439" y="164"/>
                    <a:pt x="440" y="161"/>
                  </a:cubicBezTo>
                  <a:cubicBezTo>
                    <a:pt x="435" y="157"/>
                    <a:pt x="431" y="152"/>
                    <a:pt x="423" y="149"/>
                  </a:cubicBezTo>
                  <a:close/>
                  <a:moveTo>
                    <a:pt x="160" y="156"/>
                  </a:moveTo>
                  <a:cubicBezTo>
                    <a:pt x="163" y="157"/>
                    <a:pt x="165" y="160"/>
                    <a:pt x="168" y="162"/>
                  </a:cubicBezTo>
                  <a:cubicBezTo>
                    <a:pt x="171" y="160"/>
                    <a:pt x="175" y="159"/>
                    <a:pt x="176" y="155"/>
                  </a:cubicBezTo>
                  <a:cubicBezTo>
                    <a:pt x="171" y="153"/>
                    <a:pt x="168" y="150"/>
                    <a:pt x="163" y="150"/>
                  </a:cubicBezTo>
                  <a:cubicBezTo>
                    <a:pt x="162" y="152"/>
                    <a:pt x="160" y="154"/>
                    <a:pt x="160" y="156"/>
                  </a:cubicBezTo>
                  <a:close/>
                  <a:moveTo>
                    <a:pt x="365" y="156"/>
                  </a:moveTo>
                  <a:cubicBezTo>
                    <a:pt x="366" y="158"/>
                    <a:pt x="368" y="161"/>
                    <a:pt x="371" y="159"/>
                  </a:cubicBezTo>
                  <a:cubicBezTo>
                    <a:pt x="370" y="156"/>
                    <a:pt x="372" y="155"/>
                    <a:pt x="372" y="152"/>
                  </a:cubicBezTo>
                  <a:cubicBezTo>
                    <a:pt x="372" y="151"/>
                    <a:pt x="370" y="151"/>
                    <a:pt x="369" y="150"/>
                  </a:cubicBezTo>
                  <a:cubicBezTo>
                    <a:pt x="368" y="152"/>
                    <a:pt x="366" y="154"/>
                    <a:pt x="365" y="156"/>
                  </a:cubicBezTo>
                  <a:close/>
                  <a:moveTo>
                    <a:pt x="578" y="164"/>
                  </a:moveTo>
                  <a:cubicBezTo>
                    <a:pt x="581" y="165"/>
                    <a:pt x="581" y="167"/>
                    <a:pt x="584" y="168"/>
                  </a:cubicBezTo>
                  <a:cubicBezTo>
                    <a:pt x="586" y="161"/>
                    <a:pt x="590" y="151"/>
                    <a:pt x="583" y="150"/>
                  </a:cubicBezTo>
                  <a:cubicBezTo>
                    <a:pt x="580" y="153"/>
                    <a:pt x="580" y="159"/>
                    <a:pt x="578" y="164"/>
                  </a:cubicBezTo>
                  <a:close/>
                  <a:moveTo>
                    <a:pt x="76" y="157"/>
                  </a:moveTo>
                  <a:cubicBezTo>
                    <a:pt x="80" y="157"/>
                    <a:pt x="83" y="154"/>
                    <a:pt x="81" y="150"/>
                  </a:cubicBezTo>
                  <a:cubicBezTo>
                    <a:pt x="77" y="150"/>
                    <a:pt x="78" y="154"/>
                    <a:pt x="76" y="157"/>
                  </a:cubicBezTo>
                  <a:close/>
                  <a:moveTo>
                    <a:pt x="104" y="152"/>
                  </a:moveTo>
                  <a:cubicBezTo>
                    <a:pt x="106" y="153"/>
                    <a:pt x="107" y="155"/>
                    <a:pt x="109" y="155"/>
                  </a:cubicBezTo>
                  <a:cubicBezTo>
                    <a:pt x="110" y="154"/>
                    <a:pt x="110" y="152"/>
                    <a:pt x="110" y="150"/>
                  </a:cubicBezTo>
                  <a:cubicBezTo>
                    <a:pt x="107" y="150"/>
                    <a:pt x="105" y="150"/>
                    <a:pt x="104" y="152"/>
                  </a:cubicBezTo>
                  <a:close/>
                  <a:moveTo>
                    <a:pt x="114" y="156"/>
                  </a:moveTo>
                  <a:cubicBezTo>
                    <a:pt x="115" y="154"/>
                    <a:pt x="116" y="152"/>
                    <a:pt x="118" y="151"/>
                  </a:cubicBezTo>
                  <a:cubicBezTo>
                    <a:pt x="116" y="151"/>
                    <a:pt x="116" y="150"/>
                    <a:pt x="115" y="150"/>
                  </a:cubicBezTo>
                  <a:cubicBezTo>
                    <a:pt x="115" y="152"/>
                    <a:pt x="113" y="155"/>
                    <a:pt x="114" y="156"/>
                  </a:cubicBezTo>
                  <a:close/>
                  <a:moveTo>
                    <a:pt x="294" y="154"/>
                  </a:moveTo>
                  <a:cubicBezTo>
                    <a:pt x="293" y="152"/>
                    <a:pt x="292" y="151"/>
                    <a:pt x="290" y="150"/>
                  </a:cubicBezTo>
                  <a:cubicBezTo>
                    <a:pt x="291" y="152"/>
                    <a:pt x="293" y="153"/>
                    <a:pt x="294" y="154"/>
                  </a:cubicBezTo>
                  <a:close/>
                  <a:moveTo>
                    <a:pt x="152" y="156"/>
                  </a:moveTo>
                  <a:cubicBezTo>
                    <a:pt x="151" y="153"/>
                    <a:pt x="147" y="153"/>
                    <a:pt x="145" y="151"/>
                  </a:cubicBezTo>
                  <a:cubicBezTo>
                    <a:pt x="144" y="154"/>
                    <a:pt x="149" y="155"/>
                    <a:pt x="152" y="156"/>
                  </a:cubicBezTo>
                  <a:close/>
                  <a:moveTo>
                    <a:pt x="245" y="155"/>
                  </a:moveTo>
                  <a:cubicBezTo>
                    <a:pt x="247" y="155"/>
                    <a:pt x="248" y="152"/>
                    <a:pt x="250" y="152"/>
                  </a:cubicBezTo>
                  <a:cubicBezTo>
                    <a:pt x="250" y="153"/>
                    <a:pt x="251" y="153"/>
                    <a:pt x="251" y="154"/>
                  </a:cubicBezTo>
                  <a:cubicBezTo>
                    <a:pt x="252" y="156"/>
                    <a:pt x="251" y="157"/>
                    <a:pt x="251" y="159"/>
                  </a:cubicBezTo>
                  <a:cubicBezTo>
                    <a:pt x="255" y="161"/>
                    <a:pt x="258" y="164"/>
                    <a:pt x="262" y="166"/>
                  </a:cubicBezTo>
                  <a:cubicBezTo>
                    <a:pt x="263" y="163"/>
                    <a:pt x="265" y="161"/>
                    <a:pt x="265" y="158"/>
                  </a:cubicBezTo>
                  <a:cubicBezTo>
                    <a:pt x="258" y="156"/>
                    <a:pt x="254" y="152"/>
                    <a:pt x="247" y="151"/>
                  </a:cubicBezTo>
                  <a:cubicBezTo>
                    <a:pt x="247" y="153"/>
                    <a:pt x="246" y="154"/>
                    <a:pt x="245" y="155"/>
                  </a:cubicBezTo>
                  <a:close/>
                  <a:moveTo>
                    <a:pt x="63" y="161"/>
                  </a:moveTo>
                  <a:cubicBezTo>
                    <a:pt x="64" y="158"/>
                    <a:pt x="68" y="152"/>
                    <a:pt x="62" y="152"/>
                  </a:cubicBezTo>
                  <a:cubicBezTo>
                    <a:pt x="61" y="155"/>
                    <a:pt x="58" y="160"/>
                    <a:pt x="63" y="161"/>
                  </a:cubicBezTo>
                  <a:close/>
                  <a:moveTo>
                    <a:pt x="548" y="154"/>
                  </a:moveTo>
                  <a:cubicBezTo>
                    <a:pt x="547" y="153"/>
                    <a:pt x="546" y="152"/>
                    <a:pt x="544" y="152"/>
                  </a:cubicBezTo>
                  <a:cubicBezTo>
                    <a:pt x="544" y="154"/>
                    <a:pt x="547" y="155"/>
                    <a:pt x="548" y="154"/>
                  </a:cubicBezTo>
                  <a:close/>
                  <a:moveTo>
                    <a:pt x="117" y="160"/>
                  </a:moveTo>
                  <a:cubicBezTo>
                    <a:pt x="118" y="162"/>
                    <a:pt x="120" y="163"/>
                    <a:pt x="122" y="164"/>
                  </a:cubicBezTo>
                  <a:cubicBezTo>
                    <a:pt x="124" y="161"/>
                    <a:pt x="126" y="158"/>
                    <a:pt x="128" y="156"/>
                  </a:cubicBezTo>
                  <a:cubicBezTo>
                    <a:pt x="125" y="148"/>
                    <a:pt x="117" y="155"/>
                    <a:pt x="117" y="160"/>
                  </a:cubicBezTo>
                  <a:close/>
                  <a:moveTo>
                    <a:pt x="506" y="156"/>
                  </a:moveTo>
                  <a:cubicBezTo>
                    <a:pt x="508" y="157"/>
                    <a:pt x="508" y="158"/>
                    <a:pt x="510" y="158"/>
                  </a:cubicBezTo>
                  <a:cubicBezTo>
                    <a:pt x="510" y="156"/>
                    <a:pt x="512" y="155"/>
                    <a:pt x="512" y="153"/>
                  </a:cubicBezTo>
                  <a:cubicBezTo>
                    <a:pt x="509" y="151"/>
                    <a:pt x="507" y="154"/>
                    <a:pt x="506" y="156"/>
                  </a:cubicBezTo>
                  <a:close/>
                  <a:moveTo>
                    <a:pt x="238" y="161"/>
                  </a:moveTo>
                  <a:cubicBezTo>
                    <a:pt x="238" y="160"/>
                    <a:pt x="238" y="159"/>
                    <a:pt x="239" y="158"/>
                  </a:cubicBezTo>
                  <a:cubicBezTo>
                    <a:pt x="237" y="156"/>
                    <a:pt x="234" y="154"/>
                    <a:pt x="231" y="153"/>
                  </a:cubicBezTo>
                  <a:cubicBezTo>
                    <a:pt x="232" y="157"/>
                    <a:pt x="232" y="161"/>
                    <a:pt x="238" y="161"/>
                  </a:cubicBezTo>
                  <a:close/>
                  <a:moveTo>
                    <a:pt x="609" y="159"/>
                  </a:moveTo>
                  <a:cubicBezTo>
                    <a:pt x="606" y="158"/>
                    <a:pt x="606" y="154"/>
                    <a:pt x="604" y="153"/>
                  </a:cubicBezTo>
                  <a:cubicBezTo>
                    <a:pt x="604" y="155"/>
                    <a:pt x="605" y="160"/>
                    <a:pt x="609" y="159"/>
                  </a:cubicBezTo>
                  <a:close/>
                  <a:moveTo>
                    <a:pt x="55" y="156"/>
                  </a:moveTo>
                  <a:cubicBezTo>
                    <a:pt x="57" y="156"/>
                    <a:pt x="57" y="155"/>
                    <a:pt x="57" y="153"/>
                  </a:cubicBezTo>
                  <a:cubicBezTo>
                    <a:pt x="55" y="153"/>
                    <a:pt x="55" y="155"/>
                    <a:pt x="55" y="156"/>
                  </a:cubicBezTo>
                  <a:close/>
                  <a:moveTo>
                    <a:pt x="621" y="169"/>
                  </a:moveTo>
                  <a:cubicBezTo>
                    <a:pt x="620" y="164"/>
                    <a:pt x="620" y="157"/>
                    <a:pt x="617" y="153"/>
                  </a:cubicBezTo>
                  <a:cubicBezTo>
                    <a:pt x="616" y="161"/>
                    <a:pt x="616" y="167"/>
                    <a:pt x="621" y="169"/>
                  </a:cubicBezTo>
                  <a:close/>
                  <a:moveTo>
                    <a:pt x="87" y="164"/>
                  </a:moveTo>
                  <a:cubicBezTo>
                    <a:pt x="89" y="164"/>
                    <a:pt x="89" y="165"/>
                    <a:pt x="90" y="165"/>
                  </a:cubicBezTo>
                  <a:cubicBezTo>
                    <a:pt x="91" y="162"/>
                    <a:pt x="91" y="159"/>
                    <a:pt x="92" y="156"/>
                  </a:cubicBezTo>
                  <a:cubicBezTo>
                    <a:pt x="90" y="155"/>
                    <a:pt x="90" y="154"/>
                    <a:pt x="88" y="155"/>
                  </a:cubicBezTo>
                  <a:cubicBezTo>
                    <a:pt x="87" y="157"/>
                    <a:pt x="87" y="161"/>
                    <a:pt x="87" y="164"/>
                  </a:cubicBezTo>
                  <a:close/>
                  <a:moveTo>
                    <a:pt x="200" y="157"/>
                  </a:moveTo>
                  <a:cubicBezTo>
                    <a:pt x="200" y="156"/>
                    <a:pt x="200" y="155"/>
                    <a:pt x="200" y="155"/>
                  </a:cubicBezTo>
                  <a:cubicBezTo>
                    <a:pt x="197" y="154"/>
                    <a:pt x="197" y="157"/>
                    <a:pt x="200" y="157"/>
                  </a:cubicBezTo>
                  <a:close/>
                  <a:moveTo>
                    <a:pt x="408" y="156"/>
                  </a:moveTo>
                  <a:cubicBezTo>
                    <a:pt x="410" y="157"/>
                    <a:pt x="411" y="159"/>
                    <a:pt x="414" y="159"/>
                  </a:cubicBezTo>
                  <a:cubicBezTo>
                    <a:pt x="414" y="156"/>
                    <a:pt x="409" y="153"/>
                    <a:pt x="408" y="156"/>
                  </a:cubicBezTo>
                  <a:close/>
                  <a:moveTo>
                    <a:pt x="65" y="161"/>
                  </a:moveTo>
                  <a:cubicBezTo>
                    <a:pt x="66" y="162"/>
                    <a:pt x="67" y="163"/>
                    <a:pt x="70" y="162"/>
                  </a:cubicBezTo>
                  <a:cubicBezTo>
                    <a:pt x="71" y="160"/>
                    <a:pt x="71" y="158"/>
                    <a:pt x="70" y="155"/>
                  </a:cubicBezTo>
                  <a:cubicBezTo>
                    <a:pt x="66" y="155"/>
                    <a:pt x="66" y="159"/>
                    <a:pt x="65" y="161"/>
                  </a:cubicBezTo>
                  <a:close/>
                  <a:moveTo>
                    <a:pt x="218" y="161"/>
                  </a:moveTo>
                  <a:cubicBezTo>
                    <a:pt x="223" y="161"/>
                    <a:pt x="224" y="164"/>
                    <a:pt x="229" y="165"/>
                  </a:cubicBezTo>
                  <a:cubicBezTo>
                    <a:pt x="228" y="159"/>
                    <a:pt x="221" y="158"/>
                    <a:pt x="217" y="155"/>
                  </a:cubicBezTo>
                  <a:cubicBezTo>
                    <a:pt x="217" y="158"/>
                    <a:pt x="219" y="158"/>
                    <a:pt x="218" y="161"/>
                  </a:cubicBezTo>
                  <a:close/>
                  <a:moveTo>
                    <a:pt x="303" y="162"/>
                  </a:moveTo>
                  <a:cubicBezTo>
                    <a:pt x="305" y="161"/>
                    <a:pt x="307" y="161"/>
                    <a:pt x="307" y="158"/>
                  </a:cubicBezTo>
                  <a:cubicBezTo>
                    <a:pt x="304" y="158"/>
                    <a:pt x="303" y="155"/>
                    <a:pt x="299" y="155"/>
                  </a:cubicBezTo>
                  <a:cubicBezTo>
                    <a:pt x="300" y="158"/>
                    <a:pt x="302" y="159"/>
                    <a:pt x="303" y="162"/>
                  </a:cubicBezTo>
                  <a:close/>
                  <a:moveTo>
                    <a:pt x="373" y="164"/>
                  </a:moveTo>
                  <a:cubicBezTo>
                    <a:pt x="379" y="167"/>
                    <a:pt x="383" y="172"/>
                    <a:pt x="389" y="175"/>
                  </a:cubicBezTo>
                  <a:cubicBezTo>
                    <a:pt x="391" y="173"/>
                    <a:pt x="393" y="170"/>
                    <a:pt x="394" y="167"/>
                  </a:cubicBezTo>
                  <a:cubicBezTo>
                    <a:pt x="388" y="162"/>
                    <a:pt x="384" y="158"/>
                    <a:pt x="376" y="155"/>
                  </a:cubicBezTo>
                  <a:cubicBezTo>
                    <a:pt x="375" y="158"/>
                    <a:pt x="373" y="160"/>
                    <a:pt x="373" y="164"/>
                  </a:cubicBezTo>
                  <a:close/>
                  <a:moveTo>
                    <a:pt x="107" y="159"/>
                  </a:moveTo>
                  <a:cubicBezTo>
                    <a:pt x="105" y="158"/>
                    <a:pt x="104" y="156"/>
                    <a:pt x="101" y="156"/>
                  </a:cubicBezTo>
                  <a:cubicBezTo>
                    <a:pt x="102" y="158"/>
                    <a:pt x="105" y="160"/>
                    <a:pt x="107" y="159"/>
                  </a:cubicBezTo>
                  <a:close/>
                  <a:moveTo>
                    <a:pt x="448" y="159"/>
                  </a:moveTo>
                  <a:cubicBezTo>
                    <a:pt x="450" y="160"/>
                    <a:pt x="452" y="162"/>
                    <a:pt x="454" y="164"/>
                  </a:cubicBezTo>
                  <a:cubicBezTo>
                    <a:pt x="455" y="162"/>
                    <a:pt x="457" y="162"/>
                    <a:pt x="456" y="159"/>
                  </a:cubicBezTo>
                  <a:cubicBezTo>
                    <a:pt x="454" y="159"/>
                    <a:pt x="453" y="156"/>
                    <a:pt x="450" y="156"/>
                  </a:cubicBezTo>
                  <a:cubicBezTo>
                    <a:pt x="450" y="157"/>
                    <a:pt x="448" y="157"/>
                    <a:pt x="448" y="159"/>
                  </a:cubicBezTo>
                  <a:close/>
                  <a:moveTo>
                    <a:pt x="513" y="161"/>
                  </a:moveTo>
                  <a:cubicBezTo>
                    <a:pt x="517" y="162"/>
                    <a:pt x="519" y="165"/>
                    <a:pt x="524" y="167"/>
                  </a:cubicBezTo>
                  <a:cubicBezTo>
                    <a:pt x="525" y="161"/>
                    <a:pt x="517" y="160"/>
                    <a:pt x="515" y="156"/>
                  </a:cubicBezTo>
                  <a:cubicBezTo>
                    <a:pt x="514" y="158"/>
                    <a:pt x="513" y="159"/>
                    <a:pt x="513" y="161"/>
                  </a:cubicBezTo>
                  <a:close/>
                  <a:moveTo>
                    <a:pt x="330" y="164"/>
                  </a:moveTo>
                  <a:cubicBezTo>
                    <a:pt x="332" y="165"/>
                    <a:pt x="336" y="170"/>
                    <a:pt x="338" y="167"/>
                  </a:cubicBezTo>
                  <a:cubicBezTo>
                    <a:pt x="336" y="163"/>
                    <a:pt x="337" y="159"/>
                    <a:pt x="333" y="157"/>
                  </a:cubicBezTo>
                  <a:cubicBezTo>
                    <a:pt x="332" y="159"/>
                    <a:pt x="330" y="161"/>
                    <a:pt x="330" y="164"/>
                  </a:cubicBezTo>
                  <a:close/>
                  <a:moveTo>
                    <a:pt x="171" y="164"/>
                  </a:moveTo>
                  <a:cubicBezTo>
                    <a:pt x="173" y="164"/>
                    <a:pt x="174" y="166"/>
                    <a:pt x="176" y="166"/>
                  </a:cubicBezTo>
                  <a:cubicBezTo>
                    <a:pt x="176" y="164"/>
                    <a:pt x="178" y="163"/>
                    <a:pt x="179" y="162"/>
                  </a:cubicBezTo>
                  <a:cubicBezTo>
                    <a:pt x="179" y="161"/>
                    <a:pt x="179" y="158"/>
                    <a:pt x="177" y="158"/>
                  </a:cubicBezTo>
                  <a:cubicBezTo>
                    <a:pt x="176" y="160"/>
                    <a:pt x="172" y="161"/>
                    <a:pt x="171" y="164"/>
                  </a:cubicBezTo>
                  <a:close/>
                  <a:moveTo>
                    <a:pt x="204" y="161"/>
                  </a:moveTo>
                  <a:cubicBezTo>
                    <a:pt x="208" y="163"/>
                    <a:pt x="212" y="166"/>
                    <a:pt x="216" y="168"/>
                  </a:cubicBezTo>
                  <a:cubicBezTo>
                    <a:pt x="217" y="165"/>
                    <a:pt x="215" y="165"/>
                    <a:pt x="215" y="162"/>
                  </a:cubicBezTo>
                  <a:cubicBezTo>
                    <a:pt x="214" y="160"/>
                    <a:pt x="214" y="163"/>
                    <a:pt x="212" y="162"/>
                  </a:cubicBezTo>
                  <a:cubicBezTo>
                    <a:pt x="211" y="160"/>
                    <a:pt x="207" y="160"/>
                    <a:pt x="205" y="158"/>
                  </a:cubicBezTo>
                  <a:cubicBezTo>
                    <a:pt x="204" y="158"/>
                    <a:pt x="204" y="159"/>
                    <a:pt x="204" y="161"/>
                  </a:cubicBezTo>
                  <a:close/>
                  <a:moveTo>
                    <a:pt x="593" y="178"/>
                  </a:moveTo>
                  <a:cubicBezTo>
                    <a:pt x="595" y="171"/>
                    <a:pt x="598" y="161"/>
                    <a:pt x="591" y="158"/>
                  </a:cubicBezTo>
                  <a:cubicBezTo>
                    <a:pt x="590" y="164"/>
                    <a:pt x="585" y="176"/>
                    <a:pt x="593" y="178"/>
                  </a:cubicBezTo>
                  <a:close/>
                  <a:moveTo>
                    <a:pt x="138" y="164"/>
                  </a:moveTo>
                  <a:cubicBezTo>
                    <a:pt x="141" y="166"/>
                    <a:pt x="146" y="168"/>
                    <a:pt x="149" y="169"/>
                  </a:cubicBezTo>
                  <a:cubicBezTo>
                    <a:pt x="151" y="168"/>
                    <a:pt x="151" y="165"/>
                    <a:pt x="152" y="163"/>
                  </a:cubicBezTo>
                  <a:cubicBezTo>
                    <a:pt x="148" y="161"/>
                    <a:pt x="139" y="155"/>
                    <a:pt x="138" y="164"/>
                  </a:cubicBezTo>
                  <a:close/>
                  <a:moveTo>
                    <a:pt x="99" y="170"/>
                  </a:moveTo>
                  <a:cubicBezTo>
                    <a:pt x="97" y="167"/>
                    <a:pt x="98" y="162"/>
                    <a:pt x="95" y="160"/>
                  </a:cubicBezTo>
                  <a:cubicBezTo>
                    <a:pt x="94" y="165"/>
                    <a:pt x="93" y="170"/>
                    <a:pt x="99" y="170"/>
                  </a:cubicBezTo>
                  <a:close/>
                  <a:moveTo>
                    <a:pt x="307" y="164"/>
                  </a:moveTo>
                  <a:cubicBezTo>
                    <a:pt x="312" y="167"/>
                    <a:pt x="316" y="171"/>
                    <a:pt x="321" y="174"/>
                  </a:cubicBezTo>
                  <a:cubicBezTo>
                    <a:pt x="322" y="172"/>
                    <a:pt x="323" y="170"/>
                    <a:pt x="324" y="168"/>
                  </a:cubicBezTo>
                  <a:cubicBezTo>
                    <a:pt x="318" y="167"/>
                    <a:pt x="310" y="155"/>
                    <a:pt x="307" y="164"/>
                  </a:cubicBezTo>
                  <a:close/>
                  <a:moveTo>
                    <a:pt x="428" y="167"/>
                  </a:moveTo>
                  <a:cubicBezTo>
                    <a:pt x="425" y="165"/>
                    <a:pt x="421" y="159"/>
                    <a:pt x="417" y="161"/>
                  </a:cubicBezTo>
                  <a:cubicBezTo>
                    <a:pt x="421" y="163"/>
                    <a:pt x="425" y="167"/>
                    <a:pt x="428" y="167"/>
                  </a:cubicBezTo>
                  <a:close/>
                  <a:moveTo>
                    <a:pt x="104" y="169"/>
                  </a:moveTo>
                  <a:cubicBezTo>
                    <a:pt x="106" y="168"/>
                    <a:pt x="108" y="167"/>
                    <a:pt x="107" y="164"/>
                  </a:cubicBezTo>
                  <a:cubicBezTo>
                    <a:pt x="106" y="162"/>
                    <a:pt x="104" y="161"/>
                    <a:pt x="101" y="161"/>
                  </a:cubicBezTo>
                  <a:cubicBezTo>
                    <a:pt x="101" y="164"/>
                    <a:pt x="104" y="166"/>
                    <a:pt x="104" y="169"/>
                  </a:cubicBezTo>
                  <a:close/>
                  <a:moveTo>
                    <a:pt x="269" y="161"/>
                  </a:moveTo>
                  <a:cubicBezTo>
                    <a:pt x="268" y="164"/>
                    <a:pt x="265" y="165"/>
                    <a:pt x="265" y="169"/>
                  </a:cubicBezTo>
                  <a:cubicBezTo>
                    <a:pt x="269" y="171"/>
                    <a:pt x="271" y="174"/>
                    <a:pt x="276" y="175"/>
                  </a:cubicBezTo>
                  <a:cubicBezTo>
                    <a:pt x="277" y="174"/>
                    <a:pt x="278" y="173"/>
                    <a:pt x="279" y="172"/>
                  </a:cubicBezTo>
                  <a:cubicBezTo>
                    <a:pt x="276" y="170"/>
                    <a:pt x="274" y="165"/>
                    <a:pt x="273" y="163"/>
                  </a:cubicBezTo>
                  <a:cubicBezTo>
                    <a:pt x="272" y="164"/>
                    <a:pt x="271" y="160"/>
                    <a:pt x="269" y="161"/>
                  </a:cubicBezTo>
                  <a:close/>
                  <a:moveTo>
                    <a:pt x="402" y="164"/>
                  </a:moveTo>
                  <a:cubicBezTo>
                    <a:pt x="404" y="166"/>
                    <a:pt x="406" y="168"/>
                    <a:pt x="409" y="169"/>
                  </a:cubicBezTo>
                  <a:cubicBezTo>
                    <a:pt x="410" y="163"/>
                    <a:pt x="403" y="157"/>
                    <a:pt x="402" y="164"/>
                  </a:cubicBezTo>
                  <a:close/>
                  <a:moveTo>
                    <a:pt x="572" y="172"/>
                  </a:moveTo>
                  <a:cubicBezTo>
                    <a:pt x="572" y="166"/>
                    <a:pt x="570" y="164"/>
                    <a:pt x="566" y="162"/>
                  </a:cubicBezTo>
                  <a:cubicBezTo>
                    <a:pt x="568" y="165"/>
                    <a:pt x="570" y="168"/>
                    <a:pt x="572" y="172"/>
                  </a:cubicBezTo>
                  <a:close/>
                  <a:moveTo>
                    <a:pt x="458" y="167"/>
                  </a:moveTo>
                  <a:cubicBezTo>
                    <a:pt x="465" y="171"/>
                    <a:pt x="470" y="179"/>
                    <a:pt x="478" y="180"/>
                  </a:cubicBezTo>
                  <a:cubicBezTo>
                    <a:pt x="474" y="172"/>
                    <a:pt x="467" y="168"/>
                    <a:pt x="460" y="162"/>
                  </a:cubicBezTo>
                  <a:cubicBezTo>
                    <a:pt x="460" y="164"/>
                    <a:pt x="458" y="164"/>
                    <a:pt x="458" y="167"/>
                  </a:cubicBezTo>
                  <a:close/>
                  <a:moveTo>
                    <a:pt x="504" y="167"/>
                  </a:moveTo>
                  <a:cubicBezTo>
                    <a:pt x="504" y="166"/>
                    <a:pt x="504" y="165"/>
                    <a:pt x="504" y="164"/>
                  </a:cubicBezTo>
                  <a:cubicBezTo>
                    <a:pt x="502" y="164"/>
                    <a:pt x="502" y="162"/>
                    <a:pt x="500" y="162"/>
                  </a:cubicBezTo>
                  <a:cubicBezTo>
                    <a:pt x="501" y="165"/>
                    <a:pt x="501" y="167"/>
                    <a:pt x="504" y="167"/>
                  </a:cubicBezTo>
                  <a:close/>
                  <a:moveTo>
                    <a:pt x="534" y="170"/>
                  </a:moveTo>
                  <a:cubicBezTo>
                    <a:pt x="534" y="167"/>
                    <a:pt x="537" y="165"/>
                    <a:pt x="535" y="162"/>
                  </a:cubicBezTo>
                  <a:cubicBezTo>
                    <a:pt x="533" y="164"/>
                    <a:pt x="531" y="168"/>
                    <a:pt x="534" y="170"/>
                  </a:cubicBezTo>
                  <a:close/>
                  <a:moveTo>
                    <a:pt x="608" y="175"/>
                  </a:moveTo>
                  <a:cubicBezTo>
                    <a:pt x="610" y="169"/>
                    <a:pt x="606" y="165"/>
                    <a:pt x="603" y="162"/>
                  </a:cubicBezTo>
                  <a:cubicBezTo>
                    <a:pt x="601" y="168"/>
                    <a:pt x="606" y="171"/>
                    <a:pt x="608" y="175"/>
                  </a:cubicBezTo>
                  <a:close/>
                  <a:moveTo>
                    <a:pt x="244" y="167"/>
                  </a:moveTo>
                  <a:cubicBezTo>
                    <a:pt x="249" y="169"/>
                    <a:pt x="253" y="173"/>
                    <a:pt x="259" y="175"/>
                  </a:cubicBezTo>
                  <a:cubicBezTo>
                    <a:pt x="258" y="168"/>
                    <a:pt x="250" y="167"/>
                    <a:pt x="246" y="163"/>
                  </a:cubicBezTo>
                  <a:cubicBezTo>
                    <a:pt x="245" y="164"/>
                    <a:pt x="244" y="165"/>
                    <a:pt x="244" y="167"/>
                  </a:cubicBezTo>
                  <a:close/>
                  <a:moveTo>
                    <a:pt x="77" y="165"/>
                  </a:moveTo>
                  <a:cubicBezTo>
                    <a:pt x="79" y="167"/>
                    <a:pt x="78" y="170"/>
                    <a:pt x="81" y="169"/>
                  </a:cubicBezTo>
                  <a:cubicBezTo>
                    <a:pt x="81" y="167"/>
                    <a:pt x="82" y="166"/>
                    <a:pt x="82" y="164"/>
                  </a:cubicBezTo>
                  <a:cubicBezTo>
                    <a:pt x="80" y="163"/>
                    <a:pt x="78" y="164"/>
                    <a:pt x="77" y="165"/>
                  </a:cubicBezTo>
                  <a:close/>
                  <a:moveTo>
                    <a:pt x="223" y="165"/>
                  </a:moveTo>
                  <a:cubicBezTo>
                    <a:pt x="221" y="165"/>
                    <a:pt x="221" y="164"/>
                    <a:pt x="219" y="164"/>
                  </a:cubicBezTo>
                  <a:cubicBezTo>
                    <a:pt x="218" y="165"/>
                    <a:pt x="219" y="167"/>
                    <a:pt x="219" y="170"/>
                  </a:cubicBezTo>
                  <a:cubicBezTo>
                    <a:pt x="222" y="171"/>
                    <a:pt x="224" y="173"/>
                    <a:pt x="228" y="174"/>
                  </a:cubicBezTo>
                  <a:cubicBezTo>
                    <a:pt x="229" y="168"/>
                    <a:pt x="222" y="170"/>
                    <a:pt x="220" y="166"/>
                  </a:cubicBezTo>
                  <a:cubicBezTo>
                    <a:pt x="221" y="164"/>
                    <a:pt x="223" y="167"/>
                    <a:pt x="223" y="165"/>
                  </a:cubicBezTo>
                  <a:close/>
                  <a:moveTo>
                    <a:pt x="343" y="167"/>
                  </a:moveTo>
                  <a:cubicBezTo>
                    <a:pt x="345" y="170"/>
                    <a:pt x="346" y="173"/>
                    <a:pt x="347" y="176"/>
                  </a:cubicBezTo>
                  <a:cubicBezTo>
                    <a:pt x="351" y="174"/>
                    <a:pt x="352" y="170"/>
                    <a:pt x="354" y="167"/>
                  </a:cubicBezTo>
                  <a:cubicBezTo>
                    <a:pt x="351" y="166"/>
                    <a:pt x="344" y="161"/>
                    <a:pt x="343" y="167"/>
                  </a:cubicBezTo>
                  <a:close/>
                  <a:moveTo>
                    <a:pt x="282" y="170"/>
                  </a:moveTo>
                  <a:cubicBezTo>
                    <a:pt x="285" y="167"/>
                    <a:pt x="280" y="166"/>
                    <a:pt x="278" y="164"/>
                  </a:cubicBezTo>
                  <a:cubicBezTo>
                    <a:pt x="279" y="167"/>
                    <a:pt x="281" y="168"/>
                    <a:pt x="282" y="170"/>
                  </a:cubicBezTo>
                  <a:close/>
                  <a:moveTo>
                    <a:pt x="366" y="169"/>
                  </a:moveTo>
                  <a:cubicBezTo>
                    <a:pt x="366" y="166"/>
                    <a:pt x="362" y="164"/>
                    <a:pt x="360" y="165"/>
                  </a:cubicBezTo>
                  <a:cubicBezTo>
                    <a:pt x="362" y="166"/>
                    <a:pt x="363" y="168"/>
                    <a:pt x="366" y="169"/>
                  </a:cubicBezTo>
                  <a:close/>
                  <a:moveTo>
                    <a:pt x="521" y="170"/>
                  </a:moveTo>
                  <a:cubicBezTo>
                    <a:pt x="522" y="168"/>
                    <a:pt x="516" y="166"/>
                    <a:pt x="514" y="164"/>
                  </a:cubicBezTo>
                  <a:cubicBezTo>
                    <a:pt x="515" y="168"/>
                    <a:pt x="518" y="169"/>
                    <a:pt x="521" y="170"/>
                  </a:cubicBezTo>
                  <a:close/>
                  <a:moveTo>
                    <a:pt x="179" y="169"/>
                  </a:moveTo>
                  <a:cubicBezTo>
                    <a:pt x="180" y="170"/>
                    <a:pt x="181" y="169"/>
                    <a:pt x="183" y="169"/>
                  </a:cubicBezTo>
                  <a:cubicBezTo>
                    <a:pt x="183" y="168"/>
                    <a:pt x="183" y="166"/>
                    <a:pt x="182" y="165"/>
                  </a:cubicBezTo>
                  <a:cubicBezTo>
                    <a:pt x="182" y="165"/>
                    <a:pt x="181" y="165"/>
                    <a:pt x="180" y="165"/>
                  </a:cubicBezTo>
                  <a:cubicBezTo>
                    <a:pt x="180" y="166"/>
                    <a:pt x="179" y="168"/>
                    <a:pt x="179" y="169"/>
                  </a:cubicBezTo>
                  <a:close/>
                  <a:moveTo>
                    <a:pt x="430" y="176"/>
                  </a:moveTo>
                  <a:cubicBezTo>
                    <a:pt x="430" y="175"/>
                    <a:pt x="432" y="174"/>
                    <a:pt x="431" y="172"/>
                  </a:cubicBezTo>
                  <a:cubicBezTo>
                    <a:pt x="426" y="171"/>
                    <a:pt x="422" y="165"/>
                    <a:pt x="417" y="165"/>
                  </a:cubicBezTo>
                  <a:cubicBezTo>
                    <a:pt x="421" y="169"/>
                    <a:pt x="425" y="173"/>
                    <a:pt x="430" y="176"/>
                  </a:cubicBezTo>
                  <a:close/>
                  <a:moveTo>
                    <a:pt x="440" y="170"/>
                  </a:moveTo>
                  <a:cubicBezTo>
                    <a:pt x="443" y="170"/>
                    <a:pt x="443" y="172"/>
                    <a:pt x="445" y="172"/>
                  </a:cubicBezTo>
                  <a:cubicBezTo>
                    <a:pt x="445" y="169"/>
                    <a:pt x="444" y="167"/>
                    <a:pt x="442" y="165"/>
                  </a:cubicBezTo>
                  <a:cubicBezTo>
                    <a:pt x="442" y="168"/>
                    <a:pt x="440" y="168"/>
                    <a:pt x="440" y="170"/>
                  </a:cubicBezTo>
                  <a:close/>
                  <a:moveTo>
                    <a:pt x="549" y="184"/>
                  </a:moveTo>
                  <a:cubicBezTo>
                    <a:pt x="549" y="177"/>
                    <a:pt x="545" y="170"/>
                    <a:pt x="541" y="165"/>
                  </a:cubicBezTo>
                  <a:cubicBezTo>
                    <a:pt x="534" y="174"/>
                    <a:pt x="543" y="180"/>
                    <a:pt x="549" y="184"/>
                  </a:cubicBezTo>
                  <a:close/>
                  <a:moveTo>
                    <a:pt x="108" y="177"/>
                  </a:moveTo>
                  <a:cubicBezTo>
                    <a:pt x="110" y="179"/>
                    <a:pt x="112" y="180"/>
                    <a:pt x="115" y="180"/>
                  </a:cubicBezTo>
                  <a:cubicBezTo>
                    <a:pt x="115" y="176"/>
                    <a:pt x="119" y="174"/>
                    <a:pt x="118" y="170"/>
                  </a:cubicBezTo>
                  <a:cubicBezTo>
                    <a:pt x="117" y="168"/>
                    <a:pt x="115" y="166"/>
                    <a:pt x="112" y="166"/>
                  </a:cubicBezTo>
                  <a:cubicBezTo>
                    <a:pt x="111" y="170"/>
                    <a:pt x="109" y="173"/>
                    <a:pt x="108" y="177"/>
                  </a:cubicBezTo>
                  <a:close/>
                  <a:moveTo>
                    <a:pt x="153" y="172"/>
                  </a:moveTo>
                  <a:cubicBezTo>
                    <a:pt x="155" y="172"/>
                    <a:pt x="156" y="174"/>
                    <a:pt x="159" y="173"/>
                  </a:cubicBezTo>
                  <a:cubicBezTo>
                    <a:pt x="159" y="171"/>
                    <a:pt x="161" y="171"/>
                    <a:pt x="162" y="169"/>
                  </a:cubicBezTo>
                  <a:cubicBezTo>
                    <a:pt x="159" y="168"/>
                    <a:pt x="158" y="166"/>
                    <a:pt x="155" y="166"/>
                  </a:cubicBezTo>
                  <a:cubicBezTo>
                    <a:pt x="155" y="168"/>
                    <a:pt x="154" y="170"/>
                    <a:pt x="153" y="172"/>
                  </a:cubicBezTo>
                  <a:close/>
                  <a:moveTo>
                    <a:pt x="191" y="169"/>
                  </a:moveTo>
                  <a:cubicBezTo>
                    <a:pt x="190" y="169"/>
                    <a:pt x="188" y="165"/>
                    <a:pt x="187" y="167"/>
                  </a:cubicBezTo>
                  <a:cubicBezTo>
                    <a:pt x="188" y="167"/>
                    <a:pt x="190" y="170"/>
                    <a:pt x="191" y="169"/>
                  </a:cubicBezTo>
                  <a:close/>
                  <a:moveTo>
                    <a:pt x="231" y="171"/>
                  </a:moveTo>
                  <a:cubicBezTo>
                    <a:pt x="231" y="168"/>
                    <a:pt x="227" y="165"/>
                    <a:pt x="224" y="167"/>
                  </a:cubicBezTo>
                  <a:cubicBezTo>
                    <a:pt x="226" y="168"/>
                    <a:pt x="229" y="169"/>
                    <a:pt x="231" y="171"/>
                  </a:cubicBezTo>
                  <a:close/>
                  <a:moveTo>
                    <a:pt x="86" y="172"/>
                  </a:moveTo>
                  <a:cubicBezTo>
                    <a:pt x="87" y="173"/>
                    <a:pt x="88" y="174"/>
                    <a:pt x="90" y="173"/>
                  </a:cubicBezTo>
                  <a:cubicBezTo>
                    <a:pt x="90" y="173"/>
                    <a:pt x="90" y="172"/>
                    <a:pt x="90" y="172"/>
                  </a:cubicBezTo>
                  <a:cubicBezTo>
                    <a:pt x="90" y="169"/>
                    <a:pt x="88" y="168"/>
                    <a:pt x="86" y="167"/>
                  </a:cubicBezTo>
                  <a:cubicBezTo>
                    <a:pt x="86" y="169"/>
                    <a:pt x="86" y="171"/>
                    <a:pt x="86" y="172"/>
                  </a:cubicBezTo>
                  <a:close/>
                  <a:moveTo>
                    <a:pt x="488" y="175"/>
                  </a:moveTo>
                  <a:cubicBezTo>
                    <a:pt x="491" y="175"/>
                    <a:pt x="491" y="179"/>
                    <a:pt x="495" y="179"/>
                  </a:cubicBezTo>
                  <a:cubicBezTo>
                    <a:pt x="498" y="177"/>
                    <a:pt x="499" y="172"/>
                    <a:pt x="497" y="167"/>
                  </a:cubicBezTo>
                  <a:cubicBezTo>
                    <a:pt x="492" y="168"/>
                    <a:pt x="490" y="172"/>
                    <a:pt x="488" y="175"/>
                  </a:cubicBezTo>
                  <a:close/>
                  <a:moveTo>
                    <a:pt x="507" y="168"/>
                  </a:moveTo>
                  <a:cubicBezTo>
                    <a:pt x="507" y="172"/>
                    <a:pt x="511" y="172"/>
                    <a:pt x="513" y="174"/>
                  </a:cubicBezTo>
                  <a:cubicBezTo>
                    <a:pt x="513" y="172"/>
                    <a:pt x="516" y="173"/>
                    <a:pt x="515" y="171"/>
                  </a:cubicBezTo>
                  <a:cubicBezTo>
                    <a:pt x="511" y="171"/>
                    <a:pt x="510" y="166"/>
                    <a:pt x="507" y="168"/>
                  </a:cubicBezTo>
                  <a:close/>
                  <a:moveTo>
                    <a:pt x="640" y="175"/>
                  </a:moveTo>
                  <a:cubicBezTo>
                    <a:pt x="638" y="184"/>
                    <a:pt x="635" y="199"/>
                    <a:pt x="635" y="209"/>
                  </a:cubicBezTo>
                  <a:cubicBezTo>
                    <a:pt x="636" y="204"/>
                    <a:pt x="637" y="200"/>
                    <a:pt x="640" y="198"/>
                  </a:cubicBezTo>
                  <a:cubicBezTo>
                    <a:pt x="641" y="199"/>
                    <a:pt x="643" y="199"/>
                    <a:pt x="643" y="201"/>
                  </a:cubicBezTo>
                  <a:cubicBezTo>
                    <a:pt x="641" y="214"/>
                    <a:pt x="636" y="227"/>
                    <a:pt x="639" y="241"/>
                  </a:cubicBezTo>
                  <a:cubicBezTo>
                    <a:pt x="638" y="234"/>
                    <a:pt x="643" y="229"/>
                    <a:pt x="644" y="223"/>
                  </a:cubicBezTo>
                  <a:cubicBezTo>
                    <a:pt x="645" y="213"/>
                    <a:pt x="644" y="203"/>
                    <a:pt x="650" y="196"/>
                  </a:cubicBezTo>
                  <a:cubicBezTo>
                    <a:pt x="649" y="184"/>
                    <a:pt x="646" y="174"/>
                    <a:pt x="640" y="167"/>
                  </a:cubicBezTo>
                  <a:cubicBezTo>
                    <a:pt x="640" y="170"/>
                    <a:pt x="640" y="171"/>
                    <a:pt x="640" y="175"/>
                  </a:cubicBezTo>
                  <a:close/>
                  <a:moveTo>
                    <a:pt x="52" y="175"/>
                  </a:moveTo>
                  <a:cubicBezTo>
                    <a:pt x="53" y="173"/>
                    <a:pt x="54" y="173"/>
                    <a:pt x="55" y="172"/>
                  </a:cubicBezTo>
                  <a:cubicBezTo>
                    <a:pt x="55" y="170"/>
                    <a:pt x="56" y="168"/>
                    <a:pt x="53" y="168"/>
                  </a:cubicBezTo>
                  <a:cubicBezTo>
                    <a:pt x="53" y="170"/>
                    <a:pt x="50" y="173"/>
                    <a:pt x="52" y="175"/>
                  </a:cubicBezTo>
                  <a:close/>
                  <a:moveTo>
                    <a:pt x="392" y="178"/>
                  </a:moveTo>
                  <a:cubicBezTo>
                    <a:pt x="395" y="180"/>
                    <a:pt x="397" y="182"/>
                    <a:pt x="400" y="184"/>
                  </a:cubicBezTo>
                  <a:cubicBezTo>
                    <a:pt x="402" y="181"/>
                    <a:pt x="404" y="178"/>
                    <a:pt x="405" y="174"/>
                  </a:cubicBezTo>
                  <a:cubicBezTo>
                    <a:pt x="403" y="171"/>
                    <a:pt x="400" y="171"/>
                    <a:pt x="397" y="169"/>
                  </a:cubicBezTo>
                  <a:cubicBezTo>
                    <a:pt x="397" y="173"/>
                    <a:pt x="393" y="174"/>
                    <a:pt x="392" y="178"/>
                  </a:cubicBezTo>
                  <a:close/>
                  <a:moveTo>
                    <a:pt x="69" y="174"/>
                  </a:moveTo>
                  <a:cubicBezTo>
                    <a:pt x="69" y="171"/>
                    <a:pt x="71" y="171"/>
                    <a:pt x="71" y="169"/>
                  </a:cubicBezTo>
                  <a:cubicBezTo>
                    <a:pt x="69" y="169"/>
                    <a:pt x="66" y="174"/>
                    <a:pt x="69" y="174"/>
                  </a:cubicBezTo>
                  <a:close/>
                  <a:moveTo>
                    <a:pt x="219" y="173"/>
                  </a:moveTo>
                  <a:cubicBezTo>
                    <a:pt x="214" y="173"/>
                    <a:pt x="211" y="167"/>
                    <a:pt x="209" y="170"/>
                  </a:cubicBezTo>
                  <a:cubicBezTo>
                    <a:pt x="212" y="171"/>
                    <a:pt x="216" y="177"/>
                    <a:pt x="219" y="173"/>
                  </a:cubicBezTo>
                  <a:close/>
                  <a:moveTo>
                    <a:pt x="358" y="182"/>
                  </a:moveTo>
                  <a:cubicBezTo>
                    <a:pt x="361" y="180"/>
                    <a:pt x="362" y="176"/>
                    <a:pt x="363" y="172"/>
                  </a:cubicBezTo>
                  <a:cubicBezTo>
                    <a:pt x="360" y="172"/>
                    <a:pt x="360" y="169"/>
                    <a:pt x="356" y="169"/>
                  </a:cubicBezTo>
                  <a:cubicBezTo>
                    <a:pt x="353" y="176"/>
                    <a:pt x="349" y="179"/>
                    <a:pt x="358" y="182"/>
                  </a:cubicBezTo>
                  <a:close/>
                  <a:moveTo>
                    <a:pt x="619" y="179"/>
                  </a:moveTo>
                  <a:cubicBezTo>
                    <a:pt x="621" y="177"/>
                    <a:pt x="618" y="175"/>
                    <a:pt x="617" y="173"/>
                  </a:cubicBezTo>
                  <a:cubicBezTo>
                    <a:pt x="618" y="173"/>
                    <a:pt x="619" y="174"/>
                    <a:pt x="619" y="174"/>
                  </a:cubicBezTo>
                  <a:cubicBezTo>
                    <a:pt x="618" y="172"/>
                    <a:pt x="616" y="171"/>
                    <a:pt x="615" y="169"/>
                  </a:cubicBezTo>
                  <a:cubicBezTo>
                    <a:pt x="613" y="173"/>
                    <a:pt x="617" y="176"/>
                    <a:pt x="619" y="179"/>
                  </a:cubicBezTo>
                  <a:close/>
                  <a:moveTo>
                    <a:pt x="69" y="176"/>
                  </a:moveTo>
                  <a:cubicBezTo>
                    <a:pt x="73" y="177"/>
                    <a:pt x="74" y="180"/>
                    <a:pt x="78" y="181"/>
                  </a:cubicBezTo>
                  <a:cubicBezTo>
                    <a:pt x="77" y="178"/>
                    <a:pt x="76" y="174"/>
                    <a:pt x="75" y="170"/>
                  </a:cubicBezTo>
                  <a:cubicBezTo>
                    <a:pt x="74" y="170"/>
                    <a:pt x="74" y="170"/>
                    <a:pt x="73" y="170"/>
                  </a:cubicBezTo>
                  <a:cubicBezTo>
                    <a:pt x="73" y="173"/>
                    <a:pt x="70" y="173"/>
                    <a:pt x="69" y="176"/>
                  </a:cubicBezTo>
                  <a:close/>
                  <a:moveTo>
                    <a:pt x="161" y="175"/>
                  </a:moveTo>
                  <a:cubicBezTo>
                    <a:pt x="164" y="176"/>
                    <a:pt x="165" y="177"/>
                    <a:pt x="168" y="178"/>
                  </a:cubicBezTo>
                  <a:cubicBezTo>
                    <a:pt x="168" y="176"/>
                    <a:pt x="170" y="176"/>
                    <a:pt x="170" y="174"/>
                  </a:cubicBezTo>
                  <a:cubicBezTo>
                    <a:pt x="168" y="173"/>
                    <a:pt x="166" y="171"/>
                    <a:pt x="163" y="170"/>
                  </a:cubicBezTo>
                  <a:cubicBezTo>
                    <a:pt x="163" y="172"/>
                    <a:pt x="161" y="173"/>
                    <a:pt x="161" y="175"/>
                  </a:cubicBezTo>
                  <a:close/>
                  <a:moveTo>
                    <a:pt x="306" y="173"/>
                  </a:moveTo>
                  <a:cubicBezTo>
                    <a:pt x="304" y="172"/>
                    <a:pt x="304" y="171"/>
                    <a:pt x="303" y="170"/>
                  </a:cubicBezTo>
                  <a:cubicBezTo>
                    <a:pt x="300" y="172"/>
                    <a:pt x="304" y="175"/>
                    <a:pt x="306" y="173"/>
                  </a:cubicBezTo>
                  <a:close/>
                  <a:moveTo>
                    <a:pt x="206" y="172"/>
                  </a:moveTo>
                  <a:cubicBezTo>
                    <a:pt x="205" y="172"/>
                    <a:pt x="200" y="170"/>
                    <a:pt x="202" y="171"/>
                  </a:cubicBezTo>
                  <a:cubicBezTo>
                    <a:pt x="203" y="171"/>
                    <a:pt x="205" y="175"/>
                    <a:pt x="206" y="172"/>
                  </a:cubicBezTo>
                  <a:close/>
                  <a:moveTo>
                    <a:pt x="427" y="179"/>
                  </a:moveTo>
                  <a:cubicBezTo>
                    <a:pt x="425" y="176"/>
                    <a:pt x="420" y="174"/>
                    <a:pt x="417" y="170"/>
                  </a:cubicBezTo>
                  <a:cubicBezTo>
                    <a:pt x="418" y="176"/>
                    <a:pt x="422" y="178"/>
                    <a:pt x="427" y="179"/>
                  </a:cubicBezTo>
                  <a:close/>
                  <a:moveTo>
                    <a:pt x="292" y="181"/>
                  </a:moveTo>
                  <a:cubicBezTo>
                    <a:pt x="292" y="179"/>
                    <a:pt x="294" y="178"/>
                    <a:pt x="295" y="176"/>
                  </a:cubicBezTo>
                  <a:cubicBezTo>
                    <a:pt x="292" y="174"/>
                    <a:pt x="289" y="173"/>
                    <a:pt x="286" y="171"/>
                  </a:cubicBezTo>
                  <a:cubicBezTo>
                    <a:pt x="286" y="176"/>
                    <a:pt x="288" y="179"/>
                    <a:pt x="292" y="181"/>
                  </a:cubicBezTo>
                  <a:close/>
                  <a:moveTo>
                    <a:pt x="324" y="177"/>
                  </a:moveTo>
                  <a:cubicBezTo>
                    <a:pt x="327" y="177"/>
                    <a:pt x="328" y="180"/>
                    <a:pt x="330" y="181"/>
                  </a:cubicBezTo>
                  <a:cubicBezTo>
                    <a:pt x="332" y="179"/>
                    <a:pt x="332" y="177"/>
                    <a:pt x="333" y="175"/>
                  </a:cubicBezTo>
                  <a:cubicBezTo>
                    <a:pt x="331" y="174"/>
                    <a:pt x="329" y="172"/>
                    <a:pt x="327" y="171"/>
                  </a:cubicBezTo>
                  <a:cubicBezTo>
                    <a:pt x="326" y="173"/>
                    <a:pt x="325" y="175"/>
                    <a:pt x="324" y="177"/>
                  </a:cubicBezTo>
                  <a:close/>
                  <a:moveTo>
                    <a:pt x="605" y="193"/>
                  </a:moveTo>
                  <a:cubicBezTo>
                    <a:pt x="608" y="186"/>
                    <a:pt x="608" y="175"/>
                    <a:pt x="601" y="172"/>
                  </a:cubicBezTo>
                  <a:cubicBezTo>
                    <a:pt x="597" y="181"/>
                    <a:pt x="598" y="189"/>
                    <a:pt x="605" y="193"/>
                  </a:cubicBezTo>
                  <a:close/>
                  <a:moveTo>
                    <a:pt x="100" y="178"/>
                  </a:moveTo>
                  <a:cubicBezTo>
                    <a:pt x="99" y="174"/>
                    <a:pt x="97" y="175"/>
                    <a:pt x="93" y="173"/>
                  </a:cubicBezTo>
                  <a:cubicBezTo>
                    <a:pt x="92" y="176"/>
                    <a:pt x="97" y="179"/>
                    <a:pt x="100" y="178"/>
                  </a:cubicBezTo>
                  <a:close/>
                  <a:moveTo>
                    <a:pt x="254" y="186"/>
                  </a:moveTo>
                  <a:cubicBezTo>
                    <a:pt x="253" y="183"/>
                    <a:pt x="257" y="184"/>
                    <a:pt x="256" y="180"/>
                  </a:cubicBezTo>
                  <a:cubicBezTo>
                    <a:pt x="250" y="178"/>
                    <a:pt x="245" y="174"/>
                    <a:pt x="238" y="173"/>
                  </a:cubicBezTo>
                  <a:cubicBezTo>
                    <a:pt x="242" y="179"/>
                    <a:pt x="248" y="182"/>
                    <a:pt x="254" y="186"/>
                  </a:cubicBezTo>
                  <a:close/>
                  <a:moveTo>
                    <a:pt x="504" y="186"/>
                  </a:moveTo>
                  <a:cubicBezTo>
                    <a:pt x="509" y="185"/>
                    <a:pt x="511" y="182"/>
                    <a:pt x="512" y="178"/>
                  </a:cubicBezTo>
                  <a:cubicBezTo>
                    <a:pt x="509" y="176"/>
                    <a:pt x="506" y="174"/>
                    <a:pt x="504" y="173"/>
                  </a:cubicBezTo>
                  <a:cubicBezTo>
                    <a:pt x="502" y="177"/>
                    <a:pt x="505" y="180"/>
                    <a:pt x="504" y="186"/>
                  </a:cubicBezTo>
                  <a:close/>
                  <a:moveTo>
                    <a:pt x="453" y="178"/>
                  </a:moveTo>
                  <a:cubicBezTo>
                    <a:pt x="459" y="181"/>
                    <a:pt x="463" y="186"/>
                    <a:pt x="470" y="188"/>
                  </a:cubicBezTo>
                  <a:cubicBezTo>
                    <a:pt x="466" y="182"/>
                    <a:pt x="460" y="178"/>
                    <a:pt x="454" y="173"/>
                  </a:cubicBezTo>
                  <a:cubicBezTo>
                    <a:pt x="455" y="176"/>
                    <a:pt x="453" y="175"/>
                    <a:pt x="453" y="178"/>
                  </a:cubicBezTo>
                  <a:close/>
                  <a:moveTo>
                    <a:pt x="60" y="178"/>
                  </a:moveTo>
                  <a:cubicBezTo>
                    <a:pt x="61" y="178"/>
                    <a:pt x="63" y="174"/>
                    <a:pt x="60" y="174"/>
                  </a:cubicBezTo>
                  <a:cubicBezTo>
                    <a:pt x="60" y="175"/>
                    <a:pt x="59" y="178"/>
                    <a:pt x="60" y="178"/>
                  </a:cubicBezTo>
                  <a:close/>
                  <a:moveTo>
                    <a:pt x="224" y="179"/>
                  </a:moveTo>
                  <a:cubicBezTo>
                    <a:pt x="223" y="178"/>
                    <a:pt x="224" y="178"/>
                    <a:pt x="224" y="176"/>
                  </a:cubicBezTo>
                  <a:cubicBezTo>
                    <a:pt x="220" y="178"/>
                    <a:pt x="222" y="174"/>
                    <a:pt x="220" y="174"/>
                  </a:cubicBezTo>
                  <a:cubicBezTo>
                    <a:pt x="220" y="177"/>
                    <a:pt x="222" y="178"/>
                    <a:pt x="224" y="179"/>
                  </a:cubicBezTo>
                  <a:close/>
                  <a:moveTo>
                    <a:pt x="582" y="184"/>
                  </a:moveTo>
                  <a:cubicBezTo>
                    <a:pt x="580" y="179"/>
                    <a:pt x="580" y="176"/>
                    <a:pt x="575" y="174"/>
                  </a:cubicBezTo>
                  <a:cubicBezTo>
                    <a:pt x="575" y="180"/>
                    <a:pt x="578" y="184"/>
                    <a:pt x="582" y="184"/>
                  </a:cubicBezTo>
                  <a:close/>
                  <a:moveTo>
                    <a:pt x="270" y="182"/>
                  </a:moveTo>
                  <a:cubicBezTo>
                    <a:pt x="271" y="181"/>
                    <a:pt x="272" y="181"/>
                    <a:pt x="272" y="178"/>
                  </a:cubicBezTo>
                  <a:cubicBezTo>
                    <a:pt x="268" y="178"/>
                    <a:pt x="265" y="176"/>
                    <a:pt x="262" y="175"/>
                  </a:cubicBezTo>
                  <a:cubicBezTo>
                    <a:pt x="262" y="180"/>
                    <a:pt x="267" y="180"/>
                    <a:pt x="270" y="182"/>
                  </a:cubicBezTo>
                  <a:close/>
                  <a:moveTo>
                    <a:pt x="473" y="184"/>
                  </a:moveTo>
                  <a:cubicBezTo>
                    <a:pt x="473" y="181"/>
                    <a:pt x="466" y="180"/>
                    <a:pt x="467" y="177"/>
                  </a:cubicBezTo>
                  <a:cubicBezTo>
                    <a:pt x="465" y="177"/>
                    <a:pt x="463" y="174"/>
                    <a:pt x="461" y="175"/>
                  </a:cubicBezTo>
                  <a:cubicBezTo>
                    <a:pt x="466" y="178"/>
                    <a:pt x="468" y="182"/>
                    <a:pt x="473" y="184"/>
                  </a:cubicBezTo>
                  <a:close/>
                  <a:moveTo>
                    <a:pt x="126" y="184"/>
                  </a:moveTo>
                  <a:cubicBezTo>
                    <a:pt x="130" y="186"/>
                    <a:pt x="135" y="188"/>
                    <a:pt x="140" y="190"/>
                  </a:cubicBezTo>
                  <a:cubicBezTo>
                    <a:pt x="141" y="188"/>
                    <a:pt x="142" y="186"/>
                    <a:pt x="143" y="183"/>
                  </a:cubicBezTo>
                  <a:cubicBezTo>
                    <a:pt x="138" y="180"/>
                    <a:pt x="134" y="177"/>
                    <a:pt x="129" y="175"/>
                  </a:cubicBezTo>
                  <a:cubicBezTo>
                    <a:pt x="127" y="178"/>
                    <a:pt x="126" y="181"/>
                    <a:pt x="126" y="184"/>
                  </a:cubicBezTo>
                  <a:close/>
                  <a:moveTo>
                    <a:pt x="318" y="179"/>
                  </a:moveTo>
                  <a:cubicBezTo>
                    <a:pt x="317" y="177"/>
                    <a:pt x="315" y="176"/>
                    <a:pt x="312" y="175"/>
                  </a:cubicBezTo>
                  <a:cubicBezTo>
                    <a:pt x="312" y="178"/>
                    <a:pt x="318" y="181"/>
                    <a:pt x="318" y="179"/>
                  </a:cubicBezTo>
                  <a:close/>
                  <a:moveTo>
                    <a:pt x="362" y="184"/>
                  </a:moveTo>
                  <a:cubicBezTo>
                    <a:pt x="367" y="187"/>
                    <a:pt x="371" y="191"/>
                    <a:pt x="377" y="193"/>
                  </a:cubicBezTo>
                  <a:cubicBezTo>
                    <a:pt x="378" y="190"/>
                    <a:pt x="381" y="189"/>
                    <a:pt x="381" y="185"/>
                  </a:cubicBezTo>
                  <a:cubicBezTo>
                    <a:pt x="377" y="181"/>
                    <a:pt x="371" y="178"/>
                    <a:pt x="366" y="175"/>
                  </a:cubicBezTo>
                  <a:cubicBezTo>
                    <a:pt x="366" y="179"/>
                    <a:pt x="363" y="181"/>
                    <a:pt x="362" y="184"/>
                  </a:cubicBezTo>
                  <a:close/>
                  <a:moveTo>
                    <a:pt x="432" y="178"/>
                  </a:moveTo>
                  <a:cubicBezTo>
                    <a:pt x="434" y="182"/>
                    <a:pt x="438" y="185"/>
                    <a:pt x="442" y="187"/>
                  </a:cubicBezTo>
                  <a:cubicBezTo>
                    <a:pt x="443" y="185"/>
                    <a:pt x="444" y="183"/>
                    <a:pt x="445" y="181"/>
                  </a:cubicBezTo>
                  <a:cubicBezTo>
                    <a:pt x="441" y="179"/>
                    <a:pt x="435" y="172"/>
                    <a:pt x="432" y="178"/>
                  </a:cubicBezTo>
                  <a:close/>
                  <a:moveTo>
                    <a:pt x="533" y="178"/>
                  </a:moveTo>
                  <a:cubicBezTo>
                    <a:pt x="533" y="177"/>
                    <a:pt x="533" y="176"/>
                    <a:pt x="533" y="175"/>
                  </a:cubicBezTo>
                  <a:cubicBezTo>
                    <a:pt x="530" y="175"/>
                    <a:pt x="530" y="178"/>
                    <a:pt x="533" y="178"/>
                  </a:cubicBezTo>
                  <a:close/>
                  <a:moveTo>
                    <a:pt x="198" y="176"/>
                  </a:moveTo>
                  <a:cubicBezTo>
                    <a:pt x="194" y="184"/>
                    <a:pt x="207" y="187"/>
                    <a:pt x="213" y="192"/>
                  </a:cubicBezTo>
                  <a:cubicBezTo>
                    <a:pt x="215" y="190"/>
                    <a:pt x="218" y="189"/>
                    <a:pt x="217" y="186"/>
                  </a:cubicBezTo>
                  <a:cubicBezTo>
                    <a:pt x="212" y="183"/>
                    <a:pt x="206" y="177"/>
                    <a:pt x="198" y="176"/>
                  </a:cubicBezTo>
                  <a:close/>
                  <a:moveTo>
                    <a:pt x="90" y="190"/>
                  </a:moveTo>
                  <a:cubicBezTo>
                    <a:pt x="90" y="186"/>
                    <a:pt x="89" y="180"/>
                    <a:pt x="89" y="177"/>
                  </a:cubicBezTo>
                  <a:cubicBezTo>
                    <a:pt x="87" y="177"/>
                    <a:pt x="87" y="176"/>
                    <a:pt x="86" y="176"/>
                  </a:cubicBezTo>
                  <a:cubicBezTo>
                    <a:pt x="85" y="181"/>
                    <a:pt x="83" y="190"/>
                    <a:pt x="90" y="190"/>
                  </a:cubicBezTo>
                  <a:close/>
                  <a:moveTo>
                    <a:pt x="299" y="176"/>
                  </a:moveTo>
                  <a:cubicBezTo>
                    <a:pt x="297" y="179"/>
                    <a:pt x="295" y="181"/>
                    <a:pt x="293" y="184"/>
                  </a:cubicBezTo>
                  <a:cubicBezTo>
                    <a:pt x="297" y="189"/>
                    <a:pt x="304" y="192"/>
                    <a:pt x="309" y="195"/>
                  </a:cubicBezTo>
                  <a:cubicBezTo>
                    <a:pt x="312" y="193"/>
                    <a:pt x="314" y="190"/>
                    <a:pt x="315" y="187"/>
                  </a:cubicBezTo>
                  <a:cubicBezTo>
                    <a:pt x="311" y="182"/>
                    <a:pt x="305" y="179"/>
                    <a:pt x="299" y="176"/>
                  </a:cubicBezTo>
                  <a:close/>
                  <a:moveTo>
                    <a:pt x="523" y="180"/>
                  </a:moveTo>
                  <a:cubicBezTo>
                    <a:pt x="521" y="179"/>
                    <a:pt x="521" y="177"/>
                    <a:pt x="519" y="176"/>
                  </a:cubicBezTo>
                  <a:cubicBezTo>
                    <a:pt x="519" y="179"/>
                    <a:pt x="522" y="181"/>
                    <a:pt x="523" y="180"/>
                  </a:cubicBezTo>
                  <a:close/>
                  <a:moveTo>
                    <a:pt x="555" y="184"/>
                  </a:moveTo>
                  <a:cubicBezTo>
                    <a:pt x="555" y="182"/>
                    <a:pt x="557" y="178"/>
                    <a:pt x="555" y="176"/>
                  </a:cubicBezTo>
                  <a:cubicBezTo>
                    <a:pt x="553" y="179"/>
                    <a:pt x="554" y="183"/>
                    <a:pt x="555" y="184"/>
                  </a:cubicBezTo>
                  <a:close/>
                  <a:moveTo>
                    <a:pt x="568" y="186"/>
                  </a:moveTo>
                  <a:cubicBezTo>
                    <a:pt x="569" y="181"/>
                    <a:pt x="564" y="178"/>
                    <a:pt x="560" y="176"/>
                  </a:cubicBezTo>
                  <a:cubicBezTo>
                    <a:pt x="562" y="181"/>
                    <a:pt x="565" y="183"/>
                    <a:pt x="568" y="186"/>
                  </a:cubicBezTo>
                  <a:close/>
                  <a:moveTo>
                    <a:pt x="171" y="180"/>
                  </a:moveTo>
                  <a:cubicBezTo>
                    <a:pt x="174" y="180"/>
                    <a:pt x="175" y="182"/>
                    <a:pt x="177" y="183"/>
                  </a:cubicBezTo>
                  <a:cubicBezTo>
                    <a:pt x="177" y="179"/>
                    <a:pt x="175" y="178"/>
                    <a:pt x="172" y="177"/>
                  </a:cubicBezTo>
                  <a:cubicBezTo>
                    <a:pt x="172" y="178"/>
                    <a:pt x="171" y="178"/>
                    <a:pt x="171" y="180"/>
                  </a:cubicBezTo>
                  <a:close/>
                  <a:moveTo>
                    <a:pt x="403" y="187"/>
                  </a:moveTo>
                  <a:cubicBezTo>
                    <a:pt x="408" y="189"/>
                    <a:pt x="411" y="193"/>
                    <a:pt x="416" y="195"/>
                  </a:cubicBezTo>
                  <a:cubicBezTo>
                    <a:pt x="417" y="192"/>
                    <a:pt x="419" y="190"/>
                    <a:pt x="421" y="188"/>
                  </a:cubicBezTo>
                  <a:cubicBezTo>
                    <a:pt x="420" y="181"/>
                    <a:pt x="414" y="179"/>
                    <a:pt x="408" y="177"/>
                  </a:cubicBezTo>
                  <a:cubicBezTo>
                    <a:pt x="407" y="181"/>
                    <a:pt x="404" y="183"/>
                    <a:pt x="403" y="187"/>
                  </a:cubicBezTo>
                  <a:close/>
                  <a:moveTo>
                    <a:pt x="63" y="183"/>
                  </a:moveTo>
                  <a:cubicBezTo>
                    <a:pt x="69" y="186"/>
                    <a:pt x="75" y="190"/>
                    <a:pt x="81" y="193"/>
                  </a:cubicBezTo>
                  <a:cubicBezTo>
                    <a:pt x="80" y="185"/>
                    <a:pt x="71" y="182"/>
                    <a:pt x="64" y="178"/>
                  </a:cubicBezTo>
                  <a:cubicBezTo>
                    <a:pt x="65" y="180"/>
                    <a:pt x="63" y="181"/>
                    <a:pt x="63" y="183"/>
                  </a:cubicBezTo>
                  <a:close/>
                  <a:moveTo>
                    <a:pt x="165" y="180"/>
                  </a:moveTo>
                  <a:cubicBezTo>
                    <a:pt x="162" y="179"/>
                    <a:pt x="160" y="178"/>
                    <a:pt x="157" y="178"/>
                  </a:cubicBezTo>
                  <a:cubicBezTo>
                    <a:pt x="159" y="179"/>
                    <a:pt x="164" y="184"/>
                    <a:pt x="165" y="180"/>
                  </a:cubicBezTo>
                  <a:close/>
                  <a:moveTo>
                    <a:pt x="288" y="185"/>
                  </a:moveTo>
                  <a:cubicBezTo>
                    <a:pt x="286" y="183"/>
                    <a:pt x="285" y="179"/>
                    <a:pt x="282" y="178"/>
                  </a:cubicBezTo>
                  <a:cubicBezTo>
                    <a:pt x="282" y="179"/>
                    <a:pt x="281" y="179"/>
                    <a:pt x="281" y="181"/>
                  </a:cubicBezTo>
                  <a:cubicBezTo>
                    <a:pt x="284" y="181"/>
                    <a:pt x="286" y="184"/>
                    <a:pt x="288" y="185"/>
                  </a:cubicBezTo>
                  <a:close/>
                  <a:moveTo>
                    <a:pt x="335" y="184"/>
                  </a:moveTo>
                  <a:cubicBezTo>
                    <a:pt x="337" y="185"/>
                    <a:pt x="338" y="187"/>
                    <a:pt x="341" y="188"/>
                  </a:cubicBezTo>
                  <a:cubicBezTo>
                    <a:pt x="342" y="186"/>
                    <a:pt x="343" y="184"/>
                    <a:pt x="344" y="182"/>
                  </a:cubicBezTo>
                  <a:cubicBezTo>
                    <a:pt x="341" y="181"/>
                    <a:pt x="339" y="179"/>
                    <a:pt x="337" y="178"/>
                  </a:cubicBezTo>
                  <a:cubicBezTo>
                    <a:pt x="336" y="180"/>
                    <a:pt x="335" y="182"/>
                    <a:pt x="335" y="184"/>
                  </a:cubicBezTo>
                  <a:close/>
                  <a:moveTo>
                    <a:pt x="498" y="182"/>
                  </a:moveTo>
                  <a:cubicBezTo>
                    <a:pt x="499" y="182"/>
                    <a:pt x="499" y="182"/>
                    <a:pt x="500" y="182"/>
                  </a:cubicBezTo>
                  <a:cubicBezTo>
                    <a:pt x="499" y="180"/>
                    <a:pt x="500" y="179"/>
                    <a:pt x="499" y="178"/>
                  </a:cubicBezTo>
                  <a:cubicBezTo>
                    <a:pt x="499" y="180"/>
                    <a:pt x="498" y="180"/>
                    <a:pt x="498" y="182"/>
                  </a:cubicBezTo>
                  <a:close/>
                  <a:moveTo>
                    <a:pt x="608" y="200"/>
                  </a:moveTo>
                  <a:cubicBezTo>
                    <a:pt x="610" y="201"/>
                    <a:pt x="609" y="206"/>
                    <a:pt x="612" y="206"/>
                  </a:cubicBezTo>
                  <a:cubicBezTo>
                    <a:pt x="614" y="197"/>
                    <a:pt x="620" y="186"/>
                    <a:pt x="612" y="179"/>
                  </a:cubicBezTo>
                  <a:cubicBezTo>
                    <a:pt x="611" y="185"/>
                    <a:pt x="618" y="197"/>
                    <a:pt x="608" y="200"/>
                  </a:cubicBezTo>
                  <a:close/>
                  <a:moveTo>
                    <a:pt x="544" y="185"/>
                  </a:moveTo>
                  <a:cubicBezTo>
                    <a:pt x="541" y="183"/>
                    <a:pt x="540" y="180"/>
                    <a:pt x="536" y="179"/>
                  </a:cubicBezTo>
                  <a:cubicBezTo>
                    <a:pt x="537" y="183"/>
                    <a:pt x="542" y="185"/>
                    <a:pt x="544" y="185"/>
                  </a:cubicBezTo>
                  <a:close/>
                  <a:moveTo>
                    <a:pt x="591" y="188"/>
                  </a:moveTo>
                  <a:cubicBezTo>
                    <a:pt x="593" y="184"/>
                    <a:pt x="590" y="181"/>
                    <a:pt x="588" y="179"/>
                  </a:cubicBezTo>
                  <a:cubicBezTo>
                    <a:pt x="586" y="183"/>
                    <a:pt x="590" y="186"/>
                    <a:pt x="591" y="188"/>
                  </a:cubicBezTo>
                  <a:close/>
                  <a:moveTo>
                    <a:pt x="556" y="189"/>
                  </a:moveTo>
                  <a:cubicBezTo>
                    <a:pt x="559" y="191"/>
                    <a:pt x="561" y="194"/>
                    <a:pt x="565" y="195"/>
                  </a:cubicBezTo>
                  <a:cubicBezTo>
                    <a:pt x="566" y="193"/>
                    <a:pt x="567" y="192"/>
                    <a:pt x="567" y="189"/>
                  </a:cubicBezTo>
                  <a:cubicBezTo>
                    <a:pt x="564" y="186"/>
                    <a:pt x="561" y="183"/>
                    <a:pt x="558" y="180"/>
                  </a:cubicBezTo>
                  <a:cubicBezTo>
                    <a:pt x="557" y="183"/>
                    <a:pt x="557" y="186"/>
                    <a:pt x="556" y="189"/>
                  </a:cubicBezTo>
                  <a:close/>
                  <a:moveTo>
                    <a:pt x="635" y="184"/>
                  </a:moveTo>
                  <a:cubicBezTo>
                    <a:pt x="636" y="184"/>
                    <a:pt x="638" y="180"/>
                    <a:pt x="636" y="181"/>
                  </a:cubicBezTo>
                  <a:cubicBezTo>
                    <a:pt x="636" y="182"/>
                    <a:pt x="635" y="182"/>
                    <a:pt x="635" y="184"/>
                  </a:cubicBezTo>
                  <a:close/>
                  <a:moveTo>
                    <a:pt x="51" y="186"/>
                  </a:moveTo>
                  <a:cubicBezTo>
                    <a:pt x="52" y="185"/>
                    <a:pt x="52" y="186"/>
                    <a:pt x="53" y="186"/>
                  </a:cubicBezTo>
                  <a:cubicBezTo>
                    <a:pt x="53" y="184"/>
                    <a:pt x="54" y="183"/>
                    <a:pt x="54" y="182"/>
                  </a:cubicBezTo>
                  <a:cubicBezTo>
                    <a:pt x="53" y="181"/>
                    <a:pt x="52" y="181"/>
                    <a:pt x="51" y="181"/>
                  </a:cubicBezTo>
                  <a:cubicBezTo>
                    <a:pt x="51" y="183"/>
                    <a:pt x="51" y="184"/>
                    <a:pt x="51" y="186"/>
                  </a:cubicBezTo>
                  <a:close/>
                  <a:moveTo>
                    <a:pt x="487" y="189"/>
                  </a:moveTo>
                  <a:cubicBezTo>
                    <a:pt x="484" y="187"/>
                    <a:pt x="483" y="180"/>
                    <a:pt x="479" y="182"/>
                  </a:cubicBezTo>
                  <a:cubicBezTo>
                    <a:pt x="480" y="186"/>
                    <a:pt x="484" y="186"/>
                    <a:pt x="487" y="189"/>
                  </a:cubicBezTo>
                  <a:close/>
                  <a:moveTo>
                    <a:pt x="39" y="192"/>
                  </a:moveTo>
                  <a:cubicBezTo>
                    <a:pt x="41" y="190"/>
                    <a:pt x="41" y="184"/>
                    <a:pt x="39" y="182"/>
                  </a:cubicBezTo>
                  <a:cubicBezTo>
                    <a:pt x="40" y="185"/>
                    <a:pt x="38" y="189"/>
                    <a:pt x="39" y="192"/>
                  </a:cubicBezTo>
                  <a:close/>
                  <a:moveTo>
                    <a:pt x="233" y="184"/>
                  </a:moveTo>
                  <a:cubicBezTo>
                    <a:pt x="232" y="184"/>
                    <a:pt x="232" y="181"/>
                    <a:pt x="230" y="182"/>
                  </a:cubicBezTo>
                  <a:cubicBezTo>
                    <a:pt x="230" y="183"/>
                    <a:pt x="232" y="186"/>
                    <a:pt x="233" y="184"/>
                  </a:cubicBezTo>
                  <a:close/>
                  <a:moveTo>
                    <a:pt x="55" y="188"/>
                  </a:moveTo>
                  <a:cubicBezTo>
                    <a:pt x="57" y="187"/>
                    <a:pt x="58" y="184"/>
                    <a:pt x="56" y="183"/>
                  </a:cubicBezTo>
                  <a:cubicBezTo>
                    <a:pt x="55" y="183"/>
                    <a:pt x="54" y="186"/>
                    <a:pt x="55" y="188"/>
                  </a:cubicBezTo>
                  <a:close/>
                  <a:moveTo>
                    <a:pt x="168" y="183"/>
                  </a:moveTo>
                  <a:cubicBezTo>
                    <a:pt x="170" y="187"/>
                    <a:pt x="177" y="189"/>
                    <a:pt x="180" y="190"/>
                  </a:cubicBezTo>
                  <a:cubicBezTo>
                    <a:pt x="179" y="186"/>
                    <a:pt x="173" y="183"/>
                    <a:pt x="168" y="183"/>
                  </a:cubicBezTo>
                  <a:close/>
                  <a:moveTo>
                    <a:pt x="188" y="187"/>
                  </a:moveTo>
                  <a:cubicBezTo>
                    <a:pt x="187" y="184"/>
                    <a:pt x="185" y="183"/>
                    <a:pt x="182" y="183"/>
                  </a:cubicBezTo>
                  <a:cubicBezTo>
                    <a:pt x="183" y="185"/>
                    <a:pt x="185" y="189"/>
                    <a:pt x="188" y="187"/>
                  </a:cubicBezTo>
                  <a:close/>
                  <a:moveTo>
                    <a:pt x="257" y="189"/>
                  </a:moveTo>
                  <a:cubicBezTo>
                    <a:pt x="260" y="192"/>
                    <a:pt x="263" y="188"/>
                    <a:pt x="265" y="187"/>
                  </a:cubicBezTo>
                  <a:cubicBezTo>
                    <a:pt x="265" y="184"/>
                    <a:pt x="262" y="184"/>
                    <a:pt x="260" y="183"/>
                  </a:cubicBezTo>
                  <a:cubicBezTo>
                    <a:pt x="259" y="184"/>
                    <a:pt x="258" y="186"/>
                    <a:pt x="257" y="189"/>
                  </a:cubicBezTo>
                  <a:close/>
                  <a:moveTo>
                    <a:pt x="397" y="188"/>
                  </a:moveTo>
                  <a:cubicBezTo>
                    <a:pt x="395" y="185"/>
                    <a:pt x="391" y="185"/>
                    <a:pt x="388" y="183"/>
                  </a:cubicBezTo>
                  <a:cubicBezTo>
                    <a:pt x="390" y="185"/>
                    <a:pt x="394" y="188"/>
                    <a:pt x="397" y="188"/>
                  </a:cubicBezTo>
                  <a:close/>
                  <a:moveTo>
                    <a:pt x="514" y="192"/>
                  </a:moveTo>
                  <a:cubicBezTo>
                    <a:pt x="516" y="193"/>
                    <a:pt x="517" y="196"/>
                    <a:pt x="521" y="196"/>
                  </a:cubicBezTo>
                  <a:cubicBezTo>
                    <a:pt x="521" y="193"/>
                    <a:pt x="523" y="191"/>
                    <a:pt x="523" y="187"/>
                  </a:cubicBezTo>
                  <a:cubicBezTo>
                    <a:pt x="522" y="185"/>
                    <a:pt x="520" y="185"/>
                    <a:pt x="520" y="183"/>
                  </a:cubicBezTo>
                  <a:cubicBezTo>
                    <a:pt x="519" y="183"/>
                    <a:pt x="518" y="183"/>
                    <a:pt x="517" y="183"/>
                  </a:cubicBezTo>
                  <a:cubicBezTo>
                    <a:pt x="516" y="186"/>
                    <a:pt x="514" y="188"/>
                    <a:pt x="514" y="192"/>
                  </a:cubicBezTo>
                  <a:close/>
                  <a:moveTo>
                    <a:pt x="276" y="187"/>
                  </a:moveTo>
                  <a:cubicBezTo>
                    <a:pt x="280" y="188"/>
                    <a:pt x="282" y="191"/>
                    <a:pt x="286" y="190"/>
                  </a:cubicBezTo>
                  <a:cubicBezTo>
                    <a:pt x="284" y="187"/>
                    <a:pt x="282" y="185"/>
                    <a:pt x="279" y="183"/>
                  </a:cubicBezTo>
                  <a:cubicBezTo>
                    <a:pt x="278" y="184"/>
                    <a:pt x="277" y="185"/>
                    <a:pt x="276" y="187"/>
                  </a:cubicBezTo>
                  <a:close/>
                  <a:moveTo>
                    <a:pt x="356" y="187"/>
                  </a:moveTo>
                  <a:cubicBezTo>
                    <a:pt x="355" y="185"/>
                    <a:pt x="355" y="183"/>
                    <a:pt x="352" y="183"/>
                  </a:cubicBezTo>
                  <a:cubicBezTo>
                    <a:pt x="352" y="185"/>
                    <a:pt x="354" y="187"/>
                    <a:pt x="356" y="187"/>
                  </a:cubicBezTo>
                  <a:close/>
                  <a:moveTo>
                    <a:pt x="445" y="190"/>
                  </a:moveTo>
                  <a:cubicBezTo>
                    <a:pt x="448" y="193"/>
                    <a:pt x="451" y="195"/>
                    <a:pt x="454" y="197"/>
                  </a:cubicBezTo>
                  <a:cubicBezTo>
                    <a:pt x="455" y="191"/>
                    <a:pt x="452" y="188"/>
                    <a:pt x="450" y="184"/>
                  </a:cubicBezTo>
                  <a:cubicBezTo>
                    <a:pt x="446" y="184"/>
                    <a:pt x="447" y="188"/>
                    <a:pt x="445" y="190"/>
                  </a:cubicBezTo>
                  <a:close/>
                  <a:moveTo>
                    <a:pt x="145" y="193"/>
                  </a:moveTo>
                  <a:cubicBezTo>
                    <a:pt x="147" y="192"/>
                    <a:pt x="151" y="187"/>
                    <a:pt x="146" y="186"/>
                  </a:cubicBezTo>
                  <a:cubicBezTo>
                    <a:pt x="146" y="188"/>
                    <a:pt x="143" y="191"/>
                    <a:pt x="145" y="193"/>
                  </a:cubicBezTo>
                  <a:close/>
                  <a:moveTo>
                    <a:pt x="344" y="190"/>
                  </a:moveTo>
                  <a:cubicBezTo>
                    <a:pt x="347" y="192"/>
                    <a:pt x="349" y="194"/>
                    <a:pt x="352" y="195"/>
                  </a:cubicBezTo>
                  <a:cubicBezTo>
                    <a:pt x="352" y="190"/>
                    <a:pt x="349" y="188"/>
                    <a:pt x="346" y="186"/>
                  </a:cubicBezTo>
                  <a:cubicBezTo>
                    <a:pt x="346" y="188"/>
                    <a:pt x="344" y="188"/>
                    <a:pt x="344" y="190"/>
                  </a:cubicBezTo>
                  <a:close/>
                  <a:moveTo>
                    <a:pt x="501" y="189"/>
                  </a:moveTo>
                  <a:cubicBezTo>
                    <a:pt x="500" y="188"/>
                    <a:pt x="498" y="185"/>
                    <a:pt x="496" y="186"/>
                  </a:cubicBezTo>
                  <a:cubicBezTo>
                    <a:pt x="498" y="187"/>
                    <a:pt x="499" y="188"/>
                    <a:pt x="501" y="189"/>
                  </a:cubicBezTo>
                  <a:close/>
                  <a:moveTo>
                    <a:pt x="535" y="189"/>
                  </a:moveTo>
                  <a:cubicBezTo>
                    <a:pt x="537" y="192"/>
                    <a:pt x="542" y="193"/>
                    <a:pt x="544" y="196"/>
                  </a:cubicBezTo>
                  <a:cubicBezTo>
                    <a:pt x="545" y="195"/>
                    <a:pt x="546" y="192"/>
                    <a:pt x="545" y="190"/>
                  </a:cubicBezTo>
                  <a:cubicBezTo>
                    <a:pt x="540" y="190"/>
                    <a:pt x="540" y="186"/>
                    <a:pt x="535" y="186"/>
                  </a:cubicBezTo>
                  <a:cubicBezTo>
                    <a:pt x="535" y="186"/>
                    <a:pt x="534" y="187"/>
                    <a:pt x="535" y="189"/>
                  </a:cubicBezTo>
                  <a:close/>
                  <a:moveTo>
                    <a:pt x="62" y="194"/>
                  </a:moveTo>
                  <a:cubicBezTo>
                    <a:pt x="70" y="198"/>
                    <a:pt x="76" y="204"/>
                    <a:pt x="83" y="209"/>
                  </a:cubicBezTo>
                  <a:cubicBezTo>
                    <a:pt x="83" y="205"/>
                    <a:pt x="83" y="202"/>
                    <a:pt x="82" y="197"/>
                  </a:cubicBezTo>
                  <a:cubicBezTo>
                    <a:pt x="75" y="193"/>
                    <a:pt x="69" y="189"/>
                    <a:pt x="61" y="186"/>
                  </a:cubicBezTo>
                  <a:cubicBezTo>
                    <a:pt x="59" y="189"/>
                    <a:pt x="62" y="191"/>
                    <a:pt x="62" y="194"/>
                  </a:cubicBezTo>
                  <a:close/>
                  <a:moveTo>
                    <a:pt x="439" y="192"/>
                  </a:moveTo>
                  <a:cubicBezTo>
                    <a:pt x="439" y="189"/>
                    <a:pt x="433" y="186"/>
                    <a:pt x="433" y="187"/>
                  </a:cubicBezTo>
                  <a:cubicBezTo>
                    <a:pt x="434" y="189"/>
                    <a:pt x="437" y="190"/>
                    <a:pt x="439" y="192"/>
                  </a:cubicBezTo>
                  <a:close/>
                  <a:moveTo>
                    <a:pt x="104" y="201"/>
                  </a:moveTo>
                  <a:cubicBezTo>
                    <a:pt x="107" y="200"/>
                    <a:pt x="108" y="198"/>
                    <a:pt x="111" y="197"/>
                  </a:cubicBezTo>
                  <a:cubicBezTo>
                    <a:pt x="108" y="196"/>
                    <a:pt x="111" y="194"/>
                    <a:pt x="110" y="191"/>
                  </a:cubicBezTo>
                  <a:cubicBezTo>
                    <a:pt x="107" y="190"/>
                    <a:pt x="108" y="188"/>
                    <a:pt x="104" y="187"/>
                  </a:cubicBezTo>
                  <a:cubicBezTo>
                    <a:pt x="104" y="192"/>
                    <a:pt x="98" y="199"/>
                    <a:pt x="104" y="201"/>
                  </a:cubicBezTo>
                  <a:close/>
                  <a:moveTo>
                    <a:pt x="485" y="193"/>
                  </a:moveTo>
                  <a:cubicBezTo>
                    <a:pt x="485" y="191"/>
                    <a:pt x="483" y="191"/>
                    <a:pt x="484" y="190"/>
                  </a:cubicBezTo>
                  <a:cubicBezTo>
                    <a:pt x="480" y="191"/>
                    <a:pt x="480" y="187"/>
                    <a:pt x="476" y="187"/>
                  </a:cubicBezTo>
                  <a:cubicBezTo>
                    <a:pt x="478" y="190"/>
                    <a:pt x="482" y="197"/>
                    <a:pt x="485" y="193"/>
                  </a:cubicBezTo>
                  <a:close/>
                  <a:moveTo>
                    <a:pt x="183" y="198"/>
                  </a:moveTo>
                  <a:cubicBezTo>
                    <a:pt x="182" y="194"/>
                    <a:pt x="177" y="194"/>
                    <a:pt x="177" y="192"/>
                  </a:cubicBezTo>
                  <a:cubicBezTo>
                    <a:pt x="172" y="193"/>
                    <a:pt x="170" y="187"/>
                    <a:pt x="165" y="187"/>
                  </a:cubicBezTo>
                  <a:cubicBezTo>
                    <a:pt x="170" y="191"/>
                    <a:pt x="176" y="196"/>
                    <a:pt x="183" y="198"/>
                  </a:cubicBezTo>
                  <a:close/>
                  <a:moveTo>
                    <a:pt x="496" y="194"/>
                  </a:moveTo>
                  <a:cubicBezTo>
                    <a:pt x="498" y="194"/>
                    <a:pt x="499" y="193"/>
                    <a:pt x="499" y="191"/>
                  </a:cubicBezTo>
                  <a:cubicBezTo>
                    <a:pt x="496" y="191"/>
                    <a:pt x="496" y="187"/>
                    <a:pt x="493" y="187"/>
                  </a:cubicBezTo>
                  <a:cubicBezTo>
                    <a:pt x="493" y="191"/>
                    <a:pt x="496" y="191"/>
                    <a:pt x="496" y="194"/>
                  </a:cubicBezTo>
                  <a:close/>
                  <a:moveTo>
                    <a:pt x="45" y="198"/>
                  </a:moveTo>
                  <a:cubicBezTo>
                    <a:pt x="46" y="195"/>
                    <a:pt x="46" y="191"/>
                    <a:pt x="46" y="188"/>
                  </a:cubicBezTo>
                  <a:cubicBezTo>
                    <a:pt x="45" y="191"/>
                    <a:pt x="40" y="196"/>
                    <a:pt x="45" y="198"/>
                  </a:cubicBezTo>
                  <a:close/>
                  <a:moveTo>
                    <a:pt x="379" y="195"/>
                  </a:moveTo>
                  <a:cubicBezTo>
                    <a:pt x="383" y="196"/>
                    <a:pt x="386" y="199"/>
                    <a:pt x="391" y="200"/>
                  </a:cubicBezTo>
                  <a:cubicBezTo>
                    <a:pt x="391" y="197"/>
                    <a:pt x="388" y="196"/>
                    <a:pt x="389" y="192"/>
                  </a:cubicBezTo>
                  <a:cubicBezTo>
                    <a:pt x="385" y="194"/>
                    <a:pt x="387" y="188"/>
                    <a:pt x="384" y="188"/>
                  </a:cubicBezTo>
                  <a:cubicBezTo>
                    <a:pt x="383" y="190"/>
                    <a:pt x="380" y="192"/>
                    <a:pt x="379" y="195"/>
                  </a:cubicBezTo>
                  <a:close/>
                  <a:moveTo>
                    <a:pt x="396" y="192"/>
                  </a:moveTo>
                  <a:cubicBezTo>
                    <a:pt x="395" y="189"/>
                    <a:pt x="392" y="189"/>
                    <a:pt x="390" y="188"/>
                  </a:cubicBezTo>
                  <a:cubicBezTo>
                    <a:pt x="391" y="190"/>
                    <a:pt x="393" y="191"/>
                    <a:pt x="396" y="192"/>
                  </a:cubicBezTo>
                  <a:close/>
                  <a:moveTo>
                    <a:pt x="265" y="192"/>
                  </a:moveTo>
                  <a:cubicBezTo>
                    <a:pt x="268" y="192"/>
                    <a:pt x="268" y="190"/>
                    <a:pt x="269" y="189"/>
                  </a:cubicBezTo>
                  <a:cubicBezTo>
                    <a:pt x="267" y="189"/>
                    <a:pt x="266" y="191"/>
                    <a:pt x="265" y="192"/>
                  </a:cubicBezTo>
                  <a:close/>
                  <a:moveTo>
                    <a:pt x="373" y="197"/>
                  </a:moveTo>
                  <a:cubicBezTo>
                    <a:pt x="368" y="194"/>
                    <a:pt x="364" y="191"/>
                    <a:pt x="359" y="189"/>
                  </a:cubicBezTo>
                  <a:cubicBezTo>
                    <a:pt x="361" y="194"/>
                    <a:pt x="369" y="204"/>
                    <a:pt x="373" y="197"/>
                  </a:cubicBezTo>
                  <a:close/>
                  <a:moveTo>
                    <a:pt x="137" y="196"/>
                  </a:moveTo>
                  <a:cubicBezTo>
                    <a:pt x="137" y="195"/>
                    <a:pt x="137" y="195"/>
                    <a:pt x="138" y="195"/>
                  </a:cubicBezTo>
                  <a:cubicBezTo>
                    <a:pt x="136" y="192"/>
                    <a:pt x="130" y="190"/>
                    <a:pt x="126" y="190"/>
                  </a:cubicBezTo>
                  <a:cubicBezTo>
                    <a:pt x="131" y="191"/>
                    <a:pt x="132" y="195"/>
                    <a:pt x="137" y="196"/>
                  </a:cubicBezTo>
                  <a:close/>
                  <a:moveTo>
                    <a:pt x="270" y="194"/>
                  </a:moveTo>
                  <a:cubicBezTo>
                    <a:pt x="271" y="197"/>
                    <a:pt x="275" y="198"/>
                    <a:pt x="279" y="200"/>
                  </a:cubicBezTo>
                  <a:cubicBezTo>
                    <a:pt x="278" y="196"/>
                    <a:pt x="281" y="197"/>
                    <a:pt x="281" y="194"/>
                  </a:cubicBezTo>
                  <a:cubicBezTo>
                    <a:pt x="279" y="192"/>
                    <a:pt x="276" y="191"/>
                    <a:pt x="274" y="189"/>
                  </a:cubicBezTo>
                  <a:cubicBezTo>
                    <a:pt x="273" y="191"/>
                    <a:pt x="271" y="193"/>
                    <a:pt x="270" y="194"/>
                  </a:cubicBezTo>
                  <a:close/>
                  <a:moveTo>
                    <a:pt x="526" y="200"/>
                  </a:moveTo>
                  <a:cubicBezTo>
                    <a:pt x="528" y="197"/>
                    <a:pt x="527" y="194"/>
                    <a:pt x="529" y="190"/>
                  </a:cubicBezTo>
                  <a:cubicBezTo>
                    <a:pt x="528" y="190"/>
                    <a:pt x="528" y="189"/>
                    <a:pt x="527" y="189"/>
                  </a:cubicBezTo>
                  <a:cubicBezTo>
                    <a:pt x="527" y="193"/>
                    <a:pt x="523" y="198"/>
                    <a:pt x="526" y="200"/>
                  </a:cubicBezTo>
                  <a:close/>
                  <a:moveTo>
                    <a:pt x="218" y="196"/>
                  </a:moveTo>
                  <a:cubicBezTo>
                    <a:pt x="226" y="200"/>
                    <a:pt x="231" y="206"/>
                    <a:pt x="239" y="209"/>
                  </a:cubicBezTo>
                  <a:cubicBezTo>
                    <a:pt x="241" y="208"/>
                    <a:pt x="242" y="205"/>
                    <a:pt x="244" y="206"/>
                  </a:cubicBezTo>
                  <a:cubicBezTo>
                    <a:pt x="244" y="204"/>
                    <a:pt x="245" y="204"/>
                    <a:pt x="245" y="202"/>
                  </a:cubicBezTo>
                  <a:cubicBezTo>
                    <a:pt x="238" y="199"/>
                    <a:pt x="229" y="190"/>
                    <a:pt x="224" y="191"/>
                  </a:cubicBezTo>
                  <a:cubicBezTo>
                    <a:pt x="224" y="191"/>
                    <a:pt x="225" y="191"/>
                    <a:pt x="225" y="192"/>
                  </a:cubicBezTo>
                  <a:cubicBezTo>
                    <a:pt x="222" y="188"/>
                    <a:pt x="219" y="193"/>
                    <a:pt x="218" y="196"/>
                  </a:cubicBezTo>
                  <a:close/>
                  <a:moveTo>
                    <a:pt x="460" y="198"/>
                  </a:moveTo>
                  <a:cubicBezTo>
                    <a:pt x="460" y="196"/>
                    <a:pt x="463" y="197"/>
                    <a:pt x="463" y="195"/>
                  </a:cubicBezTo>
                  <a:cubicBezTo>
                    <a:pt x="462" y="193"/>
                    <a:pt x="459" y="189"/>
                    <a:pt x="457" y="190"/>
                  </a:cubicBezTo>
                  <a:cubicBezTo>
                    <a:pt x="459" y="192"/>
                    <a:pt x="459" y="196"/>
                    <a:pt x="460" y="198"/>
                  </a:cubicBezTo>
                  <a:close/>
                  <a:moveTo>
                    <a:pt x="633" y="196"/>
                  </a:moveTo>
                  <a:cubicBezTo>
                    <a:pt x="633" y="194"/>
                    <a:pt x="636" y="191"/>
                    <a:pt x="634" y="190"/>
                  </a:cubicBezTo>
                  <a:cubicBezTo>
                    <a:pt x="634" y="192"/>
                    <a:pt x="631" y="195"/>
                    <a:pt x="633" y="196"/>
                  </a:cubicBezTo>
                  <a:close/>
                  <a:moveTo>
                    <a:pt x="293" y="195"/>
                  </a:moveTo>
                  <a:cubicBezTo>
                    <a:pt x="293" y="193"/>
                    <a:pt x="290" y="193"/>
                    <a:pt x="290" y="190"/>
                  </a:cubicBezTo>
                  <a:cubicBezTo>
                    <a:pt x="289" y="190"/>
                    <a:pt x="288" y="191"/>
                    <a:pt x="287" y="191"/>
                  </a:cubicBezTo>
                  <a:cubicBezTo>
                    <a:pt x="287" y="194"/>
                    <a:pt x="292" y="196"/>
                    <a:pt x="293" y="195"/>
                  </a:cubicBezTo>
                  <a:close/>
                  <a:moveTo>
                    <a:pt x="327" y="196"/>
                  </a:moveTo>
                  <a:cubicBezTo>
                    <a:pt x="330" y="193"/>
                    <a:pt x="324" y="192"/>
                    <a:pt x="324" y="190"/>
                  </a:cubicBezTo>
                  <a:cubicBezTo>
                    <a:pt x="323" y="192"/>
                    <a:pt x="326" y="195"/>
                    <a:pt x="327" y="196"/>
                  </a:cubicBezTo>
                  <a:close/>
                  <a:moveTo>
                    <a:pt x="433" y="201"/>
                  </a:moveTo>
                  <a:cubicBezTo>
                    <a:pt x="435" y="200"/>
                    <a:pt x="436" y="198"/>
                    <a:pt x="437" y="195"/>
                  </a:cubicBezTo>
                  <a:cubicBezTo>
                    <a:pt x="432" y="195"/>
                    <a:pt x="431" y="189"/>
                    <a:pt x="428" y="191"/>
                  </a:cubicBezTo>
                  <a:cubicBezTo>
                    <a:pt x="430" y="194"/>
                    <a:pt x="431" y="198"/>
                    <a:pt x="433" y="201"/>
                  </a:cubicBezTo>
                  <a:close/>
                  <a:moveTo>
                    <a:pt x="333" y="192"/>
                  </a:moveTo>
                  <a:cubicBezTo>
                    <a:pt x="335" y="193"/>
                    <a:pt x="335" y="195"/>
                    <a:pt x="337" y="195"/>
                  </a:cubicBezTo>
                  <a:cubicBezTo>
                    <a:pt x="337" y="193"/>
                    <a:pt x="334" y="190"/>
                    <a:pt x="333" y="192"/>
                  </a:cubicBezTo>
                  <a:close/>
                  <a:moveTo>
                    <a:pt x="417" y="198"/>
                  </a:moveTo>
                  <a:cubicBezTo>
                    <a:pt x="422" y="200"/>
                    <a:pt x="425" y="203"/>
                    <a:pt x="430" y="206"/>
                  </a:cubicBezTo>
                  <a:cubicBezTo>
                    <a:pt x="429" y="202"/>
                    <a:pt x="426" y="201"/>
                    <a:pt x="428" y="196"/>
                  </a:cubicBezTo>
                  <a:cubicBezTo>
                    <a:pt x="423" y="196"/>
                    <a:pt x="426" y="192"/>
                    <a:pt x="422" y="191"/>
                  </a:cubicBezTo>
                  <a:cubicBezTo>
                    <a:pt x="420" y="193"/>
                    <a:pt x="418" y="195"/>
                    <a:pt x="417" y="198"/>
                  </a:cubicBezTo>
                  <a:close/>
                  <a:moveTo>
                    <a:pt x="600" y="195"/>
                  </a:moveTo>
                  <a:cubicBezTo>
                    <a:pt x="600" y="193"/>
                    <a:pt x="598" y="193"/>
                    <a:pt x="597" y="191"/>
                  </a:cubicBezTo>
                  <a:cubicBezTo>
                    <a:pt x="595" y="193"/>
                    <a:pt x="597" y="196"/>
                    <a:pt x="600" y="195"/>
                  </a:cubicBezTo>
                  <a:close/>
                  <a:moveTo>
                    <a:pt x="149" y="195"/>
                  </a:moveTo>
                  <a:cubicBezTo>
                    <a:pt x="151" y="196"/>
                    <a:pt x="154" y="198"/>
                    <a:pt x="155" y="195"/>
                  </a:cubicBezTo>
                  <a:cubicBezTo>
                    <a:pt x="153" y="191"/>
                    <a:pt x="150" y="191"/>
                    <a:pt x="149" y="195"/>
                  </a:cubicBezTo>
                  <a:close/>
                  <a:moveTo>
                    <a:pt x="509" y="195"/>
                  </a:moveTo>
                  <a:cubicBezTo>
                    <a:pt x="509" y="193"/>
                    <a:pt x="507" y="192"/>
                    <a:pt x="505" y="192"/>
                  </a:cubicBezTo>
                  <a:cubicBezTo>
                    <a:pt x="505" y="193"/>
                    <a:pt x="506" y="196"/>
                    <a:pt x="509" y="195"/>
                  </a:cubicBezTo>
                  <a:close/>
                  <a:moveTo>
                    <a:pt x="189" y="195"/>
                  </a:moveTo>
                  <a:cubicBezTo>
                    <a:pt x="193" y="198"/>
                    <a:pt x="198" y="200"/>
                    <a:pt x="202" y="203"/>
                  </a:cubicBezTo>
                  <a:cubicBezTo>
                    <a:pt x="203" y="201"/>
                    <a:pt x="205" y="201"/>
                    <a:pt x="205" y="199"/>
                  </a:cubicBezTo>
                  <a:cubicBezTo>
                    <a:pt x="200" y="198"/>
                    <a:pt x="192" y="189"/>
                    <a:pt x="189" y="195"/>
                  </a:cubicBezTo>
                  <a:close/>
                  <a:moveTo>
                    <a:pt x="585" y="208"/>
                  </a:moveTo>
                  <a:cubicBezTo>
                    <a:pt x="589" y="204"/>
                    <a:pt x="588" y="199"/>
                    <a:pt x="589" y="194"/>
                  </a:cubicBezTo>
                  <a:cubicBezTo>
                    <a:pt x="588" y="194"/>
                    <a:pt x="587" y="192"/>
                    <a:pt x="584" y="192"/>
                  </a:cubicBezTo>
                  <a:cubicBezTo>
                    <a:pt x="583" y="198"/>
                    <a:pt x="584" y="202"/>
                    <a:pt x="585" y="208"/>
                  </a:cubicBezTo>
                  <a:close/>
                  <a:moveTo>
                    <a:pt x="177" y="213"/>
                  </a:moveTo>
                  <a:cubicBezTo>
                    <a:pt x="177" y="211"/>
                    <a:pt x="179" y="209"/>
                    <a:pt x="179" y="207"/>
                  </a:cubicBezTo>
                  <a:cubicBezTo>
                    <a:pt x="173" y="204"/>
                    <a:pt x="170" y="199"/>
                    <a:pt x="163" y="197"/>
                  </a:cubicBezTo>
                  <a:cubicBezTo>
                    <a:pt x="165" y="195"/>
                    <a:pt x="161" y="195"/>
                    <a:pt x="160" y="193"/>
                  </a:cubicBezTo>
                  <a:cubicBezTo>
                    <a:pt x="163" y="200"/>
                    <a:pt x="170" y="207"/>
                    <a:pt x="177" y="213"/>
                  </a:cubicBezTo>
                  <a:close/>
                  <a:moveTo>
                    <a:pt x="209" y="195"/>
                  </a:moveTo>
                  <a:cubicBezTo>
                    <a:pt x="209" y="194"/>
                    <a:pt x="209" y="194"/>
                    <a:pt x="209" y="193"/>
                  </a:cubicBezTo>
                  <a:cubicBezTo>
                    <a:pt x="208" y="193"/>
                    <a:pt x="207" y="193"/>
                    <a:pt x="207" y="193"/>
                  </a:cubicBezTo>
                  <a:cubicBezTo>
                    <a:pt x="207" y="194"/>
                    <a:pt x="207" y="195"/>
                    <a:pt x="209" y="195"/>
                  </a:cubicBezTo>
                  <a:close/>
                  <a:moveTo>
                    <a:pt x="399" y="193"/>
                  </a:moveTo>
                  <a:cubicBezTo>
                    <a:pt x="400" y="199"/>
                    <a:pt x="405" y="200"/>
                    <a:pt x="409" y="203"/>
                  </a:cubicBezTo>
                  <a:cubicBezTo>
                    <a:pt x="409" y="202"/>
                    <a:pt x="410" y="201"/>
                    <a:pt x="411" y="201"/>
                  </a:cubicBezTo>
                  <a:cubicBezTo>
                    <a:pt x="408" y="197"/>
                    <a:pt x="402" y="194"/>
                    <a:pt x="399" y="193"/>
                  </a:cubicBezTo>
                  <a:close/>
                  <a:moveTo>
                    <a:pt x="315" y="200"/>
                  </a:moveTo>
                  <a:cubicBezTo>
                    <a:pt x="319" y="203"/>
                    <a:pt x="323" y="206"/>
                    <a:pt x="327" y="209"/>
                  </a:cubicBezTo>
                  <a:cubicBezTo>
                    <a:pt x="330" y="202"/>
                    <a:pt x="322" y="198"/>
                    <a:pt x="320" y="194"/>
                  </a:cubicBezTo>
                  <a:cubicBezTo>
                    <a:pt x="318" y="197"/>
                    <a:pt x="315" y="197"/>
                    <a:pt x="315" y="200"/>
                  </a:cubicBezTo>
                  <a:close/>
                  <a:moveTo>
                    <a:pt x="530" y="204"/>
                  </a:moveTo>
                  <a:cubicBezTo>
                    <a:pt x="534" y="206"/>
                    <a:pt x="537" y="208"/>
                    <a:pt x="540" y="210"/>
                  </a:cubicBezTo>
                  <a:cubicBezTo>
                    <a:pt x="542" y="209"/>
                    <a:pt x="542" y="206"/>
                    <a:pt x="543" y="204"/>
                  </a:cubicBezTo>
                  <a:cubicBezTo>
                    <a:pt x="541" y="199"/>
                    <a:pt x="537" y="197"/>
                    <a:pt x="534" y="194"/>
                  </a:cubicBezTo>
                  <a:cubicBezTo>
                    <a:pt x="532" y="196"/>
                    <a:pt x="532" y="200"/>
                    <a:pt x="530" y="204"/>
                  </a:cubicBezTo>
                  <a:close/>
                  <a:moveTo>
                    <a:pt x="575" y="203"/>
                  </a:moveTo>
                  <a:cubicBezTo>
                    <a:pt x="576" y="200"/>
                    <a:pt x="574" y="195"/>
                    <a:pt x="571" y="194"/>
                  </a:cubicBezTo>
                  <a:cubicBezTo>
                    <a:pt x="568" y="198"/>
                    <a:pt x="571" y="202"/>
                    <a:pt x="575" y="203"/>
                  </a:cubicBezTo>
                  <a:close/>
                  <a:moveTo>
                    <a:pt x="614" y="214"/>
                  </a:moveTo>
                  <a:cubicBezTo>
                    <a:pt x="617" y="210"/>
                    <a:pt x="620" y="199"/>
                    <a:pt x="619" y="194"/>
                  </a:cubicBezTo>
                  <a:cubicBezTo>
                    <a:pt x="617" y="201"/>
                    <a:pt x="613" y="207"/>
                    <a:pt x="614" y="214"/>
                  </a:cubicBezTo>
                  <a:close/>
                  <a:moveTo>
                    <a:pt x="90" y="198"/>
                  </a:moveTo>
                  <a:cubicBezTo>
                    <a:pt x="90" y="197"/>
                    <a:pt x="89" y="194"/>
                    <a:pt x="87" y="195"/>
                  </a:cubicBezTo>
                  <a:cubicBezTo>
                    <a:pt x="88" y="196"/>
                    <a:pt x="89" y="198"/>
                    <a:pt x="90" y="198"/>
                  </a:cubicBezTo>
                  <a:close/>
                  <a:moveTo>
                    <a:pt x="547" y="199"/>
                  </a:moveTo>
                  <a:cubicBezTo>
                    <a:pt x="549" y="199"/>
                    <a:pt x="549" y="200"/>
                    <a:pt x="551" y="200"/>
                  </a:cubicBezTo>
                  <a:cubicBezTo>
                    <a:pt x="550" y="197"/>
                    <a:pt x="554" y="196"/>
                    <a:pt x="549" y="195"/>
                  </a:cubicBezTo>
                  <a:cubicBezTo>
                    <a:pt x="549" y="197"/>
                    <a:pt x="547" y="196"/>
                    <a:pt x="547" y="199"/>
                  </a:cubicBezTo>
                  <a:close/>
                  <a:moveTo>
                    <a:pt x="486" y="196"/>
                  </a:moveTo>
                  <a:cubicBezTo>
                    <a:pt x="486" y="199"/>
                    <a:pt x="489" y="199"/>
                    <a:pt x="489" y="201"/>
                  </a:cubicBezTo>
                  <a:cubicBezTo>
                    <a:pt x="491" y="202"/>
                    <a:pt x="491" y="199"/>
                    <a:pt x="493" y="200"/>
                  </a:cubicBezTo>
                  <a:cubicBezTo>
                    <a:pt x="492" y="198"/>
                    <a:pt x="492" y="198"/>
                    <a:pt x="493" y="196"/>
                  </a:cubicBezTo>
                  <a:cubicBezTo>
                    <a:pt x="491" y="196"/>
                    <a:pt x="487" y="195"/>
                    <a:pt x="486" y="196"/>
                  </a:cubicBezTo>
                  <a:close/>
                  <a:moveTo>
                    <a:pt x="140" y="200"/>
                  </a:moveTo>
                  <a:cubicBezTo>
                    <a:pt x="141" y="200"/>
                    <a:pt x="142" y="201"/>
                    <a:pt x="144" y="201"/>
                  </a:cubicBezTo>
                  <a:cubicBezTo>
                    <a:pt x="144" y="199"/>
                    <a:pt x="144" y="197"/>
                    <a:pt x="143" y="196"/>
                  </a:cubicBezTo>
                  <a:cubicBezTo>
                    <a:pt x="143" y="196"/>
                    <a:pt x="142" y="196"/>
                    <a:pt x="142" y="196"/>
                  </a:cubicBezTo>
                  <a:cubicBezTo>
                    <a:pt x="142" y="198"/>
                    <a:pt x="141" y="198"/>
                    <a:pt x="140" y="200"/>
                  </a:cubicBezTo>
                  <a:close/>
                  <a:moveTo>
                    <a:pt x="281" y="201"/>
                  </a:moveTo>
                  <a:cubicBezTo>
                    <a:pt x="286" y="203"/>
                    <a:pt x="290" y="206"/>
                    <a:pt x="295" y="208"/>
                  </a:cubicBezTo>
                  <a:cubicBezTo>
                    <a:pt x="297" y="208"/>
                    <a:pt x="298" y="206"/>
                    <a:pt x="299" y="204"/>
                  </a:cubicBezTo>
                  <a:cubicBezTo>
                    <a:pt x="292" y="203"/>
                    <a:pt x="284" y="189"/>
                    <a:pt x="281" y="201"/>
                  </a:cubicBezTo>
                  <a:close/>
                  <a:moveTo>
                    <a:pt x="626" y="204"/>
                  </a:moveTo>
                  <a:cubicBezTo>
                    <a:pt x="628" y="202"/>
                    <a:pt x="628" y="197"/>
                    <a:pt x="626" y="196"/>
                  </a:cubicBezTo>
                  <a:cubicBezTo>
                    <a:pt x="626" y="200"/>
                    <a:pt x="625" y="202"/>
                    <a:pt x="626" y="204"/>
                  </a:cubicBezTo>
                  <a:close/>
                  <a:moveTo>
                    <a:pt x="55" y="204"/>
                  </a:moveTo>
                  <a:cubicBezTo>
                    <a:pt x="57" y="205"/>
                    <a:pt x="60" y="208"/>
                    <a:pt x="62" y="207"/>
                  </a:cubicBezTo>
                  <a:cubicBezTo>
                    <a:pt x="60" y="202"/>
                    <a:pt x="61" y="199"/>
                    <a:pt x="57" y="196"/>
                  </a:cubicBezTo>
                  <a:cubicBezTo>
                    <a:pt x="56" y="199"/>
                    <a:pt x="55" y="200"/>
                    <a:pt x="55" y="204"/>
                  </a:cubicBezTo>
                  <a:close/>
                  <a:moveTo>
                    <a:pt x="462" y="202"/>
                  </a:moveTo>
                  <a:cubicBezTo>
                    <a:pt x="465" y="205"/>
                    <a:pt x="468" y="207"/>
                    <a:pt x="472" y="209"/>
                  </a:cubicBezTo>
                  <a:cubicBezTo>
                    <a:pt x="474" y="207"/>
                    <a:pt x="475" y="206"/>
                    <a:pt x="476" y="203"/>
                  </a:cubicBezTo>
                  <a:cubicBezTo>
                    <a:pt x="471" y="200"/>
                    <a:pt x="464" y="193"/>
                    <a:pt x="462" y="202"/>
                  </a:cubicBezTo>
                  <a:close/>
                  <a:moveTo>
                    <a:pt x="518" y="205"/>
                  </a:moveTo>
                  <a:cubicBezTo>
                    <a:pt x="521" y="200"/>
                    <a:pt x="516" y="197"/>
                    <a:pt x="512" y="196"/>
                  </a:cubicBezTo>
                  <a:cubicBezTo>
                    <a:pt x="511" y="201"/>
                    <a:pt x="515" y="204"/>
                    <a:pt x="518" y="205"/>
                  </a:cubicBezTo>
                  <a:close/>
                  <a:moveTo>
                    <a:pt x="145" y="203"/>
                  </a:moveTo>
                  <a:cubicBezTo>
                    <a:pt x="147" y="203"/>
                    <a:pt x="147" y="204"/>
                    <a:pt x="148" y="204"/>
                  </a:cubicBezTo>
                  <a:cubicBezTo>
                    <a:pt x="150" y="202"/>
                    <a:pt x="150" y="202"/>
                    <a:pt x="151" y="199"/>
                  </a:cubicBezTo>
                  <a:cubicBezTo>
                    <a:pt x="148" y="198"/>
                    <a:pt x="147" y="199"/>
                    <a:pt x="146" y="197"/>
                  </a:cubicBezTo>
                  <a:cubicBezTo>
                    <a:pt x="146" y="200"/>
                    <a:pt x="146" y="200"/>
                    <a:pt x="145" y="203"/>
                  </a:cubicBezTo>
                  <a:close/>
                  <a:moveTo>
                    <a:pt x="269" y="199"/>
                  </a:moveTo>
                  <a:cubicBezTo>
                    <a:pt x="272" y="199"/>
                    <a:pt x="275" y="204"/>
                    <a:pt x="276" y="201"/>
                  </a:cubicBezTo>
                  <a:cubicBezTo>
                    <a:pt x="274" y="201"/>
                    <a:pt x="271" y="196"/>
                    <a:pt x="269" y="199"/>
                  </a:cubicBezTo>
                  <a:close/>
                  <a:moveTo>
                    <a:pt x="444" y="216"/>
                  </a:moveTo>
                  <a:cubicBezTo>
                    <a:pt x="446" y="213"/>
                    <a:pt x="450" y="210"/>
                    <a:pt x="452" y="206"/>
                  </a:cubicBezTo>
                  <a:cubicBezTo>
                    <a:pt x="449" y="203"/>
                    <a:pt x="443" y="202"/>
                    <a:pt x="441" y="198"/>
                  </a:cubicBezTo>
                  <a:cubicBezTo>
                    <a:pt x="434" y="203"/>
                    <a:pt x="435" y="214"/>
                    <a:pt x="444" y="216"/>
                  </a:cubicBezTo>
                  <a:close/>
                  <a:moveTo>
                    <a:pt x="601" y="207"/>
                  </a:moveTo>
                  <a:cubicBezTo>
                    <a:pt x="601" y="204"/>
                    <a:pt x="602" y="202"/>
                    <a:pt x="603" y="200"/>
                  </a:cubicBezTo>
                  <a:cubicBezTo>
                    <a:pt x="600" y="199"/>
                    <a:pt x="601" y="197"/>
                    <a:pt x="597" y="198"/>
                  </a:cubicBezTo>
                  <a:cubicBezTo>
                    <a:pt x="597" y="200"/>
                    <a:pt x="599" y="205"/>
                    <a:pt x="601" y="207"/>
                  </a:cubicBezTo>
                  <a:close/>
                  <a:moveTo>
                    <a:pt x="334" y="204"/>
                  </a:moveTo>
                  <a:cubicBezTo>
                    <a:pt x="336" y="207"/>
                    <a:pt x="339" y="211"/>
                    <a:pt x="342" y="214"/>
                  </a:cubicBezTo>
                  <a:cubicBezTo>
                    <a:pt x="343" y="211"/>
                    <a:pt x="346" y="209"/>
                    <a:pt x="346" y="206"/>
                  </a:cubicBezTo>
                  <a:cubicBezTo>
                    <a:pt x="345" y="202"/>
                    <a:pt x="339" y="201"/>
                    <a:pt x="338" y="199"/>
                  </a:cubicBezTo>
                  <a:cubicBezTo>
                    <a:pt x="338" y="199"/>
                    <a:pt x="338" y="198"/>
                    <a:pt x="337" y="198"/>
                  </a:cubicBezTo>
                  <a:cubicBezTo>
                    <a:pt x="336" y="200"/>
                    <a:pt x="335" y="203"/>
                    <a:pt x="334" y="204"/>
                  </a:cubicBezTo>
                  <a:close/>
                  <a:moveTo>
                    <a:pt x="405" y="209"/>
                  </a:moveTo>
                  <a:cubicBezTo>
                    <a:pt x="405" y="207"/>
                    <a:pt x="407" y="207"/>
                    <a:pt x="406" y="204"/>
                  </a:cubicBezTo>
                  <a:cubicBezTo>
                    <a:pt x="403" y="205"/>
                    <a:pt x="405" y="203"/>
                    <a:pt x="404" y="202"/>
                  </a:cubicBezTo>
                  <a:cubicBezTo>
                    <a:pt x="403" y="202"/>
                    <a:pt x="403" y="203"/>
                    <a:pt x="402" y="203"/>
                  </a:cubicBezTo>
                  <a:cubicBezTo>
                    <a:pt x="401" y="202"/>
                    <a:pt x="401" y="200"/>
                    <a:pt x="400" y="200"/>
                  </a:cubicBezTo>
                  <a:cubicBezTo>
                    <a:pt x="398" y="200"/>
                    <a:pt x="398" y="199"/>
                    <a:pt x="396" y="199"/>
                  </a:cubicBezTo>
                  <a:cubicBezTo>
                    <a:pt x="398" y="203"/>
                    <a:pt x="399" y="208"/>
                    <a:pt x="405" y="209"/>
                  </a:cubicBezTo>
                  <a:close/>
                  <a:moveTo>
                    <a:pt x="505" y="202"/>
                  </a:moveTo>
                  <a:cubicBezTo>
                    <a:pt x="508" y="202"/>
                    <a:pt x="507" y="197"/>
                    <a:pt x="505" y="200"/>
                  </a:cubicBezTo>
                  <a:cubicBezTo>
                    <a:pt x="507" y="200"/>
                    <a:pt x="505" y="201"/>
                    <a:pt x="505" y="202"/>
                  </a:cubicBezTo>
                  <a:close/>
                  <a:moveTo>
                    <a:pt x="382" y="214"/>
                  </a:moveTo>
                  <a:cubicBezTo>
                    <a:pt x="383" y="210"/>
                    <a:pt x="386" y="209"/>
                    <a:pt x="386" y="205"/>
                  </a:cubicBezTo>
                  <a:cubicBezTo>
                    <a:pt x="383" y="203"/>
                    <a:pt x="379" y="201"/>
                    <a:pt x="375" y="200"/>
                  </a:cubicBezTo>
                  <a:cubicBezTo>
                    <a:pt x="369" y="204"/>
                    <a:pt x="378" y="210"/>
                    <a:pt x="382" y="214"/>
                  </a:cubicBezTo>
                  <a:close/>
                  <a:moveTo>
                    <a:pt x="553" y="203"/>
                  </a:moveTo>
                  <a:cubicBezTo>
                    <a:pt x="554" y="202"/>
                    <a:pt x="555" y="204"/>
                    <a:pt x="556" y="204"/>
                  </a:cubicBezTo>
                  <a:cubicBezTo>
                    <a:pt x="556" y="202"/>
                    <a:pt x="555" y="201"/>
                    <a:pt x="553" y="200"/>
                  </a:cubicBezTo>
                  <a:cubicBezTo>
                    <a:pt x="554" y="201"/>
                    <a:pt x="552" y="201"/>
                    <a:pt x="553" y="203"/>
                  </a:cubicBezTo>
                  <a:close/>
                  <a:moveTo>
                    <a:pt x="108" y="204"/>
                  </a:moveTo>
                  <a:cubicBezTo>
                    <a:pt x="109" y="204"/>
                    <a:pt x="110" y="205"/>
                    <a:pt x="111" y="205"/>
                  </a:cubicBezTo>
                  <a:cubicBezTo>
                    <a:pt x="111" y="204"/>
                    <a:pt x="112" y="201"/>
                    <a:pt x="111" y="200"/>
                  </a:cubicBezTo>
                  <a:cubicBezTo>
                    <a:pt x="110" y="201"/>
                    <a:pt x="108" y="202"/>
                    <a:pt x="108" y="204"/>
                  </a:cubicBezTo>
                  <a:close/>
                  <a:moveTo>
                    <a:pt x="83" y="219"/>
                  </a:moveTo>
                  <a:cubicBezTo>
                    <a:pt x="84" y="209"/>
                    <a:pt x="71" y="209"/>
                    <a:pt x="67" y="202"/>
                  </a:cubicBezTo>
                  <a:cubicBezTo>
                    <a:pt x="67" y="203"/>
                    <a:pt x="66" y="200"/>
                    <a:pt x="64" y="201"/>
                  </a:cubicBezTo>
                  <a:cubicBezTo>
                    <a:pt x="64" y="213"/>
                    <a:pt x="76" y="215"/>
                    <a:pt x="83" y="219"/>
                  </a:cubicBezTo>
                  <a:close/>
                  <a:moveTo>
                    <a:pt x="87" y="210"/>
                  </a:moveTo>
                  <a:cubicBezTo>
                    <a:pt x="92" y="209"/>
                    <a:pt x="87" y="203"/>
                    <a:pt x="86" y="201"/>
                  </a:cubicBezTo>
                  <a:cubicBezTo>
                    <a:pt x="86" y="203"/>
                    <a:pt x="86" y="208"/>
                    <a:pt x="87" y="210"/>
                  </a:cubicBezTo>
                  <a:close/>
                  <a:moveTo>
                    <a:pt x="194" y="203"/>
                  </a:moveTo>
                  <a:cubicBezTo>
                    <a:pt x="194" y="202"/>
                    <a:pt x="193" y="201"/>
                    <a:pt x="192" y="201"/>
                  </a:cubicBezTo>
                  <a:cubicBezTo>
                    <a:pt x="192" y="202"/>
                    <a:pt x="193" y="203"/>
                    <a:pt x="194" y="203"/>
                  </a:cubicBezTo>
                  <a:close/>
                  <a:moveTo>
                    <a:pt x="41" y="208"/>
                  </a:moveTo>
                  <a:cubicBezTo>
                    <a:pt x="43" y="209"/>
                    <a:pt x="44" y="211"/>
                    <a:pt x="47" y="210"/>
                  </a:cubicBezTo>
                  <a:cubicBezTo>
                    <a:pt x="47" y="207"/>
                    <a:pt x="47" y="200"/>
                    <a:pt x="42" y="201"/>
                  </a:cubicBezTo>
                  <a:cubicBezTo>
                    <a:pt x="42" y="204"/>
                    <a:pt x="42" y="206"/>
                    <a:pt x="41" y="208"/>
                  </a:cubicBezTo>
                  <a:close/>
                  <a:moveTo>
                    <a:pt x="273" y="204"/>
                  </a:moveTo>
                  <a:cubicBezTo>
                    <a:pt x="270" y="204"/>
                    <a:pt x="268" y="200"/>
                    <a:pt x="265" y="202"/>
                  </a:cubicBezTo>
                  <a:cubicBezTo>
                    <a:pt x="268" y="202"/>
                    <a:pt x="271" y="207"/>
                    <a:pt x="273" y="204"/>
                  </a:cubicBezTo>
                  <a:close/>
                  <a:moveTo>
                    <a:pt x="493" y="204"/>
                  </a:moveTo>
                  <a:cubicBezTo>
                    <a:pt x="494" y="204"/>
                    <a:pt x="494" y="206"/>
                    <a:pt x="495" y="206"/>
                  </a:cubicBezTo>
                  <a:cubicBezTo>
                    <a:pt x="497" y="205"/>
                    <a:pt x="497" y="203"/>
                    <a:pt x="496" y="201"/>
                  </a:cubicBezTo>
                  <a:cubicBezTo>
                    <a:pt x="495" y="202"/>
                    <a:pt x="493" y="202"/>
                    <a:pt x="493" y="204"/>
                  </a:cubicBezTo>
                  <a:close/>
                  <a:moveTo>
                    <a:pt x="151" y="207"/>
                  </a:moveTo>
                  <a:cubicBezTo>
                    <a:pt x="156" y="213"/>
                    <a:pt x="165" y="216"/>
                    <a:pt x="174" y="219"/>
                  </a:cubicBezTo>
                  <a:cubicBezTo>
                    <a:pt x="170" y="211"/>
                    <a:pt x="161" y="206"/>
                    <a:pt x="153" y="202"/>
                  </a:cubicBezTo>
                  <a:cubicBezTo>
                    <a:pt x="153" y="204"/>
                    <a:pt x="151" y="205"/>
                    <a:pt x="151" y="207"/>
                  </a:cubicBezTo>
                  <a:close/>
                  <a:moveTo>
                    <a:pt x="362" y="209"/>
                  </a:moveTo>
                  <a:cubicBezTo>
                    <a:pt x="361" y="206"/>
                    <a:pt x="354" y="203"/>
                    <a:pt x="354" y="203"/>
                  </a:cubicBezTo>
                  <a:cubicBezTo>
                    <a:pt x="356" y="205"/>
                    <a:pt x="359" y="208"/>
                    <a:pt x="362" y="209"/>
                  </a:cubicBezTo>
                  <a:close/>
                  <a:moveTo>
                    <a:pt x="368" y="206"/>
                  </a:moveTo>
                  <a:cubicBezTo>
                    <a:pt x="367" y="204"/>
                    <a:pt x="365" y="201"/>
                    <a:pt x="363" y="203"/>
                  </a:cubicBezTo>
                  <a:cubicBezTo>
                    <a:pt x="365" y="203"/>
                    <a:pt x="365" y="206"/>
                    <a:pt x="368" y="206"/>
                  </a:cubicBezTo>
                  <a:close/>
                  <a:moveTo>
                    <a:pt x="411" y="205"/>
                  </a:moveTo>
                  <a:cubicBezTo>
                    <a:pt x="416" y="208"/>
                    <a:pt x="420" y="213"/>
                    <a:pt x="425" y="215"/>
                  </a:cubicBezTo>
                  <a:cubicBezTo>
                    <a:pt x="426" y="213"/>
                    <a:pt x="428" y="213"/>
                    <a:pt x="428" y="210"/>
                  </a:cubicBezTo>
                  <a:cubicBezTo>
                    <a:pt x="423" y="209"/>
                    <a:pt x="415" y="198"/>
                    <a:pt x="411" y="205"/>
                  </a:cubicBezTo>
                  <a:close/>
                  <a:moveTo>
                    <a:pt x="562" y="205"/>
                  </a:moveTo>
                  <a:cubicBezTo>
                    <a:pt x="564" y="204"/>
                    <a:pt x="561" y="201"/>
                    <a:pt x="560" y="203"/>
                  </a:cubicBezTo>
                  <a:cubicBezTo>
                    <a:pt x="561" y="203"/>
                    <a:pt x="560" y="205"/>
                    <a:pt x="562" y="205"/>
                  </a:cubicBezTo>
                  <a:close/>
                  <a:moveTo>
                    <a:pt x="280" y="203"/>
                  </a:moveTo>
                  <a:cubicBezTo>
                    <a:pt x="280" y="204"/>
                    <a:pt x="278" y="203"/>
                    <a:pt x="278" y="204"/>
                  </a:cubicBezTo>
                  <a:cubicBezTo>
                    <a:pt x="283" y="206"/>
                    <a:pt x="286" y="211"/>
                    <a:pt x="292" y="211"/>
                  </a:cubicBezTo>
                  <a:cubicBezTo>
                    <a:pt x="290" y="207"/>
                    <a:pt x="283" y="207"/>
                    <a:pt x="280" y="203"/>
                  </a:cubicBezTo>
                  <a:close/>
                  <a:moveTo>
                    <a:pt x="510" y="206"/>
                  </a:moveTo>
                  <a:cubicBezTo>
                    <a:pt x="512" y="207"/>
                    <a:pt x="514" y="212"/>
                    <a:pt x="516" y="210"/>
                  </a:cubicBezTo>
                  <a:cubicBezTo>
                    <a:pt x="516" y="206"/>
                    <a:pt x="514" y="204"/>
                    <a:pt x="510" y="203"/>
                  </a:cubicBezTo>
                  <a:cubicBezTo>
                    <a:pt x="511" y="205"/>
                    <a:pt x="509" y="205"/>
                    <a:pt x="510" y="206"/>
                  </a:cubicBezTo>
                  <a:close/>
                  <a:moveTo>
                    <a:pt x="521" y="209"/>
                  </a:moveTo>
                  <a:cubicBezTo>
                    <a:pt x="525" y="210"/>
                    <a:pt x="524" y="207"/>
                    <a:pt x="524" y="204"/>
                  </a:cubicBezTo>
                  <a:cubicBezTo>
                    <a:pt x="524" y="204"/>
                    <a:pt x="523" y="204"/>
                    <a:pt x="522" y="204"/>
                  </a:cubicBezTo>
                  <a:cubicBezTo>
                    <a:pt x="522" y="206"/>
                    <a:pt x="521" y="207"/>
                    <a:pt x="521" y="209"/>
                  </a:cubicBezTo>
                  <a:close/>
                  <a:moveTo>
                    <a:pt x="119" y="207"/>
                  </a:moveTo>
                  <a:cubicBezTo>
                    <a:pt x="119" y="206"/>
                    <a:pt x="119" y="205"/>
                    <a:pt x="118" y="204"/>
                  </a:cubicBezTo>
                  <a:cubicBezTo>
                    <a:pt x="117" y="205"/>
                    <a:pt x="117" y="208"/>
                    <a:pt x="119" y="207"/>
                  </a:cubicBezTo>
                  <a:close/>
                  <a:moveTo>
                    <a:pt x="213" y="207"/>
                  </a:moveTo>
                  <a:cubicBezTo>
                    <a:pt x="211" y="207"/>
                    <a:pt x="211" y="203"/>
                    <a:pt x="208" y="205"/>
                  </a:cubicBezTo>
                  <a:cubicBezTo>
                    <a:pt x="208" y="207"/>
                    <a:pt x="212" y="208"/>
                    <a:pt x="213" y="207"/>
                  </a:cubicBezTo>
                  <a:close/>
                  <a:moveTo>
                    <a:pt x="245" y="215"/>
                  </a:moveTo>
                  <a:cubicBezTo>
                    <a:pt x="250" y="215"/>
                    <a:pt x="251" y="211"/>
                    <a:pt x="253" y="208"/>
                  </a:cubicBezTo>
                  <a:cubicBezTo>
                    <a:pt x="251" y="208"/>
                    <a:pt x="251" y="205"/>
                    <a:pt x="249" y="205"/>
                  </a:cubicBezTo>
                  <a:cubicBezTo>
                    <a:pt x="248" y="209"/>
                    <a:pt x="246" y="211"/>
                    <a:pt x="245" y="215"/>
                  </a:cubicBezTo>
                  <a:close/>
                  <a:moveTo>
                    <a:pt x="591" y="217"/>
                  </a:moveTo>
                  <a:cubicBezTo>
                    <a:pt x="591" y="220"/>
                    <a:pt x="594" y="221"/>
                    <a:pt x="593" y="224"/>
                  </a:cubicBezTo>
                  <a:cubicBezTo>
                    <a:pt x="592" y="226"/>
                    <a:pt x="590" y="227"/>
                    <a:pt x="588" y="228"/>
                  </a:cubicBezTo>
                  <a:cubicBezTo>
                    <a:pt x="586" y="236"/>
                    <a:pt x="585" y="246"/>
                    <a:pt x="585" y="255"/>
                  </a:cubicBezTo>
                  <a:cubicBezTo>
                    <a:pt x="583" y="258"/>
                    <a:pt x="579" y="264"/>
                    <a:pt x="581" y="267"/>
                  </a:cubicBezTo>
                  <a:cubicBezTo>
                    <a:pt x="584" y="259"/>
                    <a:pt x="588" y="250"/>
                    <a:pt x="592" y="239"/>
                  </a:cubicBezTo>
                  <a:cubicBezTo>
                    <a:pt x="595" y="229"/>
                    <a:pt x="602" y="212"/>
                    <a:pt x="594" y="205"/>
                  </a:cubicBezTo>
                  <a:cubicBezTo>
                    <a:pt x="594" y="209"/>
                    <a:pt x="590" y="212"/>
                    <a:pt x="591" y="217"/>
                  </a:cubicBezTo>
                  <a:close/>
                  <a:moveTo>
                    <a:pt x="607" y="223"/>
                  </a:moveTo>
                  <a:cubicBezTo>
                    <a:pt x="610" y="218"/>
                    <a:pt x="610" y="211"/>
                    <a:pt x="606" y="205"/>
                  </a:cubicBezTo>
                  <a:cubicBezTo>
                    <a:pt x="604" y="211"/>
                    <a:pt x="602" y="218"/>
                    <a:pt x="607" y="223"/>
                  </a:cubicBezTo>
                  <a:close/>
                  <a:moveTo>
                    <a:pt x="469" y="213"/>
                  </a:moveTo>
                  <a:cubicBezTo>
                    <a:pt x="470" y="209"/>
                    <a:pt x="463" y="208"/>
                    <a:pt x="461" y="206"/>
                  </a:cubicBezTo>
                  <a:cubicBezTo>
                    <a:pt x="462" y="209"/>
                    <a:pt x="466" y="212"/>
                    <a:pt x="469" y="213"/>
                  </a:cubicBezTo>
                  <a:close/>
                  <a:moveTo>
                    <a:pt x="543" y="212"/>
                  </a:moveTo>
                  <a:cubicBezTo>
                    <a:pt x="544" y="213"/>
                    <a:pt x="546" y="216"/>
                    <a:pt x="547" y="215"/>
                  </a:cubicBezTo>
                  <a:cubicBezTo>
                    <a:pt x="545" y="212"/>
                    <a:pt x="547" y="211"/>
                    <a:pt x="549" y="210"/>
                  </a:cubicBezTo>
                  <a:cubicBezTo>
                    <a:pt x="548" y="208"/>
                    <a:pt x="547" y="206"/>
                    <a:pt x="546" y="206"/>
                  </a:cubicBezTo>
                  <a:cubicBezTo>
                    <a:pt x="545" y="208"/>
                    <a:pt x="543" y="209"/>
                    <a:pt x="543" y="212"/>
                  </a:cubicBezTo>
                  <a:close/>
                  <a:moveTo>
                    <a:pt x="140" y="212"/>
                  </a:moveTo>
                  <a:cubicBezTo>
                    <a:pt x="141" y="211"/>
                    <a:pt x="141" y="208"/>
                    <a:pt x="140" y="207"/>
                  </a:cubicBezTo>
                  <a:cubicBezTo>
                    <a:pt x="139" y="208"/>
                    <a:pt x="137" y="206"/>
                    <a:pt x="136" y="206"/>
                  </a:cubicBezTo>
                  <a:cubicBezTo>
                    <a:pt x="136" y="210"/>
                    <a:pt x="137" y="212"/>
                    <a:pt x="140" y="212"/>
                  </a:cubicBezTo>
                  <a:close/>
                  <a:moveTo>
                    <a:pt x="556" y="212"/>
                  </a:moveTo>
                  <a:cubicBezTo>
                    <a:pt x="557" y="208"/>
                    <a:pt x="554" y="207"/>
                    <a:pt x="552" y="206"/>
                  </a:cubicBezTo>
                  <a:cubicBezTo>
                    <a:pt x="550" y="209"/>
                    <a:pt x="554" y="211"/>
                    <a:pt x="556" y="212"/>
                  </a:cubicBezTo>
                  <a:close/>
                  <a:moveTo>
                    <a:pt x="566" y="212"/>
                  </a:moveTo>
                  <a:cubicBezTo>
                    <a:pt x="569" y="212"/>
                    <a:pt x="570" y="215"/>
                    <a:pt x="572" y="217"/>
                  </a:cubicBezTo>
                  <a:cubicBezTo>
                    <a:pt x="572" y="214"/>
                    <a:pt x="572" y="212"/>
                    <a:pt x="574" y="210"/>
                  </a:cubicBezTo>
                  <a:cubicBezTo>
                    <a:pt x="571" y="209"/>
                    <a:pt x="570" y="207"/>
                    <a:pt x="567" y="206"/>
                  </a:cubicBezTo>
                  <a:cubicBezTo>
                    <a:pt x="567" y="209"/>
                    <a:pt x="565" y="209"/>
                    <a:pt x="566" y="212"/>
                  </a:cubicBezTo>
                  <a:close/>
                  <a:moveTo>
                    <a:pt x="476" y="212"/>
                  </a:moveTo>
                  <a:cubicBezTo>
                    <a:pt x="479" y="216"/>
                    <a:pt x="480" y="209"/>
                    <a:pt x="484" y="209"/>
                  </a:cubicBezTo>
                  <a:cubicBezTo>
                    <a:pt x="480" y="206"/>
                    <a:pt x="476" y="207"/>
                    <a:pt x="476" y="212"/>
                  </a:cubicBezTo>
                  <a:close/>
                  <a:moveTo>
                    <a:pt x="58" y="220"/>
                  </a:moveTo>
                  <a:cubicBezTo>
                    <a:pt x="62" y="223"/>
                    <a:pt x="67" y="229"/>
                    <a:pt x="72" y="230"/>
                  </a:cubicBezTo>
                  <a:cubicBezTo>
                    <a:pt x="66" y="223"/>
                    <a:pt x="66" y="209"/>
                    <a:pt x="54" y="207"/>
                  </a:cubicBezTo>
                  <a:cubicBezTo>
                    <a:pt x="55" y="212"/>
                    <a:pt x="57" y="216"/>
                    <a:pt x="58" y="220"/>
                  </a:cubicBezTo>
                  <a:close/>
                  <a:moveTo>
                    <a:pt x="351" y="207"/>
                  </a:moveTo>
                  <a:cubicBezTo>
                    <a:pt x="349" y="211"/>
                    <a:pt x="346" y="214"/>
                    <a:pt x="345" y="218"/>
                  </a:cubicBezTo>
                  <a:cubicBezTo>
                    <a:pt x="347" y="218"/>
                    <a:pt x="348" y="220"/>
                    <a:pt x="349" y="221"/>
                  </a:cubicBezTo>
                  <a:cubicBezTo>
                    <a:pt x="352" y="218"/>
                    <a:pt x="356" y="217"/>
                    <a:pt x="358" y="213"/>
                  </a:cubicBezTo>
                  <a:cubicBezTo>
                    <a:pt x="356" y="210"/>
                    <a:pt x="353" y="209"/>
                    <a:pt x="351" y="207"/>
                  </a:cubicBezTo>
                  <a:close/>
                  <a:moveTo>
                    <a:pt x="406" y="211"/>
                  </a:moveTo>
                  <a:cubicBezTo>
                    <a:pt x="413" y="213"/>
                    <a:pt x="417" y="218"/>
                    <a:pt x="423" y="220"/>
                  </a:cubicBezTo>
                  <a:cubicBezTo>
                    <a:pt x="423" y="218"/>
                    <a:pt x="422" y="217"/>
                    <a:pt x="421" y="215"/>
                  </a:cubicBezTo>
                  <a:cubicBezTo>
                    <a:pt x="414" y="216"/>
                    <a:pt x="411" y="202"/>
                    <a:pt x="406" y="211"/>
                  </a:cubicBezTo>
                  <a:close/>
                  <a:moveTo>
                    <a:pt x="628" y="215"/>
                  </a:moveTo>
                  <a:cubicBezTo>
                    <a:pt x="630" y="213"/>
                    <a:pt x="630" y="208"/>
                    <a:pt x="629" y="207"/>
                  </a:cubicBezTo>
                  <a:cubicBezTo>
                    <a:pt x="629" y="210"/>
                    <a:pt x="627" y="213"/>
                    <a:pt x="628" y="215"/>
                  </a:cubicBezTo>
                  <a:close/>
                  <a:moveTo>
                    <a:pt x="494" y="212"/>
                  </a:moveTo>
                  <a:cubicBezTo>
                    <a:pt x="493" y="210"/>
                    <a:pt x="490" y="209"/>
                    <a:pt x="488" y="208"/>
                  </a:cubicBezTo>
                  <a:cubicBezTo>
                    <a:pt x="490" y="210"/>
                    <a:pt x="492" y="211"/>
                    <a:pt x="494" y="212"/>
                  </a:cubicBezTo>
                  <a:close/>
                  <a:moveTo>
                    <a:pt x="527" y="215"/>
                  </a:moveTo>
                  <a:cubicBezTo>
                    <a:pt x="531" y="217"/>
                    <a:pt x="532" y="222"/>
                    <a:pt x="536" y="223"/>
                  </a:cubicBezTo>
                  <a:cubicBezTo>
                    <a:pt x="537" y="220"/>
                    <a:pt x="539" y="218"/>
                    <a:pt x="538" y="214"/>
                  </a:cubicBezTo>
                  <a:cubicBezTo>
                    <a:pt x="535" y="212"/>
                    <a:pt x="533" y="209"/>
                    <a:pt x="529" y="208"/>
                  </a:cubicBezTo>
                  <a:cubicBezTo>
                    <a:pt x="529" y="211"/>
                    <a:pt x="527" y="212"/>
                    <a:pt x="527" y="215"/>
                  </a:cubicBezTo>
                  <a:close/>
                  <a:moveTo>
                    <a:pt x="273" y="211"/>
                  </a:moveTo>
                  <a:cubicBezTo>
                    <a:pt x="277" y="214"/>
                    <a:pt x="280" y="216"/>
                    <a:pt x="284" y="218"/>
                  </a:cubicBezTo>
                  <a:cubicBezTo>
                    <a:pt x="286" y="217"/>
                    <a:pt x="288" y="216"/>
                    <a:pt x="289" y="214"/>
                  </a:cubicBezTo>
                  <a:cubicBezTo>
                    <a:pt x="286" y="212"/>
                    <a:pt x="283" y="210"/>
                    <a:pt x="280" y="209"/>
                  </a:cubicBezTo>
                  <a:cubicBezTo>
                    <a:pt x="280" y="213"/>
                    <a:pt x="276" y="209"/>
                    <a:pt x="273" y="211"/>
                  </a:cubicBezTo>
                  <a:close/>
                  <a:moveTo>
                    <a:pt x="385" y="217"/>
                  </a:moveTo>
                  <a:cubicBezTo>
                    <a:pt x="388" y="218"/>
                    <a:pt x="390" y="221"/>
                    <a:pt x="393" y="221"/>
                  </a:cubicBezTo>
                  <a:cubicBezTo>
                    <a:pt x="395" y="219"/>
                    <a:pt x="398" y="218"/>
                    <a:pt x="399" y="214"/>
                  </a:cubicBezTo>
                  <a:cubicBezTo>
                    <a:pt x="395" y="213"/>
                    <a:pt x="393" y="210"/>
                    <a:pt x="389" y="209"/>
                  </a:cubicBezTo>
                  <a:cubicBezTo>
                    <a:pt x="388" y="212"/>
                    <a:pt x="385" y="213"/>
                    <a:pt x="385" y="217"/>
                  </a:cubicBezTo>
                  <a:close/>
                  <a:moveTo>
                    <a:pt x="454" y="209"/>
                  </a:moveTo>
                  <a:cubicBezTo>
                    <a:pt x="451" y="212"/>
                    <a:pt x="448" y="214"/>
                    <a:pt x="446" y="218"/>
                  </a:cubicBezTo>
                  <a:cubicBezTo>
                    <a:pt x="451" y="220"/>
                    <a:pt x="454" y="225"/>
                    <a:pt x="459" y="225"/>
                  </a:cubicBezTo>
                  <a:cubicBezTo>
                    <a:pt x="457" y="220"/>
                    <a:pt x="460" y="210"/>
                    <a:pt x="454" y="209"/>
                  </a:cubicBezTo>
                  <a:close/>
                  <a:moveTo>
                    <a:pt x="233" y="214"/>
                  </a:moveTo>
                  <a:cubicBezTo>
                    <a:pt x="235" y="211"/>
                    <a:pt x="230" y="210"/>
                    <a:pt x="227" y="209"/>
                  </a:cubicBezTo>
                  <a:cubicBezTo>
                    <a:pt x="229" y="211"/>
                    <a:pt x="230" y="214"/>
                    <a:pt x="233" y="214"/>
                  </a:cubicBezTo>
                  <a:close/>
                  <a:moveTo>
                    <a:pt x="515" y="218"/>
                  </a:moveTo>
                  <a:cubicBezTo>
                    <a:pt x="515" y="213"/>
                    <a:pt x="510" y="213"/>
                    <a:pt x="509" y="209"/>
                  </a:cubicBezTo>
                  <a:cubicBezTo>
                    <a:pt x="505" y="214"/>
                    <a:pt x="511" y="219"/>
                    <a:pt x="515" y="218"/>
                  </a:cubicBezTo>
                  <a:close/>
                  <a:moveTo>
                    <a:pt x="180" y="216"/>
                  </a:moveTo>
                  <a:cubicBezTo>
                    <a:pt x="183" y="216"/>
                    <a:pt x="183" y="219"/>
                    <a:pt x="186" y="219"/>
                  </a:cubicBezTo>
                  <a:cubicBezTo>
                    <a:pt x="187" y="217"/>
                    <a:pt x="189" y="216"/>
                    <a:pt x="191" y="214"/>
                  </a:cubicBezTo>
                  <a:cubicBezTo>
                    <a:pt x="188" y="215"/>
                    <a:pt x="189" y="212"/>
                    <a:pt x="188" y="212"/>
                  </a:cubicBezTo>
                  <a:cubicBezTo>
                    <a:pt x="186" y="213"/>
                    <a:pt x="184" y="210"/>
                    <a:pt x="183" y="210"/>
                  </a:cubicBezTo>
                  <a:cubicBezTo>
                    <a:pt x="182" y="212"/>
                    <a:pt x="180" y="213"/>
                    <a:pt x="180" y="216"/>
                  </a:cubicBezTo>
                  <a:close/>
                  <a:moveTo>
                    <a:pt x="230" y="217"/>
                  </a:moveTo>
                  <a:cubicBezTo>
                    <a:pt x="225" y="215"/>
                    <a:pt x="224" y="210"/>
                    <a:pt x="220" y="210"/>
                  </a:cubicBezTo>
                  <a:cubicBezTo>
                    <a:pt x="222" y="213"/>
                    <a:pt x="226" y="218"/>
                    <a:pt x="230" y="217"/>
                  </a:cubicBezTo>
                  <a:close/>
                  <a:moveTo>
                    <a:pt x="649" y="219"/>
                  </a:moveTo>
                  <a:cubicBezTo>
                    <a:pt x="648" y="216"/>
                    <a:pt x="651" y="212"/>
                    <a:pt x="649" y="210"/>
                  </a:cubicBezTo>
                  <a:cubicBezTo>
                    <a:pt x="649" y="213"/>
                    <a:pt x="646" y="218"/>
                    <a:pt x="649" y="219"/>
                  </a:cubicBezTo>
                  <a:close/>
                  <a:moveTo>
                    <a:pt x="36" y="217"/>
                  </a:moveTo>
                  <a:cubicBezTo>
                    <a:pt x="38" y="215"/>
                    <a:pt x="38" y="212"/>
                    <a:pt x="36" y="210"/>
                  </a:cubicBezTo>
                  <a:cubicBezTo>
                    <a:pt x="36" y="212"/>
                    <a:pt x="35" y="215"/>
                    <a:pt x="36" y="217"/>
                  </a:cubicBezTo>
                  <a:close/>
                  <a:moveTo>
                    <a:pt x="145" y="215"/>
                  </a:moveTo>
                  <a:cubicBezTo>
                    <a:pt x="152" y="220"/>
                    <a:pt x="160" y="226"/>
                    <a:pt x="168" y="230"/>
                  </a:cubicBezTo>
                  <a:cubicBezTo>
                    <a:pt x="170" y="229"/>
                    <a:pt x="170" y="227"/>
                    <a:pt x="171" y="225"/>
                  </a:cubicBezTo>
                  <a:cubicBezTo>
                    <a:pt x="166" y="223"/>
                    <a:pt x="155" y="217"/>
                    <a:pt x="156" y="214"/>
                  </a:cubicBezTo>
                  <a:cubicBezTo>
                    <a:pt x="152" y="214"/>
                    <a:pt x="150" y="211"/>
                    <a:pt x="147" y="210"/>
                  </a:cubicBezTo>
                  <a:cubicBezTo>
                    <a:pt x="146" y="212"/>
                    <a:pt x="144" y="213"/>
                    <a:pt x="145" y="215"/>
                  </a:cubicBezTo>
                  <a:close/>
                  <a:moveTo>
                    <a:pt x="306" y="214"/>
                  </a:moveTo>
                  <a:cubicBezTo>
                    <a:pt x="309" y="217"/>
                    <a:pt x="313" y="219"/>
                    <a:pt x="318" y="220"/>
                  </a:cubicBezTo>
                  <a:cubicBezTo>
                    <a:pt x="319" y="216"/>
                    <a:pt x="308" y="206"/>
                    <a:pt x="306" y="214"/>
                  </a:cubicBezTo>
                  <a:close/>
                  <a:moveTo>
                    <a:pt x="99" y="217"/>
                  </a:moveTo>
                  <a:cubicBezTo>
                    <a:pt x="102" y="223"/>
                    <a:pt x="107" y="227"/>
                    <a:pt x="114" y="230"/>
                  </a:cubicBezTo>
                  <a:cubicBezTo>
                    <a:pt x="111" y="222"/>
                    <a:pt x="107" y="216"/>
                    <a:pt x="101" y="211"/>
                  </a:cubicBezTo>
                  <a:cubicBezTo>
                    <a:pt x="101" y="214"/>
                    <a:pt x="99" y="214"/>
                    <a:pt x="99" y="217"/>
                  </a:cubicBezTo>
                  <a:close/>
                  <a:moveTo>
                    <a:pt x="203" y="212"/>
                  </a:moveTo>
                  <a:cubicBezTo>
                    <a:pt x="209" y="216"/>
                    <a:pt x="215" y="221"/>
                    <a:pt x="224" y="224"/>
                  </a:cubicBezTo>
                  <a:cubicBezTo>
                    <a:pt x="223" y="223"/>
                    <a:pt x="225" y="222"/>
                    <a:pt x="224" y="221"/>
                  </a:cubicBezTo>
                  <a:cubicBezTo>
                    <a:pt x="221" y="219"/>
                    <a:pt x="209" y="212"/>
                    <a:pt x="203" y="212"/>
                  </a:cubicBezTo>
                  <a:close/>
                  <a:moveTo>
                    <a:pt x="481" y="216"/>
                  </a:moveTo>
                  <a:cubicBezTo>
                    <a:pt x="483" y="218"/>
                    <a:pt x="484" y="217"/>
                    <a:pt x="487" y="217"/>
                  </a:cubicBezTo>
                  <a:cubicBezTo>
                    <a:pt x="488" y="218"/>
                    <a:pt x="487" y="223"/>
                    <a:pt x="491" y="223"/>
                  </a:cubicBezTo>
                  <a:cubicBezTo>
                    <a:pt x="492" y="220"/>
                    <a:pt x="493" y="219"/>
                    <a:pt x="493" y="216"/>
                  </a:cubicBezTo>
                  <a:cubicBezTo>
                    <a:pt x="488" y="213"/>
                    <a:pt x="484" y="209"/>
                    <a:pt x="481" y="216"/>
                  </a:cubicBezTo>
                  <a:close/>
                  <a:moveTo>
                    <a:pt x="549" y="217"/>
                  </a:moveTo>
                  <a:cubicBezTo>
                    <a:pt x="552" y="218"/>
                    <a:pt x="553" y="222"/>
                    <a:pt x="557" y="223"/>
                  </a:cubicBezTo>
                  <a:cubicBezTo>
                    <a:pt x="557" y="218"/>
                    <a:pt x="554" y="214"/>
                    <a:pt x="550" y="212"/>
                  </a:cubicBezTo>
                  <a:cubicBezTo>
                    <a:pt x="550" y="214"/>
                    <a:pt x="549" y="215"/>
                    <a:pt x="549" y="217"/>
                  </a:cubicBezTo>
                  <a:close/>
                  <a:moveTo>
                    <a:pt x="575" y="218"/>
                  </a:moveTo>
                  <a:cubicBezTo>
                    <a:pt x="575" y="217"/>
                    <a:pt x="577" y="211"/>
                    <a:pt x="575" y="212"/>
                  </a:cubicBezTo>
                  <a:cubicBezTo>
                    <a:pt x="576" y="215"/>
                    <a:pt x="572" y="217"/>
                    <a:pt x="575" y="218"/>
                  </a:cubicBezTo>
                  <a:close/>
                  <a:moveTo>
                    <a:pt x="618" y="221"/>
                  </a:moveTo>
                  <a:cubicBezTo>
                    <a:pt x="619" y="219"/>
                    <a:pt x="621" y="214"/>
                    <a:pt x="619" y="212"/>
                  </a:cubicBezTo>
                  <a:cubicBezTo>
                    <a:pt x="620" y="215"/>
                    <a:pt x="617" y="219"/>
                    <a:pt x="618" y="221"/>
                  </a:cubicBezTo>
                  <a:close/>
                  <a:moveTo>
                    <a:pt x="251" y="218"/>
                  </a:moveTo>
                  <a:cubicBezTo>
                    <a:pt x="255" y="219"/>
                    <a:pt x="256" y="222"/>
                    <a:pt x="260" y="223"/>
                  </a:cubicBezTo>
                  <a:cubicBezTo>
                    <a:pt x="260" y="222"/>
                    <a:pt x="261" y="222"/>
                    <a:pt x="262" y="221"/>
                  </a:cubicBezTo>
                  <a:cubicBezTo>
                    <a:pt x="260" y="218"/>
                    <a:pt x="259" y="214"/>
                    <a:pt x="255" y="212"/>
                  </a:cubicBezTo>
                  <a:cubicBezTo>
                    <a:pt x="255" y="215"/>
                    <a:pt x="251" y="215"/>
                    <a:pt x="251" y="218"/>
                  </a:cubicBezTo>
                  <a:close/>
                  <a:moveTo>
                    <a:pt x="522" y="215"/>
                  </a:moveTo>
                  <a:cubicBezTo>
                    <a:pt x="522" y="213"/>
                    <a:pt x="521" y="213"/>
                    <a:pt x="520" y="212"/>
                  </a:cubicBezTo>
                  <a:cubicBezTo>
                    <a:pt x="519" y="214"/>
                    <a:pt x="520" y="215"/>
                    <a:pt x="522" y="215"/>
                  </a:cubicBezTo>
                  <a:close/>
                  <a:moveTo>
                    <a:pt x="132" y="215"/>
                  </a:moveTo>
                  <a:cubicBezTo>
                    <a:pt x="135" y="215"/>
                    <a:pt x="135" y="217"/>
                    <a:pt x="137" y="217"/>
                  </a:cubicBezTo>
                  <a:cubicBezTo>
                    <a:pt x="136" y="215"/>
                    <a:pt x="135" y="215"/>
                    <a:pt x="135" y="213"/>
                  </a:cubicBezTo>
                  <a:cubicBezTo>
                    <a:pt x="135" y="214"/>
                    <a:pt x="132" y="213"/>
                    <a:pt x="132" y="215"/>
                  </a:cubicBezTo>
                  <a:close/>
                  <a:moveTo>
                    <a:pt x="420" y="224"/>
                  </a:moveTo>
                  <a:cubicBezTo>
                    <a:pt x="417" y="218"/>
                    <a:pt x="410" y="216"/>
                    <a:pt x="404" y="213"/>
                  </a:cubicBezTo>
                  <a:cubicBezTo>
                    <a:pt x="408" y="218"/>
                    <a:pt x="414" y="221"/>
                    <a:pt x="420" y="224"/>
                  </a:cubicBezTo>
                  <a:close/>
                  <a:moveTo>
                    <a:pt x="43" y="220"/>
                  </a:moveTo>
                  <a:cubicBezTo>
                    <a:pt x="42" y="219"/>
                    <a:pt x="43" y="215"/>
                    <a:pt x="42" y="214"/>
                  </a:cubicBezTo>
                  <a:cubicBezTo>
                    <a:pt x="42" y="214"/>
                    <a:pt x="41" y="214"/>
                    <a:pt x="41" y="214"/>
                  </a:cubicBezTo>
                  <a:cubicBezTo>
                    <a:pt x="40" y="216"/>
                    <a:pt x="40" y="222"/>
                    <a:pt x="43" y="220"/>
                  </a:cubicBezTo>
                  <a:close/>
                  <a:moveTo>
                    <a:pt x="429" y="218"/>
                  </a:moveTo>
                  <a:cubicBezTo>
                    <a:pt x="431" y="221"/>
                    <a:pt x="433" y="222"/>
                    <a:pt x="436" y="223"/>
                  </a:cubicBezTo>
                  <a:cubicBezTo>
                    <a:pt x="436" y="219"/>
                    <a:pt x="435" y="215"/>
                    <a:pt x="431" y="214"/>
                  </a:cubicBezTo>
                  <a:cubicBezTo>
                    <a:pt x="431" y="216"/>
                    <a:pt x="429" y="216"/>
                    <a:pt x="429" y="218"/>
                  </a:cubicBezTo>
                  <a:close/>
                  <a:moveTo>
                    <a:pt x="475" y="218"/>
                  </a:moveTo>
                  <a:cubicBezTo>
                    <a:pt x="475" y="218"/>
                    <a:pt x="475" y="217"/>
                    <a:pt x="476" y="217"/>
                  </a:cubicBezTo>
                  <a:cubicBezTo>
                    <a:pt x="476" y="215"/>
                    <a:pt x="475" y="214"/>
                    <a:pt x="473" y="214"/>
                  </a:cubicBezTo>
                  <a:cubicBezTo>
                    <a:pt x="472" y="216"/>
                    <a:pt x="473" y="217"/>
                    <a:pt x="475" y="218"/>
                  </a:cubicBezTo>
                  <a:close/>
                  <a:moveTo>
                    <a:pt x="378" y="219"/>
                  </a:moveTo>
                  <a:cubicBezTo>
                    <a:pt x="376" y="218"/>
                    <a:pt x="378" y="217"/>
                    <a:pt x="377" y="215"/>
                  </a:cubicBezTo>
                  <a:cubicBezTo>
                    <a:pt x="375" y="216"/>
                    <a:pt x="374" y="215"/>
                    <a:pt x="374" y="215"/>
                  </a:cubicBezTo>
                  <a:cubicBezTo>
                    <a:pt x="374" y="217"/>
                    <a:pt x="376" y="221"/>
                    <a:pt x="378" y="219"/>
                  </a:cubicBezTo>
                  <a:close/>
                  <a:moveTo>
                    <a:pt x="83" y="238"/>
                  </a:moveTo>
                  <a:cubicBezTo>
                    <a:pt x="83" y="233"/>
                    <a:pt x="81" y="227"/>
                    <a:pt x="83" y="223"/>
                  </a:cubicBezTo>
                  <a:cubicBezTo>
                    <a:pt x="78" y="220"/>
                    <a:pt x="74" y="217"/>
                    <a:pt x="69" y="215"/>
                  </a:cubicBezTo>
                  <a:cubicBezTo>
                    <a:pt x="73" y="223"/>
                    <a:pt x="74" y="234"/>
                    <a:pt x="83" y="238"/>
                  </a:cubicBezTo>
                  <a:close/>
                  <a:moveTo>
                    <a:pt x="237" y="217"/>
                  </a:moveTo>
                  <a:cubicBezTo>
                    <a:pt x="236" y="217"/>
                    <a:pt x="236" y="217"/>
                    <a:pt x="236" y="217"/>
                  </a:cubicBezTo>
                  <a:cubicBezTo>
                    <a:pt x="235" y="218"/>
                    <a:pt x="237" y="218"/>
                    <a:pt x="239" y="218"/>
                  </a:cubicBezTo>
                  <a:cubicBezTo>
                    <a:pt x="238" y="217"/>
                    <a:pt x="240" y="217"/>
                    <a:pt x="239" y="215"/>
                  </a:cubicBezTo>
                  <a:cubicBezTo>
                    <a:pt x="237" y="214"/>
                    <a:pt x="238" y="217"/>
                    <a:pt x="237" y="217"/>
                  </a:cubicBezTo>
                  <a:close/>
                  <a:moveTo>
                    <a:pt x="462" y="221"/>
                  </a:moveTo>
                  <a:cubicBezTo>
                    <a:pt x="464" y="221"/>
                    <a:pt x="465" y="218"/>
                    <a:pt x="465" y="217"/>
                  </a:cubicBezTo>
                  <a:cubicBezTo>
                    <a:pt x="463" y="217"/>
                    <a:pt x="464" y="215"/>
                    <a:pt x="462" y="215"/>
                  </a:cubicBezTo>
                  <a:cubicBezTo>
                    <a:pt x="462" y="217"/>
                    <a:pt x="462" y="219"/>
                    <a:pt x="462" y="221"/>
                  </a:cubicBezTo>
                  <a:close/>
                  <a:moveTo>
                    <a:pt x="287" y="221"/>
                  </a:moveTo>
                  <a:cubicBezTo>
                    <a:pt x="290" y="221"/>
                    <a:pt x="293" y="218"/>
                    <a:pt x="292" y="216"/>
                  </a:cubicBezTo>
                  <a:cubicBezTo>
                    <a:pt x="291" y="218"/>
                    <a:pt x="288" y="219"/>
                    <a:pt x="287" y="221"/>
                  </a:cubicBezTo>
                  <a:close/>
                  <a:moveTo>
                    <a:pt x="363" y="217"/>
                  </a:moveTo>
                  <a:cubicBezTo>
                    <a:pt x="360" y="220"/>
                    <a:pt x="357" y="223"/>
                    <a:pt x="355" y="227"/>
                  </a:cubicBezTo>
                  <a:cubicBezTo>
                    <a:pt x="358" y="231"/>
                    <a:pt x="364" y="233"/>
                    <a:pt x="368" y="235"/>
                  </a:cubicBezTo>
                  <a:cubicBezTo>
                    <a:pt x="370" y="231"/>
                    <a:pt x="373" y="229"/>
                    <a:pt x="374" y="224"/>
                  </a:cubicBezTo>
                  <a:cubicBezTo>
                    <a:pt x="370" y="223"/>
                    <a:pt x="369" y="218"/>
                    <a:pt x="363" y="217"/>
                  </a:cubicBezTo>
                  <a:close/>
                  <a:moveTo>
                    <a:pt x="19" y="235"/>
                  </a:moveTo>
                  <a:cubicBezTo>
                    <a:pt x="19" y="228"/>
                    <a:pt x="22" y="220"/>
                    <a:pt x="19" y="217"/>
                  </a:cubicBezTo>
                  <a:cubicBezTo>
                    <a:pt x="19" y="223"/>
                    <a:pt x="14" y="232"/>
                    <a:pt x="19" y="235"/>
                  </a:cubicBezTo>
                  <a:close/>
                  <a:moveTo>
                    <a:pt x="315" y="224"/>
                  </a:moveTo>
                  <a:cubicBezTo>
                    <a:pt x="313" y="220"/>
                    <a:pt x="308" y="219"/>
                    <a:pt x="304" y="217"/>
                  </a:cubicBezTo>
                  <a:cubicBezTo>
                    <a:pt x="304" y="221"/>
                    <a:pt x="312" y="224"/>
                    <a:pt x="315" y="224"/>
                  </a:cubicBezTo>
                  <a:close/>
                  <a:moveTo>
                    <a:pt x="396" y="223"/>
                  </a:moveTo>
                  <a:cubicBezTo>
                    <a:pt x="397" y="224"/>
                    <a:pt x="398" y="225"/>
                    <a:pt x="400" y="226"/>
                  </a:cubicBezTo>
                  <a:cubicBezTo>
                    <a:pt x="402" y="224"/>
                    <a:pt x="402" y="219"/>
                    <a:pt x="400" y="217"/>
                  </a:cubicBezTo>
                  <a:cubicBezTo>
                    <a:pt x="399" y="219"/>
                    <a:pt x="397" y="221"/>
                    <a:pt x="396" y="223"/>
                  </a:cubicBezTo>
                  <a:close/>
                  <a:moveTo>
                    <a:pt x="538" y="227"/>
                  </a:moveTo>
                  <a:cubicBezTo>
                    <a:pt x="540" y="228"/>
                    <a:pt x="541" y="229"/>
                    <a:pt x="542" y="230"/>
                  </a:cubicBezTo>
                  <a:cubicBezTo>
                    <a:pt x="543" y="226"/>
                    <a:pt x="544" y="223"/>
                    <a:pt x="545" y="219"/>
                  </a:cubicBezTo>
                  <a:cubicBezTo>
                    <a:pt x="543" y="219"/>
                    <a:pt x="543" y="217"/>
                    <a:pt x="541" y="217"/>
                  </a:cubicBezTo>
                  <a:cubicBezTo>
                    <a:pt x="541" y="222"/>
                    <a:pt x="538" y="223"/>
                    <a:pt x="538" y="227"/>
                  </a:cubicBezTo>
                  <a:close/>
                  <a:moveTo>
                    <a:pt x="569" y="226"/>
                  </a:moveTo>
                  <a:cubicBezTo>
                    <a:pt x="566" y="223"/>
                    <a:pt x="566" y="220"/>
                    <a:pt x="564" y="217"/>
                  </a:cubicBezTo>
                  <a:cubicBezTo>
                    <a:pt x="561" y="221"/>
                    <a:pt x="566" y="227"/>
                    <a:pt x="569" y="226"/>
                  </a:cubicBezTo>
                  <a:close/>
                  <a:moveTo>
                    <a:pt x="481" y="222"/>
                  </a:moveTo>
                  <a:cubicBezTo>
                    <a:pt x="483" y="220"/>
                    <a:pt x="480" y="219"/>
                    <a:pt x="478" y="218"/>
                  </a:cubicBezTo>
                  <a:cubicBezTo>
                    <a:pt x="477" y="220"/>
                    <a:pt x="479" y="221"/>
                    <a:pt x="481" y="222"/>
                  </a:cubicBezTo>
                  <a:close/>
                  <a:moveTo>
                    <a:pt x="92" y="224"/>
                  </a:moveTo>
                  <a:cubicBezTo>
                    <a:pt x="92" y="220"/>
                    <a:pt x="90" y="219"/>
                    <a:pt x="88" y="218"/>
                  </a:cubicBezTo>
                  <a:cubicBezTo>
                    <a:pt x="89" y="220"/>
                    <a:pt x="88" y="224"/>
                    <a:pt x="92" y="224"/>
                  </a:cubicBezTo>
                  <a:close/>
                  <a:moveTo>
                    <a:pt x="166" y="237"/>
                  </a:moveTo>
                  <a:cubicBezTo>
                    <a:pt x="165" y="235"/>
                    <a:pt x="167" y="235"/>
                    <a:pt x="167" y="234"/>
                  </a:cubicBezTo>
                  <a:cubicBezTo>
                    <a:pt x="166" y="232"/>
                    <a:pt x="162" y="233"/>
                    <a:pt x="162" y="230"/>
                  </a:cubicBezTo>
                  <a:cubicBezTo>
                    <a:pt x="158" y="231"/>
                    <a:pt x="158" y="228"/>
                    <a:pt x="157" y="226"/>
                  </a:cubicBezTo>
                  <a:cubicBezTo>
                    <a:pt x="151" y="225"/>
                    <a:pt x="148" y="221"/>
                    <a:pt x="141" y="218"/>
                  </a:cubicBezTo>
                  <a:cubicBezTo>
                    <a:pt x="149" y="225"/>
                    <a:pt x="158" y="230"/>
                    <a:pt x="166" y="237"/>
                  </a:cubicBezTo>
                  <a:close/>
                  <a:moveTo>
                    <a:pt x="292" y="224"/>
                  </a:moveTo>
                  <a:cubicBezTo>
                    <a:pt x="292" y="226"/>
                    <a:pt x="293" y="227"/>
                    <a:pt x="295" y="227"/>
                  </a:cubicBezTo>
                  <a:cubicBezTo>
                    <a:pt x="296" y="224"/>
                    <a:pt x="298" y="222"/>
                    <a:pt x="299" y="219"/>
                  </a:cubicBezTo>
                  <a:cubicBezTo>
                    <a:pt x="295" y="218"/>
                    <a:pt x="293" y="222"/>
                    <a:pt x="292" y="224"/>
                  </a:cubicBezTo>
                  <a:close/>
                  <a:moveTo>
                    <a:pt x="517" y="222"/>
                  </a:moveTo>
                  <a:cubicBezTo>
                    <a:pt x="519" y="223"/>
                    <a:pt x="520" y="222"/>
                    <a:pt x="520" y="220"/>
                  </a:cubicBezTo>
                  <a:cubicBezTo>
                    <a:pt x="519" y="220"/>
                    <a:pt x="519" y="218"/>
                    <a:pt x="518" y="218"/>
                  </a:cubicBezTo>
                  <a:cubicBezTo>
                    <a:pt x="518" y="220"/>
                    <a:pt x="517" y="221"/>
                    <a:pt x="517" y="222"/>
                  </a:cubicBezTo>
                  <a:close/>
                  <a:moveTo>
                    <a:pt x="628" y="238"/>
                  </a:moveTo>
                  <a:cubicBezTo>
                    <a:pt x="628" y="231"/>
                    <a:pt x="634" y="224"/>
                    <a:pt x="631" y="218"/>
                  </a:cubicBezTo>
                  <a:cubicBezTo>
                    <a:pt x="630" y="225"/>
                    <a:pt x="626" y="232"/>
                    <a:pt x="628" y="238"/>
                  </a:cubicBezTo>
                  <a:close/>
                  <a:moveTo>
                    <a:pt x="278" y="224"/>
                  </a:moveTo>
                  <a:cubicBezTo>
                    <a:pt x="279" y="221"/>
                    <a:pt x="274" y="221"/>
                    <a:pt x="273" y="219"/>
                  </a:cubicBezTo>
                  <a:cubicBezTo>
                    <a:pt x="273" y="222"/>
                    <a:pt x="277" y="222"/>
                    <a:pt x="278" y="224"/>
                  </a:cubicBezTo>
                  <a:close/>
                  <a:moveTo>
                    <a:pt x="193" y="226"/>
                  </a:moveTo>
                  <a:cubicBezTo>
                    <a:pt x="198" y="229"/>
                    <a:pt x="201" y="234"/>
                    <a:pt x="208" y="235"/>
                  </a:cubicBezTo>
                  <a:cubicBezTo>
                    <a:pt x="208" y="235"/>
                    <a:pt x="208" y="234"/>
                    <a:pt x="209" y="234"/>
                  </a:cubicBezTo>
                  <a:cubicBezTo>
                    <a:pt x="206" y="227"/>
                    <a:pt x="197" y="213"/>
                    <a:pt x="193" y="226"/>
                  </a:cubicBezTo>
                  <a:close/>
                  <a:moveTo>
                    <a:pt x="611" y="237"/>
                  </a:moveTo>
                  <a:cubicBezTo>
                    <a:pt x="609" y="232"/>
                    <a:pt x="616" y="223"/>
                    <a:pt x="611" y="220"/>
                  </a:cubicBezTo>
                  <a:cubicBezTo>
                    <a:pt x="610" y="225"/>
                    <a:pt x="607" y="234"/>
                    <a:pt x="611" y="237"/>
                  </a:cubicBezTo>
                  <a:close/>
                  <a:moveTo>
                    <a:pt x="646" y="224"/>
                  </a:moveTo>
                  <a:cubicBezTo>
                    <a:pt x="648" y="224"/>
                    <a:pt x="649" y="220"/>
                    <a:pt x="648" y="220"/>
                  </a:cubicBezTo>
                  <a:cubicBezTo>
                    <a:pt x="648" y="221"/>
                    <a:pt x="647" y="222"/>
                    <a:pt x="646" y="224"/>
                  </a:cubicBezTo>
                  <a:close/>
                  <a:moveTo>
                    <a:pt x="495" y="226"/>
                  </a:moveTo>
                  <a:cubicBezTo>
                    <a:pt x="496" y="227"/>
                    <a:pt x="496" y="228"/>
                    <a:pt x="498" y="227"/>
                  </a:cubicBezTo>
                  <a:cubicBezTo>
                    <a:pt x="499" y="226"/>
                    <a:pt x="499" y="224"/>
                    <a:pt x="499" y="221"/>
                  </a:cubicBezTo>
                  <a:cubicBezTo>
                    <a:pt x="498" y="222"/>
                    <a:pt x="498" y="220"/>
                    <a:pt x="497" y="220"/>
                  </a:cubicBezTo>
                  <a:cubicBezTo>
                    <a:pt x="496" y="222"/>
                    <a:pt x="495" y="224"/>
                    <a:pt x="495" y="226"/>
                  </a:cubicBezTo>
                  <a:close/>
                  <a:moveTo>
                    <a:pt x="462" y="229"/>
                  </a:moveTo>
                  <a:cubicBezTo>
                    <a:pt x="466" y="227"/>
                    <a:pt x="468" y="225"/>
                    <a:pt x="470" y="221"/>
                  </a:cubicBezTo>
                  <a:cubicBezTo>
                    <a:pt x="466" y="220"/>
                    <a:pt x="463" y="225"/>
                    <a:pt x="462" y="229"/>
                  </a:cubicBezTo>
                  <a:close/>
                  <a:moveTo>
                    <a:pt x="56" y="227"/>
                  </a:moveTo>
                  <a:cubicBezTo>
                    <a:pt x="56" y="224"/>
                    <a:pt x="55" y="222"/>
                    <a:pt x="52" y="221"/>
                  </a:cubicBezTo>
                  <a:cubicBezTo>
                    <a:pt x="51" y="225"/>
                    <a:pt x="54" y="229"/>
                    <a:pt x="56" y="227"/>
                  </a:cubicBezTo>
                  <a:close/>
                  <a:moveTo>
                    <a:pt x="573" y="226"/>
                  </a:moveTo>
                  <a:cubicBezTo>
                    <a:pt x="574" y="226"/>
                    <a:pt x="574" y="221"/>
                    <a:pt x="572" y="221"/>
                  </a:cubicBezTo>
                  <a:cubicBezTo>
                    <a:pt x="572" y="222"/>
                    <a:pt x="570" y="226"/>
                    <a:pt x="573" y="226"/>
                  </a:cubicBezTo>
                  <a:close/>
                  <a:moveTo>
                    <a:pt x="244" y="225"/>
                  </a:moveTo>
                  <a:cubicBezTo>
                    <a:pt x="248" y="227"/>
                    <a:pt x="249" y="231"/>
                    <a:pt x="254" y="232"/>
                  </a:cubicBezTo>
                  <a:cubicBezTo>
                    <a:pt x="254" y="228"/>
                    <a:pt x="258" y="228"/>
                    <a:pt x="258" y="224"/>
                  </a:cubicBezTo>
                  <a:cubicBezTo>
                    <a:pt x="254" y="222"/>
                    <a:pt x="247" y="222"/>
                    <a:pt x="244" y="225"/>
                  </a:cubicBezTo>
                  <a:close/>
                  <a:moveTo>
                    <a:pt x="408" y="232"/>
                  </a:moveTo>
                  <a:cubicBezTo>
                    <a:pt x="410" y="232"/>
                    <a:pt x="411" y="235"/>
                    <a:pt x="414" y="235"/>
                  </a:cubicBezTo>
                  <a:cubicBezTo>
                    <a:pt x="415" y="232"/>
                    <a:pt x="417" y="231"/>
                    <a:pt x="417" y="228"/>
                  </a:cubicBezTo>
                  <a:cubicBezTo>
                    <a:pt x="416" y="225"/>
                    <a:pt x="413" y="223"/>
                    <a:pt x="410" y="222"/>
                  </a:cubicBezTo>
                  <a:cubicBezTo>
                    <a:pt x="409" y="227"/>
                    <a:pt x="406" y="226"/>
                    <a:pt x="408" y="232"/>
                  </a:cubicBezTo>
                  <a:close/>
                  <a:moveTo>
                    <a:pt x="433" y="227"/>
                  </a:moveTo>
                  <a:cubicBezTo>
                    <a:pt x="431" y="225"/>
                    <a:pt x="430" y="222"/>
                    <a:pt x="426" y="222"/>
                  </a:cubicBezTo>
                  <a:cubicBezTo>
                    <a:pt x="427" y="225"/>
                    <a:pt x="431" y="226"/>
                    <a:pt x="433" y="227"/>
                  </a:cubicBezTo>
                  <a:close/>
                  <a:moveTo>
                    <a:pt x="545" y="234"/>
                  </a:moveTo>
                  <a:cubicBezTo>
                    <a:pt x="547" y="235"/>
                    <a:pt x="550" y="239"/>
                    <a:pt x="552" y="238"/>
                  </a:cubicBezTo>
                  <a:cubicBezTo>
                    <a:pt x="551" y="235"/>
                    <a:pt x="555" y="233"/>
                    <a:pt x="555" y="231"/>
                  </a:cubicBezTo>
                  <a:cubicBezTo>
                    <a:pt x="555" y="226"/>
                    <a:pt x="551" y="224"/>
                    <a:pt x="547" y="222"/>
                  </a:cubicBezTo>
                  <a:cubicBezTo>
                    <a:pt x="547" y="225"/>
                    <a:pt x="545" y="229"/>
                    <a:pt x="545" y="234"/>
                  </a:cubicBezTo>
                  <a:close/>
                  <a:moveTo>
                    <a:pt x="274" y="227"/>
                  </a:moveTo>
                  <a:cubicBezTo>
                    <a:pt x="275" y="224"/>
                    <a:pt x="271" y="222"/>
                    <a:pt x="270" y="223"/>
                  </a:cubicBezTo>
                  <a:cubicBezTo>
                    <a:pt x="272" y="224"/>
                    <a:pt x="271" y="228"/>
                    <a:pt x="274" y="227"/>
                  </a:cubicBezTo>
                  <a:close/>
                  <a:moveTo>
                    <a:pt x="298" y="230"/>
                  </a:moveTo>
                  <a:cubicBezTo>
                    <a:pt x="301" y="232"/>
                    <a:pt x="303" y="234"/>
                    <a:pt x="306" y="235"/>
                  </a:cubicBezTo>
                  <a:cubicBezTo>
                    <a:pt x="307" y="232"/>
                    <a:pt x="311" y="231"/>
                    <a:pt x="312" y="227"/>
                  </a:cubicBezTo>
                  <a:cubicBezTo>
                    <a:pt x="306" y="223"/>
                    <a:pt x="300" y="221"/>
                    <a:pt x="298" y="230"/>
                  </a:cubicBezTo>
                  <a:close/>
                  <a:moveTo>
                    <a:pt x="120" y="229"/>
                  </a:moveTo>
                  <a:cubicBezTo>
                    <a:pt x="121" y="228"/>
                    <a:pt x="122" y="227"/>
                    <a:pt x="122" y="225"/>
                  </a:cubicBezTo>
                  <a:cubicBezTo>
                    <a:pt x="120" y="225"/>
                    <a:pt x="120" y="223"/>
                    <a:pt x="118" y="223"/>
                  </a:cubicBezTo>
                  <a:cubicBezTo>
                    <a:pt x="119" y="227"/>
                    <a:pt x="119" y="228"/>
                    <a:pt x="120" y="229"/>
                  </a:cubicBezTo>
                  <a:close/>
                  <a:moveTo>
                    <a:pt x="450" y="235"/>
                  </a:moveTo>
                  <a:cubicBezTo>
                    <a:pt x="451" y="234"/>
                    <a:pt x="451" y="234"/>
                    <a:pt x="452" y="234"/>
                  </a:cubicBezTo>
                  <a:cubicBezTo>
                    <a:pt x="449" y="229"/>
                    <a:pt x="446" y="225"/>
                    <a:pt x="441" y="223"/>
                  </a:cubicBezTo>
                  <a:cubicBezTo>
                    <a:pt x="441" y="230"/>
                    <a:pt x="447" y="232"/>
                    <a:pt x="450" y="235"/>
                  </a:cubicBezTo>
                  <a:close/>
                  <a:moveTo>
                    <a:pt x="486" y="224"/>
                  </a:moveTo>
                  <a:cubicBezTo>
                    <a:pt x="486" y="227"/>
                    <a:pt x="487" y="228"/>
                    <a:pt x="489" y="228"/>
                  </a:cubicBezTo>
                  <a:cubicBezTo>
                    <a:pt x="491" y="226"/>
                    <a:pt x="488" y="223"/>
                    <a:pt x="486" y="224"/>
                  </a:cubicBezTo>
                  <a:close/>
                  <a:moveTo>
                    <a:pt x="533" y="231"/>
                  </a:moveTo>
                  <a:cubicBezTo>
                    <a:pt x="533" y="231"/>
                    <a:pt x="533" y="230"/>
                    <a:pt x="533" y="229"/>
                  </a:cubicBezTo>
                  <a:cubicBezTo>
                    <a:pt x="530" y="228"/>
                    <a:pt x="528" y="225"/>
                    <a:pt x="524" y="223"/>
                  </a:cubicBezTo>
                  <a:cubicBezTo>
                    <a:pt x="524" y="227"/>
                    <a:pt x="530" y="232"/>
                    <a:pt x="533" y="231"/>
                  </a:cubicBezTo>
                  <a:close/>
                  <a:moveTo>
                    <a:pt x="44" y="232"/>
                  </a:moveTo>
                  <a:cubicBezTo>
                    <a:pt x="44" y="230"/>
                    <a:pt x="44" y="228"/>
                    <a:pt x="44" y="225"/>
                  </a:cubicBezTo>
                  <a:cubicBezTo>
                    <a:pt x="42" y="225"/>
                    <a:pt x="42" y="224"/>
                    <a:pt x="41" y="224"/>
                  </a:cubicBezTo>
                  <a:cubicBezTo>
                    <a:pt x="39" y="227"/>
                    <a:pt x="40" y="232"/>
                    <a:pt x="44" y="232"/>
                  </a:cubicBezTo>
                  <a:close/>
                  <a:moveTo>
                    <a:pt x="565" y="229"/>
                  </a:moveTo>
                  <a:cubicBezTo>
                    <a:pt x="565" y="227"/>
                    <a:pt x="562" y="226"/>
                    <a:pt x="561" y="224"/>
                  </a:cubicBezTo>
                  <a:cubicBezTo>
                    <a:pt x="561" y="225"/>
                    <a:pt x="560" y="225"/>
                    <a:pt x="560" y="226"/>
                  </a:cubicBezTo>
                  <a:cubicBezTo>
                    <a:pt x="562" y="227"/>
                    <a:pt x="564" y="228"/>
                    <a:pt x="565" y="229"/>
                  </a:cubicBezTo>
                  <a:close/>
                  <a:moveTo>
                    <a:pt x="578" y="239"/>
                  </a:moveTo>
                  <a:cubicBezTo>
                    <a:pt x="580" y="235"/>
                    <a:pt x="580" y="230"/>
                    <a:pt x="579" y="224"/>
                  </a:cubicBezTo>
                  <a:cubicBezTo>
                    <a:pt x="578" y="224"/>
                    <a:pt x="578" y="224"/>
                    <a:pt x="577" y="224"/>
                  </a:cubicBezTo>
                  <a:cubicBezTo>
                    <a:pt x="576" y="229"/>
                    <a:pt x="573" y="236"/>
                    <a:pt x="578" y="239"/>
                  </a:cubicBezTo>
                  <a:close/>
                  <a:moveTo>
                    <a:pt x="153" y="233"/>
                  </a:moveTo>
                  <a:cubicBezTo>
                    <a:pt x="149" y="230"/>
                    <a:pt x="144" y="228"/>
                    <a:pt x="140" y="224"/>
                  </a:cubicBezTo>
                  <a:cubicBezTo>
                    <a:pt x="142" y="230"/>
                    <a:pt x="149" y="232"/>
                    <a:pt x="153" y="233"/>
                  </a:cubicBezTo>
                  <a:close/>
                  <a:moveTo>
                    <a:pt x="229" y="227"/>
                  </a:moveTo>
                  <a:cubicBezTo>
                    <a:pt x="228" y="226"/>
                    <a:pt x="228" y="224"/>
                    <a:pt x="225" y="224"/>
                  </a:cubicBezTo>
                  <a:cubicBezTo>
                    <a:pt x="226" y="226"/>
                    <a:pt x="227" y="227"/>
                    <a:pt x="229" y="227"/>
                  </a:cubicBezTo>
                  <a:close/>
                  <a:moveTo>
                    <a:pt x="466" y="231"/>
                  </a:moveTo>
                  <a:cubicBezTo>
                    <a:pt x="469" y="233"/>
                    <a:pt x="472" y="236"/>
                    <a:pt x="476" y="238"/>
                  </a:cubicBezTo>
                  <a:cubicBezTo>
                    <a:pt x="477" y="235"/>
                    <a:pt x="478" y="233"/>
                    <a:pt x="478" y="230"/>
                  </a:cubicBezTo>
                  <a:cubicBezTo>
                    <a:pt x="475" y="223"/>
                    <a:pt x="469" y="225"/>
                    <a:pt x="466" y="231"/>
                  </a:cubicBezTo>
                  <a:close/>
                  <a:moveTo>
                    <a:pt x="591" y="265"/>
                  </a:moveTo>
                  <a:cubicBezTo>
                    <a:pt x="589" y="272"/>
                    <a:pt x="587" y="278"/>
                    <a:pt x="588" y="283"/>
                  </a:cubicBezTo>
                  <a:cubicBezTo>
                    <a:pt x="592" y="279"/>
                    <a:pt x="592" y="274"/>
                    <a:pt x="594" y="266"/>
                  </a:cubicBezTo>
                  <a:cubicBezTo>
                    <a:pt x="597" y="255"/>
                    <a:pt x="608" y="235"/>
                    <a:pt x="601" y="224"/>
                  </a:cubicBezTo>
                  <a:cubicBezTo>
                    <a:pt x="599" y="240"/>
                    <a:pt x="595" y="252"/>
                    <a:pt x="591" y="265"/>
                  </a:cubicBezTo>
                  <a:close/>
                  <a:moveTo>
                    <a:pt x="281" y="228"/>
                  </a:moveTo>
                  <a:cubicBezTo>
                    <a:pt x="281" y="228"/>
                    <a:pt x="281" y="228"/>
                    <a:pt x="281" y="228"/>
                  </a:cubicBezTo>
                  <a:moveTo>
                    <a:pt x="318" y="226"/>
                  </a:moveTo>
                  <a:cubicBezTo>
                    <a:pt x="318" y="230"/>
                    <a:pt x="326" y="231"/>
                    <a:pt x="329" y="234"/>
                  </a:cubicBezTo>
                  <a:cubicBezTo>
                    <a:pt x="330" y="234"/>
                    <a:pt x="330" y="233"/>
                    <a:pt x="330" y="232"/>
                  </a:cubicBezTo>
                  <a:cubicBezTo>
                    <a:pt x="327" y="230"/>
                    <a:pt x="322" y="226"/>
                    <a:pt x="318" y="226"/>
                  </a:cubicBezTo>
                  <a:close/>
                  <a:moveTo>
                    <a:pt x="455" y="230"/>
                  </a:moveTo>
                  <a:cubicBezTo>
                    <a:pt x="454" y="228"/>
                    <a:pt x="449" y="224"/>
                    <a:pt x="449" y="226"/>
                  </a:cubicBezTo>
                  <a:cubicBezTo>
                    <a:pt x="451" y="227"/>
                    <a:pt x="452" y="230"/>
                    <a:pt x="455" y="230"/>
                  </a:cubicBezTo>
                  <a:close/>
                  <a:moveTo>
                    <a:pt x="502" y="231"/>
                  </a:moveTo>
                  <a:cubicBezTo>
                    <a:pt x="504" y="232"/>
                    <a:pt x="505" y="235"/>
                    <a:pt x="509" y="235"/>
                  </a:cubicBezTo>
                  <a:cubicBezTo>
                    <a:pt x="511" y="230"/>
                    <a:pt x="506" y="227"/>
                    <a:pt x="503" y="225"/>
                  </a:cubicBezTo>
                  <a:cubicBezTo>
                    <a:pt x="503" y="227"/>
                    <a:pt x="502" y="229"/>
                    <a:pt x="502" y="231"/>
                  </a:cubicBezTo>
                  <a:close/>
                  <a:moveTo>
                    <a:pt x="431" y="231"/>
                  </a:moveTo>
                  <a:cubicBezTo>
                    <a:pt x="430" y="228"/>
                    <a:pt x="427" y="227"/>
                    <a:pt x="424" y="226"/>
                  </a:cubicBezTo>
                  <a:cubicBezTo>
                    <a:pt x="425" y="229"/>
                    <a:pt x="427" y="230"/>
                    <a:pt x="431" y="231"/>
                  </a:cubicBezTo>
                  <a:close/>
                  <a:moveTo>
                    <a:pt x="256" y="234"/>
                  </a:moveTo>
                  <a:cubicBezTo>
                    <a:pt x="258" y="235"/>
                    <a:pt x="260" y="237"/>
                    <a:pt x="263" y="238"/>
                  </a:cubicBezTo>
                  <a:cubicBezTo>
                    <a:pt x="264" y="235"/>
                    <a:pt x="268" y="234"/>
                    <a:pt x="269" y="231"/>
                  </a:cubicBezTo>
                  <a:cubicBezTo>
                    <a:pt x="267" y="228"/>
                    <a:pt x="264" y="227"/>
                    <a:pt x="261" y="226"/>
                  </a:cubicBezTo>
                  <a:cubicBezTo>
                    <a:pt x="260" y="229"/>
                    <a:pt x="257" y="231"/>
                    <a:pt x="256" y="234"/>
                  </a:cubicBezTo>
                  <a:close/>
                  <a:moveTo>
                    <a:pt x="76" y="240"/>
                  </a:moveTo>
                  <a:cubicBezTo>
                    <a:pt x="73" y="234"/>
                    <a:pt x="65" y="232"/>
                    <a:pt x="61" y="227"/>
                  </a:cubicBezTo>
                  <a:cubicBezTo>
                    <a:pt x="61" y="234"/>
                    <a:pt x="71" y="236"/>
                    <a:pt x="76" y="240"/>
                  </a:cubicBezTo>
                  <a:close/>
                  <a:moveTo>
                    <a:pt x="123" y="233"/>
                  </a:moveTo>
                  <a:cubicBezTo>
                    <a:pt x="125" y="234"/>
                    <a:pt x="126" y="230"/>
                    <a:pt x="128" y="231"/>
                  </a:cubicBezTo>
                  <a:cubicBezTo>
                    <a:pt x="128" y="229"/>
                    <a:pt x="128" y="227"/>
                    <a:pt x="126" y="227"/>
                  </a:cubicBezTo>
                  <a:cubicBezTo>
                    <a:pt x="126" y="230"/>
                    <a:pt x="122" y="230"/>
                    <a:pt x="123" y="233"/>
                  </a:cubicBezTo>
                  <a:close/>
                  <a:moveTo>
                    <a:pt x="225" y="231"/>
                  </a:moveTo>
                  <a:cubicBezTo>
                    <a:pt x="224" y="229"/>
                    <a:pt x="223" y="229"/>
                    <a:pt x="224" y="227"/>
                  </a:cubicBezTo>
                  <a:cubicBezTo>
                    <a:pt x="221" y="228"/>
                    <a:pt x="222" y="228"/>
                    <a:pt x="222" y="230"/>
                  </a:cubicBezTo>
                  <a:cubicBezTo>
                    <a:pt x="224" y="229"/>
                    <a:pt x="226" y="232"/>
                    <a:pt x="225" y="231"/>
                  </a:cubicBezTo>
                  <a:close/>
                  <a:moveTo>
                    <a:pt x="372" y="238"/>
                  </a:moveTo>
                  <a:cubicBezTo>
                    <a:pt x="374" y="238"/>
                    <a:pt x="375" y="240"/>
                    <a:pt x="378" y="240"/>
                  </a:cubicBezTo>
                  <a:cubicBezTo>
                    <a:pt x="379" y="237"/>
                    <a:pt x="382" y="236"/>
                    <a:pt x="383" y="233"/>
                  </a:cubicBezTo>
                  <a:cubicBezTo>
                    <a:pt x="381" y="231"/>
                    <a:pt x="380" y="229"/>
                    <a:pt x="377" y="228"/>
                  </a:cubicBezTo>
                  <a:cubicBezTo>
                    <a:pt x="376" y="232"/>
                    <a:pt x="373" y="234"/>
                    <a:pt x="372" y="238"/>
                  </a:cubicBezTo>
                  <a:close/>
                  <a:moveTo>
                    <a:pt x="394" y="231"/>
                  </a:moveTo>
                  <a:cubicBezTo>
                    <a:pt x="396" y="230"/>
                    <a:pt x="393" y="227"/>
                    <a:pt x="392" y="229"/>
                  </a:cubicBezTo>
                  <a:cubicBezTo>
                    <a:pt x="393" y="229"/>
                    <a:pt x="393" y="231"/>
                    <a:pt x="394" y="231"/>
                  </a:cubicBezTo>
                  <a:close/>
                  <a:moveTo>
                    <a:pt x="622" y="239"/>
                  </a:moveTo>
                  <a:cubicBezTo>
                    <a:pt x="622" y="235"/>
                    <a:pt x="625" y="232"/>
                    <a:pt x="623" y="228"/>
                  </a:cubicBezTo>
                  <a:cubicBezTo>
                    <a:pt x="624" y="232"/>
                    <a:pt x="620" y="235"/>
                    <a:pt x="622" y="239"/>
                  </a:cubicBezTo>
                  <a:close/>
                  <a:moveTo>
                    <a:pt x="286" y="232"/>
                  </a:moveTo>
                  <a:cubicBezTo>
                    <a:pt x="287" y="234"/>
                    <a:pt x="292" y="237"/>
                    <a:pt x="292" y="231"/>
                  </a:cubicBezTo>
                  <a:cubicBezTo>
                    <a:pt x="290" y="229"/>
                    <a:pt x="286" y="227"/>
                    <a:pt x="286" y="232"/>
                  </a:cubicBezTo>
                  <a:close/>
                  <a:moveTo>
                    <a:pt x="496" y="232"/>
                  </a:moveTo>
                  <a:cubicBezTo>
                    <a:pt x="496" y="230"/>
                    <a:pt x="495" y="229"/>
                    <a:pt x="493" y="229"/>
                  </a:cubicBezTo>
                  <a:cubicBezTo>
                    <a:pt x="493" y="232"/>
                    <a:pt x="495" y="234"/>
                    <a:pt x="496" y="232"/>
                  </a:cubicBezTo>
                  <a:close/>
                  <a:moveTo>
                    <a:pt x="93" y="237"/>
                  </a:moveTo>
                  <a:cubicBezTo>
                    <a:pt x="95" y="234"/>
                    <a:pt x="93" y="230"/>
                    <a:pt x="90" y="229"/>
                  </a:cubicBezTo>
                  <a:cubicBezTo>
                    <a:pt x="92" y="232"/>
                    <a:pt x="92" y="235"/>
                    <a:pt x="93" y="237"/>
                  </a:cubicBezTo>
                  <a:close/>
                  <a:moveTo>
                    <a:pt x="276" y="230"/>
                  </a:moveTo>
                  <a:cubicBezTo>
                    <a:pt x="276" y="232"/>
                    <a:pt x="277" y="232"/>
                    <a:pt x="279" y="232"/>
                  </a:cubicBezTo>
                  <a:cubicBezTo>
                    <a:pt x="279" y="230"/>
                    <a:pt x="277" y="229"/>
                    <a:pt x="276" y="230"/>
                  </a:cubicBezTo>
                  <a:close/>
                  <a:moveTo>
                    <a:pt x="309" y="238"/>
                  </a:moveTo>
                  <a:cubicBezTo>
                    <a:pt x="312" y="240"/>
                    <a:pt x="315" y="242"/>
                    <a:pt x="319" y="244"/>
                  </a:cubicBezTo>
                  <a:cubicBezTo>
                    <a:pt x="323" y="245"/>
                    <a:pt x="324" y="239"/>
                    <a:pt x="327" y="240"/>
                  </a:cubicBezTo>
                  <a:cubicBezTo>
                    <a:pt x="327" y="238"/>
                    <a:pt x="326" y="237"/>
                    <a:pt x="326" y="235"/>
                  </a:cubicBezTo>
                  <a:cubicBezTo>
                    <a:pt x="320" y="235"/>
                    <a:pt x="319" y="230"/>
                    <a:pt x="314" y="229"/>
                  </a:cubicBezTo>
                  <a:cubicBezTo>
                    <a:pt x="313" y="233"/>
                    <a:pt x="310" y="234"/>
                    <a:pt x="309" y="238"/>
                  </a:cubicBezTo>
                  <a:close/>
                  <a:moveTo>
                    <a:pt x="238" y="231"/>
                  </a:moveTo>
                  <a:cubicBezTo>
                    <a:pt x="240" y="235"/>
                    <a:pt x="244" y="237"/>
                    <a:pt x="248" y="239"/>
                  </a:cubicBezTo>
                  <a:cubicBezTo>
                    <a:pt x="248" y="238"/>
                    <a:pt x="250" y="238"/>
                    <a:pt x="250" y="236"/>
                  </a:cubicBezTo>
                  <a:cubicBezTo>
                    <a:pt x="247" y="233"/>
                    <a:pt x="242" y="228"/>
                    <a:pt x="238" y="231"/>
                  </a:cubicBezTo>
                  <a:close/>
                  <a:moveTo>
                    <a:pt x="487" y="234"/>
                  </a:moveTo>
                  <a:cubicBezTo>
                    <a:pt x="487" y="231"/>
                    <a:pt x="485" y="231"/>
                    <a:pt x="484" y="230"/>
                  </a:cubicBezTo>
                  <a:cubicBezTo>
                    <a:pt x="484" y="232"/>
                    <a:pt x="485" y="233"/>
                    <a:pt x="487" y="234"/>
                  </a:cubicBezTo>
                  <a:close/>
                  <a:moveTo>
                    <a:pt x="521" y="234"/>
                  </a:moveTo>
                  <a:cubicBezTo>
                    <a:pt x="523" y="237"/>
                    <a:pt x="527" y="238"/>
                    <a:pt x="530" y="241"/>
                  </a:cubicBezTo>
                  <a:cubicBezTo>
                    <a:pt x="530" y="240"/>
                    <a:pt x="531" y="238"/>
                    <a:pt x="531" y="237"/>
                  </a:cubicBezTo>
                  <a:cubicBezTo>
                    <a:pt x="528" y="234"/>
                    <a:pt x="525" y="232"/>
                    <a:pt x="522" y="230"/>
                  </a:cubicBezTo>
                  <a:cubicBezTo>
                    <a:pt x="522" y="232"/>
                    <a:pt x="521" y="232"/>
                    <a:pt x="521" y="234"/>
                  </a:cubicBezTo>
                  <a:close/>
                  <a:moveTo>
                    <a:pt x="131" y="231"/>
                  </a:moveTo>
                  <a:cubicBezTo>
                    <a:pt x="123" y="236"/>
                    <a:pt x="129" y="244"/>
                    <a:pt x="136" y="246"/>
                  </a:cubicBezTo>
                  <a:cubicBezTo>
                    <a:pt x="139" y="240"/>
                    <a:pt x="135" y="234"/>
                    <a:pt x="131" y="231"/>
                  </a:cubicBezTo>
                  <a:close/>
                  <a:moveTo>
                    <a:pt x="356" y="235"/>
                  </a:moveTo>
                  <a:cubicBezTo>
                    <a:pt x="354" y="233"/>
                    <a:pt x="353" y="231"/>
                    <a:pt x="351" y="231"/>
                  </a:cubicBezTo>
                  <a:cubicBezTo>
                    <a:pt x="350" y="234"/>
                    <a:pt x="357" y="235"/>
                    <a:pt x="356" y="235"/>
                  </a:cubicBezTo>
                  <a:close/>
                  <a:moveTo>
                    <a:pt x="417" y="238"/>
                  </a:moveTo>
                  <a:cubicBezTo>
                    <a:pt x="419" y="238"/>
                    <a:pt x="419" y="240"/>
                    <a:pt x="421" y="240"/>
                  </a:cubicBezTo>
                  <a:cubicBezTo>
                    <a:pt x="423" y="236"/>
                    <a:pt x="426" y="237"/>
                    <a:pt x="426" y="232"/>
                  </a:cubicBezTo>
                  <a:cubicBezTo>
                    <a:pt x="422" y="230"/>
                    <a:pt x="419" y="232"/>
                    <a:pt x="417" y="238"/>
                  </a:cubicBezTo>
                  <a:close/>
                  <a:moveTo>
                    <a:pt x="439" y="237"/>
                  </a:moveTo>
                  <a:cubicBezTo>
                    <a:pt x="438" y="233"/>
                    <a:pt x="436" y="232"/>
                    <a:pt x="433" y="231"/>
                  </a:cubicBezTo>
                  <a:cubicBezTo>
                    <a:pt x="433" y="235"/>
                    <a:pt x="436" y="236"/>
                    <a:pt x="439" y="237"/>
                  </a:cubicBezTo>
                  <a:close/>
                  <a:moveTo>
                    <a:pt x="62" y="241"/>
                  </a:moveTo>
                  <a:cubicBezTo>
                    <a:pt x="61" y="237"/>
                    <a:pt x="59" y="233"/>
                    <a:pt x="54" y="232"/>
                  </a:cubicBezTo>
                  <a:cubicBezTo>
                    <a:pt x="56" y="239"/>
                    <a:pt x="58" y="246"/>
                    <a:pt x="66" y="249"/>
                  </a:cubicBezTo>
                  <a:cubicBezTo>
                    <a:pt x="63" y="246"/>
                    <a:pt x="64" y="238"/>
                    <a:pt x="62" y="241"/>
                  </a:cubicBezTo>
                  <a:close/>
                  <a:moveTo>
                    <a:pt x="202" y="241"/>
                  </a:moveTo>
                  <a:cubicBezTo>
                    <a:pt x="202" y="238"/>
                    <a:pt x="196" y="232"/>
                    <a:pt x="193" y="232"/>
                  </a:cubicBezTo>
                  <a:cubicBezTo>
                    <a:pt x="196" y="235"/>
                    <a:pt x="198" y="239"/>
                    <a:pt x="202" y="241"/>
                  </a:cubicBezTo>
                  <a:close/>
                  <a:moveTo>
                    <a:pt x="231" y="234"/>
                  </a:moveTo>
                  <a:cubicBezTo>
                    <a:pt x="231" y="234"/>
                    <a:pt x="231" y="233"/>
                    <a:pt x="231" y="232"/>
                  </a:cubicBezTo>
                  <a:cubicBezTo>
                    <a:pt x="229" y="233"/>
                    <a:pt x="226" y="231"/>
                    <a:pt x="227" y="232"/>
                  </a:cubicBezTo>
                  <a:cubicBezTo>
                    <a:pt x="229" y="233"/>
                    <a:pt x="229" y="236"/>
                    <a:pt x="231" y="234"/>
                  </a:cubicBezTo>
                  <a:close/>
                  <a:moveTo>
                    <a:pt x="560" y="245"/>
                  </a:moveTo>
                  <a:cubicBezTo>
                    <a:pt x="562" y="243"/>
                    <a:pt x="564" y="239"/>
                    <a:pt x="565" y="236"/>
                  </a:cubicBezTo>
                  <a:cubicBezTo>
                    <a:pt x="564" y="235"/>
                    <a:pt x="563" y="233"/>
                    <a:pt x="561" y="232"/>
                  </a:cubicBezTo>
                  <a:cubicBezTo>
                    <a:pt x="560" y="235"/>
                    <a:pt x="560" y="243"/>
                    <a:pt x="560" y="245"/>
                  </a:cubicBezTo>
                  <a:close/>
                  <a:moveTo>
                    <a:pt x="341" y="235"/>
                  </a:moveTo>
                  <a:cubicBezTo>
                    <a:pt x="343" y="237"/>
                    <a:pt x="347" y="233"/>
                    <a:pt x="344" y="232"/>
                  </a:cubicBezTo>
                  <a:cubicBezTo>
                    <a:pt x="344" y="234"/>
                    <a:pt x="341" y="233"/>
                    <a:pt x="341" y="235"/>
                  </a:cubicBezTo>
                  <a:close/>
                  <a:moveTo>
                    <a:pt x="541" y="237"/>
                  </a:moveTo>
                  <a:cubicBezTo>
                    <a:pt x="540" y="235"/>
                    <a:pt x="539" y="233"/>
                    <a:pt x="536" y="233"/>
                  </a:cubicBezTo>
                  <a:cubicBezTo>
                    <a:pt x="536" y="236"/>
                    <a:pt x="539" y="236"/>
                    <a:pt x="541" y="237"/>
                  </a:cubicBezTo>
                  <a:close/>
                  <a:moveTo>
                    <a:pt x="179" y="237"/>
                  </a:moveTo>
                  <a:cubicBezTo>
                    <a:pt x="181" y="237"/>
                    <a:pt x="181" y="234"/>
                    <a:pt x="180" y="234"/>
                  </a:cubicBezTo>
                  <a:cubicBezTo>
                    <a:pt x="180" y="234"/>
                    <a:pt x="178" y="235"/>
                    <a:pt x="179" y="237"/>
                  </a:cubicBezTo>
                  <a:close/>
                  <a:moveTo>
                    <a:pt x="225" y="242"/>
                  </a:moveTo>
                  <a:cubicBezTo>
                    <a:pt x="224" y="237"/>
                    <a:pt x="219" y="234"/>
                    <a:pt x="216" y="234"/>
                  </a:cubicBezTo>
                  <a:cubicBezTo>
                    <a:pt x="218" y="237"/>
                    <a:pt x="220" y="243"/>
                    <a:pt x="225" y="242"/>
                  </a:cubicBezTo>
                  <a:close/>
                  <a:moveTo>
                    <a:pt x="403" y="237"/>
                  </a:moveTo>
                  <a:cubicBezTo>
                    <a:pt x="403" y="235"/>
                    <a:pt x="403" y="235"/>
                    <a:pt x="403" y="235"/>
                  </a:cubicBezTo>
                  <a:cubicBezTo>
                    <a:pt x="403" y="235"/>
                    <a:pt x="403" y="235"/>
                    <a:pt x="403" y="235"/>
                  </a:cubicBezTo>
                  <a:cubicBezTo>
                    <a:pt x="402" y="237"/>
                    <a:pt x="399" y="232"/>
                    <a:pt x="399" y="235"/>
                  </a:cubicBezTo>
                  <a:cubicBezTo>
                    <a:pt x="401" y="235"/>
                    <a:pt x="401" y="237"/>
                    <a:pt x="403" y="237"/>
                  </a:cubicBezTo>
                  <a:close/>
                  <a:moveTo>
                    <a:pt x="101" y="241"/>
                  </a:moveTo>
                  <a:cubicBezTo>
                    <a:pt x="101" y="238"/>
                    <a:pt x="100" y="235"/>
                    <a:pt x="97" y="234"/>
                  </a:cubicBezTo>
                  <a:cubicBezTo>
                    <a:pt x="97" y="238"/>
                    <a:pt x="98" y="241"/>
                    <a:pt x="101" y="241"/>
                  </a:cubicBezTo>
                  <a:close/>
                  <a:moveTo>
                    <a:pt x="142" y="240"/>
                  </a:moveTo>
                  <a:cubicBezTo>
                    <a:pt x="145" y="238"/>
                    <a:pt x="140" y="236"/>
                    <a:pt x="139" y="234"/>
                  </a:cubicBezTo>
                  <a:cubicBezTo>
                    <a:pt x="139" y="237"/>
                    <a:pt x="140" y="239"/>
                    <a:pt x="142" y="240"/>
                  </a:cubicBezTo>
                  <a:close/>
                  <a:moveTo>
                    <a:pt x="266" y="240"/>
                  </a:moveTo>
                  <a:cubicBezTo>
                    <a:pt x="268" y="241"/>
                    <a:pt x="268" y="242"/>
                    <a:pt x="270" y="242"/>
                  </a:cubicBezTo>
                  <a:cubicBezTo>
                    <a:pt x="270" y="238"/>
                    <a:pt x="275" y="240"/>
                    <a:pt x="274" y="235"/>
                  </a:cubicBezTo>
                  <a:cubicBezTo>
                    <a:pt x="273" y="235"/>
                    <a:pt x="273" y="235"/>
                    <a:pt x="273" y="234"/>
                  </a:cubicBezTo>
                  <a:cubicBezTo>
                    <a:pt x="270" y="236"/>
                    <a:pt x="267" y="237"/>
                    <a:pt x="266" y="240"/>
                  </a:cubicBezTo>
                  <a:close/>
                  <a:moveTo>
                    <a:pt x="293" y="239"/>
                  </a:moveTo>
                  <a:cubicBezTo>
                    <a:pt x="294" y="242"/>
                    <a:pt x="298" y="242"/>
                    <a:pt x="301" y="244"/>
                  </a:cubicBezTo>
                  <a:cubicBezTo>
                    <a:pt x="302" y="243"/>
                    <a:pt x="302" y="242"/>
                    <a:pt x="303" y="241"/>
                  </a:cubicBezTo>
                  <a:cubicBezTo>
                    <a:pt x="301" y="238"/>
                    <a:pt x="299" y="235"/>
                    <a:pt x="295" y="234"/>
                  </a:cubicBezTo>
                  <a:cubicBezTo>
                    <a:pt x="295" y="236"/>
                    <a:pt x="293" y="237"/>
                    <a:pt x="293" y="239"/>
                  </a:cubicBezTo>
                  <a:close/>
                  <a:moveTo>
                    <a:pt x="461" y="237"/>
                  </a:moveTo>
                  <a:cubicBezTo>
                    <a:pt x="465" y="240"/>
                    <a:pt x="467" y="245"/>
                    <a:pt x="472" y="248"/>
                  </a:cubicBezTo>
                  <a:cubicBezTo>
                    <a:pt x="472" y="246"/>
                    <a:pt x="473" y="245"/>
                    <a:pt x="473" y="243"/>
                  </a:cubicBezTo>
                  <a:cubicBezTo>
                    <a:pt x="470" y="239"/>
                    <a:pt x="466" y="236"/>
                    <a:pt x="462" y="234"/>
                  </a:cubicBezTo>
                  <a:cubicBezTo>
                    <a:pt x="462" y="235"/>
                    <a:pt x="461" y="236"/>
                    <a:pt x="461" y="237"/>
                  </a:cubicBezTo>
                  <a:close/>
                  <a:moveTo>
                    <a:pt x="480" y="240"/>
                  </a:moveTo>
                  <a:cubicBezTo>
                    <a:pt x="482" y="241"/>
                    <a:pt x="482" y="243"/>
                    <a:pt x="484" y="243"/>
                  </a:cubicBezTo>
                  <a:cubicBezTo>
                    <a:pt x="487" y="239"/>
                    <a:pt x="486" y="236"/>
                    <a:pt x="482" y="234"/>
                  </a:cubicBezTo>
                  <a:cubicBezTo>
                    <a:pt x="482" y="237"/>
                    <a:pt x="480" y="238"/>
                    <a:pt x="480" y="240"/>
                  </a:cubicBezTo>
                  <a:close/>
                  <a:moveTo>
                    <a:pt x="43" y="249"/>
                  </a:moveTo>
                  <a:cubicBezTo>
                    <a:pt x="42" y="245"/>
                    <a:pt x="43" y="242"/>
                    <a:pt x="44" y="238"/>
                  </a:cubicBezTo>
                  <a:cubicBezTo>
                    <a:pt x="43" y="237"/>
                    <a:pt x="42" y="235"/>
                    <a:pt x="40" y="235"/>
                  </a:cubicBezTo>
                  <a:cubicBezTo>
                    <a:pt x="40" y="238"/>
                    <a:pt x="37" y="247"/>
                    <a:pt x="43" y="249"/>
                  </a:cubicBezTo>
                  <a:close/>
                  <a:moveTo>
                    <a:pt x="507" y="240"/>
                  </a:moveTo>
                  <a:cubicBezTo>
                    <a:pt x="506" y="237"/>
                    <a:pt x="504" y="235"/>
                    <a:pt x="501" y="235"/>
                  </a:cubicBezTo>
                  <a:cubicBezTo>
                    <a:pt x="501" y="238"/>
                    <a:pt x="504" y="239"/>
                    <a:pt x="507" y="240"/>
                  </a:cubicBezTo>
                  <a:close/>
                  <a:moveTo>
                    <a:pt x="182" y="239"/>
                  </a:moveTo>
                  <a:cubicBezTo>
                    <a:pt x="187" y="240"/>
                    <a:pt x="191" y="249"/>
                    <a:pt x="196" y="244"/>
                  </a:cubicBezTo>
                  <a:cubicBezTo>
                    <a:pt x="192" y="241"/>
                    <a:pt x="188" y="239"/>
                    <a:pt x="184" y="235"/>
                  </a:cubicBezTo>
                  <a:cubicBezTo>
                    <a:pt x="184" y="237"/>
                    <a:pt x="182" y="238"/>
                    <a:pt x="182" y="239"/>
                  </a:cubicBezTo>
                  <a:close/>
                  <a:moveTo>
                    <a:pt x="346" y="238"/>
                  </a:moveTo>
                  <a:cubicBezTo>
                    <a:pt x="349" y="237"/>
                    <a:pt x="350" y="242"/>
                    <a:pt x="353" y="240"/>
                  </a:cubicBezTo>
                  <a:cubicBezTo>
                    <a:pt x="351" y="239"/>
                    <a:pt x="347" y="232"/>
                    <a:pt x="346" y="238"/>
                  </a:cubicBezTo>
                  <a:close/>
                  <a:moveTo>
                    <a:pt x="286" y="243"/>
                  </a:moveTo>
                  <a:cubicBezTo>
                    <a:pt x="286" y="242"/>
                    <a:pt x="287" y="241"/>
                    <a:pt x="287" y="240"/>
                  </a:cubicBezTo>
                  <a:cubicBezTo>
                    <a:pt x="285" y="238"/>
                    <a:pt x="282" y="237"/>
                    <a:pt x="280" y="236"/>
                  </a:cubicBezTo>
                  <a:cubicBezTo>
                    <a:pt x="281" y="239"/>
                    <a:pt x="284" y="241"/>
                    <a:pt x="286" y="243"/>
                  </a:cubicBezTo>
                  <a:close/>
                  <a:moveTo>
                    <a:pt x="381" y="241"/>
                  </a:moveTo>
                  <a:cubicBezTo>
                    <a:pt x="382" y="241"/>
                    <a:pt x="383" y="241"/>
                    <a:pt x="384" y="241"/>
                  </a:cubicBezTo>
                  <a:cubicBezTo>
                    <a:pt x="384" y="238"/>
                    <a:pt x="387" y="239"/>
                    <a:pt x="386" y="236"/>
                  </a:cubicBezTo>
                  <a:cubicBezTo>
                    <a:pt x="383" y="236"/>
                    <a:pt x="383" y="239"/>
                    <a:pt x="381" y="241"/>
                  </a:cubicBezTo>
                  <a:close/>
                  <a:moveTo>
                    <a:pt x="423" y="243"/>
                  </a:moveTo>
                  <a:cubicBezTo>
                    <a:pt x="428" y="244"/>
                    <a:pt x="431" y="248"/>
                    <a:pt x="436" y="250"/>
                  </a:cubicBezTo>
                  <a:cubicBezTo>
                    <a:pt x="438" y="248"/>
                    <a:pt x="440" y="247"/>
                    <a:pt x="440" y="244"/>
                  </a:cubicBezTo>
                  <a:cubicBezTo>
                    <a:pt x="437" y="240"/>
                    <a:pt x="434" y="238"/>
                    <a:pt x="429" y="236"/>
                  </a:cubicBezTo>
                  <a:cubicBezTo>
                    <a:pt x="427" y="238"/>
                    <a:pt x="424" y="239"/>
                    <a:pt x="423" y="243"/>
                  </a:cubicBezTo>
                  <a:close/>
                  <a:moveTo>
                    <a:pt x="490" y="237"/>
                  </a:moveTo>
                  <a:cubicBezTo>
                    <a:pt x="491" y="238"/>
                    <a:pt x="491" y="241"/>
                    <a:pt x="493" y="241"/>
                  </a:cubicBezTo>
                  <a:cubicBezTo>
                    <a:pt x="493" y="239"/>
                    <a:pt x="494" y="239"/>
                    <a:pt x="494" y="237"/>
                  </a:cubicBezTo>
                  <a:cubicBezTo>
                    <a:pt x="493" y="236"/>
                    <a:pt x="492" y="235"/>
                    <a:pt x="490" y="237"/>
                  </a:cubicBezTo>
                  <a:close/>
                  <a:moveTo>
                    <a:pt x="631" y="239"/>
                  </a:moveTo>
                  <a:cubicBezTo>
                    <a:pt x="634" y="240"/>
                    <a:pt x="634" y="236"/>
                    <a:pt x="632" y="236"/>
                  </a:cubicBezTo>
                  <a:cubicBezTo>
                    <a:pt x="632" y="238"/>
                    <a:pt x="631" y="238"/>
                    <a:pt x="631" y="239"/>
                  </a:cubicBezTo>
                  <a:close/>
                  <a:moveTo>
                    <a:pt x="242" y="246"/>
                  </a:moveTo>
                  <a:cubicBezTo>
                    <a:pt x="245" y="241"/>
                    <a:pt x="239" y="237"/>
                    <a:pt x="234" y="237"/>
                  </a:cubicBezTo>
                  <a:cubicBezTo>
                    <a:pt x="235" y="241"/>
                    <a:pt x="240" y="242"/>
                    <a:pt x="242" y="246"/>
                  </a:cubicBezTo>
                  <a:close/>
                  <a:moveTo>
                    <a:pt x="91" y="267"/>
                  </a:moveTo>
                  <a:cubicBezTo>
                    <a:pt x="88" y="261"/>
                    <a:pt x="86" y="253"/>
                    <a:pt x="82" y="248"/>
                  </a:cubicBezTo>
                  <a:cubicBezTo>
                    <a:pt x="76" y="245"/>
                    <a:pt x="70" y="241"/>
                    <a:pt x="64" y="237"/>
                  </a:cubicBezTo>
                  <a:cubicBezTo>
                    <a:pt x="69" y="251"/>
                    <a:pt x="79" y="262"/>
                    <a:pt x="91" y="267"/>
                  </a:cubicBezTo>
                  <a:close/>
                  <a:moveTo>
                    <a:pt x="564" y="248"/>
                  </a:moveTo>
                  <a:cubicBezTo>
                    <a:pt x="565" y="249"/>
                    <a:pt x="566" y="250"/>
                    <a:pt x="567" y="250"/>
                  </a:cubicBezTo>
                  <a:cubicBezTo>
                    <a:pt x="567" y="246"/>
                    <a:pt x="569" y="243"/>
                    <a:pt x="569" y="238"/>
                  </a:cubicBezTo>
                  <a:cubicBezTo>
                    <a:pt x="568" y="238"/>
                    <a:pt x="568" y="238"/>
                    <a:pt x="567" y="237"/>
                  </a:cubicBezTo>
                  <a:cubicBezTo>
                    <a:pt x="566" y="241"/>
                    <a:pt x="564" y="244"/>
                    <a:pt x="564" y="248"/>
                  </a:cubicBezTo>
                  <a:close/>
                  <a:moveTo>
                    <a:pt x="405" y="246"/>
                  </a:moveTo>
                  <a:cubicBezTo>
                    <a:pt x="407" y="241"/>
                    <a:pt x="400" y="240"/>
                    <a:pt x="398" y="238"/>
                  </a:cubicBezTo>
                  <a:cubicBezTo>
                    <a:pt x="399" y="242"/>
                    <a:pt x="401" y="245"/>
                    <a:pt x="405" y="246"/>
                  </a:cubicBezTo>
                  <a:close/>
                  <a:moveTo>
                    <a:pt x="250" y="241"/>
                  </a:moveTo>
                  <a:cubicBezTo>
                    <a:pt x="251" y="241"/>
                    <a:pt x="252" y="243"/>
                    <a:pt x="254" y="243"/>
                  </a:cubicBezTo>
                  <a:cubicBezTo>
                    <a:pt x="253" y="241"/>
                    <a:pt x="253" y="240"/>
                    <a:pt x="253" y="238"/>
                  </a:cubicBezTo>
                  <a:cubicBezTo>
                    <a:pt x="252" y="238"/>
                    <a:pt x="251" y="238"/>
                    <a:pt x="251" y="238"/>
                  </a:cubicBezTo>
                  <a:cubicBezTo>
                    <a:pt x="251" y="239"/>
                    <a:pt x="250" y="240"/>
                    <a:pt x="250" y="241"/>
                  </a:cubicBezTo>
                  <a:close/>
                  <a:moveTo>
                    <a:pt x="532" y="243"/>
                  </a:moveTo>
                  <a:cubicBezTo>
                    <a:pt x="534" y="244"/>
                    <a:pt x="534" y="246"/>
                    <a:pt x="537" y="246"/>
                  </a:cubicBezTo>
                  <a:cubicBezTo>
                    <a:pt x="537" y="244"/>
                    <a:pt x="538" y="244"/>
                    <a:pt x="538" y="242"/>
                  </a:cubicBezTo>
                  <a:cubicBezTo>
                    <a:pt x="537" y="241"/>
                    <a:pt x="536" y="239"/>
                    <a:pt x="533" y="239"/>
                  </a:cubicBezTo>
                  <a:cubicBezTo>
                    <a:pt x="534" y="241"/>
                    <a:pt x="533" y="242"/>
                    <a:pt x="532" y="243"/>
                  </a:cubicBezTo>
                  <a:close/>
                  <a:moveTo>
                    <a:pt x="119" y="250"/>
                  </a:moveTo>
                  <a:cubicBezTo>
                    <a:pt x="116" y="245"/>
                    <a:pt x="110" y="243"/>
                    <a:pt x="106" y="240"/>
                  </a:cubicBezTo>
                  <a:cubicBezTo>
                    <a:pt x="106" y="246"/>
                    <a:pt x="114" y="250"/>
                    <a:pt x="119" y="250"/>
                  </a:cubicBezTo>
                  <a:close/>
                  <a:moveTo>
                    <a:pt x="157" y="245"/>
                  </a:moveTo>
                  <a:cubicBezTo>
                    <a:pt x="153" y="244"/>
                    <a:pt x="152" y="241"/>
                    <a:pt x="149" y="240"/>
                  </a:cubicBezTo>
                  <a:cubicBezTo>
                    <a:pt x="151" y="242"/>
                    <a:pt x="154" y="249"/>
                    <a:pt x="157" y="245"/>
                  </a:cubicBezTo>
                  <a:close/>
                  <a:moveTo>
                    <a:pt x="172" y="243"/>
                  </a:moveTo>
                  <a:cubicBezTo>
                    <a:pt x="175" y="243"/>
                    <a:pt x="176" y="241"/>
                    <a:pt x="176" y="240"/>
                  </a:cubicBezTo>
                  <a:cubicBezTo>
                    <a:pt x="174" y="239"/>
                    <a:pt x="174" y="242"/>
                    <a:pt x="172" y="243"/>
                  </a:cubicBezTo>
                  <a:close/>
                  <a:moveTo>
                    <a:pt x="273" y="244"/>
                  </a:moveTo>
                  <a:cubicBezTo>
                    <a:pt x="276" y="246"/>
                    <a:pt x="278" y="249"/>
                    <a:pt x="282" y="249"/>
                  </a:cubicBezTo>
                  <a:cubicBezTo>
                    <a:pt x="284" y="243"/>
                    <a:pt x="275" y="236"/>
                    <a:pt x="273" y="244"/>
                  </a:cubicBezTo>
                  <a:close/>
                  <a:moveTo>
                    <a:pt x="518" y="244"/>
                  </a:moveTo>
                  <a:cubicBezTo>
                    <a:pt x="521" y="246"/>
                    <a:pt x="523" y="248"/>
                    <a:pt x="526" y="250"/>
                  </a:cubicBezTo>
                  <a:cubicBezTo>
                    <a:pt x="530" y="244"/>
                    <a:pt x="522" y="242"/>
                    <a:pt x="519" y="240"/>
                  </a:cubicBezTo>
                  <a:cubicBezTo>
                    <a:pt x="519" y="242"/>
                    <a:pt x="518" y="242"/>
                    <a:pt x="518" y="244"/>
                  </a:cubicBezTo>
                  <a:close/>
                  <a:moveTo>
                    <a:pt x="598" y="268"/>
                  </a:moveTo>
                  <a:cubicBezTo>
                    <a:pt x="598" y="270"/>
                    <a:pt x="598" y="270"/>
                    <a:pt x="600" y="268"/>
                  </a:cubicBezTo>
                  <a:cubicBezTo>
                    <a:pt x="599" y="265"/>
                    <a:pt x="601" y="264"/>
                    <a:pt x="603" y="262"/>
                  </a:cubicBezTo>
                  <a:cubicBezTo>
                    <a:pt x="604" y="257"/>
                    <a:pt x="604" y="253"/>
                    <a:pt x="607" y="249"/>
                  </a:cubicBezTo>
                  <a:cubicBezTo>
                    <a:pt x="606" y="246"/>
                    <a:pt x="607" y="243"/>
                    <a:pt x="606" y="240"/>
                  </a:cubicBezTo>
                  <a:cubicBezTo>
                    <a:pt x="603" y="247"/>
                    <a:pt x="601" y="258"/>
                    <a:pt x="598" y="268"/>
                  </a:cubicBezTo>
                  <a:close/>
                  <a:moveTo>
                    <a:pt x="621" y="277"/>
                  </a:moveTo>
                  <a:cubicBezTo>
                    <a:pt x="627" y="272"/>
                    <a:pt x="625" y="261"/>
                    <a:pt x="630" y="253"/>
                  </a:cubicBezTo>
                  <a:cubicBezTo>
                    <a:pt x="628" y="250"/>
                    <a:pt x="630" y="247"/>
                    <a:pt x="632" y="246"/>
                  </a:cubicBezTo>
                  <a:cubicBezTo>
                    <a:pt x="632" y="243"/>
                    <a:pt x="633" y="241"/>
                    <a:pt x="631" y="240"/>
                  </a:cubicBezTo>
                  <a:cubicBezTo>
                    <a:pt x="629" y="254"/>
                    <a:pt x="622" y="264"/>
                    <a:pt x="621" y="277"/>
                  </a:cubicBezTo>
                  <a:close/>
                  <a:moveTo>
                    <a:pt x="219" y="248"/>
                  </a:moveTo>
                  <a:cubicBezTo>
                    <a:pt x="220" y="244"/>
                    <a:pt x="213" y="240"/>
                    <a:pt x="211" y="241"/>
                  </a:cubicBezTo>
                  <a:cubicBezTo>
                    <a:pt x="214" y="243"/>
                    <a:pt x="215" y="246"/>
                    <a:pt x="219" y="248"/>
                  </a:cubicBezTo>
                  <a:close/>
                  <a:moveTo>
                    <a:pt x="386" y="246"/>
                  </a:moveTo>
                  <a:cubicBezTo>
                    <a:pt x="391" y="247"/>
                    <a:pt x="392" y="251"/>
                    <a:pt x="398" y="252"/>
                  </a:cubicBezTo>
                  <a:cubicBezTo>
                    <a:pt x="400" y="246"/>
                    <a:pt x="393" y="244"/>
                    <a:pt x="391" y="241"/>
                  </a:cubicBezTo>
                  <a:cubicBezTo>
                    <a:pt x="389" y="243"/>
                    <a:pt x="386" y="243"/>
                    <a:pt x="386" y="246"/>
                  </a:cubicBezTo>
                  <a:close/>
                  <a:moveTo>
                    <a:pt x="468" y="248"/>
                  </a:moveTo>
                  <a:cubicBezTo>
                    <a:pt x="465" y="246"/>
                    <a:pt x="464" y="242"/>
                    <a:pt x="459" y="241"/>
                  </a:cubicBezTo>
                  <a:cubicBezTo>
                    <a:pt x="461" y="244"/>
                    <a:pt x="465" y="248"/>
                    <a:pt x="468" y="248"/>
                  </a:cubicBezTo>
                  <a:close/>
                  <a:moveTo>
                    <a:pt x="46" y="252"/>
                  </a:moveTo>
                  <a:cubicBezTo>
                    <a:pt x="47" y="252"/>
                    <a:pt x="48" y="253"/>
                    <a:pt x="50" y="253"/>
                  </a:cubicBezTo>
                  <a:cubicBezTo>
                    <a:pt x="49" y="249"/>
                    <a:pt x="50" y="244"/>
                    <a:pt x="47" y="241"/>
                  </a:cubicBezTo>
                  <a:cubicBezTo>
                    <a:pt x="46" y="244"/>
                    <a:pt x="46" y="248"/>
                    <a:pt x="46" y="252"/>
                  </a:cubicBezTo>
                  <a:close/>
                  <a:moveTo>
                    <a:pt x="209" y="246"/>
                  </a:moveTo>
                  <a:cubicBezTo>
                    <a:pt x="208" y="244"/>
                    <a:pt x="207" y="242"/>
                    <a:pt x="205" y="241"/>
                  </a:cubicBezTo>
                  <a:cubicBezTo>
                    <a:pt x="204" y="244"/>
                    <a:pt x="208" y="245"/>
                    <a:pt x="209" y="246"/>
                  </a:cubicBezTo>
                  <a:close/>
                  <a:moveTo>
                    <a:pt x="303" y="245"/>
                  </a:moveTo>
                  <a:cubicBezTo>
                    <a:pt x="306" y="246"/>
                    <a:pt x="311" y="253"/>
                    <a:pt x="313" y="248"/>
                  </a:cubicBezTo>
                  <a:cubicBezTo>
                    <a:pt x="310" y="246"/>
                    <a:pt x="305" y="238"/>
                    <a:pt x="303" y="245"/>
                  </a:cubicBezTo>
                  <a:close/>
                  <a:moveTo>
                    <a:pt x="326" y="249"/>
                  </a:moveTo>
                  <a:cubicBezTo>
                    <a:pt x="328" y="250"/>
                    <a:pt x="329" y="251"/>
                    <a:pt x="330" y="252"/>
                  </a:cubicBezTo>
                  <a:cubicBezTo>
                    <a:pt x="333" y="249"/>
                    <a:pt x="334" y="246"/>
                    <a:pt x="337" y="243"/>
                  </a:cubicBezTo>
                  <a:cubicBezTo>
                    <a:pt x="333" y="240"/>
                    <a:pt x="326" y="246"/>
                    <a:pt x="326" y="249"/>
                  </a:cubicBezTo>
                  <a:close/>
                  <a:moveTo>
                    <a:pt x="488" y="246"/>
                  </a:moveTo>
                  <a:cubicBezTo>
                    <a:pt x="489" y="246"/>
                    <a:pt x="489" y="246"/>
                    <a:pt x="489" y="248"/>
                  </a:cubicBezTo>
                  <a:cubicBezTo>
                    <a:pt x="491" y="248"/>
                    <a:pt x="491" y="245"/>
                    <a:pt x="492" y="244"/>
                  </a:cubicBezTo>
                  <a:cubicBezTo>
                    <a:pt x="491" y="243"/>
                    <a:pt x="491" y="242"/>
                    <a:pt x="489" y="241"/>
                  </a:cubicBezTo>
                  <a:cubicBezTo>
                    <a:pt x="489" y="243"/>
                    <a:pt x="488" y="244"/>
                    <a:pt x="488" y="246"/>
                  </a:cubicBezTo>
                  <a:close/>
                  <a:moveTo>
                    <a:pt x="177" y="246"/>
                  </a:moveTo>
                  <a:cubicBezTo>
                    <a:pt x="181" y="249"/>
                    <a:pt x="188" y="255"/>
                    <a:pt x="191" y="249"/>
                  </a:cubicBezTo>
                  <a:cubicBezTo>
                    <a:pt x="187" y="247"/>
                    <a:pt x="180" y="238"/>
                    <a:pt x="177" y="246"/>
                  </a:cubicBezTo>
                  <a:close/>
                  <a:moveTo>
                    <a:pt x="502" y="251"/>
                  </a:moveTo>
                  <a:cubicBezTo>
                    <a:pt x="504" y="250"/>
                    <a:pt x="505" y="249"/>
                    <a:pt x="505" y="246"/>
                  </a:cubicBezTo>
                  <a:cubicBezTo>
                    <a:pt x="503" y="244"/>
                    <a:pt x="502" y="243"/>
                    <a:pt x="499" y="242"/>
                  </a:cubicBezTo>
                  <a:cubicBezTo>
                    <a:pt x="497" y="246"/>
                    <a:pt x="499" y="250"/>
                    <a:pt x="502" y="251"/>
                  </a:cubicBezTo>
                  <a:close/>
                  <a:moveTo>
                    <a:pt x="573" y="254"/>
                  </a:moveTo>
                  <a:cubicBezTo>
                    <a:pt x="575" y="252"/>
                    <a:pt x="576" y="243"/>
                    <a:pt x="573" y="242"/>
                  </a:cubicBezTo>
                  <a:cubicBezTo>
                    <a:pt x="572" y="245"/>
                    <a:pt x="568" y="252"/>
                    <a:pt x="573" y="254"/>
                  </a:cubicBezTo>
                  <a:close/>
                  <a:moveTo>
                    <a:pt x="149" y="252"/>
                  </a:moveTo>
                  <a:cubicBezTo>
                    <a:pt x="149" y="252"/>
                    <a:pt x="150" y="252"/>
                    <a:pt x="151" y="252"/>
                  </a:cubicBezTo>
                  <a:cubicBezTo>
                    <a:pt x="150" y="247"/>
                    <a:pt x="148" y="245"/>
                    <a:pt x="145" y="243"/>
                  </a:cubicBezTo>
                  <a:cubicBezTo>
                    <a:pt x="142" y="246"/>
                    <a:pt x="147" y="250"/>
                    <a:pt x="149" y="252"/>
                  </a:cubicBezTo>
                  <a:close/>
                  <a:moveTo>
                    <a:pt x="290" y="243"/>
                  </a:moveTo>
                  <a:cubicBezTo>
                    <a:pt x="287" y="246"/>
                    <a:pt x="291" y="250"/>
                    <a:pt x="293" y="252"/>
                  </a:cubicBezTo>
                  <a:cubicBezTo>
                    <a:pt x="295" y="251"/>
                    <a:pt x="297" y="250"/>
                    <a:pt x="297" y="248"/>
                  </a:cubicBezTo>
                  <a:cubicBezTo>
                    <a:pt x="294" y="248"/>
                    <a:pt x="294" y="244"/>
                    <a:pt x="290" y="243"/>
                  </a:cubicBezTo>
                  <a:close/>
                  <a:moveTo>
                    <a:pt x="57" y="258"/>
                  </a:moveTo>
                  <a:cubicBezTo>
                    <a:pt x="56" y="253"/>
                    <a:pt x="55" y="247"/>
                    <a:pt x="52" y="244"/>
                  </a:cubicBezTo>
                  <a:cubicBezTo>
                    <a:pt x="54" y="247"/>
                    <a:pt x="52" y="256"/>
                    <a:pt x="57" y="258"/>
                  </a:cubicBezTo>
                  <a:close/>
                  <a:moveTo>
                    <a:pt x="230" y="245"/>
                  </a:moveTo>
                  <a:cubicBezTo>
                    <a:pt x="231" y="248"/>
                    <a:pt x="236" y="250"/>
                    <a:pt x="239" y="250"/>
                  </a:cubicBezTo>
                  <a:cubicBezTo>
                    <a:pt x="237" y="247"/>
                    <a:pt x="233" y="244"/>
                    <a:pt x="230" y="245"/>
                  </a:cubicBezTo>
                  <a:close/>
                  <a:moveTo>
                    <a:pt x="332" y="254"/>
                  </a:moveTo>
                  <a:cubicBezTo>
                    <a:pt x="339" y="257"/>
                    <a:pt x="344" y="261"/>
                    <a:pt x="350" y="264"/>
                  </a:cubicBezTo>
                  <a:cubicBezTo>
                    <a:pt x="352" y="261"/>
                    <a:pt x="348" y="258"/>
                    <a:pt x="347" y="256"/>
                  </a:cubicBezTo>
                  <a:cubicBezTo>
                    <a:pt x="344" y="252"/>
                    <a:pt x="342" y="247"/>
                    <a:pt x="339" y="244"/>
                  </a:cubicBezTo>
                  <a:cubicBezTo>
                    <a:pt x="337" y="248"/>
                    <a:pt x="334" y="250"/>
                    <a:pt x="332" y="254"/>
                  </a:cubicBezTo>
                  <a:close/>
                  <a:moveTo>
                    <a:pt x="452" y="245"/>
                  </a:moveTo>
                  <a:cubicBezTo>
                    <a:pt x="452" y="247"/>
                    <a:pt x="453" y="247"/>
                    <a:pt x="454" y="247"/>
                  </a:cubicBezTo>
                  <a:cubicBezTo>
                    <a:pt x="455" y="245"/>
                    <a:pt x="454" y="244"/>
                    <a:pt x="453" y="244"/>
                  </a:cubicBezTo>
                  <a:cubicBezTo>
                    <a:pt x="453" y="245"/>
                    <a:pt x="453" y="245"/>
                    <a:pt x="452" y="245"/>
                  </a:cubicBezTo>
                  <a:close/>
                  <a:moveTo>
                    <a:pt x="540" y="249"/>
                  </a:moveTo>
                  <a:cubicBezTo>
                    <a:pt x="542" y="251"/>
                    <a:pt x="544" y="253"/>
                    <a:pt x="547" y="254"/>
                  </a:cubicBezTo>
                  <a:cubicBezTo>
                    <a:pt x="548" y="251"/>
                    <a:pt x="548" y="251"/>
                    <a:pt x="548" y="249"/>
                  </a:cubicBezTo>
                  <a:cubicBezTo>
                    <a:pt x="546" y="248"/>
                    <a:pt x="544" y="245"/>
                    <a:pt x="541" y="244"/>
                  </a:cubicBezTo>
                  <a:cubicBezTo>
                    <a:pt x="541" y="246"/>
                    <a:pt x="540" y="247"/>
                    <a:pt x="540" y="249"/>
                  </a:cubicBezTo>
                  <a:close/>
                  <a:moveTo>
                    <a:pt x="240" y="252"/>
                  </a:moveTo>
                  <a:cubicBezTo>
                    <a:pt x="242" y="253"/>
                    <a:pt x="243" y="254"/>
                    <a:pt x="245" y="254"/>
                  </a:cubicBezTo>
                  <a:cubicBezTo>
                    <a:pt x="245" y="251"/>
                    <a:pt x="249" y="252"/>
                    <a:pt x="248" y="249"/>
                  </a:cubicBezTo>
                  <a:cubicBezTo>
                    <a:pt x="247" y="248"/>
                    <a:pt x="247" y="246"/>
                    <a:pt x="245" y="246"/>
                  </a:cubicBezTo>
                  <a:cubicBezTo>
                    <a:pt x="244" y="248"/>
                    <a:pt x="241" y="250"/>
                    <a:pt x="240" y="252"/>
                  </a:cubicBezTo>
                  <a:close/>
                  <a:moveTo>
                    <a:pt x="359" y="250"/>
                  </a:moveTo>
                  <a:cubicBezTo>
                    <a:pt x="359" y="247"/>
                    <a:pt x="355" y="246"/>
                    <a:pt x="354" y="246"/>
                  </a:cubicBezTo>
                  <a:cubicBezTo>
                    <a:pt x="356" y="247"/>
                    <a:pt x="356" y="250"/>
                    <a:pt x="359" y="250"/>
                  </a:cubicBezTo>
                  <a:close/>
                  <a:moveTo>
                    <a:pt x="370" y="248"/>
                  </a:moveTo>
                  <a:cubicBezTo>
                    <a:pt x="368" y="248"/>
                    <a:pt x="366" y="247"/>
                    <a:pt x="368" y="246"/>
                  </a:cubicBezTo>
                  <a:cubicBezTo>
                    <a:pt x="363" y="246"/>
                    <a:pt x="370" y="252"/>
                    <a:pt x="370" y="248"/>
                  </a:cubicBezTo>
                  <a:close/>
                  <a:moveTo>
                    <a:pt x="476" y="252"/>
                  </a:moveTo>
                  <a:cubicBezTo>
                    <a:pt x="477" y="254"/>
                    <a:pt x="477" y="255"/>
                    <a:pt x="479" y="255"/>
                  </a:cubicBezTo>
                  <a:cubicBezTo>
                    <a:pt x="480" y="253"/>
                    <a:pt x="481" y="251"/>
                    <a:pt x="482" y="248"/>
                  </a:cubicBezTo>
                  <a:cubicBezTo>
                    <a:pt x="480" y="248"/>
                    <a:pt x="480" y="246"/>
                    <a:pt x="478" y="246"/>
                  </a:cubicBezTo>
                  <a:cubicBezTo>
                    <a:pt x="478" y="249"/>
                    <a:pt x="476" y="249"/>
                    <a:pt x="476" y="252"/>
                  </a:cubicBezTo>
                  <a:close/>
                  <a:moveTo>
                    <a:pt x="614" y="268"/>
                  </a:moveTo>
                  <a:cubicBezTo>
                    <a:pt x="615" y="261"/>
                    <a:pt x="621" y="251"/>
                    <a:pt x="618" y="246"/>
                  </a:cubicBezTo>
                  <a:cubicBezTo>
                    <a:pt x="617" y="253"/>
                    <a:pt x="611" y="259"/>
                    <a:pt x="614" y="268"/>
                  </a:cubicBezTo>
                  <a:close/>
                  <a:moveTo>
                    <a:pt x="139" y="248"/>
                  </a:moveTo>
                  <a:cubicBezTo>
                    <a:pt x="141" y="248"/>
                    <a:pt x="141" y="249"/>
                    <a:pt x="142" y="249"/>
                  </a:cubicBezTo>
                  <a:cubicBezTo>
                    <a:pt x="142" y="247"/>
                    <a:pt x="141" y="247"/>
                    <a:pt x="140" y="246"/>
                  </a:cubicBezTo>
                  <a:cubicBezTo>
                    <a:pt x="140" y="247"/>
                    <a:pt x="139" y="247"/>
                    <a:pt x="139" y="248"/>
                  </a:cubicBezTo>
                  <a:close/>
                  <a:moveTo>
                    <a:pt x="197" y="249"/>
                  </a:moveTo>
                  <a:cubicBezTo>
                    <a:pt x="203" y="251"/>
                    <a:pt x="205" y="255"/>
                    <a:pt x="210" y="256"/>
                  </a:cubicBezTo>
                  <a:cubicBezTo>
                    <a:pt x="208" y="253"/>
                    <a:pt x="201" y="244"/>
                    <a:pt x="197" y="249"/>
                  </a:cubicBezTo>
                  <a:close/>
                  <a:moveTo>
                    <a:pt x="278" y="258"/>
                  </a:moveTo>
                  <a:cubicBezTo>
                    <a:pt x="278" y="256"/>
                    <a:pt x="280" y="255"/>
                    <a:pt x="280" y="253"/>
                  </a:cubicBezTo>
                  <a:cubicBezTo>
                    <a:pt x="278" y="249"/>
                    <a:pt x="273" y="248"/>
                    <a:pt x="269" y="247"/>
                  </a:cubicBezTo>
                  <a:cubicBezTo>
                    <a:pt x="268" y="252"/>
                    <a:pt x="274" y="255"/>
                    <a:pt x="278" y="258"/>
                  </a:cubicBezTo>
                  <a:close/>
                  <a:moveTo>
                    <a:pt x="410" y="252"/>
                  </a:moveTo>
                  <a:cubicBezTo>
                    <a:pt x="413" y="252"/>
                    <a:pt x="413" y="250"/>
                    <a:pt x="413" y="248"/>
                  </a:cubicBezTo>
                  <a:cubicBezTo>
                    <a:pt x="412" y="246"/>
                    <a:pt x="409" y="250"/>
                    <a:pt x="410" y="252"/>
                  </a:cubicBezTo>
                  <a:close/>
                  <a:moveTo>
                    <a:pt x="525" y="254"/>
                  </a:moveTo>
                  <a:cubicBezTo>
                    <a:pt x="523" y="250"/>
                    <a:pt x="520" y="249"/>
                    <a:pt x="517" y="247"/>
                  </a:cubicBezTo>
                  <a:cubicBezTo>
                    <a:pt x="517" y="250"/>
                    <a:pt x="522" y="252"/>
                    <a:pt x="525" y="254"/>
                  </a:cubicBezTo>
                  <a:close/>
                  <a:moveTo>
                    <a:pt x="308" y="254"/>
                  </a:moveTo>
                  <a:cubicBezTo>
                    <a:pt x="308" y="253"/>
                    <a:pt x="309" y="253"/>
                    <a:pt x="309" y="252"/>
                  </a:cubicBezTo>
                  <a:cubicBezTo>
                    <a:pt x="307" y="251"/>
                    <a:pt x="303" y="247"/>
                    <a:pt x="301" y="248"/>
                  </a:cubicBezTo>
                  <a:cubicBezTo>
                    <a:pt x="303" y="250"/>
                    <a:pt x="304" y="254"/>
                    <a:pt x="308" y="254"/>
                  </a:cubicBezTo>
                  <a:close/>
                  <a:moveTo>
                    <a:pt x="534" y="255"/>
                  </a:moveTo>
                  <a:cubicBezTo>
                    <a:pt x="537" y="252"/>
                    <a:pt x="532" y="250"/>
                    <a:pt x="531" y="248"/>
                  </a:cubicBezTo>
                  <a:cubicBezTo>
                    <a:pt x="528" y="251"/>
                    <a:pt x="530" y="255"/>
                    <a:pt x="534" y="255"/>
                  </a:cubicBezTo>
                  <a:close/>
                  <a:moveTo>
                    <a:pt x="233" y="255"/>
                  </a:moveTo>
                  <a:cubicBezTo>
                    <a:pt x="235" y="255"/>
                    <a:pt x="236" y="254"/>
                    <a:pt x="236" y="252"/>
                  </a:cubicBezTo>
                  <a:cubicBezTo>
                    <a:pt x="233" y="251"/>
                    <a:pt x="231" y="250"/>
                    <a:pt x="228" y="249"/>
                  </a:cubicBezTo>
                  <a:cubicBezTo>
                    <a:pt x="229" y="251"/>
                    <a:pt x="231" y="253"/>
                    <a:pt x="233" y="255"/>
                  </a:cubicBezTo>
                  <a:close/>
                  <a:moveTo>
                    <a:pt x="459" y="252"/>
                  </a:moveTo>
                  <a:cubicBezTo>
                    <a:pt x="462" y="252"/>
                    <a:pt x="466" y="258"/>
                    <a:pt x="468" y="256"/>
                  </a:cubicBezTo>
                  <a:cubicBezTo>
                    <a:pt x="467" y="254"/>
                    <a:pt x="462" y="251"/>
                    <a:pt x="459" y="249"/>
                  </a:cubicBezTo>
                  <a:cubicBezTo>
                    <a:pt x="459" y="250"/>
                    <a:pt x="459" y="251"/>
                    <a:pt x="459" y="252"/>
                  </a:cubicBezTo>
                  <a:close/>
                  <a:moveTo>
                    <a:pt x="256" y="252"/>
                  </a:moveTo>
                  <a:cubicBezTo>
                    <a:pt x="258" y="252"/>
                    <a:pt x="259" y="252"/>
                    <a:pt x="259" y="251"/>
                  </a:cubicBezTo>
                  <a:cubicBezTo>
                    <a:pt x="257" y="251"/>
                    <a:pt x="257" y="249"/>
                    <a:pt x="255" y="249"/>
                  </a:cubicBezTo>
                  <a:cubicBezTo>
                    <a:pt x="255" y="251"/>
                    <a:pt x="257" y="251"/>
                    <a:pt x="256" y="252"/>
                  </a:cubicBezTo>
                  <a:close/>
                  <a:moveTo>
                    <a:pt x="448" y="260"/>
                  </a:moveTo>
                  <a:cubicBezTo>
                    <a:pt x="450" y="257"/>
                    <a:pt x="451" y="254"/>
                    <a:pt x="452" y="251"/>
                  </a:cubicBezTo>
                  <a:cubicBezTo>
                    <a:pt x="445" y="246"/>
                    <a:pt x="442" y="258"/>
                    <a:pt x="448" y="260"/>
                  </a:cubicBezTo>
                  <a:close/>
                  <a:moveTo>
                    <a:pt x="414" y="254"/>
                  </a:moveTo>
                  <a:cubicBezTo>
                    <a:pt x="416" y="256"/>
                    <a:pt x="419" y="257"/>
                    <a:pt x="421" y="254"/>
                  </a:cubicBezTo>
                  <a:cubicBezTo>
                    <a:pt x="420" y="250"/>
                    <a:pt x="415" y="249"/>
                    <a:pt x="414" y="254"/>
                  </a:cubicBezTo>
                  <a:close/>
                  <a:moveTo>
                    <a:pt x="501" y="255"/>
                  </a:moveTo>
                  <a:cubicBezTo>
                    <a:pt x="499" y="253"/>
                    <a:pt x="499" y="250"/>
                    <a:pt x="495" y="250"/>
                  </a:cubicBezTo>
                  <a:cubicBezTo>
                    <a:pt x="496" y="253"/>
                    <a:pt x="498" y="254"/>
                    <a:pt x="501" y="255"/>
                  </a:cubicBezTo>
                  <a:close/>
                  <a:moveTo>
                    <a:pt x="509" y="260"/>
                  </a:moveTo>
                  <a:cubicBezTo>
                    <a:pt x="509" y="257"/>
                    <a:pt x="509" y="256"/>
                    <a:pt x="512" y="255"/>
                  </a:cubicBezTo>
                  <a:cubicBezTo>
                    <a:pt x="510" y="254"/>
                    <a:pt x="512" y="250"/>
                    <a:pt x="509" y="250"/>
                  </a:cubicBezTo>
                  <a:cubicBezTo>
                    <a:pt x="509" y="253"/>
                    <a:pt x="505" y="258"/>
                    <a:pt x="509" y="260"/>
                  </a:cubicBezTo>
                  <a:close/>
                  <a:moveTo>
                    <a:pt x="580" y="293"/>
                  </a:moveTo>
                  <a:cubicBezTo>
                    <a:pt x="581" y="286"/>
                    <a:pt x="583" y="278"/>
                    <a:pt x="586" y="272"/>
                  </a:cubicBezTo>
                  <a:cubicBezTo>
                    <a:pt x="587" y="265"/>
                    <a:pt x="592" y="256"/>
                    <a:pt x="591" y="250"/>
                  </a:cubicBezTo>
                  <a:cubicBezTo>
                    <a:pt x="586" y="264"/>
                    <a:pt x="579" y="280"/>
                    <a:pt x="580" y="293"/>
                  </a:cubicBezTo>
                  <a:close/>
                  <a:moveTo>
                    <a:pt x="74" y="269"/>
                  </a:moveTo>
                  <a:cubicBezTo>
                    <a:pt x="74" y="267"/>
                    <a:pt x="77" y="268"/>
                    <a:pt x="78" y="267"/>
                  </a:cubicBezTo>
                  <a:cubicBezTo>
                    <a:pt x="74" y="261"/>
                    <a:pt x="67" y="254"/>
                    <a:pt x="60" y="252"/>
                  </a:cubicBezTo>
                  <a:cubicBezTo>
                    <a:pt x="61" y="261"/>
                    <a:pt x="67" y="266"/>
                    <a:pt x="74" y="269"/>
                  </a:cubicBezTo>
                  <a:close/>
                  <a:moveTo>
                    <a:pt x="127" y="254"/>
                  </a:moveTo>
                  <a:cubicBezTo>
                    <a:pt x="128" y="254"/>
                    <a:pt x="127" y="252"/>
                    <a:pt x="128" y="251"/>
                  </a:cubicBezTo>
                  <a:cubicBezTo>
                    <a:pt x="127" y="251"/>
                    <a:pt x="126" y="251"/>
                    <a:pt x="126" y="251"/>
                  </a:cubicBezTo>
                  <a:cubicBezTo>
                    <a:pt x="126" y="252"/>
                    <a:pt x="125" y="255"/>
                    <a:pt x="127" y="254"/>
                  </a:cubicBezTo>
                  <a:close/>
                  <a:moveTo>
                    <a:pt x="190" y="254"/>
                  </a:moveTo>
                  <a:cubicBezTo>
                    <a:pt x="196" y="255"/>
                    <a:pt x="199" y="260"/>
                    <a:pt x="205" y="261"/>
                  </a:cubicBezTo>
                  <a:cubicBezTo>
                    <a:pt x="205" y="260"/>
                    <a:pt x="207" y="260"/>
                    <a:pt x="207" y="258"/>
                  </a:cubicBezTo>
                  <a:cubicBezTo>
                    <a:pt x="202" y="257"/>
                    <a:pt x="195" y="247"/>
                    <a:pt x="190" y="254"/>
                  </a:cubicBezTo>
                  <a:close/>
                  <a:moveTo>
                    <a:pt x="485" y="263"/>
                  </a:moveTo>
                  <a:cubicBezTo>
                    <a:pt x="486" y="260"/>
                    <a:pt x="488" y="257"/>
                    <a:pt x="489" y="253"/>
                  </a:cubicBezTo>
                  <a:cubicBezTo>
                    <a:pt x="487" y="253"/>
                    <a:pt x="488" y="251"/>
                    <a:pt x="485" y="251"/>
                  </a:cubicBezTo>
                  <a:cubicBezTo>
                    <a:pt x="485" y="255"/>
                    <a:pt x="480" y="260"/>
                    <a:pt x="485" y="263"/>
                  </a:cubicBezTo>
                  <a:close/>
                  <a:moveTo>
                    <a:pt x="39" y="255"/>
                  </a:moveTo>
                  <a:cubicBezTo>
                    <a:pt x="41" y="257"/>
                    <a:pt x="40" y="262"/>
                    <a:pt x="42" y="263"/>
                  </a:cubicBezTo>
                  <a:cubicBezTo>
                    <a:pt x="41" y="259"/>
                    <a:pt x="45" y="254"/>
                    <a:pt x="41" y="252"/>
                  </a:cubicBezTo>
                  <a:cubicBezTo>
                    <a:pt x="41" y="254"/>
                    <a:pt x="40" y="254"/>
                    <a:pt x="39" y="255"/>
                  </a:cubicBezTo>
                  <a:close/>
                  <a:moveTo>
                    <a:pt x="121" y="259"/>
                  </a:moveTo>
                  <a:cubicBezTo>
                    <a:pt x="121" y="257"/>
                    <a:pt x="120" y="257"/>
                    <a:pt x="120" y="255"/>
                  </a:cubicBezTo>
                  <a:cubicBezTo>
                    <a:pt x="116" y="256"/>
                    <a:pt x="115" y="250"/>
                    <a:pt x="111" y="252"/>
                  </a:cubicBezTo>
                  <a:cubicBezTo>
                    <a:pt x="114" y="255"/>
                    <a:pt x="117" y="257"/>
                    <a:pt x="121" y="259"/>
                  </a:cubicBezTo>
                  <a:close/>
                  <a:moveTo>
                    <a:pt x="299" y="259"/>
                  </a:moveTo>
                  <a:cubicBezTo>
                    <a:pt x="301" y="259"/>
                    <a:pt x="301" y="258"/>
                    <a:pt x="303" y="258"/>
                  </a:cubicBezTo>
                  <a:cubicBezTo>
                    <a:pt x="302" y="256"/>
                    <a:pt x="302" y="256"/>
                    <a:pt x="303" y="254"/>
                  </a:cubicBezTo>
                  <a:cubicBezTo>
                    <a:pt x="299" y="254"/>
                    <a:pt x="300" y="251"/>
                    <a:pt x="296" y="252"/>
                  </a:cubicBezTo>
                  <a:cubicBezTo>
                    <a:pt x="294" y="256"/>
                    <a:pt x="298" y="256"/>
                    <a:pt x="299" y="259"/>
                  </a:cubicBezTo>
                  <a:close/>
                  <a:moveTo>
                    <a:pt x="362" y="252"/>
                  </a:moveTo>
                  <a:cubicBezTo>
                    <a:pt x="362" y="255"/>
                    <a:pt x="363" y="253"/>
                    <a:pt x="365" y="254"/>
                  </a:cubicBezTo>
                  <a:cubicBezTo>
                    <a:pt x="366" y="252"/>
                    <a:pt x="363" y="251"/>
                    <a:pt x="362" y="252"/>
                  </a:cubicBezTo>
                  <a:close/>
                  <a:moveTo>
                    <a:pt x="566" y="255"/>
                  </a:moveTo>
                  <a:cubicBezTo>
                    <a:pt x="566" y="253"/>
                    <a:pt x="564" y="252"/>
                    <a:pt x="562" y="252"/>
                  </a:cubicBezTo>
                  <a:cubicBezTo>
                    <a:pt x="562" y="254"/>
                    <a:pt x="564" y="256"/>
                    <a:pt x="566" y="255"/>
                  </a:cubicBezTo>
                  <a:close/>
                  <a:moveTo>
                    <a:pt x="248" y="256"/>
                  </a:moveTo>
                  <a:cubicBezTo>
                    <a:pt x="250" y="258"/>
                    <a:pt x="253" y="258"/>
                    <a:pt x="255" y="256"/>
                  </a:cubicBezTo>
                  <a:cubicBezTo>
                    <a:pt x="254" y="254"/>
                    <a:pt x="253" y="253"/>
                    <a:pt x="251" y="252"/>
                  </a:cubicBezTo>
                  <a:cubicBezTo>
                    <a:pt x="250" y="254"/>
                    <a:pt x="249" y="254"/>
                    <a:pt x="248" y="256"/>
                  </a:cubicBezTo>
                  <a:close/>
                  <a:moveTo>
                    <a:pt x="550" y="257"/>
                  </a:moveTo>
                  <a:cubicBezTo>
                    <a:pt x="552" y="258"/>
                    <a:pt x="552" y="260"/>
                    <a:pt x="554" y="260"/>
                  </a:cubicBezTo>
                  <a:cubicBezTo>
                    <a:pt x="554" y="258"/>
                    <a:pt x="554" y="256"/>
                    <a:pt x="555" y="254"/>
                  </a:cubicBezTo>
                  <a:cubicBezTo>
                    <a:pt x="553" y="254"/>
                    <a:pt x="554" y="252"/>
                    <a:pt x="552" y="252"/>
                  </a:cubicBezTo>
                  <a:cubicBezTo>
                    <a:pt x="551" y="254"/>
                    <a:pt x="550" y="255"/>
                    <a:pt x="550" y="257"/>
                  </a:cubicBezTo>
                  <a:close/>
                  <a:moveTo>
                    <a:pt x="169" y="253"/>
                  </a:moveTo>
                  <a:cubicBezTo>
                    <a:pt x="168" y="255"/>
                    <a:pt x="166" y="256"/>
                    <a:pt x="163" y="257"/>
                  </a:cubicBezTo>
                  <a:cubicBezTo>
                    <a:pt x="163" y="255"/>
                    <a:pt x="162" y="254"/>
                    <a:pt x="160" y="254"/>
                  </a:cubicBezTo>
                  <a:cubicBezTo>
                    <a:pt x="163" y="262"/>
                    <a:pt x="173" y="266"/>
                    <a:pt x="179" y="258"/>
                  </a:cubicBezTo>
                  <a:cubicBezTo>
                    <a:pt x="174" y="257"/>
                    <a:pt x="173" y="254"/>
                    <a:pt x="169" y="253"/>
                  </a:cubicBezTo>
                  <a:close/>
                  <a:moveTo>
                    <a:pt x="375" y="255"/>
                  </a:moveTo>
                  <a:cubicBezTo>
                    <a:pt x="382" y="257"/>
                    <a:pt x="388" y="267"/>
                    <a:pt x="395" y="265"/>
                  </a:cubicBezTo>
                  <a:cubicBezTo>
                    <a:pt x="390" y="259"/>
                    <a:pt x="383" y="256"/>
                    <a:pt x="376" y="253"/>
                  </a:cubicBezTo>
                  <a:cubicBezTo>
                    <a:pt x="376" y="254"/>
                    <a:pt x="374" y="254"/>
                    <a:pt x="375" y="255"/>
                  </a:cubicBezTo>
                  <a:close/>
                  <a:moveTo>
                    <a:pt x="261" y="256"/>
                  </a:moveTo>
                  <a:cubicBezTo>
                    <a:pt x="265" y="260"/>
                    <a:pt x="267" y="264"/>
                    <a:pt x="272" y="267"/>
                  </a:cubicBezTo>
                  <a:cubicBezTo>
                    <a:pt x="274" y="262"/>
                    <a:pt x="266" y="257"/>
                    <a:pt x="262" y="254"/>
                  </a:cubicBezTo>
                  <a:cubicBezTo>
                    <a:pt x="262" y="255"/>
                    <a:pt x="261" y="255"/>
                    <a:pt x="261" y="256"/>
                  </a:cubicBezTo>
                  <a:close/>
                  <a:moveTo>
                    <a:pt x="355" y="256"/>
                  </a:moveTo>
                  <a:cubicBezTo>
                    <a:pt x="355" y="255"/>
                    <a:pt x="356" y="255"/>
                    <a:pt x="356" y="254"/>
                  </a:cubicBezTo>
                  <a:cubicBezTo>
                    <a:pt x="356" y="254"/>
                    <a:pt x="353" y="253"/>
                    <a:pt x="353" y="254"/>
                  </a:cubicBezTo>
                  <a:cubicBezTo>
                    <a:pt x="354" y="254"/>
                    <a:pt x="353" y="256"/>
                    <a:pt x="355" y="256"/>
                  </a:cubicBezTo>
                  <a:close/>
                  <a:moveTo>
                    <a:pt x="631" y="266"/>
                  </a:moveTo>
                  <a:cubicBezTo>
                    <a:pt x="633" y="261"/>
                    <a:pt x="634" y="257"/>
                    <a:pt x="632" y="254"/>
                  </a:cubicBezTo>
                  <a:cubicBezTo>
                    <a:pt x="632" y="258"/>
                    <a:pt x="629" y="262"/>
                    <a:pt x="631" y="266"/>
                  </a:cubicBezTo>
                  <a:close/>
                  <a:moveTo>
                    <a:pt x="236" y="259"/>
                  </a:moveTo>
                  <a:cubicBezTo>
                    <a:pt x="239" y="259"/>
                    <a:pt x="241" y="258"/>
                    <a:pt x="242" y="255"/>
                  </a:cubicBezTo>
                  <a:cubicBezTo>
                    <a:pt x="239" y="253"/>
                    <a:pt x="236" y="256"/>
                    <a:pt x="236" y="259"/>
                  </a:cubicBezTo>
                  <a:close/>
                  <a:moveTo>
                    <a:pt x="406" y="257"/>
                  </a:moveTo>
                  <a:cubicBezTo>
                    <a:pt x="407" y="256"/>
                    <a:pt x="409" y="255"/>
                    <a:pt x="406" y="254"/>
                  </a:cubicBezTo>
                  <a:cubicBezTo>
                    <a:pt x="406" y="255"/>
                    <a:pt x="405" y="257"/>
                    <a:pt x="406" y="257"/>
                  </a:cubicBezTo>
                  <a:close/>
                  <a:moveTo>
                    <a:pt x="200" y="266"/>
                  </a:moveTo>
                  <a:cubicBezTo>
                    <a:pt x="200" y="265"/>
                    <a:pt x="202" y="265"/>
                    <a:pt x="203" y="264"/>
                  </a:cubicBezTo>
                  <a:cubicBezTo>
                    <a:pt x="200" y="259"/>
                    <a:pt x="192" y="259"/>
                    <a:pt x="188" y="255"/>
                  </a:cubicBezTo>
                  <a:cubicBezTo>
                    <a:pt x="192" y="259"/>
                    <a:pt x="196" y="262"/>
                    <a:pt x="200" y="266"/>
                  </a:cubicBezTo>
                  <a:close/>
                  <a:moveTo>
                    <a:pt x="285" y="263"/>
                  </a:moveTo>
                  <a:cubicBezTo>
                    <a:pt x="286" y="261"/>
                    <a:pt x="288" y="260"/>
                    <a:pt x="289" y="258"/>
                  </a:cubicBezTo>
                  <a:cubicBezTo>
                    <a:pt x="286" y="258"/>
                    <a:pt x="285" y="256"/>
                    <a:pt x="284" y="255"/>
                  </a:cubicBezTo>
                  <a:cubicBezTo>
                    <a:pt x="281" y="257"/>
                    <a:pt x="280" y="262"/>
                    <a:pt x="285" y="263"/>
                  </a:cubicBezTo>
                  <a:close/>
                  <a:moveTo>
                    <a:pt x="399" y="258"/>
                  </a:moveTo>
                  <a:cubicBezTo>
                    <a:pt x="400" y="256"/>
                    <a:pt x="395" y="254"/>
                    <a:pt x="393" y="255"/>
                  </a:cubicBezTo>
                  <a:cubicBezTo>
                    <a:pt x="395" y="256"/>
                    <a:pt x="396" y="258"/>
                    <a:pt x="399" y="258"/>
                  </a:cubicBezTo>
                  <a:close/>
                  <a:moveTo>
                    <a:pt x="110" y="258"/>
                  </a:moveTo>
                  <a:cubicBezTo>
                    <a:pt x="108" y="258"/>
                    <a:pt x="107" y="254"/>
                    <a:pt x="106" y="256"/>
                  </a:cubicBezTo>
                  <a:cubicBezTo>
                    <a:pt x="107" y="256"/>
                    <a:pt x="109" y="259"/>
                    <a:pt x="110" y="258"/>
                  </a:cubicBezTo>
                  <a:close/>
                  <a:moveTo>
                    <a:pt x="455" y="264"/>
                  </a:moveTo>
                  <a:cubicBezTo>
                    <a:pt x="457" y="266"/>
                    <a:pt x="460" y="271"/>
                    <a:pt x="463" y="269"/>
                  </a:cubicBezTo>
                  <a:cubicBezTo>
                    <a:pt x="462" y="267"/>
                    <a:pt x="466" y="264"/>
                    <a:pt x="466" y="259"/>
                  </a:cubicBezTo>
                  <a:cubicBezTo>
                    <a:pt x="461" y="260"/>
                    <a:pt x="461" y="256"/>
                    <a:pt x="457" y="255"/>
                  </a:cubicBezTo>
                  <a:cubicBezTo>
                    <a:pt x="457" y="258"/>
                    <a:pt x="455" y="260"/>
                    <a:pt x="455" y="264"/>
                  </a:cubicBezTo>
                  <a:close/>
                  <a:moveTo>
                    <a:pt x="516" y="268"/>
                  </a:moveTo>
                  <a:cubicBezTo>
                    <a:pt x="518" y="267"/>
                    <a:pt x="518" y="269"/>
                    <a:pt x="519" y="269"/>
                  </a:cubicBezTo>
                  <a:cubicBezTo>
                    <a:pt x="520" y="266"/>
                    <a:pt x="522" y="263"/>
                    <a:pt x="523" y="260"/>
                  </a:cubicBezTo>
                  <a:cubicBezTo>
                    <a:pt x="521" y="259"/>
                    <a:pt x="519" y="256"/>
                    <a:pt x="516" y="255"/>
                  </a:cubicBezTo>
                  <a:cubicBezTo>
                    <a:pt x="517" y="261"/>
                    <a:pt x="517" y="263"/>
                    <a:pt x="516" y="268"/>
                  </a:cubicBezTo>
                  <a:close/>
                  <a:moveTo>
                    <a:pt x="528" y="258"/>
                  </a:moveTo>
                  <a:cubicBezTo>
                    <a:pt x="530" y="258"/>
                    <a:pt x="532" y="260"/>
                    <a:pt x="533" y="259"/>
                  </a:cubicBezTo>
                  <a:cubicBezTo>
                    <a:pt x="531" y="258"/>
                    <a:pt x="531" y="255"/>
                    <a:pt x="528" y="255"/>
                  </a:cubicBezTo>
                  <a:cubicBezTo>
                    <a:pt x="528" y="256"/>
                    <a:pt x="528" y="257"/>
                    <a:pt x="528" y="258"/>
                  </a:cubicBezTo>
                  <a:close/>
                  <a:moveTo>
                    <a:pt x="46" y="266"/>
                  </a:moveTo>
                  <a:cubicBezTo>
                    <a:pt x="49" y="267"/>
                    <a:pt x="51" y="270"/>
                    <a:pt x="55" y="271"/>
                  </a:cubicBezTo>
                  <a:cubicBezTo>
                    <a:pt x="52" y="266"/>
                    <a:pt x="54" y="256"/>
                    <a:pt x="46" y="256"/>
                  </a:cubicBezTo>
                  <a:cubicBezTo>
                    <a:pt x="46" y="261"/>
                    <a:pt x="46" y="261"/>
                    <a:pt x="46" y="266"/>
                  </a:cubicBezTo>
                  <a:close/>
                  <a:moveTo>
                    <a:pt x="330" y="257"/>
                  </a:moveTo>
                  <a:cubicBezTo>
                    <a:pt x="333" y="262"/>
                    <a:pt x="339" y="265"/>
                    <a:pt x="344" y="268"/>
                  </a:cubicBezTo>
                  <a:cubicBezTo>
                    <a:pt x="344" y="266"/>
                    <a:pt x="346" y="267"/>
                    <a:pt x="346" y="265"/>
                  </a:cubicBezTo>
                  <a:cubicBezTo>
                    <a:pt x="340" y="263"/>
                    <a:pt x="335" y="257"/>
                    <a:pt x="330" y="257"/>
                  </a:cubicBezTo>
                  <a:close/>
                  <a:moveTo>
                    <a:pt x="492" y="257"/>
                  </a:moveTo>
                  <a:cubicBezTo>
                    <a:pt x="492" y="261"/>
                    <a:pt x="489" y="262"/>
                    <a:pt x="490" y="266"/>
                  </a:cubicBezTo>
                  <a:cubicBezTo>
                    <a:pt x="492" y="267"/>
                    <a:pt x="492" y="270"/>
                    <a:pt x="496" y="270"/>
                  </a:cubicBezTo>
                  <a:cubicBezTo>
                    <a:pt x="496" y="267"/>
                    <a:pt x="498" y="265"/>
                    <a:pt x="499" y="262"/>
                  </a:cubicBezTo>
                  <a:cubicBezTo>
                    <a:pt x="498" y="259"/>
                    <a:pt x="496" y="258"/>
                    <a:pt x="496" y="256"/>
                  </a:cubicBezTo>
                  <a:cubicBezTo>
                    <a:pt x="495" y="257"/>
                    <a:pt x="493" y="256"/>
                    <a:pt x="492" y="257"/>
                  </a:cubicBezTo>
                  <a:close/>
                  <a:moveTo>
                    <a:pt x="572" y="259"/>
                  </a:moveTo>
                  <a:cubicBezTo>
                    <a:pt x="572" y="257"/>
                    <a:pt x="570" y="256"/>
                    <a:pt x="569" y="256"/>
                  </a:cubicBezTo>
                  <a:cubicBezTo>
                    <a:pt x="569" y="258"/>
                    <a:pt x="570" y="259"/>
                    <a:pt x="572" y="259"/>
                  </a:cubicBezTo>
                  <a:close/>
                  <a:moveTo>
                    <a:pt x="537" y="258"/>
                  </a:moveTo>
                  <a:cubicBezTo>
                    <a:pt x="538" y="260"/>
                    <a:pt x="540" y="262"/>
                    <a:pt x="543" y="263"/>
                  </a:cubicBezTo>
                  <a:cubicBezTo>
                    <a:pt x="542" y="260"/>
                    <a:pt x="539" y="260"/>
                    <a:pt x="540" y="257"/>
                  </a:cubicBezTo>
                  <a:cubicBezTo>
                    <a:pt x="539" y="257"/>
                    <a:pt x="538" y="257"/>
                    <a:pt x="538" y="257"/>
                  </a:cubicBezTo>
                  <a:cubicBezTo>
                    <a:pt x="538" y="257"/>
                    <a:pt x="538" y="258"/>
                    <a:pt x="537" y="258"/>
                  </a:cubicBezTo>
                  <a:close/>
                  <a:moveTo>
                    <a:pt x="239" y="263"/>
                  </a:moveTo>
                  <a:cubicBezTo>
                    <a:pt x="242" y="264"/>
                    <a:pt x="242" y="267"/>
                    <a:pt x="245" y="266"/>
                  </a:cubicBezTo>
                  <a:cubicBezTo>
                    <a:pt x="246" y="264"/>
                    <a:pt x="247" y="262"/>
                    <a:pt x="250" y="261"/>
                  </a:cubicBezTo>
                  <a:cubicBezTo>
                    <a:pt x="247" y="255"/>
                    <a:pt x="242" y="259"/>
                    <a:pt x="239" y="263"/>
                  </a:cubicBezTo>
                  <a:close/>
                  <a:moveTo>
                    <a:pt x="409" y="260"/>
                  </a:moveTo>
                  <a:cubicBezTo>
                    <a:pt x="412" y="259"/>
                    <a:pt x="413" y="264"/>
                    <a:pt x="416" y="263"/>
                  </a:cubicBezTo>
                  <a:cubicBezTo>
                    <a:pt x="415" y="260"/>
                    <a:pt x="413" y="258"/>
                    <a:pt x="410" y="257"/>
                  </a:cubicBezTo>
                  <a:cubicBezTo>
                    <a:pt x="410" y="258"/>
                    <a:pt x="408" y="258"/>
                    <a:pt x="409" y="260"/>
                  </a:cubicBezTo>
                  <a:close/>
                  <a:moveTo>
                    <a:pt x="138" y="261"/>
                  </a:moveTo>
                  <a:cubicBezTo>
                    <a:pt x="139" y="259"/>
                    <a:pt x="137" y="258"/>
                    <a:pt x="135" y="258"/>
                  </a:cubicBezTo>
                  <a:cubicBezTo>
                    <a:pt x="135" y="260"/>
                    <a:pt x="136" y="261"/>
                    <a:pt x="138" y="261"/>
                  </a:cubicBezTo>
                  <a:close/>
                  <a:moveTo>
                    <a:pt x="312" y="262"/>
                  </a:moveTo>
                  <a:cubicBezTo>
                    <a:pt x="313" y="262"/>
                    <a:pt x="315" y="259"/>
                    <a:pt x="314" y="258"/>
                  </a:cubicBezTo>
                  <a:cubicBezTo>
                    <a:pt x="314" y="259"/>
                    <a:pt x="312" y="260"/>
                    <a:pt x="312" y="262"/>
                  </a:cubicBezTo>
                  <a:close/>
                  <a:moveTo>
                    <a:pt x="316" y="267"/>
                  </a:moveTo>
                  <a:cubicBezTo>
                    <a:pt x="320" y="266"/>
                    <a:pt x="320" y="262"/>
                    <a:pt x="323" y="260"/>
                  </a:cubicBezTo>
                  <a:cubicBezTo>
                    <a:pt x="322" y="260"/>
                    <a:pt x="322" y="258"/>
                    <a:pt x="320" y="258"/>
                  </a:cubicBezTo>
                  <a:cubicBezTo>
                    <a:pt x="319" y="261"/>
                    <a:pt x="315" y="263"/>
                    <a:pt x="316" y="267"/>
                  </a:cubicBezTo>
                  <a:close/>
                  <a:moveTo>
                    <a:pt x="369" y="259"/>
                  </a:moveTo>
                  <a:cubicBezTo>
                    <a:pt x="371" y="259"/>
                    <a:pt x="371" y="261"/>
                    <a:pt x="372" y="260"/>
                  </a:cubicBezTo>
                  <a:cubicBezTo>
                    <a:pt x="373" y="259"/>
                    <a:pt x="371" y="258"/>
                    <a:pt x="371" y="258"/>
                  </a:cubicBezTo>
                  <a:cubicBezTo>
                    <a:pt x="371" y="259"/>
                    <a:pt x="370" y="258"/>
                    <a:pt x="369" y="259"/>
                  </a:cubicBezTo>
                  <a:close/>
                  <a:moveTo>
                    <a:pt x="558" y="263"/>
                  </a:moveTo>
                  <a:cubicBezTo>
                    <a:pt x="559" y="263"/>
                    <a:pt x="560" y="265"/>
                    <a:pt x="562" y="265"/>
                  </a:cubicBezTo>
                  <a:cubicBezTo>
                    <a:pt x="564" y="262"/>
                    <a:pt x="562" y="259"/>
                    <a:pt x="560" y="258"/>
                  </a:cubicBezTo>
                  <a:cubicBezTo>
                    <a:pt x="559" y="260"/>
                    <a:pt x="558" y="261"/>
                    <a:pt x="558" y="263"/>
                  </a:cubicBezTo>
                  <a:close/>
                  <a:moveTo>
                    <a:pt x="256" y="261"/>
                  </a:moveTo>
                  <a:cubicBezTo>
                    <a:pt x="258" y="261"/>
                    <a:pt x="259" y="263"/>
                    <a:pt x="261" y="263"/>
                  </a:cubicBezTo>
                  <a:cubicBezTo>
                    <a:pt x="261" y="261"/>
                    <a:pt x="259" y="259"/>
                    <a:pt x="257" y="258"/>
                  </a:cubicBezTo>
                  <a:cubicBezTo>
                    <a:pt x="257" y="260"/>
                    <a:pt x="255" y="259"/>
                    <a:pt x="256" y="261"/>
                  </a:cubicBezTo>
                  <a:close/>
                  <a:moveTo>
                    <a:pt x="165" y="266"/>
                  </a:moveTo>
                  <a:cubicBezTo>
                    <a:pt x="162" y="264"/>
                    <a:pt x="160" y="260"/>
                    <a:pt x="155" y="259"/>
                  </a:cubicBezTo>
                  <a:cubicBezTo>
                    <a:pt x="157" y="262"/>
                    <a:pt x="162" y="266"/>
                    <a:pt x="165" y="266"/>
                  </a:cubicBezTo>
                  <a:close/>
                  <a:moveTo>
                    <a:pt x="303" y="260"/>
                  </a:moveTo>
                  <a:cubicBezTo>
                    <a:pt x="303" y="264"/>
                    <a:pt x="306" y="261"/>
                    <a:pt x="306" y="259"/>
                  </a:cubicBezTo>
                  <a:cubicBezTo>
                    <a:pt x="304" y="259"/>
                    <a:pt x="305" y="261"/>
                    <a:pt x="303" y="260"/>
                  </a:cubicBezTo>
                  <a:close/>
                  <a:moveTo>
                    <a:pt x="288" y="265"/>
                  </a:moveTo>
                  <a:cubicBezTo>
                    <a:pt x="289" y="265"/>
                    <a:pt x="289" y="266"/>
                    <a:pt x="290" y="266"/>
                  </a:cubicBezTo>
                  <a:cubicBezTo>
                    <a:pt x="293" y="267"/>
                    <a:pt x="292" y="264"/>
                    <a:pt x="295" y="264"/>
                  </a:cubicBezTo>
                  <a:cubicBezTo>
                    <a:pt x="294" y="257"/>
                    <a:pt x="288" y="260"/>
                    <a:pt x="288" y="265"/>
                  </a:cubicBezTo>
                  <a:close/>
                  <a:moveTo>
                    <a:pt x="476" y="263"/>
                  </a:moveTo>
                  <a:cubicBezTo>
                    <a:pt x="477" y="261"/>
                    <a:pt x="475" y="260"/>
                    <a:pt x="473" y="260"/>
                  </a:cubicBezTo>
                  <a:cubicBezTo>
                    <a:pt x="473" y="262"/>
                    <a:pt x="474" y="263"/>
                    <a:pt x="476" y="263"/>
                  </a:cubicBezTo>
                  <a:close/>
                  <a:moveTo>
                    <a:pt x="592" y="310"/>
                  </a:moveTo>
                  <a:cubicBezTo>
                    <a:pt x="597" y="309"/>
                    <a:pt x="594" y="300"/>
                    <a:pt x="599" y="296"/>
                  </a:cubicBezTo>
                  <a:cubicBezTo>
                    <a:pt x="598" y="292"/>
                    <a:pt x="600" y="291"/>
                    <a:pt x="601" y="288"/>
                  </a:cubicBezTo>
                  <a:cubicBezTo>
                    <a:pt x="601" y="277"/>
                    <a:pt x="610" y="271"/>
                    <a:pt x="608" y="260"/>
                  </a:cubicBezTo>
                  <a:cubicBezTo>
                    <a:pt x="601" y="274"/>
                    <a:pt x="596" y="295"/>
                    <a:pt x="592" y="310"/>
                  </a:cubicBezTo>
                  <a:close/>
                  <a:moveTo>
                    <a:pt x="223" y="262"/>
                  </a:moveTo>
                  <a:cubicBezTo>
                    <a:pt x="223" y="263"/>
                    <a:pt x="224" y="264"/>
                    <a:pt x="226" y="265"/>
                  </a:cubicBezTo>
                  <a:cubicBezTo>
                    <a:pt x="226" y="264"/>
                    <a:pt x="227" y="264"/>
                    <a:pt x="227" y="263"/>
                  </a:cubicBezTo>
                  <a:cubicBezTo>
                    <a:pt x="227" y="261"/>
                    <a:pt x="225" y="260"/>
                    <a:pt x="223" y="262"/>
                  </a:cubicBezTo>
                  <a:close/>
                  <a:moveTo>
                    <a:pt x="389" y="271"/>
                  </a:moveTo>
                  <a:cubicBezTo>
                    <a:pt x="390" y="271"/>
                    <a:pt x="390" y="270"/>
                    <a:pt x="391" y="270"/>
                  </a:cubicBezTo>
                  <a:cubicBezTo>
                    <a:pt x="388" y="265"/>
                    <a:pt x="381" y="262"/>
                    <a:pt x="377" y="261"/>
                  </a:cubicBezTo>
                  <a:cubicBezTo>
                    <a:pt x="380" y="266"/>
                    <a:pt x="385" y="269"/>
                    <a:pt x="389" y="271"/>
                  </a:cubicBezTo>
                  <a:close/>
                  <a:moveTo>
                    <a:pt x="448" y="263"/>
                  </a:moveTo>
                  <a:cubicBezTo>
                    <a:pt x="448" y="261"/>
                    <a:pt x="444" y="260"/>
                    <a:pt x="444" y="261"/>
                  </a:cubicBezTo>
                  <a:cubicBezTo>
                    <a:pt x="446" y="261"/>
                    <a:pt x="446" y="263"/>
                    <a:pt x="448" y="263"/>
                  </a:cubicBezTo>
                  <a:close/>
                  <a:moveTo>
                    <a:pt x="175" y="266"/>
                  </a:moveTo>
                  <a:cubicBezTo>
                    <a:pt x="181" y="268"/>
                    <a:pt x="191" y="280"/>
                    <a:pt x="195" y="270"/>
                  </a:cubicBezTo>
                  <a:cubicBezTo>
                    <a:pt x="189" y="266"/>
                    <a:pt x="182" y="256"/>
                    <a:pt x="175" y="266"/>
                  </a:cubicBezTo>
                  <a:close/>
                  <a:moveTo>
                    <a:pt x="319" y="271"/>
                  </a:moveTo>
                  <a:cubicBezTo>
                    <a:pt x="324" y="272"/>
                    <a:pt x="326" y="275"/>
                    <a:pt x="330" y="277"/>
                  </a:cubicBezTo>
                  <a:cubicBezTo>
                    <a:pt x="333" y="275"/>
                    <a:pt x="337" y="274"/>
                    <a:pt x="338" y="270"/>
                  </a:cubicBezTo>
                  <a:cubicBezTo>
                    <a:pt x="333" y="269"/>
                    <a:pt x="332" y="262"/>
                    <a:pt x="326" y="261"/>
                  </a:cubicBezTo>
                  <a:cubicBezTo>
                    <a:pt x="324" y="265"/>
                    <a:pt x="320" y="266"/>
                    <a:pt x="319" y="271"/>
                  </a:cubicBezTo>
                  <a:close/>
                  <a:moveTo>
                    <a:pt x="209" y="263"/>
                  </a:moveTo>
                  <a:cubicBezTo>
                    <a:pt x="211" y="264"/>
                    <a:pt x="212" y="266"/>
                    <a:pt x="214" y="266"/>
                  </a:cubicBezTo>
                  <a:cubicBezTo>
                    <a:pt x="214" y="264"/>
                    <a:pt x="216" y="265"/>
                    <a:pt x="216" y="263"/>
                  </a:cubicBezTo>
                  <a:cubicBezTo>
                    <a:pt x="214" y="262"/>
                    <a:pt x="211" y="261"/>
                    <a:pt x="209" y="263"/>
                  </a:cubicBezTo>
                  <a:close/>
                  <a:moveTo>
                    <a:pt x="361" y="267"/>
                  </a:moveTo>
                  <a:cubicBezTo>
                    <a:pt x="367" y="273"/>
                    <a:pt x="373" y="279"/>
                    <a:pt x="382" y="282"/>
                  </a:cubicBezTo>
                  <a:cubicBezTo>
                    <a:pt x="384" y="280"/>
                    <a:pt x="385" y="278"/>
                    <a:pt x="386" y="275"/>
                  </a:cubicBezTo>
                  <a:cubicBezTo>
                    <a:pt x="384" y="274"/>
                    <a:pt x="381" y="272"/>
                    <a:pt x="379" y="270"/>
                  </a:cubicBezTo>
                  <a:cubicBezTo>
                    <a:pt x="377" y="271"/>
                    <a:pt x="372" y="275"/>
                    <a:pt x="369" y="272"/>
                  </a:cubicBezTo>
                  <a:cubicBezTo>
                    <a:pt x="371" y="271"/>
                    <a:pt x="374" y="271"/>
                    <a:pt x="375" y="268"/>
                  </a:cubicBezTo>
                  <a:cubicBezTo>
                    <a:pt x="370" y="264"/>
                    <a:pt x="364" y="259"/>
                    <a:pt x="361" y="267"/>
                  </a:cubicBezTo>
                  <a:close/>
                  <a:moveTo>
                    <a:pt x="551" y="270"/>
                  </a:moveTo>
                  <a:cubicBezTo>
                    <a:pt x="552" y="267"/>
                    <a:pt x="552" y="265"/>
                    <a:pt x="552" y="263"/>
                  </a:cubicBezTo>
                  <a:cubicBezTo>
                    <a:pt x="551" y="265"/>
                    <a:pt x="550" y="262"/>
                    <a:pt x="550" y="262"/>
                  </a:cubicBezTo>
                  <a:cubicBezTo>
                    <a:pt x="549" y="262"/>
                    <a:pt x="549" y="262"/>
                    <a:pt x="548" y="262"/>
                  </a:cubicBezTo>
                  <a:cubicBezTo>
                    <a:pt x="549" y="264"/>
                    <a:pt x="548" y="267"/>
                    <a:pt x="551" y="270"/>
                  </a:cubicBezTo>
                  <a:close/>
                  <a:moveTo>
                    <a:pt x="64" y="278"/>
                  </a:moveTo>
                  <a:cubicBezTo>
                    <a:pt x="61" y="273"/>
                    <a:pt x="62" y="265"/>
                    <a:pt x="56" y="262"/>
                  </a:cubicBezTo>
                  <a:cubicBezTo>
                    <a:pt x="57" y="269"/>
                    <a:pt x="59" y="278"/>
                    <a:pt x="64" y="278"/>
                  </a:cubicBezTo>
                  <a:close/>
                  <a:moveTo>
                    <a:pt x="120" y="265"/>
                  </a:moveTo>
                  <a:cubicBezTo>
                    <a:pt x="120" y="264"/>
                    <a:pt x="120" y="263"/>
                    <a:pt x="120" y="262"/>
                  </a:cubicBezTo>
                  <a:cubicBezTo>
                    <a:pt x="119" y="262"/>
                    <a:pt x="119" y="262"/>
                    <a:pt x="118" y="262"/>
                  </a:cubicBezTo>
                  <a:cubicBezTo>
                    <a:pt x="118" y="264"/>
                    <a:pt x="119" y="265"/>
                    <a:pt x="120" y="265"/>
                  </a:cubicBezTo>
                  <a:close/>
                  <a:moveTo>
                    <a:pt x="253" y="262"/>
                  </a:moveTo>
                  <a:cubicBezTo>
                    <a:pt x="251" y="265"/>
                    <a:pt x="248" y="266"/>
                    <a:pt x="246" y="270"/>
                  </a:cubicBezTo>
                  <a:cubicBezTo>
                    <a:pt x="252" y="275"/>
                    <a:pt x="255" y="283"/>
                    <a:pt x="263" y="285"/>
                  </a:cubicBezTo>
                  <a:cubicBezTo>
                    <a:pt x="266" y="281"/>
                    <a:pt x="267" y="276"/>
                    <a:pt x="270" y="271"/>
                  </a:cubicBezTo>
                  <a:cubicBezTo>
                    <a:pt x="265" y="268"/>
                    <a:pt x="259" y="265"/>
                    <a:pt x="253" y="262"/>
                  </a:cubicBezTo>
                  <a:close/>
                  <a:moveTo>
                    <a:pt x="522" y="272"/>
                  </a:moveTo>
                  <a:cubicBezTo>
                    <a:pt x="524" y="273"/>
                    <a:pt x="526" y="274"/>
                    <a:pt x="527" y="275"/>
                  </a:cubicBezTo>
                  <a:cubicBezTo>
                    <a:pt x="529" y="273"/>
                    <a:pt x="529" y="271"/>
                    <a:pt x="531" y="270"/>
                  </a:cubicBezTo>
                  <a:cubicBezTo>
                    <a:pt x="531" y="265"/>
                    <a:pt x="529" y="263"/>
                    <a:pt x="525" y="262"/>
                  </a:cubicBezTo>
                  <a:cubicBezTo>
                    <a:pt x="524" y="266"/>
                    <a:pt x="523" y="268"/>
                    <a:pt x="522" y="272"/>
                  </a:cubicBezTo>
                  <a:close/>
                  <a:moveTo>
                    <a:pt x="567" y="263"/>
                  </a:moveTo>
                  <a:cubicBezTo>
                    <a:pt x="567" y="264"/>
                    <a:pt x="568" y="264"/>
                    <a:pt x="568" y="265"/>
                  </a:cubicBezTo>
                  <a:cubicBezTo>
                    <a:pt x="571" y="265"/>
                    <a:pt x="571" y="261"/>
                    <a:pt x="567" y="263"/>
                  </a:cubicBezTo>
                  <a:close/>
                  <a:moveTo>
                    <a:pt x="637" y="270"/>
                  </a:moveTo>
                  <a:cubicBezTo>
                    <a:pt x="637" y="267"/>
                    <a:pt x="641" y="264"/>
                    <a:pt x="639" y="262"/>
                  </a:cubicBezTo>
                  <a:cubicBezTo>
                    <a:pt x="639" y="265"/>
                    <a:pt x="636" y="268"/>
                    <a:pt x="637" y="270"/>
                  </a:cubicBezTo>
                  <a:close/>
                  <a:moveTo>
                    <a:pt x="409" y="266"/>
                  </a:moveTo>
                  <a:cubicBezTo>
                    <a:pt x="410" y="267"/>
                    <a:pt x="411" y="266"/>
                    <a:pt x="412" y="266"/>
                  </a:cubicBezTo>
                  <a:cubicBezTo>
                    <a:pt x="412" y="264"/>
                    <a:pt x="410" y="263"/>
                    <a:pt x="408" y="263"/>
                  </a:cubicBezTo>
                  <a:cubicBezTo>
                    <a:pt x="408" y="265"/>
                    <a:pt x="409" y="265"/>
                    <a:pt x="409" y="266"/>
                  </a:cubicBezTo>
                  <a:close/>
                  <a:moveTo>
                    <a:pt x="293" y="269"/>
                  </a:moveTo>
                  <a:cubicBezTo>
                    <a:pt x="296" y="270"/>
                    <a:pt x="298" y="267"/>
                    <a:pt x="299" y="265"/>
                  </a:cubicBezTo>
                  <a:cubicBezTo>
                    <a:pt x="296" y="266"/>
                    <a:pt x="294" y="266"/>
                    <a:pt x="293" y="269"/>
                  </a:cubicBezTo>
                  <a:close/>
                  <a:moveTo>
                    <a:pt x="467" y="274"/>
                  </a:moveTo>
                  <a:cubicBezTo>
                    <a:pt x="468" y="275"/>
                    <a:pt x="468" y="276"/>
                    <a:pt x="470" y="276"/>
                  </a:cubicBezTo>
                  <a:cubicBezTo>
                    <a:pt x="473" y="274"/>
                    <a:pt x="473" y="270"/>
                    <a:pt x="475" y="267"/>
                  </a:cubicBezTo>
                  <a:cubicBezTo>
                    <a:pt x="473" y="267"/>
                    <a:pt x="473" y="264"/>
                    <a:pt x="470" y="265"/>
                  </a:cubicBezTo>
                  <a:cubicBezTo>
                    <a:pt x="470" y="268"/>
                    <a:pt x="468" y="270"/>
                    <a:pt x="467" y="274"/>
                  </a:cubicBezTo>
                  <a:close/>
                  <a:moveTo>
                    <a:pt x="203" y="269"/>
                  </a:moveTo>
                  <a:cubicBezTo>
                    <a:pt x="207" y="270"/>
                    <a:pt x="208" y="274"/>
                    <a:pt x="212" y="272"/>
                  </a:cubicBezTo>
                  <a:cubicBezTo>
                    <a:pt x="212" y="270"/>
                    <a:pt x="213" y="270"/>
                    <a:pt x="213" y="268"/>
                  </a:cubicBezTo>
                  <a:cubicBezTo>
                    <a:pt x="209" y="265"/>
                    <a:pt x="205" y="265"/>
                    <a:pt x="203" y="269"/>
                  </a:cubicBezTo>
                  <a:close/>
                  <a:moveTo>
                    <a:pt x="436" y="277"/>
                  </a:moveTo>
                  <a:cubicBezTo>
                    <a:pt x="439" y="274"/>
                    <a:pt x="443" y="273"/>
                    <a:pt x="444" y="268"/>
                  </a:cubicBezTo>
                  <a:cubicBezTo>
                    <a:pt x="442" y="267"/>
                    <a:pt x="440" y="266"/>
                    <a:pt x="438" y="265"/>
                  </a:cubicBezTo>
                  <a:cubicBezTo>
                    <a:pt x="438" y="269"/>
                    <a:pt x="433" y="274"/>
                    <a:pt x="436" y="277"/>
                  </a:cubicBezTo>
                  <a:close/>
                  <a:moveTo>
                    <a:pt x="218" y="268"/>
                  </a:moveTo>
                  <a:cubicBezTo>
                    <a:pt x="220" y="268"/>
                    <a:pt x="220" y="270"/>
                    <a:pt x="222" y="269"/>
                  </a:cubicBezTo>
                  <a:cubicBezTo>
                    <a:pt x="222" y="267"/>
                    <a:pt x="220" y="267"/>
                    <a:pt x="219" y="266"/>
                  </a:cubicBezTo>
                  <a:cubicBezTo>
                    <a:pt x="219" y="267"/>
                    <a:pt x="218" y="267"/>
                    <a:pt x="218" y="268"/>
                  </a:cubicBezTo>
                  <a:close/>
                  <a:moveTo>
                    <a:pt x="159" y="271"/>
                  </a:moveTo>
                  <a:cubicBezTo>
                    <a:pt x="156" y="270"/>
                    <a:pt x="154" y="268"/>
                    <a:pt x="152" y="266"/>
                  </a:cubicBezTo>
                  <a:cubicBezTo>
                    <a:pt x="151" y="269"/>
                    <a:pt x="157" y="272"/>
                    <a:pt x="159" y="271"/>
                  </a:cubicBezTo>
                  <a:close/>
                  <a:moveTo>
                    <a:pt x="123" y="268"/>
                  </a:moveTo>
                  <a:cubicBezTo>
                    <a:pt x="123" y="269"/>
                    <a:pt x="125" y="271"/>
                    <a:pt x="127" y="269"/>
                  </a:cubicBezTo>
                  <a:cubicBezTo>
                    <a:pt x="127" y="267"/>
                    <a:pt x="125" y="266"/>
                    <a:pt x="123" y="268"/>
                  </a:cubicBezTo>
                  <a:close/>
                  <a:moveTo>
                    <a:pt x="275" y="272"/>
                  </a:moveTo>
                  <a:cubicBezTo>
                    <a:pt x="279" y="272"/>
                    <a:pt x="278" y="268"/>
                    <a:pt x="276" y="267"/>
                  </a:cubicBezTo>
                  <a:cubicBezTo>
                    <a:pt x="276" y="270"/>
                    <a:pt x="274" y="269"/>
                    <a:pt x="275" y="272"/>
                  </a:cubicBezTo>
                  <a:close/>
                  <a:moveTo>
                    <a:pt x="461" y="273"/>
                  </a:moveTo>
                  <a:cubicBezTo>
                    <a:pt x="460" y="270"/>
                    <a:pt x="455" y="268"/>
                    <a:pt x="453" y="268"/>
                  </a:cubicBezTo>
                  <a:cubicBezTo>
                    <a:pt x="456" y="269"/>
                    <a:pt x="458" y="272"/>
                    <a:pt x="461" y="273"/>
                  </a:cubicBezTo>
                  <a:close/>
                  <a:moveTo>
                    <a:pt x="553" y="273"/>
                  </a:moveTo>
                  <a:cubicBezTo>
                    <a:pt x="555" y="274"/>
                    <a:pt x="556" y="275"/>
                    <a:pt x="557" y="277"/>
                  </a:cubicBezTo>
                  <a:cubicBezTo>
                    <a:pt x="556" y="279"/>
                    <a:pt x="553" y="279"/>
                    <a:pt x="551" y="279"/>
                  </a:cubicBezTo>
                  <a:cubicBezTo>
                    <a:pt x="547" y="290"/>
                    <a:pt x="542" y="303"/>
                    <a:pt x="538" y="315"/>
                  </a:cubicBezTo>
                  <a:cubicBezTo>
                    <a:pt x="548" y="308"/>
                    <a:pt x="553" y="297"/>
                    <a:pt x="556" y="283"/>
                  </a:cubicBezTo>
                  <a:cubicBezTo>
                    <a:pt x="557" y="282"/>
                    <a:pt x="557" y="281"/>
                    <a:pt x="559" y="281"/>
                  </a:cubicBezTo>
                  <a:cubicBezTo>
                    <a:pt x="558" y="277"/>
                    <a:pt x="560" y="273"/>
                    <a:pt x="562" y="271"/>
                  </a:cubicBezTo>
                  <a:cubicBezTo>
                    <a:pt x="560" y="270"/>
                    <a:pt x="559" y="267"/>
                    <a:pt x="556" y="267"/>
                  </a:cubicBezTo>
                  <a:cubicBezTo>
                    <a:pt x="556" y="270"/>
                    <a:pt x="554" y="271"/>
                    <a:pt x="553" y="273"/>
                  </a:cubicBezTo>
                  <a:close/>
                  <a:moveTo>
                    <a:pt x="80" y="290"/>
                  </a:moveTo>
                  <a:cubicBezTo>
                    <a:pt x="79" y="284"/>
                    <a:pt x="75" y="280"/>
                    <a:pt x="75" y="273"/>
                  </a:cubicBezTo>
                  <a:cubicBezTo>
                    <a:pt x="71" y="272"/>
                    <a:pt x="69" y="269"/>
                    <a:pt x="65" y="268"/>
                  </a:cubicBezTo>
                  <a:cubicBezTo>
                    <a:pt x="67" y="278"/>
                    <a:pt x="71" y="286"/>
                    <a:pt x="80" y="290"/>
                  </a:cubicBezTo>
                  <a:close/>
                  <a:moveTo>
                    <a:pt x="231" y="269"/>
                  </a:moveTo>
                  <a:cubicBezTo>
                    <a:pt x="233" y="270"/>
                    <a:pt x="234" y="272"/>
                    <a:pt x="236" y="272"/>
                  </a:cubicBezTo>
                  <a:cubicBezTo>
                    <a:pt x="236" y="269"/>
                    <a:pt x="232" y="266"/>
                    <a:pt x="231" y="269"/>
                  </a:cubicBezTo>
                  <a:close/>
                  <a:moveTo>
                    <a:pt x="100" y="286"/>
                  </a:moveTo>
                  <a:cubicBezTo>
                    <a:pt x="97" y="278"/>
                    <a:pt x="90" y="270"/>
                    <a:pt x="83" y="269"/>
                  </a:cubicBezTo>
                  <a:cubicBezTo>
                    <a:pt x="89" y="275"/>
                    <a:pt x="92" y="282"/>
                    <a:pt x="100" y="286"/>
                  </a:cubicBezTo>
                  <a:close/>
                  <a:moveTo>
                    <a:pt x="143" y="271"/>
                  </a:moveTo>
                  <a:cubicBezTo>
                    <a:pt x="146" y="273"/>
                    <a:pt x="148" y="275"/>
                    <a:pt x="151" y="277"/>
                  </a:cubicBezTo>
                  <a:cubicBezTo>
                    <a:pt x="152" y="276"/>
                    <a:pt x="153" y="276"/>
                    <a:pt x="152" y="274"/>
                  </a:cubicBezTo>
                  <a:cubicBezTo>
                    <a:pt x="150" y="273"/>
                    <a:pt x="148" y="269"/>
                    <a:pt x="145" y="268"/>
                  </a:cubicBezTo>
                  <a:cubicBezTo>
                    <a:pt x="145" y="269"/>
                    <a:pt x="144" y="269"/>
                    <a:pt x="143" y="271"/>
                  </a:cubicBezTo>
                  <a:close/>
                  <a:moveTo>
                    <a:pt x="185" y="280"/>
                  </a:moveTo>
                  <a:cubicBezTo>
                    <a:pt x="186" y="279"/>
                    <a:pt x="188" y="278"/>
                    <a:pt x="189" y="276"/>
                  </a:cubicBezTo>
                  <a:cubicBezTo>
                    <a:pt x="183" y="274"/>
                    <a:pt x="178" y="269"/>
                    <a:pt x="172" y="269"/>
                  </a:cubicBezTo>
                  <a:cubicBezTo>
                    <a:pt x="177" y="272"/>
                    <a:pt x="179" y="279"/>
                    <a:pt x="185" y="280"/>
                  </a:cubicBezTo>
                  <a:close/>
                  <a:moveTo>
                    <a:pt x="299" y="272"/>
                  </a:moveTo>
                  <a:cubicBezTo>
                    <a:pt x="301" y="272"/>
                    <a:pt x="302" y="275"/>
                    <a:pt x="304" y="275"/>
                  </a:cubicBezTo>
                  <a:cubicBezTo>
                    <a:pt x="305" y="274"/>
                    <a:pt x="307" y="271"/>
                    <a:pt x="306" y="270"/>
                  </a:cubicBezTo>
                  <a:cubicBezTo>
                    <a:pt x="305" y="269"/>
                    <a:pt x="300" y="268"/>
                    <a:pt x="299" y="272"/>
                  </a:cubicBezTo>
                  <a:close/>
                  <a:moveTo>
                    <a:pt x="430" y="272"/>
                  </a:moveTo>
                  <a:cubicBezTo>
                    <a:pt x="432" y="273"/>
                    <a:pt x="433" y="269"/>
                    <a:pt x="432" y="269"/>
                  </a:cubicBezTo>
                  <a:cubicBezTo>
                    <a:pt x="431" y="270"/>
                    <a:pt x="431" y="271"/>
                    <a:pt x="430" y="272"/>
                  </a:cubicBezTo>
                  <a:close/>
                  <a:moveTo>
                    <a:pt x="531" y="277"/>
                  </a:moveTo>
                  <a:cubicBezTo>
                    <a:pt x="531" y="279"/>
                    <a:pt x="534" y="279"/>
                    <a:pt x="534" y="282"/>
                  </a:cubicBezTo>
                  <a:cubicBezTo>
                    <a:pt x="532" y="284"/>
                    <a:pt x="531" y="282"/>
                    <a:pt x="529" y="283"/>
                  </a:cubicBezTo>
                  <a:cubicBezTo>
                    <a:pt x="527" y="286"/>
                    <a:pt x="528" y="290"/>
                    <a:pt x="529" y="294"/>
                  </a:cubicBezTo>
                  <a:cubicBezTo>
                    <a:pt x="520" y="300"/>
                    <a:pt x="521" y="314"/>
                    <a:pt x="516" y="323"/>
                  </a:cubicBezTo>
                  <a:cubicBezTo>
                    <a:pt x="519" y="323"/>
                    <a:pt x="521" y="318"/>
                    <a:pt x="524" y="316"/>
                  </a:cubicBezTo>
                  <a:cubicBezTo>
                    <a:pt x="529" y="300"/>
                    <a:pt x="536" y="287"/>
                    <a:pt x="540" y="271"/>
                  </a:cubicBezTo>
                  <a:cubicBezTo>
                    <a:pt x="537" y="271"/>
                    <a:pt x="536" y="269"/>
                    <a:pt x="533" y="269"/>
                  </a:cubicBezTo>
                  <a:cubicBezTo>
                    <a:pt x="533" y="272"/>
                    <a:pt x="532" y="274"/>
                    <a:pt x="531" y="277"/>
                  </a:cubicBezTo>
                  <a:close/>
                  <a:moveTo>
                    <a:pt x="401" y="272"/>
                  </a:moveTo>
                  <a:cubicBezTo>
                    <a:pt x="403" y="272"/>
                    <a:pt x="404" y="271"/>
                    <a:pt x="404" y="269"/>
                  </a:cubicBezTo>
                  <a:cubicBezTo>
                    <a:pt x="402" y="269"/>
                    <a:pt x="402" y="271"/>
                    <a:pt x="401" y="272"/>
                  </a:cubicBezTo>
                  <a:close/>
                  <a:moveTo>
                    <a:pt x="559" y="290"/>
                  </a:moveTo>
                  <a:cubicBezTo>
                    <a:pt x="563" y="284"/>
                    <a:pt x="566" y="278"/>
                    <a:pt x="567" y="270"/>
                  </a:cubicBezTo>
                  <a:cubicBezTo>
                    <a:pt x="567" y="270"/>
                    <a:pt x="567" y="269"/>
                    <a:pt x="566" y="269"/>
                  </a:cubicBezTo>
                  <a:cubicBezTo>
                    <a:pt x="562" y="275"/>
                    <a:pt x="560" y="284"/>
                    <a:pt x="559" y="290"/>
                  </a:cubicBezTo>
                  <a:close/>
                  <a:moveTo>
                    <a:pt x="287" y="274"/>
                  </a:moveTo>
                  <a:cubicBezTo>
                    <a:pt x="290" y="275"/>
                    <a:pt x="293" y="271"/>
                    <a:pt x="290" y="270"/>
                  </a:cubicBezTo>
                  <a:cubicBezTo>
                    <a:pt x="289" y="272"/>
                    <a:pt x="286" y="271"/>
                    <a:pt x="287" y="274"/>
                  </a:cubicBezTo>
                  <a:close/>
                  <a:moveTo>
                    <a:pt x="214" y="276"/>
                  </a:moveTo>
                  <a:cubicBezTo>
                    <a:pt x="217" y="276"/>
                    <a:pt x="218" y="274"/>
                    <a:pt x="220" y="272"/>
                  </a:cubicBezTo>
                  <a:cubicBezTo>
                    <a:pt x="217" y="269"/>
                    <a:pt x="212" y="273"/>
                    <a:pt x="214" y="276"/>
                  </a:cubicBezTo>
                  <a:close/>
                  <a:moveTo>
                    <a:pt x="502" y="277"/>
                  </a:moveTo>
                  <a:cubicBezTo>
                    <a:pt x="502" y="274"/>
                    <a:pt x="505" y="274"/>
                    <a:pt x="505" y="271"/>
                  </a:cubicBezTo>
                  <a:cubicBezTo>
                    <a:pt x="504" y="271"/>
                    <a:pt x="504" y="271"/>
                    <a:pt x="503" y="271"/>
                  </a:cubicBezTo>
                  <a:cubicBezTo>
                    <a:pt x="502" y="272"/>
                    <a:pt x="500" y="276"/>
                    <a:pt x="502" y="277"/>
                  </a:cubicBezTo>
                  <a:close/>
                  <a:moveTo>
                    <a:pt x="33" y="275"/>
                  </a:moveTo>
                  <a:cubicBezTo>
                    <a:pt x="33" y="274"/>
                    <a:pt x="34" y="271"/>
                    <a:pt x="32" y="271"/>
                  </a:cubicBezTo>
                  <a:cubicBezTo>
                    <a:pt x="32" y="272"/>
                    <a:pt x="31" y="275"/>
                    <a:pt x="33" y="275"/>
                  </a:cubicBezTo>
                  <a:close/>
                  <a:moveTo>
                    <a:pt x="56" y="280"/>
                  </a:moveTo>
                  <a:cubicBezTo>
                    <a:pt x="55" y="275"/>
                    <a:pt x="50" y="274"/>
                    <a:pt x="47" y="271"/>
                  </a:cubicBezTo>
                  <a:cubicBezTo>
                    <a:pt x="47" y="278"/>
                    <a:pt x="53" y="277"/>
                    <a:pt x="56" y="280"/>
                  </a:cubicBezTo>
                  <a:close/>
                  <a:moveTo>
                    <a:pt x="196" y="277"/>
                  </a:moveTo>
                  <a:cubicBezTo>
                    <a:pt x="199" y="278"/>
                    <a:pt x="202" y="281"/>
                    <a:pt x="206" y="282"/>
                  </a:cubicBezTo>
                  <a:cubicBezTo>
                    <a:pt x="205" y="280"/>
                    <a:pt x="208" y="282"/>
                    <a:pt x="207" y="280"/>
                  </a:cubicBezTo>
                  <a:cubicBezTo>
                    <a:pt x="203" y="277"/>
                    <a:pt x="199" y="269"/>
                    <a:pt x="196" y="277"/>
                  </a:cubicBezTo>
                  <a:close/>
                  <a:moveTo>
                    <a:pt x="361" y="276"/>
                  </a:moveTo>
                  <a:cubicBezTo>
                    <a:pt x="359" y="276"/>
                    <a:pt x="359" y="273"/>
                    <a:pt x="358" y="272"/>
                  </a:cubicBezTo>
                  <a:cubicBezTo>
                    <a:pt x="357" y="272"/>
                    <a:pt x="355" y="272"/>
                    <a:pt x="354" y="272"/>
                  </a:cubicBezTo>
                  <a:cubicBezTo>
                    <a:pt x="355" y="275"/>
                    <a:pt x="359" y="277"/>
                    <a:pt x="361" y="276"/>
                  </a:cubicBezTo>
                  <a:close/>
                  <a:moveTo>
                    <a:pt x="622" y="297"/>
                  </a:moveTo>
                  <a:cubicBezTo>
                    <a:pt x="621" y="298"/>
                    <a:pt x="617" y="301"/>
                    <a:pt x="620" y="302"/>
                  </a:cubicBezTo>
                  <a:cubicBezTo>
                    <a:pt x="624" y="293"/>
                    <a:pt x="630" y="284"/>
                    <a:pt x="629" y="273"/>
                  </a:cubicBezTo>
                  <a:cubicBezTo>
                    <a:pt x="625" y="280"/>
                    <a:pt x="623" y="288"/>
                    <a:pt x="622" y="297"/>
                  </a:cubicBezTo>
                  <a:close/>
                  <a:moveTo>
                    <a:pt x="86" y="276"/>
                  </a:moveTo>
                  <a:cubicBezTo>
                    <a:pt x="83" y="277"/>
                    <a:pt x="85" y="273"/>
                    <a:pt x="83" y="274"/>
                  </a:cubicBezTo>
                  <a:cubicBezTo>
                    <a:pt x="82" y="275"/>
                    <a:pt x="85" y="278"/>
                    <a:pt x="86" y="276"/>
                  </a:cubicBezTo>
                  <a:close/>
                  <a:moveTo>
                    <a:pt x="218" y="279"/>
                  </a:moveTo>
                  <a:cubicBezTo>
                    <a:pt x="220" y="280"/>
                    <a:pt x="222" y="282"/>
                    <a:pt x="225" y="282"/>
                  </a:cubicBezTo>
                  <a:cubicBezTo>
                    <a:pt x="227" y="281"/>
                    <a:pt x="229" y="279"/>
                    <a:pt x="230" y="277"/>
                  </a:cubicBezTo>
                  <a:cubicBezTo>
                    <a:pt x="226" y="274"/>
                    <a:pt x="221" y="273"/>
                    <a:pt x="218" y="279"/>
                  </a:cubicBezTo>
                  <a:close/>
                  <a:moveTo>
                    <a:pt x="272" y="277"/>
                  </a:moveTo>
                  <a:cubicBezTo>
                    <a:pt x="274" y="277"/>
                    <a:pt x="274" y="277"/>
                    <a:pt x="275" y="275"/>
                  </a:cubicBezTo>
                  <a:cubicBezTo>
                    <a:pt x="273" y="275"/>
                    <a:pt x="273" y="274"/>
                    <a:pt x="273" y="274"/>
                  </a:cubicBezTo>
                  <a:cubicBezTo>
                    <a:pt x="273" y="275"/>
                    <a:pt x="272" y="276"/>
                    <a:pt x="272" y="277"/>
                  </a:cubicBezTo>
                  <a:close/>
                  <a:moveTo>
                    <a:pt x="507" y="280"/>
                  </a:moveTo>
                  <a:cubicBezTo>
                    <a:pt x="507" y="282"/>
                    <a:pt x="508" y="283"/>
                    <a:pt x="510" y="283"/>
                  </a:cubicBezTo>
                  <a:cubicBezTo>
                    <a:pt x="510" y="281"/>
                    <a:pt x="512" y="276"/>
                    <a:pt x="511" y="274"/>
                  </a:cubicBezTo>
                  <a:cubicBezTo>
                    <a:pt x="510" y="277"/>
                    <a:pt x="507" y="277"/>
                    <a:pt x="507" y="280"/>
                  </a:cubicBezTo>
                  <a:close/>
                  <a:moveTo>
                    <a:pt x="536" y="300"/>
                  </a:moveTo>
                  <a:cubicBezTo>
                    <a:pt x="540" y="292"/>
                    <a:pt x="546" y="286"/>
                    <a:pt x="548" y="277"/>
                  </a:cubicBezTo>
                  <a:cubicBezTo>
                    <a:pt x="546" y="276"/>
                    <a:pt x="547" y="274"/>
                    <a:pt x="544" y="274"/>
                  </a:cubicBezTo>
                  <a:cubicBezTo>
                    <a:pt x="542" y="282"/>
                    <a:pt x="537" y="291"/>
                    <a:pt x="536" y="300"/>
                  </a:cubicBezTo>
                  <a:close/>
                  <a:moveTo>
                    <a:pt x="129" y="296"/>
                  </a:moveTo>
                  <a:cubicBezTo>
                    <a:pt x="123" y="289"/>
                    <a:pt x="118" y="281"/>
                    <a:pt x="111" y="274"/>
                  </a:cubicBezTo>
                  <a:cubicBezTo>
                    <a:pt x="115" y="283"/>
                    <a:pt x="120" y="292"/>
                    <a:pt x="129" y="296"/>
                  </a:cubicBezTo>
                  <a:close/>
                  <a:moveTo>
                    <a:pt x="291" y="278"/>
                  </a:moveTo>
                  <a:cubicBezTo>
                    <a:pt x="294" y="280"/>
                    <a:pt x="296" y="284"/>
                    <a:pt x="299" y="285"/>
                  </a:cubicBezTo>
                  <a:cubicBezTo>
                    <a:pt x="300" y="282"/>
                    <a:pt x="302" y="281"/>
                    <a:pt x="303" y="278"/>
                  </a:cubicBezTo>
                  <a:cubicBezTo>
                    <a:pt x="299" y="276"/>
                    <a:pt x="293" y="272"/>
                    <a:pt x="291" y="278"/>
                  </a:cubicBezTo>
                  <a:close/>
                  <a:moveTo>
                    <a:pt x="334" y="278"/>
                  </a:moveTo>
                  <a:cubicBezTo>
                    <a:pt x="335" y="280"/>
                    <a:pt x="335" y="281"/>
                    <a:pt x="338" y="281"/>
                  </a:cubicBezTo>
                  <a:cubicBezTo>
                    <a:pt x="339" y="279"/>
                    <a:pt x="342" y="279"/>
                    <a:pt x="343" y="275"/>
                  </a:cubicBezTo>
                  <a:cubicBezTo>
                    <a:pt x="339" y="273"/>
                    <a:pt x="337" y="277"/>
                    <a:pt x="334" y="278"/>
                  </a:cubicBezTo>
                  <a:close/>
                  <a:moveTo>
                    <a:pt x="447" y="285"/>
                  </a:moveTo>
                  <a:cubicBezTo>
                    <a:pt x="449" y="286"/>
                    <a:pt x="451" y="288"/>
                    <a:pt x="454" y="288"/>
                  </a:cubicBezTo>
                  <a:cubicBezTo>
                    <a:pt x="456" y="285"/>
                    <a:pt x="457" y="282"/>
                    <a:pt x="459" y="279"/>
                  </a:cubicBezTo>
                  <a:cubicBezTo>
                    <a:pt x="455" y="278"/>
                    <a:pt x="455" y="274"/>
                    <a:pt x="451" y="274"/>
                  </a:cubicBezTo>
                  <a:cubicBezTo>
                    <a:pt x="450" y="278"/>
                    <a:pt x="448" y="280"/>
                    <a:pt x="447" y="285"/>
                  </a:cubicBezTo>
                  <a:close/>
                  <a:moveTo>
                    <a:pt x="601" y="300"/>
                  </a:moveTo>
                  <a:cubicBezTo>
                    <a:pt x="606" y="296"/>
                    <a:pt x="610" y="284"/>
                    <a:pt x="608" y="274"/>
                  </a:cubicBezTo>
                  <a:cubicBezTo>
                    <a:pt x="607" y="284"/>
                    <a:pt x="601" y="292"/>
                    <a:pt x="601" y="300"/>
                  </a:cubicBezTo>
                  <a:close/>
                  <a:moveTo>
                    <a:pt x="175" y="290"/>
                  </a:moveTo>
                  <a:cubicBezTo>
                    <a:pt x="174" y="283"/>
                    <a:pt x="166" y="278"/>
                    <a:pt x="160" y="275"/>
                  </a:cubicBezTo>
                  <a:cubicBezTo>
                    <a:pt x="162" y="280"/>
                    <a:pt x="169" y="286"/>
                    <a:pt x="175" y="290"/>
                  </a:cubicBezTo>
                  <a:close/>
                  <a:moveTo>
                    <a:pt x="308" y="277"/>
                  </a:moveTo>
                  <a:cubicBezTo>
                    <a:pt x="310" y="278"/>
                    <a:pt x="311" y="277"/>
                    <a:pt x="310" y="275"/>
                  </a:cubicBezTo>
                  <a:cubicBezTo>
                    <a:pt x="310" y="275"/>
                    <a:pt x="309" y="275"/>
                    <a:pt x="309" y="275"/>
                  </a:cubicBezTo>
                  <a:cubicBezTo>
                    <a:pt x="309" y="276"/>
                    <a:pt x="308" y="276"/>
                    <a:pt x="308" y="277"/>
                  </a:cubicBezTo>
                  <a:close/>
                  <a:moveTo>
                    <a:pt x="515" y="280"/>
                  </a:moveTo>
                  <a:cubicBezTo>
                    <a:pt x="517" y="280"/>
                    <a:pt x="518" y="274"/>
                    <a:pt x="515" y="275"/>
                  </a:cubicBezTo>
                  <a:cubicBezTo>
                    <a:pt x="516" y="277"/>
                    <a:pt x="514" y="278"/>
                    <a:pt x="515" y="280"/>
                  </a:cubicBezTo>
                  <a:close/>
                  <a:moveTo>
                    <a:pt x="109" y="280"/>
                  </a:moveTo>
                  <a:cubicBezTo>
                    <a:pt x="107" y="279"/>
                    <a:pt x="106" y="277"/>
                    <a:pt x="104" y="275"/>
                  </a:cubicBezTo>
                  <a:cubicBezTo>
                    <a:pt x="104" y="278"/>
                    <a:pt x="107" y="281"/>
                    <a:pt x="109" y="280"/>
                  </a:cubicBezTo>
                  <a:close/>
                  <a:moveTo>
                    <a:pt x="351" y="277"/>
                  </a:moveTo>
                  <a:cubicBezTo>
                    <a:pt x="351" y="277"/>
                    <a:pt x="351" y="278"/>
                    <a:pt x="351" y="279"/>
                  </a:cubicBezTo>
                  <a:cubicBezTo>
                    <a:pt x="354" y="283"/>
                    <a:pt x="358" y="286"/>
                    <a:pt x="361" y="290"/>
                  </a:cubicBezTo>
                  <a:cubicBezTo>
                    <a:pt x="363" y="292"/>
                    <a:pt x="363" y="296"/>
                    <a:pt x="366" y="295"/>
                  </a:cubicBezTo>
                  <a:cubicBezTo>
                    <a:pt x="366" y="287"/>
                    <a:pt x="360" y="276"/>
                    <a:pt x="351" y="277"/>
                  </a:cubicBezTo>
                  <a:close/>
                  <a:moveTo>
                    <a:pt x="400" y="278"/>
                  </a:moveTo>
                  <a:cubicBezTo>
                    <a:pt x="402" y="279"/>
                    <a:pt x="403" y="278"/>
                    <a:pt x="403" y="276"/>
                  </a:cubicBezTo>
                  <a:cubicBezTo>
                    <a:pt x="403" y="276"/>
                    <a:pt x="402" y="276"/>
                    <a:pt x="402" y="276"/>
                  </a:cubicBezTo>
                  <a:cubicBezTo>
                    <a:pt x="402" y="277"/>
                    <a:pt x="401" y="277"/>
                    <a:pt x="400" y="278"/>
                  </a:cubicBezTo>
                  <a:close/>
                  <a:moveTo>
                    <a:pt x="427" y="278"/>
                  </a:moveTo>
                  <a:cubicBezTo>
                    <a:pt x="427" y="280"/>
                    <a:pt x="428" y="281"/>
                    <a:pt x="429" y="282"/>
                  </a:cubicBezTo>
                  <a:cubicBezTo>
                    <a:pt x="429" y="281"/>
                    <a:pt x="429" y="277"/>
                    <a:pt x="429" y="277"/>
                  </a:cubicBezTo>
                  <a:cubicBezTo>
                    <a:pt x="429" y="278"/>
                    <a:pt x="428" y="277"/>
                    <a:pt x="427" y="278"/>
                  </a:cubicBezTo>
                  <a:close/>
                  <a:moveTo>
                    <a:pt x="524" y="284"/>
                  </a:moveTo>
                  <a:cubicBezTo>
                    <a:pt x="529" y="282"/>
                    <a:pt x="523" y="277"/>
                    <a:pt x="520" y="277"/>
                  </a:cubicBezTo>
                  <a:cubicBezTo>
                    <a:pt x="521" y="280"/>
                    <a:pt x="523" y="281"/>
                    <a:pt x="524" y="284"/>
                  </a:cubicBezTo>
                  <a:close/>
                  <a:moveTo>
                    <a:pt x="311" y="280"/>
                  </a:moveTo>
                  <a:cubicBezTo>
                    <a:pt x="314" y="281"/>
                    <a:pt x="315" y="284"/>
                    <a:pt x="319" y="284"/>
                  </a:cubicBezTo>
                  <a:cubicBezTo>
                    <a:pt x="318" y="280"/>
                    <a:pt x="315" y="279"/>
                    <a:pt x="312" y="277"/>
                  </a:cubicBezTo>
                  <a:cubicBezTo>
                    <a:pt x="312" y="279"/>
                    <a:pt x="311" y="278"/>
                    <a:pt x="311" y="280"/>
                  </a:cubicBezTo>
                  <a:close/>
                  <a:moveTo>
                    <a:pt x="482" y="286"/>
                  </a:moveTo>
                  <a:cubicBezTo>
                    <a:pt x="485" y="287"/>
                    <a:pt x="486" y="290"/>
                    <a:pt x="488" y="290"/>
                  </a:cubicBezTo>
                  <a:cubicBezTo>
                    <a:pt x="489" y="287"/>
                    <a:pt x="490" y="285"/>
                    <a:pt x="492" y="283"/>
                  </a:cubicBezTo>
                  <a:cubicBezTo>
                    <a:pt x="492" y="273"/>
                    <a:pt x="482" y="278"/>
                    <a:pt x="482" y="286"/>
                  </a:cubicBezTo>
                  <a:close/>
                  <a:moveTo>
                    <a:pt x="565" y="306"/>
                  </a:moveTo>
                  <a:cubicBezTo>
                    <a:pt x="566" y="304"/>
                    <a:pt x="568" y="303"/>
                    <a:pt x="570" y="302"/>
                  </a:cubicBezTo>
                  <a:cubicBezTo>
                    <a:pt x="570" y="292"/>
                    <a:pt x="578" y="285"/>
                    <a:pt x="576" y="277"/>
                  </a:cubicBezTo>
                  <a:cubicBezTo>
                    <a:pt x="573" y="287"/>
                    <a:pt x="565" y="297"/>
                    <a:pt x="565" y="306"/>
                  </a:cubicBezTo>
                  <a:close/>
                  <a:moveTo>
                    <a:pt x="55" y="292"/>
                  </a:moveTo>
                  <a:cubicBezTo>
                    <a:pt x="54" y="288"/>
                    <a:pt x="53" y="287"/>
                    <a:pt x="54" y="283"/>
                  </a:cubicBezTo>
                  <a:cubicBezTo>
                    <a:pt x="51" y="282"/>
                    <a:pt x="50" y="279"/>
                    <a:pt x="47" y="279"/>
                  </a:cubicBezTo>
                  <a:cubicBezTo>
                    <a:pt x="46" y="287"/>
                    <a:pt x="50" y="290"/>
                    <a:pt x="55" y="292"/>
                  </a:cubicBezTo>
                  <a:close/>
                  <a:moveTo>
                    <a:pt x="154" y="280"/>
                  </a:moveTo>
                  <a:cubicBezTo>
                    <a:pt x="156" y="281"/>
                    <a:pt x="157" y="283"/>
                    <a:pt x="160" y="283"/>
                  </a:cubicBezTo>
                  <a:cubicBezTo>
                    <a:pt x="159" y="281"/>
                    <a:pt x="156" y="277"/>
                    <a:pt x="154" y="280"/>
                  </a:cubicBezTo>
                  <a:close/>
                  <a:moveTo>
                    <a:pt x="189" y="283"/>
                  </a:moveTo>
                  <a:cubicBezTo>
                    <a:pt x="191" y="285"/>
                    <a:pt x="195" y="286"/>
                    <a:pt x="198" y="288"/>
                  </a:cubicBezTo>
                  <a:cubicBezTo>
                    <a:pt x="200" y="287"/>
                    <a:pt x="202" y="286"/>
                    <a:pt x="203" y="283"/>
                  </a:cubicBezTo>
                  <a:cubicBezTo>
                    <a:pt x="197" y="282"/>
                    <a:pt x="192" y="275"/>
                    <a:pt x="189" y="283"/>
                  </a:cubicBezTo>
                  <a:close/>
                  <a:moveTo>
                    <a:pt x="268" y="286"/>
                  </a:moveTo>
                  <a:cubicBezTo>
                    <a:pt x="266" y="286"/>
                    <a:pt x="265" y="287"/>
                    <a:pt x="264" y="288"/>
                  </a:cubicBezTo>
                  <a:cubicBezTo>
                    <a:pt x="266" y="291"/>
                    <a:pt x="268" y="290"/>
                    <a:pt x="271" y="290"/>
                  </a:cubicBezTo>
                  <a:cubicBezTo>
                    <a:pt x="272" y="285"/>
                    <a:pt x="278" y="285"/>
                    <a:pt x="279" y="280"/>
                  </a:cubicBezTo>
                  <a:cubicBezTo>
                    <a:pt x="276" y="276"/>
                    <a:pt x="271" y="284"/>
                    <a:pt x="268" y="286"/>
                  </a:cubicBezTo>
                  <a:close/>
                  <a:moveTo>
                    <a:pt x="581" y="318"/>
                  </a:moveTo>
                  <a:cubicBezTo>
                    <a:pt x="583" y="316"/>
                    <a:pt x="585" y="315"/>
                    <a:pt x="587" y="313"/>
                  </a:cubicBezTo>
                  <a:cubicBezTo>
                    <a:pt x="589" y="299"/>
                    <a:pt x="595" y="293"/>
                    <a:pt x="597" y="279"/>
                  </a:cubicBezTo>
                  <a:cubicBezTo>
                    <a:pt x="596" y="279"/>
                    <a:pt x="596" y="278"/>
                    <a:pt x="595" y="279"/>
                  </a:cubicBezTo>
                  <a:cubicBezTo>
                    <a:pt x="590" y="290"/>
                    <a:pt x="584" y="306"/>
                    <a:pt x="581" y="318"/>
                  </a:cubicBezTo>
                  <a:close/>
                  <a:moveTo>
                    <a:pt x="125" y="286"/>
                  </a:moveTo>
                  <a:cubicBezTo>
                    <a:pt x="125" y="285"/>
                    <a:pt x="126" y="284"/>
                    <a:pt x="126" y="284"/>
                  </a:cubicBezTo>
                  <a:cubicBezTo>
                    <a:pt x="126" y="281"/>
                    <a:pt x="123" y="282"/>
                    <a:pt x="123" y="279"/>
                  </a:cubicBezTo>
                  <a:cubicBezTo>
                    <a:pt x="122" y="279"/>
                    <a:pt x="120" y="278"/>
                    <a:pt x="120" y="280"/>
                  </a:cubicBezTo>
                  <a:cubicBezTo>
                    <a:pt x="122" y="281"/>
                    <a:pt x="122" y="286"/>
                    <a:pt x="125" y="286"/>
                  </a:cubicBezTo>
                  <a:close/>
                  <a:moveTo>
                    <a:pt x="375" y="285"/>
                  </a:moveTo>
                  <a:cubicBezTo>
                    <a:pt x="374" y="283"/>
                    <a:pt x="369" y="279"/>
                    <a:pt x="366" y="280"/>
                  </a:cubicBezTo>
                  <a:cubicBezTo>
                    <a:pt x="369" y="282"/>
                    <a:pt x="371" y="285"/>
                    <a:pt x="375" y="285"/>
                  </a:cubicBezTo>
                  <a:close/>
                  <a:moveTo>
                    <a:pt x="229" y="285"/>
                  </a:moveTo>
                  <a:cubicBezTo>
                    <a:pt x="235" y="289"/>
                    <a:pt x="239" y="293"/>
                    <a:pt x="247" y="296"/>
                  </a:cubicBezTo>
                  <a:cubicBezTo>
                    <a:pt x="247" y="294"/>
                    <a:pt x="248" y="294"/>
                    <a:pt x="249" y="294"/>
                  </a:cubicBezTo>
                  <a:cubicBezTo>
                    <a:pt x="245" y="288"/>
                    <a:pt x="234" y="274"/>
                    <a:pt x="229" y="285"/>
                  </a:cubicBezTo>
                  <a:close/>
                  <a:moveTo>
                    <a:pt x="248" y="283"/>
                  </a:moveTo>
                  <a:cubicBezTo>
                    <a:pt x="244" y="284"/>
                    <a:pt x="245" y="281"/>
                    <a:pt x="243" y="280"/>
                  </a:cubicBezTo>
                  <a:cubicBezTo>
                    <a:pt x="242" y="281"/>
                    <a:pt x="243" y="281"/>
                    <a:pt x="243" y="283"/>
                  </a:cubicBezTo>
                  <a:cubicBezTo>
                    <a:pt x="245" y="282"/>
                    <a:pt x="247" y="286"/>
                    <a:pt x="248" y="283"/>
                  </a:cubicBezTo>
                  <a:close/>
                  <a:moveTo>
                    <a:pt x="420" y="285"/>
                  </a:moveTo>
                  <a:cubicBezTo>
                    <a:pt x="422" y="283"/>
                    <a:pt x="421" y="282"/>
                    <a:pt x="420" y="280"/>
                  </a:cubicBezTo>
                  <a:cubicBezTo>
                    <a:pt x="420" y="280"/>
                    <a:pt x="419" y="280"/>
                    <a:pt x="418" y="280"/>
                  </a:cubicBezTo>
                  <a:cubicBezTo>
                    <a:pt x="416" y="282"/>
                    <a:pt x="418" y="284"/>
                    <a:pt x="420" y="285"/>
                  </a:cubicBezTo>
                  <a:close/>
                  <a:moveTo>
                    <a:pt x="516" y="289"/>
                  </a:moveTo>
                  <a:cubicBezTo>
                    <a:pt x="519" y="289"/>
                    <a:pt x="520" y="292"/>
                    <a:pt x="522" y="292"/>
                  </a:cubicBezTo>
                  <a:cubicBezTo>
                    <a:pt x="525" y="287"/>
                    <a:pt x="520" y="283"/>
                    <a:pt x="519" y="280"/>
                  </a:cubicBezTo>
                  <a:cubicBezTo>
                    <a:pt x="518" y="283"/>
                    <a:pt x="517" y="285"/>
                    <a:pt x="516" y="289"/>
                  </a:cubicBezTo>
                  <a:close/>
                  <a:moveTo>
                    <a:pt x="26" y="287"/>
                  </a:moveTo>
                  <a:cubicBezTo>
                    <a:pt x="26" y="286"/>
                    <a:pt x="27" y="280"/>
                    <a:pt x="23" y="280"/>
                  </a:cubicBezTo>
                  <a:cubicBezTo>
                    <a:pt x="23" y="284"/>
                    <a:pt x="23" y="287"/>
                    <a:pt x="26" y="287"/>
                  </a:cubicBezTo>
                  <a:close/>
                  <a:moveTo>
                    <a:pt x="396" y="287"/>
                  </a:moveTo>
                  <a:cubicBezTo>
                    <a:pt x="398" y="286"/>
                    <a:pt x="400" y="285"/>
                    <a:pt x="400" y="283"/>
                  </a:cubicBezTo>
                  <a:cubicBezTo>
                    <a:pt x="398" y="283"/>
                    <a:pt x="399" y="281"/>
                    <a:pt x="397" y="282"/>
                  </a:cubicBezTo>
                  <a:cubicBezTo>
                    <a:pt x="397" y="284"/>
                    <a:pt x="396" y="285"/>
                    <a:pt x="396" y="287"/>
                  </a:cubicBezTo>
                  <a:close/>
                  <a:moveTo>
                    <a:pt x="434" y="285"/>
                  </a:moveTo>
                  <a:cubicBezTo>
                    <a:pt x="435" y="286"/>
                    <a:pt x="436" y="286"/>
                    <a:pt x="437" y="287"/>
                  </a:cubicBezTo>
                  <a:cubicBezTo>
                    <a:pt x="438" y="285"/>
                    <a:pt x="439" y="284"/>
                    <a:pt x="439" y="282"/>
                  </a:cubicBezTo>
                  <a:cubicBezTo>
                    <a:pt x="437" y="281"/>
                    <a:pt x="435" y="284"/>
                    <a:pt x="434" y="285"/>
                  </a:cubicBezTo>
                  <a:close/>
                  <a:moveTo>
                    <a:pt x="168" y="294"/>
                  </a:moveTo>
                  <a:cubicBezTo>
                    <a:pt x="161" y="291"/>
                    <a:pt x="157" y="284"/>
                    <a:pt x="148" y="282"/>
                  </a:cubicBezTo>
                  <a:cubicBezTo>
                    <a:pt x="151" y="289"/>
                    <a:pt x="161" y="293"/>
                    <a:pt x="168" y="294"/>
                  </a:cubicBezTo>
                  <a:close/>
                  <a:moveTo>
                    <a:pt x="332" y="287"/>
                  </a:moveTo>
                  <a:cubicBezTo>
                    <a:pt x="332" y="286"/>
                    <a:pt x="332" y="286"/>
                    <a:pt x="332" y="286"/>
                  </a:cubicBezTo>
                  <a:cubicBezTo>
                    <a:pt x="332" y="286"/>
                    <a:pt x="332" y="286"/>
                    <a:pt x="332" y="285"/>
                  </a:cubicBezTo>
                  <a:cubicBezTo>
                    <a:pt x="331" y="284"/>
                    <a:pt x="329" y="283"/>
                    <a:pt x="327" y="282"/>
                  </a:cubicBezTo>
                  <a:cubicBezTo>
                    <a:pt x="327" y="285"/>
                    <a:pt x="330" y="286"/>
                    <a:pt x="332" y="287"/>
                  </a:cubicBezTo>
                  <a:close/>
                  <a:moveTo>
                    <a:pt x="346" y="285"/>
                  </a:moveTo>
                  <a:cubicBezTo>
                    <a:pt x="348" y="287"/>
                    <a:pt x="353" y="292"/>
                    <a:pt x="355" y="290"/>
                  </a:cubicBezTo>
                  <a:cubicBezTo>
                    <a:pt x="352" y="288"/>
                    <a:pt x="352" y="283"/>
                    <a:pt x="347" y="282"/>
                  </a:cubicBezTo>
                  <a:cubicBezTo>
                    <a:pt x="348" y="284"/>
                    <a:pt x="345" y="283"/>
                    <a:pt x="346" y="285"/>
                  </a:cubicBezTo>
                  <a:close/>
                  <a:moveTo>
                    <a:pt x="103" y="309"/>
                  </a:moveTo>
                  <a:cubicBezTo>
                    <a:pt x="107" y="310"/>
                    <a:pt x="108" y="316"/>
                    <a:pt x="113" y="314"/>
                  </a:cubicBezTo>
                  <a:cubicBezTo>
                    <a:pt x="111" y="310"/>
                    <a:pt x="110" y="304"/>
                    <a:pt x="108" y="299"/>
                  </a:cubicBezTo>
                  <a:cubicBezTo>
                    <a:pt x="101" y="294"/>
                    <a:pt x="96" y="287"/>
                    <a:pt x="89" y="283"/>
                  </a:cubicBezTo>
                  <a:cubicBezTo>
                    <a:pt x="93" y="292"/>
                    <a:pt x="99" y="300"/>
                    <a:pt x="103" y="309"/>
                  </a:cubicBezTo>
                  <a:close/>
                  <a:moveTo>
                    <a:pt x="176" y="285"/>
                  </a:moveTo>
                  <a:cubicBezTo>
                    <a:pt x="178" y="286"/>
                    <a:pt x="177" y="285"/>
                    <a:pt x="179" y="286"/>
                  </a:cubicBezTo>
                  <a:cubicBezTo>
                    <a:pt x="179" y="284"/>
                    <a:pt x="178" y="284"/>
                    <a:pt x="177" y="283"/>
                  </a:cubicBezTo>
                  <a:cubicBezTo>
                    <a:pt x="177" y="284"/>
                    <a:pt x="176" y="284"/>
                    <a:pt x="176" y="285"/>
                  </a:cubicBezTo>
                  <a:close/>
                  <a:moveTo>
                    <a:pt x="304" y="288"/>
                  </a:moveTo>
                  <a:cubicBezTo>
                    <a:pt x="306" y="288"/>
                    <a:pt x="306" y="290"/>
                    <a:pt x="309" y="290"/>
                  </a:cubicBezTo>
                  <a:cubicBezTo>
                    <a:pt x="310" y="288"/>
                    <a:pt x="314" y="288"/>
                    <a:pt x="314" y="285"/>
                  </a:cubicBezTo>
                  <a:cubicBezTo>
                    <a:pt x="310" y="281"/>
                    <a:pt x="305" y="284"/>
                    <a:pt x="304" y="288"/>
                  </a:cubicBezTo>
                  <a:close/>
                  <a:moveTo>
                    <a:pt x="66" y="286"/>
                  </a:moveTo>
                  <a:cubicBezTo>
                    <a:pt x="66" y="285"/>
                    <a:pt x="66" y="284"/>
                    <a:pt x="66" y="284"/>
                  </a:cubicBezTo>
                  <a:cubicBezTo>
                    <a:pt x="65" y="284"/>
                    <a:pt x="63" y="284"/>
                    <a:pt x="63" y="283"/>
                  </a:cubicBezTo>
                  <a:cubicBezTo>
                    <a:pt x="63" y="285"/>
                    <a:pt x="64" y="285"/>
                    <a:pt x="66" y="286"/>
                  </a:cubicBezTo>
                  <a:close/>
                  <a:moveTo>
                    <a:pt x="93" y="299"/>
                  </a:moveTo>
                  <a:cubicBezTo>
                    <a:pt x="89" y="295"/>
                    <a:pt x="88" y="287"/>
                    <a:pt x="83" y="284"/>
                  </a:cubicBezTo>
                  <a:cubicBezTo>
                    <a:pt x="83" y="291"/>
                    <a:pt x="87" y="299"/>
                    <a:pt x="93" y="299"/>
                  </a:cubicBezTo>
                  <a:close/>
                  <a:moveTo>
                    <a:pt x="283" y="284"/>
                  </a:moveTo>
                  <a:cubicBezTo>
                    <a:pt x="278" y="286"/>
                    <a:pt x="275" y="290"/>
                    <a:pt x="271" y="293"/>
                  </a:cubicBezTo>
                  <a:cubicBezTo>
                    <a:pt x="276" y="295"/>
                    <a:pt x="281" y="303"/>
                    <a:pt x="287" y="303"/>
                  </a:cubicBezTo>
                  <a:cubicBezTo>
                    <a:pt x="291" y="303"/>
                    <a:pt x="292" y="299"/>
                    <a:pt x="296" y="299"/>
                  </a:cubicBezTo>
                  <a:cubicBezTo>
                    <a:pt x="295" y="292"/>
                    <a:pt x="288" y="288"/>
                    <a:pt x="283" y="284"/>
                  </a:cubicBezTo>
                  <a:close/>
                  <a:moveTo>
                    <a:pt x="414" y="288"/>
                  </a:moveTo>
                  <a:cubicBezTo>
                    <a:pt x="415" y="287"/>
                    <a:pt x="417" y="287"/>
                    <a:pt x="417" y="286"/>
                  </a:cubicBezTo>
                  <a:cubicBezTo>
                    <a:pt x="416" y="285"/>
                    <a:pt x="415" y="285"/>
                    <a:pt x="414" y="285"/>
                  </a:cubicBezTo>
                  <a:cubicBezTo>
                    <a:pt x="413" y="285"/>
                    <a:pt x="413" y="287"/>
                    <a:pt x="414" y="288"/>
                  </a:cubicBezTo>
                  <a:close/>
                  <a:moveTo>
                    <a:pt x="326" y="289"/>
                  </a:moveTo>
                  <a:cubicBezTo>
                    <a:pt x="324" y="288"/>
                    <a:pt x="324" y="286"/>
                    <a:pt x="322" y="286"/>
                  </a:cubicBezTo>
                  <a:cubicBezTo>
                    <a:pt x="322" y="288"/>
                    <a:pt x="325" y="289"/>
                    <a:pt x="326" y="289"/>
                  </a:cubicBezTo>
                  <a:close/>
                  <a:moveTo>
                    <a:pt x="563" y="293"/>
                  </a:moveTo>
                  <a:cubicBezTo>
                    <a:pt x="566" y="293"/>
                    <a:pt x="567" y="287"/>
                    <a:pt x="566" y="286"/>
                  </a:cubicBezTo>
                  <a:cubicBezTo>
                    <a:pt x="565" y="288"/>
                    <a:pt x="565" y="291"/>
                    <a:pt x="563" y="293"/>
                  </a:cubicBezTo>
                  <a:close/>
                  <a:moveTo>
                    <a:pt x="300" y="295"/>
                  </a:moveTo>
                  <a:cubicBezTo>
                    <a:pt x="302" y="295"/>
                    <a:pt x="304" y="294"/>
                    <a:pt x="305" y="292"/>
                  </a:cubicBezTo>
                  <a:cubicBezTo>
                    <a:pt x="302" y="291"/>
                    <a:pt x="299" y="286"/>
                    <a:pt x="295" y="287"/>
                  </a:cubicBezTo>
                  <a:cubicBezTo>
                    <a:pt x="297" y="289"/>
                    <a:pt x="298" y="293"/>
                    <a:pt x="300" y="295"/>
                  </a:cubicBezTo>
                  <a:close/>
                  <a:moveTo>
                    <a:pt x="371" y="292"/>
                  </a:moveTo>
                  <a:cubicBezTo>
                    <a:pt x="372" y="291"/>
                    <a:pt x="373" y="290"/>
                    <a:pt x="373" y="288"/>
                  </a:cubicBezTo>
                  <a:cubicBezTo>
                    <a:pt x="372" y="287"/>
                    <a:pt x="370" y="285"/>
                    <a:pt x="369" y="287"/>
                  </a:cubicBezTo>
                  <a:cubicBezTo>
                    <a:pt x="370" y="288"/>
                    <a:pt x="369" y="292"/>
                    <a:pt x="371" y="292"/>
                  </a:cubicBezTo>
                  <a:close/>
                  <a:moveTo>
                    <a:pt x="45" y="300"/>
                  </a:moveTo>
                  <a:cubicBezTo>
                    <a:pt x="45" y="294"/>
                    <a:pt x="42" y="290"/>
                    <a:pt x="38" y="287"/>
                  </a:cubicBezTo>
                  <a:cubicBezTo>
                    <a:pt x="39" y="293"/>
                    <a:pt x="40" y="299"/>
                    <a:pt x="45" y="300"/>
                  </a:cubicBezTo>
                  <a:close/>
                  <a:moveTo>
                    <a:pt x="202" y="291"/>
                  </a:moveTo>
                  <a:cubicBezTo>
                    <a:pt x="205" y="292"/>
                    <a:pt x="207" y="294"/>
                    <a:pt x="210" y="295"/>
                  </a:cubicBezTo>
                  <a:cubicBezTo>
                    <a:pt x="212" y="293"/>
                    <a:pt x="214" y="293"/>
                    <a:pt x="214" y="290"/>
                  </a:cubicBezTo>
                  <a:cubicBezTo>
                    <a:pt x="210" y="288"/>
                    <a:pt x="205" y="285"/>
                    <a:pt x="202" y="291"/>
                  </a:cubicBezTo>
                  <a:close/>
                  <a:moveTo>
                    <a:pt x="429" y="291"/>
                  </a:moveTo>
                  <a:cubicBezTo>
                    <a:pt x="431" y="292"/>
                    <a:pt x="432" y="293"/>
                    <a:pt x="434" y="294"/>
                  </a:cubicBezTo>
                  <a:cubicBezTo>
                    <a:pt x="435" y="293"/>
                    <a:pt x="436" y="291"/>
                    <a:pt x="436" y="289"/>
                  </a:cubicBezTo>
                  <a:cubicBezTo>
                    <a:pt x="434" y="291"/>
                    <a:pt x="433" y="287"/>
                    <a:pt x="430" y="287"/>
                  </a:cubicBezTo>
                  <a:cubicBezTo>
                    <a:pt x="430" y="288"/>
                    <a:pt x="428" y="289"/>
                    <a:pt x="429" y="291"/>
                  </a:cubicBezTo>
                  <a:close/>
                  <a:moveTo>
                    <a:pt x="442" y="290"/>
                  </a:moveTo>
                  <a:cubicBezTo>
                    <a:pt x="443" y="289"/>
                    <a:pt x="443" y="287"/>
                    <a:pt x="441" y="287"/>
                  </a:cubicBezTo>
                  <a:cubicBezTo>
                    <a:pt x="441" y="288"/>
                    <a:pt x="440" y="290"/>
                    <a:pt x="442" y="290"/>
                  </a:cubicBezTo>
                  <a:close/>
                  <a:moveTo>
                    <a:pt x="444" y="292"/>
                  </a:moveTo>
                  <a:cubicBezTo>
                    <a:pt x="445" y="294"/>
                    <a:pt x="451" y="294"/>
                    <a:pt x="451" y="291"/>
                  </a:cubicBezTo>
                  <a:cubicBezTo>
                    <a:pt x="450" y="286"/>
                    <a:pt x="444" y="286"/>
                    <a:pt x="444" y="292"/>
                  </a:cubicBezTo>
                  <a:close/>
                  <a:moveTo>
                    <a:pt x="459" y="293"/>
                  </a:moveTo>
                  <a:cubicBezTo>
                    <a:pt x="461" y="294"/>
                    <a:pt x="466" y="289"/>
                    <a:pt x="465" y="287"/>
                  </a:cubicBezTo>
                  <a:cubicBezTo>
                    <a:pt x="463" y="289"/>
                    <a:pt x="459" y="289"/>
                    <a:pt x="459" y="293"/>
                  </a:cubicBezTo>
                  <a:close/>
                  <a:moveTo>
                    <a:pt x="182" y="288"/>
                  </a:moveTo>
                  <a:cubicBezTo>
                    <a:pt x="183" y="292"/>
                    <a:pt x="186" y="295"/>
                    <a:pt x="190" y="294"/>
                  </a:cubicBezTo>
                  <a:cubicBezTo>
                    <a:pt x="188" y="292"/>
                    <a:pt x="186" y="286"/>
                    <a:pt x="182" y="288"/>
                  </a:cubicBezTo>
                  <a:close/>
                  <a:moveTo>
                    <a:pt x="617" y="293"/>
                  </a:moveTo>
                  <a:cubicBezTo>
                    <a:pt x="619" y="293"/>
                    <a:pt x="620" y="289"/>
                    <a:pt x="619" y="288"/>
                  </a:cubicBezTo>
                  <a:cubicBezTo>
                    <a:pt x="618" y="289"/>
                    <a:pt x="617" y="291"/>
                    <a:pt x="617" y="293"/>
                  </a:cubicBezTo>
                  <a:close/>
                  <a:moveTo>
                    <a:pt x="470" y="300"/>
                  </a:moveTo>
                  <a:cubicBezTo>
                    <a:pt x="472" y="297"/>
                    <a:pt x="473" y="294"/>
                    <a:pt x="474" y="289"/>
                  </a:cubicBezTo>
                  <a:cubicBezTo>
                    <a:pt x="473" y="289"/>
                    <a:pt x="472" y="289"/>
                    <a:pt x="471" y="288"/>
                  </a:cubicBezTo>
                  <a:cubicBezTo>
                    <a:pt x="472" y="293"/>
                    <a:pt x="465" y="297"/>
                    <a:pt x="470" y="300"/>
                  </a:cubicBezTo>
                  <a:close/>
                  <a:moveTo>
                    <a:pt x="496" y="296"/>
                  </a:moveTo>
                  <a:cubicBezTo>
                    <a:pt x="496" y="293"/>
                    <a:pt x="499" y="291"/>
                    <a:pt x="498" y="288"/>
                  </a:cubicBezTo>
                  <a:cubicBezTo>
                    <a:pt x="496" y="289"/>
                    <a:pt x="492" y="295"/>
                    <a:pt x="496" y="296"/>
                  </a:cubicBezTo>
                  <a:close/>
                  <a:moveTo>
                    <a:pt x="312" y="292"/>
                  </a:moveTo>
                  <a:cubicBezTo>
                    <a:pt x="314" y="294"/>
                    <a:pt x="316" y="296"/>
                    <a:pt x="319" y="297"/>
                  </a:cubicBezTo>
                  <a:cubicBezTo>
                    <a:pt x="320" y="295"/>
                    <a:pt x="322" y="294"/>
                    <a:pt x="323" y="292"/>
                  </a:cubicBezTo>
                  <a:cubicBezTo>
                    <a:pt x="320" y="288"/>
                    <a:pt x="314" y="289"/>
                    <a:pt x="312" y="292"/>
                  </a:cubicBezTo>
                  <a:close/>
                  <a:moveTo>
                    <a:pt x="504" y="302"/>
                  </a:moveTo>
                  <a:cubicBezTo>
                    <a:pt x="506" y="299"/>
                    <a:pt x="507" y="295"/>
                    <a:pt x="508" y="291"/>
                  </a:cubicBezTo>
                  <a:cubicBezTo>
                    <a:pt x="507" y="290"/>
                    <a:pt x="506" y="289"/>
                    <a:pt x="504" y="289"/>
                  </a:cubicBezTo>
                  <a:cubicBezTo>
                    <a:pt x="508" y="294"/>
                    <a:pt x="500" y="300"/>
                    <a:pt x="504" y="302"/>
                  </a:cubicBezTo>
                  <a:close/>
                  <a:moveTo>
                    <a:pt x="73" y="307"/>
                  </a:moveTo>
                  <a:cubicBezTo>
                    <a:pt x="73" y="301"/>
                    <a:pt x="71" y="291"/>
                    <a:pt x="64" y="291"/>
                  </a:cubicBezTo>
                  <a:cubicBezTo>
                    <a:pt x="67" y="296"/>
                    <a:pt x="66" y="305"/>
                    <a:pt x="73" y="307"/>
                  </a:cubicBezTo>
                  <a:close/>
                  <a:moveTo>
                    <a:pt x="131" y="291"/>
                  </a:moveTo>
                  <a:cubicBezTo>
                    <a:pt x="132" y="296"/>
                    <a:pt x="135" y="297"/>
                    <a:pt x="138" y="300"/>
                  </a:cubicBezTo>
                  <a:cubicBezTo>
                    <a:pt x="137" y="297"/>
                    <a:pt x="137" y="291"/>
                    <a:pt x="133" y="290"/>
                  </a:cubicBezTo>
                  <a:cubicBezTo>
                    <a:pt x="133" y="291"/>
                    <a:pt x="131" y="290"/>
                    <a:pt x="131" y="291"/>
                  </a:cubicBezTo>
                  <a:close/>
                  <a:moveTo>
                    <a:pt x="239" y="300"/>
                  </a:moveTo>
                  <a:cubicBezTo>
                    <a:pt x="239" y="299"/>
                    <a:pt x="241" y="300"/>
                    <a:pt x="241" y="298"/>
                  </a:cubicBezTo>
                  <a:cubicBezTo>
                    <a:pt x="239" y="297"/>
                    <a:pt x="238" y="295"/>
                    <a:pt x="236" y="294"/>
                  </a:cubicBezTo>
                  <a:cubicBezTo>
                    <a:pt x="230" y="297"/>
                    <a:pt x="224" y="289"/>
                    <a:pt x="223" y="291"/>
                  </a:cubicBezTo>
                  <a:cubicBezTo>
                    <a:pt x="228" y="295"/>
                    <a:pt x="233" y="297"/>
                    <a:pt x="239" y="300"/>
                  </a:cubicBezTo>
                  <a:close/>
                  <a:moveTo>
                    <a:pt x="423" y="294"/>
                  </a:moveTo>
                  <a:cubicBezTo>
                    <a:pt x="426" y="294"/>
                    <a:pt x="422" y="292"/>
                    <a:pt x="424" y="290"/>
                  </a:cubicBezTo>
                  <a:cubicBezTo>
                    <a:pt x="423" y="290"/>
                    <a:pt x="421" y="290"/>
                    <a:pt x="420" y="291"/>
                  </a:cubicBezTo>
                  <a:cubicBezTo>
                    <a:pt x="420" y="293"/>
                    <a:pt x="423" y="292"/>
                    <a:pt x="423" y="294"/>
                  </a:cubicBezTo>
                  <a:close/>
                  <a:moveTo>
                    <a:pt x="28" y="295"/>
                  </a:moveTo>
                  <a:cubicBezTo>
                    <a:pt x="28" y="292"/>
                    <a:pt x="27" y="291"/>
                    <a:pt x="24" y="291"/>
                  </a:cubicBezTo>
                  <a:cubicBezTo>
                    <a:pt x="25" y="293"/>
                    <a:pt x="26" y="295"/>
                    <a:pt x="28" y="295"/>
                  </a:cubicBezTo>
                  <a:close/>
                  <a:moveTo>
                    <a:pt x="177" y="294"/>
                  </a:moveTo>
                  <a:cubicBezTo>
                    <a:pt x="179" y="295"/>
                    <a:pt x="181" y="298"/>
                    <a:pt x="185" y="298"/>
                  </a:cubicBezTo>
                  <a:cubicBezTo>
                    <a:pt x="185" y="294"/>
                    <a:pt x="182" y="293"/>
                    <a:pt x="179" y="291"/>
                  </a:cubicBezTo>
                  <a:cubicBezTo>
                    <a:pt x="178" y="292"/>
                    <a:pt x="176" y="292"/>
                    <a:pt x="177" y="294"/>
                  </a:cubicBezTo>
                  <a:close/>
                  <a:moveTo>
                    <a:pt x="340" y="292"/>
                  </a:moveTo>
                  <a:cubicBezTo>
                    <a:pt x="342" y="295"/>
                    <a:pt x="347" y="298"/>
                    <a:pt x="351" y="297"/>
                  </a:cubicBezTo>
                  <a:cubicBezTo>
                    <a:pt x="347" y="296"/>
                    <a:pt x="345" y="290"/>
                    <a:pt x="340" y="292"/>
                  </a:cubicBezTo>
                  <a:close/>
                  <a:moveTo>
                    <a:pt x="395" y="294"/>
                  </a:moveTo>
                  <a:cubicBezTo>
                    <a:pt x="397" y="295"/>
                    <a:pt x="399" y="293"/>
                    <a:pt x="399" y="291"/>
                  </a:cubicBezTo>
                  <a:cubicBezTo>
                    <a:pt x="397" y="291"/>
                    <a:pt x="395" y="292"/>
                    <a:pt x="395" y="294"/>
                  </a:cubicBezTo>
                  <a:close/>
                  <a:moveTo>
                    <a:pt x="575" y="320"/>
                  </a:moveTo>
                  <a:cubicBezTo>
                    <a:pt x="580" y="311"/>
                    <a:pt x="583" y="300"/>
                    <a:pt x="587" y="291"/>
                  </a:cubicBezTo>
                  <a:cubicBezTo>
                    <a:pt x="579" y="297"/>
                    <a:pt x="578" y="312"/>
                    <a:pt x="575" y="320"/>
                  </a:cubicBezTo>
                  <a:close/>
                  <a:moveTo>
                    <a:pt x="165" y="299"/>
                  </a:moveTo>
                  <a:cubicBezTo>
                    <a:pt x="165" y="298"/>
                    <a:pt x="166" y="298"/>
                    <a:pt x="166" y="297"/>
                  </a:cubicBezTo>
                  <a:cubicBezTo>
                    <a:pt x="161" y="297"/>
                    <a:pt x="158" y="291"/>
                    <a:pt x="155" y="292"/>
                  </a:cubicBezTo>
                  <a:cubicBezTo>
                    <a:pt x="158" y="295"/>
                    <a:pt x="161" y="297"/>
                    <a:pt x="165" y="299"/>
                  </a:cubicBezTo>
                  <a:close/>
                  <a:moveTo>
                    <a:pt x="375" y="303"/>
                  </a:moveTo>
                  <a:cubicBezTo>
                    <a:pt x="378" y="302"/>
                    <a:pt x="383" y="299"/>
                    <a:pt x="383" y="294"/>
                  </a:cubicBezTo>
                  <a:cubicBezTo>
                    <a:pt x="382" y="293"/>
                    <a:pt x="381" y="292"/>
                    <a:pt x="379" y="292"/>
                  </a:cubicBezTo>
                  <a:cubicBezTo>
                    <a:pt x="378" y="296"/>
                    <a:pt x="376" y="299"/>
                    <a:pt x="375" y="303"/>
                  </a:cubicBezTo>
                  <a:close/>
                  <a:moveTo>
                    <a:pt x="406" y="302"/>
                  </a:moveTo>
                  <a:cubicBezTo>
                    <a:pt x="408" y="302"/>
                    <a:pt x="408" y="304"/>
                    <a:pt x="411" y="303"/>
                  </a:cubicBezTo>
                  <a:cubicBezTo>
                    <a:pt x="411" y="299"/>
                    <a:pt x="416" y="298"/>
                    <a:pt x="416" y="293"/>
                  </a:cubicBezTo>
                  <a:cubicBezTo>
                    <a:pt x="415" y="292"/>
                    <a:pt x="413" y="292"/>
                    <a:pt x="410" y="292"/>
                  </a:cubicBezTo>
                  <a:cubicBezTo>
                    <a:pt x="410" y="296"/>
                    <a:pt x="407" y="298"/>
                    <a:pt x="406" y="302"/>
                  </a:cubicBezTo>
                  <a:close/>
                  <a:moveTo>
                    <a:pt x="145" y="295"/>
                  </a:moveTo>
                  <a:cubicBezTo>
                    <a:pt x="145" y="294"/>
                    <a:pt x="145" y="292"/>
                    <a:pt x="143" y="292"/>
                  </a:cubicBezTo>
                  <a:cubicBezTo>
                    <a:pt x="142" y="294"/>
                    <a:pt x="144" y="295"/>
                    <a:pt x="145" y="295"/>
                  </a:cubicBezTo>
                  <a:close/>
                  <a:moveTo>
                    <a:pt x="118" y="299"/>
                  </a:moveTo>
                  <a:cubicBezTo>
                    <a:pt x="116" y="297"/>
                    <a:pt x="114" y="294"/>
                    <a:pt x="110" y="293"/>
                  </a:cubicBezTo>
                  <a:cubicBezTo>
                    <a:pt x="111" y="296"/>
                    <a:pt x="116" y="299"/>
                    <a:pt x="118" y="299"/>
                  </a:cubicBezTo>
                  <a:close/>
                  <a:moveTo>
                    <a:pt x="227" y="306"/>
                  </a:moveTo>
                  <a:cubicBezTo>
                    <a:pt x="227" y="303"/>
                    <a:pt x="224" y="302"/>
                    <a:pt x="224" y="298"/>
                  </a:cubicBezTo>
                  <a:cubicBezTo>
                    <a:pt x="221" y="299"/>
                    <a:pt x="221" y="294"/>
                    <a:pt x="217" y="293"/>
                  </a:cubicBezTo>
                  <a:cubicBezTo>
                    <a:pt x="216" y="295"/>
                    <a:pt x="214" y="296"/>
                    <a:pt x="214" y="298"/>
                  </a:cubicBezTo>
                  <a:cubicBezTo>
                    <a:pt x="218" y="300"/>
                    <a:pt x="223" y="303"/>
                    <a:pt x="227" y="306"/>
                  </a:cubicBezTo>
                  <a:close/>
                  <a:moveTo>
                    <a:pt x="349" y="304"/>
                  </a:moveTo>
                  <a:cubicBezTo>
                    <a:pt x="347" y="298"/>
                    <a:pt x="337" y="298"/>
                    <a:pt x="334" y="293"/>
                  </a:cubicBezTo>
                  <a:cubicBezTo>
                    <a:pt x="338" y="298"/>
                    <a:pt x="344" y="303"/>
                    <a:pt x="349" y="304"/>
                  </a:cubicBezTo>
                  <a:close/>
                  <a:moveTo>
                    <a:pt x="433" y="299"/>
                  </a:moveTo>
                  <a:cubicBezTo>
                    <a:pt x="433" y="295"/>
                    <a:pt x="429" y="295"/>
                    <a:pt x="427" y="293"/>
                  </a:cubicBezTo>
                  <a:cubicBezTo>
                    <a:pt x="426" y="296"/>
                    <a:pt x="429" y="298"/>
                    <a:pt x="433" y="299"/>
                  </a:cubicBezTo>
                  <a:close/>
                  <a:moveTo>
                    <a:pt x="438" y="297"/>
                  </a:moveTo>
                  <a:cubicBezTo>
                    <a:pt x="439" y="296"/>
                    <a:pt x="441" y="293"/>
                    <a:pt x="438" y="293"/>
                  </a:cubicBezTo>
                  <a:cubicBezTo>
                    <a:pt x="439" y="295"/>
                    <a:pt x="436" y="296"/>
                    <a:pt x="438" y="297"/>
                  </a:cubicBezTo>
                  <a:close/>
                  <a:moveTo>
                    <a:pt x="321" y="299"/>
                  </a:moveTo>
                  <a:cubicBezTo>
                    <a:pt x="325" y="300"/>
                    <a:pt x="326" y="303"/>
                    <a:pt x="330" y="303"/>
                  </a:cubicBezTo>
                  <a:cubicBezTo>
                    <a:pt x="334" y="296"/>
                    <a:pt x="323" y="291"/>
                    <a:pt x="321" y="299"/>
                  </a:cubicBezTo>
                  <a:close/>
                  <a:moveTo>
                    <a:pt x="479" y="300"/>
                  </a:moveTo>
                  <a:cubicBezTo>
                    <a:pt x="479" y="298"/>
                    <a:pt x="483" y="298"/>
                    <a:pt x="482" y="295"/>
                  </a:cubicBezTo>
                  <a:cubicBezTo>
                    <a:pt x="481" y="295"/>
                    <a:pt x="481" y="294"/>
                    <a:pt x="479" y="294"/>
                  </a:cubicBezTo>
                  <a:cubicBezTo>
                    <a:pt x="479" y="296"/>
                    <a:pt x="477" y="298"/>
                    <a:pt x="479" y="300"/>
                  </a:cubicBezTo>
                  <a:close/>
                  <a:moveTo>
                    <a:pt x="501" y="326"/>
                  </a:moveTo>
                  <a:cubicBezTo>
                    <a:pt x="504" y="327"/>
                    <a:pt x="505" y="331"/>
                    <a:pt x="508" y="331"/>
                  </a:cubicBezTo>
                  <a:cubicBezTo>
                    <a:pt x="515" y="322"/>
                    <a:pt x="516" y="307"/>
                    <a:pt x="522" y="296"/>
                  </a:cubicBezTo>
                  <a:cubicBezTo>
                    <a:pt x="519" y="294"/>
                    <a:pt x="517" y="295"/>
                    <a:pt x="513" y="294"/>
                  </a:cubicBezTo>
                  <a:cubicBezTo>
                    <a:pt x="510" y="305"/>
                    <a:pt x="505" y="315"/>
                    <a:pt x="501" y="326"/>
                  </a:cubicBezTo>
                  <a:close/>
                  <a:moveTo>
                    <a:pt x="304" y="298"/>
                  </a:moveTo>
                  <a:cubicBezTo>
                    <a:pt x="306" y="300"/>
                    <a:pt x="307" y="303"/>
                    <a:pt x="310" y="303"/>
                  </a:cubicBezTo>
                  <a:cubicBezTo>
                    <a:pt x="311" y="302"/>
                    <a:pt x="310" y="300"/>
                    <a:pt x="313" y="301"/>
                  </a:cubicBezTo>
                  <a:cubicBezTo>
                    <a:pt x="314" y="296"/>
                    <a:pt x="305" y="292"/>
                    <a:pt x="304" y="298"/>
                  </a:cubicBezTo>
                  <a:close/>
                  <a:moveTo>
                    <a:pt x="413" y="306"/>
                  </a:moveTo>
                  <a:cubicBezTo>
                    <a:pt x="415" y="307"/>
                    <a:pt x="416" y="309"/>
                    <a:pt x="418" y="309"/>
                  </a:cubicBezTo>
                  <a:cubicBezTo>
                    <a:pt x="418" y="305"/>
                    <a:pt x="419" y="303"/>
                    <a:pt x="421" y="302"/>
                  </a:cubicBezTo>
                  <a:cubicBezTo>
                    <a:pt x="420" y="300"/>
                    <a:pt x="421" y="299"/>
                    <a:pt x="422" y="297"/>
                  </a:cubicBezTo>
                  <a:cubicBezTo>
                    <a:pt x="420" y="296"/>
                    <a:pt x="419" y="296"/>
                    <a:pt x="418" y="295"/>
                  </a:cubicBezTo>
                  <a:cubicBezTo>
                    <a:pt x="417" y="299"/>
                    <a:pt x="415" y="302"/>
                    <a:pt x="413" y="306"/>
                  </a:cubicBezTo>
                  <a:close/>
                  <a:moveTo>
                    <a:pt x="200" y="302"/>
                  </a:moveTo>
                  <a:cubicBezTo>
                    <a:pt x="197" y="302"/>
                    <a:pt x="195" y="294"/>
                    <a:pt x="192" y="297"/>
                  </a:cubicBezTo>
                  <a:cubicBezTo>
                    <a:pt x="195" y="298"/>
                    <a:pt x="197" y="303"/>
                    <a:pt x="200" y="302"/>
                  </a:cubicBezTo>
                  <a:close/>
                  <a:moveTo>
                    <a:pt x="256" y="299"/>
                  </a:moveTo>
                  <a:cubicBezTo>
                    <a:pt x="256" y="296"/>
                    <a:pt x="250" y="295"/>
                    <a:pt x="248" y="299"/>
                  </a:cubicBezTo>
                  <a:cubicBezTo>
                    <a:pt x="250" y="301"/>
                    <a:pt x="257" y="302"/>
                    <a:pt x="256" y="299"/>
                  </a:cubicBezTo>
                  <a:close/>
                  <a:moveTo>
                    <a:pt x="551" y="310"/>
                  </a:moveTo>
                  <a:cubicBezTo>
                    <a:pt x="555" y="308"/>
                    <a:pt x="558" y="301"/>
                    <a:pt x="558" y="297"/>
                  </a:cubicBezTo>
                  <a:cubicBezTo>
                    <a:pt x="555" y="301"/>
                    <a:pt x="553" y="305"/>
                    <a:pt x="551" y="310"/>
                  </a:cubicBezTo>
                  <a:close/>
                  <a:moveTo>
                    <a:pt x="442" y="300"/>
                  </a:moveTo>
                  <a:cubicBezTo>
                    <a:pt x="444" y="301"/>
                    <a:pt x="445" y="303"/>
                    <a:pt x="447" y="303"/>
                  </a:cubicBezTo>
                  <a:cubicBezTo>
                    <a:pt x="448" y="303"/>
                    <a:pt x="448" y="300"/>
                    <a:pt x="449" y="299"/>
                  </a:cubicBezTo>
                  <a:cubicBezTo>
                    <a:pt x="446" y="298"/>
                    <a:pt x="444" y="297"/>
                    <a:pt x="442" y="300"/>
                  </a:cubicBezTo>
                  <a:close/>
                  <a:moveTo>
                    <a:pt x="89" y="319"/>
                  </a:moveTo>
                  <a:cubicBezTo>
                    <a:pt x="83" y="314"/>
                    <a:pt x="80" y="305"/>
                    <a:pt x="75" y="298"/>
                  </a:cubicBezTo>
                  <a:cubicBezTo>
                    <a:pt x="77" y="308"/>
                    <a:pt x="81" y="318"/>
                    <a:pt x="89" y="319"/>
                  </a:cubicBezTo>
                  <a:close/>
                  <a:moveTo>
                    <a:pt x="231" y="304"/>
                  </a:moveTo>
                  <a:cubicBezTo>
                    <a:pt x="234" y="304"/>
                    <a:pt x="235" y="303"/>
                    <a:pt x="236" y="302"/>
                  </a:cubicBezTo>
                  <a:cubicBezTo>
                    <a:pt x="233" y="301"/>
                    <a:pt x="231" y="299"/>
                    <a:pt x="228" y="298"/>
                  </a:cubicBezTo>
                  <a:cubicBezTo>
                    <a:pt x="228" y="301"/>
                    <a:pt x="231" y="302"/>
                    <a:pt x="231" y="304"/>
                  </a:cubicBezTo>
                  <a:close/>
                  <a:moveTo>
                    <a:pt x="279" y="308"/>
                  </a:moveTo>
                  <a:cubicBezTo>
                    <a:pt x="276" y="303"/>
                    <a:pt x="271" y="300"/>
                    <a:pt x="265" y="298"/>
                  </a:cubicBezTo>
                  <a:cubicBezTo>
                    <a:pt x="268" y="303"/>
                    <a:pt x="272" y="313"/>
                    <a:pt x="279" y="308"/>
                  </a:cubicBezTo>
                  <a:close/>
                  <a:moveTo>
                    <a:pt x="39" y="304"/>
                  </a:moveTo>
                  <a:cubicBezTo>
                    <a:pt x="39" y="302"/>
                    <a:pt x="38" y="300"/>
                    <a:pt x="36" y="299"/>
                  </a:cubicBezTo>
                  <a:cubicBezTo>
                    <a:pt x="36" y="301"/>
                    <a:pt x="37" y="303"/>
                    <a:pt x="39" y="304"/>
                  </a:cubicBezTo>
                  <a:close/>
                  <a:moveTo>
                    <a:pt x="186" y="300"/>
                  </a:moveTo>
                  <a:cubicBezTo>
                    <a:pt x="190" y="302"/>
                    <a:pt x="193" y="305"/>
                    <a:pt x="197" y="306"/>
                  </a:cubicBezTo>
                  <a:cubicBezTo>
                    <a:pt x="195" y="303"/>
                    <a:pt x="190" y="296"/>
                    <a:pt x="186" y="300"/>
                  </a:cubicBezTo>
                  <a:close/>
                  <a:moveTo>
                    <a:pt x="457" y="299"/>
                  </a:moveTo>
                  <a:cubicBezTo>
                    <a:pt x="457" y="301"/>
                    <a:pt x="458" y="301"/>
                    <a:pt x="459" y="302"/>
                  </a:cubicBezTo>
                  <a:cubicBezTo>
                    <a:pt x="460" y="301"/>
                    <a:pt x="460" y="299"/>
                    <a:pt x="461" y="299"/>
                  </a:cubicBezTo>
                  <a:cubicBezTo>
                    <a:pt x="459" y="298"/>
                    <a:pt x="458" y="299"/>
                    <a:pt x="457" y="299"/>
                  </a:cubicBezTo>
                  <a:close/>
                  <a:moveTo>
                    <a:pt x="60" y="305"/>
                  </a:moveTo>
                  <a:cubicBezTo>
                    <a:pt x="59" y="303"/>
                    <a:pt x="58" y="300"/>
                    <a:pt x="56" y="299"/>
                  </a:cubicBezTo>
                  <a:cubicBezTo>
                    <a:pt x="57" y="301"/>
                    <a:pt x="59" y="305"/>
                    <a:pt x="60" y="305"/>
                  </a:cubicBezTo>
                  <a:close/>
                  <a:moveTo>
                    <a:pt x="422" y="306"/>
                  </a:moveTo>
                  <a:cubicBezTo>
                    <a:pt x="425" y="305"/>
                    <a:pt x="430" y="305"/>
                    <a:pt x="430" y="301"/>
                  </a:cubicBezTo>
                  <a:cubicBezTo>
                    <a:pt x="427" y="302"/>
                    <a:pt x="427" y="300"/>
                    <a:pt x="425" y="300"/>
                  </a:cubicBezTo>
                  <a:cubicBezTo>
                    <a:pt x="424" y="301"/>
                    <a:pt x="423" y="304"/>
                    <a:pt x="422" y="306"/>
                  </a:cubicBezTo>
                  <a:close/>
                  <a:moveTo>
                    <a:pt x="149" y="306"/>
                  </a:moveTo>
                  <a:cubicBezTo>
                    <a:pt x="148" y="304"/>
                    <a:pt x="147" y="301"/>
                    <a:pt x="145" y="300"/>
                  </a:cubicBezTo>
                  <a:cubicBezTo>
                    <a:pt x="145" y="304"/>
                    <a:pt x="146" y="306"/>
                    <a:pt x="149" y="306"/>
                  </a:cubicBezTo>
                  <a:close/>
                  <a:moveTo>
                    <a:pt x="168" y="303"/>
                  </a:moveTo>
                  <a:cubicBezTo>
                    <a:pt x="172" y="303"/>
                    <a:pt x="173" y="307"/>
                    <a:pt x="176" y="303"/>
                  </a:cubicBezTo>
                  <a:cubicBezTo>
                    <a:pt x="174" y="301"/>
                    <a:pt x="168" y="298"/>
                    <a:pt x="168" y="303"/>
                  </a:cubicBezTo>
                  <a:close/>
                  <a:moveTo>
                    <a:pt x="242" y="303"/>
                  </a:moveTo>
                  <a:cubicBezTo>
                    <a:pt x="244" y="303"/>
                    <a:pt x="246" y="303"/>
                    <a:pt x="246" y="305"/>
                  </a:cubicBezTo>
                  <a:cubicBezTo>
                    <a:pt x="249" y="305"/>
                    <a:pt x="250" y="304"/>
                    <a:pt x="251" y="303"/>
                  </a:cubicBezTo>
                  <a:cubicBezTo>
                    <a:pt x="247" y="302"/>
                    <a:pt x="245" y="298"/>
                    <a:pt x="242" y="303"/>
                  </a:cubicBezTo>
                  <a:close/>
                  <a:moveTo>
                    <a:pt x="300" y="304"/>
                  </a:moveTo>
                  <a:cubicBezTo>
                    <a:pt x="297" y="297"/>
                    <a:pt x="296" y="303"/>
                    <a:pt x="290" y="305"/>
                  </a:cubicBezTo>
                  <a:cubicBezTo>
                    <a:pt x="292" y="307"/>
                    <a:pt x="296" y="309"/>
                    <a:pt x="299" y="310"/>
                  </a:cubicBezTo>
                  <a:cubicBezTo>
                    <a:pt x="302" y="308"/>
                    <a:pt x="301" y="307"/>
                    <a:pt x="300" y="304"/>
                  </a:cubicBezTo>
                  <a:close/>
                  <a:moveTo>
                    <a:pt x="481" y="308"/>
                  </a:moveTo>
                  <a:cubicBezTo>
                    <a:pt x="482" y="306"/>
                    <a:pt x="484" y="303"/>
                    <a:pt x="483" y="300"/>
                  </a:cubicBezTo>
                  <a:cubicBezTo>
                    <a:pt x="480" y="303"/>
                    <a:pt x="473" y="307"/>
                    <a:pt x="481" y="308"/>
                  </a:cubicBezTo>
                  <a:close/>
                  <a:moveTo>
                    <a:pt x="340" y="310"/>
                  </a:moveTo>
                  <a:cubicBezTo>
                    <a:pt x="341" y="310"/>
                    <a:pt x="343" y="309"/>
                    <a:pt x="344" y="308"/>
                  </a:cubicBezTo>
                  <a:cubicBezTo>
                    <a:pt x="344" y="307"/>
                    <a:pt x="344" y="306"/>
                    <a:pt x="344" y="305"/>
                  </a:cubicBezTo>
                  <a:cubicBezTo>
                    <a:pt x="341" y="304"/>
                    <a:pt x="339" y="303"/>
                    <a:pt x="337" y="301"/>
                  </a:cubicBezTo>
                  <a:cubicBezTo>
                    <a:pt x="336" y="304"/>
                    <a:pt x="340" y="305"/>
                    <a:pt x="340" y="310"/>
                  </a:cubicBezTo>
                  <a:close/>
                  <a:moveTo>
                    <a:pt x="84" y="306"/>
                  </a:moveTo>
                  <a:cubicBezTo>
                    <a:pt x="84" y="305"/>
                    <a:pt x="85" y="305"/>
                    <a:pt x="85" y="303"/>
                  </a:cubicBezTo>
                  <a:cubicBezTo>
                    <a:pt x="84" y="303"/>
                    <a:pt x="82" y="301"/>
                    <a:pt x="81" y="302"/>
                  </a:cubicBezTo>
                  <a:cubicBezTo>
                    <a:pt x="82" y="303"/>
                    <a:pt x="82" y="306"/>
                    <a:pt x="84" y="306"/>
                  </a:cubicBezTo>
                  <a:close/>
                  <a:moveTo>
                    <a:pt x="256" y="304"/>
                  </a:moveTo>
                  <a:cubicBezTo>
                    <a:pt x="260" y="305"/>
                    <a:pt x="263" y="310"/>
                    <a:pt x="266" y="309"/>
                  </a:cubicBezTo>
                  <a:cubicBezTo>
                    <a:pt x="264" y="306"/>
                    <a:pt x="262" y="303"/>
                    <a:pt x="259" y="302"/>
                  </a:cubicBezTo>
                  <a:cubicBezTo>
                    <a:pt x="259" y="303"/>
                    <a:pt x="256" y="302"/>
                    <a:pt x="256" y="304"/>
                  </a:cubicBezTo>
                  <a:close/>
                  <a:moveTo>
                    <a:pt x="312" y="305"/>
                  </a:moveTo>
                  <a:cubicBezTo>
                    <a:pt x="315" y="310"/>
                    <a:pt x="319" y="313"/>
                    <a:pt x="324" y="316"/>
                  </a:cubicBezTo>
                  <a:cubicBezTo>
                    <a:pt x="324" y="313"/>
                    <a:pt x="327" y="312"/>
                    <a:pt x="327" y="308"/>
                  </a:cubicBezTo>
                  <a:cubicBezTo>
                    <a:pt x="321" y="305"/>
                    <a:pt x="318" y="299"/>
                    <a:pt x="312" y="305"/>
                  </a:cubicBezTo>
                  <a:close/>
                  <a:moveTo>
                    <a:pt x="465" y="306"/>
                  </a:moveTo>
                  <a:cubicBezTo>
                    <a:pt x="467" y="306"/>
                    <a:pt x="467" y="308"/>
                    <a:pt x="468" y="306"/>
                  </a:cubicBezTo>
                  <a:cubicBezTo>
                    <a:pt x="467" y="306"/>
                    <a:pt x="470" y="302"/>
                    <a:pt x="467" y="302"/>
                  </a:cubicBezTo>
                  <a:cubicBezTo>
                    <a:pt x="466" y="303"/>
                    <a:pt x="465" y="304"/>
                    <a:pt x="465" y="306"/>
                  </a:cubicBezTo>
                  <a:close/>
                  <a:moveTo>
                    <a:pt x="388" y="311"/>
                  </a:moveTo>
                  <a:cubicBezTo>
                    <a:pt x="388" y="314"/>
                    <a:pt x="390" y="314"/>
                    <a:pt x="392" y="314"/>
                  </a:cubicBezTo>
                  <a:cubicBezTo>
                    <a:pt x="393" y="310"/>
                    <a:pt x="397" y="306"/>
                    <a:pt x="396" y="302"/>
                  </a:cubicBezTo>
                  <a:cubicBezTo>
                    <a:pt x="394" y="306"/>
                    <a:pt x="391" y="308"/>
                    <a:pt x="388" y="311"/>
                  </a:cubicBezTo>
                  <a:close/>
                  <a:moveTo>
                    <a:pt x="490" y="310"/>
                  </a:moveTo>
                  <a:cubicBezTo>
                    <a:pt x="490" y="308"/>
                    <a:pt x="493" y="304"/>
                    <a:pt x="492" y="302"/>
                  </a:cubicBezTo>
                  <a:cubicBezTo>
                    <a:pt x="491" y="304"/>
                    <a:pt x="488" y="308"/>
                    <a:pt x="490" y="310"/>
                  </a:cubicBezTo>
                  <a:close/>
                  <a:moveTo>
                    <a:pt x="47" y="310"/>
                  </a:moveTo>
                  <a:cubicBezTo>
                    <a:pt x="46" y="307"/>
                    <a:pt x="45" y="302"/>
                    <a:pt x="42" y="303"/>
                  </a:cubicBezTo>
                  <a:cubicBezTo>
                    <a:pt x="45" y="304"/>
                    <a:pt x="43" y="309"/>
                    <a:pt x="47" y="310"/>
                  </a:cubicBezTo>
                  <a:close/>
                  <a:moveTo>
                    <a:pt x="382" y="308"/>
                  </a:moveTo>
                  <a:cubicBezTo>
                    <a:pt x="384" y="308"/>
                    <a:pt x="385" y="304"/>
                    <a:pt x="384" y="303"/>
                  </a:cubicBezTo>
                  <a:cubicBezTo>
                    <a:pt x="383" y="305"/>
                    <a:pt x="382" y="306"/>
                    <a:pt x="382" y="308"/>
                  </a:cubicBezTo>
                  <a:close/>
                  <a:moveTo>
                    <a:pt x="445" y="307"/>
                  </a:moveTo>
                  <a:cubicBezTo>
                    <a:pt x="445" y="304"/>
                    <a:pt x="442" y="303"/>
                    <a:pt x="440" y="303"/>
                  </a:cubicBezTo>
                  <a:cubicBezTo>
                    <a:pt x="440" y="306"/>
                    <a:pt x="441" y="307"/>
                    <a:pt x="445" y="307"/>
                  </a:cubicBezTo>
                  <a:close/>
                  <a:moveTo>
                    <a:pt x="132" y="310"/>
                  </a:moveTo>
                  <a:cubicBezTo>
                    <a:pt x="130" y="307"/>
                    <a:pt x="129" y="305"/>
                    <a:pt x="125" y="304"/>
                  </a:cubicBezTo>
                  <a:cubicBezTo>
                    <a:pt x="126" y="307"/>
                    <a:pt x="130" y="310"/>
                    <a:pt x="132" y="310"/>
                  </a:cubicBezTo>
                  <a:close/>
                  <a:moveTo>
                    <a:pt x="234" y="307"/>
                  </a:moveTo>
                  <a:cubicBezTo>
                    <a:pt x="235" y="313"/>
                    <a:pt x="243" y="313"/>
                    <a:pt x="244" y="307"/>
                  </a:cubicBezTo>
                  <a:cubicBezTo>
                    <a:pt x="243" y="306"/>
                    <a:pt x="240" y="305"/>
                    <a:pt x="239" y="304"/>
                  </a:cubicBezTo>
                  <a:cubicBezTo>
                    <a:pt x="237" y="305"/>
                    <a:pt x="237" y="307"/>
                    <a:pt x="234" y="307"/>
                  </a:cubicBezTo>
                  <a:close/>
                  <a:moveTo>
                    <a:pt x="455" y="310"/>
                  </a:moveTo>
                  <a:cubicBezTo>
                    <a:pt x="456" y="309"/>
                    <a:pt x="457" y="307"/>
                    <a:pt x="457" y="305"/>
                  </a:cubicBezTo>
                  <a:cubicBezTo>
                    <a:pt x="457" y="305"/>
                    <a:pt x="456" y="304"/>
                    <a:pt x="455" y="304"/>
                  </a:cubicBezTo>
                  <a:cubicBezTo>
                    <a:pt x="455" y="306"/>
                    <a:pt x="451" y="309"/>
                    <a:pt x="455" y="310"/>
                  </a:cubicBezTo>
                  <a:close/>
                  <a:moveTo>
                    <a:pt x="354" y="308"/>
                  </a:moveTo>
                  <a:cubicBezTo>
                    <a:pt x="355" y="310"/>
                    <a:pt x="357" y="311"/>
                    <a:pt x="360" y="313"/>
                  </a:cubicBezTo>
                  <a:cubicBezTo>
                    <a:pt x="361" y="310"/>
                    <a:pt x="363" y="308"/>
                    <a:pt x="363" y="305"/>
                  </a:cubicBezTo>
                  <a:cubicBezTo>
                    <a:pt x="360" y="306"/>
                    <a:pt x="354" y="303"/>
                    <a:pt x="354" y="308"/>
                  </a:cubicBezTo>
                  <a:close/>
                  <a:moveTo>
                    <a:pt x="421" y="313"/>
                  </a:moveTo>
                  <a:cubicBezTo>
                    <a:pt x="423" y="313"/>
                    <a:pt x="423" y="314"/>
                    <a:pt x="425" y="314"/>
                  </a:cubicBezTo>
                  <a:cubicBezTo>
                    <a:pt x="426" y="311"/>
                    <a:pt x="429" y="307"/>
                    <a:pt x="430" y="305"/>
                  </a:cubicBezTo>
                  <a:cubicBezTo>
                    <a:pt x="428" y="309"/>
                    <a:pt x="422" y="308"/>
                    <a:pt x="421" y="313"/>
                  </a:cubicBezTo>
                  <a:close/>
                  <a:moveTo>
                    <a:pt x="557" y="314"/>
                  </a:moveTo>
                  <a:cubicBezTo>
                    <a:pt x="559" y="314"/>
                    <a:pt x="558" y="309"/>
                    <a:pt x="561" y="310"/>
                  </a:cubicBezTo>
                  <a:cubicBezTo>
                    <a:pt x="560" y="307"/>
                    <a:pt x="561" y="306"/>
                    <a:pt x="560" y="305"/>
                  </a:cubicBezTo>
                  <a:cubicBezTo>
                    <a:pt x="559" y="307"/>
                    <a:pt x="557" y="310"/>
                    <a:pt x="557" y="314"/>
                  </a:cubicBezTo>
                  <a:close/>
                  <a:moveTo>
                    <a:pt x="176" y="307"/>
                  </a:moveTo>
                  <a:cubicBezTo>
                    <a:pt x="178" y="311"/>
                    <a:pt x="183" y="313"/>
                    <a:pt x="186" y="316"/>
                  </a:cubicBezTo>
                  <a:cubicBezTo>
                    <a:pt x="186" y="313"/>
                    <a:pt x="190" y="314"/>
                    <a:pt x="190" y="311"/>
                  </a:cubicBezTo>
                  <a:cubicBezTo>
                    <a:pt x="186" y="309"/>
                    <a:pt x="181" y="303"/>
                    <a:pt x="176" y="307"/>
                  </a:cubicBezTo>
                  <a:close/>
                  <a:moveTo>
                    <a:pt x="428" y="317"/>
                  </a:moveTo>
                  <a:cubicBezTo>
                    <a:pt x="430" y="319"/>
                    <a:pt x="430" y="316"/>
                    <a:pt x="432" y="316"/>
                  </a:cubicBezTo>
                  <a:cubicBezTo>
                    <a:pt x="430" y="313"/>
                    <a:pt x="436" y="308"/>
                    <a:pt x="433" y="305"/>
                  </a:cubicBezTo>
                  <a:cubicBezTo>
                    <a:pt x="432" y="309"/>
                    <a:pt x="428" y="314"/>
                    <a:pt x="428" y="317"/>
                  </a:cubicBezTo>
                  <a:close/>
                  <a:moveTo>
                    <a:pt x="485" y="312"/>
                  </a:moveTo>
                  <a:cubicBezTo>
                    <a:pt x="484" y="309"/>
                    <a:pt x="488" y="308"/>
                    <a:pt x="485" y="305"/>
                  </a:cubicBezTo>
                  <a:cubicBezTo>
                    <a:pt x="486" y="308"/>
                    <a:pt x="482" y="311"/>
                    <a:pt x="485" y="312"/>
                  </a:cubicBezTo>
                  <a:close/>
                  <a:moveTo>
                    <a:pt x="164" y="310"/>
                  </a:moveTo>
                  <a:cubicBezTo>
                    <a:pt x="164" y="310"/>
                    <a:pt x="166" y="310"/>
                    <a:pt x="167" y="309"/>
                  </a:cubicBezTo>
                  <a:cubicBezTo>
                    <a:pt x="167" y="306"/>
                    <a:pt x="163" y="305"/>
                    <a:pt x="163" y="308"/>
                  </a:cubicBezTo>
                  <a:cubicBezTo>
                    <a:pt x="165" y="308"/>
                    <a:pt x="163" y="310"/>
                    <a:pt x="164" y="310"/>
                  </a:cubicBezTo>
                  <a:close/>
                  <a:moveTo>
                    <a:pt x="495" y="320"/>
                  </a:moveTo>
                  <a:cubicBezTo>
                    <a:pt x="497" y="315"/>
                    <a:pt x="501" y="312"/>
                    <a:pt x="502" y="306"/>
                  </a:cubicBezTo>
                  <a:cubicBezTo>
                    <a:pt x="500" y="307"/>
                    <a:pt x="500" y="306"/>
                    <a:pt x="498" y="306"/>
                  </a:cubicBezTo>
                  <a:cubicBezTo>
                    <a:pt x="497" y="310"/>
                    <a:pt x="494" y="316"/>
                    <a:pt x="495" y="320"/>
                  </a:cubicBezTo>
                  <a:close/>
                  <a:moveTo>
                    <a:pt x="526" y="326"/>
                  </a:moveTo>
                  <a:cubicBezTo>
                    <a:pt x="533" y="322"/>
                    <a:pt x="535" y="314"/>
                    <a:pt x="536" y="306"/>
                  </a:cubicBezTo>
                  <a:cubicBezTo>
                    <a:pt x="533" y="312"/>
                    <a:pt x="528" y="317"/>
                    <a:pt x="526" y="326"/>
                  </a:cubicBezTo>
                  <a:close/>
                  <a:moveTo>
                    <a:pt x="252" y="307"/>
                  </a:moveTo>
                  <a:cubicBezTo>
                    <a:pt x="256" y="310"/>
                    <a:pt x="261" y="317"/>
                    <a:pt x="266" y="314"/>
                  </a:cubicBezTo>
                  <a:cubicBezTo>
                    <a:pt x="263" y="313"/>
                    <a:pt x="258" y="306"/>
                    <a:pt x="252" y="307"/>
                  </a:cubicBezTo>
                  <a:close/>
                  <a:moveTo>
                    <a:pt x="569" y="314"/>
                  </a:moveTo>
                  <a:cubicBezTo>
                    <a:pt x="568" y="311"/>
                    <a:pt x="573" y="307"/>
                    <a:pt x="571" y="306"/>
                  </a:cubicBezTo>
                  <a:cubicBezTo>
                    <a:pt x="570" y="309"/>
                    <a:pt x="567" y="311"/>
                    <a:pt x="569" y="314"/>
                  </a:cubicBezTo>
                  <a:close/>
                  <a:moveTo>
                    <a:pt x="396" y="317"/>
                  </a:moveTo>
                  <a:cubicBezTo>
                    <a:pt x="396" y="313"/>
                    <a:pt x="400" y="311"/>
                    <a:pt x="399" y="307"/>
                  </a:cubicBezTo>
                  <a:cubicBezTo>
                    <a:pt x="398" y="310"/>
                    <a:pt x="393" y="315"/>
                    <a:pt x="396" y="317"/>
                  </a:cubicBezTo>
                  <a:close/>
                  <a:moveTo>
                    <a:pt x="111" y="336"/>
                  </a:moveTo>
                  <a:cubicBezTo>
                    <a:pt x="107" y="323"/>
                    <a:pt x="101" y="313"/>
                    <a:pt x="90" y="308"/>
                  </a:cubicBezTo>
                  <a:cubicBezTo>
                    <a:pt x="91" y="322"/>
                    <a:pt x="101" y="333"/>
                    <a:pt x="111" y="336"/>
                  </a:cubicBezTo>
                  <a:close/>
                  <a:moveTo>
                    <a:pt x="308" y="308"/>
                  </a:moveTo>
                  <a:cubicBezTo>
                    <a:pt x="308" y="314"/>
                    <a:pt x="312" y="322"/>
                    <a:pt x="318" y="323"/>
                  </a:cubicBezTo>
                  <a:cubicBezTo>
                    <a:pt x="320" y="322"/>
                    <a:pt x="321" y="321"/>
                    <a:pt x="322" y="320"/>
                  </a:cubicBezTo>
                  <a:cubicBezTo>
                    <a:pt x="318" y="316"/>
                    <a:pt x="313" y="309"/>
                    <a:pt x="308" y="308"/>
                  </a:cubicBezTo>
                  <a:close/>
                  <a:moveTo>
                    <a:pt x="399" y="320"/>
                  </a:moveTo>
                  <a:cubicBezTo>
                    <a:pt x="405" y="318"/>
                    <a:pt x="405" y="314"/>
                    <a:pt x="407" y="310"/>
                  </a:cubicBezTo>
                  <a:cubicBezTo>
                    <a:pt x="406" y="309"/>
                    <a:pt x="406" y="307"/>
                    <a:pt x="403" y="308"/>
                  </a:cubicBezTo>
                  <a:cubicBezTo>
                    <a:pt x="403" y="312"/>
                    <a:pt x="400" y="315"/>
                    <a:pt x="399" y="320"/>
                  </a:cubicBezTo>
                  <a:close/>
                  <a:moveTo>
                    <a:pt x="213" y="316"/>
                  </a:moveTo>
                  <a:cubicBezTo>
                    <a:pt x="209" y="314"/>
                    <a:pt x="205" y="308"/>
                    <a:pt x="200" y="309"/>
                  </a:cubicBezTo>
                  <a:cubicBezTo>
                    <a:pt x="205" y="310"/>
                    <a:pt x="210" y="317"/>
                    <a:pt x="213" y="316"/>
                  </a:cubicBezTo>
                  <a:close/>
                  <a:moveTo>
                    <a:pt x="474" y="312"/>
                  </a:moveTo>
                  <a:cubicBezTo>
                    <a:pt x="476" y="313"/>
                    <a:pt x="477" y="314"/>
                    <a:pt x="479" y="315"/>
                  </a:cubicBezTo>
                  <a:cubicBezTo>
                    <a:pt x="481" y="311"/>
                    <a:pt x="477" y="309"/>
                    <a:pt x="475" y="308"/>
                  </a:cubicBezTo>
                  <a:cubicBezTo>
                    <a:pt x="475" y="310"/>
                    <a:pt x="473" y="310"/>
                    <a:pt x="474" y="312"/>
                  </a:cubicBezTo>
                  <a:close/>
                  <a:moveTo>
                    <a:pt x="437" y="313"/>
                  </a:moveTo>
                  <a:cubicBezTo>
                    <a:pt x="438" y="312"/>
                    <a:pt x="440" y="312"/>
                    <a:pt x="440" y="310"/>
                  </a:cubicBezTo>
                  <a:cubicBezTo>
                    <a:pt x="439" y="309"/>
                    <a:pt x="439" y="309"/>
                    <a:pt x="437" y="309"/>
                  </a:cubicBezTo>
                  <a:cubicBezTo>
                    <a:pt x="437" y="310"/>
                    <a:pt x="435" y="312"/>
                    <a:pt x="437" y="313"/>
                  </a:cubicBezTo>
                  <a:close/>
                  <a:moveTo>
                    <a:pt x="242" y="315"/>
                  </a:moveTo>
                  <a:cubicBezTo>
                    <a:pt x="246" y="317"/>
                    <a:pt x="249" y="320"/>
                    <a:pt x="253" y="322"/>
                  </a:cubicBezTo>
                  <a:cubicBezTo>
                    <a:pt x="257" y="322"/>
                    <a:pt x="258" y="319"/>
                    <a:pt x="261" y="318"/>
                  </a:cubicBezTo>
                  <a:cubicBezTo>
                    <a:pt x="258" y="314"/>
                    <a:pt x="253" y="312"/>
                    <a:pt x="248" y="310"/>
                  </a:cubicBezTo>
                  <a:cubicBezTo>
                    <a:pt x="247" y="312"/>
                    <a:pt x="243" y="312"/>
                    <a:pt x="242" y="315"/>
                  </a:cubicBezTo>
                  <a:close/>
                  <a:moveTo>
                    <a:pt x="218" y="313"/>
                  </a:moveTo>
                  <a:cubicBezTo>
                    <a:pt x="218" y="311"/>
                    <a:pt x="214" y="311"/>
                    <a:pt x="214" y="311"/>
                  </a:cubicBezTo>
                  <a:cubicBezTo>
                    <a:pt x="216" y="311"/>
                    <a:pt x="215" y="314"/>
                    <a:pt x="218" y="313"/>
                  </a:cubicBezTo>
                  <a:close/>
                  <a:moveTo>
                    <a:pt x="278" y="313"/>
                  </a:moveTo>
                  <a:cubicBezTo>
                    <a:pt x="283" y="314"/>
                    <a:pt x="287" y="323"/>
                    <a:pt x="290" y="316"/>
                  </a:cubicBezTo>
                  <a:cubicBezTo>
                    <a:pt x="288" y="313"/>
                    <a:pt x="281" y="307"/>
                    <a:pt x="278" y="313"/>
                  </a:cubicBezTo>
                  <a:close/>
                  <a:moveTo>
                    <a:pt x="488" y="314"/>
                  </a:moveTo>
                  <a:cubicBezTo>
                    <a:pt x="488" y="313"/>
                    <a:pt x="491" y="311"/>
                    <a:pt x="488" y="310"/>
                  </a:cubicBezTo>
                  <a:cubicBezTo>
                    <a:pt x="489" y="312"/>
                    <a:pt x="486" y="313"/>
                    <a:pt x="488" y="314"/>
                  </a:cubicBezTo>
                  <a:close/>
                  <a:moveTo>
                    <a:pt x="42" y="313"/>
                  </a:moveTo>
                  <a:cubicBezTo>
                    <a:pt x="41" y="312"/>
                    <a:pt x="41" y="311"/>
                    <a:pt x="39" y="311"/>
                  </a:cubicBezTo>
                  <a:cubicBezTo>
                    <a:pt x="39" y="312"/>
                    <a:pt x="42" y="314"/>
                    <a:pt x="42" y="313"/>
                  </a:cubicBezTo>
                  <a:close/>
                  <a:moveTo>
                    <a:pt x="70" y="317"/>
                  </a:moveTo>
                  <a:cubicBezTo>
                    <a:pt x="69" y="314"/>
                    <a:pt x="68" y="312"/>
                    <a:pt x="67" y="311"/>
                  </a:cubicBezTo>
                  <a:cubicBezTo>
                    <a:pt x="68" y="313"/>
                    <a:pt x="68" y="316"/>
                    <a:pt x="70" y="317"/>
                  </a:cubicBezTo>
                  <a:close/>
                  <a:moveTo>
                    <a:pt x="167" y="313"/>
                  </a:moveTo>
                  <a:cubicBezTo>
                    <a:pt x="170" y="315"/>
                    <a:pt x="173" y="316"/>
                    <a:pt x="174" y="320"/>
                  </a:cubicBezTo>
                  <a:cubicBezTo>
                    <a:pt x="177" y="318"/>
                    <a:pt x="179" y="322"/>
                    <a:pt x="183" y="320"/>
                  </a:cubicBezTo>
                  <a:cubicBezTo>
                    <a:pt x="183" y="319"/>
                    <a:pt x="182" y="319"/>
                    <a:pt x="182" y="317"/>
                  </a:cubicBezTo>
                  <a:cubicBezTo>
                    <a:pt x="176" y="319"/>
                    <a:pt x="172" y="307"/>
                    <a:pt x="167" y="313"/>
                  </a:cubicBezTo>
                  <a:close/>
                  <a:moveTo>
                    <a:pt x="350" y="317"/>
                  </a:moveTo>
                  <a:cubicBezTo>
                    <a:pt x="353" y="319"/>
                    <a:pt x="357" y="319"/>
                    <a:pt x="357" y="316"/>
                  </a:cubicBezTo>
                  <a:cubicBezTo>
                    <a:pt x="357" y="314"/>
                    <a:pt x="353" y="314"/>
                    <a:pt x="352" y="311"/>
                  </a:cubicBezTo>
                  <a:cubicBezTo>
                    <a:pt x="351" y="313"/>
                    <a:pt x="350" y="314"/>
                    <a:pt x="350" y="317"/>
                  </a:cubicBezTo>
                  <a:close/>
                  <a:moveTo>
                    <a:pt x="409" y="314"/>
                  </a:moveTo>
                  <a:cubicBezTo>
                    <a:pt x="411" y="315"/>
                    <a:pt x="412" y="312"/>
                    <a:pt x="410" y="311"/>
                  </a:cubicBezTo>
                  <a:cubicBezTo>
                    <a:pt x="411" y="313"/>
                    <a:pt x="408" y="313"/>
                    <a:pt x="409" y="314"/>
                  </a:cubicBezTo>
                  <a:close/>
                  <a:moveTo>
                    <a:pt x="453" y="314"/>
                  </a:moveTo>
                  <a:cubicBezTo>
                    <a:pt x="455" y="313"/>
                    <a:pt x="453" y="312"/>
                    <a:pt x="452" y="311"/>
                  </a:cubicBezTo>
                  <a:cubicBezTo>
                    <a:pt x="451" y="313"/>
                    <a:pt x="452" y="314"/>
                    <a:pt x="453" y="314"/>
                  </a:cubicBezTo>
                  <a:close/>
                  <a:moveTo>
                    <a:pt x="220" y="317"/>
                  </a:moveTo>
                  <a:cubicBezTo>
                    <a:pt x="223" y="319"/>
                    <a:pt x="225" y="320"/>
                    <a:pt x="228" y="321"/>
                  </a:cubicBezTo>
                  <a:cubicBezTo>
                    <a:pt x="228" y="319"/>
                    <a:pt x="232" y="317"/>
                    <a:pt x="234" y="316"/>
                  </a:cubicBezTo>
                  <a:cubicBezTo>
                    <a:pt x="231" y="311"/>
                    <a:pt x="223" y="311"/>
                    <a:pt x="220" y="317"/>
                  </a:cubicBezTo>
                  <a:close/>
                  <a:moveTo>
                    <a:pt x="368" y="319"/>
                  </a:moveTo>
                  <a:cubicBezTo>
                    <a:pt x="369" y="319"/>
                    <a:pt x="369" y="320"/>
                    <a:pt x="370" y="320"/>
                  </a:cubicBezTo>
                  <a:cubicBezTo>
                    <a:pt x="371" y="318"/>
                    <a:pt x="373" y="317"/>
                    <a:pt x="372" y="313"/>
                  </a:cubicBezTo>
                  <a:cubicBezTo>
                    <a:pt x="371" y="313"/>
                    <a:pt x="372" y="311"/>
                    <a:pt x="370" y="312"/>
                  </a:cubicBezTo>
                  <a:cubicBezTo>
                    <a:pt x="370" y="315"/>
                    <a:pt x="368" y="316"/>
                    <a:pt x="368" y="319"/>
                  </a:cubicBezTo>
                  <a:close/>
                  <a:moveTo>
                    <a:pt x="530" y="333"/>
                  </a:moveTo>
                  <a:cubicBezTo>
                    <a:pt x="535" y="327"/>
                    <a:pt x="545" y="322"/>
                    <a:pt x="546" y="313"/>
                  </a:cubicBezTo>
                  <a:cubicBezTo>
                    <a:pt x="541" y="319"/>
                    <a:pt x="531" y="325"/>
                    <a:pt x="530" y="333"/>
                  </a:cubicBezTo>
                  <a:close/>
                  <a:moveTo>
                    <a:pt x="466" y="319"/>
                  </a:moveTo>
                  <a:cubicBezTo>
                    <a:pt x="468" y="318"/>
                    <a:pt x="469" y="314"/>
                    <a:pt x="468" y="313"/>
                  </a:cubicBezTo>
                  <a:cubicBezTo>
                    <a:pt x="467" y="315"/>
                    <a:pt x="466" y="316"/>
                    <a:pt x="466" y="319"/>
                  </a:cubicBezTo>
                  <a:close/>
                  <a:moveTo>
                    <a:pt x="63" y="322"/>
                  </a:moveTo>
                  <a:cubicBezTo>
                    <a:pt x="61" y="321"/>
                    <a:pt x="60" y="315"/>
                    <a:pt x="57" y="314"/>
                  </a:cubicBezTo>
                  <a:cubicBezTo>
                    <a:pt x="58" y="317"/>
                    <a:pt x="61" y="324"/>
                    <a:pt x="63" y="322"/>
                  </a:cubicBezTo>
                  <a:close/>
                  <a:moveTo>
                    <a:pt x="558" y="323"/>
                  </a:moveTo>
                  <a:cubicBezTo>
                    <a:pt x="559" y="322"/>
                    <a:pt x="557" y="326"/>
                    <a:pt x="559" y="325"/>
                  </a:cubicBezTo>
                  <a:cubicBezTo>
                    <a:pt x="560" y="321"/>
                    <a:pt x="564" y="318"/>
                    <a:pt x="563" y="314"/>
                  </a:cubicBezTo>
                  <a:cubicBezTo>
                    <a:pt x="560" y="317"/>
                    <a:pt x="560" y="320"/>
                    <a:pt x="558" y="323"/>
                  </a:cubicBezTo>
                  <a:close/>
                  <a:moveTo>
                    <a:pt x="189" y="318"/>
                  </a:moveTo>
                  <a:cubicBezTo>
                    <a:pt x="193" y="319"/>
                    <a:pt x="196" y="325"/>
                    <a:pt x="201" y="323"/>
                  </a:cubicBezTo>
                  <a:cubicBezTo>
                    <a:pt x="199" y="318"/>
                    <a:pt x="193" y="311"/>
                    <a:pt x="189" y="318"/>
                  </a:cubicBezTo>
                  <a:close/>
                  <a:moveTo>
                    <a:pt x="390" y="317"/>
                  </a:moveTo>
                  <a:cubicBezTo>
                    <a:pt x="388" y="317"/>
                    <a:pt x="388" y="315"/>
                    <a:pt x="385" y="314"/>
                  </a:cubicBezTo>
                  <a:cubicBezTo>
                    <a:pt x="386" y="316"/>
                    <a:pt x="388" y="319"/>
                    <a:pt x="390" y="317"/>
                  </a:cubicBezTo>
                  <a:close/>
                  <a:moveTo>
                    <a:pt x="433" y="319"/>
                  </a:moveTo>
                  <a:cubicBezTo>
                    <a:pt x="434" y="322"/>
                    <a:pt x="435" y="323"/>
                    <a:pt x="437" y="323"/>
                  </a:cubicBezTo>
                  <a:cubicBezTo>
                    <a:pt x="438" y="321"/>
                    <a:pt x="442" y="317"/>
                    <a:pt x="440" y="314"/>
                  </a:cubicBezTo>
                  <a:cubicBezTo>
                    <a:pt x="438" y="316"/>
                    <a:pt x="436" y="318"/>
                    <a:pt x="433" y="319"/>
                  </a:cubicBezTo>
                  <a:close/>
                  <a:moveTo>
                    <a:pt x="442" y="322"/>
                  </a:moveTo>
                  <a:cubicBezTo>
                    <a:pt x="446" y="322"/>
                    <a:pt x="446" y="316"/>
                    <a:pt x="445" y="314"/>
                  </a:cubicBezTo>
                  <a:cubicBezTo>
                    <a:pt x="445" y="317"/>
                    <a:pt x="443" y="319"/>
                    <a:pt x="442" y="322"/>
                  </a:cubicBezTo>
                  <a:close/>
                  <a:moveTo>
                    <a:pt x="481" y="317"/>
                  </a:moveTo>
                  <a:cubicBezTo>
                    <a:pt x="484" y="319"/>
                    <a:pt x="484" y="314"/>
                    <a:pt x="482" y="314"/>
                  </a:cubicBezTo>
                  <a:cubicBezTo>
                    <a:pt x="482" y="316"/>
                    <a:pt x="481" y="316"/>
                    <a:pt x="481" y="317"/>
                  </a:cubicBezTo>
                  <a:close/>
                  <a:moveTo>
                    <a:pt x="81" y="324"/>
                  </a:moveTo>
                  <a:cubicBezTo>
                    <a:pt x="79" y="321"/>
                    <a:pt x="78" y="316"/>
                    <a:pt x="75" y="315"/>
                  </a:cubicBezTo>
                  <a:cubicBezTo>
                    <a:pt x="75" y="318"/>
                    <a:pt x="77" y="325"/>
                    <a:pt x="81" y="324"/>
                  </a:cubicBezTo>
                  <a:close/>
                  <a:moveTo>
                    <a:pt x="148" y="328"/>
                  </a:moveTo>
                  <a:cubicBezTo>
                    <a:pt x="146" y="320"/>
                    <a:pt x="136" y="318"/>
                    <a:pt x="131" y="316"/>
                  </a:cubicBezTo>
                  <a:cubicBezTo>
                    <a:pt x="134" y="322"/>
                    <a:pt x="143" y="323"/>
                    <a:pt x="148" y="328"/>
                  </a:cubicBezTo>
                  <a:close/>
                  <a:moveTo>
                    <a:pt x="330" y="322"/>
                  </a:moveTo>
                  <a:cubicBezTo>
                    <a:pt x="332" y="324"/>
                    <a:pt x="334" y="326"/>
                    <a:pt x="337" y="327"/>
                  </a:cubicBezTo>
                  <a:cubicBezTo>
                    <a:pt x="340" y="324"/>
                    <a:pt x="340" y="318"/>
                    <a:pt x="337" y="315"/>
                  </a:cubicBezTo>
                  <a:cubicBezTo>
                    <a:pt x="336" y="318"/>
                    <a:pt x="330" y="317"/>
                    <a:pt x="330" y="322"/>
                  </a:cubicBezTo>
                  <a:close/>
                  <a:moveTo>
                    <a:pt x="405" y="324"/>
                  </a:moveTo>
                  <a:cubicBezTo>
                    <a:pt x="407" y="325"/>
                    <a:pt x="407" y="327"/>
                    <a:pt x="411" y="327"/>
                  </a:cubicBezTo>
                  <a:cubicBezTo>
                    <a:pt x="410" y="323"/>
                    <a:pt x="416" y="319"/>
                    <a:pt x="413" y="315"/>
                  </a:cubicBezTo>
                  <a:cubicBezTo>
                    <a:pt x="410" y="318"/>
                    <a:pt x="405" y="319"/>
                    <a:pt x="405" y="324"/>
                  </a:cubicBezTo>
                  <a:close/>
                  <a:moveTo>
                    <a:pt x="414" y="327"/>
                  </a:moveTo>
                  <a:cubicBezTo>
                    <a:pt x="418" y="326"/>
                    <a:pt x="421" y="324"/>
                    <a:pt x="423" y="320"/>
                  </a:cubicBezTo>
                  <a:cubicBezTo>
                    <a:pt x="422" y="319"/>
                    <a:pt x="420" y="318"/>
                    <a:pt x="418" y="316"/>
                  </a:cubicBezTo>
                  <a:cubicBezTo>
                    <a:pt x="417" y="320"/>
                    <a:pt x="414" y="323"/>
                    <a:pt x="414" y="327"/>
                  </a:cubicBezTo>
                  <a:close/>
                  <a:moveTo>
                    <a:pt x="470" y="322"/>
                  </a:moveTo>
                  <a:cubicBezTo>
                    <a:pt x="472" y="322"/>
                    <a:pt x="473" y="324"/>
                    <a:pt x="475" y="324"/>
                  </a:cubicBezTo>
                  <a:cubicBezTo>
                    <a:pt x="475" y="322"/>
                    <a:pt x="476" y="320"/>
                    <a:pt x="476" y="318"/>
                  </a:cubicBezTo>
                  <a:cubicBezTo>
                    <a:pt x="475" y="318"/>
                    <a:pt x="474" y="316"/>
                    <a:pt x="472" y="316"/>
                  </a:cubicBezTo>
                  <a:cubicBezTo>
                    <a:pt x="472" y="318"/>
                    <a:pt x="470" y="319"/>
                    <a:pt x="470" y="322"/>
                  </a:cubicBezTo>
                  <a:close/>
                  <a:moveTo>
                    <a:pt x="158" y="319"/>
                  </a:moveTo>
                  <a:cubicBezTo>
                    <a:pt x="163" y="321"/>
                    <a:pt x="166" y="326"/>
                    <a:pt x="172" y="328"/>
                  </a:cubicBezTo>
                  <a:cubicBezTo>
                    <a:pt x="172" y="327"/>
                    <a:pt x="175" y="327"/>
                    <a:pt x="174" y="325"/>
                  </a:cubicBezTo>
                  <a:cubicBezTo>
                    <a:pt x="170" y="322"/>
                    <a:pt x="163" y="315"/>
                    <a:pt x="158" y="319"/>
                  </a:cubicBezTo>
                  <a:close/>
                  <a:moveTo>
                    <a:pt x="273" y="320"/>
                  </a:moveTo>
                  <a:cubicBezTo>
                    <a:pt x="272" y="319"/>
                    <a:pt x="270" y="315"/>
                    <a:pt x="269" y="318"/>
                  </a:cubicBezTo>
                  <a:cubicBezTo>
                    <a:pt x="270" y="318"/>
                    <a:pt x="272" y="321"/>
                    <a:pt x="273" y="320"/>
                  </a:cubicBezTo>
                  <a:close/>
                  <a:moveTo>
                    <a:pt x="224" y="323"/>
                  </a:moveTo>
                  <a:cubicBezTo>
                    <a:pt x="221" y="321"/>
                    <a:pt x="219" y="320"/>
                    <a:pt x="216" y="318"/>
                  </a:cubicBezTo>
                  <a:cubicBezTo>
                    <a:pt x="217" y="321"/>
                    <a:pt x="222" y="323"/>
                    <a:pt x="224" y="323"/>
                  </a:cubicBezTo>
                  <a:close/>
                  <a:moveTo>
                    <a:pt x="50" y="332"/>
                  </a:moveTo>
                  <a:cubicBezTo>
                    <a:pt x="47" y="328"/>
                    <a:pt x="48" y="320"/>
                    <a:pt x="42" y="319"/>
                  </a:cubicBezTo>
                  <a:cubicBezTo>
                    <a:pt x="43" y="325"/>
                    <a:pt x="45" y="330"/>
                    <a:pt x="50" y="332"/>
                  </a:cubicBezTo>
                  <a:close/>
                  <a:moveTo>
                    <a:pt x="360" y="323"/>
                  </a:moveTo>
                  <a:cubicBezTo>
                    <a:pt x="362" y="323"/>
                    <a:pt x="362" y="321"/>
                    <a:pt x="362" y="319"/>
                  </a:cubicBezTo>
                  <a:cubicBezTo>
                    <a:pt x="360" y="319"/>
                    <a:pt x="358" y="321"/>
                    <a:pt x="360" y="323"/>
                  </a:cubicBezTo>
                  <a:close/>
                  <a:moveTo>
                    <a:pt x="597" y="334"/>
                  </a:moveTo>
                  <a:cubicBezTo>
                    <a:pt x="601" y="331"/>
                    <a:pt x="607" y="323"/>
                    <a:pt x="605" y="319"/>
                  </a:cubicBezTo>
                  <a:cubicBezTo>
                    <a:pt x="602" y="323"/>
                    <a:pt x="597" y="329"/>
                    <a:pt x="597" y="334"/>
                  </a:cubicBezTo>
                  <a:close/>
                  <a:moveTo>
                    <a:pt x="231" y="323"/>
                  </a:moveTo>
                  <a:cubicBezTo>
                    <a:pt x="234" y="325"/>
                    <a:pt x="238" y="327"/>
                    <a:pt x="241" y="328"/>
                  </a:cubicBezTo>
                  <a:cubicBezTo>
                    <a:pt x="240" y="322"/>
                    <a:pt x="234" y="315"/>
                    <a:pt x="231" y="323"/>
                  </a:cubicBezTo>
                  <a:close/>
                  <a:moveTo>
                    <a:pt x="258" y="325"/>
                  </a:moveTo>
                  <a:cubicBezTo>
                    <a:pt x="262" y="327"/>
                    <a:pt x="265" y="330"/>
                    <a:pt x="270" y="332"/>
                  </a:cubicBezTo>
                  <a:cubicBezTo>
                    <a:pt x="271" y="330"/>
                    <a:pt x="275" y="330"/>
                    <a:pt x="276" y="327"/>
                  </a:cubicBezTo>
                  <a:cubicBezTo>
                    <a:pt x="271" y="321"/>
                    <a:pt x="262" y="316"/>
                    <a:pt x="258" y="325"/>
                  </a:cubicBezTo>
                  <a:close/>
                  <a:moveTo>
                    <a:pt x="291" y="322"/>
                  </a:moveTo>
                  <a:cubicBezTo>
                    <a:pt x="295" y="325"/>
                    <a:pt x="300" y="327"/>
                    <a:pt x="306" y="328"/>
                  </a:cubicBezTo>
                  <a:cubicBezTo>
                    <a:pt x="302" y="325"/>
                    <a:pt x="295" y="316"/>
                    <a:pt x="291" y="322"/>
                  </a:cubicBezTo>
                  <a:close/>
                  <a:moveTo>
                    <a:pt x="385" y="328"/>
                  </a:moveTo>
                  <a:cubicBezTo>
                    <a:pt x="386" y="326"/>
                    <a:pt x="387" y="324"/>
                    <a:pt x="388" y="322"/>
                  </a:cubicBezTo>
                  <a:cubicBezTo>
                    <a:pt x="386" y="321"/>
                    <a:pt x="385" y="320"/>
                    <a:pt x="383" y="319"/>
                  </a:cubicBezTo>
                  <a:cubicBezTo>
                    <a:pt x="381" y="322"/>
                    <a:pt x="383" y="326"/>
                    <a:pt x="385" y="328"/>
                  </a:cubicBezTo>
                  <a:close/>
                  <a:moveTo>
                    <a:pt x="347" y="323"/>
                  </a:moveTo>
                  <a:cubicBezTo>
                    <a:pt x="349" y="323"/>
                    <a:pt x="351" y="323"/>
                    <a:pt x="351" y="322"/>
                  </a:cubicBezTo>
                  <a:cubicBezTo>
                    <a:pt x="349" y="322"/>
                    <a:pt x="350" y="320"/>
                    <a:pt x="348" y="320"/>
                  </a:cubicBezTo>
                  <a:cubicBezTo>
                    <a:pt x="347" y="321"/>
                    <a:pt x="348" y="323"/>
                    <a:pt x="347" y="323"/>
                  </a:cubicBezTo>
                  <a:close/>
                  <a:moveTo>
                    <a:pt x="479" y="328"/>
                  </a:moveTo>
                  <a:cubicBezTo>
                    <a:pt x="478" y="325"/>
                    <a:pt x="482" y="322"/>
                    <a:pt x="479" y="320"/>
                  </a:cubicBezTo>
                  <a:cubicBezTo>
                    <a:pt x="479" y="323"/>
                    <a:pt x="474" y="327"/>
                    <a:pt x="479" y="328"/>
                  </a:cubicBezTo>
                  <a:close/>
                  <a:moveTo>
                    <a:pt x="547" y="333"/>
                  </a:moveTo>
                  <a:cubicBezTo>
                    <a:pt x="554" y="333"/>
                    <a:pt x="555" y="325"/>
                    <a:pt x="555" y="320"/>
                  </a:cubicBezTo>
                  <a:cubicBezTo>
                    <a:pt x="551" y="324"/>
                    <a:pt x="549" y="329"/>
                    <a:pt x="547" y="333"/>
                  </a:cubicBezTo>
                  <a:close/>
                  <a:moveTo>
                    <a:pt x="245" y="326"/>
                  </a:moveTo>
                  <a:cubicBezTo>
                    <a:pt x="247" y="326"/>
                    <a:pt x="247" y="325"/>
                    <a:pt x="248" y="325"/>
                  </a:cubicBezTo>
                  <a:cubicBezTo>
                    <a:pt x="248" y="323"/>
                    <a:pt x="246" y="322"/>
                    <a:pt x="243" y="321"/>
                  </a:cubicBezTo>
                  <a:cubicBezTo>
                    <a:pt x="243" y="323"/>
                    <a:pt x="244" y="324"/>
                    <a:pt x="245" y="326"/>
                  </a:cubicBezTo>
                  <a:close/>
                  <a:moveTo>
                    <a:pt x="75" y="327"/>
                  </a:moveTo>
                  <a:cubicBezTo>
                    <a:pt x="74" y="324"/>
                    <a:pt x="74" y="323"/>
                    <a:pt x="71" y="322"/>
                  </a:cubicBezTo>
                  <a:cubicBezTo>
                    <a:pt x="72" y="324"/>
                    <a:pt x="73" y="326"/>
                    <a:pt x="75" y="327"/>
                  </a:cubicBezTo>
                  <a:close/>
                  <a:moveTo>
                    <a:pt x="134" y="333"/>
                  </a:moveTo>
                  <a:cubicBezTo>
                    <a:pt x="132" y="327"/>
                    <a:pt x="125" y="325"/>
                    <a:pt x="121" y="322"/>
                  </a:cubicBezTo>
                  <a:cubicBezTo>
                    <a:pt x="124" y="327"/>
                    <a:pt x="129" y="330"/>
                    <a:pt x="134" y="333"/>
                  </a:cubicBezTo>
                  <a:close/>
                  <a:moveTo>
                    <a:pt x="365" y="325"/>
                  </a:moveTo>
                  <a:cubicBezTo>
                    <a:pt x="366" y="325"/>
                    <a:pt x="366" y="326"/>
                    <a:pt x="367" y="326"/>
                  </a:cubicBezTo>
                  <a:cubicBezTo>
                    <a:pt x="367" y="324"/>
                    <a:pt x="368" y="322"/>
                    <a:pt x="366" y="322"/>
                  </a:cubicBezTo>
                  <a:cubicBezTo>
                    <a:pt x="365" y="322"/>
                    <a:pt x="365" y="324"/>
                    <a:pt x="365" y="325"/>
                  </a:cubicBezTo>
                  <a:close/>
                  <a:moveTo>
                    <a:pt x="566" y="329"/>
                  </a:moveTo>
                  <a:cubicBezTo>
                    <a:pt x="567" y="327"/>
                    <a:pt x="571" y="325"/>
                    <a:pt x="569" y="322"/>
                  </a:cubicBezTo>
                  <a:cubicBezTo>
                    <a:pt x="568" y="324"/>
                    <a:pt x="564" y="326"/>
                    <a:pt x="566" y="329"/>
                  </a:cubicBezTo>
                  <a:close/>
                  <a:moveTo>
                    <a:pt x="94" y="333"/>
                  </a:moveTo>
                  <a:cubicBezTo>
                    <a:pt x="93" y="328"/>
                    <a:pt x="88" y="325"/>
                    <a:pt x="84" y="322"/>
                  </a:cubicBezTo>
                  <a:cubicBezTo>
                    <a:pt x="85" y="328"/>
                    <a:pt x="90" y="333"/>
                    <a:pt x="94" y="333"/>
                  </a:cubicBezTo>
                  <a:close/>
                  <a:moveTo>
                    <a:pt x="217" y="328"/>
                  </a:moveTo>
                  <a:cubicBezTo>
                    <a:pt x="216" y="324"/>
                    <a:pt x="212" y="324"/>
                    <a:pt x="210" y="322"/>
                  </a:cubicBezTo>
                  <a:cubicBezTo>
                    <a:pt x="208" y="326"/>
                    <a:pt x="215" y="330"/>
                    <a:pt x="217" y="328"/>
                  </a:cubicBezTo>
                  <a:close/>
                  <a:moveTo>
                    <a:pt x="377" y="325"/>
                  </a:moveTo>
                  <a:cubicBezTo>
                    <a:pt x="377" y="324"/>
                    <a:pt x="377" y="324"/>
                    <a:pt x="377" y="323"/>
                  </a:cubicBezTo>
                  <a:cubicBezTo>
                    <a:pt x="376" y="323"/>
                    <a:pt x="375" y="322"/>
                    <a:pt x="374" y="322"/>
                  </a:cubicBezTo>
                  <a:cubicBezTo>
                    <a:pt x="374" y="324"/>
                    <a:pt x="375" y="325"/>
                    <a:pt x="377" y="325"/>
                  </a:cubicBezTo>
                  <a:close/>
                  <a:moveTo>
                    <a:pt x="446" y="330"/>
                  </a:moveTo>
                  <a:cubicBezTo>
                    <a:pt x="447" y="328"/>
                    <a:pt x="449" y="326"/>
                    <a:pt x="450" y="323"/>
                  </a:cubicBezTo>
                  <a:cubicBezTo>
                    <a:pt x="446" y="323"/>
                    <a:pt x="444" y="329"/>
                    <a:pt x="446" y="330"/>
                  </a:cubicBezTo>
                  <a:close/>
                  <a:moveTo>
                    <a:pt x="420" y="334"/>
                  </a:moveTo>
                  <a:cubicBezTo>
                    <a:pt x="425" y="334"/>
                    <a:pt x="429" y="327"/>
                    <a:pt x="426" y="323"/>
                  </a:cubicBezTo>
                  <a:cubicBezTo>
                    <a:pt x="423" y="325"/>
                    <a:pt x="422" y="330"/>
                    <a:pt x="420" y="334"/>
                  </a:cubicBezTo>
                  <a:close/>
                  <a:moveTo>
                    <a:pt x="454" y="337"/>
                  </a:moveTo>
                  <a:cubicBezTo>
                    <a:pt x="456" y="332"/>
                    <a:pt x="458" y="328"/>
                    <a:pt x="460" y="323"/>
                  </a:cubicBezTo>
                  <a:cubicBezTo>
                    <a:pt x="459" y="323"/>
                    <a:pt x="458" y="323"/>
                    <a:pt x="457" y="323"/>
                  </a:cubicBezTo>
                  <a:cubicBezTo>
                    <a:pt x="457" y="328"/>
                    <a:pt x="453" y="332"/>
                    <a:pt x="454" y="337"/>
                  </a:cubicBezTo>
                  <a:close/>
                  <a:moveTo>
                    <a:pt x="127" y="350"/>
                  </a:moveTo>
                  <a:cubicBezTo>
                    <a:pt x="127" y="345"/>
                    <a:pt x="122" y="345"/>
                    <a:pt x="121" y="341"/>
                  </a:cubicBezTo>
                  <a:cubicBezTo>
                    <a:pt x="123" y="335"/>
                    <a:pt x="119" y="326"/>
                    <a:pt x="113" y="324"/>
                  </a:cubicBezTo>
                  <a:cubicBezTo>
                    <a:pt x="115" y="336"/>
                    <a:pt x="119" y="345"/>
                    <a:pt x="127" y="350"/>
                  </a:cubicBezTo>
                  <a:close/>
                  <a:moveTo>
                    <a:pt x="52" y="326"/>
                  </a:moveTo>
                  <a:cubicBezTo>
                    <a:pt x="55" y="330"/>
                    <a:pt x="56" y="335"/>
                    <a:pt x="59" y="339"/>
                  </a:cubicBezTo>
                  <a:cubicBezTo>
                    <a:pt x="58" y="334"/>
                    <a:pt x="56" y="324"/>
                    <a:pt x="52" y="326"/>
                  </a:cubicBezTo>
                  <a:close/>
                  <a:moveTo>
                    <a:pt x="150" y="336"/>
                  </a:moveTo>
                  <a:cubicBezTo>
                    <a:pt x="148" y="329"/>
                    <a:pt x="140" y="328"/>
                    <a:pt x="135" y="325"/>
                  </a:cubicBezTo>
                  <a:cubicBezTo>
                    <a:pt x="138" y="330"/>
                    <a:pt x="146" y="333"/>
                    <a:pt x="150" y="336"/>
                  </a:cubicBezTo>
                  <a:close/>
                  <a:moveTo>
                    <a:pt x="349" y="338"/>
                  </a:moveTo>
                  <a:cubicBezTo>
                    <a:pt x="351" y="338"/>
                    <a:pt x="351" y="339"/>
                    <a:pt x="352" y="339"/>
                  </a:cubicBezTo>
                  <a:cubicBezTo>
                    <a:pt x="354" y="335"/>
                    <a:pt x="358" y="331"/>
                    <a:pt x="359" y="325"/>
                  </a:cubicBezTo>
                  <a:cubicBezTo>
                    <a:pt x="358" y="325"/>
                    <a:pt x="358" y="325"/>
                    <a:pt x="357" y="325"/>
                  </a:cubicBezTo>
                  <a:cubicBezTo>
                    <a:pt x="354" y="329"/>
                    <a:pt x="351" y="333"/>
                    <a:pt x="349" y="338"/>
                  </a:cubicBezTo>
                  <a:close/>
                  <a:moveTo>
                    <a:pt x="327" y="330"/>
                  </a:moveTo>
                  <a:cubicBezTo>
                    <a:pt x="330" y="330"/>
                    <a:pt x="331" y="333"/>
                    <a:pt x="334" y="333"/>
                  </a:cubicBezTo>
                  <a:cubicBezTo>
                    <a:pt x="334" y="332"/>
                    <a:pt x="335" y="332"/>
                    <a:pt x="335" y="330"/>
                  </a:cubicBezTo>
                  <a:cubicBezTo>
                    <a:pt x="333" y="329"/>
                    <a:pt x="331" y="326"/>
                    <a:pt x="329" y="325"/>
                  </a:cubicBezTo>
                  <a:cubicBezTo>
                    <a:pt x="329" y="328"/>
                    <a:pt x="327" y="328"/>
                    <a:pt x="327" y="330"/>
                  </a:cubicBezTo>
                  <a:close/>
                  <a:moveTo>
                    <a:pt x="513" y="337"/>
                  </a:moveTo>
                  <a:cubicBezTo>
                    <a:pt x="516" y="334"/>
                    <a:pt x="521" y="328"/>
                    <a:pt x="519" y="325"/>
                  </a:cubicBezTo>
                  <a:cubicBezTo>
                    <a:pt x="517" y="329"/>
                    <a:pt x="511" y="331"/>
                    <a:pt x="513" y="337"/>
                  </a:cubicBezTo>
                  <a:close/>
                  <a:moveTo>
                    <a:pt x="210" y="330"/>
                  </a:moveTo>
                  <a:cubicBezTo>
                    <a:pt x="208" y="330"/>
                    <a:pt x="207" y="326"/>
                    <a:pt x="203" y="326"/>
                  </a:cubicBezTo>
                  <a:cubicBezTo>
                    <a:pt x="204" y="328"/>
                    <a:pt x="209" y="332"/>
                    <a:pt x="210" y="330"/>
                  </a:cubicBezTo>
                  <a:close/>
                  <a:moveTo>
                    <a:pt x="430" y="329"/>
                  </a:moveTo>
                  <a:cubicBezTo>
                    <a:pt x="432" y="329"/>
                    <a:pt x="433" y="329"/>
                    <a:pt x="433" y="327"/>
                  </a:cubicBezTo>
                  <a:cubicBezTo>
                    <a:pt x="432" y="327"/>
                    <a:pt x="431" y="326"/>
                    <a:pt x="431" y="326"/>
                  </a:cubicBezTo>
                  <a:cubicBezTo>
                    <a:pt x="431" y="327"/>
                    <a:pt x="430" y="328"/>
                    <a:pt x="430" y="329"/>
                  </a:cubicBezTo>
                  <a:close/>
                  <a:moveTo>
                    <a:pt x="459" y="340"/>
                  </a:moveTo>
                  <a:cubicBezTo>
                    <a:pt x="459" y="335"/>
                    <a:pt x="465" y="330"/>
                    <a:pt x="462" y="326"/>
                  </a:cubicBezTo>
                  <a:cubicBezTo>
                    <a:pt x="462" y="330"/>
                    <a:pt x="455" y="337"/>
                    <a:pt x="459" y="340"/>
                  </a:cubicBezTo>
                  <a:close/>
                  <a:moveTo>
                    <a:pt x="572" y="336"/>
                  </a:moveTo>
                  <a:cubicBezTo>
                    <a:pt x="575" y="332"/>
                    <a:pt x="583" y="331"/>
                    <a:pt x="582" y="326"/>
                  </a:cubicBezTo>
                  <a:cubicBezTo>
                    <a:pt x="580" y="330"/>
                    <a:pt x="572" y="332"/>
                    <a:pt x="572" y="336"/>
                  </a:cubicBezTo>
                  <a:close/>
                  <a:moveTo>
                    <a:pt x="247" y="331"/>
                  </a:moveTo>
                  <a:cubicBezTo>
                    <a:pt x="251" y="334"/>
                    <a:pt x="256" y="335"/>
                    <a:pt x="261" y="338"/>
                  </a:cubicBezTo>
                  <a:cubicBezTo>
                    <a:pt x="263" y="337"/>
                    <a:pt x="264" y="336"/>
                    <a:pt x="265" y="334"/>
                  </a:cubicBezTo>
                  <a:cubicBezTo>
                    <a:pt x="260" y="332"/>
                    <a:pt x="252" y="322"/>
                    <a:pt x="247" y="331"/>
                  </a:cubicBezTo>
                  <a:close/>
                  <a:moveTo>
                    <a:pt x="374" y="329"/>
                  </a:moveTo>
                  <a:cubicBezTo>
                    <a:pt x="375" y="326"/>
                    <a:pt x="372" y="327"/>
                    <a:pt x="371" y="327"/>
                  </a:cubicBezTo>
                  <a:cubicBezTo>
                    <a:pt x="371" y="328"/>
                    <a:pt x="373" y="328"/>
                    <a:pt x="374" y="329"/>
                  </a:cubicBezTo>
                  <a:close/>
                  <a:moveTo>
                    <a:pt x="407" y="330"/>
                  </a:moveTo>
                  <a:cubicBezTo>
                    <a:pt x="407" y="328"/>
                    <a:pt x="405" y="327"/>
                    <a:pt x="402" y="327"/>
                  </a:cubicBezTo>
                  <a:cubicBezTo>
                    <a:pt x="403" y="329"/>
                    <a:pt x="405" y="329"/>
                    <a:pt x="407" y="330"/>
                  </a:cubicBezTo>
                  <a:close/>
                  <a:moveTo>
                    <a:pt x="345" y="335"/>
                  </a:moveTo>
                  <a:cubicBezTo>
                    <a:pt x="348" y="334"/>
                    <a:pt x="351" y="330"/>
                    <a:pt x="350" y="327"/>
                  </a:cubicBezTo>
                  <a:cubicBezTo>
                    <a:pt x="346" y="329"/>
                    <a:pt x="346" y="331"/>
                    <a:pt x="345" y="335"/>
                  </a:cubicBezTo>
                  <a:close/>
                  <a:moveTo>
                    <a:pt x="356" y="342"/>
                  </a:moveTo>
                  <a:cubicBezTo>
                    <a:pt x="361" y="340"/>
                    <a:pt x="361" y="333"/>
                    <a:pt x="365" y="330"/>
                  </a:cubicBezTo>
                  <a:cubicBezTo>
                    <a:pt x="364" y="329"/>
                    <a:pt x="363" y="328"/>
                    <a:pt x="363" y="328"/>
                  </a:cubicBezTo>
                  <a:cubicBezTo>
                    <a:pt x="360" y="333"/>
                    <a:pt x="358" y="337"/>
                    <a:pt x="356" y="342"/>
                  </a:cubicBezTo>
                  <a:close/>
                  <a:moveTo>
                    <a:pt x="391" y="336"/>
                  </a:moveTo>
                  <a:cubicBezTo>
                    <a:pt x="392" y="336"/>
                    <a:pt x="392" y="337"/>
                    <a:pt x="394" y="337"/>
                  </a:cubicBezTo>
                  <a:cubicBezTo>
                    <a:pt x="395" y="334"/>
                    <a:pt x="397" y="332"/>
                    <a:pt x="399" y="330"/>
                  </a:cubicBezTo>
                  <a:cubicBezTo>
                    <a:pt x="397" y="330"/>
                    <a:pt x="397" y="328"/>
                    <a:pt x="396" y="328"/>
                  </a:cubicBezTo>
                  <a:cubicBezTo>
                    <a:pt x="394" y="330"/>
                    <a:pt x="393" y="333"/>
                    <a:pt x="391" y="336"/>
                  </a:cubicBezTo>
                  <a:close/>
                  <a:moveTo>
                    <a:pt x="84" y="334"/>
                  </a:moveTo>
                  <a:cubicBezTo>
                    <a:pt x="83" y="332"/>
                    <a:pt x="83" y="330"/>
                    <a:pt x="81" y="329"/>
                  </a:cubicBezTo>
                  <a:cubicBezTo>
                    <a:pt x="83" y="330"/>
                    <a:pt x="82" y="334"/>
                    <a:pt x="84" y="334"/>
                  </a:cubicBezTo>
                  <a:close/>
                  <a:moveTo>
                    <a:pt x="186" y="331"/>
                  </a:moveTo>
                  <a:cubicBezTo>
                    <a:pt x="185" y="331"/>
                    <a:pt x="184" y="328"/>
                    <a:pt x="183" y="330"/>
                  </a:cubicBezTo>
                  <a:cubicBezTo>
                    <a:pt x="184" y="330"/>
                    <a:pt x="186" y="332"/>
                    <a:pt x="186" y="331"/>
                  </a:cubicBezTo>
                  <a:close/>
                  <a:moveTo>
                    <a:pt x="302" y="331"/>
                  </a:moveTo>
                  <a:cubicBezTo>
                    <a:pt x="300" y="331"/>
                    <a:pt x="297" y="329"/>
                    <a:pt x="295" y="330"/>
                  </a:cubicBezTo>
                  <a:cubicBezTo>
                    <a:pt x="297" y="330"/>
                    <a:pt x="300" y="334"/>
                    <a:pt x="302" y="331"/>
                  </a:cubicBezTo>
                  <a:close/>
                  <a:moveTo>
                    <a:pt x="387" y="334"/>
                  </a:moveTo>
                  <a:cubicBezTo>
                    <a:pt x="390" y="333"/>
                    <a:pt x="389" y="331"/>
                    <a:pt x="391" y="329"/>
                  </a:cubicBezTo>
                  <a:cubicBezTo>
                    <a:pt x="388" y="329"/>
                    <a:pt x="385" y="331"/>
                    <a:pt x="387" y="334"/>
                  </a:cubicBezTo>
                  <a:close/>
                  <a:moveTo>
                    <a:pt x="414" y="331"/>
                  </a:moveTo>
                  <a:cubicBezTo>
                    <a:pt x="416" y="331"/>
                    <a:pt x="415" y="332"/>
                    <a:pt x="417" y="332"/>
                  </a:cubicBezTo>
                  <a:cubicBezTo>
                    <a:pt x="416" y="330"/>
                    <a:pt x="419" y="330"/>
                    <a:pt x="417" y="329"/>
                  </a:cubicBezTo>
                  <a:cubicBezTo>
                    <a:pt x="417" y="330"/>
                    <a:pt x="415" y="329"/>
                    <a:pt x="414" y="331"/>
                  </a:cubicBezTo>
                  <a:close/>
                  <a:moveTo>
                    <a:pt x="179" y="330"/>
                  </a:moveTo>
                  <a:cubicBezTo>
                    <a:pt x="180" y="331"/>
                    <a:pt x="180" y="333"/>
                    <a:pt x="182" y="334"/>
                  </a:cubicBezTo>
                  <a:cubicBezTo>
                    <a:pt x="182" y="333"/>
                    <a:pt x="184" y="333"/>
                    <a:pt x="183" y="331"/>
                  </a:cubicBezTo>
                  <a:cubicBezTo>
                    <a:pt x="183" y="331"/>
                    <a:pt x="182" y="331"/>
                    <a:pt x="182" y="331"/>
                  </a:cubicBezTo>
                  <a:cubicBezTo>
                    <a:pt x="183" y="331"/>
                    <a:pt x="183" y="330"/>
                    <a:pt x="182" y="330"/>
                  </a:cubicBezTo>
                  <a:cubicBezTo>
                    <a:pt x="182" y="332"/>
                    <a:pt x="180" y="330"/>
                    <a:pt x="179" y="330"/>
                  </a:cubicBezTo>
                  <a:close/>
                  <a:moveTo>
                    <a:pt x="219" y="333"/>
                  </a:moveTo>
                  <a:cubicBezTo>
                    <a:pt x="222" y="337"/>
                    <a:pt x="227" y="339"/>
                    <a:pt x="231" y="335"/>
                  </a:cubicBezTo>
                  <a:cubicBezTo>
                    <a:pt x="227" y="333"/>
                    <a:pt x="221" y="326"/>
                    <a:pt x="219" y="333"/>
                  </a:cubicBezTo>
                  <a:close/>
                  <a:moveTo>
                    <a:pt x="462" y="342"/>
                  </a:moveTo>
                  <a:cubicBezTo>
                    <a:pt x="469" y="342"/>
                    <a:pt x="469" y="336"/>
                    <a:pt x="471" y="331"/>
                  </a:cubicBezTo>
                  <a:cubicBezTo>
                    <a:pt x="469" y="331"/>
                    <a:pt x="469" y="329"/>
                    <a:pt x="467" y="330"/>
                  </a:cubicBezTo>
                  <a:cubicBezTo>
                    <a:pt x="466" y="334"/>
                    <a:pt x="463" y="337"/>
                    <a:pt x="462" y="342"/>
                  </a:cubicBezTo>
                  <a:close/>
                  <a:moveTo>
                    <a:pt x="484" y="348"/>
                  </a:moveTo>
                  <a:cubicBezTo>
                    <a:pt x="492" y="346"/>
                    <a:pt x="492" y="337"/>
                    <a:pt x="495" y="331"/>
                  </a:cubicBezTo>
                  <a:cubicBezTo>
                    <a:pt x="487" y="328"/>
                    <a:pt x="488" y="343"/>
                    <a:pt x="484" y="348"/>
                  </a:cubicBezTo>
                  <a:close/>
                  <a:moveTo>
                    <a:pt x="284" y="341"/>
                  </a:moveTo>
                  <a:cubicBezTo>
                    <a:pt x="289" y="341"/>
                    <a:pt x="290" y="338"/>
                    <a:pt x="293" y="336"/>
                  </a:cubicBezTo>
                  <a:cubicBezTo>
                    <a:pt x="289" y="334"/>
                    <a:pt x="286" y="332"/>
                    <a:pt x="282" y="330"/>
                  </a:cubicBezTo>
                  <a:cubicBezTo>
                    <a:pt x="283" y="334"/>
                    <a:pt x="284" y="337"/>
                    <a:pt x="284" y="341"/>
                  </a:cubicBezTo>
                  <a:close/>
                  <a:moveTo>
                    <a:pt x="72" y="349"/>
                  </a:moveTo>
                  <a:cubicBezTo>
                    <a:pt x="68" y="343"/>
                    <a:pt x="65" y="336"/>
                    <a:pt x="60" y="331"/>
                  </a:cubicBezTo>
                  <a:cubicBezTo>
                    <a:pt x="62" y="339"/>
                    <a:pt x="64" y="347"/>
                    <a:pt x="72" y="349"/>
                  </a:cubicBezTo>
                  <a:close/>
                  <a:moveTo>
                    <a:pt x="273" y="334"/>
                  </a:moveTo>
                  <a:cubicBezTo>
                    <a:pt x="275" y="336"/>
                    <a:pt x="277" y="338"/>
                    <a:pt x="280" y="339"/>
                  </a:cubicBezTo>
                  <a:cubicBezTo>
                    <a:pt x="280" y="335"/>
                    <a:pt x="279" y="333"/>
                    <a:pt x="277" y="331"/>
                  </a:cubicBezTo>
                  <a:cubicBezTo>
                    <a:pt x="276" y="332"/>
                    <a:pt x="274" y="333"/>
                    <a:pt x="273" y="334"/>
                  </a:cubicBezTo>
                  <a:close/>
                  <a:moveTo>
                    <a:pt x="304" y="334"/>
                  </a:moveTo>
                  <a:cubicBezTo>
                    <a:pt x="305" y="337"/>
                    <a:pt x="308" y="338"/>
                    <a:pt x="310" y="340"/>
                  </a:cubicBezTo>
                  <a:cubicBezTo>
                    <a:pt x="312" y="338"/>
                    <a:pt x="314" y="335"/>
                    <a:pt x="315" y="333"/>
                  </a:cubicBezTo>
                  <a:cubicBezTo>
                    <a:pt x="311" y="329"/>
                    <a:pt x="307" y="333"/>
                    <a:pt x="304" y="334"/>
                  </a:cubicBezTo>
                  <a:close/>
                  <a:moveTo>
                    <a:pt x="399" y="334"/>
                  </a:moveTo>
                  <a:cubicBezTo>
                    <a:pt x="400" y="334"/>
                    <a:pt x="401" y="334"/>
                    <a:pt x="402" y="333"/>
                  </a:cubicBezTo>
                  <a:cubicBezTo>
                    <a:pt x="402" y="331"/>
                    <a:pt x="401" y="331"/>
                    <a:pt x="400" y="331"/>
                  </a:cubicBezTo>
                  <a:cubicBezTo>
                    <a:pt x="399" y="332"/>
                    <a:pt x="399" y="333"/>
                    <a:pt x="399" y="334"/>
                  </a:cubicBezTo>
                  <a:close/>
                  <a:moveTo>
                    <a:pt x="431" y="344"/>
                  </a:moveTo>
                  <a:cubicBezTo>
                    <a:pt x="436" y="344"/>
                    <a:pt x="439" y="336"/>
                    <a:pt x="439" y="331"/>
                  </a:cubicBezTo>
                  <a:cubicBezTo>
                    <a:pt x="438" y="331"/>
                    <a:pt x="438" y="331"/>
                    <a:pt x="437" y="331"/>
                  </a:cubicBezTo>
                  <a:cubicBezTo>
                    <a:pt x="435" y="335"/>
                    <a:pt x="434" y="340"/>
                    <a:pt x="431" y="344"/>
                  </a:cubicBezTo>
                  <a:close/>
                  <a:moveTo>
                    <a:pt x="363" y="341"/>
                  </a:moveTo>
                  <a:cubicBezTo>
                    <a:pt x="367" y="339"/>
                    <a:pt x="372" y="338"/>
                    <a:pt x="372" y="334"/>
                  </a:cubicBezTo>
                  <a:cubicBezTo>
                    <a:pt x="370" y="334"/>
                    <a:pt x="370" y="331"/>
                    <a:pt x="368" y="331"/>
                  </a:cubicBezTo>
                  <a:cubicBezTo>
                    <a:pt x="366" y="335"/>
                    <a:pt x="364" y="337"/>
                    <a:pt x="363" y="341"/>
                  </a:cubicBezTo>
                  <a:close/>
                  <a:moveTo>
                    <a:pt x="521" y="341"/>
                  </a:moveTo>
                  <a:cubicBezTo>
                    <a:pt x="522" y="339"/>
                    <a:pt x="528" y="333"/>
                    <a:pt x="524" y="331"/>
                  </a:cubicBezTo>
                  <a:cubicBezTo>
                    <a:pt x="523" y="334"/>
                    <a:pt x="520" y="338"/>
                    <a:pt x="521" y="341"/>
                  </a:cubicBezTo>
                  <a:close/>
                  <a:moveTo>
                    <a:pt x="425" y="339"/>
                  </a:moveTo>
                  <a:cubicBezTo>
                    <a:pt x="427" y="340"/>
                    <a:pt x="427" y="342"/>
                    <a:pt x="429" y="342"/>
                  </a:cubicBezTo>
                  <a:cubicBezTo>
                    <a:pt x="430" y="339"/>
                    <a:pt x="432" y="336"/>
                    <a:pt x="433" y="332"/>
                  </a:cubicBezTo>
                  <a:cubicBezTo>
                    <a:pt x="429" y="333"/>
                    <a:pt x="426" y="335"/>
                    <a:pt x="425" y="339"/>
                  </a:cubicBezTo>
                  <a:close/>
                  <a:moveTo>
                    <a:pt x="133" y="340"/>
                  </a:moveTo>
                  <a:cubicBezTo>
                    <a:pt x="131" y="337"/>
                    <a:pt x="128" y="335"/>
                    <a:pt x="124" y="333"/>
                  </a:cubicBezTo>
                  <a:cubicBezTo>
                    <a:pt x="125" y="335"/>
                    <a:pt x="126" y="336"/>
                    <a:pt x="126" y="337"/>
                  </a:cubicBezTo>
                  <a:cubicBezTo>
                    <a:pt x="130" y="337"/>
                    <a:pt x="131" y="339"/>
                    <a:pt x="133" y="340"/>
                  </a:cubicBezTo>
                  <a:close/>
                  <a:moveTo>
                    <a:pt x="190" y="334"/>
                  </a:moveTo>
                  <a:cubicBezTo>
                    <a:pt x="192" y="338"/>
                    <a:pt x="196" y="339"/>
                    <a:pt x="199" y="342"/>
                  </a:cubicBezTo>
                  <a:cubicBezTo>
                    <a:pt x="200" y="341"/>
                    <a:pt x="202" y="341"/>
                    <a:pt x="202" y="339"/>
                  </a:cubicBezTo>
                  <a:cubicBezTo>
                    <a:pt x="197" y="339"/>
                    <a:pt x="192" y="333"/>
                    <a:pt x="190" y="334"/>
                  </a:cubicBezTo>
                  <a:close/>
                  <a:moveTo>
                    <a:pt x="472" y="339"/>
                  </a:moveTo>
                  <a:cubicBezTo>
                    <a:pt x="475" y="339"/>
                    <a:pt x="475" y="336"/>
                    <a:pt x="476" y="333"/>
                  </a:cubicBezTo>
                  <a:cubicBezTo>
                    <a:pt x="475" y="333"/>
                    <a:pt x="474" y="333"/>
                    <a:pt x="473" y="333"/>
                  </a:cubicBezTo>
                  <a:cubicBezTo>
                    <a:pt x="474" y="336"/>
                    <a:pt x="472" y="336"/>
                    <a:pt x="472" y="339"/>
                  </a:cubicBezTo>
                  <a:close/>
                  <a:moveTo>
                    <a:pt x="559" y="339"/>
                  </a:moveTo>
                  <a:cubicBezTo>
                    <a:pt x="561" y="337"/>
                    <a:pt x="565" y="336"/>
                    <a:pt x="566" y="333"/>
                  </a:cubicBezTo>
                  <a:cubicBezTo>
                    <a:pt x="563" y="333"/>
                    <a:pt x="563" y="334"/>
                    <a:pt x="561" y="333"/>
                  </a:cubicBezTo>
                  <a:cubicBezTo>
                    <a:pt x="561" y="335"/>
                    <a:pt x="558" y="337"/>
                    <a:pt x="559" y="339"/>
                  </a:cubicBezTo>
                  <a:close/>
                  <a:moveTo>
                    <a:pt x="72" y="342"/>
                  </a:moveTo>
                  <a:cubicBezTo>
                    <a:pt x="72" y="338"/>
                    <a:pt x="70" y="334"/>
                    <a:pt x="67" y="334"/>
                  </a:cubicBezTo>
                  <a:cubicBezTo>
                    <a:pt x="69" y="337"/>
                    <a:pt x="70" y="340"/>
                    <a:pt x="72" y="342"/>
                  </a:cubicBezTo>
                  <a:close/>
                  <a:moveTo>
                    <a:pt x="111" y="346"/>
                  </a:moveTo>
                  <a:cubicBezTo>
                    <a:pt x="110" y="340"/>
                    <a:pt x="104" y="340"/>
                    <a:pt x="103" y="335"/>
                  </a:cubicBezTo>
                  <a:cubicBezTo>
                    <a:pt x="101" y="337"/>
                    <a:pt x="99" y="333"/>
                    <a:pt x="98" y="334"/>
                  </a:cubicBezTo>
                  <a:cubicBezTo>
                    <a:pt x="101" y="340"/>
                    <a:pt x="106" y="343"/>
                    <a:pt x="111" y="346"/>
                  </a:cubicBezTo>
                  <a:close/>
                  <a:moveTo>
                    <a:pt x="494" y="342"/>
                  </a:moveTo>
                  <a:cubicBezTo>
                    <a:pt x="497" y="340"/>
                    <a:pt x="500" y="339"/>
                    <a:pt x="502" y="336"/>
                  </a:cubicBezTo>
                  <a:cubicBezTo>
                    <a:pt x="500" y="335"/>
                    <a:pt x="500" y="333"/>
                    <a:pt x="497" y="334"/>
                  </a:cubicBezTo>
                  <a:cubicBezTo>
                    <a:pt x="497" y="337"/>
                    <a:pt x="495" y="339"/>
                    <a:pt x="494" y="342"/>
                  </a:cubicBezTo>
                  <a:close/>
                  <a:moveTo>
                    <a:pt x="537" y="334"/>
                  </a:moveTo>
                  <a:cubicBezTo>
                    <a:pt x="532" y="337"/>
                    <a:pt x="524" y="339"/>
                    <a:pt x="522" y="348"/>
                  </a:cubicBezTo>
                  <a:cubicBezTo>
                    <a:pt x="528" y="347"/>
                    <a:pt x="542" y="343"/>
                    <a:pt x="537" y="334"/>
                  </a:cubicBezTo>
                  <a:close/>
                  <a:moveTo>
                    <a:pt x="564" y="359"/>
                  </a:moveTo>
                  <a:cubicBezTo>
                    <a:pt x="576" y="354"/>
                    <a:pt x="588" y="346"/>
                    <a:pt x="591" y="334"/>
                  </a:cubicBezTo>
                  <a:cubicBezTo>
                    <a:pt x="583" y="344"/>
                    <a:pt x="571" y="349"/>
                    <a:pt x="564" y="359"/>
                  </a:cubicBezTo>
                  <a:close/>
                  <a:moveTo>
                    <a:pt x="101" y="353"/>
                  </a:moveTo>
                  <a:cubicBezTo>
                    <a:pt x="98" y="345"/>
                    <a:pt x="97" y="337"/>
                    <a:pt x="89" y="334"/>
                  </a:cubicBezTo>
                  <a:cubicBezTo>
                    <a:pt x="93" y="341"/>
                    <a:pt x="93" y="350"/>
                    <a:pt x="101" y="353"/>
                  </a:cubicBezTo>
                  <a:close/>
                  <a:moveTo>
                    <a:pt x="313" y="343"/>
                  </a:moveTo>
                  <a:cubicBezTo>
                    <a:pt x="315" y="343"/>
                    <a:pt x="315" y="345"/>
                    <a:pt x="317" y="345"/>
                  </a:cubicBezTo>
                  <a:cubicBezTo>
                    <a:pt x="318" y="341"/>
                    <a:pt x="320" y="339"/>
                    <a:pt x="320" y="335"/>
                  </a:cubicBezTo>
                  <a:cubicBezTo>
                    <a:pt x="319" y="335"/>
                    <a:pt x="319" y="334"/>
                    <a:pt x="318" y="334"/>
                  </a:cubicBezTo>
                  <a:cubicBezTo>
                    <a:pt x="317" y="338"/>
                    <a:pt x="314" y="340"/>
                    <a:pt x="313" y="343"/>
                  </a:cubicBezTo>
                  <a:close/>
                  <a:moveTo>
                    <a:pt x="438" y="345"/>
                  </a:moveTo>
                  <a:cubicBezTo>
                    <a:pt x="442" y="343"/>
                    <a:pt x="442" y="339"/>
                    <a:pt x="444" y="335"/>
                  </a:cubicBezTo>
                  <a:cubicBezTo>
                    <a:pt x="443" y="335"/>
                    <a:pt x="442" y="335"/>
                    <a:pt x="442" y="335"/>
                  </a:cubicBezTo>
                  <a:cubicBezTo>
                    <a:pt x="440" y="338"/>
                    <a:pt x="439" y="342"/>
                    <a:pt x="438" y="345"/>
                  </a:cubicBezTo>
                  <a:close/>
                  <a:moveTo>
                    <a:pt x="250" y="339"/>
                  </a:moveTo>
                  <a:cubicBezTo>
                    <a:pt x="253" y="340"/>
                    <a:pt x="257" y="344"/>
                    <a:pt x="258" y="339"/>
                  </a:cubicBezTo>
                  <a:cubicBezTo>
                    <a:pt x="255" y="338"/>
                    <a:pt x="253" y="337"/>
                    <a:pt x="250" y="336"/>
                  </a:cubicBezTo>
                  <a:cubicBezTo>
                    <a:pt x="250" y="337"/>
                    <a:pt x="250" y="338"/>
                    <a:pt x="250" y="339"/>
                  </a:cubicBezTo>
                  <a:close/>
                  <a:moveTo>
                    <a:pt x="154" y="350"/>
                  </a:moveTo>
                  <a:cubicBezTo>
                    <a:pt x="151" y="344"/>
                    <a:pt x="145" y="341"/>
                    <a:pt x="140" y="336"/>
                  </a:cubicBezTo>
                  <a:cubicBezTo>
                    <a:pt x="142" y="343"/>
                    <a:pt x="148" y="347"/>
                    <a:pt x="154" y="350"/>
                  </a:cubicBezTo>
                  <a:close/>
                  <a:moveTo>
                    <a:pt x="400" y="338"/>
                  </a:moveTo>
                  <a:cubicBezTo>
                    <a:pt x="401" y="338"/>
                    <a:pt x="405" y="340"/>
                    <a:pt x="405" y="336"/>
                  </a:cubicBezTo>
                  <a:cubicBezTo>
                    <a:pt x="403" y="336"/>
                    <a:pt x="402" y="337"/>
                    <a:pt x="400" y="338"/>
                  </a:cubicBezTo>
                  <a:close/>
                  <a:moveTo>
                    <a:pt x="228" y="340"/>
                  </a:moveTo>
                  <a:cubicBezTo>
                    <a:pt x="233" y="341"/>
                    <a:pt x="238" y="343"/>
                    <a:pt x="244" y="344"/>
                  </a:cubicBezTo>
                  <a:cubicBezTo>
                    <a:pt x="240" y="340"/>
                    <a:pt x="233" y="334"/>
                    <a:pt x="228" y="340"/>
                  </a:cubicBezTo>
                  <a:close/>
                  <a:moveTo>
                    <a:pt x="374" y="344"/>
                  </a:moveTo>
                  <a:cubicBezTo>
                    <a:pt x="377" y="343"/>
                    <a:pt x="380" y="342"/>
                    <a:pt x="379" y="338"/>
                  </a:cubicBezTo>
                  <a:cubicBezTo>
                    <a:pt x="377" y="339"/>
                    <a:pt x="377" y="337"/>
                    <a:pt x="376" y="337"/>
                  </a:cubicBezTo>
                  <a:cubicBezTo>
                    <a:pt x="375" y="339"/>
                    <a:pt x="373" y="342"/>
                    <a:pt x="374" y="344"/>
                  </a:cubicBezTo>
                  <a:close/>
                  <a:moveTo>
                    <a:pt x="266" y="340"/>
                  </a:moveTo>
                  <a:cubicBezTo>
                    <a:pt x="270" y="341"/>
                    <a:pt x="275" y="345"/>
                    <a:pt x="279" y="344"/>
                  </a:cubicBezTo>
                  <a:cubicBezTo>
                    <a:pt x="277" y="341"/>
                    <a:pt x="269" y="334"/>
                    <a:pt x="266" y="340"/>
                  </a:cubicBezTo>
                  <a:close/>
                  <a:moveTo>
                    <a:pt x="323" y="341"/>
                  </a:moveTo>
                  <a:cubicBezTo>
                    <a:pt x="325" y="341"/>
                    <a:pt x="327" y="340"/>
                    <a:pt x="327" y="338"/>
                  </a:cubicBezTo>
                  <a:cubicBezTo>
                    <a:pt x="325" y="338"/>
                    <a:pt x="326" y="337"/>
                    <a:pt x="324" y="337"/>
                  </a:cubicBezTo>
                  <a:cubicBezTo>
                    <a:pt x="323" y="338"/>
                    <a:pt x="323" y="340"/>
                    <a:pt x="323" y="341"/>
                  </a:cubicBezTo>
                  <a:close/>
                  <a:moveTo>
                    <a:pt x="408" y="341"/>
                  </a:moveTo>
                  <a:cubicBezTo>
                    <a:pt x="409" y="339"/>
                    <a:pt x="411" y="340"/>
                    <a:pt x="411" y="338"/>
                  </a:cubicBezTo>
                  <a:cubicBezTo>
                    <a:pt x="410" y="338"/>
                    <a:pt x="409" y="338"/>
                    <a:pt x="409" y="337"/>
                  </a:cubicBezTo>
                  <a:cubicBezTo>
                    <a:pt x="409" y="338"/>
                    <a:pt x="407" y="340"/>
                    <a:pt x="408" y="341"/>
                  </a:cubicBezTo>
                  <a:close/>
                  <a:moveTo>
                    <a:pt x="445" y="345"/>
                  </a:moveTo>
                  <a:cubicBezTo>
                    <a:pt x="445" y="343"/>
                    <a:pt x="449" y="339"/>
                    <a:pt x="446" y="337"/>
                  </a:cubicBezTo>
                  <a:cubicBezTo>
                    <a:pt x="446" y="340"/>
                    <a:pt x="442" y="343"/>
                    <a:pt x="445" y="345"/>
                  </a:cubicBezTo>
                  <a:close/>
                  <a:moveTo>
                    <a:pt x="477" y="354"/>
                  </a:moveTo>
                  <a:cubicBezTo>
                    <a:pt x="480" y="351"/>
                    <a:pt x="483" y="341"/>
                    <a:pt x="482" y="337"/>
                  </a:cubicBezTo>
                  <a:cubicBezTo>
                    <a:pt x="481" y="343"/>
                    <a:pt x="476" y="349"/>
                    <a:pt x="477" y="354"/>
                  </a:cubicBezTo>
                  <a:close/>
                  <a:moveTo>
                    <a:pt x="492" y="346"/>
                  </a:moveTo>
                  <a:cubicBezTo>
                    <a:pt x="492" y="348"/>
                    <a:pt x="488" y="350"/>
                    <a:pt x="491" y="351"/>
                  </a:cubicBezTo>
                  <a:cubicBezTo>
                    <a:pt x="496" y="346"/>
                    <a:pt x="505" y="345"/>
                    <a:pt x="507" y="337"/>
                  </a:cubicBezTo>
                  <a:cubicBezTo>
                    <a:pt x="501" y="339"/>
                    <a:pt x="498" y="346"/>
                    <a:pt x="492" y="346"/>
                  </a:cubicBezTo>
                  <a:close/>
                  <a:moveTo>
                    <a:pt x="549" y="348"/>
                  </a:moveTo>
                  <a:cubicBezTo>
                    <a:pt x="545" y="354"/>
                    <a:pt x="539" y="360"/>
                    <a:pt x="533" y="364"/>
                  </a:cubicBezTo>
                  <a:cubicBezTo>
                    <a:pt x="531" y="366"/>
                    <a:pt x="527" y="367"/>
                    <a:pt x="527" y="370"/>
                  </a:cubicBezTo>
                  <a:cubicBezTo>
                    <a:pt x="547" y="362"/>
                    <a:pt x="564" y="352"/>
                    <a:pt x="576" y="337"/>
                  </a:cubicBezTo>
                  <a:cubicBezTo>
                    <a:pt x="567" y="341"/>
                    <a:pt x="560" y="346"/>
                    <a:pt x="549" y="348"/>
                  </a:cubicBezTo>
                  <a:close/>
                  <a:moveTo>
                    <a:pt x="52" y="344"/>
                  </a:moveTo>
                  <a:cubicBezTo>
                    <a:pt x="53" y="341"/>
                    <a:pt x="51" y="340"/>
                    <a:pt x="50" y="338"/>
                  </a:cubicBezTo>
                  <a:cubicBezTo>
                    <a:pt x="50" y="341"/>
                    <a:pt x="51" y="342"/>
                    <a:pt x="52" y="344"/>
                  </a:cubicBezTo>
                  <a:close/>
                  <a:moveTo>
                    <a:pt x="210" y="339"/>
                  </a:moveTo>
                  <a:cubicBezTo>
                    <a:pt x="210" y="342"/>
                    <a:pt x="216" y="345"/>
                    <a:pt x="217" y="341"/>
                  </a:cubicBezTo>
                  <a:cubicBezTo>
                    <a:pt x="215" y="340"/>
                    <a:pt x="212" y="337"/>
                    <a:pt x="210" y="339"/>
                  </a:cubicBezTo>
                  <a:close/>
                  <a:moveTo>
                    <a:pt x="287" y="344"/>
                  </a:moveTo>
                  <a:cubicBezTo>
                    <a:pt x="293" y="347"/>
                    <a:pt x="302" y="357"/>
                    <a:pt x="307" y="347"/>
                  </a:cubicBezTo>
                  <a:cubicBezTo>
                    <a:pt x="302" y="339"/>
                    <a:pt x="293" y="337"/>
                    <a:pt x="287" y="344"/>
                  </a:cubicBezTo>
                  <a:close/>
                  <a:moveTo>
                    <a:pt x="397" y="340"/>
                  </a:moveTo>
                  <a:cubicBezTo>
                    <a:pt x="397" y="343"/>
                    <a:pt x="403" y="344"/>
                    <a:pt x="403" y="342"/>
                  </a:cubicBezTo>
                  <a:cubicBezTo>
                    <a:pt x="402" y="340"/>
                    <a:pt x="399" y="341"/>
                    <a:pt x="398" y="340"/>
                  </a:cubicBezTo>
                  <a:cubicBezTo>
                    <a:pt x="399" y="340"/>
                    <a:pt x="399" y="340"/>
                    <a:pt x="399" y="339"/>
                  </a:cubicBezTo>
                  <a:cubicBezTo>
                    <a:pt x="397" y="338"/>
                    <a:pt x="398" y="340"/>
                    <a:pt x="397" y="340"/>
                  </a:cubicBezTo>
                  <a:close/>
                  <a:moveTo>
                    <a:pt x="176" y="349"/>
                  </a:moveTo>
                  <a:cubicBezTo>
                    <a:pt x="171" y="346"/>
                    <a:pt x="167" y="342"/>
                    <a:pt x="162" y="340"/>
                  </a:cubicBezTo>
                  <a:cubicBezTo>
                    <a:pt x="162" y="347"/>
                    <a:pt x="171" y="353"/>
                    <a:pt x="176" y="349"/>
                  </a:cubicBezTo>
                  <a:close/>
                  <a:moveTo>
                    <a:pt x="347" y="341"/>
                  </a:moveTo>
                  <a:cubicBezTo>
                    <a:pt x="347" y="343"/>
                    <a:pt x="348" y="344"/>
                    <a:pt x="350" y="345"/>
                  </a:cubicBezTo>
                  <a:cubicBezTo>
                    <a:pt x="350" y="343"/>
                    <a:pt x="351" y="343"/>
                    <a:pt x="351" y="342"/>
                  </a:cubicBezTo>
                  <a:cubicBezTo>
                    <a:pt x="348" y="342"/>
                    <a:pt x="349" y="340"/>
                    <a:pt x="347" y="341"/>
                  </a:cubicBezTo>
                  <a:close/>
                  <a:moveTo>
                    <a:pt x="362" y="346"/>
                  </a:moveTo>
                  <a:cubicBezTo>
                    <a:pt x="365" y="347"/>
                    <a:pt x="365" y="345"/>
                    <a:pt x="368" y="345"/>
                  </a:cubicBezTo>
                  <a:cubicBezTo>
                    <a:pt x="369" y="344"/>
                    <a:pt x="371" y="341"/>
                    <a:pt x="369" y="341"/>
                  </a:cubicBezTo>
                  <a:cubicBezTo>
                    <a:pt x="368" y="343"/>
                    <a:pt x="363" y="342"/>
                    <a:pt x="362" y="346"/>
                  </a:cubicBezTo>
                  <a:close/>
                  <a:moveTo>
                    <a:pt x="329" y="351"/>
                  </a:moveTo>
                  <a:cubicBezTo>
                    <a:pt x="330" y="348"/>
                    <a:pt x="334" y="344"/>
                    <a:pt x="333" y="341"/>
                  </a:cubicBezTo>
                  <a:cubicBezTo>
                    <a:pt x="332" y="345"/>
                    <a:pt x="328" y="348"/>
                    <a:pt x="329" y="351"/>
                  </a:cubicBezTo>
                  <a:close/>
                  <a:moveTo>
                    <a:pt x="449" y="344"/>
                  </a:moveTo>
                  <a:cubicBezTo>
                    <a:pt x="451" y="345"/>
                    <a:pt x="451" y="343"/>
                    <a:pt x="451" y="341"/>
                  </a:cubicBezTo>
                  <a:cubicBezTo>
                    <a:pt x="450" y="341"/>
                    <a:pt x="449" y="343"/>
                    <a:pt x="449" y="344"/>
                  </a:cubicBezTo>
                  <a:close/>
                  <a:moveTo>
                    <a:pt x="543" y="347"/>
                  </a:moveTo>
                  <a:cubicBezTo>
                    <a:pt x="546" y="346"/>
                    <a:pt x="547" y="346"/>
                    <a:pt x="550" y="344"/>
                  </a:cubicBezTo>
                  <a:cubicBezTo>
                    <a:pt x="549" y="343"/>
                    <a:pt x="550" y="341"/>
                    <a:pt x="548" y="341"/>
                  </a:cubicBezTo>
                  <a:cubicBezTo>
                    <a:pt x="546" y="343"/>
                    <a:pt x="543" y="344"/>
                    <a:pt x="543" y="347"/>
                  </a:cubicBezTo>
                  <a:close/>
                  <a:moveTo>
                    <a:pt x="36" y="350"/>
                  </a:moveTo>
                  <a:cubicBezTo>
                    <a:pt x="35" y="347"/>
                    <a:pt x="33" y="342"/>
                    <a:pt x="30" y="342"/>
                  </a:cubicBezTo>
                  <a:cubicBezTo>
                    <a:pt x="32" y="344"/>
                    <a:pt x="33" y="351"/>
                    <a:pt x="36" y="350"/>
                  </a:cubicBezTo>
                  <a:close/>
                  <a:moveTo>
                    <a:pt x="261" y="343"/>
                  </a:moveTo>
                  <a:cubicBezTo>
                    <a:pt x="262" y="347"/>
                    <a:pt x="271" y="351"/>
                    <a:pt x="275" y="347"/>
                  </a:cubicBezTo>
                  <a:cubicBezTo>
                    <a:pt x="271" y="345"/>
                    <a:pt x="265" y="340"/>
                    <a:pt x="261" y="343"/>
                  </a:cubicBezTo>
                  <a:close/>
                  <a:moveTo>
                    <a:pt x="202" y="345"/>
                  </a:moveTo>
                  <a:cubicBezTo>
                    <a:pt x="203" y="345"/>
                    <a:pt x="204" y="346"/>
                    <a:pt x="204" y="347"/>
                  </a:cubicBezTo>
                  <a:cubicBezTo>
                    <a:pt x="207" y="346"/>
                    <a:pt x="209" y="346"/>
                    <a:pt x="210" y="344"/>
                  </a:cubicBezTo>
                  <a:cubicBezTo>
                    <a:pt x="208" y="343"/>
                    <a:pt x="204" y="341"/>
                    <a:pt x="202" y="345"/>
                  </a:cubicBezTo>
                  <a:close/>
                  <a:moveTo>
                    <a:pt x="509" y="347"/>
                  </a:moveTo>
                  <a:cubicBezTo>
                    <a:pt x="511" y="347"/>
                    <a:pt x="512" y="344"/>
                    <a:pt x="511" y="342"/>
                  </a:cubicBezTo>
                  <a:cubicBezTo>
                    <a:pt x="510" y="343"/>
                    <a:pt x="507" y="345"/>
                    <a:pt x="509" y="347"/>
                  </a:cubicBezTo>
                  <a:close/>
                  <a:moveTo>
                    <a:pt x="116" y="364"/>
                  </a:moveTo>
                  <a:cubicBezTo>
                    <a:pt x="115" y="352"/>
                    <a:pt x="110" y="346"/>
                    <a:pt x="101" y="343"/>
                  </a:cubicBezTo>
                  <a:cubicBezTo>
                    <a:pt x="103" y="353"/>
                    <a:pt x="107" y="361"/>
                    <a:pt x="116" y="364"/>
                  </a:cubicBezTo>
                  <a:close/>
                  <a:moveTo>
                    <a:pt x="405" y="346"/>
                  </a:moveTo>
                  <a:cubicBezTo>
                    <a:pt x="405" y="348"/>
                    <a:pt x="407" y="349"/>
                    <a:pt x="408" y="349"/>
                  </a:cubicBezTo>
                  <a:cubicBezTo>
                    <a:pt x="409" y="347"/>
                    <a:pt x="409" y="347"/>
                    <a:pt x="410" y="344"/>
                  </a:cubicBezTo>
                  <a:cubicBezTo>
                    <a:pt x="408" y="342"/>
                    <a:pt x="406" y="344"/>
                    <a:pt x="405" y="346"/>
                  </a:cubicBezTo>
                  <a:close/>
                  <a:moveTo>
                    <a:pt x="226" y="347"/>
                  </a:moveTo>
                  <a:cubicBezTo>
                    <a:pt x="224" y="347"/>
                    <a:pt x="222" y="343"/>
                    <a:pt x="219" y="344"/>
                  </a:cubicBezTo>
                  <a:cubicBezTo>
                    <a:pt x="220" y="347"/>
                    <a:pt x="225" y="347"/>
                    <a:pt x="226" y="347"/>
                  </a:cubicBezTo>
                  <a:close/>
                  <a:moveTo>
                    <a:pt x="334" y="350"/>
                  </a:moveTo>
                  <a:cubicBezTo>
                    <a:pt x="335" y="350"/>
                    <a:pt x="337" y="350"/>
                    <a:pt x="338" y="350"/>
                  </a:cubicBezTo>
                  <a:cubicBezTo>
                    <a:pt x="338" y="347"/>
                    <a:pt x="341" y="348"/>
                    <a:pt x="340" y="345"/>
                  </a:cubicBezTo>
                  <a:cubicBezTo>
                    <a:pt x="338" y="345"/>
                    <a:pt x="339" y="343"/>
                    <a:pt x="337" y="344"/>
                  </a:cubicBezTo>
                  <a:cubicBezTo>
                    <a:pt x="336" y="345"/>
                    <a:pt x="336" y="348"/>
                    <a:pt x="334" y="350"/>
                  </a:cubicBezTo>
                  <a:close/>
                  <a:moveTo>
                    <a:pt x="469" y="349"/>
                  </a:moveTo>
                  <a:cubicBezTo>
                    <a:pt x="472" y="349"/>
                    <a:pt x="471" y="345"/>
                    <a:pt x="472" y="344"/>
                  </a:cubicBezTo>
                  <a:cubicBezTo>
                    <a:pt x="468" y="343"/>
                    <a:pt x="468" y="347"/>
                    <a:pt x="469" y="349"/>
                  </a:cubicBezTo>
                  <a:close/>
                  <a:moveTo>
                    <a:pt x="322" y="347"/>
                  </a:moveTo>
                  <a:cubicBezTo>
                    <a:pt x="322" y="349"/>
                    <a:pt x="322" y="350"/>
                    <a:pt x="324" y="350"/>
                  </a:cubicBezTo>
                  <a:cubicBezTo>
                    <a:pt x="325" y="348"/>
                    <a:pt x="327" y="346"/>
                    <a:pt x="327" y="344"/>
                  </a:cubicBezTo>
                  <a:cubicBezTo>
                    <a:pt x="324" y="344"/>
                    <a:pt x="325" y="347"/>
                    <a:pt x="322" y="347"/>
                  </a:cubicBezTo>
                  <a:close/>
                  <a:moveTo>
                    <a:pt x="377" y="353"/>
                  </a:moveTo>
                  <a:cubicBezTo>
                    <a:pt x="382" y="353"/>
                    <a:pt x="380" y="347"/>
                    <a:pt x="383" y="345"/>
                  </a:cubicBezTo>
                  <a:cubicBezTo>
                    <a:pt x="378" y="345"/>
                    <a:pt x="379" y="350"/>
                    <a:pt x="377" y="353"/>
                  </a:cubicBezTo>
                  <a:close/>
                  <a:moveTo>
                    <a:pt x="410" y="351"/>
                  </a:moveTo>
                  <a:cubicBezTo>
                    <a:pt x="413" y="351"/>
                    <a:pt x="412" y="354"/>
                    <a:pt x="414" y="354"/>
                  </a:cubicBezTo>
                  <a:cubicBezTo>
                    <a:pt x="416" y="352"/>
                    <a:pt x="418" y="349"/>
                    <a:pt x="418" y="345"/>
                  </a:cubicBezTo>
                  <a:cubicBezTo>
                    <a:pt x="413" y="342"/>
                    <a:pt x="412" y="349"/>
                    <a:pt x="410" y="351"/>
                  </a:cubicBezTo>
                  <a:close/>
                  <a:moveTo>
                    <a:pt x="64" y="355"/>
                  </a:moveTo>
                  <a:cubicBezTo>
                    <a:pt x="60" y="353"/>
                    <a:pt x="59" y="348"/>
                    <a:pt x="56" y="345"/>
                  </a:cubicBezTo>
                  <a:cubicBezTo>
                    <a:pt x="56" y="351"/>
                    <a:pt x="59" y="356"/>
                    <a:pt x="64" y="355"/>
                  </a:cubicBezTo>
                  <a:close/>
                  <a:moveTo>
                    <a:pt x="134" y="346"/>
                  </a:moveTo>
                  <a:cubicBezTo>
                    <a:pt x="135" y="348"/>
                    <a:pt x="139" y="352"/>
                    <a:pt x="143" y="353"/>
                  </a:cubicBezTo>
                  <a:cubicBezTo>
                    <a:pt x="142" y="349"/>
                    <a:pt x="138" y="344"/>
                    <a:pt x="134" y="346"/>
                  </a:cubicBezTo>
                  <a:close/>
                  <a:moveTo>
                    <a:pt x="244" y="350"/>
                  </a:moveTo>
                  <a:cubicBezTo>
                    <a:pt x="245" y="349"/>
                    <a:pt x="247" y="350"/>
                    <a:pt x="247" y="348"/>
                  </a:cubicBezTo>
                  <a:cubicBezTo>
                    <a:pt x="244" y="347"/>
                    <a:pt x="239" y="346"/>
                    <a:pt x="237" y="347"/>
                  </a:cubicBezTo>
                  <a:cubicBezTo>
                    <a:pt x="240" y="347"/>
                    <a:pt x="241" y="350"/>
                    <a:pt x="244" y="350"/>
                  </a:cubicBezTo>
                  <a:close/>
                  <a:moveTo>
                    <a:pt x="212" y="347"/>
                  </a:moveTo>
                  <a:cubicBezTo>
                    <a:pt x="216" y="351"/>
                    <a:pt x="222" y="352"/>
                    <a:pt x="228" y="354"/>
                  </a:cubicBezTo>
                  <a:cubicBezTo>
                    <a:pt x="223" y="352"/>
                    <a:pt x="219" y="347"/>
                    <a:pt x="212" y="347"/>
                  </a:cubicBezTo>
                  <a:close/>
                  <a:moveTo>
                    <a:pt x="370" y="351"/>
                  </a:moveTo>
                  <a:cubicBezTo>
                    <a:pt x="372" y="350"/>
                    <a:pt x="372" y="352"/>
                    <a:pt x="373" y="351"/>
                  </a:cubicBezTo>
                  <a:cubicBezTo>
                    <a:pt x="373" y="349"/>
                    <a:pt x="376" y="350"/>
                    <a:pt x="375" y="347"/>
                  </a:cubicBezTo>
                  <a:cubicBezTo>
                    <a:pt x="372" y="346"/>
                    <a:pt x="371" y="349"/>
                    <a:pt x="370" y="351"/>
                  </a:cubicBezTo>
                  <a:close/>
                  <a:moveTo>
                    <a:pt x="227" y="348"/>
                  </a:moveTo>
                  <a:cubicBezTo>
                    <a:pt x="228" y="349"/>
                    <a:pt x="230" y="349"/>
                    <a:pt x="231" y="350"/>
                  </a:cubicBezTo>
                  <a:cubicBezTo>
                    <a:pt x="231" y="348"/>
                    <a:pt x="227" y="346"/>
                    <a:pt x="227" y="348"/>
                  </a:cubicBezTo>
                  <a:close/>
                  <a:moveTo>
                    <a:pt x="419" y="358"/>
                  </a:moveTo>
                  <a:cubicBezTo>
                    <a:pt x="423" y="357"/>
                    <a:pt x="423" y="352"/>
                    <a:pt x="425" y="349"/>
                  </a:cubicBezTo>
                  <a:cubicBezTo>
                    <a:pt x="424" y="348"/>
                    <a:pt x="424" y="347"/>
                    <a:pt x="422" y="347"/>
                  </a:cubicBezTo>
                  <a:cubicBezTo>
                    <a:pt x="422" y="351"/>
                    <a:pt x="417" y="354"/>
                    <a:pt x="419" y="358"/>
                  </a:cubicBezTo>
                  <a:close/>
                  <a:moveTo>
                    <a:pt x="445" y="364"/>
                  </a:moveTo>
                  <a:cubicBezTo>
                    <a:pt x="451" y="364"/>
                    <a:pt x="452" y="354"/>
                    <a:pt x="454" y="348"/>
                  </a:cubicBezTo>
                  <a:cubicBezTo>
                    <a:pt x="455" y="348"/>
                    <a:pt x="455" y="347"/>
                    <a:pt x="454" y="347"/>
                  </a:cubicBezTo>
                  <a:cubicBezTo>
                    <a:pt x="450" y="352"/>
                    <a:pt x="448" y="359"/>
                    <a:pt x="445" y="364"/>
                  </a:cubicBezTo>
                  <a:close/>
                  <a:moveTo>
                    <a:pt x="455" y="361"/>
                  </a:moveTo>
                  <a:cubicBezTo>
                    <a:pt x="458" y="360"/>
                    <a:pt x="461" y="354"/>
                    <a:pt x="462" y="348"/>
                  </a:cubicBezTo>
                  <a:cubicBezTo>
                    <a:pt x="461" y="349"/>
                    <a:pt x="461" y="347"/>
                    <a:pt x="460" y="347"/>
                  </a:cubicBezTo>
                  <a:cubicBezTo>
                    <a:pt x="458" y="351"/>
                    <a:pt x="454" y="358"/>
                    <a:pt x="455" y="361"/>
                  </a:cubicBezTo>
                  <a:close/>
                  <a:moveTo>
                    <a:pt x="586" y="351"/>
                  </a:moveTo>
                  <a:cubicBezTo>
                    <a:pt x="586" y="350"/>
                    <a:pt x="590" y="349"/>
                    <a:pt x="588" y="347"/>
                  </a:cubicBezTo>
                  <a:cubicBezTo>
                    <a:pt x="587" y="348"/>
                    <a:pt x="584" y="350"/>
                    <a:pt x="586" y="351"/>
                  </a:cubicBezTo>
                  <a:close/>
                  <a:moveTo>
                    <a:pt x="308" y="351"/>
                  </a:moveTo>
                  <a:cubicBezTo>
                    <a:pt x="310" y="352"/>
                    <a:pt x="311" y="350"/>
                    <a:pt x="314" y="351"/>
                  </a:cubicBezTo>
                  <a:cubicBezTo>
                    <a:pt x="314" y="349"/>
                    <a:pt x="312" y="349"/>
                    <a:pt x="310" y="348"/>
                  </a:cubicBezTo>
                  <a:cubicBezTo>
                    <a:pt x="310" y="349"/>
                    <a:pt x="308" y="349"/>
                    <a:pt x="308" y="351"/>
                  </a:cubicBezTo>
                  <a:close/>
                  <a:moveTo>
                    <a:pt x="341" y="350"/>
                  </a:moveTo>
                  <a:cubicBezTo>
                    <a:pt x="343" y="350"/>
                    <a:pt x="345" y="349"/>
                    <a:pt x="345" y="348"/>
                  </a:cubicBezTo>
                  <a:cubicBezTo>
                    <a:pt x="344" y="347"/>
                    <a:pt x="342" y="348"/>
                    <a:pt x="341" y="350"/>
                  </a:cubicBezTo>
                  <a:close/>
                  <a:moveTo>
                    <a:pt x="440" y="352"/>
                  </a:moveTo>
                  <a:cubicBezTo>
                    <a:pt x="442" y="352"/>
                    <a:pt x="444" y="349"/>
                    <a:pt x="442" y="348"/>
                  </a:cubicBezTo>
                  <a:cubicBezTo>
                    <a:pt x="442" y="349"/>
                    <a:pt x="440" y="350"/>
                    <a:pt x="440" y="352"/>
                  </a:cubicBezTo>
                  <a:close/>
                  <a:moveTo>
                    <a:pt x="502" y="348"/>
                  </a:moveTo>
                  <a:cubicBezTo>
                    <a:pt x="499" y="351"/>
                    <a:pt x="490" y="352"/>
                    <a:pt x="488" y="356"/>
                  </a:cubicBezTo>
                  <a:cubicBezTo>
                    <a:pt x="493" y="353"/>
                    <a:pt x="501" y="353"/>
                    <a:pt x="503" y="348"/>
                  </a:cubicBezTo>
                  <a:cubicBezTo>
                    <a:pt x="503" y="348"/>
                    <a:pt x="503" y="348"/>
                    <a:pt x="502" y="348"/>
                  </a:cubicBezTo>
                  <a:close/>
                  <a:moveTo>
                    <a:pt x="89" y="364"/>
                  </a:moveTo>
                  <a:cubicBezTo>
                    <a:pt x="88" y="358"/>
                    <a:pt x="84" y="353"/>
                    <a:pt x="81" y="349"/>
                  </a:cubicBezTo>
                  <a:cubicBezTo>
                    <a:pt x="82" y="355"/>
                    <a:pt x="84" y="361"/>
                    <a:pt x="89" y="364"/>
                  </a:cubicBezTo>
                  <a:close/>
                  <a:moveTo>
                    <a:pt x="358" y="351"/>
                  </a:moveTo>
                  <a:cubicBezTo>
                    <a:pt x="361" y="352"/>
                    <a:pt x="361" y="355"/>
                    <a:pt x="366" y="354"/>
                  </a:cubicBezTo>
                  <a:cubicBezTo>
                    <a:pt x="366" y="353"/>
                    <a:pt x="365" y="353"/>
                    <a:pt x="365" y="351"/>
                  </a:cubicBezTo>
                  <a:cubicBezTo>
                    <a:pt x="363" y="350"/>
                    <a:pt x="360" y="349"/>
                    <a:pt x="358" y="351"/>
                  </a:cubicBezTo>
                  <a:close/>
                  <a:moveTo>
                    <a:pt x="391" y="350"/>
                  </a:moveTo>
                  <a:cubicBezTo>
                    <a:pt x="388" y="355"/>
                    <a:pt x="385" y="361"/>
                    <a:pt x="383" y="366"/>
                  </a:cubicBezTo>
                  <a:cubicBezTo>
                    <a:pt x="385" y="368"/>
                    <a:pt x="387" y="367"/>
                    <a:pt x="391" y="367"/>
                  </a:cubicBezTo>
                  <a:cubicBezTo>
                    <a:pt x="393" y="362"/>
                    <a:pt x="396" y="356"/>
                    <a:pt x="398" y="350"/>
                  </a:cubicBezTo>
                  <a:cubicBezTo>
                    <a:pt x="396" y="349"/>
                    <a:pt x="394" y="350"/>
                    <a:pt x="391" y="350"/>
                  </a:cubicBezTo>
                  <a:close/>
                  <a:moveTo>
                    <a:pt x="422" y="361"/>
                  </a:moveTo>
                  <a:cubicBezTo>
                    <a:pt x="424" y="362"/>
                    <a:pt x="425" y="365"/>
                    <a:pt x="427" y="364"/>
                  </a:cubicBezTo>
                  <a:cubicBezTo>
                    <a:pt x="426" y="359"/>
                    <a:pt x="430" y="356"/>
                    <a:pt x="431" y="352"/>
                  </a:cubicBezTo>
                  <a:cubicBezTo>
                    <a:pt x="429" y="352"/>
                    <a:pt x="429" y="350"/>
                    <a:pt x="427" y="350"/>
                  </a:cubicBezTo>
                  <a:cubicBezTo>
                    <a:pt x="427" y="355"/>
                    <a:pt x="424" y="357"/>
                    <a:pt x="422" y="361"/>
                  </a:cubicBezTo>
                  <a:close/>
                  <a:moveTo>
                    <a:pt x="157" y="363"/>
                  </a:moveTo>
                  <a:cubicBezTo>
                    <a:pt x="156" y="356"/>
                    <a:pt x="150" y="354"/>
                    <a:pt x="147" y="351"/>
                  </a:cubicBezTo>
                  <a:cubicBezTo>
                    <a:pt x="148" y="358"/>
                    <a:pt x="152" y="361"/>
                    <a:pt x="157" y="363"/>
                  </a:cubicBezTo>
                  <a:close/>
                  <a:moveTo>
                    <a:pt x="202" y="353"/>
                  </a:moveTo>
                  <a:cubicBezTo>
                    <a:pt x="209" y="358"/>
                    <a:pt x="216" y="363"/>
                    <a:pt x="224" y="367"/>
                  </a:cubicBezTo>
                  <a:cubicBezTo>
                    <a:pt x="224" y="365"/>
                    <a:pt x="227" y="366"/>
                    <a:pt x="226" y="364"/>
                  </a:cubicBezTo>
                  <a:cubicBezTo>
                    <a:pt x="218" y="361"/>
                    <a:pt x="211" y="348"/>
                    <a:pt x="202" y="353"/>
                  </a:cubicBezTo>
                  <a:close/>
                  <a:moveTo>
                    <a:pt x="521" y="353"/>
                  </a:moveTo>
                  <a:cubicBezTo>
                    <a:pt x="524" y="353"/>
                    <a:pt x="526" y="353"/>
                    <a:pt x="527" y="351"/>
                  </a:cubicBezTo>
                  <a:cubicBezTo>
                    <a:pt x="524" y="351"/>
                    <a:pt x="523" y="352"/>
                    <a:pt x="521" y="353"/>
                  </a:cubicBezTo>
                  <a:close/>
                  <a:moveTo>
                    <a:pt x="132" y="354"/>
                  </a:moveTo>
                  <a:cubicBezTo>
                    <a:pt x="138" y="358"/>
                    <a:pt x="143" y="366"/>
                    <a:pt x="149" y="367"/>
                  </a:cubicBezTo>
                  <a:cubicBezTo>
                    <a:pt x="148" y="364"/>
                    <a:pt x="145" y="362"/>
                    <a:pt x="146" y="359"/>
                  </a:cubicBezTo>
                  <a:cubicBezTo>
                    <a:pt x="139" y="359"/>
                    <a:pt x="137" y="351"/>
                    <a:pt x="131" y="352"/>
                  </a:cubicBezTo>
                  <a:cubicBezTo>
                    <a:pt x="132" y="352"/>
                    <a:pt x="132" y="354"/>
                    <a:pt x="132" y="354"/>
                  </a:cubicBezTo>
                  <a:close/>
                  <a:moveTo>
                    <a:pt x="253" y="358"/>
                  </a:moveTo>
                  <a:cubicBezTo>
                    <a:pt x="256" y="359"/>
                    <a:pt x="257" y="356"/>
                    <a:pt x="259" y="355"/>
                  </a:cubicBezTo>
                  <a:cubicBezTo>
                    <a:pt x="259" y="354"/>
                    <a:pt x="259" y="353"/>
                    <a:pt x="258" y="351"/>
                  </a:cubicBezTo>
                  <a:cubicBezTo>
                    <a:pt x="257" y="351"/>
                    <a:pt x="257" y="351"/>
                    <a:pt x="256" y="351"/>
                  </a:cubicBezTo>
                  <a:cubicBezTo>
                    <a:pt x="254" y="353"/>
                    <a:pt x="256" y="356"/>
                    <a:pt x="253" y="358"/>
                  </a:cubicBezTo>
                  <a:close/>
                  <a:moveTo>
                    <a:pt x="73" y="359"/>
                  </a:moveTo>
                  <a:cubicBezTo>
                    <a:pt x="73" y="357"/>
                    <a:pt x="74" y="357"/>
                    <a:pt x="73" y="355"/>
                  </a:cubicBezTo>
                  <a:cubicBezTo>
                    <a:pt x="70" y="355"/>
                    <a:pt x="70" y="353"/>
                    <a:pt x="68" y="352"/>
                  </a:cubicBezTo>
                  <a:cubicBezTo>
                    <a:pt x="69" y="355"/>
                    <a:pt x="70" y="358"/>
                    <a:pt x="73" y="359"/>
                  </a:cubicBezTo>
                  <a:close/>
                  <a:moveTo>
                    <a:pt x="461" y="362"/>
                  </a:moveTo>
                  <a:cubicBezTo>
                    <a:pt x="466" y="362"/>
                    <a:pt x="467" y="357"/>
                    <a:pt x="468" y="353"/>
                  </a:cubicBezTo>
                  <a:cubicBezTo>
                    <a:pt x="467" y="353"/>
                    <a:pt x="467" y="352"/>
                    <a:pt x="465" y="352"/>
                  </a:cubicBezTo>
                  <a:cubicBezTo>
                    <a:pt x="464" y="356"/>
                    <a:pt x="462" y="359"/>
                    <a:pt x="461" y="362"/>
                  </a:cubicBezTo>
                  <a:close/>
                  <a:moveTo>
                    <a:pt x="171" y="359"/>
                  </a:moveTo>
                  <a:cubicBezTo>
                    <a:pt x="177" y="362"/>
                    <a:pt x="184" y="364"/>
                    <a:pt x="189" y="368"/>
                  </a:cubicBezTo>
                  <a:cubicBezTo>
                    <a:pt x="192" y="367"/>
                    <a:pt x="184" y="366"/>
                    <a:pt x="185" y="363"/>
                  </a:cubicBezTo>
                  <a:cubicBezTo>
                    <a:pt x="176" y="361"/>
                    <a:pt x="173" y="354"/>
                    <a:pt x="164" y="353"/>
                  </a:cubicBezTo>
                  <a:cubicBezTo>
                    <a:pt x="165" y="356"/>
                    <a:pt x="169" y="358"/>
                    <a:pt x="171" y="359"/>
                  </a:cubicBezTo>
                  <a:close/>
                  <a:moveTo>
                    <a:pt x="180" y="353"/>
                  </a:moveTo>
                  <a:cubicBezTo>
                    <a:pt x="180" y="353"/>
                    <a:pt x="180" y="354"/>
                    <a:pt x="179" y="354"/>
                  </a:cubicBezTo>
                  <a:cubicBezTo>
                    <a:pt x="194" y="367"/>
                    <a:pt x="213" y="378"/>
                    <a:pt x="230" y="390"/>
                  </a:cubicBezTo>
                  <a:cubicBezTo>
                    <a:pt x="230" y="388"/>
                    <a:pt x="229" y="386"/>
                    <a:pt x="231" y="385"/>
                  </a:cubicBezTo>
                  <a:cubicBezTo>
                    <a:pt x="234" y="385"/>
                    <a:pt x="235" y="387"/>
                    <a:pt x="238" y="387"/>
                  </a:cubicBezTo>
                  <a:cubicBezTo>
                    <a:pt x="219" y="375"/>
                    <a:pt x="199" y="365"/>
                    <a:pt x="180" y="353"/>
                  </a:cubicBezTo>
                  <a:close/>
                  <a:moveTo>
                    <a:pt x="269" y="353"/>
                  </a:moveTo>
                  <a:cubicBezTo>
                    <a:pt x="269" y="353"/>
                    <a:pt x="268" y="354"/>
                    <a:pt x="269" y="354"/>
                  </a:cubicBezTo>
                  <a:cubicBezTo>
                    <a:pt x="276" y="358"/>
                    <a:pt x="279" y="365"/>
                    <a:pt x="290" y="366"/>
                  </a:cubicBezTo>
                  <a:cubicBezTo>
                    <a:pt x="291" y="365"/>
                    <a:pt x="293" y="364"/>
                    <a:pt x="293" y="362"/>
                  </a:cubicBezTo>
                  <a:cubicBezTo>
                    <a:pt x="284" y="360"/>
                    <a:pt x="277" y="354"/>
                    <a:pt x="269" y="353"/>
                  </a:cubicBezTo>
                  <a:close/>
                  <a:moveTo>
                    <a:pt x="296" y="361"/>
                  </a:moveTo>
                  <a:cubicBezTo>
                    <a:pt x="303" y="360"/>
                    <a:pt x="297" y="354"/>
                    <a:pt x="293" y="353"/>
                  </a:cubicBezTo>
                  <a:cubicBezTo>
                    <a:pt x="289" y="352"/>
                    <a:pt x="281" y="353"/>
                    <a:pt x="277" y="353"/>
                  </a:cubicBezTo>
                  <a:cubicBezTo>
                    <a:pt x="283" y="353"/>
                    <a:pt x="291" y="362"/>
                    <a:pt x="296" y="361"/>
                  </a:cubicBezTo>
                  <a:close/>
                  <a:moveTo>
                    <a:pt x="342" y="353"/>
                  </a:moveTo>
                  <a:cubicBezTo>
                    <a:pt x="341" y="353"/>
                    <a:pt x="340" y="353"/>
                    <a:pt x="339" y="353"/>
                  </a:cubicBezTo>
                  <a:cubicBezTo>
                    <a:pt x="338" y="356"/>
                    <a:pt x="342" y="354"/>
                    <a:pt x="342" y="353"/>
                  </a:cubicBezTo>
                  <a:close/>
                  <a:moveTo>
                    <a:pt x="346" y="363"/>
                  </a:moveTo>
                  <a:cubicBezTo>
                    <a:pt x="348" y="360"/>
                    <a:pt x="349" y="356"/>
                    <a:pt x="352" y="353"/>
                  </a:cubicBezTo>
                  <a:cubicBezTo>
                    <a:pt x="349" y="352"/>
                    <a:pt x="346" y="360"/>
                    <a:pt x="346" y="363"/>
                  </a:cubicBezTo>
                  <a:close/>
                  <a:moveTo>
                    <a:pt x="368" y="357"/>
                  </a:moveTo>
                  <a:cubicBezTo>
                    <a:pt x="370" y="357"/>
                    <a:pt x="370" y="355"/>
                    <a:pt x="371" y="354"/>
                  </a:cubicBezTo>
                  <a:cubicBezTo>
                    <a:pt x="370" y="354"/>
                    <a:pt x="369" y="351"/>
                    <a:pt x="368" y="353"/>
                  </a:cubicBezTo>
                  <a:cubicBezTo>
                    <a:pt x="370" y="354"/>
                    <a:pt x="367" y="355"/>
                    <a:pt x="368" y="357"/>
                  </a:cubicBezTo>
                  <a:close/>
                  <a:moveTo>
                    <a:pt x="69" y="361"/>
                  </a:moveTo>
                  <a:cubicBezTo>
                    <a:pt x="69" y="358"/>
                    <a:pt x="66" y="358"/>
                    <a:pt x="68" y="355"/>
                  </a:cubicBezTo>
                  <a:cubicBezTo>
                    <a:pt x="66" y="356"/>
                    <a:pt x="67" y="353"/>
                    <a:pt x="65" y="353"/>
                  </a:cubicBezTo>
                  <a:cubicBezTo>
                    <a:pt x="66" y="356"/>
                    <a:pt x="66" y="360"/>
                    <a:pt x="69" y="361"/>
                  </a:cubicBezTo>
                  <a:close/>
                  <a:moveTo>
                    <a:pt x="332" y="356"/>
                  </a:moveTo>
                  <a:cubicBezTo>
                    <a:pt x="335" y="357"/>
                    <a:pt x="335" y="355"/>
                    <a:pt x="335" y="353"/>
                  </a:cubicBezTo>
                  <a:cubicBezTo>
                    <a:pt x="332" y="353"/>
                    <a:pt x="331" y="354"/>
                    <a:pt x="332" y="356"/>
                  </a:cubicBezTo>
                  <a:close/>
                  <a:moveTo>
                    <a:pt x="396" y="367"/>
                  </a:moveTo>
                  <a:cubicBezTo>
                    <a:pt x="401" y="366"/>
                    <a:pt x="402" y="360"/>
                    <a:pt x="404" y="356"/>
                  </a:cubicBezTo>
                  <a:cubicBezTo>
                    <a:pt x="403" y="355"/>
                    <a:pt x="403" y="354"/>
                    <a:pt x="402" y="353"/>
                  </a:cubicBezTo>
                  <a:cubicBezTo>
                    <a:pt x="399" y="358"/>
                    <a:pt x="397" y="362"/>
                    <a:pt x="396" y="367"/>
                  </a:cubicBezTo>
                  <a:close/>
                  <a:moveTo>
                    <a:pt x="516" y="372"/>
                  </a:moveTo>
                  <a:cubicBezTo>
                    <a:pt x="524" y="367"/>
                    <a:pt x="535" y="361"/>
                    <a:pt x="539" y="353"/>
                  </a:cubicBezTo>
                  <a:cubicBezTo>
                    <a:pt x="529" y="358"/>
                    <a:pt x="523" y="365"/>
                    <a:pt x="516" y="372"/>
                  </a:cubicBezTo>
                  <a:close/>
                  <a:moveTo>
                    <a:pt x="315" y="358"/>
                  </a:moveTo>
                  <a:cubicBezTo>
                    <a:pt x="318" y="357"/>
                    <a:pt x="320" y="359"/>
                    <a:pt x="322" y="357"/>
                  </a:cubicBezTo>
                  <a:cubicBezTo>
                    <a:pt x="322" y="353"/>
                    <a:pt x="315" y="353"/>
                    <a:pt x="315" y="358"/>
                  </a:cubicBezTo>
                  <a:close/>
                  <a:moveTo>
                    <a:pt x="56" y="362"/>
                  </a:moveTo>
                  <a:cubicBezTo>
                    <a:pt x="58" y="359"/>
                    <a:pt x="55" y="355"/>
                    <a:pt x="52" y="354"/>
                  </a:cubicBezTo>
                  <a:cubicBezTo>
                    <a:pt x="52" y="358"/>
                    <a:pt x="54" y="361"/>
                    <a:pt x="56" y="362"/>
                  </a:cubicBezTo>
                  <a:close/>
                  <a:moveTo>
                    <a:pt x="430" y="365"/>
                  </a:moveTo>
                  <a:cubicBezTo>
                    <a:pt x="431" y="362"/>
                    <a:pt x="435" y="358"/>
                    <a:pt x="434" y="354"/>
                  </a:cubicBezTo>
                  <a:cubicBezTo>
                    <a:pt x="432" y="358"/>
                    <a:pt x="429" y="363"/>
                    <a:pt x="430" y="365"/>
                  </a:cubicBezTo>
                  <a:close/>
                  <a:moveTo>
                    <a:pt x="128" y="372"/>
                  </a:moveTo>
                  <a:cubicBezTo>
                    <a:pt x="125" y="366"/>
                    <a:pt x="125" y="358"/>
                    <a:pt x="118" y="355"/>
                  </a:cubicBezTo>
                  <a:cubicBezTo>
                    <a:pt x="120" y="363"/>
                    <a:pt x="121" y="370"/>
                    <a:pt x="128" y="372"/>
                  </a:cubicBezTo>
                  <a:close/>
                  <a:moveTo>
                    <a:pt x="352" y="362"/>
                  </a:moveTo>
                  <a:cubicBezTo>
                    <a:pt x="354" y="360"/>
                    <a:pt x="357" y="361"/>
                    <a:pt x="360" y="359"/>
                  </a:cubicBezTo>
                  <a:cubicBezTo>
                    <a:pt x="359" y="357"/>
                    <a:pt x="357" y="356"/>
                    <a:pt x="354" y="355"/>
                  </a:cubicBezTo>
                  <a:cubicBezTo>
                    <a:pt x="354" y="358"/>
                    <a:pt x="350" y="360"/>
                    <a:pt x="352" y="362"/>
                  </a:cubicBezTo>
                  <a:close/>
                  <a:moveTo>
                    <a:pt x="338" y="359"/>
                  </a:moveTo>
                  <a:cubicBezTo>
                    <a:pt x="338" y="361"/>
                    <a:pt x="340" y="361"/>
                    <a:pt x="341" y="362"/>
                  </a:cubicBezTo>
                  <a:cubicBezTo>
                    <a:pt x="342" y="360"/>
                    <a:pt x="344" y="359"/>
                    <a:pt x="344" y="356"/>
                  </a:cubicBezTo>
                  <a:cubicBezTo>
                    <a:pt x="341" y="356"/>
                    <a:pt x="340" y="358"/>
                    <a:pt x="338" y="359"/>
                  </a:cubicBezTo>
                  <a:close/>
                  <a:moveTo>
                    <a:pt x="372" y="361"/>
                  </a:moveTo>
                  <a:cubicBezTo>
                    <a:pt x="374" y="361"/>
                    <a:pt x="374" y="362"/>
                    <a:pt x="375" y="362"/>
                  </a:cubicBezTo>
                  <a:cubicBezTo>
                    <a:pt x="375" y="359"/>
                    <a:pt x="377" y="359"/>
                    <a:pt x="378" y="358"/>
                  </a:cubicBezTo>
                  <a:cubicBezTo>
                    <a:pt x="377" y="358"/>
                    <a:pt x="377" y="357"/>
                    <a:pt x="377" y="356"/>
                  </a:cubicBezTo>
                  <a:cubicBezTo>
                    <a:pt x="374" y="356"/>
                    <a:pt x="374" y="359"/>
                    <a:pt x="372" y="361"/>
                  </a:cubicBezTo>
                  <a:close/>
                  <a:moveTo>
                    <a:pt x="259" y="359"/>
                  </a:moveTo>
                  <a:cubicBezTo>
                    <a:pt x="262" y="359"/>
                    <a:pt x="265" y="362"/>
                    <a:pt x="267" y="361"/>
                  </a:cubicBezTo>
                  <a:cubicBezTo>
                    <a:pt x="266" y="360"/>
                    <a:pt x="265" y="359"/>
                    <a:pt x="265" y="358"/>
                  </a:cubicBezTo>
                  <a:cubicBezTo>
                    <a:pt x="263" y="358"/>
                    <a:pt x="261" y="356"/>
                    <a:pt x="259" y="359"/>
                  </a:cubicBezTo>
                  <a:close/>
                  <a:moveTo>
                    <a:pt x="434" y="365"/>
                  </a:moveTo>
                  <a:cubicBezTo>
                    <a:pt x="438" y="365"/>
                    <a:pt x="439" y="359"/>
                    <a:pt x="439" y="357"/>
                  </a:cubicBezTo>
                  <a:cubicBezTo>
                    <a:pt x="438" y="357"/>
                    <a:pt x="437" y="357"/>
                    <a:pt x="437" y="357"/>
                  </a:cubicBezTo>
                  <a:cubicBezTo>
                    <a:pt x="437" y="361"/>
                    <a:pt x="434" y="362"/>
                    <a:pt x="434" y="365"/>
                  </a:cubicBezTo>
                  <a:close/>
                  <a:moveTo>
                    <a:pt x="508" y="359"/>
                  </a:moveTo>
                  <a:cubicBezTo>
                    <a:pt x="507" y="362"/>
                    <a:pt x="505" y="364"/>
                    <a:pt x="504" y="367"/>
                  </a:cubicBezTo>
                  <a:cubicBezTo>
                    <a:pt x="508" y="364"/>
                    <a:pt x="518" y="360"/>
                    <a:pt x="517" y="357"/>
                  </a:cubicBezTo>
                  <a:cubicBezTo>
                    <a:pt x="515" y="359"/>
                    <a:pt x="512" y="357"/>
                    <a:pt x="508" y="359"/>
                  </a:cubicBezTo>
                  <a:close/>
                  <a:moveTo>
                    <a:pt x="212" y="365"/>
                  </a:moveTo>
                  <a:cubicBezTo>
                    <a:pt x="208" y="363"/>
                    <a:pt x="204" y="358"/>
                    <a:pt x="201" y="358"/>
                  </a:cubicBezTo>
                  <a:cubicBezTo>
                    <a:pt x="204" y="361"/>
                    <a:pt x="209" y="365"/>
                    <a:pt x="212" y="365"/>
                  </a:cubicBezTo>
                  <a:close/>
                  <a:moveTo>
                    <a:pt x="230" y="362"/>
                  </a:moveTo>
                  <a:cubicBezTo>
                    <a:pt x="229" y="359"/>
                    <a:pt x="223" y="358"/>
                    <a:pt x="221" y="358"/>
                  </a:cubicBezTo>
                  <a:cubicBezTo>
                    <a:pt x="224" y="359"/>
                    <a:pt x="226" y="363"/>
                    <a:pt x="230" y="362"/>
                  </a:cubicBezTo>
                  <a:close/>
                  <a:moveTo>
                    <a:pt x="378" y="365"/>
                  </a:moveTo>
                  <a:cubicBezTo>
                    <a:pt x="381" y="364"/>
                    <a:pt x="383" y="360"/>
                    <a:pt x="382" y="358"/>
                  </a:cubicBezTo>
                  <a:cubicBezTo>
                    <a:pt x="381" y="360"/>
                    <a:pt x="379" y="362"/>
                    <a:pt x="378" y="365"/>
                  </a:cubicBezTo>
                  <a:close/>
                  <a:moveTo>
                    <a:pt x="402" y="367"/>
                  </a:moveTo>
                  <a:cubicBezTo>
                    <a:pt x="405" y="367"/>
                    <a:pt x="407" y="367"/>
                    <a:pt x="410" y="367"/>
                  </a:cubicBezTo>
                  <a:cubicBezTo>
                    <a:pt x="412" y="365"/>
                    <a:pt x="411" y="363"/>
                    <a:pt x="412" y="361"/>
                  </a:cubicBezTo>
                  <a:cubicBezTo>
                    <a:pt x="407" y="354"/>
                    <a:pt x="404" y="362"/>
                    <a:pt x="402" y="367"/>
                  </a:cubicBezTo>
                  <a:close/>
                  <a:moveTo>
                    <a:pt x="551" y="369"/>
                  </a:moveTo>
                  <a:cubicBezTo>
                    <a:pt x="547" y="371"/>
                    <a:pt x="543" y="375"/>
                    <a:pt x="540" y="378"/>
                  </a:cubicBezTo>
                  <a:cubicBezTo>
                    <a:pt x="528" y="387"/>
                    <a:pt x="515" y="396"/>
                    <a:pt x="502" y="403"/>
                  </a:cubicBezTo>
                  <a:cubicBezTo>
                    <a:pt x="498" y="405"/>
                    <a:pt x="493" y="406"/>
                    <a:pt x="490" y="411"/>
                  </a:cubicBezTo>
                  <a:cubicBezTo>
                    <a:pt x="526" y="402"/>
                    <a:pt x="553" y="382"/>
                    <a:pt x="574" y="358"/>
                  </a:cubicBezTo>
                  <a:cubicBezTo>
                    <a:pt x="575" y="358"/>
                    <a:pt x="575" y="357"/>
                    <a:pt x="574" y="358"/>
                  </a:cubicBezTo>
                  <a:cubicBezTo>
                    <a:pt x="567" y="363"/>
                    <a:pt x="559" y="365"/>
                    <a:pt x="551" y="369"/>
                  </a:cubicBezTo>
                  <a:close/>
                  <a:moveTo>
                    <a:pt x="313" y="360"/>
                  </a:moveTo>
                  <a:cubicBezTo>
                    <a:pt x="314" y="362"/>
                    <a:pt x="315" y="363"/>
                    <a:pt x="318" y="363"/>
                  </a:cubicBezTo>
                  <a:cubicBezTo>
                    <a:pt x="317" y="362"/>
                    <a:pt x="319" y="362"/>
                    <a:pt x="318" y="360"/>
                  </a:cubicBezTo>
                  <a:cubicBezTo>
                    <a:pt x="316" y="361"/>
                    <a:pt x="315" y="359"/>
                    <a:pt x="313" y="360"/>
                  </a:cubicBezTo>
                  <a:close/>
                  <a:moveTo>
                    <a:pt x="173" y="365"/>
                  </a:moveTo>
                  <a:cubicBezTo>
                    <a:pt x="172" y="362"/>
                    <a:pt x="168" y="360"/>
                    <a:pt x="166" y="361"/>
                  </a:cubicBezTo>
                  <a:cubicBezTo>
                    <a:pt x="169" y="362"/>
                    <a:pt x="170" y="365"/>
                    <a:pt x="173" y="365"/>
                  </a:cubicBezTo>
                  <a:close/>
                  <a:moveTo>
                    <a:pt x="254" y="362"/>
                  </a:moveTo>
                  <a:cubicBezTo>
                    <a:pt x="259" y="363"/>
                    <a:pt x="266" y="366"/>
                    <a:pt x="272" y="365"/>
                  </a:cubicBezTo>
                  <a:cubicBezTo>
                    <a:pt x="266" y="365"/>
                    <a:pt x="258" y="360"/>
                    <a:pt x="254" y="362"/>
                  </a:cubicBezTo>
                  <a:close/>
                  <a:moveTo>
                    <a:pt x="301" y="363"/>
                  </a:moveTo>
                  <a:cubicBezTo>
                    <a:pt x="303" y="364"/>
                    <a:pt x="305" y="365"/>
                    <a:pt x="307" y="365"/>
                  </a:cubicBezTo>
                  <a:cubicBezTo>
                    <a:pt x="307" y="364"/>
                    <a:pt x="308" y="363"/>
                    <a:pt x="308" y="363"/>
                  </a:cubicBezTo>
                  <a:cubicBezTo>
                    <a:pt x="307" y="361"/>
                    <a:pt x="302" y="360"/>
                    <a:pt x="301" y="363"/>
                  </a:cubicBezTo>
                  <a:close/>
                  <a:moveTo>
                    <a:pt x="106" y="368"/>
                  </a:moveTo>
                  <a:cubicBezTo>
                    <a:pt x="106" y="364"/>
                    <a:pt x="104" y="362"/>
                    <a:pt x="102" y="361"/>
                  </a:cubicBezTo>
                  <a:cubicBezTo>
                    <a:pt x="103" y="364"/>
                    <a:pt x="104" y="366"/>
                    <a:pt x="106" y="368"/>
                  </a:cubicBezTo>
                  <a:close/>
                  <a:moveTo>
                    <a:pt x="321" y="364"/>
                  </a:moveTo>
                  <a:cubicBezTo>
                    <a:pt x="322" y="364"/>
                    <a:pt x="324" y="364"/>
                    <a:pt x="324" y="362"/>
                  </a:cubicBezTo>
                  <a:cubicBezTo>
                    <a:pt x="323" y="362"/>
                    <a:pt x="323" y="361"/>
                    <a:pt x="322" y="361"/>
                  </a:cubicBezTo>
                  <a:cubicBezTo>
                    <a:pt x="322" y="363"/>
                    <a:pt x="320" y="362"/>
                    <a:pt x="321" y="364"/>
                  </a:cubicBezTo>
                  <a:close/>
                  <a:moveTo>
                    <a:pt x="490" y="365"/>
                  </a:moveTo>
                  <a:cubicBezTo>
                    <a:pt x="491" y="365"/>
                    <a:pt x="491" y="366"/>
                    <a:pt x="492" y="367"/>
                  </a:cubicBezTo>
                  <a:cubicBezTo>
                    <a:pt x="493" y="366"/>
                    <a:pt x="497" y="364"/>
                    <a:pt x="496" y="361"/>
                  </a:cubicBezTo>
                  <a:cubicBezTo>
                    <a:pt x="494" y="363"/>
                    <a:pt x="491" y="363"/>
                    <a:pt x="490" y="365"/>
                  </a:cubicBezTo>
                  <a:close/>
                  <a:moveTo>
                    <a:pt x="133" y="365"/>
                  </a:moveTo>
                  <a:cubicBezTo>
                    <a:pt x="131" y="365"/>
                    <a:pt x="130" y="361"/>
                    <a:pt x="129" y="364"/>
                  </a:cubicBezTo>
                  <a:cubicBezTo>
                    <a:pt x="132" y="368"/>
                    <a:pt x="132" y="375"/>
                    <a:pt x="137" y="379"/>
                  </a:cubicBezTo>
                  <a:cubicBezTo>
                    <a:pt x="136" y="373"/>
                    <a:pt x="134" y="371"/>
                    <a:pt x="133" y="365"/>
                  </a:cubicBezTo>
                  <a:close/>
                  <a:moveTo>
                    <a:pt x="233" y="365"/>
                  </a:moveTo>
                  <a:cubicBezTo>
                    <a:pt x="235" y="366"/>
                    <a:pt x="238" y="366"/>
                    <a:pt x="239" y="364"/>
                  </a:cubicBezTo>
                  <a:cubicBezTo>
                    <a:pt x="236" y="363"/>
                    <a:pt x="233" y="362"/>
                    <a:pt x="233" y="365"/>
                  </a:cubicBezTo>
                  <a:close/>
                  <a:moveTo>
                    <a:pt x="357" y="365"/>
                  </a:moveTo>
                  <a:cubicBezTo>
                    <a:pt x="358" y="365"/>
                    <a:pt x="359" y="365"/>
                    <a:pt x="360" y="365"/>
                  </a:cubicBezTo>
                  <a:cubicBezTo>
                    <a:pt x="360" y="364"/>
                    <a:pt x="360" y="363"/>
                    <a:pt x="360" y="362"/>
                  </a:cubicBezTo>
                  <a:cubicBezTo>
                    <a:pt x="358" y="363"/>
                    <a:pt x="357" y="363"/>
                    <a:pt x="357" y="365"/>
                  </a:cubicBezTo>
                  <a:close/>
                  <a:moveTo>
                    <a:pt x="364" y="365"/>
                  </a:moveTo>
                  <a:cubicBezTo>
                    <a:pt x="366" y="366"/>
                    <a:pt x="366" y="365"/>
                    <a:pt x="367" y="364"/>
                  </a:cubicBezTo>
                  <a:cubicBezTo>
                    <a:pt x="366" y="363"/>
                    <a:pt x="366" y="363"/>
                    <a:pt x="365" y="362"/>
                  </a:cubicBezTo>
                  <a:cubicBezTo>
                    <a:pt x="365" y="364"/>
                    <a:pt x="363" y="363"/>
                    <a:pt x="364" y="365"/>
                  </a:cubicBezTo>
                  <a:close/>
                  <a:moveTo>
                    <a:pt x="78" y="367"/>
                  </a:moveTo>
                  <a:cubicBezTo>
                    <a:pt x="78" y="365"/>
                    <a:pt x="77" y="363"/>
                    <a:pt x="74" y="364"/>
                  </a:cubicBezTo>
                  <a:cubicBezTo>
                    <a:pt x="74" y="366"/>
                    <a:pt x="76" y="366"/>
                    <a:pt x="78" y="367"/>
                  </a:cubicBezTo>
                  <a:close/>
                  <a:moveTo>
                    <a:pt x="414" y="366"/>
                  </a:moveTo>
                  <a:cubicBezTo>
                    <a:pt x="416" y="366"/>
                    <a:pt x="417" y="365"/>
                    <a:pt x="417" y="364"/>
                  </a:cubicBezTo>
                  <a:cubicBezTo>
                    <a:pt x="415" y="363"/>
                    <a:pt x="414" y="364"/>
                    <a:pt x="414" y="366"/>
                  </a:cubicBezTo>
                  <a:close/>
                  <a:moveTo>
                    <a:pt x="73" y="373"/>
                  </a:moveTo>
                  <a:cubicBezTo>
                    <a:pt x="72" y="369"/>
                    <a:pt x="68" y="364"/>
                    <a:pt x="64" y="365"/>
                  </a:cubicBezTo>
                  <a:cubicBezTo>
                    <a:pt x="67" y="368"/>
                    <a:pt x="69" y="371"/>
                    <a:pt x="73" y="373"/>
                  </a:cubicBezTo>
                  <a:close/>
                  <a:moveTo>
                    <a:pt x="160" y="373"/>
                  </a:moveTo>
                  <a:cubicBezTo>
                    <a:pt x="160" y="371"/>
                    <a:pt x="160" y="370"/>
                    <a:pt x="160" y="369"/>
                  </a:cubicBezTo>
                  <a:cubicBezTo>
                    <a:pt x="157" y="371"/>
                    <a:pt x="155" y="363"/>
                    <a:pt x="152" y="365"/>
                  </a:cubicBezTo>
                  <a:cubicBezTo>
                    <a:pt x="153" y="369"/>
                    <a:pt x="157" y="371"/>
                    <a:pt x="160" y="373"/>
                  </a:cubicBezTo>
                  <a:close/>
                  <a:moveTo>
                    <a:pt x="227" y="400"/>
                  </a:moveTo>
                  <a:cubicBezTo>
                    <a:pt x="227" y="398"/>
                    <a:pt x="228" y="398"/>
                    <a:pt x="230" y="398"/>
                  </a:cubicBezTo>
                  <a:cubicBezTo>
                    <a:pt x="229" y="393"/>
                    <a:pt x="223" y="393"/>
                    <a:pt x="221" y="389"/>
                  </a:cubicBezTo>
                  <a:cubicBezTo>
                    <a:pt x="205" y="382"/>
                    <a:pt x="190" y="370"/>
                    <a:pt x="174" y="365"/>
                  </a:cubicBezTo>
                  <a:cubicBezTo>
                    <a:pt x="189" y="379"/>
                    <a:pt x="206" y="391"/>
                    <a:pt x="227" y="400"/>
                  </a:cubicBezTo>
                  <a:close/>
                  <a:moveTo>
                    <a:pt x="326" y="370"/>
                  </a:moveTo>
                  <a:cubicBezTo>
                    <a:pt x="327" y="368"/>
                    <a:pt x="328" y="366"/>
                    <a:pt x="329" y="364"/>
                  </a:cubicBezTo>
                  <a:cubicBezTo>
                    <a:pt x="327" y="364"/>
                    <a:pt x="324" y="369"/>
                    <a:pt x="326" y="370"/>
                  </a:cubicBezTo>
                  <a:close/>
                  <a:moveTo>
                    <a:pt x="330" y="369"/>
                  </a:moveTo>
                  <a:cubicBezTo>
                    <a:pt x="334" y="369"/>
                    <a:pt x="334" y="367"/>
                    <a:pt x="337" y="367"/>
                  </a:cubicBezTo>
                  <a:cubicBezTo>
                    <a:pt x="337" y="365"/>
                    <a:pt x="335" y="365"/>
                    <a:pt x="334" y="364"/>
                  </a:cubicBezTo>
                  <a:cubicBezTo>
                    <a:pt x="333" y="366"/>
                    <a:pt x="331" y="367"/>
                    <a:pt x="330" y="369"/>
                  </a:cubicBezTo>
                  <a:close/>
                  <a:moveTo>
                    <a:pt x="518" y="365"/>
                  </a:moveTo>
                  <a:cubicBezTo>
                    <a:pt x="518" y="365"/>
                    <a:pt x="517" y="364"/>
                    <a:pt x="516" y="364"/>
                  </a:cubicBezTo>
                  <a:cubicBezTo>
                    <a:pt x="509" y="370"/>
                    <a:pt x="499" y="373"/>
                    <a:pt x="492" y="379"/>
                  </a:cubicBezTo>
                  <a:cubicBezTo>
                    <a:pt x="504" y="380"/>
                    <a:pt x="511" y="371"/>
                    <a:pt x="518" y="365"/>
                  </a:cubicBezTo>
                  <a:close/>
                  <a:moveTo>
                    <a:pt x="310" y="367"/>
                  </a:moveTo>
                  <a:cubicBezTo>
                    <a:pt x="311" y="367"/>
                    <a:pt x="314" y="368"/>
                    <a:pt x="313" y="367"/>
                  </a:cubicBezTo>
                  <a:cubicBezTo>
                    <a:pt x="311" y="368"/>
                    <a:pt x="313" y="364"/>
                    <a:pt x="311" y="365"/>
                  </a:cubicBezTo>
                  <a:cubicBezTo>
                    <a:pt x="311" y="366"/>
                    <a:pt x="310" y="366"/>
                    <a:pt x="310" y="367"/>
                  </a:cubicBezTo>
                  <a:close/>
                  <a:moveTo>
                    <a:pt x="470" y="371"/>
                  </a:moveTo>
                  <a:cubicBezTo>
                    <a:pt x="473" y="369"/>
                    <a:pt x="477" y="368"/>
                    <a:pt x="480" y="366"/>
                  </a:cubicBezTo>
                  <a:cubicBezTo>
                    <a:pt x="475" y="364"/>
                    <a:pt x="468" y="368"/>
                    <a:pt x="470" y="371"/>
                  </a:cubicBezTo>
                  <a:close/>
                  <a:moveTo>
                    <a:pt x="240" y="368"/>
                  </a:moveTo>
                  <a:cubicBezTo>
                    <a:pt x="245" y="372"/>
                    <a:pt x="265" y="388"/>
                    <a:pt x="270" y="379"/>
                  </a:cubicBezTo>
                  <a:cubicBezTo>
                    <a:pt x="261" y="375"/>
                    <a:pt x="252" y="363"/>
                    <a:pt x="240" y="368"/>
                  </a:cubicBezTo>
                  <a:close/>
                  <a:moveTo>
                    <a:pt x="305" y="368"/>
                  </a:moveTo>
                  <a:cubicBezTo>
                    <a:pt x="303" y="367"/>
                    <a:pt x="302" y="366"/>
                    <a:pt x="299" y="366"/>
                  </a:cubicBezTo>
                  <a:cubicBezTo>
                    <a:pt x="298" y="369"/>
                    <a:pt x="304" y="370"/>
                    <a:pt x="305" y="368"/>
                  </a:cubicBezTo>
                  <a:close/>
                  <a:moveTo>
                    <a:pt x="113" y="381"/>
                  </a:moveTo>
                  <a:cubicBezTo>
                    <a:pt x="116" y="381"/>
                    <a:pt x="118" y="380"/>
                    <a:pt x="120" y="382"/>
                  </a:cubicBezTo>
                  <a:cubicBezTo>
                    <a:pt x="119" y="383"/>
                    <a:pt x="116" y="382"/>
                    <a:pt x="115" y="384"/>
                  </a:cubicBezTo>
                  <a:cubicBezTo>
                    <a:pt x="119" y="386"/>
                    <a:pt x="122" y="389"/>
                    <a:pt x="126" y="391"/>
                  </a:cubicBezTo>
                  <a:cubicBezTo>
                    <a:pt x="122" y="382"/>
                    <a:pt x="119" y="368"/>
                    <a:pt x="109" y="367"/>
                  </a:cubicBezTo>
                  <a:cubicBezTo>
                    <a:pt x="110" y="372"/>
                    <a:pt x="113" y="376"/>
                    <a:pt x="113" y="381"/>
                  </a:cubicBezTo>
                  <a:close/>
                  <a:moveTo>
                    <a:pt x="228" y="368"/>
                  </a:moveTo>
                  <a:cubicBezTo>
                    <a:pt x="230" y="368"/>
                    <a:pt x="232" y="368"/>
                    <a:pt x="232" y="367"/>
                  </a:cubicBezTo>
                  <a:cubicBezTo>
                    <a:pt x="231" y="367"/>
                    <a:pt x="230" y="367"/>
                    <a:pt x="229" y="367"/>
                  </a:cubicBezTo>
                  <a:cubicBezTo>
                    <a:pt x="229" y="367"/>
                    <a:pt x="229" y="368"/>
                    <a:pt x="228" y="368"/>
                  </a:cubicBezTo>
                  <a:close/>
                  <a:moveTo>
                    <a:pt x="348" y="368"/>
                  </a:moveTo>
                  <a:cubicBezTo>
                    <a:pt x="350" y="370"/>
                    <a:pt x="353" y="372"/>
                    <a:pt x="355" y="373"/>
                  </a:cubicBezTo>
                  <a:cubicBezTo>
                    <a:pt x="356" y="372"/>
                    <a:pt x="358" y="370"/>
                    <a:pt x="358" y="367"/>
                  </a:cubicBezTo>
                  <a:cubicBezTo>
                    <a:pt x="354" y="368"/>
                    <a:pt x="351" y="365"/>
                    <a:pt x="348" y="368"/>
                  </a:cubicBezTo>
                  <a:close/>
                  <a:moveTo>
                    <a:pt x="495" y="371"/>
                  </a:moveTo>
                  <a:cubicBezTo>
                    <a:pt x="496" y="369"/>
                    <a:pt x="500" y="370"/>
                    <a:pt x="501" y="368"/>
                  </a:cubicBezTo>
                  <a:cubicBezTo>
                    <a:pt x="499" y="365"/>
                    <a:pt x="494" y="369"/>
                    <a:pt x="495" y="371"/>
                  </a:cubicBezTo>
                  <a:close/>
                  <a:moveTo>
                    <a:pt x="61" y="385"/>
                  </a:moveTo>
                  <a:cubicBezTo>
                    <a:pt x="58" y="377"/>
                    <a:pt x="54" y="371"/>
                    <a:pt x="47" y="367"/>
                  </a:cubicBezTo>
                  <a:cubicBezTo>
                    <a:pt x="47" y="377"/>
                    <a:pt x="54" y="381"/>
                    <a:pt x="61" y="385"/>
                  </a:cubicBezTo>
                  <a:close/>
                  <a:moveTo>
                    <a:pt x="171" y="371"/>
                  </a:moveTo>
                  <a:cubicBezTo>
                    <a:pt x="169" y="370"/>
                    <a:pt x="167" y="366"/>
                    <a:pt x="165" y="368"/>
                  </a:cubicBezTo>
                  <a:cubicBezTo>
                    <a:pt x="167" y="369"/>
                    <a:pt x="169" y="372"/>
                    <a:pt x="171" y="371"/>
                  </a:cubicBezTo>
                  <a:close/>
                  <a:moveTo>
                    <a:pt x="264" y="368"/>
                  </a:moveTo>
                  <a:cubicBezTo>
                    <a:pt x="266" y="371"/>
                    <a:pt x="271" y="371"/>
                    <a:pt x="272" y="375"/>
                  </a:cubicBezTo>
                  <a:cubicBezTo>
                    <a:pt x="273" y="369"/>
                    <a:pt x="278" y="377"/>
                    <a:pt x="281" y="372"/>
                  </a:cubicBezTo>
                  <a:cubicBezTo>
                    <a:pt x="276" y="370"/>
                    <a:pt x="268" y="369"/>
                    <a:pt x="264" y="368"/>
                  </a:cubicBezTo>
                  <a:close/>
                  <a:moveTo>
                    <a:pt x="434" y="370"/>
                  </a:moveTo>
                  <a:cubicBezTo>
                    <a:pt x="435" y="369"/>
                    <a:pt x="435" y="367"/>
                    <a:pt x="433" y="367"/>
                  </a:cubicBezTo>
                  <a:cubicBezTo>
                    <a:pt x="432" y="368"/>
                    <a:pt x="432" y="371"/>
                    <a:pt x="434" y="370"/>
                  </a:cubicBezTo>
                  <a:close/>
                  <a:moveTo>
                    <a:pt x="360" y="375"/>
                  </a:moveTo>
                  <a:cubicBezTo>
                    <a:pt x="361" y="372"/>
                    <a:pt x="364" y="371"/>
                    <a:pt x="365" y="368"/>
                  </a:cubicBezTo>
                  <a:cubicBezTo>
                    <a:pt x="361" y="368"/>
                    <a:pt x="359" y="374"/>
                    <a:pt x="360" y="375"/>
                  </a:cubicBezTo>
                  <a:close/>
                  <a:moveTo>
                    <a:pt x="467" y="375"/>
                  </a:moveTo>
                  <a:cubicBezTo>
                    <a:pt x="466" y="378"/>
                    <a:pt x="464" y="381"/>
                    <a:pt x="462" y="384"/>
                  </a:cubicBezTo>
                  <a:cubicBezTo>
                    <a:pt x="473" y="380"/>
                    <a:pt x="482" y="378"/>
                    <a:pt x="488" y="369"/>
                  </a:cubicBezTo>
                  <a:cubicBezTo>
                    <a:pt x="480" y="366"/>
                    <a:pt x="475" y="374"/>
                    <a:pt x="467" y="375"/>
                  </a:cubicBezTo>
                  <a:close/>
                  <a:moveTo>
                    <a:pt x="143" y="384"/>
                  </a:moveTo>
                  <a:cubicBezTo>
                    <a:pt x="149" y="388"/>
                    <a:pt x="154" y="392"/>
                    <a:pt x="159" y="396"/>
                  </a:cubicBezTo>
                  <a:cubicBezTo>
                    <a:pt x="157" y="382"/>
                    <a:pt x="148" y="374"/>
                    <a:pt x="137" y="368"/>
                  </a:cubicBezTo>
                  <a:cubicBezTo>
                    <a:pt x="139" y="374"/>
                    <a:pt x="141" y="379"/>
                    <a:pt x="143" y="384"/>
                  </a:cubicBezTo>
                  <a:close/>
                  <a:moveTo>
                    <a:pt x="365" y="375"/>
                  </a:moveTo>
                  <a:cubicBezTo>
                    <a:pt x="366" y="375"/>
                    <a:pt x="367" y="375"/>
                    <a:pt x="368" y="376"/>
                  </a:cubicBezTo>
                  <a:cubicBezTo>
                    <a:pt x="369" y="373"/>
                    <a:pt x="371" y="372"/>
                    <a:pt x="371" y="368"/>
                  </a:cubicBezTo>
                  <a:cubicBezTo>
                    <a:pt x="366" y="368"/>
                    <a:pt x="367" y="373"/>
                    <a:pt x="365" y="375"/>
                  </a:cubicBezTo>
                  <a:close/>
                  <a:moveTo>
                    <a:pt x="417" y="373"/>
                  </a:moveTo>
                  <a:cubicBezTo>
                    <a:pt x="421" y="375"/>
                    <a:pt x="422" y="372"/>
                    <a:pt x="423" y="369"/>
                  </a:cubicBezTo>
                  <a:cubicBezTo>
                    <a:pt x="421" y="369"/>
                    <a:pt x="421" y="369"/>
                    <a:pt x="418" y="368"/>
                  </a:cubicBezTo>
                  <a:cubicBezTo>
                    <a:pt x="417" y="370"/>
                    <a:pt x="417" y="371"/>
                    <a:pt x="417" y="373"/>
                  </a:cubicBezTo>
                  <a:close/>
                  <a:moveTo>
                    <a:pt x="388" y="372"/>
                  </a:moveTo>
                  <a:cubicBezTo>
                    <a:pt x="388" y="371"/>
                    <a:pt x="390" y="371"/>
                    <a:pt x="389" y="370"/>
                  </a:cubicBezTo>
                  <a:cubicBezTo>
                    <a:pt x="389" y="369"/>
                    <a:pt x="387" y="369"/>
                    <a:pt x="385" y="369"/>
                  </a:cubicBezTo>
                  <a:cubicBezTo>
                    <a:pt x="385" y="371"/>
                    <a:pt x="387" y="371"/>
                    <a:pt x="388" y="372"/>
                  </a:cubicBezTo>
                  <a:close/>
                  <a:moveTo>
                    <a:pt x="398" y="375"/>
                  </a:moveTo>
                  <a:cubicBezTo>
                    <a:pt x="400" y="375"/>
                    <a:pt x="403" y="375"/>
                    <a:pt x="405" y="375"/>
                  </a:cubicBezTo>
                  <a:cubicBezTo>
                    <a:pt x="406" y="374"/>
                    <a:pt x="407" y="372"/>
                    <a:pt x="408" y="370"/>
                  </a:cubicBezTo>
                  <a:cubicBezTo>
                    <a:pt x="402" y="368"/>
                    <a:pt x="399" y="370"/>
                    <a:pt x="398" y="375"/>
                  </a:cubicBezTo>
                  <a:close/>
                  <a:moveTo>
                    <a:pt x="411" y="375"/>
                  </a:moveTo>
                  <a:cubicBezTo>
                    <a:pt x="413" y="373"/>
                    <a:pt x="414" y="372"/>
                    <a:pt x="414" y="369"/>
                  </a:cubicBezTo>
                  <a:cubicBezTo>
                    <a:pt x="412" y="369"/>
                    <a:pt x="410" y="373"/>
                    <a:pt x="411" y="375"/>
                  </a:cubicBezTo>
                  <a:close/>
                  <a:moveTo>
                    <a:pt x="237" y="370"/>
                  </a:moveTo>
                  <a:cubicBezTo>
                    <a:pt x="234" y="368"/>
                    <a:pt x="232" y="373"/>
                    <a:pt x="230" y="371"/>
                  </a:cubicBezTo>
                  <a:cubicBezTo>
                    <a:pt x="237" y="379"/>
                    <a:pt x="247" y="384"/>
                    <a:pt x="256" y="390"/>
                  </a:cubicBezTo>
                  <a:cubicBezTo>
                    <a:pt x="259" y="389"/>
                    <a:pt x="260" y="386"/>
                    <a:pt x="264" y="385"/>
                  </a:cubicBezTo>
                  <a:cubicBezTo>
                    <a:pt x="257" y="381"/>
                    <a:pt x="245" y="374"/>
                    <a:pt x="237" y="370"/>
                  </a:cubicBezTo>
                  <a:close/>
                  <a:moveTo>
                    <a:pt x="374" y="375"/>
                  </a:moveTo>
                  <a:cubicBezTo>
                    <a:pt x="374" y="373"/>
                    <a:pt x="377" y="373"/>
                    <a:pt x="377" y="371"/>
                  </a:cubicBezTo>
                  <a:cubicBezTo>
                    <a:pt x="377" y="370"/>
                    <a:pt x="376" y="370"/>
                    <a:pt x="375" y="370"/>
                  </a:cubicBezTo>
                  <a:cubicBezTo>
                    <a:pt x="376" y="372"/>
                    <a:pt x="373" y="374"/>
                    <a:pt x="374" y="375"/>
                  </a:cubicBezTo>
                  <a:close/>
                  <a:moveTo>
                    <a:pt x="392" y="375"/>
                  </a:moveTo>
                  <a:cubicBezTo>
                    <a:pt x="394" y="374"/>
                    <a:pt x="396" y="373"/>
                    <a:pt x="396" y="370"/>
                  </a:cubicBezTo>
                  <a:cubicBezTo>
                    <a:pt x="393" y="369"/>
                    <a:pt x="392" y="372"/>
                    <a:pt x="392" y="375"/>
                  </a:cubicBezTo>
                  <a:close/>
                  <a:moveTo>
                    <a:pt x="453" y="374"/>
                  </a:moveTo>
                  <a:cubicBezTo>
                    <a:pt x="454" y="372"/>
                    <a:pt x="461" y="372"/>
                    <a:pt x="459" y="370"/>
                  </a:cubicBezTo>
                  <a:cubicBezTo>
                    <a:pt x="458" y="371"/>
                    <a:pt x="458" y="370"/>
                    <a:pt x="457" y="370"/>
                  </a:cubicBezTo>
                  <a:cubicBezTo>
                    <a:pt x="456" y="371"/>
                    <a:pt x="452" y="374"/>
                    <a:pt x="453" y="374"/>
                  </a:cubicBezTo>
                  <a:close/>
                  <a:moveTo>
                    <a:pt x="70" y="378"/>
                  </a:moveTo>
                  <a:cubicBezTo>
                    <a:pt x="67" y="375"/>
                    <a:pt x="66" y="372"/>
                    <a:pt x="62" y="370"/>
                  </a:cubicBezTo>
                  <a:cubicBezTo>
                    <a:pt x="63" y="374"/>
                    <a:pt x="66" y="378"/>
                    <a:pt x="70" y="378"/>
                  </a:cubicBezTo>
                  <a:close/>
                  <a:moveTo>
                    <a:pt x="101" y="391"/>
                  </a:moveTo>
                  <a:cubicBezTo>
                    <a:pt x="100" y="388"/>
                    <a:pt x="97" y="388"/>
                    <a:pt x="97" y="385"/>
                  </a:cubicBezTo>
                  <a:cubicBezTo>
                    <a:pt x="88" y="382"/>
                    <a:pt x="82" y="374"/>
                    <a:pt x="75" y="371"/>
                  </a:cubicBezTo>
                  <a:cubicBezTo>
                    <a:pt x="81" y="380"/>
                    <a:pt x="92" y="384"/>
                    <a:pt x="101" y="391"/>
                  </a:cubicBezTo>
                  <a:close/>
                  <a:moveTo>
                    <a:pt x="97" y="379"/>
                  </a:moveTo>
                  <a:cubicBezTo>
                    <a:pt x="96" y="375"/>
                    <a:pt x="94" y="372"/>
                    <a:pt x="91" y="371"/>
                  </a:cubicBezTo>
                  <a:cubicBezTo>
                    <a:pt x="92" y="375"/>
                    <a:pt x="95" y="376"/>
                    <a:pt x="97" y="379"/>
                  </a:cubicBezTo>
                  <a:close/>
                  <a:moveTo>
                    <a:pt x="333" y="373"/>
                  </a:moveTo>
                  <a:cubicBezTo>
                    <a:pt x="335" y="373"/>
                    <a:pt x="336" y="373"/>
                    <a:pt x="336" y="371"/>
                  </a:cubicBezTo>
                  <a:cubicBezTo>
                    <a:pt x="334" y="371"/>
                    <a:pt x="333" y="372"/>
                    <a:pt x="333" y="373"/>
                  </a:cubicBezTo>
                  <a:close/>
                  <a:moveTo>
                    <a:pt x="378" y="375"/>
                  </a:moveTo>
                  <a:cubicBezTo>
                    <a:pt x="379" y="376"/>
                    <a:pt x="383" y="376"/>
                    <a:pt x="383" y="375"/>
                  </a:cubicBezTo>
                  <a:cubicBezTo>
                    <a:pt x="382" y="374"/>
                    <a:pt x="381" y="373"/>
                    <a:pt x="380" y="372"/>
                  </a:cubicBezTo>
                  <a:cubicBezTo>
                    <a:pt x="379" y="373"/>
                    <a:pt x="378" y="374"/>
                    <a:pt x="378" y="375"/>
                  </a:cubicBezTo>
                  <a:close/>
                  <a:moveTo>
                    <a:pt x="181" y="383"/>
                  </a:moveTo>
                  <a:cubicBezTo>
                    <a:pt x="178" y="380"/>
                    <a:pt x="172" y="381"/>
                    <a:pt x="172" y="376"/>
                  </a:cubicBezTo>
                  <a:cubicBezTo>
                    <a:pt x="168" y="377"/>
                    <a:pt x="169" y="375"/>
                    <a:pt x="168" y="374"/>
                  </a:cubicBezTo>
                  <a:cubicBezTo>
                    <a:pt x="167" y="374"/>
                    <a:pt x="167" y="375"/>
                    <a:pt x="166" y="375"/>
                  </a:cubicBezTo>
                  <a:cubicBezTo>
                    <a:pt x="169" y="379"/>
                    <a:pt x="176" y="382"/>
                    <a:pt x="181" y="383"/>
                  </a:cubicBezTo>
                  <a:close/>
                  <a:moveTo>
                    <a:pt x="108" y="409"/>
                  </a:moveTo>
                  <a:cubicBezTo>
                    <a:pt x="105" y="389"/>
                    <a:pt x="84" y="386"/>
                    <a:pt x="71" y="376"/>
                  </a:cubicBezTo>
                  <a:cubicBezTo>
                    <a:pt x="80" y="390"/>
                    <a:pt x="96" y="398"/>
                    <a:pt x="108" y="409"/>
                  </a:cubicBezTo>
                  <a:close/>
                  <a:moveTo>
                    <a:pt x="439" y="381"/>
                  </a:moveTo>
                  <a:cubicBezTo>
                    <a:pt x="443" y="381"/>
                    <a:pt x="447" y="381"/>
                    <a:pt x="448" y="377"/>
                  </a:cubicBezTo>
                  <a:cubicBezTo>
                    <a:pt x="445" y="375"/>
                    <a:pt x="440" y="378"/>
                    <a:pt x="439" y="381"/>
                  </a:cubicBezTo>
                  <a:close/>
                  <a:moveTo>
                    <a:pt x="305" y="378"/>
                  </a:moveTo>
                  <a:cubicBezTo>
                    <a:pt x="307" y="378"/>
                    <a:pt x="308" y="378"/>
                    <a:pt x="309" y="377"/>
                  </a:cubicBezTo>
                  <a:cubicBezTo>
                    <a:pt x="307" y="377"/>
                    <a:pt x="305" y="375"/>
                    <a:pt x="305" y="378"/>
                  </a:cubicBezTo>
                  <a:close/>
                  <a:moveTo>
                    <a:pt x="347" y="378"/>
                  </a:moveTo>
                  <a:cubicBezTo>
                    <a:pt x="347" y="377"/>
                    <a:pt x="343" y="376"/>
                    <a:pt x="343" y="377"/>
                  </a:cubicBezTo>
                  <a:cubicBezTo>
                    <a:pt x="344" y="378"/>
                    <a:pt x="346" y="378"/>
                    <a:pt x="347" y="378"/>
                  </a:cubicBezTo>
                  <a:close/>
                  <a:moveTo>
                    <a:pt x="366" y="378"/>
                  </a:moveTo>
                  <a:cubicBezTo>
                    <a:pt x="364" y="379"/>
                    <a:pt x="364" y="378"/>
                    <a:pt x="363" y="378"/>
                  </a:cubicBezTo>
                  <a:cubicBezTo>
                    <a:pt x="363" y="381"/>
                    <a:pt x="365" y="380"/>
                    <a:pt x="366" y="378"/>
                  </a:cubicBezTo>
                  <a:close/>
                  <a:moveTo>
                    <a:pt x="413" y="379"/>
                  </a:moveTo>
                  <a:cubicBezTo>
                    <a:pt x="412" y="382"/>
                    <a:pt x="410" y="383"/>
                    <a:pt x="409" y="387"/>
                  </a:cubicBezTo>
                  <a:cubicBezTo>
                    <a:pt x="416" y="387"/>
                    <a:pt x="419" y="382"/>
                    <a:pt x="418" y="378"/>
                  </a:cubicBezTo>
                  <a:cubicBezTo>
                    <a:pt x="417" y="379"/>
                    <a:pt x="415" y="379"/>
                    <a:pt x="413" y="379"/>
                  </a:cubicBezTo>
                  <a:close/>
                  <a:moveTo>
                    <a:pt x="426" y="382"/>
                  </a:moveTo>
                  <a:cubicBezTo>
                    <a:pt x="427" y="380"/>
                    <a:pt x="429" y="381"/>
                    <a:pt x="430" y="379"/>
                  </a:cubicBezTo>
                  <a:cubicBezTo>
                    <a:pt x="430" y="379"/>
                    <a:pt x="430" y="378"/>
                    <a:pt x="430" y="378"/>
                  </a:cubicBezTo>
                  <a:cubicBezTo>
                    <a:pt x="429" y="379"/>
                    <a:pt x="424" y="380"/>
                    <a:pt x="426" y="382"/>
                  </a:cubicBezTo>
                  <a:close/>
                  <a:moveTo>
                    <a:pt x="311" y="382"/>
                  </a:moveTo>
                  <a:cubicBezTo>
                    <a:pt x="314" y="382"/>
                    <a:pt x="315" y="381"/>
                    <a:pt x="315" y="379"/>
                  </a:cubicBezTo>
                  <a:cubicBezTo>
                    <a:pt x="313" y="379"/>
                    <a:pt x="311" y="379"/>
                    <a:pt x="311" y="382"/>
                  </a:cubicBezTo>
                  <a:close/>
                  <a:moveTo>
                    <a:pt x="439" y="392"/>
                  </a:moveTo>
                  <a:cubicBezTo>
                    <a:pt x="444" y="391"/>
                    <a:pt x="452" y="389"/>
                    <a:pt x="457" y="386"/>
                  </a:cubicBezTo>
                  <a:cubicBezTo>
                    <a:pt x="457" y="383"/>
                    <a:pt x="458" y="381"/>
                    <a:pt x="459" y="379"/>
                  </a:cubicBezTo>
                  <a:cubicBezTo>
                    <a:pt x="450" y="380"/>
                    <a:pt x="442" y="386"/>
                    <a:pt x="439" y="392"/>
                  </a:cubicBezTo>
                  <a:close/>
                  <a:moveTo>
                    <a:pt x="323" y="384"/>
                  </a:moveTo>
                  <a:cubicBezTo>
                    <a:pt x="325" y="384"/>
                    <a:pt x="327" y="384"/>
                    <a:pt x="329" y="385"/>
                  </a:cubicBezTo>
                  <a:cubicBezTo>
                    <a:pt x="330" y="383"/>
                    <a:pt x="331" y="382"/>
                    <a:pt x="332" y="380"/>
                  </a:cubicBezTo>
                  <a:cubicBezTo>
                    <a:pt x="328" y="378"/>
                    <a:pt x="323" y="379"/>
                    <a:pt x="323" y="384"/>
                  </a:cubicBezTo>
                  <a:close/>
                  <a:moveTo>
                    <a:pt x="112" y="391"/>
                  </a:moveTo>
                  <a:cubicBezTo>
                    <a:pt x="108" y="388"/>
                    <a:pt x="107" y="382"/>
                    <a:pt x="102" y="380"/>
                  </a:cubicBezTo>
                  <a:cubicBezTo>
                    <a:pt x="102" y="386"/>
                    <a:pt x="108" y="391"/>
                    <a:pt x="112" y="391"/>
                  </a:cubicBezTo>
                  <a:close/>
                  <a:moveTo>
                    <a:pt x="139" y="401"/>
                  </a:moveTo>
                  <a:cubicBezTo>
                    <a:pt x="137" y="392"/>
                    <a:pt x="134" y="383"/>
                    <a:pt x="126" y="380"/>
                  </a:cubicBezTo>
                  <a:cubicBezTo>
                    <a:pt x="129" y="388"/>
                    <a:pt x="131" y="398"/>
                    <a:pt x="139" y="401"/>
                  </a:cubicBezTo>
                  <a:close/>
                  <a:moveTo>
                    <a:pt x="495" y="389"/>
                  </a:moveTo>
                  <a:cubicBezTo>
                    <a:pt x="481" y="399"/>
                    <a:pt x="465" y="410"/>
                    <a:pt x="445" y="416"/>
                  </a:cubicBezTo>
                  <a:cubicBezTo>
                    <a:pt x="458" y="418"/>
                    <a:pt x="469" y="415"/>
                    <a:pt x="479" y="409"/>
                  </a:cubicBezTo>
                  <a:cubicBezTo>
                    <a:pt x="479" y="406"/>
                    <a:pt x="481" y="405"/>
                    <a:pt x="483" y="404"/>
                  </a:cubicBezTo>
                  <a:cubicBezTo>
                    <a:pt x="501" y="401"/>
                    <a:pt x="514" y="389"/>
                    <a:pt x="527" y="380"/>
                  </a:cubicBezTo>
                  <a:cubicBezTo>
                    <a:pt x="516" y="383"/>
                    <a:pt x="507" y="387"/>
                    <a:pt x="495" y="389"/>
                  </a:cubicBezTo>
                  <a:close/>
                  <a:moveTo>
                    <a:pt x="350" y="386"/>
                  </a:moveTo>
                  <a:cubicBezTo>
                    <a:pt x="350" y="385"/>
                    <a:pt x="351" y="385"/>
                    <a:pt x="351" y="383"/>
                  </a:cubicBezTo>
                  <a:cubicBezTo>
                    <a:pt x="348" y="383"/>
                    <a:pt x="344" y="380"/>
                    <a:pt x="342" y="381"/>
                  </a:cubicBezTo>
                  <a:cubicBezTo>
                    <a:pt x="345" y="383"/>
                    <a:pt x="346" y="385"/>
                    <a:pt x="350" y="386"/>
                  </a:cubicBezTo>
                  <a:close/>
                  <a:moveTo>
                    <a:pt x="402" y="382"/>
                  </a:moveTo>
                  <a:cubicBezTo>
                    <a:pt x="402" y="382"/>
                    <a:pt x="402" y="381"/>
                    <a:pt x="403" y="381"/>
                  </a:cubicBezTo>
                  <a:cubicBezTo>
                    <a:pt x="402" y="381"/>
                    <a:pt x="401" y="381"/>
                    <a:pt x="400" y="381"/>
                  </a:cubicBezTo>
                  <a:cubicBezTo>
                    <a:pt x="400" y="382"/>
                    <a:pt x="401" y="383"/>
                    <a:pt x="402" y="382"/>
                  </a:cubicBezTo>
                  <a:close/>
                  <a:moveTo>
                    <a:pt x="386" y="387"/>
                  </a:moveTo>
                  <a:cubicBezTo>
                    <a:pt x="388" y="386"/>
                    <a:pt x="390" y="384"/>
                    <a:pt x="391" y="381"/>
                  </a:cubicBezTo>
                  <a:cubicBezTo>
                    <a:pt x="390" y="381"/>
                    <a:pt x="389" y="381"/>
                    <a:pt x="388" y="381"/>
                  </a:cubicBezTo>
                  <a:cubicBezTo>
                    <a:pt x="388" y="385"/>
                    <a:pt x="386" y="384"/>
                    <a:pt x="386" y="387"/>
                  </a:cubicBezTo>
                  <a:close/>
                  <a:moveTo>
                    <a:pt x="270" y="384"/>
                  </a:moveTo>
                  <a:cubicBezTo>
                    <a:pt x="271" y="386"/>
                    <a:pt x="274" y="386"/>
                    <a:pt x="276" y="387"/>
                  </a:cubicBezTo>
                  <a:cubicBezTo>
                    <a:pt x="277" y="386"/>
                    <a:pt x="278" y="386"/>
                    <a:pt x="278" y="384"/>
                  </a:cubicBezTo>
                  <a:cubicBezTo>
                    <a:pt x="275" y="381"/>
                    <a:pt x="273" y="382"/>
                    <a:pt x="270" y="384"/>
                  </a:cubicBezTo>
                  <a:close/>
                  <a:moveTo>
                    <a:pt x="374" y="385"/>
                  </a:moveTo>
                  <a:cubicBezTo>
                    <a:pt x="376" y="386"/>
                    <a:pt x="379" y="386"/>
                    <a:pt x="382" y="387"/>
                  </a:cubicBezTo>
                  <a:cubicBezTo>
                    <a:pt x="382" y="385"/>
                    <a:pt x="383" y="384"/>
                    <a:pt x="383" y="382"/>
                  </a:cubicBezTo>
                  <a:cubicBezTo>
                    <a:pt x="379" y="382"/>
                    <a:pt x="373" y="380"/>
                    <a:pt x="374" y="385"/>
                  </a:cubicBezTo>
                  <a:close/>
                  <a:moveTo>
                    <a:pt x="85" y="401"/>
                  </a:moveTo>
                  <a:cubicBezTo>
                    <a:pt x="80" y="394"/>
                    <a:pt x="74" y="385"/>
                    <a:pt x="66" y="383"/>
                  </a:cubicBezTo>
                  <a:cubicBezTo>
                    <a:pt x="72" y="389"/>
                    <a:pt x="77" y="399"/>
                    <a:pt x="85" y="401"/>
                  </a:cubicBezTo>
                  <a:close/>
                  <a:moveTo>
                    <a:pt x="391" y="388"/>
                  </a:moveTo>
                  <a:cubicBezTo>
                    <a:pt x="392" y="389"/>
                    <a:pt x="399" y="388"/>
                    <a:pt x="400" y="387"/>
                  </a:cubicBezTo>
                  <a:cubicBezTo>
                    <a:pt x="399" y="385"/>
                    <a:pt x="395" y="384"/>
                    <a:pt x="392" y="382"/>
                  </a:cubicBezTo>
                  <a:cubicBezTo>
                    <a:pt x="392" y="385"/>
                    <a:pt x="391" y="386"/>
                    <a:pt x="391" y="388"/>
                  </a:cubicBezTo>
                  <a:close/>
                  <a:moveTo>
                    <a:pt x="295" y="390"/>
                  </a:moveTo>
                  <a:cubicBezTo>
                    <a:pt x="295" y="388"/>
                    <a:pt x="296" y="388"/>
                    <a:pt x="296" y="386"/>
                  </a:cubicBezTo>
                  <a:cubicBezTo>
                    <a:pt x="293" y="385"/>
                    <a:pt x="293" y="387"/>
                    <a:pt x="290" y="387"/>
                  </a:cubicBezTo>
                  <a:cubicBezTo>
                    <a:pt x="291" y="389"/>
                    <a:pt x="292" y="390"/>
                    <a:pt x="295" y="390"/>
                  </a:cubicBezTo>
                  <a:close/>
                  <a:moveTo>
                    <a:pt x="295" y="383"/>
                  </a:moveTo>
                  <a:cubicBezTo>
                    <a:pt x="292" y="383"/>
                    <a:pt x="290" y="384"/>
                    <a:pt x="289" y="386"/>
                  </a:cubicBezTo>
                  <a:cubicBezTo>
                    <a:pt x="290" y="387"/>
                    <a:pt x="294" y="385"/>
                    <a:pt x="295" y="383"/>
                  </a:cubicBezTo>
                  <a:close/>
                  <a:moveTo>
                    <a:pt x="309" y="384"/>
                  </a:moveTo>
                  <a:cubicBezTo>
                    <a:pt x="308" y="386"/>
                    <a:pt x="313" y="387"/>
                    <a:pt x="313" y="384"/>
                  </a:cubicBezTo>
                  <a:cubicBezTo>
                    <a:pt x="312" y="383"/>
                    <a:pt x="310" y="383"/>
                    <a:pt x="309" y="384"/>
                  </a:cubicBezTo>
                  <a:close/>
                  <a:moveTo>
                    <a:pt x="337" y="385"/>
                  </a:moveTo>
                  <a:cubicBezTo>
                    <a:pt x="337" y="385"/>
                    <a:pt x="338" y="385"/>
                    <a:pt x="338" y="385"/>
                  </a:cubicBezTo>
                  <a:cubicBezTo>
                    <a:pt x="339" y="384"/>
                    <a:pt x="338" y="383"/>
                    <a:pt x="337" y="383"/>
                  </a:cubicBezTo>
                  <a:cubicBezTo>
                    <a:pt x="337" y="384"/>
                    <a:pt x="336" y="384"/>
                    <a:pt x="337" y="385"/>
                  </a:cubicBezTo>
                  <a:close/>
                  <a:moveTo>
                    <a:pt x="354" y="387"/>
                  </a:moveTo>
                  <a:cubicBezTo>
                    <a:pt x="354" y="386"/>
                    <a:pt x="358" y="385"/>
                    <a:pt x="355" y="384"/>
                  </a:cubicBezTo>
                  <a:cubicBezTo>
                    <a:pt x="355" y="385"/>
                    <a:pt x="352" y="386"/>
                    <a:pt x="354" y="387"/>
                  </a:cubicBezTo>
                  <a:close/>
                  <a:moveTo>
                    <a:pt x="161" y="389"/>
                  </a:moveTo>
                  <a:cubicBezTo>
                    <a:pt x="162" y="388"/>
                    <a:pt x="164" y="389"/>
                    <a:pt x="164" y="388"/>
                  </a:cubicBezTo>
                  <a:cubicBezTo>
                    <a:pt x="162" y="387"/>
                    <a:pt x="161" y="384"/>
                    <a:pt x="159" y="385"/>
                  </a:cubicBezTo>
                  <a:cubicBezTo>
                    <a:pt x="160" y="386"/>
                    <a:pt x="161" y="387"/>
                    <a:pt x="161" y="389"/>
                  </a:cubicBezTo>
                  <a:close/>
                  <a:moveTo>
                    <a:pt x="422" y="392"/>
                  </a:moveTo>
                  <a:cubicBezTo>
                    <a:pt x="429" y="394"/>
                    <a:pt x="432" y="390"/>
                    <a:pt x="437" y="389"/>
                  </a:cubicBezTo>
                  <a:cubicBezTo>
                    <a:pt x="436" y="387"/>
                    <a:pt x="440" y="385"/>
                    <a:pt x="437" y="385"/>
                  </a:cubicBezTo>
                  <a:cubicBezTo>
                    <a:pt x="431" y="387"/>
                    <a:pt x="425" y="386"/>
                    <a:pt x="422" y="392"/>
                  </a:cubicBezTo>
                  <a:close/>
                  <a:moveTo>
                    <a:pt x="479" y="387"/>
                  </a:moveTo>
                  <a:cubicBezTo>
                    <a:pt x="480" y="386"/>
                    <a:pt x="481" y="385"/>
                    <a:pt x="482" y="387"/>
                  </a:cubicBezTo>
                  <a:cubicBezTo>
                    <a:pt x="483" y="384"/>
                    <a:pt x="479" y="385"/>
                    <a:pt x="479" y="387"/>
                  </a:cubicBezTo>
                  <a:close/>
                  <a:moveTo>
                    <a:pt x="321" y="386"/>
                  </a:moveTo>
                  <a:cubicBezTo>
                    <a:pt x="318" y="389"/>
                    <a:pt x="328" y="390"/>
                    <a:pt x="328" y="387"/>
                  </a:cubicBezTo>
                  <a:cubicBezTo>
                    <a:pt x="325" y="387"/>
                    <a:pt x="323" y="384"/>
                    <a:pt x="321" y="386"/>
                  </a:cubicBezTo>
                  <a:close/>
                  <a:moveTo>
                    <a:pt x="358" y="388"/>
                  </a:moveTo>
                  <a:cubicBezTo>
                    <a:pt x="360" y="389"/>
                    <a:pt x="360" y="388"/>
                    <a:pt x="363" y="388"/>
                  </a:cubicBezTo>
                  <a:cubicBezTo>
                    <a:pt x="363" y="387"/>
                    <a:pt x="363" y="387"/>
                    <a:pt x="363" y="386"/>
                  </a:cubicBezTo>
                  <a:cubicBezTo>
                    <a:pt x="362" y="385"/>
                    <a:pt x="357" y="385"/>
                    <a:pt x="358" y="388"/>
                  </a:cubicBezTo>
                  <a:close/>
                  <a:moveTo>
                    <a:pt x="457" y="391"/>
                  </a:moveTo>
                  <a:cubicBezTo>
                    <a:pt x="462" y="391"/>
                    <a:pt x="463" y="388"/>
                    <a:pt x="466" y="386"/>
                  </a:cubicBezTo>
                  <a:cubicBezTo>
                    <a:pt x="463" y="388"/>
                    <a:pt x="459" y="388"/>
                    <a:pt x="457" y="391"/>
                  </a:cubicBezTo>
                  <a:close/>
                  <a:moveTo>
                    <a:pt x="260" y="392"/>
                  </a:moveTo>
                  <a:cubicBezTo>
                    <a:pt x="265" y="395"/>
                    <a:pt x="271" y="393"/>
                    <a:pt x="274" y="389"/>
                  </a:cubicBezTo>
                  <a:cubicBezTo>
                    <a:pt x="270" y="384"/>
                    <a:pt x="263" y="388"/>
                    <a:pt x="260" y="392"/>
                  </a:cubicBezTo>
                  <a:close/>
                  <a:moveTo>
                    <a:pt x="299" y="395"/>
                  </a:moveTo>
                  <a:cubicBezTo>
                    <a:pt x="300" y="393"/>
                    <a:pt x="301" y="390"/>
                    <a:pt x="304" y="390"/>
                  </a:cubicBezTo>
                  <a:cubicBezTo>
                    <a:pt x="304" y="388"/>
                    <a:pt x="302" y="387"/>
                    <a:pt x="300" y="387"/>
                  </a:cubicBezTo>
                  <a:cubicBezTo>
                    <a:pt x="300" y="389"/>
                    <a:pt x="295" y="393"/>
                    <a:pt x="299" y="395"/>
                  </a:cubicBezTo>
                  <a:close/>
                  <a:moveTo>
                    <a:pt x="44" y="389"/>
                  </a:moveTo>
                  <a:cubicBezTo>
                    <a:pt x="48" y="394"/>
                    <a:pt x="52" y="400"/>
                    <a:pt x="57" y="404"/>
                  </a:cubicBezTo>
                  <a:cubicBezTo>
                    <a:pt x="55" y="397"/>
                    <a:pt x="49" y="388"/>
                    <a:pt x="44" y="389"/>
                  </a:cubicBezTo>
                  <a:close/>
                  <a:moveTo>
                    <a:pt x="334" y="391"/>
                  </a:moveTo>
                  <a:cubicBezTo>
                    <a:pt x="337" y="390"/>
                    <a:pt x="344" y="393"/>
                    <a:pt x="347" y="392"/>
                  </a:cubicBezTo>
                  <a:cubicBezTo>
                    <a:pt x="347" y="387"/>
                    <a:pt x="339" y="390"/>
                    <a:pt x="335" y="388"/>
                  </a:cubicBezTo>
                  <a:cubicBezTo>
                    <a:pt x="335" y="389"/>
                    <a:pt x="334" y="390"/>
                    <a:pt x="334" y="391"/>
                  </a:cubicBezTo>
                  <a:close/>
                  <a:moveTo>
                    <a:pt x="72" y="403"/>
                  </a:moveTo>
                  <a:cubicBezTo>
                    <a:pt x="70" y="394"/>
                    <a:pt x="60" y="392"/>
                    <a:pt x="55" y="389"/>
                  </a:cubicBezTo>
                  <a:cubicBezTo>
                    <a:pt x="60" y="394"/>
                    <a:pt x="64" y="400"/>
                    <a:pt x="72" y="403"/>
                  </a:cubicBezTo>
                  <a:close/>
                  <a:moveTo>
                    <a:pt x="229" y="405"/>
                  </a:moveTo>
                  <a:cubicBezTo>
                    <a:pt x="217" y="402"/>
                    <a:pt x="208" y="393"/>
                    <a:pt x="198" y="390"/>
                  </a:cubicBezTo>
                  <a:cubicBezTo>
                    <a:pt x="208" y="395"/>
                    <a:pt x="217" y="405"/>
                    <a:pt x="229" y="405"/>
                  </a:cubicBezTo>
                  <a:close/>
                  <a:moveTo>
                    <a:pt x="236" y="391"/>
                  </a:moveTo>
                  <a:cubicBezTo>
                    <a:pt x="236" y="396"/>
                    <a:pt x="240" y="396"/>
                    <a:pt x="242" y="398"/>
                  </a:cubicBezTo>
                  <a:cubicBezTo>
                    <a:pt x="245" y="395"/>
                    <a:pt x="249" y="397"/>
                    <a:pt x="251" y="393"/>
                  </a:cubicBezTo>
                  <a:cubicBezTo>
                    <a:pt x="246" y="387"/>
                    <a:pt x="241" y="391"/>
                    <a:pt x="236" y="391"/>
                  </a:cubicBezTo>
                  <a:close/>
                  <a:moveTo>
                    <a:pt x="318" y="395"/>
                  </a:moveTo>
                  <a:cubicBezTo>
                    <a:pt x="315" y="396"/>
                    <a:pt x="312" y="398"/>
                    <a:pt x="312" y="402"/>
                  </a:cubicBezTo>
                  <a:cubicBezTo>
                    <a:pt x="315" y="403"/>
                    <a:pt x="317" y="403"/>
                    <a:pt x="320" y="404"/>
                  </a:cubicBezTo>
                  <a:cubicBezTo>
                    <a:pt x="322" y="400"/>
                    <a:pt x="325" y="396"/>
                    <a:pt x="326" y="391"/>
                  </a:cubicBezTo>
                  <a:cubicBezTo>
                    <a:pt x="323" y="391"/>
                    <a:pt x="321" y="390"/>
                    <a:pt x="318" y="390"/>
                  </a:cubicBezTo>
                  <a:cubicBezTo>
                    <a:pt x="317" y="391"/>
                    <a:pt x="318" y="393"/>
                    <a:pt x="318" y="395"/>
                  </a:cubicBezTo>
                  <a:close/>
                  <a:moveTo>
                    <a:pt x="302" y="399"/>
                  </a:moveTo>
                  <a:cubicBezTo>
                    <a:pt x="302" y="397"/>
                    <a:pt x="303" y="399"/>
                    <a:pt x="306" y="399"/>
                  </a:cubicBezTo>
                  <a:cubicBezTo>
                    <a:pt x="306" y="396"/>
                    <a:pt x="309" y="395"/>
                    <a:pt x="309" y="392"/>
                  </a:cubicBezTo>
                  <a:cubicBezTo>
                    <a:pt x="307" y="392"/>
                    <a:pt x="307" y="390"/>
                    <a:pt x="305" y="390"/>
                  </a:cubicBezTo>
                  <a:cubicBezTo>
                    <a:pt x="305" y="394"/>
                    <a:pt x="301" y="397"/>
                    <a:pt x="302" y="399"/>
                  </a:cubicBezTo>
                  <a:close/>
                  <a:moveTo>
                    <a:pt x="358" y="393"/>
                  </a:moveTo>
                  <a:cubicBezTo>
                    <a:pt x="358" y="392"/>
                    <a:pt x="358" y="391"/>
                    <a:pt x="358" y="390"/>
                  </a:cubicBezTo>
                  <a:cubicBezTo>
                    <a:pt x="358" y="390"/>
                    <a:pt x="357" y="390"/>
                    <a:pt x="356" y="390"/>
                  </a:cubicBezTo>
                  <a:cubicBezTo>
                    <a:pt x="356" y="392"/>
                    <a:pt x="357" y="393"/>
                    <a:pt x="358" y="393"/>
                  </a:cubicBezTo>
                  <a:close/>
                  <a:moveTo>
                    <a:pt x="367" y="396"/>
                  </a:moveTo>
                  <a:cubicBezTo>
                    <a:pt x="371" y="397"/>
                    <a:pt x="380" y="398"/>
                    <a:pt x="379" y="391"/>
                  </a:cubicBezTo>
                  <a:cubicBezTo>
                    <a:pt x="372" y="391"/>
                    <a:pt x="368" y="390"/>
                    <a:pt x="367" y="396"/>
                  </a:cubicBezTo>
                  <a:close/>
                  <a:moveTo>
                    <a:pt x="385" y="398"/>
                  </a:moveTo>
                  <a:cubicBezTo>
                    <a:pt x="389" y="398"/>
                    <a:pt x="396" y="396"/>
                    <a:pt x="398" y="392"/>
                  </a:cubicBezTo>
                  <a:cubicBezTo>
                    <a:pt x="391" y="390"/>
                    <a:pt x="386" y="391"/>
                    <a:pt x="385" y="398"/>
                  </a:cubicBezTo>
                  <a:close/>
                  <a:moveTo>
                    <a:pt x="446" y="406"/>
                  </a:moveTo>
                  <a:cubicBezTo>
                    <a:pt x="460" y="402"/>
                    <a:pt x="473" y="399"/>
                    <a:pt x="482" y="392"/>
                  </a:cubicBezTo>
                  <a:cubicBezTo>
                    <a:pt x="471" y="396"/>
                    <a:pt x="452" y="397"/>
                    <a:pt x="446" y="406"/>
                  </a:cubicBezTo>
                  <a:close/>
                  <a:moveTo>
                    <a:pt x="279" y="399"/>
                  </a:moveTo>
                  <a:cubicBezTo>
                    <a:pt x="283" y="400"/>
                    <a:pt x="284" y="399"/>
                    <a:pt x="287" y="401"/>
                  </a:cubicBezTo>
                  <a:cubicBezTo>
                    <a:pt x="290" y="401"/>
                    <a:pt x="290" y="398"/>
                    <a:pt x="292" y="396"/>
                  </a:cubicBezTo>
                  <a:cubicBezTo>
                    <a:pt x="288" y="396"/>
                    <a:pt x="286" y="393"/>
                    <a:pt x="282" y="393"/>
                  </a:cubicBezTo>
                  <a:cubicBezTo>
                    <a:pt x="282" y="396"/>
                    <a:pt x="279" y="396"/>
                    <a:pt x="279" y="399"/>
                  </a:cubicBezTo>
                  <a:close/>
                  <a:moveTo>
                    <a:pt x="332" y="393"/>
                  </a:moveTo>
                  <a:cubicBezTo>
                    <a:pt x="332" y="397"/>
                    <a:pt x="327" y="400"/>
                    <a:pt x="328" y="404"/>
                  </a:cubicBezTo>
                  <a:cubicBezTo>
                    <a:pt x="334" y="405"/>
                    <a:pt x="335" y="403"/>
                    <a:pt x="340" y="405"/>
                  </a:cubicBezTo>
                  <a:cubicBezTo>
                    <a:pt x="342" y="402"/>
                    <a:pt x="344" y="399"/>
                    <a:pt x="345" y="395"/>
                  </a:cubicBezTo>
                  <a:cubicBezTo>
                    <a:pt x="341" y="395"/>
                    <a:pt x="337" y="393"/>
                    <a:pt x="332" y="393"/>
                  </a:cubicBezTo>
                  <a:close/>
                  <a:moveTo>
                    <a:pt x="409" y="399"/>
                  </a:moveTo>
                  <a:cubicBezTo>
                    <a:pt x="413" y="398"/>
                    <a:pt x="424" y="399"/>
                    <a:pt x="427" y="395"/>
                  </a:cubicBezTo>
                  <a:cubicBezTo>
                    <a:pt x="421" y="395"/>
                    <a:pt x="410" y="394"/>
                    <a:pt x="409" y="399"/>
                  </a:cubicBezTo>
                  <a:close/>
                  <a:moveTo>
                    <a:pt x="114" y="400"/>
                  </a:moveTo>
                  <a:cubicBezTo>
                    <a:pt x="114" y="398"/>
                    <a:pt x="112" y="398"/>
                    <a:pt x="111" y="396"/>
                  </a:cubicBezTo>
                  <a:cubicBezTo>
                    <a:pt x="111" y="398"/>
                    <a:pt x="112" y="400"/>
                    <a:pt x="114" y="400"/>
                  </a:cubicBezTo>
                  <a:close/>
                  <a:moveTo>
                    <a:pt x="135" y="409"/>
                  </a:moveTo>
                  <a:cubicBezTo>
                    <a:pt x="132" y="404"/>
                    <a:pt x="130" y="398"/>
                    <a:pt x="124" y="396"/>
                  </a:cubicBezTo>
                  <a:cubicBezTo>
                    <a:pt x="126" y="402"/>
                    <a:pt x="130" y="406"/>
                    <a:pt x="135" y="409"/>
                  </a:cubicBezTo>
                  <a:close/>
                  <a:moveTo>
                    <a:pt x="166" y="423"/>
                  </a:moveTo>
                  <a:cubicBezTo>
                    <a:pt x="166" y="420"/>
                    <a:pt x="163" y="415"/>
                    <a:pt x="163" y="410"/>
                  </a:cubicBezTo>
                  <a:cubicBezTo>
                    <a:pt x="157" y="407"/>
                    <a:pt x="153" y="398"/>
                    <a:pt x="146" y="398"/>
                  </a:cubicBezTo>
                  <a:cubicBezTo>
                    <a:pt x="148" y="408"/>
                    <a:pt x="156" y="421"/>
                    <a:pt x="166" y="423"/>
                  </a:cubicBezTo>
                  <a:close/>
                  <a:moveTo>
                    <a:pt x="166" y="402"/>
                  </a:moveTo>
                  <a:cubicBezTo>
                    <a:pt x="166" y="399"/>
                    <a:pt x="166" y="397"/>
                    <a:pt x="164" y="397"/>
                  </a:cubicBezTo>
                  <a:cubicBezTo>
                    <a:pt x="165" y="399"/>
                    <a:pt x="164" y="402"/>
                    <a:pt x="166" y="402"/>
                  </a:cubicBezTo>
                  <a:close/>
                  <a:moveTo>
                    <a:pt x="294" y="401"/>
                  </a:moveTo>
                  <a:cubicBezTo>
                    <a:pt x="296" y="402"/>
                    <a:pt x="296" y="400"/>
                    <a:pt x="296" y="399"/>
                  </a:cubicBezTo>
                  <a:cubicBezTo>
                    <a:pt x="296" y="399"/>
                    <a:pt x="296" y="398"/>
                    <a:pt x="295" y="398"/>
                  </a:cubicBezTo>
                  <a:cubicBezTo>
                    <a:pt x="295" y="400"/>
                    <a:pt x="294" y="400"/>
                    <a:pt x="294" y="401"/>
                  </a:cubicBezTo>
                  <a:close/>
                  <a:moveTo>
                    <a:pt x="363" y="404"/>
                  </a:moveTo>
                  <a:cubicBezTo>
                    <a:pt x="367" y="405"/>
                    <a:pt x="374" y="404"/>
                    <a:pt x="375" y="399"/>
                  </a:cubicBezTo>
                  <a:cubicBezTo>
                    <a:pt x="370" y="399"/>
                    <a:pt x="363" y="397"/>
                    <a:pt x="363" y="404"/>
                  </a:cubicBezTo>
                  <a:close/>
                  <a:moveTo>
                    <a:pt x="114" y="421"/>
                  </a:moveTo>
                  <a:cubicBezTo>
                    <a:pt x="115" y="415"/>
                    <a:pt x="108" y="417"/>
                    <a:pt x="107" y="413"/>
                  </a:cubicBezTo>
                  <a:cubicBezTo>
                    <a:pt x="99" y="410"/>
                    <a:pt x="94" y="401"/>
                    <a:pt x="87" y="399"/>
                  </a:cubicBezTo>
                  <a:cubicBezTo>
                    <a:pt x="93" y="410"/>
                    <a:pt x="104" y="415"/>
                    <a:pt x="114" y="421"/>
                  </a:cubicBezTo>
                  <a:close/>
                  <a:moveTo>
                    <a:pt x="159" y="402"/>
                  </a:moveTo>
                  <a:cubicBezTo>
                    <a:pt x="160" y="401"/>
                    <a:pt x="159" y="399"/>
                    <a:pt x="157" y="399"/>
                  </a:cubicBezTo>
                  <a:cubicBezTo>
                    <a:pt x="158" y="400"/>
                    <a:pt x="158" y="401"/>
                    <a:pt x="159" y="402"/>
                  </a:cubicBezTo>
                  <a:close/>
                  <a:moveTo>
                    <a:pt x="65" y="403"/>
                  </a:moveTo>
                  <a:cubicBezTo>
                    <a:pt x="63" y="403"/>
                    <a:pt x="60" y="398"/>
                    <a:pt x="60" y="401"/>
                  </a:cubicBezTo>
                  <a:cubicBezTo>
                    <a:pt x="65" y="405"/>
                    <a:pt x="66" y="414"/>
                    <a:pt x="72" y="416"/>
                  </a:cubicBezTo>
                  <a:cubicBezTo>
                    <a:pt x="73" y="416"/>
                    <a:pt x="73" y="415"/>
                    <a:pt x="73" y="415"/>
                  </a:cubicBezTo>
                  <a:cubicBezTo>
                    <a:pt x="72" y="409"/>
                    <a:pt x="65" y="410"/>
                    <a:pt x="65" y="403"/>
                  </a:cubicBezTo>
                  <a:close/>
                  <a:moveTo>
                    <a:pt x="421" y="410"/>
                  </a:moveTo>
                  <a:cubicBezTo>
                    <a:pt x="431" y="408"/>
                    <a:pt x="438" y="404"/>
                    <a:pt x="445" y="399"/>
                  </a:cubicBezTo>
                  <a:cubicBezTo>
                    <a:pt x="436" y="400"/>
                    <a:pt x="422" y="399"/>
                    <a:pt x="421" y="410"/>
                  </a:cubicBezTo>
                  <a:close/>
                  <a:moveTo>
                    <a:pt x="299" y="402"/>
                  </a:moveTo>
                  <a:cubicBezTo>
                    <a:pt x="301" y="402"/>
                    <a:pt x="302" y="402"/>
                    <a:pt x="304" y="402"/>
                  </a:cubicBezTo>
                  <a:cubicBezTo>
                    <a:pt x="304" y="399"/>
                    <a:pt x="298" y="399"/>
                    <a:pt x="299" y="402"/>
                  </a:cubicBezTo>
                  <a:close/>
                  <a:moveTo>
                    <a:pt x="384" y="403"/>
                  </a:moveTo>
                  <a:cubicBezTo>
                    <a:pt x="385" y="404"/>
                    <a:pt x="387" y="403"/>
                    <a:pt x="388" y="404"/>
                  </a:cubicBezTo>
                  <a:cubicBezTo>
                    <a:pt x="387" y="401"/>
                    <a:pt x="392" y="404"/>
                    <a:pt x="392" y="401"/>
                  </a:cubicBezTo>
                  <a:cubicBezTo>
                    <a:pt x="388" y="401"/>
                    <a:pt x="386" y="401"/>
                    <a:pt x="384" y="403"/>
                  </a:cubicBezTo>
                  <a:close/>
                  <a:moveTo>
                    <a:pt x="195" y="422"/>
                  </a:moveTo>
                  <a:cubicBezTo>
                    <a:pt x="187" y="414"/>
                    <a:pt x="179" y="408"/>
                    <a:pt x="170" y="401"/>
                  </a:cubicBezTo>
                  <a:cubicBezTo>
                    <a:pt x="173" y="414"/>
                    <a:pt x="186" y="416"/>
                    <a:pt x="195" y="422"/>
                  </a:cubicBezTo>
                  <a:close/>
                  <a:moveTo>
                    <a:pt x="394" y="414"/>
                  </a:moveTo>
                  <a:cubicBezTo>
                    <a:pt x="402" y="414"/>
                    <a:pt x="408" y="412"/>
                    <a:pt x="416" y="412"/>
                  </a:cubicBezTo>
                  <a:cubicBezTo>
                    <a:pt x="416" y="409"/>
                    <a:pt x="418" y="406"/>
                    <a:pt x="419" y="403"/>
                  </a:cubicBezTo>
                  <a:cubicBezTo>
                    <a:pt x="409" y="406"/>
                    <a:pt x="400" y="406"/>
                    <a:pt x="394" y="414"/>
                  </a:cubicBezTo>
                  <a:close/>
                  <a:moveTo>
                    <a:pt x="267" y="407"/>
                  </a:moveTo>
                  <a:cubicBezTo>
                    <a:pt x="263" y="406"/>
                    <a:pt x="258" y="403"/>
                    <a:pt x="253" y="405"/>
                  </a:cubicBezTo>
                  <a:cubicBezTo>
                    <a:pt x="257" y="405"/>
                    <a:pt x="264" y="411"/>
                    <a:pt x="267" y="407"/>
                  </a:cubicBezTo>
                  <a:close/>
                  <a:moveTo>
                    <a:pt x="118" y="416"/>
                  </a:moveTo>
                  <a:cubicBezTo>
                    <a:pt x="118" y="410"/>
                    <a:pt x="114" y="408"/>
                    <a:pt x="111" y="405"/>
                  </a:cubicBezTo>
                  <a:cubicBezTo>
                    <a:pt x="113" y="409"/>
                    <a:pt x="113" y="415"/>
                    <a:pt x="118" y="416"/>
                  </a:cubicBezTo>
                  <a:close/>
                  <a:moveTo>
                    <a:pt x="308" y="407"/>
                  </a:moveTo>
                  <a:cubicBezTo>
                    <a:pt x="311" y="407"/>
                    <a:pt x="316" y="409"/>
                    <a:pt x="319" y="409"/>
                  </a:cubicBezTo>
                  <a:cubicBezTo>
                    <a:pt x="319" y="407"/>
                    <a:pt x="318" y="407"/>
                    <a:pt x="318" y="406"/>
                  </a:cubicBezTo>
                  <a:cubicBezTo>
                    <a:pt x="314" y="406"/>
                    <a:pt x="309" y="404"/>
                    <a:pt x="308" y="407"/>
                  </a:cubicBezTo>
                  <a:close/>
                  <a:moveTo>
                    <a:pt x="338" y="410"/>
                  </a:moveTo>
                  <a:cubicBezTo>
                    <a:pt x="339" y="409"/>
                    <a:pt x="340" y="408"/>
                    <a:pt x="340" y="407"/>
                  </a:cubicBezTo>
                  <a:cubicBezTo>
                    <a:pt x="336" y="408"/>
                    <a:pt x="332" y="406"/>
                    <a:pt x="330" y="408"/>
                  </a:cubicBezTo>
                  <a:cubicBezTo>
                    <a:pt x="333" y="408"/>
                    <a:pt x="335" y="410"/>
                    <a:pt x="338" y="410"/>
                  </a:cubicBezTo>
                  <a:close/>
                  <a:moveTo>
                    <a:pt x="346" y="410"/>
                  </a:moveTo>
                  <a:cubicBezTo>
                    <a:pt x="348" y="410"/>
                    <a:pt x="347" y="409"/>
                    <a:pt x="349" y="409"/>
                  </a:cubicBezTo>
                  <a:cubicBezTo>
                    <a:pt x="349" y="406"/>
                    <a:pt x="345" y="406"/>
                    <a:pt x="346" y="410"/>
                  </a:cubicBezTo>
                  <a:close/>
                  <a:moveTo>
                    <a:pt x="358" y="411"/>
                  </a:moveTo>
                  <a:cubicBezTo>
                    <a:pt x="363" y="410"/>
                    <a:pt x="371" y="412"/>
                    <a:pt x="371" y="407"/>
                  </a:cubicBezTo>
                  <a:cubicBezTo>
                    <a:pt x="367" y="408"/>
                    <a:pt x="361" y="408"/>
                    <a:pt x="358" y="411"/>
                  </a:cubicBezTo>
                  <a:close/>
                  <a:moveTo>
                    <a:pt x="144" y="414"/>
                  </a:moveTo>
                  <a:cubicBezTo>
                    <a:pt x="142" y="412"/>
                    <a:pt x="142" y="407"/>
                    <a:pt x="140" y="409"/>
                  </a:cubicBezTo>
                  <a:cubicBezTo>
                    <a:pt x="141" y="410"/>
                    <a:pt x="143" y="414"/>
                    <a:pt x="144" y="414"/>
                  </a:cubicBezTo>
                  <a:close/>
                  <a:moveTo>
                    <a:pt x="328" y="409"/>
                  </a:moveTo>
                  <a:cubicBezTo>
                    <a:pt x="326" y="409"/>
                    <a:pt x="325" y="409"/>
                    <a:pt x="323" y="408"/>
                  </a:cubicBezTo>
                  <a:cubicBezTo>
                    <a:pt x="323" y="410"/>
                    <a:pt x="327" y="410"/>
                    <a:pt x="328" y="409"/>
                  </a:cubicBezTo>
                  <a:close/>
                  <a:moveTo>
                    <a:pt x="146" y="439"/>
                  </a:moveTo>
                  <a:cubicBezTo>
                    <a:pt x="139" y="429"/>
                    <a:pt x="131" y="413"/>
                    <a:pt x="120" y="409"/>
                  </a:cubicBezTo>
                  <a:cubicBezTo>
                    <a:pt x="129" y="419"/>
                    <a:pt x="137" y="430"/>
                    <a:pt x="146" y="439"/>
                  </a:cubicBezTo>
                  <a:close/>
                  <a:moveTo>
                    <a:pt x="271" y="410"/>
                  </a:moveTo>
                  <a:cubicBezTo>
                    <a:pt x="272" y="410"/>
                    <a:pt x="273" y="410"/>
                    <a:pt x="273" y="410"/>
                  </a:cubicBezTo>
                  <a:cubicBezTo>
                    <a:pt x="274" y="408"/>
                    <a:pt x="270" y="408"/>
                    <a:pt x="271" y="410"/>
                  </a:cubicBezTo>
                  <a:close/>
                  <a:moveTo>
                    <a:pt x="298" y="412"/>
                  </a:moveTo>
                  <a:cubicBezTo>
                    <a:pt x="298" y="412"/>
                    <a:pt x="299" y="413"/>
                    <a:pt x="299" y="413"/>
                  </a:cubicBezTo>
                  <a:cubicBezTo>
                    <a:pt x="303" y="413"/>
                    <a:pt x="305" y="414"/>
                    <a:pt x="308" y="414"/>
                  </a:cubicBezTo>
                  <a:cubicBezTo>
                    <a:pt x="311" y="414"/>
                    <a:pt x="309" y="413"/>
                    <a:pt x="307" y="413"/>
                  </a:cubicBezTo>
                  <a:cubicBezTo>
                    <a:pt x="303" y="413"/>
                    <a:pt x="297" y="409"/>
                    <a:pt x="293" y="411"/>
                  </a:cubicBezTo>
                  <a:cubicBezTo>
                    <a:pt x="295" y="411"/>
                    <a:pt x="296" y="412"/>
                    <a:pt x="298" y="412"/>
                  </a:cubicBezTo>
                  <a:close/>
                  <a:moveTo>
                    <a:pt x="380" y="416"/>
                  </a:moveTo>
                  <a:cubicBezTo>
                    <a:pt x="382" y="416"/>
                    <a:pt x="384" y="415"/>
                    <a:pt x="386" y="414"/>
                  </a:cubicBezTo>
                  <a:cubicBezTo>
                    <a:pt x="384" y="413"/>
                    <a:pt x="379" y="414"/>
                    <a:pt x="380" y="416"/>
                  </a:cubicBezTo>
                  <a:close/>
                  <a:moveTo>
                    <a:pt x="76" y="418"/>
                  </a:moveTo>
                  <a:cubicBezTo>
                    <a:pt x="76" y="417"/>
                    <a:pt x="77" y="416"/>
                    <a:pt x="76" y="415"/>
                  </a:cubicBezTo>
                  <a:cubicBezTo>
                    <a:pt x="75" y="416"/>
                    <a:pt x="75" y="412"/>
                    <a:pt x="74" y="415"/>
                  </a:cubicBezTo>
                  <a:cubicBezTo>
                    <a:pt x="75" y="416"/>
                    <a:pt x="74" y="417"/>
                    <a:pt x="76" y="418"/>
                  </a:cubicBezTo>
                  <a:close/>
                  <a:moveTo>
                    <a:pt x="392" y="416"/>
                  </a:moveTo>
                  <a:cubicBezTo>
                    <a:pt x="393" y="416"/>
                    <a:pt x="394" y="417"/>
                    <a:pt x="394" y="417"/>
                  </a:cubicBezTo>
                  <a:cubicBezTo>
                    <a:pt x="394" y="416"/>
                    <a:pt x="395" y="416"/>
                    <a:pt x="395" y="415"/>
                  </a:cubicBezTo>
                  <a:cubicBezTo>
                    <a:pt x="393" y="415"/>
                    <a:pt x="393" y="416"/>
                    <a:pt x="392" y="416"/>
                  </a:cubicBezTo>
                  <a:close/>
                  <a:moveTo>
                    <a:pt x="374" y="418"/>
                  </a:moveTo>
                  <a:cubicBezTo>
                    <a:pt x="375" y="417"/>
                    <a:pt x="378" y="418"/>
                    <a:pt x="378" y="415"/>
                  </a:cubicBezTo>
                  <a:cubicBezTo>
                    <a:pt x="376" y="416"/>
                    <a:pt x="374" y="415"/>
                    <a:pt x="374" y="418"/>
                  </a:cubicBezTo>
                  <a:close/>
                  <a:moveTo>
                    <a:pt x="321" y="416"/>
                  </a:moveTo>
                  <a:cubicBezTo>
                    <a:pt x="320" y="416"/>
                    <a:pt x="320" y="417"/>
                    <a:pt x="321" y="417"/>
                  </a:cubicBezTo>
                  <a:cubicBezTo>
                    <a:pt x="324" y="417"/>
                    <a:pt x="331" y="418"/>
                    <a:pt x="330" y="416"/>
                  </a:cubicBezTo>
                  <a:cubicBezTo>
                    <a:pt x="327" y="417"/>
                    <a:pt x="326" y="416"/>
                    <a:pt x="323" y="416"/>
                  </a:cubicBezTo>
                  <a:cubicBezTo>
                    <a:pt x="322" y="416"/>
                    <a:pt x="321" y="416"/>
                    <a:pt x="321" y="416"/>
                  </a:cubicBezTo>
                  <a:close/>
                  <a:moveTo>
                    <a:pt x="83" y="421"/>
                  </a:moveTo>
                  <a:cubicBezTo>
                    <a:pt x="82" y="419"/>
                    <a:pt x="79" y="418"/>
                    <a:pt x="77" y="416"/>
                  </a:cubicBezTo>
                  <a:cubicBezTo>
                    <a:pt x="75" y="420"/>
                    <a:pt x="83" y="420"/>
                    <a:pt x="83" y="421"/>
                  </a:cubicBezTo>
                  <a:close/>
                  <a:moveTo>
                    <a:pt x="129" y="425"/>
                  </a:moveTo>
                  <a:cubicBezTo>
                    <a:pt x="126" y="424"/>
                    <a:pt x="124" y="418"/>
                    <a:pt x="121" y="418"/>
                  </a:cubicBezTo>
                  <a:cubicBezTo>
                    <a:pt x="122" y="422"/>
                    <a:pt x="127" y="424"/>
                    <a:pt x="129" y="425"/>
                  </a:cubicBezTo>
                  <a:close/>
                  <a:moveTo>
                    <a:pt x="417" y="421"/>
                  </a:moveTo>
                  <a:cubicBezTo>
                    <a:pt x="425" y="421"/>
                    <a:pt x="435" y="421"/>
                    <a:pt x="443" y="419"/>
                  </a:cubicBezTo>
                  <a:cubicBezTo>
                    <a:pt x="436" y="417"/>
                    <a:pt x="422" y="418"/>
                    <a:pt x="417" y="421"/>
                  </a:cubicBezTo>
                  <a:close/>
                  <a:moveTo>
                    <a:pt x="388" y="419"/>
                  </a:moveTo>
                  <a:cubicBezTo>
                    <a:pt x="388" y="417"/>
                    <a:pt x="385" y="419"/>
                    <a:pt x="384" y="418"/>
                  </a:cubicBezTo>
                  <a:cubicBezTo>
                    <a:pt x="383" y="420"/>
                    <a:pt x="386" y="419"/>
                    <a:pt x="388" y="419"/>
                  </a:cubicBezTo>
                  <a:close/>
                  <a:moveTo>
                    <a:pt x="160" y="426"/>
                  </a:moveTo>
                  <a:cubicBezTo>
                    <a:pt x="161" y="425"/>
                    <a:pt x="157" y="424"/>
                    <a:pt x="159" y="422"/>
                  </a:cubicBezTo>
                  <a:cubicBezTo>
                    <a:pt x="155" y="422"/>
                    <a:pt x="155" y="419"/>
                    <a:pt x="152" y="419"/>
                  </a:cubicBezTo>
                  <a:cubicBezTo>
                    <a:pt x="152" y="424"/>
                    <a:pt x="158" y="426"/>
                    <a:pt x="160" y="426"/>
                  </a:cubicBezTo>
                  <a:close/>
                  <a:moveTo>
                    <a:pt x="174" y="427"/>
                  </a:moveTo>
                  <a:cubicBezTo>
                    <a:pt x="182" y="430"/>
                    <a:pt x="188" y="435"/>
                    <a:pt x="196" y="438"/>
                  </a:cubicBezTo>
                  <a:cubicBezTo>
                    <a:pt x="188" y="432"/>
                    <a:pt x="181" y="425"/>
                    <a:pt x="173" y="419"/>
                  </a:cubicBezTo>
                  <a:cubicBezTo>
                    <a:pt x="173" y="422"/>
                    <a:pt x="174" y="425"/>
                    <a:pt x="174" y="427"/>
                  </a:cubicBezTo>
                  <a:close/>
                  <a:moveTo>
                    <a:pt x="347" y="422"/>
                  </a:moveTo>
                  <a:cubicBezTo>
                    <a:pt x="354" y="422"/>
                    <a:pt x="358" y="423"/>
                    <a:pt x="366" y="423"/>
                  </a:cubicBezTo>
                  <a:cubicBezTo>
                    <a:pt x="366" y="421"/>
                    <a:pt x="366" y="420"/>
                    <a:pt x="366" y="419"/>
                  </a:cubicBezTo>
                  <a:cubicBezTo>
                    <a:pt x="360" y="418"/>
                    <a:pt x="352" y="420"/>
                    <a:pt x="347" y="422"/>
                  </a:cubicBezTo>
                  <a:close/>
                  <a:moveTo>
                    <a:pt x="371" y="423"/>
                  </a:moveTo>
                  <a:cubicBezTo>
                    <a:pt x="372" y="421"/>
                    <a:pt x="378" y="423"/>
                    <a:pt x="378" y="421"/>
                  </a:cubicBezTo>
                  <a:cubicBezTo>
                    <a:pt x="375" y="421"/>
                    <a:pt x="371" y="419"/>
                    <a:pt x="371" y="423"/>
                  </a:cubicBezTo>
                  <a:close/>
                  <a:moveTo>
                    <a:pt x="89" y="426"/>
                  </a:moveTo>
                  <a:cubicBezTo>
                    <a:pt x="88" y="424"/>
                    <a:pt x="85" y="422"/>
                    <a:pt x="84" y="423"/>
                  </a:cubicBezTo>
                  <a:cubicBezTo>
                    <a:pt x="86" y="423"/>
                    <a:pt x="86" y="426"/>
                    <a:pt x="89" y="426"/>
                  </a:cubicBezTo>
                  <a:close/>
                  <a:moveTo>
                    <a:pt x="92" y="436"/>
                  </a:moveTo>
                  <a:cubicBezTo>
                    <a:pt x="88" y="431"/>
                    <a:pt x="81" y="425"/>
                    <a:pt x="75" y="424"/>
                  </a:cubicBezTo>
                  <a:cubicBezTo>
                    <a:pt x="80" y="428"/>
                    <a:pt x="88" y="435"/>
                    <a:pt x="92" y="436"/>
                  </a:cubicBezTo>
                  <a:close/>
                  <a:moveTo>
                    <a:pt x="119" y="426"/>
                  </a:moveTo>
                  <a:cubicBezTo>
                    <a:pt x="123" y="428"/>
                    <a:pt x="125" y="431"/>
                    <a:pt x="129" y="432"/>
                  </a:cubicBezTo>
                  <a:cubicBezTo>
                    <a:pt x="126" y="431"/>
                    <a:pt x="122" y="424"/>
                    <a:pt x="119" y="426"/>
                  </a:cubicBezTo>
                  <a:close/>
                  <a:moveTo>
                    <a:pt x="149" y="430"/>
                  </a:moveTo>
                  <a:cubicBezTo>
                    <a:pt x="148" y="429"/>
                    <a:pt x="146" y="425"/>
                    <a:pt x="145" y="426"/>
                  </a:cubicBezTo>
                  <a:cubicBezTo>
                    <a:pt x="147" y="427"/>
                    <a:pt x="146" y="430"/>
                    <a:pt x="149" y="430"/>
                  </a:cubicBezTo>
                  <a:close/>
                  <a:moveTo>
                    <a:pt x="169" y="472"/>
                  </a:moveTo>
                  <a:cubicBezTo>
                    <a:pt x="158" y="453"/>
                    <a:pt x="136" y="442"/>
                    <a:pt x="120" y="431"/>
                  </a:cubicBezTo>
                  <a:cubicBezTo>
                    <a:pt x="136" y="445"/>
                    <a:pt x="152" y="458"/>
                    <a:pt x="169" y="472"/>
                  </a:cubicBezTo>
                  <a:close/>
                  <a:moveTo>
                    <a:pt x="157" y="443"/>
                  </a:moveTo>
                  <a:cubicBezTo>
                    <a:pt x="157" y="438"/>
                    <a:pt x="151" y="436"/>
                    <a:pt x="152" y="432"/>
                  </a:cubicBezTo>
                  <a:cubicBezTo>
                    <a:pt x="151" y="432"/>
                    <a:pt x="150" y="432"/>
                    <a:pt x="149" y="432"/>
                  </a:cubicBezTo>
                  <a:cubicBezTo>
                    <a:pt x="151" y="436"/>
                    <a:pt x="154" y="439"/>
                    <a:pt x="157" y="443"/>
                  </a:cubicBezTo>
                  <a:close/>
                  <a:moveTo>
                    <a:pt x="176" y="464"/>
                  </a:moveTo>
                  <a:cubicBezTo>
                    <a:pt x="185" y="470"/>
                    <a:pt x="193" y="476"/>
                    <a:pt x="203" y="481"/>
                  </a:cubicBezTo>
                  <a:cubicBezTo>
                    <a:pt x="192" y="468"/>
                    <a:pt x="179" y="456"/>
                    <a:pt x="167" y="443"/>
                  </a:cubicBezTo>
                  <a:cubicBezTo>
                    <a:pt x="167" y="442"/>
                    <a:pt x="166" y="442"/>
                    <a:pt x="166" y="440"/>
                  </a:cubicBezTo>
                  <a:cubicBezTo>
                    <a:pt x="162" y="438"/>
                    <a:pt x="159" y="435"/>
                    <a:pt x="155" y="432"/>
                  </a:cubicBezTo>
                  <a:cubicBezTo>
                    <a:pt x="160" y="444"/>
                    <a:pt x="170" y="453"/>
                    <a:pt x="176" y="464"/>
                  </a:cubicBezTo>
                  <a:close/>
                  <a:moveTo>
                    <a:pt x="129" y="445"/>
                  </a:moveTo>
                  <a:cubicBezTo>
                    <a:pt x="125" y="440"/>
                    <a:pt x="119" y="436"/>
                    <a:pt x="113" y="433"/>
                  </a:cubicBezTo>
                  <a:cubicBezTo>
                    <a:pt x="117" y="438"/>
                    <a:pt x="123" y="442"/>
                    <a:pt x="129" y="445"/>
                  </a:cubicBezTo>
                  <a:close/>
                  <a:moveTo>
                    <a:pt x="185" y="449"/>
                  </a:moveTo>
                  <a:cubicBezTo>
                    <a:pt x="181" y="446"/>
                    <a:pt x="174" y="441"/>
                    <a:pt x="169" y="437"/>
                  </a:cubicBezTo>
                  <a:cubicBezTo>
                    <a:pt x="174" y="441"/>
                    <a:pt x="178" y="447"/>
                    <a:pt x="185" y="449"/>
                  </a:cubicBezTo>
                  <a:close/>
                  <a:moveTo>
                    <a:pt x="203" y="509"/>
                  </a:moveTo>
                  <a:cubicBezTo>
                    <a:pt x="200" y="508"/>
                    <a:pt x="199" y="504"/>
                    <a:pt x="196" y="502"/>
                  </a:cubicBezTo>
                  <a:cubicBezTo>
                    <a:pt x="186" y="494"/>
                    <a:pt x="173" y="489"/>
                    <a:pt x="168" y="480"/>
                  </a:cubicBezTo>
                  <a:cubicBezTo>
                    <a:pt x="156" y="471"/>
                    <a:pt x="140" y="459"/>
                    <a:pt x="128" y="449"/>
                  </a:cubicBezTo>
                  <a:cubicBezTo>
                    <a:pt x="124" y="447"/>
                    <a:pt x="117" y="439"/>
                    <a:pt x="115" y="440"/>
                  </a:cubicBezTo>
                  <a:cubicBezTo>
                    <a:pt x="115" y="440"/>
                    <a:pt x="115" y="440"/>
                    <a:pt x="115" y="440"/>
                  </a:cubicBezTo>
                  <a:cubicBezTo>
                    <a:pt x="119" y="445"/>
                    <a:pt x="125" y="449"/>
                    <a:pt x="130" y="454"/>
                  </a:cubicBezTo>
                  <a:cubicBezTo>
                    <a:pt x="134" y="457"/>
                    <a:pt x="139" y="461"/>
                    <a:pt x="143" y="464"/>
                  </a:cubicBezTo>
                  <a:cubicBezTo>
                    <a:pt x="151" y="472"/>
                    <a:pt x="161" y="478"/>
                    <a:pt x="168" y="486"/>
                  </a:cubicBezTo>
                  <a:cubicBezTo>
                    <a:pt x="170" y="488"/>
                    <a:pt x="171" y="491"/>
                    <a:pt x="173" y="492"/>
                  </a:cubicBezTo>
                  <a:cubicBezTo>
                    <a:pt x="179" y="497"/>
                    <a:pt x="186" y="501"/>
                    <a:pt x="193" y="505"/>
                  </a:cubicBezTo>
                  <a:cubicBezTo>
                    <a:pt x="200" y="509"/>
                    <a:pt x="207" y="513"/>
                    <a:pt x="214" y="518"/>
                  </a:cubicBezTo>
                  <a:cubicBezTo>
                    <a:pt x="212" y="513"/>
                    <a:pt x="206" y="512"/>
                    <a:pt x="203" y="509"/>
                  </a:cubicBezTo>
                  <a:close/>
                  <a:moveTo>
                    <a:pt x="162" y="448"/>
                  </a:moveTo>
                  <a:cubicBezTo>
                    <a:pt x="161" y="446"/>
                    <a:pt x="160" y="447"/>
                    <a:pt x="161" y="444"/>
                  </a:cubicBezTo>
                  <a:cubicBezTo>
                    <a:pt x="160" y="445"/>
                    <a:pt x="158" y="442"/>
                    <a:pt x="157" y="444"/>
                  </a:cubicBezTo>
                  <a:cubicBezTo>
                    <a:pt x="158" y="444"/>
                    <a:pt x="158" y="446"/>
                    <a:pt x="159" y="446"/>
                  </a:cubicBezTo>
                  <a:cubicBezTo>
                    <a:pt x="161" y="445"/>
                    <a:pt x="160" y="448"/>
                    <a:pt x="162" y="448"/>
                  </a:cubicBezTo>
                  <a:close/>
                  <a:moveTo>
                    <a:pt x="137" y="452"/>
                  </a:moveTo>
                  <a:cubicBezTo>
                    <a:pt x="138" y="450"/>
                    <a:pt x="134" y="448"/>
                    <a:pt x="134" y="449"/>
                  </a:cubicBezTo>
                  <a:cubicBezTo>
                    <a:pt x="135" y="450"/>
                    <a:pt x="136" y="451"/>
                    <a:pt x="137" y="452"/>
                  </a:cubicBezTo>
                  <a:close/>
                  <a:moveTo>
                    <a:pt x="142" y="455"/>
                  </a:moveTo>
                  <a:cubicBezTo>
                    <a:pt x="141" y="455"/>
                    <a:pt x="141" y="454"/>
                    <a:pt x="141" y="453"/>
                  </a:cubicBezTo>
                  <a:cubicBezTo>
                    <a:pt x="140" y="453"/>
                    <a:pt x="139" y="453"/>
                    <a:pt x="138" y="452"/>
                  </a:cubicBezTo>
                  <a:cubicBezTo>
                    <a:pt x="138" y="454"/>
                    <a:pt x="141" y="456"/>
                    <a:pt x="142" y="455"/>
                  </a:cubicBezTo>
                  <a:close/>
                  <a:moveTo>
                    <a:pt x="171" y="504"/>
                  </a:moveTo>
                  <a:cubicBezTo>
                    <a:pt x="165" y="499"/>
                    <a:pt x="160" y="495"/>
                    <a:pt x="155" y="491"/>
                  </a:cubicBezTo>
                  <a:cubicBezTo>
                    <a:pt x="155" y="490"/>
                    <a:pt x="155" y="490"/>
                    <a:pt x="155" y="489"/>
                  </a:cubicBezTo>
                  <a:cubicBezTo>
                    <a:pt x="154" y="489"/>
                    <a:pt x="154" y="490"/>
                    <a:pt x="153" y="490"/>
                  </a:cubicBezTo>
                  <a:cubicBezTo>
                    <a:pt x="149" y="483"/>
                    <a:pt x="141" y="479"/>
                    <a:pt x="134" y="474"/>
                  </a:cubicBezTo>
                  <a:cubicBezTo>
                    <a:pt x="144" y="486"/>
                    <a:pt x="159" y="496"/>
                    <a:pt x="171" y="504"/>
                  </a:cubicBezTo>
                  <a:close/>
                  <a:moveTo>
                    <a:pt x="204" y="501"/>
                  </a:moveTo>
                  <a:cubicBezTo>
                    <a:pt x="204" y="498"/>
                    <a:pt x="201" y="498"/>
                    <a:pt x="200" y="496"/>
                  </a:cubicBezTo>
                  <a:cubicBezTo>
                    <a:pt x="200" y="499"/>
                    <a:pt x="202" y="500"/>
                    <a:pt x="204" y="501"/>
                  </a:cubicBezTo>
                  <a:close/>
                  <a:moveTo>
                    <a:pt x="190" y="511"/>
                  </a:moveTo>
                  <a:cubicBezTo>
                    <a:pt x="186" y="508"/>
                    <a:pt x="183" y="505"/>
                    <a:pt x="177" y="503"/>
                  </a:cubicBezTo>
                  <a:cubicBezTo>
                    <a:pt x="175" y="503"/>
                    <a:pt x="172" y="498"/>
                    <a:pt x="172" y="500"/>
                  </a:cubicBezTo>
                  <a:cubicBezTo>
                    <a:pt x="177" y="504"/>
                    <a:pt x="183" y="511"/>
                    <a:pt x="190" y="511"/>
                  </a:cubicBezTo>
                  <a:close/>
                  <a:moveTo>
                    <a:pt x="233" y="539"/>
                  </a:moveTo>
                  <a:cubicBezTo>
                    <a:pt x="233" y="539"/>
                    <a:pt x="233" y="539"/>
                    <a:pt x="233" y="539"/>
                  </a:cubicBezTo>
                  <a:moveTo>
                    <a:pt x="250" y="554"/>
                  </a:moveTo>
                  <a:cubicBezTo>
                    <a:pt x="248" y="554"/>
                    <a:pt x="248" y="552"/>
                    <a:pt x="247" y="551"/>
                  </a:cubicBezTo>
                  <a:cubicBezTo>
                    <a:pt x="245" y="552"/>
                    <a:pt x="246" y="552"/>
                    <a:pt x="244" y="551"/>
                  </a:cubicBezTo>
                  <a:cubicBezTo>
                    <a:pt x="245" y="553"/>
                    <a:pt x="248" y="557"/>
                    <a:pt x="250" y="55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5" name="Freeform 18">
              <a:extLst>
                <a:ext uri="{FF2B5EF4-FFF2-40B4-BE49-F238E27FC236}">
                  <a16:creationId xmlns:a16="http://schemas.microsoft.com/office/drawing/2014/main" xmlns="" id="{6CAD0EB8-05E7-4476-A0FD-C0DB48F0C1E8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1396219" y="1904734"/>
              <a:ext cx="473319" cy="683779"/>
            </a:xfrm>
            <a:custGeom>
              <a:avLst/>
              <a:gdLst>
                <a:gd name="T0" fmla="*/ 157 w 657"/>
                <a:gd name="T1" fmla="*/ 35 h 559"/>
                <a:gd name="T2" fmla="*/ 325 w 657"/>
                <a:gd name="T3" fmla="*/ 33 h 559"/>
                <a:gd name="T4" fmla="*/ 488 w 657"/>
                <a:gd name="T5" fmla="*/ 54 h 559"/>
                <a:gd name="T6" fmla="*/ 596 w 657"/>
                <a:gd name="T7" fmla="*/ 107 h 559"/>
                <a:gd name="T8" fmla="*/ 264 w 657"/>
                <a:gd name="T9" fmla="*/ 83 h 559"/>
                <a:gd name="T10" fmla="*/ 349 w 657"/>
                <a:gd name="T11" fmla="*/ 94 h 559"/>
                <a:gd name="T12" fmla="*/ 117 w 657"/>
                <a:gd name="T13" fmla="*/ 104 h 559"/>
                <a:gd name="T14" fmla="*/ 614 w 657"/>
                <a:gd name="T15" fmla="*/ 144 h 559"/>
                <a:gd name="T16" fmla="*/ 279 w 657"/>
                <a:gd name="T17" fmla="*/ 119 h 559"/>
                <a:gd name="T18" fmla="*/ 459 w 657"/>
                <a:gd name="T19" fmla="*/ 138 h 559"/>
                <a:gd name="T20" fmla="*/ 55 w 657"/>
                <a:gd name="T21" fmla="*/ 135 h 559"/>
                <a:gd name="T22" fmla="*/ 93 w 657"/>
                <a:gd name="T23" fmla="*/ 138 h 559"/>
                <a:gd name="T24" fmla="*/ 75 w 657"/>
                <a:gd name="T25" fmla="*/ 142 h 559"/>
                <a:gd name="T26" fmla="*/ 134 w 657"/>
                <a:gd name="T27" fmla="*/ 147 h 559"/>
                <a:gd name="T28" fmla="*/ 206 w 657"/>
                <a:gd name="T29" fmla="*/ 155 h 559"/>
                <a:gd name="T30" fmla="*/ 87 w 657"/>
                <a:gd name="T31" fmla="*/ 164 h 559"/>
                <a:gd name="T32" fmla="*/ 104 w 657"/>
                <a:gd name="T33" fmla="*/ 169 h 559"/>
                <a:gd name="T34" fmla="*/ 549 w 657"/>
                <a:gd name="T35" fmla="*/ 184 h 559"/>
                <a:gd name="T36" fmla="*/ 161 w 657"/>
                <a:gd name="T37" fmla="*/ 175 h 559"/>
                <a:gd name="T38" fmla="*/ 533 w 657"/>
                <a:gd name="T39" fmla="*/ 178 h 559"/>
                <a:gd name="T40" fmla="*/ 51 w 657"/>
                <a:gd name="T41" fmla="*/ 186 h 559"/>
                <a:gd name="T42" fmla="*/ 110 w 657"/>
                <a:gd name="T43" fmla="*/ 191 h 559"/>
                <a:gd name="T44" fmla="*/ 333 w 657"/>
                <a:gd name="T45" fmla="*/ 192 h 559"/>
                <a:gd name="T46" fmla="*/ 626 w 657"/>
                <a:gd name="T47" fmla="*/ 204 h 559"/>
                <a:gd name="T48" fmla="*/ 273 w 657"/>
                <a:gd name="T49" fmla="*/ 204 h 559"/>
                <a:gd name="T50" fmla="*/ 566 w 657"/>
                <a:gd name="T51" fmla="*/ 212 h 559"/>
                <a:gd name="T52" fmla="*/ 145 w 657"/>
                <a:gd name="T53" fmla="*/ 215 h 559"/>
                <a:gd name="T54" fmla="*/ 292 w 657"/>
                <a:gd name="T55" fmla="*/ 216 h 559"/>
                <a:gd name="T56" fmla="*/ 573 w 657"/>
                <a:gd name="T57" fmla="*/ 226 h 559"/>
                <a:gd name="T58" fmla="*/ 329 w 657"/>
                <a:gd name="T59" fmla="*/ 234 h 559"/>
                <a:gd name="T60" fmla="*/ 131 w 657"/>
                <a:gd name="T61" fmla="*/ 231 h 559"/>
                <a:gd name="T62" fmla="*/ 507 w 657"/>
                <a:gd name="T63" fmla="*/ 240 h 559"/>
                <a:gd name="T64" fmla="*/ 600 w 657"/>
                <a:gd name="T65" fmla="*/ 268 h 559"/>
                <a:gd name="T66" fmla="*/ 540 w 657"/>
                <a:gd name="T67" fmla="*/ 249 h 559"/>
                <a:gd name="T68" fmla="*/ 509 w 657"/>
                <a:gd name="T69" fmla="*/ 260 h 559"/>
                <a:gd name="T70" fmla="*/ 406 w 657"/>
                <a:gd name="T71" fmla="*/ 257 h 559"/>
                <a:gd name="T72" fmla="*/ 372 w 657"/>
                <a:gd name="T73" fmla="*/ 260 h 559"/>
                <a:gd name="T74" fmla="*/ 246 w 657"/>
                <a:gd name="T75" fmla="*/ 270 h 559"/>
                <a:gd name="T76" fmla="*/ 152 w 657"/>
                <a:gd name="T77" fmla="*/ 274 h 559"/>
                <a:gd name="T78" fmla="*/ 507 w 657"/>
                <a:gd name="T79" fmla="*/ 280 h 559"/>
                <a:gd name="T80" fmla="*/ 189 w 657"/>
                <a:gd name="T81" fmla="*/ 283 h 559"/>
                <a:gd name="T82" fmla="*/ 314 w 657"/>
                <a:gd name="T83" fmla="*/ 285 h 559"/>
                <a:gd name="T84" fmla="*/ 504 w 657"/>
                <a:gd name="T85" fmla="*/ 289 h 559"/>
                <a:gd name="T86" fmla="*/ 479 w 657"/>
                <a:gd name="T87" fmla="*/ 294 h 559"/>
                <a:gd name="T88" fmla="*/ 483 w 657"/>
                <a:gd name="T89" fmla="*/ 300 h 559"/>
                <a:gd name="T90" fmla="*/ 485 w 657"/>
                <a:gd name="T91" fmla="*/ 312 h 559"/>
                <a:gd name="T92" fmla="*/ 409 w 657"/>
                <a:gd name="T93" fmla="*/ 314 h 559"/>
                <a:gd name="T94" fmla="*/ 269 w 657"/>
                <a:gd name="T95" fmla="*/ 318 h 559"/>
                <a:gd name="T96" fmla="*/ 460 w 657"/>
                <a:gd name="T97" fmla="*/ 323 h 559"/>
                <a:gd name="T98" fmla="*/ 387 w 657"/>
                <a:gd name="T99" fmla="*/ 334 h 559"/>
                <a:gd name="T100" fmla="*/ 67 w 657"/>
                <a:gd name="T101" fmla="*/ 334 h 559"/>
                <a:gd name="T102" fmla="*/ 50 w 657"/>
                <a:gd name="T103" fmla="*/ 338 h 559"/>
                <a:gd name="T104" fmla="*/ 410 w 657"/>
                <a:gd name="T105" fmla="*/ 351 h 559"/>
                <a:gd name="T106" fmla="*/ 157 w 657"/>
                <a:gd name="T107" fmla="*/ 363 h 559"/>
                <a:gd name="T108" fmla="*/ 315 w 657"/>
                <a:gd name="T109" fmla="*/ 358 h 559"/>
                <a:gd name="T110" fmla="*/ 321 w 657"/>
                <a:gd name="T111" fmla="*/ 364 h 559"/>
                <a:gd name="T112" fmla="*/ 232 w 657"/>
                <a:gd name="T113" fmla="*/ 367 h 559"/>
                <a:gd name="T114" fmla="*/ 101 w 657"/>
                <a:gd name="T115" fmla="*/ 391 h 559"/>
                <a:gd name="T116" fmla="*/ 402 w 657"/>
                <a:gd name="T117" fmla="*/ 382 h 559"/>
                <a:gd name="T118" fmla="*/ 72 w 657"/>
                <a:gd name="T119" fmla="*/ 403 h 559"/>
                <a:gd name="T120" fmla="*/ 157 w 657"/>
                <a:gd name="T121" fmla="*/ 399 h 559"/>
                <a:gd name="T122" fmla="*/ 392 w 657"/>
                <a:gd name="T123" fmla="*/ 416 h 559"/>
                <a:gd name="T124" fmla="*/ 115 w 657"/>
                <a:gd name="T125" fmla="*/ 440 h 559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657"/>
                <a:gd name="T190" fmla="*/ 0 h 559"/>
                <a:gd name="T191" fmla="*/ 657 w 657"/>
                <a:gd name="T192" fmla="*/ 559 h 559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657" h="559">
                  <a:moveTo>
                    <a:pt x="185" y="393"/>
                  </a:moveTo>
                  <a:cubicBezTo>
                    <a:pt x="192" y="400"/>
                    <a:pt x="207" y="406"/>
                    <a:pt x="216" y="414"/>
                  </a:cubicBezTo>
                  <a:cubicBezTo>
                    <a:pt x="214" y="422"/>
                    <a:pt x="205" y="412"/>
                    <a:pt x="200" y="411"/>
                  </a:cubicBezTo>
                  <a:cubicBezTo>
                    <a:pt x="199" y="412"/>
                    <a:pt x="200" y="414"/>
                    <a:pt x="199" y="414"/>
                  </a:cubicBezTo>
                  <a:cubicBezTo>
                    <a:pt x="190" y="412"/>
                    <a:pt x="187" y="402"/>
                    <a:pt x="179" y="401"/>
                  </a:cubicBezTo>
                  <a:cubicBezTo>
                    <a:pt x="182" y="407"/>
                    <a:pt x="191" y="411"/>
                    <a:pt x="198" y="417"/>
                  </a:cubicBezTo>
                  <a:cubicBezTo>
                    <a:pt x="203" y="421"/>
                    <a:pt x="211" y="427"/>
                    <a:pt x="209" y="433"/>
                  </a:cubicBezTo>
                  <a:cubicBezTo>
                    <a:pt x="201" y="432"/>
                    <a:pt x="193" y="425"/>
                    <a:pt x="185" y="421"/>
                  </a:cubicBezTo>
                  <a:cubicBezTo>
                    <a:pt x="186" y="426"/>
                    <a:pt x="195" y="430"/>
                    <a:pt x="198" y="435"/>
                  </a:cubicBezTo>
                  <a:cubicBezTo>
                    <a:pt x="202" y="438"/>
                    <a:pt x="212" y="442"/>
                    <a:pt x="209" y="449"/>
                  </a:cubicBezTo>
                  <a:cubicBezTo>
                    <a:pt x="199" y="446"/>
                    <a:pt x="188" y="438"/>
                    <a:pt x="177" y="434"/>
                  </a:cubicBezTo>
                  <a:cubicBezTo>
                    <a:pt x="186" y="441"/>
                    <a:pt x="193" y="449"/>
                    <a:pt x="202" y="455"/>
                  </a:cubicBezTo>
                  <a:cubicBezTo>
                    <a:pt x="203" y="464"/>
                    <a:pt x="214" y="465"/>
                    <a:pt x="214" y="474"/>
                  </a:cubicBezTo>
                  <a:cubicBezTo>
                    <a:pt x="213" y="474"/>
                    <a:pt x="213" y="475"/>
                    <a:pt x="213" y="475"/>
                  </a:cubicBezTo>
                  <a:cubicBezTo>
                    <a:pt x="206" y="472"/>
                    <a:pt x="202" y="464"/>
                    <a:pt x="194" y="464"/>
                  </a:cubicBezTo>
                  <a:cubicBezTo>
                    <a:pt x="201" y="475"/>
                    <a:pt x="215" y="482"/>
                    <a:pt x="217" y="496"/>
                  </a:cubicBezTo>
                  <a:cubicBezTo>
                    <a:pt x="213" y="497"/>
                    <a:pt x="209" y="492"/>
                    <a:pt x="206" y="490"/>
                  </a:cubicBezTo>
                  <a:cubicBezTo>
                    <a:pt x="202" y="487"/>
                    <a:pt x="199" y="484"/>
                    <a:pt x="195" y="482"/>
                  </a:cubicBezTo>
                  <a:cubicBezTo>
                    <a:pt x="197" y="485"/>
                    <a:pt x="203" y="489"/>
                    <a:pt x="207" y="493"/>
                  </a:cubicBezTo>
                  <a:cubicBezTo>
                    <a:pt x="207" y="495"/>
                    <a:pt x="206" y="495"/>
                    <a:pt x="206" y="496"/>
                  </a:cubicBezTo>
                  <a:cubicBezTo>
                    <a:pt x="214" y="502"/>
                    <a:pt x="220" y="510"/>
                    <a:pt x="227" y="517"/>
                  </a:cubicBezTo>
                  <a:cubicBezTo>
                    <a:pt x="227" y="519"/>
                    <a:pt x="225" y="519"/>
                    <a:pt x="225" y="521"/>
                  </a:cubicBezTo>
                  <a:cubicBezTo>
                    <a:pt x="230" y="527"/>
                    <a:pt x="237" y="530"/>
                    <a:pt x="240" y="537"/>
                  </a:cubicBezTo>
                  <a:cubicBezTo>
                    <a:pt x="239" y="539"/>
                    <a:pt x="236" y="539"/>
                    <a:pt x="234" y="540"/>
                  </a:cubicBezTo>
                  <a:cubicBezTo>
                    <a:pt x="241" y="542"/>
                    <a:pt x="249" y="542"/>
                    <a:pt x="253" y="547"/>
                  </a:cubicBezTo>
                  <a:cubicBezTo>
                    <a:pt x="253" y="551"/>
                    <a:pt x="249" y="552"/>
                    <a:pt x="251" y="556"/>
                  </a:cubicBezTo>
                  <a:cubicBezTo>
                    <a:pt x="241" y="559"/>
                    <a:pt x="234" y="550"/>
                    <a:pt x="227" y="546"/>
                  </a:cubicBezTo>
                  <a:cubicBezTo>
                    <a:pt x="223" y="547"/>
                    <a:pt x="221" y="545"/>
                    <a:pt x="220" y="543"/>
                  </a:cubicBezTo>
                  <a:cubicBezTo>
                    <a:pt x="215" y="542"/>
                    <a:pt x="208" y="543"/>
                    <a:pt x="206" y="538"/>
                  </a:cubicBezTo>
                  <a:cubicBezTo>
                    <a:pt x="206" y="536"/>
                    <a:pt x="206" y="535"/>
                    <a:pt x="208" y="536"/>
                  </a:cubicBezTo>
                  <a:cubicBezTo>
                    <a:pt x="204" y="531"/>
                    <a:pt x="194" y="530"/>
                    <a:pt x="192" y="523"/>
                  </a:cubicBezTo>
                  <a:cubicBezTo>
                    <a:pt x="190" y="521"/>
                    <a:pt x="191" y="524"/>
                    <a:pt x="188" y="523"/>
                  </a:cubicBezTo>
                  <a:cubicBezTo>
                    <a:pt x="170" y="507"/>
                    <a:pt x="149" y="493"/>
                    <a:pt x="129" y="477"/>
                  </a:cubicBezTo>
                  <a:cubicBezTo>
                    <a:pt x="133" y="485"/>
                    <a:pt x="143" y="490"/>
                    <a:pt x="148" y="498"/>
                  </a:cubicBezTo>
                  <a:cubicBezTo>
                    <a:pt x="139" y="495"/>
                    <a:pt x="130" y="486"/>
                    <a:pt x="124" y="478"/>
                  </a:cubicBezTo>
                  <a:cubicBezTo>
                    <a:pt x="118" y="473"/>
                    <a:pt x="112" y="466"/>
                    <a:pt x="104" y="462"/>
                  </a:cubicBezTo>
                  <a:cubicBezTo>
                    <a:pt x="103" y="458"/>
                    <a:pt x="103" y="459"/>
                    <a:pt x="100" y="458"/>
                  </a:cubicBezTo>
                  <a:cubicBezTo>
                    <a:pt x="99" y="454"/>
                    <a:pt x="92" y="452"/>
                    <a:pt x="92" y="448"/>
                  </a:cubicBezTo>
                  <a:cubicBezTo>
                    <a:pt x="92" y="451"/>
                    <a:pt x="86" y="444"/>
                    <a:pt x="87" y="442"/>
                  </a:cubicBezTo>
                  <a:cubicBezTo>
                    <a:pt x="72" y="431"/>
                    <a:pt x="61" y="416"/>
                    <a:pt x="49" y="402"/>
                  </a:cubicBezTo>
                  <a:cubicBezTo>
                    <a:pt x="44" y="395"/>
                    <a:pt x="35" y="389"/>
                    <a:pt x="36" y="379"/>
                  </a:cubicBezTo>
                  <a:cubicBezTo>
                    <a:pt x="41" y="380"/>
                    <a:pt x="44" y="383"/>
                    <a:pt x="48" y="385"/>
                  </a:cubicBezTo>
                  <a:cubicBezTo>
                    <a:pt x="47" y="381"/>
                    <a:pt x="40" y="382"/>
                    <a:pt x="41" y="376"/>
                  </a:cubicBezTo>
                  <a:cubicBezTo>
                    <a:pt x="40" y="374"/>
                    <a:pt x="43" y="374"/>
                    <a:pt x="44" y="374"/>
                  </a:cubicBezTo>
                  <a:cubicBezTo>
                    <a:pt x="41" y="358"/>
                    <a:pt x="26" y="352"/>
                    <a:pt x="23" y="335"/>
                  </a:cubicBezTo>
                  <a:cubicBezTo>
                    <a:pt x="22" y="333"/>
                    <a:pt x="20" y="333"/>
                    <a:pt x="19" y="331"/>
                  </a:cubicBezTo>
                  <a:cubicBezTo>
                    <a:pt x="22" y="324"/>
                    <a:pt x="16" y="317"/>
                    <a:pt x="16" y="310"/>
                  </a:cubicBezTo>
                  <a:cubicBezTo>
                    <a:pt x="14" y="307"/>
                    <a:pt x="10" y="306"/>
                    <a:pt x="10" y="301"/>
                  </a:cubicBezTo>
                  <a:cubicBezTo>
                    <a:pt x="10" y="299"/>
                    <a:pt x="12" y="299"/>
                    <a:pt x="14" y="299"/>
                  </a:cubicBezTo>
                  <a:cubicBezTo>
                    <a:pt x="17" y="285"/>
                    <a:pt x="0" y="285"/>
                    <a:pt x="3" y="275"/>
                  </a:cubicBezTo>
                  <a:cubicBezTo>
                    <a:pt x="6" y="275"/>
                    <a:pt x="8" y="276"/>
                    <a:pt x="10" y="276"/>
                  </a:cubicBezTo>
                  <a:cubicBezTo>
                    <a:pt x="11" y="272"/>
                    <a:pt x="12" y="266"/>
                    <a:pt x="10" y="263"/>
                  </a:cubicBezTo>
                  <a:cubicBezTo>
                    <a:pt x="9" y="258"/>
                    <a:pt x="1" y="257"/>
                    <a:pt x="2" y="251"/>
                  </a:cubicBezTo>
                  <a:cubicBezTo>
                    <a:pt x="5" y="250"/>
                    <a:pt x="6" y="250"/>
                    <a:pt x="10" y="251"/>
                  </a:cubicBezTo>
                  <a:cubicBezTo>
                    <a:pt x="10" y="249"/>
                    <a:pt x="11" y="244"/>
                    <a:pt x="10" y="242"/>
                  </a:cubicBezTo>
                  <a:cubicBezTo>
                    <a:pt x="9" y="239"/>
                    <a:pt x="5" y="239"/>
                    <a:pt x="5" y="234"/>
                  </a:cubicBezTo>
                  <a:cubicBezTo>
                    <a:pt x="7" y="232"/>
                    <a:pt x="9" y="231"/>
                    <a:pt x="13" y="232"/>
                  </a:cubicBezTo>
                  <a:cubicBezTo>
                    <a:pt x="14" y="219"/>
                    <a:pt x="15" y="206"/>
                    <a:pt x="19" y="195"/>
                  </a:cubicBezTo>
                  <a:cubicBezTo>
                    <a:pt x="17" y="193"/>
                    <a:pt x="15" y="192"/>
                    <a:pt x="14" y="189"/>
                  </a:cubicBezTo>
                  <a:cubicBezTo>
                    <a:pt x="15" y="187"/>
                    <a:pt x="17" y="185"/>
                    <a:pt x="21" y="186"/>
                  </a:cubicBezTo>
                  <a:cubicBezTo>
                    <a:pt x="24" y="173"/>
                    <a:pt x="27" y="162"/>
                    <a:pt x="28" y="150"/>
                  </a:cubicBezTo>
                  <a:cubicBezTo>
                    <a:pt x="32" y="143"/>
                    <a:pt x="32" y="136"/>
                    <a:pt x="36" y="130"/>
                  </a:cubicBezTo>
                  <a:cubicBezTo>
                    <a:pt x="39" y="126"/>
                    <a:pt x="43" y="123"/>
                    <a:pt x="45" y="119"/>
                  </a:cubicBezTo>
                  <a:cubicBezTo>
                    <a:pt x="52" y="110"/>
                    <a:pt x="54" y="103"/>
                    <a:pt x="63" y="97"/>
                  </a:cubicBezTo>
                  <a:cubicBezTo>
                    <a:pt x="62" y="95"/>
                    <a:pt x="59" y="94"/>
                    <a:pt x="59" y="90"/>
                  </a:cubicBezTo>
                  <a:cubicBezTo>
                    <a:pt x="62" y="88"/>
                    <a:pt x="68" y="88"/>
                    <a:pt x="71" y="90"/>
                  </a:cubicBezTo>
                  <a:cubicBezTo>
                    <a:pt x="77" y="86"/>
                    <a:pt x="83" y="83"/>
                    <a:pt x="90" y="80"/>
                  </a:cubicBezTo>
                  <a:cubicBezTo>
                    <a:pt x="96" y="78"/>
                    <a:pt x="100" y="74"/>
                    <a:pt x="105" y="69"/>
                  </a:cubicBezTo>
                  <a:cubicBezTo>
                    <a:pt x="112" y="63"/>
                    <a:pt x="120" y="58"/>
                    <a:pt x="129" y="52"/>
                  </a:cubicBezTo>
                  <a:cubicBezTo>
                    <a:pt x="136" y="47"/>
                    <a:pt x="143" y="44"/>
                    <a:pt x="151" y="38"/>
                  </a:cubicBezTo>
                  <a:cubicBezTo>
                    <a:pt x="153" y="39"/>
                    <a:pt x="153" y="37"/>
                    <a:pt x="155" y="38"/>
                  </a:cubicBezTo>
                  <a:cubicBezTo>
                    <a:pt x="156" y="37"/>
                    <a:pt x="157" y="37"/>
                    <a:pt x="157" y="35"/>
                  </a:cubicBezTo>
                  <a:cubicBezTo>
                    <a:pt x="165" y="35"/>
                    <a:pt x="172" y="28"/>
                    <a:pt x="182" y="27"/>
                  </a:cubicBezTo>
                  <a:cubicBezTo>
                    <a:pt x="200" y="19"/>
                    <a:pt x="222" y="16"/>
                    <a:pt x="242" y="11"/>
                  </a:cubicBezTo>
                  <a:cubicBezTo>
                    <a:pt x="338" y="0"/>
                    <a:pt x="445" y="8"/>
                    <a:pt x="518" y="46"/>
                  </a:cubicBezTo>
                  <a:cubicBezTo>
                    <a:pt x="541" y="54"/>
                    <a:pt x="557" y="67"/>
                    <a:pt x="574" y="80"/>
                  </a:cubicBezTo>
                  <a:cubicBezTo>
                    <a:pt x="585" y="89"/>
                    <a:pt x="594" y="96"/>
                    <a:pt x="601" y="106"/>
                  </a:cubicBezTo>
                  <a:cubicBezTo>
                    <a:pt x="604" y="110"/>
                    <a:pt x="605" y="115"/>
                    <a:pt x="609" y="119"/>
                  </a:cubicBezTo>
                  <a:cubicBezTo>
                    <a:pt x="615" y="126"/>
                    <a:pt x="623" y="131"/>
                    <a:pt x="629" y="139"/>
                  </a:cubicBezTo>
                  <a:cubicBezTo>
                    <a:pt x="634" y="146"/>
                    <a:pt x="638" y="153"/>
                    <a:pt x="643" y="161"/>
                  </a:cubicBezTo>
                  <a:cubicBezTo>
                    <a:pt x="656" y="184"/>
                    <a:pt x="657" y="213"/>
                    <a:pt x="648" y="238"/>
                  </a:cubicBezTo>
                  <a:cubicBezTo>
                    <a:pt x="646" y="238"/>
                    <a:pt x="648" y="241"/>
                    <a:pt x="645" y="241"/>
                  </a:cubicBezTo>
                  <a:cubicBezTo>
                    <a:pt x="645" y="243"/>
                    <a:pt x="644" y="245"/>
                    <a:pt x="644" y="247"/>
                  </a:cubicBezTo>
                  <a:cubicBezTo>
                    <a:pt x="644" y="249"/>
                    <a:pt x="643" y="248"/>
                    <a:pt x="642" y="248"/>
                  </a:cubicBezTo>
                  <a:cubicBezTo>
                    <a:pt x="644" y="255"/>
                    <a:pt x="639" y="265"/>
                    <a:pt x="638" y="274"/>
                  </a:cubicBezTo>
                  <a:cubicBezTo>
                    <a:pt x="637" y="273"/>
                    <a:pt x="637" y="271"/>
                    <a:pt x="636" y="271"/>
                  </a:cubicBezTo>
                  <a:cubicBezTo>
                    <a:pt x="634" y="273"/>
                    <a:pt x="638" y="273"/>
                    <a:pt x="637" y="275"/>
                  </a:cubicBezTo>
                  <a:cubicBezTo>
                    <a:pt x="631" y="294"/>
                    <a:pt x="623" y="311"/>
                    <a:pt x="614" y="327"/>
                  </a:cubicBezTo>
                  <a:cubicBezTo>
                    <a:pt x="613" y="327"/>
                    <a:pt x="611" y="327"/>
                    <a:pt x="611" y="326"/>
                  </a:cubicBezTo>
                  <a:cubicBezTo>
                    <a:pt x="598" y="339"/>
                    <a:pt x="587" y="359"/>
                    <a:pt x="572" y="371"/>
                  </a:cubicBezTo>
                  <a:cubicBezTo>
                    <a:pt x="556" y="385"/>
                    <a:pt x="539" y="396"/>
                    <a:pt x="521" y="409"/>
                  </a:cubicBezTo>
                  <a:cubicBezTo>
                    <a:pt x="511" y="411"/>
                    <a:pt x="502" y="419"/>
                    <a:pt x="490" y="415"/>
                  </a:cubicBezTo>
                  <a:cubicBezTo>
                    <a:pt x="463" y="424"/>
                    <a:pt x="433" y="423"/>
                    <a:pt x="402" y="423"/>
                  </a:cubicBezTo>
                  <a:cubicBezTo>
                    <a:pt x="388" y="423"/>
                    <a:pt x="374" y="427"/>
                    <a:pt x="360" y="427"/>
                  </a:cubicBezTo>
                  <a:cubicBezTo>
                    <a:pt x="334" y="428"/>
                    <a:pt x="311" y="423"/>
                    <a:pt x="289" y="418"/>
                  </a:cubicBezTo>
                  <a:cubicBezTo>
                    <a:pt x="286" y="422"/>
                    <a:pt x="285" y="427"/>
                    <a:pt x="281" y="429"/>
                  </a:cubicBezTo>
                  <a:cubicBezTo>
                    <a:pt x="275" y="428"/>
                    <a:pt x="279" y="422"/>
                    <a:pt x="281" y="419"/>
                  </a:cubicBezTo>
                  <a:cubicBezTo>
                    <a:pt x="265" y="414"/>
                    <a:pt x="248" y="414"/>
                    <a:pt x="230" y="409"/>
                  </a:cubicBezTo>
                  <a:cubicBezTo>
                    <a:pt x="230" y="412"/>
                    <a:pt x="237" y="413"/>
                    <a:pt x="237" y="418"/>
                  </a:cubicBezTo>
                  <a:cubicBezTo>
                    <a:pt x="232" y="421"/>
                    <a:pt x="228" y="416"/>
                    <a:pt x="224" y="413"/>
                  </a:cubicBezTo>
                  <a:cubicBezTo>
                    <a:pt x="216" y="409"/>
                    <a:pt x="208" y="404"/>
                    <a:pt x="199" y="399"/>
                  </a:cubicBezTo>
                  <a:cubicBezTo>
                    <a:pt x="195" y="397"/>
                    <a:pt x="190" y="395"/>
                    <a:pt x="185" y="393"/>
                  </a:cubicBezTo>
                  <a:close/>
                  <a:moveTo>
                    <a:pt x="481" y="34"/>
                  </a:moveTo>
                  <a:cubicBezTo>
                    <a:pt x="446" y="23"/>
                    <a:pt x="408" y="15"/>
                    <a:pt x="368" y="12"/>
                  </a:cubicBezTo>
                  <a:cubicBezTo>
                    <a:pt x="307" y="8"/>
                    <a:pt x="244" y="10"/>
                    <a:pt x="191" y="27"/>
                  </a:cubicBezTo>
                  <a:cubicBezTo>
                    <a:pt x="164" y="37"/>
                    <a:pt x="137" y="49"/>
                    <a:pt x="117" y="65"/>
                  </a:cubicBezTo>
                  <a:cubicBezTo>
                    <a:pt x="115" y="66"/>
                    <a:pt x="111" y="67"/>
                    <a:pt x="112" y="70"/>
                  </a:cubicBezTo>
                  <a:cubicBezTo>
                    <a:pt x="113" y="70"/>
                    <a:pt x="117" y="70"/>
                    <a:pt x="119" y="71"/>
                  </a:cubicBezTo>
                  <a:cubicBezTo>
                    <a:pt x="125" y="65"/>
                    <a:pt x="135" y="63"/>
                    <a:pt x="143" y="59"/>
                  </a:cubicBezTo>
                  <a:cubicBezTo>
                    <a:pt x="159" y="32"/>
                    <a:pt x="203" y="32"/>
                    <a:pt x="237" y="32"/>
                  </a:cubicBezTo>
                  <a:cubicBezTo>
                    <a:pt x="247" y="32"/>
                    <a:pt x="261" y="29"/>
                    <a:pt x="272" y="29"/>
                  </a:cubicBezTo>
                  <a:cubicBezTo>
                    <a:pt x="272" y="26"/>
                    <a:pt x="267" y="26"/>
                    <a:pt x="269" y="21"/>
                  </a:cubicBezTo>
                  <a:cubicBezTo>
                    <a:pt x="270" y="15"/>
                    <a:pt x="282" y="19"/>
                    <a:pt x="287" y="21"/>
                  </a:cubicBezTo>
                  <a:cubicBezTo>
                    <a:pt x="295" y="23"/>
                    <a:pt x="300" y="26"/>
                    <a:pt x="307" y="28"/>
                  </a:cubicBezTo>
                  <a:cubicBezTo>
                    <a:pt x="313" y="29"/>
                    <a:pt x="327" y="26"/>
                    <a:pt x="334" y="28"/>
                  </a:cubicBezTo>
                  <a:cubicBezTo>
                    <a:pt x="330" y="24"/>
                    <a:pt x="324" y="20"/>
                    <a:pt x="324" y="14"/>
                  </a:cubicBezTo>
                  <a:cubicBezTo>
                    <a:pt x="334" y="7"/>
                    <a:pt x="349" y="19"/>
                    <a:pt x="360" y="23"/>
                  </a:cubicBezTo>
                  <a:cubicBezTo>
                    <a:pt x="366" y="26"/>
                    <a:pt x="371" y="27"/>
                    <a:pt x="375" y="28"/>
                  </a:cubicBezTo>
                  <a:cubicBezTo>
                    <a:pt x="372" y="25"/>
                    <a:pt x="367" y="24"/>
                    <a:pt x="367" y="17"/>
                  </a:cubicBezTo>
                  <a:cubicBezTo>
                    <a:pt x="373" y="13"/>
                    <a:pt x="377" y="17"/>
                    <a:pt x="383" y="20"/>
                  </a:cubicBezTo>
                  <a:cubicBezTo>
                    <a:pt x="392" y="24"/>
                    <a:pt x="407" y="27"/>
                    <a:pt x="413" y="33"/>
                  </a:cubicBezTo>
                  <a:cubicBezTo>
                    <a:pt x="418" y="33"/>
                    <a:pt x="420" y="34"/>
                    <a:pt x="425" y="34"/>
                  </a:cubicBezTo>
                  <a:cubicBezTo>
                    <a:pt x="424" y="32"/>
                    <a:pt x="423" y="29"/>
                    <a:pt x="422" y="27"/>
                  </a:cubicBezTo>
                  <a:cubicBezTo>
                    <a:pt x="424" y="25"/>
                    <a:pt x="426" y="25"/>
                    <a:pt x="428" y="23"/>
                  </a:cubicBezTo>
                  <a:cubicBezTo>
                    <a:pt x="453" y="30"/>
                    <a:pt x="471" y="45"/>
                    <a:pt x="493" y="50"/>
                  </a:cubicBezTo>
                  <a:cubicBezTo>
                    <a:pt x="493" y="47"/>
                    <a:pt x="491" y="47"/>
                    <a:pt x="492" y="44"/>
                  </a:cubicBezTo>
                  <a:cubicBezTo>
                    <a:pt x="492" y="42"/>
                    <a:pt x="495" y="42"/>
                    <a:pt x="496" y="40"/>
                  </a:cubicBezTo>
                  <a:cubicBezTo>
                    <a:pt x="490" y="38"/>
                    <a:pt x="485" y="37"/>
                    <a:pt x="481" y="34"/>
                  </a:cubicBezTo>
                  <a:close/>
                  <a:moveTo>
                    <a:pt x="330" y="18"/>
                  </a:moveTo>
                  <a:cubicBezTo>
                    <a:pt x="333" y="21"/>
                    <a:pt x="335" y="26"/>
                    <a:pt x="340" y="28"/>
                  </a:cubicBezTo>
                  <a:cubicBezTo>
                    <a:pt x="347" y="31"/>
                    <a:pt x="360" y="26"/>
                    <a:pt x="367" y="29"/>
                  </a:cubicBezTo>
                  <a:cubicBezTo>
                    <a:pt x="357" y="24"/>
                    <a:pt x="344" y="16"/>
                    <a:pt x="330" y="18"/>
                  </a:cubicBezTo>
                  <a:close/>
                  <a:moveTo>
                    <a:pt x="374" y="22"/>
                  </a:moveTo>
                  <a:cubicBezTo>
                    <a:pt x="379" y="28"/>
                    <a:pt x="397" y="37"/>
                    <a:pt x="408" y="32"/>
                  </a:cubicBezTo>
                  <a:cubicBezTo>
                    <a:pt x="398" y="29"/>
                    <a:pt x="387" y="20"/>
                    <a:pt x="374" y="22"/>
                  </a:cubicBezTo>
                  <a:close/>
                  <a:moveTo>
                    <a:pt x="274" y="25"/>
                  </a:moveTo>
                  <a:cubicBezTo>
                    <a:pt x="277" y="30"/>
                    <a:pt x="289" y="29"/>
                    <a:pt x="294" y="25"/>
                  </a:cubicBezTo>
                  <a:cubicBezTo>
                    <a:pt x="288" y="25"/>
                    <a:pt x="277" y="22"/>
                    <a:pt x="274" y="25"/>
                  </a:cubicBezTo>
                  <a:close/>
                  <a:moveTo>
                    <a:pt x="428" y="30"/>
                  </a:moveTo>
                  <a:cubicBezTo>
                    <a:pt x="429" y="35"/>
                    <a:pt x="433" y="34"/>
                    <a:pt x="437" y="35"/>
                  </a:cubicBezTo>
                  <a:cubicBezTo>
                    <a:pt x="448" y="38"/>
                    <a:pt x="462" y="46"/>
                    <a:pt x="471" y="44"/>
                  </a:cubicBezTo>
                  <a:cubicBezTo>
                    <a:pt x="458" y="38"/>
                    <a:pt x="443" y="28"/>
                    <a:pt x="428" y="30"/>
                  </a:cubicBezTo>
                  <a:close/>
                  <a:moveTo>
                    <a:pt x="361" y="47"/>
                  </a:moveTo>
                  <a:cubicBezTo>
                    <a:pt x="350" y="42"/>
                    <a:pt x="343" y="27"/>
                    <a:pt x="325" y="33"/>
                  </a:cubicBezTo>
                  <a:cubicBezTo>
                    <a:pt x="335" y="40"/>
                    <a:pt x="349" y="45"/>
                    <a:pt x="361" y="47"/>
                  </a:cubicBezTo>
                  <a:close/>
                  <a:moveTo>
                    <a:pt x="371" y="48"/>
                  </a:moveTo>
                  <a:cubicBezTo>
                    <a:pt x="373" y="47"/>
                    <a:pt x="375" y="45"/>
                    <a:pt x="379" y="46"/>
                  </a:cubicBezTo>
                  <a:cubicBezTo>
                    <a:pt x="379" y="44"/>
                    <a:pt x="378" y="44"/>
                    <a:pt x="380" y="43"/>
                  </a:cubicBezTo>
                  <a:cubicBezTo>
                    <a:pt x="393" y="40"/>
                    <a:pt x="399" y="56"/>
                    <a:pt x="413" y="55"/>
                  </a:cubicBezTo>
                  <a:cubicBezTo>
                    <a:pt x="411" y="52"/>
                    <a:pt x="403" y="51"/>
                    <a:pt x="405" y="48"/>
                  </a:cubicBezTo>
                  <a:cubicBezTo>
                    <a:pt x="404" y="47"/>
                    <a:pt x="402" y="46"/>
                    <a:pt x="400" y="46"/>
                  </a:cubicBezTo>
                  <a:cubicBezTo>
                    <a:pt x="387" y="33"/>
                    <a:pt x="367" y="35"/>
                    <a:pt x="348" y="32"/>
                  </a:cubicBezTo>
                  <a:cubicBezTo>
                    <a:pt x="354" y="39"/>
                    <a:pt x="363" y="44"/>
                    <a:pt x="371" y="48"/>
                  </a:cubicBezTo>
                  <a:close/>
                  <a:moveTo>
                    <a:pt x="274" y="37"/>
                  </a:moveTo>
                  <a:cubicBezTo>
                    <a:pt x="264" y="36"/>
                    <a:pt x="254" y="35"/>
                    <a:pt x="247" y="35"/>
                  </a:cubicBezTo>
                  <a:cubicBezTo>
                    <a:pt x="215" y="40"/>
                    <a:pt x="178" y="45"/>
                    <a:pt x="150" y="60"/>
                  </a:cubicBezTo>
                  <a:cubicBezTo>
                    <a:pt x="159" y="60"/>
                    <a:pt x="168" y="56"/>
                    <a:pt x="177" y="54"/>
                  </a:cubicBezTo>
                  <a:cubicBezTo>
                    <a:pt x="186" y="51"/>
                    <a:pt x="196" y="48"/>
                    <a:pt x="206" y="47"/>
                  </a:cubicBezTo>
                  <a:cubicBezTo>
                    <a:pt x="224" y="45"/>
                    <a:pt x="242" y="44"/>
                    <a:pt x="258" y="42"/>
                  </a:cubicBezTo>
                  <a:cubicBezTo>
                    <a:pt x="269" y="41"/>
                    <a:pt x="279" y="43"/>
                    <a:pt x="289" y="42"/>
                  </a:cubicBezTo>
                  <a:cubicBezTo>
                    <a:pt x="286" y="37"/>
                    <a:pt x="281" y="38"/>
                    <a:pt x="274" y="37"/>
                  </a:cubicBezTo>
                  <a:close/>
                  <a:moveTo>
                    <a:pt x="316" y="35"/>
                  </a:moveTo>
                  <a:cubicBezTo>
                    <a:pt x="318" y="36"/>
                    <a:pt x="323" y="38"/>
                    <a:pt x="324" y="37"/>
                  </a:cubicBezTo>
                  <a:cubicBezTo>
                    <a:pt x="321" y="37"/>
                    <a:pt x="319" y="33"/>
                    <a:pt x="316" y="35"/>
                  </a:cubicBezTo>
                  <a:close/>
                  <a:moveTo>
                    <a:pt x="152" y="54"/>
                  </a:moveTo>
                  <a:cubicBezTo>
                    <a:pt x="172" y="46"/>
                    <a:pt x="197" y="41"/>
                    <a:pt x="219" y="35"/>
                  </a:cubicBezTo>
                  <a:cubicBezTo>
                    <a:pt x="194" y="36"/>
                    <a:pt x="164" y="37"/>
                    <a:pt x="152" y="54"/>
                  </a:cubicBezTo>
                  <a:close/>
                  <a:moveTo>
                    <a:pt x="437" y="43"/>
                  </a:moveTo>
                  <a:cubicBezTo>
                    <a:pt x="432" y="42"/>
                    <a:pt x="432" y="36"/>
                    <a:pt x="425" y="37"/>
                  </a:cubicBezTo>
                  <a:cubicBezTo>
                    <a:pt x="427" y="40"/>
                    <a:pt x="433" y="44"/>
                    <a:pt x="437" y="43"/>
                  </a:cubicBezTo>
                  <a:close/>
                  <a:moveTo>
                    <a:pt x="307" y="42"/>
                  </a:moveTo>
                  <a:cubicBezTo>
                    <a:pt x="304" y="39"/>
                    <a:pt x="297" y="40"/>
                    <a:pt x="293" y="38"/>
                  </a:cubicBezTo>
                  <a:cubicBezTo>
                    <a:pt x="295" y="45"/>
                    <a:pt x="303" y="41"/>
                    <a:pt x="307" y="42"/>
                  </a:cubicBezTo>
                  <a:close/>
                  <a:moveTo>
                    <a:pt x="408" y="45"/>
                  </a:moveTo>
                  <a:cubicBezTo>
                    <a:pt x="404" y="43"/>
                    <a:pt x="402" y="40"/>
                    <a:pt x="398" y="39"/>
                  </a:cubicBezTo>
                  <a:cubicBezTo>
                    <a:pt x="399" y="42"/>
                    <a:pt x="405" y="44"/>
                    <a:pt x="408" y="45"/>
                  </a:cubicBezTo>
                  <a:close/>
                  <a:moveTo>
                    <a:pt x="442" y="43"/>
                  </a:moveTo>
                  <a:cubicBezTo>
                    <a:pt x="451" y="42"/>
                    <a:pt x="459" y="53"/>
                    <a:pt x="463" y="47"/>
                  </a:cubicBezTo>
                  <a:cubicBezTo>
                    <a:pt x="457" y="44"/>
                    <a:pt x="447" y="41"/>
                    <a:pt x="439" y="39"/>
                  </a:cubicBezTo>
                  <a:cubicBezTo>
                    <a:pt x="438" y="42"/>
                    <a:pt x="442" y="41"/>
                    <a:pt x="442" y="43"/>
                  </a:cubicBezTo>
                  <a:close/>
                  <a:moveTo>
                    <a:pt x="412" y="44"/>
                  </a:moveTo>
                  <a:cubicBezTo>
                    <a:pt x="413" y="45"/>
                    <a:pt x="417" y="47"/>
                    <a:pt x="417" y="44"/>
                  </a:cubicBezTo>
                  <a:cubicBezTo>
                    <a:pt x="416" y="44"/>
                    <a:pt x="412" y="42"/>
                    <a:pt x="412" y="44"/>
                  </a:cubicBezTo>
                  <a:close/>
                  <a:moveTo>
                    <a:pt x="512" y="46"/>
                  </a:moveTo>
                  <a:cubicBezTo>
                    <a:pt x="506" y="44"/>
                    <a:pt x="500" y="44"/>
                    <a:pt x="496" y="46"/>
                  </a:cubicBezTo>
                  <a:cubicBezTo>
                    <a:pt x="496" y="49"/>
                    <a:pt x="498" y="49"/>
                    <a:pt x="498" y="52"/>
                  </a:cubicBezTo>
                  <a:cubicBezTo>
                    <a:pt x="528" y="59"/>
                    <a:pt x="543" y="81"/>
                    <a:pt x="569" y="92"/>
                  </a:cubicBezTo>
                  <a:cubicBezTo>
                    <a:pt x="556" y="75"/>
                    <a:pt x="533" y="55"/>
                    <a:pt x="512" y="46"/>
                  </a:cubicBezTo>
                  <a:close/>
                  <a:moveTo>
                    <a:pt x="266" y="48"/>
                  </a:moveTo>
                  <a:cubicBezTo>
                    <a:pt x="260" y="47"/>
                    <a:pt x="257" y="48"/>
                    <a:pt x="252" y="47"/>
                  </a:cubicBezTo>
                  <a:cubicBezTo>
                    <a:pt x="255" y="50"/>
                    <a:pt x="263" y="51"/>
                    <a:pt x="266" y="48"/>
                  </a:cubicBezTo>
                  <a:close/>
                  <a:moveTo>
                    <a:pt x="238" y="49"/>
                  </a:moveTo>
                  <a:cubicBezTo>
                    <a:pt x="237" y="49"/>
                    <a:pt x="236" y="49"/>
                    <a:pt x="236" y="49"/>
                  </a:cubicBezTo>
                  <a:cubicBezTo>
                    <a:pt x="225" y="50"/>
                    <a:pt x="216" y="54"/>
                    <a:pt x="207" y="57"/>
                  </a:cubicBezTo>
                  <a:cubicBezTo>
                    <a:pt x="202" y="58"/>
                    <a:pt x="197" y="59"/>
                    <a:pt x="193" y="62"/>
                  </a:cubicBezTo>
                  <a:cubicBezTo>
                    <a:pt x="209" y="58"/>
                    <a:pt x="220" y="56"/>
                    <a:pt x="239" y="53"/>
                  </a:cubicBezTo>
                  <a:cubicBezTo>
                    <a:pt x="239" y="51"/>
                    <a:pt x="238" y="51"/>
                    <a:pt x="238" y="49"/>
                  </a:cubicBezTo>
                  <a:close/>
                  <a:moveTo>
                    <a:pt x="295" y="51"/>
                  </a:moveTo>
                  <a:cubicBezTo>
                    <a:pt x="301" y="54"/>
                    <a:pt x="308" y="56"/>
                    <a:pt x="313" y="59"/>
                  </a:cubicBezTo>
                  <a:cubicBezTo>
                    <a:pt x="312" y="55"/>
                    <a:pt x="307" y="54"/>
                    <a:pt x="305" y="50"/>
                  </a:cubicBezTo>
                  <a:cubicBezTo>
                    <a:pt x="301" y="51"/>
                    <a:pt x="298" y="50"/>
                    <a:pt x="295" y="51"/>
                  </a:cubicBezTo>
                  <a:close/>
                  <a:moveTo>
                    <a:pt x="316" y="56"/>
                  </a:moveTo>
                  <a:cubicBezTo>
                    <a:pt x="327" y="58"/>
                    <a:pt x="332" y="70"/>
                    <a:pt x="343" y="71"/>
                  </a:cubicBezTo>
                  <a:cubicBezTo>
                    <a:pt x="351" y="73"/>
                    <a:pt x="359" y="68"/>
                    <a:pt x="371" y="69"/>
                  </a:cubicBezTo>
                  <a:cubicBezTo>
                    <a:pt x="370" y="65"/>
                    <a:pt x="373" y="64"/>
                    <a:pt x="376" y="62"/>
                  </a:cubicBezTo>
                  <a:cubicBezTo>
                    <a:pt x="357" y="57"/>
                    <a:pt x="336" y="51"/>
                    <a:pt x="310" y="50"/>
                  </a:cubicBezTo>
                  <a:cubicBezTo>
                    <a:pt x="311" y="53"/>
                    <a:pt x="316" y="52"/>
                    <a:pt x="316" y="56"/>
                  </a:cubicBezTo>
                  <a:close/>
                  <a:moveTo>
                    <a:pt x="454" y="60"/>
                  </a:moveTo>
                  <a:cubicBezTo>
                    <a:pt x="445" y="55"/>
                    <a:pt x="436" y="50"/>
                    <a:pt x="425" y="50"/>
                  </a:cubicBezTo>
                  <a:cubicBezTo>
                    <a:pt x="425" y="50"/>
                    <a:pt x="424" y="51"/>
                    <a:pt x="424" y="51"/>
                  </a:cubicBezTo>
                  <a:cubicBezTo>
                    <a:pt x="437" y="61"/>
                    <a:pt x="453" y="68"/>
                    <a:pt x="473" y="71"/>
                  </a:cubicBezTo>
                  <a:cubicBezTo>
                    <a:pt x="469" y="65"/>
                    <a:pt x="461" y="63"/>
                    <a:pt x="454" y="60"/>
                  </a:cubicBezTo>
                  <a:close/>
                  <a:moveTo>
                    <a:pt x="465" y="52"/>
                  </a:moveTo>
                  <a:cubicBezTo>
                    <a:pt x="473" y="56"/>
                    <a:pt x="484" y="60"/>
                    <a:pt x="493" y="60"/>
                  </a:cubicBezTo>
                  <a:cubicBezTo>
                    <a:pt x="485" y="58"/>
                    <a:pt x="475" y="47"/>
                    <a:pt x="465" y="52"/>
                  </a:cubicBezTo>
                  <a:close/>
                  <a:moveTo>
                    <a:pt x="488" y="54"/>
                  </a:moveTo>
                  <a:cubicBezTo>
                    <a:pt x="488" y="52"/>
                    <a:pt x="486" y="53"/>
                    <a:pt x="487" y="51"/>
                  </a:cubicBezTo>
                  <a:cubicBezTo>
                    <a:pt x="484" y="50"/>
                    <a:pt x="486" y="53"/>
                    <a:pt x="485" y="52"/>
                  </a:cubicBezTo>
                  <a:cubicBezTo>
                    <a:pt x="484" y="51"/>
                    <a:pt x="481" y="49"/>
                    <a:pt x="479" y="51"/>
                  </a:cubicBezTo>
                  <a:cubicBezTo>
                    <a:pt x="482" y="52"/>
                    <a:pt x="485" y="53"/>
                    <a:pt x="488" y="54"/>
                  </a:cubicBezTo>
                  <a:close/>
                  <a:moveTo>
                    <a:pt x="287" y="51"/>
                  </a:moveTo>
                  <a:cubicBezTo>
                    <a:pt x="285" y="53"/>
                    <a:pt x="280" y="53"/>
                    <a:pt x="278" y="56"/>
                  </a:cubicBezTo>
                  <a:cubicBezTo>
                    <a:pt x="285" y="63"/>
                    <a:pt x="297" y="65"/>
                    <a:pt x="305" y="72"/>
                  </a:cubicBezTo>
                  <a:cubicBezTo>
                    <a:pt x="314" y="69"/>
                    <a:pt x="325" y="74"/>
                    <a:pt x="335" y="73"/>
                  </a:cubicBezTo>
                  <a:cubicBezTo>
                    <a:pt x="322" y="63"/>
                    <a:pt x="303" y="59"/>
                    <a:pt x="287" y="51"/>
                  </a:cubicBezTo>
                  <a:close/>
                  <a:moveTo>
                    <a:pt x="361" y="55"/>
                  </a:moveTo>
                  <a:cubicBezTo>
                    <a:pt x="361" y="53"/>
                    <a:pt x="357" y="52"/>
                    <a:pt x="355" y="53"/>
                  </a:cubicBezTo>
                  <a:cubicBezTo>
                    <a:pt x="358" y="53"/>
                    <a:pt x="360" y="54"/>
                    <a:pt x="361" y="55"/>
                  </a:cubicBezTo>
                  <a:close/>
                  <a:moveTo>
                    <a:pt x="497" y="56"/>
                  </a:moveTo>
                  <a:cubicBezTo>
                    <a:pt x="498" y="53"/>
                    <a:pt x="495" y="54"/>
                    <a:pt x="493" y="53"/>
                  </a:cubicBezTo>
                  <a:cubicBezTo>
                    <a:pt x="493" y="56"/>
                    <a:pt x="495" y="56"/>
                    <a:pt x="497" y="56"/>
                  </a:cubicBezTo>
                  <a:close/>
                  <a:moveTo>
                    <a:pt x="251" y="55"/>
                  </a:moveTo>
                  <a:cubicBezTo>
                    <a:pt x="252" y="58"/>
                    <a:pt x="255" y="59"/>
                    <a:pt x="258" y="60"/>
                  </a:cubicBezTo>
                  <a:cubicBezTo>
                    <a:pt x="260" y="59"/>
                    <a:pt x="263" y="58"/>
                    <a:pt x="265" y="56"/>
                  </a:cubicBezTo>
                  <a:cubicBezTo>
                    <a:pt x="262" y="53"/>
                    <a:pt x="256" y="54"/>
                    <a:pt x="251" y="55"/>
                  </a:cubicBezTo>
                  <a:close/>
                  <a:moveTo>
                    <a:pt x="185" y="57"/>
                  </a:moveTo>
                  <a:cubicBezTo>
                    <a:pt x="186" y="56"/>
                    <a:pt x="189" y="55"/>
                    <a:pt x="190" y="54"/>
                  </a:cubicBezTo>
                  <a:cubicBezTo>
                    <a:pt x="187" y="55"/>
                    <a:pt x="185" y="54"/>
                    <a:pt x="185" y="57"/>
                  </a:cubicBezTo>
                  <a:close/>
                  <a:moveTo>
                    <a:pt x="241" y="56"/>
                  </a:moveTo>
                  <a:cubicBezTo>
                    <a:pt x="232" y="58"/>
                    <a:pt x="217" y="60"/>
                    <a:pt x="209" y="63"/>
                  </a:cubicBezTo>
                  <a:cubicBezTo>
                    <a:pt x="221" y="65"/>
                    <a:pt x="232" y="69"/>
                    <a:pt x="244" y="73"/>
                  </a:cubicBezTo>
                  <a:cubicBezTo>
                    <a:pt x="247" y="69"/>
                    <a:pt x="251" y="66"/>
                    <a:pt x="254" y="63"/>
                  </a:cubicBezTo>
                  <a:cubicBezTo>
                    <a:pt x="249" y="61"/>
                    <a:pt x="245" y="55"/>
                    <a:pt x="241" y="56"/>
                  </a:cubicBezTo>
                  <a:close/>
                  <a:moveTo>
                    <a:pt x="172" y="59"/>
                  </a:moveTo>
                  <a:cubicBezTo>
                    <a:pt x="166" y="61"/>
                    <a:pt x="159" y="61"/>
                    <a:pt x="155" y="66"/>
                  </a:cubicBezTo>
                  <a:cubicBezTo>
                    <a:pt x="165" y="63"/>
                    <a:pt x="174" y="59"/>
                    <a:pt x="183" y="56"/>
                  </a:cubicBezTo>
                  <a:cubicBezTo>
                    <a:pt x="180" y="56"/>
                    <a:pt x="176" y="58"/>
                    <a:pt x="172" y="59"/>
                  </a:cubicBezTo>
                  <a:close/>
                  <a:moveTo>
                    <a:pt x="261" y="63"/>
                  </a:moveTo>
                  <a:cubicBezTo>
                    <a:pt x="267" y="66"/>
                    <a:pt x="270" y="70"/>
                    <a:pt x="276" y="73"/>
                  </a:cubicBezTo>
                  <a:cubicBezTo>
                    <a:pt x="279" y="70"/>
                    <a:pt x="284" y="68"/>
                    <a:pt x="288" y="69"/>
                  </a:cubicBezTo>
                  <a:cubicBezTo>
                    <a:pt x="282" y="63"/>
                    <a:pt x="268" y="53"/>
                    <a:pt x="261" y="63"/>
                  </a:cubicBezTo>
                  <a:close/>
                  <a:moveTo>
                    <a:pt x="521" y="88"/>
                  </a:moveTo>
                  <a:cubicBezTo>
                    <a:pt x="506" y="78"/>
                    <a:pt x="490" y="66"/>
                    <a:pt x="472" y="60"/>
                  </a:cubicBezTo>
                  <a:cubicBezTo>
                    <a:pt x="485" y="73"/>
                    <a:pt x="503" y="84"/>
                    <a:pt x="521" y="88"/>
                  </a:cubicBezTo>
                  <a:close/>
                  <a:moveTo>
                    <a:pt x="540" y="78"/>
                  </a:moveTo>
                  <a:cubicBezTo>
                    <a:pt x="531" y="70"/>
                    <a:pt x="521" y="65"/>
                    <a:pt x="509" y="60"/>
                  </a:cubicBezTo>
                  <a:cubicBezTo>
                    <a:pt x="516" y="70"/>
                    <a:pt x="528" y="74"/>
                    <a:pt x="540" y="78"/>
                  </a:cubicBezTo>
                  <a:close/>
                  <a:moveTo>
                    <a:pt x="142" y="64"/>
                  </a:moveTo>
                  <a:cubicBezTo>
                    <a:pt x="145" y="65"/>
                    <a:pt x="145" y="62"/>
                    <a:pt x="148" y="63"/>
                  </a:cubicBezTo>
                  <a:cubicBezTo>
                    <a:pt x="148" y="60"/>
                    <a:pt x="142" y="62"/>
                    <a:pt x="142" y="64"/>
                  </a:cubicBezTo>
                  <a:close/>
                  <a:moveTo>
                    <a:pt x="428" y="67"/>
                  </a:moveTo>
                  <a:cubicBezTo>
                    <a:pt x="428" y="64"/>
                    <a:pt x="420" y="61"/>
                    <a:pt x="417" y="62"/>
                  </a:cubicBezTo>
                  <a:cubicBezTo>
                    <a:pt x="420" y="63"/>
                    <a:pt x="424" y="65"/>
                    <a:pt x="428" y="67"/>
                  </a:cubicBezTo>
                  <a:close/>
                  <a:moveTo>
                    <a:pt x="211" y="79"/>
                  </a:moveTo>
                  <a:cubicBezTo>
                    <a:pt x="213" y="79"/>
                    <a:pt x="213" y="82"/>
                    <a:pt x="214" y="79"/>
                  </a:cubicBezTo>
                  <a:cubicBezTo>
                    <a:pt x="209" y="76"/>
                    <a:pt x="198" y="71"/>
                    <a:pt x="203" y="63"/>
                  </a:cubicBezTo>
                  <a:cubicBezTo>
                    <a:pt x="198" y="65"/>
                    <a:pt x="193" y="66"/>
                    <a:pt x="188" y="67"/>
                  </a:cubicBezTo>
                  <a:cubicBezTo>
                    <a:pt x="194" y="72"/>
                    <a:pt x="205" y="76"/>
                    <a:pt x="211" y="79"/>
                  </a:cubicBezTo>
                  <a:close/>
                  <a:moveTo>
                    <a:pt x="150" y="67"/>
                  </a:moveTo>
                  <a:cubicBezTo>
                    <a:pt x="152" y="67"/>
                    <a:pt x="155" y="68"/>
                    <a:pt x="154" y="65"/>
                  </a:cubicBezTo>
                  <a:cubicBezTo>
                    <a:pt x="153" y="64"/>
                    <a:pt x="151" y="66"/>
                    <a:pt x="150" y="67"/>
                  </a:cubicBezTo>
                  <a:close/>
                  <a:moveTo>
                    <a:pt x="160" y="70"/>
                  </a:moveTo>
                  <a:cubicBezTo>
                    <a:pt x="164" y="72"/>
                    <a:pt x="166" y="69"/>
                    <a:pt x="170" y="69"/>
                  </a:cubicBezTo>
                  <a:cubicBezTo>
                    <a:pt x="170" y="67"/>
                    <a:pt x="170" y="67"/>
                    <a:pt x="171" y="66"/>
                  </a:cubicBezTo>
                  <a:cubicBezTo>
                    <a:pt x="167" y="65"/>
                    <a:pt x="162" y="67"/>
                    <a:pt x="160" y="70"/>
                  </a:cubicBezTo>
                  <a:close/>
                  <a:moveTo>
                    <a:pt x="526" y="88"/>
                  </a:moveTo>
                  <a:cubicBezTo>
                    <a:pt x="516" y="79"/>
                    <a:pt x="508" y="65"/>
                    <a:pt x="492" y="66"/>
                  </a:cubicBezTo>
                  <a:cubicBezTo>
                    <a:pt x="503" y="72"/>
                    <a:pt x="515" y="82"/>
                    <a:pt x="526" y="88"/>
                  </a:cubicBezTo>
                  <a:close/>
                  <a:moveTo>
                    <a:pt x="248" y="74"/>
                  </a:moveTo>
                  <a:cubicBezTo>
                    <a:pt x="254" y="78"/>
                    <a:pt x="258" y="71"/>
                    <a:pt x="260" y="67"/>
                  </a:cubicBezTo>
                  <a:cubicBezTo>
                    <a:pt x="255" y="64"/>
                    <a:pt x="250" y="71"/>
                    <a:pt x="248" y="74"/>
                  </a:cubicBezTo>
                  <a:close/>
                  <a:moveTo>
                    <a:pt x="209" y="69"/>
                  </a:moveTo>
                  <a:cubicBezTo>
                    <a:pt x="214" y="77"/>
                    <a:pt x="225" y="80"/>
                    <a:pt x="232" y="86"/>
                  </a:cubicBezTo>
                  <a:cubicBezTo>
                    <a:pt x="235" y="83"/>
                    <a:pt x="238" y="79"/>
                    <a:pt x="241" y="76"/>
                  </a:cubicBezTo>
                  <a:cubicBezTo>
                    <a:pt x="233" y="71"/>
                    <a:pt x="221" y="69"/>
                    <a:pt x="209" y="69"/>
                  </a:cubicBezTo>
                  <a:close/>
                  <a:moveTo>
                    <a:pt x="596" y="107"/>
                  </a:moveTo>
                  <a:cubicBezTo>
                    <a:pt x="584" y="92"/>
                    <a:pt x="570" y="80"/>
                    <a:pt x="553" y="69"/>
                  </a:cubicBezTo>
                  <a:cubicBezTo>
                    <a:pt x="566" y="83"/>
                    <a:pt x="578" y="101"/>
                    <a:pt x="596" y="107"/>
                  </a:cubicBezTo>
                  <a:close/>
                  <a:moveTo>
                    <a:pt x="194" y="79"/>
                  </a:moveTo>
                  <a:cubicBezTo>
                    <a:pt x="195" y="78"/>
                    <a:pt x="195" y="76"/>
                    <a:pt x="197" y="77"/>
                  </a:cubicBezTo>
                  <a:cubicBezTo>
                    <a:pt x="194" y="73"/>
                    <a:pt x="187" y="72"/>
                    <a:pt x="180" y="70"/>
                  </a:cubicBezTo>
                  <a:cubicBezTo>
                    <a:pt x="185" y="73"/>
                    <a:pt x="189" y="77"/>
                    <a:pt x="194" y="79"/>
                  </a:cubicBezTo>
                  <a:close/>
                  <a:moveTo>
                    <a:pt x="171" y="74"/>
                  </a:moveTo>
                  <a:cubicBezTo>
                    <a:pt x="175" y="75"/>
                    <a:pt x="178" y="77"/>
                    <a:pt x="183" y="78"/>
                  </a:cubicBezTo>
                  <a:cubicBezTo>
                    <a:pt x="179" y="76"/>
                    <a:pt x="174" y="67"/>
                    <a:pt x="171" y="74"/>
                  </a:cubicBezTo>
                  <a:close/>
                  <a:moveTo>
                    <a:pt x="259" y="79"/>
                  </a:moveTo>
                  <a:cubicBezTo>
                    <a:pt x="270" y="87"/>
                    <a:pt x="281" y="76"/>
                    <a:pt x="265" y="71"/>
                  </a:cubicBezTo>
                  <a:cubicBezTo>
                    <a:pt x="264" y="74"/>
                    <a:pt x="260" y="75"/>
                    <a:pt x="259" y="79"/>
                  </a:cubicBezTo>
                  <a:close/>
                  <a:moveTo>
                    <a:pt x="493" y="86"/>
                  </a:moveTo>
                  <a:cubicBezTo>
                    <a:pt x="486" y="77"/>
                    <a:pt x="469" y="75"/>
                    <a:pt x="457" y="72"/>
                  </a:cubicBezTo>
                  <a:cubicBezTo>
                    <a:pt x="467" y="79"/>
                    <a:pt x="480" y="85"/>
                    <a:pt x="493" y="86"/>
                  </a:cubicBezTo>
                  <a:close/>
                  <a:moveTo>
                    <a:pt x="146" y="75"/>
                  </a:moveTo>
                  <a:cubicBezTo>
                    <a:pt x="148" y="79"/>
                    <a:pt x="156" y="76"/>
                    <a:pt x="158" y="73"/>
                  </a:cubicBezTo>
                  <a:cubicBezTo>
                    <a:pt x="154" y="72"/>
                    <a:pt x="147" y="71"/>
                    <a:pt x="146" y="75"/>
                  </a:cubicBezTo>
                  <a:close/>
                  <a:moveTo>
                    <a:pt x="350" y="74"/>
                  </a:moveTo>
                  <a:cubicBezTo>
                    <a:pt x="357" y="83"/>
                    <a:pt x="370" y="84"/>
                    <a:pt x="383" y="83"/>
                  </a:cubicBezTo>
                  <a:cubicBezTo>
                    <a:pt x="379" y="80"/>
                    <a:pt x="374" y="78"/>
                    <a:pt x="373" y="73"/>
                  </a:cubicBezTo>
                  <a:cubicBezTo>
                    <a:pt x="367" y="72"/>
                    <a:pt x="358" y="75"/>
                    <a:pt x="350" y="74"/>
                  </a:cubicBezTo>
                  <a:close/>
                  <a:moveTo>
                    <a:pt x="132" y="76"/>
                  </a:moveTo>
                  <a:cubicBezTo>
                    <a:pt x="134" y="75"/>
                    <a:pt x="135" y="74"/>
                    <a:pt x="137" y="74"/>
                  </a:cubicBezTo>
                  <a:cubicBezTo>
                    <a:pt x="136" y="71"/>
                    <a:pt x="132" y="74"/>
                    <a:pt x="132" y="76"/>
                  </a:cubicBezTo>
                  <a:close/>
                  <a:moveTo>
                    <a:pt x="280" y="76"/>
                  </a:moveTo>
                  <a:cubicBezTo>
                    <a:pt x="281" y="76"/>
                    <a:pt x="282" y="77"/>
                    <a:pt x="283" y="77"/>
                  </a:cubicBezTo>
                  <a:cubicBezTo>
                    <a:pt x="284" y="75"/>
                    <a:pt x="286" y="75"/>
                    <a:pt x="289" y="76"/>
                  </a:cubicBezTo>
                  <a:cubicBezTo>
                    <a:pt x="289" y="74"/>
                    <a:pt x="291" y="74"/>
                    <a:pt x="292" y="73"/>
                  </a:cubicBezTo>
                  <a:cubicBezTo>
                    <a:pt x="287" y="73"/>
                    <a:pt x="283" y="72"/>
                    <a:pt x="280" y="76"/>
                  </a:cubicBezTo>
                  <a:close/>
                  <a:moveTo>
                    <a:pt x="583" y="124"/>
                  </a:moveTo>
                  <a:cubicBezTo>
                    <a:pt x="580" y="120"/>
                    <a:pt x="576" y="117"/>
                    <a:pt x="574" y="113"/>
                  </a:cubicBezTo>
                  <a:cubicBezTo>
                    <a:pt x="566" y="113"/>
                    <a:pt x="560" y="107"/>
                    <a:pt x="558" y="99"/>
                  </a:cubicBezTo>
                  <a:cubicBezTo>
                    <a:pt x="552" y="100"/>
                    <a:pt x="546" y="95"/>
                    <a:pt x="545" y="90"/>
                  </a:cubicBezTo>
                  <a:cubicBezTo>
                    <a:pt x="533" y="89"/>
                    <a:pt x="528" y="77"/>
                    <a:pt x="516" y="73"/>
                  </a:cubicBezTo>
                  <a:cubicBezTo>
                    <a:pt x="533" y="95"/>
                    <a:pt x="560" y="108"/>
                    <a:pt x="583" y="124"/>
                  </a:cubicBezTo>
                  <a:close/>
                  <a:moveTo>
                    <a:pt x="155" y="82"/>
                  </a:moveTo>
                  <a:cubicBezTo>
                    <a:pt x="162" y="85"/>
                    <a:pt x="167" y="91"/>
                    <a:pt x="175" y="94"/>
                  </a:cubicBezTo>
                  <a:cubicBezTo>
                    <a:pt x="178" y="90"/>
                    <a:pt x="180" y="85"/>
                    <a:pt x="183" y="82"/>
                  </a:cubicBezTo>
                  <a:cubicBezTo>
                    <a:pt x="174" y="78"/>
                    <a:pt x="161" y="70"/>
                    <a:pt x="155" y="82"/>
                  </a:cubicBezTo>
                  <a:close/>
                  <a:moveTo>
                    <a:pt x="337" y="76"/>
                  </a:moveTo>
                  <a:cubicBezTo>
                    <a:pt x="339" y="78"/>
                    <a:pt x="343" y="79"/>
                    <a:pt x="343" y="83"/>
                  </a:cubicBezTo>
                  <a:cubicBezTo>
                    <a:pt x="345" y="81"/>
                    <a:pt x="347" y="81"/>
                    <a:pt x="349" y="79"/>
                  </a:cubicBezTo>
                  <a:cubicBezTo>
                    <a:pt x="346" y="80"/>
                    <a:pt x="348" y="78"/>
                    <a:pt x="347" y="77"/>
                  </a:cubicBezTo>
                  <a:cubicBezTo>
                    <a:pt x="342" y="77"/>
                    <a:pt x="340" y="74"/>
                    <a:pt x="337" y="76"/>
                  </a:cubicBezTo>
                  <a:close/>
                  <a:moveTo>
                    <a:pt x="237" y="90"/>
                  </a:moveTo>
                  <a:cubicBezTo>
                    <a:pt x="244" y="91"/>
                    <a:pt x="247" y="83"/>
                    <a:pt x="250" y="78"/>
                  </a:cubicBezTo>
                  <a:cubicBezTo>
                    <a:pt x="243" y="73"/>
                    <a:pt x="237" y="84"/>
                    <a:pt x="237" y="90"/>
                  </a:cubicBezTo>
                  <a:close/>
                  <a:moveTo>
                    <a:pt x="286" y="79"/>
                  </a:moveTo>
                  <a:cubicBezTo>
                    <a:pt x="289" y="84"/>
                    <a:pt x="301" y="79"/>
                    <a:pt x="306" y="77"/>
                  </a:cubicBezTo>
                  <a:cubicBezTo>
                    <a:pt x="301" y="76"/>
                    <a:pt x="291" y="77"/>
                    <a:pt x="286" y="79"/>
                  </a:cubicBezTo>
                  <a:close/>
                  <a:moveTo>
                    <a:pt x="391" y="84"/>
                  </a:moveTo>
                  <a:cubicBezTo>
                    <a:pt x="399" y="87"/>
                    <a:pt x="410" y="85"/>
                    <a:pt x="417" y="86"/>
                  </a:cubicBezTo>
                  <a:cubicBezTo>
                    <a:pt x="407" y="82"/>
                    <a:pt x="396" y="76"/>
                    <a:pt x="382" y="77"/>
                  </a:cubicBezTo>
                  <a:cubicBezTo>
                    <a:pt x="385" y="78"/>
                    <a:pt x="387" y="82"/>
                    <a:pt x="391" y="84"/>
                  </a:cubicBezTo>
                  <a:close/>
                  <a:moveTo>
                    <a:pt x="137" y="79"/>
                  </a:moveTo>
                  <a:cubicBezTo>
                    <a:pt x="139" y="79"/>
                    <a:pt x="141" y="82"/>
                    <a:pt x="145" y="80"/>
                  </a:cubicBezTo>
                  <a:cubicBezTo>
                    <a:pt x="144" y="76"/>
                    <a:pt x="139" y="76"/>
                    <a:pt x="137" y="79"/>
                  </a:cubicBezTo>
                  <a:close/>
                  <a:moveTo>
                    <a:pt x="321" y="80"/>
                  </a:moveTo>
                  <a:cubicBezTo>
                    <a:pt x="325" y="83"/>
                    <a:pt x="330" y="84"/>
                    <a:pt x="338" y="83"/>
                  </a:cubicBezTo>
                  <a:cubicBezTo>
                    <a:pt x="335" y="77"/>
                    <a:pt x="327" y="76"/>
                    <a:pt x="321" y="80"/>
                  </a:cubicBezTo>
                  <a:close/>
                  <a:moveTo>
                    <a:pt x="202" y="78"/>
                  </a:moveTo>
                  <a:cubicBezTo>
                    <a:pt x="201" y="80"/>
                    <a:pt x="200" y="82"/>
                    <a:pt x="199" y="83"/>
                  </a:cubicBezTo>
                  <a:cubicBezTo>
                    <a:pt x="207" y="86"/>
                    <a:pt x="224" y="104"/>
                    <a:pt x="230" y="91"/>
                  </a:cubicBezTo>
                  <a:cubicBezTo>
                    <a:pt x="221" y="86"/>
                    <a:pt x="211" y="81"/>
                    <a:pt x="202" y="78"/>
                  </a:cubicBezTo>
                  <a:close/>
                  <a:moveTo>
                    <a:pt x="97" y="84"/>
                  </a:moveTo>
                  <a:cubicBezTo>
                    <a:pt x="103" y="86"/>
                    <a:pt x="104" y="81"/>
                    <a:pt x="107" y="79"/>
                  </a:cubicBezTo>
                  <a:cubicBezTo>
                    <a:pt x="103" y="79"/>
                    <a:pt x="100" y="81"/>
                    <a:pt x="97" y="84"/>
                  </a:cubicBezTo>
                  <a:close/>
                  <a:moveTo>
                    <a:pt x="122" y="80"/>
                  </a:moveTo>
                  <a:cubicBezTo>
                    <a:pt x="124" y="81"/>
                    <a:pt x="126" y="79"/>
                    <a:pt x="124" y="79"/>
                  </a:cubicBezTo>
                  <a:cubicBezTo>
                    <a:pt x="124" y="80"/>
                    <a:pt x="122" y="78"/>
                    <a:pt x="122" y="80"/>
                  </a:cubicBezTo>
                  <a:close/>
                  <a:moveTo>
                    <a:pt x="256" y="80"/>
                  </a:moveTo>
                  <a:cubicBezTo>
                    <a:pt x="253" y="85"/>
                    <a:pt x="249" y="88"/>
                    <a:pt x="247" y="93"/>
                  </a:cubicBezTo>
                  <a:cubicBezTo>
                    <a:pt x="255" y="92"/>
                    <a:pt x="260" y="88"/>
                    <a:pt x="264" y="83"/>
                  </a:cubicBezTo>
                  <a:cubicBezTo>
                    <a:pt x="261" y="83"/>
                    <a:pt x="259" y="81"/>
                    <a:pt x="256" y="80"/>
                  </a:cubicBezTo>
                  <a:close/>
                  <a:moveTo>
                    <a:pt x="277" y="84"/>
                  </a:moveTo>
                  <a:cubicBezTo>
                    <a:pt x="281" y="84"/>
                    <a:pt x="283" y="85"/>
                    <a:pt x="285" y="83"/>
                  </a:cubicBezTo>
                  <a:cubicBezTo>
                    <a:pt x="283" y="81"/>
                    <a:pt x="278" y="80"/>
                    <a:pt x="277" y="84"/>
                  </a:cubicBezTo>
                  <a:close/>
                  <a:moveTo>
                    <a:pt x="295" y="86"/>
                  </a:moveTo>
                  <a:cubicBezTo>
                    <a:pt x="301" y="85"/>
                    <a:pt x="311" y="87"/>
                    <a:pt x="315" y="83"/>
                  </a:cubicBezTo>
                  <a:cubicBezTo>
                    <a:pt x="310" y="79"/>
                    <a:pt x="300" y="83"/>
                    <a:pt x="295" y="86"/>
                  </a:cubicBezTo>
                  <a:close/>
                  <a:moveTo>
                    <a:pt x="127" y="83"/>
                  </a:moveTo>
                  <a:cubicBezTo>
                    <a:pt x="129" y="84"/>
                    <a:pt x="130" y="86"/>
                    <a:pt x="134" y="86"/>
                  </a:cubicBezTo>
                  <a:cubicBezTo>
                    <a:pt x="134" y="85"/>
                    <a:pt x="137" y="85"/>
                    <a:pt x="138" y="83"/>
                  </a:cubicBezTo>
                  <a:cubicBezTo>
                    <a:pt x="137" y="82"/>
                    <a:pt x="135" y="81"/>
                    <a:pt x="133" y="82"/>
                  </a:cubicBezTo>
                  <a:cubicBezTo>
                    <a:pt x="133" y="84"/>
                    <a:pt x="131" y="84"/>
                    <a:pt x="129" y="84"/>
                  </a:cubicBezTo>
                  <a:cubicBezTo>
                    <a:pt x="128" y="83"/>
                    <a:pt x="131" y="82"/>
                    <a:pt x="128" y="82"/>
                  </a:cubicBezTo>
                  <a:cubicBezTo>
                    <a:pt x="128" y="82"/>
                    <a:pt x="127" y="82"/>
                    <a:pt x="127" y="83"/>
                  </a:cubicBezTo>
                  <a:close/>
                  <a:moveTo>
                    <a:pt x="457" y="85"/>
                  </a:moveTo>
                  <a:cubicBezTo>
                    <a:pt x="454" y="86"/>
                    <a:pt x="453" y="81"/>
                    <a:pt x="451" y="83"/>
                  </a:cubicBezTo>
                  <a:cubicBezTo>
                    <a:pt x="453" y="83"/>
                    <a:pt x="456" y="88"/>
                    <a:pt x="457" y="85"/>
                  </a:cubicBezTo>
                  <a:close/>
                  <a:moveTo>
                    <a:pt x="591" y="130"/>
                  </a:moveTo>
                  <a:cubicBezTo>
                    <a:pt x="592" y="131"/>
                    <a:pt x="594" y="131"/>
                    <a:pt x="595" y="133"/>
                  </a:cubicBezTo>
                  <a:cubicBezTo>
                    <a:pt x="595" y="134"/>
                    <a:pt x="595" y="135"/>
                    <a:pt x="595" y="136"/>
                  </a:cubicBezTo>
                  <a:cubicBezTo>
                    <a:pt x="600" y="141"/>
                    <a:pt x="603" y="148"/>
                    <a:pt x="609" y="150"/>
                  </a:cubicBezTo>
                  <a:cubicBezTo>
                    <a:pt x="599" y="121"/>
                    <a:pt x="572" y="102"/>
                    <a:pt x="548" y="85"/>
                  </a:cubicBezTo>
                  <a:cubicBezTo>
                    <a:pt x="544" y="85"/>
                    <a:pt x="541" y="82"/>
                    <a:pt x="539" y="83"/>
                  </a:cubicBezTo>
                  <a:cubicBezTo>
                    <a:pt x="558" y="96"/>
                    <a:pt x="578" y="110"/>
                    <a:pt x="591" y="130"/>
                  </a:cubicBezTo>
                  <a:close/>
                  <a:moveTo>
                    <a:pt x="423" y="83"/>
                  </a:moveTo>
                  <a:cubicBezTo>
                    <a:pt x="423" y="85"/>
                    <a:pt x="425" y="85"/>
                    <a:pt x="424" y="86"/>
                  </a:cubicBezTo>
                  <a:cubicBezTo>
                    <a:pt x="427" y="85"/>
                    <a:pt x="430" y="92"/>
                    <a:pt x="433" y="88"/>
                  </a:cubicBezTo>
                  <a:cubicBezTo>
                    <a:pt x="431" y="87"/>
                    <a:pt x="427" y="86"/>
                    <a:pt x="425" y="83"/>
                  </a:cubicBezTo>
                  <a:cubicBezTo>
                    <a:pt x="425" y="83"/>
                    <a:pt x="424" y="84"/>
                    <a:pt x="423" y="83"/>
                  </a:cubicBezTo>
                  <a:close/>
                  <a:moveTo>
                    <a:pt x="185" y="95"/>
                  </a:moveTo>
                  <a:cubicBezTo>
                    <a:pt x="187" y="93"/>
                    <a:pt x="188" y="87"/>
                    <a:pt x="191" y="87"/>
                  </a:cubicBezTo>
                  <a:cubicBezTo>
                    <a:pt x="191" y="85"/>
                    <a:pt x="189" y="84"/>
                    <a:pt x="186" y="83"/>
                  </a:cubicBezTo>
                  <a:cubicBezTo>
                    <a:pt x="187" y="88"/>
                    <a:pt x="183" y="92"/>
                    <a:pt x="185" y="95"/>
                  </a:cubicBezTo>
                  <a:close/>
                  <a:moveTo>
                    <a:pt x="156" y="87"/>
                  </a:moveTo>
                  <a:cubicBezTo>
                    <a:pt x="154" y="86"/>
                    <a:pt x="153" y="83"/>
                    <a:pt x="151" y="85"/>
                  </a:cubicBezTo>
                  <a:cubicBezTo>
                    <a:pt x="152" y="86"/>
                    <a:pt x="155" y="88"/>
                    <a:pt x="156" y="87"/>
                  </a:cubicBezTo>
                  <a:close/>
                  <a:moveTo>
                    <a:pt x="115" y="91"/>
                  </a:moveTo>
                  <a:cubicBezTo>
                    <a:pt x="118" y="91"/>
                    <a:pt x="119" y="93"/>
                    <a:pt x="123" y="93"/>
                  </a:cubicBezTo>
                  <a:cubicBezTo>
                    <a:pt x="125" y="91"/>
                    <a:pt x="128" y="90"/>
                    <a:pt x="130" y="88"/>
                  </a:cubicBezTo>
                  <a:cubicBezTo>
                    <a:pt x="125" y="87"/>
                    <a:pt x="118" y="84"/>
                    <a:pt x="115" y="91"/>
                  </a:cubicBezTo>
                  <a:close/>
                  <a:moveTo>
                    <a:pt x="334" y="86"/>
                  </a:moveTo>
                  <a:cubicBezTo>
                    <a:pt x="337" y="90"/>
                    <a:pt x="343" y="87"/>
                    <a:pt x="347" y="88"/>
                  </a:cubicBezTo>
                  <a:cubicBezTo>
                    <a:pt x="346" y="84"/>
                    <a:pt x="339" y="88"/>
                    <a:pt x="334" y="86"/>
                  </a:cubicBezTo>
                  <a:close/>
                  <a:moveTo>
                    <a:pt x="79" y="94"/>
                  </a:moveTo>
                  <a:cubicBezTo>
                    <a:pt x="82" y="92"/>
                    <a:pt x="86" y="90"/>
                    <a:pt x="88" y="86"/>
                  </a:cubicBezTo>
                  <a:cubicBezTo>
                    <a:pt x="84" y="87"/>
                    <a:pt x="77" y="91"/>
                    <a:pt x="79" y="94"/>
                  </a:cubicBezTo>
                  <a:close/>
                  <a:moveTo>
                    <a:pt x="147" y="87"/>
                  </a:moveTo>
                  <a:cubicBezTo>
                    <a:pt x="144" y="88"/>
                    <a:pt x="142" y="90"/>
                    <a:pt x="140" y="92"/>
                  </a:cubicBezTo>
                  <a:cubicBezTo>
                    <a:pt x="150" y="97"/>
                    <a:pt x="159" y="103"/>
                    <a:pt x="168" y="108"/>
                  </a:cubicBezTo>
                  <a:cubicBezTo>
                    <a:pt x="169" y="105"/>
                    <a:pt x="172" y="103"/>
                    <a:pt x="173" y="99"/>
                  </a:cubicBezTo>
                  <a:cubicBezTo>
                    <a:pt x="164" y="95"/>
                    <a:pt x="156" y="91"/>
                    <a:pt x="147" y="87"/>
                  </a:cubicBezTo>
                  <a:close/>
                  <a:moveTo>
                    <a:pt x="313" y="88"/>
                  </a:moveTo>
                  <a:cubicBezTo>
                    <a:pt x="310" y="89"/>
                    <a:pt x="304" y="88"/>
                    <a:pt x="302" y="90"/>
                  </a:cubicBezTo>
                  <a:cubicBezTo>
                    <a:pt x="308" y="92"/>
                    <a:pt x="315" y="90"/>
                    <a:pt x="323" y="90"/>
                  </a:cubicBezTo>
                  <a:cubicBezTo>
                    <a:pt x="322" y="86"/>
                    <a:pt x="316" y="88"/>
                    <a:pt x="313" y="88"/>
                  </a:cubicBezTo>
                  <a:close/>
                  <a:moveTo>
                    <a:pt x="191" y="104"/>
                  </a:moveTo>
                  <a:cubicBezTo>
                    <a:pt x="198" y="102"/>
                    <a:pt x="205" y="99"/>
                    <a:pt x="214" y="99"/>
                  </a:cubicBezTo>
                  <a:cubicBezTo>
                    <a:pt x="209" y="94"/>
                    <a:pt x="204" y="90"/>
                    <a:pt x="197" y="88"/>
                  </a:cubicBezTo>
                  <a:cubicBezTo>
                    <a:pt x="195" y="94"/>
                    <a:pt x="194" y="99"/>
                    <a:pt x="191" y="104"/>
                  </a:cubicBezTo>
                  <a:close/>
                  <a:moveTo>
                    <a:pt x="504" y="102"/>
                  </a:moveTo>
                  <a:cubicBezTo>
                    <a:pt x="514" y="107"/>
                    <a:pt x="521" y="114"/>
                    <a:pt x="530" y="119"/>
                  </a:cubicBezTo>
                  <a:cubicBezTo>
                    <a:pt x="523" y="102"/>
                    <a:pt x="505" y="94"/>
                    <a:pt x="485" y="89"/>
                  </a:cubicBezTo>
                  <a:cubicBezTo>
                    <a:pt x="490" y="95"/>
                    <a:pt x="499" y="97"/>
                    <a:pt x="504" y="102"/>
                  </a:cubicBezTo>
                  <a:close/>
                  <a:moveTo>
                    <a:pt x="378" y="91"/>
                  </a:moveTo>
                  <a:cubicBezTo>
                    <a:pt x="387" y="94"/>
                    <a:pt x="395" y="98"/>
                    <a:pt x="403" y="102"/>
                  </a:cubicBezTo>
                  <a:cubicBezTo>
                    <a:pt x="397" y="96"/>
                    <a:pt x="391" y="87"/>
                    <a:pt x="378" y="91"/>
                  </a:cubicBezTo>
                  <a:close/>
                  <a:moveTo>
                    <a:pt x="516" y="96"/>
                  </a:moveTo>
                  <a:cubicBezTo>
                    <a:pt x="518" y="96"/>
                    <a:pt x="519" y="97"/>
                    <a:pt x="520" y="96"/>
                  </a:cubicBezTo>
                  <a:cubicBezTo>
                    <a:pt x="517" y="94"/>
                    <a:pt x="513" y="92"/>
                    <a:pt x="509" y="90"/>
                  </a:cubicBezTo>
                  <a:cubicBezTo>
                    <a:pt x="510" y="93"/>
                    <a:pt x="516" y="92"/>
                    <a:pt x="516" y="96"/>
                  </a:cubicBezTo>
                  <a:close/>
                  <a:moveTo>
                    <a:pt x="342" y="92"/>
                  </a:moveTo>
                  <a:cubicBezTo>
                    <a:pt x="344" y="93"/>
                    <a:pt x="346" y="94"/>
                    <a:pt x="349" y="94"/>
                  </a:cubicBezTo>
                  <a:cubicBezTo>
                    <a:pt x="349" y="92"/>
                    <a:pt x="351" y="92"/>
                    <a:pt x="351" y="91"/>
                  </a:cubicBezTo>
                  <a:cubicBezTo>
                    <a:pt x="347" y="91"/>
                    <a:pt x="344" y="91"/>
                    <a:pt x="342" y="92"/>
                  </a:cubicBezTo>
                  <a:close/>
                  <a:moveTo>
                    <a:pt x="379" y="94"/>
                  </a:moveTo>
                  <a:cubicBezTo>
                    <a:pt x="379" y="92"/>
                    <a:pt x="376" y="93"/>
                    <a:pt x="375" y="91"/>
                  </a:cubicBezTo>
                  <a:cubicBezTo>
                    <a:pt x="375" y="94"/>
                    <a:pt x="377" y="94"/>
                    <a:pt x="379" y="94"/>
                  </a:cubicBezTo>
                  <a:close/>
                  <a:moveTo>
                    <a:pt x="436" y="110"/>
                  </a:moveTo>
                  <a:cubicBezTo>
                    <a:pt x="437" y="109"/>
                    <a:pt x="438" y="108"/>
                    <a:pt x="440" y="108"/>
                  </a:cubicBezTo>
                  <a:cubicBezTo>
                    <a:pt x="440" y="111"/>
                    <a:pt x="442" y="112"/>
                    <a:pt x="444" y="113"/>
                  </a:cubicBezTo>
                  <a:cubicBezTo>
                    <a:pt x="450" y="113"/>
                    <a:pt x="457" y="118"/>
                    <a:pt x="464" y="120"/>
                  </a:cubicBezTo>
                  <a:cubicBezTo>
                    <a:pt x="458" y="111"/>
                    <a:pt x="450" y="108"/>
                    <a:pt x="442" y="102"/>
                  </a:cubicBezTo>
                  <a:cubicBezTo>
                    <a:pt x="439" y="100"/>
                    <a:pt x="437" y="97"/>
                    <a:pt x="434" y="96"/>
                  </a:cubicBezTo>
                  <a:cubicBezTo>
                    <a:pt x="425" y="91"/>
                    <a:pt x="413" y="93"/>
                    <a:pt x="403" y="91"/>
                  </a:cubicBezTo>
                  <a:cubicBezTo>
                    <a:pt x="413" y="99"/>
                    <a:pt x="422" y="107"/>
                    <a:pt x="436" y="110"/>
                  </a:cubicBezTo>
                  <a:close/>
                  <a:moveTo>
                    <a:pt x="233" y="94"/>
                  </a:moveTo>
                  <a:cubicBezTo>
                    <a:pt x="234" y="95"/>
                    <a:pt x="235" y="94"/>
                    <a:pt x="235" y="93"/>
                  </a:cubicBezTo>
                  <a:cubicBezTo>
                    <a:pt x="234" y="93"/>
                    <a:pt x="234" y="92"/>
                    <a:pt x="233" y="92"/>
                  </a:cubicBezTo>
                  <a:cubicBezTo>
                    <a:pt x="233" y="93"/>
                    <a:pt x="232" y="93"/>
                    <a:pt x="233" y="94"/>
                  </a:cubicBezTo>
                  <a:close/>
                  <a:moveTo>
                    <a:pt x="105" y="96"/>
                  </a:moveTo>
                  <a:cubicBezTo>
                    <a:pt x="109" y="102"/>
                    <a:pt x="117" y="102"/>
                    <a:pt x="120" y="96"/>
                  </a:cubicBezTo>
                  <a:cubicBezTo>
                    <a:pt x="115" y="94"/>
                    <a:pt x="107" y="90"/>
                    <a:pt x="105" y="96"/>
                  </a:cubicBezTo>
                  <a:close/>
                  <a:moveTo>
                    <a:pt x="133" y="98"/>
                  </a:moveTo>
                  <a:cubicBezTo>
                    <a:pt x="144" y="103"/>
                    <a:pt x="154" y="108"/>
                    <a:pt x="165" y="113"/>
                  </a:cubicBezTo>
                  <a:cubicBezTo>
                    <a:pt x="165" y="110"/>
                    <a:pt x="161" y="111"/>
                    <a:pt x="162" y="108"/>
                  </a:cubicBezTo>
                  <a:cubicBezTo>
                    <a:pt x="151" y="105"/>
                    <a:pt x="149" y="98"/>
                    <a:pt x="140" y="97"/>
                  </a:cubicBezTo>
                  <a:cubicBezTo>
                    <a:pt x="140" y="96"/>
                    <a:pt x="139" y="95"/>
                    <a:pt x="139" y="94"/>
                  </a:cubicBezTo>
                  <a:cubicBezTo>
                    <a:pt x="138" y="94"/>
                    <a:pt x="137" y="94"/>
                    <a:pt x="137" y="93"/>
                  </a:cubicBezTo>
                  <a:cubicBezTo>
                    <a:pt x="136" y="96"/>
                    <a:pt x="134" y="96"/>
                    <a:pt x="133" y="98"/>
                  </a:cubicBezTo>
                  <a:close/>
                  <a:moveTo>
                    <a:pt x="278" y="94"/>
                  </a:moveTo>
                  <a:cubicBezTo>
                    <a:pt x="278" y="95"/>
                    <a:pt x="277" y="96"/>
                    <a:pt x="278" y="96"/>
                  </a:cubicBezTo>
                  <a:cubicBezTo>
                    <a:pt x="279" y="95"/>
                    <a:pt x="280" y="95"/>
                    <a:pt x="282" y="95"/>
                  </a:cubicBezTo>
                  <a:cubicBezTo>
                    <a:pt x="281" y="92"/>
                    <a:pt x="280" y="94"/>
                    <a:pt x="278" y="94"/>
                  </a:cubicBezTo>
                  <a:close/>
                  <a:moveTo>
                    <a:pt x="253" y="99"/>
                  </a:moveTo>
                  <a:cubicBezTo>
                    <a:pt x="258" y="101"/>
                    <a:pt x="270" y="98"/>
                    <a:pt x="273" y="96"/>
                  </a:cubicBezTo>
                  <a:cubicBezTo>
                    <a:pt x="267" y="94"/>
                    <a:pt x="256" y="94"/>
                    <a:pt x="253" y="99"/>
                  </a:cubicBezTo>
                  <a:close/>
                  <a:moveTo>
                    <a:pt x="310" y="96"/>
                  </a:moveTo>
                  <a:cubicBezTo>
                    <a:pt x="316" y="99"/>
                    <a:pt x="319" y="105"/>
                    <a:pt x="329" y="104"/>
                  </a:cubicBezTo>
                  <a:cubicBezTo>
                    <a:pt x="329" y="100"/>
                    <a:pt x="333" y="100"/>
                    <a:pt x="334" y="96"/>
                  </a:cubicBezTo>
                  <a:cubicBezTo>
                    <a:pt x="327" y="96"/>
                    <a:pt x="317" y="94"/>
                    <a:pt x="310" y="96"/>
                  </a:cubicBezTo>
                  <a:close/>
                  <a:moveTo>
                    <a:pt x="311" y="104"/>
                  </a:moveTo>
                  <a:cubicBezTo>
                    <a:pt x="305" y="102"/>
                    <a:pt x="291" y="90"/>
                    <a:pt x="290" y="104"/>
                  </a:cubicBezTo>
                  <a:cubicBezTo>
                    <a:pt x="297" y="108"/>
                    <a:pt x="304" y="112"/>
                    <a:pt x="313" y="110"/>
                  </a:cubicBezTo>
                  <a:cubicBezTo>
                    <a:pt x="312" y="108"/>
                    <a:pt x="311" y="106"/>
                    <a:pt x="311" y="104"/>
                  </a:cubicBezTo>
                  <a:close/>
                  <a:moveTo>
                    <a:pt x="308" y="100"/>
                  </a:moveTo>
                  <a:cubicBezTo>
                    <a:pt x="308" y="97"/>
                    <a:pt x="306" y="97"/>
                    <a:pt x="304" y="97"/>
                  </a:cubicBezTo>
                  <a:cubicBezTo>
                    <a:pt x="304" y="99"/>
                    <a:pt x="307" y="99"/>
                    <a:pt x="308" y="100"/>
                  </a:cubicBezTo>
                  <a:close/>
                  <a:moveTo>
                    <a:pt x="388" y="99"/>
                  </a:moveTo>
                  <a:cubicBezTo>
                    <a:pt x="389" y="99"/>
                    <a:pt x="389" y="99"/>
                    <a:pt x="390" y="100"/>
                  </a:cubicBezTo>
                  <a:cubicBezTo>
                    <a:pt x="391" y="98"/>
                    <a:pt x="385" y="97"/>
                    <a:pt x="387" y="98"/>
                  </a:cubicBezTo>
                  <a:cubicBezTo>
                    <a:pt x="387" y="98"/>
                    <a:pt x="388" y="99"/>
                    <a:pt x="388" y="99"/>
                  </a:cubicBezTo>
                  <a:close/>
                  <a:moveTo>
                    <a:pt x="186" y="102"/>
                  </a:moveTo>
                  <a:cubicBezTo>
                    <a:pt x="188" y="103"/>
                    <a:pt x="189" y="98"/>
                    <a:pt x="187" y="98"/>
                  </a:cubicBezTo>
                  <a:cubicBezTo>
                    <a:pt x="188" y="100"/>
                    <a:pt x="186" y="100"/>
                    <a:pt x="186" y="102"/>
                  </a:cubicBezTo>
                  <a:close/>
                  <a:moveTo>
                    <a:pt x="356" y="99"/>
                  </a:moveTo>
                  <a:cubicBezTo>
                    <a:pt x="366" y="105"/>
                    <a:pt x="375" y="111"/>
                    <a:pt x="385" y="116"/>
                  </a:cubicBezTo>
                  <a:cubicBezTo>
                    <a:pt x="385" y="114"/>
                    <a:pt x="387" y="115"/>
                    <a:pt x="386" y="113"/>
                  </a:cubicBezTo>
                  <a:cubicBezTo>
                    <a:pt x="375" y="107"/>
                    <a:pt x="369" y="97"/>
                    <a:pt x="356" y="99"/>
                  </a:cubicBezTo>
                  <a:close/>
                  <a:moveTo>
                    <a:pt x="448" y="100"/>
                  </a:moveTo>
                  <a:cubicBezTo>
                    <a:pt x="447" y="100"/>
                    <a:pt x="444" y="98"/>
                    <a:pt x="443" y="99"/>
                  </a:cubicBezTo>
                  <a:cubicBezTo>
                    <a:pt x="444" y="99"/>
                    <a:pt x="447" y="101"/>
                    <a:pt x="448" y="100"/>
                  </a:cubicBezTo>
                  <a:close/>
                  <a:moveTo>
                    <a:pt x="98" y="102"/>
                  </a:moveTo>
                  <a:cubicBezTo>
                    <a:pt x="102" y="103"/>
                    <a:pt x="106" y="107"/>
                    <a:pt x="109" y="104"/>
                  </a:cubicBezTo>
                  <a:cubicBezTo>
                    <a:pt x="106" y="102"/>
                    <a:pt x="104" y="99"/>
                    <a:pt x="101" y="99"/>
                  </a:cubicBezTo>
                  <a:cubicBezTo>
                    <a:pt x="100" y="100"/>
                    <a:pt x="98" y="100"/>
                    <a:pt x="98" y="102"/>
                  </a:cubicBezTo>
                  <a:close/>
                  <a:moveTo>
                    <a:pt x="283" y="102"/>
                  </a:moveTo>
                  <a:cubicBezTo>
                    <a:pt x="283" y="101"/>
                    <a:pt x="285" y="102"/>
                    <a:pt x="286" y="102"/>
                  </a:cubicBezTo>
                  <a:cubicBezTo>
                    <a:pt x="286" y="101"/>
                    <a:pt x="286" y="100"/>
                    <a:pt x="286" y="99"/>
                  </a:cubicBezTo>
                  <a:cubicBezTo>
                    <a:pt x="283" y="98"/>
                    <a:pt x="282" y="101"/>
                    <a:pt x="283" y="102"/>
                  </a:cubicBezTo>
                  <a:close/>
                  <a:moveTo>
                    <a:pt x="332" y="104"/>
                  </a:moveTo>
                  <a:cubicBezTo>
                    <a:pt x="335" y="105"/>
                    <a:pt x="336" y="107"/>
                    <a:pt x="339" y="108"/>
                  </a:cubicBezTo>
                  <a:cubicBezTo>
                    <a:pt x="341" y="107"/>
                    <a:pt x="343" y="104"/>
                    <a:pt x="344" y="101"/>
                  </a:cubicBezTo>
                  <a:cubicBezTo>
                    <a:pt x="341" y="95"/>
                    <a:pt x="335" y="101"/>
                    <a:pt x="332" y="104"/>
                  </a:cubicBezTo>
                  <a:close/>
                  <a:moveTo>
                    <a:pt x="117" y="104"/>
                  </a:moveTo>
                  <a:cubicBezTo>
                    <a:pt x="118" y="105"/>
                    <a:pt x="119" y="106"/>
                    <a:pt x="121" y="105"/>
                  </a:cubicBezTo>
                  <a:cubicBezTo>
                    <a:pt x="120" y="101"/>
                    <a:pt x="124" y="102"/>
                    <a:pt x="125" y="99"/>
                  </a:cubicBezTo>
                  <a:cubicBezTo>
                    <a:pt x="122" y="101"/>
                    <a:pt x="118" y="101"/>
                    <a:pt x="117" y="104"/>
                  </a:cubicBezTo>
                  <a:close/>
                  <a:moveTo>
                    <a:pt x="484" y="105"/>
                  </a:moveTo>
                  <a:cubicBezTo>
                    <a:pt x="481" y="103"/>
                    <a:pt x="477" y="99"/>
                    <a:pt x="475" y="100"/>
                  </a:cubicBezTo>
                  <a:cubicBezTo>
                    <a:pt x="477" y="102"/>
                    <a:pt x="480" y="103"/>
                    <a:pt x="484" y="105"/>
                  </a:cubicBezTo>
                  <a:close/>
                  <a:moveTo>
                    <a:pt x="546" y="109"/>
                  </a:moveTo>
                  <a:cubicBezTo>
                    <a:pt x="540" y="106"/>
                    <a:pt x="539" y="100"/>
                    <a:pt x="532" y="99"/>
                  </a:cubicBezTo>
                  <a:cubicBezTo>
                    <a:pt x="532" y="101"/>
                    <a:pt x="532" y="102"/>
                    <a:pt x="531" y="102"/>
                  </a:cubicBezTo>
                  <a:cubicBezTo>
                    <a:pt x="536" y="104"/>
                    <a:pt x="541" y="108"/>
                    <a:pt x="546" y="109"/>
                  </a:cubicBezTo>
                  <a:close/>
                  <a:moveTo>
                    <a:pt x="586" y="111"/>
                  </a:moveTo>
                  <a:cubicBezTo>
                    <a:pt x="583" y="106"/>
                    <a:pt x="579" y="102"/>
                    <a:pt x="574" y="99"/>
                  </a:cubicBezTo>
                  <a:cubicBezTo>
                    <a:pt x="577" y="103"/>
                    <a:pt x="581" y="107"/>
                    <a:pt x="586" y="111"/>
                  </a:cubicBezTo>
                  <a:close/>
                  <a:moveTo>
                    <a:pt x="56" y="113"/>
                  </a:moveTo>
                  <a:cubicBezTo>
                    <a:pt x="63" y="114"/>
                    <a:pt x="66" y="106"/>
                    <a:pt x="70" y="102"/>
                  </a:cubicBezTo>
                  <a:cubicBezTo>
                    <a:pt x="64" y="100"/>
                    <a:pt x="58" y="107"/>
                    <a:pt x="56" y="113"/>
                  </a:cubicBezTo>
                  <a:close/>
                  <a:moveTo>
                    <a:pt x="123" y="108"/>
                  </a:moveTo>
                  <a:cubicBezTo>
                    <a:pt x="126" y="110"/>
                    <a:pt x="128" y="112"/>
                    <a:pt x="131" y="113"/>
                  </a:cubicBezTo>
                  <a:cubicBezTo>
                    <a:pt x="133" y="109"/>
                    <a:pt x="136" y="107"/>
                    <a:pt x="138" y="104"/>
                  </a:cubicBezTo>
                  <a:cubicBezTo>
                    <a:pt x="132" y="99"/>
                    <a:pt x="125" y="101"/>
                    <a:pt x="123" y="108"/>
                  </a:cubicBezTo>
                  <a:close/>
                  <a:moveTo>
                    <a:pt x="272" y="109"/>
                  </a:moveTo>
                  <a:cubicBezTo>
                    <a:pt x="273" y="108"/>
                    <a:pt x="274" y="107"/>
                    <a:pt x="274" y="104"/>
                  </a:cubicBezTo>
                  <a:cubicBezTo>
                    <a:pt x="271" y="104"/>
                    <a:pt x="267" y="102"/>
                    <a:pt x="262" y="104"/>
                  </a:cubicBezTo>
                  <a:cubicBezTo>
                    <a:pt x="266" y="105"/>
                    <a:pt x="268" y="108"/>
                    <a:pt x="272" y="109"/>
                  </a:cubicBezTo>
                  <a:close/>
                  <a:moveTo>
                    <a:pt x="89" y="110"/>
                  </a:moveTo>
                  <a:cubicBezTo>
                    <a:pt x="92" y="111"/>
                    <a:pt x="95" y="113"/>
                    <a:pt x="97" y="115"/>
                  </a:cubicBezTo>
                  <a:cubicBezTo>
                    <a:pt x="98" y="111"/>
                    <a:pt x="103" y="111"/>
                    <a:pt x="103" y="107"/>
                  </a:cubicBezTo>
                  <a:cubicBezTo>
                    <a:pt x="97" y="104"/>
                    <a:pt x="92" y="103"/>
                    <a:pt x="89" y="110"/>
                  </a:cubicBezTo>
                  <a:close/>
                  <a:moveTo>
                    <a:pt x="242" y="106"/>
                  </a:moveTo>
                  <a:cubicBezTo>
                    <a:pt x="243" y="108"/>
                    <a:pt x="247" y="109"/>
                    <a:pt x="250" y="111"/>
                  </a:cubicBezTo>
                  <a:cubicBezTo>
                    <a:pt x="250" y="108"/>
                    <a:pt x="251" y="107"/>
                    <a:pt x="251" y="104"/>
                  </a:cubicBezTo>
                  <a:cubicBezTo>
                    <a:pt x="247" y="104"/>
                    <a:pt x="246" y="106"/>
                    <a:pt x="242" y="106"/>
                  </a:cubicBezTo>
                  <a:close/>
                  <a:moveTo>
                    <a:pt x="70" y="112"/>
                  </a:moveTo>
                  <a:cubicBezTo>
                    <a:pt x="73" y="111"/>
                    <a:pt x="75" y="109"/>
                    <a:pt x="76" y="106"/>
                  </a:cubicBezTo>
                  <a:cubicBezTo>
                    <a:pt x="76" y="106"/>
                    <a:pt x="75" y="105"/>
                    <a:pt x="75" y="105"/>
                  </a:cubicBezTo>
                  <a:cubicBezTo>
                    <a:pt x="74" y="107"/>
                    <a:pt x="69" y="109"/>
                    <a:pt x="70" y="112"/>
                  </a:cubicBezTo>
                  <a:close/>
                  <a:moveTo>
                    <a:pt x="180" y="108"/>
                  </a:moveTo>
                  <a:cubicBezTo>
                    <a:pt x="182" y="108"/>
                    <a:pt x="184" y="107"/>
                    <a:pt x="185" y="106"/>
                  </a:cubicBezTo>
                  <a:cubicBezTo>
                    <a:pt x="184" y="106"/>
                    <a:pt x="184" y="105"/>
                    <a:pt x="183" y="105"/>
                  </a:cubicBezTo>
                  <a:cubicBezTo>
                    <a:pt x="182" y="106"/>
                    <a:pt x="180" y="107"/>
                    <a:pt x="180" y="108"/>
                  </a:cubicBezTo>
                  <a:close/>
                  <a:moveTo>
                    <a:pt x="479" y="111"/>
                  </a:moveTo>
                  <a:cubicBezTo>
                    <a:pt x="477" y="108"/>
                    <a:pt x="471" y="105"/>
                    <a:pt x="468" y="105"/>
                  </a:cubicBezTo>
                  <a:cubicBezTo>
                    <a:pt x="471" y="108"/>
                    <a:pt x="475" y="110"/>
                    <a:pt x="479" y="111"/>
                  </a:cubicBezTo>
                  <a:close/>
                  <a:moveTo>
                    <a:pt x="255" y="113"/>
                  </a:moveTo>
                  <a:cubicBezTo>
                    <a:pt x="258" y="114"/>
                    <a:pt x="261" y="116"/>
                    <a:pt x="265" y="118"/>
                  </a:cubicBezTo>
                  <a:cubicBezTo>
                    <a:pt x="267" y="117"/>
                    <a:pt x="269" y="115"/>
                    <a:pt x="269" y="113"/>
                  </a:cubicBezTo>
                  <a:cubicBezTo>
                    <a:pt x="266" y="109"/>
                    <a:pt x="260" y="108"/>
                    <a:pt x="256" y="105"/>
                  </a:cubicBezTo>
                  <a:cubicBezTo>
                    <a:pt x="254" y="107"/>
                    <a:pt x="254" y="110"/>
                    <a:pt x="255" y="113"/>
                  </a:cubicBezTo>
                  <a:close/>
                  <a:moveTo>
                    <a:pt x="414" y="114"/>
                  </a:moveTo>
                  <a:cubicBezTo>
                    <a:pt x="415" y="116"/>
                    <a:pt x="412" y="115"/>
                    <a:pt x="413" y="117"/>
                  </a:cubicBezTo>
                  <a:cubicBezTo>
                    <a:pt x="417" y="120"/>
                    <a:pt x="421" y="123"/>
                    <a:pt x="425" y="125"/>
                  </a:cubicBezTo>
                  <a:cubicBezTo>
                    <a:pt x="426" y="123"/>
                    <a:pt x="428" y="123"/>
                    <a:pt x="428" y="120"/>
                  </a:cubicBezTo>
                  <a:cubicBezTo>
                    <a:pt x="419" y="116"/>
                    <a:pt x="414" y="108"/>
                    <a:pt x="403" y="105"/>
                  </a:cubicBezTo>
                  <a:cubicBezTo>
                    <a:pt x="406" y="109"/>
                    <a:pt x="412" y="110"/>
                    <a:pt x="414" y="114"/>
                  </a:cubicBezTo>
                  <a:close/>
                  <a:moveTo>
                    <a:pt x="116" y="109"/>
                  </a:moveTo>
                  <a:cubicBezTo>
                    <a:pt x="116" y="107"/>
                    <a:pt x="114" y="107"/>
                    <a:pt x="113" y="107"/>
                  </a:cubicBezTo>
                  <a:cubicBezTo>
                    <a:pt x="113" y="109"/>
                    <a:pt x="114" y="109"/>
                    <a:pt x="116" y="109"/>
                  </a:cubicBezTo>
                  <a:close/>
                  <a:moveTo>
                    <a:pt x="140" y="119"/>
                  </a:moveTo>
                  <a:cubicBezTo>
                    <a:pt x="144" y="121"/>
                    <a:pt x="146" y="123"/>
                    <a:pt x="149" y="125"/>
                  </a:cubicBezTo>
                  <a:cubicBezTo>
                    <a:pt x="154" y="122"/>
                    <a:pt x="159" y="119"/>
                    <a:pt x="163" y="116"/>
                  </a:cubicBezTo>
                  <a:cubicBezTo>
                    <a:pt x="158" y="111"/>
                    <a:pt x="151" y="109"/>
                    <a:pt x="144" y="107"/>
                  </a:cubicBezTo>
                  <a:cubicBezTo>
                    <a:pt x="143" y="111"/>
                    <a:pt x="141" y="116"/>
                    <a:pt x="140" y="119"/>
                  </a:cubicBezTo>
                  <a:close/>
                  <a:moveTo>
                    <a:pt x="552" y="110"/>
                  </a:moveTo>
                  <a:cubicBezTo>
                    <a:pt x="552" y="108"/>
                    <a:pt x="550" y="108"/>
                    <a:pt x="548" y="107"/>
                  </a:cubicBezTo>
                  <a:cubicBezTo>
                    <a:pt x="548" y="109"/>
                    <a:pt x="549" y="110"/>
                    <a:pt x="552" y="110"/>
                  </a:cubicBezTo>
                  <a:close/>
                  <a:moveTo>
                    <a:pt x="244" y="112"/>
                  </a:moveTo>
                  <a:cubicBezTo>
                    <a:pt x="243" y="109"/>
                    <a:pt x="241" y="109"/>
                    <a:pt x="238" y="108"/>
                  </a:cubicBezTo>
                  <a:cubicBezTo>
                    <a:pt x="239" y="110"/>
                    <a:pt x="243" y="110"/>
                    <a:pt x="244" y="112"/>
                  </a:cubicBezTo>
                  <a:close/>
                  <a:moveTo>
                    <a:pt x="457" y="108"/>
                  </a:moveTo>
                  <a:cubicBezTo>
                    <a:pt x="461" y="113"/>
                    <a:pt x="465" y="118"/>
                    <a:pt x="472" y="121"/>
                  </a:cubicBezTo>
                  <a:cubicBezTo>
                    <a:pt x="473" y="114"/>
                    <a:pt x="462" y="110"/>
                    <a:pt x="457" y="108"/>
                  </a:cubicBezTo>
                  <a:close/>
                  <a:moveTo>
                    <a:pt x="614" y="144"/>
                  </a:moveTo>
                  <a:cubicBezTo>
                    <a:pt x="611" y="127"/>
                    <a:pt x="602" y="113"/>
                    <a:pt x="588" y="109"/>
                  </a:cubicBezTo>
                  <a:cubicBezTo>
                    <a:pt x="597" y="120"/>
                    <a:pt x="604" y="133"/>
                    <a:pt x="614" y="144"/>
                  </a:cubicBezTo>
                  <a:close/>
                  <a:moveTo>
                    <a:pt x="423" y="110"/>
                  </a:moveTo>
                  <a:cubicBezTo>
                    <a:pt x="422" y="110"/>
                    <a:pt x="422" y="109"/>
                    <a:pt x="420" y="109"/>
                  </a:cubicBezTo>
                  <a:cubicBezTo>
                    <a:pt x="419" y="111"/>
                    <a:pt x="423" y="111"/>
                    <a:pt x="423" y="110"/>
                  </a:cubicBezTo>
                  <a:close/>
                  <a:moveTo>
                    <a:pt x="358" y="111"/>
                  </a:moveTo>
                  <a:cubicBezTo>
                    <a:pt x="358" y="110"/>
                    <a:pt x="354" y="109"/>
                    <a:pt x="354" y="110"/>
                  </a:cubicBezTo>
                  <a:cubicBezTo>
                    <a:pt x="355" y="110"/>
                    <a:pt x="357" y="112"/>
                    <a:pt x="358" y="111"/>
                  </a:cubicBezTo>
                  <a:close/>
                  <a:moveTo>
                    <a:pt x="103" y="119"/>
                  </a:moveTo>
                  <a:cubicBezTo>
                    <a:pt x="105" y="119"/>
                    <a:pt x="105" y="121"/>
                    <a:pt x="107" y="121"/>
                  </a:cubicBezTo>
                  <a:cubicBezTo>
                    <a:pt x="109" y="117"/>
                    <a:pt x="113" y="116"/>
                    <a:pt x="114" y="111"/>
                  </a:cubicBezTo>
                  <a:cubicBezTo>
                    <a:pt x="108" y="108"/>
                    <a:pt x="106" y="116"/>
                    <a:pt x="103" y="119"/>
                  </a:cubicBezTo>
                  <a:close/>
                  <a:moveTo>
                    <a:pt x="81" y="116"/>
                  </a:moveTo>
                  <a:cubicBezTo>
                    <a:pt x="84" y="114"/>
                    <a:pt x="89" y="114"/>
                    <a:pt x="89" y="118"/>
                  </a:cubicBezTo>
                  <a:cubicBezTo>
                    <a:pt x="88" y="121"/>
                    <a:pt x="85" y="123"/>
                    <a:pt x="86" y="125"/>
                  </a:cubicBezTo>
                  <a:cubicBezTo>
                    <a:pt x="91" y="124"/>
                    <a:pt x="93" y="121"/>
                    <a:pt x="93" y="116"/>
                  </a:cubicBezTo>
                  <a:cubicBezTo>
                    <a:pt x="92" y="115"/>
                    <a:pt x="87" y="113"/>
                    <a:pt x="85" y="111"/>
                  </a:cubicBezTo>
                  <a:cubicBezTo>
                    <a:pt x="84" y="113"/>
                    <a:pt x="82" y="114"/>
                    <a:pt x="81" y="116"/>
                  </a:cubicBezTo>
                  <a:close/>
                  <a:moveTo>
                    <a:pt x="178" y="114"/>
                  </a:moveTo>
                  <a:cubicBezTo>
                    <a:pt x="180" y="114"/>
                    <a:pt x="184" y="113"/>
                    <a:pt x="183" y="111"/>
                  </a:cubicBezTo>
                  <a:cubicBezTo>
                    <a:pt x="182" y="113"/>
                    <a:pt x="178" y="111"/>
                    <a:pt x="178" y="114"/>
                  </a:cubicBezTo>
                  <a:close/>
                  <a:moveTo>
                    <a:pt x="227" y="118"/>
                  </a:moveTo>
                  <a:cubicBezTo>
                    <a:pt x="235" y="120"/>
                    <a:pt x="241" y="126"/>
                    <a:pt x="250" y="122"/>
                  </a:cubicBezTo>
                  <a:cubicBezTo>
                    <a:pt x="247" y="117"/>
                    <a:pt x="240" y="116"/>
                    <a:pt x="237" y="111"/>
                  </a:cubicBezTo>
                  <a:cubicBezTo>
                    <a:pt x="235" y="111"/>
                    <a:pt x="234" y="111"/>
                    <a:pt x="233" y="111"/>
                  </a:cubicBezTo>
                  <a:cubicBezTo>
                    <a:pt x="232" y="115"/>
                    <a:pt x="229" y="115"/>
                    <a:pt x="227" y="118"/>
                  </a:cubicBezTo>
                  <a:close/>
                  <a:moveTo>
                    <a:pt x="544" y="131"/>
                  </a:moveTo>
                  <a:cubicBezTo>
                    <a:pt x="544" y="127"/>
                    <a:pt x="546" y="125"/>
                    <a:pt x="545" y="121"/>
                  </a:cubicBezTo>
                  <a:cubicBezTo>
                    <a:pt x="540" y="118"/>
                    <a:pt x="534" y="112"/>
                    <a:pt x="529" y="111"/>
                  </a:cubicBezTo>
                  <a:cubicBezTo>
                    <a:pt x="535" y="117"/>
                    <a:pt x="535" y="128"/>
                    <a:pt x="544" y="131"/>
                  </a:cubicBezTo>
                  <a:close/>
                  <a:moveTo>
                    <a:pt x="547" y="116"/>
                  </a:moveTo>
                  <a:cubicBezTo>
                    <a:pt x="545" y="113"/>
                    <a:pt x="541" y="113"/>
                    <a:pt x="538" y="111"/>
                  </a:cubicBezTo>
                  <a:cubicBezTo>
                    <a:pt x="540" y="113"/>
                    <a:pt x="544" y="117"/>
                    <a:pt x="547" y="116"/>
                  </a:cubicBezTo>
                  <a:close/>
                  <a:moveTo>
                    <a:pt x="307" y="113"/>
                  </a:moveTo>
                  <a:cubicBezTo>
                    <a:pt x="313" y="116"/>
                    <a:pt x="319" y="120"/>
                    <a:pt x="325" y="122"/>
                  </a:cubicBezTo>
                  <a:cubicBezTo>
                    <a:pt x="324" y="113"/>
                    <a:pt x="316" y="109"/>
                    <a:pt x="307" y="113"/>
                  </a:cubicBezTo>
                  <a:close/>
                  <a:moveTo>
                    <a:pt x="498" y="124"/>
                  </a:moveTo>
                  <a:cubicBezTo>
                    <a:pt x="499" y="122"/>
                    <a:pt x="492" y="119"/>
                    <a:pt x="490" y="116"/>
                  </a:cubicBezTo>
                  <a:cubicBezTo>
                    <a:pt x="491" y="116"/>
                    <a:pt x="491" y="116"/>
                    <a:pt x="490" y="115"/>
                  </a:cubicBezTo>
                  <a:cubicBezTo>
                    <a:pt x="488" y="116"/>
                    <a:pt x="488" y="113"/>
                    <a:pt x="486" y="113"/>
                  </a:cubicBezTo>
                  <a:cubicBezTo>
                    <a:pt x="487" y="114"/>
                    <a:pt x="485" y="114"/>
                    <a:pt x="484" y="114"/>
                  </a:cubicBezTo>
                  <a:cubicBezTo>
                    <a:pt x="483" y="118"/>
                    <a:pt x="490" y="117"/>
                    <a:pt x="490" y="120"/>
                  </a:cubicBezTo>
                  <a:cubicBezTo>
                    <a:pt x="490" y="120"/>
                    <a:pt x="496" y="121"/>
                    <a:pt x="498" y="124"/>
                  </a:cubicBezTo>
                  <a:close/>
                  <a:moveTo>
                    <a:pt x="134" y="115"/>
                  </a:moveTo>
                  <a:cubicBezTo>
                    <a:pt x="136" y="116"/>
                    <a:pt x="137" y="115"/>
                    <a:pt x="137" y="113"/>
                  </a:cubicBezTo>
                  <a:cubicBezTo>
                    <a:pt x="135" y="113"/>
                    <a:pt x="135" y="114"/>
                    <a:pt x="134" y="115"/>
                  </a:cubicBezTo>
                  <a:close/>
                  <a:moveTo>
                    <a:pt x="350" y="116"/>
                  </a:moveTo>
                  <a:cubicBezTo>
                    <a:pt x="359" y="121"/>
                    <a:pt x="366" y="128"/>
                    <a:pt x="375" y="133"/>
                  </a:cubicBezTo>
                  <a:cubicBezTo>
                    <a:pt x="368" y="125"/>
                    <a:pt x="359" y="120"/>
                    <a:pt x="351" y="113"/>
                  </a:cubicBezTo>
                  <a:cubicBezTo>
                    <a:pt x="351" y="114"/>
                    <a:pt x="350" y="115"/>
                    <a:pt x="350" y="116"/>
                  </a:cubicBezTo>
                  <a:close/>
                  <a:moveTo>
                    <a:pt x="111" y="124"/>
                  </a:moveTo>
                  <a:cubicBezTo>
                    <a:pt x="113" y="125"/>
                    <a:pt x="115" y="126"/>
                    <a:pt x="117" y="128"/>
                  </a:cubicBezTo>
                  <a:cubicBezTo>
                    <a:pt x="121" y="125"/>
                    <a:pt x="123" y="121"/>
                    <a:pt x="126" y="117"/>
                  </a:cubicBezTo>
                  <a:cubicBezTo>
                    <a:pt x="119" y="111"/>
                    <a:pt x="114" y="117"/>
                    <a:pt x="111" y="124"/>
                  </a:cubicBezTo>
                  <a:close/>
                  <a:moveTo>
                    <a:pt x="306" y="121"/>
                  </a:moveTo>
                  <a:cubicBezTo>
                    <a:pt x="306" y="120"/>
                    <a:pt x="306" y="120"/>
                    <a:pt x="307" y="120"/>
                  </a:cubicBezTo>
                  <a:cubicBezTo>
                    <a:pt x="307" y="117"/>
                    <a:pt x="304" y="118"/>
                    <a:pt x="304" y="116"/>
                  </a:cubicBezTo>
                  <a:cubicBezTo>
                    <a:pt x="303" y="116"/>
                    <a:pt x="301" y="116"/>
                    <a:pt x="301" y="114"/>
                  </a:cubicBezTo>
                  <a:cubicBezTo>
                    <a:pt x="299" y="114"/>
                    <a:pt x="298" y="114"/>
                    <a:pt x="296" y="114"/>
                  </a:cubicBezTo>
                  <a:cubicBezTo>
                    <a:pt x="298" y="117"/>
                    <a:pt x="302" y="119"/>
                    <a:pt x="306" y="121"/>
                  </a:cubicBezTo>
                  <a:close/>
                  <a:moveTo>
                    <a:pt x="364" y="114"/>
                  </a:moveTo>
                  <a:cubicBezTo>
                    <a:pt x="362" y="114"/>
                    <a:pt x="361" y="114"/>
                    <a:pt x="360" y="115"/>
                  </a:cubicBezTo>
                  <a:cubicBezTo>
                    <a:pt x="364" y="117"/>
                    <a:pt x="368" y="123"/>
                    <a:pt x="372" y="123"/>
                  </a:cubicBezTo>
                  <a:cubicBezTo>
                    <a:pt x="370" y="120"/>
                    <a:pt x="365" y="119"/>
                    <a:pt x="364" y="114"/>
                  </a:cubicBezTo>
                  <a:close/>
                  <a:moveTo>
                    <a:pt x="521" y="137"/>
                  </a:moveTo>
                  <a:cubicBezTo>
                    <a:pt x="513" y="129"/>
                    <a:pt x="506" y="118"/>
                    <a:pt x="493" y="114"/>
                  </a:cubicBezTo>
                  <a:cubicBezTo>
                    <a:pt x="502" y="122"/>
                    <a:pt x="511" y="131"/>
                    <a:pt x="521" y="137"/>
                  </a:cubicBezTo>
                  <a:close/>
                  <a:moveTo>
                    <a:pt x="273" y="115"/>
                  </a:moveTo>
                  <a:cubicBezTo>
                    <a:pt x="271" y="117"/>
                    <a:pt x="274" y="116"/>
                    <a:pt x="273" y="118"/>
                  </a:cubicBezTo>
                  <a:cubicBezTo>
                    <a:pt x="273" y="119"/>
                    <a:pt x="270" y="118"/>
                    <a:pt x="270" y="119"/>
                  </a:cubicBezTo>
                  <a:cubicBezTo>
                    <a:pt x="272" y="122"/>
                    <a:pt x="275" y="123"/>
                    <a:pt x="278" y="124"/>
                  </a:cubicBezTo>
                  <a:cubicBezTo>
                    <a:pt x="278" y="122"/>
                    <a:pt x="279" y="121"/>
                    <a:pt x="279" y="119"/>
                  </a:cubicBezTo>
                  <a:cubicBezTo>
                    <a:pt x="279" y="118"/>
                    <a:pt x="276" y="119"/>
                    <a:pt x="274" y="117"/>
                  </a:cubicBezTo>
                  <a:cubicBezTo>
                    <a:pt x="274" y="116"/>
                    <a:pt x="276" y="117"/>
                    <a:pt x="275" y="114"/>
                  </a:cubicBezTo>
                  <a:cubicBezTo>
                    <a:pt x="274" y="114"/>
                    <a:pt x="273" y="115"/>
                    <a:pt x="273" y="115"/>
                  </a:cubicBezTo>
                  <a:close/>
                  <a:moveTo>
                    <a:pt x="440" y="115"/>
                  </a:moveTo>
                  <a:cubicBezTo>
                    <a:pt x="444" y="121"/>
                    <a:pt x="455" y="128"/>
                    <a:pt x="464" y="131"/>
                  </a:cubicBezTo>
                  <a:cubicBezTo>
                    <a:pt x="465" y="130"/>
                    <a:pt x="468" y="128"/>
                    <a:pt x="468" y="125"/>
                  </a:cubicBezTo>
                  <a:cubicBezTo>
                    <a:pt x="458" y="122"/>
                    <a:pt x="450" y="116"/>
                    <a:pt x="440" y="115"/>
                  </a:cubicBezTo>
                  <a:close/>
                  <a:moveTo>
                    <a:pt x="339" y="116"/>
                  </a:moveTo>
                  <a:cubicBezTo>
                    <a:pt x="339" y="117"/>
                    <a:pt x="341" y="117"/>
                    <a:pt x="343" y="118"/>
                  </a:cubicBezTo>
                  <a:cubicBezTo>
                    <a:pt x="342" y="116"/>
                    <a:pt x="340" y="115"/>
                    <a:pt x="339" y="116"/>
                  </a:cubicBezTo>
                  <a:close/>
                  <a:moveTo>
                    <a:pt x="517" y="117"/>
                  </a:moveTo>
                  <a:cubicBezTo>
                    <a:pt x="517" y="116"/>
                    <a:pt x="515" y="115"/>
                    <a:pt x="514" y="115"/>
                  </a:cubicBezTo>
                  <a:cubicBezTo>
                    <a:pt x="513" y="117"/>
                    <a:pt x="516" y="117"/>
                    <a:pt x="517" y="117"/>
                  </a:cubicBezTo>
                  <a:close/>
                  <a:moveTo>
                    <a:pt x="66" y="117"/>
                  </a:moveTo>
                  <a:cubicBezTo>
                    <a:pt x="67" y="118"/>
                    <a:pt x="70" y="118"/>
                    <a:pt x="69" y="116"/>
                  </a:cubicBezTo>
                  <a:cubicBezTo>
                    <a:pt x="68" y="116"/>
                    <a:pt x="66" y="116"/>
                    <a:pt x="66" y="117"/>
                  </a:cubicBezTo>
                  <a:close/>
                  <a:moveTo>
                    <a:pt x="188" y="121"/>
                  </a:moveTo>
                  <a:cubicBezTo>
                    <a:pt x="191" y="123"/>
                    <a:pt x="195" y="125"/>
                    <a:pt x="198" y="127"/>
                  </a:cubicBezTo>
                  <a:cubicBezTo>
                    <a:pt x="202" y="126"/>
                    <a:pt x="204" y="122"/>
                    <a:pt x="207" y="119"/>
                  </a:cubicBezTo>
                  <a:cubicBezTo>
                    <a:pt x="201" y="114"/>
                    <a:pt x="194" y="117"/>
                    <a:pt x="188" y="121"/>
                  </a:cubicBezTo>
                  <a:close/>
                  <a:moveTo>
                    <a:pt x="301" y="122"/>
                  </a:moveTo>
                  <a:cubicBezTo>
                    <a:pt x="295" y="122"/>
                    <a:pt x="292" y="113"/>
                    <a:pt x="287" y="117"/>
                  </a:cubicBezTo>
                  <a:cubicBezTo>
                    <a:pt x="295" y="123"/>
                    <a:pt x="304" y="127"/>
                    <a:pt x="312" y="132"/>
                  </a:cubicBezTo>
                  <a:cubicBezTo>
                    <a:pt x="310" y="128"/>
                    <a:pt x="301" y="126"/>
                    <a:pt x="301" y="122"/>
                  </a:cubicBezTo>
                  <a:close/>
                  <a:moveTo>
                    <a:pt x="390" y="121"/>
                  </a:moveTo>
                  <a:cubicBezTo>
                    <a:pt x="395" y="124"/>
                    <a:pt x="402" y="126"/>
                    <a:pt x="408" y="130"/>
                  </a:cubicBezTo>
                  <a:cubicBezTo>
                    <a:pt x="403" y="125"/>
                    <a:pt x="398" y="120"/>
                    <a:pt x="391" y="117"/>
                  </a:cubicBezTo>
                  <a:cubicBezTo>
                    <a:pt x="391" y="119"/>
                    <a:pt x="390" y="119"/>
                    <a:pt x="390" y="121"/>
                  </a:cubicBezTo>
                  <a:close/>
                  <a:moveTo>
                    <a:pt x="423" y="128"/>
                  </a:moveTo>
                  <a:cubicBezTo>
                    <a:pt x="418" y="126"/>
                    <a:pt x="414" y="119"/>
                    <a:pt x="409" y="119"/>
                  </a:cubicBezTo>
                  <a:cubicBezTo>
                    <a:pt x="414" y="120"/>
                    <a:pt x="419" y="133"/>
                    <a:pt x="423" y="128"/>
                  </a:cubicBezTo>
                  <a:close/>
                  <a:moveTo>
                    <a:pt x="487" y="122"/>
                  </a:moveTo>
                  <a:cubicBezTo>
                    <a:pt x="488" y="121"/>
                    <a:pt x="485" y="119"/>
                    <a:pt x="482" y="119"/>
                  </a:cubicBezTo>
                  <a:cubicBezTo>
                    <a:pt x="482" y="121"/>
                    <a:pt x="485" y="121"/>
                    <a:pt x="487" y="122"/>
                  </a:cubicBezTo>
                  <a:close/>
                  <a:moveTo>
                    <a:pt x="562" y="128"/>
                  </a:moveTo>
                  <a:cubicBezTo>
                    <a:pt x="565" y="123"/>
                    <a:pt x="555" y="121"/>
                    <a:pt x="551" y="119"/>
                  </a:cubicBezTo>
                  <a:cubicBezTo>
                    <a:pt x="552" y="124"/>
                    <a:pt x="558" y="125"/>
                    <a:pt x="562" y="128"/>
                  </a:cubicBezTo>
                  <a:close/>
                  <a:moveTo>
                    <a:pt x="121" y="131"/>
                  </a:moveTo>
                  <a:cubicBezTo>
                    <a:pt x="125" y="132"/>
                    <a:pt x="127" y="136"/>
                    <a:pt x="131" y="136"/>
                  </a:cubicBezTo>
                  <a:cubicBezTo>
                    <a:pt x="133" y="132"/>
                    <a:pt x="133" y="126"/>
                    <a:pt x="135" y="121"/>
                  </a:cubicBezTo>
                  <a:cubicBezTo>
                    <a:pt x="134" y="120"/>
                    <a:pt x="132" y="120"/>
                    <a:pt x="131" y="119"/>
                  </a:cubicBezTo>
                  <a:cubicBezTo>
                    <a:pt x="127" y="123"/>
                    <a:pt x="124" y="126"/>
                    <a:pt x="121" y="131"/>
                  </a:cubicBezTo>
                  <a:close/>
                  <a:moveTo>
                    <a:pt x="347" y="122"/>
                  </a:moveTo>
                  <a:cubicBezTo>
                    <a:pt x="356" y="126"/>
                    <a:pt x="365" y="133"/>
                    <a:pt x="374" y="136"/>
                  </a:cubicBezTo>
                  <a:cubicBezTo>
                    <a:pt x="365" y="130"/>
                    <a:pt x="357" y="125"/>
                    <a:pt x="348" y="119"/>
                  </a:cubicBezTo>
                  <a:cubicBezTo>
                    <a:pt x="348" y="120"/>
                    <a:pt x="347" y="121"/>
                    <a:pt x="347" y="122"/>
                  </a:cubicBezTo>
                  <a:close/>
                  <a:moveTo>
                    <a:pt x="79" y="122"/>
                  </a:moveTo>
                  <a:cubicBezTo>
                    <a:pt x="81" y="123"/>
                    <a:pt x="82" y="123"/>
                    <a:pt x="84" y="122"/>
                  </a:cubicBezTo>
                  <a:cubicBezTo>
                    <a:pt x="84" y="122"/>
                    <a:pt x="84" y="121"/>
                    <a:pt x="84" y="120"/>
                  </a:cubicBezTo>
                  <a:cubicBezTo>
                    <a:pt x="82" y="121"/>
                    <a:pt x="80" y="121"/>
                    <a:pt x="79" y="122"/>
                  </a:cubicBezTo>
                  <a:close/>
                  <a:moveTo>
                    <a:pt x="31" y="166"/>
                  </a:moveTo>
                  <a:cubicBezTo>
                    <a:pt x="35" y="159"/>
                    <a:pt x="35" y="148"/>
                    <a:pt x="42" y="144"/>
                  </a:cubicBezTo>
                  <a:cubicBezTo>
                    <a:pt x="42" y="141"/>
                    <a:pt x="44" y="140"/>
                    <a:pt x="44" y="138"/>
                  </a:cubicBezTo>
                  <a:cubicBezTo>
                    <a:pt x="43" y="137"/>
                    <a:pt x="43" y="135"/>
                    <a:pt x="42" y="134"/>
                  </a:cubicBezTo>
                  <a:cubicBezTo>
                    <a:pt x="46" y="131"/>
                    <a:pt x="52" y="127"/>
                    <a:pt x="52" y="122"/>
                  </a:cubicBezTo>
                  <a:cubicBezTo>
                    <a:pt x="51" y="121"/>
                    <a:pt x="51" y="121"/>
                    <a:pt x="50" y="121"/>
                  </a:cubicBezTo>
                  <a:cubicBezTo>
                    <a:pt x="40" y="132"/>
                    <a:pt x="32" y="148"/>
                    <a:pt x="31" y="166"/>
                  </a:cubicBezTo>
                  <a:close/>
                  <a:moveTo>
                    <a:pt x="60" y="122"/>
                  </a:moveTo>
                  <a:cubicBezTo>
                    <a:pt x="60" y="126"/>
                    <a:pt x="66" y="125"/>
                    <a:pt x="66" y="122"/>
                  </a:cubicBezTo>
                  <a:cubicBezTo>
                    <a:pt x="65" y="121"/>
                    <a:pt x="61" y="121"/>
                    <a:pt x="60" y="122"/>
                  </a:cubicBezTo>
                  <a:close/>
                  <a:moveTo>
                    <a:pt x="97" y="130"/>
                  </a:moveTo>
                  <a:cubicBezTo>
                    <a:pt x="102" y="133"/>
                    <a:pt x="104" y="128"/>
                    <a:pt x="105" y="124"/>
                  </a:cubicBezTo>
                  <a:cubicBezTo>
                    <a:pt x="103" y="124"/>
                    <a:pt x="104" y="122"/>
                    <a:pt x="101" y="122"/>
                  </a:cubicBezTo>
                  <a:cubicBezTo>
                    <a:pt x="100" y="124"/>
                    <a:pt x="98" y="127"/>
                    <a:pt x="97" y="130"/>
                  </a:cubicBezTo>
                  <a:close/>
                  <a:moveTo>
                    <a:pt x="204" y="132"/>
                  </a:moveTo>
                  <a:cubicBezTo>
                    <a:pt x="205" y="133"/>
                    <a:pt x="207" y="133"/>
                    <a:pt x="208" y="133"/>
                  </a:cubicBezTo>
                  <a:cubicBezTo>
                    <a:pt x="210" y="130"/>
                    <a:pt x="212" y="127"/>
                    <a:pt x="212" y="122"/>
                  </a:cubicBezTo>
                  <a:cubicBezTo>
                    <a:pt x="208" y="124"/>
                    <a:pt x="205" y="127"/>
                    <a:pt x="204" y="132"/>
                  </a:cubicBezTo>
                  <a:close/>
                  <a:moveTo>
                    <a:pt x="459" y="138"/>
                  </a:moveTo>
                  <a:cubicBezTo>
                    <a:pt x="462" y="133"/>
                    <a:pt x="452" y="134"/>
                    <a:pt x="454" y="130"/>
                  </a:cubicBezTo>
                  <a:cubicBezTo>
                    <a:pt x="447" y="130"/>
                    <a:pt x="444" y="122"/>
                    <a:pt x="438" y="123"/>
                  </a:cubicBezTo>
                  <a:cubicBezTo>
                    <a:pt x="446" y="128"/>
                    <a:pt x="452" y="134"/>
                    <a:pt x="459" y="138"/>
                  </a:cubicBezTo>
                  <a:close/>
                  <a:moveTo>
                    <a:pt x="532" y="127"/>
                  </a:moveTo>
                  <a:cubicBezTo>
                    <a:pt x="531" y="124"/>
                    <a:pt x="527" y="124"/>
                    <a:pt x="525" y="122"/>
                  </a:cubicBezTo>
                  <a:cubicBezTo>
                    <a:pt x="526" y="125"/>
                    <a:pt x="529" y="126"/>
                    <a:pt x="532" y="127"/>
                  </a:cubicBezTo>
                  <a:close/>
                  <a:moveTo>
                    <a:pt x="153" y="126"/>
                  </a:moveTo>
                  <a:cubicBezTo>
                    <a:pt x="152" y="129"/>
                    <a:pt x="156" y="129"/>
                    <a:pt x="157" y="128"/>
                  </a:cubicBezTo>
                  <a:cubicBezTo>
                    <a:pt x="156" y="127"/>
                    <a:pt x="158" y="124"/>
                    <a:pt x="159" y="123"/>
                  </a:cubicBezTo>
                  <a:cubicBezTo>
                    <a:pt x="156" y="123"/>
                    <a:pt x="156" y="126"/>
                    <a:pt x="153" y="126"/>
                  </a:cubicBezTo>
                  <a:close/>
                  <a:moveTo>
                    <a:pt x="286" y="124"/>
                  </a:moveTo>
                  <a:cubicBezTo>
                    <a:pt x="286" y="126"/>
                    <a:pt x="288" y="128"/>
                    <a:pt x="289" y="130"/>
                  </a:cubicBezTo>
                  <a:cubicBezTo>
                    <a:pt x="298" y="134"/>
                    <a:pt x="305" y="141"/>
                    <a:pt x="317" y="144"/>
                  </a:cubicBezTo>
                  <a:cubicBezTo>
                    <a:pt x="317" y="143"/>
                    <a:pt x="318" y="143"/>
                    <a:pt x="318" y="141"/>
                  </a:cubicBezTo>
                  <a:cubicBezTo>
                    <a:pt x="315" y="139"/>
                    <a:pt x="309" y="139"/>
                    <a:pt x="309" y="135"/>
                  </a:cubicBezTo>
                  <a:cubicBezTo>
                    <a:pt x="306" y="136"/>
                    <a:pt x="303" y="134"/>
                    <a:pt x="303" y="131"/>
                  </a:cubicBezTo>
                  <a:cubicBezTo>
                    <a:pt x="296" y="133"/>
                    <a:pt x="293" y="123"/>
                    <a:pt x="286" y="124"/>
                  </a:cubicBezTo>
                  <a:close/>
                  <a:moveTo>
                    <a:pt x="138" y="132"/>
                  </a:moveTo>
                  <a:cubicBezTo>
                    <a:pt x="140" y="130"/>
                    <a:pt x="144" y="130"/>
                    <a:pt x="145" y="127"/>
                  </a:cubicBezTo>
                  <a:cubicBezTo>
                    <a:pt x="143" y="125"/>
                    <a:pt x="141" y="125"/>
                    <a:pt x="139" y="124"/>
                  </a:cubicBezTo>
                  <a:cubicBezTo>
                    <a:pt x="139" y="127"/>
                    <a:pt x="137" y="128"/>
                    <a:pt x="138" y="132"/>
                  </a:cubicBezTo>
                  <a:close/>
                  <a:moveTo>
                    <a:pt x="509" y="147"/>
                  </a:moveTo>
                  <a:cubicBezTo>
                    <a:pt x="512" y="146"/>
                    <a:pt x="512" y="143"/>
                    <a:pt x="510" y="141"/>
                  </a:cubicBezTo>
                  <a:cubicBezTo>
                    <a:pt x="506" y="141"/>
                    <a:pt x="503" y="137"/>
                    <a:pt x="500" y="135"/>
                  </a:cubicBezTo>
                  <a:cubicBezTo>
                    <a:pt x="497" y="134"/>
                    <a:pt x="490" y="131"/>
                    <a:pt x="490" y="128"/>
                  </a:cubicBezTo>
                  <a:cubicBezTo>
                    <a:pt x="486" y="128"/>
                    <a:pt x="485" y="125"/>
                    <a:pt x="482" y="124"/>
                  </a:cubicBezTo>
                  <a:cubicBezTo>
                    <a:pt x="487" y="136"/>
                    <a:pt x="500" y="140"/>
                    <a:pt x="509" y="147"/>
                  </a:cubicBezTo>
                  <a:close/>
                  <a:moveTo>
                    <a:pt x="169" y="136"/>
                  </a:moveTo>
                  <a:cubicBezTo>
                    <a:pt x="171" y="136"/>
                    <a:pt x="171" y="137"/>
                    <a:pt x="173" y="137"/>
                  </a:cubicBezTo>
                  <a:cubicBezTo>
                    <a:pt x="175" y="133"/>
                    <a:pt x="178" y="129"/>
                    <a:pt x="179" y="124"/>
                  </a:cubicBezTo>
                  <a:cubicBezTo>
                    <a:pt x="173" y="125"/>
                    <a:pt x="170" y="130"/>
                    <a:pt x="169" y="136"/>
                  </a:cubicBezTo>
                  <a:close/>
                  <a:moveTo>
                    <a:pt x="248" y="127"/>
                  </a:moveTo>
                  <a:cubicBezTo>
                    <a:pt x="250" y="127"/>
                    <a:pt x="251" y="128"/>
                    <a:pt x="253" y="128"/>
                  </a:cubicBezTo>
                  <a:cubicBezTo>
                    <a:pt x="255" y="123"/>
                    <a:pt x="249" y="124"/>
                    <a:pt x="248" y="127"/>
                  </a:cubicBezTo>
                  <a:close/>
                  <a:moveTo>
                    <a:pt x="332" y="127"/>
                  </a:moveTo>
                  <a:cubicBezTo>
                    <a:pt x="334" y="128"/>
                    <a:pt x="337" y="129"/>
                    <a:pt x="340" y="131"/>
                  </a:cubicBezTo>
                  <a:cubicBezTo>
                    <a:pt x="340" y="126"/>
                    <a:pt x="336" y="126"/>
                    <a:pt x="334" y="124"/>
                  </a:cubicBezTo>
                  <a:cubicBezTo>
                    <a:pt x="334" y="125"/>
                    <a:pt x="332" y="125"/>
                    <a:pt x="332" y="127"/>
                  </a:cubicBezTo>
                  <a:close/>
                  <a:moveTo>
                    <a:pt x="581" y="131"/>
                  </a:moveTo>
                  <a:cubicBezTo>
                    <a:pt x="582" y="128"/>
                    <a:pt x="576" y="125"/>
                    <a:pt x="574" y="125"/>
                  </a:cubicBezTo>
                  <a:cubicBezTo>
                    <a:pt x="577" y="127"/>
                    <a:pt x="579" y="129"/>
                    <a:pt x="581" y="131"/>
                  </a:cubicBezTo>
                  <a:close/>
                  <a:moveTo>
                    <a:pt x="75" y="133"/>
                  </a:moveTo>
                  <a:cubicBezTo>
                    <a:pt x="77" y="134"/>
                    <a:pt x="79" y="129"/>
                    <a:pt x="81" y="127"/>
                  </a:cubicBezTo>
                  <a:cubicBezTo>
                    <a:pt x="79" y="126"/>
                    <a:pt x="79" y="125"/>
                    <a:pt x="76" y="125"/>
                  </a:cubicBezTo>
                  <a:cubicBezTo>
                    <a:pt x="75" y="127"/>
                    <a:pt x="75" y="131"/>
                    <a:pt x="75" y="133"/>
                  </a:cubicBezTo>
                  <a:close/>
                  <a:moveTo>
                    <a:pt x="524" y="133"/>
                  </a:moveTo>
                  <a:cubicBezTo>
                    <a:pt x="527" y="136"/>
                    <a:pt x="529" y="141"/>
                    <a:pt x="532" y="142"/>
                  </a:cubicBezTo>
                  <a:cubicBezTo>
                    <a:pt x="534" y="146"/>
                    <a:pt x="537" y="147"/>
                    <a:pt x="540" y="149"/>
                  </a:cubicBezTo>
                  <a:cubicBezTo>
                    <a:pt x="542" y="146"/>
                    <a:pt x="537" y="141"/>
                    <a:pt x="534" y="141"/>
                  </a:cubicBezTo>
                  <a:cubicBezTo>
                    <a:pt x="534" y="137"/>
                    <a:pt x="529" y="137"/>
                    <a:pt x="527" y="133"/>
                  </a:cubicBezTo>
                  <a:cubicBezTo>
                    <a:pt x="526" y="131"/>
                    <a:pt x="520" y="129"/>
                    <a:pt x="518" y="125"/>
                  </a:cubicBezTo>
                  <a:cubicBezTo>
                    <a:pt x="519" y="125"/>
                    <a:pt x="519" y="125"/>
                    <a:pt x="518" y="125"/>
                  </a:cubicBezTo>
                  <a:cubicBezTo>
                    <a:pt x="516" y="128"/>
                    <a:pt x="522" y="130"/>
                    <a:pt x="524" y="133"/>
                  </a:cubicBezTo>
                  <a:close/>
                  <a:moveTo>
                    <a:pt x="182" y="131"/>
                  </a:moveTo>
                  <a:cubicBezTo>
                    <a:pt x="186" y="129"/>
                    <a:pt x="190" y="133"/>
                    <a:pt x="194" y="130"/>
                  </a:cubicBezTo>
                  <a:cubicBezTo>
                    <a:pt x="190" y="128"/>
                    <a:pt x="189" y="126"/>
                    <a:pt x="183" y="125"/>
                  </a:cubicBezTo>
                  <a:cubicBezTo>
                    <a:pt x="183" y="127"/>
                    <a:pt x="182" y="128"/>
                    <a:pt x="182" y="131"/>
                  </a:cubicBezTo>
                  <a:close/>
                  <a:moveTo>
                    <a:pt x="549" y="135"/>
                  </a:moveTo>
                  <a:cubicBezTo>
                    <a:pt x="552" y="137"/>
                    <a:pt x="556" y="140"/>
                    <a:pt x="560" y="143"/>
                  </a:cubicBezTo>
                  <a:cubicBezTo>
                    <a:pt x="561" y="140"/>
                    <a:pt x="562" y="137"/>
                    <a:pt x="561" y="133"/>
                  </a:cubicBezTo>
                  <a:cubicBezTo>
                    <a:pt x="557" y="131"/>
                    <a:pt x="555" y="127"/>
                    <a:pt x="550" y="125"/>
                  </a:cubicBezTo>
                  <a:cubicBezTo>
                    <a:pt x="550" y="129"/>
                    <a:pt x="548" y="132"/>
                    <a:pt x="549" y="135"/>
                  </a:cubicBezTo>
                  <a:close/>
                  <a:moveTo>
                    <a:pt x="272" y="128"/>
                  </a:moveTo>
                  <a:cubicBezTo>
                    <a:pt x="274" y="127"/>
                    <a:pt x="275" y="127"/>
                    <a:pt x="276" y="128"/>
                  </a:cubicBezTo>
                  <a:cubicBezTo>
                    <a:pt x="276" y="127"/>
                    <a:pt x="274" y="127"/>
                    <a:pt x="273" y="126"/>
                  </a:cubicBezTo>
                  <a:cubicBezTo>
                    <a:pt x="273" y="127"/>
                    <a:pt x="272" y="127"/>
                    <a:pt x="272" y="128"/>
                  </a:cubicBezTo>
                  <a:close/>
                  <a:moveTo>
                    <a:pt x="388" y="128"/>
                  </a:moveTo>
                  <a:cubicBezTo>
                    <a:pt x="388" y="133"/>
                    <a:pt x="394" y="132"/>
                    <a:pt x="400" y="132"/>
                  </a:cubicBezTo>
                  <a:cubicBezTo>
                    <a:pt x="397" y="127"/>
                    <a:pt x="393" y="125"/>
                    <a:pt x="388" y="128"/>
                  </a:cubicBezTo>
                  <a:close/>
                  <a:moveTo>
                    <a:pt x="433" y="131"/>
                  </a:moveTo>
                  <a:cubicBezTo>
                    <a:pt x="440" y="136"/>
                    <a:pt x="446" y="142"/>
                    <a:pt x="453" y="147"/>
                  </a:cubicBezTo>
                  <a:cubicBezTo>
                    <a:pt x="453" y="144"/>
                    <a:pt x="456" y="144"/>
                    <a:pt x="456" y="141"/>
                  </a:cubicBezTo>
                  <a:cubicBezTo>
                    <a:pt x="449" y="136"/>
                    <a:pt x="442" y="131"/>
                    <a:pt x="436" y="126"/>
                  </a:cubicBezTo>
                  <a:cubicBezTo>
                    <a:pt x="435" y="128"/>
                    <a:pt x="434" y="129"/>
                    <a:pt x="433" y="131"/>
                  </a:cubicBezTo>
                  <a:close/>
                  <a:moveTo>
                    <a:pt x="55" y="135"/>
                  </a:moveTo>
                  <a:cubicBezTo>
                    <a:pt x="57" y="133"/>
                    <a:pt x="57" y="129"/>
                    <a:pt x="59" y="128"/>
                  </a:cubicBezTo>
                  <a:cubicBezTo>
                    <a:pt x="57" y="126"/>
                    <a:pt x="51" y="134"/>
                    <a:pt x="55" y="135"/>
                  </a:cubicBezTo>
                  <a:close/>
                  <a:moveTo>
                    <a:pt x="112" y="136"/>
                  </a:moveTo>
                  <a:cubicBezTo>
                    <a:pt x="112" y="134"/>
                    <a:pt x="114" y="132"/>
                    <a:pt x="115" y="131"/>
                  </a:cubicBezTo>
                  <a:cubicBezTo>
                    <a:pt x="109" y="121"/>
                    <a:pt x="102" y="135"/>
                    <a:pt x="112" y="136"/>
                  </a:cubicBezTo>
                  <a:close/>
                  <a:moveTo>
                    <a:pt x="78" y="135"/>
                  </a:moveTo>
                  <a:cubicBezTo>
                    <a:pt x="80" y="136"/>
                    <a:pt x="80" y="138"/>
                    <a:pt x="81" y="138"/>
                  </a:cubicBezTo>
                  <a:cubicBezTo>
                    <a:pt x="84" y="135"/>
                    <a:pt x="85" y="132"/>
                    <a:pt x="86" y="128"/>
                  </a:cubicBezTo>
                  <a:cubicBezTo>
                    <a:pt x="85" y="128"/>
                    <a:pt x="84" y="128"/>
                    <a:pt x="84" y="128"/>
                  </a:cubicBezTo>
                  <a:cubicBezTo>
                    <a:pt x="82" y="131"/>
                    <a:pt x="80" y="133"/>
                    <a:pt x="78" y="135"/>
                  </a:cubicBezTo>
                  <a:close/>
                  <a:moveTo>
                    <a:pt x="219" y="131"/>
                  </a:moveTo>
                  <a:cubicBezTo>
                    <a:pt x="221" y="132"/>
                    <a:pt x="221" y="130"/>
                    <a:pt x="223" y="131"/>
                  </a:cubicBezTo>
                  <a:cubicBezTo>
                    <a:pt x="223" y="129"/>
                    <a:pt x="221" y="128"/>
                    <a:pt x="219" y="128"/>
                  </a:cubicBezTo>
                  <a:cubicBezTo>
                    <a:pt x="219" y="129"/>
                    <a:pt x="219" y="130"/>
                    <a:pt x="219" y="131"/>
                  </a:cubicBezTo>
                  <a:close/>
                  <a:moveTo>
                    <a:pt x="236" y="130"/>
                  </a:moveTo>
                  <a:cubicBezTo>
                    <a:pt x="241" y="136"/>
                    <a:pt x="247" y="131"/>
                    <a:pt x="255" y="135"/>
                  </a:cubicBezTo>
                  <a:cubicBezTo>
                    <a:pt x="251" y="130"/>
                    <a:pt x="241" y="126"/>
                    <a:pt x="236" y="130"/>
                  </a:cubicBezTo>
                  <a:close/>
                  <a:moveTo>
                    <a:pt x="468" y="135"/>
                  </a:moveTo>
                  <a:cubicBezTo>
                    <a:pt x="471" y="134"/>
                    <a:pt x="471" y="130"/>
                    <a:pt x="473" y="128"/>
                  </a:cubicBezTo>
                  <a:cubicBezTo>
                    <a:pt x="470" y="129"/>
                    <a:pt x="467" y="132"/>
                    <a:pt x="468" y="135"/>
                  </a:cubicBezTo>
                  <a:close/>
                  <a:moveTo>
                    <a:pt x="149" y="128"/>
                  </a:moveTo>
                  <a:cubicBezTo>
                    <a:pt x="146" y="133"/>
                    <a:pt x="140" y="134"/>
                    <a:pt x="136" y="139"/>
                  </a:cubicBezTo>
                  <a:cubicBezTo>
                    <a:pt x="140" y="139"/>
                    <a:pt x="141" y="139"/>
                    <a:pt x="144" y="139"/>
                  </a:cubicBezTo>
                  <a:cubicBezTo>
                    <a:pt x="146" y="136"/>
                    <a:pt x="149" y="134"/>
                    <a:pt x="152" y="131"/>
                  </a:cubicBezTo>
                  <a:cubicBezTo>
                    <a:pt x="152" y="130"/>
                    <a:pt x="151" y="129"/>
                    <a:pt x="149" y="128"/>
                  </a:cubicBezTo>
                  <a:close/>
                  <a:moveTo>
                    <a:pt x="261" y="133"/>
                  </a:moveTo>
                  <a:cubicBezTo>
                    <a:pt x="265" y="134"/>
                    <a:pt x="269" y="137"/>
                    <a:pt x="273" y="138"/>
                  </a:cubicBezTo>
                  <a:cubicBezTo>
                    <a:pt x="274" y="137"/>
                    <a:pt x="274" y="136"/>
                    <a:pt x="274" y="134"/>
                  </a:cubicBezTo>
                  <a:cubicBezTo>
                    <a:pt x="269" y="133"/>
                    <a:pt x="267" y="130"/>
                    <a:pt x="263" y="128"/>
                  </a:cubicBezTo>
                  <a:cubicBezTo>
                    <a:pt x="262" y="130"/>
                    <a:pt x="261" y="130"/>
                    <a:pt x="261" y="133"/>
                  </a:cubicBezTo>
                  <a:close/>
                  <a:moveTo>
                    <a:pt x="324" y="133"/>
                  </a:moveTo>
                  <a:cubicBezTo>
                    <a:pt x="324" y="131"/>
                    <a:pt x="320" y="129"/>
                    <a:pt x="319" y="130"/>
                  </a:cubicBezTo>
                  <a:cubicBezTo>
                    <a:pt x="321" y="131"/>
                    <a:pt x="321" y="134"/>
                    <a:pt x="324" y="133"/>
                  </a:cubicBezTo>
                  <a:close/>
                  <a:moveTo>
                    <a:pt x="338" y="135"/>
                  </a:moveTo>
                  <a:cubicBezTo>
                    <a:pt x="338" y="131"/>
                    <a:pt x="334" y="131"/>
                    <a:pt x="332" y="130"/>
                  </a:cubicBezTo>
                  <a:cubicBezTo>
                    <a:pt x="333" y="132"/>
                    <a:pt x="336" y="133"/>
                    <a:pt x="338" y="135"/>
                  </a:cubicBezTo>
                  <a:close/>
                  <a:moveTo>
                    <a:pt x="623" y="157"/>
                  </a:moveTo>
                  <a:cubicBezTo>
                    <a:pt x="624" y="158"/>
                    <a:pt x="627" y="156"/>
                    <a:pt x="628" y="158"/>
                  </a:cubicBezTo>
                  <a:cubicBezTo>
                    <a:pt x="630" y="169"/>
                    <a:pt x="623" y="180"/>
                    <a:pt x="629" y="190"/>
                  </a:cubicBezTo>
                  <a:cubicBezTo>
                    <a:pt x="633" y="188"/>
                    <a:pt x="631" y="180"/>
                    <a:pt x="635" y="178"/>
                  </a:cubicBezTo>
                  <a:cubicBezTo>
                    <a:pt x="631" y="174"/>
                    <a:pt x="635" y="165"/>
                    <a:pt x="638" y="161"/>
                  </a:cubicBezTo>
                  <a:cubicBezTo>
                    <a:pt x="634" y="154"/>
                    <a:pt x="630" y="147"/>
                    <a:pt x="625" y="142"/>
                  </a:cubicBezTo>
                  <a:cubicBezTo>
                    <a:pt x="624" y="138"/>
                    <a:pt x="619" y="138"/>
                    <a:pt x="619" y="134"/>
                  </a:cubicBezTo>
                  <a:cubicBezTo>
                    <a:pt x="617" y="134"/>
                    <a:pt x="615" y="128"/>
                    <a:pt x="614" y="131"/>
                  </a:cubicBezTo>
                  <a:cubicBezTo>
                    <a:pt x="618" y="139"/>
                    <a:pt x="621" y="147"/>
                    <a:pt x="623" y="157"/>
                  </a:cubicBezTo>
                  <a:close/>
                  <a:moveTo>
                    <a:pt x="284" y="133"/>
                  </a:moveTo>
                  <a:cubicBezTo>
                    <a:pt x="285" y="130"/>
                    <a:pt x="281" y="129"/>
                    <a:pt x="281" y="131"/>
                  </a:cubicBezTo>
                  <a:cubicBezTo>
                    <a:pt x="282" y="131"/>
                    <a:pt x="283" y="132"/>
                    <a:pt x="284" y="133"/>
                  </a:cubicBezTo>
                  <a:close/>
                  <a:moveTo>
                    <a:pt x="351" y="136"/>
                  </a:moveTo>
                  <a:cubicBezTo>
                    <a:pt x="348" y="135"/>
                    <a:pt x="346" y="132"/>
                    <a:pt x="344" y="130"/>
                  </a:cubicBezTo>
                  <a:cubicBezTo>
                    <a:pt x="343" y="130"/>
                    <a:pt x="343" y="132"/>
                    <a:pt x="343" y="133"/>
                  </a:cubicBezTo>
                  <a:cubicBezTo>
                    <a:pt x="346" y="133"/>
                    <a:pt x="349" y="137"/>
                    <a:pt x="351" y="136"/>
                  </a:cubicBezTo>
                  <a:close/>
                  <a:moveTo>
                    <a:pt x="89" y="140"/>
                  </a:moveTo>
                  <a:cubicBezTo>
                    <a:pt x="86" y="138"/>
                    <a:pt x="91" y="134"/>
                    <a:pt x="91" y="131"/>
                  </a:cubicBezTo>
                  <a:cubicBezTo>
                    <a:pt x="88" y="131"/>
                    <a:pt x="83" y="143"/>
                    <a:pt x="89" y="140"/>
                  </a:cubicBezTo>
                  <a:close/>
                  <a:moveTo>
                    <a:pt x="163" y="133"/>
                  </a:moveTo>
                  <a:cubicBezTo>
                    <a:pt x="164" y="133"/>
                    <a:pt x="164" y="133"/>
                    <a:pt x="165" y="133"/>
                  </a:cubicBezTo>
                  <a:cubicBezTo>
                    <a:pt x="165" y="132"/>
                    <a:pt x="165" y="131"/>
                    <a:pt x="166" y="131"/>
                  </a:cubicBezTo>
                  <a:cubicBezTo>
                    <a:pt x="164" y="131"/>
                    <a:pt x="163" y="131"/>
                    <a:pt x="163" y="133"/>
                  </a:cubicBezTo>
                  <a:close/>
                  <a:moveTo>
                    <a:pt x="425" y="133"/>
                  </a:moveTo>
                  <a:cubicBezTo>
                    <a:pt x="426" y="135"/>
                    <a:pt x="428" y="133"/>
                    <a:pt x="428" y="131"/>
                  </a:cubicBezTo>
                  <a:cubicBezTo>
                    <a:pt x="427" y="132"/>
                    <a:pt x="427" y="131"/>
                    <a:pt x="426" y="131"/>
                  </a:cubicBezTo>
                  <a:cubicBezTo>
                    <a:pt x="426" y="133"/>
                    <a:pt x="425" y="132"/>
                    <a:pt x="425" y="133"/>
                  </a:cubicBezTo>
                  <a:close/>
                  <a:moveTo>
                    <a:pt x="473" y="138"/>
                  </a:moveTo>
                  <a:cubicBezTo>
                    <a:pt x="479" y="140"/>
                    <a:pt x="482" y="144"/>
                    <a:pt x="488" y="145"/>
                  </a:cubicBezTo>
                  <a:cubicBezTo>
                    <a:pt x="487" y="138"/>
                    <a:pt x="481" y="135"/>
                    <a:pt x="476" y="131"/>
                  </a:cubicBezTo>
                  <a:cubicBezTo>
                    <a:pt x="475" y="134"/>
                    <a:pt x="473" y="134"/>
                    <a:pt x="473" y="138"/>
                  </a:cubicBezTo>
                  <a:close/>
                  <a:moveTo>
                    <a:pt x="219" y="136"/>
                  </a:moveTo>
                  <a:cubicBezTo>
                    <a:pt x="222" y="137"/>
                    <a:pt x="225" y="138"/>
                    <a:pt x="228" y="139"/>
                  </a:cubicBezTo>
                  <a:cubicBezTo>
                    <a:pt x="230" y="138"/>
                    <a:pt x="231" y="137"/>
                    <a:pt x="231" y="135"/>
                  </a:cubicBezTo>
                  <a:cubicBezTo>
                    <a:pt x="228" y="131"/>
                    <a:pt x="222" y="133"/>
                    <a:pt x="219" y="136"/>
                  </a:cubicBezTo>
                  <a:close/>
                  <a:moveTo>
                    <a:pt x="93" y="138"/>
                  </a:moveTo>
                  <a:cubicBezTo>
                    <a:pt x="95" y="138"/>
                    <a:pt x="97" y="136"/>
                    <a:pt x="97" y="133"/>
                  </a:cubicBezTo>
                  <a:cubicBezTo>
                    <a:pt x="96" y="133"/>
                    <a:pt x="96" y="132"/>
                    <a:pt x="95" y="133"/>
                  </a:cubicBezTo>
                  <a:cubicBezTo>
                    <a:pt x="95" y="135"/>
                    <a:pt x="93" y="136"/>
                    <a:pt x="93" y="138"/>
                  </a:cubicBezTo>
                  <a:close/>
                  <a:moveTo>
                    <a:pt x="115" y="138"/>
                  </a:moveTo>
                  <a:cubicBezTo>
                    <a:pt x="119" y="139"/>
                    <a:pt x="122" y="142"/>
                    <a:pt x="127" y="142"/>
                  </a:cubicBezTo>
                  <a:cubicBezTo>
                    <a:pt x="128" y="141"/>
                    <a:pt x="128" y="140"/>
                    <a:pt x="129" y="139"/>
                  </a:cubicBezTo>
                  <a:cubicBezTo>
                    <a:pt x="123" y="139"/>
                    <a:pt x="118" y="129"/>
                    <a:pt x="115" y="138"/>
                  </a:cubicBezTo>
                  <a:close/>
                  <a:moveTo>
                    <a:pt x="580" y="139"/>
                  </a:moveTo>
                  <a:cubicBezTo>
                    <a:pt x="580" y="136"/>
                    <a:pt x="578" y="135"/>
                    <a:pt x="575" y="133"/>
                  </a:cubicBezTo>
                  <a:cubicBezTo>
                    <a:pt x="576" y="136"/>
                    <a:pt x="578" y="137"/>
                    <a:pt x="580" y="139"/>
                  </a:cubicBezTo>
                  <a:close/>
                  <a:moveTo>
                    <a:pt x="66" y="139"/>
                  </a:moveTo>
                  <a:cubicBezTo>
                    <a:pt x="67" y="140"/>
                    <a:pt x="68" y="141"/>
                    <a:pt x="70" y="141"/>
                  </a:cubicBezTo>
                  <a:cubicBezTo>
                    <a:pt x="71" y="139"/>
                    <a:pt x="70" y="138"/>
                    <a:pt x="70" y="135"/>
                  </a:cubicBezTo>
                  <a:cubicBezTo>
                    <a:pt x="69" y="136"/>
                    <a:pt x="69" y="133"/>
                    <a:pt x="67" y="134"/>
                  </a:cubicBezTo>
                  <a:cubicBezTo>
                    <a:pt x="67" y="136"/>
                    <a:pt x="65" y="137"/>
                    <a:pt x="66" y="139"/>
                  </a:cubicBezTo>
                  <a:close/>
                  <a:moveTo>
                    <a:pt x="312" y="150"/>
                  </a:moveTo>
                  <a:cubicBezTo>
                    <a:pt x="313" y="149"/>
                    <a:pt x="314" y="148"/>
                    <a:pt x="314" y="147"/>
                  </a:cubicBezTo>
                  <a:cubicBezTo>
                    <a:pt x="307" y="143"/>
                    <a:pt x="299" y="138"/>
                    <a:pt x="290" y="135"/>
                  </a:cubicBezTo>
                  <a:cubicBezTo>
                    <a:pt x="295" y="142"/>
                    <a:pt x="304" y="146"/>
                    <a:pt x="312" y="150"/>
                  </a:cubicBezTo>
                  <a:close/>
                  <a:moveTo>
                    <a:pt x="431" y="135"/>
                  </a:moveTo>
                  <a:cubicBezTo>
                    <a:pt x="435" y="141"/>
                    <a:pt x="444" y="146"/>
                    <a:pt x="450" y="148"/>
                  </a:cubicBezTo>
                  <a:cubicBezTo>
                    <a:pt x="444" y="144"/>
                    <a:pt x="438" y="137"/>
                    <a:pt x="431" y="135"/>
                  </a:cubicBezTo>
                  <a:close/>
                  <a:moveTo>
                    <a:pt x="181" y="138"/>
                  </a:moveTo>
                  <a:cubicBezTo>
                    <a:pt x="182" y="137"/>
                    <a:pt x="186" y="138"/>
                    <a:pt x="186" y="135"/>
                  </a:cubicBezTo>
                  <a:cubicBezTo>
                    <a:pt x="184" y="135"/>
                    <a:pt x="182" y="135"/>
                    <a:pt x="180" y="135"/>
                  </a:cubicBezTo>
                  <a:cubicBezTo>
                    <a:pt x="180" y="137"/>
                    <a:pt x="181" y="137"/>
                    <a:pt x="181" y="138"/>
                  </a:cubicBezTo>
                  <a:close/>
                  <a:moveTo>
                    <a:pt x="341" y="138"/>
                  </a:moveTo>
                  <a:cubicBezTo>
                    <a:pt x="346" y="141"/>
                    <a:pt x="354" y="153"/>
                    <a:pt x="358" y="144"/>
                  </a:cubicBezTo>
                  <a:cubicBezTo>
                    <a:pt x="353" y="141"/>
                    <a:pt x="348" y="137"/>
                    <a:pt x="342" y="135"/>
                  </a:cubicBezTo>
                  <a:cubicBezTo>
                    <a:pt x="343" y="137"/>
                    <a:pt x="341" y="137"/>
                    <a:pt x="341" y="138"/>
                  </a:cubicBezTo>
                  <a:close/>
                  <a:moveTo>
                    <a:pt x="510" y="138"/>
                  </a:moveTo>
                  <a:cubicBezTo>
                    <a:pt x="510" y="136"/>
                    <a:pt x="507" y="135"/>
                    <a:pt x="507" y="136"/>
                  </a:cubicBezTo>
                  <a:cubicBezTo>
                    <a:pt x="508" y="136"/>
                    <a:pt x="508" y="138"/>
                    <a:pt x="510" y="138"/>
                  </a:cubicBezTo>
                  <a:close/>
                  <a:moveTo>
                    <a:pt x="152" y="141"/>
                  </a:moveTo>
                  <a:cubicBezTo>
                    <a:pt x="156" y="141"/>
                    <a:pt x="158" y="143"/>
                    <a:pt x="160" y="144"/>
                  </a:cubicBezTo>
                  <a:cubicBezTo>
                    <a:pt x="161" y="142"/>
                    <a:pt x="163" y="141"/>
                    <a:pt x="163" y="138"/>
                  </a:cubicBezTo>
                  <a:cubicBezTo>
                    <a:pt x="159" y="135"/>
                    <a:pt x="153" y="136"/>
                    <a:pt x="152" y="141"/>
                  </a:cubicBezTo>
                  <a:close/>
                  <a:moveTo>
                    <a:pt x="183" y="142"/>
                  </a:moveTo>
                  <a:cubicBezTo>
                    <a:pt x="183" y="146"/>
                    <a:pt x="188" y="144"/>
                    <a:pt x="190" y="146"/>
                  </a:cubicBezTo>
                  <a:cubicBezTo>
                    <a:pt x="191" y="143"/>
                    <a:pt x="196" y="138"/>
                    <a:pt x="194" y="136"/>
                  </a:cubicBezTo>
                  <a:cubicBezTo>
                    <a:pt x="190" y="137"/>
                    <a:pt x="188" y="141"/>
                    <a:pt x="183" y="142"/>
                  </a:cubicBezTo>
                  <a:close/>
                  <a:moveTo>
                    <a:pt x="411" y="146"/>
                  </a:moveTo>
                  <a:cubicBezTo>
                    <a:pt x="411" y="145"/>
                    <a:pt x="413" y="143"/>
                    <a:pt x="414" y="141"/>
                  </a:cubicBezTo>
                  <a:cubicBezTo>
                    <a:pt x="410" y="137"/>
                    <a:pt x="403" y="136"/>
                    <a:pt x="397" y="136"/>
                  </a:cubicBezTo>
                  <a:cubicBezTo>
                    <a:pt x="400" y="140"/>
                    <a:pt x="406" y="145"/>
                    <a:pt x="411" y="146"/>
                  </a:cubicBezTo>
                  <a:close/>
                  <a:moveTo>
                    <a:pt x="335" y="142"/>
                  </a:moveTo>
                  <a:cubicBezTo>
                    <a:pt x="336" y="140"/>
                    <a:pt x="335" y="137"/>
                    <a:pt x="333" y="137"/>
                  </a:cubicBezTo>
                  <a:cubicBezTo>
                    <a:pt x="333" y="139"/>
                    <a:pt x="333" y="141"/>
                    <a:pt x="335" y="142"/>
                  </a:cubicBezTo>
                  <a:close/>
                  <a:moveTo>
                    <a:pt x="252" y="139"/>
                  </a:moveTo>
                  <a:cubicBezTo>
                    <a:pt x="252" y="138"/>
                    <a:pt x="251" y="138"/>
                    <a:pt x="249" y="138"/>
                  </a:cubicBezTo>
                  <a:cubicBezTo>
                    <a:pt x="248" y="140"/>
                    <a:pt x="250" y="139"/>
                    <a:pt x="252" y="139"/>
                  </a:cubicBezTo>
                  <a:close/>
                  <a:moveTo>
                    <a:pt x="278" y="138"/>
                  </a:moveTo>
                  <a:cubicBezTo>
                    <a:pt x="278" y="141"/>
                    <a:pt x="282" y="143"/>
                    <a:pt x="285" y="142"/>
                  </a:cubicBezTo>
                  <a:cubicBezTo>
                    <a:pt x="283" y="141"/>
                    <a:pt x="280" y="137"/>
                    <a:pt x="278" y="138"/>
                  </a:cubicBezTo>
                  <a:close/>
                  <a:moveTo>
                    <a:pt x="384" y="138"/>
                  </a:moveTo>
                  <a:cubicBezTo>
                    <a:pt x="386" y="142"/>
                    <a:pt x="390" y="144"/>
                    <a:pt x="394" y="147"/>
                  </a:cubicBezTo>
                  <a:cubicBezTo>
                    <a:pt x="392" y="143"/>
                    <a:pt x="387" y="139"/>
                    <a:pt x="384" y="138"/>
                  </a:cubicBezTo>
                  <a:close/>
                  <a:moveTo>
                    <a:pt x="467" y="141"/>
                  </a:moveTo>
                  <a:cubicBezTo>
                    <a:pt x="467" y="139"/>
                    <a:pt x="464" y="139"/>
                    <a:pt x="464" y="138"/>
                  </a:cubicBezTo>
                  <a:cubicBezTo>
                    <a:pt x="462" y="140"/>
                    <a:pt x="465" y="143"/>
                    <a:pt x="467" y="141"/>
                  </a:cubicBezTo>
                  <a:close/>
                  <a:moveTo>
                    <a:pt x="503" y="153"/>
                  </a:moveTo>
                  <a:cubicBezTo>
                    <a:pt x="504" y="152"/>
                    <a:pt x="505" y="152"/>
                    <a:pt x="506" y="150"/>
                  </a:cubicBezTo>
                  <a:cubicBezTo>
                    <a:pt x="502" y="145"/>
                    <a:pt x="496" y="142"/>
                    <a:pt x="491" y="138"/>
                  </a:cubicBezTo>
                  <a:cubicBezTo>
                    <a:pt x="493" y="145"/>
                    <a:pt x="499" y="148"/>
                    <a:pt x="503" y="153"/>
                  </a:cubicBezTo>
                  <a:close/>
                  <a:moveTo>
                    <a:pt x="566" y="147"/>
                  </a:moveTo>
                  <a:cubicBezTo>
                    <a:pt x="568" y="150"/>
                    <a:pt x="571" y="151"/>
                    <a:pt x="572" y="154"/>
                  </a:cubicBezTo>
                  <a:cubicBezTo>
                    <a:pt x="571" y="154"/>
                    <a:pt x="572" y="156"/>
                    <a:pt x="570" y="156"/>
                  </a:cubicBezTo>
                  <a:cubicBezTo>
                    <a:pt x="571" y="158"/>
                    <a:pt x="573" y="159"/>
                    <a:pt x="575" y="161"/>
                  </a:cubicBezTo>
                  <a:cubicBezTo>
                    <a:pt x="575" y="155"/>
                    <a:pt x="579" y="152"/>
                    <a:pt x="579" y="147"/>
                  </a:cubicBezTo>
                  <a:cubicBezTo>
                    <a:pt x="576" y="143"/>
                    <a:pt x="572" y="140"/>
                    <a:pt x="567" y="138"/>
                  </a:cubicBezTo>
                  <a:cubicBezTo>
                    <a:pt x="567" y="143"/>
                    <a:pt x="567" y="143"/>
                    <a:pt x="566" y="147"/>
                  </a:cubicBezTo>
                  <a:close/>
                  <a:moveTo>
                    <a:pt x="75" y="142"/>
                  </a:moveTo>
                  <a:cubicBezTo>
                    <a:pt x="75" y="144"/>
                    <a:pt x="76" y="145"/>
                    <a:pt x="77" y="145"/>
                  </a:cubicBezTo>
                  <a:cubicBezTo>
                    <a:pt x="79" y="144"/>
                    <a:pt x="79" y="142"/>
                    <a:pt x="80" y="141"/>
                  </a:cubicBezTo>
                  <a:cubicBezTo>
                    <a:pt x="77" y="141"/>
                    <a:pt x="79" y="138"/>
                    <a:pt x="77" y="139"/>
                  </a:cubicBezTo>
                  <a:cubicBezTo>
                    <a:pt x="77" y="141"/>
                    <a:pt x="74" y="140"/>
                    <a:pt x="75" y="142"/>
                  </a:cubicBezTo>
                  <a:close/>
                  <a:moveTo>
                    <a:pt x="233" y="140"/>
                  </a:moveTo>
                  <a:cubicBezTo>
                    <a:pt x="236" y="144"/>
                    <a:pt x="242" y="145"/>
                    <a:pt x="247" y="147"/>
                  </a:cubicBezTo>
                  <a:cubicBezTo>
                    <a:pt x="246" y="144"/>
                    <a:pt x="245" y="144"/>
                    <a:pt x="245" y="141"/>
                  </a:cubicBezTo>
                  <a:cubicBezTo>
                    <a:pt x="240" y="143"/>
                    <a:pt x="237" y="137"/>
                    <a:pt x="233" y="140"/>
                  </a:cubicBezTo>
                  <a:close/>
                  <a:moveTo>
                    <a:pt x="254" y="142"/>
                  </a:moveTo>
                  <a:cubicBezTo>
                    <a:pt x="257" y="143"/>
                    <a:pt x="257" y="145"/>
                    <a:pt x="261" y="145"/>
                  </a:cubicBezTo>
                  <a:cubicBezTo>
                    <a:pt x="261" y="142"/>
                    <a:pt x="259" y="141"/>
                    <a:pt x="258" y="139"/>
                  </a:cubicBezTo>
                  <a:cubicBezTo>
                    <a:pt x="257" y="139"/>
                    <a:pt x="256" y="139"/>
                    <a:pt x="255" y="139"/>
                  </a:cubicBezTo>
                  <a:cubicBezTo>
                    <a:pt x="256" y="141"/>
                    <a:pt x="254" y="141"/>
                    <a:pt x="254" y="142"/>
                  </a:cubicBezTo>
                  <a:close/>
                  <a:moveTo>
                    <a:pt x="99" y="149"/>
                  </a:moveTo>
                  <a:cubicBezTo>
                    <a:pt x="103" y="147"/>
                    <a:pt x="109" y="146"/>
                    <a:pt x="114" y="144"/>
                  </a:cubicBezTo>
                  <a:cubicBezTo>
                    <a:pt x="115" y="146"/>
                    <a:pt x="122" y="149"/>
                    <a:pt x="123" y="145"/>
                  </a:cubicBezTo>
                  <a:cubicBezTo>
                    <a:pt x="120" y="143"/>
                    <a:pt x="117" y="142"/>
                    <a:pt x="113" y="141"/>
                  </a:cubicBezTo>
                  <a:cubicBezTo>
                    <a:pt x="110" y="145"/>
                    <a:pt x="105" y="146"/>
                    <a:pt x="102" y="140"/>
                  </a:cubicBezTo>
                  <a:cubicBezTo>
                    <a:pt x="101" y="143"/>
                    <a:pt x="98" y="147"/>
                    <a:pt x="99" y="149"/>
                  </a:cubicBezTo>
                  <a:close/>
                  <a:moveTo>
                    <a:pt x="269" y="149"/>
                  </a:moveTo>
                  <a:cubicBezTo>
                    <a:pt x="269" y="146"/>
                    <a:pt x="271" y="145"/>
                    <a:pt x="271" y="142"/>
                  </a:cubicBezTo>
                  <a:cubicBezTo>
                    <a:pt x="268" y="142"/>
                    <a:pt x="265" y="140"/>
                    <a:pt x="263" y="141"/>
                  </a:cubicBezTo>
                  <a:cubicBezTo>
                    <a:pt x="266" y="142"/>
                    <a:pt x="265" y="148"/>
                    <a:pt x="269" y="149"/>
                  </a:cubicBezTo>
                  <a:close/>
                  <a:moveTo>
                    <a:pt x="165" y="146"/>
                  </a:moveTo>
                  <a:cubicBezTo>
                    <a:pt x="169" y="146"/>
                    <a:pt x="170" y="150"/>
                    <a:pt x="174" y="149"/>
                  </a:cubicBezTo>
                  <a:cubicBezTo>
                    <a:pt x="174" y="147"/>
                    <a:pt x="172" y="146"/>
                    <a:pt x="172" y="144"/>
                  </a:cubicBezTo>
                  <a:cubicBezTo>
                    <a:pt x="170" y="143"/>
                    <a:pt x="168" y="142"/>
                    <a:pt x="166" y="141"/>
                  </a:cubicBezTo>
                  <a:cubicBezTo>
                    <a:pt x="167" y="143"/>
                    <a:pt x="165" y="143"/>
                    <a:pt x="165" y="146"/>
                  </a:cubicBezTo>
                  <a:close/>
                  <a:moveTo>
                    <a:pt x="215" y="147"/>
                  </a:moveTo>
                  <a:cubicBezTo>
                    <a:pt x="214" y="146"/>
                    <a:pt x="215" y="141"/>
                    <a:pt x="211" y="141"/>
                  </a:cubicBezTo>
                  <a:cubicBezTo>
                    <a:pt x="210" y="144"/>
                    <a:pt x="213" y="148"/>
                    <a:pt x="215" y="147"/>
                  </a:cubicBezTo>
                  <a:close/>
                  <a:moveTo>
                    <a:pt x="227" y="145"/>
                  </a:moveTo>
                  <a:cubicBezTo>
                    <a:pt x="227" y="141"/>
                    <a:pt x="222" y="141"/>
                    <a:pt x="220" y="142"/>
                  </a:cubicBezTo>
                  <a:cubicBezTo>
                    <a:pt x="223" y="142"/>
                    <a:pt x="224" y="145"/>
                    <a:pt x="227" y="145"/>
                  </a:cubicBezTo>
                  <a:close/>
                  <a:moveTo>
                    <a:pt x="586" y="143"/>
                  </a:moveTo>
                  <a:cubicBezTo>
                    <a:pt x="586" y="141"/>
                    <a:pt x="585" y="141"/>
                    <a:pt x="583" y="141"/>
                  </a:cubicBezTo>
                  <a:cubicBezTo>
                    <a:pt x="583" y="143"/>
                    <a:pt x="584" y="143"/>
                    <a:pt x="586" y="143"/>
                  </a:cubicBezTo>
                  <a:close/>
                  <a:moveTo>
                    <a:pt x="342" y="145"/>
                  </a:moveTo>
                  <a:cubicBezTo>
                    <a:pt x="343" y="141"/>
                    <a:pt x="337" y="141"/>
                    <a:pt x="338" y="145"/>
                  </a:cubicBezTo>
                  <a:cubicBezTo>
                    <a:pt x="343" y="146"/>
                    <a:pt x="345" y="151"/>
                    <a:pt x="349" y="150"/>
                  </a:cubicBezTo>
                  <a:cubicBezTo>
                    <a:pt x="347" y="148"/>
                    <a:pt x="346" y="146"/>
                    <a:pt x="342" y="145"/>
                  </a:cubicBezTo>
                  <a:close/>
                  <a:moveTo>
                    <a:pt x="456" y="149"/>
                  </a:moveTo>
                  <a:cubicBezTo>
                    <a:pt x="457" y="150"/>
                    <a:pt x="458" y="153"/>
                    <a:pt x="461" y="153"/>
                  </a:cubicBezTo>
                  <a:cubicBezTo>
                    <a:pt x="462" y="150"/>
                    <a:pt x="463" y="148"/>
                    <a:pt x="464" y="145"/>
                  </a:cubicBezTo>
                  <a:cubicBezTo>
                    <a:pt x="461" y="145"/>
                    <a:pt x="461" y="143"/>
                    <a:pt x="460" y="142"/>
                  </a:cubicBezTo>
                  <a:cubicBezTo>
                    <a:pt x="459" y="145"/>
                    <a:pt x="456" y="146"/>
                    <a:pt x="456" y="149"/>
                  </a:cubicBezTo>
                  <a:close/>
                  <a:moveTo>
                    <a:pt x="470" y="143"/>
                  </a:moveTo>
                  <a:cubicBezTo>
                    <a:pt x="470" y="144"/>
                    <a:pt x="470" y="144"/>
                    <a:pt x="470" y="145"/>
                  </a:cubicBezTo>
                  <a:cubicBezTo>
                    <a:pt x="478" y="150"/>
                    <a:pt x="485" y="157"/>
                    <a:pt x="495" y="161"/>
                  </a:cubicBezTo>
                  <a:cubicBezTo>
                    <a:pt x="489" y="152"/>
                    <a:pt x="479" y="147"/>
                    <a:pt x="470" y="143"/>
                  </a:cubicBezTo>
                  <a:close/>
                  <a:moveTo>
                    <a:pt x="63" y="147"/>
                  </a:moveTo>
                  <a:cubicBezTo>
                    <a:pt x="65" y="148"/>
                    <a:pt x="65" y="149"/>
                    <a:pt x="67" y="149"/>
                  </a:cubicBezTo>
                  <a:cubicBezTo>
                    <a:pt x="68" y="148"/>
                    <a:pt x="69" y="147"/>
                    <a:pt x="69" y="145"/>
                  </a:cubicBezTo>
                  <a:cubicBezTo>
                    <a:pt x="67" y="143"/>
                    <a:pt x="62" y="141"/>
                    <a:pt x="63" y="147"/>
                  </a:cubicBezTo>
                  <a:close/>
                  <a:moveTo>
                    <a:pt x="81" y="147"/>
                  </a:moveTo>
                  <a:cubicBezTo>
                    <a:pt x="83" y="148"/>
                    <a:pt x="83" y="149"/>
                    <a:pt x="84" y="148"/>
                  </a:cubicBezTo>
                  <a:cubicBezTo>
                    <a:pt x="84" y="146"/>
                    <a:pt x="87" y="147"/>
                    <a:pt x="86" y="144"/>
                  </a:cubicBezTo>
                  <a:cubicBezTo>
                    <a:pt x="84" y="145"/>
                    <a:pt x="84" y="144"/>
                    <a:pt x="83" y="144"/>
                  </a:cubicBezTo>
                  <a:cubicBezTo>
                    <a:pt x="83" y="146"/>
                    <a:pt x="81" y="145"/>
                    <a:pt x="81" y="147"/>
                  </a:cubicBezTo>
                  <a:close/>
                  <a:moveTo>
                    <a:pt x="193" y="148"/>
                  </a:moveTo>
                  <a:cubicBezTo>
                    <a:pt x="195" y="150"/>
                    <a:pt x="198" y="152"/>
                    <a:pt x="202" y="153"/>
                  </a:cubicBezTo>
                  <a:cubicBezTo>
                    <a:pt x="203" y="150"/>
                    <a:pt x="204" y="149"/>
                    <a:pt x="204" y="145"/>
                  </a:cubicBezTo>
                  <a:cubicBezTo>
                    <a:pt x="200" y="141"/>
                    <a:pt x="196" y="147"/>
                    <a:pt x="193" y="148"/>
                  </a:cubicBezTo>
                  <a:close/>
                  <a:moveTo>
                    <a:pt x="319" y="147"/>
                  </a:moveTo>
                  <a:cubicBezTo>
                    <a:pt x="323" y="148"/>
                    <a:pt x="326" y="151"/>
                    <a:pt x="330" y="152"/>
                  </a:cubicBezTo>
                  <a:cubicBezTo>
                    <a:pt x="328" y="148"/>
                    <a:pt x="324" y="146"/>
                    <a:pt x="321" y="144"/>
                  </a:cubicBezTo>
                  <a:cubicBezTo>
                    <a:pt x="320" y="145"/>
                    <a:pt x="319" y="145"/>
                    <a:pt x="319" y="147"/>
                  </a:cubicBezTo>
                  <a:close/>
                  <a:moveTo>
                    <a:pt x="413" y="150"/>
                  </a:moveTo>
                  <a:cubicBezTo>
                    <a:pt x="414" y="150"/>
                    <a:pt x="414" y="153"/>
                    <a:pt x="417" y="153"/>
                  </a:cubicBezTo>
                  <a:cubicBezTo>
                    <a:pt x="418" y="151"/>
                    <a:pt x="420" y="149"/>
                    <a:pt x="420" y="145"/>
                  </a:cubicBezTo>
                  <a:cubicBezTo>
                    <a:pt x="417" y="141"/>
                    <a:pt x="414" y="147"/>
                    <a:pt x="413" y="150"/>
                  </a:cubicBezTo>
                  <a:close/>
                  <a:moveTo>
                    <a:pt x="134" y="147"/>
                  </a:moveTo>
                  <a:cubicBezTo>
                    <a:pt x="135" y="147"/>
                    <a:pt x="136" y="146"/>
                    <a:pt x="137" y="145"/>
                  </a:cubicBezTo>
                  <a:cubicBezTo>
                    <a:pt x="136" y="143"/>
                    <a:pt x="131" y="145"/>
                    <a:pt x="134" y="147"/>
                  </a:cubicBezTo>
                  <a:close/>
                  <a:moveTo>
                    <a:pt x="217" y="149"/>
                  </a:moveTo>
                  <a:cubicBezTo>
                    <a:pt x="220" y="151"/>
                    <a:pt x="223" y="153"/>
                    <a:pt x="226" y="156"/>
                  </a:cubicBezTo>
                  <a:cubicBezTo>
                    <a:pt x="227" y="154"/>
                    <a:pt x="225" y="153"/>
                    <a:pt x="227" y="151"/>
                  </a:cubicBezTo>
                  <a:cubicBezTo>
                    <a:pt x="223" y="149"/>
                    <a:pt x="222" y="145"/>
                    <a:pt x="217" y="144"/>
                  </a:cubicBezTo>
                  <a:cubicBezTo>
                    <a:pt x="217" y="146"/>
                    <a:pt x="218" y="148"/>
                    <a:pt x="217" y="149"/>
                  </a:cubicBezTo>
                  <a:close/>
                  <a:moveTo>
                    <a:pt x="230" y="147"/>
                  </a:moveTo>
                  <a:cubicBezTo>
                    <a:pt x="235" y="149"/>
                    <a:pt x="237" y="153"/>
                    <a:pt x="243" y="153"/>
                  </a:cubicBezTo>
                  <a:cubicBezTo>
                    <a:pt x="243" y="151"/>
                    <a:pt x="243" y="151"/>
                    <a:pt x="244" y="149"/>
                  </a:cubicBezTo>
                  <a:cubicBezTo>
                    <a:pt x="239" y="148"/>
                    <a:pt x="235" y="146"/>
                    <a:pt x="231" y="144"/>
                  </a:cubicBezTo>
                  <a:cubicBezTo>
                    <a:pt x="231" y="145"/>
                    <a:pt x="231" y="146"/>
                    <a:pt x="230" y="147"/>
                  </a:cubicBezTo>
                  <a:close/>
                  <a:moveTo>
                    <a:pt x="272" y="153"/>
                  </a:moveTo>
                  <a:cubicBezTo>
                    <a:pt x="280" y="159"/>
                    <a:pt x="289" y="165"/>
                    <a:pt x="299" y="170"/>
                  </a:cubicBezTo>
                  <a:cubicBezTo>
                    <a:pt x="299" y="169"/>
                    <a:pt x="301" y="169"/>
                    <a:pt x="300" y="167"/>
                  </a:cubicBezTo>
                  <a:cubicBezTo>
                    <a:pt x="293" y="161"/>
                    <a:pt x="286" y="156"/>
                    <a:pt x="278" y="150"/>
                  </a:cubicBezTo>
                  <a:cubicBezTo>
                    <a:pt x="277" y="148"/>
                    <a:pt x="278" y="145"/>
                    <a:pt x="277" y="145"/>
                  </a:cubicBezTo>
                  <a:cubicBezTo>
                    <a:pt x="277" y="144"/>
                    <a:pt x="276" y="144"/>
                    <a:pt x="275" y="144"/>
                  </a:cubicBezTo>
                  <a:cubicBezTo>
                    <a:pt x="275" y="148"/>
                    <a:pt x="272" y="150"/>
                    <a:pt x="272" y="153"/>
                  </a:cubicBezTo>
                  <a:close/>
                  <a:moveTo>
                    <a:pt x="42" y="167"/>
                  </a:moveTo>
                  <a:cubicBezTo>
                    <a:pt x="46" y="161"/>
                    <a:pt x="50" y="152"/>
                    <a:pt x="52" y="145"/>
                  </a:cubicBezTo>
                  <a:cubicBezTo>
                    <a:pt x="47" y="151"/>
                    <a:pt x="43" y="157"/>
                    <a:pt x="42" y="167"/>
                  </a:cubicBezTo>
                  <a:close/>
                  <a:moveTo>
                    <a:pt x="148" y="148"/>
                  </a:moveTo>
                  <a:cubicBezTo>
                    <a:pt x="151" y="150"/>
                    <a:pt x="153" y="152"/>
                    <a:pt x="157" y="153"/>
                  </a:cubicBezTo>
                  <a:cubicBezTo>
                    <a:pt x="158" y="151"/>
                    <a:pt x="159" y="150"/>
                    <a:pt x="159" y="147"/>
                  </a:cubicBezTo>
                  <a:cubicBezTo>
                    <a:pt x="155" y="147"/>
                    <a:pt x="149" y="142"/>
                    <a:pt x="148" y="148"/>
                  </a:cubicBezTo>
                  <a:close/>
                  <a:moveTo>
                    <a:pt x="380" y="147"/>
                  </a:moveTo>
                  <a:cubicBezTo>
                    <a:pt x="385" y="153"/>
                    <a:pt x="392" y="158"/>
                    <a:pt x="400" y="162"/>
                  </a:cubicBezTo>
                  <a:cubicBezTo>
                    <a:pt x="400" y="160"/>
                    <a:pt x="401" y="159"/>
                    <a:pt x="402" y="157"/>
                  </a:cubicBezTo>
                  <a:cubicBezTo>
                    <a:pt x="395" y="153"/>
                    <a:pt x="388" y="145"/>
                    <a:pt x="380" y="147"/>
                  </a:cubicBezTo>
                  <a:close/>
                  <a:moveTo>
                    <a:pt x="512" y="149"/>
                  </a:moveTo>
                  <a:cubicBezTo>
                    <a:pt x="512" y="151"/>
                    <a:pt x="513" y="151"/>
                    <a:pt x="514" y="152"/>
                  </a:cubicBezTo>
                  <a:cubicBezTo>
                    <a:pt x="514" y="150"/>
                    <a:pt x="518" y="147"/>
                    <a:pt x="515" y="146"/>
                  </a:cubicBezTo>
                  <a:cubicBezTo>
                    <a:pt x="514" y="147"/>
                    <a:pt x="514" y="149"/>
                    <a:pt x="512" y="149"/>
                  </a:cubicBezTo>
                  <a:close/>
                  <a:moveTo>
                    <a:pt x="250" y="147"/>
                  </a:moveTo>
                  <a:cubicBezTo>
                    <a:pt x="250" y="150"/>
                    <a:pt x="253" y="150"/>
                    <a:pt x="255" y="152"/>
                  </a:cubicBezTo>
                  <a:cubicBezTo>
                    <a:pt x="255" y="151"/>
                    <a:pt x="255" y="149"/>
                    <a:pt x="255" y="148"/>
                  </a:cubicBezTo>
                  <a:cubicBezTo>
                    <a:pt x="253" y="149"/>
                    <a:pt x="252" y="145"/>
                    <a:pt x="250" y="147"/>
                  </a:cubicBezTo>
                  <a:close/>
                  <a:moveTo>
                    <a:pt x="358" y="151"/>
                  </a:moveTo>
                  <a:cubicBezTo>
                    <a:pt x="359" y="153"/>
                    <a:pt x="360" y="154"/>
                    <a:pt x="362" y="155"/>
                  </a:cubicBezTo>
                  <a:cubicBezTo>
                    <a:pt x="364" y="152"/>
                    <a:pt x="365" y="151"/>
                    <a:pt x="366" y="147"/>
                  </a:cubicBezTo>
                  <a:cubicBezTo>
                    <a:pt x="362" y="146"/>
                    <a:pt x="359" y="148"/>
                    <a:pt x="358" y="151"/>
                  </a:cubicBezTo>
                  <a:close/>
                  <a:moveTo>
                    <a:pt x="93" y="152"/>
                  </a:moveTo>
                  <a:cubicBezTo>
                    <a:pt x="93" y="152"/>
                    <a:pt x="93" y="151"/>
                    <a:pt x="93" y="151"/>
                  </a:cubicBezTo>
                  <a:cubicBezTo>
                    <a:pt x="93" y="149"/>
                    <a:pt x="92" y="149"/>
                    <a:pt x="91" y="148"/>
                  </a:cubicBezTo>
                  <a:cubicBezTo>
                    <a:pt x="89" y="149"/>
                    <a:pt x="90" y="153"/>
                    <a:pt x="93" y="152"/>
                  </a:cubicBezTo>
                  <a:close/>
                  <a:moveTo>
                    <a:pt x="315" y="153"/>
                  </a:moveTo>
                  <a:cubicBezTo>
                    <a:pt x="318" y="156"/>
                    <a:pt x="323" y="157"/>
                    <a:pt x="325" y="161"/>
                  </a:cubicBezTo>
                  <a:cubicBezTo>
                    <a:pt x="328" y="160"/>
                    <a:pt x="329" y="158"/>
                    <a:pt x="329" y="154"/>
                  </a:cubicBezTo>
                  <a:cubicBezTo>
                    <a:pt x="325" y="152"/>
                    <a:pt x="321" y="150"/>
                    <a:pt x="318" y="148"/>
                  </a:cubicBezTo>
                  <a:cubicBezTo>
                    <a:pt x="317" y="150"/>
                    <a:pt x="315" y="151"/>
                    <a:pt x="315" y="153"/>
                  </a:cubicBezTo>
                  <a:close/>
                  <a:moveTo>
                    <a:pt x="445" y="156"/>
                  </a:moveTo>
                  <a:cubicBezTo>
                    <a:pt x="448" y="152"/>
                    <a:pt x="440" y="151"/>
                    <a:pt x="437" y="148"/>
                  </a:cubicBezTo>
                  <a:cubicBezTo>
                    <a:pt x="439" y="152"/>
                    <a:pt x="442" y="154"/>
                    <a:pt x="445" y="156"/>
                  </a:cubicBezTo>
                  <a:close/>
                  <a:moveTo>
                    <a:pt x="464" y="156"/>
                  </a:moveTo>
                  <a:cubicBezTo>
                    <a:pt x="470" y="162"/>
                    <a:pt x="477" y="168"/>
                    <a:pt x="485" y="172"/>
                  </a:cubicBezTo>
                  <a:cubicBezTo>
                    <a:pt x="487" y="170"/>
                    <a:pt x="490" y="168"/>
                    <a:pt x="492" y="164"/>
                  </a:cubicBezTo>
                  <a:cubicBezTo>
                    <a:pt x="484" y="159"/>
                    <a:pt x="477" y="154"/>
                    <a:pt x="467" y="148"/>
                  </a:cubicBezTo>
                  <a:cubicBezTo>
                    <a:pt x="466" y="151"/>
                    <a:pt x="465" y="153"/>
                    <a:pt x="464" y="156"/>
                  </a:cubicBezTo>
                  <a:close/>
                  <a:moveTo>
                    <a:pt x="517" y="155"/>
                  </a:moveTo>
                  <a:cubicBezTo>
                    <a:pt x="521" y="156"/>
                    <a:pt x="522" y="161"/>
                    <a:pt x="527" y="162"/>
                  </a:cubicBezTo>
                  <a:cubicBezTo>
                    <a:pt x="529" y="161"/>
                    <a:pt x="529" y="157"/>
                    <a:pt x="529" y="154"/>
                  </a:cubicBezTo>
                  <a:cubicBezTo>
                    <a:pt x="526" y="152"/>
                    <a:pt x="523" y="151"/>
                    <a:pt x="521" y="148"/>
                  </a:cubicBezTo>
                  <a:cubicBezTo>
                    <a:pt x="519" y="150"/>
                    <a:pt x="518" y="152"/>
                    <a:pt x="517" y="155"/>
                  </a:cubicBezTo>
                  <a:close/>
                  <a:moveTo>
                    <a:pt x="70" y="152"/>
                  </a:moveTo>
                  <a:cubicBezTo>
                    <a:pt x="72" y="154"/>
                    <a:pt x="72" y="148"/>
                    <a:pt x="70" y="149"/>
                  </a:cubicBezTo>
                  <a:cubicBezTo>
                    <a:pt x="71" y="151"/>
                    <a:pt x="70" y="151"/>
                    <a:pt x="70" y="152"/>
                  </a:cubicBezTo>
                  <a:close/>
                  <a:moveTo>
                    <a:pt x="206" y="155"/>
                  </a:moveTo>
                  <a:cubicBezTo>
                    <a:pt x="209" y="156"/>
                    <a:pt x="212" y="157"/>
                    <a:pt x="215" y="158"/>
                  </a:cubicBezTo>
                  <a:cubicBezTo>
                    <a:pt x="215" y="156"/>
                    <a:pt x="214" y="155"/>
                    <a:pt x="214" y="153"/>
                  </a:cubicBezTo>
                  <a:cubicBezTo>
                    <a:pt x="212" y="152"/>
                    <a:pt x="210" y="150"/>
                    <a:pt x="208" y="149"/>
                  </a:cubicBezTo>
                  <a:cubicBezTo>
                    <a:pt x="208" y="152"/>
                    <a:pt x="205" y="152"/>
                    <a:pt x="206" y="155"/>
                  </a:cubicBezTo>
                  <a:close/>
                  <a:moveTo>
                    <a:pt x="423" y="149"/>
                  </a:moveTo>
                  <a:cubicBezTo>
                    <a:pt x="423" y="151"/>
                    <a:pt x="422" y="154"/>
                    <a:pt x="420" y="156"/>
                  </a:cubicBezTo>
                  <a:cubicBezTo>
                    <a:pt x="425" y="160"/>
                    <a:pt x="431" y="164"/>
                    <a:pt x="437" y="167"/>
                  </a:cubicBezTo>
                  <a:cubicBezTo>
                    <a:pt x="438" y="165"/>
                    <a:pt x="439" y="164"/>
                    <a:pt x="440" y="161"/>
                  </a:cubicBezTo>
                  <a:cubicBezTo>
                    <a:pt x="435" y="157"/>
                    <a:pt x="431" y="152"/>
                    <a:pt x="423" y="149"/>
                  </a:cubicBezTo>
                  <a:close/>
                  <a:moveTo>
                    <a:pt x="160" y="156"/>
                  </a:moveTo>
                  <a:cubicBezTo>
                    <a:pt x="163" y="157"/>
                    <a:pt x="165" y="160"/>
                    <a:pt x="168" y="162"/>
                  </a:cubicBezTo>
                  <a:cubicBezTo>
                    <a:pt x="171" y="160"/>
                    <a:pt x="175" y="159"/>
                    <a:pt x="176" y="155"/>
                  </a:cubicBezTo>
                  <a:cubicBezTo>
                    <a:pt x="171" y="153"/>
                    <a:pt x="168" y="150"/>
                    <a:pt x="163" y="150"/>
                  </a:cubicBezTo>
                  <a:cubicBezTo>
                    <a:pt x="162" y="152"/>
                    <a:pt x="160" y="154"/>
                    <a:pt x="160" y="156"/>
                  </a:cubicBezTo>
                  <a:close/>
                  <a:moveTo>
                    <a:pt x="365" y="156"/>
                  </a:moveTo>
                  <a:cubicBezTo>
                    <a:pt x="366" y="158"/>
                    <a:pt x="368" y="161"/>
                    <a:pt x="371" y="159"/>
                  </a:cubicBezTo>
                  <a:cubicBezTo>
                    <a:pt x="370" y="156"/>
                    <a:pt x="372" y="155"/>
                    <a:pt x="372" y="152"/>
                  </a:cubicBezTo>
                  <a:cubicBezTo>
                    <a:pt x="372" y="151"/>
                    <a:pt x="370" y="151"/>
                    <a:pt x="369" y="150"/>
                  </a:cubicBezTo>
                  <a:cubicBezTo>
                    <a:pt x="368" y="152"/>
                    <a:pt x="366" y="154"/>
                    <a:pt x="365" y="156"/>
                  </a:cubicBezTo>
                  <a:close/>
                  <a:moveTo>
                    <a:pt x="578" y="164"/>
                  </a:moveTo>
                  <a:cubicBezTo>
                    <a:pt x="581" y="165"/>
                    <a:pt x="581" y="167"/>
                    <a:pt x="584" y="168"/>
                  </a:cubicBezTo>
                  <a:cubicBezTo>
                    <a:pt x="586" y="161"/>
                    <a:pt x="590" y="151"/>
                    <a:pt x="583" y="150"/>
                  </a:cubicBezTo>
                  <a:cubicBezTo>
                    <a:pt x="580" y="153"/>
                    <a:pt x="580" y="159"/>
                    <a:pt x="578" y="164"/>
                  </a:cubicBezTo>
                  <a:close/>
                  <a:moveTo>
                    <a:pt x="76" y="157"/>
                  </a:moveTo>
                  <a:cubicBezTo>
                    <a:pt x="80" y="157"/>
                    <a:pt x="83" y="154"/>
                    <a:pt x="81" y="150"/>
                  </a:cubicBezTo>
                  <a:cubicBezTo>
                    <a:pt x="77" y="150"/>
                    <a:pt x="78" y="154"/>
                    <a:pt x="76" y="157"/>
                  </a:cubicBezTo>
                  <a:close/>
                  <a:moveTo>
                    <a:pt x="104" y="152"/>
                  </a:moveTo>
                  <a:cubicBezTo>
                    <a:pt x="106" y="153"/>
                    <a:pt x="107" y="155"/>
                    <a:pt x="109" y="155"/>
                  </a:cubicBezTo>
                  <a:cubicBezTo>
                    <a:pt x="110" y="154"/>
                    <a:pt x="110" y="152"/>
                    <a:pt x="110" y="150"/>
                  </a:cubicBezTo>
                  <a:cubicBezTo>
                    <a:pt x="107" y="150"/>
                    <a:pt x="105" y="150"/>
                    <a:pt x="104" y="152"/>
                  </a:cubicBezTo>
                  <a:close/>
                  <a:moveTo>
                    <a:pt x="114" y="156"/>
                  </a:moveTo>
                  <a:cubicBezTo>
                    <a:pt x="115" y="154"/>
                    <a:pt x="116" y="152"/>
                    <a:pt x="118" y="151"/>
                  </a:cubicBezTo>
                  <a:cubicBezTo>
                    <a:pt x="116" y="151"/>
                    <a:pt x="116" y="150"/>
                    <a:pt x="115" y="150"/>
                  </a:cubicBezTo>
                  <a:cubicBezTo>
                    <a:pt x="115" y="152"/>
                    <a:pt x="113" y="155"/>
                    <a:pt x="114" y="156"/>
                  </a:cubicBezTo>
                  <a:close/>
                  <a:moveTo>
                    <a:pt x="294" y="154"/>
                  </a:moveTo>
                  <a:cubicBezTo>
                    <a:pt x="293" y="152"/>
                    <a:pt x="292" y="151"/>
                    <a:pt x="290" y="150"/>
                  </a:cubicBezTo>
                  <a:cubicBezTo>
                    <a:pt x="291" y="152"/>
                    <a:pt x="293" y="153"/>
                    <a:pt x="294" y="154"/>
                  </a:cubicBezTo>
                  <a:close/>
                  <a:moveTo>
                    <a:pt x="152" y="156"/>
                  </a:moveTo>
                  <a:cubicBezTo>
                    <a:pt x="151" y="153"/>
                    <a:pt x="147" y="153"/>
                    <a:pt x="145" y="151"/>
                  </a:cubicBezTo>
                  <a:cubicBezTo>
                    <a:pt x="144" y="154"/>
                    <a:pt x="149" y="155"/>
                    <a:pt x="152" y="156"/>
                  </a:cubicBezTo>
                  <a:close/>
                  <a:moveTo>
                    <a:pt x="245" y="155"/>
                  </a:moveTo>
                  <a:cubicBezTo>
                    <a:pt x="247" y="155"/>
                    <a:pt x="248" y="152"/>
                    <a:pt x="250" y="152"/>
                  </a:cubicBezTo>
                  <a:cubicBezTo>
                    <a:pt x="250" y="153"/>
                    <a:pt x="251" y="153"/>
                    <a:pt x="251" y="154"/>
                  </a:cubicBezTo>
                  <a:cubicBezTo>
                    <a:pt x="252" y="156"/>
                    <a:pt x="251" y="157"/>
                    <a:pt x="251" y="159"/>
                  </a:cubicBezTo>
                  <a:cubicBezTo>
                    <a:pt x="255" y="161"/>
                    <a:pt x="258" y="164"/>
                    <a:pt x="262" y="166"/>
                  </a:cubicBezTo>
                  <a:cubicBezTo>
                    <a:pt x="263" y="163"/>
                    <a:pt x="265" y="161"/>
                    <a:pt x="265" y="158"/>
                  </a:cubicBezTo>
                  <a:cubicBezTo>
                    <a:pt x="258" y="156"/>
                    <a:pt x="254" y="152"/>
                    <a:pt x="247" y="151"/>
                  </a:cubicBezTo>
                  <a:cubicBezTo>
                    <a:pt x="247" y="153"/>
                    <a:pt x="246" y="154"/>
                    <a:pt x="245" y="155"/>
                  </a:cubicBezTo>
                  <a:close/>
                  <a:moveTo>
                    <a:pt x="63" y="161"/>
                  </a:moveTo>
                  <a:cubicBezTo>
                    <a:pt x="64" y="158"/>
                    <a:pt x="68" y="152"/>
                    <a:pt x="62" y="152"/>
                  </a:cubicBezTo>
                  <a:cubicBezTo>
                    <a:pt x="61" y="155"/>
                    <a:pt x="58" y="160"/>
                    <a:pt x="63" y="161"/>
                  </a:cubicBezTo>
                  <a:close/>
                  <a:moveTo>
                    <a:pt x="548" y="154"/>
                  </a:moveTo>
                  <a:cubicBezTo>
                    <a:pt x="547" y="153"/>
                    <a:pt x="546" y="152"/>
                    <a:pt x="544" y="152"/>
                  </a:cubicBezTo>
                  <a:cubicBezTo>
                    <a:pt x="544" y="154"/>
                    <a:pt x="547" y="155"/>
                    <a:pt x="548" y="154"/>
                  </a:cubicBezTo>
                  <a:close/>
                  <a:moveTo>
                    <a:pt x="117" y="160"/>
                  </a:moveTo>
                  <a:cubicBezTo>
                    <a:pt x="118" y="162"/>
                    <a:pt x="120" y="163"/>
                    <a:pt x="122" y="164"/>
                  </a:cubicBezTo>
                  <a:cubicBezTo>
                    <a:pt x="124" y="161"/>
                    <a:pt x="126" y="158"/>
                    <a:pt x="128" y="156"/>
                  </a:cubicBezTo>
                  <a:cubicBezTo>
                    <a:pt x="125" y="148"/>
                    <a:pt x="117" y="155"/>
                    <a:pt x="117" y="160"/>
                  </a:cubicBezTo>
                  <a:close/>
                  <a:moveTo>
                    <a:pt x="506" y="156"/>
                  </a:moveTo>
                  <a:cubicBezTo>
                    <a:pt x="508" y="157"/>
                    <a:pt x="508" y="158"/>
                    <a:pt x="510" y="158"/>
                  </a:cubicBezTo>
                  <a:cubicBezTo>
                    <a:pt x="510" y="156"/>
                    <a:pt x="512" y="155"/>
                    <a:pt x="512" y="153"/>
                  </a:cubicBezTo>
                  <a:cubicBezTo>
                    <a:pt x="509" y="151"/>
                    <a:pt x="507" y="154"/>
                    <a:pt x="506" y="156"/>
                  </a:cubicBezTo>
                  <a:close/>
                  <a:moveTo>
                    <a:pt x="238" y="161"/>
                  </a:moveTo>
                  <a:cubicBezTo>
                    <a:pt x="238" y="160"/>
                    <a:pt x="238" y="159"/>
                    <a:pt x="239" y="158"/>
                  </a:cubicBezTo>
                  <a:cubicBezTo>
                    <a:pt x="237" y="156"/>
                    <a:pt x="234" y="154"/>
                    <a:pt x="231" y="153"/>
                  </a:cubicBezTo>
                  <a:cubicBezTo>
                    <a:pt x="232" y="157"/>
                    <a:pt x="232" y="161"/>
                    <a:pt x="238" y="161"/>
                  </a:cubicBezTo>
                  <a:close/>
                  <a:moveTo>
                    <a:pt x="609" y="159"/>
                  </a:moveTo>
                  <a:cubicBezTo>
                    <a:pt x="606" y="158"/>
                    <a:pt x="606" y="154"/>
                    <a:pt x="604" y="153"/>
                  </a:cubicBezTo>
                  <a:cubicBezTo>
                    <a:pt x="604" y="155"/>
                    <a:pt x="605" y="160"/>
                    <a:pt x="609" y="159"/>
                  </a:cubicBezTo>
                  <a:close/>
                  <a:moveTo>
                    <a:pt x="55" y="156"/>
                  </a:moveTo>
                  <a:cubicBezTo>
                    <a:pt x="57" y="156"/>
                    <a:pt x="57" y="155"/>
                    <a:pt x="57" y="153"/>
                  </a:cubicBezTo>
                  <a:cubicBezTo>
                    <a:pt x="55" y="153"/>
                    <a:pt x="55" y="155"/>
                    <a:pt x="55" y="156"/>
                  </a:cubicBezTo>
                  <a:close/>
                  <a:moveTo>
                    <a:pt x="621" y="169"/>
                  </a:moveTo>
                  <a:cubicBezTo>
                    <a:pt x="620" y="164"/>
                    <a:pt x="620" y="157"/>
                    <a:pt x="617" y="153"/>
                  </a:cubicBezTo>
                  <a:cubicBezTo>
                    <a:pt x="616" y="161"/>
                    <a:pt x="616" y="167"/>
                    <a:pt x="621" y="169"/>
                  </a:cubicBezTo>
                  <a:close/>
                  <a:moveTo>
                    <a:pt x="87" y="164"/>
                  </a:moveTo>
                  <a:cubicBezTo>
                    <a:pt x="89" y="164"/>
                    <a:pt x="89" y="165"/>
                    <a:pt x="90" y="165"/>
                  </a:cubicBezTo>
                  <a:cubicBezTo>
                    <a:pt x="91" y="162"/>
                    <a:pt x="91" y="159"/>
                    <a:pt x="92" y="156"/>
                  </a:cubicBezTo>
                  <a:cubicBezTo>
                    <a:pt x="90" y="155"/>
                    <a:pt x="90" y="154"/>
                    <a:pt x="88" y="155"/>
                  </a:cubicBezTo>
                  <a:cubicBezTo>
                    <a:pt x="87" y="157"/>
                    <a:pt x="87" y="161"/>
                    <a:pt x="87" y="164"/>
                  </a:cubicBezTo>
                  <a:close/>
                  <a:moveTo>
                    <a:pt x="200" y="157"/>
                  </a:moveTo>
                  <a:cubicBezTo>
                    <a:pt x="200" y="156"/>
                    <a:pt x="200" y="155"/>
                    <a:pt x="200" y="155"/>
                  </a:cubicBezTo>
                  <a:cubicBezTo>
                    <a:pt x="197" y="154"/>
                    <a:pt x="197" y="157"/>
                    <a:pt x="200" y="157"/>
                  </a:cubicBezTo>
                  <a:close/>
                  <a:moveTo>
                    <a:pt x="408" y="156"/>
                  </a:moveTo>
                  <a:cubicBezTo>
                    <a:pt x="410" y="157"/>
                    <a:pt x="411" y="159"/>
                    <a:pt x="414" y="159"/>
                  </a:cubicBezTo>
                  <a:cubicBezTo>
                    <a:pt x="414" y="156"/>
                    <a:pt x="409" y="153"/>
                    <a:pt x="408" y="156"/>
                  </a:cubicBezTo>
                  <a:close/>
                  <a:moveTo>
                    <a:pt x="65" y="161"/>
                  </a:moveTo>
                  <a:cubicBezTo>
                    <a:pt x="66" y="162"/>
                    <a:pt x="67" y="163"/>
                    <a:pt x="70" y="162"/>
                  </a:cubicBezTo>
                  <a:cubicBezTo>
                    <a:pt x="71" y="160"/>
                    <a:pt x="71" y="158"/>
                    <a:pt x="70" y="155"/>
                  </a:cubicBezTo>
                  <a:cubicBezTo>
                    <a:pt x="66" y="155"/>
                    <a:pt x="66" y="159"/>
                    <a:pt x="65" y="161"/>
                  </a:cubicBezTo>
                  <a:close/>
                  <a:moveTo>
                    <a:pt x="218" y="161"/>
                  </a:moveTo>
                  <a:cubicBezTo>
                    <a:pt x="223" y="161"/>
                    <a:pt x="224" y="164"/>
                    <a:pt x="229" y="165"/>
                  </a:cubicBezTo>
                  <a:cubicBezTo>
                    <a:pt x="228" y="159"/>
                    <a:pt x="221" y="158"/>
                    <a:pt x="217" y="155"/>
                  </a:cubicBezTo>
                  <a:cubicBezTo>
                    <a:pt x="217" y="158"/>
                    <a:pt x="219" y="158"/>
                    <a:pt x="218" y="161"/>
                  </a:cubicBezTo>
                  <a:close/>
                  <a:moveTo>
                    <a:pt x="303" y="162"/>
                  </a:moveTo>
                  <a:cubicBezTo>
                    <a:pt x="305" y="161"/>
                    <a:pt x="307" y="161"/>
                    <a:pt x="307" y="158"/>
                  </a:cubicBezTo>
                  <a:cubicBezTo>
                    <a:pt x="304" y="158"/>
                    <a:pt x="303" y="155"/>
                    <a:pt x="299" y="155"/>
                  </a:cubicBezTo>
                  <a:cubicBezTo>
                    <a:pt x="300" y="158"/>
                    <a:pt x="302" y="159"/>
                    <a:pt x="303" y="162"/>
                  </a:cubicBezTo>
                  <a:close/>
                  <a:moveTo>
                    <a:pt x="373" y="164"/>
                  </a:moveTo>
                  <a:cubicBezTo>
                    <a:pt x="379" y="167"/>
                    <a:pt x="383" y="172"/>
                    <a:pt x="389" y="175"/>
                  </a:cubicBezTo>
                  <a:cubicBezTo>
                    <a:pt x="391" y="173"/>
                    <a:pt x="393" y="170"/>
                    <a:pt x="394" y="167"/>
                  </a:cubicBezTo>
                  <a:cubicBezTo>
                    <a:pt x="388" y="162"/>
                    <a:pt x="384" y="158"/>
                    <a:pt x="376" y="155"/>
                  </a:cubicBezTo>
                  <a:cubicBezTo>
                    <a:pt x="375" y="158"/>
                    <a:pt x="373" y="160"/>
                    <a:pt x="373" y="164"/>
                  </a:cubicBezTo>
                  <a:close/>
                  <a:moveTo>
                    <a:pt x="107" y="159"/>
                  </a:moveTo>
                  <a:cubicBezTo>
                    <a:pt x="105" y="158"/>
                    <a:pt x="104" y="156"/>
                    <a:pt x="101" y="156"/>
                  </a:cubicBezTo>
                  <a:cubicBezTo>
                    <a:pt x="102" y="158"/>
                    <a:pt x="105" y="160"/>
                    <a:pt x="107" y="159"/>
                  </a:cubicBezTo>
                  <a:close/>
                  <a:moveTo>
                    <a:pt x="448" y="159"/>
                  </a:moveTo>
                  <a:cubicBezTo>
                    <a:pt x="450" y="160"/>
                    <a:pt x="452" y="162"/>
                    <a:pt x="454" y="164"/>
                  </a:cubicBezTo>
                  <a:cubicBezTo>
                    <a:pt x="455" y="162"/>
                    <a:pt x="457" y="162"/>
                    <a:pt x="456" y="159"/>
                  </a:cubicBezTo>
                  <a:cubicBezTo>
                    <a:pt x="454" y="159"/>
                    <a:pt x="453" y="156"/>
                    <a:pt x="450" y="156"/>
                  </a:cubicBezTo>
                  <a:cubicBezTo>
                    <a:pt x="450" y="157"/>
                    <a:pt x="448" y="157"/>
                    <a:pt x="448" y="159"/>
                  </a:cubicBezTo>
                  <a:close/>
                  <a:moveTo>
                    <a:pt x="513" y="161"/>
                  </a:moveTo>
                  <a:cubicBezTo>
                    <a:pt x="517" y="162"/>
                    <a:pt x="519" y="165"/>
                    <a:pt x="524" y="167"/>
                  </a:cubicBezTo>
                  <a:cubicBezTo>
                    <a:pt x="525" y="161"/>
                    <a:pt x="517" y="160"/>
                    <a:pt x="515" y="156"/>
                  </a:cubicBezTo>
                  <a:cubicBezTo>
                    <a:pt x="514" y="158"/>
                    <a:pt x="513" y="159"/>
                    <a:pt x="513" y="161"/>
                  </a:cubicBezTo>
                  <a:close/>
                  <a:moveTo>
                    <a:pt x="330" y="164"/>
                  </a:moveTo>
                  <a:cubicBezTo>
                    <a:pt x="332" y="165"/>
                    <a:pt x="336" y="170"/>
                    <a:pt x="338" y="167"/>
                  </a:cubicBezTo>
                  <a:cubicBezTo>
                    <a:pt x="336" y="163"/>
                    <a:pt x="337" y="159"/>
                    <a:pt x="333" y="157"/>
                  </a:cubicBezTo>
                  <a:cubicBezTo>
                    <a:pt x="332" y="159"/>
                    <a:pt x="330" y="161"/>
                    <a:pt x="330" y="164"/>
                  </a:cubicBezTo>
                  <a:close/>
                  <a:moveTo>
                    <a:pt x="171" y="164"/>
                  </a:moveTo>
                  <a:cubicBezTo>
                    <a:pt x="173" y="164"/>
                    <a:pt x="174" y="166"/>
                    <a:pt x="176" y="166"/>
                  </a:cubicBezTo>
                  <a:cubicBezTo>
                    <a:pt x="176" y="164"/>
                    <a:pt x="178" y="163"/>
                    <a:pt x="179" y="162"/>
                  </a:cubicBezTo>
                  <a:cubicBezTo>
                    <a:pt x="179" y="161"/>
                    <a:pt x="179" y="158"/>
                    <a:pt x="177" y="158"/>
                  </a:cubicBezTo>
                  <a:cubicBezTo>
                    <a:pt x="176" y="160"/>
                    <a:pt x="172" y="161"/>
                    <a:pt x="171" y="164"/>
                  </a:cubicBezTo>
                  <a:close/>
                  <a:moveTo>
                    <a:pt x="204" y="161"/>
                  </a:moveTo>
                  <a:cubicBezTo>
                    <a:pt x="208" y="163"/>
                    <a:pt x="212" y="166"/>
                    <a:pt x="216" y="168"/>
                  </a:cubicBezTo>
                  <a:cubicBezTo>
                    <a:pt x="217" y="165"/>
                    <a:pt x="215" y="165"/>
                    <a:pt x="215" y="162"/>
                  </a:cubicBezTo>
                  <a:cubicBezTo>
                    <a:pt x="214" y="160"/>
                    <a:pt x="214" y="163"/>
                    <a:pt x="212" y="162"/>
                  </a:cubicBezTo>
                  <a:cubicBezTo>
                    <a:pt x="211" y="160"/>
                    <a:pt x="207" y="160"/>
                    <a:pt x="205" y="158"/>
                  </a:cubicBezTo>
                  <a:cubicBezTo>
                    <a:pt x="204" y="158"/>
                    <a:pt x="204" y="159"/>
                    <a:pt x="204" y="161"/>
                  </a:cubicBezTo>
                  <a:close/>
                  <a:moveTo>
                    <a:pt x="593" y="178"/>
                  </a:moveTo>
                  <a:cubicBezTo>
                    <a:pt x="595" y="171"/>
                    <a:pt x="598" y="161"/>
                    <a:pt x="591" y="158"/>
                  </a:cubicBezTo>
                  <a:cubicBezTo>
                    <a:pt x="590" y="164"/>
                    <a:pt x="585" y="176"/>
                    <a:pt x="593" y="178"/>
                  </a:cubicBezTo>
                  <a:close/>
                  <a:moveTo>
                    <a:pt x="138" y="164"/>
                  </a:moveTo>
                  <a:cubicBezTo>
                    <a:pt x="141" y="166"/>
                    <a:pt x="146" y="168"/>
                    <a:pt x="149" y="169"/>
                  </a:cubicBezTo>
                  <a:cubicBezTo>
                    <a:pt x="151" y="168"/>
                    <a:pt x="151" y="165"/>
                    <a:pt x="152" y="163"/>
                  </a:cubicBezTo>
                  <a:cubicBezTo>
                    <a:pt x="148" y="161"/>
                    <a:pt x="139" y="155"/>
                    <a:pt x="138" y="164"/>
                  </a:cubicBezTo>
                  <a:close/>
                  <a:moveTo>
                    <a:pt x="99" y="170"/>
                  </a:moveTo>
                  <a:cubicBezTo>
                    <a:pt x="97" y="167"/>
                    <a:pt x="98" y="162"/>
                    <a:pt x="95" y="160"/>
                  </a:cubicBezTo>
                  <a:cubicBezTo>
                    <a:pt x="94" y="165"/>
                    <a:pt x="93" y="170"/>
                    <a:pt x="99" y="170"/>
                  </a:cubicBezTo>
                  <a:close/>
                  <a:moveTo>
                    <a:pt x="307" y="164"/>
                  </a:moveTo>
                  <a:cubicBezTo>
                    <a:pt x="312" y="167"/>
                    <a:pt x="316" y="171"/>
                    <a:pt x="321" y="174"/>
                  </a:cubicBezTo>
                  <a:cubicBezTo>
                    <a:pt x="322" y="172"/>
                    <a:pt x="323" y="170"/>
                    <a:pt x="324" y="168"/>
                  </a:cubicBezTo>
                  <a:cubicBezTo>
                    <a:pt x="318" y="167"/>
                    <a:pt x="310" y="155"/>
                    <a:pt x="307" y="164"/>
                  </a:cubicBezTo>
                  <a:close/>
                  <a:moveTo>
                    <a:pt x="428" y="167"/>
                  </a:moveTo>
                  <a:cubicBezTo>
                    <a:pt x="425" y="165"/>
                    <a:pt x="421" y="159"/>
                    <a:pt x="417" y="161"/>
                  </a:cubicBezTo>
                  <a:cubicBezTo>
                    <a:pt x="421" y="163"/>
                    <a:pt x="425" y="167"/>
                    <a:pt x="428" y="167"/>
                  </a:cubicBezTo>
                  <a:close/>
                  <a:moveTo>
                    <a:pt x="104" y="169"/>
                  </a:moveTo>
                  <a:cubicBezTo>
                    <a:pt x="106" y="168"/>
                    <a:pt x="108" y="167"/>
                    <a:pt x="107" y="164"/>
                  </a:cubicBezTo>
                  <a:cubicBezTo>
                    <a:pt x="106" y="162"/>
                    <a:pt x="104" y="161"/>
                    <a:pt x="101" y="161"/>
                  </a:cubicBezTo>
                  <a:cubicBezTo>
                    <a:pt x="101" y="164"/>
                    <a:pt x="104" y="166"/>
                    <a:pt x="104" y="169"/>
                  </a:cubicBezTo>
                  <a:close/>
                  <a:moveTo>
                    <a:pt x="269" y="161"/>
                  </a:moveTo>
                  <a:cubicBezTo>
                    <a:pt x="268" y="164"/>
                    <a:pt x="265" y="165"/>
                    <a:pt x="265" y="169"/>
                  </a:cubicBezTo>
                  <a:cubicBezTo>
                    <a:pt x="269" y="171"/>
                    <a:pt x="271" y="174"/>
                    <a:pt x="276" y="175"/>
                  </a:cubicBezTo>
                  <a:cubicBezTo>
                    <a:pt x="277" y="174"/>
                    <a:pt x="278" y="173"/>
                    <a:pt x="279" y="172"/>
                  </a:cubicBezTo>
                  <a:cubicBezTo>
                    <a:pt x="276" y="170"/>
                    <a:pt x="274" y="165"/>
                    <a:pt x="273" y="163"/>
                  </a:cubicBezTo>
                  <a:cubicBezTo>
                    <a:pt x="272" y="164"/>
                    <a:pt x="271" y="160"/>
                    <a:pt x="269" y="161"/>
                  </a:cubicBezTo>
                  <a:close/>
                  <a:moveTo>
                    <a:pt x="402" y="164"/>
                  </a:moveTo>
                  <a:cubicBezTo>
                    <a:pt x="404" y="166"/>
                    <a:pt x="406" y="168"/>
                    <a:pt x="409" y="169"/>
                  </a:cubicBezTo>
                  <a:cubicBezTo>
                    <a:pt x="410" y="163"/>
                    <a:pt x="403" y="157"/>
                    <a:pt x="402" y="164"/>
                  </a:cubicBezTo>
                  <a:close/>
                  <a:moveTo>
                    <a:pt x="572" y="172"/>
                  </a:moveTo>
                  <a:cubicBezTo>
                    <a:pt x="572" y="166"/>
                    <a:pt x="570" y="164"/>
                    <a:pt x="566" y="162"/>
                  </a:cubicBezTo>
                  <a:cubicBezTo>
                    <a:pt x="568" y="165"/>
                    <a:pt x="570" y="168"/>
                    <a:pt x="572" y="172"/>
                  </a:cubicBezTo>
                  <a:close/>
                  <a:moveTo>
                    <a:pt x="458" y="167"/>
                  </a:moveTo>
                  <a:cubicBezTo>
                    <a:pt x="465" y="171"/>
                    <a:pt x="470" y="179"/>
                    <a:pt x="478" y="180"/>
                  </a:cubicBezTo>
                  <a:cubicBezTo>
                    <a:pt x="474" y="172"/>
                    <a:pt x="467" y="168"/>
                    <a:pt x="460" y="162"/>
                  </a:cubicBezTo>
                  <a:cubicBezTo>
                    <a:pt x="460" y="164"/>
                    <a:pt x="458" y="164"/>
                    <a:pt x="458" y="167"/>
                  </a:cubicBezTo>
                  <a:close/>
                  <a:moveTo>
                    <a:pt x="504" y="167"/>
                  </a:moveTo>
                  <a:cubicBezTo>
                    <a:pt x="504" y="166"/>
                    <a:pt x="504" y="165"/>
                    <a:pt x="504" y="164"/>
                  </a:cubicBezTo>
                  <a:cubicBezTo>
                    <a:pt x="502" y="164"/>
                    <a:pt x="502" y="162"/>
                    <a:pt x="500" y="162"/>
                  </a:cubicBezTo>
                  <a:cubicBezTo>
                    <a:pt x="501" y="165"/>
                    <a:pt x="501" y="167"/>
                    <a:pt x="504" y="167"/>
                  </a:cubicBezTo>
                  <a:close/>
                  <a:moveTo>
                    <a:pt x="534" y="170"/>
                  </a:moveTo>
                  <a:cubicBezTo>
                    <a:pt x="534" y="167"/>
                    <a:pt x="537" y="165"/>
                    <a:pt x="535" y="162"/>
                  </a:cubicBezTo>
                  <a:cubicBezTo>
                    <a:pt x="533" y="164"/>
                    <a:pt x="531" y="168"/>
                    <a:pt x="534" y="170"/>
                  </a:cubicBezTo>
                  <a:close/>
                  <a:moveTo>
                    <a:pt x="608" y="175"/>
                  </a:moveTo>
                  <a:cubicBezTo>
                    <a:pt x="610" y="169"/>
                    <a:pt x="606" y="165"/>
                    <a:pt x="603" y="162"/>
                  </a:cubicBezTo>
                  <a:cubicBezTo>
                    <a:pt x="601" y="168"/>
                    <a:pt x="606" y="171"/>
                    <a:pt x="608" y="175"/>
                  </a:cubicBezTo>
                  <a:close/>
                  <a:moveTo>
                    <a:pt x="244" y="167"/>
                  </a:moveTo>
                  <a:cubicBezTo>
                    <a:pt x="249" y="169"/>
                    <a:pt x="253" y="173"/>
                    <a:pt x="259" y="175"/>
                  </a:cubicBezTo>
                  <a:cubicBezTo>
                    <a:pt x="258" y="168"/>
                    <a:pt x="250" y="167"/>
                    <a:pt x="246" y="163"/>
                  </a:cubicBezTo>
                  <a:cubicBezTo>
                    <a:pt x="245" y="164"/>
                    <a:pt x="244" y="165"/>
                    <a:pt x="244" y="167"/>
                  </a:cubicBezTo>
                  <a:close/>
                  <a:moveTo>
                    <a:pt x="77" y="165"/>
                  </a:moveTo>
                  <a:cubicBezTo>
                    <a:pt x="79" y="167"/>
                    <a:pt x="78" y="170"/>
                    <a:pt x="81" y="169"/>
                  </a:cubicBezTo>
                  <a:cubicBezTo>
                    <a:pt x="81" y="167"/>
                    <a:pt x="82" y="166"/>
                    <a:pt x="82" y="164"/>
                  </a:cubicBezTo>
                  <a:cubicBezTo>
                    <a:pt x="80" y="163"/>
                    <a:pt x="78" y="164"/>
                    <a:pt x="77" y="165"/>
                  </a:cubicBezTo>
                  <a:close/>
                  <a:moveTo>
                    <a:pt x="223" y="165"/>
                  </a:moveTo>
                  <a:cubicBezTo>
                    <a:pt x="221" y="165"/>
                    <a:pt x="221" y="164"/>
                    <a:pt x="219" y="164"/>
                  </a:cubicBezTo>
                  <a:cubicBezTo>
                    <a:pt x="218" y="165"/>
                    <a:pt x="219" y="167"/>
                    <a:pt x="219" y="170"/>
                  </a:cubicBezTo>
                  <a:cubicBezTo>
                    <a:pt x="222" y="171"/>
                    <a:pt x="224" y="173"/>
                    <a:pt x="228" y="174"/>
                  </a:cubicBezTo>
                  <a:cubicBezTo>
                    <a:pt x="229" y="168"/>
                    <a:pt x="222" y="170"/>
                    <a:pt x="220" y="166"/>
                  </a:cubicBezTo>
                  <a:cubicBezTo>
                    <a:pt x="221" y="164"/>
                    <a:pt x="223" y="167"/>
                    <a:pt x="223" y="165"/>
                  </a:cubicBezTo>
                  <a:close/>
                  <a:moveTo>
                    <a:pt x="343" y="167"/>
                  </a:moveTo>
                  <a:cubicBezTo>
                    <a:pt x="345" y="170"/>
                    <a:pt x="346" y="173"/>
                    <a:pt x="347" y="176"/>
                  </a:cubicBezTo>
                  <a:cubicBezTo>
                    <a:pt x="351" y="174"/>
                    <a:pt x="352" y="170"/>
                    <a:pt x="354" y="167"/>
                  </a:cubicBezTo>
                  <a:cubicBezTo>
                    <a:pt x="351" y="166"/>
                    <a:pt x="344" y="161"/>
                    <a:pt x="343" y="167"/>
                  </a:cubicBezTo>
                  <a:close/>
                  <a:moveTo>
                    <a:pt x="282" y="170"/>
                  </a:moveTo>
                  <a:cubicBezTo>
                    <a:pt x="285" y="167"/>
                    <a:pt x="280" y="166"/>
                    <a:pt x="278" y="164"/>
                  </a:cubicBezTo>
                  <a:cubicBezTo>
                    <a:pt x="279" y="167"/>
                    <a:pt x="281" y="168"/>
                    <a:pt x="282" y="170"/>
                  </a:cubicBezTo>
                  <a:close/>
                  <a:moveTo>
                    <a:pt x="366" y="169"/>
                  </a:moveTo>
                  <a:cubicBezTo>
                    <a:pt x="366" y="166"/>
                    <a:pt x="362" y="164"/>
                    <a:pt x="360" y="165"/>
                  </a:cubicBezTo>
                  <a:cubicBezTo>
                    <a:pt x="362" y="166"/>
                    <a:pt x="363" y="168"/>
                    <a:pt x="366" y="169"/>
                  </a:cubicBezTo>
                  <a:close/>
                  <a:moveTo>
                    <a:pt x="521" y="170"/>
                  </a:moveTo>
                  <a:cubicBezTo>
                    <a:pt x="522" y="168"/>
                    <a:pt x="516" y="166"/>
                    <a:pt x="514" y="164"/>
                  </a:cubicBezTo>
                  <a:cubicBezTo>
                    <a:pt x="515" y="168"/>
                    <a:pt x="518" y="169"/>
                    <a:pt x="521" y="170"/>
                  </a:cubicBezTo>
                  <a:close/>
                  <a:moveTo>
                    <a:pt x="179" y="169"/>
                  </a:moveTo>
                  <a:cubicBezTo>
                    <a:pt x="180" y="170"/>
                    <a:pt x="181" y="169"/>
                    <a:pt x="183" y="169"/>
                  </a:cubicBezTo>
                  <a:cubicBezTo>
                    <a:pt x="183" y="168"/>
                    <a:pt x="183" y="166"/>
                    <a:pt x="182" y="165"/>
                  </a:cubicBezTo>
                  <a:cubicBezTo>
                    <a:pt x="182" y="165"/>
                    <a:pt x="181" y="165"/>
                    <a:pt x="180" y="165"/>
                  </a:cubicBezTo>
                  <a:cubicBezTo>
                    <a:pt x="180" y="166"/>
                    <a:pt x="179" y="168"/>
                    <a:pt x="179" y="169"/>
                  </a:cubicBezTo>
                  <a:close/>
                  <a:moveTo>
                    <a:pt x="430" y="176"/>
                  </a:moveTo>
                  <a:cubicBezTo>
                    <a:pt x="430" y="175"/>
                    <a:pt x="432" y="174"/>
                    <a:pt x="431" y="172"/>
                  </a:cubicBezTo>
                  <a:cubicBezTo>
                    <a:pt x="426" y="171"/>
                    <a:pt x="422" y="165"/>
                    <a:pt x="417" y="165"/>
                  </a:cubicBezTo>
                  <a:cubicBezTo>
                    <a:pt x="421" y="169"/>
                    <a:pt x="425" y="173"/>
                    <a:pt x="430" y="176"/>
                  </a:cubicBezTo>
                  <a:close/>
                  <a:moveTo>
                    <a:pt x="440" y="170"/>
                  </a:moveTo>
                  <a:cubicBezTo>
                    <a:pt x="443" y="170"/>
                    <a:pt x="443" y="172"/>
                    <a:pt x="445" y="172"/>
                  </a:cubicBezTo>
                  <a:cubicBezTo>
                    <a:pt x="445" y="169"/>
                    <a:pt x="444" y="167"/>
                    <a:pt x="442" y="165"/>
                  </a:cubicBezTo>
                  <a:cubicBezTo>
                    <a:pt x="442" y="168"/>
                    <a:pt x="440" y="168"/>
                    <a:pt x="440" y="170"/>
                  </a:cubicBezTo>
                  <a:close/>
                  <a:moveTo>
                    <a:pt x="549" y="184"/>
                  </a:moveTo>
                  <a:cubicBezTo>
                    <a:pt x="549" y="177"/>
                    <a:pt x="545" y="170"/>
                    <a:pt x="541" y="165"/>
                  </a:cubicBezTo>
                  <a:cubicBezTo>
                    <a:pt x="534" y="174"/>
                    <a:pt x="543" y="180"/>
                    <a:pt x="549" y="184"/>
                  </a:cubicBezTo>
                  <a:close/>
                  <a:moveTo>
                    <a:pt x="108" y="177"/>
                  </a:moveTo>
                  <a:cubicBezTo>
                    <a:pt x="110" y="179"/>
                    <a:pt x="112" y="180"/>
                    <a:pt x="115" y="180"/>
                  </a:cubicBezTo>
                  <a:cubicBezTo>
                    <a:pt x="115" y="176"/>
                    <a:pt x="119" y="174"/>
                    <a:pt x="118" y="170"/>
                  </a:cubicBezTo>
                  <a:cubicBezTo>
                    <a:pt x="117" y="168"/>
                    <a:pt x="115" y="166"/>
                    <a:pt x="112" y="166"/>
                  </a:cubicBezTo>
                  <a:cubicBezTo>
                    <a:pt x="111" y="170"/>
                    <a:pt x="109" y="173"/>
                    <a:pt x="108" y="177"/>
                  </a:cubicBezTo>
                  <a:close/>
                  <a:moveTo>
                    <a:pt x="153" y="172"/>
                  </a:moveTo>
                  <a:cubicBezTo>
                    <a:pt x="155" y="172"/>
                    <a:pt x="156" y="174"/>
                    <a:pt x="159" y="173"/>
                  </a:cubicBezTo>
                  <a:cubicBezTo>
                    <a:pt x="159" y="171"/>
                    <a:pt x="161" y="171"/>
                    <a:pt x="162" y="169"/>
                  </a:cubicBezTo>
                  <a:cubicBezTo>
                    <a:pt x="159" y="168"/>
                    <a:pt x="158" y="166"/>
                    <a:pt x="155" y="166"/>
                  </a:cubicBezTo>
                  <a:cubicBezTo>
                    <a:pt x="155" y="168"/>
                    <a:pt x="154" y="170"/>
                    <a:pt x="153" y="172"/>
                  </a:cubicBezTo>
                  <a:close/>
                  <a:moveTo>
                    <a:pt x="191" y="169"/>
                  </a:moveTo>
                  <a:cubicBezTo>
                    <a:pt x="190" y="169"/>
                    <a:pt x="188" y="165"/>
                    <a:pt x="187" y="167"/>
                  </a:cubicBezTo>
                  <a:cubicBezTo>
                    <a:pt x="188" y="167"/>
                    <a:pt x="190" y="170"/>
                    <a:pt x="191" y="169"/>
                  </a:cubicBezTo>
                  <a:close/>
                  <a:moveTo>
                    <a:pt x="231" y="171"/>
                  </a:moveTo>
                  <a:cubicBezTo>
                    <a:pt x="231" y="168"/>
                    <a:pt x="227" y="165"/>
                    <a:pt x="224" y="167"/>
                  </a:cubicBezTo>
                  <a:cubicBezTo>
                    <a:pt x="226" y="168"/>
                    <a:pt x="229" y="169"/>
                    <a:pt x="231" y="171"/>
                  </a:cubicBezTo>
                  <a:close/>
                  <a:moveTo>
                    <a:pt x="86" y="172"/>
                  </a:moveTo>
                  <a:cubicBezTo>
                    <a:pt x="87" y="173"/>
                    <a:pt x="88" y="174"/>
                    <a:pt x="90" y="173"/>
                  </a:cubicBezTo>
                  <a:cubicBezTo>
                    <a:pt x="90" y="173"/>
                    <a:pt x="90" y="172"/>
                    <a:pt x="90" y="172"/>
                  </a:cubicBezTo>
                  <a:cubicBezTo>
                    <a:pt x="90" y="169"/>
                    <a:pt x="88" y="168"/>
                    <a:pt x="86" y="167"/>
                  </a:cubicBezTo>
                  <a:cubicBezTo>
                    <a:pt x="86" y="169"/>
                    <a:pt x="86" y="171"/>
                    <a:pt x="86" y="172"/>
                  </a:cubicBezTo>
                  <a:close/>
                  <a:moveTo>
                    <a:pt x="488" y="175"/>
                  </a:moveTo>
                  <a:cubicBezTo>
                    <a:pt x="491" y="175"/>
                    <a:pt x="491" y="179"/>
                    <a:pt x="495" y="179"/>
                  </a:cubicBezTo>
                  <a:cubicBezTo>
                    <a:pt x="498" y="177"/>
                    <a:pt x="499" y="172"/>
                    <a:pt x="497" y="167"/>
                  </a:cubicBezTo>
                  <a:cubicBezTo>
                    <a:pt x="492" y="168"/>
                    <a:pt x="490" y="172"/>
                    <a:pt x="488" y="175"/>
                  </a:cubicBezTo>
                  <a:close/>
                  <a:moveTo>
                    <a:pt x="507" y="168"/>
                  </a:moveTo>
                  <a:cubicBezTo>
                    <a:pt x="507" y="172"/>
                    <a:pt x="511" y="172"/>
                    <a:pt x="513" y="174"/>
                  </a:cubicBezTo>
                  <a:cubicBezTo>
                    <a:pt x="513" y="172"/>
                    <a:pt x="516" y="173"/>
                    <a:pt x="515" y="171"/>
                  </a:cubicBezTo>
                  <a:cubicBezTo>
                    <a:pt x="511" y="171"/>
                    <a:pt x="510" y="166"/>
                    <a:pt x="507" y="168"/>
                  </a:cubicBezTo>
                  <a:close/>
                  <a:moveTo>
                    <a:pt x="640" y="175"/>
                  </a:moveTo>
                  <a:cubicBezTo>
                    <a:pt x="638" y="184"/>
                    <a:pt x="635" y="199"/>
                    <a:pt x="635" y="209"/>
                  </a:cubicBezTo>
                  <a:cubicBezTo>
                    <a:pt x="636" y="204"/>
                    <a:pt x="637" y="200"/>
                    <a:pt x="640" y="198"/>
                  </a:cubicBezTo>
                  <a:cubicBezTo>
                    <a:pt x="641" y="199"/>
                    <a:pt x="643" y="199"/>
                    <a:pt x="643" y="201"/>
                  </a:cubicBezTo>
                  <a:cubicBezTo>
                    <a:pt x="641" y="214"/>
                    <a:pt x="636" y="227"/>
                    <a:pt x="639" y="241"/>
                  </a:cubicBezTo>
                  <a:cubicBezTo>
                    <a:pt x="638" y="234"/>
                    <a:pt x="643" y="229"/>
                    <a:pt x="644" y="223"/>
                  </a:cubicBezTo>
                  <a:cubicBezTo>
                    <a:pt x="645" y="213"/>
                    <a:pt x="644" y="203"/>
                    <a:pt x="650" y="196"/>
                  </a:cubicBezTo>
                  <a:cubicBezTo>
                    <a:pt x="649" y="184"/>
                    <a:pt x="646" y="174"/>
                    <a:pt x="640" y="167"/>
                  </a:cubicBezTo>
                  <a:cubicBezTo>
                    <a:pt x="640" y="170"/>
                    <a:pt x="640" y="171"/>
                    <a:pt x="640" y="175"/>
                  </a:cubicBezTo>
                  <a:close/>
                  <a:moveTo>
                    <a:pt x="52" y="175"/>
                  </a:moveTo>
                  <a:cubicBezTo>
                    <a:pt x="53" y="173"/>
                    <a:pt x="54" y="173"/>
                    <a:pt x="55" y="172"/>
                  </a:cubicBezTo>
                  <a:cubicBezTo>
                    <a:pt x="55" y="170"/>
                    <a:pt x="56" y="168"/>
                    <a:pt x="53" y="168"/>
                  </a:cubicBezTo>
                  <a:cubicBezTo>
                    <a:pt x="53" y="170"/>
                    <a:pt x="50" y="173"/>
                    <a:pt x="52" y="175"/>
                  </a:cubicBezTo>
                  <a:close/>
                  <a:moveTo>
                    <a:pt x="392" y="178"/>
                  </a:moveTo>
                  <a:cubicBezTo>
                    <a:pt x="395" y="180"/>
                    <a:pt x="397" y="182"/>
                    <a:pt x="400" y="184"/>
                  </a:cubicBezTo>
                  <a:cubicBezTo>
                    <a:pt x="402" y="181"/>
                    <a:pt x="404" y="178"/>
                    <a:pt x="405" y="174"/>
                  </a:cubicBezTo>
                  <a:cubicBezTo>
                    <a:pt x="403" y="171"/>
                    <a:pt x="400" y="171"/>
                    <a:pt x="397" y="169"/>
                  </a:cubicBezTo>
                  <a:cubicBezTo>
                    <a:pt x="397" y="173"/>
                    <a:pt x="393" y="174"/>
                    <a:pt x="392" y="178"/>
                  </a:cubicBezTo>
                  <a:close/>
                  <a:moveTo>
                    <a:pt x="69" y="174"/>
                  </a:moveTo>
                  <a:cubicBezTo>
                    <a:pt x="69" y="171"/>
                    <a:pt x="71" y="171"/>
                    <a:pt x="71" y="169"/>
                  </a:cubicBezTo>
                  <a:cubicBezTo>
                    <a:pt x="69" y="169"/>
                    <a:pt x="66" y="174"/>
                    <a:pt x="69" y="174"/>
                  </a:cubicBezTo>
                  <a:close/>
                  <a:moveTo>
                    <a:pt x="219" y="173"/>
                  </a:moveTo>
                  <a:cubicBezTo>
                    <a:pt x="214" y="173"/>
                    <a:pt x="211" y="167"/>
                    <a:pt x="209" y="170"/>
                  </a:cubicBezTo>
                  <a:cubicBezTo>
                    <a:pt x="212" y="171"/>
                    <a:pt x="216" y="177"/>
                    <a:pt x="219" y="173"/>
                  </a:cubicBezTo>
                  <a:close/>
                  <a:moveTo>
                    <a:pt x="358" y="182"/>
                  </a:moveTo>
                  <a:cubicBezTo>
                    <a:pt x="361" y="180"/>
                    <a:pt x="362" y="176"/>
                    <a:pt x="363" y="172"/>
                  </a:cubicBezTo>
                  <a:cubicBezTo>
                    <a:pt x="360" y="172"/>
                    <a:pt x="360" y="169"/>
                    <a:pt x="356" y="169"/>
                  </a:cubicBezTo>
                  <a:cubicBezTo>
                    <a:pt x="353" y="176"/>
                    <a:pt x="349" y="179"/>
                    <a:pt x="358" y="182"/>
                  </a:cubicBezTo>
                  <a:close/>
                  <a:moveTo>
                    <a:pt x="619" y="179"/>
                  </a:moveTo>
                  <a:cubicBezTo>
                    <a:pt x="621" y="177"/>
                    <a:pt x="618" y="175"/>
                    <a:pt x="617" y="173"/>
                  </a:cubicBezTo>
                  <a:cubicBezTo>
                    <a:pt x="618" y="173"/>
                    <a:pt x="619" y="174"/>
                    <a:pt x="619" y="174"/>
                  </a:cubicBezTo>
                  <a:cubicBezTo>
                    <a:pt x="618" y="172"/>
                    <a:pt x="616" y="171"/>
                    <a:pt x="615" y="169"/>
                  </a:cubicBezTo>
                  <a:cubicBezTo>
                    <a:pt x="613" y="173"/>
                    <a:pt x="617" y="176"/>
                    <a:pt x="619" y="179"/>
                  </a:cubicBezTo>
                  <a:close/>
                  <a:moveTo>
                    <a:pt x="69" y="176"/>
                  </a:moveTo>
                  <a:cubicBezTo>
                    <a:pt x="73" y="177"/>
                    <a:pt x="74" y="180"/>
                    <a:pt x="78" y="181"/>
                  </a:cubicBezTo>
                  <a:cubicBezTo>
                    <a:pt x="77" y="178"/>
                    <a:pt x="76" y="174"/>
                    <a:pt x="75" y="170"/>
                  </a:cubicBezTo>
                  <a:cubicBezTo>
                    <a:pt x="74" y="170"/>
                    <a:pt x="74" y="170"/>
                    <a:pt x="73" y="170"/>
                  </a:cubicBezTo>
                  <a:cubicBezTo>
                    <a:pt x="73" y="173"/>
                    <a:pt x="70" y="173"/>
                    <a:pt x="69" y="176"/>
                  </a:cubicBezTo>
                  <a:close/>
                  <a:moveTo>
                    <a:pt x="161" y="175"/>
                  </a:moveTo>
                  <a:cubicBezTo>
                    <a:pt x="164" y="176"/>
                    <a:pt x="165" y="177"/>
                    <a:pt x="168" y="178"/>
                  </a:cubicBezTo>
                  <a:cubicBezTo>
                    <a:pt x="168" y="176"/>
                    <a:pt x="170" y="176"/>
                    <a:pt x="170" y="174"/>
                  </a:cubicBezTo>
                  <a:cubicBezTo>
                    <a:pt x="168" y="173"/>
                    <a:pt x="166" y="171"/>
                    <a:pt x="163" y="170"/>
                  </a:cubicBezTo>
                  <a:cubicBezTo>
                    <a:pt x="163" y="172"/>
                    <a:pt x="161" y="173"/>
                    <a:pt x="161" y="175"/>
                  </a:cubicBezTo>
                  <a:close/>
                  <a:moveTo>
                    <a:pt x="306" y="173"/>
                  </a:moveTo>
                  <a:cubicBezTo>
                    <a:pt x="304" y="172"/>
                    <a:pt x="304" y="171"/>
                    <a:pt x="303" y="170"/>
                  </a:cubicBezTo>
                  <a:cubicBezTo>
                    <a:pt x="300" y="172"/>
                    <a:pt x="304" y="175"/>
                    <a:pt x="306" y="173"/>
                  </a:cubicBezTo>
                  <a:close/>
                  <a:moveTo>
                    <a:pt x="206" y="172"/>
                  </a:moveTo>
                  <a:cubicBezTo>
                    <a:pt x="205" y="172"/>
                    <a:pt x="200" y="170"/>
                    <a:pt x="202" y="171"/>
                  </a:cubicBezTo>
                  <a:cubicBezTo>
                    <a:pt x="203" y="171"/>
                    <a:pt x="205" y="175"/>
                    <a:pt x="206" y="172"/>
                  </a:cubicBezTo>
                  <a:close/>
                  <a:moveTo>
                    <a:pt x="427" y="179"/>
                  </a:moveTo>
                  <a:cubicBezTo>
                    <a:pt x="425" y="176"/>
                    <a:pt x="420" y="174"/>
                    <a:pt x="417" y="170"/>
                  </a:cubicBezTo>
                  <a:cubicBezTo>
                    <a:pt x="418" y="176"/>
                    <a:pt x="422" y="178"/>
                    <a:pt x="427" y="179"/>
                  </a:cubicBezTo>
                  <a:close/>
                  <a:moveTo>
                    <a:pt x="292" y="181"/>
                  </a:moveTo>
                  <a:cubicBezTo>
                    <a:pt x="292" y="179"/>
                    <a:pt x="294" y="178"/>
                    <a:pt x="295" y="176"/>
                  </a:cubicBezTo>
                  <a:cubicBezTo>
                    <a:pt x="292" y="174"/>
                    <a:pt x="289" y="173"/>
                    <a:pt x="286" y="171"/>
                  </a:cubicBezTo>
                  <a:cubicBezTo>
                    <a:pt x="286" y="176"/>
                    <a:pt x="288" y="179"/>
                    <a:pt x="292" y="181"/>
                  </a:cubicBezTo>
                  <a:close/>
                  <a:moveTo>
                    <a:pt x="324" y="177"/>
                  </a:moveTo>
                  <a:cubicBezTo>
                    <a:pt x="327" y="177"/>
                    <a:pt x="328" y="180"/>
                    <a:pt x="330" y="181"/>
                  </a:cubicBezTo>
                  <a:cubicBezTo>
                    <a:pt x="332" y="179"/>
                    <a:pt x="332" y="177"/>
                    <a:pt x="333" y="175"/>
                  </a:cubicBezTo>
                  <a:cubicBezTo>
                    <a:pt x="331" y="174"/>
                    <a:pt x="329" y="172"/>
                    <a:pt x="327" y="171"/>
                  </a:cubicBezTo>
                  <a:cubicBezTo>
                    <a:pt x="326" y="173"/>
                    <a:pt x="325" y="175"/>
                    <a:pt x="324" y="177"/>
                  </a:cubicBezTo>
                  <a:close/>
                  <a:moveTo>
                    <a:pt x="605" y="193"/>
                  </a:moveTo>
                  <a:cubicBezTo>
                    <a:pt x="608" y="186"/>
                    <a:pt x="608" y="175"/>
                    <a:pt x="601" y="172"/>
                  </a:cubicBezTo>
                  <a:cubicBezTo>
                    <a:pt x="597" y="181"/>
                    <a:pt x="598" y="189"/>
                    <a:pt x="605" y="193"/>
                  </a:cubicBezTo>
                  <a:close/>
                  <a:moveTo>
                    <a:pt x="100" y="178"/>
                  </a:moveTo>
                  <a:cubicBezTo>
                    <a:pt x="99" y="174"/>
                    <a:pt x="97" y="175"/>
                    <a:pt x="93" y="173"/>
                  </a:cubicBezTo>
                  <a:cubicBezTo>
                    <a:pt x="92" y="176"/>
                    <a:pt x="97" y="179"/>
                    <a:pt x="100" y="178"/>
                  </a:cubicBezTo>
                  <a:close/>
                  <a:moveTo>
                    <a:pt x="254" y="186"/>
                  </a:moveTo>
                  <a:cubicBezTo>
                    <a:pt x="253" y="183"/>
                    <a:pt x="257" y="184"/>
                    <a:pt x="256" y="180"/>
                  </a:cubicBezTo>
                  <a:cubicBezTo>
                    <a:pt x="250" y="178"/>
                    <a:pt x="245" y="174"/>
                    <a:pt x="238" y="173"/>
                  </a:cubicBezTo>
                  <a:cubicBezTo>
                    <a:pt x="242" y="179"/>
                    <a:pt x="248" y="182"/>
                    <a:pt x="254" y="186"/>
                  </a:cubicBezTo>
                  <a:close/>
                  <a:moveTo>
                    <a:pt x="504" y="186"/>
                  </a:moveTo>
                  <a:cubicBezTo>
                    <a:pt x="509" y="185"/>
                    <a:pt x="511" y="182"/>
                    <a:pt x="512" y="178"/>
                  </a:cubicBezTo>
                  <a:cubicBezTo>
                    <a:pt x="509" y="176"/>
                    <a:pt x="506" y="174"/>
                    <a:pt x="504" y="173"/>
                  </a:cubicBezTo>
                  <a:cubicBezTo>
                    <a:pt x="502" y="177"/>
                    <a:pt x="505" y="180"/>
                    <a:pt x="504" y="186"/>
                  </a:cubicBezTo>
                  <a:close/>
                  <a:moveTo>
                    <a:pt x="453" y="178"/>
                  </a:moveTo>
                  <a:cubicBezTo>
                    <a:pt x="459" y="181"/>
                    <a:pt x="463" y="186"/>
                    <a:pt x="470" y="188"/>
                  </a:cubicBezTo>
                  <a:cubicBezTo>
                    <a:pt x="466" y="182"/>
                    <a:pt x="460" y="178"/>
                    <a:pt x="454" y="173"/>
                  </a:cubicBezTo>
                  <a:cubicBezTo>
                    <a:pt x="455" y="176"/>
                    <a:pt x="453" y="175"/>
                    <a:pt x="453" y="178"/>
                  </a:cubicBezTo>
                  <a:close/>
                  <a:moveTo>
                    <a:pt x="60" y="178"/>
                  </a:moveTo>
                  <a:cubicBezTo>
                    <a:pt x="61" y="178"/>
                    <a:pt x="63" y="174"/>
                    <a:pt x="60" y="174"/>
                  </a:cubicBezTo>
                  <a:cubicBezTo>
                    <a:pt x="60" y="175"/>
                    <a:pt x="59" y="178"/>
                    <a:pt x="60" y="178"/>
                  </a:cubicBezTo>
                  <a:close/>
                  <a:moveTo>
                    <a:pt x="224" y="179"/>
                  </a:moveTo>
                  <a:cubicBezTo>
                    <a:pt x="223" y="178"/>
                    <a:pt x="224" y="178"/>
                    <a:pt x="224" y="176"/>
                  </a:cubicBezTo>
                  <a:cubicBezTo>
                    <a:pt x="220" y="178"/>
                    <a:pt x="222" y="174"/>
                    <a:pt x="220" y="174"/>
                  </a:cubicBezTo>
                  <a:cubicBezTo>
                    <a:pt x="220" y="177"/>
                    <a:pt x="222" y="178"/>
                    <a:pt x="224" y="179"/>
                  </a:cubicBezTo>
                  <a:close/>
                  <a:moveTo>
                    <a:pt x="582" y="184"/>
                  </a:moveTo>
                  <a:cubicBezTo>
                    <a:pt x="580" y="179"/>
                    <a:pt x="580" y="176"/>
                    <a:pt x="575" y="174"/>
                  </a:cubicBezTo>
                  <a:cubicBezTo>
                    <a:pt x="575" y="180"/>
                    <a:pt x="578" y="184"/>
                    <a:pt x="582" y="184"/>
                  </a:cubicBezTo>
                  <a:close/>
                  <a:moveTo>
                    <a:pt x="270" y="182"/>
                  </a:moveTo>
                  <a:cubicBezTo>
                    <a:pt x="271" y="181"/>
                    <a:pt x="272" y="181"/>
                    <a:pt x="272" y="178"/>
                  </a:cubicBezTo>
                  <a:cubicBezTo>
                    <a:pt x="268" y="178"/>
                    <a:pt x="265" y="176"/>
                    <a:pt x="262" y="175"/>
                  </a:cubicBezTo>
                  <a:cubicBezTo>
                    <a:pt x="262" y="180"/>
                    <a:pt x="267" y="180"/>
                    <a:pt x="270" y="182"/>
                  </a:cubicBezTo>
                  <a:close/>
                  <a:moveTo>
                    <a:pt x="473" y="184"/>
                  </a:moveTo>
                  <a:cubicBezTo>
                    <a:pt x="473" y="181"/>
                    <a:pt x="466" y="180"/>
                    <a:pt x="467" y="177"/>
                  </a:cubicBezTo>
                  <a:cubicBezTo>
                    <a:pt x="465" y="177"/>
                    <a:pt x="463" y="174"/>
                    <a:pt x="461" y="175"/>
                  </a:cubicBezTo>
                  <a:cubicBezTo>
                    <a:pt x="466" y="178"/>
                    <a:pt x="468" y="182"/>
                    <a:pt x="473" y="184"/>
                  </a:cubicBezTo>
                  <a:close/>
                  <a:moveTo>
                    <a:pt x="126" y="184"/>
                  </a:moveTo>
                  <a:cubicBezTo>
                    <a:pt x="130" y="186"/>
                    <a:pt x="135" y="188"/>
                    <a:pt x="140" y="190"/>
                  </a:cubicBezTo>
                  <a:cubicBezTo>
                    <a:pt x="141" y="188"/>
                    <a:pt x="142" y="186"/>
                    <a:pt x="143" y="183"/>
                  </a:cubicBezTo>
                  <a:cubicBezTo>
                    <a:pt x="138" y="180"/>
                    <a:pt x="134" y="177"/>
                    <a:pt x="129" y="175"/>
                  </a:cubicBezTo>
                  <a:cubicBezTo>
                    <a:pt x="127" y="178"/>
                    <a:pt x="126" y="181"/>
                    <a:pt x="126" y="184"/>
                  </a:cubicBezTo>
                  <a:close/>
                  <a:moveTo>
                    <a:pt x="318" y="179"/>
                  </a:moveTo>
                  <a:cubicBezTo>
                    <a:pt x="317" y="177"/>
                    <a:pt x="315" y="176"/>
                    <a:pt x="312" y="175"/>
                  </a:cubicBezTo>
                  <a:cubicBezTo>
                    <a:pt x="312" y="178"/>
                    <a:pt x="318" y="181"/>
                    <a:pt x="318" y="179"/>
                  </a:cubicBezTo>
                  <a:close/>
                  <a:moveTo>
                    <a:pt x="362" y="184"/>
                  </a:moveTo>
                  <a:cubicBezTo>
                    <a:pt x="367" y="187"/>
                    <a:pt x="371" y="191"/>
                    <a:pt x="377" y="193"/>
                  </a:cubicBezTo>
                  <a:cubicBezTo>
                    <a:pt x="378" y="190"/>
                    <a:pt x="381" y="189"/>
                    <a:pt x="381" y="185"/>
                  </a:cubicBezTo>
                  <a:cubicBezTo>
                    <a:pt x="377" y="181"/>
                    <a:pt x="371" y="178"/>
                    <a:pt x="366" y="175"/>
                  </a:cubicBezTo>
                  <a:cubicBezTo>
                    <a:pt x="366" y="179"/>
                    <a:pt x="363" y="181"/>
                    <a:pt x="362" y="184"/>
                  </a:cubicBezTo>
                  <a:close/>
                  <a:moveTo>
                    <a:pt x="432" y="178"/>
                  </a:moveTo>
                  <a:cubicBezTo>
                    <a:pt x="434" y="182"/>
                    <a:pt x="438" y="185"/>
                    <a:pt x="442" y="187"/>
                  </a:cubicBezTo>
                  <a:cubicBezTo>
                    <a:pt x="443" y="185"/>
                    <a:pt x="444" y="183"/>
                    <a:pt x="445" y="181"/>
                  </a:cubicBezTo>
                  <a:cubicBezTo>
                    <a:pt x="441" y="179"/>
                    <a:pt x="435" y="172"/>
                    <a:pt x="432" y="178"/>
                  </a:cubicBezTo>
                  <a:close/>
                  <a:moveTo>
                    <a:pt x="533" y="178"/>
                  </a:moveTo>
                  <a:cubicBezTo>
                    <a:pt x="533" y="177"/>
                    <a:pt x="533" y="176"/>
                    <a:pt x="533" y="175"/>
                  </a:cubicBezTo>
                  <a:cubicBezTo>
                    <a:pt x="530" y="175"/>
                    <a:pt x="530" y="178"/>
                    <a:pt x="533" y="178"/>
                  </a:cubicBezTo>
                  <a:close/>
                  <a:moveTo>
                    <a:pt x="198" y="176"/>
                  </a:moveTo>
                  <a:cubicBezTo>
                    <a:pt x="194" y="184"/>
                    <a:pt x="207" y="187"/>
                    <a:pt x="213" y="192"/>
                  </a:cubicBezTo>
                  <a:cubicBezTo>
                    <a:pt x="215" y="190"/>
                    <a:pt x="218" y="189"/>
                    <a:pt x="217" y="186"/>
                  </a:cubicBezTo>
                  <a:cubicBezTo>
                    <a:pt x="212" y="183"/>
                    <a:pt x="206" y="177"/>
                    <a:pt x="198" y="176"/>
                  </a:cubicBezTo>
                  <a:close/>
                  <a:moveTo>
                    <a:pt x="90" y="190"/>
                  </a:moveTo>
                  <a:cubicBezTo>
                    <a:pt x="90" y="186"/>
                    <a:pt x="89" y="180"/>
                    <a:pt x="89" y="177"/>
                  </a:cubicBezTo>
                  <a:cubicBezTo>
                    <a:pt x="87" y="177"/>
                    <a:pt x="87" y="176"/>
                    <a:pt x="86" y="176"/>
                  </a:cubicBezTo>
                  <a:cubicBezTo>
                    <a:pt x="85" y="181"/>
                    <a:pt x="83" y="190"/>
                    <a:pt x="90" y="190"/>
                  </a:cubicBezTo>
                  <a:close/>
                  <a:moveTo>
                    <a:pt x="299" y="176"/>
                  </a:moveTo>
                  <a:cubicBezTo>
                    <a:pt x="297" y="179"/>
                    <a:pt x="295" y="181"/>
                    <a:pt x="293" y="184"/>
                  </a:cubicBezTo>
                  <a:cubicBezTo>
                    <a:pt x="297" y="189"/>
                    <a:pt x="304" y="192"/>
                    <a:pt x="309" y="195"/>
                  </a:cubicBezTo>
                  <a:cubicBezTo>
                    <a:pt x="312" y="193"/>
                    <a:pt x="314" y="190"/>
                    <a:pt x="315" y="187"/>
                  </a:cubicBezTo>
                  <a:cubicBezTo>
                    <a:pt x="311" y="182"/>
                    <a:pt x="305" y="179"/>
                    <a:pt x="299" y="176"/>
                  </a:cubicBezTo>
                  <a:close/>
                  <a:moveTo>
                    <a:pt x="523" y="180"/>
                  </a:moveTo>
                  <a:cubicBezTo>
                    <a:pt x="521" y="179"/>
                    <a:pt x="521" y="177"/>
                    <a:pt x="519" y="176"/>
                  </a:cubicBezTo>
                  <a:cubicBezTo>
                    <a:pt x="519" y="179"/>
                    <a:pt x="522" y="181"/>
                    <a:pt x="523" y="180"/>
                  </a:cubicBezTo>
                  <a:close/>
                  <a:moveTo>
                    <a:pt x="555" y="184"/>
                  </a:moveTo>
                  <a:cubicBezTo>
                    <a:pt x="555" y="182"/>
                    <a:pt x="557" y="178"/>
                    <a:pt x="555" y="176"/>
                  </a:cubicBezTo>
                  <a:cubicBezTo>
                    <a:pt x="553" y="179"/>
                    <a:pt x="554" y="183"/>
                    <a:pt x="555" y="184"/>
                  </a:cubicBezTo>
                  <a:close/>
                  <a:moveTo>
                    <a:pt x="568" y="186"/>
                  </a:moveTo>
                  <a:cubicBezTo>
                    <a:pt x="569" y="181"/>
                    <a:pt x="564" y="178"/>
                    <a:pt x="560" y="176"/>
                  </a:cubicBezTo>
                  <a:cubicBezTo>
                    <a:pt x="562" y="181"/>
                    <a:pt x="565" y="183"/>
                    <a:pt x="568" y="186"/>
                  </a:cubicBezTo>
                  <a:close/>
                  <a:moveTo>
                    <a:pt x="171" y="180"/>
                  </a:moveTo>
                  <a:cubicBezTo>
                    <a:pt x="174" y="180"/>
                    <a:pt x="175" y="182"/>
                    <a:pt x="177" y="183"/>
                  </a:cubicBezTo>
                  <a:cubicBezTo>
                    <a:pt x="177" y="179"/>
                    <a:pt x="175" y="178"/>
                    <a:pt x="172" y="177"/>
                  </a:cubicBezTo>
                  <a:cubicBezTo>
                    <a:pt x="172" y="178"/>
                    <a:pt x="171" y="178"/>
                    <a:pt x="171" y="180"/>
                  </a:cubicBezTo>
                  <a:close/>
                  <a:moveTo>
                    <a:pt x="403" y="187"/>
                  </a:moveTo>
                  <a:cubicBezTo>
                    <a:pt x="408" y="189"/>
                    <a:pt x="411" y="193"/>
                    <a:pt x="416" y="195"/>
                  </a:cubicBezTo>
                  <a:cubicBezTo>
                    <a:pt x="417" y="192"/>
                    <a:pt x="419" y="190"/>
                    <a:pt x="421" y="188"/>
                  </a:cubicBezTo>
                  <a:cubicBezTo>
                    <a:pt x="420" y="181"/>
                    <a:pt x="414" y="179"/>
                    <a:pt x="408" y="177"/>
                  </a:cubicBezTo>
                  <a:cubicBezTo>
                    <a:pt x="407" y="181"/>
                    <a:pt x="404" y="183"/>
                    <a:pt x="403" y="187"/>
                  </a:cubicBezTo>
                  <a:close/>
                  <a:moveTo>
                    <a:pt x="63" y="183"/>
                  </a:moveTo>
                  <a:cubicBezTo>
                    <a:pt x="69" y="186"/>
                    <a:pt x="75" y="190"/>
                    <a:pt x="81" y="193"/>
                  </a:cubicBezTo>
                  <a:cubicBezTo>
                    <a:pt x="80" y="185"/>
                    <a:pt x="71" y="182"/>
                    <a:pt x="64" y="178"/>
                  </a:cubicBezTo>
                  <a:cubicBezTo>
                    <a:pt x="65" y="180"/>
                    <a:pt x="63" y="181"/>
                    <a:pt x="63" y="183"/>
                  </a:cubicBezTo>
                  <a:close/>
                  <a:moveTo>
                    <a:pt x="165" y="180"/>
                  </a:moveTo>
                  <a:cubicBezTo>
                    <a:pt x="162" y="179"/>
                    <a:pt x="160" y="178"/>
                    <a:pt x="157" y="178"/>
                  </a:cubicBezTo>
                  <a:cubicBezTo>
                    <a:pt x="159" y="179"/>
                    <a:pt x="164" y="184"/>
                    <a:pt x="165" y="180"/>
                  </a:cubicBezTo>
                  <a:close/>
                  <a:moveTo>
                    <a:pt x="288" y="185"/>
                  </a:moveTo>
                  <a:cubicBezTo>
                    <a:pt x="286" y="183"/>
                    <a:pt x="285" y="179"/>
                    <a:pt x="282" y="178"/>
                  </a:cubicBezTo>
                  <a:cubicBezTo>
                    <a:pt x="282" y="179"/>
                    <a:pt x="281" y="179"/>
                    <a:pt x="281" y="181"/>
                  </a:cubicBezTo>
                  <a:cubicBezTo>
                    <a:pt x="284" y="181"/>
                    <a:pt x="286" y="184"/>
                    <a:pt x="288" y="185"/>
                  </a:cubicBezTo>
                  <a:close/>
                  <a:moveTo>
                    <a:pt x="335" y="184"/>
                  </a:moveTo>
                  <a:cubicBezTo>
                    <a:pt x="337" y="185"/>
                    <a:pt x="338" y="187"/>
                    <a:pt x="341" y="188"/>
                  </a:cubicBezTo>
                  <a:cubicBezTo>
                    <a:pt x="342" y="186"/>
                    <a:pt x="343" y="184"/>
                    <a:pt x="344" y="182"/>
                  </a:cubicBezTo>
                  <a:cubicBezTo>
                    <a:pt x="341" y="181"/>
                    <a:pt x="339" y="179"/>
                    <a:pt x="337" y="178"/>
                  </a:cubicBezTo>
                  <a:cubicBezTo>
                    <a:pt x="336" y="180"/>
                    <a:pt x="335" y="182"/>
                    <a:pt x="335" y="184"/>
                  </a:cubicBezTo>
                  <a:close/>
                  <a:moveTo>
                    <a:pt x="498" y="182"/>
                  </a:moveTo>
                  <a:cubicBezTo>
                    <a:pt x="499" y="182"/>
                    <a:pt x="499" y="182"/>
                    <a:pt x="500" y="182"/>
                  </a:cubicBezTo>
                  <a:cubicBezTo>
                    <a:pt x="499" y="180"/>
                    <a:pt x="500" y="179"/>
                    <a:pt x="499" y="178"/>
                  </a:cubicBezTo>
                  <a:cubicBezTo>
                    <a:pt x="499" y="180"/>
                    <a:pt x="498" y="180"/>
                    <a:pt x="498" y="182"/>
                  </a:cubicBezTo>
                  <a:close/>
                  <a:moveTo>
                    <a:pt x="608" y="200"/>
                  </a:moveTo>
                  <a:cubicBezTo>
                    <a:pt x="610" y="201"/>
                    <a:pt x="609" y="206"/>
                    <a:pt x="612" y="206"/>
                  </a:cubicBezTo>
                  <a:cubicBezTo>
                    <a:pt x="614" y="197"/>
                    <a:pt x="620" y="186"/>
                    <a:pt x="612" y="179"/>
                  </a:cubicBezTo>
                  <a:cubicBezTo>
                    <a:pt x="611" y="185"/>
                    <a:pt x="618" y="197"/>
                    <a:pt x="608" y="200"/>
                  </a:cubicBezTo>
                  <a:close/>
                  <a:moveTo>
                    <a:pt x="544" y="185"/>
                  </a:moveTo>
                  <a:cubicBezTo>
                    <a:pt x="541" y="183"/>
                    <a:pt x="540" y="180"/>
                    <a:pt x="536" y="179"/>
                  </a:cubicBezTo>
                  <a:cubicBezTo>
                    <a:pt x="537" y="183"/>
                    <a:pt x="542" y="185"/>
                    <a:pt x="544" y="185"/>
                  </a:cubicBezTo>
                  <a:close/>
                  <a:moveTo>
                    <a:pt x="591" y="188"/>
                  </a:moveTo>
                  <a:cubicBezTo>
                    <a:pt x="593" y="184"/>
                    <a:pt x="590" y="181"/>
                    <a:pt x="588" y="179"/>
                  </a:cubicBezTo>
                  <a:cubicBezTo>
                    <a:pt x="586" y="183"/>
                    <a:pt x="590" y="186"/>
                    <a:pt x="591" y="188"/>
                  </a:cubicBezTo>
                  <a:close/>
                  <a:moveTo>
                    <a:pt x="556" y="189"/>
                  </a:moveTo>
                  <a:cubicBezTo>
                    <a:pt x="559" y="191"/>
                    <a:pt x="561" y="194"/>
                    <a:pt x="565" y="195"/>
                  </a:cubicBezTo>
                  <a:cubicBezTo>
                    <a:pt x="566" y="193"/>
                    <a:pt x="567" y="192"/>
                    <a:pt x="567" y="189"/>
                  </a:cubicBezTo>
                  <a:cubicBezTo>
                    <a:pt x="564" y="186"/>
                    <a:pt x="561" y="183"/>
                    <a:pt x="558" y="180"/>
                  </a:cubicBezTo>
                  <a:cubicBezTo>
                    <a:pt x="557" y="183"/>
                    <a:pt x="557" y="186"/>
                    <a:pt x="556" y="189"/>
                  </a:cubicBezTo>
                  <a:close/>
                  <a:moveTo>
                    <a:pt x="635" y="184"/>
                  </a:moveTo>
                  <a:cubicBezTo>
                    <a:pt x="636" y="184"/>
                    <a:pt x="638" y="180"/>
                    <a:pt x="636" y="181"/>
                  </a:cubicBezTo>
                  <a:cubicBezTo>
                    <a:pt x="636" y="182"/>
                    <a:pt x="635" y="182"/>
                    <a:pt x="635" y="184"/>
                  </a:cubicBezTo>
                  <a:close/>
                  <a:moveTo>
                    <a:pt x="51" y="186"/>
                  </a:moveTo>
                  <a:cubicBezTo>
                    <a:pt x="52" y="185"/>
                    <a:pt x="52" y="186"/>
                    <a:pt x="53" y="186"/>
                  </a:cubicBezTo>
                  <a:cubicBezTo>
                    <a:pt x="53" y="184"/>
                    <a:pt x="54" y="183"/>
                    <a:pt x="54" y="182"/>
                  </a:cubicBezTo>
                  <a:cubicBezTo>
                    <a:pt x="53" y="181"/>
                    <a:pt x="52" y="181"/>
                    <a:pt x="51" y="181"/>
                  </a:cubicBezTo>
                  <a:cubicBezTo>
                    <a:pt x="51" y="183"/>
                    <a:pt x="51" y="184"/>
                    <a:pt x="51" y="186"/>
                  </a:cubicBezTo>
                  <a:close/>
                  <a:moveTo>
                    <a:pt x="487" y="189"/>
                  </a:moveTo>
                  <a:cubicBezTo>
                    <a:pt x="484" y="187"/>
                    <a:pt x="483" y="180"/>
                    <a:pt x="479" y="182"/>
                  </a:cubicBezTo>
                  <a:cubicBezTo>
                    <a:pt x="480" y="186"/>
                    <a:pt x="484" y="186"/>
                    <a:pt x="487" y="189"/>
                  </a:cubicBezTo>
                  <a:close/>
                  <a:moveTo>
                    <a:pt x="39" y="192"/>
                  </a:moveTo>
                  <a:cubicBezTo>
                    <a:pt x="41" y="190"/>
                    <a:pt x="41" y="184"/>
                    <a:pt x="39" y="182"/>
                  </a:cubicBezTo>
                  <a:cubicBezTo>
                    <a:pt x="40" y="185"/>
                    <a:pt x="38" y="189"/>
                    <a:pt x="39" y="192"/>
                  </a:cubicBezTo>
                  <a:close/>
                  <a:moveTo>
                    <a:pt x="233" y="184"/>
                  </a:moveTo>
                  <a:cubicBezTo>
                    <a:pt x="232" y="184"/>
                    <a:pt x="232" y="181"/>
                    <a:pt x="230" y="182"/>
                  </a:cubicBezTo>
                  <a:cubicBezTo>
                    <a:pt x="230" y="183"/>
                    <a:pt x="232" y="186"/>
                    <a:pt x="233" y="184"/>
                  </a:cubicBezTo>
                  <a:close/>
                  <a:moveTo>
                    <a:pt x="55" y="188"/>
                  </a:moveTo>
                  <a:cubicBezTo>
                    <a:pt x="57" y="187"/>
                    <a:pt x="58" y="184"/>
                    <a:pt x="56" y="183"/>
                  </a:cubicBezTo>
                  <a:cubicBezTo>
                    <a:pt x="55" y="183"/>
                    <a:pt x="54" y="186"/>
                    <a:pt x="55" y="188"/>
                  </a:cubicBezTo>
                  <a:close/>
                  <a:moveTo>
                    <a:pt x="168" y="183"/>
                  </a:moveTo>
                  <a:cubicBezTo>
                    <a:pt x="170" y="187"/>
                    <a:pt x="177" y="189"/>
                    <a:pt x="180" y="190"/>
                  </a:cubicBezTo>
                  <a:cubicBezTo>
                    <a:pt x="179" y="186"/>
                    <a:pt x="173" y="183"/>
                    <a:pt x="168" y="183"/>
                  </a:cubicBezTo>
                  <a:close/>
                  <a:moveTo>
                    <a:pt x="188" y="187"/>
                  </a:moveTo>
                  <a:cubicBezTo>
                    <a:pt x="187" y="184"/>
                    <a:pt x="185" y="183"/>
                    <a:pt x="182" y="183"/>
                  </a:cubicBezTo>
                  <a:cubicBezTo>
                    <a:pt x="183" y="185"/>
                    <a:pt x="185" y="189"/>
                    <a:pt x="188" y="187"/>
                  </a:cubicBezTo>
                  <a:close/>
                  <a:moveTo>
                    <a:pt x="257" y="189"/>
                  </a:moveTo>
                  <a:cubicBezTo>
                    <a:pt x="260" y="192"/>
                    <a:pt x="263" y="188"/>
                    <a:pt x="265" y="187"/>
                  </a:cubicBezTo>
                  <a:cubicBezTo>
                    <a:pt x="265" y="184"/>
                    <a:pt x="262" y="184"/>
                    <a:pt x="260" y="183"/>
                  </a:cubicBezTo>
                  <a:cubicBezTo>
                    <a:pt x="259" y="184"/>
                    <a:pt x="258" y="186"/>
                    <a:pt x="257" y="189"/>
                  </a:cubicBezTo>
                  <a:close/>
                  <a:moveTo>
                    <a:pt x="397" y="188"/>
                  </a:moveTo>
                  <a:cubicBezTo>
                    <a:pt x="395" y="185"/>
                    <a:pt x="391" y="185"/>
                    <a:pt x="388" y="183"/>
                  </a:cubicBezTo>
                  <a:cubicBezTo>
                    <a:pt x="390" y="185"/>
                    <a:pt x="394" y="188"/>
                    <a:pt x="397" y="188"/>
                  </a:cubicBezTo>
                  <a:close/>
                  <a:moveTo>
                    <a:pt x="514" y="192"/>
                  </a:moveTo>
                  <a:cubicBezTo>
                    <a:pt x="516" y="193"/>
                    <a:pt x="517" y="196"/>
                    <a:pt x="521" y="196"/>
                  </a:cubicBezTo>
                  <a:cubicBezTo>
                    <a:pt x="521" y="193"/>
                    <a:pt x="523" y="191"/>
                    <a:pt x="523" y="187"/>
                  </a:cubicBezTo>
                  <a:cubicBezTo>
                    <a:pt x="522" y="185"/>
                    <a:pt x="520" y="185"/>
                    <a:pt x="520" y="183"/>
                  </a:cubicBezTo>
                  <a:cubicBezTo>
                    <a:pt x="519" y="183"/>
                    <a:pt x="518" y="183"/>
                    <a:pt x="517" y="183"/>
                  </a:cubicBezTo>
                  <a:cubicBezTo>
                    <a:pt x="516" y="186"/>
                    <a:pt x="514" y="188"/>
                    <a:pt x="514" y="192"/>
                  </a:cubicBezTo>
                  <a:close/>
                  <a:moveTo>
                    <a:pt x="276" y="187"/>
                  </a:moveTo>
                  <a:cubicBezTo>
                    <a:pt x="280" y="188"/>
                    <a:pt x="282" y="191"/>
                    <a:pt x="286" y="190"/>
                  </a:cubicBezTo>
                  <a:cubicBezTo>
                    <a:pt x="284" y="187"/>
                    <a:pt x="282" y="185"/>
                    <a:pt x="279" y="183"/>
                  </a:cubicBezTo>
                  <a:cubicBezTo>
                    <a:pt x="278" y="184"/>
                    <a:pt x="277" y="185"/>
                    <a:pt x="276" y="187"/>
                  </a:cubicBezTo>
                  <a:close/>
                  <a:moveTo>
                    <a:pt x="356" y="187"/>
                  </a:moveTo>
                  <a:cubicBezTo>
                    <a:pt x="355" y="185"/>
                    <a:pt x="355" y="183"/>
                    <a:pt x="352" y="183"/>
                  </a:cubicBezTo>
                  <a:cubicBezTo>
                    <a:pt x="352" y="185"/>
                    <a:pt x="354" y="187"/>
                    <a:pt x="356" y="187"/>
                  </a:cubicBezTo>
                  <a:close/>
                  <a:moveTo>
                    <a:pt x="445" y="190"/>
                  </a:moveTo>
                  <a:cubicBezTo>
                    <a:pt x="448" y="193"/>
                    <a:pt x="451" y="195"/>
                    <a:pt x="454" y="197"/>
                  </a:cubicBezTo>
                  <a:cubicBezTo>
                    <a:pt x="455" y="191"/>
                    <a:pt x="452" y="188"/>
                    <a:pt x="450" y="184"/>
                  </a:cubicBezTo>
                  <a:cubicBezTo>
                    <a:pt x="446" y="184"/>
                    <a:pt x="447" y="188"/>
                    <a:pt x="445" y="190"/>
                  </a:cubicBezTo>
                  <a:close/>
                  <a:moveTo>
                    <a:pt x="145" y="193"/>
                  </a:moveTo>
                  <a:cubicBezTo>
                    <a:pt x="147" y="192"/>
                    <a:pt x="151" y="187"/>
                    <a:pt x="146" y="186"/>
                  </a:cubicBezTo>
                  <a:cubicBezTo>
                    <a:pt x="146" y="188"/>
                    <a:pt x="143" y="191"/>
                    <a:pt x="145" y="193"/>
                  </a:cubicBezTo>
                  <a:close/>
                  <a:moveTo>
                    <a:pt x="344" y="190"/>
                  </a:moveTo>
                  <a:cubicBezTo>
                    <a:pt x="347" y="192"/>
                    <a:pt x="349" y="194"/>
                    <a:pt x="352" y="195"/>
                  </a:cubicBezTo>
                  <a:cubicBezTo>
                    <a:pt x="352" y="190"/>
                    <a:pt x="349" y="188"/>
                    <a:pt x="346" y="186"/>
                  </a:cubicBezTo>
                  <a:cubicBezTo>
                    <a:pt x="346" y="188"/>
                    <a:pt x="344" y="188"/>
                    <a:pt x="344" y="190"/>
                  </a:cubicBezTo>
                  <a:close/>
                  <a:moveTo>
                    <a:pt x="501" y="189"/>
                  </a:moveTo>
                  <a:cubicBezTo>
                    <a:pt x="500" y="188"/>
                    <a:pt x="498" y="185"/>
                    <a:pt x="496" y="186"/>
                  </a:cubicBezTo>
                  <a:cubicBezTo>
                    <a:pt x="498" y="187"/>
                    <a:pt x="499" y="188"/>
                    <a:pt x="501" y="189"/>
                  </a:cubicBezTo>
                  <a:close/>
                  <a:moveTo>
                    <a:pt x="535" y="189"/>
                  </a:moveTo>
                  <a:cubicBezTo>
                    <a:pt x="537" y="192"/>
                    <a:pt x="542" y="193"/>
                    <a:pt x="544" y="196"/>
                  </a:cubicBezTo>
                  <a:cubicBezTo>
                    <a:pt x="545" y="195"/>
                    <a:pt x="546" y="192"/>
                    <a:pt x="545" y="190"/>
                  </a:cubicBezTo>
                  <a:cubicBezTo>
                    <a:pt x="540" y="190"/>
                    <a:pt x="540" y="186"/>
                    <a:pt x="535" y="186"/>
                  </a:cubicBezTo>
                  <a:cubicBezTo>
                    <a:pt x="535" y="186"/>
                    <a:pt x="534" y="187"/>
                    <a:pt x="535" y="189"/>
                  </a:cubicBezTo>
                  <a:close/>
                  <a:moveTo>
                    <a:pt x="62" y="194"/>
                  </a:moveTo>
                  <a:cubicBezTo>
                    <a:pt x="70" y="198"/>
                    <a:pt x="76" y="204"/>
                    <a:pt x="83" y="209"/>
                  </a:cubicBezTo>
                  <a:cubicBezTo>
                    <a:pt x="83" y="205"/>
                    <a:pt x="83" y="202"/>
                    <a:pt x="82" y="197"/>
                  </a:cubicBezTo>
                  <a:cubicBezTo>
                    <a:pt x="75" y="193"/>
                    <a:pt x="69" y="189"/>
                    <a:pt x="61" y="186"/>
                  </a:cubicBezTo>
                  <a:cubicBezTo>
                    <a:pt x="59" y="189"/>
                    <a:pt x="62" y="191"/>
                    <a:pt x="62" y="194"/>
                  </a:cubicBezTo>
                  <a:close/>
                  <a:moveTo>
                    <a:pt x="439" y="192"/>
                  </a:moveTo>
                  <a:cubicBezTo>
                    <a:pt x="439" y="189"/>
                    <a:pt x="433" y="186"/>
                    <a:pt x="433" y="187"/>
                  </a:cubicBezTo>
                  <a:cubicBezTo>
                    <a:pt x="434" y="189"/>
                    <a:pt x="437" y="190"/>
                    <a:pt x="439" y="192"/>
                  </a:cubicBezTo>
                  <a:close/>
                  <a:moveTo>
                    <a:pt x="104" y="201"/>
                  </a:moveTo>
                  <a:cubicBezTo>
                    <a:pt x="107" y="200"/>
                    <a:pt x="108" y="198"/>
                    <a:pt x="111" y="197"/>
                  </a:cubicBezTo>
                  <a:cubicBezTo>
                    <a:pt x="108" y="196"/>
                    <a:pt x="111" y="194"/>
                    <a:pt x="110" y="191"/>
                  </a:cubicBezTo>
                  <a:cubicBezTo>
                    <a:pt x="107" y="190"/>
                    <a:pt x="108" y="188"/>
                    <a:pt x="104" y="187"/>
                  </a:cubicBezTo>
                  <a:cubicBezTo>
                    <a:pt x="104" y="192"/>
                    <a:pt x="98" y="199"/>
                    <a:pt x="104" y="201"/>
                  </a:cubicBezTo>
                  <a:close/>
                  <a:moveTo>
                    <a:pt x="485" y="193"/>
                  </a:moveTo>
                  <a:cubicBezTo>
                    <a:pt x="485" y="191"/>
                    <a:pt x="483" y="191"/>
                    <a:pt x="484" y="190"/>
                  </a:cubicBezTo>
                  <a:cubicBezTo>
                    <a:pt x="480" y="191"/>
                    <a:pt x="480" y="187"/>
                    <a:pt x="476" y="187"/>
                  </a:cubicBezTo>
                  <a:cubicBezTo>
                    <a:pt x="478" y="190"/>
                    <a:pt x="482" y="197"/>
                    <a:pt x="485" y="193"/>
                  </a:cubicBezTo>
                  <a:close/>
                  <a:moveTo>
                    <a:pt x="183" y="198"/>
                  </a:moveTo>
                  <a:cubicBezTo>
                    <a:pt x="182" y="194"/>
                    <a:pt x="177" y="194"/>
                    <a:pt x="177" y="192"/>
                  </a:cubicBezTo>
                  <a:cubicBezTo>
                    <a:pt x="172" y="193"/>
                    <a:pt x="170" y="187"/>
                    <a:pt x="165" y="187"/>
                  </a:cubicBezTo>
                  <a:cubicBezTo>
                    <a:pt x="170" y="191"/>
                    <a:pt x="176" y="196"/>
                    <a:pt x="183" y="198"/>
                  </a:cubicBezTo>
                  <a:close/>
                  <a:moveTo>
                    <a:pt x="496" y="194"/>
                  </a:moveTo>
                  <a:cubicBezTo>
                    <a:pt x="498" y="194"/>
                    <a:pt x="499" y="193"/>
                    <a:pt x="499" y="191"/>
                  </a:cubicBezTo>
                  <a:cubicBezTo>
                    <a:pt x="496" y="191"/>
                    <a:pt x="496" y="187"/>
                    <a:pt x="493" y="187"/>
                  </a:cubicBezTo>
                  <a:cubicBezTo>
                    <a:pt x="493" y="191"/>
                    <a:pt x="496" y="191"/>
                    <a:pt x="496" y="194"/>
                  </a:cubicBezTo>
                  <a:close/>
                  <a:moveTo>
                    <a:pt x="45" y="198"/>
                  </a:moveTo>
                  <a:cubicBezTo>
                    <a:pt x="46" y="195"/>
                    <a:pt x="46" y="191"/>
                    <a:pt x="46" y="188"/>
                  </a:cubicBezTo>
                  <a:cubicBezTo>
                    <a:pt x="45" y="191"/>
                    <a:pt x="40" y="196"/>
                    <a:pt x="45" y="198"/>
                  </a:cubicBezTo>
                  <a:close/>
                  <a:moveTo>
                    <a:pt x="379" y="195"/>
                  </a:moveTo>
                  <a:cubicBezTo>
                    <a:pt x="383" y="196"/>
                    <a:pt x="386" y="199"/>
                    <a:pt x="391" y="200"/>
                  </a:cubicBezTo>
                  <a:cubicBezTo>
                    <a:pt x="391" y="197"/>
                    <a:pt x="388" y="196"/>
                    <a:pt x="389" y="192"/>
                  </a:cubicBezTo>
                  <a:cubicBezTo>
                    <a:pt x="385" y="194"/>
                    <a:pt x="387" y="188"/>
                    <a:pt x="384" y="188"/>
                  </a:cubicBezTo>
                  <a:cubicBezTo>
                    <a:pt x="383" y="190"/>
                    <a:pt x="380" y="192"/>
                    <a:pt x="379" y="195"/>
                  </a:cubicBezTo>
                  <a:close/>
                  <a:moveTo>
                    <a:pt x="396" y="192"/>
                  </a:moveTo>
                  <a:cubicBezTo>
                    <a:pt x="395" y="189"/>
                    <a:pt x="392" y="189"/>
                    <a:pt x="390" y="188"/>
                  </a:cubicBezTo>
                  <a:cubicBezTo>
                    <a:pt x="391" y="190"/>
                    <a:pt x="393" y="191"/>
                    <a:pt x="396" y="192"/>
                  </a:cubicBezTo>
                  <a:close/>
                  <a:moveTo>
                    <a:pt x="265" y="192"/>
                  </a:moveTo>
                  <a:cubicBezTo>
                    <a:pt x="268" y="192"/>
                    <a:pt x="268" y="190"/>
                    <a:pt x="269" y="189"/>
                  </a:cubicBezTo>
                  <a:cubicBezTo>
                    <a:pt x="267" y="189"/>
                    <a:pt x="266" y="191"/>
                    <a:pt x="265" y="192"/>
                  </a:cubicBezTo>
                  <a:close/>
                  <a:moveTo>
                    <a:pt x="373" y="197"/>
                  </a:moveTo>
                  <a:cubicBezTo>
                    <a:pt x="368" y="194"/>
                    <a:pt x="364" y="191"/>
                    <a:pt x="359" y="189"/>
                  </a:cubicBezTo>
                  <a:cubicBezTo>
                    <a:pt x="361" y="194"/>
                    <a:pt x="369" y="204"/>
                    <a:pt x="373" y="197"/>
                  </a:cubicBezTo>
                  <a:close/>
                  <a:moveTo>
                    <a:pt x="137" y="196"/>
                  </a:moveTo>
                  <a:cubicBezTo>
                    <a:pt x="137" y="195"/>
                    <a:pt x="137" y="195"/>
                    <a:pt x="138" y="195"/>
                  </a:cubicBezTo>
                  <a:cubicBezTo>
                    <a:pt x="136" y="192"/>
                    <a:pt x="130" y="190"/>
                    <a:pt x="126" y="190"/>
                  </a:cubicBezTo>
                  <a:cubicBezTo>
                    <a:pt x="131" y="191"/>
                    <a:pt x="132" y="195"/>
                    <a:pt x="137" y="196"/>
                  </a:cubicBezTo>
                  <a:close/>
                  <a:moveTo>
                    <a:pt x="270" y="194"/>
                  </a:moveTo>
                  <a:cubicBezTo>
                    <a:pt x="271" y="197"/>
                    <a:pt x="275" y="198"/>
                    <a:pt x="279" y="200"/>
                  </a:cubicBezTo>
                  <a:cubicBezTo>
                    <a:pt x="278" y="196"/>
                    <a:pt x="281" y="197"/>
                    <a:pt x="281" y="194"/>
                  </a:cubicBezTo>
                  <a:cubicBezTo>
                    <a:pt x="279" y="192"/>
                    <a:pt x="276" y="191"/>
                    <a:pt x="274" y="189"/>
                  </a:cubicBezTo>
                  <a:cubicBezTo>
                    <a:pt x="273" y="191"/>
                    <a:pt x="271" y="193"/>
                    <a:pt x="270" y="194"/>
                  </a:cubicBezTo>
                  <a:close/>
                  <a:moveTo>
                    <a:pt x="526" y="200"/>
                  </a:moveTo>
                  <a:cubicBezTo>
                    <a:pt x="528" y="197"/>
                    <a:pt x="527" y="194"/>
                    <a:pt x="529" y="190"/>
                  </a:cubicBezTo>
                  <a:cubicBezTo>
                    <a:pt x="528" y="190"/>
                    <a:pt x="528" y="189"/>
                    <a:pt x="527" y="189"/>
                  </a:cubicBezTo>
                  <a:cubicBezTo>
                    <a:pt x="527" y="193"/>
                    <a:pt x="523" y="198"/>
                    <a:pt x="526" y="200"/>
                  </a:cubicBezTo>
                  <a:close/>
                  <a:moveTo>
                    <a:pt x="218" y="196"/>
                  </a:moveTo>
                  <a:cubicBezTo>
                    <a:pt x="226" y="200"/>
                    <a:pt x="231" y="206"/>
                    <a:pt x="239" y="209"/>
                  </a:cubicBezTo>
                  <a:cubicBezTo>
                    <a:pt x="241" y="208"/>
                    <a:pt x="242" y="205"/>
                    <a:pt x="244" y="206"/>
                  </a:cubicBezTo>
                  <a:cubicBezTo>
                    <a:pt x="244" y="204"/>
                    <a:pt x="245" y="204"/>
                    <a:pt x="245" y="202"/>
                  </a:cubicBezTo>
                  <a:cubicBezTo>
                    <a:pt x="238" y="199"/>
                    <a:pt x="229" y="190"/>
                    <a:pt x="224" y="191"/>
                  </a:cubicBezTo>
                  <a:cubicBezTo>
                    <a:pt x="224" y="191"/>
                    <a:pt x="225" y="191"/>
                    <a:pt x="225" y="192"/>
                  </a:cubicBezTo>
                  <a:cubicBezTo>
                    <a:pt x="222" y="188"/>
                    <a:pt x="219" y="193"/>
                    <a:pt x="218" y="196"/>
                  </a:cubicBezTo>
                  <a:close/>
                  <a:moveTo>
                    <a:pt x="460" y="198"/>
                  </a:moveTo>
                  <a:cubicBezTo>
                    <a:pt x="460" y="196"/>
                    <a:pt x="463" y="197"/>
                    <a:pt x="463" y="195"/>
                  </a:cubicBezTo>
                  <a:cubicBezTo>
                    <a:pt x="462" y="193"/>
                    <a:pt x="459" y="189"/>
                    <a:pt x="457" y="190"/>
                  </a:cubicBezTo>
                  <a:cubicBezTo>
                    <a:pt x="459" y="192"/>
                    <a:pt x="459" y="196"/>
                    <a:pt x="460" y="198"/>
                  </a:cubicBezTo>
                  <a:close/>
                  <a:moveTo>
                    <a:pt x="633" y="196"/>
                  </a:moveTo>
                  <a:cubicBezTo>
                    <a:pt x="633" y="194"/>
                    <a:pt x="636" y="191"/>
                    <a:pt x="634" y="190"/>
                  </a:cubicBezTo>
                  <a:cubicBezTo>
                    <a:pt x="634" y="192"/>
                    <a:pt x="631" y="195"/>
                    <a:pt x="633" y="196"/>
                  </a:cubicBezTo>
                  <a:close/>
                  <a:moveTo>
                    <a:pt x="293" y="195"/>
                  </a:moveTo>
                  <a:cubicBezTo>
                    <a:pt x="293" y="193"/>
                    <a:pt x="290" y="193"/>
                    <a:pt x="290" y="190"/>
                  </a:cubicBezTo>
                  <a:cubicBezTo>
                    <a:pt x="289" y="190"/>
                    <a:pt x="288" y="191"/>
                    <a:pt x="287" y="191"/>
                  </a:cubicBezTo>
                  <a:cubicBezTo>
                    <a:pt x="287" y="194"/>
                    <a:pt x="292" y="196"/>
                    <a:pt x="293" y="195"/>
                  </a:cubicBezTo>
                  <a:close/>
                  <a:moveTo>
                    <a:pt x="327" y="196"/>
                  </a:moveTo>
                  <a:cubicBezTo>
                    <a:pt x="330" y="193"/>
                    <a:pt x="324" y="192"/>
                    <a:pt x="324" y="190"/>
                  </a:cubicBezTo>
                  <a:cubicBezTo>
                    <a:pt x="323" y="192"/>
                    <a:pt x="326" y="195"/>
                    <a:pt x="327" y="196"/>
                  </a:cubicBezTo>
                  <a:close/>
                  <a:moveTo>
                    <a:pt x="433" y="201"/>
                  </a:moveTo>
                  <a:cubicBezTo>
                    <a:pt x="435" y="200"/>
                    <a:pt x="436" y="198"/>
                    <a:pt x="437" y="195"/>
                  </a:cubicBezTo>
                  <a:cubicBezTo>
                    <a:pt x="432" y="195"/>
                    <a:pt x="431" y="189"/>
                    <a:pt x="428" y="191"/>
                  </a:cubicBezTo>
                  <a:cubicBezTo>
                    <a:pt x="430" y="194"/>
                    <a:pt x="431" y="198"/>
                    <a:pt x="433" y="201"/>
                  </a:cubicBezTo>
                  <a:close/>
                  <a:moveTo>
                    <a:pt x="333" y="192"/>
                  </a:moveTo>
                  <a:cubicBezTo>
                    <a:pt x="335" y="193"/>
                    <a:pt x="335" y="195"/>
                    <a:pt x="337" y="195"/>
                  </a:cubicBezTo>
                  <a:cubicBezTo>
                    <a:pt x="337" y="193"/>
                    <a:pt x="334" y="190"/>
                    <a:pt x="333" y="192"/>
                  </a:cubicBezTo>
                  <a:close/>
                  <a:moveTo>
                    <a:pt x="417" y="198"/>
                  </a:moveTo>
                  <a:cubicBezTo>
                    <a:pt x="422" y="200"/>
                    <a:pt x="425" y="203"/>
                    <a:pt x="430" y="206"/>
                  </a:cubicBezTo>
                  <a:cubicBezTo>
                    <a:pt x="429" y="202"/>
                    <a:pt x="426" y="201"/>
                    <a:pt x="428" y="196"/>
                  </a:cubicBezTo>
                  <a:cubicBezTo>
                    <a:pt x="423" y="196"/>
                    <a:pt x="426" y="192"/>
                    <a:pt x="422" y="191"/>
                  </a:cubicBezTo>
                  <a:cubicBezTo>
                    <a:pt x="420" y="193"/>
                    <a:pt x="418" y="195"/>
                    <a:pt x="417" y="198"/>
                  </a:cubicBezTo>
                  <a:close/>
                  <a:moveTo>
                    <a:pt x="600" y="195"/>
                  </a:moveTo>
                  <a:cubicBezTo>
                    <a:pt x="600" y="193"/>
                    <a:pt x="598" y="193"/>
                    <a:pt x="597" y="191"/>
                  </a:cubicBezTo>
                  <a:cubicBezTo>
                    <a:pt x="595" y="193"/>
                    <a:pt x="597" y="196"/>
                    <a:pt x="600" y="195"/>
                  </a:cubicBezTo>
                  <a:close/>
                  <a:moveTo>
                    <a:pt x="149" y="195"/>
                  </a:moveTo>
                  <a:cubicBezTo>
                    <a:pt x="151" y="196"/>
                    <a:pt x="154" y="198"/>
                    <a:pt x="155" y="195"/>
                  </a:cubicBezTo>
                  <a:cubicBezTo>
                    <a:pt x="153" y="191"/>
                    <a:pt x="150" y="191"/>
                    <a:pt x="149" y="195"/>
                  </a:cubicBezTo>
                  <a:close/>
                  <a:moveTo>
                    <a:pt x="509" y="195"/>
                  </a:moveTo>
                  <a:cubicBezTo>
                    <a:pt x="509" y="193"/>
                    <a:pt x="507" y="192"/>
                    <a:pt x="505" y="192"/>
                  </a:cubicBezTo>
                  <a:cubicBezTo>
                    <a:pt x="505" y="193"/>
                    <a:pt x="506" y="196"/>
                    <a:pt x="509" y="195"/>
                  </a:cubicBezTo>
                  <a:close/>
                  <a:moveTo>
                    <a:pt x="189" y="195"/>
                  </a:moveTo>
                  <a:cubicBezTo>
                    <a:pt x="193" y="198"/>
                    <a:pt x="198" y="200"/>
                    <a:pt x="202" y="203"/>
                  </a:cubicBezTo>
                  <a:cubicBezTo>
                    <a:pt x="203" y="201"/>
                    <a:pt x="205" y="201"/>
                    <a:pt x="205" y="199"/>
                  </a:cubicBezTo>
                  <a:cubicBezTo>
                    <a:pt x="200" y="198"/>
                    <a:pt x="192" y="189"/>
                    <a:pt x="189" y="195"/>
                  </a:cubicBezTo>
                  <a:close/>
                  <a:moveTo>
                    <a:pt x="585" y="208"/>
                  </a:moveTo>
                  <a:cubicBezTo>
                    <a:pt x="589" y="204"/>
                    <a:pt x="588" y="199"/>
                    <a:pt x="589" y="194"/>
                  </a:cubicBezTo>
                  <a:cubicBezTo>
                    <a:pt x="588" y="194"/>
                    <a:pt x="587" y="192"/>
                    <a:pt x="584" y="192"/>
                  </a:cubicBezTo>
                  <a:cubicBezTo>
                    <a:pt x="583" y="198"/>
                    <a:pt x="584" y="202"/>
                    <a:pt x="585" y="208"/>
                  </a:cubicBezTo>
                  <a:close/>
                  <a:moveTo>
                    <a:pt x="177" y="213"/>
                  </a:moveTo>
                  <a:cubicBezTo>
                    <a:pt x="177" y="211"/>
                    <a:pt x="179" y="209"/>
                    <a:pt x="179" y="207"/>
                  </a:cubicBezTo>
                  <a:cubicBezTo>
                    <a:pt x="173" y="204"/>
                    <a:pt x="170" y="199"/>
                    <a:pt x="163" y="197"/>
                  </a:cubicBezTo>
                  <a:cubicBezTo>
                    <a:pt x="165" y="195"/>
                    <a:pt x="161" y="195"/>
                    <a:pt x="160" y="193"/>
                  </a:cubicBezTo>
                  <a:cubicBezTo>
                    <a:pt x="163" y="200"/>
                    <a:pt x="170" y="207"/>
                    <a:pt x="177" y="213"/>
                  </a:cubicBezTo>
                  <a:close/>
                  <a:moveTo>
                    <a:pt x="209" y="195"/>
                  </a:moveTo>
                  <a:cubicBezTo>
                    <a:pt x="209" y="194"/>
                    <a:pt x="209" y="194"/>
                    <a:pt x="209" y="193"/>
                  </a:cubicBezTo>
                  <a:cubicBezTo>
                    <a:pt x="208" y="193"/>
                    <a:pt x="207" y="193"/>
                    <a:pt x="207" y="193"/>
                  </a:cubicBezTo>
                  <a:cubicBezTo>
                    <a:pt x="207" y="194"/>
                    <a:pt x="207" y="195"/>
                    <a:pt x="209" y="195"/>
                  </a:cubicBezTo>
                  <a:close/>
                  <a:moveTo>
                    <a:pt x="399" y="193"/>
                  </a:moveTo>
                  <a:cubicBezTo>
                    <a:pt x="400" y="199"/>
                    <a:pt x="405" y="200"/>
                    <a:pt x="409" y="203"/>
                  </a:cubicBezTo>
                  <a:cubicBezTo>
                    <a:pt x="409" y="202"/>
                    <a:pt x="410" y="201"/>
                    <a:pt x="411" y="201"/>
                  </a:cubicBezTo>
                  <a:cubicBezTo>
                    <a:pt x="408" y="197"/>
                    <a:pt x="402" y="194"/>
                    <a:pt x="399" y="193"/>
                  </a:cubicBezTo>
                  <a:close/>
                  <a:moveTo>
                    <a:pt x="315" y="200"/>
                  </a:moveTo>
                  <a:cubicBezTo>
                    <a:pt x="319" y="203"/>
                    <a:pt x="323" y="206"/>
                    <a:pt x="327" y="209"/>
                  </a:cubicBezTo>
                  <a:cubicBezTo>
                    <a:pt x="330" y="202"/>
                    <a:pt x="322" y="198"/>
                    <a:pt x="320" y="194"/>
                  </a:cubicBezTo>
                  <a:cubicBezTo>
                    <a:pt x="318" y="197"/>
                    <a:pt x="315" y="197"/>
                    <a:pt x="315" y="200"/>
                  </a:cubicBezTo>
                  <a:close/>
                  <a:moveTo>
                    <a:pt x="530" y="204"/>
                  </a:moveTo>
                  <a:cubicBezTo>
                    <a:pt x="534" y="206"/>
                    <a:pt x="537" y="208"/>
                    <a:pt x="540" y="210"/>
                  </a:cubicBezTo>
                  <a:cubicBezTo>
                    <a:pt x="542" y="209"/>
                    <a:pt x="542" y="206"/>
                    <a:pt x="543" y="204"/>
                  </a:cubicBezTo>
                  <a:cubicBezTo>
                    <a:pt x="541" y="199"/>
                    <a:pt x="537" y="197"/>
                    <a:pt x="534" y="194"/>
                  </a:cubicBezTo>
                  <a:cubicBezTo>
                    <a:pt x="532" y="196"/>
                    <a:pt x="532" y="200"/>
                    <a:pt x="530" y="204"/>
                  </a:cubicBezTo>
                  <a:close/>
                  <a:moveTo>
                    <a:pt x="575" y="203"/>
                  </a:moveTo>
                  <a:cubicBezTo>
                    <a:pt x="576" y="200"/>
                    <a:pt x="574" y="195"/>
                    <a:pt x="571" y="194"/>
                  </a:cubicBezTo>
                  <a:cubicBezTo>
                    <a:pt x="568" y="198"/>
                    <a:pt x="571" y="202"/>
                    <a:pt x="575" y="203"/>
                  </a:cubicBezTo>
                  <a:close/>
                  <a:moveTo>
                    <a:pt x="614" y="214"/>
                  </a:moveTo>
                  <a:cubicBezTo>
                    <a:pt x="617" y="210"/>
                    <a:pt x="620" y="199"/>
                    <a:pt x="619" y="194"/>
                  </a:cubicBezTo>
                  <a:cubicBezTo>
                    <a:pt x="617" y="201"/>
                    <a:pt x="613" y="207"/>
                    <a:pt x="614" y="214"/>
                  </a:cubicBezTo>
                  <a:close/>
                  <a:moveTo>
                    <a:pt x="90" y="198"/>
                  </a:moveTo>
                  <a:cubicBezTo>
                    <a:pt x="90" y="197"/>
                    <a:pt x="89" y="194"/>
                    <a:pt x="87" y="195"/>
                  </a:cubicBezTo>
                  <a:cubicBezTo>
                    <a:pt x="88" y="196"/>
                    <a:pt x="89" y="198"/>
                    <a:pt x="90" y="198"/>
                  </a:cubicBezTo>
                  <a:close/>
                  <a:moveTo>
                    <a:pt x="547" y="199"/>
                  </a:moveTo>
                  <a:cubicBezTo>
                    <a:pt x="549" y="199"/>
                    <a:pt x="549" y="200"/>
                    <a:pt x="551" y="200"/>
                  </a:cubicBezTo>
                  <a:cubicBezTo>
                    <a:pt x="550" y="197"/>
                    <a:pt x="554" y="196"/>
                    <a:pt x="549" y="195"/>
                  </a:cubicBezTo>
                  <a:cubicBezTo>
                    <a:pt x="549" y="197"/>
                    <a:pt x="547" y="196"/>
                    <a:pt x="547" y="199"/>
                  </a:cubicBezTo>
                  <a:close/>
                  <a:moveTo>
                    <a:pt x="486" y="196"/>
                  </a:moveTo>
                  <a:cubicBezTo>
                    <a:pt x="486" y="199"/>
                    <a:pt x="489" y="199"/>
                    <a:pt x="489" y="201"/>
                  </a:cubicBezTo>
                  <a:cubicBezTo>
                    <a:pt x="491" y="202"/>
                    <a:pt x="491" y="199"/>
                    <a:pt x="493" y="200"/>
                  </a:cubicBezTo>
                  <a:cubicBezTo>
                    <a:pt x="492" y="198"/>
                    <a:pt x="492" y="198"/>
                    <a:pt x="493" y="196"/>
                  </a:cubicBezTo>
                  <a:cubicBezTo>
                    <a:pt x="491" y="196"/>
                    <a:pt x="487" y="195"/>
                    <a:pt x="486" y="196"/>
                  </a:cubicBezTo>
                  <a:close/>
                  <a:moveTo>
                    <a:pt x="140" y="200"/>
                  </a:moveTo>
                  <a:cubicBezTo>
                    <a:pt x="141" y="200"/>
                    <a:pt x="142" y="201"/>
                    <a:pt x="144" y="201"/>
                  </a:cubicBezTo>
                  <a:cubicBezTo>
                    <a:pt x="144" y="199"/>
                    <a:pt x="144" y="197"/>
                    <a:pt x="143" y="196"/>
                  </a:cubicBezTo>
                  <a:cubicBezTo>
                    <a:pt x="143" y="196"/>
                    <a:pt x="142" y="196"/>
                    <a:pt x="142" y="196"/>
                  </a:cubicBezTo>
                  <a:cubicBezTo>
                    <a:pt x="142" y="198"/>
                    <a:pt x="141" y="198"/>
                    <a:pt x="140" y="200"/>
                  </a:cubicBezTo>
                  <a:close/>
                  <a:moveTo>
                    <a:pt x="281" y="201"/>
                  </a:moveTo>
                  <a:cubicBezTo>
                    <a:pt x="286" y="203"/>
                    <a:pt x="290" y="206"/>
                    <a:pt x="295" y="208"/>
                  </a:cubicBezTo>
                  <a:cubicBezTo>
                    <a:pt x="297" y="208"/>
                    <a:pt x="298" y="206"/>
                    <a:pt x="299" y="204"/>
                  </a:cubicBezTo>
                  <a:cubicBezTo>
                    <a:pt x="292" y="203"/>
                    <a:pt x="284" y="189"/>
                    <a:pt x="281" y="201"/>
                  </a:cubicBezTo>
                  <a:close/>
                  <a:moveTo>
                    <a:pt x="626" y="204"/>
                  </a:moveTo>
                  <a:cubicBezTo>
                    <a:pt x="628" y="202"/>
                    <a:pt x="628" y="197"/>
                    <a:pt x="626" y="196"/>
                  </a:cubicBezTo>
                  <a:cubicBezTo>
                    <a:pt x="626" y="200"/>
                    <a:pt x="625" y="202"/>
                    <a:pt x="626" y="204"/>
                  </a:cubicBezTo>
                  <a:close/>
                  <a:moveTo>
                    <a:pt x="55" y="204"/>
                  </a:moveTo>
                  <a:cubicBezTo>
                    <a:pt x="57" y="205"/>
                    <a:pt x="60" y="208"/>
                    <a:pt x="62" y="207"/>
                  </a:cubicBezTo>
                  <a:cubicBezTo>
                    <a:pt x="60" y="202"/>
                    <a:pt x="61" y="199"/>
                    <a:pt x="57" y="196"/>
                  </a:cubicBezTo>
                  <a:cubicBezTo>
                    <a:pt x="56" y="199"/>
                    <a:pt x="55" y="200"/>
                    <a:pt x="55" y="204"/>
                  </a:cubicBezTo>
                  <a:close/>
                  <a:moveTo>
                    <a:pt x="462" y="202"/>
                  </a:moveTo>
                  <a:cubicBezTo>
                    <a:pt x="465" y="205"/>
                    <a:pt x="468" y="207"/>
                    <a:pt x="472" y="209"/>
                  </a:cubicBezTo>
                  <a:cubicBezTo>
                    <a:pt x="474" y="207"/>
                    <a:pt x="475" y="206"/>
                    <a:pt x="476" y="203"/>
                  </a:cubicBezTo>
                  <a:cubicBezTo>
                    <a:pt x="471" y="200"/>
                    <a:pt x="464" y="193"/>
                    <a:pt x="462" y="202"/>
                  </a:cubicBezTo>
                  <a:close/>
                  <a:moveTo>
                    <a:pt x="518" y="205"/>
                  </a:moveTo>
                  <a:cubicBezTo>
                    <a:pt x="521" y="200"/>
                    <a:pt x="516" y="197"/>
                    <a:pt x="512" y="196"/>
                  </a:cubicBezTo>
                  <a:cubicBezTo>
                    <a:pt x="511" y="201"/>
                    <a:pt x="515" y="204"/>
                    <a:pt x="518" y="205"/>
                  </a:cubicBezTo>
                  <a:close/>
                  <a:moveTo>
                    <a:pt x="145" y="203"/>
                  </a:moveTo>
                  <a:cubicBezTo>
                    <a:pt x="147" y="203"/>
                    <a:pt x="147" y="204"/>
                    <a:pt x="148" y="204"/>
                  </a:cubicBezTo>
                  <a:cubicBezTo>
                    <a:pt x="150" y="202"/>
                    <a:pt x="150" y="202"/>
                    <a:pt x="151" y="199"/>
                  </a:cubicBezTo>
                  <a:cubicBezTo>
                    <a:pt x="148" y="198"/>
                    <a:pt x="147" y="199"/>
                    <a:pt x="146" y="197"/>
                  </a:cubicBezTo>
                  <a:cubicBezTo>
                    <a:pt x="146" y="200"/>
                    <a:pt x="146" y="200"/>
                    <a:pt x="145" y="203"/>
                  </a:cubicBezTo>
                  <a:close/>
                  <a:moveTo>
                    <a:pt x="269" y="199"/>
                  </a:moveTo>
                  <a:cubicBezTo>
                    <a:pt x="272" y="199"/>
                    <a:pt x="275" y="204"/>
                    <a:pt x="276" y="201"/>
                  </a:cubicBezTo>
                  <a:cubicBezTo>
                    <a:pt x="274" y="201"/>
                    <a:pt x="271" y="196"/>
                    <a:pt x="269" y="199"/>
                  </a:cubicBezTo>
                  <a:close/>
                  <a:moveTo>
                    <a:pt x="444" y="216"/>
                  </a:moveTo>
                  <a:cubicBezTo>
                    <a:pt x="446" y="213"/>
                    <a:pt x="450" y="210"/>
                    <a:pt x="452" y="206"/>
                  </a:cubicBezTo>
                  <a:cubicBezTo>
                    <a:pt x="449" y="203"/>
                    <a:pt x="443" y="202"/>
                    <a:pt x="441" y="198"/>
                  </a:cubicBezTo>
                  <a:cubicBezTo>
                    <a:pt x="434" y="203"/>
                    <a:pt x="435" y="214"/>
                    <a:pt x="444" y="216"/>
                  </a:cubicBezTo>
                  <a:close/>
                  <a:moveTo>
                    <a:pt x="601" y="207"/>
                  </a:moveTo>
                  <a:cubicBezTo>
                    <a:pt x="601" y="204"/>
                    <a:pt x="602" y="202"/>
                    <a:pt x="603" y="200"/>
                  </a:cubicBezTo>
                  <a:cubicBezTo>
                    <a:pt x="600" y="199"/>
                    <a:pt x="601" y="197"/>
                    <a:pt x="597" y="198"/>
                  </a:cubicBezTo>
                  <a:cubicBezTo>
                    <a:pt x="597" y="200"/>
                    <a:pt x="599" y="205"/>
                    <a:pt x="601" y="207"/>
                  </a:cubicBezTo>
                  <a:close/>
                  <a:moveTo>
                    <a:pt x="334" y="204"/>
                  </a:moveTo>
                  <a:cubicBezTo>
                    <a:pt x="336" y="207"/>
                    <a:pt x="339" y="211"/>
                    <a:pt x="342" y="214"/>
                  </a:cubicBezTo>
                  <a:cubicBezTo>
                    <a:pt x="343" y="211"/>
                    <a:pt x="346" y="209"/>
                    <a:pt x="346" y="206"/>
                  </a:cubicBezTo>
                  <a:cubicBezTo>
                    <a:pt x="345" y="202"/>
                    <a:pt x="339" y="201"/>
                    <a:pt x="338" y="199"/>
                  </a:cubicBezTo>
                  <a:cubicBezTo>
                    <a:pt x="338" y="199"/>
                    <a:pt x="338" y="198"/>
                    <a:pt x="337" y="198"/>
                  </a:cubicBezTo>
                  <a:cubicBezTo>
                    <a:pt x="336" y="200"/>
                    <a:pt x="335" y="203"/>
                    <a:pt x="334" y="204"/>
                  </a:cubicBezTo>
                  <a:close/>
                  <a:moveTo>
                    <a:pt x="405" y="209"/>
                  </a:moveTo>
                  <a:cubicBezTo>
                    <a:pt x="405" y="207"/>
                    <a:pt x="407" y="207"/>
                    <a:pt x="406" y="204"/>
                  </a:cubicBezTo>
                  <a:cubicBezTo>
                    <a:pt x="403" y="205"/>
                    <a:pt x="405" y="203"/>
                    <a:pt x="404" y="202"/>
                  </a:cubicBezTo>
                  <a:cubicBezTo>
                    <a:pt x="403" y="202"/>
                    <a:pt x="403" y="203"/>
                    <a:pt x="402" y="203"/>
                  </a:cubicBezTo>
                  <a:cubicBezTo>
                    <a:pt x="401" y="202"/>
                    <a:pt x="401" y="200"/>
                    <a:pt x="400" y="200"/>
                  </a:cubicBezTo>
                  <a:cubicBezTo>
                    <a:pt x="398" y="200"/>
                    <a:pt x="398" y="199"/>
                    <a:pt x="396" y="199"/>
                  </a:cubicBezTo>
                  <a:cubicBezTo>
                    <a:pt x="398" y="203"/>
                    <a:pt x="399" y="208"/>
                    <a:pt x="405" y="209"/>
                  </a:cubicBezTo>
                  <a:close/>
                  <a:moveTo>
                    <a:pt x="505" y="202"/>
                  </a:moveTo>
                  <a:cubicBezTo>
                    <a:pt x="508" y="202"/>
                    <a:pt x="507" y="197"/>
                    <a:pt x="505" y="200"/>
                  </a:cubicBezTo>
                  <a:cubicBezTo>
                    <a:pt x="507" y="200"/>
                    <a:pt x="505" y="201"/>
                    <a:pt x="505" y="202"/>
                  </a:cubicBezTo>
                  <a:close/>
                  <a:moveTo>
                    <a:pt x="382" y="214"/>
                  </a:moveTo>
                  <a:cubicBezTo>
                    <a:pt x="383" y="210"/>
                    <a:pt x="386" y="209"/>
                    <a:pt x="386" y="205"/>
                  </a:cubicBezTo>
                  <a:cubicBezTo>
                    <a:pt x="383" y="203"/>
                    <a:pt x="379" y="201"/>
                    <a:pt x="375" y="200"/>
                  </a:cubicBezTo>
                  <a:cubicBezTo>
                    <a:pt x="369" y="204"/>
                    <a:pt x="378" y="210"/>
                    <a:pt x="382" y="214"/>
                  </a:cubicBezTo>
                  <a:close/>
                  <a:moveTo>
                    <a:pt x="553" y="203"/>
                  </a:moveTo>
                  <a:cubicBezTo>
                    <a:pt x="554" y="202"/>
                    <a:pt x="555" y="204"/>
                    <a:pt x="556" y="204"/>
                  </a:cubicBezTo>
                  <a:cubicBezTo>
                    <a:pt x="556" y="202"/>
                    <a:pt x="555" y="201"/>
                    <a:pt x="553" y="200"/>
                  </a:cubicBezTo>
                  <a:cubicBezTo>
                    <a:pt x="554" y="201"/>
                    <a:pt x="552" y="201"/>
                    <a:pt x="553" y="203"/>
                  </a:cubicBezTo>
                  <a:close/>
                  <a:moveTo>
                    <a:pt x="108" y="204"/>
                  </a:moveTo>
                  <a:cubicBezTo>
                    <a:pt x="109" y="204"/>
                    <a:pt x="110" y="205"/>
                    <a:pt x="111" y="205"/>
                  </a:cubicBezTo>
                  <a:cubicBezTo>
                    <a:pt x="111" y="204"/>
                    <a:pt x="112" y="201"/>
                    <a:pt x="111" y="200"/>
                  </a:cubicBezTo>
                  <a:cubicBezTo>
                    <a:pt x="110" y="201"/>
                    <a:pt x="108" y="202"/>
                    <a:pt x="108" y="204"/>
                  </a:cubicBezTo>
                  <a:close/>
                  <a:moveTo>
                    <a:pt x="83" y="219"/>
                  </a:moveTo>
                  <a:cubicBezTo>
                    <a:pt x="84" y="209"/>
                    <a:pt x="71" y="209"/>
                    <a:pt x="67" y="202"/>
                  </a:cubicBezTo>
                  <a:cubicBezTo>
                    <a:pt x="67" y="203"/>
                    <a:pt x="66" y="200"/>
                    <a:pt x="64" y="201"/>
                  </a:cubicBezTo>
                  <a:cubicBezTo>
                    <a:pt x="64" y="213"/>
                    <a:pt x="76" y="215"/>
                    <a:pt x="83" y="219"/>
                  </a:cubicBezTo>
                  <a:close/>
                  <a:moveTo>
                    <a:pt x="87" y="210"/>
                  </a:moveTo>
                  <a:cubicBezTo>
                    <a:pt x="92" y="209"/>
                    <a:pt x="87" y="203"/>
                    <a:pt x="86" y="201"/>
                  </a:cubicBezTo>
                  <a:cubicBezTo>
                    <a:pt x="86" y="203"/>
                    <a:pt x="86" y="208"/>
                    <a:pt x="87" y="210"/>
                  </a:cubicBezTo>
                  <a:close/>
                  <a:moveTo>
                    <a:pt x="194" y="203"/>
                  </a:moveTo>
                  <a:cubicBezTo>
                    <a:pt x="194" y="202"/>
                    <a:pt x="193" y="201"/>
                    <a:pt x="192" y="201"/>
                  </a:cubicBezTo>
                  <a:cubicBezTo>
                    <a:pt x="192" y="202"/>
                    <a:pt x="193" y="203"/>
                    <a:pt x="194" y="203"/>
                  </a:cubicBezTo>
                  <a:close/>
                  <a:moveTo>
                    <a:pt x="41" y="208"/>
                  </a:moveTo>
                  <a:cubicBezTo>
                    <a:pt x="43" y="209"/>
                    <a:pt x="44" y="211"/>
                    <a:pt x="47" y="210"/>
                  </a:cubicBezTo>
                  <a:cubicBezTo>
                    <a:pt x="47" y="207"/>
                    <a:pt x="47" y="200"/>
                    <a:pt x="42" y="201"/>
                  </a:cubicBezTo>
                  <a:cubicBezTo>
                    <a:pt x="42" y="204"/>
                    <a:pt x="42" y="206"/>
                    <a:pt x="41" y="208"/>
                  </a:cubicBezTo>
                  <a:close/>
                  <a:moveTo>
                    <a:pt x="273" y="204"/>
                  </a:moveTo>
                  <a:cubicBezTo>
                    <a:pt x="270" y="204"/>
                    <a:pt x="268" y="200"/>
                    <a:pt x="265" y="202"/>
                  </a:cubicBezTo>
                  <a:cubicBezTo>
                    <a:pt x="268" y="202"/>
                    <a:pt x="271" y="207"/>
                    <a:pt x="273" y="204"/>
                  </a:cubicBezTo>
                  <a:close/>
                  <a:moveTo>
                    <a:pt x="493" y="204"/>
                  </a:moveTo>
                  <a:cubicBezTo>
                    <a:pt x="494" y="204"/>
                    <a:pt x="494" y="206"/>
                    <a:pt x="495" y="206"/>
                  </a:cubicBezTo>
                  <a:cubicBezTo>
                    <a:pt x="497" y="205"/>
                    <a:pt x="497" y="203"/>
                    <a:pt x="496" y="201"/>
                  </a:cubicBezTo>
                  <a:cubicBezTo>
                    <a:pt x="495" y="202"/>
                    <a:pt x="493" y="202"/>
                    <a:pt x="493" y="204"/>
                  </a:cubicBezTo>
                  <a:close/>
                  <a:moveTo>
                    <a:pt x="151" y="207"/>
                  </a:moveTo>
                  <a:cubicBezTo>
                    <a:pt x="156" y="213"/>
                    <a:pt x="165" y="216"/>
                    <a:pt x="174" y="219"/>
                  </a:cubicBezTo>
                  <a:cubicBezTo>
                    <a:pt x="170" y="211"/>
                    <a:pt x="161" y="206"/>
                    <a:pt x="153" y="202"/>
                  </a:cubicBezTo>
                  <a:cubicBezTo>
                    <a:pt x="153" y="204"/>
                    <a:pt x="151" y="205"/>
                    <a:pt x="151" y="207"/>
                  </a:cubicBezTo>
                  <a:close/>
                  <a:moveTo>
                    <a:pt x="362" y="209"/>
                  </a:moveTo>
                  <a:cubicBezTo>
                    <a:pt x="361" y="206"/>
                    <a:pt x="354" y="203"/>
                    <a:pt x="354" y="203"/>
                  </a:cubicBezTo>
                  <a:cubicBezTo>
                    <a:pt x="356" y="205"/>
                    <a:pt x="359" y="208"/>
                    <a:pt x="362" y="209"/>
                  </a:cubicBezTo>
                  <a:close/>
                  <a:moveTo>
                    <a:pt x="368" y="206"/>
                  </a:moveTo>
                  <a:cubicBezTo>
                    <a:pt x="367" y="204"/>
                    <a:pt x="365" y="201"/>
                    <a:pt x="363" y="203"/>
                  </a:cubicBezTo>
                  <a:cubicBezTo>
                    <a:pt x="365" y="203"/>
                    <a:pt x="365" y="206"/>
                    <a:pt x="368" y="206"/>
                  </a:cubicBezTo>
                  <a:close/>
                  <a:moveTo>
                    <a:pt x="411" y="205"/>
                  </a:moveTo>
                  <a:cubicBezTo>
                    <a:pt x="416" y="208"/>
                    <a:pt x="420" y="213"/>
                    <a:pt x="425" y="215"/>
                  </a:cubicBezTo>
                  <a:cubicBezTo>
                    <a:pt x="426" y="213"/>
                    <a:pt x="428" y="213"/>
                    <a:pt x="428" y="210"/>
                  </a:cubicBezTo>
                  <a:cubicBezTo>
                    <a:pt x="423" y="209"/>
                    <a:pt x="415" y="198"/>
                    <a:pt x="411" y="205"/>
                  </a:cubicBezTo>
                  <a:close/>
                  <a:moveTo>
                    <a:pt x="562" y="205"/>
                  </a:moveTo>
                  <a:cubicBezTo>
                    <a:pt x="564" y="204"/>
                    <a:pt x="561" y="201"/>
                    <a:pt x="560" y="203"/>
                  </a:cubicBezTo>
                  <a:cubicBezTo>
                    <a:pt x="561" y="203"/>
                    <a:pt x="560" y="205"/>
                    <a:pt x="562" y="205"/>
                  </a:cubicBezTo>
                  <a:close/>
                  <a:moveTo>
                    <a:pt x="280" y="203"/>
                  </a:moveTo>
                  <a:cubicBezTo>
                    <a:pt x="280" y="204"/>
                    <a:pt x="278" y="203"/>
                    <a:pt x="278" y="204"/>
                  </a:cubicBezTo>
                  <a:cubicBezTo>
                    <a:pt x="283" y="206"/>
                    <a:pt x="286" y="211"/>
                    <a:pt x="292" y="211"/>
                  </a:cubicBezTo>
                  <a:cubicBezTo>
                    <a:pt x="290" y="207"/>
                    <a:pt x="283" y="207"/>
                    <a:pt x="280" y="203"/>
                  </a:cubicBezTo>
                  <a:close/>
                  <a:moveTo>
                    <a:pt x="510" y="206"/>
                  </a:moveTo>
                  <a:cubicBezTo>
                    <a:pt x="512" y="207"/>
                    <a:pt x="514" y="212"/>
                    <a:pt x="516" y="210"/>
                  </a:cubicBezTo>
                  <a:cubicBezTo>
                    <a:pt x="516" y="206"/>
                    <a:pt x="514" y="204"/>
                    <a:pt x="510" y="203"/>
                  </a:cubicBezTo>
                  <a:cubicBezTo>
                    <a:pt x="511" y="205"/>
                    <a:pt x="509" y="205"/>
                    <a:pt x="510" y="206"/>
                  </a:cubicBezTo>
                  <a:close/>
                  <a:moveTo>
                    <a:pt x="521" y="209"/>
                  </a:moveTo>
                  <a:cubicBezTo>
                    <a:pt x="525" y="210"/>
                    <a:pt x="524" y="207"/>
                    <a:pt x="524" y="204"/>
                  </a:cubicBezTo>
                  <a:cubicBezTo>
                    <a:pt x="524" y="204"/>
                    <a:pt x="523" y="204"/>
                    <a:pt x="522" y="204"/>
                  </a:cubicBezTo>
                  <a:cubicBezTo>
                    <a:pt x="522" y="206"/>
                    <a:pt x="521" y="207"/>
                    <a:pt x="521" y="209"/>
                  </a:cubicBezTo>
                  <a:close/>
                  <a:moveTo>
                    <a:pt x="119" y="207"/>
                  </a:moveTo>
                  <a:cubicBezTo>
                    <a:pt x="119" y="206"/>
                    <a:pt x="119" y="205"/>
                    <a:pt x="118" y="204"/>
                  </a:cubicBezTo>
                  <a:cubicBezTo>
                    <a:pt x="117" y="205"/>
                    <a:pt x="117" y="208"/>
                    <a:pt x="119" y="207"/>
                  </a:cubicBezTo>
                  <a:close/>
                  <a:moveTo>
                    <a:pt x="213" y="207"/>
                  </a:moveTo>
                  <a:cubicBezTo>
                    <a:pt x="211" y="207"/>
                    <a:pt x="211" y="203"/>
                    <a:pt x="208" y="205"/>
                  </a:cubicBezTo>
                  <a:cubicBezTo>
                    <a:pt x="208" y="207"/>
                    <a:pt x="212" y="208"/>
                    <a:pt x="213" y="207"/>
                  </a:cubicBezTo>
                  <a:close/>
                  <a:moveTo>
                    <a:pt x="245" y="215"/>
                  </a:moveTo>
                  <a:cubicBezTo>
                    <a:pt x="250" y="215"/>
                    <a:pt x="251" y="211"/>
                    <a:pt x="253" y="208"/>
                  </a:cubicBezTo>
                  <a:cubicBezTo>
                    <a:pt x="251" y="208"/>
                    <a:pt x="251" y="205"/>
                    <a:pt x="249" y="205"/>
                  </a:cubicBezTo>
                  <a:cubicBezTo>
                    <a:pt x="248" y="209"/>
                    <a:pt x="246" y="211"/>
                    <a:pt x="245" y="215"/>
                  </a:cubicBezTo>
                  <a:close/>
                  <a:moveTo>
                    <a:pt x="591" y="217"/>
                  </a:moveTo>
                  <a:cubicBezTo>
                    <a:pt x="591" y="220"/>
                    <a:pt x="594" y="221"/>
                    <a:pt x="593" y="224"/>
                  </a:cubicBezTo>
                  <a:cubicBezTo>
                    <a:pt x="592" y="226"/>
                    <a:pt x="590" y="227"/>
                    <a:pt x="588" y="228"/>
                  </a:cubicBezTo>
                  <a:cubicBezTo>
                    <a:pt x="586" y="236"/>
                    <a:pt x="585" y="246"/>
                    <a:pt x="585" y="255"/>
                  </a:cubicBezTo>
                  <a:cubicBezTo>
                    <a:pt x="583" y="258"/>
                    <a:pt x="579" y="264"/>
                    <a:pt x="581" y="267"/>
                  </a:cubicBezTo>
                  <a:cubicBezTo>
                    <a:pt x="584" y="259"/>
                    <a:pt x="588" y="250"/>
                    <a:pt x="592" y="239"/>
                  </a:cubicBezTo>
                  <a:cubicBezTo>
                    <a:pt x="595" y="229"/>
                    <a:pt x="602" y="212"/>
                    <a:pt x="594" y="205"/>
                  </a:cubicBezTo>
                  <a:cubicBezTo>
                    <a:pt x="594" y="209"/>
                    <a:pt x="590" y="212"/>
                    <a:pt x="591" y="217"/>
                  </a:cubicBezTo>
                  <a:close/>
                  <a:moveTo>
                    <a:pt x="607" y="223"/>
                  </a:moveTo>
                  <a:cubicBezTo>
                    <a:pt x="610" y="218"/>
                    <a:pt x="610" y="211"/>
                    <a:pt x="606" y="205"/>
                  </a:cubicBezTo>
                  <a:cubicBezTo>
                    <a:pt x="604" y="211"/>
                    <a:pt x="602" y="218"/>
                    <a:pt x="607" y="223"/>
                  </a:cubicBezTo>
                  <a:close/>
                  <a:moveTo>
                    <a:pt x="469" y="213"/>
                  </a:moveTo>
                  <a:cubicBezTo>
                    <a:pt x="470" y="209"/>
                    <a:pt x="463" y="208"/>
                    <a:pt x="461" y="206"/>
                  </a:cubicBezTo>
                  <a:cubicBezTo>
                    <a:pt x="462" y="209"/>
                    <a:pt x="466" y="212"/>
                    <a:pt x="469" y="213"/>
                  </a:cubicBezTo>
                  <a:close/>
                  <a:moveTo>
                    <a:pt x="543" y="212"/>
                  </a:moveTo>
                  <a:cubicBezTo>
                    <a:pt x="544" y="213"/>
                    <a:pt x="546" y="216"/>
                    <a:pt x="547" y="215"/>
                  </a:cubicBezTo>
                  <a:cubicBezTo>
                    <a:pt x="545" y="212"/>
                    <a:pt x="547" y="211"/>
                    <a:pt x="549" y="210"/>
                  </a:cubicBezTo>
                  <a:cubicBezTo>
                    <a:pt x="548" y="208"/>
                    <a:pt x="547" y="206"/>
                    <a:pt x="546" y="206"/>
                  </a:cubicBezTo>
                  <a:cubicBezTo>
                    <a:pt x="545" y="208"/>
                    <a:pt x="543" y="209"/>
                    <a:pt x="543" y="212"/>
                  </a:cubicBezTo>
                  <a:close/>
                  <a:moveTo>
                    <a:pt x="140" y="212"/>
                  </a:moveTo>
                  <a:cubicBezTo>
                    <a:pt x="141" y="211"/>
                    <a:pt x="141" y="208"/>
                    <a:pt x="140" y="207"/>
                  </a:cubicBezTo>
                  <a:cubicBezTo>
                    <a:pt x="139" y="208"/>
                    <a:pt x="137" y="206"/>
                    <a:pt x="136" y="206"/>
                  </a:cubicBezTo>
                  <a:cubicBezTo>
                    <a:pt x="136" y="210"/>
                    <a:pt x="137" y="212"/>
                    <a:pt x="140" y="212"/>
                  </a:cubicBezTo>
                  <a:close/>
                  <a:moveTo>
                    <a:pt x="556" y="212"/>
                  </a:moveTo>
                  <a:cubicBezTo>
                    <a:pt x="557" y="208"/>
                    <a:pt x="554" y="207"/>
                    <a:pt x="552" y="206"/>
                  </a:cubicBezTo>
                  <a:cubicBezTo>
                    <a:pt x="550" y="209"/>
                    <a:pt x="554" y="211"/>
                    <a:pt x="556" y="212"/>
                  </a:cubicBezTo>
                  <a:close/>
                  <a:moveTo>
                    <a:pt x="566" y="212"/>
                  </a:moveTo>
                  <a:cubicBezTo>
                    <a:pt x="569" y="212"/>
                    <a:pt x="570" y="215"/>
                    <a:pt x="572" y="217"/>
                  </a:cubicBezTo>
                  <a:cubicBezTo>
                    <a:pt x="572" y="214"/>
                    <a:pt x="572" y="212"/>
                    <a:pt x="574" y="210"/>
                  </a:cubicBezTo>
                  <a:cubicBezTo>
                    <a:pt x="571" y="209"/>
                    <a:pt x="570" y="207"/>
                    <a:pt x="567" y="206"/>
                  </a:cubicBezTo>
                  <a:cubicBezTo>
                    <a:pt x="567" y="209"/>
                    <a:pt x="565" y="209"/>
                    <a:pt x="566" y="212"/>
                  </a:cubicBezTo>
                  <a:close/>
                  <a:moveTo>
                    <a:pt x="476" y="212"/>
                  </a:moveTo>
                  <a:cubicBezTo>
                    <a:pt x="479" y="216"/>
                    <a:pt x="480" y="209"/>
                    <a:pt x="484" y="209"/>
                  </a:cubicBezTo>
                  <a:cubicBezTo>
                    <a:pt x="480" y="206"/>
                    <a:pt x="476" y="207"/>
                    <a:pt x="476" y="212"/>
                  </a:cubicBezTo>
                  <a:close/>
                  <a:moveTo>
                    <a:pt x="58" y="220"/>
                  </a:moveTo>
                  <a:cubicBezTo>
                    <a:pt x="62" y="223"/>
                    <a:pt x="67" y="229"/>
                    <a:pt x="72" y="230"/>
                  </a:cubicBezTo>
                  <a:cubicBezTo>
                    <a:pt x="66" y="223"/>
                    <a:pt x="66" y="209"/>
                    <a:pt x="54" y="207"/>
                  </a:cubicBezTo>
                  <a:cubicBezTo>
                    <a:pt x="55" y="212"/>
                    <a:pt x="57" y="216"/>
                    <a:pt x="58" y="220"/>
                  </a:cubicBezTo>
                  <a:close/>
                  <a:moveTo>
                    <a:pt x="351" y="207"/>
                  </a:moveTo>
                  <a:cubicBezTo>
                    <a:pt x="349" y="211"/>
                    <a:pt x="346" y="214"/>
                    <a:pt x="345" y="218"/>
                  </a:cubicBezTo>
                  <a:cubicBezTo>
                    <a:pt x="347" y="218"/>
                    <a:pt x="348" y="220"/>
                    <a:pt x="349" y="221"/>
                  </a:cubicBezTo>
                  <a:cubicBezTo>
                    <a:pt x="352" y="218"/>
                    <a:pt x="356" y="217"/>
                    <a:pt x="358" y="213"/>
                  </a:cubicBezTo>
                  <a:cubicBezTo>
                    <a:pt x="356" y="210"/>
                    <a:pt x="353" y="209"/>
                    <a:pt x="351" y="207"/>
                  </a:cubicBezTo>
                  <a:close/>
                  <a:moveTo>
                    <a:pt x="406" y="211"/>
                  </a:moveTo>
                  <a:cubicBezTo>
                    <a:pt x="413" y="213"/>
                    <a:pt x="417" y="218"/>
                    <a:pt x="423" y="220"/>
                  </a:cubicBezTo>
                  <a:cubicBezTo>
                    <a:pt x="423" y="218"/>
                    <a:pt x="422" y="217"/>
                    <a:pt x="421" y="215"/>
                  </a:cubicBezTo>
                  <a:cubicBezTo>
                    <a:pt x="414" y="216"/>
                    <a:pt x="411" y="202"/>
                    <a:pt x="406" y="211"/>
                  </a:cubicBezTo>
                  <a:close/>
                  <a:moveTo>
                    <a:pt x="628" y="215"/>
                  </a:moveTo>
                  <a:cubicBezTo>
                    <a:pt x="630" y="213"/>
                    <a:pt x="630" y="208"/>
                    <a:pt x="629" y="207"/>
                  </a:cubicBezTo>
                  <a:cubicBezTo>
                    <a:pt x="629" y="210"/>
                    <a:pt x="627" y="213"/>
                    <a:pt x="628" y="215"/>
                  </a:cubicBezTo>
                  <a:close/>
                  <a:moveTo>
                    <a:pt x="494" y="212"/>
                  </a:moveTo>
                  <a:cubicBezTo>
                    <a:pt x="493" y="210"/>
                    <a:pt x="490" y="209"/>
                    <a:pt x="488" y="208"/>
                  </a:cubicBezTo>
                  <a:cubicBezTo>
                    <a:pt x="490" y="210"/>
                    <a:pt x="492" y="211"/>
                    <a:pt x="494" y="212"/>
                  </a:cubicBezTo>
                  <a:close/>
                  <a:moveTo>
                    <a:pt x="527" y="215"/>
                  </a:moveTo>
                  <a:cubicBezTo>
                    <a:pt x="531" y="217"/>
                    <a:pt x="532" y="222"/>
                    <a:pt x="536" y="223"/>
                  </a:cubicBezTo>
                  <a:cubicBezTo>
                    <a:pt x="537" y="220"/>
                    <a:pt x="539" y="218"/>
                    <a:pt x="538" y="214"/>
                  </a:cubicBezTo>
                  <a:cubicBezTo>
                    <a:pt x="535" y="212"/>
                    <a:pt x="533" y="209"/>
                    <a:pt x="529" y="208"/>
                  </a:cubicBezTo>
                  <a:cubicBezTo>
                    <a:pt x="529" y="211"/>
                    <a:pt x="527" y="212"/>
                    <a:pt x="527" y="215"/>
                  </a:cubicBezTo>
                  <a:close/>
                  <a:moveTo>
                    <a:pt x="273" y="211"/>
                  </a:moveTo>
                  <a:cubicBezTo>
                    <a:pt x="277" y="214"/>
                    <a:pt x="280" y="216"/>
                    <a:pt x="284" y="218"/>
                  </a:cubicBezTo>
                  <a:cubicBezTo>
                    <a:pt x="286" y="217"/>
                    <a:pt x="288" y="216"/>
                    <a:pt x="289" y="214"/>
                  </a:cubicBezTo>
                  <a:cubicBezTo>
                    <a:pt x="286" y="212"/>
                    <a:pt x="283" y="210"/>
                    <a:pt x="280" y="209"/>
                  </a:cubicBezTo>
                  <a:cubicBezTo>
                    <a:pt x="280" y="213"/>
                    <a:pt x="276" y="209"/>
                    <a:pt x="273" y="211"/>
                  </a:cubicBezTo>
                  <a:close/>
                  <a:moveTo>
                    <a:pt x="385" y="217"/>
                  </a:moveTo>
                  <a:cubicBezTo>
                    <a:pt x="388" y="218"/>
                    <a:pt x="390" y="221"/>
                    <a:pt x="393" y="221"/>
                  </a:cubicBezTo>
                  <a:cubicBezTo>
                    <a:pt x="395" y="219"/>
                    <a:pt x="398" y="218"/>
                    <a:pt x="399" y="214"/>
                  </a:cubicBezTo>
                  <a:cubicBezTo>
                    <a:pt x="395" y="213"/>
                    <a:pt x="393" y="210"/>
                    <a:pt x="389" y="209"/>
                  </a:cubicBezTo>
                  <a:cubicBezTo>
                    <a:pt x="388" y="212"/>
                    <a:pt x="385" y="213"/>
                    <a:pt x="385" y="217"/>
                  </a:cubicBezTo>
                  <a:close/>
                  <a:moveTo>
                    <a:pt x="454" y="209"/>
                  </a:moveTo>
                  <a:cubicBezTo>
                    <a:pt x="451" y="212"/>
                    <a:pt x="448" y="214"/>
                    <a:pt x="446" y="218"/>
                  </a:cubicBezTo>
                  <a:cubicBezTo>
                    <a:pt x="451" y="220"/>
                    <a:pt x="454" y="225"/>
                    <a:pt x="459" y="225"/>
                  </a:cubicBezTo>
                  <a:cubicBezTo>
                    <a:pt x="457" y="220"/>
                    <a:pt x="460" y="210"/>
                    <a:pt x="454" y="209"/>
                  </a:cubicBezTo>
                  <a:close/>
                  <a:moveTo>
                    <a:pt x="233" y="214"/>
                  </a:moveTo>
                  <a:cubicBezTo>
                    <a:pt x="235" y="211"/>
                    <a:pt x="230" y="210"/>
                    <a:pt x="227" y="209"/>
                  </a:cubicBezTo>
                  <a:cubicBezTo>
                    <a:pt x="229" y="211"/>
                    <a:pt x="230" y="214"/>
                    <a:pt x="233" y="214"/>
                  </a:cubicBezTo>
                  <a:close/>
                  <a:moveTo>
                    <a:pt x="515" y="218"/>
                  </a:moveTo>
                  <a:cubicBezTo>
                    <a:pt x="515" y="213"/>
                    <a:pt x="510" y="213"/>
                    <a:pt x="509" y="209"/>
                  </a:cubicBezTo>
                  <a:cubicBezTo>
                    <a:pt x="505" y="214"/>
                    <a:pt x="511" y="219"/>
                    <a:pt x="515" y="218"/>
                  </a:cubicBezTo>
                  <a:close/>
                  <a:moveTo>
                    <a:pt x="180" y="216"/>
                  </a:moveTo>
                  <a:cubicBezTo>
                    <a:pt x="183" y="216"/>
                    <a:pt x="183" y="219"/>
                    <a:pt x="186" y="219"/>
                  </a:cubicBezTo>
                  <a:cubicBezTo>
                    <a:pt x="187" y="217"/>
                    <a:pt x="189" y="216"/>
                    <a:pt x="191" y="214"/>
                  </a:cubicBezTo>
                  <a:cubicBezTo>
                    <a:pt x="188" y="215"/>
                    <a:pt x="189" y="212"/>
                    <a:pt x="188" y="212"/>
                  </a:cubicBezTo>
                  <a:cubicBezTo>
                    <a:pt x="186" y="213"/>
                    <a:pt x="184" y="210"/>
                    <a:pt x="183" y="210"/>
                  </a:cubicBezTo>
                  <a:cubicBezTo>
                    <a:pt x="182" y="212"/>
                    <a:pt x="180" y="213"/>
                    <a:pt x="180" y="216"/>
                  </a:cubicBezTo>
                  <a:close/>
                  <a:moveTo>
                    <a:pt x="230" y="217"/>
                  </a:moveTo>
                  <a:cubicBezTo>
                    <a:pt x="225" y="215"/>
                    <a:pt x="224" y="210"/>
                    <a:pt x="220" y="210"/>
                  </a:cubicBezTo>
                  <a:cubicBezTo>
                    <a:pt x="222" y="213"/>
                    <a:pt x="226" y="218"/>
                    <a:pt x="230" y="217"/>
                  </a:cubicBezTo>
                  <a:close/>
                  <a:moveTo>
                    <a:pt x="649" y="219"/>
                  </a:moveTo>
                  <a:cubicBezTo>
                    <a:pt x="648" y="216"/>
                    <a:pt x="651" y="212"/>
                    <a:pt x="649" y="210"/>
                  </a:cubicBezTo>
                  <a:cubicBezTo>
                    <a:pt x="649" y="213"/>
                    <a:pt x="646" y="218"/>
                    <a:pt x="649" y="219"/>
                  </a:cubicBezTo>
                  <a:close/>
                  <a:moveTo>
                    <a:pt x="36" y="217"/>
                  </a:moveTo>
                  <a:cubicBezTo>
                    <a:pt x="38" y="215"/>
                    <a:pt x="38" y="212"/>
                    <a:pt x="36" y="210"/>
                  </a:cubicBezTo>
                  <a:cubicBezTo>
                    <a:pt x="36" y="212"/>
                    <a:pt x="35" y="215"/>
                    <a:pt x="36" y="217"/>
                  </a:cubicBezTo>
                  <a:close/>
                  <a:moveTo>
                    <a:pt x="145" y="215"/>
                  </a:moveTo>
                  <a:cubicBezTo>
                    <a:pt x="152" y="220"/>
                    <a:pt x="160" y="226"/>
                    <a:pt x="168" y="230"/>
                  </a:cubicBezTo>
                  <a:cubicBezTo>
                    <a:pt x="170" y="229"/>
                    <a:pt x="170" y="227"/>
                    <a:pt x="171" y="225"/>
                  </a:cubicBezTo>
                  <a:cubicBezTo>
                    <a:pt x="166" y="223"/>
                    <a:pt x="155" y="217"/>
                    <a:pt x="156" y="214"/>
                  </a:cubicBezTo>
                  <a:cubicBezTo>
                    <a:pt x="152" y="214"/>
                    <a:pt x="150" y="211"/>
                    <a:pt x="147" y="210"/>
                  </a:cubicBezTo>
                  <a:cubicBezTo>
                    <a:pt x="146" y="212"/>
                    <a:pt x="144" y="213"/>
                    <a:pt x="145" y="215"/>
                  </a:cubicBezTo>
                  <a:close/>
                  <a:moveTo>
                    <a:pt x="306" y="214"/>
                  </a:moveTo>
                  <a:cubicBezTo>
                    <a:pt x="309" y="217"/>
                    <a:pt x="313" y="219"/>
                    <a:pt x="318" y="220"/>
                  </a:cubicBezTo>
                  <a:cubicBezTo>
                    <a:pt x="319" y="216"/>
                    <a:pt x="308" y="206"/>
                    <a:pt x="306" y="214"/>
                  </a:cubicBezTo>
                  <a:close/>
                  <a:moveTo>
                    <a:pt x="99" y="217"/>
                  </a:moveTo>
                  <a:cubicBezTo>
                    <a:pt x="102" y="223"/>
                    <a:pt x="107" y="227"/>
                    <a:pt x="114" y="230"/>
                  </a:cubicBezTo>
                  <a:cubicBezTo>
                    <a:pt x="111" y="222"/>
                    <a:pt x="107" y="216"/>
                    <a:pt x="101" y="211"/>
                  </a:cubicBezTo>
                  <a:cubicBezTo>
                    <a:pt x="101" y="214"/>
                    <a:pt x="99" y="214"/>
                    <a:pt x="99" y="217"/>
                  </a:cubicBezTo>
                  <a:close/>
                  <a:moveTo>
                    <a:pt x="203" y="212"/>
                  </a:moveTo>
                  <a:cubicBezTo>
                    <a:pt x="209" y="216"/>
                    <a:pt x="215" y="221"/>
                    <a:pt x="224" y="224"/>
                  </a:cubicBezTo>
                  <a:cubicBezTo>
                    <a:pt x="223" y="223"/>
                    <a:pt x="225" y="222"/>
                    <a:pt x="224" y="221"/>
                  </a:cubicBezTo>
                  <a:cubicBezTo>
                    <a:pt x="221" y="219"/>
                    <a:pt x="209" y="212"/>
                    <a:pt x="203" y="212"/>
                  </a:cubicBezTo>
                  <a:close/>
                  <a:moveTo>
                    <a:pt x="481" y="216"/>
                  </a:moveTo>
                  <a:cubicBezTo>
                    <a:pt x="483" y="218"/>
                    <a:pt x="484" y="217"/>
                    <a:pt x="487" y="217"/>
                  </a:cubicBezTo>
                  <a:cubicBezTo>
                    <a:pt x="488" y="218"/>
                    <a:pt x="487" y="223"/>
                    <a:pt x="491" y="223"/>
                  </a:cubicBezTo>
                  <a:cubicBezTo>
                    <a:pt x="492" y="220"/>
                    <a:pt x="493" y="219"/>
                    <a:pt x="493" y="216"/>
                  </a:cubicBezTo>
                  <a:cubicBezTo>
                    <a:pt x="488" y="213"/>
                    <a:pt x="484" y="209"/>
                    <a:pt x="481" y="216"/>
                  </a:cubicBezTo>
                  <a:close/>
                  <a:moveTo>
                    <a:pt x="549" y="217"/>
                  </a:moveTo>
                  <a:cubicBezTo>
                    <a:pt x="552" y="218"/>
                    <a:pt x="553" y="222"/>
                    <a:pt x="557" y="223"/>
                  </a:cubicBezTo>
                  <a:cubicBezTo>
                    <a:pt x="557" y="218"/>
                    <a:pt x="554" y="214"/>
                    <a:pt x="550" y="212"/>
                  </a:cubicBezTo>
                  <a:cubicBezTo>
                    <a:pt x="550" y="214"/>
                    <a:pt x="549" y="215"/>
                    <a:pt x="549" y="217"/>
                  </a:cubicBezTo>
                  <a:close/>
                  <a:moveTo>
                    <a:pt x="575" y="218"/>
                  </a:moveTo>
                  <a:cubicBezTo>
                    <a:pt x="575" y="217"/>
                    <a:pt x="577" y="211"/>
                    <a:pt x="575" y="212"/>
                  </a:cubicBezTo>
                  <a:cubicBezTo>
                    <a:pt x="576" y="215"/>
                    <a:pt x="572" y="217"/>
                    <a:pt x="575" y="218"/>
                  </a:cubicBezTo>
                  <a:close/>
                  <a:moveTo>
                    <a:pt x="618" y="221"/>
                  </a:moveTo>
                  <a:cubicBezTo>
                    <a:pt x="619" y="219"/>
                    <a:pt x="621" y="214"/>
                    <a:pt x="619" y="212"/>
                  </a:cubicBezTo>
                  <a:cubicBezTo>
                    <a:pt x="620" y="215"/>
                    <a:pt x="617" y="219"/>
                    <a:pt x="618" y="221"/>
                  </a:cubicBezTo>
                  <a:close/>
                  <a:moveTo>
                    <a:pt x="251" y="218"/>
                  </a:moveTo>
                  <a:cubicBezTo>
                    <a:pt x="255" y="219"/>
                    <a:pt x="256" y="222"/>
                    <a:pt x="260" y="223"/>
                  </a:cubicBezTo>
                  <a:cubicBezTo>
                    <a:pt x="260" y="222"/>
                    <a:pt x="261" y="222"/>
                    <a:pt x="262" y="221"/>
                  </a:cubicBezTo>
                  <a:cubicBezTo>
                    <a:pt x="260" y="218"/>
                    <a:pt x="259" y="214"/>
                    <a:pt x="255" y="212"/>
                  </a:cubicBezTo>
                  <a:cubicBezTo>
                    <a:pt x="255" y="215"/>
                    <a:pt x="251" y="215"/>
                    <a:pt x="251" y="218"/>
                  </a:cubicBezTo>
                  <a:close/>
                  <a:moveTo>
                    <a:pt x="522" y="215"/>
                  </a:moveTo>
                  <a:cubicBezTo>
                    <a:pt x="522" y="213"/>
                    <a:pt x="521" y="213"/>
                    <a:pt x="520" y="212"/>
                  </a:cubicBezTo>
                  <a:cubicBezTo>
                    <a:pt x="519" y="214"/>
                    <a:pt x="520" y="215"/>
                    <a:pt x="522" y="215"/>
                  </a:cubicBezTo>
                  <a:close/>
                  <a:moveTo>
                    <a:pt x="132" y="215"/>
                  </a:moveTo>
                  <a:cubicBezTo>
                    <a:pt x="135" y="215"/>
                    <a:pt x="135" y="217"/>
                    <a:pt x="137" y="217"/>
                  </a:cubicBezTo>
                  <a:cubicBezTo>
                    <a:pt x="136" y="215"/>
                    <a:pt x="135" y="215"/>
                    <a:pt x="135" y="213"/>
                  </a:cubicBezTo>
                  <a:cubicBezTo>
                    <a:pt x="135" y="214"/>
                    <a:pt x="132" y="213"/>
                    <a:pt x="132" y="215"/>
                  </a:cubicBezTo>
                  <a:close/>
                  <a:moveTo>
                    <a:pt x="420" y="224"/>
                  </a:moveTo>
                  <a:cubicBezTo>
                    <a:pt x="417" y="218"/>
                    <a:pt x="410" y="216"/>
                    <a:pt x="404" y="213"/>
                  </a:cubicBezTo>
                  <a:cubicBezTo>
                    <a:pt x="408" y="218"/>
                    <a:pt x="414" y="221"/>
                    <a:pt x="420" y="224"/>
                  </a:cubicBezTo>
                  <a:close/>
                  <a:moveTo>
                    <a:pt x="43" y="220"/>
                  </a:moveTo>
                  <a:cubicBezTo>
                    <a:pt x="42" y="219"/>
                    <a:pt x="43" y="215"/>
                    <a:pt x="42" y="214"/>
                  </a:cubicBezTo>
                  <a:cubicBezTo>
                    <a:pt x="42" y="214"/>
                    <a:pt x="41" y="214"/>
                    <a:pt x="41" y="214"/>
                  </a:cubicBezTo>
                  <a:cubicBezTo>
                    <a:pt x="40" y="216"/>
                    <a:pt x="40" y="222"/>
                    <a:pt x="43" y="220"/>
                  </a:cubicBezTo>
                  <a:close/>
                  <a:moveTo>
                    <a:pt x="429" y="218"/>
                  </a:moveTo>
                  <a:cubicBezTo>
                    <a:pt x="431" y="221"/>
                    <a:pt x="433" y="222"/>
                    <a:pt x="436" y="223"/>
                  </a:cubicBezTo>
                  <a:cubicBezTo>
                    <a:pt x="436" y="219"/>
                    <a:pt x="435" y="215"/>
                    <a:pt x="431" y="214"/>
                  </a:cubicBezTo>
                  <a:cubicBezTo>
                    <a:pt x="431" y="216"/>
                    <a:pt x="429" y="216"/>
                    <a:pt x="429" y="218"/>
                  </a:cubicBezTo>
                  <a:close/>
                  <a:moveTo>
                    <a:pt x="475" y="218"/>
                  </a:moveTo>
                  <a:cubicBezTo>
                    <a:pt x="475" y="218"/>
                    <a:pt x="475" y="217"/>
                    <a:pt x="476" y="217"/>
                  </a:cubicBezTo>
                  <a:cubicBezTo>
                    <a:pt x="476" y="215"/>
                    <a:pt x="475" y="214"/>
                    <a:pt x="473" y="214"/>
                  </a:cubicBezTo>
                  <a:cubicBezTo>
                    <a:pt x="472" y="216"/>
                    <a:pt x="473" y="217"/>
                    <a:pt x="475" y="218"/>
                  </a:cubicBezTo>
                  <a:close/>
                  <a:moveTo>
                    <a:pt x="378" y="219"/>
                  </a:moveTo>
                  <a:cubicBezTo>
                    <a:pt x="376" y="218"/>
                    <a:pt x="378" y="217"/>
                    <a:pt x="377" y="215"/>
                  </a:cubicBezTo>
                  <a:cubicBezTo>
                    <a:pt x="375" y="216"/>
                    <a:pt x="374" y="215"/>
                    <a:pt x="374" y="215"/>
                  </a:cubicBezTo>
                  <a:cubicBezTo>
                    <a:pt x="374" y="217"/>
                    <a:pt x="376" y="221"/>
                    <a:pt x="378" y="219"/>
                  </a:cubicBezTo>
                  <a:close/>
                  <a:moveTo>
                    <a:pt x="83" y="238"/>
                  </a:moveTo>
                  <a:cubicBezTo>
                    <a:pt x="83" y="233"/>
                    <a:pt x="81" y="227"/>
                    <a:pt x="83" y="223"/>
                  </a:cubicBezTo>
                  <a:cubicBezTo>
                    <a:pt x="78" y="220"/>
                    <a:pt x="74" y="217"/>
                    <a:pt x="69" y="215"/>
                  </a:cubicBezTo>
                  <a:cubicBezTo>
                    <a:pt x="73" y="223"/>
                    <a:pt x="74" y="234"/>
                    <a:pt x="83" y="238"/>
                  </a:cubicBezTo>
                  <a:close/>
                  <a:moveTo>
                    <a:pt x="237" y="217"/>
                  </a:moveTo>
                  <a:cubicBezTo>
                    <a:pt x="236" y="217"/>
                    <a:pt x="236" y="217"/>
                    <a:pt x="236" y="217"/>
                  </a:cubicBezTo>
                  <a:cubicBezTo>
                    <a:pt x="235" y="218"/>
                    <a:pt x="237" y="218"/>
                    <a:pt x="239" y="218"/>
                  </a:cubicBezTo>
                  <a:cubicBezTo>
                    <a:pt x="238" y="217"/>
                    <a:pt x="240" y="217"/>
                    <a:pt x="239" y="215"/>
                  </a:cubicBezTo>
                  <a:cubicBezTo>
                    <a:pt x="237" y="214"/>
                    <a:pt x="238" y="217"/>
                    <a:pt x="237" y="217"/>
                  </a:cubicBezTo>
                  <a:close/>
                  <a:moveTo>
                    <a:pt x="462" y="221"/>
                  </a:moveTo>
                  <a:cubicBezTo>
                    <a:pt x="464" y="221"/>
                    <a:pt x="465" y="218"/>
                    <a:pt x="465" y="217"/>
                  </a:cubicBezTo>
                  <a:cubicBezTo>
                    <a:pt x="463" y="217"/>
                    <a:pt x="464" y="215"/>
                    <a:pt x="462" y="215"/>
                  </a:cubicBezTo>
                  <a:cubicBezTo>
                    <a:pt x="462" y="217"/>
                    <a:pt x="462" y="219"/>
                    <a:pt x="462" y="221"/>
                  </a:cubicBezTo>
                  <a:close/>
                  <a:moveTo>
                    <a:pt x="287" y="221"/>
                  </a:moveTo>
                  <a:cubicBezTo>
                    <a:pt x="290" y="221"/>
                    <a:pt x="293" y="218"/>
                    <a:pt x="292" y="216"/>
                  </a:cubicBezTo>
                  <a:cubicBezTo>
                    <a:pt x="291" y="218"/>
                    <a:pt x="288" y="219"/>
                    <a:pt x="287" y="221"/>
                  </a:cubicBezTo>
                  <a:close/>
                  <a:moveTo>
                    <a:pt x="363" y="217"/>
                  </a:moveTo>
                  <a:cubicBezTo>
                    <a:pt x="360" y="220"/>
                    <a:pt x="357" y="223"/>
                    <a:pt x="355" y="227"/>
                  </a:cubicBezTo>
                  <a:cubicBezTo>
                    <a:pt x="358" y="231"/>
                    <a:pt x="364" y="233"/>
                    <a:pt x="368" y="235"/>
                  </a:cubicBezTo>
                  <a:cubicBezTo>
                    <a:pt x="370" y="231"/>
                    <a:pt x="373" y="229"/>
                    <a:pt x="374" y="224"/>
                  </a:cubicBezTo>
                  <a:cubicBezTo>
                    <a:pt x="370" y="223"/>
                    <a:pt x="369" y="218"/>
                    <a:pt x="363" y="217"/>
                  </a:cubicBezTo>
                  <a:close/>
                  <a:moveTo>
                    <a:pt x="19" y="235"/>
                  </a:moveTo>
                  <a:cubicBezTo>
                    <a:pt x="19" y="228"/>
                    <a:pt x="22" y="220"/>
                    <a:pt x="19" y="217"/>
                  </a:cubicBezTo>
                  <a:cubicBezTo>
                    <a:pt x="19" y="223"/>
                    <a:pt x="14" y="232"/>
                    <a:pt x="19" y="235"/>
                  </a:cubicBezTo>
                  <a:close/>
                  <a:moveTo>
                    <a:pt x="315" y="224"/>
                  </a:moveTo>
                  <a:cubicBezTo>
                    <a:pt x="313" y="220"/>
                    <a:pt x="308" y="219"/>
                    <a:pt x="304" y="217"/>
                  </a:cubicBezTo>
                  <a:cubicBezTo>
                    <a:pt x="304" y="221"/>
                    <a:pt x="312" y="224"/>
                    <a:pt x="315" y="224"/>
                  </a:cubicBezTo>
                  <a:close/>
                  <a:moveTo>
                    <a:pt x="396" y="223"/>
                  </a:moveTo>
                  <a:cubicBezTo>
                    <a:pt x="397" y="224"/>
                    <a:pt x="398" y="225"/>
                    <a:pt x="400" y="226"/>
                  </a:cubicBezTo>
                  <a:cubicBezTo>
                    <a:pt x="402" y="224"/>
                    <a:pt x="402" y="219"/>
                    <a:pt x="400" y="217"/>
                  </a:cubicBezTo>
                  <a:cubicBezTo>
                    <a:pt x="399" y="219"/>
                    <a:pt x="397" y="221"/>
                    <a:pt x="396" y="223"/>
                  </a:cubicBezTo>
                  <a:close/>
                  <a:moveTo>
                    <a:pt x="538" y="227"/>
                  </a:moveTo>
                  <a:cubicBezTo>
                    <a:pt x="540" y="228"/>
                    <a:pt x="541" y="229"/>
                    <a:pt x="542" y="230"/>
                  </a:cubicBezTo>
                  <a:cubicBezTo>
                    <a:pt x="543" y="226"/>
                    <a:pt x="544" y="223"/>
                    <a:pt x="545" y="219"/>
                  </a:cubicBezTo>
                  <a:cubicBezTo>
                    <a:pt x="543" y="219"/>
                    <a:pt x="543" y="217"/>
                    <a:pt x="541" y="217"/>
                  </a:cubicBezTo>
                  <a:cubicBezTo>
                    <a:pt x="541" y="222"/>
                    <a:pt x="538" y="223"/>
                    <a:pt x="538" y="227"/>
                  </a:cubicBezTo>
                  <a:close/>
                  <a:moveTo>
                    <a:pt x="569" y="226"/>
                  </a:moveTo>
                  <a:cubicBezTo>
                    <a:pt x="566" y="223"/>
                    <a:pt x="566" y="220"/>
                    <a:pt x="564" y="217"/>
                  </a:cubicBezTo>
                  <a:cubicBezTo>
                    <a:pt x="561" y="221"/>
                    <a:pt x="566" y="227"/>
                    <a:pt x="569" y="226"/>
                  </a:cubicBezTo>
                  <a:close/>
                  <a:moveTo>
                    <a:pt x="481" y="222"/>
                  </a:moveTo>
                  <a:cubicBezTo>
                    <a:pt x="483" y="220"/>
                    <a:pt x="480" y="219"/>
                    <a:pt x="478" y="218"/>
                  </a:cubicBezTo>
                  <a:cubicBezTo>
                    <a:pt x="477" y="220"/>
                    <a:pt x="479" y="221"/>
                    <a:pt x="481" y="222"/>
                  </a:cubicBezTo>
                  <a:close/>
                  <a:moveTo>
                    <a:pt x="92" y="224"/>
                  </a:moveTo>
                  <a:cubicBezTo>
                    <a:pt x="92" y="220"/>
                    <a:pt x="90" y="219"/>
                    <a:pt x="88" y="218"/>
                  </a:cubicBezTo>
                  <a:cubicBezTo>
                    <a:pt x="89" y="220"/>
                    <a:pt x="88" y="224"/>
                    <a:pt x="92" y="224"/>
                  </a:cubicBezTo>
                  <a:close/>
                  <a:moveTo>
                    <a:pt x="166" y="237"/>
                  </a:moveTo>
                  <a:cubicBezTo>
                    <a:pt x="165" y="235"/>
                    <a:pt x="167" y="235"/>
                    <a:pt x="167" y="234"/>
                  </a:cubicBezTo>
                  <a:cubicBezTo>
                    <a:pt x="166" y="232"/>
                    <a:pt x="162" y="233"/>
                    <a:pt x="162" y="230"/>
                  </a:cubicBezTo>
                  <a:cubicBezTo>
                    <a:pt x="158" y="231"/>
                    <a:pt x="158" y="228"/>
                    <a:pt x="157" y="226"/>
                  </a:cubicBezTo>
                  <a:cubicBezTo>
                    <a:pt x="151" y="225"/>
                    <a:pt x="148" y="221"/>
                    <a:pt x="141" y="218"/>
                  </a:cubicBezTo>
                  <a:cubicBezTo>
                    <a:pt x="149" y="225"/>
                    <a:pt x="158" y="230"/>
                    <a:pt x="166" y="237"/>
                  </a:cubicBezTo>
                  <a:close/>
                  <a:moveTo>
                    <a:pt x="292" y="224"/>
                  </a:moveTo>
                  <a:cubicBezTo>
                    <a:pt x="292" y="226"/>
                    <a:pt x="293" y="227"/>
                    <a:pt x="295" y="227"/>
                  </a:cubicBezTo>
                  <a:cubicBezTo>
                    <a:pt x="296" y="224"/>
                    <a:pt x="298" y="222"/>
                    <a:pt x="299" y="219"/>
                  </a:cubicBezTo>
                  <a:cubicBezTo>
                    <a:pt x="295" y="218"/>
                    <a:pt x="293" y="222"/>
                    <a:pt x="292" y="224"/>
                  </a:cubicBezTo>
                  <a:close/>
                  <a:moveTo>
                    <a:pt x="517" y="222"/>
                  </a:moveTo>
                  <a:cubicBezTo>
                    <a:pt x="519" y="223"/>
                    <a:pt x="520" y="222"/>
                    <a:pt x="520" y="220"/>
                  </a:cubicBezTo>
                  <a:cubicBezTo>
                    <a:pt x="519" y="220"/>
                    <a:pt x="519" y="218"/>
                    <a:pt x="518" y="218"/>
                  </a:cubicBezTo>
                  <a:cubicBezTo>
                    <a:pt x="518" y="220"/>
                    <a:pt x="517" y="221"/>
                    <a:pt x="517" y="222"/>
                  </a:cubicBezTo>
                  <a:close/>
                  <a:moveTo>
                    <a:pt x="628" y="238"/>
                  </a:moveTo>
                  <a:cubicBezTo>
                    <a:pt x="628" y="231"/>
                    <a:pt x="634" y="224"/>
                    <a:pt x="631" y="218"/>
                  </a:cubicBezTo>
                  <a:cubicBezTo>
                    <a:pt x="630" y="225"/>
                    <a:pt x="626" y="232"/>
                    <a:pt x="628" y="238"/>
                  </a:cubicBezTo>
                  <a:close/>
                  <a:moveTo>
                    <a:pt x="278" y="224"/>
                  </a:moveTo>
                  <a:cubicBezTo>
                    <a:pt x="279" y="221"/>
                    <a:pt x="274" y="221"/>
                    <a:pt x="273" y="219"/>
                  </a:cubicBezTo>
                  <a:cubicBezTo>
                    <a:pt x="273" y="222"/>
                    <a:pt x="277" y="222"/>
                    <a:pt x="278" y="224"/>
                  </a:cubicBezTo>
                  <a:close/>
                  <a:moveTo>
                    <a:pt x="193" y="226"/>
                  </a:moveTo>
                  <a:cubicBezTo>
                    <a:pt x="198" y="229"/>
                    <a:pt x="201" y="234"/>
                    <a:pt x="208" y="235"/>
                  </a:cubicBezTo>
                  <a:cubicBezTo>
                    <a:pt x="208" y="235"/>
                    <a:pt x="208" y="234"/>
                    <a:pt x="209" y="234"/>
                  </a:cubicBezTo>
                  <a:cubicBezTo>
                    <a:pt x="206" y="227"/>
                    <a:pt x="197" y="213"/>
                    <a:pt x="193" y="226"/>
                  </a:cubicBezTo>
                  <a:close/>
                  <a:moveTo>
                    <a:pt x="611" y="237"/>
                  </a:moveTo>
                  <a:cubicBezTo>
                    <a:pt x="609" y="232"/>
                    <a:pt x="616" y="223"/>
                    <a:pt x="611" y="220"/>
                  </a:cubicBezTo>
                  <a:cubicBezTo>
                    <a:pt x="610" y="225"/>
                    <a:pt x="607" y="234"/>
                    <a:pt x="611" y="237"/>
                  </a:cubicBezTo>
                  <a:close/>
                  <a:moveTo>
                    <a:pt x="646" y="224"/>
                  </a:moveTo>
                  <a:cubicBezTo>
                    <a:pt x="648" y="224"/>
                    <a:pt x="649" y="220"/>
                    <a:pt x="648" y="220"/>
                  </a:cubicBezTo>
                  <a:cubicBezTo>
                    <a:pt x="648" y="221"/>
                    <a:pt x="647" y="222"/>
                    <a:pt x="646" y="224"/>
                  </a:cubicBezTo>
                  <a:close/>
                  <a:moveTo>
                    <a:pt x="495" y="226"/>
                  </a:moveTo>
                  <a:cubicBezTo>
                    <a:pt x="496" y="227"/>
                    <a:pt x="496" y="228"/>
                    <a:pt x="498" y="227"/>
                  </a:cubicBezTo>
                  <a:cubicBezTo>
                    <a:pt x="499" y="226"/>
                    <a:pt x="499" y="224"/>
                    <a:pt x="499" y="221"/>
                  </a:cubicBezTo>
                  <a:cubicBezTo>
                    <a:pt x="498" y="222"/>
                    <a:pt x="498" y="220"/>
                    <a:pt x="497" y="220"/>
                  </a:cubicBezTo>
                  <a:cubicBezTo>
                    <a:pt x="496" y="222"/>
                    <a:pt x="495" y="224"/>
                    <a:pt x="495" y="226"/>
                  </a:cubicBezTo>
                  <a:close/>
                  <a:moveTo>
                    <a:pt x="462" y="229"/>
                  </a:moveTo>
                  <a:cubicBezTo>
                    <a:pt x="466" y="227"/>
                    <a:pt x="468" y="225"/>
                    <a:pt x="470" y="221"/>
                  </a:cubicBezTo>
                  <a:cubicBezTo>
                    <a:pt x="466" y="220"/>
                    <a:pt x="463" y="225"/>
                    <a:pt x="462" y="229"/>
                  </a:cubicBezTo>
                  <a:close/>
                  <a:moveTo>
                    <a:pt x="56" y="227"/>
                  </a:moveTo>
                  <a:cubicBezTo>
                    <a:pt x="56" y="224"/>
                    <a:pt x="55" y="222"/>
                    <a:pt x="52" y="221"/>
                  </a:cubicBezTo>
                  <a:cubicBezTo>
                    <a:pt x="51" y="225"/>
                    <a:pt x="54" y="229"/>
                    <a:pt x="56" y="227"/>
                  </a:cubicBezTo>
                  <a:close/>
                  <a:moveTo>
                    <a:pt x="573" y="226"/>
                  </a:moveTo>
                  <a:cubicBezTo>
                    <a:pt x="574" y="226"/>
                    <a:pt x="574" y="221"/>
                    <a:pt x="572" y="221"/>
                  </a:cubicBezTo>
                  <a:cubicBezTo>
                    <a:pt x="572" y="222"/>
                    <a:pt x="570" y="226"/>
                    <a:pt x="573" y="226"/>
                  </a:cubicBezTo>
                  <a:close/>
                  <a:moveTo>
                    <a:pt x="244" y="225"/>
                  </a:moveTo>
                  <a:cubicBezTo>
                    <a:pt x="248" y="227"/>
                    <a:pt x="249" y="231"/>
                    <a:pt x="254" y="232"/>
                  </a:cubicBezTo>
                  <a:cubicBezTo>
                    <a:pt x="254" y="228"/>
                    <a:pt x="258" y="228"/>
                    <a:pt x="258" y="224"/>
                  </a:cubicBezTo>
                  <a:cubicBezTo>
                    <a:pt x="254" y="222"/>
                    <a:pt x="247" y="222"/>
                    <a:pt x="244" y="225"/>
                  </a:cubicBezTo>
                  <a:close/>
                  <a:moveTo>
                    <a:pt x="408" y="232"/>
                  </a:moveTo>
                  <a:cubicBezTo>
                    <a:pt x="410" y="232"/>
                    <a:pt x="411" y="235"/>
                    <a:pt x="414" y="235"/>
                  </a:cubicBezTo>
                  <a:cubicBezTo>
                    <a:pt x="415" y="232"/>
                    <a:pt x="417" y="231"/>
                    <a:pt x="417" y="228"/>
                  </a:cubicBezTo>
                  <a:cubicBezTo>
                    <a:pt x="416" y="225"/>
                    <a:pt x="413" y="223"/>
                    <a:pt x="410" y="222"/>
                  </a:cubicBezTo>
                  <a:cubicBezTo>
                    <a:pt x="409" y="227"/>
                    <a:pt x="406" y="226"/>
                    <a:pt x="408" y="232"/>
                  </a:cubicBezTo>
                  <a:close/>
                  <a:moveTo>
                    <a:pt x="433" y="227"/>
                  </a:moveTo>
                  <a:cubicBezTo>
                    <a:pt x="431" y="225"/>
                    <a:pt x="430" y="222"/>
                    <a:pt x="426" y="222"/>
                  </a:cubicBezTo>
                  <a:cubicBezTo>
                    <a:pt x="427" y="225"/>
                    <a:pt x="431" y="226"/>
                    <a:pt x="433" y="227"/>
                  </a:cubicBezTo>
                  <a:close/>
                  <a:moveTo>
                    <a:pt x="545" y="234"/>
                  </a:moveTo>
                  <a:cubicBezTo>
                    <a:pt x="547" y="235"/>
                    <a:pt x="550" y="239"/>
                    <a:pt x="552" y="238"/>
                  </a:cubicBezTo>
                  <a:cubicBezTo>
                    <a:pt x="551" y="235"/>
                    <a:pt x="555" y="233"/>
                    <a:pt x="555" y="231"/>
                  </a:cubicBezTo>
                  <a:cubicBezTo>
                    <a:pt x="555" y="226"/>
                    <a:pt x="551" y="224"/>
                    <a:pt x="547" y="222"/>
                  </a:cubicBezTo>
                  <a:cubicBezTo>
                    <a:pt x="547" y="225"/>
                    <a:pt x="545" y="229"/>
                    <a:pt x="545" y="234"/>
                  </a:cubicBezTo>
                  <a:close/>
                  <a:moveTo>
                    <a:pt x="274" y="227"/>
                  </a:moveTo>
                  <a:cubicBezTo>
                    <a:pt x="275" y="224"/>
                    <a:pt x="271" y="222"/>
                    <a:pt x="270" y="223"/>
                  </a:cubicBezTo>
                  <a:cubicBezTo>
                    <a:pt x="272" y="224"/>
                    <a:pt x="271" y="228"/>
                    <a:pt x="274" y="227"/>
                  </a:cubicBezTo>
                  <a:close/>
                  <a:moveTo>
                    <a:pt x="298" y="230"/>
                  </a:moveTo>
                  <a:cubicBezTo>
                    <a:pt x="301" y="232"/>
                    <a:pt x="303" y="234"/>
                    <a:pt x="306" y="235"/>
                  </a:cubicBezTo>
                  <a:cubicBezTo>
                    <a:pt x="307" y="232"/>
                    <a:pt x="311" y="231"/>
                    <a:pt x="312" y="227"/>
                  </a:cubicBezTo>
                  <a:cubicBezTo>
                    <a:pt x="306" y="223"/>
                    <a:pt x="300" y="221"/>
                    <a:pt x="298" y="230"/>
                  </a:cubicBezTo>
                  <a:close/>
                  <a:moveTo>
                    <a:pt x="120" y="229"/>
                  </a:moveTo>
                  <a:cubicBezTo>
                    <a:pt x="121" y="228"/>
                    <a:pt x="122" y="227"/>
                    <a:pt x="122" y="225"/>
                  </a:cubicBezTo>
                  <a:cubicBezTo>
                    <a:pt x="120" y="225"/>
                    <a:pt x="120" y="223"/>
                    <a:pt x="118" y="223"/>
                  </a:cubicBezTo>
                  <a:cubicBezTo>
                    <a:pt x="119" y="227"/>
                    <a:pt x="119" y="228"/>
                    <a:pt x="120" y="229"/>
                  </a:cubicBezTo>
                  <a:close/>
                  <a:moveTo>
                    <a:pt x="450" y="235"/>
                  </a:moveTo>
                  <a:cubicBezTo>
                    <a:pt x="451" y="234"/>
                    <a:pt x="451" y="234"/>
                    <a:pt x="452" y="234"/>
                  </a:cubicBezTo>
                  <a:cubicBezTo>
                    <a:pt x="449" y="229"/>
                    <a:pt x="446" y="225"/>
                    <a:pt x="441" y="223"/>
                  </a:cubicBezTo>
                  <a:cubicBezTo>
                    <a:pt x="441" y="230"/>
                    <a:pt x="447" y="232"/>
                    <a:pt x="450" y="235"/>
                  </a:cubicBezTo>
                  <a:close/>
                  <a:moveTo>
                    <a:pt x="486" y="224"/>
                  </a:moveTo>
                  <a:cubicBezTo>
                    <a:pt x="486" y="227"/>
                    <a:pt x="487" y="228"/>
                    <a:pt x="489" y="228"/>
                  </a:cubicBezTo>
                  <a:cubicBezTo>
                    <a:pt x="491" y="226"/>
                    <a:pt x="488" y="223"/>
                    <a:pt x="486" y="224"/>
                  </a:cubicBezTo>
                  <a:close/>
                  <a:moveTo>
                    <a:pt x="533" y="231"/>
                  </a:moveTo>
                  <a:cubicBezTo>
                    <a:pt x="533" y="231"/>
                    <a:pt x="533" y="230"/>
                    <a:pt x="533" y="229"/>
                  </a:cubicBezTo>
                  <a:cubicBezTo>
                    <a:pt x="530" y="228"/>
                    <a:pt x="528" y="225"/>
                    <a:pt x="524" y="223"/>
                  </a:cubicBezTo>
                  <a:cubicBezTo>
                    <a:pt x="524" y="227"/>
                    <a:pt x="530" y="232"/>
                    <a:pt x="533" y="231"/>
                  </a:cubicBezTo>
                  <a:close/>
                  <a:moveTo>
                    <a:pt x="44" y="232"/>
                  </a:moveTo>
                  <a:cubicBezTo>
                    <a:pt x="44" y="230"/>
                    <a:pt x="44" y="228"/>
                    <a:pt x="44" y="225"/>
                  </a:cubicBezTo>
                  <a:cubicBezTo>
                    <a:pt x="42" y="225"/>
                    <a:pt x="42" y="224"/>
                    <a:pt x="41" y="224"/>
                  </a:cubicBezTo>
                  <a:cubicBezTo>
                    <a:pt x="39" y="227"/>
                    <a:pt x="40" y="232"/>
                    <a:pt x="44" y="232"/>
                  </a:cubicBezTo>
                  <a:close/>
                  <a:moveTo>
                    <a:pt x="565" y="229"/>
                  </a:moveTo>
                  <a:cubicBezTo>
                    <a:pt x="565" y="227"/>
                    <a:pt x="562" y="226"/>
                    <a:pt x="561" y="224"/>
                  </a:cubicBezTo>
                  <a:cubicBezTo>
                    <a:pt x="561" y="225"/>
                    <a:pt x="560" y="225"/>
                    <a:pt x="560" y="226"/>
                  </a:cubicBezTo>
                  <a:cubicBezTo>
                    <a:pt x="562" y="227"/>
                    <a:pt x="564" y="228"/>
                    <a:pt x="565" y="229"/>
                  </a:cubicBezTo>
                  <a:close/>
                  <a:moveTo>
                    <a:pt x="578" y="239"/>
                  </a:moveTo>
                  <a:cubicBezTo>
                    <a:pt x="580" y="235"/>
                    <a:pt x="580" y="230"/>
                    <a:pt x="579" y="224"/>
                  </a:cubicBezTo>
                  <a:cubicBezTo>
                    <a:pt x="578" y="224"/>
                    <a:pt x="578" y="224"/>
                    <a:pt x="577" y="224"/>
                  </a:cubicBezTo>
                  <a:cubicBezTo>
                    <a:pt x="576" y="229"/>
                    <a:pt x="573" y="236"/>
                    <a:pt x="578" y="239"/>
                  </a:cubicBezTo>
                  <a:close/>
                  <a:moveTo>
                    <a:pt x="153" y="233"/>
                  </a:moveTo>
                  <a:cubicBezTo>
                    <a:pt x="149" y="230"/>
                    <a:pt x="144" y="228"/>
                    <a:pt x="140" y="224"/>
                  </a:cubicBezTo>
                  <a:cubicBezTo>
                    <a:pt x="142" y="230"/>
                    <a:pt x="149" y="232"/>
                    <a:pt x="153" y="233"/>
                  </a:cubicBezTo>
                  <a:close/>
                  <a:moveTo>
                    <a:pt x="229" y="227"/>
                  </a:moveTo>
                  <a:cubicBezTo>
                    <a:pt x="228" y="226"/>
                    <a:pt x="228" y="224"/>
                    <a:pt x="225" y="224"/>
                  </a:cubicBezTo>
                  <a:cubicBezTo>
                    <a:pt x="226" y="226"/>
                    <a:pt x="227" y="227"/>
                    <a:pt x="229" y="227"/>
                  </a:cubicBezTo>
                  <a:close/>
                  <a:moveTo>
                    <a:pt x="466" y="231"/>
                  </a:moveTo>
                  <a:cubicBezTo>
                    <a:pt x="469" y="233"/>
                    <a:pt x="472" y="236"/>
                    <a:pt x="476" y="238"/>
                  </a:cubicBezTo>
                  <a:cubicBezTo>
                    <a:pt x="477" y="235"/>
                    <a:pt x="478" y="233"/>
                    <a:pt x="478" y="230"/>
                  </a:cubicBezTo>
                  <a:cubicBezTo>
                    <a:pt x="475" y="223"/>
                    <a:pt x="469" y="225"/>
                    <a:pt x="466" y="231"/>
                  </a:cubicBezTo>
                  <a:close/>
                  <a:moveTo>
                    <a:pt x="591" y="265"/>
                  </a:moveTo>
                  <a:cubicBezTo>
                    <a:pt x="589" y="272"/>
                    <a:pt x="587" y="278"/>
                    <a:pt x="588" y="283"/>
                  </a:cubicBezTo>
                  <a:cubicBezTo>
                    <a:pt x="592" y="279"/>
                    <a:pt x="592" y="274"/>
                    <a:pt x="594" y="266"/>
                  </a:cubicBezTo>
                  <a:cubicBezTo>
                    <a:pt x="597" y="255"/>
                    <a:pt x="608" y="235"/>
                    <a:pt x="601" y="224"/>
                  </a:cubicBezTo>
                  <a:cubicBezTo>
                    <a:pt x="599" y="240"/>
                    <a:pt x="595" y="252"/>
                    <a:pt x="591" y="265"/>
                  </a:cubicBezTo>
                  <a:close/>
                  <a:moveTo>
                    <a:pt x="281" y="228"/>
                  </a:moveTo>
                  <a:cubicBezTo>
                    <a:pt x="281" y="228"/>
                    <a:pt x="281" y="228"/>
                    <a:pt x="281" y="228"/>
                  </a:cubicBezTo>
                  <a:moveTo>
                    <a:pt x="318" y="226"/>
                  </a:moveTo>
                  <a:cubicBezTo>
                    <a:pt x="318" y="230"/>
                    <a:pt x="326" y="231"/>
                    <a:pt x="329" y="234"/>
                  </a:cubicBezTo>
                  <a:cubicBezTo>
                    <a:pt x="330" y="234"/>
                    <a:pt x="330" y="233"/>
                    <a:pt x="330" y="232"/>
                  </a:cubicBezTo>
                  <a:cubicBezTo>
                    <a:pt x="327" y="230"/>
                    <a:pt x="322" y="226"/>
                    <a:pt x="318" y="226"/>
                  </a:cubicBezTo>
                  <a:close/>
                  <a:moveTo>
                    <a:pt x="455" y="230"/>
                  </a:moveTo>
                  <a:cubicBezTo>
                    <a:pt x="454" y="228"/>
                    <a:pt x="449" y="224"/>
                    <a:pt x="449" y="226"/>
                  </a:cubicBezTo>
                  <a:cubicBezTo>
                    <a:pt x="451" y="227"/>
                    <a:pt x="452" y="230"/>
                    <a:pt x="455" y="230"/>
                  </a:cubicBezTo>
                  <a:close/>
                  <a:moveTo>
                    <a:pt x="502" y="231"/>
                  </a:moveTo>
                  <a:cubicBezTo>
                    <a:pt x="504" y="232"/>
                    <a:pt x="505" y="235"/>
                    <a:pt x="509" y="235"/>
                  </a:cubicBezTo>
                  <a:cubicBezTo>
                    <a:pt x="511" y="230"/>
                    <a:pt x="506" y="227"/>
                    <a:pt x="503" y="225"/>
                  </a:cubicBezTo>
                  <a:cubicBezTo>
                    <a:pt x="503" y="227"/>
                    <a:pt x="502" y="229"/>
                    <a:pt x="502" y="231"/>
                  </a:cubicBezTo>
                  <a:close/>
                  <a:moveTo>
                    <a:pt x="431" y="231"/>
                  </a:moveTo>
                  <a:cubicBezTo>
                    <a:pt x="430" y="228"/>
                    <a:pt x="427" y="227"/>
                    <a:pt x="424" y="226"/>
                  </a:cubicBezTo>
                  <a:cubicBezTo>
                    <a:pt x="425" y="229"/>
                    <a:pt x="427" y="230"/>
                    <a:pt x="431" y="231"/>
                  </a:cubicBezTo>
                  <a:close/>
                  <a:moveTo>
                    <a:pt x="256" y="234"/>
                  </a:moveTo>
                  <a:cubicBezTo>
                    <a:pt x="258" y="235"/>
                    <a:pt x="260" y="237"/>
                    <a:pt x="263" y="238"/>
                  </a:cubicBezTo>
                  <a:cubicBezTo>
                    <a:pt x="264" y="235"/>
                    <a:pt x="268" y="234"/>
                    <a:pt x="269" y="231"/>
                  </a:cubicBezTo>
                  <a:cubicBezTo>
                    <a:pt x="267" y="228"/>
                    <a:pt x="264" y="227"/>
                    <a:pt x="261" y="226"/>
                  </a:cubicBezTo>
                  <a:cubicBezTo>
                    <a:pt x="260" y="229"/>
                    <a:pt x="257" y="231"/>
                    <a:pt x="256" y="234"/>
                  </a:cubicBezTo>
                  <a:close/>
                  <a:moveTo>
                    <a:pt x="76" y="240"/>
                  </a:moveTo>
                  <a:cubicBezTo>
                    <a:pt x="73" y="234"/>
                    <a:pt x="65" y="232"/>
                    <a:pt x="61" y="227"/>
                  </a:cubicBezTo>
                  <a:cubicBezTo>
                    <a:pt x="61" y="234"/>
                    <a:pt x="71" y="236"/>
                    <a:pt x="76" y="240"/>
                  </a:cubicBezTo>
                  <a:close/>
                  <a:moveTo>
                    <a:pt x="123" y="233"/>
                  </a:moveTo>
                  <a:cubicBezTo>
                    <a:pt x="125" y="234"/>
                    <a:pt x="126" y="230"/>
                    <a:pt x="128" y="231"/>
                  </a:cubicBezTo>
                  <a:cubicBezTo>
                    <a:pt x="128" y="229"/>
                    <a:pt x="128" y="227"/>
                    <a:pt x="126" y="227"/>
                  </a:cubicBezTo>
                  <a:cubicBezTo>
                    <a:pt x="126" y="230"/>
                    <a:pt x="122" y="230"/>
                    <a:pt x="123" y="233"/>
                  </a:cubicBezTo>
                  <a:close/>
                  <a:moveTo>
                    <a:pt x="225" y="231"/>
                  </a:moveTo>
                  <a:cubicBezTo>
                    <a:pt x="224" y="229"/>
                    <a:pt x="223" y="229"/>
                    <a:pt x="224" y="227"/>
                  </a:cubicBezTo>
                  <a:cubicBezTo>
                    <a:pt x="221" y="228"/>
                    <a:pt x="222" y="228"/>
                    <a:pt x="222" y="230"/>
                  </a:cubicBezTo>
                  <a:cubicBezTo>
                    <a:pt x="224" y="229"/>
                    <a:pt x="226" y="232"/>
                    <a:pt x="225" y="231"/>
                  </a:cubicBezTo>
                  <a:close/>
                  <a:moveTo>
                    <a:pt x="372" y="238"/>
                  </a:moveTo>
                  <a:cubicBezTo>
                    <a:pt x="374" y="238"/>
                    <a:pt x="375" y="240"/>
                    <a:pt x="378" y="240"/>
                  </a:cubicBezTo>
                  <a:cubicBezTo>
                    <a:pt x="379" y="237"/>
                    <a:pt x="382" y="236"/>
                    <a:pt x="383" y="233"/>
                  </a:cubicBezTo>
                  <a:cubicBezTo>
                    <a:pt x="381" y="231"/>
                    <a:pt x="380" y="229"/>
                    <a:pt x="377" y="228"/>
                  </a:cubicBezTo>
                  <a:cubicBezTo>
                    <a:pt x="376" y="232"/>
                    <a:pt x="373" y="234"/>
                    <a:pt x="372" y="238"/>
                  </a:cubicBezTo>
                  <a:close/>
                  <a:moveTo>
                    <a:pt x="394" y="231"/>
                  </a:moveTo>
                  <a:cubicBezTo>
                    <a:pt x="396" y="230"/>
                    <a:pt x="393" y="227"/>
                    <a:pt x="392" y="229"/>
                  </a:cubicBezTo>
                  <a:cubicBezTo>
                    <a:pt x="393" y="229"/>
                    <a:pt x="393" y="231"/>
                    <a:pt x="394" y="231"/>
                  </a:cubicBezTo>
                  <a:close/>
                  <a:moveTo>
                    <a:pt x="622" y="239"/>
                  </a:moveTo>
                  <a:cubicBezTo>
                    <a:pt x="622" y="235"/>
                    <a:pt x="625" y="232"/>
                    <a:pt x="623" y="228"/>
                  </a:cubicBezTo>
                  <a:cubicBezTo>
                    <a:pt x="624" y="232"/>
                    <a:pt x="620" y="235"/>
                    <a:pt x="622" y="239"/>
                  </a:cubicBezTo>
                  <a:close/>
                  <a:moveTo>
                    <a:pt x="286" y="232"/>
                  </a:moveTo>
                  <a:cubicBezTo>
                    <a:pt x="287" y="234"/>
                    <a:pt x="292" y="237"/>
                    <a:pt x="292" y="231"/>
                  </a:cubicBezTo>
                  <a:cubicBezTo>
                    <a:pt x="290" y="229"/>
                    <a:pt x="286" y="227"/>
                    <a:pt x="286" y="232"/>
                  </a:cubicBezTo>
                  <a:close/>
                  <a:moveTo>
                    <a:pt x="496" y="232"/>
                  </a:moveTo>
                  <a:cubicBezTo>
                    <a:pt x="496" y="230"/>
                    <a:pt x="495" y="229"/>
                    <a:pt x="493" y="229"/>
                  </a:cubicBezTo>
                  <a:cubicBezTo>
                    <a:pt x="493" y="232"/>
                    <a:pt x="495" y="234"/>
                    <a:pt x="496" y="232"/>
                  </a:cubicBezTo>
                  <a:close/>
                  <a:moveTo>
                    <a:pt x="93" y="237"/>
                  </a:moveTo>
                  <a:cubicBezTo>
                    <a:pt x="95" y="234"/>
                    <a:pt x="93" y="230"/>
                    <a:pt x="90" y="229"/>
                  </a:cubicBezTo>
                  <a:cubicBezTo>
                    <a:pt x="92" y="232"/>
                    <a:pt x="92" y="235"/>
                    <a:pt x="93" y="237"/>
                  </a:cubicBezTo>
                  <a:close/>
                  <a:moveTo>
                    <a:pt x="276" y="230"/>
                  </a:moveTo>
                  <a:cubicBezTo>
                    <a:pt x="276" y="232"/>
                    <a:pt x="277" y="232"/>
                    <a:pt x="279" y="232"/>
                  </a:cubicBezTo>
                  <a:cubicBezTo>
                    <a:pt x="279" y="230"/>
                    <a:pt x="277" y="229"/>
                    <a:pt x="276" y="230"/>
                  </a:cubicBezTo>
                  <a:close/>
                  <a:moveTo>
                    <a:pt x="309" y="238"/>
                  </a:moveTo>
                  <a:cubicBezTo>
                    <a:pt x="312" y="240"/>
                    <a:pt x="315" y="242"/>
                    <a:pt x="319" y="244"/>
                  </a:cubicBezTo>
                  <a:cubicBezTo>
                    <a:pt x="323" y="245"/>
                    <a:pt x="324" y="239"/>
                    <a:pt x="327" y="240"/>
                  </a:cubicBezTo>
                  <a:cubicBezTo>
                    <a:pt x="327" y="238"/>
                    <a:pt x="326" y="237"/>
                    <a:pt x="326" y="235"/>
                  </a:cubicBezTo>
                  <a:cubicBezTo>
                    <a:pt x="320" y="235"/>
                    <a:pt x="319" y="230"/>
                    <a:pt x="314" y="229"/>
                  </a:cubicBezTo>
                  <a:cubicBezTo>
                    <a:pt x="313" y="233"/>
                    <a:pt x="310" y="234"/>
                    <a:pt x="309" y="238"/>
                  </a:cubicBezTo>
                  <a:close/>
                  <a:moveTo>
                    <a:pt x="238" y="231"/>
                  </a:moveTo>
                  <a:cubicBezTo>
                    <a:pt x="240" y="235"/>
                    <a:pt x="244" y="237"/>
                    <a:pt x="248" y="239"/>
                  </a:cubicBezTo>
                  <a:cubicBezTo>
                    <a:pt x="248" y="238"/>
                    <a:pt x="250" y="238"/>
                    <a:pt x="250" y="236"/>
                  </a:cubicBezTo>
                  <a:cubicBezTo>
                    <a:pt x="247" y="233"/>
                    <a:pt x="242" y="228"/>
                    <a:pt x="238" y="231"/>
                  </a:cubicBezTo>
                  <a:close/>
                  <a:moveTo>
                    <a:pt x="487" y="234"/>
                  </a:moveTo>
                  <a:cubicBezTo>
                    <a:pt x="487" y="231"/>
                    <a:pt x="485" y="231"/>
                    <a:pt x="484" y="230"/>
                  </a:cubicBezTo>
                  <a:cubicBezTo>
                    <a:pt x="484" y="232"/>
                    <a:pt x="485" y="233"/>
                    <a:pt x="487" y="234"/>
                  </a:cubicBezTo>
                  <a:close/>
                  <a:moveTo>
                    <a:pt x="521" y="234"/>
                  </a:moveTo>
                  <a:cubicBezTo>
                    <a:pt x="523" y="237"/>
                    <a:pt x="527" y="238"/>
                    <a:pt x="530" y="241"/>
                  </a:cubicBezTo>
                  <a:cubicBezTo>
                    <a:pt x="530" y="240"/>
                    <a:pt x="531" y="238"/>
                    <a:pt x="531" y="237"/>
                  </a:cubicBezTo>
                  <a:cubicBezTo>
                    <a:pt x="528" y="234"/>
                    <a:pt x="525" y="232"/>
                    <a:pt x="522" y="230"/>
                  </a:cubicBezTo>
                  <a:cubicBezTo>
                    <a:pt x="522" y="232"/>
                    <a:pt x="521" y="232"/>
                    <a:pt x="521" y="234"/>
                  </a:cubicBezTo>
                  <a:close/>
                  <a:moveTo>
                    <a:pt x="131" y="231"/>
                  </a:moveTo>
                  <a:cubicBezTo>
                    <a:pt x="123" y="236"/>
                    <a:pt x="129" y="244"/>
                    <a:pt x="136" y="246"/>
                  </a:cubicBezTo>
                  <a:cubicBezTo>
                    <a:pt x="139" y="240"/>
                    <a:pt x="135" y="234"/>
                    <a:pt x="131" y="231"/>
                  </a:cubicBezTo>
                  <a:close/>
                  <a:moveTo>
                    <a:pt x="356" y="235"/>
                  </a:moveTo>
                  <a:cubicBezTo>
                    <a:pt x="354" y="233"/>
                    <a:pt x="353" y="231"/>
                    <a:pt x="351" y="231"/>
                  </a:cubicBezTo>
                  <a:cubicBezTo>
                    <a:pt x="350" y="234"/>
                    <a:pt x="357" y="235"/>
                    <a:pt x="356" y="235"/>
                  </a:cubicBezTo>
                  <a:close/>
                  <a:moveTo>
                    <a:pt x="417" y="238"/>
                  </a:moveTo>
                  <a:cubicBezTo>
                    <a:pt x="419" y="238"/>
                    <a:pt x="419" y="240"/>
                    <a:pt x="421" y="240"/>
                  </a:cubicBezTo>
                  <a:cubicBezTo>
                    <a:pt x="423" y="236"/>
                    <a:pt x="426" y="237"/>
                    <a:pt x="426" y="232"/>
                  </a:cubicBezTo>
                  <a:cubicBezTo>
                    <a:pt x="422" y="230"/>
                    <a:pt x="419" y="232"/>
                    <a:pt x="417" y="238"/>
                  </a:cubicBezTo>
                  <a:close/>
                  <a:moveTo>
                    <a:pt x="439" y="237"/>
                  </a:moveTo>
                  <a:cubicBezTo>
                    <a:pt x="438" y="233"/>
                    <a:pt x="436" y="232"/>
                    <a:pt x="433" y="231"/>
                  </a:cubicBezTo>
                  <a:cubicBezTo>
                    <a:pt x="433" y="235"/>
                    <a:pt x="436" y="236"/>
                    <a:pt x="439" y="237"/>
                  </a:cubicBezTo>
                  <a:close/>
                  <a:moveTo>
                    <a:pt x="62" y="241"/>
                  </a:moveTo>
                  <a:cubicBezTo>
                    <a:pt x="61" y="237"/>
                    <a:pt x="59" y="233"/>
                    <a:pt x="54" y="232"/>
                  </a:cubicBezTo>
                  <a:cubicBezTo>
                    <a:pt x="56" y="239"/>
                    <a:pt x="58" y="246"/>
                    <a:pt x="66" y="249"/>
                  </a:cubicBezTo>
                  <a:cubicBezTo>
                    <a:pt x="63" y="246"/>
                    <a:pt x="64" y="238"/>
                    <a:pt x="62" y="241"/>
                  </a:cubicBezTo>
                  <a:close/>
                  <a:moveTo>
                    <a:pt x="202" y="241"/>
                  </a:moveTo>
                  <a:cubicBezTo>
                    <a:pt x="202" y="238"/>
                    <a:pt x="196" y="232"/>
                    <a:pt x="193" y="232"/>
                  </a:cubicBezTo>
                  <a:cubicBezTo>
                    <a:pt x="196" y="235"/>
                    <a:pt x="198" y="239"/>
                    <a:pt x="202" y="241"/>
                  </a:cubicBezTo>
                  <a:close/>
                  <a:moveTo>
                    <a:pt x="231" y="234"/>
                  </a:moveTo>
                  <a:cubicBezTo>
                    <a:pt x="231" y="234"/>
                    <a:pt x="231" y="233"/>
                    <a:pt x="231" y="232"/>
                  </a:cubicBezTo>
                  <a:cubicBezTo>
                    <a:pt x="229" y="233"/>
                    <a:pt x="226" y="231"/>
                    <a:pt x="227" y="232"/>
                  </a:cubicBezTo>
                  <a:cubicBezTo>
                    <a:pt x="229" y="233"/>
                    <a:pt x="229" y="236"/>
                    <a:pt x="231" y="234"/>
                  </a:cubicBezTo>
                  <a:close/>
                  <a:moveTo>
                    <a:pt x="560" y="245"/>
                  </a:moveTo>
                  <a:cubicBezTo>
                    <a:pt x="562" y="243"/>
                    <a:pt x="564" y="239"/>
                    <a:pt x="565" y="236"/>
                  </a:cubicBezTo>
                  <a:cubicBezTo>
                    <a:pt x="564" y="235"/>
                    <a:pt x="563" y="233"/>
                    <a:pt x="561" y="232"/>
                  </a:cubicBezTo>
                  <a:cubicBezTo>
                    <a:pt x="560" y="235"/>
                    <a:pt x="560" y="243"/>
                    <a:pt x="560" y="245"/>
                  </a:cubicBezTo>
                  <a:close/>
                  <a:moveTo>
                    <a:pt x="341" y="235"/>
                  </a:moveTo>
                  <a:cubicBezTo>
                    <a:pt x="343" y="237"/>
                    <a:pt x="347" y="233"/>
                    <a:pt x="344" y="232"/>
                  </a:cubicBezTo>
                  <a:cubicBezTo>
                    <a:pt x="344" y="234"/>
                    <a:pt x="341" y="233"/>
                    <a:pt x="341" y="235"/>
                  </a:cubicBezTo>
                  <a:close/>
                  <a:moveTo>
                    <a:pt x="541" y="237"/>
                  </a:moveTo>
                  <a:cubicBezTo>
                    <a:pt x="540" y="235"/>
                    <a:pt x="539" y="233"/>
                    <a:pt x="536" y="233"/>
                  </a:cubicBezTo>
                  <a:cubicBezTo>
                    <a:pt x="536" y="236"/>
                    <a:pt x="539" y="236"/>
                    <a:pt x="541" y="237"/>
                  </a:cubicBezTo>
                  <a:close/>
                  <a:moveTo>
                    <a:pt x="179" y="237"/>
                  </a:moveTo>
                  <a:cubicBezTo>
                    <a:pt x="181" y="237"/>
                    <a:pt x="181" y="234"/>
                    <a:pt x="180" y="234"/>
                  </a:cubicBezTo>
                  <a:cubicBezTo>
                    <a:pt x="180" y="234"/>
                    <a:pt x="178" y="235"/>
                    <a:pt x="179" y="237"/>
                  </a:cubicBezTo>
                  <a:close/>
                  <a:moveTo>
                    <a:pt x="225" y="242"/>
                  </a:moveTo>
                  <a:cubicBezTo>
                    <a:pt x="224" y="237"/>
                    <a:pt x="219" y="234"/>
                    <a:pt x="216" y="234"/>
                  </a:cubicBezTo>
                  <a:cubicBezTo>
                    <a:pt x="218" y="237"/>
                    <a:pt x="220" y="243"/>
                    <a:pt x="225" y="242"/>
                  </a:cubicBezTo>
                  <a:close/>
                  <a:moveTo>
                    <a:pt x="403" y="237"/>
                  </a:moveTo>
                  <a:cubicBezTo>
                    <a:pt x="403" y="235"/>
                    <a:pt x="403" y="235"/>
                    <a:pt x="403" y="235"/>
                  </a:cubicBezTo>
                  <a:cubicBezTo>
                    <a:pt x="403" y="235"/>
                    <a:pt x="403" y="235"/>
                    <a:pt x="403" y="235"/>
                  </a:cubicBezTo>
                  <a:cubicBezTo>
                    <a:pt x="402" y="237"/>
                    <a:pt x="399" y="232"/>
                    <a:pt x="399" y="235"/>
                  </a:cubicBezTo>
                  <a:cubicBezTo>
                    <a:pt x="401" y="235"/>
                    <a:pt x="401" y="237"/>
                    <a:pt x="403" y="237"/>
                  </a:cubicBezTo>
                  <a:close/>
                  <a:moveTo>
                    <a:pt x="101" y="241"/>
                  </a:moveTo>
                  <a:cubicBezTo>
                    <a:pt x="101" y="238"/>
                    <a:pt x="100" y="235"/>
                    <a:pt x="97" y="234"/>
                  </a:cubicBezTo>
                  <a:cubicBezTo>
                    <a:pt x="97" y="238"/>
                    <a:pt x="98" y="241"/>
                    <a:pt x="101" y="241"/>
                  </a:cubicBezTo>
                  <a:close/>
                  <a:moveTo>
                    <a:pt x="142" y="240"/>
                  </a:moveTo>
                  <a:cubicBezTo>
                    <a:pt x="145" y="238"/>
                    <a:pt x="140" y="236"/>
                    <a:pt x="139" y="234"/>
                  </a:cubicBezTo>
                  <a:cubicBezTo>
                    <a:pt x="139" y="237"/>
                    <a:pt x="140" y="239"/>
                    <a:pt x="142" y="240"/>
                  </a:cubicBezTo>
                  <a:close/>
                  <a:moveTo>
                    <a:pt x="266" y="240"/>
                  </a:moveTo>
                  <a:cubicBezTo>
                    <a:pt x="268" y="241"/>
                    <a:pt x="268" y="242"/>
                    <a:pt x="270" y="242"/>
                  </a:cubicBezTo>
                  <a:cubicBezTo>
                    <a:pt x="270" y="238"/>
                    <a:pt x="275" y="240"/>
                    <a:pt x="274" y="235"/>
                  </a:cubicBezTo>
                  <a:cubicBezTo>
                    <a:pt x="273" y="235"/>
                    <a:pt x="273" y="235"/>
                    <a:pt x="273" y="234"/>
                  </a:cubicBezTo>
                  <a:cubicBezTo>
                    <a:pt x="270" y="236"/>
                    <a:pt x="267" y="237"/>
                    <a:pt x="266" y="240"/>
                  </a:cubicBezTo>
                  <a:close/>
                  <a:moveTo>
                    <a:pt x="293" y="239"/>
                  </a:moveTo>
                  <a:cubicBezTo>
                    <a:pt x="294" y="242"/>
                    <a:pt x="298" y="242"/>
                    <a:pt x="301" y="244"/>
                  </a:cubicBezTo>
                  <a:cubicBezTo>
                    <a:pt x="302" y="243"/>
                    <a:pt x="302" y="242"/>
                    <a:pt x="303" y="241"/>
                  </a:cubicBezTo>
                  <a:cubicBezTo>
                    <a:pt x="301" y="238"/>
                    <a:pt x="299" y="235"/>
                    <a:pt x="295" y="234"/>
                  </a:cubicBezTo>
                  <a:cubicBezTo>
                    <a:pt x="295" y="236"/>
                    <a:pt x="293" y="237"/>
                    <a:pt x="293" y="239"/>
                  </a:cubicBezTo>
                  <a:close/>
                  <a:moveTo>
                    <a:pt x="461" y="237"/>
                  </a:moveTo>
                  <a:cubicBezTo>
                    <a:pt x="465" y="240"/>
                    <a:pt x="467" y="245"/>
                    <a:pt x="472" y="248"/>
                  </a:cubicBezTo>
                  <a:cubicBezTo>
                    <a:pt x="472" y="246"/>
                    <a:pt x="473" y="245"/>
                    <a:pt x="473" y="243"/>
                  </a:cubicBezTo>
                  <a:cubicBezTo>
                    <a:pt x="470" y="239"/>
                    <a:pt x="466" y="236"/>
                    <a:pt x="462" y="234"/>
                  </a:cubicBezTo>
                  <a:cubicBezTo>
                    <a:pt x="462" y="235"/>
                    <a:pt x="461" y="236"/>
                    <a:pt x="461" y="237"/>
                  </a:cubicBezTo>
                  <a:close/>
                  <a:moveTo>
                    <a:pt x="480" y="240"/>
                  </a:moveTo>
                  <a:cubicBezTo>
                    <a:pt x="482" y="241"/>
                    <a:pt x="482" y="243"/>
                    <a:pt x="484" y="243"/>
                  </a:cubicBezTo>
                  <a:cubicBezTo>
                    <a:pt x="487" y="239"/>
                    <a:pt x="486" y="236"/>
                    <a:pt x="482" y="234"/>
                  </a:cubicBezTo>
                  <a:cubicBezTo>
                    <a:pt x="482" y="237"/>
                    <a:pt x="480" y="238"/>
                    <a:pt x="480" y="240"/>
                  </a:cubicBezTo>
                  <a:close/>
                  <a:moveTo>
                    <a:pt x="43" y="249"/>
                  </a:moveTo>
                  <a:cubicBezTo>
                    <a:pt x="42" y="245"/>
                    <a:pt x="43" y="242"/>
                    <a:pt x="44" y="238"/>
                  </a:cubicBezTo>
                  <a:cubicBezTo>
                    <a:pt x="43" y="237"/>
                    <a:pt x="42" y="235"/>
                    <a:pt x="40" y="235"/>
                  </a:cubicBezTo>
                  <a:cubicBezTo>
                    <a:pt x="40" y="238"/>
                    <a:pt x="37" y="247"/>
                    <a:pt x="43" y="249"/>
                  </a:cubicBezTo>
                  <a:close/>
                  <a:moveTo>
                    <a:pt x="507" y="240"/>
                  </a:moveTo>
                  <a:cubicBezTo>
                    <a:pt x="506" y="237"/>
                    <a:pt x="504" y="235"/>
                    <a:pt x="501" y="235"/>
                  </a:cubicBezTo>
                  <a:cubicBezTo>
                    <a:pt x="501" y="238"/>
                    <a:pt x="504" y="239"/>
                    <a:pt x="507" y="240"/>
                  </a:cubicBezTo>
                  <a:close/>
                  <a:moveTo>
                    <a:pt x="182" y="239"/>
                  </a:moveTo>
                  <a:cubicBezTo>
                    <a:pt x="187" y="240"/>
                    <a:pt x="191" y="249"/>
                    <a:pt x="196" y="244"/>
                  </a:cubicBezTo>
                  <a:cubicBezTo>
                    <a:pt x="192" y="241"/>
                    <a:pt x="188" y="239"/>
                    <a:pt x="184" y="235"/>
                  </a:cubicBezTo>
                  <a:cubicBezTo>
                    <a:pt x="184" y="237"/>
                    <a:pt x="182" y="238"/>
                    <a:pt x="182" y="239"/>
                  </a:cubicBezTo>
                  <a:close/>
                  <a:moveTo>
                    <a:pt x="346" y="238"/>
                  </a:moveTo>
                  <a:cubicBezTo>
                    <a:pt x="349" y="237"/>
                    <a:pt x="350" y="242"/>
                    <a:pt x="353" y="240"/>
                  </a:cubicBezTo>
                  <a:cubicBezTo>
                    <a:pt x="351" y="239"/>
                    <a:pt x="347" y="232"/>
                    <a:pt x="346" y="238"/>
                  </a:cubicBezTo>
                  <a:close/>
                  <a:moveTo>
                    <a:pt x="286" y="243"/>
                  </a:moveTo>
                  <a:cubicBezTo>
                    <a:pt x="286" y="242"/>
                    <a:pt x="287" y="241"/>
                    <a:pt x="287" y="240"/>
                  </a:cubicBezTo>
                  <a:cubicBezTo>
                    <a:pt x="285" y="238"/>
                    <a:pt x="282" y="237"/>
                    <a:pt x="280" y="236"/>
                  </a:cubicBezTo>
                  <a:cubicBezTo>
                    <a:pt x="281" y="239"/>
                    <a:pt x="284" y="241"/>
                    <a:pt x="286" y="243"/>
                  </a:cubicBezTo>
                  <a:close/>
                  <a:moveTo>
                    <a:pt x="381" y="241"/>
                  </a:moveTo>
                  <a:cubicBezTo>
                    <a:pt x="382" y="241"/>
                    <a:pt x="383" y="241"/>
                    <a:pt x="384" y="241"/>
                  </a:cubicBezTo>
                  <a:cubicBezTo>
                    <a:pt x="384" y="238"/>
                    <a:pt x="387" y="239"/>
                    <a:pt x="386" y="236"/>
                  </a:cubicBezTo>
                  <a:cubicBezTo>
                    <a:pt x="383" y="236"/>
                    <a:pt x="383" y="239"/>
                    <a:pt x="381" y="241"/>
                  </a:cubicBezTo>
                  <a:close/>
                  <a:moveTo>
                    <a:pt x="423" y="243"/>
                  </a:moveTo>
                  <a:cubicBezTo>
                    <a:pt x="428" y="244"/>
                    <a:pt x="431" y="248"/>
                    <a:pt x="436" y="250"/>
                  </a:cubicBezTo>
                  <a:cubicBezTo>
                    <a:pt x="438" y="248"/>
                    <a:pt x="440" y="247"/>
                    <a:pt x="440" y="244"/>
                  </a:cubicBezTo>
                  <a:cubicBezTo>
                    <a:pt x="437" y="240"/>
                    <a:pt x="434" y="238"/>
                    <a:pt x="429" y="236"/>
                  </a:cubicBezTo>
                  <a:cubicBezTo>
                    <a:pt x="427" y="238"/>
                    <a:pt x="424" y="239"/>
                    <a:pt x="423" y="243"/>
                  </a:cubicBezTo>
                  <a:close/>
                  <a:moveTo>
                    <a:pt x="490" y="237"/>
                  </a:moveTo>
                  <a:cubicBezTo>
                    <a:pt x="491" y="238"/>
                    <a:pt x="491" y="241"/>
                    <a:pt x="493" y="241"/>
                  </a:cubicBezTo>
                  <a:cubicBezTo>
                    <a:pt x="493" y="239"/>
                    <a:pt x="494" y="239"/>
                    <a:pt x="494" y="237"/>
                  </a:cubicBezTo>
                  <a:cubicBezTo>
                    <a:pt x="493" y="236"/>
                    <a:pt x="492" y="235"/>
                    <a:pt x="490" y="237"/>
                  </a:cubicBezTo>
                  <a:close/>
                  <a:moveTo>
                    <a:pt x="631" y="239"/>
                  </a:moveTo>
                  <a:cubicBezTo>
                    <a:pt x="634" y="240"/>
                    <a:pt x="634" y="236"/>
                    <a:pt x="632" y="236"/>
                  </a:cubicBezTo>
                  <a:cubicBezTo>
                    <a:pt x="632" y="238"/>
                    <a:pt x="631" y="238"/>
                    <a:pt x="631" y="239"/>
                  </a:cubicBezTo>
                  <a:close/>
                  <a:moveTo>
                    <a:pt x="242" y="246"/>
                  </a:moveTo>
                  <a:cubicBezTo>
                    <a:pt x="245" y="241"/>
                    <a:pt x="239" y="237"/>
                    <a:pt x="234" y="237"/>
                  </a:cubicBezTo>
                  <a:cubicBezTo>
                    <a:pt x="235" y="241"/>
                    <a:pt x="240" y="242"/>
                    <a:pt x="242" y="246"/>
                  </a:cubicBezTo>
                  <a:close/>
                  <a:moveTo>
                    <a:pt x="91" y="267"/>
                  </a:moveTo>
                  <a:cubicBezTo>
                    <a:pt x="88" y="261"/>
                    <a:pt x="86" y="253"/>
                    <a:pt x="82" y="248"/>
                  </a:cubicBezTo>
                  <a:cubicBezTo>
                    <a:pt x="76" y="245"/>
                    <a:pt x="70" y="241"/>
                    <a:pt x="64" y="237"/>
                  </a:cubicBezTo>
                  <a:cubicBezTo>
                    <a:pt x="69" y="251"/>
                    <a:pt x="79" y="262"/>
                    <a:pt x="91" y="267"/>
                  </a:cubicBezTo>
                  <a:close/>
                  <a:moveTo>
                    <a:pt x="564" y="248"/>
                  </a:moveTo>
                  <a:cubicBezTo>
                    <a:pt x="565" y="249"/>
                    <a:pt x="566" y="250"/>
                    <a:pt x="567" y="250"/>
                  </a:cubicBezTo>
                  <a:cubicBezTo>
                    <a:pt x="567" y="246"/>
                    <a:pt x="569" y="243"/>
                    <a:pt x="569" y="238"/>
                  </a:cubicBezTo>
                  <a:cubicBezTo>
                    <a:pt x="568" y="238"/>
                    <a:pt x="568" y="238"/>
                    <a:pt x="567" y="237"/>
                  </a:cubicBezTo>
                  <a:cubicBezTo>
                    <a:pt x="566" y="241"/>
                    <a:pt x="564" y="244"/>
                    <a:pt x="564" y="248"/>
                  </a:cubicBezTo>
                  <a:close/>
                  <a:moveTo>
                    <a:pt x="405" y="246"/>
                  </a:moveTo>
                  <a:cubicBezTo>
                    <a:pt x="407" y="241"/>
                    <a:pt x="400" y="240"/>
                    <a:pt x="398" y="238"/>
                  </a:cubicBezTo>
                  <a:cubicBezTo>
                    <a:pt x="399" y="242"/>
                    <a:pt x="401" y="245"/>
                    <a:pt x="405" y="246"/>
                  </a:cubicBezTo>
                  <a:close/>
                  <a:moveTo>
                    <a:pt x="250" y="241"/>
                  </a:moveTo>
                  <a:cubicBezTo>
                    <a:pt x="251" y="241"/>
                    <a:pt x="252" y="243"/>
                    <a:pt x="254" y="243"/>
                  </a:cubicBezTo>
                  <a:cubicBezTo>
                    <a:pt x="253" y="241"/>
                    <a:pt x="253" y="240"/>
                    <a:pt x="253" y="238"/>
                  </a:cubicBezTo>
                  <a:cubicBezTo>
                    <a:pt x="252" y="238"/>
                    <a:pt x="251" y="238"/>
                    <a:pt x="251" y="238"/>
                  </a:cubicBezTo>
                  <a:cubicBezTo>
                    <a:pt x="251" y="239"/>
                    <a:pt x="250" y="240"/>
                    <a:pt x="250" y="241"/>
                  </a:cubicBezTo>
                  <a:close/>
                  <a:moveTo>
                    <a:pt x="532" y="243"/>
                  </a:moveTo>
                  <a:cubicBezTo>
                    <a:pt x="534" y="244"/>
                    <a:pt x="534" y="246"/>
                    <a:pt x="537" y="246"/>
                  </a:cubicBezTo>
                  <a:cubicBezTo>
                    <a:pt x="537" y="244"/>
                    <a:pt x="538" y="244"/>
                    <a:pt x="538" y="242"/>
                  </a:cubicBezTo>
                  <a:cubicBezTo>
                    <a:pt x="537" y="241"/>
                    <a:pt x="536" y="239"/>
                    <a:pt x="533" y="239"/>
                  </a:cubicBezTo>
                  <a:cubicBezTo>
                    <a:pt x="534" y="241"/>
                    <a:pt x="533" y="242"/>
                    <a:pt x="532" y="243"/>
                  </a:cubicBezTo>
                  <a:close/>
                  <a:moveTo>
                    <a:pt x="119" y="250"/>
                  </a:moveTo>
                  <a:cubicBezTo>
                    <a:pt x="116" y="245"/>
                    <a:pt x="110" y="243"/>
                    <a:pt x="106" y="240"/>
                  </a:cubicBezTo>
                  <a:cubicBezTo>
                    <a:pt x="106" y="246"/>
                    <a:pt x="114" y="250"/>
                    <a:pt x="119" y="250"/>
                  </a:cubicBezTo>
                  <a:close/>
                  <a:moveTo>
                    <a:pt x="157" y="245"/>
                  </a:moveTo>
                  <a:cubicBezTo>
                    <a:pt x="153" y="244"/>
                    <a:pt x="152" y="241"/>
                    <a:pt x="149" y="240"/>
                  </a:cubicBezTo>
                  <a:cubicBezTo>
                    <a:pt x="151" y="242"/>
                    <a:pt x="154" y="249"/>
                    <a:pt x="157" y="245"/>
                  </a:cubicBezTo>
                  <a:close/>
                  <a:moveTo>
                    <a:pt x="172" y="243"/>
                  </a:moveTo>
                  <a:cubicBezTo>
                    <a:pt x="175" y="243"/>
                    <a:pt x="176" y="241"/>
                    <a:pt x="176" y="240"/>
                  </a:cubicBezTo>
                  <a:cubicBezTo>
                    <a:pt x="174" y="239"/>
                    <a:pt x="174" y="242"/>
                    <a:pt x="172" y="243"/>
                  </a:cubicBezTo>
                  <a:close/>
                  <a:moveTo>
                    <a:pt x="273" y="244"/>
                  </a:moveTo>
                  <a:cubicBezTo>
                    <a:pt x="276" y="246"/>
                    <a:pt x="278" y="249"/>
                    <a:pt x="282" y="249"/>
                  </a:cubicBezTo>
                  <a:cubicBezTo>
                    <a:pt x="284" y="243"/>
                    <a:pt x="275" y="236"/>
                    <a:pt x="273" y="244"/>
                  </a:cubicBezTo>
                  <a:close/>
                  <a:moveTo>
                    <a:pt x="518" y="244"/>
                  </a:moveTo>
                  <a:cubicBezTo>
                    <a:pt x="521" y="246"/>
                    <a:pt x="523" y="248"/>
                    <a:pt x="526" y="250"/>
                  </a:cubicBezTo>
                  <a:cubicBezTo>
                    <a:pt x="530" y="244"/>
                    <a:pt x="522" y="242"/>
                    <a:pt x="519" y="240"/>
                  </a:cubicBezTo>
                  <a:cubicBezTo>
                    <a:pt x="519" y="242"/>
                    <a:pt x="518" y="242"/>
                    <a:pt x="518" y="244"/>
                  </a:cubicBezTo>
                  <a:close/>
                  <a:moveTo>
                    <a:pt x="598" y="268"/>
                  </a:moveTo>
                  <a:cubicBezTo>
                    <a:pt x="598" y="270"/>
                    <a:pt x="598" y="270"/>
                    <a:pt x="600" y="268"/>
                  </a:cubicBezTo>
                  <a:cubicBezTo>
                    <a:pt x="599" y="265"/>
                    <a:pt x="601" y="264"/>
                    <a:pt x="603" y="262"/>
                  </a:cubicBezTo>
                  <a:cubicBezTo>
                    <a:pt x="604" y="257"/>
                    <a:pt x="604" y="253"/>
                    <a:pt x="607" y="249"/>
                  </a:cubicBezTo>
                  <a:cubicBezTo>
                    <a:pt x="606" y="246"/>
                    <a:pt x="607" y="243"/>
                    <a:pt x="606" y="240"/>
                  </a:cubicBezTo>
                  <a:cubicBezTo>
                    <a:pt x="603" y="247"/>
                    <a:pt x="601" y="258"/>
                    <a:pt x="598" y="268"/>
                  </a:cubicBezTo>
                  <a:close/>
                  <a:moveTo>
                    <a:pt x="621" y="277"/>
                  </a:moveTo>
                  <a:cubicBezTo>
                    <a:pt x="627" y="272"/>
                    <a:pt x="625" y="261"/>
                    <a:pt x="630" y="253"/>
                  </a:cubicBezTo>
                  <a:cubicBezTo>
                    <a:pt x="628" y="250"/>
                    <a:pt x="630" y="247"/>
                    <a:pt x="632" y="246"/>
                  </a:cubicBezTo>
                  <a:cubicBezTo>
                    <a:pt x="632" y="243"/>
                    <a:pt x="633" y="241"/>
                    <a:pt x="631" y="240"/>
                  </a:cubicBezTo>
                  <a:cubicBezTo>
                    <a:pt x="629" y="254"/>
                    <a:pt x="622" y="264"/>
                    <a:pt x="621" y="277"/>
                  </a:cubicBezTo>
                  <a:close/>
                  <a:moveTo>
                    <a:pt x="219" y="248"/>
                  </a:moveTo>
                  <a:cubicBezTo>
                    <a:pt x="220" y="244"/>
                    <a:pt x="213" y="240"/>
                    <a:pt x="211" y="241"/>
                  </a:cubicBezTo>
                  <a:cubicBezTo>
                    <a:pt x="214" y="243"/>
                    <a:pt x="215" y="246"/>
                    <a:pt x="219" y="248"/>
                  </a:cubicBezTo>
                  <a:close/>
                  <a:moveTo>
                    <a:pt x="386" y="246"/>
                  </a:moveTo>
                  <a:cubicBezTo>
                    <a:pt x="391" y="247"/>
                    <a:pt x="392" y="251"/>
                    <a:pt x="398" y="252"/>
                  </a:cubicBezTo>
                  <a:cubicBezTo>
                    <a:pt x="400" y="246"/>
                    <a:pt x="393" y="244"/>
                    <a:pt x="391" y="241"/>
                  </a:cubicBezTo>
                  <a:cubicBezTo>
                    <a:pt x="389" y="243"/>
                    <a:pt x="386" y="243"/>
                    <a:pt x="386" y="246"/>
                  </a:cubicBezTo>
                  <a:close/>
                  <a:moveTo>
                    <a:pt x="468" y="248"/>
                  </a:moveTo>
                  <a:cubicBezTo>
                    <a:pt x="465" y="246"/>
                    <a:pt x="464" y="242"/>
                    <a:pt x="459" y="241"/>
                  </a:cubicBezTo>
                  <a:cubicBezTo>
                    <a:pt x="461" y="244"/>
                    <a:pt x="465" y="248"/>
                    <a:pt x="468" y="248"/>
                  </a:cubicBezTo>
                  <a:close/>
                  <a:moveTo>
                    <a:pt x="46" y="252"/>
                  </a:moveTo>
                  <a:cubicBezTo>
                    <a:pt x="47" y="252"/>
                    <a:pt x="48" y="253"/>
                    <a:pt x="50" y="253"/>
                  </a:cubicBezTo>
                  <a:cubicBezTo>
                    <a:pt x="49" y="249"/>
                    <a:pt x="50" y="244"/>
                    <a:pt x="47" y="241"/>
                  </a:cubicBezTo>
                  <a:cubicBezTo>
                    <a:pt x="46" y="244"/>
                    <a:pt x="46" y="248"/>
                    <a:pt x="46" y="252"/>
                  </a:cubicBezTo>
                  <a:close/>
                  <a:moveTo>
                    <a:pt x="209" y="246"/>
                  </a:moveTo>
                  <a:cubicBezTo>
                    <a:pt x="208" y="244"/>
                    <a:pt x="207" y="242"/>
                    <a:pt x="205" y="241"/>
                  </a:cubicBezTo>
                  <a:cubicBezTo>
                    <a:pt x="204" y="244"/>
                    <a:pt x="208" y="245"/>
                    <a:pt x="209" y="246"/>
                  </a:cubicBezTo>
                  <a:close/>
                  <a:moveTo>
                    <a:pt x="303" y="245"/>
                  </a:moveTo>
                  <a:cubicBezTo>
                    <a:pt x="306" y="246"/>
                    <a:pt x="311" y="253"/>
                    <a:pt x="313" y="248"/>
                  </a:cubicBezTo>
                  <a:cubicBezTo>
                    <a:pt x="310" y="246"/>
                    <a:pt x="305" y="238"/>
                    <a:pt x="303" y="245"/>
                  </a:cubicBezTo>
                  <a:close/>
                  <a:moveTo>
                    <a:pt x="326" y="249"/>
                  </a:moveTo>
                  <a:cubicBezTo>
                    <a:pt x="328" y="250"/>
                    <a:pt x="329" y="251"/>
                    <a:pt x="330" y="252"/>
                  </a:cubicBezTo>
                  <a:cubicBezTo>
                    <a:pt x="333" y="249"/>
                    <a:pt x="334" y="246"/>
                    <a:pt x="337" y="243"/>
                  </a:cubicBezTo>
                  <a:cubicBezTo>
                    <a:pt x="333" y="240"/>
                    <a:pt x="326" y="246"/>
                    <a:pt x="326" y="249"/>
                  </a:cubicBezTo>
                  <a:close/>
                  <a:moveTo>
                    <a:pt x="488" y="246"/>
                  </a:moveTo>
                  <a:cubicBezTo>
                    <a:pt x="489" y="246"/>
                    <a:pt x="489" y="246"/>
                    <a:pt x="489" y="248"/>
                  </a:cubicBezTo>
                  <a:cubicBezTo>
                    <a:pt x="491" y="248"/>
                    <a:pt x="491" y="245"/>
                    <a:pt x="492" y="244"/>
                  </a:cubicBezTo>
                  <a:cubicBezTo>
                    <a:pt x="491" y="243"/>
                    <a:pt x="491" y="242"/>
                    <a:pt x="489" y="241"/>
                  </a:cubicBezTo>
                  <a:cubicBezTo>
                    <a:pt x="489" y="243"/>
                    <a:pt x="488" y="244"/>
                    <a:pt x="488" y="246"/>
                  </a:cubicBezTo>
                  <a:close/>
                  <a:moveTo>
                    <a:pt x="177" y="246"/>
                  </a:moveTo>
                  <a:cubicBezTo>
                    <a:pt x="181" y="249"/>
                    <a:pt x="188" y="255"/>
                    <a:pt x="191" y="249"/>
                  </a:cubicBezTo>
                  <a:cubicBezTo>
                    <a:pt x="187" y="247"/>
                    <a:pt x="180" y="238"/>
                    <a:pt x="177" y="246"/>
                  </a:cubicBezTo>
                  <a:close/>
                  <a:moveTo>
                    <a:pt x="502" y="251"/>
                  </a:moveTo>
                  <a:cubicBezTo>
                    <a:pt x="504" y="250"/>
                    <a:pt x="505" y="249"/>
                    <a:pt x="505" y="246"/>
                  </a:cubicBezTo>
                  <a:cubicBezTo>
                    <a:pt x="503" y="244"/>
                    <a:pt x="502" y="243"/>
                    <a:pt x="499" y="242"/>
                  </a:cubicBezTo>
                  <a:cubicBezTo>
                    <a:pt x="497" y="246"/>
                    <a:pt x="499" y="250"/>
                    <a:pt x="502" y="251"/>
                  </a:cubicBezTo>
                  <a:close/>
                  <a:moveTo>
                    <a:pt x="573" y="254"/>
                  </a:moveTo>
                  <a:cubicBezTo>
                    <a:pt x="575" y="252"/>
                    <a:pt x="576" y="243"/>
                    <a:pt x="573" y="242"/>
                  </a:cubicBezTo>
                  <a:cubicBezTo>
                    <a:pt x="572" y="245"/>
                    <a:pt x="568" y="252"/>
                    <a:pt x="573" y="254"/>
                  </a:cubicBezTo>
                  <a:close/>
                  <a:moveTo>
                    <a:pt x="149" y="252"/>
                  </a:moveTo>
                  <a:cubicBezTo>
                    <a:pt x="149" y="252"/>
                    <a:pt x="150" y="252"/>
                    <a:pt x="151" y="252"/>
                  </a:cubicBezTo>
                  <a:cubicBezTo>
                    <a:pt x="150" y="247"/>
                    <a:pt x="148" y="245"/>
                    <a:pt x="145" y="243"/>
                  </a:cubicBezTo>
                  <a:cubicBezTo>
                    <a:pt x="142" y="246"/>
                    <a:pt x="147" y="250"/>
                    <a:pt x="149" y="252"/>
                  </a:cubicBezTo>
                  <a:close/>
                  <a:moveTo>
                    <a:pt x="290" y="243"/>
                  </a:moveTo>
                  <a:cubicBezTo>
                    <a:pt x="287" y="246"/>
                    <a:pt x="291" y="250"/>
                    <a:pt x="293" y="252"/>
                  </a:cubicBezTo>
                  <a:cubicBezTo>
                    <a:pt x="295" y="251"/>
                    <a:pt x="297" y="250"/>
                    <a:pt x="297" y="248"/>
                  </a:cubicBezTo>
                  <a:cubicBezTo>
                    <a:pt x="294" y="248"/>
                    <a:pt x="294" y="244"/>
                    <a:pt x="290" y="243"/>
                  </a:cubicBezTo>
                  <a:close/>
                  <a:moveTo>
                    <a:pt x="57" y="258"/>
                  </a:moveTo>
                  <a:cubicBezTo>
                    <a:pt x="56" y="253"/>
                    <a:pt x="55" y="247"/>
                    <a:pt x="52" y="244"/>
                  </a:cubicBezTo>
                  <a:cubicBezTo>
                    <a:pt x="54" y="247"/>
                    <a:pt x="52" y="256"/>
                    <a:pt x="57" y="258"/>
                  </a:cubicBezTo>
                  <a:close/>
                  <a:moveTo>
                    <a:pt x="230" y="245"/>
                  </a:moveTo>
                  <a:cubicBezTo>
                    <a:pt x="231" y="248"/>
                    <a:pt x="236" y="250"/>
                    <a:pt x="239" y="250"/>
                  </a:cubicBezTo>
                  <a:cubicBezTo>
                    <a:pt x="237" y="247"/>
                    <a:pt x="233" y="244"/>
                    <a:pt x="230" y="245"/>
                  </a:cubicBezTo>
                  <a:close/>
                  <a:moveTo>
                    <a:pt x="332" y="254"/>
                  </a:moveTo>
                  <a:cubicBezTo>
                    <a:pt x="339" y="257"/>
                    <a:pt x="344" y="261"/>
                    <a:pt x="350" y="264"/>
                  </a:cubicBezTo>
                  <a:cubicBezTo>
                    <a:pt x="352" y="261"/>
                    <a:pt x="348" y="258"/>
                    <a:pt x="347" y="256"/>
                  </a:cubicBezTo>
                  <a:cubicBezTo>
                    <a:pt x="344" y="252"/>
                    <a:pt x="342" y="247"/>
                    <a:pt x="339" y="244"/>
                  </a:cubicBezTo>
                  <a:cubicBezTo>
                    <a:pt x="337" y="248"/>
                    <a:pt x="334" y="250"/>
                    <a:pt x="332" y="254"/>
                  </a:cubicBezTo>
                  <a:close/>
                  <a:moveTo>
                    <a:pt x="452" y="245"/>
                  </a:moveTo>
                  <a:cubicBezTo>
                    <a:pt x="452" y="247"/>
                    <a:pt x="453" y="247"/>
                    <a:pt x="454" y="247"/>
                  </a:cubicBezTo>
                  <a:cubicBezTo>
                    <a:pt x="455" y="245"/>
                    <a:pt x="454" y="244"/>
                    <a:pt x="453" y="244"/>
                  </a:cubicBezTo>
                  <a:cubicBezTo>
                    <a:pt x="453" y="245"/>
                    <a:pt x="453" y="245"/>
                    <a:pt x="452" y="245"/>
                  </a:cubicBezTo>
                  <a:close/>
                  <a:moveTo>
                    <a:pt x="540" y="249"/>
                  </a:moveTo>
                  <a:cubicBezTo>
                    <a:pt x="542" y="251"/>
                    <a:pt x="544" y="253"/>
                    <a:pt x="547" y="254"/>
                  </a:cubicBezTo>
                  <a:cubicBezTo>
                    <a:pt x="548" y="251"/>
                    <a:pt x="548" y="251"/>
                    <a:pt x="548" y="249"/>
                  </a:cubicBezTo>
                  <a:cubicBezTo>
                    <a:pt x="546" y="248"/>
                    <a:pt x="544" y="245"/>
                    <a:pt x="541" y="244"/>
                  </a:cubicBezTo>
                  <a:cubicBezTo>
                    <a:pt x="541" y="246"/>
                    <a:pt x="540" y="247"/>
                    <a:pt x="540" y="249"/>
                  </a:cubicBezTo>
                  <a:close/>
                  <a:moveTo>
                    <a:pt x="240" y="252"/>
                  </a:moveTo>
                  <a:cubicBezTo>
                    <a:pt x="242" y="253"/>
                    <a:pt x="243" y="254"/>
                    <a:pt x="245" y="254"/>
                  </a:cubicBezTo>
                  <a:cubicBezTo>
                    <a:pt x="245" y="251"/>
                    <a:pt x="249" y="252"/>
                    <a:pt x="248" y="249"/>
                  </a:cubicBezTo>
                  <a:cubicBezTo>
                    <a:pt x="247" y="248"/>
                    <a:pt x="247" y="246"/>
                    <a:pt x="245" y="246"/>
                  </a:cubicBezTo>
                  <a:cubicBezTo>
                    <a:pt x="244" y="248"/>
                    <a:pt x="241" y="250"/>
                    <a:pt x="240" y="252"/>
                  </a:cubicBezTo>
                  <a:close/>
                  <a:moveTo>
                    <a:pt x="359" y="250"/>
                  </a:moveTo>
                  <a:cubicBezTo>
                    <a:pt x="359" y="247"/>
                    <a:pt x="355" y="246"/>
                    <a:pt x="354" y="246"/>
                  </a:cubicBezTo>
                  <a:cubicBezTo>
                    <a:pt x="356" y="247"/>
                    <a:pt x="356" y="250"/>
                    <a:pt x="359" y="250"/>
                  </a:cubicBezTo>
                  <a:close/>
                  <a:moveTo>
                    <a:pt x="370" y="248"/>
                  </a:moveTo>
                  <a:cubicBezTo>
                    <a:pt x="368" y="248"/>
                    <a:pt x="366" y="247"/>
                    <a:pt x="368" y="246"/>
                  </a:cubicBezTo>
                  <a:cubicBezTo>
                    <a:pt x="363" y="246"/>
                    <a:pt x="370" y="252"/>
                    <a:pt x="370" y="248"/>
                  </a:cubicBezTo>
                  <a:close/>
                  <a:moveTo>
                    <a:pt x="476" y="252"/>
                  </a:moveTo>
                  <a:cubicBezTo>
                    <a:pt x="477" y="254"/>
                    <a:pt x="477" y="255"/>
                    <a:pt x="479" y="255"/>
                  </a:cubicBezTo>
                  <a:cubicBezTo>
                    <a:pt x="480" y="253"/>
                    <a:pt x="481" y="251"/>
                    <a:pt x="482" y="248"/>
                  </a:cubicBezTo>
                  <a:cubicBezTo>
                    <a:pt x="480" y="248"/>
                    <a:pt x="480" y="246"/>
                    <a:pt x="478" y="246"/>
                  </a:cubicBezTo>
                  <a:cubicBezTo>
                    <a:pt x="478" y="249"/>
                    <a:pt x="476" y="249"/>
                    <a:pt x="476" y="252"/>
                  </a:cubicBezTo>
                  <a:close/>
                  <a:moveTo>
                    <a:pt x="614" y="268"/>
                  </a:moveTo>
                  <a:cubicBezTo>
                    <a:pt x="615" y="261"/>
                    <a:pt x="621" y="251"/>
                    <a:pt x="618" y="246"/>
                  </a:cubicBezTo>
                  <a:cubicBezTo>
                    <a:pt x="617" y="253"/>
                    <a:pt x="611" y="259"/>
                    <a:pt x="614" y="268"/>
                  </a:cubicBezTo>
                  <a:close/>
                  <a:moveTo>
                    <a:pt x="139" y="248"/>
                  </a:moveTo>
                  <a:cubicBezTo>
                    <a:pt x="141" y="248"/>
                    <a:pt x="141" y="249"/>
                    <a:pt x="142" y="249"/>
                  </a:cubicBezTo>
                  <a:cubicBezTo>
                    <a:pt x="142" y="247"/>
                    <a:pt x="141" y="247"/>
                    <a:pt x="140" y="246"/>
                  </a:cubicBezTo>
                  <a:cubicBezTo>
                    <a:pt x="140" y="247"/>
                    <a:pt x="139" y="247"/>
                    <a:pt x="139" y="248"/>
                  </a:cubicBezTo>
                  <a:close/>
                  <a:moveTo>
                    <a:pt x="197" y="249"/>
                  </a:moveTo>
                  <a:cubicBezTo>
                    <a:pt x="203" y="251"/>
                    <a:pt x="205" y="255"/>
                    <a:pt x="210" y="256"/>
                  </a:cubicBezTo>
                  <a:cubicBezTo>
                    <a:pt x="208" y="253"/>
                    <a:pt x="201" y="244"/>
                    <a:pt x="197" y="249"/>
                  </a:cubicBezTo>
                  <a:close/>
                  <a:moveTo>
                    <a:pt x="278" y="258"/>
                  </a:moveTo>
                  <a:cubicBezTo>
                    <a:pt x="278" y="256"/>
                    <a:pt x="280" y="255"/>
                    <a:pt x="280" y="253"/>
                  </a:cubicBezTo>
                  <a:cubicBezTo>
                    <a:pt x="278" y="249"/>
                    <a:pt x="273" y="248"/>
                    <a:pt x="269" y="247"/>
                  </a:cubicBezTo>
                  <a:cubicBezTo>
                    <a:pt x="268" y="252"/>
                    <a:pt x="274" y="255"/>
                    <a:pt x="278" y="258"/>
                  </a:cubicBezTo>
                  <a:close/>
                  <a:moveTo>
                    <a:pt x="410" y="252"/>
                  </a:moveTo>
                  <a:cubicBezTo>
                    <a:pt x="413" y="252"/>
                    <a:pt x="413" y="250"/>
                    <a:pt x="413" y="248"/>
                  </a:cubicBezTo>
                  <a:cubicBezTo>
                    <a:pt x="412" y="246"/>
                    <a:pt x="409" y="250"/>
                    <a:pt x="410" y="252"/>
                  </a:cubicBezTo>
                  <a:close/>
                  <a:moveTo>
                    <a:pt x="525" y="254"/>
                  </a:moveTo>
                  <a:cubicBezTo>
                    <a:pt x="523" y="250"/>
                    <a:pt x="520" y="249"/>
                    <a:pt x="517" y="247"/>
                  </a:cubicBezTo>
                  <a:cubicBezTo>
                    <a:pt x="517" y="250"/>
                    <a:pt x="522" y="252"/>
                    <a:pt x="525" y="254"/>
                  </a:cubicBezTo>
                  <a:close/>
                  <a:moveTo>
                    <a:pt x="308" y="254"/>
                  </a:moveTo>
                  <a:cubicBezTo>
                    <a:pt x="308" y="253"/>
                    <a:pt x="309" y="253"/>
                    <a:pt x="309" y="252"/>
                  </a:cubicBezTo>
                  <a:cubicBezTo>
                    <a:pt x="307" y="251"/>
                    <a:pt x="303" y="247"/>
                    <a:pt x="301" y="248"/>
                  </a:cubicBezTo>
                  <a:cubicBezTo>
                    <a:pt x="303" y="250"/>
                    <a:pt x="304" y="254"/>
                    <a:pt x="308" y="254"/>
                  </a:cubicBezTo>
                  <a:close/>
                  <a:moveTo>
                    <a:pt x="534" y="255"/>
                  </a:moveTo>
                  <a:cubicBezTo>
                    <a:pt x="537" y="252"/>
                    <a:pt x="532" y="250"/>
                    <a:pt x="531" y="248"/>
                  </a:cubicBezTo>
                  <a:cubicBezTo>
                    <a:pt x="528" y="251"/>
                    <a:pt x="530" y="255"/>
                    <a:pt x="534" y="255"/>
                  </a:cubicBezTo>
                  <a:close/>
                  <a:moveTo>
                    <a:pt x="233" y="255"/>
                  </a:moveTo>
                  <a:cubicBezTo>
                    <a:pt x="235" y="255"/>
                    <a:pt x="236" y="254"/>
                    <a:pt x="236" y="252"/>
                  </a:cubicBezTo>
                  <a:cubicBezTo>
                    <a:pt x="233" y="251"/>
                    <a:pt x="231" y="250"/>
                    <a:pt x="228" y="249"/>
                  </a:cubicBezTo>
                  <a:cubicBezTo>
                    <a:pt x="229" y="251"/>
                    <a:pt x="231" y="253"/>
                    <a:pt x="233" y="255"/>
                  </a:cubicBezTo>
                  <a:close/>
                  <a:moveTo>
                    <a:pt x="459" y="252"/>
                  </a:moveTo>
                  <a:cubicBezTo>
                    <a:pt x="462" y="252"/>
                    <a:pt x="466" y="258"/>
                    <a:pt x="468" y="256"/>
                  </a:cubicBezTo>
                  <a:cubicBezTo>
                    <a:pt x="467" y="254"/>
                    <a:pt x="462" y="251"/>
                    <a:pt x="459" y="249"/>
                  </a:cubicBezTo>
                  <a:cubicBezTo>
                    <a:pt x="459" y="250"/>
                    <a:pt x="459" y="251"/>
                    <a:pt x="459" y="252"/>
                  </a:cubicBezTo>
                  <a:close/>
                  <a:moveTo>
                    <a:pt x="256" y="252"/>
                  </a:moveTo>
                  <a:cubicBezTo>
                    <a:pt x="258" y="252"/>
                    <a:pt x="259" y="252"/>
                    <a:pt x="259" y="251"/>
                  </a:cubicBezTo>
                  <a:cubicBezTo>
                    <a:pt x="257" y="251"/>
                    <a:pt x="257" y="249"/>
                    <a:pt x="255" y="249"/>
                  </a:cubicBezTo>
                  <a:cubicBezTo>
                    <a:pt x="255" y="251"/>
                    <a:pt x="257" y="251"/>
                    <a:pt x="256" y="252"/>
                  </a:cubicBezTo>
                  <a:close/>
                  <a:moveTo>
                    <a:pt x="448" y="260"/>
                  </a:moveTo>
                  <a:cubicBezTo>
                    <a:pt x="450" y="257"/>
                    <a:pt x="451" y="254"/>
                    <a:pt x="452" y="251"/>
                  </a:cubicBezTo>
                  <a:cubicBezTo>
                    <a:pt x="445" y="246"/>
                    <a:pt x="442" y="258"/>
                    <a:pt x="448" y="260"/>
                  </a:cubicBezTo>
                  <a:close/>
                  <a:moveTo>
                    <a:pt x="414" y="254"/>
                  </a:moveTo>
                  <a:cubicBezTo>
                    <a:pt x="416" y="256"/>
                    <a:pt x="419" y="257"/>
                    <a:pt x="421" y="254"/>
                  </a:cubicBezTo>
                  <a:cubicBezTo>
                    <a:pt x="420" y="250"/>
                    <a:pt x="415" y="249"/>
                    <a:pt x="414" y="254"/>
                  </a:cubicBezTo>
                  <a:close/>
                  <a:moveTo>
                    <a:pt x="501" y="255"/>
                  </a:moveTo>
                  <a:cubicBezTo>
                    <a:pt x="499" y="253"/>
                    <a:pt x="499" y="250"/>
                    <a:pt x="495" y="250"/>
                  </a:cubicBezTo>
                  <a:cubicBezTo>
                    <a:pt x="496" y="253"/>
                    <a:pt x="498" y="254"/>
                    <a:pt x="501" y="255"/>
                  </a:cubicBezTo>
                  <a:close/>
                  <a:moveTo>
                    <a:pt x="509" y="260"/>
                  </a:moveTo>
                  <a:cubicBezTo>
                    <a:pt x="509" y="257"/>
                    <a:pt x="509" y="256"/>
                    <a:pt x="512" y="255"/>
                  </a:cubicBezTo>
                  <a:cubicBezTo>
                    <a:pt x="510" y="254"/>
                    <a:pt x="512" y="250"/>
                    <a:pt x="509" y="250"/>
                  </a:cubicBezTo>
                  <a:cubicBezTo>
                    <a:pt x="509" y="253"/>
                    <a:pt x="505" y="258"/>
                    <a:pt x="509" y="260"/>
                  </a:cubicBezTo>
                  <a:close/>
                  <a:moveTo>
                    <a:pt x="580" y="293"/>
                  </a:moveTo>
                  <a:cubicBezTo>
                    <a:pt x="581" y="286"/>
                    <a:pt x="583" y="278"/>
                    <a:pt x="586" y="272"/>
                  </a:cubicBezTo>
                  <a:cubicBezTo>
                    <a:pt x="587" y="265"/>
                    <a:pt x="592" y="256"/>
                    <a:pt x="591" y="250"/>
                  </a:cubicBezTo>
                  <a:cubicBezTo>
                    <a:pt x="586" y="264"/>
                    <a:pt x="579" y="280"/>
                    <a:pt x="580" y="293"/>
                  </a:cubicBezTo>
                  <a:close/>
                  <a:moveTo>
                    <a:pt x="74" y="269"/>
                  </a:moveTo>
                  <a:cubicBezTo>
                    <a:pt x="74" y="267"/>
                    <a:pt x="77" y="268"/>
                    <a:pt x="78" y="267"/>
                  </a:cubicBezTo>
                  <a:cubicBezTo>
                    <a:pt x="74" y="261"/>
                    <a:pt x="67" y="254"/>
                    <a:pt x="60" y="252"/>
                  </a:cubicBezTo>
                  <a:cubicBezTo>
                    <a:pt x="61" y="261"/>
                    <a:pt x="67" y="266"/>
                    <a:pt x="74" y="269"/>
                  </a:cubicBezTo>
                  <a:close/>
                  <a:moveTo>
                    <a:pt x="127" y="254"/>
                  </a:moveTo>
                  <a:cubicBezTo>
                    <a:pt x="128" y="254"/>
                    <a:pt x="127" y="252"/>
                    <a:pt x="128" y="251"/>
                  </a:cubicBezTo>
                  <a:cubicBezTo>
                    <a:pt x="127" y="251"/>
                    <a:pt x="126" y="251"/>
                    <a:pt x="126" y="251"/>
                  </a:cubicBezTo>
                  <a:cubicBezTo>
                    <a:pt x="126" y="252"/>
                    <a:pt x="125" y="255"/>
                    <a:pt x="127" y="254"/>
                  </a:cubicBezTo>
                  <a:close/>
                  <a:moveTo>
                    <a:pt x="190" y="254"/>
                  </a:moveTo>
                  <a:cubicBezTo>
                    <a:pt x="196" y="255"/>
                    <a:pt x="199" y="260"/>
                    <a:pt x="205" y="261"/>
                  </a:cubicBezTo>
                  <a:cubicBezTo>
                    <a:pt x="205" y="260"/>
                    <a:pt x="207" y="260"/>
                    <a:pt x="207" y="258"/>
                  </a:cubicBezTo>
                  <a:cubicBezTo>
                    <a:pt x="202" y="257"/>
                    <a:pt x="195" y="247"/>
                    <a:pt x="190" y="254"/>
                  </a:cubicBezTo>
                  <a:close/>
                  <a:moveTo>
                    <a:pt x="485" y="263"/>
                  </a:moveTo>
                  <a:cubicBezTo>
                    <a:pt x="486" y="260"/>
                    <a:pt x="488" y="257"/>
                    <a:pt x="489" y="253"/>
                  </a:cubicBezTo>
                  <a:cubicBezTo>
                    <a:pt x="487" y="253"/>
                    <a:pt x="488" y="251"/>
                    <a:pt x="485" y="251"/>
                  </a:cubicBezTo>
                  <a:cubicBezTo>
                    <a:pt x="485" y="255"/>
                    <a:pt x="480" y="260"/>
                    <a:pt x="485" y="263"/>
                  </a:cubicBezTo>
                  <a:close/>
                  <a:moveTo>
                    <a:pt x="39" y="255"/>
                  </a:moveTo>
                  <a:cubicBezTo>
                    <a:pt x="41" y="257"/>
                    <a:pt x="40" y="262"/>
                    <a:pt x="42" y="263"/>
                  </a:cubicBezTo>
                  <a:cubicBezTo>
                    <a:pt x="41" y="259"/>
                    <a:pt x="45" y="254"/>
                    <a:pt x="41" y="252"/>
                  </a:cubicBezTo>
                  <a:cubicBezTo>
                    <a:pt x="41" y="254"/>
                    <a:pt x="40" y="254"/>
                    <a:pt x="39" y="255"/>
                  </a:cubicBezTo>
                  <a:close/>
                  <a:moveTo>
                    <a:pt x="121" y="259"/>
                  </a:moveTo>
                  <a:cubicBezTo>
                    <a:pt x="121" y="257"/>
                    <a:pt x="120" y="257"/>
                    <a:pt x="120" y="255"/>
                  </a:cubicBezTo>
                  <a:cubicBezTo>
                    <a:pt x="116" y="256"/>
                    <a:pt x="115" y="250"/>
                    <a:pt x="111" y="252"/>
                  </a:cubicBezTo>
                  <a:cubicBezTo>
                    <a:pt x="114" y="255"/>
                    <a:pt x="117" y="257"/>
                    <a:pt x="121" y="259"/>
                  </a:cubicBezTo>
                  <a:close/>
                  <a:moveTo>
                    <a:pt x="299" y="259"/>
                  </a:moveTo>
                  <a:cubicBezTo>
                    <a:pt x="301" y="259"/>
                    <a:pt x="301" y="258"/>
                    <a:pt x="303" y="258"/>
                  </a:cubicBezTo>
                  <a:cubicBezTo>
                    <a:pt x="302" y="256"/>
                    <a:pt x="302" y="256"/>
                    <a:pt x="303" y="254"/>
                  </a:cubicBezTo>
                  <a:cubicBezTo>
                    <a:pt x="299" y="254"/>
                    <a:pt x="300" y="251"/>
                    <a:pt x="296" y="252"/>
                  </a:cubicBezTo>
                  <a:cubicBezTo>
                    <a:pt x="294" y="256"/>
                    <a:pt x="298" y="256"/>
                    <a:pt x="299" y="259"/>
                  </a:cubicBezTo>
                  <a:close/>
                  <a:moveTo>
                    <a:pt x="362" y="252"/>
                  </a:moveTo>
                  <a:cubicBezTo>
                    <a:pt x="362" y="255"/>
                    <a:pt x="363" y="253"/>
                    <a:pt x="365" y="254"/>
                  </a:cubicBezTo>
                  <a:cubicBezTo>
                    <a:pt x="366" y="252"/>
                    <a:pt x="363" y="251"/>
                    <a:pt x="362" y="252"/>
                  </a:cubicBezTo>
                  <a:close/>
                  <a:moveTo>
                    <a:pt x="566" y="255"/>
                  </a:moveTo>
                  <a:cubicBezTo>
                    <a:pt x="566" y="253"/>
                    <a:pt x="564" y="252"/>
                    <a:pt x="562" y="252"/>
                  </a:cubicBezTo>
                  <a:cubicBezTo>
                    <a:pt x="562" y="254"/>
                    <a:pt x="564" y="256"/>
                    <a:pt x="566" y="255"/>
                  </a:cubicBezTo>
                  <a:close/>
                  <a:moveTo>
                    <a:pt x="248" y="256"/>
                  </a:moveTo>
                  <a:cubicBezTo>
                    <a:pt x="250" y="258"/>
                    <a:pt x="253" y="258"/>
                    <a:pt x="255" y="256"/>
                  </a:cubicBezTo>
                  <a:cubicBezTo>
                    <a:pt x="254" y="254"/>
                    <a:pt x="253" y="253"/>
                    <a:pt x="251" y="252"/>
                  </a:cubicBezTo>
                  <a:cubicBezTo>
                    <a:pt x="250" y="254"/>
                    <a:pt x="249" y="254"/>
                    <a:pt x="248" y="256"/>
                  </a:cubicBezTo>
                  <a:close/>
                  <a:moveTo>
                    <a:pt x="550" y="257"/>
                  </a:moveTo>
                  <a:cubicBezTo>
                    <a:pt x="552" y="258"/>
                    <a:pt x="552" y="260"/>
                    <a:pt x="554" y="260"/>
                  </a:cubicBezTo>
                  <a:cubicBezTo>
                    <a:pt x="554" y="258"/>
                    <a:pt x="554" y="256"/>
                    <a:pt x="555" y="254"/>
                  </a:cubicBezTo>
                  <a:cubicBezTo>
                    <a:pt x="553" y="254"/>
                    <a:pt x="554" y="252"/>
                    <a:pt x="552" y="252"/>
                  </a:cubicBezTo>
                  <a:cubicBezTo>
                    <a:pt x="551" y="254"/>
                    <a:pt x="550" y="255"/>
                    <a:pt x="550" y="257"/>
                  </a:cubicBezTo>
                  <a:close/>
                  <a:moveTo>
                    <a:pt x="169" y="253"/>
                  </a:moveTo>
                  <a:cubicBezTo>
                    <a:pt x="168" y="255"/>
                    <a:pt x="166" y="256"/>
                    <a:pt x="163" y="257"/>
                  </a:cubicBezTo>
                  <a:cubicBezTo>
                    <a:pt x="163" y="255"/>
                    <a:pt x="162" y="254"/>
                    <a:pt x="160" y="254"/>
                  </a:cubicBezTo>
                  <a:cubicBezTo>
                    <a:pt x="163" y="262"/>
                    <a:pt x="173" y="266"/>
                    <a:pt x="179" y="258"/>
                  </a:cubicBezTo>
                  <a:cubicBezTo>
                    <a:pt x="174" y="257"/>
                    <a:pt x="173" y="254"/>
                    <a:pt x="169" y="253"/>
                  </a:cubicBezTo>
                  <a:close/>
                  <a:moveTo>
                    <a:pt x="375" y="255"/>
                  </a:moveTo>
                  <a:cubicBezTo>
                    <a:pt x="382" y="257"/>
                    <a:pt x="388" y="267"/>
                    <a:pt x="395" y="265"/>
                  </a:cubicBezTo>
                  <a:cubicBezTo>
                    <a:pt x="390" y="259"/>
                    <a:pt x="383" y="256"/>
                    <a:pt x="376" y="253"/>
                  </a:cubicBezTo>
                  <a:cubicBezTo>
                    <a:pt x="376" y="254"/>
                    <a:pt x="374" y="254"/>
                    <a:pt x="375" y="255"/>
                  </a:cubicBezTo>
                  <a:close/>
                  <a:moveTo>
                    <a:pt x="261" y="256"/>
                  </a:moveTo>
                  <a:cubicBezTo>
                    <a:pt x="265" y="260"/>
                    <a:pt x="267" y="264"/>
                    <a:pt x="272" y="267"/>
                  </a:cubicBezTo>
                  <a:cubicBezTo>
                    <a:pt x="274" y="262"/>
                    <a:pt x="266" y="257"/>
                    <a:pt x="262" y="254"/>
                  </a:cubicBezTo>
                  <a:cubicBezTo>
                    <a:pt x="262" y="255"/>
                    <a:pt x="261" y="255"/>
                    <a:pt x="261" y="256"/>
                  </a:cubicBezTo>
                  <a:close/>
                  <a:moveTo>
                    <a:pt x="355" y="256"/>
                  </a:moveTo>
                  <a:cubicBezTo>
                    <a:pt x="355" y="255"/>
                    <a:pt x="356" y="255"/>
                    <a:pt x="356" y="254"/>
                  </a:cubicBezTo>
                  <a:cubicBezTo>
                    <a:pt x="356" y="254"/>
                    <a:pt x="353" y="253"/>
                    <a:pt x="353" y="254"/>
                  </a:cubicBezTo>
                  <a:cubicBezTo>
                    <a:pt x="354" y="254"/>
                    <a:pt x="353" y="256"/>
                    <a:pt x="355" y="256"/>
                  </a:cubicBezTo>
                  <a:close/>
                  <a:moveTo>
                    <a:pt x="631" y="266"/>
                  </a:moveTo>
                  <a:cubicBezTo>
                    <a:pt x="633" y="261"/>
                    <a:pt x="634" y="257"/>
                    <a:pt x="632" y="254"/>
                  </a:cubicBezTo>
                  <a:cubicBezTo>
                    <a:pt x="632" y="258"/>
                    <a:pt x="629" y="262"/>
                    <a:pt x="631" y="266"/>
                  </a:cubicBezTo>
                  <a:close/>
                  <a:moveTo>
                    <a:pt x="236" y="259"/>
                  </a:moveTo>
                  <a:cubicBezTo>
                    <a:pt x="239" y="259"/>
                    <a:pt x="241" y="258"/>
                    <a:pt x="242" y="255"/>
                  </a:cubicBezTo>
                  <a:cubicBezTo>
                    <a:pt x="239" y="253"/>
                    <a:pt x="236" y="256"/>
                    <a:pt x="236" y="259"/>
                  </a:cubicBezTo>
                  <a:close/>
                  <a:moveTo>
                    <a:pt x="406" y="257"/>
                  </a:moveTo>
                  <a:cubicBezTo>
                    <a:pt x="407" y="256"/>
                    <a:pt x="409" y="255"/>
                    <a:pt x="406" y="254"/>
                  </a:cubicBezTo>
                  <a:cubicBezTo>
                    <a:pt x="406" y="255"/>
                    <a:pt x="405" y="257"/>
                    <a:pt x="406" y="257"/>
                  </a:cubicBezTo>
                  <a:close/>
                  <a:moveTo>
                    <a:pt x="200" y="266"/>
                  </a:moveTo>
                  <a:cubicBezTo>
                    <a:pt x="200" y="265"/>
                    <a:pt x="202" y="265"/>
                    <a:pt x="203" y="264"/>
                  </a:cubicBezTo>
                  <a:cubicBezTo>
                    <a:pt x="200" y="259"/>
                    <a:pt x="192" y="259"/>
                    <a:pt x="188" y="255"/>
                  </a:cubicBezTo>
                  <a:cubicBezTo>
                    <a:pt x="192" y="259"/>
                    <a:pt x="196" y="262"/>
                    <a:pt x="200" y="266"/>
                  </a:cubicBezTo>
                  <a:close/>
                  <a:moveTo>
                    <a:pt x="285" y="263"/>
                  </a:moveTo>
                  <a:cubicBezTo>
                    <a:pt x="286" y="261"/>
                    <a:pt x="288" y="260"/>
                    <a:pt x="289" y="258"/>
                  </a:cubicBezTo>
                  <a:cubicBezTo>
                    <a:pt x="286" y="258"/>
                    <a:pt x="285" y="256"/>
                    <a:pt x="284" y="255"/>
                  </a:cubicBezTo>
                  <a:cubicBezTo>
                    <a:pt x="281" y="257"/>
                    <a:pt x="280" y="262"/>
                    <a:pt x="285" y="263"/>
                  </a:cubicBezTo>
                  <a:close/>
                  <a:moveTo>
                    <a:pt x="399" y="258"/>
                  </a:moveTo>
                  <a:cubicBezTo>
                    <a:pt x="400" y="256"/>
                    <a:pt x="395" y="254"/>
                    <a:pt x="393" y="255"/>
                  </a:cubicBezTo>
                  <a:cubicBezTo>
                    <a:pt x="395" y="256"/>
                    <a:pt x="396" y="258"/>
                    <a:pt x="399" y="258"/>
                  </a:cubicBezTo>
                  <a:close/>
                  <a:moveTo>
                    <a:pt x="110" y="258"/>
                  </a:moveTo>
                  <a:cubicBezTo>
                    <a:pt x="108" y="258"/>
                    <a:pt x="107" y="254"/>
                    <a:pt x="106" y="256"/>
                  </a:cubicBezTo>
                  <a:cubicBezTo>
                    <a:pt x="107" y="256"/>
                    <a:pt x="109" y="259"/>
                    <a:pt x="110" y="258"/>
                  </a:cubicBezTo>
                  <a:close/>
                  <a:moveTo>
                    <a:pt x="455" y="264"/>
                  </a:moveTo>
                  <a:cubicBezTo>
                    <a:pt x="457" y="266"/>
                    <a:pt x="460" y="271"/>
                    <a:pt x="463" y="269"/>
                  </a:cubicBezTo>
                  <a:cubicBezTo>
                    <a:pt x="462" y="267"/>
                    <a:pt x="466" y="264"/>
                    <a:pt x="466" y="259"/>
                  </a:cubicBezTo>
                  <a:cubicBezTo>
                    <a:pt x="461" y="260"/>
                    <a:pt x="461" y="256"/>
                    <a:pt x="457" y="255"/>
                  </a:cubicBezTo>
                  <a:cubicBezTo>
                    <a:pt x="457" y="258"/>
                    <a:pt x="455" y="260"/>
                    <a:pt x="455" y="264"/>
                  </a:cubicBezTo>
                  <a:close/>
                  <a:moveTo>
                    <a:pt x="516" y="268"/>
                  </a:moveTo>
                  <a:cubicBezTo>
                    <a:pt x="518" y="267"/>
                    <a:pt x="518" y="269"/>
                    <a:pt x="519" y="269"/>
                  </a:cubicBezTo>
                  <a:cubicBezTo>
                    <a:pt x="520" y="266"/>
                    <a:pt x="522" y="263"/>
                    <a:pt x="523" y="260"/>
                  </a:cubicBezTo>
                  <a:cubicBezTo>
                    <a:pt x="521" y="259"/>
                    <a:pt x="519" y="256"/>
                    <a:pt x="516" y="255"/>
                  </a:cubicBezTo>
                  <a:cubicBezTo>
                    <a:pt x="517" y="261"/>
                    <a:pt x="517" y="263"/>
                    <a:pt x="516" y="268"/>
                  </a:cubicBezTo>
                  <a:close/>
                  <a:moveTo>
                    <a:pt x="528" y="258"/>
                  </a:moveTo>
                  <a:cubicBezTo>
                    <a:pt x="530" y="258"/>
                    <a:pt x="532" y="260"/>
                    <a:pt x="533" y="259"/>
                  </a:cubicBezTo>
                  <a:cubicBezTo>
                    <a:pt x="531" y="258"/>
                    <a:pt x="531" y="255"/>
                    <a:pt x="528" y="255"/>
                  </a:cubicBezTo>
                  <a:cubicBezTo>
                    <a:pt x="528" y="256"/>
                    <a:pt x="528" y="257"/>
                    <a:pt x="528" y="258"/>
                  </a:cubicBezTo>
                  <a:close/>
                  <a:moveTo>
                    <a:pt x="46" y="266"/>
                  </a:moveTo>
                  <a:cubicBezTo>
                    <a:pt x="49" y="267"/>
                    <a:pt x="51" y="270"/>
                    <a:pt x="55" y="271"/>
                  </a:cubicBezTo>
                  <a:cubicBezTo>
                    <a:pt x="52" y="266"/>
                    <a:pt x="54" y="256"/>
                    <a:pt x="46" y="256"/>
                  </a:cubicBezTo>
                  <a:cubicBezTo>
                    <a:pt x="46" y="261"/>
                    <a:pt x="46" y="261"/>
                    <a:pt x="46" y="266"/>
                  </a:cubicBezTo>
                  <a:close/>
                  <a:moveTo>
                    <a:pt x="330" y="257"/>
                  </a:moveTo>
                  <a:cubicBezTo>
                    <a:pt x="333" y="262"/>
                    <a:pt x="339" y="265"/>
                    <a:pt x="344" y="268"/>
                  </a:cubicBezTo>
                  <a:cubicBezTo>
                    <a:pt x="344" y="266"/>
                    <a:pt x="346" y="267"/>
                    <a:pt x="346" y="265"/>
                  </a:cubicBezTo>
                  <a:cubicBezTo>
                    <a:pt x="340" y="263"/>
                    <a:pt x="335" y="257"/>
                    <a:pt x="330" y="257"/>
                  </a:cubicBezTo>
                  <a:close/>
                  <a:moveTo>
                    <a:pt x="492" y="257"/>
                  </a:moveTo>
                  <a:cubicBezTo>
                    <a:pt x="492" y="261"/>
                    <a:pt x="489" y="262"/>
                    <a:pt x="490" y="266"/>
                  </a:cubicBezTo>
                  <a:cubicBezTo>
                    <a:pt x="492" y="267"/>
                    <a:pt x="492" y="270"/>
                    <a:pt x="496" y="270"/>
                  </a:cubicBezTo>
                  <a:cubicBezTo>
                    <a:pt x="496" y="267"/>
                    <a:pt x="498" y="265"/>
                    <a:pt x="499" y="262"/>
                  </a:cubicBezTo>
                  <a:cubicBezTo>
                    <a:pt x="498" y="259"/>
                    <a:pt x="496" y="258"/>
                    <a:pt x="496" y="256"/>
                  </a:cubicBezTo>
                  <a:cubicBezTo>
                    <a:pt x="495" y="257"/>
                    <a:pt x="493" y="256"/>
                    <a:pt x="492" y="257"/>
                  </a:cubicBezTo>
                  <a:close/>
                  <a:moveTo>
                    <a:pt x="572" y="259"/>
                  </a:moveTo>
                  <a:cubicBezTo>
                    <a:pt x="572" y="257"/>
                    <a:pt x="570" y="256"/>
                    <a:pt x="569" y="256"/>
                  </a:cubicBezTo>
                  <a:cubicBezTo>
                    <a:pt x="569" y="258"/>
                    <a:pt x="570" y="259"/>
                    <a:pt x="572" y="259"/>
                  </a:cubicBezTo>
                  <a:close/>
                  <a:moveTo>
                    <a:pt x="537" y="258"/>
                  </a:moveTo>
                  <a:cubicBezTo>
                    <a:pt x="538" y="260"/>
                    <a:pt x="540" y="262"/>
                    <a:pt x="543" y="263"/>
                  </a:cubicBezTo>
                  <a:cubicBezTo>
                    <a:pt x="542" y="260"/>
                    <a:pt x="539" y="260"/>
                    <a:pt x="540" y="257"/>
                  </a:cubicBezTo>
                  <a:cubicBezTo>
                    <a:pt x="539" y="257"/>
                    <a:pt x="538" y="257"/>
                    <a:pt x="538" y="257"/>
                  </a:cubicBezTo>
                  <a:cubicBezTo>
                    <a:pt x="538" y="257"/>
                    <a:pt x="538" y="258"/>
                    <a:pt x="537" y="258"/>
                  </a:cubicBezTo>
                  <a:close/>
                  <a:moveTo>
                    <a:pt x="239" y="263"/>
                  </a:moveTo>
                  <a:cubicBezTo>
                    <a:pt x="242" y="264"/>
                    <a:pt x="242" y="267"/>
                    <a:pt x="245" y="266"/>
                  </a:cubicBezTo>
                  <a:cubicBezTo>
                    <a:pt x="246" y="264"/>
                    <a:pt x="247" y="262"/>
                    <a:pt x="250" y="261"/>
                  </a:cubicBezTo>
                  <a:cubicBezTo>
                    <a:pt x="247" y="255"/>
                    <a:pt x="242" y="259"/>
                    <a:pt x="239" y="263"/>
                  </a:cubicBezTo>
                  <a:close/>
                  <a:moveTo>
                    <a:pt x="409" y="260"/>
                  </a:moveTo>
                  <a:cubicBezTo>
                    <a:pt x="412" y="259"/>
                    <a:pt x="413" y="264"/>
                    <a:pt x="416" y="263"/>
                  </a:cubicBezTo>
                  <a:cubicBezTo>
                    <a:pt x="415" y="260"/>
                    <a:pt x="413" y="258"/>
                    <a:pt x="410" y="257"/>
                  </a:cubicBezTo>
                  <a:cubicBezTo>
                    <a:pt x="410" y="258"/>
                    <a:pt x="408" y="258"/>
                    <a:pt x="409" y="260"/>
                  </a:cubicBezTo>
                  <a:close/>
                  <a:moveTo>
                    <a:pt x="138" y="261"/>
                  </a:moveTo>
                  <a:cubicBezTo>
                    <a:pt x="139" y="259"/>
                    <a:pt x="137" y="258"/>
                    <a:pt x="135" y="258"/>
                  </a:cubicBezTo>
                  <a:cubicBezTo>
                    <a:pt x="135" y="260"/>
                    <a:pt x="136" y="261"/>
                    <a:pt x="138" y="261"/>
                  </a:cubicBezTo>
                  <a:close/>
                  <a:moveTo>
                    <a:pt x="312" y="262"/>
                  </a:moveTo>
                  <a:cubicBezTo>
                    <a:pt x="313" y="262"/>
                    <a:pt x="315" y="259"/>
                    <a:pt x="314" y="258"/>
                  </a:cubicBezTo>
                  <a:cubicBezTo>
                    <a:pt x="314" y="259"/>
                    <a:pt x="312" y="260"/>
                    <a:pt x="312" y="262"/>
                  </a:cubicBezTo>
                  <a:close/>
                  <a:moveTo>
                    <a:pt x="316" y="267"/>
                  </a:moveTo>
                  <a:cubicBezTo>
                    <a:pt x="320" y="266"/>
                    <a:pt x="320" y="262"/>
                    <a:pt x="323" y="260"/>
                  </a:cubicBezTo>
                  <a:cubicBezTo>
                    <a:pt x="322" y="260"/>
                    <a:pt x="322" y="258"/>
                    <a:pt x="320" y="258"/>
                  </a:cubicBezTo>
                  <a:cubicBezTo>
                    <a:pt x="319" y="261"/>
                    <a:pt x="315" y="263"/>
                    <a:pt x="316" y="267"/>
                  </a:cubicBezTo>
                  <a:close/>
                  <a:moveTo>
                    <a:pt x="369" y="259"/>
                  </a:moveTo>
                  <a:cubicBezTo>
                    <a:pt x="371" y="259"/>
                    <a:pt x="371" y="261"/>
                    <a:pt x="372" y="260"/>
                  </a:cubicBezTo>
                  <a:cubicBezTo>
                    <a:pt x="373" y="259"/>
                    <a:pt x="371" y="258"/>
                    <a:pt x="371" y="258"/>
                  </a:cubicBezTo>
                  <a:cubicBezTo>
                    <a:pt x="371" y="259"/>
                    <a:pt x="370" y="258"/>
                    <a:pt x="369" y="259"/>
                  </a:cubicBezTo>
                  <a:close/>
                  <a:moveTo>
                    <a:pt x="558" y="263"/>
                  </a:moveTo>
                  <a:cubicBezTo>
                    <a:pt x="559" y="263"/>
                    <a:pt x="560" y="265"/>
                    <a:pt x="562" y="265"/>
                  </a:cubicBezTo>
                  <a:cubicBezTo>
                    <a:pt x="564" y="262"/>
                    <a:pt x="562" y="259"/>
                    <a:pt x="560" y="258"/>
                  </a:cubicBezTo>
                  <a:cubicBezTo>
                    <a:pt x="559" y="260"/>
                    <a:pt x="558" y="261"/>
                    <a:pt x="558" y="263"/>
                  </a:cubicBezTo>
                  <a:close/>
                  <a:moveTo>
                    <a:pt x="256" y="261"/>
                  </a:moveTo>
                  <a:cubicBezTo>
                    <a:pt x="258" y="261"/>
                    <a:pt x="259" y="263"/>
                    <a:pt x="261" y="263"/>
                  </a:cubicBezTo>
                  <a:cubicBezTo>
                    <a:pt x="261" y="261"/>
                    <a:pt x="259" y="259"/>
                    <a:pt x="257" y="258"/>
                  </a:cubicBezTo>
                  <a:cubicBezTo>
                    <a:pt x="257" y="260"/>
                    <a:pt x="255" y="259"/>
                    <a:pt x="256" y="261"/>
                  </a:cubicBezTo>
                  <a:close/>
                  <a:moveTo>
                    <a:pt x="165" y="266"/>
                  </a:moveTo>
                  <a:cubicBezTo>
                    <a:pt x="162" y="264"/>
                    <a:pt x="160" y="260"/>
                    <a:pt x="155" y="259"/>
                  </a:cubicBezTo>
                  <a:cubicBezTo>
                    <a:pt x="157" y="262"/>
                    <a:pt x="162" y="266"/>
                    <a:pt x="165" y="266"/>
                  </a:cubicBezTo>
                  <a:close/>
                  <a:moveTo>
                    <a:pt x="303" y="260"/>
                  </a:moveTo>
                  <a:cubicBezTo>
                    <a:pt x="303" y="264"/>
                    <a:pt x="306" y="261"/>
                    <a:pt x="306" y="259"/>
                  </a:cubicBezTo>
                  <a:cubicBezTo>
                    <a:pt x="304" y="259"/>
                    <a:pt x="305" y="261"/>
                    <a:pt x="303" y="260"/>
                  </a:cubicBezTo>
                  <a:close/>
                  <a:moveTo>
                    <a:pt x="288" y="265"/>
                  </a:moveTo>
                  <a:cubicBezTo>
                    <a:pt x="289" y="265"/>
                    <a:pt x="289" y="266"/>
                    <a:pt x="290" y="266"/>
                  </a:cubicBezTo>
                  <a:cubicBezTo>
                    <a:pt x="293" y="267"/>
                    <a:pt x="292" y="264"/>
                    <a:pt x="295" y="264"/>
                  </a:cubicBezTo>
                  <a:cubicBezTo>
                    <a:pt x="294" y="257"/>
                    <a:pt x="288" y="260"/>
                    <a:pt x="288" y="265"/>
                  </a:cubicBezTo>
                  <a:close/>
                  <a:moveTo>
                    <a:pt x="476" y="263"/>
                  </a:moveTo>
                  <a:cubicBezTo>
                    <a:pt x="477" y="261"/>
                    <a:pt x="475" y="260"/>
                    <a:pt x="473" y="260"/>
                  </a:cubicBezTo>
                  <a:cubicBezTo>
                    <a:pt x="473" y="262"/>
                    <a:pt x="474" y="263"/>
                    <a:pt x="476" y="263"/>
                  </a:cubicBezTo>
                  <a:close/>
                  <a:moveTo>
                    <a:pt x="592" y="310"/>
                  </a:moveTo>
                  <a:cubicBezTo>
                    <a:pt x="597" y="309"/>
                    <a:pt x="594" y="300"/>
                    <a:pt x="599" y="296"/>
                  </a:cubicBezTo>
                  <a:cubicBezTo>
                    <a:pt x="598" y="292"/>
                    <a:pt x="600" y="291"/>
                    <a:pt x="601" y="288"/>
                  </a:cubicBezTo>
                  <a:cubicBezTo>
                    <a:pt x="601" y="277"/>
                    <a:pt x="610" y="271"/>
                    <a:pt x="608" y="260"/>
                  </a:cubicBezTo>
                  <a:cubicBezTo>
                    <a:pt x="601" y="274"/>
                    <a:pt x="596" y="295"/>
                    <a:pt x="592" y="310"/>
                  </a:cubicBezTo>
                  <a:close/>
                  <a:moveTo>
                    <a:pt x="223" y="262"/>
                  </a:moveTo>
                  <a:cubicBezTo>
                    <a:pt x="223" y="263"/>
                    <a:pt x="224" y="264"/>
                    <a:pt x="226" y="265"/>
                  </a:cubicBezTo>
                  <a:cubicBezTo>
                    <a:pt x="226" y="264"/>
                    <a:pt x="227" y="264"/>
                    <a:pt x="227" y="263"/>
                  </a:cubicBezTo>
                  <a:cubicBezTo>
                    <a:pt x="227" y="261"/>
                    <a:pt x="225" y="260"/>
                    <a:pt x="223" y="262"/>
                  </a:cubicBezTo>
                  <a:close/>
                  <a:moveTo>
                    <a:pt x="389" y="271"/>
                  </a:moveTo>
                  <a:cubicBezTo>
                    <a:pt x="390" y="271"/>
                    <a:pt x="390" y="270"/>
                    <a:pt x="391" y="270"/>
                  </a:cubicBezTo>
                  <a:cubicBezTo>
                    <a:pt x="388" y="265"/>
                    <a:pt x="381" y="262"/>
                    <a:pt x="377" y="261"/>
                  </a:cubicBezTo>
                  <a:cubicBezTo>
                    <a:pt x="380" y="266"/>
                    <a:pt x="385" y="269"/>
                    <a:pt x="389" y="271"/>
                  </a:cubicBezTo>
                  <a:close/>
                  <a:moveTo>
                    <a:pt x="448" y="263"/>
                  </a:moveTo>
                  <a:cubicBezTo>
                    <a:pt x="448" y="261"/>
                    <a:pt x="444" y="260"/>
                    <a:pt x="444" y="261"/>
                  </a:cubicBezTo>
                  <a:cubicBezTo>
                    <a:pt x="446" y="261"/>
                    <a:pt x="446" y="263"/>
                    <a:pt x="448" y="263"/>
                  </a:cubicBezTo>
                  <a:close/>
                  <a:moveTo>
                    <a:pt x="175" y="266"/>
                  </a:moveTo>
                  <a:cubicBezTo>
                    <a:pt x="181" y="268"/>
                    <a:pt x="191" y="280"/>
                    <a:pt x="195" y="270"/>
                  </a:cubicBezTo>
                  <a:cubicBezTo>
                    <a:pt x="189" y="266"/>
                    <a:pt x="182" y="256"/>
                    <a:pt x="175" y="266"/>
                  </a:cubicBezTo>
                  <a:close/>
                  <a:moveTo>
                    <a:pt x="319" y="271"/>
                  </a:moveTo>
                  <a:cubicBezTo>
                    <a:pt x="324" y="272"/>
                    <a:pt x="326" y="275"/>
                    <a:pt x="330" y="277"/>
                  </a:cubicBezTo>
                  <a:cubicBezTo>
                    <a:pt x="333" y="275"/>
                    <a:pt x="337" y="274"/>
                    <a:pt x="338" y="270"/>
                  </a:cubicBezTo>
                  <a:cubicBezTo>
                    <a:pt x="333" y="269"/>
                    <a:pt x="332" y="262"/>
                    <a:pt x="326" y="261"/>
                  </a:cubicBezTo>
                  <a:cubicBezTo>
                    <a:pt x="324" y="265"/>
                    <a:pt x="320" y="266"/>
                    <a:pt x="319" y="271"/>
                  </a:cubicBezTo>
                  <a:close/>
                  <a:moveTo>
                    <a:pt x="209" y="263"/>
                  </a:moveTo>
                  <a:cubicBezTo>
                    <a:pt x="211" y="264"/>
                    <a:pt x="212" y="266"/>
                    <a:pt x="214" y="266"/>
                  </a:cubicBezTo>
                  <a:cubicBezTo>
                    <a:pt x="214" y="264"/>
                    <a:pt x="216" y="265"/>
                    <a:pt x="216" y="263"/>
                  </a:cubicBezTo>
                  <a:cubicBezTo>
                    <a:pt x="214" y="262"/>
                    <a:pt x="211" y="261"/>
                    <a:pt x="209" y="263"/>
                  </a:cubicBezTo>
                  <a:close/>
                  <a:moveTo>
                    <a:pt x="361" y="267"/>
                  </a:moveTo>
                  <a:cubicBezTo>
                    <a:pt x="367" y="273"/>
                    <a:pt x="373" y="279"/>
                    <a:pt x="382" y="282"/>
                  </a:cubicBezTo>
                  <a:cubicBezTo>
                    <a:pt x="384" y="280"/>
                    <a:pt x="385" y="278"/>
                    <a:pt x="386" y="275"/>
                  </a:cubicBezTo>
                  <a:cubicBezTo>
                    <a:pt x="384" y="274"/>
                    <a:pt x="381" y="272"/>
                    <a:pt x="379" y="270"/>
                  </a:cubicBezTo>
                  <a:cubicBezTo>
                    <a:pt x="377" y="271"/>
                    <a:pt x="372" y="275"/>
                    <a:pt x="369" y="272"/>
                  </a:cubicBezTo>
                  <a:cubicBezTo>
                    <a:pt x="371" y="271"/>
                    <a:pt x="374" y="271"/>
                    <a:pt x="375" y="268"/>
                  </a:cubicBezTo>
                  <a:cubicBezTo>
                    <a:pt x="370" y="264"/>
                    <a:pt x="364" y="259"/>
                    <a:pt x="361" y="267"/>
                  </a:cubicBezTo>
                  <a:close/>
                  <a:moveTo>
                    <a:pt x="551" y="270"/>
                  </a:moveTo>
                  <a:cubicBezTo>
                    <a:pt x="552" y="267"/>
                    <a:pt x="552" y="265"/>
                    <a:pt x="552" y="263"/>
                  </a:cubicBezTo>
                  <a:cubicBezTo>
                    <a:pt x="551" y="265"/>
                    <a:pt x="550" y="262"/>
                    <a:pt x="550" y="262"/>
                  </a:cubicBezTo>
                  <a:cubicBezTo>
                    <a:pt x="549" y="262"/>
                    <a:pt x="549" y="262"/>
                    <a:pt x="548" y="262"/>
                  </a:cubicBezTo>
                  <a:cubicBezTo>
                    <a:pt x="549" y="264"/>
                    <a:pt x="548" y="267"/>
                    <a:pt x="551" y="270"/>
                  </a:cubicBezTo>
                  <a:close/>
                  <a:moveTo>
                    <a:pt x="64" y="278"/>
                  </a:moveTo>
                  <a:cubicBezTo>
                    <a:pt x="61" y="273"/>
                    <a:pt x="62" y="265"/>
                    <a:pt x="56" y="262"/>
                  </a:cubicBezTo>
                  <a:cubicBezTo>
                    <a:pt x="57" y="269"/>
                    <a:pt x="59" y="278"/>
                    <a:pt x="64" y="278"/>
                  </a:cubicBezTo>
                  <a:close/>
                  <a:moveTo>
                    <a:pt x="120" y="265"/>
                  </a:moveTo>
                  <a:cubicBezTo>
                    <a:pt x="120" y="264"/>
                    <a:pt x="120" y="263"/>
                    <a:pt x="120" y="262"/>
                  </a:cubicBezTo>
                  <a:cubicBezTo>
                    <a:pt x="119" y="262"/>
                    <a:pt x="119" y="262"/>
                    <a:pt x="118" y="262"/>
                  </a:cubicBezTo>
                  <a:cubicBezTo>
                    <a:pt x="118" y="264"/>
                    <a:pt x="119" y="265"/>
                    <a:pt x="120" y="265"/>
                  </a:cubicBezTo>
                  <a:close/>
                  <a:moveTo>
                    <a:pt x="253" y="262"/>
                  </a:moveTo>
                  <a:cubicBezTo>
                    <a:pt x="251" y="265"/>
                    <a:pt x="248" y="266"/>
                    <a:pt x="246" y="270"/>
                  </a:cubicBezTo>
                  <a:cubicBezTo>
                    <a:pt x="252" y="275"/>
                    <a:pt x="255" y="283"/>
                    <a:pt x="263" y="285"/>
                  </a:cubicBezTo>
                  <a:cubicBezTo>
                    <a:pt x="266" y="281"/>
                    <a:pt x="267" y="276"/>
                    <a:pt x="270" y="271"/>
                  </a:cubicBezTo>
                  <a:cubicBezTo>
                    <a:pt x="265" y="268"/>
                    <a:pt x="259" y="265"/>
                    <a:pt x="253" y="262"/>
                  </a:cubicBezTo>
                  <a:close/>
                  <a:moveTo>
                    <a:pt x="522" y="272"/>
                  </a:moveTo>
                  <a:cubicBezTo>
                    <a:pt x="524" y="273"/>
                    <a:pt x="526" y="274"/>
                    <a:pt x="527" y="275"/>
                  </a:cubicBezTo>
                  <a:cubicBezTo>
                    <a:pt x="529" y="273"/>
                    <a:pt x="529" y="271"/>
                    <a:pt x="531" y="270"/>
                  </a:cubicBezTo>
                  <a:cubicBezTo>
                    <a:pt x="531" y="265"/>
                    <a:pt x="529" y="263"/>
                    <a:pt x="525" y="262"/>
                  </a:cubicBezTo>
                  <a:cubicBezTo>
                    <a:pt x="524" y="266"/>
                    <a:pt x="523" y="268"/>
                    <a:pt x="522" y="272"/>
                  </a:cubicBezTo>
                  <a:close/>
                  <a:moveTo>
                    <a:pt x="567" y="263"/>
                  </a:moveTo>
                  <a:cubicBezTo>
                    <a:pt x="567" y="264"/>
                    <a:pt x="568" y="264"/>
                    <a:pt x="568" y="265"/>
                  </a:cubicBezTo>
                  <a:cubicBezTo>
                    <a:pt x="571" y="265"/>
                    <a:pt x="571" y="261"/>
                    <a:pt x="567" y="263"/>
                  </a:cubicBezTo>
                  <a:close/>
                  <a:moveTo>
                    <a:pt x="637" y="270"/>
                  </a:moveTo>
                  <a:cubicBezTo>
                    <a:pt x="637" y="267"/>
                    <a:pt x="641" y="264"/>
                    <a:pt x="639" y="262"/>
                  </a:cubicBezTo>
                  <a:cubicBezTo>
                    <a:pt x="639" y="265"/>
                    <a:pt x="636" y="268"/>
                    <a:pt x="637" y="270"/>
                  </a:cubicBezTo>
                  <a:close/>
                  <a:moveTo>
                    <a:pt x="409" y="266"/>
                  </a:moveTo>
                  <a:cubicBezTo>
                    <a:pt x="410" y="267"/>
                    <a:pt x="411" y="266"/>
                    <a:pt x="412" y="266"/>
                  </a:cubicBezTo>
                  <a:cubicBezTo>
                    <a:pt x="412" y="264"/>
                    <a:pt x="410" y="263"/>
                    <a:pt x="408" y="263"/>
                  </a:cubicBezTo>
                  <a:cubicBezTo>
                    <a:pt x="408" y="265"/>
                    <a:pt x="409" y="265"/>
                    <a:pt x="409" y="266"/>
                  </a:cubicBezTo>
                  <a:close/>
                  <a:moveTo>
                    <a:pt x="293" y="269"/>
                  </a:moveTo>
                  <a:cubicBezTo>
                    <a:pt x="296" y="270"/>
                    <a:pt x="298" y="267"/>
                    <a:pt x="299" y="265"/>
                  </a:cubicBezTo>
                  <a:cubicBezTo>
                    <a:pt x="296" y="266"/>
                    <a:pt x="294" y="266"/>
                    <a:pt x="293" y="269"/>
                  </a:cubicBezTo>
                  <a:close/>
                  <a:moveTo>
                    <a:pt x="467" y="274"/>
                  </a:moveTo>
                  <a:cubicBezTo>
                    <a:pt x="468" y="275"/>
                    <a:pt x="468" y="276"/>
                    <a:pt x="470" y="276"/>
                  </a:cubicBezTo>
                  <a:cubicBezTo>
                    <a:pt x="473" y="274"/>
                    <a:pt x="473" y="270"/>
                    <a:pt x="475" y="267"/>
                  </a:cubicBezTo>
                  <a:cubicBezTo>
                    <a:pt x="473" y="267"/>
                    <a:pt x="473" y="264"/>
                    <a:pt x="470" y="265"/>
                  </a:cubicBezTo>
                  <a:cubicBezTo>
                    <a:pt x="470" y="268"/>
                    <a:pt x="468" y="270"/>
                    <a:pt x="467" y="274"/>
                  </a:cubicBezTo>
                  <a:close/>
                  <a:moveTo>
                    <a:pt x="203" y="269"/>
                  </a:moveTo>
                  <a:cubicBezTo>
                    <a:pt x="207" y="270"/>
                    <a:pt x="208" y="274"/>
                    <a:pt x="212" y="272"/>
                  </a:cubicBezTo>
                  <a:cubicBezTo>
                    <a:pt x="212" y="270"/>
                    <a:pt x="213" y="270"/>
                    <a:pt x="213" y="268"/>
                  </a:cubicBezTo>
                  <a:cubicBezTo>
                    <a:pt x="209" y="265"/>
                    <a:pt x="205" y="265"/>
                    <a:pt x="203" y="269"/>
                  </a:cubicBezTo>
                  <a:close/>
                  <a:moveTo>
                    <a:pt x="436" y="277"/>
                  </a:moveTo>
                  <a:cubicBezTo>
                    <a:pt x="439" y="274"/>
                    <a:pt x="443" y="273"/>
                    <a:pt x="444" y="268"/>
                  </a:cubicBezTo>
                  <a:cubicBezTo>
                    <a:pt x="442" y="267"/>
                    <a:pt x="440" y="266"/>
                    <a:pt x="438" y="265"/>
                  </a:cubicBezTo>
                  <a:cubicBezTo>
                    <a:pt x="438" y="269"/>
                    <a:pt x="433" y="274"/>
                    <a:pt x="436" y="277"/>
                  </a:cubicBezTo>
                  <a:close/>
                  <a:moveTo>
                    <a:pt x="218" y="268"/>
                  </a:moveTo>
                  <a:cubicBezTo>
                    <a:pt x="220" y="268"/>
                    <a:pt x="220" y="270"/>
                    <a:pt x="222" y="269"/>
                  </a:cubicBezTo>
                  <a:cubicBezTo>
                    <a:pt x="222" y="267"/>
                    <a:pt x="220" y="267"/>
                    <a:pt x="219" y="266"/>
                  </a:cubicBezTo>
                  <a:cubicBezTo>
                    <a:pt x="219" y="267"/>
                    <a:pt x="218" y="267"/>
                    <a:pt x="218" y="268"/>
                  </a:cubicBezTo>
                  <a:close/>
                  <a:moveTo>
                    <a:pt x="159" y="271"/>
                  </a:moveTo>
                  <a:cubicBezTo>
                    <a:pt x="156" y="270"/>
                    <a:pt x="154" y="268"/>
                    <a:pt x="152" y="266"/>
                  </a:cubicBezTo>
                  <a:cubicBezTo>
                    <a:pt x="151" y="269"/>
                    <a:pt x="157" y="272"/>
                    <a:pt x="159" y="271"/>
                  </a:cubicBezTo>
                  <a:close/>
                  <a:moveTo>
                    <a:pt x="123" y="268"/>
                  </a:moveTo>
                  <a:cubicBezTo>
                    <a:pt x="123" y="269"/>
                    <a:pt x="125" y="271"/>
                    <a:pt x="127" y="269"/>
                  </a:cubicBezTo>
                  <a:cubicBezTo>
                    <a:pt x="127" y="267"/>
                    <a:pt x="125" y="266"/>
                    <a:pt x="123" y="268"/>
                  </a:cubicBezTo>
                  <a:close/>
                  <a:moveTo>
                    <a:pt x="275" y="272"/>
                  </a:moveTo>
                  <a:cubicBezTo>
                    <a:pt x="279" y="272"/>
                    <a:pt x="278" y="268"/>
                    <a:pt x="276" y="267"/>
                  </a:cubicBezTo>
                  <a:cubicBezTo>
                    <a:pt x="276" y="270"/>
                    <a:pt x="274" y="269"/>
                    <a:pt x="275" y="272"/>
                  </a:cubicBezTo>
                  <a:close/>
                  <a:moveTo>
                    <a:pt x="461" y="273"/>
                  </a:moveTo>
                  <a:cubicBezTo>
                    <a:pt x="460" y="270"/>
                    <a:pt x="455" y="268"/>
                    <a:pt x="453" y="268"/>
                  </a:cubicBezTo>
                  <a:cubicBezTo>
                    <a:pt x="456" y="269"/>
                    <a:pt x="458" y="272"/>
                    <a:pt x="461" y="273"/>
                  </a:cubicBezTo>
                  <a:close/>
                  <a:moveTo>
                    <a:pt x="553" y="273"/>
                  </a:moveTo>
                  <a:cubicBezTo>
                    <a:pt x="555" y="274"/>
                    <a:pt x="556" y="275"/>
                    <a:pt x="557" y="277"/>
                  </a:cubicBezTo>
                  <a:cubicBezTo>
                    <a:pt x="556" y="279"/>
                    <a:pt x="553" y="279"/>
                    <a:pt x="551" y="279"/>
                  </a:cubicBezTo>
                  <a:cubicBezTo>
                    <a:pt x="547" y="290"/>
                    <a:pt x="542" y="303"/>
                    <a:pt x="538" y="315"/>
                  </a:cubicBezTo>
                  <a:cubicBezTo>
                    <a:pt x="548" y="308"/>
                    <a:pt x="553" y="297"/>
                    <a:pt x="556" y="283"/>
                  </a:cubicBezTo>
                  <a:cubicBezTo>
                    <a:pt x="557" y="282"/>
                    <a:pt x="557" y="281"/>
                    <a:pt x="559" y="281"/>
                  </a:cubicBezTo>
                  <a:cubicBezTo>
                    <a:pt x="558" y="277"/>
                    <a:pt x="560" y="273"/>
                    <a:pt x="562" y="271"/>
                  </a:cubicBezTo>
                  <a:cubicBezTo>
                    <a:pt x="560" y="270"/>
                    <a:pt x="559" y="267"/>
                    <a:pt x="556" y="267"/>
                  </a:cubicBezTo>
                  <a:cubicBezTo>
                    <a:pt x="556" y="270"/>
                    <a:pt x="554" y="271"/>
                    <a:pt x="553" y="273"/>
                  </a:cubicBezTo>
                  <a:close/>
                  <a:moveTo>
                    <a:pt x="80" y="290"/>
                  </a:moveTo>
                  <a:cubicBezTo>
                    <a:pt x="79" y="284"/>
                    <a:pt x="75" y="280"/>
                    <a:pt x="75" y="273"/>
                  </a:cubicBezTo>
                  <a:cubicBezTo>
                    <a:pt x="71" y="272"/>
                    <a:pt x="69" y="269"/>
                    <a:pt x="65" y="268"/>
                  </a:cubicBezTo>
                  <a:cubicBezTo>
                    <a:pt x="67" y="278"/>
                    <a:pt x="71" y="286"/>
                    <a:pt x="80" y="290"/>
                  </a:cubicBezTo>
                  <a:close/>
                  <a:moveTo>
                    <a:pt x="231" y="269"/>
                  </a:moveTo>
                  <a:cubicBezTo>
                    <a:pt x="233" y="270"/>
                    <a:pt x="234" y="272"/>
                    <a:pt x="236" y="272"/>
                  </a:cubicBezTo>
                  <a:cubicBezTo>
                    <a:pt x="236" y="269"/>
                    <a:pt x="232" y="266"/>
                    <a:pt x="231" y="269"/>
                  </a:cubicBezTo>
                  <a:close/>
                  <a:moveTo>
                    <a:pt x="100" y="286"/>
                  </a:moveTo>
                  <a:cubicBezTo>
                    <a:pt x="97" y="278"/>
                    <a:pt x="90" y="270"/>
                    <a:pt x="83" y="269"/>
                  </a:cubicBezTo>
                  <a:cubicBezTo>
                    <a:pt x="89" y="275"/>
                    <a:pt x="92" y="282"/>
                    <a:pt x="100" y="286"/>
                  </a:cubicBezTo>
                  <a:close/>
                  <a:moveTo>
                    <a:pt x="143" y="271"/>
                  </a:moveTo>
                  <a:cubicBezTo>
                    <a:pt x="146" y="273"/>
                    <a:pt x="148" y="275"/>
                    <a:pt x="151" y="277"/>
                  </a:cubicBezTo>
                  <a:cubicBezTo>
                    <a:pt x="152" y="276"/>
                    <a:pt x="153" y="276"/>
                    <a:pt x="152" y="274"/>
                  </a:cubicBezTo>
                  <a:cubicBezTo>
                    <a:pt x="150" y="273"/>
                    <a:pt x="148" y="269"/>
                    <a:pt x="145" y="268"/>
                  </a:cubicBezTo>
                  <a:cubicBezTo>
                    <a:pt x="145" y="269"/>
                    <a:pt x="144" y="269"/>
                    <a:pt x="143" y="271"/>
                  </a:cubicBezTo>
                  <a:close/>
                  <a:moveTo>
                    <a:pt x="185" y="280"/>
                  </a:moveTo>
                  <a:cubicBezTo>
                    <a:pt x="186" y="279"/>
                    <a:pt x="188" y="278"/>
                    <a:pt x="189" y="276"/>
                  </a:cubicBezTo>
                  <a:cubicBezTo>
                    <a:pt x="183" y="274"/>
                    <a:pt x="178" y="269"/>
                    <a:pt x="172" y="269"/>
                  </a:cubicBezTo>
                  <a:cubicBezTo>
                    <a:pt x="177" y="272"/>
                    <a:pt x="179" y="279"/>
                    <a:pt x="185" y="280"/>
                  </a:cubicBezTo>
                  <a:close/>
                  <a:moveTo>
                    <a:pt x="299" y="272"/>
                  </a:moveTo>
                  <a:cubicBezTo>
                    <a:pt x="301" y="272"/>
                    <a:pt x="302" y="275"/>
                    <a:pt x="304" y="275"/>
                  </a:cubicBezTo>
                  <a:cubicBezTo>
                    <a:pt x="305" y="274"/>
                    <a:pt x="307" y="271"/>
                    <a:pt x="306" y="270"/>
                  </a:cubicBezTo>
                  <a:cubicBezTo>
                    <a:pt x="305" y="269"/>
                    <a:pt x="300" y="268"/>
                    <a:pt x="299" y="272"/>
                  </a:cubicBezTo>
                  <a:close/>
                  <a:moveTo>
                    <a:pt x="430" y="272"/>
                  </a:moveTo>
                  <a:cubicBezTo>
                    <a:pt x="432" y="273"/>
                    <a:pt x="433" y="269"/>
                    <a:pt x="432" y="269"/>
                  </a:cubicBezTo>
                  <a:cubicBezTo>
                    <a:pt x="431" y="270"/>
                    <a:pt x="431" y="271"/>
                    <a:pt x="430" y="272"/>
                  </a:cubicBezTo>
                  <a:close/>
                  <a:moveTo>
                    <a:pt x="531" y="277"/>
                  </a:moveTo>
                  <a:cubicBezTo>
                    <a:pt x="531" y="279"/>
                    <a:pt x="534" y="279"/>
                    <a:pt x="534" y="282"/>
                  </a:cubicBezTo>
                  <a:cubicBezTo>
                    <a:pt x="532" y="284"/>
                    <a:pt x="531" y="282"/>
                    <a:pt x="529" y="283"/>
                  </a:cubicBezTo>
                  <a:cubicBezTo>
                    <a:pt x="527" y="286"/>
                    <a:pt x="528" y="290"/>
                    <a:pt x="529" y="294"/>
                  </a:cubicBezTo>
                  <a:cubicBezTo>
                    <a:pt x="520" y="300"/>
                    <a:pt x="521" y="314"/>
                    <a:pt x="516" y="323"/>
                  </a:cubicBezTo>
                  <a:cubicBezTo>
                    <a:pt x="519" y="323"/>
                    <a:pt x="521" y="318"/>
                    <a:pt x="524" y="316"/>
                  </a:cubicBezTo>
                  <a:cubicBezTo>
                    <a:pt x="529" y="300"/>
                    <a:pt x="536" y="287"/>
                    <a:pt x="540" y="271"/>
                  </a:cubicBezTo>
                  <a:cubicBezTo>
                    <a:pt x="537" y="271"/>
                    <a:pt x="536" y="269"/>
                    <a:pt x="533" y="269"/>
                  </a:cubicBezTo>
                  <a:cubicBezTo>
                    <a:pt x="533" y="272"/>
                    <a:pt x="532" y="274"/>
                    <a:pt x="531" y="277"/>
                  </a:cubicBezTo>
                  <a:close/>
                  <a:moveTo>
                    <a:pt x="401" y="272"/>
                  </a:moveTo>
                  <a:cubicBezTo>
                    <a:pt x="403" y="272"/>
                    <a:pt x="404" y="271"/>
                    <a:pt x="404" y="269"/>
                  </a:cubicBezTo>
                  <a:cubicBezTo>
                    <a:pt x="402" y="269"/>
                    <a:pt x="402" y="271"/>
                    <a:pt x="401" y="272"/>
                  </a:cubicBezTo>
                  <a:close/>
                  <a:moveTo>
                    <a:pt x="559" y="290"/>
                  </a:moveTo>
                  <a:cubicBezTo>
                    <a:pt x="563" y="284"/>
                    <a:pt x="566" y="278"/>
                    <a:pt x="567" y="270"/>
                  </a:cubicBezTo>
                  <a:cubicBezTo>
                    <a:pt x="567" y="270"/>
                    <a:pt x="567" y="269"/>
                    <a:pt x="566" y="269"/>
                  </a:cubicBezTo>
                  <a:cubicBezTo>
                    <a:pt x="562" y="275"/>
                    <a:pt x="560" y="284"/>
                    <a:pt x="559" y="290"/>
                  </a:cubicBezTo>
                  <a:close/>
                  <a:moveTo>
                    <a:pt x="287" y="274"/>
                  </a:moveTo>
                  <a:cubicBezTo>
                    <a:pt x="290" y="275"/>
                    <a:pt x="293" y="271"/>
                    <a:pt x="290" y="270"/>
                  </a:cubicBezTo>
                  <a:cubicBezTo>
                    <a:pt x="289" y="272"/>
                    <a:pt x="286" y="271"/>
                    <a:pt x="287" y="274"/>
                  </a:cubicBezTo>
                  <a:close/>
                  <a:moveTo>
                    <a:pt x="214" y="276"/>
                  </a:moveTo>
                  <a:cubicBezTo>
                    <a:pt x="217" y="276"/>
                    <a:pt x="218" y="274"/>
                    <a:pt x="220" y="272"/>
                  </a:cubicBezTo>
                  <a:cubicBezTo>
                    <a:pt x="217" y="269"/>
                    <a:pt x="212" y="273"/>
                    <a:pt x="214" y="276"/>
                  </a:cubicBezTo>
                  <a:close/>
                  <a:moveTo>
                    <a:pt x="502" y="277"/>
                  </a:moveTo>
                  <a:cubicBezTo>
                    <a:pt x="502" y="274"/>
                    <a:pt x="505" y="274"/>
                    <a:pt x="505" y="271"/>
                  </a:cubicBezTo>
                  <a:cubicBezTo>
                    <a:pt x="504" y="271"/>
                    <a:pt x="504" y="271"/>
                    <a:pt x="503" y="271"/>
                  </a:cubicBezTo>
                  <a:cubicBezTo>
                    <a:pt x="502" y="272"/>
                    <a:pt x="500" y="276"/>
                    <a:pt x="502" y="277"/>
                  </a:cubicBezTo>
                  <a:close/>
                  <a:moveTo>
                    <a:pt x="33" y="275"/>
                  </a:moveTo>
                  <a:cubicBezTo>
                    <a:pt x="33" y="274"/>
                    <a:pt x="34" y="271"/>
                    <a:pt x="32" y="271"/>
                  </a:cubicBezTo>
                  <a:cubicBezTo>
                    <a:pt x="32" y="272"/>
                    <a:pt x="31" y="275"/>
                    <a:pt x="33" y="275"/>
                  </a:cubicBezTo>
                  <a:close/>
                  <a:moveTo>
                    <a:pt x="56" y="280"/>
                  </a:moveTo>
                  <a:cubicBezTo>
                    <a:pt x="55" y="275"/>
                    <a:pt x="50" y="274"/>
                    <a:pt x="47" y="271"/>
                  </a:cubicBezTo>
                  <a:cubicBezTo>
                    <a:pt x="47" y="278"/>
                    <a:pt x="53" y="277"/>
                    <a:pt x="56" y="280"/>
                  </a:cubicBezTo>
                  <a:close/>
                  <a:moveTo>
                    <a:pt x="196" y="277"/>
                  </a:moveTo>
                  <a:cubicBezTo>
                    <a:pt x="199" y="278"/>
                    <a:pt x="202" y="281"/>
                    <a:pt x="206" y="282"/>
                  </a:cubicBezTo>
                  <a:cubicBezTo>
                    <a:pt x="205" y="280"/>
                    <a:pt x="208" y="282"/>
                    <a:pt x="207" y="280"/>
                  </a:cubicBezTo>
                  <a:cubicBezTo>
                    <a:pt x="203" y="277"/>
                    <a:pt x="199" y="269"/>
                    <a:pt x="196" y="277"/>
                  </a:cubicBezTo>
                  <a:close/>
                  <a:moveTo>
                    <a:pt x="361" y="276"/>
                  </a:moveTo>
                  <a:cubicBezTo>
                    <a:pt x="359" y="276"/>
                    <a:pt x="359" y="273"/>
                    <a:pt x="358" y="272"/>
                  </a:cubicBezTo>
                  <a:cubicBezTo>
                    <a:pt x="357" y="272"/>
                    <a:pt x="355" y="272"/>
                    <a:pt x="354" y="272"/>
                  </a:cubicBezTo>
                  <a:cubicBezTo>
                    <a:pt x="355" y="275"/>
                    <a:pt x="359" y="277"/>
                    <a:pt x="361" y="276"/>
                  </a:cubicBezTo>
                  <a:close/>
                  <a:moveTo>
                    <a:pt x="622" y="297"/>
                  </a:moveTo>
                  <a:cubicBezTo>
                    <a:pt x="621" y="298"/>
                    <a:pt x="617" y="301"/>
                    <a:pt x="620" y="302"/>
                  </a:cubicBezTo>
                  <a:cubicBezTo>
                    <a:pt x="624" y="293"/>
                    <a:pt x="630" y="284"/>
                    <a:pt x="629" y="273"/>
                  </a:cubicBezTo>
                  <a:cubicBezTo>
                    <a:pt x="625" y="280"/>
                    <a:pt x="623" y="288"/>
                    <a:pt x="622" y="297"/>
                  </a:cubicBezTo>
                  <a:close/>
                  <a:moveTo>
                    <a:pt x="86" y="276"/>
                  </a:moveTo>
                  <a:cubicBezTo>
                    <a:pt x="83" y="277"/>
                    <a:pt x="85" y="273"/>
                    <a:pt x="83" y="274"/>
                  </a:cubicBezTo>
                  <a:cubicBezTo>
                    <a:pt x="82" y="275"/>
                    <a:pt x="85" y="278"/>
                    <a:pt x="86" y="276"/>
                  </a:cubicBezTo>
                  <a:close/>
                  <a:moveTo>
                    <a:pt x="218" y="279"/>
                  </a:moveTo>
                  <a:cubicBezTo>
                    <a:pt x="220" y="280"/>
                    <a:pt x="222" y="282"/>
                    <a:pt x="225" y="282"/>
                  </a:cubicBezTo>
                  <a:cubicBezTo>
                    <a:pt x="227" y="281"/>
                    <a:pt x="229" y="279"/>
                    <a:pt x="230" y="277"/>
                  </a:cubicBezTo>
                  <a:cubicBezTo>
                    <a:pt x="226" y="274"/>
                    <a:pt x="221" y="273"/>
                    <a:pt x="218" y="279"/>
                  </a:cubicBezTo>
                  <a:close/>
                  <a:moveTo>
                    <a:pt x="272" y="277"/>
                  </a:moveTo>
                  <a:cubicBezTo>
                    <a:pt x="274" y="277"/>
                    <a:pt x="274" y="277"/>
                    <a:pt x="275" y="275"/>
                  </a:cubicBezTo>
                  <a:cubicBezTo>
                    <a:pt x="273" y="275"/>
                    <a:pt x="273" y="274"/>
                    <a:pt x="273" y="274"/>
                  </a:cubicBezTo>
                  <a:cubicBezTo>
                    <a:pt x="273" y="275"/>
                    <a:pt x="272" y="276"/>
                    <a:pt x="272" y="277"/>
                  </a:cubicBezTo>
                  <a:close/>
                  <a:moveTo>
                    <a:pt x="507" y="280"/>
                  </a:moveTo>
                  <a:cubicBezTo>
                    <a:pt x="507" y="282"/>
                    <a:pt x="508" y="283"/>
                    <a:pt x="510" y="283"/>
                  </a:cubicBezTo>
                  <a:cubicBezTo>
                    <a:pt x="510" y="281"/>
                    <a:pt x="512" y="276"/>
                    <a:pt x="511" y="274"/>
                  </a:cubicBezTo>
                  <a:cubicBezTo>
                    <a:pt x="510" y="277"/>
                    <a:pt x="507" y="277"/>
                    <a:pt x="507" y="280"/>
                  </a:cubicBezTo>
                  <a:close/>
                  <a:moveTo>
                    <a:pt x="536" y="300"/>
                  </a:moveTo>
                  <a:cubicBezTo>
                    <a:pt x="540" y="292"/>
                    <a:pt x="546" y="286"/>
                    <a:pt x="548" y="277"/>
                  </a:cubicBezTo>
                  <a:cubicBezTo>
                    <a:pt x="546" y="276"/>
                    <a:pt x="547" y="274"/>
                    <a:pt x="544" y="274"/>
                  </a:cubicBezTo>
                  <a:cubicBezTo>
                    <a:pt x="542" y="282"/>
                    <a:pt x="537" y="291"/>
                    <a:pt x="536" y="300"/>
                  </a:cubicBezTo>
                  <a:close/>
                  <a:moveTo>
                    <a:pt x="129" y="296"/>
                  </a:moveTo>
                  <a:cubicBezTo>
                    <a:pt x="123" y="289"/>
                    <a:pt x="118" y="281"/>
                    <a:pt x="111" y="274"/>
                  </a:cubicBezTo>
                  <a:cubicBezTo>
                    <a:pt x="115" y="283"/>
                    <a:pt x="120" y="292"/>
                    <a:pt x="129" y="296"/>
                  </a:cubicBezTo>
                  <a:close/>
                  <a:moveTo>
                    <a:pt x="291" y="278"/>
                  </a:moveTo>
                  <a:cubicBezTo>
                    <a:pt x="294" y="280"/>
                    <a:pt x="296" y="284"/>
                    <a:pt x="299" y="285"/>
                  </a:cubicBezTo>
                  <a:cubicBezTo>
                    <a:pt x="300" y="282"/>
                    <a:pt x="302" y="281"/>
                    <a:pt x="303" y="278"/>
                  </a:cubicBezTo>
                  <a:cubicBezTo>
                    <a:pt x="299" y="276"/>
                    <a:pt x="293" y="272"/>
                    <a:pt x="291" y="278"/>
                  </a:cubicBezTo>
                  <a:close/>
                  <a:moveTo>
                    <a:pt x="334" y="278"/>
                  </a:moveTo>
                  <a:cubicBezTo>
                    <a:pt x="335" y="280"/>
                    <a:pt x="335" y="281"/>
                    <a:pt x="338" y="281"/>
                  </a:cubicBezTo>
                  <a:cubicBezTo>
                    <a:pt x="339" y="279"/>
                    <a:pt x="342" y="279"/>
                    <a:pt x="343" y="275"/>
                  </a:cubicBezTo>
                  <a:cubicBezTo>
                    <a:pt x="339" y="273"/>
                    <a:pt x="337" y="277"/>
                    <a:pt x="334" y="278"/>
                  </a:cubicBezTo>
                  <a:close/>
                  <a:moveTo>
                    <a:pt x="447" y="285"/>
                  </a:moveTo>
                  <a:cubicBezTo>
                    <a:pt x="449" y="286"/>
                    <a:pt x="451" y="288"/>
                    <a:pt x="454" y="288"/>
                  </a:cubicBezTo>
                  <a:cubicBezTo>
                    <a:pt x="456" y="285"/>
                    <a:pt x="457" y="282"/>
                    <a:pt x="459" y="279"/>
                  </a:cubicBezTo>
                  <a:cubicBezTo>
                    <a:pt x="455" y="278"/>
                    <a:pt x="455" y="274"/>
                    <a:pt x="451" y="274"/>
                  </a:cubicBezTo>
                  <a:cubicBezTo>
                    <a:pt x="450" y="278"/>
                    <a:pt x="448" y="280"/>
                    <a:pt x="447" y="285"/>
                  </a:cubicBezTo>
                  <a:close/>
                  <a:moveTo>
                    <a:pt x="601" y="300"/>
                  </a:moveTo>
                  <a:cubicBezTo>
                    <a:pt x="606" y="296"/>
                    <a:pt x="610" y="284"/>
                    <a:pt x="608" y="274"/>
                  </a:cubicBezTo>
                  <a:cubicBezTo>
                    <a:pt x="607" y="284"/>
                    <a:pt x="601" y="292"/>
                    <a:pt x="601" y="300"/>
                  </a:cubicBezTo>
                  <a:close/>
                  <a:moveTo>
                    <a:pt x="175" y="290"/>
                  </a:moveTo>
                  <a:cubicBezTo>
                    <a:pt x="174" y="283"/>
                    <a:pt x="166" y="278"/>
                    <a:pt x="160" y="275"/>
                  </a:cubicBezTo>
                  <a:cubicBezTo>
                    <a:pt x="162" y="280"/>
                    <a:pt x="169" y="286"/>
                    <a:pt x="175" y="290"/>
                  </a:cubicBezTo>
                  <a:close/>
                  <a:moveTo>
                    <a:pt x="308" y="277"/>
                  </a:moveTo>
                  <a:cubicBezTo>
                    <a:pt x="310" y="278"/>
                    <a:pt x="311" y="277"/>
                    <a:pt x="310" y="275"/>
                  </a:cubicBezTo>
                  <a:cubicBezTo>
                    <a:pt x="310" y="275"/>
                    <a:pt x="309" y="275"/>
                    <a:pt x="309" y="275"/>
                  </a:cubicBezTo>
                  <a:cubicBezTo>
                    <a:pt x="309" y="276"/>
                    <a:pt x="308" y="276"/>
                    <a:pt x="308" y="277"/>
                  </a:cubicBezTo>
                  <a:close/>
                  <a:moveTo>
                    <a:pt x="515" y="280"/>
                  </a:moveTo>
                  <a:cubicBezTo>
                    <a:pt x="517" y="280"/>
                    <a:pt x="518" y="274"/>
                    <a:pt x="515" y="275"/>
                  </a:cubicBezTo>
                  <a:cubicBezTo>
                    <a:pt x="516" y="277"/>
                    <a:pt x="514" y="278"/>
                    <a:pt x="515" y="280"/>
                  </a:cubicBezTo>
                  <a:close/>
                  <a:moveTo>
                    <a:pt x="109" y="280"/>
                  </a:moveTo>
                  <a:cubicBezTo>
                    <a:pt x="107" y="279"/>
                    <a:pt x="106" y="277"/>
                    <a:pt x="104" y="275"/>
                  </a:cubicBezTo>
                  <a:cubicBezTo>
                    <a:pt x="104" y="278"/>
                    <a:pt x="107" y="281"/>
                    <a:pt x="109" y="280"/>
                  </a:cubicBezTo>
                  <a:close/>
                  <a:moveTo>
                    <a:pt x="351" y="277"/>
                  </a:moveTo>
                  <a:cubicBezTo>
                    <a:pt x="351" y="277"/>
                    <a:pt x="351" y="278"/>
                    <a:pt x="351" y="279"/>
                  </a:cubicBezTo>
                  <a:cubicBezTo>
                    <a:pt x="354" y="283"/>
                    <a:pt x="358" y="286"/>
                    <a:pt x="361" y="290"/>
                  </a:cubicBezTo>
                  <a:cubicBezTo>
                    <a:pt x="363" y="292"/>
                    <a:pt x="363" y="296"/>
                    <a:pt x="366" y="295"/>
                  </a:cubicBezTo>
                  <a:cubicBezTo>
                    <a:pt x="366" y="287"/>
                    <a:pt x="360" y="276"/>
                    <a:pt x="351" y="277"/>
                  </a:cubicBezTo>
                  <a:close/>
                  <a:moveTo>
                    <a:pt x="400" y="278"/>
                  </a:moveTo>
                  <a:cubicBezTo>
                    <a:pt x="402" y="279"/>
                    <a:pt x="403" y="278"/>
                    <a:pt x="403" y="276"/>
                  </a:cubicBezTo>
                  <a:cubicBezTo>
                    <a:pt x="403" y="276"/>
                    <a:pt x="402" y="276"/>
                    <a:pt x="402" y="276"/>
                  </a:cubicBezTo>
                  <a:cubicBezTo>
                    <a:pt x="402" y="277"/>
                    <a:pt x="401" y="277"/>
                    <a:pt x="400" y="278"/>
                  </a:cubicBezTo>
                  <a:close/>
                  <a:moveTo>
                    <a:pt x="427" y="278"/>
                  </a:moveTo>
                  <a:cubicBezTo>
                    <a:pt x="427" y="280"/>
                    <a:pt x="428" y="281"/>
                    <a:pt x="429" y="282"/>
                  </a:cubicBezTo>
                  <a:cubicBezTo>
                    <a:pt x="429" y="281"/>
                    <a:pt x="429" y="277"/>
                    <a:pt x="429" y="277"/>
                  </a:cubicBezTo>
                  <a:cubicBezTo>
                    <a:pt x="429" y="278"/>
                    <a:pt x="428" y="277"/>
                    <a:pt x="427" y="278"/>
                  </a:cubicBezTo>
                  <a:close/>
                  <a:moveTo>
                    <a:pt x="524" y="284"/>
                  </a:moveTo>
                  <a:cubicBezTo>
                    <a:pt x="529" y="282"/>
                    <a:pt x="523" y="277"/>
                    <a:pt x="520" y="277"/>
                  </a:cubicBezTo>
                  <a:cubicBezTo>
                    <a:pt x="521" y="280"/>
                    <a:pt x="523" y="281"/>
                    <a:pt x="524" y="284"/>
                  </a:cubicBezTo>
                  <a:close/>
                  <a:moveTo>
                    <a:pt x="311" y="280"/>
                  </a:moveTo>
                  <a:cubicBezTo>
                    <a:pt x="314" y="281"/>
                    <a:pt x="315" y="284"/>
                    <a:pt x="319" y="284"/>
                  </a:cubicBezTo>
                  <a:cubicBezTo>
                    <a:pt x="318" y="280"/>
                    <a:pt x="315" y="279"/>
                    <a:pt x="312" y="277"/>
                  </a:cubicBezTo>
                  <a:cubicBezTo>
                    <a:pt x="312" y="279"/>
                    <a:pt x="311" y="278"/>
                    <a:pt x="311" y="280"/>
                  </a:cubicBezTo>
                  <a:close/>
                  <a:moveTo>
                    <a:pt x="482" y="286"/>
                  </a:moveTo>
                  <a:cubicBezTo>
                    <a:pt x="485" y="287"/>
                    <a:pt x="486" y="290"/>
                    <a:pt x="488" y="290"/>
                  </a:cubicBezTo>
                  <a:cubicBezTo>
                    <a:pt x="489" y="287"/>
                    <a:pt x="490" y="285"/>
                    <a:pt x="492" y="283"/>
                  </a:cubicBezTo>
                  <a:cubicBezTo>
                    <a:pt x="492" y="273"/>
                    <a:pt x="482" y="278"/>
                    <a:pt x="482" y="286"/>
                  </a:cubicBezTo>
                  <a:close/>
                  <a:moveTo>
                    <a:pt x="565" y="306"/>
                  </a:moveTo>
                  <a:cubicBezTo>
                    <a:pt x="566" y="304"/>
                    <a:pt x="568" y="303"/>
                    <a:pt x="570" y="302"/>
                  </a:cubicBezTo>
                  <a:cubicBezTo>
                    <a:pt x="570" y="292"/>
                    <a:pt x="578" y="285"/>
                    <a:pt x="576" y="277"/>
                  </a:cubicBezTo>
                  <a:cubicBezTo>
                    <a:pt x="573" y="287"/>
                    <a:pt x="565" y="297"/>
                    <a:pt x="565" y="306"/>
                  </a:cubicBezTo>
                  <a:close/>
                  <a:moveTo>
                    <a:pt x="55" y="292"/>
                  </a:moveTo>
                  <a:cubicBezTo>
                    <a:pt x="54" y="288"/>
                    <a:pt x="53" y="287"/>
                    <a:pt x="54" y="283"/>
                  </a:cubicBezTo>
                  <a:cubicBezTo>
                    <a:pt x="51" y="282"/>
                    <a:pt x="50" y="279"/>
                    <a:pt x="47" y="279"/>
                  </a:cubicBezTo>
                  <a:cubicBezTo>
                    <a:pt x="46" y="287"/>
                    <a:pt x="50" y="290"/>
                    <a:pt x="55" y="292"/>
                  </a:cubicBezTo>
                  <a:close/>
                  <a:moveTo>
                    <a:pt x="154" y="280"/>
                  </a:moveTo>
                  <a:cubicBezTo>
                    <a:pt x="156" y="281"/>
                    <a:pt x="157" y="283"/>
                    <a:pt x="160" y="283"/>
                  </a:cubicBezTo>
                  <a:cubicBezTo>
                    <a:pt x="159" y="281"/>
                    <a:pt x="156" y="277"/>
                    <a:pt x="154" y="280"/>
                  </a:cubicBezTo>
                  <a:close/>
                  <a:moveTo>
                    <a:pt x="189" y="283"/>
                  </a:moveTo>
                  <a:cubicBezTo>
                    <a:pt x="191" y="285"/>
                    <a:pt x="195" y="286"/>
                    <a:pt x="198" y="288"/>
                  </a:cubicBezTo>
                  <a:cubicBezTo>
                    <a:pt x="200" y="287"/>
                    <a:pt x="202" y="286"/>
                    <a:pt x="203" y="283"/>
                  </a:cubicBezTo>
                  <a:cubicBezTo>
                    <a:pt x="197" y="282"/>
                    <a:pt x="192" y="275"/>
                    <a:pt x="189" y="283"/>
                  </a:cubicBezTo>
                  <a:close/>
                  <a:moveTo>
                    <a:pt x="268" y="286"/>
                  </a:moveTo>
                  <a:cubicBezTo>
                    <a:pt x="266" y="286"/>
                    <a:pt x="265" y="287"/>
                    <a:pt x="264" y="288"/>
                  </a:cubicBezTo>
                  <a:cubicBezTo>
                    <a:pt x="266" y="291"/>
                    <a:pt x="268" y="290"/>
                    <a:pt x="271" y="290"/>
                  </a:cubicBezTo>
                  <a:cubicBezTo>
                    <a:pt x="272" y="285"/>
                    <a:pt x="278" y="285"/>
                    <a:pt x="279" y="280"/>
                  </a:cubicBezTo>
                  <a:cubicBezTo>
                    <a:pt x="276" y="276"/>
                    <a:pt x="271" y="284"/>
                    <a:pt x="268" y="286"/>
                  </a:cubicBezTo>
                  <a:close/>
                  <a:moveTo>
                    <a:pt x="581" y="318"/>
                  </a:moveTo>
                  <a:cubicBezTo>
                    <a:pt x="583" y="316"/>
                    <a:pt x="585" y="315"/>
                    <a:pt x="587" y="313"/>
                  </a:cubicBezTo>
                  <a:cubicBezTo>
                    <a:pt x="589" y="299"/>
                    <a:pt x="595" y="293"/>
                    <a:pt x="597" y="279"/>
                  </a:cubicBezTo>
                  <a:cubicBezTo>
                    <a:pt x="596" y="279"/>
                    <a:pt x="596" y="278"/>
                    <a:pt x="595" y="279"/>
                  </a:cubicBezTo>
                  <a:cubicBezTo>
                    <a:pt x="590" y="290"/>
                    <a:pt x="584" y="306"/>
                    <a:pt x="581" y="318"/>
                  </a:cubicBezTo>
                  <a:close/>
                  <a:moveTo>
                    <a:pt x="125" y="286"/>
                  </a:moveTo>
                  <a:cubicBezTo>
                    <a:pt x="125" y="285"/>
                    <a:pt x="126" y="284"/>
                    <a:pt x="126" y="284"/>
                  </a:cubicBezTo>
                  <a:cubicBezTo>
                    <a:pt x="126" y="281"/>
                    <a:pt x="123" y="282"/>
                    <a:pt x="123" y="279"/>
                  </a:cubicBezTo>
                  <a:cubicBezTo>
                    <a:pt x="122" y="279"/>
                    <a:pt x="120" y="278"/>
                    <a:pt x="120" y="280"/>
                  </a:cubicBezTo>
                  <a:cubicBezTo>
                    <a:pt x="122" y="281"/>
                    <a:pt x="122" y="286"/>
                    <a:pt x="125" y="286"/>
                  </a:cubicBezTo>
                  <a:close/>
                  <a:moveTo>
                    <a:pt x="375" y="285"/>
                  </a:moveTo>
                  <a:cubicBezTo>
                    <a:pt x="374" y="283"/>
                    <a:pt x="369" y="279"/>
                    <a:pt x="366" y="280"/>
                  </a:cubicBezTo>
                  <a:cubicBezTo>
                    <a:pt x="369" y="282"/>
                    <a:pt x="371" y="285"/>
                    <a:pt x="375" y="285"/>
                  </a:cubicBezTo>
                  <a:close/>
                  <a:moveTo>
                    <a:pt x="229" y="285"/>
                  </a:moveTo>
                  <a:cubicBezTo>
                    <a:pt x="235" y="289"/>
                    <a:pt x="239" y="293"/>
                    <a:pt x="247" y="296"/>
                  </a:cubicBezTo>
                  <a:cubicBezTo>
                    <a:pt x="247" y="294"/>
                    <a:pt x="248" y="294"/>
                    <a:pt x="249" y="294"/>
                  </a:cubicBezTo>
                  <a:cubicBezTo>
                    <a:pt x="245" y="288"/>
                    <a:pt x="234" y="274"/>
                    <a:pt x="229" y="285"/>
                  </a:cubicBezTo>
                  <a:close/>
                  <a:moveTo>
                    <a:pt x="248" y="283"/>
                  </a:moveTo>
                  <a:cubicBezTo>
                    <a:pt x="244" y="284"/>
                    <a:pt x="245" y="281"/>
                    <a:pt x="243" y="280"/>
                  </a:cubicBezTo>
                  <a:cubicBezTo>
                    <a:pt x="242" y="281"/>
                    <a:pt x="243" y="281"/>
                    <a:pt x="243" y="283"/>
                  </a:cubicBezTo>
                  <a:cubicBezTo>
                    <a:pt x="245" y="282"/>
                    <a:pt x="247" y="286"/>
                    <a:pt x="248" y="283"/>
                  </a:cubicBezTo>
                  <a:close/>
                  <a:moveTo>
                    <a:pt x="420" y="285"/>
                  </a:moveTo>
                  <a:cubicBezTo>
                    <a:pt x="422" y="283"/>
                    <a:pt x="421" y="282"/>
                    <a:pt x="420" y="280"/>
                  </a:cubicBezTo>
                  <a:cubicBezTo>
                    <a:pt x="420" y="280"/>
                    <a:pt x="419" y="280"/>
                    <a:pt x="418" y="280"/>
                  </a:cubicBezTo>
                  <a:cubicBezTo>
                    <a:pt x="416" y="282"/>
                    <a:pt x="418" y="284"/>
                    <a:pt x="420" y="285"/>
                  </a:cubicBezTo>
                  <a:close/>
                  <a:moveTo>
                    <a:pt x="516" y="289"/>
                  </a:moveTo>
                  <a:cubicBezTo>
                    <a:pt x="519" y="289"/>
                    <a:pt x="520" y="292"/>
                    <a:pt x="522" y="292"/>
                  </a:cubicBezTo>
                  <a:cubicBezTo>
                    <a:pt x="525" y="287"/>
                    <a:pt x="520" y="283"/>
                    <a:pt x="519" y="280"/>
                  </a:cubicBezTo>
                  <a:cubicBezTo>
                    <a:pt x="518" y="283"/>
                    <a:pt x="517" y="285"/>
                    <a:pt x="516" y="289"/>
                  </a:cubicBezTo>
                  <a:close/>
                  <a:moveTo>
                    <a:pt x="26" y="287"/>
                  </a:moveTo>
                  <a:cubicBezTo>
                    <a:pt x="26" y="286"/>
                    <a:pt x="27" y="280"/>
                    <a:pt x="23" y="280"/>
                  </a:cubicBezTo>
                  <a:cubicBezTo>
                    <a:pt x="23" y="284"/>
                    <a:pt x="23" y="287"/>
                    <a:pt x="26" y="287"/>
                  </a:cubicBezTo>
                  <a:close/>
                  <a:moveTo>
                    <a:pt x="396" y="287"/>
                  </a:moveTo>
                  <a:cubicBezTo>
                    <a:pt x="398" y="286"/>
                    <a:pt x="400" y="285"/>
                    <a:pt x="400" y="283"/>
                  </a:cubicBezTo>
                  <a:cubicBezTo>
                    <a:pt x="398" y="283"/>
                    <a:pt x="399" y="281"/>
                    <a:pt x="397" y="282"/>
                  </a:cubicBezTo>
                  <a:cubicBezTo>
                    <a:pt x="397" y="284"/>
                    <a:pt x="396" y="285"/>
                    <a:pt x="396" y="287"/>
                  </a:cubicBezTo>
                  <a:close/>
                  <a:moveTo>
                    <a:pt x="434" y="285"/>
                  </a:moveTo>
                  <a:cubicBezTo>
                    <a:pt x="435" y="286"/>
                    <a:pt x="436" y="286"/>
                    <a:pt x="437" y="287"/>
                  </a:cubicBezTo>
                  <a:cubicBezTo>
                    <a:pt x="438" y="285"/>
                    <a:pt x="439" y="284"/>
                    <a:pt x="439" y="282"/>
                  </a:cubicBezTo>
                  <a:cubicBezTo>
                    <a:pt x="437" y="281"/>
                    <a:pt x="435" y="284"/>
                    <a:pt x="434" y="285"/>
                  </a:cubicBezTo>
                  <a:close/>
                  <a:moveTo>
                    <a:pt x="168" y="294"/>
                  </a:moveTo>
                  <a:cubicBezTo>
                    <a:pt x="161" y="291"/>
                    <a:pt x="157" y="284"/>
                    <a:pt x="148" y="282"/>
                  </a:cubicBezTo>
                  <a:cubicBezTo>
                    <a:pt x="151" y="289"/>
                    <a:pt x="161" y="293"/>
                    <a:pt x="168" y="294"/>
                  </a:cubicBezTo>
                  <a:close/>
                  <a:moveTo>
                    <a:pt x="332" y="287"/>
                  </a:moveTo>
                  <a:cubicBezTo>
                    <a:pt x="332" y="286"/>
                    <a:pt x="332" y="286"/>
                    <a:pt x="332" y="286"/>
                  </a:cubicBezTo>
                  <a:cubicBezTo>
                    <a:pt x="332" y="286"/>
                    <a:pt x="332" y="286"/>
                    <a:pt x="332" y="285"/>
                  </a:cubicBezTo>
                  <a:cubicBezTo>
                    <a:pt x="331" y="284"/>
                    <a:pt x="329" y="283"/>
                    <a:pt x="327" y="282"/>
                  </a:cubicBezTo>
                  <a:cubicBezTo>
                    <a:pt x="327" y="285"/>
                    <a:pt x="330" y="286"/>
                    <a:pt x="332" y="287"/>
                  </a:cubicBezTo>
                  <a:close/>
                  <a:moveTo>
                    <a:pt x="346" y="285"/>
                  </a:moveTo>
                  <a:cubicBezTo>
                    <a:pt x="348" y="287"/>
                    <a:pt x="353" y="292"/>
                    <a:pt x="355" y="290"/>
                  </a:cubicBezTo>
                  <a:cubicBezTo>
                    <a:pt x="352" y="288"/>
                    <a:pt x="352" y="283"/>
                    <a:pt x="347" y="282"/>
                  </a:cubicBezTo>
                  <a:cubicBezTo>
                    <a:pt x="348" y="284"/>
                    <a:pt x="345" y="283"/>
                    <a:pt x="346" y="285"/>
                  </a:cubicBezTo>
                  <a:close/>
                  <a:moveTo>
                    <a:pt x="103" y="309"/>
                  </a:moveTo>
                  <a:cubicBezTo>
                    <a:pt x="107" y="310"/>
                    <a:pt x="108" y="316"/>
                    <a:pt x="113" y="314"/>
                  </a:cubicBezTo>
                  <a:cubicBezTo>
                    <a:pt x="111" y="310"/>
                    <a:pt x="110" y="304"/>
                    <a:pt x="108" y="299"/>
                  </a:cubicBezTo>
                  <a:cubicBezTo>
                    <a:pt x="101" y="294"/>
                    <a:pt x="96" y="287"/>
                    <a:pt x="89" y="283"/>
                  </a:cubicBezTo>
                  <a:cubicBezTo>
                    <a:pt x="93" y="292"/>
                    <a:pt x="99" y="300"/>
                    <a:pt x="103" y="309"/>
                  </a:cubicBezTo>
                  <a:close/>
                  <a:moveTo>
                    <a:pt x="176" y="285"/>
                  </a:moveTo>
                  <a:cubicBezTo>
                    <a:pt x="178" y="286"/>
                    <a:pt x="177" y="285"/>
                    <a:pt x="179" y="286"/>
                  </a:cubicBezTo>
                  <a:cubicBezTo>
                    <a:pt x="179" y="284"/>
                    <a:pt x="178" y="284"/>
                    <a:pt x="177" y="283"/>
                  </a:cubicBezTo>
                  <a:cubicBezTo>
                    <a:pt x="177" y="284"/>
                    <a:pt x="176" y="284"/>
                    <a:pt x="176" y="285"/>
                  </a:cubicBezTo>
                  <a:close/>
                  <a:moveTo>
                    <a:pt x="304" y="288"/>
                  </a:moveTo>
                  <a:cubicBezTo>
                    <a:pt x="306" y="288"/>
                    <a:pt x="306" y="290"/>
                    <a:pt x="309" y="290"/>
                  </a:cubicBezTo>
                  <a:cubicBezTo>
                    <a:pt x="310" y="288"/>
                    <a:pt x="314" y="288"/>
                    <a:pt x="314" y="285"/>
                  </a:cubicBezTo>
                  <a:cubicBezTo>
                    <a:pt x="310" y="281"/>
                    <a:pt x="305" y="284"/>
                    <a:pt x="304" y="288"/>
                  </a:cubicBezTo>
                  <a:close/>
                  <a:moveTo>
                    <a:pt x="66" y="286"/>
                  </a:moveTo>
                  <a:cubicBezTo>
                    <a:pt x="66" y="285"/>
                    <a:pt x="66" y="284"/>
                    <a:pt x="66" y="284"/>
                  </a:cubicBezTo>
                  <a:cubicBezTo>
                    <a:pt x="65" y="284"/>
                    <a:pt x="63" y="284"/>
                    <a:pt x="63" y="283"/>
                  </a:cubicBezTo>
                  <a:cubicBezTo>
                    <a:pt x="63" y="285"/>
                    <a:pt x="64" y="285"/>
                    <a:pt x="66" y="286"/>
                  </a:cubicBezTo>
                  <a:close/>
                  <a:moveTo>
                    <a:pt x="93" y="299"/>
                  </a:moveTo>
                  <a:cubicBezTo>
                    <a:pt x="89" y="295"/>
                    <a:pt x="88" y="287"/>
                    <a:pt x="83" y="284"/>
                  </a:cubicBezTo>
                  <a:cubicBezTo>
                    <a:pt x="83" y="291"/>
                    <a:pt x="87" y="299"/>
                    <a:pt x="93" y="299"/>
                  </a:cubicBezTo>
                  <a:close/>
                  <a:moveTo>
                    <a:pt x="283" y="284"/>
                  </a:moveTo>
                  <a:cubicBezTo>
                    <a:pt x="278" y="286"/>
                    <a:pt x="275" y="290"/>
                    <a:pt x="271" y="293"/>
                  </a:cubicBezTo>
                  <a:cubicBezTo>
                    <a:pt x="276" y="295"/>
                    <a:pt x="281" y="303"/>
                    <a:pt x="287" y="303"/>
                  </a:cubicBezTo>
                  <a:cubicBezTo>
                    <a:pt x="291" y="303"/>
                    <a:pt x="292" y="299"/>
                    <a:pt x="296" y="299"/>
                  </a:cubicBezTo>
                  <a:cubicBezTo>
                    <a:pt x="295" y="292"/>
                    <a:pt x="288" y="288"/>
                    <a:pt x="283" y="284"/>
                  </a:cubicBezTo>
                  <a:close/>
                  <a:moveTo>
                    <a:pt x="414" y="288"/>
                  </a:moveTo>
                  <a:cubicBezTo>
                    <a:pt x="415" y="287"/>
                    <a:pt x="417" y="287"/>
                    <a:pt x="417" y="286"/>
                  </a:cubicBezTo>
                  <a:cubicBezTo>
                    <a:pt x="416" y="285"/>
                    <a:pt x="415" y="285"/>
                    <a:pt x="414" y="285"/>
                  </a:cubicBezTo>
                  <a:cubicBezTo>
                    <a:pt x="413" y="285"/>
                    <a:pt x="413" y="287"/>
                    <a:pt x="414" y="288"/>
                  </a:cubicBezTo>
                  <a:close/>
                  <a:moveTo>
                    <a:pt x="326" y="289"/>
                  </a:moveTo>
                  <a:cubicBezTo>
                    <a:pt x="324" y="288"/>
                    <a:pt x="324" y="286"/>
                    <a:pt x="322" y="286"/>
                  </a:cubicBezTo>
                  <a:cubicBezTo>
                    <a:pt x="322" y="288"/>
                    <a:pt x="325" y="289"/>
                    <a:pt x="326" y="289"/>
                  </a:cubicBezTo>
                  <a:close/>
                  <a:moveTo>
                    <a:pt x="563" y="293"/>
                  </a:moveTo>
                  <a:cubicBezTo>
                    <a:pt x="566" y="293"/>
                    <a:pt x="567" y="287"/>
                    <a:pt x="566" y="286"/>
                  </a:cubicBezTo>
                  <a:cubicBezTo>
                    <a:pt x="565" y="288"/>
                    <a:pt x="565" y="291"/>
                    <a:pt x="563" y="293"/>
                  </a:cubicBezTo>
                  <a:close/>
                  <a:moveTo>
                    <a:pt x="300" y="295"/>
                  </a:moveTo>
                  <a:cubicBezTo>
                    <a:pt x="302" y="295"/>
                    <a:pt x="304" y="294"/>
                    <a:pt x="305" y="292"/>
                  </a:cubicBezTo>
                  <a:cubicBezTo>
                    <a:pt x="302" y="291"/>
                    <a:pt x="299" y="286"/>
                    <a:pt x="295" y="287"/>
                  </a:cubicBezTo>
                  <a:cubicBezTo>
                    <a:pt x="297" y="289"/>
                    <a:pt x="298" y="293"/>
                    <a:pt x="300" y="295"/>
                  </a:cubicBezTo>
                  <a:close/>
                  <a:moveTo>
                    <a:pt x="371" y="292"/>
                  </a:moveTo>
                  <a:cubicBezTo>
                    <a:pt x="372" y="291"/>
                    <a:pt x="373" y="290"/>
                    <a:pt x="373" y="288"/>
                  </a:cubicBezTo>
                  <a:cubicBezTo>
                    <a:pt x="372" y="287"/>
                    <a:pt x="370" y="285"/>
                    <a:pt x="369" y="287"/>
                  </a:cubicBezTo>
                  <a:cubicBezTo>
                    <a:pt x="370" y="288"/>
                    <a:pt x="369" y="292"/>
                    <a:pt x="371" y="292"/>
                  </a:cubicBezTo>
                  <a:close/>
                  <a:moveTo>
                    <a:pt x="45" y="300"/>
                  </a:moveTo>
                  <a:cubicBezTo>
                    <a:pt x="45" y="294"/>
                    <a:pt x="42" y="290"/>
                    <a:pt x="38" y="287"/>
                  </a:cubicBezTo>
                  <a:cubicBezTo>
                    <a:pt x="39" y="293"/>
                    <a:pt x="40" y="299"/>
                    <a:pt x="45" y="300"/>
                  </a:cubicBezTo>
                  <a:close/>
                  <a:moveTo>
                    <a:pt x="202" y="291"/>
                  </a:moveTo>
                  <a:cubicBezTo>
                    <a:pt x="205" y="292"/>
                    <a:pt x="207" y="294"/>
                    <a:pt x="210" y="295"/>
                  </a:cubicBezTo>
                  <a:cubicBezTo>
                    <a:pt x="212" y="293"/>
                    <a:pt x="214" y="293"/>
                    <a:pt x="214" y="290"/>
                  </a:cubicBezTo>
                  <a:cubicBezTo>
                    <a:pt x="210" y="288"/>
                    <a:pt x="205" y="285"/>
                    <a:pt x="202" y="291"/>
                  </a:cubicBezTo>
                  <a:close/>
                  <a:moveTo>
                    <a:pt x="429" y="291"/>
                  </a:moveTo>
                  <a:cubicBezTo>
                    <a:pt x="431" y="292"/>
                    <a:pt x="432" y="293"/>
                    <a:pt x="434" y="294"/>
                  </a:cubicBezTo>
                  <a:cubicBezTo>
                    <a:pt x="435" y="293"/>
                    <a:pt x="436" y="291"/>
                    <a:pt x="436" y="289"/>
                  </a:cubicBezTo>
                  <a:cubicBezTo>
                    <a:pt x="434" y="291"/>
                    <a:pt x="433" y="287"/>
                    <a:pt x="430" y="287"/>
                  </a:cubicBezTo>
                  <a:cubicBezTo>
                    <a:pt x="430" y="288"/>
                    <a:pt x="428" y="289"/>
                    <a:pt x="429" y="291"/>
                  </a:cubicBezTo>
                  <a:close/>
                  <a:moveTo>
                    <a:pt x="442" y="290"/>
                  </a:moveTo>
                  <a:cubicBezTo>
                    <a:pt x="443" y="289"/>
                    <a:pt x="443" y="287"/>
                    <a:pt x="441" y="287"/>
                  </a:cubicBezTo>
                  <a:cubicBezTo>
                    <a:pt x="441" y="288"/>
                    <a:pt x="440" y="290"/>
                    <a:pt x="442" y="290"/>
                  </a:cubicBezTo>
                  <a:close/>
                  <a:moveTo>
                    <a:pt x="444" y="292"/>
                  </a:moveTo>
                  <a:cubicBezTo>
                    <a:pt x="445" y="294"/>
                    <a:pt x="451" y="294"/>
                    <a:pt x="451" y="291"/>
                  </a:cubicBezTo>
                  <a:cubicBezTo>
                    <a:pt x="450" y="286"/>
                    <a:pt x="444" y="286"/>
                    <a:pt x="444" y="292"/>
                  </a:cubicBezTo>
                  <a:close/>
                  <a:moveTo>
                    <a:pt x="459" y="293"/>
                  </a:moveTo>
                  <a:cubicBezTo>
                    <a:pt x="461" y="294"/>
                    <a:pt x="466" y="289"/>
                    <a:pt x="465" y="287"/>
                  </a:cubicBezTo>
                  <a:cubicBezTo>
                    <a:pt x="463" y="289"/>
                    <a:pt x="459" y="289"/>
                    <a:pt x="459" y="293"/>
                  </a:cubicBezTo>
                  <a:close/>
                  <a:moveTo>
                    <a:pt x="182" y="288"/>
                  </a:moveTo>
                  <a:cubicBezTo>
                    <a:pt x="183" y="292"/>
                    <a:pt x="186" y="295"/>
                    <a:pt x="190" y="294"/>
                  </a:cubicBezTo>
                  <a:cubicBezTo>
                    <a:pt x="188" y="292"/>
                    <a:pt x="186" y="286"/>
                    <a:pt x="182" y="288"/>
                  </a:cubicBezTo>
                  <a:close/>
                  <a:moveTo>
                    <a:pt x="617" y="293"/>
                  </a:moveTo>
                  <a:cubicBezTo>
                    <a:pt x="619" y="293"/>
                    <a:pt x="620" y="289"/>
                    <a:pt x="619" y="288"/>
                  </a:cubicBezTo>
                  <a:cubicBezTo>
                    <a:pt x="618" y="289"/>
                    <a:pt x="617" y="291"/>
                    <a:pt x="617" y="293"/>
                  </a:cubicBezTo>
                  <a:close/>
                  <a:moveTo>
                    <a:pt x="470" y="300"/>
                  </a:moveTo>
                  <a:cubicBezTo>
                    <a:pt x="472" y="297"/>
                    <a:pt x="473" y="294"/>
                    <a:pt x="474" y="289"/>
                  </a:cubicBezTo>
                  <a:cubicBezTo>
                    <a:pt x="473" y="289"/>
                    <a:pt x="472" y="289"/>
                    <a:pt x="471" y="288"/>
                  </a:cubicBezTo>
                  <a:cubicBezTo>
                    <a:pt x="472" y="293"/>
                    <a:pt x="465" y="297"/>
                    <a:pt x="470" y="300"/>
                  </a:cubicBezTo>
                  <a:close/>
                  <a:moveTo>
                    <a:pt x="496" y="296"/>
                  </a:moveTo>
                  <a:cubicBezTo>
                    <a:pt x="496" y="293"/>
                    <a:pt x="499" y="291"/>
                    <a:pt x="498" y="288"/>
                  </a:cubicBezTo>
                  <a:cubicBezTo>
                    <a:pt x="496" y="289"/>
                    <a:pt x="492" y="295"/>
                    <a:pt x="496" y="296"/>
                  </a:cubicBezTo>
                  <a:close/>
                  <a:moveTo>
                    <a:pt x="312" y="292"/>
                  </a:moveTo>
                  <a:cubicBezTo>
                    <a:pt x="314" y="294"/>
                    <a:pt x="316" y="296"/>
                    <a:pt x="319" y="297"/>
                  </a:cubicBezTo>
                  <a:cubicBezTo>
                    <a:pt x="320" y="295"/>
                    <a:pt x="322" y="294"/>
                    <a:pt x="323" y="292"/>
                  </a:cubicBezTo>
                  <a:cubicBezTo>
                    <a:pt x="320" y="288"/>
                    <a:pt x="314" y="289"/>
                    <a:pt x="312" y="292"/>
                  </a:cubicBezTo>
                  <a:close/>
                  <a:moveTo>
                    <a:pt x="504" y="302"/>
                  </a:moveTo>
                  <a:cubicBezTo>
                    <a:pt x="506" y="299"/>
                    <a:pt x="507" y="295"/>
                    <a:pt x="508" y="291"/>
                  </a:cubicBezTo>
                  <a:cubicBezTo>
                    <a:pt x="507" y="290"/>
                    <a:pt x="506" y="289"/>
                    <a:pt x="504" y="289"/>
                  </a:cubicBezTo>
                  <a:cubicBezTo>
                    <a:pt x="508" y="294"/>
                    <a:pt x="500" y="300"/>
                    <a:pt x="504" y="302"/>
                  </a:cubicBezTo>
                  <a:close/>
                  <a:moveTo>
                    <a:pt x="73" y="307"/>
                  </a:moveTo>
                  <a:cubicBezTo>
                    <a:pt x="73" y="301"/>
                    <a:pt x="71" y="291"/>
                    <a:pt x="64" y="291"/>
                  </a:cubicBezTo>
                  <a:cubicBezTo>
                    <a:pt x="67" y="296"/>
                    <a:pt x="66" y="305"/>
                    <a:pt x="73" y="307"/>
                  </a:cubicBezTo>
                  <a:close/>
                  <a:moveTo>
                    <a:pt x="131" y="291"/>
                  </a:moveTo>
                  <a:cubicBezTo>
                    <a:pt x="132" y="296"/>
                    <a:pt x="135" y="297"/>
                    <a:pt x="138" y="300"/>
                  </a:cubicBezTo>
                  <a:cubicBezTo>
                    <a:pt x="137" y="297"/>
                    <a:pt x="137" y="291"/>
                    <a:pt x="133" y="290"/>
                  </a:cubicBezTo>
                  <a:cubicBezTo>
                    <a:pt x="133" y="291"/>
                    <a:pt x="131" y="290"/>
                    <a:pt x="131" y="291"/>
                  </a:cubicBezTo>
                  <a:close/>
                  <a:moveTo>
                    <a:pt x="239" y="300"/>
                  </a:moveTo>
                  <a:cubicBezTo>
                    <a:pt x="239" y="299"/>
                    <a:pt x="241" y="300"/>
                    <a:pt x="241" y="298"/>
                  </a:cubicBezTo>
                  <a:cubicBezTo>
                    <a:pt x="239" y="297"/>
                    <a:pt x="238" y="295"/>
                    <a:pt x="236" y="294"/>
                  </a:cubicBezTo>
                  <a:cubicBezTo>
                    <a:pt x="230" y="297"/>
                    <a:pt x="224" y="289"/>
                    <a:pt x="223" y="291"/>
                  </a:cubicBezTo>
                  <a:cubicBezTo>
                    <a:pt x="228" y="295"/>
                    <a:pt x="233" y="297"/>
                    <a:pt x="239" y="300"/>
                  </a:cubicBezTo>
                  <a:close/>
                  <a:moveTo>
                    <a:pt x="423" y="294"/>
                  </a:moveTo>
                  <a:cubicBezTo>
                    <a:pt x="426" y="294"/>
                    <a:pt x="422" y="292"/>
                    <a:pt x="424" y="290"/>
                  </a:cubicBezTo>
                  <a:cubicBezTo>
                    <a:pt x="423" y="290"/>
                    <a:pt x="421" y="290"/>
                    <a:pt x="420" y="291"/>
                  </a:cubicBezTo>
                  <a:cubicBezTo>
                    <a:pt x="420" y="293"/>
                    <a:pt x="423" y="292"/>
                    <a:pt x="423" y="294"/>
                  </a:cubicBezTo>
                  <a:close/>
                  <a:moveTo>
                    <a:pt x="28" y="295"/>
                  </a:moveTo>
                  <a:cubicBezTo>
                    <a:pt x="28" y="292"/>
                    <a:pt x="27" y="291"/>
                    <a:pt x="24" y="291"/>
                  </a:cubicBezTo>
                  <a:cubicBezTo>
                    <a:pt x="25" y="293"/>
                    <a:pt x="26" y="295"/>
                    <a:pt x="28" y="295"/>
                  </a:cubicBezTo>
                  <a:close/>
                  <a:moveTo>
                    <a:pt x="177" y="294"/>
                  </a:moveTo>
                  <a:cubicBezTo>
                    <a:pt x="179" y="295"/>
                    <a:pt x="181" y="298"/>
                    <a:pt x="185" y="298"/>
                  </a:cubicBezTo>
                  <a:cubicBezTo>
                    <a:pt x="185" y="294"/>
                    <a:pt x="182" y="293"/>
                    <a:pt x="179" y="291"/>
                  </a:cubicBezTo>
                  <a:cubicBezTo>
                    <a:pt x="178" y="292"/>
                    <a:pt x="176" y="292"/>
                    <a:pt x="177" y="294"/>
                  </a:cubicBezTo>
                  <a:close/>
                  <a:moveTo>
                    <a:pt x="340" y="292"/>
                  </a:moveTo>
                  <a:cubicBezTo>
                    <a:pt x="342" y="295"/>
                    <a:pt x="347" y="298"/>
                    <a:pt x="351" y="297"/>
                  </a:cubicBezTo>
                  <a:cubicBezTo>
                    <a:pt x="347" y="296"/>
                    <a:pt x="345" y="290"/>
                    <a:pt x="340" y="292"/>
                  </a:cubicBezTo>
                  <a:close/>
                  <a:moveTo>
                    <a:pt x="395" y="294"/>
                  </a:moveTo>
                  <a:cubicBezTo>
                    <a:pt x="397" y="295"/>
                    <a:pt x="399" y="293"/>
                    <a:pt x="399" y="291"/>
                  </a:cubicBezTo>
                  <a:cubicBezTo>
                    <a:pt x="397" y="291"/>
                    <a:pt x="395" y="292"/>
                    <a:pt x="395" y="294"/>
                  </a:cubicBezTo>
                  <a:close/>
                  <a:moveTo>
                    <a:pt x="575" y="320"/>
                  </a:moveTo>
                  <a:cubicBezTo>
                    <a:pt x="580" y="311"/>
                    <a:pt x="583" y="300"/>
                    <a:pt x="587" y="291"/>
                  </a:cubicBezTo>
                  <a:cubicBezTo>
                    <a:pt x="579" y="297"/>
                    <a:pt x="578" y="312"/>
                    <a:pt x="575" y="320"/>
                  </a:cubicBezTo>
                  <a:close/>
                  <a:moveTo>
                    <a:pt x="165" y="299"/>
                  </a:moveTo>
                  <a:cubicBezTo>
                    <a:pt x="165" y="298"/>
                    <a:pt x="166" y="298"/>
                    <a:pt x="166" y="297"/>
                  </a:cubicBezTo>
                  <a:cubicBezTo>
                    <a:pt x="161" y="297"/>
                    <a:pt x="158" y="291"/>
                    <a:pt x="155" y="292"/>
                  </a:cubicBezTo>
                  <a:cubicBezTo>
                    <a:pt x="158" y="295"/>
                    <a:pt x="161" y="297"/>
                    <a:pt x="165" y="299"/>
                  </a:cubicBezTo>
                  <a:close/>
                  <a:moveTo>
                    <a:pt x="375" y="303"/>
                  </a:moveTo>
                  <a:cubicBezTo>
                    <a:pt x="378" y="302"/>
                    <a:pt x="383" y="299"/>
                    <a:pt x="383" y="294"/>
                  </a:cubicBezTo>
                  <a:cubicBezTo>
                    <a:pt x="382" y="293"/>
                    <a:pt x="381" y="292"/>
                    <a:pt x="379" y="292"/>
                  </a:cubicBezTo>
                  <a:cubicBezTo>
                    <a:pt x="378" y="296"/>
                    <a:pt x="376" y="299"/>
                    <a:pt x="375" y="303"/>
                  </a:cubicBezTo>
                  <a:close/>
                  <a:moveTo>
                    <a:pt x="406" y="302"/>
                  </a:moveTo>
                  <a:cubicBezTo>
                    <a:pt x="408" y="302"/>
                    <a:pt x="408" y="304"/>
                    <a:pt x="411" y="303"/>
                  </a:cubicBezTo>
                  <a:cubicBezTo>
                    <a:pt x="411" y="299"/>
                    <a:pt x="416" y="298"/>
                    <a:pt x="416" y="293"/>
                  </a:cubicBezTo>
                  <a:cubicBezTo>
                    <a:pt x="415" y="292"/>
                    <a:pt x="413" y="292"/>
                    <a:pt x="410" y="292"/>
                  </a:cubicBezTo>
                  <a:cubicBezTo>
                    <a:pt x="410" y="296"/>
                    <a:pt x="407" y="298"/>
                    <a:pt x="406" y="302"/>
                  </a:cubicBezTo>
                  <a:close/>
                  <a:moveTo>
                    <a:pt x="145" y="295"/>
                  </a:moveTo>
                  <a:cubicBezTo>
                    <a:pt x="145" y="294"/>
                    <a:pt x="145" y="292"/>
                    <a:pt x="143" y="292"/>
                  </a:cubicBezTo>
                  <a:cubicBezTo>
                    <a:pt x="142" y="294"/>
                    <a:pt x="144" y="295"/>
                    <a:pt x="145" y="295"/>
                  </a:cubicBezTo>
                  <a:close/>
                  <a:moveTo>
                    <a:pt x="118" y="299"/>
                  </a:moveTo>
                  <a:cubicBezTo>
                    <a:pt x="116" y="297"/>
                    <a:pt x="114" y="294"/>
                    <a:pt x="110" y="293"/>
                  </a:cubicBezTo>
                  <a:cubicBezTo>
                    <a:pt x="111" y="296"/>
                    <a:pt x="116" y="299"/>
                    <a:pt x="118" y="299"/>
                  </a:cubicBezTo>
                  <a:close/>
                  <a:moveTo>
                    <a:pt x="227" y="306"/>
                  </a:moveTo>
                  <a:cubicBezTo>
                    <a:pt x="227" y="303"/>
                    <a:pt x="224" y="302"/>
                    <a:pt x="224" y="298"/>
                  </a:cubicBezTo>
                  <a:cubicBezTo>
                    <a:pt x="221" y="299"/>
                    <a:pt x="221" y="294"/>
                    <a:pt x="217" y="293"/>
                  </a:cubicBezTo>
                  <a:cubicBezTo>
                    <a:pt x="216" y="295"/>
                    <a:pt x="214" y="296"/>
                    <a:pt x="214" y="298"/>
                  </a:cubicBezTo>
                  <a:cubicBezTo>
                    <a:pt x="218" y="300"/>
                    <a:pt x="223" y="303"/>
                    <a:pt x="227" y="306"/>
                  </a:cubicBezTo>
                  <a:close/>
                  <a:moveTo>
                    <a:pt x="349" y="304"/>
                  </a:moveTo>
                  <a:cubicBezTo>
                    <a:pt x="347" y="298"/>
                    <a:pt x="337" y="298"/>
                    <a:pt x="334" y="293"/>
                  </a:cubicBezTo>
                  <a:cubicBezTo>
                    <a:pt x="338" y="298"/>
                    <a:pt x="344" y="303"/>
                    <a:pt x="349" y="304"/>
                  </a:cubicBezTo>
                  <a:close/>
                  <a:moveTo>
                    <a:pt x="433" y="299"/>
                  </a:moveTo>
                  <a:cubicBezTo>
                    <a:pt x="433" y="295"/>
                    <a:pt x="429" y="295"/>
                    <a:pt x="427" y="293"/>
                  </a:cubicBezTo>
                  <a:cubicBezTo>
                    <a:pt x="426" y="296"/>
                    <a:pt x="429" y="298"/>
                    <a:pt x="433" y="299"/>
                  </a:cubicBezTo>
                  <a:close/>
                  <a:moveTo>
                    <a:pt x="438" y="297"/>
                  </a:moveTo>
                  <a:cubicBezTo>
                    <a:pt x="439" y="296"/>
                    <a:pt x="441" y="293"/>
                    <a:pt x="438" y="293"/>
                  </a:cubicBezTo>
                  <a:cubicBezTo>
                    <a:pt x="439" y="295"/>
                    <a:pt x="436" y="296"/>
                    <a:pt x="438" y="297"/>
                  </a:cubicBezTo>
                  <a:close/>
                  <a:moveTo>
                    <a:pt x="321" y="299"/>
                  </a:moveTo>
                  <a:cubicBezTo>
                    <a:pt x="325" y="300"/>
                    <a:pt x="326" y="303"/>
                    <a:pt x="330" y="303"/>
                  </a:cubicBezTo>
                  <a:cubicBezTo>
                    <a:pt x="334" y="296"/>
                    <a:pt x="323" y="291"/>
                    <a:pt x="321" y="299"/>
                  </a:cubicBezTo>
                  <a:close/>
                  <a:moveTo>
                    <a:pt x="479" y="300"/>
                  </a:moveTo>
                  <a:cubicBezTo>
                    <a:pt x="479" y="298"/>
                    <a:pt x="483" y="298"/>
                    <a:pt x="482" y="295"/>
                  </a:cubicBezTo>
                  <a:cubicBezTo>
                    <a:pt x="481" y="295"/>
                    <a:pt x="481" y="294"/>
                    <a:pt x="479" y="294"/>
                  </a:cubicBezTo>
                  <a:cubicBezTo>
                    <a:pt x="479" y="296"/>
                    <a:pt x="477" y="298"/>
                    <a:pt x="479" y="300"/>
                  </a:cubicBezTo>
                  <a:close/>
                  <a:moveTo>
                    <a:pt x="501" y="326"/>
                  </a:moveTo>
                  <a:cubicBezTo>
                    <a:pt x="504" y="327"/>
                    <a:pt x="505" y="331"/>
                    <a:pt x="508" y="331"/>
                  </a:cubicBezTo>
                  <a:cubicBezTo>
                    <a:pt x="515" y="322"/>
                    <a:pt x="516" y="307"/>
                    <a:pt x="522" y="296"/>
                  </a:cubicBezTo>
                  <a:cubicBezTo>
                    <a:pt x="519" y="294"/>
                    <a:pt x="517" y="295"/>
                    <a:pt x="513" y="294"/>
                  </a:cubicBezTo>
                  <a:cubicBezTo>
                    <a:pt x="510" y="305"/>
                    <a:pt x="505" y="315"/>
                    <a:pt x="501" y="326"/>
                  </a:cubicBezTo>
                  <a:close/>
                  <a:moveTo>
                    <a:pt x="304" y="298"/>
                  </a:moveTo>
                  <a:cubicBezTo>
                    <a:pt x="306" y="300"/>
                    <a:pt x="307" y="303"/>
                    <a:pt x="310" y="303"/>
                  </a:cubicBezTo>
                  <a:cubicBezTo>
                    <a:pt x="311" y="302"/>
                    <a:pt x="310" y="300"/>
                    <a:pt x="313" y="301"/>
                  </a:cubicBezTo>
                  <a:cubicBezTo>
                    <a:pt x="314" y="296"/>
                    <a:pt x="305" y="292"/>
                    <a:pt x="304" y="298"/>
                  </a:cubicBezTo>
                  <a:close/>
                  <a:moveTo>
                    <a:pt x="413" y="306"/>
                  </a:moveTo>
                  <a:cubicBezTo>
                    <a:pt x="415" y="307"/>
                    <a:pt x="416" y="309"/>
                    <a:pt x="418" y="309"/>
                  </a:cubicBezTo>
                  <a:cubicBezTo>
                    <a:pt x="418" y="305"/>
                    <a:pt x="419" y="303"/>
                    <a:pt x="421" y="302"/>
                  </a:cubicBezTo>
                  <a:cubicBezTo>
                    <a:pt x="420" y="300"/>
                    <a:pt x="421" y="299"/>
                    <a:pt x="422" y="297"/>
                  </a:cubicBezTo>
                  <a:cubicBezTo>
                    <a:pt x="420" y="296"/>
                    <a:pt x="419" y="296"/>
                    <a:pt x="418" y="295"/>
                  </a:cubicBezTo>
                  <a:cubicBezTo>
                    <a:pt x="417" y="299"/>
                    <a:pt x="415" y="302"/>
                    <a:pt x="413" y="306"/>
                  </a:cubicBezTo>
                  <a:close/>
                  <a:moveTo>
                    <a:pt x="200" y="302"/>
                  </a:moveTo>
                  <a:cubicBezTo>
                    <a:pt x="197" y="302"/>
                    <a:pt x="195" y="294"/>
                    <a:pt x="192" y="297"/>
                  </a:cubicBezTo>
                  <a:cubicBezTo>
                    <a:pt x="195" y="298"/>
                    <a:pt x="197" y="303"/>
                    <a:pt x="200" y="302"/>
                  </a:cubicBezTo>
                  <a:close/>
                  <a:moveTo>
                    <a:pt x="256" y="299"/>
                  </a:moveTo>
                  <a:cubicBezTo>
                    <a:pt x="256" y="296"/>
                    <a:pt x="250" y="295"/>
                    <a:pt x="248" y="299"/>
                  </a:cubicBezTo>
                  <a:cubicBezTo>
                    <a:pt x="250" y="301"/>
                    <a:pt x="257" y="302"/>
                    <a:pt x="256" y="299"/>
                  </a:cubicBezTo>
                  <a:close/>
                  <a:moveTo>
                    <a:pt x="551" y="310"/>
                  </a:moveTo>
                  <a:cubicBezTo>
                    <a:pt x="555" y="308"/>
                    <a:pt x="558" y="301"/>
                    <a:pt x="558" y="297"/>
                  </a:cubicBezTo>
                  <a:cubicBezTo>
                    <a:pt x="555" y="301"/>
                    <a:pt x="553" y="305"/>
                    <a:pt x="551" y="310"/>
                  </a:cubicBezTo>
                  <a:close/>
                  <a:moveTo>
                    <a:pt x="442" y="300"/>
                  </a:moveTo>
                  <a:cubicBezTo>
                    <a:pt x="444" y="301"/>
                    <a:pt x="445" y="303"/>
                    <a:pt x="447" y="303"/>
                  </a:cubicBezTo>
                  <a:cubicBezTo>
                    <a:pt x="448" y="303"/>
                    <a:pt x="448" y="300"/>
                    <a:pt x="449" y="299"/>
                  </a:cubicBezTo>
                  <a:cubicBezTo>
                    <a:pt x="446" y="298"/>
                    <a:pt x="444" y="297"/>
                    <a:pt x="442" y="300"/>
                  </a:cubicBezTo>
                  <a:close/>
                  <a:moveTo>
                    <a:pt x="89" y="319"/>
                  </a:moveTo>
                  <a:cubicBezTo>
                    <a:pt x="83" y="314"/>
                    <a:pt x="80" y="305"/>
                    <a:pt x="75" y="298"/>
                  </a:cubicBezTo>
                  <a:cubicBezTo>
                    <a:pt x="77" y="308"/>
                    <a:pt x="81" y="318"/>
                    <a:pt x="89" y="319"/>
                  </a:cubicBezTo>
                  <a:close/>
                  <a:moveTo>
                    <a:pt x="231" y="304"/>
                  </a:moveTo>
                  <a:cubicBezTo>
                    <a:pt x="234" y="304"/>
                    <a:pt x="235" y="303"/>
                    <a:pt x="236" y="302"/>
                  </a:cubicBezTo>
                  <a:cubicBezTo>
                    <a:pt x="233" y="301"/>
                    <a:pt x="231" y="299"/>
                    <a:pt x="228" y="298"/>
                  </a:cubicBezTo>
                  <a:cubicBezTo>
                    <a:pt x="228" y="301"/>
                    <a:pt x="231" y="302"/>
                    <a:pt x="231" y="304"/>
                  </a:cubicBezTo>
                  <a:close/>
                  <a:moveTo>
                    <a:pt x="279" y="308"/>
                  </a:moveTo>
                  <a:cubicBezTo>
                    <a:pt x="276" y="303"/>
                    <a:pt x="271" y="300"/>
                    <a:pt x="265" y="298"/>
                  </a:cubicBezTo>
                  <a:cubicBezTo>
                    <a:pt x="268" y="303"/>
                    <a:pt x="272" y="313"/>
                    <a:pt x="279" y="308"/>
                  </a:cubicBezTo>
                  <a:close/>
                  <a:moveTo>
                    <a:pt x="39" y="304"/>
                  </a:moveTo>
                  <a:cubicBezTo>
                    <a:pt x="39" y="302"/>
                    <a:pt x="38" y="300"/>
                    <a:pt x="36" y="299"/>
                  </a:cubicBezTo>
                  <a:cubicBezTo>
                    <a:pt x="36" y="301"/>
                    <a:pt x="37" y="303"/>
                    <a:pt x="39" y="304"/>
                  </a:cubicBezTo>
                  <a:close/>
                  <a:moveTo>
                    <a:pt x="186" y="300"/>
                  </a:moveTo>
                  <a:cubicBezTo>
                    <a:pt x="190" y="302"/>
                    <a:pt x="193" y="305"/>
                    <a:pt x="197" y="306"/>
                  </a:cubicBezTo>
                  <a:cubicBezTo>
                    <a:pt x="195" y="303"/>
                    <a:pt x="190" y="296"/>
                    <a:pt x="186" y="300"/>
                  </a:cubicBezTo>
                  <a:close/>
                  <a:moveTo>
                    <a:pt x="457" y="299"/>
                  </a:moveTo>
                  <a:cubicBezTo>
                    <a:pt x="457" y="301"/>
                    <a:pt x="458" y="301"/>
                    <a:pt x="459" y="302"/>
                  </a:cubicBezTo>
                  <a:cubicBezTo>
                    <a:pt x="460" y="301"/>
                    <a:pt x="460" y="299"/>
                    <a:pt x="461" y="299"/>
                  </a:cubicBezTo>
                  <a:cubicBezTo>
                    <a:pt x="459" y="298"/>
                    <a:pt x="458" y="299"/>
                    <a:pt x="457" y="299"/>
                  </a:cubicBezTo>
                  <a:close/>
                  <a:moveTo>
                    <a:pt x="60" y="305"/>
                  </a:moveTo>
                  <a:cubicBezTo>
                    <a:pt x="59" y="303"/>
                    <a:pt x="58" y="300"/>
                    <a:pt x="56" y="299"/>
                  </a:cubicBezTo>
                  <a:cubicBezTo>
                    <a:pt x="57" y="301"/>
                    <a:pt x="59" y="305"/>
                    <a:pt x="60" y="305"/>
                  </a:cubicBezTo>
                  <a:close/>
                  <a:moveTo>
                    <a:pt x="422" y="306"/>
                  </a:moveTo>
                  <a:cubicBezTo>
                    <a:pt x="425" y="305"/>
                    <a:pt x="430" y="305"/>
                    <a:pt x="430" y="301"/>
                  </a:cubicBezTo>
                  <a:cubicBezTo>
                    <a:pt x="427" y="302"/>
                    <a:pt x="427" y="300"/>
                    <a:pt x="425" y="300"/>
                  </a:cubicBezTo>
                  <a:cubicBezTo>
                    <a:pt x="424" y="301"/>
                    <a:pt x="423" y="304"/>
                    <a:pt x="422" y="306"/>
                  </a:cubicBezTo>
                  <a:close/>
                  <a:moveTo>
                    <a:pt x="149" y="306"/>
                  </a:moveTo>
                  <a:cubicBezTo>
                    <a:pt x="148" y="304"/>
                    <a:pt x="147" y="301"/>
                    <a:pt x="145" y="300"/>
                  </a:cubicBezTo>
                  <a:cubicBezTo>
                    <a:pt x="145" y="304"/>
                    <a:pt x="146" y="306"/>
                    <a:pt x="149" y="306"/>
                  </a:cubicBezTo>
                  <a:close/>
                  <a:moveTo>
                    <a:pt x="168" y="303"/>
                  </a:moveTo>
                  <a:cubicBezTo>
                    <a:pt x="172" y="303"/>
                    <a:pt x="173" y="307"/>
                    <a:pt x="176" y="303"/>
                  </a:cubicBezTo>
                  <a:cubicBezTo>
                    <a:pt x="174" y="301"/>
                    <a:pt x="168" y="298"/>
                    <a:pt x="168" y="303"/>
                  </a:cubicBezTo>
                  <a:close/>
                  <a:moveTo>
                    <a:pt x="242" y="303"/>
                  </a:moveTo>
                  <a:cubicBezTo>
                    <a:pt x="244" y="303"/>
                    <a:pt x="246" y="303"/>
                    <a:pt x="246" y="305"/>
                  </a:cubicBezTo>
                  <a:cubicBezTo>
                    <a:pt x="249" y="305"/>
                    <a:pt x="250" y="304"/>
                    <a:pt x="251" y="303"/>
                  </a:cubicBezTo>
                  <a:cubicBezTo>
                    <a:pt x="247" y="302"/>
                    <a:pt x="245" y="298"/>
                    <a:pt x="242" y="303"/>
                  </a:cubicBezTo>
                  <a:close/>
                  <a:moveTo>
                    <a:pt x="300" y="304"/>
                  </a:moveTo>
                  <a:cubicBezTo>
                    <a:pt x="297" y="297"/>
                    <a:pt x="296" y="303"/>
                    <a:pt x="290" y="305"/>
                  </a:cubicBezTo>
                  <a:cubicBezTo>
                    <a:pt x="292" y="307"/>
                    <a:pt x="296" y="309"/>
                    <a:pt x="299" y="310"/>
                  </a:cubicBezTo>
                  <a:cubicBezTo>
                    <a:pt x="302" y="308"/>
                    <a:pt x="301" y="307"/>
                    <a:pt x="300" y="304"/>
                  </a:cubicBezTo>
                  <a:close/>
                  <a:moveTo>
                    <a:pt x="481" y="308"/>
                  </a:moveTo>
                  <a:cubicBezTo>
                    <a:pt x="482" y="306"/>
                    <a:pt x="484" y="303"/>
                    <a:pt x="483" y="300"/>
                  </a:cubicBezTo>
                  <a:cubicBezTo>
                    <a:pt x="480" y="303"/>
                    <a:pt x="473" y="307"/>
                    <a:pt x="481" y="308"/>
                  </a:cubicBezTo>
                  <a:close/>
                  <a:moveTo>
                    <a:pt x="340" y="310"/>
                  </a:moveTo>
                  <a:cubicBezTo>
                    <a:pt x="341" y="310"/>
                    <a:pt x="343" y="309"/>
                    <a:pt x="344" y="308"/>
                  </a:cubicBezTo>
                  <a:cubicBezTo>
                    <a:pt x="344" y="307"/>
                    <a:pt x="344" y="306"/>
                    <a:pt x="344" y="305"/>
                  </a:cubicBezTo>
                  <a:cubicBezTo>
                    <a:pt x="341" y="304"/>
                    <a:pt x="339" y="303"/>
                    <a:pt x="337" y="301"/>
                  </a:cubicBezTo>
                  <a:cubicBezTo>
                    <a:pt x="336" y="304"/>
                    <a:pt x="340" y="305"/>
                    <a:pt x="340" y="310"/>
                  </a:cubicBezTo>
                  <a:close/>
                  <a:moveTo>
                    <a:pt x="84" y="306"/>
                  </a:moveTo>
                  <a:cubicBezTo>
                    <a:pt x="84" y="305"/>
                    <a:pt x="85" y="305"/>
                    <a:pt x="85" y="303"/>
                  </a:cubicBezTo>
                  <a:cubicBezTo>
                    <a:pt x="84" y="303"/>
                    <a:pt x="82" y="301"/>
                    <a:pt x="81" y="302"/>
                  </a:cubicBezTo>
                  <a:cubicBezTo>
                    <a:pt x="82" y="303"/>
                    <a:pt x="82" y="306"/>
                    <a:pt x="84" y="306"/>
                  </a:cubicBezTo>
                  <a:close/>
                  <a:moveTo>
                    <a:pt x="256" y="304"/>
                  </a:moveTo>
                  <a:cubicBezTo>
                    <a:pt x="260" y="305"/>
                    <a:pt x="263" y="310"/>
                    <a:pt x="266" y="309"/>
                  </a:cubicBezTo>
                  <a:cubicBezTo>
                    <a:pt x="264" y="306"/>
                    <a:pt x="262" y="303"/>
                    <a:pt x="259" y="302"/>
                  </a:cubicBezTo>
                  <a:cubicBezTo>
                    <a:pt x="259" y="303"/>
                    <a:pt x="256" y="302"/>
                    <a:pt x="256" y="304"/>
                  </a:cubicBezTo>
                  <a:close/>
                  <a:moveTo>
                    <a:pt x="312" y="305"/>
                  </a:moveTo>
                  <a:cubicBezTo>
                    <a:pt x="315" y="310"/>
                    <a:pt x="319" y="313"/>
                    <a:pt x="324" y="316"/>
                  </a:cubicBezTo>
                  <a:cubicBezTo>
                    <a:pt x="324" y="313"/>
                    <a:pt x="327" y="312"/>
                    <a:pt x="327" y="308"/>
                  </a:cubicBezTo>
                  <a:cubicBezTo>
                    <a:pt x="321" y="305"/>
                    <a:pt x="318" y="299"/>
                    <a:pt x="312" y="305"/>
                  </a:cubicBezTo>
                  <a:close/>
                  <a:moveTo>
                    <a:pt x="465" y="306"/>
                  </a:moveTo>
                  <a:cubicBezTo>
                    <a:pt x="467" y="306"/>
                    <a:pt x="467" y="308"/>
                    <a:pt x="468" y="306"/>
                  </a:cubicBezTo>
                  <a:cubicBezTo>
                    <a:pt x="467" y="306"/>
                    <a:pt x="470" y="302"/>
                    <a:pt x="467" y="302"/>
                  </a:cubicBezTo>
                  <a:cubicBezTo>
                    <a:pt x="466" y="303"/>
                    <a:pt x="465" y="304"/>
                    <a:pt x="465" y="306"/>
                  </a:cubicBezTo>
                  <a:close/>
                  <a:moveTo>
                    <a:pt x="388" y="311"/>
                  </a:moveTo>
                  <a:cubicBezTo>
                    <a:pt x="388" y="314"/>
                    <a:pt x="390" y="314"/>
                    <a:pt x="392" y="314"/>
                  </a:cubicBezTo>
                  <a:cubicBezTo>
                    <a:pt x="393" y="310"/>
                    <a:pt x="397" y="306"/>
                    <a:pt x="396" y="302"/>
                  </a:cubicBezTo>
                  <a:cubicBezTo>
                    <a:pt x="394" y="306"/>
                    <a:pt x="391" y="308"/>
                    <a:pt x="388" y="311"/>
                  </a:cubicBezTo>
                  <a:close/>
                  <a:moveTo>
                    <a:pt x="490" y="310"/>
                  </a:moveTo>
                  <a:cubicBezTo>
                    <a:pt x="490" y="308"/>
                    <a:pt x="493" y="304"/>
                    <a:pt x="492" y="302"/>
                  </a:cubicBezTo>
                  <a:cubicBezTo>
                    <a:pt x="491" y="304"/>
                    <a:pt x="488" y="308"/>
                    <a:pt x="490" y="310"/>
                  </a:cubicBezTo>
                  <a:close/>
                  <a:moveTo>
                    <a:pt x="47" y="310"/>
                  </a:moveTo>
                  <a:cubicBezTo>
                    <a:pt x="46" y="307"/>
                    <a:pt x="45" y="302"/>
                    <a:pt x="42" y="303"/>
                  </a:cubicBezTo>
                  <a:cubicBezTo>
                    <a:pt x="45" y="304"/>
                    <a:pt x="43" y="309"/>
                    <a:pt x="47" y="310"/>
                  </a:cubicBezTo>
                  <a:close/>
                  <a:moveTo>
                    <a:pt x="382" y="308"/>
                  </a:moveTo>
                  <a:cubicBezTo>
                    <a:pt x="384" y="308"/>
                    <a:pt x="385" y="304"/>
                    <a:pt x="384" y="303"/>
                  </a:cubicBezTo>
                  <a:cubicBezTo>
                    <a:pt x="383" y="305"/>
                    <a:pt x="382" y="306"/>
                    <a:pt x="382" y="308"/>
                  </a:cubicBezTo>
                  <a:close/>
                  <a:moveTo>
                    <a:pt x="445" y="307"/>
                  </a:moveTo>
                  <a:cubicBezTo>
                    <a:pt x="445" y="304"/>
                    <a:pt x="442" y="303"/>
                    <a:pt x="440" y="303"/>
                  </a:cubicBezTo>
                  <a:cubicBezTo>
                    <a:pt x="440" y="306"/>
                    <a:pt x="441" y="307"/>
                    <a:pt x="445" y="307"/>
                  </a:cubicBezTo>
                  <a:close/>
                  <a:moveTo>
                    <a:pt x="132" y="310"/>
                  </a:moveTo>
                  <a:cubicBezTo>
                    <a:pt x="130" y="307"/>
                    <a:pt x="129" y="305"/>
                    <a:pt x="125" y="304"/>
                  </a:cubicBezTo>
                  <a:cubicBezTo>
                    <a:pt x="126" y="307"/>
                    <a:pt x="130" y="310"/>
                    <a:pt x="132" y="310"/>
                  </a:cubicBezTo>
                  <a:close/>
                  <a:moveTo>
                    <a:pt x="234" y="307"/>
                  </a:moveTo>
                  <a:cubicBezTo>
                    <a:pt x="235" y="313"/>
                    <a:pt x="243" y="313"/>
                    <a:pt x="244" y="307"/>
                  </a:cubicBezTo>
                  <a:cubicBezTo>
                    <a:pt x="243" y="306"/>
                    <a:pt x="240" y="305"/>
                    <a:pt x="239" y="304"/>
                  </a:cubicBezTo>
                  <a:cubicBezTo>
                    <a:pt x="237" y="305"/>
                    <a:pt x="237" y="307"/>
                    <a:pt x="234" y="307"/>
                  </a:cubicBezTo>
                  <a:close/>
                  <a:moveTo>
                    <a:pt x="455" y="310"/>
                  </a:moveTo>
                  <a:cubicBezTo>
                    <a:pt x="456" y="309"/>
                    <a:pt x="457" y="307"/>
                    <a:pt x="457" y="305"/>
                  </a:cubicBezTo>
                  <a:cubicBezTo>
                    <a:pt x="457" y="305"/>
                    <a:pt x="456" y="304"/>
                    <a:pt x="455" y="304"/>
                  </a:cubicBezTo>
                  <a:cubicBezTo>
                    <a:pt x="455" y="306"/>
                    <a:pt x="451" y="309"/>
                    <a:pt x="455" y="310"/>
                  </a:cubicBezTo>
                  <a:close/>
                  <a:moveTo>
                    <a:pt x="354" y="308"/>
                  </a:moveTo>
                  <a:cubicBezTo>
                    <a:pt x="355" y="310"/>
                    <a:pt x="357" y="311"/>
                    <a:pt x="360" y="313"/>
                  </a:cubicBezTo>
                  <a:cubicBezTo>
                    <a:pt x="361" y="310"/>
                    <a:pt x="363" y="308"/>
                    <a:pt x="363" y="305"/>
                  </a:cubicBezTo>
                  <a:cubicBezTo>
                    <a:pt x="360" y="306"/>
                    <a:pt x="354" y="303"/>
                    <a:pt x="354" y="308"/>
                  </a:cubicBezTo>
                  <a:close/>
                  <a:moveTo>
                    <a:pt x="421" y="313"/>
                  </a:moveTo>
                  <a:cubicBezTo>
                    <a:pt x="423" y="313"/>
                    <a:pt x="423" y="314"/>
                    <a:pt x="425" y="314"/>
                  </a:cubicBezTo>
                  <a:cubicBezTo>
                    <a:pt x="426" y="311"/>
                    <a:pt x="429" y="307"/>
                    <a:pt x="430" y="305"/>
                  </a:cubicBezTo>
                  <a:cubicBezTo>
                    <a:pt x="428" y="309"/>
                    <a:pt x="422" y="308"/>
                    <a:pt x="421" y="313"/>
                  </a:cubicBezTo>
                  <a:close/>
                  <a:moveTo>
                    <a:pt x="557" y="314"/>
                  </a:moveTo>
                  <a:cubicBezTo>
                    <a:pt x="559" y="314"/>
                    <a:pt x="558" y="309"/>
                    <a:pt x="561" y="310"/>
                  </a:cubicBezTo>
                  <a:cubicBezTo>
                    <a:pt x="560" y="307"/>
                    <a:pt x="561" y="306"/>
                    <a:pt x="560" y="305"/>
                  </a:cubicBezTo>
                  <a:cubicBezTo>
                    <a:pt x="559" y="307"/>
                    <a:pt x="557" y="310"/>
                    <a:pt x="557" y="314"/>
                  </a:cubicBezTo>
                  <a:close/>
                  <a:moveTo>
                    <a:pt x="176" y="307"/>
                  </a:moveTo>
                  <a:cubicBezTo>
                    <a:pt x="178" y="311"/>
                    <a:pt x="183" y="313"/>
                    <a:pt x="186" y="316"/>
                  </a:cubicBezTo>
                  <a:cubicBezTo>
                    <a:pt x="186" y="313"/>
                    <a:pt x="190" y="314"/>
                    <a:pt x="190" y="311"/>
                  </a:cubicBezTo>
                  <a:cubicBezTo>
                    <a:pt x="186" y="309"/>
                    <a:pt x="181" y="303"/>
                    <a:pt x="176" y="307"/>
                  </a:cubicBezTo>
                  <a:close/>
                  <a:moveTo>
                    <a:pt x="428" y="317"/>
                  </a:moveTo>
                  <a:cubicBezTo>
                    <a:pt x="430" y="319"/>
                    <a:pt x="430" y="316"/>
                    <a:pt x="432" y="316"/>
                  </a:cubicBezTo>
                  <a:cubicBezTo>
                    <a:pt x="430" y="313"/>
                    <a:pt x="436" y="308"/>
                    <a:pt x="433" y="305"/>
                  </a:cubicBezTo>
                  <a:cubicBezTo>
                    <a:pt x="432" y="309"/>
                    <a:pt x="428" y="314"/>
                    <a:pt x="428" y="317"/>
                  </a:cubicBezTo>
                  <a:close/>
                  <a:moveTo>
                    <a:pt x="485" y="312"/>
                  </a:moveTo>
                  <a:cubicBezTo>
                    <a:pt x="484" y="309"/>
                    <a:pt x="488" y="308"/>
                    <a:pt x="485" y="305"/>
                  </a:cubicBezTo>
                  <a:cubicBezTo>
                    <a:pt x="486" y="308"/>
                    <a:pt x="482" y="311"/>
                    <a:pt x="485" y="312"/>
                  </a:cubicBezTo>
                  <a:close/>
                  <a:moveTo>
                    <a:pt x="164" y="310"/>
                  </a:moveTo>
                  <a:cubicBezTo>
                    <a:pt x="164" y="310"/>
                    <a:pt x="166" y="310"/>
                    <a:pt x="167" y="309"/>
                  </a:cubicBezTo>
                  <a:cubicBezTo>
                    <a:pt x="167" y="306"/>
                    <a:pt x="163" y="305"/>
                    <a:pt x="163" y="308"/>
                  </a:cubicBezTo>
                  <a:cubicBezTo>
                    <a:pt x="165" y="308"/>
                    <a:pt x="163" y="310"/>
                    <a:pt x="164" y="310"/>
                  </a:cubicBezTo>
                  <a:close/>
                  <a:moveTo>
                    <a:pt x="495" y="320"/>
                  </a:moveTo>
                  <a:cubicBezTo>
                    <a:pt x="497" y="315"/>
                    <a:pt x="501" y="312"/>
                    <a:pt x="502" y="306"/>
                  </a:cubicBezTo>
                  <a:cubicBezTo>
                    <a:pt x="500" y="307"/>
                    <a:pt x="500" y="306"/>
                    <a:pt x="498" y="306"/>
                  </a:cubicBezTo>
                  <a:cubicBezTo>
                    <a:pt x="497" y="310"/>
                    <a:pt x="494" y="316"/>
                    <a:pt x="495" y="320"/>
                  </a:cubicBezTo>
                  <a:close/>
                  <a:moveTo>
                    <a:pt x="526" y="326"/>
                  </a:moveTo>
                  <a:cubicBezTo>
                    <a:pt x="533" y="322"/>
                    <a:pt x="535" y="314"/>
                    <a:pt x="536" y="306"/>
                  </a:cubicBezTo>
                  <a:cubicBezTo>
                    <a:pt x="533" y="312"/>
                    <a:pt x="528" y="317"/>
                    <a:pt x="526" y="326"/>
                  </a:cubicBezTo>
                  <a:close/>
                  <a:moveTo>
                    <a:pt x="252" y="307"/>
                  </a:moveTo>
                  <a:cubicBezTo>
                    <a:pt x="256" y="310"/>
                    <a:pt x="261" y="317"/>
                    <a:pt x="266" y="314"/>
                  </a:cubicBezTo>
                  <a:cubicBezTo>
                    <a:pt x="263" y="313"/>
                    <a:pt x="258" y="306"/>
                    <a:pt x="252" y="307"/>
                  </a:cubicBezTo>
                  <a:close/>
                  <a:moveTo>
                    <a:pt x="569" y="314"/>
                  </a:moveTo>
                  <a:cubicBezTo>
                    <a:pt x="568" y="311"/>
                    <a:pt x="573" y="307"/>
                    <a:pt x="571" y="306"/>
                  </a:cubicBezTo>
                  <a:cubicBezTo>
                    <a:pt x="570" y="309"/>
                    <a:pt x="567" y="311"/>
                    <a:pt x="569" y="314"/>
                  </a:cubicBezTo>
                  <a:close/>
                  <a:moveTo>
                    <a:pt x="396" y="317"/>
                  </a:moveTo>
                  <a:cubicBezTo>
                    <a:pt x="396" y="313"/>
                    <a:pt x="400" y="311"/>
                    <a:pt x="399" y="307"/>
                  </a:cubicBezTo>
                  <a:cubicBezTo>
                    <a:pt x="398" y="310"/>
                    <a:pt x="393" y="315"/>
                    <a:pt x="396" y="317"/>
                  </a:cubicBezTo>
                  <a:close/>
                  <a:moveTo>
                    <a:pt x="111" y="336"/>
                  </a:moveTo>
                  <a:cubicBezTo>
                    <a:pt x="107" y="323"/>
                    <a:pt x="101" y="313"/>
                    <a:pt x="90" y="308"/>
                  </a:cubicBezTo>
                  <a:cubicBezTo>
                    <a:pt x="91" y="322"/>
                    <a:pt x="101" y="333"/>
                    <a:pt x="111" y="336"/>
                  </a:cubicBezTo>
                  <a:close/>
                  <a:moveTo>
                    <a:pt x="308" y="308"/>
                  </a:moveTo>
                  <a:cubicBezTo>
                    <a:pt x="308" y="314"/>
                    <a:pt x="312" y="322"/>
                    <a:pt x="318" y="323"/>
                  </a:cubicBezTo>
                  <a:cubicBezTo>
                    <a:pt x="320" y="322"/>
                    <a:pt x="321" y="321"/>
                    <a:pt x="322" y="320"/>
                  </a:cubicBezTo>
                  <a:cubicBezTo>
                    <a:pt x="318" y="316"/>
                    <a:pt x="313" y="309"/>
                    <a:pt x="308" y="308"/>
                  </a:cubicBezTo>
                  <a:close/>
                  <a:moveTo>
                    <a:pt x="399" y="320"/>
                  </a:moveTo>
                  <a:cubicBezTo>
                    <a:pt x="405" y="318"/>
                    <a:pt x="405" y="314"/>
                    <a:pt x="407" y="310"/>
                  </a:cubicBezTo>
                  <a:cubicBezTo>
                    <a:pt x="406" y="309"/>
                    <a:pt x="406" y="307"/>
                    <a:pt x="403" y="308"/>
                  </a:cubicBezTo>
                  <a:cubicBezTo>
                    <a:pt x="403" y="312"/>
                    <a:pt x="400" y="315"/>
                    <a:pt x="399" y="320"/>
                  </a:cubicBezTo>
                  <a:close/>
                  <a:moveTo>
                    <a:pt x="213" y="316"/>
                  </a:moveTo>
                  <a:cubicBezTo>
                    <a:pt x="209" y="314"/>
                    <a:pt x="205" y="308"/>
                    <a:pt x="200" y="309"/>
                  </a:cubicBezTo>
                  <a:cubicBezTo>
                    <a:pt x="205" y="310"/>
                    <a:pt x="210" y="317"/>
                    <a:pt x="213" y="316"/>
                  </a:cubicBezTo>
                  <a:close/>
                  <a:moveTo>
                    <a:pt x="474" y="312"/>
                  </a:moveTo>
                  <a:cubicBezTo>
                    <a:pt x="476" y="313"/>
                    <a:pt x="477" y="314"/>
                    <a:pt x="479" y="315"/>
                  </a:cubicBezTo>
                  <a:cubicBezTo>
                    <a:pt x="481" y="311"/>
                    <a:pt x="477" y="309"/>
                    <a:pt x="475" y="308"/>
                  </a:cubicBezTo>
                  <a:cubicBezTo>
                    <a:pt x="475" y="310"/>
                    <a:pt x="473" y="310"/>
                    <a:pt x="474" y="312"/>
                  </a:cubicBezTo>
                  <a:close/>
                  <a:moveTo>
                    <a:pt x="437" y="313"/>
                  </a:moveTo>
                  <a:cubicBezTo>
                    <a:pt x="438" y="312"/>
                    <a:pt x="440" y="312"/>
                    <a:pt x="440" y="310"/>
                  </a:cubicBezTo>
                  <a:cubicBezTo>
                    <a:pt x="439" y="309"/>
                    <a:pt x="439" y="309"/>
                    <a:pt x="437" y="309"/>
                  </a:cubicBezTo>
                  <a:cubicBezTo>
                    <a:pt x="437" y="310"/>
                    <a:pt x="435" y="312"/>
                    <a:pt x="437" y="313"/>
                  </a:cubicBezTo>
                  <a:close/>
                  <a:moveTo>
                    <a:pt x="242" y="315"/>
                  </a:moveTo>
                  <a:cubicBezTo>
                    <a:pt x="246" y="317"/>
                    <a:pt x="249" y="320"/>
                    <a:pt x="253" y="322"/>
                  </a:cubicBezTo>
                  <a:cubicBezTo>
                    <a:pt x="257" y="322"/>
                    <a:pt x="258" y="319"/>
                    <a:pt x="261" y="318"/>
                  </a:cubicBezTo>
                  <a:cubicBezTo>
                    <a:pt x="258" y="314"/>
                    <a:pt x="253" y="312"/>
                    <a:pt x="248" y="310"/>
                  </a:cubicBezTo>
                  <a:cubicBezTo>
                    <a:pt x="247" y="312"/>
                    <a:pt x="243" y="312"/>
                    <a:pt x="242" y="315"/>
                  </a:cubicBezTo>
                  <a:close/>
                  <a:moveTo>
                    <a:pt x="218" y="313"/>
                  </a:moveTo>
                  <a:cubicBezTo>
                    <a:pt x="218" y="311"/>
                    <a:pt x="214" y="311"/>
                    <a:pt x="214" y="311"/>
                  </a:cubicBezTo>
                  <a:cubicBezTo>
                    <a:pt x="216" y="311"/>
                    <a:pt x="215" y="314"/>
                    <a:pt x="218" y="313"/>
                  </a:cubicBezTo>
                  <a:close/>
                  <a:moveTo>
                    <a:pt x="278" y="313"/>
                  </a:moveTo>
                  <a:cubicBezTo>
                    <a:pt x="283" y="314"/>
                    <a:pt x="287" y="323"/>
                    <a:pt x="290" y="316"/>
                  </a:cubicBezTo>
                  <a:cubicBezTo>
                    <a:pt x="288" y="313"/>
                    <a:pt x="281" y="307"/>
                    <a:pt x="278" y="313"/>
                  </a:cubicBezTo>
                  <a:close/>
                  <a:moveTo>
                    <a:pt x="488" y="314"/>
                  </a:moveTo>
                  <a:cubicBezTo>
                    <a:pt x="488" y="313"/>
                    <a:pt x="491" y="311"/>
                    <a:pt x="488" y="310"/>
                  </a:cubicBezTo>
                  <a:cubicBezTo>
                    <a:pt x="489" y="312"/>
                    <a:pt x="486" y="313"/>
                    <a:pt x="488" y="314"/>
                  </a:cubicBezTo>
                  <a:close/>
                  <a:moveTo>
                    <a:pt x="42" y="313"/>
                  </a:moveTo>
                  <a:cubicBezTo>
                    <a:pt x="41" y="312"/>
                    <a:pt x="41" y="311"/>
                    <a:pt x="39" y="311"/>
                  </a:cubicBezTo>
                  <a:cubicBezTo>
                    <a:pt x="39" y="312"/>
                    <a:pt x="42" y="314"/>
                    <a:pt x="42" y="313"/>
                  </a:cubicBezTo>
                  <a:close/>
                  <a:moveTo>
                    <a:pt x="70" y="317"/>
                  </a:moveTo>
                  <a:cubicBezTo>
                    <a:pt x="69" y="314"/>
                    <a:pt x="68" y="312"/>
                    <a:pt x="67" y="311"/>
                  </a:cubicBezTo>
                  <a:cubicBezTo>
                    <a:pt x="68" y="313"/>
                    <a:pt x="68" y="316"/>
                    <a:pt x="70" y="317"/>
                  </a:cubicBezTo>
                  <a:close/>
                  <a:moveTo>
                    <a:pt x="167" y="313"/>
                  </a:moveTo>
                  <a:cubicBezTo>
                    <a:pt x="170" y="315"/>
                    <a:pt x="173" y="316"/>
                    <a:pt x="174" y="320"/>
                  </a:cubicBezTo>
                  <a:cubicBezTo>
                    <a:pt x="177" y="318"/>
                    <a:pt x="179" y="322"/>
                    <a:pt x="183" y="320"/>
                  </a:cubicBezTo>
                  <a:cubicBezTo>
                    <a:pt x="183" y="319"/>
                    <a:pt x="182" y="319"/>
                    <a:pt x="182" y="317"/>
                  </a:cubicBezTo>
                  <a:cubicBezTo>
                    <a:pt x="176" y="319"/>
                    <a:pt x="172" y="307"/>
                    <a:pt x="167" y="313"/>
                  </a:cubicBezTo>
                  <a:close/>
                  <a:moveTo>
                    <a:pt x="350" y="317"/>
                  </a:moveTo>
                  <a:cubicBezTo>
                    <a:pt x="353" y="319"/>
                    <a:pt x="357" y="319"/>
                    <a:pt x="357" y="316"/>
                  </a:cubicBezTo>
                  <a:cubicBezTo>
                    <a:pt x="357" y="314"/>
                    <a:pt x="353" y="314"/>
                    <a:pt x="352" y="311"/>
                  </a:cubicBezTo>
                  <a:cubicBezTo>
                    <a:pt x="351" y="313"/>
                    <a:pt x="350" y="314"/>
                    <a:pt x="350" y="317"/>
                  </a:cubicBezTo>
                  <a:close/>
                  <a:moveTo>
                    <a:pt x="409" y="314"/>
                  </a:moveTo>
                  <a:cubicBezTo>
                    <a:pt x="411" y="315"/>
                    <a:pt x="412" y="312"/>
                    <a:pt x="410" y="311"/>
                  </a:cubicBezTo>
                  <a:cubicBezTo>
                    <a:pt x="411" y="313"/>
                    <a:pt x="408" y="313"/>
                    <a:pt x="409" y="314"/>
                  </a:cubicBezTo>
                  <a:close/>
                  <a:moveTo>
                    <a:pt x="453" y="314"/>
                  </a:moveTo>
                  <a:cubicBezTo>
                    <a:pt x="455" y="313"/>
                    <a:pt x="453" y="312"/>
                    <a:pt x="452" y="311"/>
                  </a:cubicBezTo>
                  <a:cubicBezTo>
                    <a:pt x="451" y="313"/>
                    <a:pt x="452" y="314"/>
                    <a:pt x="453" y="314"/>
                  </a:cubicBezTo>
                  <a:close/>
                  <a:moveTo>
                    <a:pt x="220" y="317"/>
                  </a:moveTo>
                  <a:cubicBezTo>
                    <a:pt x="223" y="319"/>
                    <a:pt x="225" y="320"/>
                    <a:pt x="228" y="321"/>
                  </a:cubicBezTo>
                  <a:cubicBezTo>
                    <a:pt x="228" y="319"/>
                    <a:pt x="232" y="317"/>
                    <a:pt x="234" y="316"/>
                  </a:cubicBezTo>
                  <a:cubicBezTo>
                    <a:pt x="231" y="311"/>
                    <a:pt x="223" y="311"/>
                    <a:pt x="220" y="317"/>
                  </a:cubicBezTo>
                  <a:close/>
                  <a:moveTo>
                    <a:pt x="368" y="319"/>
                  </a:moveTo>
                  <a:cubicBezTo>
                    <a:pt x="369" y="319"/>
                    <a:pt x="369" y="320"/>
                    <a:pt x="370" y="320"/>
                  </a:cubicBezTo>
                  <a:cubicBezTo>
                    <a:pt x="371" y="318"/>
                    <a:pt x="373" y="317"/>
                    <a:pt x="372" y="313"/>
                  </a:cubicBezTo>
                  <a:cubicBezTo>
                    <a:pt x="371" y="313"/>
                    <a:pt x="372" y="311"/>
                    <a:pt x="370" y="312"/>
                  </a:cubicBezTo>
                  <a:cubicBezTo>
                    <a:pt x="370" y="315"/>
                    <a:pt x="368" y="316"/>
                    <a:pt x="368" y="319"/>
                  </a:cubicBezTo>
                  <a:close/>
                  <a:moveTo>
                    <a:pt x="530" y="333"/>
                  </a:moveTo>
                  <a:cubicBezTo>
                    <a:pt x="535" y="327"/>
                    <a:pt x="545" y="322"/>
                    <a:pt x="546" y="313"/>
                  </a:cubicBezTo>
                  <a:cubicBezTo>
                    <a:pt x="541" y="319"/>
                    <a:pt x="531" y="325"/>
                    <a:pt x="530" y="333"/>
                  </a:cubicBezTo>
                  <a:close/>
                  <a:moveTo>
                    <a:pt x="466" y="319"/>
                  </a:moveTo>
                  <a:cubicBezTo>
                    <a:pt x="468" y="318"/>
                    <a:pt x="469" y="314"/>
                    <a:pt x="468" y="313"/>
                  </a:cubicBezTo>
                  <a:cubicBezTo>
                    <a:pt x="467" y="315"/>
                    <a:pt x="466" y="316"/>
                    <a:pt x="466" y="319"/>
                  </a:cubicBezTo>
                  <a:close/>
                  <a:moveTo>
                    <a:pt x="63" y="322"/>
                  </a:moveTo>
                  <a:cubicBezTo>
                    <a:pt x="61" y="321"/>
                    <a:pt x="60" y="315"/>
                    <a:pt x="57" y="314"/>
                  </a:cubicBezTo>
                  <a:cubicBezTo>
                    <a:pt x="58" y="317"/>
                    <a:pt x="61" y="324"/>
                    <a:pt x="63" y="322"/>
                  </a:cubicBezTo>
                  <a:close/>
                  <a:moveTo>
                    <a:pt x="558" y="323"/>
                  </a:moveTo>
                  <a:cubicBezTo>
                    <a:pt x="559" y="322"/>
                    <a:pt x="557" y="326"/>
                    <a:pt x="559" y="325"/>
                  </a:cubicBezTo>
                  <a:cubicBezTo>
                    <a:pt x="560" y="321"/>
                    <a:pt x="564" y="318"/>
                    <a:pt x="563" y="314"/>
                  </a:cubicBezTo>
                  <a:cubicBezTo>
                    <a:pt x="560" y="317"/>
                    <a:pt x="560" y="320"/>
                    <a:pt x="558" y="323"/>
                  </a:cubicBezTo>
                  <a:close/>
                  <a:moveTo>
                    <a:pt x="189" y="318"/>
                  </a:moveTo>
                  <a:cubicBezTo>
                    <a:pt x="193" y="319"/>
                    <a:pt x="196" y="325"/>
                    <a:pt x="201" y="323"/>
                  </a:cubicBezTo>
                  <a:cubicBezTo>
                    <a:pt x="199" y="318"/>
                    <a:pt x="193" y="311"/>
                    <a:pt x="189" y="318"/>
                  </a:cubicBezTo>
                  <a:close/>
                  <a:moveTo>
                    <a:pt x="390" y="317"/>
                  </a:moveTo>
                  <a:cubicBezTo>
                    <a:pt x="388" y="317"/>
                    <a:pt x="388" y="315"/>
                    <a:pt x="385" y="314"/>
                  </a:cubicBezTo>
                  <a:cubicBezTo>
                    <a:pt x="386" y="316"/>
                    <a:pt x="388" y="319"/>
                    <a:pt x="390" y="317"/>
                  </a:cubicBezTo>
                  <a:close/>
                  <a:moveTo>
                    <a:pt x="433" y="319"/>
                  </a:moveTo>
                  <a:cubicBezTo>
                    <a:pt x="434" y="322"/>
                    <a:pt x="435" y="323"/>
                    <a:pt x="437" y="323"/>
                  </a:cubicBezTo>
                  <a:cubicBezTo>
                    <a:pt x="438" y="321"/>
                    <a:pt x="442" y="317"/>
                    <a:pt x="440" y="314"/>
                  </a:cubicBezTo>
                  <a:cubicBezTo>
                    <a:pt x="438" y="316"/>
                    <a:pt x="436" y="318"/>
                    <a:pt x="433" y="319"/>
                  </a:cubicBezTo>
                  <a:close/>
                  <a:moveTo>
                    <a:pt x="442" y="322"/>
                  </a:moveTo>
                  <a:cubicBezTo>
                    <a:pt x="446" y="322"/>
                    <a:pt x="446" y="316"/>
                    <a:pt x="445" y="314"/>
                  </a:cubicBezTo>
                  <a:cubicBezTo>
                    <a:pt x="445" y="317"/>
                    <a:pt x="443" y="319"/>
                    <a:pt x="442" y="322"/>
                  </a:cubicBezTo>
                  <a:close/>
                  <a:moveTo>
                    <a:pt x="481" y="317"/>
                  </a:moveTo>
                  <a:cubicBezTo>
                    <a:pt x="484" y="319"/>
                    <a:pt x="484" y="314"/>
                    <a:pt x="482" y="314"/>
                  </a:cubicBezTo>
                  <a:cubicBezTo>
                    <a:pt x="482" y="316"/>
                    <a:pt x="481" y="316"/>
                    <a:pt x="481" y="317"/>
                  </a:cubicBezTo>
                  <a:close/>
                  <a:moveTo>
                    <a:pt x="81" y="324"/>
                  </a:moveTo>
                  <a:cubicBezTo>
                    <a:pt x="79" y="321"/>
                    <a:pt x="78" y="316"/>
                    <a:pt x="75" y="315"/>
                  </a:cubicBezTo>
                  <a:cubicBezTo>
                    <a:pt x="75" y="318"/>
                    <a:pt x="77" y="325"/>
                    <a:pt x="81" y="324"/>
                  </a:cubicBezTo>
                  <a:close/>
                  <a:moveTo>
                    <a:pt x="148" y="328"/>
                  </a:moveTo>
                  <a:cubicBezTo>
                    <a:pt x="146" y="320"/>
                    <a:pt x="136" y="318"/>
                    <a:pt x="131" y="316"/>
                  </a:cubicBezTo>
                  <a:cubicBezTo>
                    <a:pt x="134" y="322"/>
                    <a:pt x="143" y="323"/>
                    <a:pt x="148" y="328"/>
                  </a:cubicBezTo>
                  <a:close/>
                  <a:moveTo>
                    <a:pt x="330" y="322"/>
                  </a:moveTo>
                  <a:cubicBezTo>
                    <a:pt x="332" y="324"/>
                    <a:pt x="334" y="326"/>
                    <a:pt x="337" y="327"/>
                  </a:cubicBezTo>
                  <a:cubicBezTo>
                    <a:pt x="340" y="324"/>
                    <a:pt x="340" y="318"/>
                    <a:pt x="337" y="315"/>
                  </a:cubicBezTo>
                  <a:cubicBezTo>
                    <a:pt x="336" y="318"/>
                    <a:pt x="330" y="317"/>
                    <a:pt x="330" y="322"/>
                  </a:cubicBezTo>
                  <a:close/>
                  <a:moveTo>
                    <a:pt x="405" y="324"/>
                  </a:moveTo>
                  <a:cubicBezTo>
                    <a:pt x="407" y="325"/>
                    <a:pt x="407" y="327"/>
                    <a:pt x="411" y="327"/>
                  </a:cubicBezTo>
                  <a:cubicBezTo>
                    <a:pt x="410" y="323"/>
                    <a:pt x="416" y="319"/>
                    <a:pt x="413" y="315"/>
                  </a:cubicBezTo>
                  <a:cubicBezTo>
                    <a:pt x="410" y="318"/>
                    <a:pt x="405" y="319"/>
                    <a:pt x="405" y="324"/>
                  </a:cubicBezTo>
                  <a:close/>
                  <a:moveTo>
                    <a:pt x="414" y="327"/>
                  </a:moveTo>
                  <a:cubicBezTo>
                    <a:pt x="418" y="326"/>
                    <a:pt x="421" y="324"/>
                    <a:pt x="423" y="320"/>
                  </a:cubicBezTo>
                  <a:cubicBezTo>
                    <a:pt x="422" y="319"/>
                    <a:pt x="420" y="318"/>
                    <a:pt x="418" y="316"/>
                  </a:cubicBezTo>
                  <a:cubicBezTo>
                    <a:pt x="417" y="320"/>
                    <a:pt x="414" y="323"/>
                    <a:pt x="414" y="327"/>
                  </a:cubicBezTo>
                  <a:close/>
                  <a:moveTo>
                    <a:pt x="470" y="322"/>
                  </a:moveTo>
                  <a:cubicBezTo>
                    <a:pt x="472" y="322"/>
                    <a:pt x="473" y="324"/>
                    <a:pt x="475" y="324"/>
                  </a:cubicBezTo>
                  <a:cubicBezTo>
                    <a:pt x="475" y="322"/>
                    <a:pt x="476" y="320"/>
                    <a:pt x="476" y="318"/>
                  </a:cubicBezTo>
                  <a:cubicBezTo>
                    <a:pt x="475" y="318"/>
                    <a:pt x="474" y="316"/>
                    <a:pt x="472" y="316"/>
                  </a:cubicBezTo>
                  <a:cubicBezTo>
                    <a:pt x="472" y="318"/>
                    <a:pt x="470" y="319"/>
                    <a:pt x="470" y="322"/>
                  </a:cubicBezTo>
                  <a:close/>
                  <a:moveTo>
                    <a:pt x="158" y="319"/>
                  </a:moveTo>
                  <a:cubicBezTo>
                    <a:pt x="163" y="321"/>
                    <a:pt x="166" y="326"/>
                    <a:pt x="172" y="328"/>
                  </a:cubicBezTo>
                  <a:cubicBezTo>
                    <a:pt x="172" y="327"/>
                    <a:pt x="175" y="327"/>
                    <a:pt x="174" y="325"/>
                  </a:cubicBezTo>
                  <a:cubicBezTo>
                    <a:pt x="170" y="322"/>
                    <a:pt x="163" y="315"/>
                    <a:pt x="158" y="319"/>
                  </a:cubicBezTo>
                  <a:close/>
                  <a:moveTo>
                    <a:pt x="273" y="320"/>
                  </a:moveTo>
                  <a:cubicBezTo>
                    <a:pt x="272" y="319"/>
                    <a:pt x="270" y="315"/>
                    <a:pt x="269" y="318"/>
                  </a:cubicBezTo>
                  <a:cubicBezTo>
                    <a:pt x="270" y="318"/>
                    <a:pt x="272" y="321"/>
                    <a:pt x="273" y="320"/>
                  </a:cubicBezTo>
                  <a:close/>
                  <a:moveTo>
                    <a:pt x="224" y="323"/>
                  </a:moveTo>
                  <a:cubicBezTo>
                    <a:pt x="221" y="321"/>
                    <a:pt x="219" y="320"/>
                    <a:pt x="216" y="318"/>
                  </a:cubicBezTo>
                  <a:cubicBezTo>
                    <a:pt x="217" y="321"/>
                    <a:pt x="222" y="323"/>
                    <a:pt x="224" y="323"/>
                  </a:cubicBezTo>
                  <a:close/>
                  <a:moveTo>
                    <a:pt x="50" y="332"/>
                  </a:moveTo>
                  <a:cubicBezTo>
                    <a:pt x="47" y="328"/>
                    <a:pt x="48" y="320"/>
                    <a:pt x="42" y="319"/>
                  </a:cubicBezTo>
                  <a:cubicBezTo>
                    <a:pt x="43" y="325"/>
                    <a:pt x="45" y="330"/>
                    <a:pt x="50" y="332"/>
                  </a:cubicBezTo>
                  <a:close/>
                  <a:moveTo>
                    <a:pt x="360" y="323"/>
                  </a:moveTo>
                  <a:cubicBezTo>
                    <a:pt x="362" y="323"/>
                    <a:pt x="362" y="321"/>
                    <a:pt x="362" y="319"/>
                  </a:cubicBezTo>
                  <a:cubicBezTo>
                    <a:pt x="360" y="319"/>
                    <a:pt x="358" y="321"/>
                    <a:pt x="360" y="323"/>
                  </a:cubicBezTo>
                  <a:close/>
                  <a:moveTo>
                    <a:pt x="597" y="334"/>
                  </a:moveTo>
                  <a:cubicBezTo>
                    <a:pt x="601" y="331"/>
                    <a:pt x="607" y="323"/>
                    <a:pt x="605" y="319"/>
                  </a:cubicBezTo>
                  <a:cubicBezTo>
                    <a:pt x="602" y="323"/>
                    <a:pt x="597" y="329"/>
                    <a:pt x="597" y="334"/>
                  </a:cubicBezTo>
                  <a:close/>
                  <a:moveTo>
                    <a:pt x="231" y="323"/>
                  </a:moveTo>
                  <a:cubicBezTo>
                    <a:pt x="234" y="325"/>
                    <a:pt x="238" y="327"/>
                    <a:pt x="241" y="328"/>
                  </a:cubicBezTo>
                  <a:cubicBezTo>
                    <a:pt x="240" y="322"/>
                    <a:pt x="234" y="315"/>
                    <a:pt x="231" y="323"/>
                  </a:cubicBezTo>
                  <a:close/>
                  <a:moveTo>
                    <a:pt x="258" y="325"/>
                  </a:moveTo>
                  <a:cubicBezTo>
                    <a:pt x="262" y="327"/>
                    <a:pt x="265" y="330"/>
                    <a:pt x="270" y="332"/>
                  </a:cubicBezTo>
                  <a:cubicBezTo>
                    <a:pt x="271" y="330"/>
                    <a:pt x="275" y="330"/>
                    <a:pt x="276" y="327"/>
                  </a:cubicBezTo>
                  <a:cubicBezTo>
                    <a:pt x="271" y="321"/>
                    <a:pt x="262" y="316"/>
                    <a:pt x="258" y="325"/>
                  </a:cubicBezTo>
                  <a:close/>
                  <a:moveTo>
                    <a:pt x="291" y="322"/>
                  </a:moveTo>
                  <a:cubicBezTo>
                    <a:pt x="295" y="325"/>
                    <a:pt x="300" y="327"/>
                    <a:pt x="306" y="328"/>
                  </a:cubicBezTo>
                  <a:cubicBezTo>
                    <a:pt x="302" y="325"/>
                    <a:pt x="295" y="316"/>
                    <a:pt x="291" y="322"/>
                  </a:cubicBezTo>
                  <a:close/>
                  <a:moveTo>
                    <a:pt x="385" y="328"/>
                  </a:moveTo>
                  <a:cubicBezTo>
                    <a:pt x="386" y="326"/>
                    <a:pt x="387" y="324"/>
                    <a:pt x="388" y="322"/>
                  </a:cubicBezTo>
                  <a:cubicBezTo>
                    <a:pt x="386" y="321"/>
                    <a:pt x="385" y="320"/>
                    <a:pt x="383" y="319"/>
                  </a:cubicBezTo>
                  <a:cubicBezTo>
                    <a:pt x="381" y="322"/>
                    <a:pt x="383" y="326"/>
                    <a:pt x="385" y="328"/>
                  </a:cubicBezTo>
                  <a:close/>
                  <a:moveTo>
                    <a:pt x="347" y="323"/>
                  </a:moveTo>
                  <a:cubicBezTo>
                    <a:pt x="349" y="323"/>
                    <a:pt x="351" y="323"/>
                    <a:pt x="351" y="322"/>
                  </a:cubicBezTo>
                  <a:cubicBezTo>
                    <a:pt x="349" y="322"/>
                    <a:pt x="350" y="320"/>
                    <a:pt x="348" y="320"/>
                  </a:cubicBezTo>
                  <a:cubicBezTo>
                    <a:pt x="347" y="321"/>
                    <a:pt x="348" y="323"/>
                    <a:pt x="347" y="323"/>
                  </a:cubicBezTo>
                  <a:close/>
                  <a:moveTo>
                    <a:pt x="479" y="328"/>
                  </a:moveTo>
                  <a:cubicBezTo>
                    <a:pt x="478" y="325"/>
                    <a:pt x="482" y="322"/>
                    <a:pt x="479" y="320"/>
                  </a:cubicBezTo>
                  <a:cubicBezTo>
                    <a:pt x="479" y="323"/>
                    <a:pt x="474" y="327"/>
                    <a:pt x="479" y="328"/>
                  </a:cubicBezTo>
                  <a:close/>
                  <a:moveTo>
                    <a:pt x="547" y="333"/>
                  </a:moveTo>
                  <a:cubicBezTo>
                    <a:pt x="554" y="333"/>
                    <a:pt x="555" y="325"/>
                    <a:pt x="555" y="320"/>
                  </a:cubicBezTo>
                  <a:cubicBezTo>
                    <a:pt x="551" y="324"/>
                    <a:pt x="549" y="329"/>
                    <a:pt x="547" y="333"/>
                  </a:cubicBezTo>
                  <a:close/>
                  <a:moveTo>
                    <a:pt x="245" y="326"/>
                  </a:moveTo>
                  <a:cubicBezTo>
                    <a:pt x="247" y="326"/>
                    <a:pt x="247" y="325"/>
                    <a:pt x="248" y="325"/>
                  </a:cubicBezTo>
                  <a:cubicBezTo>
                    <a:pt x="248" y="323"/>
                    <a:pt x="246" y="322"/>
                    <a:pt x="243" y="321"/>
                  </a:cubicBezTo>
                  <a:cubicBezTo>
                    <a:pt x="243" y="323"/>
                    <a:pt x="244" y="324"/>
                    <a:pt x="245" y="326"/>
                  </a:cubicBezTo>
                  <a:close/>
                  <a:moveTo>
                    <a:pt x="75" y="327"/>
                  </a:moveTo>
                  <a:cubicBezTo>
                    <a:pt x="74" y="324"/>
                    <a:pt x="74" y="323"/>
                    <a:pt x="71" y="322"/>
                  </a:cubicBezTo>
                  <a:cubicBezTo>
                    <a:pt x="72" y="324"/>
                    <a:pt x="73" y="326"/>
                    <a:pt x="75" y="327"/>
                  </a:cubicBezTo>
                  <a:close/>
                  <a:moveTo>
                    <a:pt x="134" y="333"/>
                  </a:moveTo>
                  <a:cubicBezTo>
                    <a:pt x="132" y="327"/>
                    <a:pt x="125" y="325"/>
                    <a:pt x="121" y="322"/>
                  </a:cubicBezTo>
                  <a:cubicBezTo>
                    <a:pt x="124" y="327"/>
                    <a:pt x="129" y="330"/>
                    <a:pt x="134" y="333"/>
                  </a:cubicBezTo>
                  <a:close/>
                  <a:moveTo>
                    <a:pt x="365" y="325"/>
                  </a:moveTo>
                  <a:cubicBezTo>
                    <a:pt x="366" y="325"/>
                    <a:pt x="366" y="326"/>
                    <a:pt x="367" y="326"/>
                  </a:cubicBezTo>
                  <a:cubicBezTo>
                    <a:pt x="367" y="324"/>
                    <a:pt x="368" y="322"/>
                    <a:pt x="366" y="322"/>
                  </a:cubicBezTo>
                  <a:cubicBezTo>
                    <a:pt x="365" y="322"/>
                    <a:pt x="365" y="324"/>
                    <a:pt x="365" y="325"/>
                  </a:cubicBezTo>
                  <a:close/>
                  <a:moveTo>
                    <a:pt x="566" y="329"/>
                  </a:moveTo>
                  <a:cubicBezTo>
                    <a:pt x="567" y="327"/>
                    <a:pt x="571" y="325"/>
                    <a:pt x="569" y="322"/>
                  </a:cubicBezTo>
                  <a:cubicBezTo>
                    <a:pt x="568" y="324"/>
                    <a:pt x="564" y="326"/>
                    <a:pt x="566" y="329"/>
                  </a:cubicBezTo>
                  <a:close/>
                  <a:moveTo>
                    <a:pt x="94" y="333"/>
                  </a:moveTo>
                  <a:cubicBezTo>
                    <a:pt x="93" y="328"/>
                    <a:pt x="88" y="325"/>
                    <a:pt x="84" y="322"/>
                  </a:cubicBezTo>
                  <a:cubicBezTo>
                    <a:pt x="85" y="328"/>
                    <a:pt x="90" y="333"/>
                    <a:pt x="94" y="333"/>
                  </a:cubicBezTo>
                  <a:close/>
                  <a:moveTo>
                    <a:pt x="217" y="328"/>
                  </a:moveTo>
                  <a:cubicBezTo>
                    <a:pt x="216" y="324"/>
                    <a:pt x="212" y="324"/>
                    <a:pt x="210" y="322"/>
                  </a:cubicBezTo>
                  <a:cubicBezTo>
                    <a:pt x="208" y="326"/>
                    <a:pt x="215" y="330"/>
                    <a:pt x="217" y="328"/>
                  </a:cubicBezTo>
                  <a:close/>
                  <a:moveTo>
                    <a:pt x="377" y="325"/>
                  </a:moveTo>
                  <a:cubicBezTo>
                    <a:pt x="377" y="324"/>
                    <a:pt x="377" y="324"/>
                    <a:pt x="377" y="323"/>
                  </a:cubicBezTo>
                  <a:cubicBezTo>
                    <a:pt x="376" y="323"/>
                    <a:pt x="375" y="322"/>
                    <a:pt x="374" y="322"/>
                  </a:cubicBezTo>
                  <a:cubicBezTo>
                    <a:pt x="374" y="324"/>
                    <a:pt x="375" y="325"/>
                    <a:pt x="377" y="325"/>
                  </a:cubicBezTo>
                  <a:close/>
                  <a:moveTo>
                    <a:pt x="446" y="330"/>
                  </a:moveTo>
                  <a:cubicBezTo>
                    <a:pt x="447" y="328"/>
                    <a:pt x="449" y="326"/>
                    <a:pt x="450" y="323"/>
                  </a:cubicBezTo>
                  <a:cubicBezTo>
                    <a:pt x="446" y="323"/>
                    <a:pt x="444" y="329"/>
                    <a:pt x="446" y="330"/>
                  </a:cubicBezTo>
                  <a:close/>
                  <a:moveTo>
                    <a:pt x="420" y="334"/>
                  </a:moveTo>
                  <a:cubicBezTo>
                    <a:pt x="425" y="334"/>
                    <a:pt x="429" y="327"/>
                    <a:pt x="426" y="323"/>
                  </a:cubicBezTo>
                  <a:cubicBezTo>
                    <a:pt x="423" y="325"/>
                    <a:pt x="422" y="330"/>
                    <a:pt x="420" y="334"/>
                  </a:cubicBezTo>
                  <a:close/>
                  <a:moveTo>
                    <a:pt x="454" y="337"/>
                  </a:moveTo>
                  <a:cubicBezTo>
                    <a:pt x="456" y="332"/>
                    <a:pt x="458" y="328"/>
                    <a:pt x="460" y="323"/>
                  </a:cubicBezTo>
                  <a:cubicBezTo>
                    <a:pt x="459" y="323"/>
                    <a:pt x="458" y="323"/>
                    <a:pt x="457" y="323"/>
                  </a:cubicBezTo>
                  <a:cubicBezTo>
                    <a:pt x="457" y="328"/>
                    <a:pt x="453" y="332"/>
                    <a:pt x="454" y="337"/>
                  </a:cubicBezTo>
                  <a:close/>
                  <a:moveTo>
                    <a:pt x="127" y="350"/>
                  </a:moveTo>
                  <a:cubicBezTo>
                    <a:pt x="127" y="345"/>
                    <a:pt x="122" y="345"/>
                    <a:pt x="121" y="341"/>
                  </a:cubicBezTo>
                  <a:cubicBezTo>
                    <a:pt x="123" y="335"/>
                    <a:pt x="119" y="326"/>
                    <a:pt x="113" y="324"/>
                  </a:cubicBezTo>
                  <a:cubicBezTo>
                    <a:pt x="115" y="336"/>
                    <a:pt x="119" y="345"/>
                    <a:pt x="127" y="350"/>
                  </a:cubicBezTo>
                  <a:close/>
                  <a:moveTo>
                    <a:pt x="52" y="326"/>
                  </a:moveTo>
                  <a:cubicBezTo>
                    <a:pt x="55" y="330"/>
                    <a:pt x="56" y="335"/>
                    <a:pt x="59" y="339"/>
                  </a:cubicBezTo>
                  <a:cubicBezTo>
                    <a:pt x="58" y="334"/>
                    <a:pt x="56" y="324"/>
                    <a:pt x="52" y="326"/>
                  </a:cubicBezTo>
                  <a:close/>
                  <a:moveTo>
                    <a:pt x="150" y="336"/>
                  </a:moveTo>
                  <a:cubicBezTo>
                    <a:pt x="148" y="329"/>
                    <a:pt x="140" y="328"/>
                    <a:pt x="135" y="325"/>
                  </a:cubicBezTo>
                  <a:cubicBezTo>
                    <a:pt x="138" y="330"/>
                    <a:pt x="146" y="333"/>
                    <a:pt x="150" y="336"/>
                  </a:cubicBezTo>
                  <a:close/>
                  <a:moveTo>
                    <a:pt x="349" y="338"/>
                  </a:moveTo>
                  <a:cubicBezTo>
                    <a:pt x="351" y="338"/>
                    <a:pt x="351" y="339"/>
                    <a:pt x="352" y="339"/>
                  </a:cubicBezTo>
                  <a:cubicBezTo>
                    <a:pt x="354" y="335"/>
                    <a:pt x="358" y="331"/>
                    <a:pt x="359" y="325"/>
                  </a:cubicBezTo>
                  <a:cubicBezTo>
                    <a:pt x="358" y="325"/>
                    <a:pt x="358" y="325"/>
                    <a:pt x="357" y="325"/>
                  </a:cubicBezTo>
                  <a:cubicBezTo>
                    <a:pt x="354" y="329"/>
                    <a:pt x="351" y="333"/>
                    <a:pt x="349" y="338"/>
                  </a:cubicBezTo>
                  <a:close/>
                  <a:moveTo>
                    <a:pt x="327" y="330"/>
                  </a:moveTo>
                  <a:cubicBezTo>
                    <a:pt x="330" y="330"/>
                    <a:pt x="331" y="333"/>
                    <a:pt x="334" y="333"/>
                  </a:cubicBezTo>
                  <a:cubicBezTo>
                    <a:pt x="334" y="332"/>
                    <a:pt x="335" y="332"/>
                    <a:pt x="335" y="330"/>
                  </a:cubicBezTo>
                  <a:cubicBezTo>
                    <a:pt x="333" y="329"/>
                    <a:pt x="331" y="326"/>
                    <a:pt x="329" y="325"/>
                  </a:cubicBezTo>
                  <a:cubicBezTo>
                    <a:pt x="329" y="328"/>
                    <a:pt x="327" y="328"/>
                    <a:pt x="327" y="330"/>
                  </a:cubicBezTo>
                  <a:close/>
                  <a:moveTo>
                    <a:pt x="513" y="337"/>
                  </a:moveTo>
                  <a:cubicBezTo>
                    <a:pt x="516" y="334"/>
                    <a:pt x="521" y="328"/>
                    <a:pt x="519" y="325"/>
                  </a:cubicBezTo>
                  <a:cubicBezTo>
                    <a:pt x="517" y="329"/>
                    <a:pt x="511" y="331"/>
                    <a:pt x="513" y="337"/>
                  </a:cubicBezTo>
                  <a:close/>
                  <a:moveTo>
                    <a:pt x="210" y="330"/>
                  </a:moveTo>
                  <a:cubicBezTo>
                    <a:pt x="208" y="330"/>
                    <a:pt x="207" y="326"/>
                    <a:pt x="203" y="326"/>
                  </a:cubicBezTo>
                  <a:cubicBezTo>
                    <a:pt x="204" y="328"/>
                    <a:pt x="209" y="332"/>
                    <a:pt x="210" y="330"/>
                  </a:cubicBezTo>
                  <a:close/>
                  <a:moveTo>
                    <a:pt x="430" y="329"/>
                  </a:moveTo>
                  <a:cubicBezTo>
                    <a:pt x="432" y="329"/>
                    <a:pt x="433" y="329"/>
                    <a:pt x="433" y="327"/>
                  </a:cubicBezTo>
                  <a:cubicBezTo>
                    <a:pt x="432" y="327"/>
                    <a:pt x="431" y="326"/>
                    <a:pt x="431" y="326"/>
                  </a:cubicBezTo>
                  <a:cubicBezTo>
                    <a:pt x="431" y="327"/>
                    <a:pt x="430" y="328"/>
                    <a:pt x="430" y="329"/>
                  </a:cubicBezTo>
                  <a:close/>
                  <a:moveTo>
                    <a:pt x="459" y="340"/>
                  </a:moveTo>
                  <a:cubicBezTo>
                    <a:pt x="459" y="335"/>
                    <a:pt x="465" y="330"/>
                    <a:pt x="462" y="326"/>
                  </a:cubicBezTo>
                  <a:cubicBezTo>
                    <a:pt x="462" y="330"/>
                    <a:pt x="455" y="337"/>
                    <a:pt x="459" y="340"/>
                  </a:cubicBezTo>
                  <a:close/>
                  <a:moveTo>
                    <a:pt x="572" y="336"/>
                  </a:moveTo>
                  <a:cubicBezTo>
                    <a:pt x="575" y="332"/>
                    <a:pt x="583" y="331"/>
                    <a:pt x="582" y="326"/>
                  </a:cubicBezTo>
                  <a:cubicBezTo>
                    <a:pt x="580" y="330"/>
                    <a:pt x="572" y="332"/>
                    <a:pt x="572" y="336"/>
                  </a:cubicBezTo>
                  <a:close/>
                  <a:moveTo>
                    <a:pt x="247" y="331"/>
                  </a:moveTo>
                  <a:cubicBezTo>
                    <a:pt x="251" y="334"/>
                    <a:pt x="256" y="335"/>
                    <a:pt x="261" y="338"/>
                  </a:cubicBezTo>
                  <a:cubicBezTo>
                    <a:pt x="263" y="337"/>
                    <a:pt x="264" y="336"/>
                    <a:pt x="265" y="334"/>
                  </a:cubicBezTo>
                  <a:cubicBezTo>
                    <a:pt x="260" y="332"/>
                    <a:pt x="252" y="322"/>
                    <a:pt x="247" y="331"/>
                  </a:cubicBezTo>
                  <a:close/>
                  <a:moveTo>
                    <a:pt x="374" y="329"/>
                  </a:moveTo>
                  <a:cubicBezTo>
                    <a:pt x="375" y="326"/>
                    <a:pt x="372" y="327"/>
                    <a:pt x="371" y="327"/>
                  </a:cubicBezTo>
                  <a:cubicBezTo>
                    <a:pt x="371" y="328"/>
                    <a:pt x="373" y="328"/>
                    <a:pt x="374" y="329"/>
                  </a:cubicBezTo>
                  <a:close/>
                  <a:moveTo>
                    <a:pt x="407" y="330"/>
                  </a:moveTo>
                  <a:cubicBezTo>
                    <a:pt x="407" y="328"/>
                    <a:pt x="405" y="327"/>
                    <a:pt x="402" y="327"/>
                  </a:cubicBezTo>
                  <a:cubicBezTo>
                    <a:pt x="403" y="329"/>
                    <a:pt x="405" y="329"/>
                    <a:pt x="407" y="330"/>
                  </a:cubicBezTo>
                  <a:close/>
                  <a:moveTo>
                    <a:pt x="345" y="335"/>
                  </a:moveTo>
                  <a:cubicBezTo>
                    <a:pt x="348" y="334"/>
                    <a:pt x="351" y="330"/>
                    <a:pt x="350" y="327"/>
                  </a:cubicBezTo>
                  <a:cubicBezTo>
                    <a:pt x="346" y="329"/>
                    <a:pt x="346" y="331"/>
                    <a:pt x="345" y="335"/>
                  </a:cubicBezTo>
                  <a:close/>
                  <a:moveTo>
                    <a:pt x="356" y="342"/>
                  </a:moveTo>
                  <a:cubicBezTo>
                    <a:pt x="361" y="340"/>
                    <a:pt x="361" y="333"/>
                    <a:pt x="365" y="330"/>
                  </a:cubicBezTo>
                  <a:cubicBezTo>
                    <a:pt x="364" y="329"/>
                    <a:pt x="363" y="328"/>
                    <a:pt x="363" y="328"/>
                  </a:cubicBezTo>
                  <a:cubicBezTo>
                    <a:pt x="360" y="333"/>
                    <a:pt x="358" y="337"/>
                    <a:pt x="356" y="342"/>
                  </a:cubicBezTo>
                  <a:close/>
                  <a:moveTo>
                    <a:pt x="391" y="336"/>
                  </a:moveTo>
                  <a:cubicBezTo>
                    <a:pt x="392" y="336"/>
                    <a:pt x="392" y="337"/>
                    <a:pt x="394" y="337"/>
                  </a:cubicBezTo>
                  <a:cubicBezTo>
                    <a:pt x="395" y="334"/>
                    <a:pt x="397" y="332"/>
                    <a:pt x="399" y="330"/>
                  </a:cubicBezTo>
                  <a:cubicBezTo>
                    <a:pt x="397" y="330"/>
                    <a:pt x="397" y="328"/>
                    <a:pt x="396" y="328"/>
                  </a:cubicBezTo>
                  <a:cubicBezTo>
                    <a:pt x="394" y="330"/>
                    <a:pt x="393" y="333"/>
                    <a:pt x="391" y="336"/>
                  </a:cubicBezTo>
                  <a:close/>
                  <a:moveTo>
                    <a:pt x="84" y="334"/>
                  </a:moveTo>
                  <a:cubicBezTo>
                    <a:pt x="83" y="332"/>
                    <a:pt x="83" y="330"/>
                    <a:pt x="81" y="329"/>
                  </a:cubicBezTo>
                  <a:cubicBezTo>
                    <a:pt x="83" y="330"/>
                    <a:pt x="82" y="334"/>
                    <a:pt x="84" y="334"/>
                  </a:cubicBezTo>
                  <a:close/>
                  <a:moveTo>
                    <a:pt x="186" y="331"/>
                  </a:moveTo>
                  <a:cubicBezTo>
                    <a:pt x="185" y="331"/>
                    <a:pt x="184" y="328"/>
                    <a:pt x="183" y="330"/>
                  </a:cubicBezTo>
                  <a:cubicBezTo>
                    <a:pt x="184" y="330"/>
                    <a:pt x="186" y="332"/>
                    <a:pt x="186" y="331"/>
                  </a:cubicBezTo>
                  <a:close/>
                  <a:moveTo>
                    <a:pt x="302" y="331"/>
                  </a:moveTo>
                  <a:cubicBezTo>
                    <a:pt x="300" y="331"/>
                    <a:pt x="297" y="329"/>
                    <a:pt x="295" y="330"/>
                  </a:cubicBezTo>
                  <a:cubicBezTo>
                    <a:pt x="297" y="330"/>
                    <a:pt x="300" y="334"/>
                    <a:pt x="302" y="331"/>
                  </a:cubicBezTo>
                  <a:close/>
                  <a:moveTo>
                    <a:pt x="387" y="334"/>
                  </a:moveTo>
                  <a:cubicBezTo>
                    <a:pt x="390" y="333"/>
                    <a:pt x="389" y="331"/>
                    <a:pt x="391" y="329"/>
                  </a:cubicBezTo>
                  <a:cubicBezTo>
                    <a:pt x="388" y="329"/>
                    <a:pt x="385" y="331"/>
                    <a:pt x="387" y="334"/>
                  </a:cubicBezTo>
                  <a:close/>
                  <a:moveTo>
                    <a:pt x="414" y="331"/>
                  </a:moveTo>
                  <a:cubicBezTo>
                    <a:pt x="416" y="331"/>
                    <a:pt x="415" y="332"/>
                    <a:pt x="417" y="332"/>
                  </a:cubicBezTo>
                  <a:cubicBezTo>
                    <a:pt x="416" y="330"/>
                    <a:pt x="419" y="330"/>
                    <a:pt x="417" y="329"/>
                  </a:cubicBezTo>
                  <a:cubicBezTo>
                    <a:pt x="417" y="330"/>
                    <a:pt x="415" y="329"/>
                    <a:pt x="414" y="331"/>
                  </a:cubicBezTo>
                  <a:close/>
                  <a:moveTo>
                    <a:pt x="179" y="330"/>
                  </a:moveTo>
                  <a:cubicBezTo>
                    <a:pt x="180" y="331"/>
                    <a:pt x="180" y="333"/>
                    <a:pt x="182" y="334"/>
                  </a:cubicBezTo>
                  <a:cubicBezTo>
                    <a:pt x="182" y="333"/>
                    <a:pt x="184" y="333"/>
                    <a:pt x="183" y="331"/>
                  </a:cubicBezTo>
                  <a:cubicBezTo>
                    <a:pt x="183" y="331"/>
                    <a:pt x="182" y="331"/>
                    <a:pt x="182" y="331"/>
                  </a:cubicBezTo>
                  <a:cubicBezTo>
                    <a:pt x="183" y="331"/>
                    <a:pt x="183" y="330"/>
                    <a:pt x="182" y="330"/>
                  </a:cubicBezTo>
                  <a:cubicBezTo>
                    <a:pt x="182" y="332"/>
                    <a:pt x="180" y="330"/>
                    <a:pt x="179" y="330"/>
                  </a:cubicBezTo>
                  <a:close/>
                  <a:moveTo>
                    <a:pt x="219" y="333"/>
                  </a:moveTo>
                  <a:cubicBezTo>
                    <a:pt x="222" y="337"/>
                    <a:pt x="227" y="339"/>
                    <a:pt x="231" y="335"/>
                  </a:cubicBezTo>
                  <a:cubicBezTo>
                    <a:pt x="227" y="333"/>
                    <a:pt x="221" y="326"/>
                    <a:pt x="219" y="333"/>
                  </a:cubicBezTo>
                  <a:close/>
                  <a:moveTo>
                    <a:pt x="462" y="342"/>
                  </a:moveTo>
                  <a:cubicBezTo>
                    <a:pt x="469" y="342"/>
                    <a:pt x="469" y="336"/>
                    <a:pt x="471" y="331"/>
                  </a:cubicBezTo>
                  <a:cubicBezTo>
                    <a:pt x="469" y="331"/>
                    <a:pt x="469" y="329"/>
                    <a:pt x="467" y="330"/>
                  </a:cubicBezTo>
                  <a:cubicBezTo>
                    <a:pt x="466" y="334"/>
                    <a:pt x="463" y="337"/>
                    <a:pt x="462" y="342"/>
                  </a:cubicBezTo>
                  <a:close/>
                  <a:moveTo>
                    <a:pt x="484" y="348"/>
                  </a:moveTo>
                  <a:cubicBezTo>
                    <a:pt x="492" y="346"/>
                    <a:pt x="492" y="337"/>
                    <a:pt x="495" y="331"/>
                  </a:cubicBezTo>
                  <a:cubicBezTo>
                    <a:pt x="487" y="328"/>
                    <a:pt x="488" y="343"/>
                    <a:pt x="484" y="348"/>
                  </a:cubicBezTo>
                  <a:close/>
                  <a:moveTo>
                    <a:pt x="284" y="341"/>
                  </a:moveTo>
                  <a:cubicBezTo>
                    <a:pt x="289" y="341"/>
                    <a:pt x="290" y="338"/>
                    <a:pt x="293" y="336"/>
                  </a:cubicBezTo>
                  <a:cubicBezTo>
                    <a:pt x="289" y="334"/>
                    <a:pt x="286" y="332"/>
                    <a:pt x="282" y="330"/>
                  </a:cubicBezTo>
                  <a:cubicBezTo>
                    <a:pt x="283" y="334"/>
                    <a:pt x="284" y="337"/>
                    <a:pt x="284" y="341"/>
                  </a:cubicBezTo>
                  <a:close/>
                  <a:moveTo>
                    <a:pt x="72" y="349"/>
                  </a:moveTo>
                  <a:cubicBezTo>
                    <a:pt x="68" y="343"/>
                    <a:pt x="65" y="336"/>
                    <a:pt x="60" y="331"/>
                  </a:cubicBezTo>
                  <a:cubicBezTo>
                    <a:pt x="62" y="339"/>
                    <a:pt x="64" y="347"/>
                    <a:pt x="72" y="349"/>
                  </a:cubicBezTo>
                  <a:close/>
                  <a:moveTo>
                    <a:pt x="273" y="334"/>
                  </a:moveTo>
                  <a:cubicBezTo>
                    <a:pt x="275" y="336"/>
                    <a:pt x="277" y="338"/>
                    <a:pt x="280" y="339"/>
                  </a:cubicBezTo>
                  <a:cubicBezTo>
                    <a:pt x="280" y="335"/>
                    <a:pt x="279" y="333"/>
                    <a:pt x="277" y="331"/>
                  </a:cubicBezTo>
                  <a:cubicBezTo>
                    <a:pt x="276" y="332"/>
                    <a:pt x="274" y="333"/>
                    <a:pt x="273" y="334"/>
                  </a:cubicBezTo>
                  <a:close/>
                  <a:moveTo>
                    <a:pt x="304" y="334"/>
                  </a:moveTo>
                  <a:cubicBezTo>
                    <a:pt x="305" y="337"/>
                    <a:pt x="308" y="338"/>
                    <a:pt x="310" y="340"/>
                  </a:cubicBezTo>
                  <a:cubicBezTo>
                    <a:pt x="312" y="338"/>
                    <a:pt x="314" y="335"/>
                    <a:pt x="315" y="333"/>
                  </a:cubicBezTo>
                  <a:cubicBezTo>
                    <a:pt x="311" y="329"/>
                    <a:pt x="307" y="333"/>
                    <a:pt x="304" y="334"/>
                  </a:cubicBezTo>
                  <a:close/>
                  <a:moveTo>
                    <a:pt x="399" y="334"/>
                  </a:moveTo>
                  <a:cubicBezTo>
                    <a:pt x="400" y="334"/>
                    <a:pt x="401" y="334"/>
                    <a:pt x="402" y="333"/>
                  </a:cubicBezTo>
                  <a:cubicBezTo>
                    <a:pt x="402" y="331"/>
                    <a:pt x="401" y="331"/>
                    <a:pt x="400" y="331"/>
                  </a:cubicBezTo>
                  <a:cubicBezTo>
                    <a:pt x="399" y="332"/>
                    <a:pt x="399" y="333"/>
                    <a:pt x="399" y="334"/>
                  </a:cubicBezTo>
                  <a:close/>
                  <a:moveTo>
                    <a:pt x="431" y="344"/>
                  </a:moveTo>
                  <a:cubicBezTo>
                    <a:pt x="436" y="344"/>
                    <a:pt x="439" y="336"/>
                    <a:pt x="439" y="331"/>
                  </a:cubicBezTo>
                  <a:cubicBezTo>
                    <a:pt x="438" y="331"/>
                    <a:pt x="438" y="331"/>
                    <a:pt x="437" y="331"/>
                  </a:cubicBezTo>
                  <a:cubicBezTo>
                    <a:pt x="435" y="335"/>
                    <a:pt x="434" y="340"/>
                    <a:pt x="431" y="344"/>
                  </a:cubicBezTo>
                  <a:close/>
                  <a:moveTo>
                    <a:pt x="363" y="341"/>
                  </a:moveTo>
                  <a:cubicBezTo>
                    <a:pt x="367" y="339"/>
                    <a:pt x="372" y="338"/>
                    <a:pt x="372" y="334"/>
                  </a:cubicBezTo>
                  <a:cubicBezTo>
                    <a:pt x="370" y="334"/>
                    <a:pt x="370" y="331"/>
                    <a:pt x="368" y="331"/>
                  </a:cubicBezTo>
                  <a:cubicBezTo>
                    <a:pt x="366" y="335"/>
                    <a:pt x="364" y="337"/>
                    <a:pt x="363" y="341"/>
                  </a:cubicBezTo>
                  <a:close/>
                  <a:moveTo>
                    <a:pt x="521" y="341"/>
                  </a:moveTo>
                  <a:cubicBezTo>
                    <a:pt x="522" y="339"/>
                    <a:pt x="528" y="333"/>
                    <a:pt x="524" y="331"/>
                  </a:cubicBezTo>
                  <a:cubicBezTo>
                    <a:pt x="523" y="334"/>
                    <a:pt x="520" y="338"/>
                    <a:pt x="521" y="341"/>
                  </a:cubicBezTo>
                  <a:close/>
                  <a:moveTo>
                    <a:pt x="425" y="339"/>
                  </a:moveTo>
                  <a:cubicBezTo>
                    <a:pt x="427" y="340"/>
                    <a:pt x="427" y="342"/>
                    <a:pt x="429" y="342"/>
                  </a:cubicBezTo>
                  <a:cubicBezTo>
                    <a:pt x="430" y="339"/>
                    <a:pt x="432" y="336"/>
                    <a:pt x="433" y="332"/>
                  </a:cubicBezTo>
                  <a:cubicBezTo>
                    <a:pt x="429" y="333"/>
                    <a:pt x="426" y="335"/>
                    <a:pt x="425" y="339"/>
                  </a:cubicBezTo>
                  <a:close/>
                  <a:moveTo>
                    <a:pt x="133" y="340"/>
                  </a:moveTo>
                  <a:cubicBezTo>
                    <a:pt x="131" y="337"/>
                    <a:pt x="128" y="335"/>
                    <a:pt x="124" y="333"/>
                  </a:cubicBezTo>
                  <a:cubicBezTo>
                    <a:pt x="125" y="335"/>
                    <a:pt x="126" y="336"/>
                    <a:pt x="126" y="337"/>
                  </a:cubicBezTo>
                  <a:cubicBezTo>
                    <a:pt x="130" y="337"/>
                    <a:pt x="131" y="339"/>
                    <a:pt x="133" y="340"/>
                  </a:cubicBezTo>
                  <a:close/>
                  <a:moveTo>
                    <a:pt x="190" y="334"/>
                  </a:moveTo>
                  <a:cubicBezTo>
                    <a:pt x="192" y="338"/>
                    <a:pt x="196" y="339"/>
                    <a:pt x="199" y="342"/>
                  </a:cubicBezTo>
                  <a:cubicBezTo>
                    <a:pt x="200" y="341"/>
                    <a:pt x="202" y="341"/>
                    <a:pt x="202" y="339"/>
                  </a:cubicBezTo>
                  <a:cubicBezTo>
                    <a:pt x="197" y="339"/>
                    <a:pt x="192" y="333"/>
                    <a:pt x="190" y="334"/>
                  </a:cubicBezTo>
                  <a:close/>
                  <a:moveTo>
                    <a:pt x="472" y="339"/>
                  </a:moveTo>
                  <a:cubicBezTo>
                    <a:pt x="475" y="339"/>
                    <a:pt x="475" y="336"/>
                    <a:pt x="476" y="333"/>
                  </a:cubicBezTo>
                  <a:cubicBezTo>
                    <a:pt x="475" y="333"/>
                    <a:pt x="474" y="333"/>
                    <a:pt x="473" y="333"/>
                  </a:cubicBezTo>
                  <a:cubicBezTo>
                    <a:pt x="474" y="336"/>
                    <a:pt x="472" y="336"/>
                    <a:pt x="472" y="339"/>
                  </a:cubicBezTo>
                  <a:close/>
                  <a:moveTo>
                    <a:pt x="559" y="339"/>
                  </a:moveTo>
                  <a:cubicBezTo>
                    <a:pt x="561" y="337"/>
                    <a:pt x="565" y="336"/>
                    <a:pt x="566" y="333"/>
                  </a:cubicBezTo>
                  <a:cubicBezTo>
                    <a:pt x="563" y="333"/>
                    <a:pt x="563" y="334"/>
                    <a:pt x="561" y="333"/>
                  </a:cubicBezTo>
                  <a:cubicBezTo>
                    <a:pt x="561" y="335"/>
                    <a:pt x="558" y="337"/>
                    <a:pt x="559" y="339"/>
                  </a:cubicBezTo>
                  <a:close/>
                  <a:moveTo>
                    <a:pt x="72" y="342"/>
                  </a:moveTo>
                  <a:cubicBezTo>
                    <a:pt x="72" y="338"/>
                    <a:pt x="70" y="334"/>
                    <a:pt x="67" y="334"/>
                  </a:cubicBezTo>
                  <a:cubicBezTo>
                    <a:pt x="69" y="337"/>
                    <a:pt x="70" y="340"/>
                    <a:pt x="72" y="342"/>
                  </a:cubicBezTo>
                  <a:close/>
                  <a:moveTo>
                    <a:pt x="111" y="346"/>
                  </a:moveTo>
                  <a:cubicBezTo>
                    <a:pt x="110" y="340"/>
                    <a:pt x="104" y="340"/>
                    <a:pt x="103" y="335"/>
                  </a:cubicBezTo>
                  <a:cubicBezTo>
                    <a:pt x="101" y="337"/>
                    <a:pt x="99" y="333"/>
                    <a:pt x="98" y="334"/>
                  </a:cubicBezTo>
                  <a:cubicBezTo>
                    <a:pt x="101" y="340"/>
                    <a:pt x="106" y="343"/>
                    <a:pt x="111" y="346"/>
                  </a:cubicBezTo>
                  <a:close/>
                  <a:moveTo>
                    <a:pt x="494" y="342"/>
                  </a:moveTo>
                  <a:cubicBezTo>
                    <a:pt x="497" y="340"/>
                    <a:pt x="500" y="339"/>
                    <a:pt x="502" y="336"/>
                  </a:cubicBezTo>
                  <a:cubicBezTo>
                    <a:pt x="500" y="335"/>
                    <a:pt x="500" y="333"/>
                    <a:pt x="497" y="334"/>
                  </a:cubicBezTo>
                  <a:cubicBezTo>
                    <a:pt x="497" y="337"/>
                    <a:pt x="495" y="339"/>
                    <a:pt x="494" y="342"/>
                  </a:cubicBezTo>
                  <a:close/>
                  <a:moveTo>
                    <a:pt x="537" y="334"/>
                  </a:moveTo>
                  <a:cubicBezTo>
                    <a:pt x="532" y="337"/>
                    <a:pt x="524" y="339"/>
                    <a:pt x="522" y="348"/>
                  </a:cubicBezTo>
                  <a:cubicBezTo>
                    <a:pt x="528" y="347"/>
                    <a:pt x="542" y="343"/>
                    <a:pt x="537" y="334"/>
                  </a:cubicBezTo>
                  <a:close/>
                  <a:moveTo>
                    <a:pt x="564" y="359"/>
                  </a:moveTo>
                  <a:cubicBezTo>
                    <a:pt x="576" y="354"/>
                    <a:pt x="588" y="346"/>
                    <a:pt x="591" y="334"/>
                  </a:cubicBezTo>
                  <a:cubicBezTo>
                    <a:pt x="583" y="344"/>
                    <a:pt x="571" y="349"/>
                    <a:pt x="564" y="359"/>
                  </a:cubicBezTo>
                  <a:close/>
                  <a:moveTo>
                    <a:pt x="101" y="353"/>
                  </a:moveTo>
                  <a:cubicBezTo>
                    <a:pt x="98" y="345"/>
                    <a:pt x="97" y="337"/>
                    <a:pt x="89" y="334"/>
                  </a:cubicBezTo>
                  <a:cubicBezTo>
                    <a:pt x="93" y="341"/>
                    <a:pt x="93" y="350"/>
                    <a:pt x="101" y="353"/>
                  </a:cubicBezTo>
                  <a:close/>
                  <a:moveTo>
                    <a:pt x="313" y="343"/>
                  </a:moveTo>
                  <a:cubicBezTo>
                    <a:pt x="315" y="343"/>
                    <a:pt x="315" y="345"/>
                    <a:pt x="317" y="345"/>
                  </a:cubicBezTo>
                  <a:cubicBezTo>
                    <a:pt x="318" y="341"/>
                    <a:pt x="320" y="339"/>
                    <a:pt x="320" y="335"/>
                  </a:cubicBezTo>
                  <a:cubicBezTo>
                    <a:pt x="319" y="335"/>
                    <a:pt x="319" y="334"/>
                    <a:pt x="318" y="334"/>
                  </a:cubicBezTo>
                  <a:cubicBezTo>
                    <a:pt x="317" y="338"/>
                    <a:pt x="314" y="340"/>
                    <a:pt x="313" y="343"/>
                  </a:cubicBezTo>
                  <a:close/>
                  <a:moveTo>
                    <a:pt x="438" y="345"/>
                  </a:moveTo>
                  <a:cubicBezTo>
                    <a:pt x="442" y="343"/>
                    <a:pt x="442" y="339"/>
                    <a:pt x="444" y="335"/>
                  </a:cubicBezTo>
                  <a:cubicBezTo>
                    <a:pt x="443" y="335"/>
                    <a:pt x="442" y="335"/>
                    <a:pt x="442" y="335"/>
                  </a:cubicBezTo>
                  <a:cubicBezTo>
                    <a:pt x="440" y="338"/>
                    <a:pt x="439" y="342"/>
                    <a:pt x="438" y="345"/>
                  </a:cubicBezTo>
                  <a:close/>
                  <a:moveTo>
                    <a:pt x="250" y="339"/>
                  </a:moveTo>
                  <a:cubicBezTo>
                    <a:pt x="253" y="340"/>
                    <a:pt x="257" y="344"/>
                    <a:pt x="258" y="339"/>
                  </a:cubicBezTo>
                  <a:cubicBezTo>
                    <a:pt x="255" y="338"/>
                    <a:pt x="253" y="337"/>
                    <a:pt x="250" y="336"/>
                  </a:cubicBezTo>
                  <a:cubicBezTo>
                    <a:pt x="250" y="337"/>
                    <a:pt x="250" y="338"/>
                    <a:pt x="250" y="339"/>
                  </a:cubicBezTo>
                  <a:close/>
                  <a:moveTo>
                    <a:pt x="154" y="350"/>
                  </a:moveTo>
                  <a:cubicBezTo>
                    <a:pt x="151" y="344"/>
                    <a:pt x="145" y="341"/>
                    <a:pt x="140" y="336"/>
                  </a:cubicBezTo>
                  <a:cubicBezTo>
                    <a:pt x="142" y="343"/>
                    <a:pt x="148" y="347"/>
                    <a:pt x="154" y="350"/>
                  </a:cubicBezTo>
                  <a:close/>
                  <a:moveTo>
                    <a:pt x="400" y="338"/>
                  </a:moveTo>
                  <a:cubicBezTo>
                    <a:pt x="401" y="338"/>
                    <a:pt x="405" y="340"/>
                    <a:pt x="405" y="336"/>
                  </a:cubicBezTo>
                  <a:cubicBezTo>
                    <a:pt x="403" y="336"/>
                    <a:pt x="402" y="337"/>
                    <a:pt x="400" y="338"/>
                  </a:cubicBezTo>
                  <a:close/>
                  <a:moveTo>
                    <a:pt x="228" y="340"/>
                  </a:moveTo>
                  <a:cubicBezTo>
                    <a:pt x="233" y="341"/>
                    <a:pt x="238" y="343"/>
                    <a:pt x="244" y="344"/>
                  </a:cubicBezTo>
                  <a:cubicBezTo>
                    <a:pt x="240" y="340"/>
                    <a:pt x="233" y="334"/>
                    <a:pt x="228" y="340"/>
                  </a:cubicBezTo>
                  <a:close/>
                  <a:moveTo>
                    <a:pt x="374" y="344"/>
                  </a:moveTo>
                  <a:cubicBezTo>
                    <a:pt x="377" y="343"/>
                    <a:pt x="380" y="342"/>
                    <a:pt x="379" y="338"/>
                  </a:cubicBezTo>
                  <a:cubicBezTo>
                    <a:pt x="377" y="339"/>
                    <a:pt x="377" y="337"/>
                    <a:pt x="376" y="337"/>
                  </a:cubicBezTo>
                  <a:cubicBezTo>
                    <a:pt x="375" y="339"/>
                    <a:pt x="373" y="342"/>
                    <a:pt x="374" y="344"/>
                  </a:cubicBezTo>
                  <a:close/>
                  <a:moveTo>
                    <a:pt x="266" y="340"/>
                  </a:moveTo>
                  <a:cubicBezTo>
                    <a:pt x="270" y="341"/>
                    <a:pt x="275" y="345"/>
                    <a:pt x="279" y="344"/>
                  </a:cubicBezTo>
                  <a:cubicBezTo>
                    <a:pt x="277" y="341"/>
                    <a:pt x="269" y="334"/>
                    <a:pt x="266" y="340"/>
                  </a:cubicBezTo>
                  <a:close/>
                  <a:moveTo>
                    <a:pt x="323" y="341"/>
                  </a:moveTo>
                  <a:cubicBezTo>
                    <a:pt x="325" y="341"/>
                    <a:pt x="327" y="340"/>
                    <a:pt x="327" y="338"/>
                  </a:cubicBezTo>
                  <a:cubicBezTo>
                    <a:pt x="325" y="338"/>
                    <a:pt x="326" y="337"/>
                    <a:pt x="324" y="337"/>
                  </a:cubicBezTo>
                  <a:cubicBezTo>
                    <a:pt x="323" y="338"/>
                    <a:pt x="323" y="340"/>
                    <a:pt x="323" y="341"/>
                  </a:cubicBezTo>
                  <a:close/>
                  <a:moveTo>
                    <a:pt x="408" y="341"/>
                  </a:moveTo>
                  <a:cubicBezTo>
                    <a:pt x="409" y="339"/>
                    <a:pt x="411" y="340"/>
                    <a:pt x="411" y="338"/>
                  </a:cubicBezTo>
                  <a:cubicBezTo>
                    <a:pt x="410" y="338"/>
                    <a:pt x="409" y="338"/>
                    <a:pt x="409" y="337"/>
                  </a:cubicBezTo>
                  <a:cubicBezTo>
                    <a:pt x="409" y="338"/>
                    <a:pt x="407" y="340"/>
                    <a:pt x="408" y="341"/>
                  </a:cubicBezTo>
                  <a:close/>
                  <a:moveTo>
                    <a:pt x="445" y="345"/>
                  </a:moveTo>
                  <a:cubicBezTo>
                    <a:pt x="445" y="343"/>
                    <a:pt x="449" y="339"/>
                    <a:pt x="446" y="337"/>
                  </a:cubicBezTo>
                  <a:cubicBezTo>
                    <a:pt x="446" y="340"/>
                    <a:pt x="442" y="343"/>
                    <a:pt x="445" y="345"/>
                  </a:cubicBezTo>
                  <a:close/>
                  <a:moveTo>
                    <a:pt x="477" y="354"/>
                  </a:moveTo>
                  <a:cubicBezTo>
                    <a:pt x="480" y="351"/>
                    <a:pt x="483" y="341"/>
                    <a:pt x="482" y="337"/>
                  </a:cubicBezTo>
                  <a:cubicBezTo>
                    <a:pt x="481" y="343"/>
                    <a:pt x="476" y="349"/>
                    <a:pt x="477" y="354"/>
                  </a:cubicBezTo>
                  <a:close/>
                  <a:moveTo>
                    <a:pt x="492" y="346"/>
                  </a:moveTo>
                  <a:cubicBezTo>
                    <a:pt x="492" y="348"/>
                    <a:pt x="488" y="350"/>
                    <a:pt x="491" y="351"/>
                  </a:cubicBezTo>
                  <a:cubicBezTo>
                    <a:pt x="496" y="346"/>
                    <a:pt x="505" y="345"/>
                    <a:pt x="507" y="337"/>
                  </a:cubicBezTo>
                  <a:cubicBezTo>
                    <a:pt x="501" y="339"/>
                    <a:pt x="498" y="346"/>
                    <a:pt x="492" y="346"/>
                  </a:cubicBezTo>
                  <a:close/>
                  <a:moveTo>
                    <a:pt x="549" y="348"/>
                  </a:moveTo>
                  <a:cubicBezTo>
                    <a:pt x="545" y="354"/>
                    <a:pt x="539" y="360"/>
                    <a:pt x="533" y="364"/>
                  </a:cubicBezTo>
                  <a:cubicBezTo>
                    <a:pt x="531" y="366"/>
                    <a:pt x="527" y="367"/>
                    <a:pt x="527" y="370"/>
                  </a:cubicBezTo>
                  <a:cubicBezTo>
                    <a:pt x="547" y="362"/>
                    <a:pt x="564" y="352"/>
                    <a:pt x="576" y="337"/>
                  </a:cubicBezTo>
                  <a:cubicBezTo>
                    <a:pt x="567" y="341"/>
                    <a:pt x="560" y="346"/>
                    <a:pt x="549" y="348"/>
                  </a:cubicBezTo>
                  <a:close/>
                  <a:moveTo>
                    <a:pt x="52" y="344"/>
                  </a:moveTo>
                  <a:cubicBezTo>
                    <a:pt x="53" y="341"/>
                    <a:pt x="51" y="340"/>
                    <a:pt x="50" y="338"/>
                  </a:cubicBezTo>
                  <a:cubicBezTo>
                    <a:pt x="50" y="341"/>
                    <a:pt x="51" y="342"/>
                    <a:pt x="52" y="344"/>
                  </a:cubicBezTo>
                  <a:close/>
                  <a:moveTo>
                    <a:pt x="210" y="339"/>
                  </a:moveTo>
                  <a:cubicBezTo>
                    <a:pt x="210" y="342"/>
                    <a:pt x="216" y="345"/>
                    <a:pt x="217" y="341"/>
                  </a:cubicBezTo>
                  <a:cubicBezTo>
                    <a:pt x="215" y="340"/>
                    <a:pt x="212" y="337"/>
                    <a:pt x="210" y="339"/>
                  </a:cubicBezTo>
                  <a:close/>
                  <a:moveTo>
                    <a:pt x="287" y="344"/>
                  </a:moveTo>
                  <a:cubicBezTo>
                    <a:pt x="293" y="347"/>
                    <a:pt x="302" y="357"/>
                    <a:pt x="307" y="347"/>
                  </a:cubicBezTo>
                  <a:cubicBezTo>
                    <a:pt x="302" y="339"/>
                    <a:pt x="293" y="337"/>
                    <a:pt x="287" y="344"/>
                  </a:cubicBezTo>
                  <a:close/>
                  <a:moveTo>
                    <a:pt x="397" y="340"/>
                  </a:moveTo>
                  <a:cubicBezTo>
                    <a:pt x="397" y="343"/>
                    <a:pt x="403" y="344"/>
                    <a:pt x="403" y="342"/>
                  </a:cubicBezTo>
                  <a:cubicBezTo>
                    <a:pt x="402" y="340"/>
                    <a:pt x="399" y="341"/>
                    <a:pt x="398" y="340"/>
                  </a:cubicBezTo>
                  <a:cubicBezTo>
                    <a:pt x="399" y="340"/>
                    <a:pt x="399" y="340"/>
                    <a:pt x="399" y="339"/>
                  </a:cubicBezTo>
                  <a:cubicBezTo>
                    <a:pt x="397" y="338"/>
                    <a:pt x="398" y="340"/>
                    <a:pt x="397" y="340"/>
                  </a:cubicBezTo>
                  <a:close/>
                  <a:moveTo>
                    <a:pt x="176" y="349"/>
                  </a:moveTo>
                  <a:cubicBezTo>
                    <a:pt x="171" y="346"/>
                    <a:pt x="167" y="342"/>
                    <a:pt x="162" y="340"/>
                  </a:cubicBezTo>
                  <a:cubicBezTo>
                    <a:pt x="162" y="347"/>
                    <a:pt x="171" y="353"/>
                    <a:pt x="176" y="349"/>
                  </a:cubicBezTo>
                  <a:close/>
                  <a:moveTo>
                    <a:pt x="347" y="341"/>
                  </a:moveTo>
                  <a:cubicBezTo>
                    <a:pt x="347" y="343"/>
                    <a:pt x="348" y="344"/>
                    <a:pt x="350" y="345"/>
                  </a:cubicBezTo>
                  <a:cubicBezTo>
                    <a:pt x="350" y="343"/>
                    <a:pt x="351" y="343"/>
                    <a:pt x="351" y="342"/>
                  </a:cubicBezTo>
                  <a:cubicBezTo>
                    <a:pt x="348" y="342"/>
                    <a:pt x="349" y="340"/>
                    <a:pt x="347" y="341"/>
                  </a:cubicBezTo>
                  <a:close/>
                  <a:moveTo>
                    <a:pt x="362" y="346"/>
                  </a:moveTo>
                  <a:cubicBezTo>
                    <a:pt x="365" y="347"/>
                    <a:pt x="365" y="345"/>
                    <a:pt x="368" y="345"/>
                  </a:cubicBezTo>
                  <a:cubicBezTo>
                    <a:pt x="369" y="344"/>
                    <a:pt x="371" y="341"/>
                    <a:pt x="369" y="341"/>
                  </a:cubicBezTo>
                  <a:cubicBezTo>
                    <a:pt x="368" y="343"/>
                    <a:pt x="363" y="342"/>
                    <a:pt x="362" y="346"/>
                  </a:cubicBezTo>
                  <a:close/>
                  <a:moveTo>
                    <a:pt x="329" y="351"/>
                  </a:moveTo>
                  <a:cubicBezTo>
                    <a:pt x="330" y="348"/>
                    <a:pt x="334" y="344"/>
                    <a:pt x="333" y="341"/>
                  </a:cubicBezTo>
                  <a:cubicBezTo>
                    <a:pt x="332" y="345"/>
                    <a:pt x="328" y="348"/>
                    <a:pt x="329" y="351"/>
                  </a:cubicBezTo>
                  <a:close/>
                  <a:moveTo>
                    <a:pt x="449" y="344"/>
                  </a:moveTo>
                  <a:cubicBezTo>
                    <a:pt x="451" y="345"/>
                    <a:pt x="451" y="343"/>
                    <a:pt x="451" y="341"/>
                  </a:cubicBezTo>
                  <a:cubicBezTo>
                    <a:pt x="450" y="341"/>
                    <a:pt x="449" y="343"/>
                    <a:pt x="449" y="344"/>
                  </a:cubicBezTo>
                  <a:close/>
                  <a:moveTo>
                    <a:pt x="543" y="347"/>
                  </a:moveTo>
                  <a:cubicBezTo>
                    <a:pt x="546" y="346"/>
                    <a:pt x="547" y="346"/>
                    <a:pt x="550" y="344"/>
                  </a:cubicBezTo>
                  <a:cubicBezTo>
                    <a:pt x="549" y="343"/>
                    <a:pt x="550" y="341"/>
                    <a:pt x="548" y="341"/>
                  </a:cubicBezTo>
                  <a:cubicBezTo>
                    <a:pt x="546" y="343"/>
                    <a:pt x="543" y="344"/>
                    <a:pt x="543" y="347"/>
                  </a:cubicBezTo>
                  <a:close/>
                  <a:moveTo>
                    <a:pt x="36" y="350"/>
                  </a:moveTo>
                  <a:cubicBezTo>
                    <a:pt x="35" y="347"/>
                    <a:pt x="33" y="342"/>
                    <a:pt x="30" y="342"/>
                  </a:cubicBezTo>
                  <a:cubicBezTo>
                    <a:pt x="32" y="344"/>
                    <a:pt x="33" y="351"/>
                    <a:pt x="36" y="350"/>
                  </a:cubicBezTo>
                  <a:close/>
                  <a:moveTo>
                    <a:pt x="261" y="343"/>
                  </a:moveTo>
                  <a:cubicBezTo>
                    <a:pt x="262" y="347"/>
                    <a:pt x="271" y="351"/>
                    <a:pt x="275" y="347"/>
                  </a:cubicBezTo>
                  <a:cubicBezTo>
                    <a:pt x="271" y="345"/>
                    <a:pt x="265" y="340"/>
                    <a:pt x="261" y="343"/>
                  </a:cubicBezTo>
                  <a:close/>
                  <a:moveTo>
                    <a:pt x="202" y="345"/>
                  </a:moveTo>
                  <a:cubicBezTo>
                    <a:pt x="203" y="345"/>
                    <a:pt x="204" y="346"/>
                    <a:pt x="204" y="347"/>
                  </a:cubicBezTo>
                  <a:cubicBezTo>
                    <a:pt x="207" y="346"/>
                    <a:pt x="209" y="346"/>
                    <a:pt x="210" y="344"/>
                  </a:cubicBezTo>
                  <a:cubicBezTo>
                    <a:pt x="208" y="343"/>
                    <a:pt x="204" y="341"/>
                    <a:pt x="202" y="345"/>
                  </a:cubicBezTo>
                  <a:close/>
                  <a:moveTo>
                    <a:pt x="509" y="347"/>
                  </a:moveTo>
                  <a:cubicBezTo>
                    <a:pt x="511" y="347"/>
                    <a:pt x="512" y="344"/>
                    <a:pt x="511" y="342"/>
                  </a:cubicBezTo>
                  <a:cubicBezTo>
                    <a:pt x="510" y="343"/>
                    <a:pt x="507" y="345"/>
                    <a:pt x="509" y="347"/>
                  </a:cubicBezTo>
                  <a:close/>
                  <a:moveTo>
                    <a:pt x="116" y="364"/>
                  </a:moveTo>
                  <a:cubicBezTo>
                    <a:pt x="115" y="352"/>
                    <a:pt x="110" y="346"/>
                    <a:pt x="101" y="343"/>
                  </a:cubicBezTo>
                  <a:cubicBezTo>
                    <a:pt x="103" y="353"/>
                    <a:pt x="107" y="361"/>
                    <a:pt x="116" y="364"/>
                  </a:cubicBezTo>
                  <a:close/>
                  <a:moveTo>
                    <a:pt x="405" y="346"/>
                  </a:moveTo>
                  <a:cubicBezTo>
                    <a:pt x="405" y="348"/>
                    <a:pt x="407" y="349"/>
                    <a:pt x="408" y="349"/>
                  </a:cubicBezTo>
                  <a:cubicBezTo>
                    <a:pt x="409" y="347"/>
                    <a:pt x="409" y="347"/>
                    <a:pt x="410" y="344"/>
                  </a:cubicBezTo>
                  <a:cubicBezTo>
                    <a:pt x="408" y="342"/>
                    <a:pt x="406" y="344"/>
                    <a:pt x="405" y="346"/>
                  </a:cubicBezTo>
                  <a:close/>
                  <a:moveTo>
                    <a:pt x="226" y="347"/>
                  </a:moveTo>
                  <a:cubicBezTo>
                    <a:pt x="224" y="347"/>
                    <a:pt x="222" y="343"/>
                    <a:pt x="219" y="344"/>
                  </a:cubicBezTo>
                  <a:cubicBezTo>
                    <a:pt x="220" y="347"/>
                    <a:pt x="225" y="347"/>
                    <a:pt x="226" y="347"/>
                  </a:cubicBezTo>
                  <a:close/>
                  <a:moveTo>
                    <a:pt x="334" y="350"/>
                  </a:moveTo>
                  <a:cubicBezTo>
                    <a:pt x="335" y="350"/>
                    <a:pt x="337" y="350"/>
                    <a:pt x="338" y="350"/>
                  </a:cubicBezTo>
                  <a:cubicBezTo>
                    <a:pt x="338" y="347"/>
                    <a:pt x="341" y="348"/>
                    <a:pt x="340" y="345"/>
                  </a:cubicBezTo>
                  <a:cubicBezTo>
                    <a:pt x="338" y="345"/>
                    <a:pt x="339" y="343"/>
                    <a:pt x="337" y="344"/>
                  </a:cubicBezTo>
                  <a:cubicBezTo>
                    <a:pt x="336" y="345"/>
                    <a:pt x="336" y="348"/>
                    <a:pt x="334" y="350"/>
                  </a:cubicBezTo>
                  <a:close/>
                  <a:moveTo>
                    <a:pt x="469" y="349"/>
                  </a:moveTo>
                  <a:cubicBezTo>
                    <a:pt x="472" y="349"/>
                    <a:pt x="471" y="345"/>
                    <a:pt x="472" y="344"/>
                  </a:cubicBezTo>
                  <a:cubicBezTo>
                    <a:pt x="468" y="343"/>
                    <a:pt x="468" y="347"/>
                    <a:pt x="469" y="349"/>
                  </a:cubicBezTo>
                  <a:close/>
                  <a:moveTo>
                    <a:pt x="322" y="347"/>
                  </a:moveTo>
                  <a:cubicBezTo>
                    <a:pt x="322" y="349"/>
                    <a:pt x="322" y="350"/>
                    <a:pt x="324" y="350"/>
                  </a:cubicBezTo>
                  <a:cubicBezTo>
                    <a:pt x="325" y="348"/>
                    <a:pt x="327" y="346"/>
                    <a:pt x="327" y="344"/>
                  </a:cubicBezTo>
                  <a:cubicBezTo>
                    <a:pt x="324" y="344"/>
                    <a:pt x="325" y="347"/>
                    <a:pt x="322" y="347"/>
                  </a:cubicBezTo>
                  <a:close/>
                  <a:moveTo>
                    <a:pt x="377" y="353"/>
                  </a:moveTo>
                  <a:cubicBezTo>
                    <a:pt x="382" y="353"/>
                    <a:pt x="380" y="347"/>
                    <a:pt x="383" y="345"/>
                  </a:cubicBezTo>
                  <a:cubicBezTo>
                    <a:pt x="378" y="345"/>
                    <a:pt x="379" y="350"/>
                    <a:pt x="377" y="353"/>
                  </a:cubicBezTo>
                  <a:close/>
                  <a:moveTo>
                    <a:pt x="410" y="351"/>
                  </a:moveTo>
                  <a:cubicBezTo>
                    <a:pt x="413" y="351"/>
                    <a:pt x="412" y="354"/>
                    <a:pt x="414" y="354"/>
                  </a:cubicBezTo>
                  <a:cubicBezTo>
                    <a:pt x="416" y="352"/>
                    <a:pt x="418" y="349"/>
                    <a:pt x="418" y="345"/>
                  </a:cubicBezTo>
                  <a:cubicBezTo>
                    <a:pt x="413" y="342"/>
                    <a:pt x="412" y="349"/>
                    <a:pt x="410" y="351"/>
                  </a:cubicBezTo>
                  <a:close/>
                  <a:moveTo>
                    <a:pt x="64" y="355"/>
                  </a:moveTo>
                  <a:cubicBezTo>
                    <a:pt x="60" y="353"/>
                    <a:pt x="59" y="348"/>
                    <a:pt x="56" y="345"/>
                  </a:cubicBezTo>
                  <a:cubicBezTo>
                    <a:pt x="56" y="351"/>
                    <a:pt x="59" y="356"/>
                    <a:pt x="64" y="355"/>
                  </a:cubicBezTo>
                  <a:close/>
                  <a:moveTo>
                    <a:pt x="134" y="346"/>
                  </a:moveTo>
                  <a:cubicBezTo>
                    <a:pt x="135" y="348"/>
                    <a:pt x="139" y="352"/>
                    <a:pt x="143" y="353"/>
                  </a:cubicBezTo>
                  <a:cubicBezTo>
                    <a:pt x="142" y="349"/>
                    <a:pt x="138" y="344"/>
                    <a:pt x="134" y="346"/>
                  </a:cubicBezTo>
                  <a:close/>
                  <a:moveTo>
                    <a:pt x="244" y="350"/>
                  </a:moveTo>
                  <a:cubicBezTo>
                    <a:pt x="245" y="349"/>
                    <a:pt x="247" y="350"/>
                    <a:pt x="247" y="348"/>
                  </a:cubicBezTo>
                  <a:cubicBezTo>
                    <a:pt x="244" y="347"/>
                    <a:pt x="239" y="346"/>
                    <a:pt x="237" y="347"/>
                  </a:cubicBezTo>
                  <a:cubicBezTo>
                    <a:pt x="240" y="347"/>
                    <a:pt x="241" y="350"/>
                    <a:pt x="244" y="350"/>
                  </a:cubicBezTo>
                  <a:close/>
                  <a:moveTo>
                    <a:pt x="212" y="347"/>
                  </a:moveTo>
                  <a:cubicBezTo>
                    <a:pt x="216" y="351"/>
                    <a:pt x="222" y="352"/>
                    <a:pt x="228" y="354"/>
                  </a:cubicBezTo>
                  <a:cubicBezTo>
                    <a:pt x="223" y="352"/>
                    <a:pt x="219" y="347"/>
                    <a:pt x="212" y="347"/>
                  </a:cubicBezTo>
                  <a:close/>
                  <a:moveTo>
                    <a:pt x="370" y="351"/>
                  </a:moveTo>
                  <a:cubicBezTo>
                    <a:pt x="372" y="350"/>
                    <a:pt x="372" y="352"/>
                    <a:pt x="373" y="351"/>
                  </a:cubicBezTo>
                  <a:cubicBezTo>
                    <a:pt x="373" y="349"/>
                    <a:pt x="376" y="350"/>
                    <a:pt x="375" y="347"/>
                  </a:cubicBezTo>
                  <a:cubicBezTo>
                    <a:pt x="372" y="346"/>
                    <a:pt x="371" y="349"/>
                    <a:pt x="370" y="351"/>
                  </a:cubicBezTo>
                  <a:close/>
                  <a:moveTo>
                    <a:pt x="227" y="348"/>
                  </a:moveTo>
                  <a:cubicBezTo>
                    <a:pt x="228" y="349"/>
                    <a:pt x="230" y="349"/>
                    <a:pt x="231" y="350"/>
                  </a:cubicBezTo>
                  <a:cubicBezTo>
                    <a:pt x="231" y="348"/>
                    <a:pt x="227" y="346"/>
                    <a:pt x="227" y="348"/>
                  </a:cubicBezTo>
                  <a:close/>
                  <a:moveTo>
                    <a:pt x="419" y="358"/>
                  </a:moveTo>
                  <a:cubicBezTo>
                    <a:pt x="423" y="357"/>
                    <a:pt x="423" y="352"/>
                    <a:pt x="425" y="349"/>
                  </a:cubicBezTo>
                  <a:cubicBezTo>
                    <a:pt x="424" y="348"/>
                    <a:pt x="424" y="347"/>
                    <a:pt x="422" y="347"/>
                  </a:cubicBezTo>
                  <a:cubicBezTo>
                    <a:pt x="422" y="351"/>
                    <a:pt x="417" y="354"/>
                    <a:pt x="419" y="358"/>
                  </a:cubicBezTo>
                  <a:close/>
                  <a:moveTo>
                    <a:pt x="445" y="364"/>
                  </a:moveTo>
                  <a:cubicBezTo>
                    <a:pt x="451" y="364"/>
                    <a:pt x="452" y="354"/>
                    <a:pt x="454" y="348"/>
                  </a:cubicBezTo>
                  <a:cubicBezTo>
                    <a:pt x="455" y="348"/>
                    <a:pt x="455" y="347"/>
                    <a:pt x="454" y="347"/>
                  </a:cubicBezTo>
                  <a:cubicBezTo>
                    <a:pt x="450" y="352"/>
                    <a:pt x="448" y="359"/>
                    <a:pt x="445" y="364"/>
                  </a:cubicBezTo>
                  <a:close/>
                  <a:moveTo>
                    <a:pt x="455" y="361"/>
                  </a:moveTo>
                  <a:cubicBezTo>
                    <a:pt x="458" y="360"/>
                    <a:pt x="461" y="354"/>
                    <a:pt x="462" y="348"/>
                  </a:cubicBezTo>
                  <a:cubicBezTo>
                    <a:pt x="461" y="349"/>
                    <a:pt x="461" y="347"/>
                    <a:pt x="460" y="347"/>
                  </a:cubicBezTo>
                  <a:cubicBezTo>
                    <a:pt x="458" y="351"/>
                    <a:pt x="454" y="358"/>
                    <a:pt x="455" y="361"/>
                  </a:cubicBezTo>
                  <a:close/>
                  <a:moveTo>
                    <a:pt x="586" y="351"/>
                  </a:moveTo>
                  <a:cubicBezTo>
                    <a:pt x="586" y="350"/>
                    <a:pt x="590" y="349"/>
                    <a:pt x="588" y="347"/>
                  </a:cubicBezTo>
                  <a:cubicBezTo>
                    <a:pt x="587" y="348"/>
                    <a:pt x="584" y="350"/>
                    <a:pt x="586" y="351"/>
                  </a:cubicBezTo>
                  <a:close/>
                  <a:moveTo>
                    <a:pt x="308" y="351"/>
                  </a:moveTo>
                  <a:cubicBezTo>
                    <a:pt x="310" y="352"/>
                    <a:pt x="311" y="350"/>
                    <a:pt x="314" y="351"/>
                  </a:cubicBezTo>
                  <a:cubicBezTo>
                    <a:pt x="314" y="349"/>
                    <a:pt x="312" y="349"/>
                    <a:pt x="310" y="348"/>
                  </a:cubicBezTo>
                  <a:cubicBezTo>
                    <a:pt x="310" y="349"/>
                    <a:pt x="308" y="349"/>
                    <a:pt x="308" y="351"/>
                  </a:cubicBezTo>
                  <a:close/>
                  <a:moveTo>
                    <a:pt x="341" y="350"/>
                  </a:moveTo>
                  <a:cubicBezTo>
                    <a:pt x="343" y="350"/>
                    <a:pt x="345" y="349"/>
                    <a:pt x="345" y="348"/>
                  </a:cubicBezTo>
                  <a:cubicBezTo>
                    <a:pt x="344" y="347"/>
                    <a:pt x="342" y="348"/>
                    <a:pt x="341" y="350"/>
                  </a:cubicBezTo>
                  <a:close/>
                  <a:moveTo>
                    <a:pt x="440" y="352"/>
                  </a:moveTo>
                  <a:cubicBezTo>
                    <a:pt x="442" y="352"/>
                    <a:pt x="444" y="349"/>
                    <a:pt x="442" y="348"/>
                  </a:cubicBezTo>
                  <a:cubicBezTo>
                    <a:pt x="442" y="349"/>
                    <a:pt x="440" y="350"/>
                    <a:pt x="440" y="352"/>
                  </a:cubicBezTo>
                  <a:close/>
                  <a:moveTo>
                    <a:pt x="502" y="348"/>
                  </a:moveTo>
                  <a:cubicBezTo>
                    <a:pt x="499" y="351"/>
                    <a:pt x="490" y="352"/>
                    <a:pt x="488" y="356"/>
                  </a:cubicBezTo>
                  <a:cubicBezTo>
                    <a:pt x="493" y="353"/>
                    <a:pt x="501" y="353"/>
                    <a:pt x="503" y="348"/>
                  </a:cubicBezTo>
                  <a:cubicBezTo>
                    <a:pt x="503" y="348"/>
                    <a:pt x="503" y="348"/>
                    <a:pt x="502" y="348"/>
                  </a:cubicBezTo>
                  <a:close/>
                  <a:moveTo>
                    <a:pt x="89" y="364"/>
                  </a:moveTo>
                  <a:cubicBezTo>
                    <a:pt x="88" y="358"/>
                    <a:pt x="84" y="353"/>
                    <a:pt x="81" y="349"/>
                  </a:cubicBezTo>
                  <a:cubicBezTo>
                    <a:pt x="82" y="355"/>
                    <a:pt x="84" y="361"/>
                    <a:pt x="89" y="364"/>
                  </a:cubicBezTo>
                  <a:close/>
                  <a:moveTo>
                    <a:pt x="358" y="351"/>
                  </a:moveTo>
                  <a:cubicBezTo>
                    <a:pt x="361" y="352"/>
                    <a:pt x="361" y="355"/>
                    <a:pt x="366" y="354"/>
                  </a:cubicBezTo>
                  <a:cubicBezTo>
                    <a:pt x="366" y="353"/>
                    <a:pt x="365" y="353"/>
                    <a:pt x="365" y="351"/>
                  </a:cubicBezTo>
                  <a:cubicBezTo>
                    <a:pt x="363" y="350"/>
                    <a:pt x="360" y="349"/>
                    <a:pt x="358" y="351"/>
                  </a:cubicBezTo>
                  <a:close/>
                  <a:moveTo>
                    <a:pt x="391" y="350"/>
                  </a:moveTo>
                  <a:cubicBezTo>
                    <a:pt x="388" y="355"/>
                    <a:pt x="385" y="361"/>
                    <a:pt x="383" y="366"/>
                  </a:cubicBezTo>
                  <a:cubicBezTo>
                    <a:pt x="385" y="368"/>
                    <a:pt x="387" y="367"/>
                    <a:pt x="391" y="367"/>
                  </a:cubicBezTo>
                  <a:cubicBezTo>
                    <a:pt x="393" y="362"/>
                    <a:pt x="396" y="356"/>
                    <a:pt x="398" y="350"/>
                  </a:cubicBezTo>
                  <a:cubicBezTo>
                    <a:pt x="396" y="349"/>
                    <a:pt x="394" y="350"/>
                    <a:pt x="391" y="350"/>
                  </a:cubicBezTo>
                  <a:close/>
                  <a:moveTo>
                    <a:pt x="422" y="361"/>
                  </a:moveTo>
                  <a:cubicBezTo>
                    <a:pt x="424" y="362"/>
                    <a:pt x="425" y="365"/>
                    <a:pt x="427" y="364"/>
                  </a:cubicBezTo>
                  <a:cubicBezTo>
                    <a:pt x="426" y="359"/>
                    <a:pt x="430" y="356"/>
                    <a:pt x="431" y="352"/>
                  </a:cubicBezTo>
                  <a:cubicBezTo>
                    <a:pt x="429" y="352"/>
                    <a:pt x="429" y="350"/>
                    <a:pt x="427" y="350"/>
                  </a:cubicBezTo>
                  <a:cubicBezTo>
                    <a:pt x="427" y="355"/>
                    <a:pt x="424" y="357"/>
                    <a:pt x="422" y="361"/>
                  </a:cubicBezTo>
                  <a:close/>
                  <a:moveTo>
                    <a:pt x="157" y="363"/>
                  </a:moveTo>
                  <a:cubicBezTo>
                    <a:pt x="156" y="356"/>
                    <a:pt x="150" y="354"/>
                    <a:pt x="147" y="351"/>
                  </a:cubicBezTo>
                  <a:cubicBezTo>
                    <a:pt x="148" y="358"/>
                    <a:pt x="152" y="361"/>
                    <a:pt x="157" y="363"/>
                  </a:cubicBezTo>
                  <a:close/>
                  <a:moveTo>
                    <a:pt x="202" y="353"/>
                  </a:moveTo>
                  <a:cubicBezTo>
                    <a:pt x="209" y="358"/>
                    <a:pt x="216" y="363"/>
                    <a:pt x="224" y="367"/>
                  </a:cubicBezTo>
                  <a:cubicBezTo>
                    <a:pt x="224" y="365"/>
                    <a:pt x="227" y="366"/>
                    <a:pt x="226" y="364"/>
                  </a:cubicBezTo>
                  <a:cubicBezTo>
                    <a:pt x="218" y="361"/>
                    <a:pt x="211" y="348"/>
                    <a:pt x="202" y="353"/>
                  </a:cubicBezTo>
                  <a:close/>
                  <a:moveTo>
                    <a:pt x="521" y="353"/>
                  </a:moveTo>
                  <a:cubicBezTo>
                    <a:pt x="524" y="353"/>
                    <a:pt x="526" y="353"/>
                    <a:pt x="527" y="351"/>
                  </a:cubicBezTo>
                  <a:cubicBezTo>
                    <a:pt x="524" y="351"/>
                    <a:pt x="523" y="352"/>
                    <a:pt x="521" y="353"/>
                  </a:cubicBezTo>
                  <a:close/>
                  <a:moveTo>
                    <a:pt x="132" y="354"/>
                  </a:moveTo>
                  <a:cubicBezTo>
                    <a:pt x="138" y="358"/>
                    <a:pt x="143" y="366"/>
                    <a:pt x="149" y="367"/>
                  </a:cubicBezTo>
                  <a:cubicBezTo>
                    <a:pt x="148" y="364"/>
                    <a:pt x="145" y="362"/>
                    <a:pt x="146" y="359"/>
                  </a:cubicBezTo>
                  <a:cubicBezTo>
                    <a:pt x="139" y="359"/>
                    <a:pt x="137" y="351"/>
                    <a:pt x="131" y="352"/>
                  </a:cubicBezTo>
                  <a:cubicBezTo>
                    <a:pt x="132" y="352"/>
                    <a:pt x="132" y="354"/>
                    <a:pt x="132" y="354"/>
                  </a:cubicBezTo>
                  <a:close/>
                  <a:moveTo>
                    <a:pt x="253" y="358"/>
                  </a:moveTo>
                  <a:cubicBezTo>
                    <a:pt x="256" y="359"/>
                    <a:pt x="257" y="356"/>
                    <a:pt x="259" y="355"/>
                  </a:cubicBezTo>
                  <a:cubicBezTo>
                    <a:pt x="259" y="354"/>
                    <a:pt x="259" y="353"/>
                    <a:pt x="258" y="351"/>
                  </a:cubicBezTo>
                  <a:cubicBezTo>
                    <a:pt x="257" y="351"/>
                    <a:pt x="257" y="351"/>
                    <a:pt x="256" y="351"/>
                  </a:cubicBezTo>
                  <a:cubicBezTo>
                    <a:pt x="254" y="353"/>
                    <a:pt x="256" y="356"/>
                    <a:pt x="253" y="358"/>
                  </a:cubicBezTo>
                  <a:close/>
                  <a:moveTo>
                    <a:pt x="73" y="359"/>
                  </a:moveTo>
                  <a:cubicBezTo>
                    <a:pt x="73" y="357"/>
                    <a:pt x="74" y="357"/>
                    <a:pt x="73" y="355"/>
                  </a:cubicBezTo>
                  <a:cubicBezTo>
                    <a:pt x="70" y="355"/>
                    <a:pt x="70" y="353"/>
                    <a:pt x="68" y="352"/>
                  </a:cubicBezTo>
                  <a:cubicBezTo>
                    <a:pt x="69" y="355"/>
                    <a:pt x="70" y="358"/>
                    <a:pt x="73" y="359"/>
                  </a:cubicBezTo>
                  <a:close/>
                  <a:moveTo>
                    <a:pt x="461" y="362"/>
                  </a:moveTo>
                  <a:cubicBezTo>
                    <a:pt x="466" y="362"/>
                    <a:pt x="467" y="357"/>
                    <a:pt x="468" y="353"/>
                  </a:cubicBezTo>
                  <a:cubicBezTo>
                    <a:pt x="467" y="353"/>
                    <a:pt x="467" y="352"/>
                    <a:pt x="465" y="352"/>
                  </a:cubicBezTo>
                  <a:cubicBezTo>
                    <a:pt x="464" y="356"/>
                    <a:pt x="462" y="359"/>
                    <a:pt x="461" y="362"/>
                  </a:cubicBezTo>
                  <a:close/>
                  <a:moveTo>
                    <a:pt x="171" y="359"/>
                  </a:moveTo>
                  <a:cubicBezTo>
                    <a:pt x="177" y="362"/>
                    <a:pt x="184" y="364"/>
                    <a:pt x="189" y="368"/>
                  </a:cubicBezTo>
                  <a:cubicBezTo>
                    <a:pt x="192" y="367"/>
                    <a:pt x="184" y="366"/>
                    <a:pt x="185" y="363"/>
                  </a:cubicBezTo>
                  <a:cubicBezTo>
                    <a:pt x="176" y="361"/>
                    <a:pt x="173" y="354"/>
                    <a:pt x="164" y="353"/>
                  </a:cubicBezTo>
                  <a:cubicBezTo>
                    <a:pt x="165" y="356"/>
                    <a:pt x="169" y="358"/>
                    <a:pt x="171" y="359"/>
                  </a:cubicBezTo>
                  <a:close/>
                  <a:moveTo>
                    <a:pt x="180" y="353"/>
                  </a:moveTo>
                  <a:cubicBezTo>
                    <a:pt x="180" y="353"/>
                    <a:pt x="180" y="354"/>
                    <a:pt x="179" y="354"/>
                  </a:cubicBezTo>
                  <a:cubicBezTo>
                    <a:pt x="194" y="367"/>
                    <a:pt x="213" y="378"/>
                    <a:pt x="230" y="390"/>
                  </a:cubicBezTo>
                  <a:cubicBezTo>
                    <a:pt x="230" y="388"/>
                    <a:pt x="229" y="386"/>
                    <a:pt x="231" y="385"/>
                  </a:cubicBezTo>
                  <a:cubicBezTo>
                    <a:pt x="234" y="385"/>
                    <a:pt x="235" y="387"/>
                    <a:pt x="238" y="387"/>
                  </a:cubicBezTo>
                  <a:cubicBezTo>
                    <a:pt x="219" y="375"/>
                    <a:pt x="199" y="365"/>
                    <a:pt x="180" y="353"/>
                  </a:cubicBezTo>
                  <a:close/>
                  <a:moveTo>
                    <a:pt x="269" y="353"/>
                  </a:moveTo>
                  <a:cubicBezTo>
                    <a:pt x="269" y="353"/>
                    <a:pt x="268" y="354"/>
                    <a:pt x="269" y="354"/>
                  </a:cubicBezTo>
                  <a:cubicBezTo>
                    <a:pt x="276" y="358"/>
                    <a:pt x="279" y="365"/>
                    <a:pt x="290" y="366"/>
                  </a:cubicBezTo>
                  <a:cubicBezTo>
                    <a:pt x="291" y="365"/>
                    <a:pt x="293" y="364"/>
                    <a:pt x="293" y="362"/>
                  </a:cubicBezTo>
                  <a:cubicBezTo>
                    <a:pt x="284" y="360"/>
                    <a:pt x="277" y="354"/>
                    <a:pt x="269" y="353"/>
                  </a:cubicBezTo>
                  <a:close/>
                  <a:moveTo>
                    <a:pt x="296" y="361"/>
                  </a:moveTo>
                  <a:cubicBezTo>
                    <a:pt x="303" y="360"/>
                    <a:pt x="297" y="354"/>
                    <a:pt x="293" y="353"/>
                  </a:cubicBezTo>
                  <a:cubicBezTo>
                    <a:pt x="289" y="352"/>
                    <a:pt x="281" y="353"/>
                    <a:pt x="277" y="353"/>
                  </a:cubicBezTo>
                  <a:cubicBezTo>
                    <a:pt x="283" y="353"/>
                    <a:pt x="291" y="362"/>
                    <a:pt x="296" y="361"/>
                  </a:cubicBezTo>
                  <a:close/>
                  <a:moveTo>
                    <a:pt x="342" y="353"/>
                  </a:moveTo>
                  <a:cubicBezTo>
                    <a:pt x="341" y="353"/>
                    <a:pt x="340" y="353"/>
                    <a:pt x="339" y="353"/>
                  </a:cubicBezTo>
                  <a:cubicBezTo>
                    <a:pt x="338" y="356"/>
                    <a:pt x="342" y="354"/>
                    <a:pt x="342" y="353"/>
                  </a:cubicBezTo>
                  <a:close/>
                  <a:moveTo>
                    <a:pt x="346" y="363"/>
                  </a:moveTo>
                  <a:cubicBezTo>
                    <a:pt x="348" y="360"/>
                    <a:pt x="349" y="356"/>
                    <a:pt x="352" y="353"/>
                  </a:cubicBezTo>
                  <a:cubicBezTo>
                    <a:pt x="349" y="352"/>
                    <a:pt x="346" y="360"/>
                    <a:pt x="346" y="363"/>
                  </a:cubicBezTo>
                  <a:close/>
                  <a:moveTo>
                    <a:pt x="368" y="357"/>
                  </a:moveTo>
                  <a:cubicBezTo>
                    <a:pt x="370" y="357"/>
                    <a:pt x="370" y="355"/>
                    <a:pt x="371" y="354"/>
                  </a:cubicBezTo>
                  <a:cubicBezTo>
                    <a:pt x="370" y="354"/>
                    <a:pt x="369" y="351"/>
                    <a:pt x="368" y="353"/>
                  </a:cubicBezTo>
                  <a:cubicBezTo>
                    <a:pt x="370" y="354"/>
                    <a:pt x="367" y="355"/>
                    <a:pt x="368" y="357"/>
                  </a:cubicBezTo>
                  <a:close/>
                  <a:moveTo>
                    <a:pt x="69" y="361"/>
                  </a:moveTo>
                  <a:cubicBezTo>
                    <a:pt x="69" y="358"/>
                    <a:pt x="66" y="358"/>
                    <a:pt x="68" y="355"/>
                  </a:cubicBezTo>
                  <a:cubicBezTo>
                    <a:pt x="66" y="356"/>
                    <a:pt x="67" y="353"/>
                    <a:pt x="65" y="353"/>
                  </a:cubicBezTo>
                  <a:cubicBezTo>
                    <a:pt x="66" y="356"/>
                    <a:pt x="66" y="360"/>
                    <a:pt x="69" y="361"/>
                  </a:cubicBezTo>
                  <a:close/>
                  <a:moveTo>
                    <a:pt x="332" y="356"/>
                  </a:moveTo>
                  <a:cubicBezTo>
                    <a:pt x="335" y="357"/>
                    <a:pt x="335" y="355"/>
                    <a:pt x="335" y="353"/>
                  </a:cubicBezTo>
                  <a:cubicBezTo>
                    <a:pt x="332" y="353"/>
                    <a:pt x="331" y="354"/>
                    <a:pt x="332" y="356"/>
                  </a:cubicBezTo>
                  <a:close/>
                  <a:moveTo>
                    <a:pt x="396" y="367"/>
                  </a:moveTo>
                  <a:cubicBezTo>
                    <a:pt x="401" y="366"/>
                    <a:pt x="402" y="360"/>
                    <a:pt x="404" y="356"/>
                  </a:cubicBezTo>
                  <a:cubicBezTo>
                    <a:pt x="403" y="355"/>
                    <a:pt x="403" y="354"/>
                    <a:pt x="402" y="353"/>
                  </a:cubicBezTo>
                  <a:cubicBezTo>
                    <a:pt x="399" y="358"/>
                    <a:pt x="397" y="362"/>
                    <a:pt x="396" y="367"/>
                  </a:cubicBezTo>
                  <a:close/>
                  <a:moveTo>
                    <a:pt x="516" y="372"/>
                  </a:moveTo>
                  <a:cubicBezTo>
                    <a:pt x="524" y="367"/>
                    <a:pt x="535" y="361"/>
                    <a:pt x="539" y="353"/>
                  </a:cubicBezTo>
                  <a:cubicBezTo>
                    <a:pt x="529" y="358"/>
                    <a:pt x="523" y="365"/>
                    <a:pt x="516" y="372"/>
                  </a:cubicBezTo>
                  <a:close/>
                  <a:moveTo>
                    <a:pt x="315" y="358"/>
                  </a:moveTo>
                  <a:cubicBezTo>
                    <a:pt x="318" y="357"/>
                    <a:pt x="320" y="359"/>
                    <a:pt x="322" y="357"/>
                  </a:cubicBezTo>
                  <a:cubicBezTo>
                    <a:pt x="322" y="353"/>
                    <a:pt x="315" y="353"/>
                    <a:pt x="315" y="358"/>
                  </a:cubicBezTo>
                  <a:close/>
                  <a:moveTo>
                    <a:pt x="56" y="362"/>
                  </a:moveTo>
                  <a:cubicBezTo>
                    <a:pt x="58" y="359"/>
                    <a:pt x="55" y="355"/>
                    <a:pt x="52" y="354"/>
                  </a:cubicBezTo>
                  <a:cubicBezTo>
                    <a:pt x="52" y="358"/>
                    <a:pt x="54" y="361"/>
                    <a:pt x="56" y="362"/>
                  </a:cubicBezTo>
                  <a:close/>
                  <a:moveTo>
                    <a:pt x="430" y="365"/>
                  </a:moveTo>
                  <a:cubicBezTo>
                    <a:pt x="431" y="362"/>
                    <a:pt x="435" y="358"/>
                    <a:pt x="434" y="354"/>
                  </a:cubicBezTo>
                  <a:cubicBezTo>
                    <a:pt x="432" y="358"/>
                    <a:pt x="429" y="363"/>
                    <a:pt x="430" y="365"/>
                  </a:cubicBezTo>
                  <a:close/>
                  <a:moveTo>
                    <a:pt x="128" y="372"/>
                  </a:moveTo>
                  <a:cubicBezTo>
                    <a:pt x="125" y="366"/>
                    <a:pt x="125" y="358"/>
                    <a:pt x="118" y="355"/>
                  </a:cubicBezTo>
                  <a:cubicBezTo>
                    <a:pt x="120" y="363"/>
                    <a:pt x="121" y="370"/>
                    <a:pt x="128" y="372"/>
                  </a:cubicBezTo>
                  <a:close/>
                  <a:moveTo>
                    <a:pt x="352" y="362"/>
                  </a:moveTo>
                  <a:cubicBezTo>
                    <a:pt x="354" y="360"/>
                    <a:pt x="357" y="361"/>
                    <a:pt x="360" y="359"/>
                  </a:cubicBezTo>
                  <a:cubicBezTo>
                    <a:pt x="359" y="357"/>
                    <a:pt x="357" y="356"/>
                    <a:pt x="354" y="355"/>
                  </a:cubicBezTo>
                  <a:cubicBezTo>
                    <a:pt x="354" y="358"/>
                    <a:pt x="350" y="360"/>
                    <a:pt x="352" y="362"/>
                  </a:cubicBezTo>
                  <a:close/>
                  <a:moveTo>
                    <a:pt x="338" y="359"/>
                  </a:moveTo>
                  <a:cubicBezTo>
                    <a:pt x="338" y="361"/>
                    <a:pt x="340" y="361"/>
                    <a:pt x="341" y="362"/>
                  </a:cubicBezTo>
                  <a:cubicBezTo>
                    <a:pt x="342" y="360"/>
                    <a:pt x="344" y="359"/>
                    <a:pt x="344" y="356"/>
                  </a:cubicBezTo>
                  <a:cubicBezTo>
                    <a:pt x="341" y="356"/>
                    <a:pt x="340" y="358"/>
                    <a:pt x="338" y="359"/>
                  </a:cubicBezTo>
                  <a:close/>
                  <a:moveTo>
                    <a:pt x="372" y="361"/>
                  </a:moveTo>
                  <a:cubicBezTo>
                    <a:pt x="374" y="361"/>
                    <a:pt x="374" y="362"/>
                    <a:pt x="375" y="362"/>
                  </a:cubicBezTo>
                  <a:cubicBezTo>
                    <a:pt x="375" y="359"/>
                    <a:pt x="377" y="359"/>
                    <a:pt x="378" y="358"/>
                  </a:cubicBezTo>
                  <a:cubicBezTo>
                    <a:pt x="377" y="358"/>
                    <a:pt x="377" y="357"/>
                    <a:pt x="377" y="356"/>
                  </a:cubicBezTo>
                  <a:cubicBezTo>
                    <a:pt x="374" y="356"/>
                    <a:pt x="374" y="359"/>
                    <a:pt x="372" y="361"/>
                  </a:cubicBezTo>
                  <a:close/>
                  <a:moveTo>
                    <a:pt x="259" y="359"/>
                  </a:moveTo>
                  <a:cubicBezTo>
                    <a:pt x="262" y="359"/>
                    <a:pt x="265" y="362"/>
                    <a:pt x="267" y="361"/>
                  </a:cubicBezTo>
                  <a:cubicBezTo>
                    <a:pt x="266" y="360"/>
                    <a:pt x="265" y="359"/>
                    <a:pt x="265" y="358"/>
                  </a:cubicBezTo>
                  <a:cubicBezTo>
                    <a:pt x="263" y="358"/>
                    <a:pt x="261" y="356"/>
                    <a:pt x="259" y="359"/>
                  </a:cubicBezTo>
                  <a:close/>
                  <a:moveTo>
                    <a:pt x="434" y="365"/>
                  </a:moveTo>
                  <a:cubicBezTo>
                    <a:pt x="438" y="365"/>
                    <a:pt x="439" y="359"/>
                    <a:pt x="439" y="357"/>
                  </a:cubicBezTo>
                  <a:cubicBezTo>
                    <a:pt x="438" y="357"/>
                    <a:pt x="437" y="357"/>
                    <a:pt x="437" y="357"/>
                  </a:cubicBezTo>
                  <a:cubicBezTo>
                    <a:pt x="437" y="361"/>
                    <a:pt x="434" y="362"/>
                    <a:pt x="434" y="365"/>
                  </a:cubicBezTo>
                  <a:close/>
                  <a:moveTo>
                    <a:pt x="508" y="359"/>
                  </a:moveTo>
                  <a:cubicBezTo>
                    <a:pt x="507" y="362"/>
                    <a:pt x="505" y="364"/>
                    <a:pt x="504" y="367"/>
                  </a:cubicBezTo>
                  <a:cubicBezTo>
                    <a:pt x="508" y="364"/>
                    <a:pt x="518" y="360"/>
                    <a:pt x="517" y="357"/>
                  </a:cubicBezTo>
                  <a:cubicBezTo>
                    <a:pt x="515" y="359"/>
                    <a:pt x="512" y="357"/>
                    <a:pt x="508" y="359"/>
                  </a:cubicBezTo>
                  <a:close/>
                  <a:moveTo>
                    <a:pt x="212" y="365"/>
                  </a:moveTo>
                  <a:cubicBezTo>
                    <a:pt x="208" y="363"/>
                    <a:pt x="204" y="358"/>
                    <a:pt x="201" y="358"/>
                  </a:cubicBezTo>
                  <a:cubicBezTo>
                    <a:pt x="204" y="361"/>
                    <a:pt x="209" y="365"/>
                    <a:pt x="212" y="365"/>
                  </a:cubicBezTo>
                  <a:close/>
                  <a:moveTo>
                    <a:pt x="230" y="362"/>
                  </a:moveTo>
                  <a:cubicBezTo>
                    <a:pt x="229" y="359"/>
                    <a:pt x="223" y="358"/>
                    <a:pt x="221" y="358"/>
                  </a:cubicBezTo>
                  <a:cubicBezTo>
                    <a:pt x="224" y="359"/>
                    <a:pt x="226" y="363"/>
                    <a:pt x="230" y="362"/>
                  </a:cubicBezTo>
                  <a:close/>
                  <a:moveTo>
                    <a:pt x="378" y="365"/>
                  </a:moveTo>
                  <a:cubicBezTo>
                    <a:pt x="381" y="364"/>
                    <a:pt x="383" y="360"/>
                    <a:pt x="382" y="358"/>
                  </a:cubicBezTo>
                  <a:cubicBezTo>
                    <a:pt x="381" y="360"/>
                    <a:pt x="379" y="362"/>
                    <a:pt x="378" y="365"/>
                  </a:cubicBezTo>
                  <a:close/>
                  <a:moveTo>
                    <a:pt x="402" y="367"/>
                  </a:moveTo>
                  <a:cubicBezTo>
                    <a:pt x="405" y="367"/>
                    <a:pt x="407" y="367"/>
                    <a:pt x="410" y="367"/>
                  </a:cubicBezTo>
                  <a:cubicBezTo>
                    <a:pt x="412" y="365"/>
                    <a:pt x="411" y="363"/>
                    <a:pt x="412" y="361"/>
                  </a:cubicBezTo>
                  <a:cubicBezTo>
                    <a:pt x="407" y="354"/>
                    <a:pt x="404" y="362"/>
                    <a:pt x="402" y="367"/>
                  </a:cubicBezTo>
                  <a:close/>
                  <a:moveTo>
                    <a:pt x="551" y="369"/>
                  </a:moveTo>
                  <a:cubicBezTo>
                    <a:pt x="547" y="371"/>
                    <a:pt x="543" y="375"/>
                    <a:pt x="540" y="378"/>
                  </a:cubicBezTo>
                  <a:cubicBezTo>
                    <a:pt x="528" y="387"/>
                    <a:pt x="515" y="396"/>
                    <a:pt x="502" y="403"/>
                  </a:cubicBezTo>
                  <a:cubicBezTo>
                    <a:pt x="498" y="405"/>
                    <a:pt x="493" y="406"/>
                    <a:pt x="490" y="411"/>
                  </a:cubicBezTo>
                  <a:cubicBezTo>
                    <a:pt x="526" y="402"/>
                    <a:pt x="553" y="382"/>
                    <a:pt x="574" y="358"/>
                  </a:cubicBezTo>
                  <a:cubicBezTo>
                    <a:pt x="575" y="358"/>
                    <a:pt x="575" y="357"/>
                    <a:pt x="574" y="358"/>
                  </a:cubicBezTo>
                  <a:cubicBezTo>
                    <a:pt x="567" y="363"/>
                    <a:pt x="559" y="365"/>
                    <a:pt x="551" y="369"/>
                  </a:cubicBezTo>
                  <a:close/>
                  <a:moveTo>
                    <a:pt x="313" y="360"/>
                  </a:moveTo>
                  <a:cubicBezTo>
                    <a:pt x="314" y="362"/>
                    <a:pt x="315" y="363"/>
                    <a:pt x="318" y="363"/>
                  </a:cubicBezTo>
                  <a:cubicBezTo>
                    <a:pt x="317" y="362"/>
                    <a:pt x="319" y="362"/>
                    <a:pt x="318" y="360"/>
                  </a:cubicBezTo>
                  <a:cubicBezTo>
                    <a:pt x="316" y="361"/>
                    <a:pt x="315" y="359"/>
                    <a:pt x="313" y="360"/>
                  </a:cubicBezTo>
                  <a:close/>
                  <a:moveTo>
                    <a:pt x="173" y="365"/>
                  </a:moveTo>
                  <a:cubicBezTo>
                    <a:pt x="172" y="362"/>
                    <a:pt x="168" y="360"/>
                    <a:pt x="166" y="361"/>
                  </a:cubicBezTo>
                  <a:cubicBezTo>
                    <a:pt x="169" y="362"/>
                    <a:pt x="170" y="365"/>
                    <a:pt x="173" y="365"/>
                  </a:cubicBezTo>
                  <a:close/>
                  <a:moveTo>
                    <a:pt x="254" y="362"/>
                  </a:moveTo>
                  <a:cubicBezTo>
                    <a:pt x="259" y="363"/>
                    <a:pt x="266" y="366"/>
                    <a:pt x="272" y="365"/>
                  </a:cubicBezTo>
                  <a:cubicBezTo>
                    <a:pt x="266" y="365"/>
                    <a:pt x="258" y="360"/>
                    <a:pt x="254" y="362"/>
                  </a:cubicBezTo>
                  <a:close/>
                  <a:moveTo>
                    <a:pt x="301" y="363"/>
                  </a:moveTo>
                  <a:cubicBezTo>
                    <a:pt x="303" y="364"/>
                    <a:pt x="305" y="365"/>
                    <a:pt x="307" y="365"/>
                  </a:cubicBezTo>
                  <a:cubicBezTo>
                    <a:pt x="307" y="364"/>
                    <a:pt x="308" y="363"/>
                    <a:pt x="308" y="363"/>
                  </a:cubicBezTo>
                  <a:cubicBezTo>
                    <a:pt x="307" y="361"/>
                    <a:pt x="302" y="360"/>
                    <a:pt x="301" y="363"/>
                  </a:cubicBezTo>
                  <a:close/>
                  <a:moveTo>
                    <a:pt x="106" y="368"/>
                  </a:moveTo>
                  <a:cubicBezTo>
                    <a:pt x="106" y="364"/>
                    <a:pt x="104" y="362"/>
                    <a:pt x="102" y="361"/>
                  </a:cubicBezTo>
                  <a:cubicBezTo>
                    <a:pt x="103" y="364"/>
                    <a:pt x="104" y="366"/>
                    <a:pt x="106" y="368"/>
                  </a:cubicBezTo>
                  <a:close/>
                  <a:moveTo>
                    <a:pt x="321" y="364"/>
                  </a:moveTo>
                  <a:cubicBezTo>
                    <a:pt x="322" y="364"/>
                    <a:pt x="324" y="364"/>
                    <a:pt x="324" y="362"/>
                  </a:cubicBezTo>
                  <a:cubicBezTo>
                    <a:pt x="323" y="362"/>
                    <a:pt x="323" y="361"/>
                    <a:pt x="322" y="361"/>
                  </a:cubicBezTo>
                  <a:cubicBezTo>
                    <a:pt x="322" y="363"/>
                    <a:pt x="320" y="362"/>
                    <a:pt x="321" y="364"/>
                  </a:cubicBezTo>
                  <a:close/>
                  <a:moveTo>
                    <a:pt x="490" y="365"/>
                  </a:moveTo>
                  <a:cubicBezTo>
                    <a:pt x="491" y="365"/>
                    <a:pt x="491" y="366"/>
                    <a:pt x="492" y="367"/>
                  </a:cubicBezTo>
                  <a:cubicBezTo>
                    <a:pt x="493" y="366"/>
                    <a:pt x="497" y="364"/>
                    <a:pt x="496" y="361"/>
                  </a:cubicBezTo>
                  <a:cubicBezTo>
                    <a:pt x="494" y="363"/>
                    <a:pt x="491" y="363"/>
                    <a:pt x="490" y="365"/>
                  </a:cubicBezTo>
                  <a:close/>
                  <a:moveTo>
                    <a:pt x="133" y="365"/>
                  </a:moveTo>
                  <a:cubicBezTo>
                    <a:pt x="131" y="365"/>
                    <a:pt x="130" y="361"/>
                    <a:pt x="129" y="364"/>
                  </a:cubicBezTo>
                  <a:cubicBezTo>
                    <a:pt x="132" y="368"/>
                    <a:pt x="132" y="375"/>
                    <a:pt x="137" y="379"/>
                  </a:cubicBezTo>
                  <a:cubicBezTo>
                    <a:pt x="136" y="373"/>
                    <a:pt x="134" y="371"/>
                    <a:pt x="133" y="365"/>
                  </a:cubicBezTo>
                  <a:close/>
                  <a:moveTo>
                    <a:pt x="233" y="365"/>
                  </a:moveTo>
                  <a:cubicBezTo>
                    <a:pt x="235" y="366"/>
                    <a:pt x="238" y="366"/>
                    <a:pt x="239" y="364"/>
                  </a:cubicBezTo>
                  <a:cubicBezTo>
                    <a:pt x="236" y="363"/>
                    <a:pt x="233" y="362"/>
                    <a:pt x="233" y="365"/>
                  </a:cubicBezTo>
                  <a:close/>
                  <a:moveTo>
                    <a:pt x="357" y="365"/>
                  </a:moveTo>
                  <a:cubicBezTo>
                    <a:pt x="358" y="365"/>
                    <a:pt x="359" y="365"/>
                    <a:pt x="360" y="365"/>
                  </a:cubicBezTo>
                  <a:cubicBezTo>
                    <a:pt x="360" y="364"/>
                    <a:pt x="360" y="363"/>
                    <a:pt x="360" y="362"/>
                  </a:cubicBezTo>
                  <a:cubicBezTo>
                    <a:pt x="358" y="363"/>
                    <a:pt x="357" y="363"/>
                    <a:pt x="357" y="365"/>
                  </a:cubicBezTo>
                  <a:close/>
                  <a:moveTo>
                    <a:pt x="364" y="365"/>
                  </a:moveTo>
                  <a:cubicBezTo>
                    <a:pt x="366" y="366"/>
                    <a:pt x="366" y="365"/>
                    <a:pt x="367" y="364"/>
                  </a:cubicBezTo>
                  <a:cubicBezTo>
                    <a:pt x="366" y="363"/>
                    <a:pt x="366" y="363"/>
                    <a:pt x="365" y="362"/>
                  </a:cubicBezTo>
                  <a:cubicBezTo>
                    <a:pt x="365" y="364"/>
                    <a:pt x="363" y="363"/>
                    <a:pt x="364" y="365"/>
                  </a:cubicBezTo>
                  <a:close/>
                  <a:moveTo>
                    <a:pt x="78" y="367"/>
                  </a:moveTo>
                  <a:cubicBezTo>
                    <a:pt x="78" y="365"/>
                    <a:pt x="77" y="363"/>
                    <a:pt x="74" y="364"/>
                  </a:cubicBezTo>
                  <a:cubicBezTo>
                    <a:pt x="74" y="366"/>
                    <a:pt x="76" y="366"/>
                    <a:pt x="78" y="367"/>
                  </a:cubicBezTo>
                  <a:close/>
                  <a:moveTo>
                    <a:pt x="414" y="366"/>
                  </a:moveTo>
                  <a:cubicBezTo>
                    <a:pt x="416" y="366"/>
                    <a:pt x="417" y="365"/>
                    <a:pt x="417" y="364"/>
                  </a:cubicBezTo>
                  <a:cubicBezTo>
                    <a:pt x="415" y="363"/>
                    <a:pt x="414" y="364"/>
                    <a:pt x="414" y="366"/>
                  </a:cubicBezTo>
                  <a:close/>
                  <a:moveTo>
                    <a:pt x="73" y="373"/>
                  </a:moveTo>
                  <a:cubicBezTo>
                    <a:pt x="72" y="369"/>
                    <a:pt x="68" y="364"/>
                    <a:pt x="64" y="365"/>
                  </a:cubicBezTo>
                  <a:cubicBezTo>
                    <a:pt x="67" y="368"/>
                    <a:pt x="69" y="371"/>
                    <a:pt x="73" y="373"/>
                  </a:cubicBezTo>
                  <a:close/>
                  <a:moveTo>
                    <a:pt x="160" y="373"/>
                  </a:moveTo>
                  <a:cubicBezTo>
                    <a:pt x="160" y="371"/>
                    <a:pt x="160" y="370"/>
                    <a:pt x="160" y="369"/>
                  </a:cubicBezTo>
                  <a:cubicBezTo>
                    <a:pt x="157" y="371"/>
                    <a:pt x="155" y="363"/>
                    <a:pt x="152" y="365"/>
                  </a:cubicBezTo>
                  <a:cubicBezTo>
                    <a:pt x="153" y="369"/>
                    <a:pt x="157" y="371"/>
                    <a:pt x="160" y="373"/>
                  </a:cubicBezTo>
                  <a:close/>
                  <a:moveTo>
                    <a:pt x="227" y="400"/>
                  </a:moveTo>
                  <a:cubicBezTo>
                    <a:pt x="227" y="398"/>
                    <a:pt x="228" y="398"/>
                    <a:pt x="230" y="398"/>
                  </a:cubicBezTo>
                  <a:cubicBezTo>
                    <a:pt x="229" y="393"/>
                    <a:pt x="223" y="393"/>
                    <a:pt x="221" y="389"/>
                  </a:cubicBezTo>
                  <a:cubicBezTo>
                    <a:pt x="205" y="382"/>
                    <a:pt x="190" y="370"/>
                    <a:pt x="174" y="365"/>
                  </a:cubicBezTo>
                  <a:cubicBezTo>
                    <a:pt x="189" y="379"/>
                    <a:pt x="206" y="391"/>
                    <a:pt x="227" y="400"/>
                  </a:cubicBezTo>
                  <a:close/>
                  <a:moveTo>
                    <a:pt x="326" y="370"/>
                  </a:moveTo>
                  <a:cubicBezTo>
                    <a:pt x="327" y="368"/>
                    <a:pt x="328" y="366"/>
                    <a:pt x="329" y="364"/>
                  </a:cubicBezTo>
                  <a:cubicBezTo>
                    <a:pt x="327" y="364"/>
                    <a:pt x="324" y="369"/>
                    <a:pt x="326" y="370"/>
                  </a:cubicBezTo>
                  <a:close/>
                  <a:moveTo>
                    <a:pt x="330" y="369"/>
                  </a:moveTo>
                  <a:cubicBezTo>
                    <a:pt x="334" y="369"/>
                    <a:pt x="334" y="367"/>
                    <a:pt x="337" y="367"/>
                  </a:cubicBezTo>
                  <a:cubicBezTo>
                    <a:pt x="337" y="365"/>
                    <a:pt x="335" y="365"/>
                    <a:pt x="334" y="364"/>
                  </a:cubicBezTo>
                  <a:cubicBezTo>
                    <a:pt x="333" y="366"/>
                    <a:pt x="331" y="367"/>
                    <a:pt x="330" y="369"/>
                  </a:cubicBezTo>
                  <a:close/>
                  <a:moveTo>
                    <a:pt x="518" y="365"/>
                  </a:moveTo>
                  <a:cubicBezTo>
                    <a:pt x="518" y="365"/>
                    <a:pt x="517" y="364"/>
                    <a:pt x="516" y="364"/>
                  </a:cubicBezTo>
                  <a:cubicBezTo>
                    <a:pt x="509" y="370"/>
                    <a:pt x="499" y="373"/>
                    <a:pt x="492" y="379"/>
                  </a:cubicBezTo>
                  <a:cubicBezTo>
                    <a:pt x="504" y="380"/>
                    <a:pt x="511" y="371"/>
                    <a:pt x="518" y="365"/>
                  </a:cubicBezTo>
                  <a:close/>
                  <a:moveTo>
                    <a:pt x="310" y="367"/>
                  </a:moveTo>
                  <a:cubicBezTo>
                    <a:pt x="311" y="367"/>
                    <a:pt x="314" y="368"/>
                    <a:pt x="313" y="367"/>
                  </a:cubicBezTo>
                  <a:cubicBezTo>
                    <a:pt x="311" y="368"/>
                    <a:pt x="313" y="364"/>
                    <a:pt x="311" y="365"/>
                  </a:cubicBezTo>
                  <a:cubicBezTo>
                    <a:pt x="311" y="366"/>
                    <a:pt x="310" y="366"/>
                    <a:pt x="310" y="367"/>
                  </a:cubicBezTo>
                  <a:close/>
                  <a:moveTo>
                    <a:pt x="470" y="371"/>
                  </a:moveTo>
                  <a:cubicBezTo>
                    <a:pt x="473" y="369"/>
                    <a:pt x="477" y="368"/>
                    <a:pt x="480" y="366"/>
                  </a:cubicBezTo>
                  <a:cubicBezTo>
                    <a:pt x="475" y="364"/>
                    <a:pt x="468" y="368"/>
                    <a:pt x="470" y="371"/>
                  </a:cubicBezTo>
                  <a:close/>
                  <a:moveTo>
                    <a:pt x="240" y="368"/>
                  </a:moveTo>
                  <a:cubicBezTo>
                    <a:pt x="245" y="372"/>
                    <a:pt x="265" y="388"/>
                    <a:pt x="270" y="379"/>
                  </a:cubicBezTo>
                  <a:cubicBezTo>
                    <a:pt x="261" y="375"/>
                    <a:pt x="252" y="363"/>
                    <a:pt x="240" y="368"/>
                  </a:cubicBezTo>
                  <a:close/>
                  <a:moveTo>
                    <a:pt x="305" y="368"/>
                  </a:moveTo>
                  <a:cubicBezTo>
                    <a:pt x="303" y="367"/>
                    <a:pt x="302" y="366"/>
                    <a:pt x="299" y="366"/>
                  </a:cubicBezTo>
                  <a:cubicBezTo>
                    <a:pt x="298" y="369"/>
                    <a:pt x="304" y="370"/>
                    <a:pt x="305" y="368"/>
                  </a:cubicBezTo>
                  <a:close/>
                  <a:moveTo>
                    <a:pt x="113" y="381"/>
                  </a:moveTo>
                  <a:cubicBezTo>
                    <a:pt x="116" y="381"/>
                    <a:pt x="118" y="380"/>
                    <a:pt x="120" y="382"/>
                  </a:cubicBezTo>
                  <a:cubicBezTo>
                    <a:pt x="119" y="383"/>
                    <a:pt x="116" y="382"/>
                    <a:pt x="115" y="384"/>
                  </a:cubicBezTo>
                  <a:cubicBezTo>
                    <a:pt x="119" y="386"/>
                    <a:pt x="122" y="389"/>
                    <a:pt x="126" y="391"/>
                  </a:cubicBezTo>
                  <a:cubicBezTo>
                    <a:pt x="122" y="382"/>
                    <a:pt x="119" y="368"/>
                    <a:pt x="109" y="367"/>
                  </a:cubicBezTo>
                  <a:cubicBezTo>
                    <a:pt x="110" y="372"/>
                    <a:pt x="113" y="376"/>
                    <a:pt x="113" y="381"/>
                  </a:cubicBezTo>
                  <a:close/>
                  <a:moveTo>
                    <a:pt x="228" y="368"/>
                  </a:moveTo>
                  <a:cubicBezTo>
                    <a:pt x="230" y="368"/>
                    <a:pt x="232" y="368"/>
                    <a:pt x="232" y="367"/>
                  </a:cubicBezTo>
                  <a:cubicBezTo>
                    <a:pt x="231" y="367"/>
                    <a:pt x="230" y="367"/>
                    <a:pt x="229" y="367"/>
                  </a:cubicBezTo>
                  <a:cubicBezTo>
                    <a:pt x="229" y="367"/>
                    <a:pt x="229" y="368"/>
                    <a:pt x="228" y="368"/>
                  </a:cubicBezTo>
                  <a:close/>
                  <a:moveTo>
                    <a:pt x="348" y="368"/>
                  </a:moveTo>
                  <a:cubicBezTo>
                    <a:pt x="350" y="370"/>
                    <a:pt x="353" y="372"/>
                    <a:pt x="355" y="373"/>
                  </a:cubicBezTo>
                  <a:cubicBezTo>
                    <a:pt x="356" y="372"/>
                    <a:pt x="358" y="370"/>
                    <a:pt x="358" y="367"/>
                  </a:cubicBezTo>
                  <a:cubicBezTo>
                    <a:pt x="354" y="368"/>
                    <a:pt x="351" y="365"/>
                    <a:pt x="348" y="368"/>
                  </a:cubicBezTo>
                  <a:close/>
                  <a:moveTo>
                    <a:pt x="495" y="371"/>
                  </a:moveTo>
                  <a:cubicBezTo>
                    <a:pt x="496" y="369"/>
                    <a:pt x="500" y="370"/>
                    <a:pt x="501" y="368"/>
                  </a:cubicBezTo>
                  <a:cubicBezTo>
                    <a:pt x="499" y="365"/>
                    <a:pt x="494" y="369"/>
                    <a:pt x="495" y="371"/>
                  </a:cubicBezTo>
                  <a:close/>
                  <a:moveTo>
                    <a:pt x="61" y="385"/>
                  </a:moveTo>
                  <a:cubicBezTo>
                    <a:pt x="58" y="377"/>
                    <a:pt x="54" y="371"/>
                    <a:pt x="47" y="367"/>
                  </a:cubicBezTo>
                  <a:cubicBezTo>
                    <a:pt x="47" y="377"/>
                    <a:pt x="54" y="381"/>
                    <a:pt x="61" y="385"/>
                  </a:cubicBezTo>
                  <a:close/>
                  <a:moveTo>
                    <a:pt x="171" y="371"/>
                  </a:moveTo>
                  <a:cubicBezTo>
                    <a:pt x="169" y="370"/>
                    <a:pt x="167" y="366"/>
                    <a:pt x="165" y="368"/>
                  </a:cubicBezTo>
                  <a:cubicBezTo>
                    <a:pt x="167" y="369"/>
                    <a:pt x="169" y="372"/>
                    <a:pt x="171" y="371"/>
                  </a:cubicBezTo>
                  <a:close/>
                  <a:moveTo>
                    <a:pt x="264" y="368"/>
                  </a:moveTo>
                  <a:cubicBezTo>
                    <a:pt x="266" y="371"/>
                    <a:pt x="271" y="371"/>
                    <a:pt x="272" y="375"/>
                  </a:cubicBezTo>
                  <a:cubicBezTo>
                    <a:pt x="273" y="369"/>
                    <a:pt x="278" y="377"/>
                    <a:pt x="281" y="372"/>
                  </a:cubicBezTo>
                  <a:cubicBezTo>
                    <a:pt x="276" y="370"/>
                    <a:pt x="268" y="369"/>
                    <a:pt x="264" y="368"/>
                  </a:cubicBezTo>
                  <a:close/>
                  <a:moveTo>
                    <a:pt x="434" y="370"/>
                  </a:moveTo>
                  <a:cubicBezTo>
                    <a:pt x="435" y="369"/>
                    <a:pt x="435" y="367"/>
                    <a:pt x="433" y="367"/>
                  </a:cubicBezTo>
                  <a:cubicBezTo>
                    <a:pt x="432" y="368"/>
                    <a:pt x="432" y="371"/>
                    <a:pt x="434" y="370"/>
                  </a:cubicBezTo>
                  <a:close/>
                  <a:moveTo>
                    <a:pt x="360" y="375"/>
                  </a:moveTo>
                  <a:cubicBezTo>
                    <a:pt x="361" y="372"/>
                    <a:pt x="364" y="371"/>
                    <a:pt x="365" y="368"/>
                  </a:cubicBezTo>
                  <a:cubicBezTo>
                    <a:pt x="361" y="368"/>
                    <a:pt x="359" y="374"/>
                    <a:pt x="360" y="375"/>
                  </a:cubicBezTo>
                  <a:close/>
                  <a:moveTo>
                    <a:pt x="467" y="375"/>
                  </a:moveTo>
                  <a:cubicBezTo>
                    <a:pt x="466" y="378"/>
                    <a:pt x="464" y="381"/>
                    <a:pt x="462" y="384"/>
                  </a:cubicBezTo>
                  <a:cubicBezTo>
                    <a:pt x="473" y="380"/>
                    <a:pt x="482" y="378"/>
                    <a:pt x="488" y="369"/>
                  </a:cubicBezTo>
                  <a:cubicBezTo>
                    <a:pt x="480" y="366"/>
                    <a:pt x="475" y="374"/>
                    <a:pt x="467" y="375"/>
                  </a:cubicBezTo>
                  <a:close/>
                  <a:moveTo>
                    <a:pt x="143" y="384"/>
                  </a:moveTo>
                  <a:cubicBezTo>
                    <a:pt x="149" y="388"/>
                    <a:pt x="154" y="392"/>
                    <a:pt x="159" y="396"/>
                  </a:cubicBezTo>
                  <a:cubicBezTo>
                    <a:pt x="157" y="382"/>
                    <a:pt x="148" y="374"/>
                    <a:pt x="137" y="368"/>
                  </a:cubicBezTo>
                  <a:cubicBezTo>
                    <a:pt x="139" y="374"/>
                    <a:pt x="141" y="379"/>
                    <a:pt x="143" y="384"/>
                  </a:cubicBezTo>
                  <a:close/>
                  <a:moveTo>
                    <a:pt x="365" y="375"/>
                  </a:moveTo>
                  <a:cubicBezTo>
                    <a:pt x="366" y="375"/>
                    <a:pt x="367" y="375"/>
                    <a:pt x="368" y="376"/>
                  </a:cubicBezTo>
                  <a:cubicBezTo>
                    <a:pt x="369" y="373"/>
                    <a:pt x="371" y="372"/>
                    <a:pt x="371" y="368"/>
                  </a:cubicBezTo>
                  <a:cubicBezTo>
                    <a:pt x="366" y="368"/>
                    <a:pt x="367" y="373"/>
                    <a:pt x="365" y="375"/>
                  </a:cubicBezTo>
                  <a:close/>
                  <a:moveTo>
                    <a:pt x="417" y="373"/>
                  </a:moveTo>
                  <a:cubicBezTo>
                    <a:pt x="421" y="375"/>
                    <a:pt x="422" y="372"/>
                    <a:pt x="423" y="369"/>
                  </a:cubicBezTo>
                  <a:cubicBezTo>
                    <a:pt x="421" y="369"/>
                    <a:pt x="421" y="369"/>
                    <a:pt x="418" y="368"/>
                  </a:cubicBezTo>
                  <a:cubicBezTo>
                    <a:pt x="417" y="370"/>
                    <a:pt x="417" y="371"/>
                    <a:pt x="417" y="373"/>
                  </a:cubicBezTo>
                  <a:close/>
                  <a:moveTo>
                    <a:pt x="388" y="372"/>
                  </a:moveTo>
                  <a:cubicBezTo>
                    <a:pt x="388" y="371"/>
                    <a:pt x="390" y="371"/>
                    <a:pt x="389" y="370"/>
                  </a:cubicBezTo>
                  <a:cubicBezTo>
                    <a:pt x="389" y="369"/>
                    <a:pt x="387" y="369"/>
                    <a:pt x="385" y="369"/>
                  </a:cubicBezTo>
                  <a:cubicBezTo>
                    <a:pt x="385" y="371"/>
                    <a:pt x="387" y="371"/>
                    <a:pt x="388" y="372"/>
                  </a:cubicBezTo>
                  <a:close/>
                  <a:moveTo>
                    <a:pt x="398" y="375"/>
                  </a:moveTo>
                  <a:cubicBezTo>
                    <a:pt x="400" y="375"/>
                    <a:pt x="403" y="375"/>
                    <a:pt x="405" y="375"/>
                  </a:cubicBezTo>
                  <a:cubicBezTo>
                    <a:pt x="406" y="374"/>
                    <a:pt x="407" y="372"/>
                    <a:pt x="408" y="370"/>
                  </a:cubicBezTo>
                  <a:cubicBezTo>
                    <a:pt x="402" y="368"/>
                    <a:pt x="399" y="370"/>
                    <a:pt x="398" y="375"/>
                  </a:cubicBezTo>
                  <a:close/>
                  <a:moveTo>
                    <a:pt x="411" y="375"/>
                  </a:moveTo>
                  <a:cubicBezTo>
                    <a:pt x="413" y="373"/>
                    <a:pt x="414" y="372"/>
                    <a:pt x="414" y="369"/>
                  </a:cubicBezTo>
                  <a:cubicBezTo>
                    <a:pt x="412" y="369"/>
                    <a:pt x="410" y="373"/>
                    <a:pt x="411" y="375"/>
                  </a:cubicBezTo>
                  <a:close/>
                  <a:moveTo>
                    <a:pt x="237" y="370"/>
                  </a:moveTo>
                  <a:cubicBezTo>
                    <a:pt x="234" y="368"/>
                    <a:pt x="232" y="373"/>
                    <a:pt x="230" y="371"/>
                  </a:cubicBezTo>
                  <a:cubicBezTo>
                    <a:pt x="237" y="379"/>
                    <a:pt x="247" y="384"/>
                    <a:pt x="256" y="390"/>
                  </a:cubicBezTo>
                  <a:cubicBezTo>
                    <a:pt x="259" y="389"/>
                    <a:pt x="260" y="386"/>
                    <a:pt x="264" y="385"/>
                  </a:cubicBezTo>
                  <a:cubicBezTo>
                    <a:pt x="257" y="381"/>
                    <a:pt x="245" y="374"/>
                    <a:pt x="237" y="370"/>
                  </a:cubicBezTo>
                  <a:close/>
                  <a:moveTo>
                    <a:pt x="374" y="375"/>
                  </a:moveTo>
                  <a:cubicBezTo>
                    <a:pt x="374" y="373"/>
                    <a:pt x="377" y="373"/>
                    <a:pt x="377" y="371"/>
                  </a:cubicBezTo>
                  <a:cubicBezTo>
                    <a:pt x="377" y="370"/>
                    <a:pt x="376" y="370"/>
                    <a:pt x="375" y="370"/>
                  </a:cubicBezTo>
                  <a:cubicBezTo>
                    <a:pt x="376" y="372"/>
                    <a:pt x="373" y="374"/>
                    <a:pt x="374" y="375"/>
                  </a:cubicBezTo>
                  <a:close/>
                  <a:moveTo>
                    <a:pt x="392" y="375"/>
                  </a:moveTo>
                  <a:cubicBezTo>
                    <a:pt x="394" y="374"/>
                    <a:pt x="396" y="373"/>
                    <a:pt x="396" y="370"/>
                  </a:cubicBezTo>
                  <a:cubicBezTo>
                    <a:pt x="393" y="369"/>
                    <a:pt x="392" y="372"/>
                    <a:pt x="392" y="375"/>
                  </a:cubicBezTo>
                  <a:close/>
                  <a:moveTo>
                    <a:pt x="453" y="374"/>
                  </a:moveTo>
                  <a:cubicBezTo>
                    <a:pt x="454" y="372"/>
                    <a:pt x="461" y="372"/>
                    <a:pt x="459" y="370"/>
                  </a:cubicBezTo>
                  <a:cubicBezTo>
                    <a:pt x="458" y="371"/>
                    <a:pt x="458" y="370"/>
                    <a:pt x="457" y="370"/>
                  </a:cubicBezTo>
                  <a:cubicBezTo>
                    <a:pt x="456" y="371"/>
                    <a:pt x="452" y="374"/>
                    <a:pt x="453" y="374"/>
                  </a:cubicBezTo>
                  <a:close/>
                  <a:moveTo>
                    <a:pt x="70" y="378"/>
                  </a:moveTo>
                  <a:cubicBezTo>
                    <a:pt x="67" y="375"/>
                    <a:pt x="66" y="372"/>
                    <a:pt x="62" y="370"/>
                  </a:cubicBezTo>
                  <a:cubicBezTo>
                    <a:pt x="63" y="374"/>
                    <a:pt x="66" y="378"/>
                    <a:pt x="70" y="378"/>
                  </a:cubicBezTo>
                  <a:close/>
                  <a:moveTo>
                    <a:pt x="101" y="391"/>
                  </a:moveTo>
                  <a:cubicBezTo>
                    <a:pt x="100" y="388"/>
                    <a:pt x="97" y="388"/>
                    <a:pt x="97" y="385"/>
                  </a:cubicBezTo>
                  <a:cubicBezTo>
                    <a:pt x="88" y="382"/>
                    <a:pt x="82" y="374"/>
                    <a:pt x="75" y="371"/>
                  </a:cubicBezTo>
                  <a:cubicBezTo>
                    <a:pt x="81" y="380"/>
                    <a:pt x="92" y="384"/>
                    <a:pt x="101" y="391"/>
                  </a:cubicBezTo>
                  <a:close/>
                  <a:moveTo>
                    <a:pt x="97" y="379"/>
                  </a:moveTo>
                  <a:cubicBezTo>
                    <a:pt x="96" y="375"/>
                    <a:pt x="94" y="372"/>
                    <a:pt x="91" y="371"/>
                  </a:cubicBezTo>
                  <a:cubicBezTo>
                    <a:pt x="92" y="375"/>
                    <a:pt x="95" y="376"/>
                    <a:pt x="97" y="379"/>
                  </a:cubicBezTo>
                  <a:close/>
                  <a:moveTo>
                    <a:pt x="333" y="373"/>
                  </a:moveTo>
                  <a:cubicBezTo>
                    <a:pt x="335" y="373"/>
                    <a:pt x="336" y="373"/>
                    <a:pt x="336" y="371"/>
                  </a:cubicBezTo>
                  <a:cubicBezTo>
                    <a:pt x="334" y="371"/>
                    <a:pt x="333" y="372"/>
                    <a:pt x="333" y="373"/>
                  </a:cubicBezTo>
                  <a:close/>
                  <a:moveTo>
                    <a:pt x="378" y="375"/>
                  </a:moveTo>
                  <a:cubicBezTo>
                    <a:pt x="379" y="376"/>
                    <a:pt x="383" y="376"/>
                    <a:pt x="383" y="375"/>
                  </a:cubicBezTo>
                  <a:cubicBezTo>
                    <a:pt x="382" y="374"/>
                    <a:pt x="381" y="373"/>
                    <a:pt x="380" y="372"/>
                  </a:cubicBezTo>
                  <a:cubicBezTo>
                    <a:pt x="379" y="373"/>
                    <a:pt x="378" y="374"/>
                    <a:pt x="378" y="375"/>
                  </a:cubicBezTo>
                  <a:close/>
                  <a:moveTo>
                    <a:pt x="181" y="383"/>
                  </a:moveTo>
                  <a:cubicBezTo>
                    <a:pt x="178" y="380"/>
                    <a:pt x="172" y="381"/>
                    <a:pt x="172" y="376"/>
                  </a:cubicBezTo>
                  <a:cubicBezTo>
                    <a:pt x="168" y="377"/>
                    <a:pt x="169" y="375"/>
                    <a:pt x="168" y="374"/>
                  </a:cubicBezTo>
                  <a:cubicBezTo>
                    <a:pt x="167" y="374"/>
                    <a:pt x="167" y="375"/>
                    <a:pt x="166" y="375"/>
                  </a:cubicBezTo>
                  <a:cubicBezTo>
                    <a:pt x="169" y="379"/>
                    <a:pt x="176" y="382"/>
                    <a:pt x="181" y="383"/>
                  </a:cubicBezTo>
                  <a:close/>
                  <a:moveTo>
                    <a:pt x="108" y="409"/>
                  </a:moveTo>
                  <a:cubicBezTo>
                    <a:pt x="105" y="389"/>
                    <a:pt x="84" y="386"/>
                    <a:pt x="71" y="376"/>
                  </a:cubicBezTo>
                  <a:cubicBezTo>
                    <a:pt x="80" y="390"/>
                    <a:pt x="96" y="398"/>
                    <a:pt x="108" y="409"/>
                  </a:cubicBezTo>
                  <a:close/>
                  <a:moveTo>
                    <a:pt x="439" y="381"/>
                  </a:moveTo>
                  <a:cubicBezTo>
                    <a:pt x="443" y="381"/>
                    <a:pt x="447" y="381"/>
                    <a:pt x="448" y="377"/>
                  </a:cubicBezTo>
                  <a:cubicBezTo>
                    <a:pt x="445" y="375"/>
                    <a:pt x="440" y="378"/>
                    <a:pt x="439" y="381"/>
                  </a:cubicBezTo>
                  <a:close/>
                  <a:moveTo>
                    <a:pt x="305" y="378"/>
                  </a:moveTo>
                  <a:cubicBezTo>
                    <a:pt x="307" y="378"/>
                    <a:pt x="308" y="378"/>
                    <a:pt x="309" y="377"/>
                  </a:cubicBezTo>
                  <a:cubicBezTo>
                    <a:pt x="307" y="377"/>
                    <a:pt x="305" y="375"/>
                    <a:pt x="305" y="378"/>
                  </a:cubicBezTo>
                  <a:close/>
                  <a:moveTo>
                    <a:pt x="347" y="378"/>
                  </a:moveTo>
                  <a:cubicBezTo>
                    <a:pt x="347" y="377"/>
                    <a:pt x="343" y="376"/>
                    <a:pt x="343" y="377"/>
                  </a:cubicBezTo>
                  <a:cubicBezTo>
                    <a:pt x="344" y="378"/>
                    <a:pt x="346" y="378"/>
                    <a:pt x="347" y="378"/>
                  </a:cubicBezTo>
                  <a:close/>
                  <a:moveTo>
                    <a:pt x="366" y="378"/>
                  </a:moveTo>
                  <a:cubicBezTo>
                    <a:pt x="364" y="379"/>
                    <a:pt x="364" y="378"/>
                    <a:pt x="363" y="378"/>
                  </a:cubicBezTo>
                  <a:cubicBezTo>
                    <a:pt x="363" y="381"/>
                    <a:pt x="365" y="380"/>
                    <a:pt x="366" y="378"/>
                  </a:cubicBezTo>
                  <a:close/>
                  <a:moveTo>
                    <a:pt x="413" y="379"/>
                  </a:moveTo>
                  <a:cubicBezTo>
                    <a:pt x="412" y="382"/>
                    <a:pt x="410" y="383"/>
                    <a:pt x="409" y="387"/>
                  </a:cubicBezTo>
                  <a:cubicBezTo>
                    <a:pt x="416" y="387"/>
                    <a:pt x="419" y="382"/>
                    <a:pt x="418" y="378"/>
                  </a:cubicBezTo>
                  <a:cubicBezTo>
                    <a:pt x="417" y="379"/>
                    <a:pt x="415" y="379"/>
                    <a:pt x="413" y="379"/>
                  </a:cubicBezTo>
                  <a:close/>
                  <a:moveTo>
                    <a:pt x="426" y="382"/>
                  </a:moveTo>
                  <a:cubicBezTo>
                    <a:pt x="427" y="380"/>
                    <a:pt x="429" y="381"/>
                    <a:pt x="430" y="379"/>
                  </a:cubicBezTo>
                  <a:cubicBezTo>
                    <a:pt x="430" y="379"/>
                    <a:pt x="430" y="378"/>
                    <a:pt x="430" y="378"/>
                  </a:cubicBezTo>
                  <a:cubicBezTo>
                    <a:pt x="429" y="379"/>
                    <a:pt x="424" y="380"/>
                    <a:pt x="426" y="382"/>
                  </a:cubicBezTo>
                  <a:close/>
                  <a:moveTo>
                    <a:pt x="311" y="382"/>
                  </a:moveTo>
                  <a:cubicBezTo>
                    <a:pt x="314" y="382"/>
                    <a:pt x="315" y="381"/>
                    <a:pt x="315" y="379"/>
                  </a:cubicBezTo>
                  <a:cubicBezTo>
                    <a:pt x="313" y="379"/>
                    <a:pt x="311" y="379"/>
                    <a:pt x="311" y="382"/>
                  </a:cubicBezTo>
                  <a:close/>
                  <a:moveTo>
                    <a:pt x="439" y="392"/>
                  </a:moveTo>
                  <a:cubicBezTo>
                    <a:pt x="444" y="391"/>
                    <a:pt x="452" y="389"/>
                    <a:pt x="457" y="386"/>
                  </a:cubicBezTo>
                  <a:cubicBezTo>
                    <a:pt x="457" y="383"/>
                    <a:pt x="458" y="381"/>
                    <a:pt x="459" y="379"/>
                  </a:cubicBezTo>
                  <a:cubicBezTo>
                    <a:pt x="450" y="380"/>
                    <a:pt x="442" y="386"/>
                    <a:pt x="439" y="392"/>
                  </a:cubicBezTo>
                  <a:close/>
                  <a:moveTo>
                    <a:pt x="323" y="384"/>
                  </a:moveTo>
                  <a:cubicBezTo>
                    <a:pt x="325" y="384"/>
                    <a:pt x="327" y="384"/>
                    <a:pt x="329" y="385"/>
                  </a:cubicBezTo>
                  <a:cubicBezTo>
                    <a:pt x="330" y="383"/>
                    <a:pt x="331" y="382"/>
                    <a:pt x="332" y="380"/>
                  </a:cubicBezTo>
                  <a:cubicBezTo>
                    <a:pt x="328" y="378"/>
                    <a:pt x="323" y="379"/>
                    <a:pt x="323" y="384"/>
                  </a:cubicBezTo>
                  <a:close/>
                  <a:moveTo>
                    <a:pt x="112" y="391"/>
                  </a:moveTo>
                  <a:cubicBezTo>
                    <a:pt x="108" y="388"/>
                    <a:pt x="107" y="382"/>
                    <a:pt x="102" y="380"/>
                  </a:cubicBezTo>
                  <a:cubicBezTo>
                    <a:pt x="102" y="386"/>
                    <a:pt x="108" y="391"/>
                    <a:pt x="112" y="391"/>
                  </a:cubicBezTo>
                  <a:close/>
                  <a:moveTo>
                    <a:pt x="139" y="401"/>
                  </a:moveTo>
                  <a:cubicBezTo>
                    <a:pt x="137" y="392"/>
                    <a:pt x="134" y="383"/>
                    <a:pt x="126" y="380"/>
                  </a:cubicBezTo>
                  <a:cubicBezTo>
                    <a:pt x="129" y="388"/>
                    <a:pt x="131" y="398"/>
                    <a:pt x="139" y="401"/>
                  </a:cubicBezTo>
                  <a:close/>
                  <a:moveTo>
                    <a:pt x="495" y="389"/>
                  </a:moveTo>
                  <a:cubicBezTo>
                    <a:pt x="481" y="399"/>
                    <a:pt x="465" y="410"/>
                    <a:pt x="445" y="416"/>
                  </a:cubicBezTo>
                  <a:cubicBezTo>
                    <a:pt x="458" y="418"/>
                    <a:pt x="469" y="415"/>
                    <a:pt x="479" y="409"/>
                  </a:cubicBezTo>
                  <a:cubicBezTo>
                    <a:pt x="479" y="406"/>
                    <a:pt x="481" y="405"/>
                    <a:pt x="483" y="404"/>
                  </a:cubicBezTo>
                  <a:cubicBezTo>
                    <a:pt x="501" y="401"/>
                    <a:pt x="514" y="389"/>
                    <a:pt x="527" y="380"/>
                  </a:cubicBezTo>
                  <a:cubicBezTo>
                    <a:pt x="516" y="383"/>
                    <a:pt x="507" y="387"/>
                    <a:pt x="495" y="389"/>
                  </a:cubicBezTo>
                  <a:close/>
                  <a:moveTo>
                    <a:pt x="350" y="386"/>
                  </a:moveTo>
                  <a:cubicBezTo>
                    <a:pt x="350" y="385"/>
                    <a:pt x="351" y="385"/>
                    <a:pt x="351" y="383"/>
                  </a:cubicBezTo>
                  <a:cubicBezTo>
                    <a:pt x="348" y="383"/>
                    <a:pt x="344" y="380"/>
                    <a:pt x="342" y="381"/>
                  </a:cubicBezTo>
                  <a:cubicBezTo>
                    <a:pt x="345" y="383"/>
                    <a:pt x="346" y="385"/>
                    <a:pt x="350" y="386"/>
                  </a:cubicBezTo>
                  <a:close/>
                  <a:moveTo>
                    <a:pt x="402" y="382"/>
                  </a:moveTo>
                  <a:cubicBezTo>
                    <a:pt x="402" y="382"/>
                    <a:pt x="402" y="381"/>
                    <a:pt x="403" y="381"/>
                  </a:cubicBezTo>
                  <a:cubicBezTo>
                    <a:pt x="402" y="381"/>
                    <a:pt x="401" y="381"/>
                    <a:pt x="400" y="381"/>
                  </a:cubicBezTo>
                  <a:cubicBezTo>
                    <a:pt x="400" y="382"/>
                    <a:pt x="401" y="383"/>
                    <a:pt x="402" y="382"/>
                  </a:cubicBezTo>
                  <a:close/>
                  <a:moveTo>
                    <a:pt x="386" y="387"/>
                  </a:moveTo>
                  <a:cubicBezTo>
                    <a:pt x="388" y="386"/>
                    <a:pt x="390" y="384"/>
                    <a:pt x="391" y="381"/>
                  </a:cubicBezTo>
                  <a:cubicBezTo>
                    <a:pt x="390" y="381"/>
                    <a:pt x="389" y="381"/>
                    <a:pt x="388" y="381"/>
                  </a:cubicBezTo>
                  <a:cubicBezTo>
                    <a:pt x="388" y="385"/>
                    <a:pt x="386" y="384"/>
                    <a:pt x="386" y="387"/>
                  </a:cubicBezTo>
                  <a:close/>
                  <a:moveTo>
                    <a:pt x="270" y="384"/>
                  </a:moveTo>
                  <a:cubicBezTo>
                    <a:pt x="271" y="386"/>
                    <a:pt x="274" y="386"/>
                    <a:pt x="276" y="387"/>
                  </a:cubicBezTo>
                  <a:cubicBezTo>
                    <a:pt x="277" y="386"/>
                    <a:pt x="278" y="386"/>
                    <a:pt x="278" y="384"/>
                  </a:cubicBezTo>
                  <a:cubicBezTo>
                    <a:pt x="275" y="381"/>
                    <a:pt x="273" y="382"/>
                    <a:pt x="270" y="384"/>
                  </a:cubicBezTo>
                  <a:close/>
                  <a:moveTo>
                    <a:pt x="374" y="385"/>
                  </a:moveTo>
                  <a:cubicBezTo>
                    <a:pt x="376" y="386"/>
                    <a:pt x="379" y="386"/>
                    <a:pt x="382" y="387"/>
                  </a:cubicBezTo>
                  <a:cubicBezTo>
                    <a:pt x="382" y="385"/>
                    <a:pt x="383" y="384"/>
                    <a:pt x="383" y="382"/>
                  </a:cubicBezTo>
                  <a:cubicBezTo>
                    <a:pt x="379" y="382"/>
                    <a:pt x="373" y="380"/>
                    <a:pt x="374" y="385"/>
                  </a:cubicBezTo>
                  <a:close/>
                  <a:moveTo>
                    <a:pt x="85" y="401"/>
                  </a:moveTo>
                  <a:cubicBezTo>
                    <a:pt x="80" y="394"/>
                    <a:pt x="74" y="385"/>
                    <a:pt x="66" y="383"/>
                  </a:cubicBezTo>
                  <a:cubicBezTo>
                    <a:pt x="72" y="389"/>
                    <a:pt x="77" y="399"/>
                    <a:pt x="85" y="401"/>
                  </a:cubicBezTo>
                  <a:close/>
                  <a:moveTo>
                    <a:pt x="391" y="388"/>
                  </a:moveTo>
                  <a:cubicBezTo>
                    <a:pt x="392" y="389"/>
                    <a:pt x="399" y="388"/>
                    <a:pt x="400" y="387"/>
                  </a:cubicBezTo>
                  <a:cubicBezTo>
                    <a:pt x="399" y="385"/>
                    <a:pt x="395" y="384"/>
                    <a:pt x="392" y="382"/>
                  </a:cubicBezTo>
                  <a:cubicBezTo>
                    <a:pt x="392" y="385"/>
                    <a:pt x="391" y="386"/>
                    <a:pt x="391" y="388"/>
                  </a:cubicBezTo>
                  <a:close/>
                  <a:moveTo>
                    <a:pt x="295" y="390"/>
                  </a:moveTo>
                  <a:cubicBezTo>
                    <a:pt x="295" y="388"/>
                    <a:pt x="296" y="388"/>
                    <a:pt x="296" y="386"/>
                  </a:cubicBezTo>
                  <a:cubicBezTo>
                    <a:pt x="293" y="385"/>
                    <a:pt x="293" y="387"/>
                    <a:pt x="290" y="387"/>
                  </a:cubicBezTo>
                  <a:cubicBezTo>
                    <a:pt x="291" y="389"/>
                    <a:pt x="292" y="390"/>
                    <a:pt x="295" y="390"/>
                  </a:cubicBezTo>
                  <a:close/>
                  <a:moveTo>
                    <a:pt x="295" y="383"/>
                  </a:moveTo>
                  <a:cubicBezTo>
                    <a:pt x="292" y="383"/>
                    <a:pt x="290" y="384"/>
                    <a:pt x="289" y="386"/>
                  </a:cubicBezTo>
                  <a:cubicBezTo>
                    <a:pt x="290" y="387"/>
                    <a:pt x="294" y="385"/>
                    <a:pt x="295" y="383"/>
                  </a:cubicBezTo>
                  <a:close/>
                  <a:moveTo>
                    <a:pt x="309" y="384"/>
                  </a:moveTo>
                  <a:cubicBezTo>
                    <a:pt x="308" y="386"/>
                    <a:pt x="313" y="387"/>
                    <a:pt x="313" y="384"/>
                  </a:cubicBezTo>
                  <a:cubicBezTo>
                    <a:pt x="312" y="383"/>
                    <a:pt x="310" y="383"/>
                    <a:pt x="309" y="384"/>
                  </a:cubicBezTo>
                  <a:close/>
                  <a:moveTo>
                    <a:pt x="337" y="385"/>
                  </a:moveTo>
                  <a:cubicBezTo>
                    <a:pt x="337" y="385"/>
                    <a:pt x="338" y="385"/>
                    <a:pt x="338" y="385"/>
                  </a:cubicBezTo>
                  <a:cubicBezTo>
                    <a:pt x="339" y="384"/>
                    <a:pt x="338" y="383"/>
                    <a:pt x="337" y="383"/>
                  </a:cubicBezTo>
                  <a:cubicBezTo>
                    <a:pt x="337" y="384"/>
                    <a:pt x="336" y="384"/>
                    <a:pt x="337" y="385"/>
                  </a:cubicBezTo>
                  <a:close/>
                  <a:moveTo>
                    <a:pt x="354" y="387"/>
                  </a:moveTo>
                  <a:cubicBezTo>
                    <a:pt x="354" y="386"/>
                    <a:pt x="358" y="385"/>
                    <a:pt x="355" y="384"/>
                  </a:cubicBezTo>
                  <a:cubicBezTo>
                    <a:pt x="355" y="385"/>
                    <a:pt x="352" y="386"/>
                    <a:pt x="354" y="387"/>
                  </a:cubicBezTo>
                  <a:close/>
                  <a:moveTo>
                    <a:pt x="161" y="389"/>
                  </a:moveTo>
                  <a:cubicBezTo>
                    <a:pt x="162" y="388"/>
                    <a:pt x="164" y="389"/>
                    <a:pt x="164" y="388"/>
                  </a:cubicBezTo>
                  <a:cubicBezTo>
                    <a:pt x="162" y="387"/>
                    <a:pt x="161" y="384"/>
                    <a:pt x="159" y="385"/>
                  </a:cubicBezTo>
                  <a:cubicBezTo>
                    <a:pt x="160" y="386"/>
                    <a:pt x="161" y="387"/>
                    <a:pt x="161" y="389"/>
                  </a:cubicBezTo>
                  <a:close/>
                  <a:moveTo>
                    <a:pt x="422" y="392"/>
                  </a:moveTo>
                  <a:cubicBezTo>
                    <a:pt x="429" y="394"/>
                    <a:pt x="432" y="390"/>
                    <a:pt x="437" y="389"/>
                  </a:cubicBezTo>
                  <a:cubicBezTo>
                    <a:pt x="436" y="387"/>
                    <a:pt x="440" y="385"/>
                    <a:pt x="437" y="385"/>
                  </a:cubicBezTo>
                  <a:cubicBezTo>
                    <a:pt x="431" y="387"/>
                    <a:pt x="425" y="386"/>
                    <a:pt x="422" y="392"/>
                  </a:cubicBezTo>
                  <a:close/>
                  <a:moveTo>
                    <a:pt x="479" y="387"/>
                  </a:moveTo>
                  <a:cubicBezTo>
                    <a:pt x="480" y="386"/>
                    <a:pt x="481" y="385"/>
                    <a:pt x="482" y="387"/>
                  </a:cubicBezTo>
                  <a:cubicBezTo>
                    <a:pt x="483" y="384"/>
                    <a:pt x="479" y="385"/>
                    <a:pt x="479" y="387"/>
                  </a:cubicBezTo>
                  <a:close/>
                  <a:moveTo>
                    <a:pt x="321" y="386"/>
                  </a:moveTo>
                  <a:cubicBezTo>
                    <a:pt x="318" y="389"/>
                    <a:pt x="328" y="390"/>
                    <a:pt x="328" y="387"/>
                  </a:cubicBezTo>
                  <a:cubicBezTo>
                    <a:pt x="325" y="387"/>
                    <a:pt x="323" y="384"/>
                    <a:pt x="321" y="386"/>
                  </a:cubicBezTo>
                  <a:close/>
                  <a:moveTo>
                    <a:pt x="358" y="388"/>
                  </a:moveTo>
                  <a:cubicBezTo>
                    <a:pt x="360" y="389"/>
                    <a:pt x="360" y="388"/>
                    <a:pt x="363" y="388"/>
                  </a:cubicBezTo>
                  <a:cubicBezTo>
                    <a:pt x="363" y="387"/>
                    <a:pt x="363" y="387"/>
                    <a:pt x="363" y="386"/>
                  </a:cubicBezTo>
                  <a:cubicBezTo>
                    <a:pt x="362" y="385"/>
                    <a:pt x="357" y="385"/>
                    <a:pt x="358" y="388"/>
                  </a:cubicBezTo>
                  <a:close/>
                  <a:moveTo>
                    <a:pt x="457" y="391"/>
                  </a:moveTo>
                  <a:cubicBezTo>
                    <a:pt x="462" y="391"/>
                    <a:pt x="463" y="388"/>
                    <a:pt x="466" y="386"/>
                  </a:cubicBezTo>
                  <a:cubicBezTo>
                    <a:pt x="463" y="388"/>
                    <a:pt x="459" y="388"/>
                    <a:pt x="457" y="391"/>
                  </a:cubicBezTo>
                  <a:close/>
                  <a:moveTo>
                    <a:pt x="260" y="392"/>
                  </a:moveTo>
                  <a:cubicBezTo>
                    <a:pt x="265" y="395"/>
                    <a:pt x="271" y="393"/>
                    <a:pt x="274" y="389"/>
                  </a:cubicBezTo>
                  <a:cubicBezTo>
                    <a:pt x="270" y="384"/>
                    <a:pt x="263" y="388"/>
                    <a:pt x="260" y="392"/>
                  </a:cubicBezTo>
                  <a:close/>
                  <a:moveTo>
                    <a:pt x="299" y="395"/>
                  </a:moveTo>
                  <a:cubicBezTo>
                    <a:pt x="300" y="393"/>
                    <a:pt x="301" y="390"/>
                    <a:pt x="304" y="390"/>
                  </a:cubicBezTo>
                  <a:cubicBezTo>
                    <a:pt x="304" y="388"/>
                    <a:pt x="302" y="387"/>
                    <a:pt x="300" y="387"/>
                  </a:cubicBezTo>
                  <a:cubicBezTo>
                    <a:pt x="300" y="389"/>
                    <a:pt x="295" y="393"/>
                    <a:pt x="299" y="395"/>
                  </a:cubicBezTo>
                  <a:close/>
                  <a:moveTo>
                    <a:pt x="44" y="389"/>
                  </a:moveTo>
                  <a:cubicBezTo>
                    <a:pt x="48" y="394"/>
                    <a:pt x="52" y="400"/>
                    <a:pt x="57" y="404"/>
                  </a:cubicBezTo>
                  <a:cubicBezTo>
                    <a:pt x="55" y="397"/>
                    <a:pt x="49" y="388"/>
                    <a:pt x="44" y="389"/>
                  </a:cubicBezTo>
                  <a:close/>
                  <a:moveTo>
                    <a:pt x="334" y="391"/>
                  </a:moveTo>
                  <a:cubicBezTo>
                    <a:pt x="337" y="390"/>
                    <a:pt x="344" y="393"/>
                    <a:pt x="347" y="392"/>
                  </a:cubicBezTo>
                  <a:cubicBezTo>
                    <a:pt x="347" y="387"/>
                    <a:pt x="339" y="390"/>
                    <a:pt x="335" y="388"/>
                  </a:cubicBezTo>
                  <a:cubicBezTo>
                    <a:pt x="335" y="389"/>
                    <a:pt x="334" y="390"/>
                    <a:pt x="334" y="391"/>
                  </a:cubicBezTo>
                  <a:close/>
                  <a:moveTo>
                    <a:pt x="72" y="403"/>
                  </a:moveTo>
                  <a:cubicBezTo>
                    <a:pt x="70" y="394"/>
                    <a:pt x="60" y="392"/>
                    <a:pt x="55" y="389"/>
                  </a:cubicBezTo>
                  <a:cubicBezTo>
                    <a:pt x="60" y="394"/>
                    <a:pt x="64" y="400"/>
                    <a:pt x="72" y="403"/>
                  </a:cubicBezTo>
                  <a:close/>
                  <a:moveTo>
                    <a:pt x="229" y="405"/>
                  </a:moveTo>
                  <a:cubicBezTo>
                    <a:pt x="217" y="402"/>
                    <a:pt x="208" y="393"/>
                    <a:pt x="198" y="390"/>
                  </a:cubicBezTo>
                  <a:cubicBezTo>
                    <a:pt x="208" y="395"/>
                    <a:pt x="217" y="405"/>
                    <a:pt x="229" y="405"/>
                  </a:cubicBezTo>
                  <a:close/>
                  <a:moveTo>
                    <a:pt x="236" y="391"/>
                  </a:moveTo>
                  <a:cubicBezTo>
                    <a:pt x="236" y="396"/>
                    <a:pt x="240" y="396"/>
                    <a:pt x="242" y="398"/>
                  </a:cubicBezTo>
                  <a:cubicBezTo>
                    <a:pt x="245" y="395"/>
                    <a:pt x="249" y="397"/>
                    <a:pt x="251" y="393"/>
                  </a:cubicBezTo>
                  <a:cubicBezTo>
                    <a:pt x="246" y="387"/>
                    <a:pt x="241" y="391"/>
                    <a:pt x="236" y="391"/>
                  </a:cubicBezTo>
                  <a:close/>
                  <a:moveTo>
                    <a:pt x="318" y="395"/>
                  </a:moveTo>
                  <a:cubicBezTo>
                    <a:pt x="315" y="396"/>
                    <a:pt x="312" y="398"/>
                    <a:pt x="312" y="402"/>
                  </a:cubicBezTo>
                  <a:cubicBezTo>
                    <a:pt x="315" y="403"/>
                    <a:pt x="317" y="403"/>
                    <a:pt x="320" y="404"/>
                  </a:cubicBezTo>
                  <a:cubicBezTo>
                    <a:pt x="322" y="400"/>
                    <a:pt x="325" y="396"/>
                    <a:pt x="326" y="391"/>
                  </a:cubicBezTo>
                  <a:cubicBezTo>
                    <a:pt x="323" y="391"/>
                    <a:pt x="321" y="390"/>
                    <a:pt x="318" y="390"/>
                  </a:cubicBezTo>
                  <a:cubicBezTo>
                    <a:pt x="317" y="391"/>
                    <a:pt x="318" y="393"/>
                    <a:pt x="318" y="395"/>
                  </a:cubicBezTo>
                  <a:close/>
                  <a:moveTo>
                    <a:pt x="302" y="399"/>
                  </a:moveTo>
                  <a:cubicBezTo>
                    <a:pt x="302" y="397"/>
                    <a:pt x="303" y="399"/>
                    <a:pt x="306" y="399"/>
                  </a:cubicBezTo>
                  <a:cubicBezTo>
                    <a:pt x="306" y="396"/>
                    <a:pt x="309" y="395"/>
                    <a:pt x="309" y="392"/>
                  </a:cubicBezTo>
                  <a:cubicBezTo>
                    <a:pt x="307" y="392"/>
                    <a:pt x="307" y="390"/>
                    <a:pt x="305" y="390"/>
                  </a:cubicBezTo>
                  <a:cubicBezTo>
                    <a:pt x="305" y="394"/>
                    <a:pt x="301" y="397"/>
                    <a:pt x="302" y="399"/>
                  </a:cubicBezTo>
                  <a:close/>
                  <a:moveTo>
                    <a:pt x="358" y="393"/>
                  </a:moveTo>
                  <a:cubicBezTo>
                    <a:pt x="358" y="392"/>
                    <a:pt x="358" y="391"/>
                    <a:pt x="358" y="390"/>
                  </a:cubicBezTo>
                  <a:cubicBezTo>
                    <a:pt x="358" y="390"/>
                    <a:pt x="357" y="390"/>
                    <a:pt x="356" y="390"/>
                  </a:cubicBezTo>
                  <a:cubicBezTo>
                    <a:pt x="356" y="392"/>
                    <a:pt x="357" y="393"/>
                    <a:pt x="358" y="393"/>
                  </a:cubicBezTo>
                  <a:close/>
                  <a:moveTo>
                    <a:pt x="367" y="396"/>
                  </a:moveTo>
                  <a:cubicBezTo>
                    <a:pt x="371" y="397"/>
                    <a:pt x="380" y="398"/>
                    <a:pt x="379" y="391"/>
                  </a:cubicBezTo>
                  <a:cubicBezTo>
                    <a:pt x="372" y="391"/>
                    <a:pt x="368" y="390"/>
                    <a:pt x="367" y="396"/>
                  </a:cubicBezTo>
                  <a:close/>
                  <a:moveTo>
                    <a:pt x="385" y="398"/>
                  </a:moveTo>
                  <a:cubicBezTo>
                    <a:pt x="389" y="398"/>
                    <a:pt x="396" y="396"/>
                    <a:pt x="398" y="392"/>
                  </a:cubicBezTo>
                  <a:cubicBezTo>
                    <a:pt x="391" y="390"/>
                    <a:pt x="386" y="391"/>
                    <a:pt x="385" y="398"/>
                  </a:cubicBezTo>
                  <a:close/>
                  <a:moveTo>
                    <a:pt x="446" y="406"/>
                  </a:moveTo>
                  <a:cubicBezTo>
                    <a:pt x="460" y="402"/>
                    <a:pt x="473" y="399"/>
                    <a:pt x="482" y="392"/>
                  </a:cubicBezTo>
                  <a:cubicBezTo>
                    <a:pt x="471" y="396"/>
                    <a:pt x="452" y="397"/>
                    <a:pt x="446" y="406"/>
                  </a:cubicBezTo>
                  <a:close/>
                  <a:moveTo>
                    <a:pt x="279" y="399"/>
                  </a:moveTo>
                  <a:cubicBezTo>
                    <a:pt x="283" y="400"/>
                    <a:pt x="284" y="399"/>
                    <a:pt x="287" y="401"/>
                  </a:cubicBezTo>
                  <a:cubicBezTo>
                    <a:pt x="290" y="401"/>
                    <a:pt x="290" y="398"/>
                    <a:pt x="292" y="396"/>
                  </a:cubicBezTo>
                  <a:cubicBezTo>
                    <a:pt x="288" y="396"/>
                    <a:pt x="286" y="393"/>
                    <a:pt x="282" y="393"/>
                  </a:cubicBezTo>
                  <a:cubicBezTo>
                    <a:pt x="282" y="396"/>
                    <a:pt x="279" y="396"/>
                    <a:pt x="279" y="399"/>
                  </a:cubicBezTo>
                  <a:close/>
                  <a:moveTo>
                    <a:pt x="332" y="393"/>
                  </a:moveTo>
                  <a:cubicBezTo>
                    <a:pt x="332" y="397"/>
                    <a:pt x="327" y="400"/>
                    <a:pt x="328" y="404"/>
                  </a:cubicBezTo>
                  <a:cubicBezTo>
                    <a:pt x="334" y="405"/>
                    <a:pt x="335" y="403"/>
                    <a:pt x="340" y="405"/>
                  </a:cubicBezTo>
                  <a:cubicBezTo>
                    <a:pt x="342" y="402"/>
                    <a:pt x="344" y="399"/>
                    <a:pt x="345" y="395"/>
                  </a:cubicBezTo>
                  <a:cubicBezTo>
                    <a:pt x="341" y="395"/>
                    <a:pt x="337" y="393"/>
                    <a:pt x="332" y="393"/>
                  </a:cubicBezTo>
                  <a:close/>
                  <a:moveTo>
                    <a:pt x="409" y="399"/>
                  </a:moveTo>
                  <a:cubicBezTo>
                    <a:pt x="413" y="398"/>
                    <a:pt x="424" y="399"/>
                    <a:pt x="427" y="395"/>
                  </a:cubicBezTo>
                  <a:cubicBezTo>
                    <a:pt x="421" y="395"/>
                    <a:pt x="410" y="394"/>
                    <a:pt x="409" y="399"/>
                  </a:cubicBezTo>
                  <a:close/>
                  <a:moveTo>
                    <a:pt x="114" y="400"/>
                  </a:moveTo>
                  <a:cubicBezTo>
                    <a:pt x="114" y="398"/>
                    <a:pt x="112" y="398"/>
                    <a:pt x="111" y="396"/>
                  </a:cubicBezTo>
                  <a:cubicBezTo>
                    <a:pt x="111" y="398"/>
                    <a:pt x="112" y="400"/>
                    <a:pt x="114" y="400"/>
                  </a:cubicBezTo>
                  <a:close/>
                  <a:moveTo>
                    <a:pt x="135" y="409"/>
                  </a:moveTo>
                  <a:cubicBezTo>
                    <a:pt x="132" y="404"/>
                    <a:pt x="130" y="398"/>
                    <a:pt x="124" y="396"/>
                  </a:cubicBezTo>
                  <a:cubicBezTo>
                    <a:pt x="126" y="402"/>
                    <a:pt x="130" y="406"/>
                    <a:pt x="135" y="409"/>
                  </a:cubicBezTo>
                  <a:close/>
                  <a:moveTo>
                    <a:pt x="166" y="423"/>
                  </a:moveTo>
                  <a:cubicBezTo>
                    <a:pt x="166" y="420"/>
                    <a:pt x="163" y="415"/>
                    <a:pt x="163" y="410"/>
                  </a:cubicBezTo>
                  <a:cubicBezTo>
                    <a:pt x="157" y="407"/>
                    <a:pt x="153" y="398"/>
                    <a:pt x="146" y="398"/>
                  </a:cubicBezTo>
                  <a:cubicBezTo>
                    <a:pt x="148" y="408"/>
                    <a:pt x="156" y="421"/>
                    <a:pt x="166" y="423"/>
                  </a:cubicBezTo>
                  <a:close/>
                  <a:moveTo>
                    <a:pt x="166" y="402"/>
                  </a:moveTo>
                  <a:cubicBezTo>
                    <a:pt x="166" y="399"/>
                    <a:pt x="166" y="397"/>
                    <a:pt x="164" y="397"/>
                  </a:cubicBezTo>
                  <a:cubicBezTo>
                    <a:pt x="165" y="399"/>
                    <a:pt x="164" y="402"/>
                    <a:pt x="166" y="402"/>
                  </a:cubicBezTo>
                  <a:close/>
                  <a:moveTo>
                    <a:pt x="294" y="401"/>
                  </a:moveTo>
                  <a:cubicBezTo>
                    <a:pt x="296" y="402"/>
                    <a:pt x="296" y="400"/>
                    <a:pt x="296" y="399"/>
                  </a:cubicBezTo>
                  <a:cubicBezTo>
                    <a:pt x="296" y="399"/>
                    <a:pt x="296" y="398"/>
                    <a:pt x="295" y="398"/>
                  </a:cubicBezTo>
                  <a:cubicBezTo>
                    <a:pt x="295" y="400"/>
                    <a:pt x="294" y="400"/>
                    <a:pt x="294" y="401"/>
                  </a:cubicBezTo>
                  <a:close/>
                  <a:moveTo>
                    <a:pt x="363" y="404"/>
                  </a:moveTo>
                  <a:cubicBezTo>
                    <a:pt x="367" y="405"/>
                    <a:pt x="374" y="404"/>
                    <a:pt x="375" y="399"/>
                  </a:cubicBezTo>
                  <a:cubicBezTo>
                    <a:pt x="370" y="399"/>
                    <a:pt x="363" y="397"/>
                    <a:pt x="363" y="404"/>
                  </a:cubicBezTo>
                  <a:close/>
                  <a:moveTo>
                    <a:pt x="114" y="421"/>
                  </a:moveTo>
                  <a:cubicBezTo>
                    <a:pt x="115" y="415"/>
                    <a:pt x="108" y="417"/>
                    <a:pt x="107" y="413"/>
                  </a:cubicBezTo>
                  <a:cubicBezTo>
                    <a:pt x="99" y="410"/>
                    <a:pt x="94" y="401"/>
                    <a:pt x="87" y="399"/>
                  </a:cubicBezTo>
                  <a:cubicBezTo>
                    <a:pt x="93" y="410"/>
                    <a:pt x="104" y="415"/>
                    <a:pt x="114" y="421"/>
                  </a:cubicBezTo>
                  <a:close/>
                  <a:moveTo>
                    <a:pt x="159" y="402"/>
                  </a:moveTo>
                  <a:cubicBezTo>
                    <a:pt x="160" y="401"/>
                    <a:pt x="159" y="399"/>
                    <a:pt x="157" y="399"/>
                  </a:cubicBezTo>
                  <a:cubicBezTo>
                    <a:pt x="158" y="400"/>
                    <a:pt x="158" y="401"/>
                    <a:pt x="159" y="402"/>
                  </a:cubicBezTo>
                  <a:close/>
                  <a:moveTo>
                    <a:pt x="65" y="403"/>
                  </a:moveTo>
                  <a:cubicBezTo>
                    <a:pt x="63" y="403"/>
                    <a:pt x="60" y="398"/>
                    <a:pt x="60" y="401"/>
                  </a:cubicBezTo>
                  <a:cubicBezTo>
                    <a:pt x="65" y="405"/>
                    <a:pt x="66" y="414"/>
                    <a:pt x="72" y="416"/>
                  </a:cubicBezTo>
                  <a:cubicBezTo>
                    <a:pt x="73" y="416"/>
                    <a:pt x="73" y="415"/>
                    <a:pt x="73" y="415"/>
                  </a:cubicBezTo>
                  <a:cubicBezTo>
                    <a:pt x="72" y="409"/>
                    <a:pt x="65" y="410"/>
                    <a:pt x="65" y="403"/>
                  </a:cubicBezTo>
                  <a:close/>
                  <a:moveTo>
                    <a:pt x="421" y="410"/>
                  </a:moveTo>
                  <a:cubicBezTo>
                    <a:pt x="431" y="408"/>
                    <a:pt x="438" y="404"/>
                    <a:pt x="445" y="399"/>
                  </a:cubicBezTo>
                  <a:cubicBezTo>
                    <a:pt x="436" y="400"/>
                    <a:pt x="422" y="399"/>
                    <a:pt x="421" y="410"/>
                  </a:cubicBezTo>
                  <a:close/>
                  <a:moveTo>
                    <a:pt x="299" y="402"/>
                  </a:moveTo>
                  <a:cubicBezTo>
                    <a:pt x="301" y="402"/>
                    <a:pt x="302" y="402"/>
                    <a:pt x="304" y="402"/>
                  </a:cubicBezTo>
                  <a:cubicBezTo>
                    <a:pt x="304" y="399"/>
                    <a:pt x="298" y="399"/>
                    <a:pt x="299" y="402"/>
                  </a:cubicBezTo>
                  <a:close/>
                  <a:moveTo>
                    <a:pt x="384" y="403"/>
                  </a:moveTo>
                  <a:cubicBezTo>
                    <a:pt x="385" y="404"/>
                    <a:pt x="387" y="403"/>
                    <a:pt x="388" y="404"/>
                  </a:cubicBezTo>
                  <a:cubicBezTo>
                    <a:pt x="387" y="401"/>
                    <a:pt x="392" y="404"/>
                    <a:pt x="392" y="401"/>
                  </a:cubicBezTo>
                  <a:cubicBezTo>
                    <a:pt x="388" y="401"/>
                    <a:pt x="386" y="401"/>
                    <a:pt x="384" y="403"/>
                  </a:cubicBezTo>
                  <a:close/>
                  <a:moveTo>
                    <a:pt x="195" y="422"/>
                  </a:moveTo>
                  <a:cubicBezTo>
                    <a:pt x="187" y="414"/>
                    <a:pt x="179" y="408"/>
                    <a:pt x="170" y="401"/>
                  </a:cubicBezTo>
                  <a:cubicBezTo>
                    <a:pt x="173" y="414"/>
                    <a:pt x="186" y="416"/>
                    <a:pt x="195" y="422"/>
                  </a:cubicBezTo>
                  <a:close/>
                  <a:moveTo>
                    <a:pt x="394" y="414"/>
                  </a:moveTo>
                  <a:cubicBezTo>
                    <a:pt x="402" y="414"/>
                    <a:pt x="408" y="412"/>
                    <a:pt x="416" y="412"/>
                  </a:cubicBezTo>
                  <a:cubicBezTo>
                    <a:pt x="416" y="409"/>
                    <a:pt x="418" y="406"/>
                    <a:pt x="419" y="403"/>
                  </a:cubicBezTo>
                  <a:cubicBezTo>
                    <a:pt x="409" y="406"/>
                    <a:pt x="400" y="406"/>
                    <a:pt x="394" y="414"/>
                  </a:cubicBezTo>
                  <a:close/>
                  <a:moveTo>
                    <a:pt x="267" y="407"/>
                  </a:moveTo>
                  <a:cubicBezTo>
                    <a:pt x="263" y="406"/>
                    <a:pt x="258" y="403"/>
                    <a:pt x="253" y="405"/>
                  </a:cubicBezTo>
                  <a:cubicBezTo>
                    <a:pt x="257" y="405"/>
                    <a:pt x="264" y="411"/>
                    <a:pt x="267" y="407"/>
                  </a:cubicBezTo>
                  <a:close/>
                  <a:moveTo>
                    <a:pt x="118" y="416"/>
                  </a:moveTo>
                  <a:cubicBezTo>
                    <a:pt x="118" y="410"/>
                    <a:pt x="114" y="408"/>
                    <a:pt x="111" y="405"/>
                  </a:cubicBezTo>
                  <a:cubicBezTo>
                    <a:pt x="113" y="409"/>
                    <a:pt x="113" y="415"/>
                    <a:pt x="118" y="416"/>
                  </a:cubicBezTo>
                  <a:close/>
                  <a:moveTo>
                    <a:pt x="308" y="407"/>
                  </a:moveTo>
                  <a:cubicBezTo>
                    <a:pt x="311" y="407"/>
                    <a:pt x="316" y="409"/>
                    <a:pt x="319" y="409"/>
                  </a:cubicBezTo>
                  <a:cubicBezTo>
                    <a:pt x="319" y="407"/>
                    <a:pt x="318" y="407"/>
                    <a:pt x="318" y="406"/>
                  </a:cubicBezTo>
                  <a:cubicBezTo>
                    <a:pt x="314" y="406"/>
                    <a:pt x="309" y="404"/>
                    <a:pt x="308" y="407"/>
                  </a:cubicBezTo>
                  <a:close/>
                  <a:moveTo>
                    <a:pt x="338" y="410"/>
                  </a:moveTo>
                  <a:cubicBezTo>
                    <a:pt x="339" y="409"/>
                    <a:pt x="340" y="408"/>
                    <a:pt x="340" y="407"/>
                  </a:cubicBezTo>
                  <a:cubicBezTo>
                    <a:pt x="336" y="408"/>
                    <a:pt x="332" y="406"/>
                    <a:pt x="330" y="408"/>
                  </a:cubicBezTo>
                  <a:cubicBezTo>
                    <a:pt x="333" y="408"/>
                    <a:pt x="335" y="410"/>
                    <a:pt x="338" y="410"/>
                  </a:cubicBezTo>
                  <a:close/>
                  <a:moveTo>
                    <a:pt x="346" y="410"/>
                  </a:moveTo>
                  <a:cubicBezTo>
                    <a:pt x="348" y="410"/>
                    <a:pt x="347" y="409"/>
                    <a:pt x="349" y="409"/>
                  </a:cubicBezTo>
                  <a:cubicBezTo>
                    <a:pt x="349" y="406"/>
                    <a:pt x="345" y="406"/>
                    <a:pt x="346" y="410"/>
                  </a:cubicBezTo>
                  <a:close/>
                  <a:moveTo>
                    <a:pt x="358" y="411"/>
                  </a:moveTo>
                  <a:cubicBezTo>
                    <a:pt x="363" y="410"/>
                    <a:pt x="371" y="412"/>
                    <a:pt x="371" y="407"/>
                  </a:cubicBezTo>
                  <a:cubicBezTo>
                    <a:pt x="367" y="408"/>
                    <a:pt x="361" y="408"/>
                    <a:pt x="358" y="411"/>
                  </a:cubicBezTo>
                  <a:close/>
                  <a:moveTo>
                    <a:pt x="144" y="414"/>
                  </a:moveTo>
                  <a:cubicBezTo>
                    <a:pt x="142" y="412"/>
                    <a:pt x="142" y="407"/>
                    <a:pt x="140" y="409"/>
                  </a:cubicBezTo>
                  <a:cubicBezTo>
                    <a:pt x="141" y="410"/>
                    <a:pt x="143" y="414"/>
                    <a:pt x="144" y="414"/>
                  </a:cubicBezTo>
                  <a:close/>
                  <a:moveTo>
                    <a:pt x="328" y="409"/>
                  </a:moveTo>
                  <a:cubicBezTo>
                    <a:pt x="326" y="409"/>
                    <a:pt x="325" y="409"/>
                    <a:pt x="323" y="408"/>
                  </a:cubicBezTo>
                  <a:cubicBezTo>
                    <a:pt x="323" y="410"/>
                    <a:pt x="327" y="410"/>
                    <a:pt x="328" y="409"/>
                  </a:cubicBezTo>
                  <a:close/>
                  <a:moveTo>
                    <a:pt x="146" y="439"/>
                  </a:moveTo>
                  <a:cubicBezTo>
                    <a:pt x="139" y="429"/>
                    <a:pt x="131" y="413"/>
                    <a:pt x="120" y="409"/>
                  </a:cubicBezTo>
                  <a:cubicBezTo>
                    <a:pt x="129" y="419"/>
                    <a:pt x="137" y="430"/>
                    <a:pt x="146" y="439"/>
                  </a:cubicBezTo>
                  <a:close/>
                  <a:moveTo>
                    <a:pt x="271" y="410"/>
                  </a:moveTo>
                  <a:cubicBezTo>
                    <a:pt x="272" y="410"/>
                    <a:pt x="273" y="410"/>
                    <a:pt x="273" y="410"/>
                  </a:cubicBezTo>
                  <a:cubicBezTo>
                    <a:pt x="274" y="408"/>
                    <a:pt x="270" y="408"/>
                    <a:pt x="271" y="410"/>
                  </a:cubicBezTo>
                  <a:close/>
                  <a:moveTo>
                    <a:pt x="298" y="412"/>
                  </a:moveTo>
                  <a:cubicBezTo>
                    <a:pt x="298" y="412"/>
                    <a:pt x="299" y="413"/>
                    <a:pt x="299" y="413"/>
                  </a:cubicBezTo>
                  <a:cubicBezTo>
                    <a:pt x="303" y="413"/>
                    <a:pt x="305" y="414"/>
                    <a:pt x="308" y="414"/>
                  </a:cubicBezTo>
                  <a:cubicBezTo>
                    <a:pt x="311" y="414"/>
                    <a:pt x="309" y="413"/>
                    <a:pt x="307" y="413"/>
                  </a:cubicBezTo>
                  <a:cubicBezTo>
                    <a:pt x="303" y="413"/>
                    <a:pt x="297" y="409"/>
                    <a:pt x="293" y="411"/>
                  </a:cubicBezTo>
                  <a:cubicBezTo>
                    <a:pt x="295" y="411"/>
                    <a:pt x="296" y="412"/>
                    <a:pt x="298" y="412"/>
                  </a:cubicBezTo>
                  <a:close/>
                  <a:moveTo>
                    <a:pt x="380" y="416"/>
                  </a:moveTo>
                  <a:cubicBezTo>
                    <a:pt x="382" y="416"/>
                    <a:pt x="384" y="415"/>
                    <a:pt x="386" y="414"/>
                  </a:cubicBezTo>
                  <a:cubicBezTo>
                    <a:pt x="384" y="413"/>
                    <a:pt x="379" y="414"/>
                    <a:pt x="380" y="416"/>
                  </a:cubicBezTo>
                  <a:close/>
                  <a:moveTo>
                    <a:pt x="76" y="418"/>
                  </a:moveTo>
                  <a:cubicBezTo>
                    <a:pt x="76" y="417"/>
                    <a:pt x="77" y="416"/>
                    <a:pt x="76" y="415"/>
                  </a:cubicBezTo>
                  <a:cubicBezTo>
                    <a:pt x="75" y="416"/>
                    <a:pt x="75" y="412"/>
                    <a:pt x="74" y="415"/>
                  </a:cubicBezTo>
                  <a:cubicBezTo>
                    <a:pt x="75" y="416"/>
                    <a:pt x="74" y="417"/>
                    <a:pt x="76" y="418"/>
                  </a:cubicBezTo>
                  <a:close/>
                  <a:moveTo>
                    <a:pt x="392" y="416"/>
                  </a:moveTo>
                  <a:cubicBezTo>
                    <a:pt x="393" y="416"/>
                    <a:pt x="394" y="417"/>
                    <a:pt x="394" y="417"/>
                  </a:cubicBezTo>
                  <a:cubicBezTo>
                    <a:pt x="394" y="416"/>
                    <a:pt x="395" y="416"/>
                    <a:pt x="395" y="415"/>
                  </a:cubicBezTo>
                  <a:cubicBezTo>
                    <a:pt x="393" y="415"/>
                    <a:pt x="393" y="416"/>
                    <a:pt x="392" y="416"/>
                  </a:cubicBezTo>
                  <a:close/>
                  <a:moveTo>
                    <a:pt x="374" y="418"/>
                  </a:moveTo>
                  <a:cubicBezTo>
                    <a:pt x="375" y="417"/>
                    <a:pt x="378" y="418"/>
                    <a:pt x="378" y="415"/>
                  </a:cubicBezTo>
                  <a:cubicBezTo>
                    <a:pt x="376" y="416"/>
                    <a:pt x="374" y="415"/>
                    <a:pt x="374" y="418"/>
                  </a:cubicBezTo>
                  <a:close/>
                  <a:moveTo>
                    <a:pt x="321" y="416"/>
                  </a:moveTo>
                  <a:cubicBezTo>
                    <a:pt x="320" y="416"/>
                    <a:pt x="320" y="417"/>
                    <a:pt x="321" y="417"/>
                  </a:cubicBezTo>
                  <a:cubicBezTo>
                    <a:pt x="324" y="417"/>
                    <a:pt x="331" y="418"/>
                    <a:pt x="330" y="416"/>
                  </a:cubicBezTo>
                  <a:cubicBezTo>
                    <a:pt x="327" y="417"/>
                    <a:pt x="326" y="416"/>
                    <a:pt x="323" y="416"/>
                  </a:cubicBezTo>
                  <a:cubicBezTo>
                    <a:pt x="322" y="416"/>
                    <a:pt x="321" y="416"/>
                    <a:pt x="321" y="416"/>
                  </a:cubicBezTo>
                  <a:close/>
                  <a:moveTo>
                    <a:pt x="83" y="421"/>
                  </a:moveTo>
                  <a:cubicBezTo>
                    <a:pt x="82" y="419"/>
                    <a:pt x="79" y="418"/>
                    <a:pt x="77" y="416"/>
                  </a:cubicBezTo>
                  <a:cubicBezTo>
                    <a:pt x="75" y="420"/>
                    <a:pt x="83" y="420"/>
                    <a:pt x="83" y="421"/>
                  </a:cubicBezTo>
                  <a:close/>
                  <a:moveTo>
                    <a:pt x="129" y="425"/>
                  </a:moveTo>
                  <a:cubicBezTo>
                    <a:pt x="126" y="424"/>
                    <a:pt x="124" y="418"/>
                    <a:pt x="121" y="418"/>
                  </a:cubicBezTo>
                  <a:cubicBezTo>
                    <a:pt x="122" y="422"/>
                    <a:pt x="127" y="424"/>
                    <a:pt x="129" y="425"/>
                  </a:cubicBezTo>
                  <a:close/>
                  <a:moveTo>
                    <a:pt x="417" y="421"/>
                  </a:moveTo>
                  <a:cubicBezTo>
                    <a:pt x="425" y="421"/>
                    <a:pt x="435" y="421"/>
                    <a:pt x="443" y="419"/>
                  </a:cubicBezTo>
                  <a:cubicBezTo>
                    <a:pt x="436" y="417"/>
                    <a:pt x="422" y="418"/>
                    <a:pt x="417" y="421"/>
                  </a:cubicBezTo>
                  <a:close/>
                  <a:moveTo>
                    <a:pt x="388" y="419"/>
                  </a:moveTo>
                  <a:cubicBezTo>
                    <a:pt x="388" y="417"/>
                    <a:pt x="385" y="419"/>
                    <a:pt x="384" y="418"/>
                  </a:cubicBezTo>
                  <a:cubicBezTo>
                    <a:pt x="383" y="420"/>
                    <a:pt x="386" y="419"/>
                    <a:pt x="388" y="419"/>
                  </a:cubicBezTo>
                  <a:close/>
                  <a:moveTo>
                    <a:pt x="160" y="426"/>
                  </a:moveTo>
                  <a:cubicBezTo>
                    <a:pt x="161" y="425"/>
                    <a:pt x="157" y="424"/>
                    <a:pt x="159" y="422"/>
                  </a:cubicBezTo>
                  <a:cubicBezTo>
                    <a:pt x="155" y="422"/>
                    <a:pt x="155" y="419"/>
                    <a:pt x="152" y="419"/>
                  </a:cubicBezTo>
                  <a:cubicBezTo>
                    <a:pt x="152" y="424"/>
                    <a:pt x="158" y="426"/>
                    <a:pt x="160" y="426"/>
                  </a:cubicBezTo>
                  <a:close/>
                  <a:moveTo>
                    <a:pt x="174" y="427"/>
                  </a:moveTo>
                  <a:cubicBezTo>
                    <a:pt x="182" y="430"/>
                    <a:pt x="188" y="435"/>
                    <a:pt x="196" y="438"/>
                  </a:cubicBezTo>
                  <a:cubicBezTo>
                    <a:pt x="188" y="432"/>
                    <a:pt x="181" y="425"/>
                    <a:pt x="173" y="419"/>
                  </a:cubicBezTo>
                  <a:cubicBezTo>
                    <a:pt x="173" y="422"/>
                    <a:pt x="174" y="425"/>
                    <a:pt x="174" y="427"/>
                  </a:cubicBezTo>
                  <a:close/>
                  <a:moveTo>
                    <a:pt x="347" y="422"/>
                  </a:moveTo>
                  <a:cubicBezTo>
                    <a:pt x="354" y="422"/>
                    <a:pt x="358" y="423"/>
                    <a:pt x="366" y="423"/>
                  </a:cubicBezTo>
                  <a:cubicBezTo>
                    <a:pt x="366" y="421"/>
                    <a:pt x="366" y="420"/>
                    <a:pt x="366" y="419"/>
                  </a:cubicBezTo>
                  <a:cubicBezTo>
                    <a:pt x="360" y="418"/>
                    <a:pt x="352" y="420"/>
                    <a:pt x="347" y="422"/>
                  </a:cubicBezTo>
                  <a:close/>
                  <a:moveTo>
                    <a:pt x="371" y="423"/>
                  </a:moveTo>
                  <a:cubicBezTo>
                    <a:pt x="372" y="421"/>
                    <a:pt x="378" y="423"/>
                    <a:pt x="378" y="421"/>
                  </a:cubicBezTo>
                  <a:cubicBezTo>
                    <a:pt x="375" y="421"/>
                    <a:pt x="371" y="419"/>
                    <a:pt x="371" y="423"/>
                  </a:cubicBezTo>
                  <a:close/>
                  <a:moveTo>
                    <a:pt x="89" y="426"/>
                  </a:moveTo>
                  <a:cubicBezTo>
                    <a:pt x="88" y="424"/>
                    <a:pt x="85" y="422"/>
                    <a:pt x="84" y="423"/>
                  </a:cubicBezTo>
                  <a:cubicBezTo>
                    <a:pt x="86" y="423"/>
                    <a:pt x="86" y="426"/>
                    <a:pt x="89" y="426"/>
                  </a:cubicBezTo>
                  <a:close/>
                  <a:moveTo>
                    <a:pt x="92" y="436"/>
                  </a:moveTo>
                  <a:cubicBezTo>
                    <a:pt x="88" y="431"/>
                    <a:pt x="81" y="425"/>
                    <a:pt x="75" y="424"/>
                  </a:cubicBezTo>
                  <a:cubicBezTo>
                    <a:pt x="80" y="428"/>
                    <a:pt x="88" y="435"/>
                    <a:pt x="92" y="436"/>
                  </a:cubicBezTo>
                  <a:close/>
                  <a:moveTo>
                    <a:pt x="119" y="426"/>
                  </a:moveTo>
                  <a:cubicBezTo>
                    <a:pt x="123" y="428"/>
                    <a:pt x="125" y="431"/>
                    <a:pt x="129" y="432"/>
                  </a:cubicBezTo>
                  <a:cubicBezTo>
                    <a:pt x="126" y="431"/>
                    <a:pt x="122" y="424"/>
                    <a:pt x="119" y="426"/>
                  </a:cubicBezTo>
                  <a:close/>
                  <a:moveTo>
                    <a:pt x="149" y="430"/>
                  </a:moveTo>
                  <a:cubicBezTo>
                    <a:pt x="148" y="429"/>
                    <a:pt x="146" y="425"/>
                    <a:pt x="145" y="426"/>
                  </a:cubicBezTo>
                  <a:cubicBezTo>
                    <a:pt x="147" y="427"/>
                    <a:pt x="146" y="430"/>
                    <a:pt x="149" y="430"/>
                  </a:cubicBezTo>
                  <a:close/>
                  <a:moveTo>
                    <a:pt x="169" y="472"/>
                  </a:moveTo>
                  <a:cubicBezTo>
                    <a:pt x="158" y="453"/>
                    <a:pt x="136" y="442"/>
                    <a:pt x="120" y="431"/>
                  </a:cubicBezTo>
                  <a:cubicBezTo>
                    <a:pt x="136" y="445"/>
                    <a:pt x="152" y="458"/>
                    <a:pt x="169" y="472"/>
                  </a:cubicBezTo>
                  <a:close/>
                  <a:moveTo>
                    <a:pt x="157" y="443"/>
                  </a:moveTo>
                  <a:cubicBezTo>
                    <a:pt x="157" y="438"/>
                    <a:pt x="151" y="436"/>
                    <a:pt x="152" y="432"/>
                  </a:cubicBezTo>
                  <a:cubicBezTo>
                    <a:pt x="151" y="432"/>
                    <a:pt x="150" y="432"/>
                    <a:pt x="149" y="432"/>
                  </a:cubicBezTo>
                  <a:cubicBezTo>
                    <a:pt x="151" y="436"/>
                    <a:pt x="154" y="439"/>
                    <a:pt x="157" y="443"/>
                  </a:cubicBezTo>
                  <a:close/>
                  <a:moveTo>
                    <a:pt x="176" y="464"/>
                  </a:moveTo>
                  <a:cubicBezTo>
                    <a:pt x="185" y="470"/>
                    <a:pt x="193" y="476"/>
                    <a:pt x="203" y="481"/>
                  </a:cubicBezTo>
                  <a:cubicBezTo>
                    <a:pt x="192" y="468"/>
                    <a:pt x="179" y="456"/>
                    <a:pt x="167" y="443"/>
                  </a:cubicBezTo>
                  <a:cubicBezTo>
                    <a:pt x="167" y="442"/>
                    <a:pt x="166" y="442"/>
                    <a:pt x="166" y="440"/>
                  </a:cubicBezTo>
                  <a:cubicBezTo>
                    <a:pt x="162" y="438"/>
                    <a:pt x="159" y="435"/>
                    <a:pt x="155" y="432"/>
                  </a:cubicBezTo>
                  <a:cubicBezTo>
                    <a:pt x="160" y="444"/>
                    <a:pt x="170" y="453"/>
                    <a:pt x="176" y="464"/>
                  </a:cubicBezTo>
                  <a:close/>
                  <a:moveTo>
                    <a:pt x="129" y="445"/>
                  </a:moveTo>
                  <a:cubicBezTo>
                    <a:pt x="125" y="440"/>
                    <a:pt x="119" y="436"/>
                    <a:pt x="113" y="433"/>
                  </a:cubicBezTo>
                  <a:cubicBezTo>
                    <a:pt x="117" y="438"/>
                    <a:pt x="123" y="442"/>
                    <a:pt x="129" y="445"/>
                  </a:cubicBezTo>
                  <a:close/>
                  <a:moveTo>
                    <a:pt x="185" y="449"/>
                  </a:moveTo>
                  <a:cubicBezTo>
                    <a:pt x="181" y="446"/>
                    <a:pt x="174" y="441"/>
                    <a:pt x="169" y="437"/>
                  </a:cubicBezTo>
                  <a:cubicBezTo>
                    <a:pt x="174" y="441"/>
                    <a:pt x="178" y="447"/>
                    <a:pt x="185" y="449"/>
                  </a:cubicBezTo>
                  <a:close/>
                  <a:moveTo>
                    <a:pt x="203" y="509"/>
                  </a:moveTo>
                  <a:cubicBezTo>
                    <a:pt x="200" y="508"/>
                    <a:pt x="199" y="504"/>
                    <a:pt x="196" y="502"/>
                  </a:cubicBezTo>
                  <a:cubicBezTo>
                    <a:pt x="186" y="494"/>
                    <a:pt x="173" y="489"/>
                    <a:pt x="168" y="480"/>
                  </a:cubicBezTo>
                  <a:cubicBezTo>
                    <a:pt x="156" y="471"/>
                    <a:pt x="140" y="459"/>
                    <a:pt x="128" y="449"/>
                  </a:cubicBezTo>
                  <a:cubicBezTo>
                    <a:pt x="124" y="447"/>
                    <a:pt x="117" y="439"/>
                    <a:pt x="115" y="440"/>
                  </a:cubicBezTo>
                  <a:cubicBezTo>
                    <a:pt x="115" y="440"/>
                    <a:pt x="115" y="440"/>
                    <a:pt x="115" y="440"/>
                  </a:cubicBezTo>
                  <a:cubicBezTo>
                    <a:pt x="119" y="445"/>
                    <a:pt x="125" y="449"/>
                    <a:pt x="130" y="454"/>
                  </a:cubicBezTo>
                  <a:cubicBezTo>
                    <a:pt x="134" y="457"/>
                    <a:pt x="139" y="461"/>
                    <a:pt x="143" y="464"/>
                  </a:cubicBezTo>
                  <a:cubicBezTo>
                    <a:pt x="151" y="472"/>
                    <a:pt x="161" y="478"/>
                    <a:pt x="168" y="486"/>
                  </a:cubicBezTo>
                  <a:cubicBezTo>
                    <a:pt x="170" y="488"/>
                    <a:pt x="171" y="491"/>
                    <a:pt x="173" y="492"/>
                  </a:cubicBezTo>
                  <a:cubicBezTo>
                    <a:pt x="179" y="497"/>
                    <a:pt x="186" y="501"/>
                    <a:pt x="193" y="505"/>
                  </a:cubicBezTo>
                  <a:cubicBezTo>
                    <a:pt x="200" y="509"/>
                    <a:pt x="207" y="513"/>
                    <a:pt x="214" y="518"/>
                  </a:cubicBezTo>
                  <a:cubicBezTo>
                    <a:pt x="212" y="513"/>
                    <a:pt x="206" y="512"/>
                    <a:pt x="203" y="509"/>
                  </a:cubicBezTo>
                  <a:close/>
                  <a:moveTo>
                    <a:pt x="162" y="448"/>
                  </a:moveTo>
                  <a:cubicBezTo>
                    <a:pt x="161" y="446"/>
                    <a:pt x="160" y="447"/>
                    <a:pt x="161" y="444"/>
                  </a:cubicBezTo>
                  <a:cubicBezTo>
                    <a:pt x="160" y="445"/>
                    <a:pt x="158" y="442"/>
                    <a:pt x="157" y="444"/>
                  </a:cubicBezTo>
                  <a:cubicBezTo>
                    <a:pt x="158" y="444"/>
                    <a:pt x="158" y="446"/>
                    <a:pt x="159" y="446"/>
                  </a:cubicBezTo>
                  <a:cubicBezTo>
                    <a:pt x="161" y="445"/>
                    <a:pt x="160" y="448"/>
                    <a:pt x="162" y="448"/>
                  </a:cubicBezTo>
                  <a:close/>
                  <a:moveTo>
                    <a:pt x="137" y="452"/>
                  </a:moveTo>
                  <a:cubicBezTo>
                    <a:pt x="138" y="450"/>
                    <a:pt x="134" y="448"/>
                    <a:pt x="134" y="449"/>
                  </a:cubicBezTo>
                  <a:cubicBezTo>
                    <a:pt x="135" y="450"/>
                    <a:pt x="136" y="451"/>
                    <a:pt x="137" y="452"/>
                  </a:cubicBezTo>
                  <a:close/>
                  <a:moveTo>
                    <a:pt x="142" y="455"/>
                  </a:moveTo>
                  <a:cubicBezTo>
                    <a:pt x="141" y="455"/>
                    <a:pt x="141" y="454"/>
                    <a:pt x="141" y="453"/>
                  </a:cubicBezTo>
                  <a:cubicBezTo>
                    <a:pt x="140" y="453"/>
                    <a:pt x="139" y="453"/>
                    <a:pt x="138" y="452"/>
                  </a:cubicBezTo>
                  <a:cubicBezTo>
                    <a:pt x="138" y="454"/>
                    <a:pt x="141" y="456"/>
                    <a:pt x="142" y="455"/>
                  </a:cubicBezTo>
                  <a:close/>
                  <a:moveTo>
                    <a:pt x="171" y="504"/>
                  </a:moveTo>
                  <a:cubicBezTo>
                    <a:pt x="165" y="499"/>
                    <a:pt x="160" y="495"/>
                    <a:pt x="155" y="491"/>
                  </a:cubicBezTo>
                  <a:cubicBezTo>
                    <a:pt x="155" y="490"/>
                    <a:pt x="155" y="490"/>
                    <a:pt x="155" y="489"/>
                  </a:cubicBezTo>
                  <a:cubicBezTo>
                    <a:pt x="154" y="489"/>
                    <a:pt x="154" y="490"/>
                    <a:pt x="153" y="490"/>
                  </a:cubicBezTo>
                  <a:cubicBezTo>
                    <a:pt x="149" y="483"/>
                    <a:pt x="141" y="479"/>
                    <a:pt x="134" y="474"/>
                  </a:cubicBezTo>
                  <a:cubicBezTo>
                    <a:pt x="144" y="486"/>
                    <a:pt x="159" y="496"/>
                    <a:pt x="171" y="504"/>
                  </a:cubicBezTo>
                  <a:close/>
                  <a:moveTo>
                    <a:pt x="204" y="501"/>
                  </a:moveTo>
                  <a:cubicBezTo>
                    <a:pt x="204" y="498"/>
                    <a:pt x="201" y="498"/>
                    <a:pt x="200" y="496"/>
                  </a:cubicBezTo>
                  <a:cubicBezTo>
                    <a:pt x="200" y="499"/>
                    <a:pt x="202" y="500"/>
                    <a:pt x="204" y="501"/>
                  </a:cubicBezTo>
                  <a:close/>
                  <a:moveTo>
                    <a:pt x="190" y="511"/>
                  </a:moveTo>
                  <a:cubicBezTo>
                    <a:pt x="186" y="508"/>
                    <a:pt x="183" y="505"/>
                    <a:pt x="177" y="503"/>
                  </a:cubicBezTo>
                  <a:cubicBezTo>
                    <a:pt x="175" y="503"/>
                    <a:pt x="172" y="498"/>
                    <a:pt x="172" y="500"/>
                  </a:cubicBezTo>
                  <a:cubicBezTo>
                    <a:pt x="177" y="504"/>
                    <a:pt x="183" y="511"/>
                    <a:pt x="190" y="511"/>
                  </a:cubicBezTo>
                  <a:close/>
                  <a:moveTo>
                    <a:pt x="233" y="539"/>
                  </a:moveTo>
                  <a:cubicBezTo>
                    <a:pt x="233" y="539"/>
                    <a:pt x="233" y="539"/>
                    <a:pt x="233" y="539"/>
                  </a:cubicBezTo>
                  <a:moveTo>
                    <a:pt x="250" y="554"/>
                  </a:moveTo>
                  <a:cubicBezTo>
                    <a:pt x="248" y="554"/>
                    <a:pt x="248" y="552"/>
                    <a:pt x="247" y="551"/>
                  </a:cubicBezTo>
                  <a:cubicBezTo>
                    <a:pt x="245" y="552"/>
                    <a:pt x="246" y="552"/>
                    <a:pt x="244" y="551"/>
                  </a:cubicBezTo>
                  <a:cubicBezTo>
                    <a:pt x="245" y="553"/>
                    <a:pt x="248" y="557"/>
                    <a:pt x="250" y="55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26" name="TextBox 1">
            <a:extLst>
              <a:ext uri="{FF2B5EF4-FFF2-40B4-BE49-F238E27FC236}">
                <a16:creationId xmlns:a16="http://schemas.microsoft.com/office/drawing/2014/main" xmlns="" id="{802EEB14-F515-432E-B99E-87D2DAA74E1C}"/>
              </a:ext>
            </a:extLst>
          </p:cNvPr>
          <p:cNvSpPr txBox="1"/>
          <p:nvPr/>
        </p:nvSpPr>
        <p:spPr>
          <a:xfrm>
            <a:off x="4553592" y="2718001"/>
            <a:ext cx="5708008" cy="1892826"/>
          </a:xfrm>
          <a:prstGeom prst="rect">
            <a:avLst/>
          </a:prstGeom>
          <a:noFill/>
          <a:effectLst/>
        </p:spPr>
        <p:txBody>
          <a:bodyPr wrap="square" lIns="0" tIns="0" r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18" charset="0"/>
                <a:cs typeface="微软雅黑" pitchFamily="18" charset="0"/>
              </a:rPr>
              <a:t>请在此处添加详细文本，文本内容与标题尽量相符保持一致，语言描述简洁生动有趣。请在此处添加详细文本，文本内容与标题尽量相符保持一致，语言描述简洁生动有趣。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18" charset="0"/>
              <a:cs typeface="微软雅黑" pitchFamily="18" charset="0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20510BB4-3527-4DBC-8C63-AE0A02E4A536}"/>
              </a:ext>
            </a:extLst>
          </p:cNvPr>
          <p:cNvGrpSpPr/>
          <p:nvPr/>
        </p:nvGrpSpPr>
        <p:grpSpPr>
          <a:xfrm flipH="1">
            <a:off x="7659942" y="4280528"/>
            <a:ext cx="542864" cy="330299"/>
            <a:chOff x="745709" y="1904734"/>
            <a:chExt cx="1123829" cy="683779"/>
          </a:xfrm>
          <a:solidFill>
            <a:schemeClr val="bg1">
              <a:lumMod val="50000"/>
            </a:schemeClr>
          </a:solidFill>
        </p:grpSpPr>
        <p:sp>
          <p:nvSpPr>
            <p:cNvPr id="28" name="Freeform 18">
              <a:extLst>
                <a:ext uri="{FF2B5EF4-FFF2-40B4-BE49-F238E27FC236}">
                  <a16:creationId xmlns:a16="http://schemas.microsoft.com/office/drawing/2014/main" xmlns="" id="{8A8D9420-A3AE-4F17-86E8-7A6929DCB0C2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745709" y="1904734"/>
              <a:ext cx="473319" cy="683779"/>
            </a:xfrm>
            <a:custGeom>
              <a:avLst/>
              <a:gdLst>
                <a:gd name="T0" fmla="*/ 157 w 657"/>
                <a:gd name="T1" fmla="*/ 35 h 559"/>
                <a:gd name="T2" fmla="*/ 325 w 657"/>
                <a:gd name="T3" fmla="*/ 33 h 559"/>
                <a:gd name="T4" fmla="*/ 488 w 657"/>
                <a:gd name="T5" fmla="*/ 54 h 559"/>
                <a:gd name="T6" fmla="*/ 596 w 657"/>
                <a:gd name="T7" fmla="*/ 107 h 559"/>
                <a:gd name="T8" fmla="*/ 264 w 657"/>
                <a:gd name="T9" fmla="*/ 83 h 559"/>
                <a:gd name="T10" fmla="*/ 349 w 657"/>
                <a:gd name="T11" fmla="*/ 94 h 559"/>
                <a:gd name="T12" fmla="*/ 117 w 657"/>
                <a:gd name="T13" fmla="*/ 104 h 559"/>
                <a:gd name="T14" fmla="*/ 614 w 657"/>
                <a:gd name="T15" fmla="*/ 144 h 559"/>
                <a:gd name="T16" fmla="*/ 279 w 657"/>
                <a:gd name="T17" fmla="*/ 119 h 559"/>
                <a:gd name="T18" fmla="*/ 459 w 657"/>
                <a:gd name="T19" fmla="*/ 138 h 559"/>
                <a:gd name="T20" fmla="*/ 55 w 657"/>
                <a:gd name="T21" fmla="*/ 135 h 559"/>
                <a:gd name="T22" fmla="*/ 93 w 657"/>
                <a:gd name="T23" fmla="*/ 138 h 559"/>
                <a:gd name="T24" fmla="*/ 75 w 657"/>
                <a:gd name="T25" fmla="*/ 142 h 559"/>
                <a:gd name="T26" fmla="*/ 134 w 657"/>
                <a:gd name="T27" fmla="*/ 147 h 559"/>
                <a:gd name="T28" fmla="*/ 206 w 657"/>
                <a:gd name="T29" fmla="*/ 155 h 559"/>
                <a:gd name="T30" fmla="*/ 87 w 657"/>
                <a:gd name="T31" fmla="*/ 164 h 559"/>
                <a:gd name="T32" fmla="*/ 104 w 657"/>
                <a:gd name="T33" fmla="*/ 169 h 559"/>
                <a:gd name="T34" fmla="*/ 549 w 657"/>
                <a:gd name="T35" fmla="*/ 184 h 559"/>
                <a:gd name="T36" fmla="*/ 161 w 657"/>
                <a:gd name="T37" fmla="*/ 175 h 559"/>
                <a:gd name="T38" fmla="*/ 533 w 657"/>
                <a:gd name="T39" fmla="*/ 178 h 559"/>
                <a:gd name="T40" fmla="*/ 51 w 657"/>
                <a:gd name="T41" fmla="*/ 186 h 559"/>
                <a:gd name="T42" fmla="*/ 110 w 657"/>
                <a:gd name="T43" fmla="*/ 191 h 559"/>
                <a:gd name="T44" fmla="*/ 333 w 657"/>
                <a:gd name="T45" fmla="*/ 192 h 559"/>
                <a:gd name="T46" fmla="*/ 626 w 657"/>
                <a:gd name="T47" fmla="*/ 204 h 559"/>
                <a:gd name="T48" fmla="*/ 273 w 657"/>
                <a:gd name="T49" fmla="*/ 204 h 559"/>
                <a:gd name="T50" fmla="*/ 566 w 657"/>
                <a:gd name="T51" fmla="*/ 212 h 559"/>
                <a:gd name="T52" fmla="*/ 145 w 657"/>
                <a:gd name="T53" fmla="*/ 215 h 559"/>
                <a:gd name="T54" fmla="*/ 292 w 657"/>
                <a:gd name="T55" fmla="*/ 216 h 559"/>
                <a:gd name="T56" fmla="*/ 573 w 657"/>
                <a:gd name="T57" fmla="*/ 226 h 559"/>
                <a:gd name="T58" fmla="*/ 329 w 657"/>
                <a:gd name="T59" fmla="*/ 234 h 559"/>
                <a:gd name="T60" fmla="*/ 131 w 657"/>
                <a:gd name="T61" fmla="*/ 231 h 559"/>
                <a:gd name="T62" fmla="*/ 507 w 657"/>
                <a:gd name="T63" fmla="*/ 240 h 559"/>
                <a:gd name="T64" fmla="*/ 600 w 657"/>
                <a:gd name="T65" fmla="*/ 268 h 559"/>
                <a:gd name="T66" fmla="*/ 540 w 657"/>
                <a:gd name="T67" fmla="*/ 249 h 559"/>
                <a:gd name="T68" fmla="*/ 509 w 657"/>
                <a:gd name="T69" fmla="*/ 260 h 559"/>
                <a:gd name="T70" fmla="*/ 406 w 657"/>
                <a:gd name="T71" fmla="*/ 257 h 559"/>
                <a:gd name="T72" fmla="*/ 372 w 657"/>
                <a:gd name="T73" fmla="*/ 260 h 559"/>
                <a:gd name="T74" fmla="*/ 246 w 657"/>
                <a:gd name="T75" fmla="*/ 270 h 559"/>
                <a:gd name="T76" fmla="*/ 152 w 657"/>
                <a:gd name="T77" fmla="*/ 274 h 559"/>
                <a:gd name="T78" fmla="*/ 507 w 657"/>
                <a:gd name="T79" fmla="*/ 280 h 559"/>
                <a:gd name="T80" fmla="*/ 189 w 657"/>
                <a:gd name="T81" fmla="*/ 283 h 559"/>
                <a:gd name="T82" fmla="*/ 314 w 657"/>
                <a:gd name="T83" fmla="*/ 285 h 559"/>
                <a:gd name="T84" fmla="*/ 504 w 657"/>
                <a:gd name="T85" fmla="*/ 289 h 559"/>
                <a:gd name="T86" fmla="*/ 479 w 657"/>
                <a:gd name="T87" fmla="*/ 294 h 559"/>
                <a:gd name="T88" fmla="*/ 483 w 657"/>
                <a:gd name="T89" fmla="*/ 300 h 559"/>
                <a:gd name="T90" fmla="*/ 485 w 657"/>
                <a:gd name="T91" fmla="*/ 312 h 559"/>
                <a:gd name="T92" fmla="*/ 409 w 657"/>
                <a:gd name="T93" fmla="*/ 314 h 559"/>
                <a:gd name="T94" fmla="*/ 269 w 657"/>
                <a:gd name="T95" fmla="*/ 318 h 559"/>
                <a:gd name="T96" fmla="*/ 460 w 657"/>
                <a:gd name="T97" fmla="*/ 323 h 559"/>
                <a:gd name="T98" fmla="*/ 387 w 657"/>
                <a:gd name="T99" fmla="*/ 334 h 559"/>
                <a:gd name="T100" fmla="*/ 67 w 657"/>
                <a:gd name="T101" fmla="*/ 334 h 559"/>
                <a:gd name="T102" fmla="*/ 50 w 657"/>
                <a:gd name="T103" fmla="*/ 338 h 559"/>
                <a:gd name="T104" fmla="*/ 410 w 657"/>
                <a:gd name="T105" fmla="*/ 351 h 559"/>
                <a:gd name="T106" fmla="*/ 157 w 657"/>
                <a:gd name="T107" fmla="*/ 363 h 559"/>
                <a:gd name="T108" fmla="*/ 315 w 657"/>
                <a:gd name="T109" fmla="*/ 358 h 559"/>
                <a:gd name="T110" fmla="*/ 321 w 657"/>
                <a:gd name="T111" fmla="*/ 364 h 559"/>
                <a:gd name="T112" fmla="*/ 232 w 657"/>
                <a:gd name="T113" fmla="*/ 367 h 559"/>
                <a:gd name="T114" fmla="*/ 101 w 657"/>
                <a:gd name="T115" fmla="*/ 391 h 559"/>
                <a:gd name="T116" fmla="*/ 402 w 657"/>
                <a:gd name="T117" fmla="*/ 382 h 559"/>
                <a:gd name="T118" fmla="*/ 72 w 657"/>
                <a:gd name="T119" fmla="*/ 403 h 559"/>
                <a:gd name="T120" fmla="*/ 157 w 657"/>
                <a:gd name="T121" fmla="*/ 399 h 559"/>
                <a:gd name="T122" fmla="*/ 392 w 657"/>
                <a:gd name="T123" fmla="*/ 416 h 559"/>
                <a:gd name="T124" fmla="*/ 115 w 657"/>
                <a:gd name="T125" fmla="*/ 440 h 559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657"/>
                <a:gd name="T190" fmla="*/ 0 h 559"/>
                <a:gd name="T191" fmla="*/ 657 w 657"/>
                <a:gd name="T192" fmla="*/ 559 h 559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657" h="559">
                  <a:moveTo>
                    <a:pt x="185" y="393"/>
                  </a:moveTo>
                  <a:cubicBezTo>
                    <a:pt x="192" y="400"/>
                    <a:pt x="207" y="406"/>
                    <a:pt x="216" y="414"/>
                  </a:cubicBezTo>
                  <a:cubicBezTo>
                    <a:pt x="214" y="422"/>
                    <a:pt x="205" y="412"/>
                    <a:pt x="200" y="411"/>
                  </a:cubicBezTo>
                  <a:cubicBezTo>
                    <a:pt x="199" y="412"/>
                    <a:pt x="200" y="414"/>
                    <a:pt x="199" y="414"/>
                  </a:cubicBezTo>
                  <a:cubicBezTo>
                    <a:pt x="190" y="412"/>
                    <a:pt x="187" y="402"/>
                    <a:pt x="179" y="401"/>
                  </a:cubicBezTo>
                  <a:cubicBezTo>
                    <a:pt x="182" y="407"/>
                    <a:pt x="191" y="411"/>
                    <a:pt x="198" y="417"/>
                  </a:cubicBezTo>
                  <a:cubicBezTo>
                    <a:pt x="203" y="421"/>
                    <a:pt x="211" y="427"/>
                    <a:pt x="209" y="433"/>
                  </a:cubicBezTo>
                  <a:cubicBezTo>
                    <a:pt x="201" y="432"/>
                    <a:pt x="193" y="425"/>
                    <a:pt x="185" y="421"/>
                  </a:cubicBezTo>
                  <a:cubicBezTo>
                    <a:pt x="186" y="426"/>
                    <a:pt x="195" y="430"/>
                    <a:pt x="198" y="435"/>
                  </a:cubicBezTo>
                  <a:cubicBezTo>
                    <a:pt x="202" y="438"/>
                    <a:pt x="212" y="442"/>
                    <a:pt x="209" y="449"/>
                  </a:cubicBezTo>
                  <a:cubicBezTo>
                    <a:pt x="199" y="446"/>
                    <a:pt x="188" y="438"/>
                    <a:pt x="177" y="434"/>
                  </a:cubicBezTo>
                  <a:cubicBezTo>
                    <a:pt x="186" y="441"/>
                    <a:pt x="193" y="449"/>
                    <a:pt x="202" y="455"/>
                  </a:cubicBezTo>
                  <a:cubicBezTo>
                    <a:pt x="203" y="464"/>
                    <a:pt x="214" y="465"/>
                    <a:pt x="214" y="474"/>
                  </a:cubicBezTo>
                  <a:cubicBezTo>
                    <a:pt x="213" y="474"/>
                    <a:pt x="213" y="475"/>
                    <a:pt x="213" y="475"/>
                  </a:cubicBezTo>
                  <a:cubicBezTo>
                    <a:pt x="206" y="472"/>
                    <a:pt x="202" y="464"/>
                    <a:pt x="194" y="464"/>
                  </a:cubicBezTo>
                  <a:cubicBezTo>
                    <a:pt x="201" y="475"/>
                    <a:pt x="215" y="482"/>
                    <a:pt x="217" y="496"/>
                  </a:cubicBezTo>
                  <a:cubicBezTo>
                    <a:pt x="213" y="497"/>
                    <a:pt x="209" y="492"/>
                    <a:pt x="206" y="490"/>
                  </a:cubicBezTo>
                  <a:cubicBezTo>
                    <a:pt x="202" y="487"/>
                    <a:pt x="199" y="484"/>
                    <a:pt x="195" y="482"/>
                  </a:cubicBezTo>
                  <a:cubicBezTo>
                    <a:pt x="197" y="485"/>
                    <a:pt x="203" y="489"/>
                    <a:pt x="207" y="493"/>
                  </a:cubicBezTo>
                  <a:cubicBezTo>
                    <a:pt x="207" y="495"/>
                    <a:pt x="206" y="495"/>
                    <a:pt x="206" y="496"/>
                  </a:cubicBezTo>
                  <a:cubicBezTo>
                    <a:pt x="214" y="502"/>
                    <a:pt x="220" y="510"/>
                    <a:pt x="227" y="517"/>
                  </a:cubicBezTo>
                  <a:cubicBezTo>
                    <a:pt x="227" y="519"/>
                    <a:pt x="225" y="519"/>
                    <a:pt x="225" y="521"/>
                  </a:cubicBezTo>
                  <a:cubicBezTo>
                    <a:pt x="230" y="527"/>
                    <a:pt x="237" y="530"/>
                    <a:pt x="240" y="537"/>
                  </a:cubicBezTo>
                  <a:cubicBezTo>
                    <a:pt x="239" y="539"/>
                    <a:pt x="236" y="539"/>
                    <a:pt x="234" y="540"/>
                  </a:cubicBezTo>
                  <a:cubicBezTo>
                    <a:pt x="241" y="542"/>
                    <a:pt x="249" y="542"/>
                    <a:pt x="253" y="547"/>
                  </a:cubicBezTo>
                  <a:cubicBezTo>
                    <a:pt x="253" y="551"/>
                    <a:pt x="249" y="552"/>
                    <a:pt x="251" y="556"/>
                  </a:cubicBezTo>
                  <a:cubicBezTo>
                    <a:pt x="241" y="559"/>
                    <a:pt x="234" y="550"/>
                    <a:pt x="227" y="546"/>
                  </a:cubicBezTo>
                  <a:cubicBezTo>
                    <a:pt x="223" y="547"/>
                    <a:pt x="221" y="545"/>
                    <a:pt x="220" y="543"/>
                  </a:cubicBezTo>
                  <a:cubicBezTo>
                    <a:pt x="215" y="542"/>
                    <a:pt x="208" y="543"/>
                    <a:pt x="206" y="538"/>
                  </a:cubicBezTo>
                  <a:cubicBezTo>
                    <a:pt x="206" y="536"/>
                    <a:pt x="206" y="535"/>
                    <a:pt x="208" y="536"/>
                  </a:cubicBezTo>
                  <a:cubicBezTo>
                    <a:pt x="204" y="531"/>
                    <a:pt x="194" y="530"/>
                    <a:pt x="192" y="523"/>
                  </a:cubicBezTo>
                  <a:cubicBezTo>
                    <a:pt x="190" y="521"/>
                    <a:pt x="191" y="524"/>
                    <a:pt x="188" y="523"/>
                  </a:cubicBezTo>
                  <a:cubicBezTo>
                    <a:pt x="170" y="507"/>
                    <a:pt x="149" y="493"/>
                    <a:pt x="129" y="477"/>
                  </a:cubicBezTo>
                  <a:cubicBezTo>
                    <a:pt x="133" y="485"/>
                    <a:pt x="143" y="490"/>
                    <a:pt x="148" y="498"/>
                  </a:cubicBezTo>
                  <a:cubicBezTo>
                    <a:pt x="139" y="495"/>
                    <a:pt x="130" y="486"/>
                    <a:pt x="124" y="478"/>
                  </a:cubicBezTo>
                  <a:cubicBezTo>
                    <a:pt x="118" y="473"/>
                    <a:pt x="112" y="466"/>
                    <a:pt x="104" y="462"/>
                  </a:cubicBezTo>
                  <a:cubicBezTo>
                    <a:pt x="103" y="458"/>
                    <a:pt x="103" y="459"/>
                    <a:pt x="100" y="458"/>
                  </a:cubicBezTo>
                  <a:cubicBezTo>
                    <a:pt x="99" y="454"/>
                    <a:pt x="92" y="452"/>
                    <a:pt x="92" y="448"/>
                  </a:cubicBezTo>
                  <a:cubicBezTo>
                    <a:pt x="92" y="451"/>
                    <a:pt x="86" y="444"/>
                    <a:pt x="87" y="442"/>
                  </a:cubicBezTo>
                  <a:cubicBezTo>
                    <a:pt x="72" y="431"/>
                    <a:pt x="61" y="416"/>
                    <a:pt x="49" y="402"/>
                  </a:cubicBezTo>
                  <a:cubicBezTo>
                    <a:pt x="44" y="395"/>
                    <a:pt x="35" y="389"/>
                    <a:pt x="36" y="379"/>
                  </a:cubicBezTo>
                  <a:cubicBezTo>
                    <a:pt x="41" y="380"/>
                    <a:pt x="44" y="383"/>
                    <a:pt x="48" y="385"/>
                  </a:cubicBezTo>
                  <a:cubicBezTo>
                    <a:pt x="47" y="381"/>
                    <a:pt x="40" y="382"/>
                    <a:pt x="41" y="376"/>
                  </a:cubicBezTo>
                  <a:cubicBezTo>
                    <a:pt x="40" y="374"/>
                    <a:pt x="43" y="374"/>
                    <a:pt x="44" y="374"/>
                  </a:cubicBezTo>
                  <a:cubicBezTo>
                    <a:pt x="41" y="358"/>
                    <a:pt x="26" y="352"/>
                    <a:pt x="23" y="335"/>
                  </a:cubicBezTo>
                  <a:cubicBezTo>
                    <a:pt x="22" y="333"/>
                    <a:pt x="20" y="333"/>
                    <a:pt x="19" y="331"/>
                  </a:cubicBezTo>
                  <a:cubicBezTo>
                    <a:pt x="22" y="324"/>
                    <a:pt x="16" y="317"/>
                    <a:pt x="16" y="310"/>
                  </a:cubicBezTo>
                  <a:cubicBezTo>
                    <a:pt x="14" y="307"/>
                    <a:pt x="10" y="306"/>
                    <a:pt x="10" y="301"/>
                  </a:cubicBezTo>
                  <a:cubicBezTo>
                    <a:pt x="10" y="299"/>
                    <a:pt x="12" y="299"/>
                    <a:pt x="14" y="299"/>
                  </a:cubicBezTo>
                  <a:cubicBezTo>
                    <a:pt x="17" y="285"/>
                    <a:pt x="0" y="285"/>
                    <a:pt x="3" y="275"/>
                  </a:cubicBezTo>
                  <a:cubicBezTo>
                    <a:pt x="6" y="275"/>
                    <a:pt x="8" y="276"/>
                    <a:pt x="10" y="276"/>
                  </a:cubicBezTo>
                  <a:cubicBezTo>
                    <a:pt x="11" y="272"/>
                    <a:pt x="12" y="266"/>
                    <a:pt x="10" y="263"/>
                  </a:cubicBezTo>
                  <a:cubicBezTo>
                    <a:pt x="9" y="258"/>
                    <a:pt x="1" y="257"/>
                    <a:pt x="2" y="251"/>
                  </a:cubicBezTo>
                  <a:cubicBezTo>
                    <a:pt x="5" y="250"/>
                    <a:pt x="6" y="250"/>
                    <a:pt x="10" y="251"/>
                  </a:cubicBezTo>
                  <a:cubicBezTo>
                    <a:pt x="10" y="249"/>
                    <a:pt x="11" y="244"/>
                    <a:pt x="10" y="242"/>
                  </a:cubicBezTo>
                  <a:cubicBezTo>
                    <a:pt x="9" y="239"/>
                    <a:pt x="5" y="239"/>
                    <a:pt x="5" y="234"/>
                  </a:cubicBezTo>
                  <a:cubicBezTo>
                    <a:pt x="7" y="232"/>
                    <a:pt x="9" y="231"/>
                    <a:pt x="13" y="232"/>
                  </a:cubicBezTo>
                  <a:cubicBezTo>
                    <a:pt x="14" y="219"/>
                    <a:pt x="15" y="206"/>
                    <a:pt x="19" y="195"/>
                  </a:cubicBezTo>
                  <a:cubicBezTo>
                    <a:pt x="17" y="193"/>
                    <a:pt x="15" y="192"/>
                    <a:pt x="14" y="189"/>
                  </a:cubicBezTo>
                  <a:cubicBezTo>
                    <a:pt x="15" y="187"/>
                    <a:pt x="17" y="185"/>
                    <a:pt x="21" y="186"/>
                  </a:cubicBezTo>
                  <a:cubicBezTo>
                    <a:pt x="24" y="173"/>
                    <a:pt x="27" y="162"/>
                    <a:pt x="28" y="150"/>
                  </a:cubicBezTo>
                  <a:cubicBezTo>
                    <a:pt x="32" y="143"/>
                    <a:pt x="32" y="136"/>
                    <a:pt x="36" y="130"/>
                  </a:cubicBezTo>
                  <a:cubicBezTo>
                    <a:pt x="39" y="126"/>
                    <a:pt x="43" y="123"/>
                    <a:pt x="45" y="119"/>
                  </a:cubicBezTo>
                  <a:cubicBezTo>
                    <a:pt x="52" y="110"/>
                    <a:pt x="54" y="103"/>
                    <a:pt x="63" y="97"/>
                  </a:cubicBezTo>
                  <a:cubicBezTo>
                    <a:pt x="62" y="95"/>
                    <a:pt x="59" y="94"/>
                    <a:pt x="59" y="90"/>
                  </a:cubicBezTo>
                  <a:cubicBezTo>
                    <a:pt x="62" y="88"/>
                    <a:pt x="68" y="88"/>
                    <a:pt x="71" y="90"/>
                  </a:cubicBezTo>
                  <a:cubicBezTo>
                    <a:pt x="77" y="86"/>
                    <a:pt x="83" y="83"/>
                    <a:pt x="90" y="80"/>
                  </a:cubicBezTo>
                  <a:cubicBezTo>
                    <a:pt x="96" y="78"/>
                    <a:pt x="100" y="74"/>
                    <a:pt x="105" y="69"/>
                  </a:cubicBezTo>
                  <a:cubicBezTo>
                    <a:pt x="112" y="63"/>
                    <a:pt x="120" y="58"/>
                    <a:pt x="129" y="52"/>
                  </a:cubicBezTo>
                  <a:cubicBezTo>
                    <a:pt x="136" y="47"/>
                    <a:pt x="143" y="44"/>
                    <a:pt x="151" y="38"/>
                  </a:cubicBezTo>
                  <a:cubicBezTo>
                    <a:pt x="153" y="39"/>
                    <a:pt x="153" y="37"/>
                    <a:pt x="155" y="38"/>
                  </a:cubicBezTo>
                  <a:cubicBezTo>
                    <a:pt x="156" y="37"/>
                    <a:pt x="157" y="37"/>
                    <a:pt x="157" y="35"/>
                  </a:cubicBezTo>
                  <a:cubicBezTo>
                    <a:pt x="165" y="35"/>
                    <a:pt x="172" y="28"/>
                    <a:pt x="182" y="27"/>
                  </a:cubicBezTo>
                  <a:cubicBezTo>
                    <a:pt x="200" y="19"/>
                    <a:pt x="222" y="16"/>
                    <a:pt x="242" y="11"/>
                  </a:cubicBezTo>
                  <a:cubicBezTo>
                    <a:pt x="338" y="0"/>
                    <a:pt x="445" y="8"/>
                    <a:pt x="518" y="46"/>
                  </a:cubicBezTo>
                  <a:cubicBezTo>
                    <a:pt x="541" y="54"/>
                    <a:pt x="557" y="67"/>
                    <a:pt x="574" y="80"/>
                  </a:cubicBezTo>
                  <a:cubicBezTo>
                    <a:pt x="585" y="89"/>
                    <a:pt x="594" y="96"/>
                    <a:pt x="601" y="106"/>
                  </a:cubicBezTo>
                  <a:cubicBezTo>
                    <a:pt x="604" y="110"/>
                    <a:pt x="605" y="115"/>
                    <a:pt x="609" y="119"/>
                  </a:cubicBezTo>
                  <a:cubicBezTo>
                    <a:pt x="615" y="126"/>
                    <a:pt x="623" y="131"/>
                    <a:pt x="629" y="139"/>
                  </a:cubicBezTo>
                  <a:cubicBezTo>
                    <a:pt x="634" y="146"/>
                    <a:pt x="638" y="153"/>
                    <a:pt x="643" y="161"/>
                  </a:cubicBezTo>
                  <a:cubicBezTo>
                    <a:pt x="656" y="184"/>
                    <a:pt x="657" y="213"/>
                    <a:pt x="648" y="238"/>
                  </a:cubicBezTo>
                  <a:cubicBezTo>
                    <a:pt x="646" y="238"/>
                    <a:pt x="648" y="241"/>
                    <a:pt x="645" y="241"/>
                  </a:cubicBezTo>
                  <a:cubicBezTo>
                    <a:pt x="645" y="243"/>
                    <a:pt x="644" y="245"/>
                    <a:pt x="644" y="247"/>
                  </a:cubicBezTo>
                  <a:cubicBezTo>
                    <a:pt x="644" y="249"/>
                    <a:pt x="643" y="248"/>
                    <a:pt x="642" y="248"/>
                  </a:cubicBezTo>
                  <a:cubicBezTo>
                    <a:pt x="644" y="255"/>
                    <a:pt x="639" y="265"/>
                    <a:pt x="638" y="274"/>
                  </a:cubicBezTo>
                  <a:cubicBezTo>
                    <a:pt x="637" y="273"/>
                    <a:pt x="637" y="271"/>
                    <a:pt x="636" y="271"/>
                  </a:cubicBezTo>
                  <a:cubicBezTo>
                    <a:pt x="634" y="273"/>
                    <a:pt x="638" y="273"/>
                    <a:pt x="637" y="275"/>
                  </a:cubicBezTo>
                  <a:cubicBezTo>
                    <a:pt x="631" y="294"/>
                    <a:pt x="623" y="311"/>
                    <a:pt x="614" y="327"/>
                  </a:cubicBezTo>
                  <a:cubicBezTo>
                    <a:pt x="613" y="327"/>
                    <a:pt x="611" y="327"/>
                    <a:pt x="611" y="326"/>
                  </a:cubicBezTo>
                  <a:cubicBezTo>
                    <a:pt x="598" y="339"/>
                    <a:pt x="587" y="359"/>
                    <a:pt x="572" y="371"/>
                  </a:cubicBezTo>
                  <a:cubicBezTo>
                    <a:pt x="556" y="385"/>
                    <a:pt x="539" y="396"/>
                    <a:pt x="521" y="409"/>
                  </a:cubicBezTo>
                  <a:cubicBezTo>
                    <a:pt x="511" y="411"/>
                    <a:pt x="502" y="419"/>
                    <a:pt x="490" y="415"/>
                  </a:cubicBezTo>
                  <a:cubicBezTo>
                    <a:pt x="463" y="424"/>
                    <a:pt x="433" y="423"/>
                    <a:pt x="402" y="423"/>
                  </a:cubicBezTo>
                  <a:cubicBezTo>
                    <a:pt x="388" y="423"/>
                    <a:pt x="374" y="427"/>
                    <a:pt x="360" y="427"/>
                  </a:cubicBezTo>
                  <a:cubicBezTo>
                    <a:pt x="334" y="428"/>
                    <a:pt x="311" y="423"/>
                    <a:pt x="289" y="418"/>
                  </a:cubicBezTo>
                  <a:cubicBezTo>
                    <a:pt x="286" y="422"/>
                    <a:pt x="285" y="427"/>
                    <a:pt x="281" y="429"/>
                  </a:cubicBezTo>
                  <a:cubicBezTo>
                    <a:pt x="275" y="428"/>
                    <a:pt x="279" y="422"/>
                    <a:pt x="281" y="419"/>
                  </a:cubicBezTo>
                  <a:cubicBezTo>
                    <a:pt x="265" y="414"/>
                    <a:pt x="248" y="414"/>
                    <a:pt x="230" y="409"/>
                  </a:cubicBezTo>
                  <a:cubicBezTo>
                    <a:pt x="230" y="412"/>
                    <a:pt x="237" y="413"/>
                    <a:pt x="237" y="418"/>
                  </a:cubicBezTo>
                  <a:cubicBezTo>
                    <a:pt x="232" y="421"/>
                    <a:pt x="228" y="416"/>
                    <a:pt x="224" y="413"/>
                  </a:cubicBezTo>
                  <a:cubicBezTo>
                    <a:pt x="216" y="409"/>
                    <a:pt x="208" y="404"/>
                    <a:pt x="199" y="399"/>
                  </a:cubicBezTo>
                  <a:cubicBezTo>
                    <a:pt x="195" y="397"/>
                    <a:pt x="190" y="395"/>
                    <a:pt x="185" y="393"/>
                  </a:cubicBezTo>
                  <a:close/>
                  <a:moveTo>
                    <a:pt x="481" y="34"/>
                  </a:moveTo>
                  <a:cubicBezTo>
                    <a:pt x="446" y="23"/>
                    <a:pt x="408" y="15"/>
                    <a:pt x="368" y="12"/>
                  </a:cubicBezTo>
                  <a:cubicBezTo>
                    <a:pt x="307" y="8"/>
                    <a:pt x="244" y="10"/>
                    <a:pt x="191" y="27"/>
                  </a:cubicBezTo>
                  <a:cubicBezTo>
                    <a:pt x="164" y="37"/>
                    <a:pt x="137" y="49"/>
                    <a:pt x="117" y="65"/>
                  </a:cubicBezTo>
                  <a:cubicBezTo>
                    <a:pt x="115" y="66"/>
                    <a:pt x="111" y="67"/>
                    <a:pt x="112" y="70"/>
                  </a:cubicBezTo>
                  <a:cubicBezTo>
                    <a:pt x="113" y="70"/>
                    <a:pt x="117" y="70"/>
                    <a:pt x="119" y="71"/>
                  </a:cubicBezTo>
                  <a:cubicBezTo>
                    <a:pt x="125" y="65"/>
                    <a:pt x="135" y="63"/>
                    <a:pt x="143" y="59"/>
                  </a:cubicBezTo>
                  <a:cubicBezTo>
                    <a:pt x="159" y="32"/>
                    <a:pt x="203" y="32"/>
                    <a:pt x="237" y="32"/>
                  </a:cubicBezTo>
                  <a:cubicBezTo>
                    <a:pt x="247" y="32"/>
                    <a:pt x="261" y="29"/>
                    <a:pt x="272" y="29"/>
                  </a:cubicBezTo>
                  <a:cubicBezTo>
                    <a:pt x="272" y="26"/>
                    <a:pt x="267" y="26"/>
                    <a:pt x="269" y="21"/>
                  </a:cubicBezTo>
                  <a:cubicBezTo>
                    <a:pt x="270" y="15"/>
                    <a:pt x="282" y="19"/>
                    <a:pt x="287" y="21"/>
                  </a:cubicBezTo>
                  <a:cubicBezTo>
                    <a:pt x="295" y="23"/>
                    <a:pt x="300" y="26"/>
                    <a:pt x="307" y="28"/>
                  </a:cubicBezTo>
                  <a:cubicBezTo>
                    <a:pt x="313" y="29"/>
                    <a:pt x="327" y="26"/>
                    <a:pt x="334" y="28"/>
                  </a:cubicBezTo>
                  <a:cubicBezTo>
                    <a:pt x="330" y="24"/>
                    <a:pt x="324" y="20"/>
                    <a:pt x="324" y="14"/>
                  </a:cubicBezTo>
                  <a:cubicBezTo>
                    <a:pt x="334" y="7"/>
                    <a:pt x="349" y="19"/>
                    <a:pt x="360" y="23"/>
                  </a:cubicBezTo>
                  <a:cubicBezTo>
                    <a:pt x="366" y="26"/>
                    <a:pt x="371" y="27"/>
                    <a:pt x="375" y="28"/>
                  </a:cubicBezTo>
                  <a:cubicBezTo>
                    <a:pt x="372" y="25"/>
                    <a:pt x="367" y="24"/>
                    <a:pt x="367" y="17"/>
                  </a:cubicBezTo>
                  <a:cubicBezTo>
                    <a:pt x="373" y="13"/>
                    <a:pt x="377" y="17"/>
                    <a:pt x="383" y="20"/>
                  </a:cubicBezTo>
                  <a:cubicBezTo>
                    <a:pt x="392" y="24"/>
                    <a:pt x="407" y="27"/>
                    <a:pt x="413" y="33"/>
                  </a:cubicBezTo>
                  <a:cubicBezTo>
                    <a:pt x="418" y="33"/>
                    <a:pt x="420" y="34"/>
                    <a:pt x="425" y="34"/>
                  </a:cubicBezTo>
                  <a:cubicBezTo>
                    <a:pt x="424" y="32"/>
                    <a:pt x="423" y="29"/>
                    <a:pt x="422" y="27"/>
                  </a:cubicBezTo>
                  <a:cubicBezTo>
                    <a:pt x="424" y="25"/>
                    <a:pt x="426" y="25"/>
                    <a:pt x="428" y="23"/>
                  </a:cubicBezTo>
                  <a:cubicBezTo>
                    <a:pt x="453" y="30"/>
                    <a:pt x="471" y="45"/>
                    <a:pt x="493" y="50"/>
                  </a:cubicBezTo>
                  <a:cubicBezTo>
                    <a:pt x="493" y="47"/>
                    <a:pt x="491" y="47"/>
                    <a:pt x="492" y="44"/>
                  </a:cubicBezTo>
                  <a:cubicBezTo>
                    <a:pt x="492" y="42"/>
                    <a:pt x="495" y="42"/>
                    <a:pt x="496" y="40"/>
                  </a:cubicBezTo>
                  <a:cubicBezTo>
                    <a:pt x="490" y="38"/>
                    <a:pt x="485" y="37"/>
                    <a:pt x="481" y="34"/>
                  </a:cubicBezTo>
                  <a:close/>
                  <a:moveTo>
                    <a:pt x="330" y="18"/>
                  </a:moveTo>
                  <a:cubicBezTo>
                    <a:pt x="333" y="21"/>
                    <a:pt x="335" y="26"/>
                    <a:pt x="340" y="28"/>
                  </a:cubicBezTo>
                  <a:cubicBezTo>
                    <a:pt x="347" y="31"/>
                    <a:pt x="360" y="26"/>
                    <a:pt x="367" y="29"/>
                  </a:cubicBezTo>
                  <a:cubicBezTo>
                    <a:pt x="357" y="24"/>
                    <a:pt x="344" y="16"/>
                    <a:pt x="330" y="18"/>
                  </a:cubicBezTo>
                  <a:close/>
                  <a:moveTo>
                    <a:pt x="374" y="22"/>
                  </a:moveTo>
                  <a:cubicBezTo>
                    <a:pt x="379" y="28"/>
                    <a:pt x="397" y="37"/>
                    <a:pt x="408" y="32"/>
                  </a:cubicBezTo>
                  <a:cubicBezTo>
                    <a:pt x="398" y="29"/>
                    <a:pt x="387" y="20"/>
                    <a:pt x="374" y="22"/>
                  </a:cubicBezTo>
                  <a:close/>
                  <a:moveTo>
                    <a:pt x="274" y="25"/>
                  </a:moveTo>
                  <a:cubicBezTo>
                    <a:pt x="277" y="30"/>
                    <a:pt x="289" y="29"/>
                    <a:pt x="294" y="25"/>
                  </a:cubicBezTo>
                  <a:cubicBezTo>
                    <a:pt x="288" y="25"/>
                    <a:pt x="277" y="22"/>
                    <a:pt x="274" y="25"/>
                  </a:cubicBezTo>
                  <a:close/>
                  <a:moveTo>
                    <a:pt x="428" y="30"/>
                  </a:moveTo>
                  <a:cubicBezTo>
                    <a:pt x="429" y="35"/>
                    <a:pt x="433" y="34"/>
                    <a:pt x="437" y="35"/>
                  </a:cubicBezTo>
                  <a:cubicBezTo>
                    <a:pt x="448" y="38"/>
                    <a:pt x="462" y="46"/>
                    <a:pt x="471" y="44"/>
                  </a:cubicBezTo>
                  <a:cubicBezTo>
                    <a:pt x="458" y="38"/>
                    <a:pt x="443" y="28"/>
                    <a:pt x="428" y="30"/>
                  </a:cubicBezTo>
                  <a:close/>
                  <a:moveTo>
                    <a:pt x="361" y="47"/>
                  </a:moveTo>
                  <a:cubicBezTo>
                    <a:pt x="350" y="42"/>
                    <a:pt x="343" y="27"/>
                    <a:pt x="325" y="33"/>
                  </a:cubicBezTo>
                  <a:cubicBezTo>
                    <a:pt x="335" y="40"/>
                    <a:pt x="349" y="45"/>
                    <a:pt x="361" y="47"/>
                  </a:cubicBezTo>
                  <a:close/>
                  <a:moveTo>
                    <a:pt x="371" y="48"/>
                  </a:moveTo>
                  <a:cubicBezTo>
                    <a:pt x="373" y="47"/>
                    <a:pt x="375" y="45"/>
                    <a:pt x="379" y="46"/>
                  </a:cubicBezTo>
                  <a:cubicBezTo>
                    <a:pt x="379" y="44"/>
                    <a:pt x="378" y="44"/>
                    <a:pt x="380" y="43"/>
                  </a:cubicBezTo>
                  <a:cubicBezTo>
                    <a:pt x="393" y="40"/>
                    <a:pt x="399" y="56"/>
                    <a:pt x="413" y="55"/>
                  </a:cubicBezTo>
                  <a:cubicBezTo>
                    <a:pt x="411" y="52"/>
                    <a:pt x="403" y="51"/>
                    <a:pt x="405" y="48"/>
                  </a:cubicBezTo>
                  <a:cubicBezTo>
                    <a:pt x="404" y="47"/>
                    <a:pt x="402" y="46"/>
                    <a:pt x="400" y="46"/>
                  </a:cubicBezTo>
                  <a:cubicBezTo>
                    <a:pt x="387" y="33"/>
                    <a:pt x="367" y="35"/>
                    <a:pt x="348" y="32"/>
                  </a:cubicBezTo>
                  <a:cubicBezTo>
                    <a:pt x="354" y="39"/>
                    <a:pt x="363" y="44"/>
                    <a:pt x="371" y="48"/>
                  </a:cubicBezTo>
                  <a:close/>
                  <a:moveTo>
                    <a:pt x="274" y="37"/>
                  </a:moveTo>
                  <a:cubicBezTo>
                    <a:pt x="264" y="36"/>
                    <a:pt x="254" y="35"/>
                    <a:pt x="247" y="35"/>
                  </a:cubicBezTo>
                  <a:cubicBezTo>
                    <a:pt x="215" y="40"/>
                    <a:pt x="178" y="45"/>
                    <a:pt x="150" y="60"/>
                  </a:cubicBezTo>
                  <a:cubicBezTo>
                    <a:pt x="159" y="60"/>
                    <a:pt x="168" y="56"/>
                    <a:pt x="177" y="54"/>
                  </a:cubicBezTo>
                  <a:cubicBezTo>
                    <a:pt x="186" y="51"/>
                    <a:pt x="196" y="48"/>
                    <a:pt x="206" y="47"/>
                  </a:cubicBezTo>
                  <a:cubicBezTo>
                    <a:pt x="224" y="45"/>
                    <a:pt x="242" y="44"/>
                    <a:pt x="258" y="42"/>
                  </a:cubicBezTo>
                  <a:cubicBezTo>
                    <a:pt x="269" y="41"/>
                    <a:pt x="279" y="43"/>
                    <a:pt x="289" y="42"/>
                  </a:cubicBezTo>
                  <a:cubicBezTo>
                    <a:pt x="286" y="37"/>
                    <a:pt x="281" y="38"/>
                    <a:pt x="274" y="37"/>
                  </a:cubicBezTo>
                  <a:close/>
                  <a:moveTo>
                    <a:pt x="316" y="35"/>
                  </a:moveTo>
                  <a:cubicBezTo>
                    <a:pt x="318" y="36"/>
                    <a:pt x="323" y="38"/>
                    <a:pt x="324" y="37"/>
                  </a:cubicBezTo>
                  <a:cubicBezTo>
                    <a:pt x="321" y="37"/>
                    <a:pt x="319" y="33"/>
                    <a:pt x="316" y="35"/>
                  </a:cubicBezTo>
                  <a:close/>
                  <a:moveTo>
                    <a:pt x="152" y="54"/>
                  </a:moveTo>
                  <a:cubicBezTo>
                    <a:pt x="172" y="46"/>
                    <a:pt x="197" y="41"/>
                    <a:pt x="219" y="35"/>
                  </a:cubicBezTo>
                  <a:cubicBezTo>
                    <a:pt x="194" y="36"/>
                    <a:pt x="164" y="37"/>
                    <a:pt x="152" y="54"/>
                  </a:cubicBezTo>
                  <a:close/>
                  <a:moveTo>
                    <a:pt x="437" y="43"/>
                  </a:moveTo>
                  <a:cubicBezTo>
                    <a:pt x="432" y="42"/>
                    <a:pt x="432" y="36"/>
                    <a:pt x="425" y="37"/>
                  </a:cubicBezTo>
                  <a:cubicBezTo>
                    <a:pt x="427" y="40"/>
                    <a:pt x="433" y="44"/>
                    <a:pt x="437" y="43"/>
                  </a:cubicBezTo>
                  <a:close/>
                  <a:moveTo>
                    <a:pt x="307" y="42"/>
                  </a:moveTo>
                  <a:cubicBezTo>
                    <a:pt x="304" y="39"/>
                    <a:pt x="297" y="40"/>
                    <a:pt x="293" y="38"/>
                  </a:cubicBezTo>
                  <a:cubicBezTo>
                    <a:pt x="295" y="45"/>
                    <a:pt x="303" y="41"/>
                    <a:pt x="307" y="42"/>
                  </a:cubicBezTo>
                  <a:close/>
                  <a:moveTo>
                    <a:pt x="408" y="45"/>
                  </a:moveTo>
                  <a:cubicBezTo>
                    <a:pt x="404" y="43"/>
                    <a:pt x="402" y="40"/>
                    <a:pt x="398" y="39"/>
                  </a:cubicBezTo>
                  <a:cubicBezTo>
                    <a:pt x="399" y="42"/>
                    <a:pt x="405" y="44"/>
                    <a:pt x="408" y="45"/>
                  </a:cubicBezTo>
                  <a:close/>
                  <a:moveTo>
                    <a:pt x="442" y="43"/>
                  </a:moveTo>
                  <a:cubicBezTo>
                    <a:pt x="451" y="42"/>
                    <a:pt x="459" y="53"/>
                    <a:pt x="463" y="47"/>
                  </a:cubicBezTo>
                  <a:cubicBezTo>
                    <a:pt x="457" y="44"/>
                    <a:pt x="447" y="41"/>
                    <a:pt x="439" y="39"/>
                  </a:cubicBezTo>
                  <a:cubicBezTo>
                    <a:pt x="438" y="42"/>
                    <a:pt x="442" y="41"/>
                    <a:pt x="442" y="43"/>
                  </a:cubicBezTo>
                  <a:close/>
                  <a:moveTo>
                    <a:pt x="412" y="44"/>
                  </a:moveTo>
                  <a:cubicBezTo>
                    <a:pt x="413" y="45"/>
                    <a:pt x="417" y="47"/>
                    <a:pt x="417" y="44"/>
                  </a:cubicBezTo>
                  <a:cubicBezTo>
                    <a:pt x="416" y="44"/>
                    <a:pt x="412" y="42"/>
                    <a:pt x="412" y="44"/>
                  </a:cubicBezTo>
                  <a:close/>
                  <a:moveTo>
                    <a:pt x="512" y="46"/>
                  </a:moveTo>
                  <a:cubicBezTo>
                    <a:pt x="506" y="44"/>
                    <a:pt x="500" y="44"/>
                    <a:pt x="496" y="46"/>
                  </a:cubicBezTo>
                  <a:cubicBezTo>
                    <a:pt x="496" y="49"/>
                    <a:pt x="498" y="49"/>
                    <a:pt x="498" y="52"/>
                  </a:cubicBezTo>
                  <a:cubicBezTo>
                    <a:pt x="528" y="59"/>
                    <a:pt x="543" y="81"/>
                    <a:pt x="569" y="92"/>
                  </a:cubicBezTo>
                  <a:cubicBezTo>
                    <a:pt x="556" y="75"/>
                    <a:pt x="533" y="55"/>
                    <a:pt x="512" y="46"/>
                  </a:cubicBezTo>
                  <a:close/>
                  <a:moveTo>
                    <a:pt x="266" y="48"/>
                  </a:moveTo>
                  <a:cubicBezTo>
                    <a:pt x="260" y="47"/>
                    <a:pt x="257" y="48"/>
                    <a:pt x="252" y="47"/>
                  </a:cubicBezTo>
                  <a:cubicBezTo>
                    <a:pt x="255" y="50"/>
                    <a:pt x="263" y="51"/>
                    <a:pt x="266" y="48"/>
                  </a:cubicBezTo>
                  <a:close/>
                  <a:moveTo>
                    <a:pt x="238" y="49"/>
                  </a:moveTo>
                  <a:cubicBezTo>
                    <a:pt x="237" y="49"/>
                    <a:pt x="236" y="49"/>
                    <a:pt x="236" y="49"/>
                  </a:cubicBezTo>
                  <a:cubicBezTo>
                    <a:pt x="225" y="50"/>
                    <a:pt x="216" y="54"/>
                    <a:pt x="207" y="57"/>
                  </a:cubicBezTo>
                  <a:cubicBezTo>
                    <a:pt x="202" y="58"/>
                    <a:pt x="197" y="59"/>
                    <a:pt x="193" y="62"/>
                  </a:cubicBezTo>
                  <a:cubicBezTo>
                    <a:pt x="209" y="58"/>
                    <a:pt x="220" y="56"/>
                    <a:pt x="239" y="53"/>
                  </a:cubicBezTo>
                  <a:cubicBezTo>
                    <a:pt x="239" y="51"/>
                    <a:pt x="238" y="51"/>
                    <a:pt x="238" y="49"/>
                  </a:cubicBezTo>
                  <a:close/>
                  <a:moveTo>
                    <a:pt x="295" y="51"/>
                  </a:moveTo>
                  <a:cubicBezTo>
                    <a:pt x="301" y="54"/>
                    <a:pt x="308" y="56"/>
                    <a:pt x="313" y="59"/>
                  </a:cubicBezTo>
                  <a:cubicBezTo>
                    <a:pt x="312" y="55"/>
                    <a:pt x="307" y="54"/>
                    <a:pt x="305" y="50"/>
                  </a:cubicBezTo>
                  <a:cubicBezTo>
                    <a:pt x="301" y="51"/>
                    <a:pt x="298" y="50"/>
                    <a:pt x="295" y="51"/>
                  </a:cubicBezTo>
                  <a:close/>
                  <a:moveTo>
                    <a:pt x="316" y="56"/>
                  </a:moveTo>
                  <a:cubicBezTo>
                    <a:pt x="327" y="58"/>
                    <a:pt x="332" y="70"/>
                    <a:pt x="343" y="71"/>
                  </a:cubicBezTo>
                  <a:cubicBezTo>
                    <a:pt x="351" y="73"/>
                    <a:pt x="359" y="68"/>
                    <a:pt x="371" y="69"/>
                  </a:cubicBezTo>
                  <a:cubicBezTo>
                    <a:pt x="370" y="65"/>
                    <a:pt x="373" y="64"/>
                    <a:pt x="376" y="62"/>
                  </a:cubicBezTo>
                  <a:cubicBezTo>
                    <a:pt x="357" y="57"/>
                    <a:pt x="336" y="51"/>
                    <a:pt x="310" y="50"/>
                  </a:cubicBezTo>
                  <a:cubicBezTo>
                    <a:pt x="311" y="53"/>
                    <a:pt x="316" y="52"/>
                    <a:pt x="316" y="56"/>
                  </a:cubicBezTo>
                  <a:close/>
                  <a:moveTo>
                    <a:pt x="454" y="60"/>
                  </a:moveTo>
                  <a:cubicBezTo>
                    <a:pt x="445" y="55"/>
                    <a:pt x="436" y="50"/>
                    <a:pt x="425" y="50"/>
                  </a:cubicBezTo>
                  <a:cubicBezTo>
                    <a:pt x="425" y="50"/>
                    <a:pt x="424" y="51"/>
                    <a:pt x="424" y="51"/>
                  </a:cubicBezTo>
                  <a:cubicBezTo>
                    <a:pt x="437" y="61"/>
                    <a:pt x="453" y="68"/>
                    <a:pt x="473" y="71"/>
                  </a:cubicBezTo>
                  <a:cubicBezTo>
                    <a:pt x="469" y="65"/>
                    <a:pt x="461" y="63"/>
                    <a:pt x="454" y="60"/>
                  </a:cubicBezTo>
                  <a:close/>
                  <a:moveTo>
                    <a:pt x="465" y="52"/>
                  </a:moveTo>
                  <a:cubicBezTo>
                    <a:pt x="473" y="56"/>
                    <a:pt x="484" y="60"/>
                    <a:pt x="493" y="60"/>
                  </a:cubicBezTo>
                  <a:cubicBezTo>
                    <a:pt x="485" y="58"/>
                    <a:pt x="475" y="47"/>
                    <a:pt x="465" y="52"/>
                  </a:cubicBezTo>
                  <a:close/>
                  <a:moveTo>
                    <a:pt x="488" y="54"/>
                  </a:moveTo>
                  <a:cubicBezTo>
                    <a:pt x="488" y="52"/>
                    <a:pt x="486" y="53"/>
                    <a:pt x="487" y="51"/>
                  </a:cubicBezTo>
                  <a:cubicBezTo>
                    <a:pt x="484" y="50"/>
                    <a:pt x="486" y="53"/>
                    <a:pt x="485" y="52"/>
                  </a:cubicBezTo>
                  <a:cubicBezTo>
                    <a:pt x="484" y="51"/>
                    <a:pt x="481" y="49"/>
                    <a:pt x="479" y="51"/>
                  </a:cubicBezTo>
                  <a:cubicBezTo>
                    <a:pt x="482" y="52"/>
                    <a:pt x="485" y="53"/>
                    <a:pt x="488" y="54"/>
                  </a:cubicBezTo>
                  <a:close/>
                  <a:moveTo>
                    <a:pt x="287" y="51"/>
                  </a:moveTo>
                  <a:cubicBezTo>
                    <a:pt x="285" y="53"/>
                    <a:pt x="280" y="53"/>
                    <a:pt x="278" y="56"/>
                  </a:cubicBezTo>
                  <a:cubicBezTo>
                    <a:pt x="285" y="63"/>
                    <a:pt x="297" y="65"/>
                    <a:pt x="305" y="72"/>
                  </a:cubicBezTo>
                  <a:cubicBezTo>
                    <a:pt x="314" y="69"/>
                    <a:pt x="325" y="74"/>
                    <a:pt x="335" y="73"/>
                  </a:cubicBezTo>
                  <a:cubicBezTo>
                    <a:pt x="322" y="63"/>
                    <a:pt x="303" y="59"/>
                    <a:pt x="287" y="51"/>
                  </a:cubicBezTo>
                  <a:close/>
                  <a:moveTo>
                    <a:pt x="361" y="55"/>
                  </a:moveTo>
                  <a:cubicBezTo>
                    <a:pt x="361" y="53"/>
                    <a:pt x="357" y="52"/>
                    <a:pt x="355" y="53"/>
                  </a:cubicBezTo>
                  <a:cubicBezTo>
                    <a:pt x="358" y="53"/>
                    <a:pt x="360" y="54"/>
                    <a:pt x="361" y="55"/>
                  </a:cubicBezTo>
                  <a:close/>
                  <a:moveTo>
                    <a:pt x="497" y="56"/>
                  </a:moveTo>
                  <a:cubicBezTo>
                    <a:pt x="498" y="53"/>
                    <a:pt x="495" y="54"/>
                    <a:pt x="493" y="53"/>
                  </a:cubicBezTo>
                  <a:cubicBezTo>
                    <a:pt x="493" y="56"/>
                    <a:pt x="495" y="56"/>
                    <a:pt x="497" y="56"/>
                  </a:cubicBezTo>
                  <a:close/>
                  <a:moveTo>
                    <a:pt x="251" y="55"/>
                  </a:moveTo>
                  <a:cubicBezTo>
                    <a:pt x="252" y="58"/>
                    <a:pt x="255" y="59"/>
                    <a:pt x="258" y="60"/>
                  </a:cubicBezTo>
                  <a:cubicBezTo>
                    <a:pt x="260" y="59"/>
                    <a:pt x="263" y="58"/>
                    <a:pt x="265" y="56"/>
                  </a:cubicBezTo>
                  <a:cubicBezTo>
                    <a:pt x="262" y="53"/>
                    <a:pt x="256" y="54"/>
                    <a:pt x="251" y="55"/>
                  </a:cubicBezTo>
                  <a:close/>
                  <a:moveTo>
                    <a:pt x="185" y="57"/>
                  </a:moveTo>
                  <a:cubicBezTo>
                    <a:pt x="186" y="56"/>
                    <a:pt x="189" y="55"/>
                    <a:pt x="190" y="54"/>
                  </a:cubicBezTo>
                  <a:cubicBezTo>
                    <a:pt x="187" y="55"/>
                    <a:pt x="185" y="54"/>
                    <a:pt x="185" y="57"/>
                  </a:cubicBezTo>
                  <a:close/>
                  <a:moveTo>
                    <a:pt x="241" y="56"/>
                  </a:moveTo>
                  <a:cubicBezTo>
                    <a:pt x="232" y="58"/>
                    <a:pt x="217" y="60"/>
                    <a:pt x="209" y="63"/>
                  </a:cubicBezTo>
                  <a:cubicBezTo>
                    <a:pt x="221" y="65"/>
                    <a:pt x="232" y="69"/>
                    <a:pt x="244" y="73"/>
                  </a:cubicBezTo>
                  <a:cubicBezTo>
                    <a:pt x="247" y="69"/>
                    <a:pt x="251" y="66"/>
                    <a:pt x="254" y="63"/>
                  </a:cubicBezTo>
                  <a:cubicBezTo>
                    <a:pt x="249" y="61"/>
                    <a:pt x="245" y="55"/>
                    <a:pt x="241" y="56"/>
                  </a:cubicBezTo>
                  <a:close/>
                  <a:moveTo>
                    <a:pt x="172" y="59"/>
                  </a:moveTo>
                  <a:cubicBezTo>
                    <a:pt x="166" y="61"/>
                    <a:pt x="159" y="61"/>
                    <a:pt x="155" y="66"/>
                  </a:cubicBezTo>
                  <a:cubicBezTo>
                    <a:pt x="165" y="63"/>
                    <a:pt x="174" y="59"/>
                    <a:pt x="183" y="56"/>
                  </a:cubicBezTo>
                  <a:cubicBezTo>
                    <a:pt x="180" y="56"/>
                    <a:pt x="176" y="58"/>
                    <a:pt x="172" y="59"/>
                  </a:cubicBezTo>
                  <a:close/>
                  <a:moveTo>
                    <a:pt x="261" y="63"/>
                  </a:moveTo>
                  <a:cubicBezTo>
                    <a:pt x="267" y="66"/>
                    <a:pt x="270" y="70"/>
                    <a:pt x="276" y="73"/>
                  </a:cubicBezTo>
                  <a:cubicBezTo>
                    <a:pt x="279" y="70"/>
                    <a:pt x="284" y="68"/>
                    <a:pt x="288" y="69"/>
                  </a:cubicBezTo>
                  <a:cubicBezTo>
                    <a:pt x="282" y="63"/>
                    <a:pt x="268" y="53"/>
                    <a:pt x="261" y="63"/>
                  </a:cubicBezTo>
                  <a:close/>
                  <a:moveTo>
                    <a:pt x="521" y="88"/>
                  </a:moveTo>
                  <a:cubicBezTo>
                    <a:pt x="506" y="78"/>
                    <a:pt x="490" y="66"/>
                    <a:pt x="472" y="60"/>
                  </a:cubicBezTo>
                  <a:cubicBezTo>
                    <a:pt x="485" y="73"/>
                    <a:pt x="503" y="84"/>
                    <a:pt x="521" y="88"/>
                  </a:cubicBezTo>
                  <a:close/>
                  <a:moveTo>
                    <a:pt x="540" y="78"/>
                  </a:moveTo>
                  <a:cubicBezTo>
                    <a:pt x="531" y="70"/>
                    <a:pt x="521" y="65"/>
                    <a:pt x="509" y="60"/>
                  </a:cubicBezTo>
                  <a:cubicBezTo>
                    <a:pt x="516" y="70"/>
                    <a:pt x="528" y="74"/>
                    <a:pt x="540" y="78"/>
                  </a:cubicBezTo>
                  <a:close/>
                  <a:moveTo>
                    <a:pt x="142" y="64"/>
                  </a:moveTo>
                  <a:cubicBezTo>
                    <a:pt x="145" y="65"/>
                    <a:pt x="145" y="62"/>
                    <a:pt x="148" y="63"/>
                  </a:cubicBezTo>
                  <a:cubicBezTo>
                    <a:pt x="148" y="60"/>
                    <a:pt x="142" y="62"/>
                    <a:pt x="142" y="64"/>
                  </a:cubicBezTo>
                  <a:close/>
                  <a:moveTo>
                    <a:pt x="428" y="67"/>
                  </a:moveTo>
                  <a:cubicBezTo>
                    <a:pt x="428" y="64"/>
                    <a:pt x="420" y="61"/>
                    <a:pt x="417" y="62"/>
                  </a:cubicBezTo>
                  <a:cubicBezTo>
                    <a:pt x="420" y="63"/>
                    <a:pt x="424" y="65"/>
                    <a:pt x="428" y="67"/>
                  </a:cubicBezTo>
                  <a:close/>
                  <a:moveTo>
                    <a:pt x="211" y="79"/>
                  </a:moveTo>
                  <a:cubicBezTo>
                    <a:pt x="213" y="79"/>
                    <a:pt x="213" y="82"/>
                    <a:pt x="214" y="79"/>
                  </a:cubicBezTo>
                  <a:cubicBezTo>
                    <a:pt x="209" y="76"/>
                    <a:pt x="198" y="71"/>
                    <a:pt x="203" y="63"/>
                  </a:cubicBezTo>
                  <a:cubicBezTo>
                    <a:pt x="198" y="65"/>
                    <a:pt x="193" y="66"/>
                    <a:pt x="188" y="67"/>
                  </a:cubicBezTo>
                  <a:cubicBezTo>
                    <a:pt x="194" y="72"/>
                    <a:pt x="205" y="76"/>
                    <a:pt x="211" y="79"/>
                  </a:cubicBezTo>
                  <a:close/>
                  <a:moveTo>
                    <a:pt x="150" y="67"/>
                  </a:moveTo>
                  <a:cubicBezTo>
                    <a:pt x="152" y="67"/>
                    <a:pt x="155" y="68"/>
                    <a:pt x="154" y="65"/>
                  </a:cubicBezTo>
                  <a:cubicBezTo>
                    <a:pt x="153" y="64"/>
                    <a:pt x="151" y="66"/>
                    <a:pt x="150" y="67"/>
                  </a:cubicBezTo>
                  <a:close/>
                  <a:moveTo>
                    <a:pt x="160" y="70"/>
                  </a:moveTo>
                  <a:cubicBezTo>
                    <a:pt x="164" y="72"/>
                    <a:pt x="166" y="69"/>
                    <a:pt x="170" y="69"/>
                  </a:cubicBezTo>
                  <a:cubicBezTo>
                    <a:pt x="170" y="67"/>
                    <a:pt x="170" y="67"/>
                    <a:pt x="171" y="66"/>
                  </a:cubicBezTo>
                  <a:cubicBezTo>
                    <a:pt x="167" y="65"/>
                    <a:pt x="162" y="67"/>
                    <a:pt x="160" y="70"/>
                  </a:cubicBezTo>
                  <a:close/>
                  <a:moveTo>
                    <a:pt x="526" y="88"/>
                  </a:moveTo>
                  <a:cubicBezTo>
                    <a:pt x="516" y="79"/>
                    <a:pt x="508" y="65"/>
                    <a:pt x="492" y="66"/>
                  </a:cubicBezTo>
                  <a:cubicBezTo>
                    <a:pt x="503" y="72"/>
                    <a:pt x="515" y="82"/>
                    <a:pt x="526" y="88"/>
                  </a:cubicBezTo>
                  <a:close/>
                  <a:moveTo>
                    <a:pt x="248" y="74"/>
                  </a:moveTo>
                  <a:cubicBezTo>
                    <a:pt x="254" y="78"/>
                    <a:pt x="258" y="71"/>
                    <a:pt x="260" y="67"/>
                  </a:cubicBezTo>
                  <a:cubicBezTo>
                    <a:pt x="255" y="64"/>
                    <a:pt x="250" y="71"/>
                    <a:pt x="248" y="74"/>
                  </a:cubicBezTo>
                  <a:close/>
                  <a:moveTo>
                    <a:pt x="209" y="69"/>
                  </a:moveTo>
                  <a:cubicBezTo>
                    <a:pt x="214" y="77"/>
                    <a:pt x="225" y="80"/>
                    <a:pt x="232" y="86"/>
                  </a:cubicBezTo>
                  <a:cubicBezTo>
                    <a:pt x="235" y="83"/>
                    <a:pt x="238" y="79"/>
                    <a:pt x="241" y="76"/>
                  </a:cubicBezTo>
                  <a:cubicBezTo>
                    <a:pt x="233" y="71"/>
                    <a:pt x="221" y="69"/>
                    <a:pt x="209" y="69"/>
                  </a:cubicBezTo>
                  <a:close/>
                  <a:moveTo>
                    <a:pt x="596" y="107"/>
                  </a:moveTo>
                  <a:cubicBezTo>
                    <a:pt x="584" y="92"/>
                    <a:pt x="570" y="80"/>
                    <a:pt x="553" y="69"/>
                  </a:cubicBezTo>
                  <a:cubicBezTo>
                    <a:pt x="566" y="83"/>
                    <a:pt x="578" y="101"/>
                    <a:pt x="596" y="107"/>
                  </a:cubicBezTo>
                  <a:close/>
                  <a:moveTo>
                    <a:pt x="194" y="79"/>
                  </a:moveTo>
                  <a:cubicBezTo>
                    <a:pt x="195" y="78"/>
                    <a:pt x="195" y="76"/>
                    <a:pt x="197" y="77"/>
                  </a:cubicBezTo>
                  <a:cubicBezTo>
                    <a:pt x="194" y="73"/>
                    <a:pt x="187" y="72"/>
                    <a:pt x="180" y="70"/>
                  </a:cubicBezTo>
                  <a:cubicBezTo>
                    <a:pt x="185" y="73"/>
                    <a:pt x="189" y="77"/>
                    <a:pt x="194" y="79"/>
                  </a:cubicBezTo>
                  <a:close/>
                  <a:moveTo>
                    <a:pt x="171" y="74"/>
                  </a:moveTo>
                  <a:cubicBezTo>
                    <a:pt x="175" y="75"/>
                    <a:pt x="178" y="77"/>
                    <a:pt x="183" y="78"/>
                  </a:cubicBezTo>
                  <a:cubicBezTo>
                    <a:pt x="179" y="76"/>
                    <a:pt x="174" y="67"/>
                    <a:pt x="171" y="74"/>
                  </a:cubicBezTo>
                  <a:close/>
                  <a:moveTo>
                    <a:pt x="259" y="79"/>
                  </a:moveTo>
                  <a:cubicBezTo>
                    <a:pt x="270" y="87"/>
                    <a:pt x="281" y="76"/>
                    <a:pt x="265" y="71"/>
                  </a:cubicBezTo>
                  <a:cubicBezTo>
                    <a:pt x="264" y="74"/>
                    <a:pt x="260" y="75"/>
                    <a:pt x="259" y="79"/>
                  </a:cubicBezTo>
                  <a:close/>
                  <a:moveTo>
                    <a:pt x="493" y="86"/>
                  </a:moveTo>
                  <a:cubicBezTo>
                    <a:pt x="486" y="77"/>
                    <a:pt x="469" y="75"/>
                    <a:pt x="457" y="72"/>
                  </a:cubicBezTo>
                  <a:cubicBezTo>
                    <a:pt x="467" y="79"/>
                    <a:pt x="480" y="85"/>
                    <a:pt x="493" y="86"/>
                  </a:cubicBezTo>
                  <a:close/>
                  <a:moveTo>
                    <a:pt x="146" y="75"/>
                  </a:moveTo>
                  <a:cubicBezTo>
                    <a:pt x="148" y="79"/>
                    <a:pt x="156" y="76"/>
                    <a:pt x="158" y="73"/>
                  </a:cubicBezTo>
                  <a:cubicBezTo>
                    <a:pt x="154" y="72"/>
                    <a:pt x="147" y="71"/>
                    <a:pt x="146" y="75"/>
                  </a:cubicBezTo>
                  <a:close/>
                  <a:moveTo>
                    <a:pt x="350" y="74"/>
                  </a:moveTo>
                  <a:cubicBezTo>
                    <a:pt x="357" y="83"/>
                    <a:pt x="370" y="84"/>
                    <a:pt x="383" y="83"/>
                  </a:cubicBezTo>
                  <a:cubicBezTo>
                    <a:pt x="379" y="80"/>
                    <a:pt x="374" y="78"/>
                    <a:pt x="373" y="73"/>
                  </a:cubicBezTo>
                  <a:cubicBezTo>
                    <a:pt x="367" y="72"/>
                    <a:pt x="358" y="75"/>
                    <a:pt x="350" y="74"/>
                  </a:cubicBezTo>
                  <a:close/>
                  <a:moveTo>
                    <a:pt x="132" y="76"/>
                  </a:moveTo>
                  <a:cubicBezTo>
                    <a:pt x="134" y="75"/>
                    <a:pt x="135" y="74"/>
                    <a:pt x="137" y="74"/>
                  </a:cubicBezTo>
                  <a:cubicBezTo>
                    <a:pt x="136" y="71"/>
                    <a:pt x="132" y="74"/>
                    <a:pt x="132" y="76"/>
                  </a:cubicBezTo>
                  <a:close/>
                  <a:moveTo>
                    <a:pt x="280" y="76"/>
                  </a:moveTo>
                  <a:cubicBezTo>
                    <a:pt x="281" y="76"/>
                    <a:pt x="282" y="77"/>
                    <a:pt x="283" y="77"/>
                  </a:cubicBezTo>
                  <a:cubicBezTo>
                    <a:pt x="284" y="75"/>
                    <a:pt x="286" y="75"/>
                    <a:pt x="289" y="76"/>
                  </a:cubicBezTo>
                  <a:cubicBezTo>
                    <a:pt x="289" y="74"/>
                    <a:pt x="291" y="74"/>
                    <a:pt x="292" y="73"/>
                  </a:cubicBezTo>
                  <a:cubicBezTo>
                    <a:pt x="287" y="73"/>
                    <a:pt x="283" y="72"/>
                    <a:pt x="280" y="76"/>
                  </a:cubicBezTo>
                  <a:close/>
                  <a:moveTo>
                    <a:pt x="583" y="124"/>
                  </a:moveTo>
                  <a:cubicBezTo>
                    <a:pt x="580" y="120"/>
                    <a:pt x="576" y="117"/>
                    <a:pt x="574" y="113"/>
                  </a:cubicBezTo>
                  <a:cubicBezTo>
                    <a:pt x="566" y="113"/>
                    <a:pt x="560" y="107"/>
                    <a:pt x="558" y="99"/>
                  </a:cubicBezTo>
                  <a:cubicBezTo>
                    <a:pt x="552" y="100"/>
                    <a:pt x="546" y="95"/>
                    <a:pt x="545" y="90"/>
                  </a:cubicBezTo>
                  <a:cubicBezTo>
                    <a:pt x="533" y="89"/>
                    <a:pt x="528" y="77"/>
                    <a:pt x="516" y="73"/>
                  </a:cubicBezTo>
                  <a:cubicBezTo>
                    <a:pt x="533" y="95"/>
                    <a:pt x="560" y="108"/>
                    <a:pt x="583" y="124"/>
                  </a:cubicBezTo>
                  <a:close/>
                  <a:moveTo>
                    <a:pt x="155" y="82"/>
                  </a:moveTo>
                  <a:cubicBezTo>
                    <a:pt x="162" y="85"/>
                    <a:pt x="167" y="91"/>
                    <a:pt x="175" y="94"/>
                  </a:cubicBezTo>
                  <a:cubicBezTo>
                    <a:pt x="178" y="90"/>
                    <a:pt x="180" y="85"/>
                    <a:pt x="183" y="82"/>
                  </a:cubicBezTo>
                  <a:cubicBezTo>
                    <a:pt x="174" y="78"/>
                    <a:pt x="161" y="70"/>
                    <a:pt x="155" y="82"/>
                  </a:cubicBezTo>
                  <a:close/>
                  <a:moveTo>
                    <a:pt x="337" y="76"/>
                  </a:moveTo>
                  <a:cubicBezTo>
                    <a:pt x="339" y="78"/>
                    <a:pt x="343" y="79"/>
                    <a:pt x="343" y="83"/>
                  </a:cubicBezTo>
                  <a:cubicBezTo>
                    <a:pt x="345" y="81"/>
                    <a:pt x="347" y="81"/>
                    <a:pt x="349" y="79"/>
                  </a:cubicBezTo>
                  <a:cubicBezTo>
                    <a:pt x="346" y="80"/>
                    <a:pt x="348" y="78"/>
                    <a:pt x="347" y="77"/>
                  </a:cubicBezTo>
                  <a:cubicBezTo>
                    <a:pt x="342" y="77"/>
                    <a:pt x="340" y="74"/>
                    <a:pt x="337" y="76"/>
                  </a:cubicBezTo>
                  <a:close/>
                  <a:moveTo>
                    <a:pt x="237" y="90"/>
                  </a:moveTo>
                  <a:cubicBezTo>
                    <a:pt x="244" y="91"/>
                    <a:pt x="247" y="83"/>
                    <a:pt x="250" y="78"/>
                  </a:cubicBezTo>
                  <a:cubicBezTo>
                    <a:pt x="243" y="73"/>
                    <a:pt x="237" y="84"/>
                    <a:pt x="237" y="90"/>
                  </a:cubicBezTo>
                  <a:close/>
                  <a:moveTo>
                    <a:pt x="286" y="79"/>
                  </a:moveTo>
                  <a:cubicBezTo>
                    <a:pt x="289" y="84"/>
                    <a:pt x="301" y="79"/>
                    <a:pt x="306" y="77"/>
                  </a:cubicBezTo>
                  <a:cubicBezTo>
                    <a:pt x="301" y="76"/>
                    <a:pt x="291" y="77"/>
                    <a:pt x="286" y="79"/>
                  </a:cubicBezTo>
                  <a:close/>
                  <a:moveTo>
                    <a:pt x="391" y="84"/>
                  </a:moveTo>
                  <a:cubicBezTo>
                    <a:pt x="399" y="87"/>
                    <a:pt x="410" y="85"/>
                    <a:pt x="417" y="86"/>
                  </a:cubicBezTo>
                  <a:cubicBezTo>
                    <a:pt x="407" y="82"/>
                    <a:pt x="396" y="76"/>
                    <a:pt x="382" y="77"/>
                  </a:cubicBezTo>
                  <a:cubicBezTo>
                    <a:pt x="385" y="78"/>
                    <a:pt x="387" y="82"/>
                    <a:pt x="391" y="84"/>
                  </a:cubicBezTo>
                  <a:close/>
                  <a:moveTo>
                    <a:pt x="137" y="79"/>
                  </a:moveTo>
                  <a:cubicBezTo>
                    <a:pt x="139" y="79"/>
                    <a:pt x="141" y="82"/>
                    <a:pt x="145" y="80"/>
                  </a:cubicBezTo>
                  <a:cubicBezTo>
                    <a:pt x="144" y="76"/>
                    <a:pt x="139" y="76"/>
                    <a:pt x="137" y="79"/>
                  </a:cubicBezTo>
                  <a:close/>
                  <a:moveTo>
                    <a:pt x="321" y="80"/>
                  </a:moveTo>
                  <a:cubicBezTo>
                    <a:pt x="325" y="83"/>
                    <a:pt x="330" y="84"/>
                    <a:pt x="338" y="83"/>
                  </a:cubicBezTo>
                  <a:cubicBezTo>
                    <a:pt x="335" y="77"/>
                    <a:pt x="327" y="76"/>
                    <a:pt x="321" y="80"/>
                  </a:cubicBezTo>
                  <a:close/>
                  <a:moveTo>
                    <a:pt x="202" y="78"/>
                  </a:moveTo>
                  <a:cubicBezTo>
                    <a:pt x="201" y="80"/>
                    <a:pt x="200" y="82"/>
                    <a:pt x="199" y="83"/>
                  </a:cubicBezTo>
                  <a:cubicBezTo>
                    <a:pt x="207" y="86"/>
                    <a:pt x="224" y="104"/>
                    <a:pt x="230" y="91"/>
                  </a:cubicBezTo>
                  <a:cubicBezTo>
                    <a:pt x="221" y="86"/>
                    <a:pt x="211" y="81"/>
                    <a:pt x="202" y="78"/>
                  </a:cubicBezTo>
                  <a:close/>
                  <a:moveTo>
                    <a:pt x="97" y="84"/>
                  </a:moveTo>
                  <a:cubicBezTo>
                    <a:pt x="103" y="86"/>
                    <a:pt x="104" y="81"/>
                    <a:pt x="107" y="79"/>
                  </a:cubicBezTo>
                  <a:cubicBezTo>
                    <a:pt x="103" y="79"/>
                    <a:pt x="100" y="81"/>
                    <a:pt x="97" y="84"/>
                  </a:cubicBezTo>
                  <a:close/>
                  <a:moveTo>
                    <a:pt x="122" y="80"/>
                  </a:moveTo>
                  <a:cubicBezTo>
                    <a:pt x="124" y="81"/>
                    <a:pt x="126" y="79"/>
                    <a:pt x="124" y="79"/>
                  </a:cubicBezTo>
                  <a:cubicBezTo>
                    <a:pt x="124" y="80"/>
                    <a:pt x="122" y="78"/>
                    <a:pt x="122" y="80"/>
                  </a:cubicBezTo>
                  <a:close/>
                  <a:moveTo>
                    <a:pt x="256" y="80"/>
                  </a:moveTo>
                  <a:cubicBezTo>
                    <a:pt x="253" y="85"/>
                    <a:pt x="249" y="88"/>
                    <a:pt x="247" y="93"/>
                  </a:cubicBezTo>
                  <a:cubicBezTo>
                    <a:pt x="255" y="92"/>
                    <a:pt x="260" y="88"/>
                    <a:pt x="264" y="83"/>
                  </a:cubicBezTo>
                  <a:cubicBezTo>
                    <a:pt x="261" y="83"/>
                    <a:pt x="259" y="81"/>
                    <a:pt x="256" y="80"/>
                  </a:cubicBezTo>
                  <a:close/>
                  <a:moveTo>
                    <a:pt x="277" y="84"/>
                  </a:moveTo>
                  <a:cubicBezTo>
                    <a:pt x="281" y="84"/>
                    <a:pt x="283" y="85"/>
                    <a:pt x="285" y="83"/>
                  </a:cubicBezTo>
                  <a:cubicBezTo>
                    <a:pt x="283" y="81"/>
                    <a:pt x="278" y="80"/>
                    <a:pt x="277" y="84"/>
                  </a:cubicBezTo>
                  <a:close/>
                  <a:moveTo>
                    <a:pt x="295" y="86"/>
                  </a:moveTo>
                  <a:cubicBezTo>
                    <a:pt x="301" y="85"/>
                    <a:pt x="311" y="87"/>
                    <a:pt x="315" y="83"/>
                  </a:cubicBezTo>
                  <a:cubicBezTo>
                    <a:pt x="310" y="79"/>
                    <a:pt x="300" y="83"/>
                    <a:pt x="295" y="86"/>
                  </a:cubicBezTo>
                  <a:close/>
                  <a:moveTo>
                    <a:pt x="127" y="83"/>
                  </a:moveTo>
                  <a:cubicBezTo>
                    <a:pt x="129" y="84"/>
                    <a:pt x="130" y="86"/>
                    <a:pt x="134" y="86"/>
                  </a:cubicBezTo>
                  <a:cubicBezTo>
                    <a:pt x="134" y="85"/>
                    <a:pt x="137" y="85"/>
                    <a:pt x="138" y="83"/>
                  </a:cubicBezTo>
                  <a:cubicBezTo>
                    <a:pt x="137" y="82"/>
                    <a:pt x="135" y="81"/>
                    <a:pt x="133" y="82"/>
                  </a:cubicBezTo>
                  <a:cubicBezTo>
                    <a:pt x="133" y="84"/>
                    <a:pt x="131" y="84"/>
                    <a:pt x="129" y="84"/>
                  </a:cubicBezTo>
                  <a:cubicBezTo>
                    <a:pt x="128" y="83"/>
                    <a:pt x="131" y="82"/>
                    <a:pt x="128" y="82"/>
                  </a:cubicBezTo>
                  <a:cubicBezTo>
                    <a:pt x="128" y="82"/>
                    <a:pt x="127" y="82"/>
                    <a:pt x="127" y="83"/>
                  </a:cubicBezTo>
                  <a:close/>
                  <a:moveTo>
                    <a:pt x="457" y="85"/>
                  </a:moveTo>
                  <a:cubicBezTo>
                    <a:pt x="454" y="86"/>
                    <a:pt x="453" y="81"/>
                    <a:pt x="451" y="83"/>
                  </a:cubicBezTo>
                  <a:cubicBezTo>
                    <a:pt x="453" y="83"/>
                    <a:pt x="456" y="88"/>
                    <a:pt x="457" y="85"/>
                  </a:cubicBezTo>
                  <a:close/>
                  <a:moveTo>
                    <a:pt x="591" y="130"/>
                  </a:moveTo>
                  <a:cubicBezTo>
                    <a:pt x="592" y="131"/>
                    <a:pt x="594" y="131"/>
                    <a:pt x="595" y="133"/>
                  </a:cubicBezTo>
                  <a:cubicBezTo>
                    <a:pt x="595" y="134"/>
                    <a:pt x="595" y="135"/>
                    <a:pt x="595" y="136"/>
                  </a:cubicBezTo>
                  <a:cubicBezTo>
                    <a:pt x="600" y="141"/>
                    <a:pt x="603" y="148"/>
                    <a:pt x="609" y="150"/>
                  </a:cubicBezTo>
                  <a:cubicBezTo>
                    <a:pt x="599" y="121"/>
                    <a:pt x="572" y="102"/>
                    <a:pt x="548" y="85"/>
                  </a:cubicBezTo>
                  <a:cubicBezTo>
                    <a:pt x="544" y="85"/>
                    <a:pt x="541" y="82"/>
                    <a:pt x="539" y="83"/>
                  </a:cubicBezTo>
                  <a:cubicBezTo>
                    <a:pt x="558" y="96"/>
                    <a:pt x="578" y="110"/>
                    <a:pt x="591" y="130"/>
                  </a:cubicBezTo>
                  <a:close/>
                  <a:moveTo>
                    <a:pt x="423" y="83"/>
                  </a:moveTo>
                  <a:cubicBezTo>
                    <a:pt x="423" y="85"/>
                    <a:pt x="425" y="85"/>
                    <a:pt x="424" y="86"/>
                  </a:cubicBezTo>
                  <a:cubicBezTo>
                    <a:pt x="427" y="85"/>
                    <a:pt x="430" y="92"/>
                    <a:pt x="433" y="88"/>
                  </a:cubicBezTo>
                  <a:cubicBezTo>
                    <a:pt x="431" y="87"/>
                    <a:pt x="427" y="86"/>
                    <a:pt x="425" y="83"/>
                  </a:cubicBezTo>
                  <a:cubicBezTo>
                    <a:pt x="425" y="83"/>
                    <a:pt x="424" y="84"/>
                    <a:pt x="423" y="83"/>
                  </a:cubicBezTo>
                  <a:close/>
                  <a:moveTo>
                    <a:pt x="185" y="95"/>
                  </a:moveTo>
                  <a:cubicBezTo>
                    <a:pt x="187" y="93"/>
                    <a:pt x="188" y="87"/>
                    <a:pt x="191" y="87"/>
                  </a:cubicBezTo>
                  <a:cubicBezTo>
                    <a:pt x="191" y="85"/>
                    <a:pt x="189" y="84"/>
                    <a:pt x="186" y="83"/>
                  </a:cubicBezTo>
                  <a:cubicBezTo>
                    <a:pt x="187" y="88"/>
                    <a:pt x="183" y="92"/>
                    <a:pt x="185" y="95"/>
                  </a:cubicBezTo>
                  <a:close/>
                  <a:moveTo>
                    <a:pt x="156" y="87"/>
                  </a:moveTo>
                  <a:cubicBezTo>
                    <a:pt x="154" y="86"/>
                    <a:pt x="153" y="83"/>
                    <a:pt x="151" y="85"/>
                  </a:cubicBezTo>
                  <a:cubicBezTo>
                    <a:pt x="152" y="86"/>
                    <a:pt x="155" y="88"/>
                    <a:pt x="156" y="87"/>
                  </a:cubicBezTo>
                  <a:close/>
                  <a:moveTo>
                    <a:pt x="115" y="91"/>
                  </a:moveTo>
                  <a:cubicBezTo>
                    <a:pt x="118" y="91"/>
                    <a:pt x="119" y="93"/>
                    <a:pt x="123" y="93"/>
                  </a:cubicBezTo>
                  <a:cubicBezTo>
                    <a:pt x="125" y="91"/>
                    <a:pt x="128" y="90"/>
                    <a:pt x="130" y="88"/>
                  </a:cubicBezTo>
                  <a:cubicBezTo>
                    <a:pt x="125" y="87"/>
                    <a:pt x="118" y="84"/>
                    <a:pt x="115" y="91"/>
                  </a:cubicBezTo>
                  <a:close/>
                  <a:moveTo>
                    <a:pt x="334" y="86"/>
                  </a:moveTo>
                  <a:cubicBezTo>
                    <a:pt x="337" y="90"/>
                    <a:pt x="343" y="87"/>
                    <a:pt x="347" y="88"/>
                  </a:cubicBezTo>
                  <a:cubicBezTo>
                    <a:pt x="346" y="84"/>
                    <a:pt x="339" y="88"/>
                    <a:pt x="334" y="86"/>
                  </a:cubicBezTo>
                  <a:close/>
                  <a:moveTo>
                    <a:pt x="79" y="94"/>
                  </a:moveTo>
                  <a:cubicBezTo>
                    <a:pt x="82" y="92"/>
                    <a:pt x="86" y="90"/>
                    <a:pt x="88" y="86"/>
                  </a:cubicBezTo>
                  <a:cubicBezTo>
                    <a:pt x="84" y="87"/>
                    <a:pt x="77" y="91"/>
                    <a:pt x="79" y="94"/>
                  </a:cubicBezTo>
                  <a:close/>
                  <a:moveTo>
                    <a:pt x="147" y="87"/>
                  </a:moveTo>
                  <a:cubicBezTo>
                    <a:pt x="144" y="88"/>
                    <a:pt x="142" y="90"/>
                    <a:pt x="140" y="92"/>
                  </a:cubicBezTo>
                  <a:cubicBezTo>
                    <a:pt x="150" y="97"/>
                    <a:pt x="159" y="103"/>
                    <a:pt x="168" y="108"/>
                  </a:cubicBezTo>
                  <a:cubicBezTo>
                    <a:pt x="169" y="105"/>
                    <a:pt x="172" y="103"/>
                    <a:pt x="173" y="99"/>
                  </a:cubicBezTo>
                  <a:cubicBezTo>
                    <a:pt x="164" y="95"/>
                    <a:pt x="156" y="91"/>
                    <a:pt x="147" y="87"/>
                  </a:cubicBezTo>
                  <a:close/>
                  <a:moveTo>
                    <a:pt x="313" y="88"/>
                  </a:moveTo>
                  <a:cubicBezTo>
                    <a:pt x="310" y="89"/>
                    <a:pt x="304" y="88"/>
                    <a:pt x="302" y="90"/>
                  </a:cubicBezTo>
                  <a:cubicBezTo>
                    <a:pt x="308" y="92"/>
                    <a:pt x="315" y="90"/>
                    <a:pt x="323" y="90"/>
                  </a:cubicBezTo>
                  <a:cubicBezTo>
                    <a:pt x="322" y="86"/>
                    <a:pt x="316" y="88"/>
                    <a:pt x="313" y="88"/>
                  </a:cubicBezTo>
                  <a:close/>
                  <a:moveTo>
                    <a:pt x="191" y="104"/>
                  </a:moveTo>
                  <a:cubicBezTo>
                    <a:pt x="198" y="102"/>
                    <a:pt x="205" y="99"/>
                    <a:pt x="214" y="99"/>
                  </a:cubicBezTo>
                  <a:cubicBezTo>
                    <a:pt x="209" y="94"/>
                    <a:pt x="204" y="90"/>
                    <a:pt x="197" y="88"/>
                  </a:cubicBezTo>
                  <a:cubicBezTo>
                    <a:pt x="195" y="94"/>
                    <a:pt x="194" y="99"/>
                    <a:pt x="191" y="104"/>
                  </a:cubicBezTo>
                  <a:close/>
                  <a:moveTo>
                    <a:pt x="504" y="102"/>
                  </a:moveTo>
                  <a:cubicBezTo>
                    <a:pt x="514" y="107"/>
                    <a:pt x="521" y="114"/>
                    <a:pt x="530" y="119"/>
                  </a:cubicBezTo>
                  <a:cubicBezTo>
                    <a:pt x="523" y="102"/>
                    <a:pt x="505" y="94"/>
                    <a:pt x="485" y="89"/>
                  </a:cubicBezTo>
                  <a:cubicBezTo>
                    <a:pt x="490" y="95"/>
                    <a:pt x="499" y="97"/>
                    <a:pt x="504" y="102"/>
                  </a:cubicBezTo>
                  <a:close/>
                  <a:moveTo>
                    <a:pt x="378" y="91"/>
                  </a:moveTo>
                  <a:cubicBezTo>
                    <a:pt x="387" y="94"/>
                    <a:pt x="395" y="98"/>
                    <a:pt x="403" y="102"/>
                  </a:cubicBezTo>
                  <a:cubicBezTo>
                    <a:pt x="397" y="96"/>
                    <a:pt x="391" y="87"/>
                    <a:pt x="378" y="91"/>
                  </a:cubicBezTo>
                  <a:close/>
                  <a:moveTo>
                    <a:pt x="516" y="96"/>
                  </a:moveTo>
                  <a:cubicBezTo>
                    <a:pt x="518" y="96"/>
                    <a:pt x="519" y="97"/>
                    <a:pt x="520" y="96"/>
                  </a:cubicBezTo>
                  <a:cubicBezTo>
                    <a:pt x="517" y="94"/>
                    <a:pt x="513" y="92"/>
                    <a:pt x="509" y="90"/>
                  </a:cubicBezTo>
                  <a:cubicBezTo>
                    <a:pt x="510" y="93"/>
                    <a:pt x="516" y="92"/>
                    <a:pt x="516" y="96"/>
                  </a:cubicBezTo>
                  <a:close/>
                  <a:moveTo>
                    <a:pt x="342" y="92"/>
                  </a:moveTo>
                  <a:cubicBezTo>
                    <a:pt x="344" y="93"/>
                    <a:pt x="346" y="94"/>
                    <a:pt x="349" y="94"/>
                  </a:cubicBezTo>
                  <a:cubicBezTo>
                    <a:pt x="349" y="92"/>
                    <a:pt x="351" y="92"/>
                    <a:pt x="351" y="91"/>
                  </a:cubicBezTo>
                  <a:cubicBezTo>
                    <a:pt x="347" y="91"/>
                    <a:pt x="344" y="91"/>
                    <a:pt x="342" y="92"/>
                  </a:cubicBezTo>
                  <a:close/>
                  <a:moveTo>
                    <a:pt x="379" y="94"/>
                  </a:moveTo>
                  <a:cubicBezTo>
                    <a:pt x="379" y="92"/>
                    <a:pt x="376" y="93"/>
                    <a:pt x="375" y="91"/>
                  </a:cubicBezTo>
                  <a:cubicBezTo>
                    <a:pt x="375" y="94"/>
                    <a:pt x="377" y="94"/>
                    <a:pt x="379" y="94"/>
                  </a:cubicBezTo>
                  <a:close/>
                  <a:moveTo>
                    <a:pt x="436" y="110"/>
                  </a:moveTo>
                  <a:cubicBezTo>
                    <a:pt x="437" y="109"/>
                    <a:pt x="438" y="108"/>
                    <a:pt x="440" y="108"/>
                  </a:cubicBezTo>
                  <a:cubicBezTo>
                    <a:pt x="440" y="111"/>
                    <a:pt x="442" y="112"/>
                    <a:pt x="444" y="113"/>
                  </a:cubicBezTo>
                  <a:cubicBezTo>
                    <a:pt x="450" y="113"/>
                    <a:pt x="457" y="118"/>
                    <a:pt x="464" y="120"/>
                  </a:cubicBezTo>
                  <a:cubicBezTo>
                    <a:pt x="458" y="111"/>
                    <a:pt x="450" y="108"/>
                    <a:pt x="442" y="102"/>
                  </a:cubicBezTo>
                  <a:cubicBezTo>
                    <a:pt x="439" y="100"/>
                    <a:pt x="437" y="97"/>
                    <a:pt x="434" y="96"/>
                  </a:cubicBezTo>
                  <a:cubicBezTo>
                    <a:pt x="425" y="91"/>
                    <a:pt x="413" y="93"/>
                    <a:pt x="403" y="91"/>
                  </a:cubicBezTo>
                  <a:cubicBezTo>
                    <a:pt x="413" y="99"/>
                    <a:pt x="422" y="107"/>
                    <a:pt x="436" y="110"/>
                  </a:cubicBezTo>
                  <a:close/>
                  <a:moveTo>
                    <a:pt x="233" y="94"/>
                  </a:moveTo>
                  <a:cubicBezTo>
                    <a:pt x="234" y="95"/>
                    <a:pt x="235" y="94"/>
                    <a:pt x="235" y="93"/>
                  </a:cubicBezTo>
                  <a:cubicBezTo>
                    <a:pt x="234" y="93"/>
                    <a:pt x="234" y="92"/>
                    <a:pt x="233" y="92"/>
                  </a:cubicBezTo>
                  <a:cubicBezTo>
                    <a:pt x="233" y="93"/>
                    <a:pt x="232" y="93"/>
                    <a:pt x="233" y="94"/>
                  </a:cubicBezTo>
                  <a:close/>
                  <a:moveTo>
                    <a:pt x="105" y="96"/>
                  </a:moveTo>
                  <a:cubicBezTo>
                    <a:pt x="109" y="102"/>
                    <a:pt x="117" y="102"/>
                    <a:pt x="120" y="96"/>
                  </a:cubicBezTo>
                  <a:cubicBezTo>
                    <a:pt x="115" y="94"/>
                    <a:pt x="107" y="90"/>
                    <a:pt x="105" y="96"/>
                  </a:cubicBezTo>
                  <a:close/>
                  <a:moveTo>
                    <a:pt x="133" y="98"/>
                  </a:moveTo>
                  <a:cubicBezTo>
                    <a:pt x="144" y="103"/>
                    <a:pt x="154" y="108"/>
                    <a:pt x="165" y="113"/>
                  </a:cubicBezTo>
                  <a:cubicBezTo>
                    <a:pt x="165" y="110"/>
                    <a:pt x="161" y="111"/>
                    <a:pt x="162" y="108"/>
                  </a:cubicBezTo>
                  <a:cubicBezTo>
                    <a:pt x="151" y="105"/>
                    <a:pt x="149" y="98"/>
                    <a:pt x="140" y="97"/>
                  </a:cubicBezTo>
                  <a:cubicBezTo>
                    <a:pt x="140" y="96"/>
                    <a:pt x="139" y="95"/>
                    <a:pt x="139" y="94"/>
                  </a:cubicBezTo>
                  <a:cubicBezTo>
                    <a:pt x="138" y="94"/>
                    <a:pt x="137" y="94"/>
                    <a:pt x="137" y="93"/>
                  </a:cubicBezTo>
                  <a:cubicBezTo>
                    <a:pt x="136" y="96"/>
                    <a:pt x="134" y="96"/>
                    <a:pt x="133" y="98"/>
                  </a:cubicBezTo>
                  <a:close/>
                  <a:moveTo>
                    <a:pt x="278" y="94"/>
                  </a:moveTo>
                  <a:cubicBezTo>
                    <a:pt x="278" y="95"/>
                    <a:pt x="277" y="96"/>
                    <a:pt x="278" y="96"/>
                  </a:cubicBezTo>
                  <a:cubicBezTo>
                    <a:pt x="279" y="95"/>
                    <a:pt x="280" y="95"/>
                    <a:pt x="282" y="95"/>
                  </a:cubicBezTo>
                  <a:cubicBezTo>
                    <a:pt x="281" y="92"/>
                    <a:pt x="280" y="94"/>
                    <a:pt x="278" y="94"/>
                  </a:cubicBezTo>
                  <a:close/>
                  <a:moveTo>
                    <a:pt x="253" y="99"/>
                  </a:moveTo>
                  <a:cubicBezTo>
                    <a:pt x="258" y="101"/>
                    <a:pt x="270" y="98"/>
                    <a:pt x="273" y="96"/>
                  </a:cubicBezTo>
                  <a:cubicBezTo>
                    <a:pt x="267" y="94"/>
                    <a:pt x="256" y="94"/>
                    <a:pt x="253" y="99"/>
                  </a:cubicBezTo>
                  <a:close/>
                  <a:moveTo>
                    <a:pt x="310" y="96"/>
                  </a:moveTo>
                  <a:cubicBezTo>
                    <a:pt x="316" y="99"/>
                    <a:pt x="319" y="105"/>
                    <a:pt x="329" y="104"/>
                  </a:cubicBezTo>
                  <a:cubicBezTo>
                    <a:pt x="329" y="100"/>
                    <a:pt x="333" y="100"/>
                    <a:pt x="334" y="96"/>
                  </a:cubicBezTo>
                  <a:cubicBezTo>
                    <a:pt x="327" y="96"/>
                    <a:pt x="317" y="94"/>
                    <a:pt x="310" y="96"/>
                  </a:cubicBezTo>
                  <a:close/>
                  <a:moveTo>
                    <a:pt x="311" y="104"/>
                  </a:moveTo>
                  <a:cubicBezTo>
                    <a:pt x="305" y="102"/>
                    <a:pt x="291" y="90"/>
                    <a:pt x="290" y="104"/>
                  </a:cubicBezTo>
                  <a:cubicBezTo>
                    <a:pt x="297" y="108"/>
                    <a:pt x="304" y="112"/>
                    <a:pt x="313" y="110"/>
                  </a:cubicBezTo>
                  <a:cubicBezTo>
                    <a:pt x="312" y="108"/>
                    <a:pt x="311" y="106"/>
                    <a:pt x="311" y="104"/>
                  </a:cubicBezTo>
                  <a:close/>
                  <a:moveTo>
                    <a:pt x="308" y="100"/>
                  </a:moveTo>
                  <a:cubicBezTo>
                    <a:pt x="308" y="97"/>
                    <a:pt x="306" y="97"/>
                    <a:pt x="304" y="97"/>
                  </a:cubicBezTo>
                  <a:cubicBezTo>
                    <a:pt x="304" y="99"/>
                    <a:pt x="307" y="99"/>
                    <a:pt x="308" y="100"/>
                  </a:cubicBezTo>
                  <a:close/>
                  <a:moveTo>
                    <a:pt x="388" y="99"/>
                  </a:moveTo>
                  <a:cubicBezTo>
                    <a:pt x="389" y="99"/>
                    <a:pt x="389" y="99"/>
                    <a:pt x="390" y="100"/>
                  </a:cubicBezTo>
                  <a:cubicBezTo>
                    <a:pt x="391" y="98"/>
                    <a:pt x="385" y="97"/>
                    <a:pt x="387" y="98"/>
                  </a:cubicBezTo>
                  <a:cubicBezTo>
                    <a:pt x="387" y="98"/>
                    <a:pt x="388" y="99"/>
                    <a:pt x="388" y="99"/>
                  </a:cubicBezTo>
                  <a:close/>
                  <a:moveTo>
                    <a:pt x="186" y="102"/>
                  </a:moveTo>
                  <a:cubicBezTo>
                    <a:pt x="188" y="103"/>
                    <a:pt x="189" y="98"/>
                    <a:pt x="187" y="98"/>
                  </a:cubicBezTo>
                  <a:cubicBezTo>
                    <a:pt x="188" y="100"/>
                    <a:pt x="186" y="100"/>
                    <a:pt x="186" y="102"/>
                  </a:cubicBezTo>
                  <a:close/>
                  <a:moveTo>
                    <a:pt x="356" y="99"/>
                  </a:moveTo>
                  <a:cubicBezTo>
                    <a:pt x="366" y="105"/>
                    <a:pt x="375" y="111"/>
                    <a:pt x="385" y="116"/>
                  </a:cubicBezTo>
                  <a:cubicBezTo>
                    <a:pt x="385" y="114"/>
                    <a:pt x="387" y="115"/>
                    <a:pt x="386" y="113"/>
                  </a:cubicBezTo>
                  <a:cubicBezTo>
                    <a:pt x="375" y="107"/>
                    <a:pt x="369" y="97"/>
                    <a:pt x="356" y="99"/>
                  </a:cubicBezTo>
                  <a:close/>
                  <a:moveTo>
                    <a:pt x="448" y="100"/>
                  </a:moveTo>
                  <a:cubicBezTo>
                    <a:pt x="447" y="100"/>
                    <a:pt x="444" y="98"/>
                    <a:pt x="443" y="99"/>
                  </a:cubicBezTo>
                  <a:cubicBezTo>
                    <a:pt x="444" y="99"/>
                    <a:pt x="447" y="101"/>
                    <a:pt x="448" y="100"/>
                  </a:cubicBezTo>
                  <a:close/>
                  <a:moveTo>
                    <a:pt x="98" y="102"/>
                  </a:moveTo>
                  <a:cubicBezTo>
                    <a:pt x="102" y="103"/>
                    <a:pt x="106" y="107"/>
                    <a:pt x="109" y="104"/>
                  </a:cubicBezTo>
                  <a:cubicBezTo>
                    <a:pt x="106" y="102"/>
                    <a:pt x="104" y="99"/>
                    <a:pt x="101" y="99"/>
                  </a:cubicBezTo>
                  <a:cubicBezTo>
                    <a:pt x="100" y="100"/>
                    <a:pt x="98" y="100"/>
                    <a:pt x="98" y="102"/>
                  </a:cubicBezTo>
                  <a:close/>
                  <a:moveTo>
                    <a:pt x="283" y="102"/>
                  </a:moveTo>
                  <a:cubicBezTo>
                    <a:pt x="283" y="101"/>
                    <a:pt x="285" y="102"/>
                    <a:pt x="286" y="102"/>
                  </a:cubicBezTo>
                  <a:cubicBezTo>
                    <a:pt x="286" y="101"/>
                    <a:pt x="286" y="100"/>
                    <a:pt x="286" y="99"/>
                  </a:cubicBezTo>
                  <a:cubicBezTo>
                    <a:pt x="283" y="98"/>
                    <a:pt x="282" y="101"/>
                    <a:pt x="283" y="102"/>
                  </a:cubicBezTo>
                  <a:close/>
                  <a:moveTo>
                    <a:pt x="332" y="104"/>
                  </a:moveTo>
                  <a:cubicBezTo>
                    <a:pt x="335" y="105"/>
                    <a:pt x="336" y="107"/>
                    <a:pt x="339" y="108"/>
                  </a:cubicBezTo>
                  <a:cubicBezTo>
                    <a:pt x="341" y="107"/>
                    <a:pt x="343" y="104"/>
                    <a:pt x="344" y="101"/>
                  </a:cubicBezTo>
                  <a:cubicBezTo>
                    <a:pt x="341" y="95"/>
                    <a:pt x="335" y="101"/>
                    <a:pt x="332" y="104"/>
                  </a:cubicBezTo>
                  <a:close/>
                  <a:moveTo>
                    <a:pt x="117" y="104"/>
                  </a:moveTo>
                  <a:cubicBezTo>
                    <a:pt x="118" y="105"/>
                    <a:pt x="119" y="106"/>
                    <a:pt x="121" y="105"/>
                  </a:cubicBezTo>
                  <a:cubicBezTo>
                    <a:pt x="120" y="101"/>
                    <a:pt x="124" y="102"/>
                    <a:pt x="125" y="99"/>
                  </a:cubicBezTo>
                  <a:cubicBezTo>
                    <a:pt x="122" y="101"/>
                    <a:pt x="118" y="101"/>
                    <a:pt x="117" y="104"/>
                  </a:cubicBezTo>
                  <a:close/>
                  <a:moveTo>
                    <a:pt x="484" y="105"/>
                  </a:moveTo>
                  <a:cubicBezTo>
                    <a:pt x="481" y="103"/>
                    <a:pt x="477" y="99"/>
                    <a:pt x="475" y="100"/>
                  </a:cubicBezTo>
                  <a:cubicBezTo>
                    <a:pt x="477" y="102"/>
                    <a:pt x="480" y="103"/>
                    <a:pt x="484" y="105"/>
                  </a:cubicBezTo>
                  <a:close/>
                  <a:moveTo>
                    <a:pt x="546" y="109"/>
                  </a:moveTo>
                  <a:cubicBezTo>
                    <a:pt x="540" y="106"/>
                    <a:pt x="539" y="100"/>
                    <a:pt x="532" y="99"/>
                  </a:cubicBezTo>
                  <a:cubicBezTo>
                    <a:pt x="532" y="101"/>
                    <a:pt x="532" y="102"/>
                    <a:pt x="531" y="102"/>
                  </a:cubicBezTo>
                  <a:cubicBezTo>
                    <a:pt x="536" y="104"/>
                    <a:pt x="541" y="108"/>
                    <a:pt x="546" y="109"/>
                  </a:cubicBezTo>
                  <a:close/>
                  <a:moveTo>
                    <a:pt x="586" y="111"/>
                  </a:moveTo>
                  <a:cubicBezTo>
                    <a:pt x="583" y="106"/>
                    <a:pt x="579" y="102"/>
                    <a:pt x="574" y="99"/>
                  </a:cubicBezTo>
                  <a:cubicBezTo>
                    <a:pt x="577" y="103"/>
                    <a:pt x="581" y="107"/>
                    <a:pt x="586" y="111"/>
                  </a:cubicBezTo>
                  <a:close/>
                  <a:moveTo>
                    <a:pt x="56" y="113"/>
                  </a:moveTo>
                  <a:cubicBezTo>
                    <a:pt x="63" y="114"/>
                    <a:pt x="66" y="106"/>
                    <a:pt x="70" y="102"/>
                  </a:cubicBezTo>
                  <a:cubicBezTo>
                    <a:pt x="64" y="100"/>
                    <a:pt x="58" y="107"/>
                    <a:pt x="56" y="113"/>
                  </a:cubicBezTo>
                  <a:close/>
                  <a:moveTo>
                    <a:pt x="123" y="108"/>
                  </a:moveTo>
                  <a:cubicBezTo>
                    <a:pt x="126" y="110"/>
                    <a:pt x="128" y="112"/>
                    <a:pt x="131" y="113"/>
                  </a:cubicBezTo>
                  <a:cubicBezTo>
                    <a:pt x="133" y="109"/>
                    <a:pt x="136" y="107"/>
                    <a:pt x="138" y="104"/>
                  </a:cubicBezTo>
                  <a:cubicBezTo>
                    <a:pt x="132" y="99"/>
                    <a:pt x="125" y="101"/>
                    <a:pt x="123" y="108"/>
                  </a:cubicBezTo>
                  <a:close/>
                  <a:moveTo>
                    <a:pt x="272" y="109"/>
                  </a:moveTo>
                  <a:cubicBezTo>
                    <a:pt x="273" y="108"/>
                    <a:pt x="274" y="107"/>
                    <a:pt x="274" y="104"/>
                  </a:cubicBezTo>
                  <a:cubicBezTo>
                    <a:pt x="271" y="104"/>
                    <a:pt x="267" y="102"/>
                    <a:pt x="262" y="104"/>
                  </a:cubicBezTo>
                  <a:cubicBezTo>
                    <a:pt x="266" y="105"/>
                    <a:pt x="268" y="108"/>
                    <a:pt x="272" y="109"/>
                  </a:cubicBezTo>
                  <a:close/>
                  <a:moveTo>
                    <a:pt x="89" y="110"/>
                  </a:moveTo>
                  <a:cubicBezTo>
                    <a:pt x="92" y="111"/>
                    <a:pt x="95" y="113"/>
                    <a:pt x="97" y="115"/>
                  </a:cubicBezTo>
                  <a:cubicBezTo>
                    <a:pt x="98" y="111"/>
                    <a:pt x="103" y="111"/>
                    <a:pt x="103" y="107"/>
                  </a:cubicBezTo>
                  <a:cubicBezTo>
                    <a:pt x="97" y="104"/>
                    <a:pt x="92" y="103"/>
                    <a:pt x="89" y="110"/>
                  </a:cubicBezTo>
                  <a:close/>
                  <a:moveTo>
                    <a:pt x="242" y="106"/>
                  </a:moveTo>
                  <a:cubicBezTo>
                    <a:pt x="243" y="108"/>
                    <a:pt x="247" y="109"/>
                    <a:pt x="250" y="111"/>
                  </a:cubicBezTo>
                  <a:cubicBezTo>
                    <a:pt x="250" y="108"/>
                    <a:pt x="251" y="107"/>
                    <a:pt x="251" y="104"/>
                  </a:cubicBezTo>
                  <a:cubicBezTo>
                    <a:pt x="247" y="104"/>
                    <a:pt x="246" y="106"/>
                    <a:pt x="242" y="106"/>
                  </a:cubicBezTo>
                  <a:close/>
                  <a:moveTo>
                    <a:pt x="70" y="112"/>
                  </a:moveTo>
                  <a:cubicBezTo>
                    <a:pt x="73" y="111"/>
                    <a:pt x="75" y="109"/>
                    <a:pt x="76" y="106"/>
                  </a:cubicBezTo>
                  <a:cubicBezTo>
                    <a:pt x="76" y="106"/>
                    <a:pt x="75" y="105"/>
                    <a:pt x="75" y="105"/>
                  </a:cubicBezTo>
                  <a:cubicBezTo>
                    <a:pt x="74" y="107"/>
                    <a:pt x="69" y="109"/>
                    <a:pt x="70" y="112"/>
                  </a:cubicBezTo>
                  <a:close/>
                  <a:moveTo>
                    <a:pt x="180" y="108"/>
                  </a:moveTo>
                  <a:cubicBezTo>
                    <a:pt x="182" y="108"/>
                    <a:pt x="184" y="107"/>
                    <a:pt x="185" y="106"/>
                  </a:cubicBezTo>
                  <a:cubicBezTo>
                    <a:pt x="184" y="106"/>
                    <a:pt x="184" y="105"/>
                    <a:pt x="183" y="105"/>
                  </a:cubicBezTo>
                  <a:cubicBezTo>
                    <a:pt x="182" y="106"/>
                    <a:pt x="180" y="107"/>
                    <a:pt x="180" y="108"/>
                  </a:cubicBezTo>
                  <a:close/>
                  <a:moveTo>
                    <a:pt x="479" y="111"/>
                  </a:moveTo>
                  <a:cubicBezTo>
                    <a:pt x="477" y="108"/>
                    <a:pt x="471" y="105"/>
                    <a:pt x="468" y="105"/>
                  </a:cubicBezTo>
                  <a:cubicBezTo>
                    <a:pt x="471" y="108"/>
                    <a:pt x="475" y="110"/>
                    <a:pt x="479" y="111"/>
                  </a:cubicBezTo>
                  <a:close/>
                  <a:moveTo>
                    <a:pt x="255" y="113"/>
                  </a:moveTo>
                  <a:cubicBezTo>
                    <a:pt x="258" y="114"/>
                    <a:pt x="261" y="116"/>
                    <a:pt x="265" y="118"/>
                  </a:cubicBezTo>
                  <a:cubicBezTo>
                    <a:pt x="267" y="117"/>
                    <a:pt x="269" y="115"/>
                    <a:pt x="269" y="113"/>
                  </a:cubicBezTo>
                  <a:cubicBezTo>
                    <a:pt x="266" y="109"/>
                    <a:pt x="260" y="108"/>
                    <a:pt x="256" y="105"/>
                  </a:cubicBezTo>
                  <a:cubicBezTo>
                    <a:pt x="254" y="107"/>
                    <a:pt x="254" y="110"/>
                    <a:pt x="255" y="113"/>
                  </a:cubicBezTo>
                  <a:close/>
                  <a:moveTo>
                    <a:pt x="414" y="114"/>
                  </a:moveTo>
                  <a:cubicBezTo>
                    <a:pt x="415" y="116"/>
                    <a:pt x="412" y="115"/>
                    <a:pt x="413" y="117"/>
                  </a:cubicBezTo>
                  <a:cubicBezTo>
                    <a:pt x="417" y="120"/>
                    <a:pt x="421" y="123"/>
                    <a:pt x="425" y="125"/>
                  </a:cubicBezTo>
                  <a:cubicBezTo>
                    <a:pt x="426" y="123"/>
                    <a:pt x="428" y="123"/>
                    <a:pt x="428" y="120"/>
                  </a:cubicBezTo>
                  <a:cubicBezTo>
                    <a:pt x="419" y="116"/>
                    <a:pt x="414" y="108"/>
                    <a:pt x="403" y="105"/>
                  </a:cubicBezTo>
                  <a:cubicBezTo>
                    <a:pt x="406" y="109"/>
                    <a:pt x="412" y="110"/>
                    <a:pt x="414" y="114"/>
                  </a:cubicBezTo>
                  <a:close/>
                  <a:moveTo>
                    <a:pt x="116" y="109"/>
                  </a:moveTo>
                  <a:cubicBezTo>
                    <a:pt x="116" y="107"/>
                    <a:pt x="114" y="107"/>
                    <a:pt x="113" y="107"/>
                  </a:cubicBezTo>
                  <a:cubicBezTo>
                    <a:pt x="113" y="109"/>
                    <a:pt x="114" y="109"/>
                    <a:pt x="116" y="109"/>
                  </a:cubicBezTo>
                  <a:close/>
                  <a:moveTo>
                    <a:pt x="140" y="119"/>
                  </a:moveTo>
                  <a:cubicBezTo>
                    <a:pt x="144" y="121"/>
                    <a:pt x="146" y="123"/>
                    <a:pt x="149" y="125"/>
                  </a:cubicBezTo>
                  <a:cubicBezTo>
                    <a:pt x="154" y="122"/>
                    <a:pt x="159" y="119"/>
                    <a:pt x="163" y="116"/>
                  </a:cubicBezTo>
                  <a:cubicBezTo>
                    <a:pt x="158" y="111"/>
                    <a:pt x="151" y="109"/>
                    <a:pt x="144" y="107"/>
                  </a:cubicBezTo>
                  <a:cubicBezTo>
                    <a:pt x="143" y="111"/>
                    <a:pt x="141" y="116"/>
                    <a:pt x="140" y="119"/>
                  </a:cubicBezTo>
                  <a:close/>
                  <a:moveTo>
                    <a:pt x="552" y="110"/>
                  </a:moveTo>
                  <a:cubicBezTo>
                    <a:pt x="552" y="108"/>
                    <a:pt x="550" y="108"/>
                    <a:pt x="548" y="107"/>
                  </a:cubicBezTo>
                  <a:cubicBezTo>
                    <a:pt x="548" y="109"/>
                    <a:pt x="549" y="110"/>
                    <a:pt x="552" y="110"/>
                  </a:cubicBezTo>
                  <a:close/>
                  <a:moveTo>
                    <a:pt x="244" y="112"/>
                  </a:moveTo>
                  <a:cubicBezTo>
                    <a:pt x="243" y="109"/>
                    <a:pt x="241" y="109"/>
                    <a:pt x="238" y="108"/>
                  </a:cubicBezTo>
                  <a:cubicBezTo>
                    <a:pt x="239" y="110"/>
                    <a:pt x="243" y="110"/>
                    <a:pt x="244" y="112"/>
                  </a:cubicBezTo>
                  <a:close/>
                  <a:moveTo>
                    <a:pt x="457" y="108"/>
                  </a:moveTo>
                  <a:cubicBezTo>
                    <a:pt x="461" y="113"/>
                    <a:pt x="465" y="118"/>
                    <a:pt x="472" y="121"/>
                  </a:cubicBezTo>
                  <a:cubicBezTo>
                    <a:pt x="473" y="114"/>
                    <a:pt x="462" y="110"/>
                    <a:pt x="457" y="108"/>
                  </a:cubicBezTo>
                  <a:close/>
                  <a:moveTo>
                    <a:pt x="614" y="144"/>
                  </a:moveTo>
                  <a:cubicBezTo>
                    <a:pt x="611" y="127"/>
                    <a:pt x="602" y="113"/>
                    <a:pt x="588" y="109"/>
                  </a:cubicBezTo>
                  <a:cubicBezTo>
                    <a:pt x="597" y="120"/>
                    <a:pt x="604" y="133"/>
                    <a:pt x="614" y="144"/>
                  </a:cubicBezTo>
                  <a:close/>
                  <a:moveTo>
                    <a:pt x="423" y="110"/>
                  </a:moveTo>
                  <a:cubicBezTo>
                    <a:pt x="422" y="110"/>
                    <a:pt x="422" y="109"/>
                    <a:pt x="420" y="109"/>
                  </a:cubicBezTo>
                  <a:cubicBezTo>
                    <a:pt x="419" y="111"/>
                    <a:pt x="423" y="111"/>
                    <a:pt x="423" y="110"/>
                  </a:cubicBezTo>
                  <a:close/>
                  <a:moveTo>
                    <a:pt x="358" y="111"/>
                  </a:moveTo>
                  <a:cubicBezTo>
                    <a:pt x="358" y="110"/>
                    <a:pt x="354" y="109"/>
                    <a:pt x="354" y="110"/>
                  </a:cubicBezTo>
                  <a:cubicBezTo>
                    <a:pt x="355" y="110"/>
                    <a:pt x="357" y="112"/>
                    <a:pt x="358" y="111"/>
                  </a:cubicBezTo>
                  <a:close/>
                  <a:moveTo>
                    <a:pt x="103" y="119"/>
                  </a:moveTo>
                  <a:cubicBezTo>
                    <a:pt x="105" y="119"/>
                    <a:pt x="105" y="121"/>
                    <a:pt x="107" y="121"/>
                  </a:cubicBezTo>
                  <a:cubicBezTo>
                    <a:pt x="109" y="117"/>
                    <a:pt x="113" y="116"/>
                    <a:pt x="114" y="111"/>
                  </a:cubicBezTo>
                  <a:cubicBezTo>
                    <a:pt x="108" y="108"/>
                    <a:pt x="106" y="116"/>
                    <a:pt x="103" y="119"/>
                  </a:cubicBezTo>
                  <a:close/>
                  <a:moveTo>
                    <a:pt x="81" y="116"/>
                  </a:moveTo>
                  <a:cubicBezTo>
                    <a:pt x="84" y="114"/>
                    <a:pt x="89" y="114"/>
                    <a:pt x="89" y="118"/>
                  </a:cubicBezTo>
                  <a:cubicBezTo>
                    <a:pt x="88" y="121"/>
                    <a:pt x="85" y="123"/>
                    <a:pt x="86" y="125"/>
                  </a:cubicBezTo>
                  <a:cubicBezTo>
                    <a:pt x="91" y="124"/>
                    <a:pt x="93" y="121"/>
                    <a:pt x="93" y="116"/>
                  </a:cubicBezTo>
                  <a:cubicBezTo>
                    <a:pt x="92" y="115"/>
                    <a:pt x="87" y="113"/>
                    <a:pt x="85" y="111"/>
                  </a:cubicBezTo>
                  <a:cubicBezTo>
                    <a:pt x="84" y="113"/>
                    <a:pt x="82" y="114"/>
                    <a:pt x="81" y="116"/>
                  </a:cubicBezTo>
                  <a:close/>
                  <a:moveTo>
                    <a:pt x="178" y="114"/>
                  </a:moveTo>
                  <a:cubicBezTo>
                    <a:pt x="180" y="114"/>
                    <a:pt x="184" y="113"/>
                    <a:pt x="183" y="111"/>
                  </a:cubicBezTo>
                  <a:cubicBezTo>
                    <a:pt x="182" y="113"/>
                    <a:pt x="178" y="111"/>
                    <a:pt x="178" y="114"/>
                  </a:cubicBezTo>
                  <a:close/>
                  <a:moveTo>
                    <a:pt x="227" y="118"/>
                  </a:moveTo>
                  <a:cubicBezTo>
                    <a:pt x="235" y="120"/>
                    <a:pt x="241" y="126"/>
                    <a:pt x="250" y="122"/>
                  </a:cubicBezTo>
                  <a:cubicBezTo>
                    <a:pt x="247" y="117"/>
                    <a:pt x="240" y="116"/>
                    <a:pt x="237" y="111"/>
                  </a:cubicBezTo>
                  <a:cubicBezTo>
                    <a:pt x="235" y="111"/>
                    <a:pt x="234" y="111"/>
                    <a:pt x="233" y="111"/>
                  </a:cubicBezTo>
                  <a:cubicBezTo>
                    <a:pt x="232" y="115"/>
                    <a:pt x="229" y="115"/>
                    <a:pt x="227" y="118"/>
                  </a:cubicBezTo>
                  <a:close/>
                  <a:moveTo>
                    <a:pt x="544" y="131"/>
                  </a:moveTo>
                  <a:cubicBezTo>
                    <a:pt x="544" y="127"/>
                    <a:pt x="546" y="125"/>
                    <a:pt x="545" y="121"/>
                  </a:cubicBezTo>
                  <a:cubicBezTo>
                    <a:pt x="540" y="118"/>
                    <a:pt x="534" y="112"/>
                    <a:pt x="529" y="111"/>
                  </a:cubicBezTo>
                  <a:cubicBezTo>
                    <a:pt x="535" y="117"/>
                    <a:pt x="535" y="128"/>
                    <a:pt x="544" y="131"/>
                  </a:cubicBezTo>
                  <a:close/>
                  <a:moveTo>
                    <a:pt x="547" y="116"/>
                  </a:moveTo>
                  <a:cubicBezTo>
                    <a:pt x="545" y="113"/>
                    <a:pt x="541" y="113"/>
                    <a:pt x="538" y="111"/>
                  </a:cubicBezTo>
                  <a:cubicBezTo>
                    <a:pt x="540" y="113"/>
                    <a:pt x="544" y="117"/>
                    <a:pt x="547" y="116"/>
                  </a:cubicBezTo>
                  <a:close/>
                  <a:moveTo>
                    <a:pt x="307" y="113"/>
                  </a:moveTo>
                  <a:cubicBezTo>
                    <a:pt x="313" y="116"/>
                    <a:pt x="319" y="120"/>
                    <a:pt x="325" y="122"/>
                  </a:cubicBezTo>
                  <a:cubicBezTo>
                    <a:pt x="324" y="113"/>
                    <a:pt x="316" y="109"/>
                    <a:pt x="307" y="113"/>
                  </a:cubicBezTo>
                  <a:close/>
                  <a:moveTo>
                    <a:pt x="498" y="124"/>
                  </a:moveTo>
                  <a:cubicBezTo>
                    <a:pt x="499" y="122"/>
                    <a:pt x="492" y="119"/>
                    <a:pt x="490" y="116"/>
                  </a:cubicBezTo>
                  <a:cubicBezTo>
                    <a:pt x="491" y="116"/>
                    <a:pt x="491" y="116"/>
                    <a:pt x="490" y="115"/>
                  </a:cubicBezTo>
                  <a:cubicBezTo>
                    <a:pt x="488" y="116"/>
                    <a:pt x="488" y="113"/>
                    <a:pt x="486" y="113"/>
                  </a:cubicBezTo>
                  <a:cubicBezTo>
                    <a:pt x="487" y="114"/>
                    <a:pt x="485" y="114"/>
                    <a:pt x="484" y="114"/>
                  </a:cubicBezTo>
                  <a:cubicBezTo>
                    <a:pt x="483" y="118"/>
                    <a:pt x="490" y="117"/>
                    <a:pt x="490" y="120"/>
                  </a:cubicBezTo>
                  <a:cubicBezTo>
                    <a:pt x="490" y="120"/>
                    <a:pt x="496" y="121"/>
                    <a:pt x="498" y="124"/>
                  </a:cubicBezTo>
                  <a:close/>
                  <a:moveTo>
                    <a:pt x="134" y="115"/>
                  </a:moveTo>
                  <a:cubicBezTo>
                    <a:pt x="136" y="116"/>
                    <a:pt x="137" y="115"/>
                    <a:pt x="137" y="113"/>
                  </a:cubicBezTo>
                  <a:cubicBezTo>
                    <a:pt x="135" y="113"/>
                    <a:pt x="135" y="114"/>
                    <a:pt x="134" y="115"/>
                  </a:cubicBezTo>
                  <a:close/>
                  <a:moveTo>
                    <a:pt x="350" y="116"/>
                  </a:moveTo>
                  <a:cubicBezTo>
                    <a:pt x="359" y="121"/>
                    <a:pt x="366" y="128"/>
                    <a:pt x="375" y="133"/>
                  </a:cubicBezTo>
                  <a:cubicBezTo>
                    <a:pt x="368" y="125"/>
                    <a:pt x="359" y="120"/>
                    <a:pt x="351" y="113"/>
                  </a:cubicBezTo>
                  <a:cubicBezTo>
                    <a:pt x="351" y="114"/>
                    <a:pt x="350" y="115"/>
                    <a:pt x="350" y="116"/>
                  </a:cubicBezTo>
                  <a:close/>
                  <a:moveTo>
                    <a:pt x="111" y="124"/>
                  </a:moveTo>
                  <a:cubicBezTo>
                    <a:pt x="113" y="125"/>
                    <a:pt x="115" y="126"/>
                    <a:pt x="117" y="128"/>
                  </a:cubicBezTo>
                  <a:cubicBezTo>
                    <a:pt x="121" y="125"/>
                    <a:pt x="123" y="121"/>
                    <a:pt x="126" y="117"/>
                  </a:cubicBezTo>
                  <a:cubicBezTo>
                    <a:pt x="119" y="111"/>
                    <a:pt x="114" y="117"/>
                    <a:pt x="111" y="124"/>
                  </a:cubicBezTo>
                  <a:close/>
                  <a:moveTo>
                    <a:pt x="306" y="121"/>
                  </a:moveTo>
                  <a:cubicBezTo>
                    <a:pt x="306" y="120"/>
                    <a:pt x="306" y="120"/>
                    <a:pt x="307" y="120"/>
                  </a:cubicBezTo>
                  <a:cubicBezTo>
                    <a:pt x="307" y="117"/>
                    <a:pt x="304" y="118"/>
                    <a:pt x="304" y="116"/>
                  </a:cubicBezTo>
                  <a:cubicBezTo>
                    <a:pt x="303" y="116"/>
                    <a:pt x="301" y="116"/>
                    <a:pt x="301" y="114"/>
                  </a:cubicBezTo>
                  <a:cubicBezTo>
                    <a:pt x="299" y="114"/>
                    <a:pt x="298" y="114"/>
                    <a:pt x="296" y="114"/>
                  </a:cubicBezTo>
                  <a:cubicBezTo>
                    <a:pt x="298" y="117"/>
                    <a:pt x="302" y="119"/>
                    <a:pt x="306" y="121"/>
                  </a:cubicBezTo>
                  <a:close/>
                  <a:moveTo>
                    <a:pt x="364" y="114"/>
                  </a:moveTo>
                  <a:cubicBezTo>
                    <a:pt x="362" y="114"/>
                    <a:pt x="361" y="114"/>
                    <a:pt x="360" y="115"/>
                  </a:cubicBezTo>
                  <a:cubicBezTo>
                    <a:pt x="364" y="117"/>
                    <a:pt x="368" y="123"/>
                    <a:pt x="372" y="123"/>
                  </a:cubicBezTo>
                  <a:cubicBezTo>
                    <a:pt x="370" y="120"/>
                    <a:pt x="365" y="119"/>
                    <a:pt x="364" y="114"/>
                  </a:cubicBezTo>
                  <a:close/>
                  <a:moveTo>
                    <a:pt x="521" y="137"/>
                  </a:moveTo>
                  <a:cubicBezTo>
                    <a:pt x="513" y="129"/>
                    <a:pt x="506" y="118"/>
                    <a:pt x="493" y="114"/>
                  </a:cubicBezTo>
                  <a:cubicBezTo>
                    <a:pt x="502" y="122"/>
                    <a:pt x="511" y="131"/>
                    <a:pt x="521" y="137"/>
                  </a:cubicBezTo>
                  <a:close/>
                  <a:moveTo>
                    <a:pt x="273" y="115"/>
                  </a:moveTo>
                  <a:cubicBezTo>
                    <a:pt x="271" y="117"/>
                    <a:pt x="274" y="116"/>
                    <a:pt x="273" y="118"/>
                  </a:cubicBezTo>
                  <a:cubicBezTo>
                    <a:pt x="273" y="119"/>
                    <a:pt x="270" y="118"/>
                    <a:pt x="270" y="119"/>
                  </a:cubicBezTo>
                  <a:cubicBezTo>
                    <a:pt x="272" y="122"/>
                    <a:pt x="275" y="123"/>
                    <a:pt x="278" y="124"/>
                  </a:cubicBezTo>
                  <a:cubicBezTo>
                    <a:pt x="278" y="122"/>
                    <a:pt x="279" y="121"/>
                    <a:pt x="279" y="119"/>
                  </a:cubicBezTo>
                  <a:cubicBezTo>
                    <a:pt x="279" y="118"/>
                    <a:pt x="276" y="119"/>
                    <a:pt x="274" y="117"/>
                  </a:cubicBezTo>
                  <a:cubicBezTo>
                    <a:pt x="274" y="116"/>
                    <a:pt x="276" y="117"/>
                    <a:pt x="275" y="114"/>
                  </a:cubicBezTo>
                  <a:cubicBezTo>
                    <a:pt x="274" y="114"/>
                    <a:pt x="273" y="115"/>
                    <a:pt x="273" y="115"/>
                  </a:cubicBezTo>
                  <a:close/>
                  <a:moveTo>
                    <a:pt x="440" y="115"/>
                  </a:moveTo>
                  <a:cubicBezTo>
                    <a:pt x="444" y="121"/>
                    <a:pt x="455" y="128"/>
                    <a:pt x="464" y="131"/>
                  </a:cubicBezTo>
                  <a:cubicBezTo>
                    <a:pt x="465" y="130"/>
                    <a:pt x="468" y="128"/>
                    <a:pt x="468" y="125"/>
                  </a:cubicBezTo>
                  <a:cubicBezTo>
                    <a:pt x="458" y="122"/>
                    <a:pt x="450" y="116"/>
                    <a:pt x="440" y="115"/>
                  </a:cubicBezTo>
                  <a:close/>
                  <a:moveTo>
                    <a:pt x="339" y="116"/>
                  </a:moveTo>
                  <a:cubicBezTo>
                    <a:pt x="339" y="117"/>
                    <a:pt x="341" y="117"/>
                    <a:pt x="343" y="118"/>
                  </a:cubicBezTo>
                  <a:cubicBezTo>
                    <a:pt x="342" y="116"/>
                    <a:pt x="340" y="115"/>
                    <a:pt x="339" y="116"/>
                  </a:cubicBezTo>
                  <a:close/>
                  <a:moveTo>
                    <a:pt x="517" y="117"/>
                  </a:moveTo>
                  <a:cubicBezTo>
                    <a:pt x="517" y="116"/>
                    <a:pt x="515" y="115"/>
                    <a:pt x="514" y="115"/>
                  </a:cubicBezTo>
                  <a:cubicBezTo>
                    <a:pt x="513" y="117"/>
                    <a:pt x="516" y="117"/>
                    <a:pt x="517" y="117"/>
                  </a:cubicBezTo>
                  <a:close/>
                  <a:moveTo>
                    <a:pt x="66" y="117"/>
                  </a:moveTo>
                  <a:cubicBezTo>
                    <a:pt x="67" y="118"/>
                    <a:pt x="70" y="118"/>
                    <a:pt x="69" y="116"/>
                  </a:cubicBezTo>
                  <a:cubicBezTo>
                    <a:pt x="68" y="116"/>
                    <a:pt x="66" y="116"/>
                    <a:pt x="66" y="117"/>
                  </a:cubicBezTo>
                  <a:close/>
                  <a:moveTo>
                    <a:pt x="188" y="121"/>
                  </a:moveTo>
                  <a:cubicBezTo>
                    <a:pt x="191" y="123"/>
                    <a:pt x="195" y="125"/>
                    <a:pt x="198" y="127"/>
                  </a:cubicBezTo>
                  <a:cubicBezTo>
                    <a:pt x="202" y="126"/>
                    <a:pt x="204" y="122"/>
                    <a:pt x="207" y="119"/>
                  </a:cubicBezTo>
                  <a:cubicBezTo>
                    <a:pt x="201" y="114"/>
                    <a:pt x="194" y="117"/>
                    <a:pt x="188" y="121"/>
                  </a:cubicBezTo>
                  <a:close/>
                  <a:moveTo>
                    <a:pt x="301" y="122"/>
                  </a:moveTo>
                  <a:cubicBezTo>
                    <a:pt x="295" y="122"/>
                    <a:pt x="292" y="113"/>
                    <a:pt x="287" y="117"/>
                  </a:cubicBezTo>
                  <a:cubicBezTo>
                    <a:pt x="295" y="123"/>
                    <a:pt x="304" y="127"/>
                    <a:pt x="312" y="132"/>
                  </a:cubicBezTo>
                  <a:cubicBezTo>
                    <a:pt x="310" y="128"/>
                    <a:pt x="301" y="126"/>
                    <a:pt x="301" y="122"/>
                  </a:cubicBezTo>
                  <a:close/>
                  <a:moveTo>
                    <a:pt x="390" y="121"/>
                  </a:moveTo>
                  <a:cubicBezTo>
                    <a:pt x="395" y="124"/>
                    <a:pt x="402" y="126"/>
                    <a:pt x="408" y="130"/>
                  </a:cubicBezTo>
                  <a:cubicBezTo>
                    <a:pt x="403" y="125"/>
                    <a:pt x="398" y="120"/>
                    <a:pt x="391" y="117"/>
                  </a:cubicBezTo>
                  <a:cubicBezTo>
                    <a:pt x="391" y="119"/>
                    <a:pt x="390" y="119"/>
                    <a:pt x="390" y="121"/>
                  </a:cubicBezTo>
                  <a:close/>
                  <a:moveTo>
                    <a:pt x="423" y="128"/>
                  </a:moveTo>
                  <a:cubicBezTo>
                    <a:pt x="418" y="126"/>
                    <a:pt x="414" y="119"/>
                    <a:pt x="409" y="119"/>
                  </a:cubicBezTo>
                  <a:cubicBezTo>
                    <a:pt x="414" y="120"/>
                    <a:pt x="419" y="133"/>
                    <a:pt x="423" y="128"/>
                  </a:cubicBezTo>
                  <a:close/>
                  <a:moveTo>
                    <a:pt x="487" y="122"/>
                  </a:moveTo>
                  <a:cubicBezTo>
                    <a:pt x="488" y="121"/>
                    <a:pt x="485" y="119"/>
                    <a:pt x="482" y="119"/>
                  </a:cubicBezTo>
                  <a:cubicBezTo>
                    <a:pt x="482" y="121"/>
                    <a:pt x="485" y="121"/>
                    <a:pt x="487" y="122"/>
                  </a:cubicBezTo>
                  <a:close/>
                  <a:moveTo>
                    <a:pt x="562" y="128"/>
                  </a:moveTo>
                  <a:cubicBezTo>
                    <a:pt x="565" y="123"/>
                    <a:pt x="555" y="121"/>
                    <a:pt x="551" y="119"/>
                  </a:cubicBezTo>
                  <a:cubicBezTo>
                    <a:pt x="552" y="124"/>
                    <a:pt x="558" y="125"/>
                    <a:pt x="562" y="128"/>
                  </a:cubicBezTo>
                  <a:close/>
                  <a:moveTo>
                    <a:pt x="121" y="131"/>
                  </a:moveTo>
                  <a:cubicBezTo>
                    <a:pt x="125" y="132"/>
                    <a:pt x="127" y="136"/>
                    <a:pt x="131" y="136"/>
                  </a:cubicBezTo>
                  <a:cubicBezTo>
                    <a:pt x="133" y="132"/>
                    <a:pt x="133" y="126"/>
                    <a:pt x="135" y="121"/>
                  </a:cubicBezTo>
                  <a:cubicBezTo>
                    <a:pt x="134" y="120"/>
                    <a:pt x="132" y="120"/>
                    <a:pt x="131" y="119"/>
                  </a:cubicBezTo>
                  <a:cubicBezTo>
                    <a:pt x="127" y="123"/>
                    <a:pt x="124" y="126"/>
                    <a:pt x="121" y="131"/>
                  </a:cubicBezTo>
                  <a:close/>
                  <a:moveTo>
                    <a:pt x="347" y="122"/>
                  </a:moveTo>
                  <a:cubicBezTo>
                    <a:pt x="356" y="126"/>
                    <a:pt x="365" y="133"/>
                    <a:pt x="374" y="136"/>
                  </a:cubicBezTo>
                  <a:cubicBezTo>
                    <a:pt x="365" y="130"/>
                    <a:pt x="357" y="125"/>
                    <a:pt x="348" y="119"/>
                  </a:cubicBezTo>
                  <a:cubicBezTo>
                    <a:pt x="348" y="120"/>
                    <a:pt x="347" y="121"/>
                    <a:pt x="347" y="122"/>
                  </a:cubicBezTo>
                  <a:close/>
                  <a:moveTo>
                    <a:pt x="79" y="122"/>
                  </a:moveTo>
                  <a:cubicBezTo>
                    <a:pt x="81" y="123"/>
                    <a:pt x="82" y="123"/>
                    <a:pt x="84" y="122"/>
                  </a:cubicBezTo>
                  <a:cubicBezTo>
                    <a:pt x="84" y="122"/>
                    <a:pt x="84" y="121"/>
                    <a:pt x="84" y="120"/>
                  </a:cubicBezTo>
                  <a:cubicBezTo>
                    <a:pt x="82" y="121"/>
                    <a:pt x="80" y="121"/>
                    <a:pt x="79" y="122"/>
                  </a:cubicBezTo>
                  <a:close/>
                  <a:moveTo>
                    <a:pt x="31" y="166"/>
                  </a:moveTo>
                  <a:cubicBezTo>
                    <a:pt x="35" y="159"/>
                    <a:pt x="35" y="148"/>
                    <a:pt x="42" y="144"/>
                  </a:cubicBezTo>
                  <a:cubicBezTo>
                    <a:pt x="42" y="141"/>
                    <a:pt x="44" y="140"/>
                    <a:pt x="44" y="138"/>
                  </a:cubicBezTo>
                  <a:cubicBezTo>
                    <a:pt x="43" y="137"/>
                    <a:pt x="43" y="135"/>
                    <a:pt x="42" y="134"/>
                  </a:cubicBezTo>
                  <a:cubicBezTo>
                    <a:pt x="46" y="131"/>
                    <a:pt x="52" y="127"/>
                    <a:pt x="52" y="122"/>
                  </a:cubicBezTo>
                  <a:cubicBezTo>
                    <a:pt x="51" y="121"/>
                    <a:pt x="51" y="121"/>
                    <a:pt x="50" y="121"/>
                  </a:cubicBezTo>
                  <a:cubicBezTo>
                    <a:pt x="40" y="132"/>
                    <a:pt x="32" y="148"/>
                    <a:pt x="31" y="166"/>
                  </a:cubicBezTo>
                  <a:close/>
                  <a:moveTo>
                    <a:pt x="60" y="122"/>
                  </a:moveTo>
                  <a:cubicBezTo>
                    <a:pt x="60" y="126"/>
                    <a:pt x="66" y="125"/>
                    <a:pt x="66" y="122"/>
                  </a:cubicBezTo>
                  <a:cubicBezTo>
                    <a:pt x="65" y="121"/>
                    <a:pt x="61" y="121"/>
                    <a:pt x="60" y="122"/>
                  </a:cubicBezTo>
                  <a:close/>
                  <a:moveTo>
                    <a:pt x="97" y="130"/>
                  </a:moveTo>
                  <a:cubicBezTo>
                    <a:pt x="102" y="133"/>
                    <a:pt x="104" y="128"/>
                    <a:pt x="105" y="124"/>
                  </a:cubicBezTo>
                  <a:cubicBezTo>
                    <a:pt x="103" y="124"/>
                    <a:pt x="104" y="122"/>
                    <a:pt x="101" y="122"/>
                  </a:cubicBezTo>
                  <a:cubicBezTo>
                    <a:pt x="100" y="124"/>
                    <a:pt x="98" y="127"/>
                    <a:pt x="97" y="130"/>
                  </a:cubicBezTo>
                  <a:close/>
                  <a:moveTo>
                    <a:pt x="204" y="132"/>
                  </a:moveTo>
                  <a:cubicBezTo>
                    <a:pt x="205" y="133"/>
                    <a:pt x="207" y="133"/>
                    <a:pt x="208" y="133"/>
                  </a:cubicBezTo>
                  <a:cubicBezTo>
                    <a:pt x="210" y="130"/>
                    <a:pt x="212" y="127"/>
                    <a:pt x="212" y="122"/>
                  </a:cubicBezTo>
                  <a:cubicBezTo>
                    <a:pt x="208" y="124"/>
                    <a:pt x="205" y="127"/>
                    <a:pt x="204" y="132"/>
                  </a:cubicBezTo>
                  <a:close/>
                  <a:moveTo>
                    <a:pt x="459" y="138"/>
                  </a:moveTo>
                  <a:cubicBezTo>
                    <a:pt x="462" y="133"/>
                    <a:pt x="452" y="134"/>
                    <a:pt x="454" y="130"/>
                  </a:cubicBezTo>
                  <a:cubicBezTo>
                    <a:pt x="447" y="130"/>
                    <a:pt x="444" y="122"/>
                    <a:pt x="438" y="123"/>
                  </a:cubicBezTo>
                  <a:cubicBezTo>
                    <a:pt x="446" y="128"/>
                    <a:pt x="452" y="134"/>
                    <a:pt x="459" y="138"/>
                  </a:cubicBezTo>
                  <a:close/>
                  <a:moveTo>
                    <a:pt x="532" y="127"/>
                  </a:moveTo>
                  <a:cubicBezTo>
                    <a:pt x="531" y="124"/>
                    <a:pt x="527" y="124"/>
                    <a:pt x="525" y="122"/>
                  </a:cubicBezTo>
                  <a:cubicBezTo>
                    <a:pt x="526" y="125"/>
                    <a:pt x="529" y="126"/>
                    <a:pt x="532" y="127"/>
                  </a:cubicBezTo>
                  <a:close/>
                  <a:moveTo>
                    <a:pt x="153" y="126"/>
                  </a:moveTo>
                  <a:cubicBezTo>
                    <a:pt x="152" y="129"/>
                    <a:pt x="156" y="129"/>
                    <a:pt x="157" y="128"/>
                  </a:cubicBezTo>
                  <a:cubicBezTo>
                    <a:pt x="156" y="127"/>
                    <a:pt x="158" y="124"/>
                    <a:pt x="159" y="123"/>
                  </a:cubicBezTo>
                  <a:cubicBezTo>
                    <a:pt x="156" y="123"/>
                    <a:pt x="156" y="126"/>
                    <a:pt x="153" y="126"/>
                  </a:cubicBezTo>
                  <a:close/>
                  <a:moveTo>
                    <a:pt x="286" y="124"/>
                  </a:moveTo>
                  <a:cubicBezTo>
                    <a:pt x="286" y="126"/>
                    <a:pt x="288" y="128"/>
                    <a:pt x="289" y="130"/>
                  </a:cubicBezTo>
                  <a:cubicBezTo>
                    <a:pt x="298" y="134"/>
                    <a:pt x="305" y="141"/>
                    <a:pt x="317" y="144"/>
                  </a:cubicBezTo>
                  <a:cubicBezTo>
                    <a:pt x="317" y="143"/>
                    <a:pt x="318" y="143"/>
                    <a:pt x="318" y="141"/>
                  </a:cubicBezTo>
                  <a:cubicBezTo>
                    <a:pt x="315" y="139"/>
                    <a:pt x="309" y="139"/>
                    <a:pt x="309" y="135"/>
                  </a:cubicBezTo>
                  <a:cubicBezTo>
                    <a:pt x="306" y="136"/>
                    <a:pt x="303" y="134"/>
                    <a:pt x="303" y="131"/>
                  </a:cubicBezTo>
                  <a:cubicBezTo>
                    <a:pt x="296" y="133"/>
                    <a:pt x="293" y="123"/>
                    <a:pt x="286" y="124"/>
                  </a:cubicBezTo>
                  <a:close/>
                  <a:moveTo>
                    <a:pt x="138" y="132"/>
                  </a:moveTo>
                  <a:cubicBezTo>
                    <a:pt x="140" y="130"/>
                    <a:pt x="144" y="130"/>
                    <a:pt x="145" y="127"/>
                  </a:cubicBezTo>
                  <a:cubicBezTo>
                    <a:pt x="143" y="125"/>
                    <a:pt x="141" y="125"/>
                    <a:pt x="139" y="124"/>
                  </a:cubicBezTo>
                  <a:cubicBezTo>
                    <a:pt x="139" y="127"/>
                    <a:pt x="137" y="128"/>
                    <a:pt x="138" y="132"/>
                  </a:cubicBezTo>
                  <a:close/>
                  <a:moveTo>
                    <a:pt x="509" y="147"/>
                  </a:moveTo>
                  <a:cubicBezTo>
                    <a:pt x="512" y="146"/>
                    <a:pt x="512" y="143"/>
                    <a:pt x="510" y="141"/>
                  </a:cubicBezTo>
                  <a:cubicBezTo>
                    <a:pt x="506" y="141"/>
                    <a:pt x="503" y="137"/>
                    <a:pt x="500" y="135"/>
                  </a:cubicBezTo>
                  <a:cubicBezTo>
                    <a:pt x="497" y="134"/>
                    <a:pt x="490" y="131"/>
                    <a:pt x="490" y="128"/>
                  </a:cubicBezTo>
                  <a:cubicBezTo>
                    <a:pt x="486" y="128"/>
                    <a:pt x="485" y="125"/>
                    <a:pt x="482" y="124"/>
                  </a:cubicBezTo>
                  <a:cubicBezTo>
                    <a:pt x="487" y="136"/>
                    <a:pt x="500" y="140"/>
                    <a:pt x="509" y="147"/>
                  </a:cubicBezTo>
                  <a:close/>
                  <a:moveTo>
                    <a:pt x="169" y="136"/>
                  </a:moveTo>
                  <a:cubicBezTo>
                    <a:pt x="171" y="136"/>
                    <a:pt x="171" y="137"/>
                    <a:pt x="173" y="137"/>
                  </a:cubicBezTo>
                  <a:cubicBezTo>
                    <a:pt x="175" y="133"/>
                    <a:pt x="178" y="129"/>
                    <a:pt x="179" y="124"/>
                  </a:cubicBezTo>
                  <a:cubicBezTo>
                    <a:pt x="173" y="125"/>
                    <a:pt x="170" y="130"/>
                    <a:pt x="169" y="136"/>
                  </a:cubicBezTo>
                  <a:close/>
                  <a:moveTo>
                    <a:pt x="248" y="127"/>
                  </a:moveTo>
                  <a:cubicBezTo>
                    <a:pt x="250" y="127"/>
                    <a:pt x="251" y="128"/>
                    <a:pt x="253" y="128"/>
                  </a:cubicBezTo>
                  <a:cubicBezTo>
                    <a:pt x="255" y="123"/>
                    <a:pt x="249" y="124"/>
                    <a:pt x="248" y="127"/>
                  </a:cubicBezTo>
                  <a:close/>
                  <a:moveTo>
                    <a:pt x="332" y="127"/>
                  </a:moveTo>
                  <a:cubicBezTo>
                    <a:pt x="334" y="128"/>
                    <a:pt x="337" y="129"/>
                    <a:pt x="340" y="131"/>
                  </a:cubicBezTo>
                  <a:cubicBezTo>
                    <a:pt x="340" y="126"/>
                    <a:pt x="336" y="126"/>
                    <a:pt x="334" y="124"/>
                  </a:cubicBezTo>
                  <a:cubicBezTo>
                    <a:pt x="334" y="125"/>
                    <a:pt x="332" y="125"/>
                    <a:pt x="332" y="127"/>
                  </a:cubicBezTo>
                  <a:close/>
                  <a:moveTo>
                    <a:pt x="581" y="131"/>
                  </a:moveTo>
                  <a:cubicBezTo>
                    <a:pt x="582" y="128"/>
                    <a:pt x="576" y="125"/>
                    <a:pt x="574" y="125"/>
                  </a:cubicBezTo>
                  <a:cubicBezTo>
                    <a:pt x="577" y="127"/>
                    <a:pt x="579" y="129"/>
                    <a:pt x="581" y="131"/>
                  </a:cubicBezTo>
                  <a:close/>
                  <a:moveTo>
                    <a:pt x="75" y="133"/>
                  </a:moveTo>
                  <a:cubicBezTo>
                    <a:pt x="77" y="134"/>
                    <a:pt x="79" y="129"/>
                    <a:pt x="81" y="127"/>
                  </a:cubicBezTo>
                  <a:cubicBezTo>
                    <a:pt x="79" y="126"/>
                    <a:pt x="79" y="125"/>
                    <a:pt x="76" y="125"/>
                  </a:cubicBezTo>
                  <a:cubicBezTo>
                    <a:pt x="75" y="127"/>
                    <a:pt x="75" y="131"/>
                    <a:pt x="75" y="133"/>
                  </a:cubicBezTo>
                  <a:close/>
                  <a:moveTo>
                    <a:pt x="524" y="133"/>
                  </a:moveTo>
                  <a:cubicBezTo>
                    <a:pt x="527" y="136"/>
                    <a:pt x="529" y="141"/>
                    <a:pt x="532" y="142"/>
                  </a:cubicBezTo>
                  <a:cubicBezTo>
                    <a:pt x="534" y="146"/>
                    <a:pt x="537" y="147"/>
                    <a:pt x="540" y="149"/>
                  </a:cubicBezTo>
                  <a:cubicBezTo>
                    <a:pt x="542" y="146"/>
                    <a:pt x="537" y="141"/>
                    <a:pt x="534" y="141"/>
                  </a:cubicBezTo>
                  <a:cubicBezTo>
                    <a:pt x="534" y="137"/>
                    <a:pt x="529" y="137"/>
                    <a:pt x="527" y="133"/>
                  </a:cubicBezTo>
                  <a:cubicBezTo>
                    <a:pt x="526" y="131"/>
                    <a:pt x="520" y="129"/>
                    <a:pt x="518" y="125"/>
                  </a:cubicBezTo>
                  <a:cubicBezTo>
                    <a:pt x="519" y="125"/>
                    <a:pt x="519" y="125"/>
                    <a:pt x="518" y="125"/>
                  </a:cubicBezTo>
                  <a:cubicBezTo>
                    <a:pt x="516" y="128"/>
                    <a:pt x="522" y="130"/>
                    <a:pt x="524" y="133"/>
                  </a:cubicBezTo>
                  <a:close/>
                  <a:moveTo>
                    <a:pt x="182" y="131"/>
                  </a:moveTo>
                  <a:cubicBezTo>
                    <a:pt x="186" y="129"/>
                    <a:pt x="190" y="133"/>
                    <a:pt x="194" y="130"/>
                  </a:cubicBezTo>
                  <a:cubicBezTo>
                    <a:pt x="190" y="128"/>
                    <a:pt x="189" y="126"/>
                    <a:pt x="183" y="125"/>
                  </a:cubicBezTo>
                  <a:cubicBezTo>
                    <a:pt x="183" y="127"/>
                    <a:pt x="182" y="128"/>
                    <a:pt x="182" y="131"/>
                  </a:cubicBezTo>
                  <a:close/>
                  <a:moveTo>
                    <a:pt x="549" y="135"/>
                  </a:moveTo>
                  <a:cubicBezTo>
                    <a:pt x="552" y="137"/>
                    <a:pt x="556" y="140"/>
                    <a:pt x="560" y="143"/>
                  </a:cubicBezTo>
                  <a:cubicBezTo>
                    <a:pt x="561" y="140"/>
                    <a:pt x="562" y="137"/>
                    <a:pt x="561" y="133"/>
                  </a:cubicBezTo>
                  <a:cubicBezTo>
                    <a:pt x="557" y="131"/>
                    <a:pt x="555" y="127"/>
                    <a:pt x="550" y="125"/>
                  </a:cubicBezTo>
                  <a:cubicBezTo>
                    <a:pt x="550" y="129"/>
                    <a:pt x="548" y="132"/>
                    <a:pt x="549" y="135"/>
                  </a:cubicBezTo>
                  <a:close/>
                  <a:moveTo>
                    <a:pt x="272" y="128"/>
                  </a:moveTo>
                  <a:cubicBezTo>
                    <a:pt x="274" y="127"/>
                    <a:pt x="275" y="127"/>
                    <a:pt x="276" y="128"/>
                  </a:cubicBezTo>
                  <a:cubicBezTo>
                    <a:pt x="276" y="127"/>
                    <a:pt x="274" y="127"/>
                    <a:pt x="273" y="126"/>
                  </a:cubicBezTo>
                  <a:cubicBezTo>
                    <a:pt x="273" y="127"/>
                    <a:pt x="272" y="127"/>
                    <a:pt x="272" y="128"/>
                  </a:cubicBezTo>
                  <a:close/>
                  <a:moveTo>
                    <a:pt x="388" y="128"/>
                  </a:moveTo>
                  <a:cubicBezTo>
                    <a:pt x="388" y="133"/>
                    <a:pt x="394" y="132"/>
                    <a:pt x="400" y="132"/>
                  </a:cubicBezTo>
                  <a:cubicBezTo>
                    <a:pt x="397" y="127"/>
                    <a:pt x="393" y="125"/>
                    <a:pt x="388" y="128"/>
                  </a:cubicBezTo>
                  <a:close/>
                  <a:moveTo>
                    <a:pt x="433" y="131"/>
                  </a:moveTo>
                  <a:cubicBezTo>
                    <a:pt x="440" y="136"/>
                    <a:pt x="446" y="142"/>
                    <a:pt x="453" y="147"/>
                  </a:cubicBezTo>
                  <a:cubicBezTo>
                    <a:pt x="453" y="144"/>
                    <a:pt x="456" y="144"/>
                    <a:pt x="456" y="141"/>
                  </a:cubicBezTo>
                  <a:cubicBezTo>
                    <a:pt x="449" y="136"/>
                    <a:pt x="442" y="131"/>
                    <a:pt x="436" y="126"/>
                  </a:cubicBezTo>
                  <a:cubicBezTo>
                    <a:pt x="435" y="128"/>
                    <a:pt x="434" y="129"/>
                    <a:pt x="433" y="131"/>
                  </a:cubicBezTo>
                  <a:close/>
                  <a:moveTo>
                    <a:pt x="55" y="135"/>
                  </a:moveTo>
                  <a:cubicBezTo>
                    <a:pt x="57" y="133"/>
                    <a:pt x="57" y="129"/>
                    <a:pt x="59" y="128"/>
                  </a:cubicBezTo>
                  <a:cubicBezTo>
                    <a:pt x="57" y="126"/>
                    <a:pt x="51" y="134"/>
                    <a:pt x="55" y="135"/>
                  </a:cubicBezTo>
                  <a:close/>
                  <a:moveTo>
                    <a:pt x="112" y="136"/>
                  </a:moveTo>
                  <a:cubicBezTo>
                    <a:pt x="112" y="134"/>
                    <a:pt x="114" y="132"/>
                    <a:pt x="115" y="131"/>
                  </a:cubicBezTo>
                  <a:cubicBezTo>
                    <a:pt x="109" y="121"/>
                    <a:pt x="102" y="135"/>
                    <a:pt x="112" y="136"/>
                  </a:cubicBezTo>
                  <a:close/>
                  <a:moveTo>
                    <a:pt x="78" y="135"/>
                  </a:moveTo>
                  <a:cubicBezTo>
                    <a:pt x="80" y="136"/>
                    <a:pt x="80" y="138"/>
                    <a:pt x="81" y="138"/>
                  </a:cubicBezTo>
                  <a:cubicBezTo>
                    <a:pt x="84" y="135"/>
                    <a:pt x="85" y="132"/>
                    <a:pt x="86" y="128"/>
                  </a:cubicBezTo>
                  <a:cubicBezTo>
                    <a:pt x="85" y="128"/>
                    <a:pt x="84" y="128"/>
                    <a:pt x="84" y="128"/>
                  </a:cubicBezTo>
                  <a:cubicBezTo>
                    <a:pt x="82" y="131"/>
                    <a:pt x="80" y="133"/>
                    <a:pt x="78" y="135"/>
                  </a:cubicBezTo>
                  <a:close/>
                  <a:moveTo>
                    <a:pt x="219" y="131"/>
                  </a:moveTo>
                  <a:cubicBezTo>
                    <a:pt x="221" y="132"/>
                    <a:pt x="221" y="130"/>
                    <a:pt x="223" y="131"/>
                  </a:cubicBezTo>
                  <a:cubicBezTo>
                    <a:pt x="223" y="129"/>
                    <a:pt x="221" y="128"/>
                    <a:pt x="219" y="128"/>
                  </a:cubicBezTo>
                  <a:cubicBezTo>
                    <a:pt x="219" y="129"/>
                    <a:pt x="219" y="130"/>
                    <a:pt x="219" y="131"/>
                  </a:cubicBezTo>
                  <a:close/>
                  <a:moveTo>
                    <a:pt x="236" y="130"/>
                  </a:moveTo>
                  <a:cubicBezTo>
                    <a:pt x="241" y="136"/>
                    <a:pt x="247" y="131"/>
                    <a:pt x="255" y="135"/>
                  </a:cubicBezTo>
                  <a:cubicBezTo>
                    <a:pt x="251" y="130"/>
                    <a:pt x="241" y="126"/>
                    <a:pt x="236" y="130"/>
                  </a:cubicBezTo>
                  <a:close/>
                  <a:moveTo>
                    <a:pt x="468" y="135"/>
                  </a:moveTo>
                  <a:cubicBezTo>
                    <a:pt x="471" y="134"/>
                    <a:pt x="471" y="130"/>
                    <a:pt x="473" y="128"/>
                  </a:cubicBezTo>
                  <a:cubicBezTo>
                    <a:pt x="470" y="129"/>
                    <a:pt x="467" y="132"/>
                    <a:pt x="468" y="135"/>
                  </a:cubicBezTo>
                  <a:close/>
                  <a:moveTo>
                    <a:pt x="149" y="128"/>
                  </a:moveTo>
                  <a:cubicBezTo>
                    <a:pt x="146" y="133"/>
                    <a:pt x="140" y="134"/>
                    <a:pt x="136" y="139"/>
                  </a:cubicBezTo>
                  <a:cubicBezTo>
                    <a:pt x="140" y="139"/>
                    <a:pt x="141" y="139"/>
                    <a:pt x="144" y="139"/>
                  </a:cubicBezTo>
                  <a:cubicBezTo>
                    <a:pt x="146" y="136"/>
                    <a:pt x="149" y="134"/>
                    <a:pt x="152" y="131"/>
                  </a:cubicBezTo>
                  <a:cubicBezTo>
                    <a:pt x="152" y="130"/>
                    <a:pt x="151" y="129"/>
                    <a:pt x="149" y="128"/>
                  </a:cubicBezTo>
                  <a:close/>
                  <a:moveTo>
                    <a:pt x="261" y="133"/>
                  </a:moveTo>
                  <a:cubicBezTo>
                    <a:pt x="265" y="134"/>
                    <a:pt x="269" y="137"/>
                    <a:pt x="273" y="138"/>
                  </a:cubicBezTo>
                  <a:cubicBezTo>
                    <a:pt x="274" y="137"/>
                    <a:pt x="274" y="136"/>
                    <a:pt x="274" y="134"/>
                  </a:cubicBezTo>
                  <a:cubicBezTo>
                    <a:pt x="269" y="133"/>
                    <a:pt x="267" y="130"/>
                    <a:pt x="263" y="128"/>
                  </a:cubicBezTo>
                  <a:cubicBezTo>
                    <a:pt x="262" y="130"/>
                    <a:pt x="261" y="130"/>
                    <a:pt x="261" y="133"/>
                  </a:cubicBezTo>
                  <a:close/>
                  <a:moveTo>
                    <a:pt x="324" y="133"/>
                  </a:moveTo>
                  <a:cubicBezTo>
                    <a:pt x="324" y="131"/>
                    <a:pt x="320" y="129"/>
                    <a:pt x="319" y="130"/>
                  </a:cubicBezTo>
                  <a:cubicBezTo>
                    <a:pt x="321" y="131"/>
                    <a:pt x="321" y="134"/>
                    <a:pt x="324" y="133"/>
                  </a:cubicBezTo>
                  <a:close/>
                  <a:moveTo>
                    <a:pt x="338" y="135"/>
                  </a:moveTo>
                  <a:cubicBezTo>
                    <a:pt x="338" y="131"/>
                    <a:pt x="334" y="131"/>
                    <a:pt x="332" y="130"/>
                  </a:cubicBezTo>
                  <a:cubicBezTo>
                    <a:pt x="333" y="132"/>
                    <a:pt x="336" y="133"/>
                    <a:pt x="338" y="135"/>
                  </a:cubicBezTo>
                  <a:close/>
                  <a:moveTo>
                    <a:pt x="623" y="157"/>
                  </a:moveTo>
                  <a:cubicBezTo>
                    <a:pt x="624" y="158"/>
                    <a:pt x="627" y="156"/>
                    <a:pt x="628" y="158"/>
                  </a:cubicBezTo>
                  <a:cubicBezTo>
                    <a:pt x="630" y="169"/>
                    <a:pt x="623" y="180"/>
                    <a:pt x="629" y="190"/>
                  </a:cubicBezTo>
                  <a:cubicBezTo>
                    <a:pt x="633" y="188"/>
                    <a:pt x="631" y="180"/>
                    <a:pt x="635" y="178"/>
                  </a:cubicBezTo>
                  <a:cubicBezTo>
                    <a:pt x="631" y="174"/>
                    <a:pt x="635" y="165"/>
                    <a:pt x="638" y="161"/>
                  </a:cubicBezTo>
                  <a:cubicBezTo>
                    <a:pt x="634" y="154"/>
                    <a:pt x="630" y="147"/>
                    <a:pt x="625" y="142"/>
                  </a:cubicBezTo>
                  <a:cubicBezTo>
                    <a:pt x="624" y="138"/>
                    <a:pt x="619" y="138"/>
                    <a:pt x="619" y="134"/>
                  </a:cubicBezTo>
                  <a:cubicBezTo>
                    <a:pt x="617" y="134"/>
                    <a:pt x="615" y="128"/>
                    <a:pt x="614" y="131"/>
                  </a:cubicBezTo>
                  <a:cubicBezTo>
                    <a:pt x="618" y="139"/>
                    <a:pt x="621" y="147"/>
                    <a:pt x="623" y="157"/>
                  </a:cubicBezTo>
                  <a:close/>
                  <a:moveTo>
                    <a:pt x="284" y="133"/>
                  </a:moveTo>
                  <a:cubicBezTo>
                    <a:pt x="285" y="130"/>
                    <a:pt x="281" y="129"/>
                    <a:pt x="281" y="131"/>
                  </a:cubicBezTo>
                  <a:cubicBezTo>
                    <a:pt x="282" y="131"/>
                    <a:pt x="283" y="132"/>
                    <a:pt x="284" y="133"/>
                  </a:cubicBezTo>
                  <a:close/>
                  <a:moveTo>
                    <a:pt x="351" y="136"/>
                  </a:moveTo>
                  <a:cubicBezTo>
                    <a:pt x="348" y="135"/>
                    <a:pt x="346" y="132"/>
                    <a:pt x="344" y="130"/>
                  </a:cubicBezTo>
                  <a:cubicBezTo>
                    <a:pt x="343" y="130"/>
                    <a:pt x="343" y="132"/>
                    <a:pt x="343" y="133"/>
                  </a:cubicBezTo>
                  <a:cubicBezTo>
                    <a:pt x="346" y="133"/>
                    <a:pt x="349" y="137"/>
                    <a:pt x="351" y="136"/>
                  </a:cubicBezTo>
                  <a:close/>
                  <a:moveTo>
                    <a:pt x="89" y="140"/>
                  </a:moveTo>
                  <a:cubicBezTo>
                    <a:pt x="86" y="138"/>
                    <a:pt x="91" y="134"/>
                    <a:pt x="91" y="131"/>
                  </a:cubicBezTo>
                  <a:cubicBezTo>
                    <a:pt x="88" y="131"/>
                    <a:pt x="83" y="143"/>
                    <a:pt x="89" y="140"/>
                  </a:cubicBezTo>
                  <a:close/>
                  <a:moveTo>
                    <a:pt x="163" y="133"/>
                  </a:moveTo>
                  <a:cubicBezTo>
                    <a:pt x="164" y="133"/>
                    <a:pt x="164" y="133"/>
                    <a:pt x="165" y="133"/>
                  </a:cubicBezTo>
                  <a:cubicBezTo>
                    <a:pt x="165" y="132"/>
                    <a:pt x="165" y="131"/>
                    <a:pt x="166" y="131"/>
                  </a:cubicBezTo>
                  <a:cubicBezTo>
                    <a:pt x="164" y="131"/>
                    <a:pt x="163" y="131"/>
                    <a:pt x="163" y="133"/>
                  </a:cubicBezTo>
                  <a:close/>
                  <a:moveTo>
                    <a:pt x="425" y="133"/>
                  </a:moveTo>
                  <a:cubicBezTo>
                    <a:pt x="426" y="135"/>
                    <a:pt x="428" y="133"/>
                    <a:pt x="428" y="131"/>
                  </a:cubicBezTo>
                  <a:cubicBezTo>
                    <a:pt x="427" y="132"/>
                    <a:pt x="427" y="131"/>
                    <a:pt x="426" y="131"/>
                  </a:cubicBezTo>
                  <a:cubicBezTo>
                    <a:pt x="426" y="133"/>
                    <a:pt x="425" y="132"/>
                    <a:pt x="425" y="133"/>
                  </a:cubicBezTo>
                  <a:close/>
                  <a:moveTo>
                    <a:pt x="473" y="138"/>
                  </a:moveTo>
                  <a:cubicBezTo>
                    <a:pt x="479" y="140"/>
                    <a:pt x="482" y="144"/>
                    <a:pt x="488" y="145"/>
                  </a:cubicBezTo>
                  <a:cubicBezTo>
                    <a:pt x="487" y="138"/>
                    <a:pt x="481" y="135"/>
                    <a:pt x="476" y="131"/>
                  </a:cubicBezTo>
                  <a:cubicBezTo>
                    <a:pt x="475" y="134"/>
                    <a:pt x="473" y="134"/>
                    <a:pt x="473" y="138"/>
                  </a:cubicBezTo>
                  <a:close/>
                  <a:moveTo>
                    <a:pt x="219" y="136"/>
                  </a:moveTo>
                  <a:cubicBezTo>
                    <a:pt x="222" y="137"/>
                    <a:pt x="225" y="138"/>
                    <a:pt x="228" y="139"/>
                  </a:cubicBezTo>
                  <a:cubicBezTo>
                    <a:pt x="230" y="138"/>
                    <a:pt x="231" y="137"/>
                    <a:pt x="231" y="135"/>
                  </a:cubicBezTo>
                  <a:cubicBezTo>
                    <a:pt x="228" y="131"/>
                    <a:pt x="222" y="133"/>
                    <a:pt x="219" y="136"/>
                  </a:cubicBezTo>
                  <a:close/>
                  <a:moveTo>
                    <a:pt x="93" y="138"/>
                  </a:moveTo>
                  <a:cubicBezTo>
                    <a:pt x="95" y="138"/>
                    <a:pt x="97" y="136"/>
                    <a:pt x="97" y="133"/>
                  </a:cubicBezTo>
                  <a:cubicBezTo>
                    <a:pt x="96" y="133"/>
                    <a:pt x="96" y="132"/>
                    <a:pt x="95" y="133"/>
                  </a:cubicBezTo>
                  <a:cubicBezTo>
                    <a:pt x="95" y="135"/>
                    <a:pt x="93" y="136"/>
                    <a:pt x="93" y="138"/>
                  </a:cubicBezTo>
                  <a:close/>
                  <a:moveTo>
                    <a:pt x="115" y="138"/>
                  </a:moveTo>
                  <a:cubicBezTo>
                    <a:pt x="119" y="139"/>
                    <a:pt x="122" y="142"/>
                    <a:pt x="127" y="142"/>
                  </a:cubicBezTo>
                  <a:cubicBezTo>
                    <a:pt x="128" y="141"/>
                    <a:pt x="128" y="140"/>
                    <a:pt x="129" y="139"/>
                  </a:cubicBezTo>
                  <a:cubicBezTo>
                    <a:pt x="123" y="139"/>
                    <a:pt x="118" y="129"/>
                    <a:pt x="115" y="138"/>
                  </a:cubicBezTo>
                  <a:close/>
                  <a:moveTo>
                    <a:pt x="580" y="139"/>
                  </a:moveTo>
                  <a:cubicBezTo>
                    <a:pt x="580" y="136"/>
                    <a:pt x="578" y="135"/>
                    <a:pt x="575" y="133"/>
                  </a:cubicBezTo>
                  <a:cubicBezTo>
                    <a:pt x="576" y="136"/>
                    <a:pt x="578" y="137"/>
                    <a:pt x="580" y="139"/>
                  </a:cubicBezTo>
                  <a:close/>
                  <a:moveTo>
                    <a:pt x="66" y="139"/>
                  </a:moveTo>
                  <a:cubicBezTo>
                    <a:pt x="67" y="140"/>
                    <a:pt x="68" y="141"/>
                    <a:pt x="70" y="141"/>
                  </a:cubicBezTo>
                  <a:cubicBezTo>
                    <a:pt x="71" y="139"/>
                    <a:pt x="70" y="138"/>
                    <a:pt x="70" y="135"/>
                  </a:cubicBezTo>
                  <a:cubicBezTo>
                    <a:pt x="69" y="136"/>
                    <a:pt x="69" y="133"/>
                    <a:pt x="67" y="134"/>
                  </a:cubicBezTo>
                  <a:cubicBezTo>
                    <a:pt x="67" y="136"/>
                    <a:pt x="65" y="137"/>
                    <a:pt x="66" y="139"/>
                  </a:cubicBezTo>
                  <a:close/>
                  <a:moveTo>
                    <a:pt x="312" y="150"/>
                  </a:moveTo>
                  <a:cubicBezTo>
                    <a:pt x="313" y="149"/>
                    <a:pt x="314" y="148"/>
                    <a:pt x="314" y="147"/>
                  </a:cubicBezTo>
                  <a:cubicBezTo>
                    <a:pt x="307" y="143"/>
                    <a:pt x="299" y="138"/>
                    <a:pt x="290" y="135"/>
                  </a:cubicBezTo>
                  <a:cubicBezTo>
                    <a:pt x="295" y="142"/>
                    <a:pt x="304" y="146"/>
                    <a:pt x="312" y="150"/>
                  </a:cubicBezTo>
                  <a:close/>
                  <a:moveTo>
                    <a:pt x="431" y="135"/>
                  </a:moveTo>
                  <a:cubicBezTo>
                    <a:pt x="435" y="141"/>
                    <a:pt x="444" y="146"/>
                    <a:pt x="450" y="148"/>
                  </a:cubicBezTo>
                  <a:cubicBezTo>
                    <a:pt x="444" y="144"/>
                    <a:pt x="438" y="137"/>
                    <a:pt x="431" y="135"/>
                  </a:cubicBezTo>
                  <a:close/>
                  <a:moveTo>
                    <a:pt x="181" y="138"/>
                  </a:moveTo>
                  <a:cubicBezTo>
                    <a:pt x="182" y="137"/>
                    <a:pt x="186" y="138"/>
                    <a:pt x="186" y="135"/>
                  </a:cubicBezTo>
                  <a:cubicBezTo>
                    <a:pt x="184" y="135"/>
                    <a:pt x="182" y="135"/>
                    <a:pt x="180" y="135"/>
                  </a:cubicBezTo>
                  <a:cubicBezTo>
                    <a:pt x="180" y="137"/>
                    <a:pt x="181" y="137"/>
                    <a:pt x="181" y="138"/>
                  </a:cubicBezTo>
                  <a:close/>
                  <a:moveTo>
                    <a:pt x="341" y="138"/>
                  </a:moveTo>
                  <a:cubicBezTo>
                    <a:pt x="346" y="141"/>
                    <a:pt x="354" y="153"/>
                    <a:pt x="358" y="144"/>
                  </a:cubicBezTo>
                  <a:cubicBezTo>
                    <a:pt x="353" y="141"/>
                    <a:pt x="348" y="137"/>
                    <a:pt x="342" y="135"/>
                  </a:cubicBezTo>
                  <a:cubicBezTo>
                    <a:pt x="343" y="137"/>
                    <a:pt x="341" y="137"/>
                    <a:pt x="341" y="138"/>
                  </a:cubicBezTo>
                  <a:close/>
                  <a:moveTo>
                    <a:pt x="510" y="138"/>
                  </a:moveTo>
                  <a:cubicBezTo>
                    <a:pt x="510" y="136"/>
                    <a:pt x="507" y="135"/>
                    <a:pt x="507" y="136"/>
                  </a:cubicBezTo>
                  <a:cubicBezTo>
                    <a:pt x="508" y="136"/>
                    <a:pt x="508" y="138"/>
                    <a:pt x="510" y="138"/>
                  </a:cubicBezTo>
                  <a:close/>
                  <a:moveTo>
                    <a:pt x="152" y="141"/>
                  </a:moveTo>
                  <a:cubicBezTo>
                    <a:pt x="156" y="141"/>
                    <a:pt x="158" y="143"/>
                    <a:pt x="160" y="144"/>
                  </a:cubicBezTo>
                  <a:cubicBezTo>
                    <a:pt x="161" y="142"/>
                    <a:pt x="163" y="141"/>
                    <a:pt x="163" y="138"/>
                  </a:cubicBezTo>
                  <a:cubicBezTo>
                    <a:pt x="159" y="135"/>
                    <a:pt x="153" y="136"/>
                    <a:pt x="152" y="141"/>
                  </a:cubicBezTo>
                  <a:close/>
                  <a:moveTo>
                    <a:pt x="183" y="142"/>
                  </a:moveTo>
                  <a:cubicBezTo>
                    <a:pt x="183" y="146"/>
                    <a:pt x="188" y="144"/>
                    <a:pt x="190" y="146"/>
                  </a:cubicBezTo>
                  <a:cubicBezTo>
                    <a:pt x="191" y="143"/>
                    <a:pt x="196" y="138"/>
                    <a:pt x="194" y="136"/>
                  </a:cubicBezTo>
                  <a:cubicBezTo>
                    <a:pt x="190" y="137"/>
                    <a:pt x="188" y="141"/>
                    <a:pt x="183" y="142"/>
                  </a:cubicBezTo>
                  <a:close/>
                  <a:moveTo>
                    <a:pt x="411" y="146"/>
                  </a:moveTo>
                  <a:cubicBezTo>
                    <a:pt x="411" y="145"/>
                    <a:pt x="413" y="143"/>
                    <a:pt x="414" y="141"/>
                  </a:cubicBezTo>
                  <a:cubicBezTo>
                    <a:pt x="410" y="137"/>
                    <a:pt x="403" y="136"/>
                    <a:pt x="397" y="136"/>
                  </a:cubicBezTo>
                  <a:cubicBezTo>
                    <a:pt x="400" y="140"/>
                    <a:pt x="406" y="145"/>
                    <a:pt x="411" y="146"/>
                  </a:cubicBezTo>
                  <a:close/>
                  <a:moveTo>
                    <a:pt x="335" y="142"/>
                  </a:moveTo>
                  <a:cubicBezTo>
                    <a:pt x="336" y="140"/>
                    <a:pt x="335" y="137"/>
                    <a:pt x="333" y="137"/>
                  </a:cubicBezTo>
                  <a:cubicBezTo>
                    <a:pt x="333" y="139"/>
                    <a:pt x="333" y="141"/>
                    <a:pt x="335" y="142"/>
                  </a:cubicBezTo>
                  <a:close/>
                  <a:moveTo>
                    <a:pt x="252" y="139"/>
                  </a:moveTo>
                  <a:cubicBezTo>
                    <a:pt x="252" y="138"/>
                    <a:pt x="251" y="138"/>
                    <a:pt x="249" y="138"/>
                  </a:cubicBezTo>
                  <a:cubicBezTo>
                    <a:pt x="248" y="140"/>
                    <a:pt x="250" y="139"/>
                    <a:pt x="252" y="139"/>
                  </a:cubicBezTo>
                  <a:close/>
                  <a:moveTo>
                    <a:pt x="278" y="138"/>
                  </a:moveTo>
                  <a:cubicBezTo>
                    <a:pt x="278" y="141"/>
                    <a:pt x="282" y="143"/>
                    <a:pt x="285" y="142"/>
                  </a:cubicBezTo>
                  <a:cubicBezTo>
                    <a:pt x="283" y="141"/>
                    <a:pt x="280" y="137"/>
                    <a:pt x="278" y="138"/>
                  </a:cubicBezTo>
                  <a:close/>
                  <a:moveTo>
                    <a:pt x="384" y="138"/>
                  </a:moveTo>
                  <a:cubicBezTo>
                    <a:pt x="386" y="142"/>
                    <a:pt x="390" y="144"/>
                    <a:pt x="394" y="147"/>
                  </a:cubicBezTo>
                  <a:cubicBezTo>
                    <a:pt x="392" y="143"/>
                    <a:pt x="387" y="139"/>
                    <a:pt x="384" y="138"/>
                  </a:cubicBezTo>
                  <a:close/>
                  <a:moveTo>
                    <a:pt x="467" y="141"/>
                  </a:moveTo>
                  <a:cubicBezTo>
                    <a:pt x="467" y="139"/>
                    <a:pt x="464" y="139"/>
                    <a:pt x="464" y="138"/>
                  </a:cubicBezTo>
                  <a:cubicBezTo>
                    <a:pt x="462" y="140"/>
                    <a:pt x="465" y="143"/>
                    <a:pt x="467" y="141"/>
                  </a:cubicBezTo>
                  <a:close/>
                  <a:moveTo>
                    <a:pt x="503" y="153"/>
                  </a:moveTo>
                  <a:cubicBezTo>
                    <a:pt x="504" y="152"/>
                    <a:pt x="505" y="152"/>
                    <a:pt x="506" y="150"/>
                  </a:cubicBezTo>
                  <a:cubicBezTo>
                    <a:pt x="502" y="145"/>
                    <a:pt x="496" y="142"/>
                    <a:pt x="491" y="138"/>
                  </a:cubicBezTo>
                  <a:cubicBezTo>
                    <a:pt x="493" y="145"/>
                    <a:pt x="499" y="148"/>
                    <a:pt x="503" y="153"/>
                  </a:cubicBezTo>
                  <a:close/>
                  <a:moveTo>
                    <a:pt x="566" y="147"/>
                  </a:moveTo>
                  <a:cubicBezTo>
                    <a:pt x="568" y="150"/>
                    <a:pt x="571" y="151"/>
                    <a:pt x="572" y="154"/>
                  </a:cubicBezTo>
                  <a:cubicBezTo>
                    <a:pt x="571" y="154"/>
                    <a:pt x="572" y="156"/>
                    <a:pt x="570" y="156"/>
                  </a:cubicBezTo>
                  <a:cubicBezTo>
                    <a:pt x="571" y="158"/>
                    <a:pt x="573" y="159"/>
                    <a:pt x="575" y="161"/>
                  </a:cubicBezTo>
                  <a:cubicBezTo>
                    <a:pt x="575" y="155"/>
                    <a:pt x="579" y="152"/>
                    <a:pt x="579" y="147"/>
                  </a:cubicBezTo>
                  <a:cubicBezTo>
                    <a:pt x="576" y="143"/>
                    <a:pt x="572" y="140"/>
                    <a:pt x="567" y="138"/>
                  </a:cubicBezTo>
                  <a:cubicBezTo>
                    <a:pt x="567" y="143"/>
                    <a:pt x="567" y="143"/>
                    <a:pt x="566" y="147"/>
                  </a:cubicBezTo>
                  <a:close/>
                  <a:moveTo>
                    <a:pt x="75" y="142"/>
                  </a:moveTo>
                  <a:cubicBezTo>
                    <a:pt x="75" y="144"/>
                    <a:pt x="76" y="145"/>
                    <a:pt x="77" y="145"/>
                  </a:cubicBezTo>
                  <a:cubicBezTo>
                    <a:pt x="79" y="144"/>
                    <a:pt x="79" y="142"/>
                    <a:pt x="80" y="141"/>
                  </a:cubicBezTo>
                  <a:cubicBezTo>
                    <a:pt x="77" y="141"/>
                    <a:pt x="79" y="138"/>
                    <a:pt x="77" y="139"/>
                  </a:cubicBezTo>
                  <a:cubicBezTo>
                    <a:pt x="77" y="141"/>
                    <a:pt x="74" y="140"/>
                    <a:pt x="75" y="142"/>
                  </a:cubicBezTo>
                  <a:close/>
                  <a:moveTo>
                    <a:pt x="233" y="140"/>
                  </a:moveTo>
                  <a:cubicBezTo>
                    <a:pt x="236" y="144"/>
                    <a:pt x="242" y="145"/>
                    <a:pt x="247" y="147"/>
                  </a:cubicBezTo>
                  <a:cubicBezTo>
                    <a:pt x="246" y="144"/>
                    <a:pt x="245" y="144"/>
                    <a:pt x="245" y="141"/>
                  </a:cubicBezTo>
                  <a:cubicBezTo>
                    <a:pt x="240" y="143"/>
                    <a:pt x="237" y="137"/>
                    <a:pt x="233" y="140"/>
                  </a:cubicBezTo>
                  <a:close/>
                  <a:moveTo>
                    <a:pt x="254" y="142"/>
                  </a:moveTo>
                  <a:cubicBezTo>
                    <a:pt x="257" y="143"/>
                    <a:pt x="257" y="145"/>
                    <a:pt x="261" y="145"/>
                  </a:cubicBezTo>
                  <a:cubicBezTo>
                    <a:pt x="261" y="142"/>
                    <a:pt x="259" y="141"/>
                    <a:pt x="258" y="139"/>
                  </a:cubicBezTo>
                  <a:cubicBezTo>
                    <a:pt x="257" y="139"/>
                    <a:pt x="256" y="139"/>
                    <a:pt x="255" y="139"/>
                  </a:cubicBezTo>
                  <a:cubicBezTo>
                    <a:pt x="256" y="141"/>
                    <a:pt x="254" y="141"/>
                    <a:pt x="254" y="142"/>
                  </a:cubicBezTo>
                  <a:close/>
                  <a:moveTo>
                    <a:pt x="99" y="149"/>
                  </a:moveTo>
                  <a:cubicBezTo>
                    <a:pt x="103" y="147"/>
                    <a:pt x="109" y="146"/>
                    <a:pt x="114" y="144"/>
                  </a:cubicBezTo>
                  <a:cubicBezTo>
                    <a:pt x="115" y="146"/>
                    <a:pt x="122" y="149"/>
                    <a:pt x="123" y="145"/>
                  </a:cubicBezTo>
                  <a:cubicBezTo>
                    <a:pt x="120" y="143"/>
                    <a:pt x="117" y="142"/>
                    <a:pt x="113" y="141"/>
                  </a:cubicBezTo>
                  <a:cubicBezTo>
                    <a:pt x="110" y="145"/>
                    <a:pt x="105" y="146"/>
                    <a:pt x="102" y="140"/>
                  </a:cubicBezTo>
                  <a:cubicBezTo>
                    <a:pt x="101" y="143"/>
                    <a:pt x="98" y="147"/>
                    <a:pt x="99" y="149"/>
                  </a:cubicBezTo>
                  <a:close/>
                  <a:moveTo>
                    <a:pt x="269" y="149"/>
                  </a:moveTo>
                  <a:cubicBezTo>
                    <a:pt x="269" y="146"/>
                    <a:pt x="271" y="145"/>
                    <a:pt x="271" y="142"/>
                  </a:cubicBezTo>
                  <a:cubicBezTo>
                    <a:pt x="268" y="142"/>
                    <a:pt x="265" y="140"/>
                    <a:pt x="263" y="141"/>
                  </a:cubicBezTo>
                  <a:cubicBezTo>
                    <a:pt x="266" y="142"/>
                    <a:pt x="265" y="148"/>
                    <a:pt x="269" y="149"/>
                  </a:cubicBezTo>
                  <a:close/>
                  <a:moveTo>
                    <a:pt x="165" y="146"/>
                  </a:moveTo>
                  <a:cubicBezTo>
                    <a:pt x="169" y="146"/>
                    <a:pt x="170" y="150"/>
                    <a:pt x="174" y="149"/>
                  </a:cubicBezTo>
                  <a:cubicBezTo>
                    <a:pt x="174" y="147"/>
                    <a:pt x="172" y="146"/>
                    <a:pt x="172" y="144"/>
                  </a:cubicBezTo>
                  <a:cubicBezTo>
                    <a:pt x="170" y="143"/>
                    <a:pt x="168" y="142"/>
                    <a:pt x="166" y="141"/>
                  </a:cubicBezTo>
                  <a:cubicBezTo>
                    <a:pt x="167" y="143"/>
                    <a:pt x="165" y="143"/>
                    <a:pt x="165" y="146"/>
                  </a:cubicBezTo>
                  <a:close/>
                  <a:moveTo>
                    <a:pt x="215" y="147"/>
                  </a:moveTo>
                  <a:cubicBezTo>
                    <a:pt x="214" y="146"/>
                    <a:pt x="215" y="141"/>
                    <a:pt x="211" y="141"/>
                  </a:cubicBezTo>
                  <a:cubicBezTo>
                    <a:pt x="210" y="144"/>
                    <a:pt x="213" y="148"/>
                    <a:pt x="215" y="147"/>
                  </a:cubicBezTo>
                  <a:close/>
                  <a:moveTo>
                    <a:pt x="227" y="145"/>
                  </a:moveTo>
                  <a:cubicBezTo>
                    <a:pt x="227" y="141"/>
                    <a:pt x="222" y="141"/>
                    <a:pt x="220" y="142"/>
                  </a:cubicBezTo>
                  <a:cubicBezTo>
                    <a:pt x="223" y="142"/>
                    <a:pt x="224" y="145"/>
                    <a:pt x="227" y="145"/>
                  </a:cubicBezTo>
                  <a:close/>
                  <a:moveTo>
                    <a:pt x="586" y="143"/>
                  </a:moveTo>
                  <a:cubicBezTo>
                    <a:pt x="586" y="141"/>
                    <a:pt x="585" y="141"/>
                    <a:pt x="583" y="141"/>
                  </a:cubicBezTo>
                  <a:cubicBezTo>
                    <a:pt x="583" y="143"/>
                    <a:pt x="584" y="143"/>
                    <a:pt x="586" y="143"/>
                  </a:cubicBezTo>
                  <a:close/>
                  <a:moveTo>
                    <a:pt x="342" y="145"/>
                  </a:moveTo>
                  <a:cubicBezTo>
                    <a:pt x="343" y="141"/>
                    <a:pt x="337" y="141"/>
                    <a:pt x="338" y="145"/>
                  </a:cubicBezTo>
                  <a:cubicBezTo>
                    <a:pt x="343" y="146"/>
                    <a:pt x="345" y="151"/>
                    <a:pt x="349" y="150"/>
                  </a:cubicBezTo>
                  <a:cubicBezTo>
                    <a:pt x="347" y="148"/>
                    <a:pt x="346" y="146"/>
                    <a:pt x="342" y="145"/>
                  </a:cubicBezTo>
                  <a:close/>
                  <a:moveTo>
                    <a:pt x="456" y="149"/>
                  </a:moveTo>
                  <a:cubicBezTo>
                    <a:pt x="457" y="150"/>
                    <a:pt x="458" y="153"/>
                    <a:pt x="461" y="153"/>
                  </a:cubicBezTo>
                  <a:cubicBezTo>
                    <a:pt x="462" y="150"/>
                    <a:pt x="463" y="148"/>
                    <a:pt x="464" y="145"/>
                  </a:cubicBezTo>
                  <a:cubicBezTo>
                    <a:pt x="461" y="145"/>
                    <a:pt x="461" y="143"/>
                    <a:pt x="460" y="142"/>
                  </a:cubicBezTo>
                  <a:cubicBezTo>
                    <a:pt x="459" y="145"/>
                    <a:pt x="456" y="146"/>
                    <a:pt x="456" y="149"/>
                  </a:cubicBezTo>
                  <a:close/>
                  <a:moveTo>
                    <a:pt x="470" y="143"/>
                  </a:moveTo>
                  <a:cubicBezTo>
                    <a:pt x="470" y="144"/>
                    <a:pt x="470" y="144"/>
                    <a:pt x="470" y="145"/>
                  </a:cubicBezTo>
                  <a:cubicBezTo>
                    <a:pt x="478" y="150"/>
                    <a:pt x="485" y="157"/>
                    <a:pt x="495" y="161"/>
                  </a:cubicBezTo>
                  <a:cubicBezTo>
                    <a:pt x="489" y="152"/>
                    <a:pt x="479" y="147"/>
                    <a:pt x="470" y="143"/>
                  </a:cubicBezTo>
                  <a:close/>
                  <a:moveTo>
                    <a:pt x="63" y="147"/>
                  </a:moveTo>
                  <a:cubicBezTo>
                    <a:pt x="65" y="148"/>
                    <a:pt x="65" y="149"/>
                    <a:pt x="67" y="149"/>
                  </a:cubicBezTo>
                  <a:cubicBezTo>
                    <a:pt x="68" y="148"/>
                    <a:pt x="69" y="147"/>
                    <a:pt x="69" y="145"/>
                  </a:cubicBezTo>
                  <a:cubicBezTo>
                    <a:pt x="67" y="143"/>
                    <a:pt x="62" y="141"/>
                    <a:pt x="63" y="147"/>
                  </a:cubicBezTo>
                  <a:close/>
                  <a:moveTo>
                    <a:pt x="81" y="147"/>
                  </a:moveTo>
                  <a:cubicBezTo>
                    <a:pt x="83" y="148"/>
                    <a:pt x="83" y="149"/>
                    <a:pt x="84" y="148"/>
                  </a:cubicBezTo>
                  <a:cubicBezTo>
                    <a:pt x="84" y="146"/>
                    <a:pt x="87" y="147"/>
                    <a:pt x="86" y="144"/>
                  </a:cubicBezTo>
                  <a:cubicBezTo>
                    <a:pt x="84" y="145"/>
                    <a:pt x="84" y="144"/>
                    <a:pt x="83" y="144"/>
                  </a:cubicBezTo>
                  <a:cubicBezTo>
                    <a:pt x="83" y="146"/>
                    <a:pt x="81" y="145"/>
                    <a:pt x="81" y="147"/>
                  </a:cubicBezTo>
                  <a:close/>
                  <a:moveTo>
                    <a:pt x="193" y="148"/>
                  </a:moveTo>
                  <a:cubicBezTo>
                    <a:pt x="195" y="150"/>
                    <a:pt x="198" y="152"/>
                    <a:pt x="202" y="153"/>
                  </a:cubicBezTo>
                  <a:cubicBezTo>
                    <a:pt x="203" y="150"/>
                    <a:pt x="204" y="149"/>
                    <a:pt x="204" y="145"/>
                  </a:cubicBezTo>
                  <a:cubicBezTo>
                    <a:pt x="200" y="141"/>
                    <a:pt x="196" y="147"/>
                    <a:pt x="193" y="148"/>
                  </a:cubicBezTo>
                  <a:close/>
                  <a:moveTo>
                    <a:pt x="319" y="147"/>
                  </a:moveTo>
                  <a:cubicBezTo>
                    <a:pt x="323" y="148"/>
                    <a:pt x="326" y="151"/>
                    <a:pt x="330" y="152"/>
                  </a:cubicBezTo>
                  <a:cubicBezTo>
                    <a:pt x="328" y="148"/>
                    <a:pt x="324" y="146"/>
                    <a:pt x="321" y="144"/>
                  </a:cubicBezTo>
                  <a:cubicBezTo>
                    <a:pt x="320" y="145"/>
                    <a:pt x="319" y="145"/>
                    <a:pt x="319" y="147"/>
                  </a:cubicBezTo>
                  <a:close/>
                  <a:moveTo>
                    <a:pt x="413" y="150"/>
                  </a:moveTo>
                  <a:cubicBezTo>
                    <a:pt x="414" y="150"/>
                    <a:pt x="414" y="153"/>
                    <a:pt x="417" y="153"/>
                  </a:cubicBezTo>
                  <a:cubicBezTo>
                    <a:pt x="418" y="151"/>
                    <a:pt x="420" y="149"/>
                    <a:pt x="420" y="145"/>
                  </a:cubicBezTo>
                  <a:cubicBezTo>
                    <a:pt x="417" y="141"/>
                    <a:pt x="414" y="147"/>
                    <a:pt x="413" y="150"/>
                  </a:cubicBezTo>
                  <a:close/>
                  <a:moveTo>
                    <a:pt x="134" y="147"/>
                  </a:moveTo>
                  <a:cubicBezTo>
                    <a:pt x="135" y="147"/>
                    <a:pt x="136" y="146"/>
                    <a:pt x="137" y="145"/>
                  </a:cubicBezTo>
                  <a:cubicBezTo>
                    <a:pt x="136" y="143"/>
                    <a:pt x="131" y="145"/>
                    <a:pt x="134" y="147"/>
                  </a:cubicBezTo>
                  <a:close/>
                  <a:moveTo>
                    <a:pt x="217" y="149"/>
                  </a:moveTo>
                  <a:cubicBezTo>
                    <a:pt x="220" y="151"/>
                    <a:pt x="223" y="153"/>
                    <a:pt x="226" y="156"/>
                  </a:cubicBezTo>
                  <a:cubicBezTo>
                    <a:pt x="227" y="154"/>
                    <a:pt x="225" y="153"/>
                    <a:pt x="227" y="151"/>
                  </a:cubicBezTo>
                  <a:cubicBezTo>
                    <a:pt x="223" y="149"/>
                    <a:pt x="222" y="145"/>
                    <a:pt x="217" y="144"/>
                  </a:cubicBezTo>
                  <a:cubicBezTo>
                    <a:pt x="217" y="146"/>
                    <a:pt x="218" y="148"/>
                    <a:pt x="217" y="149"/>
                  </a:cubicBezTo>
                  <a:close/>
                  <a:moveTo>
                    <a:pt x="230" y="147"/>
                  </a:moveTo>
                  <a:cubicBezTo>
                    <a:pt x="235" y="149"/>
                    <a:pt x="237" y="153"/>
                    <a:pt x="243" y="153"/>
                  </a:cubicBezTo>
                  <a:cubicBezTo>
                    <a:pt x="243" y="151"/>
                    <a:pt x="243" y="151"/>
                    <a:pt x="244" y="149"/>
                  </a:cubicBezTo>
                  <a:cubicBezTo>
                    <a:pt x="239" y="148"/>
                    <a:pt x="235" y="146"/>
                    <a:pt x="231" y="144"/>
                  </a:cubicBezTo>
                  <a:cubicBezTo>
                    <a:pt x="231" y="145"/>
                    <a:pt x="231" y="146"/>
                    <a:pt x="230" y="147"/>
                  </a:cubicBezTo>
                  <a:close/>
                  <a:moveTo>
                    <a:pt x="272" y="153"/>
                  </a:moveTo>
                  <a:cubicBezTo>
                    <a:pt x="280" y="159"/>
                    <a:pt x="289" y="165"/>
                    <a:pt x="299" y="170"/>
                  </a:cubicBezTo>
                  <a:cubicBezTo>
                    <a:pt x="299" y="169"/>
                    <a:pt x="301" y="169"/>
                    <a:pt x="300" y="167"/>
                  </a:cubicBezTo>
                  <a:cubicBezTo>
                    <a:pt x="293" y="161"/>
                    <a:pt x="286" y="156"/>
                    <a:pt x="278" y="150"/>
                  </a:cubicBezTo>
                  <a:cubicBezTo>
                    <a:pt x="277" y="148"/>
                    <a:pt x="278" y="145"/>
                    <a:pt x="277" y="145"/>
                  </a:cubicBezTo>
                  <a:cubicBezTo>
                    <a:pt x="277" y="144"/>
                    <a:pt x="276" y="144"/>
                    <a:pt x="275" y="144"/>
                  </a:cubicBezTo>
                  <a:cubicBezTo>
                    <a:pt x="275" y="148"/>
                    <a:pt x="272" y="150"/>
                    <a:pt x="272" y="153"/>
                  </a:cubicBezTo>
                  <a:close/>
                  <a:moveTo>
                    <a:pt x="42" y="167"/>
                  </a:moveTo>
                  <a:cubicBezTo>
                    <a:pt x="46" y="161"/>
                    <a:pt x="50" y="152"/>
                    <a:pt x="52" y="145"/>
                  </a:cubicBezTo>
                  <a:cubicBezTo>
                    <a:pt x="47" y="151"/>
                    <a:pt x="43" y="157"/>
                    <a:pt x="42" y="167"/>
                  </a:cubicBezTo>
                  <a:close/>
                  <a:moveTo>
                    <a:pt x="148" y="148"/>
                  </a:moveTo>
                  <a:cubicBezTo>
                    <a:pt x="151" y="150"/>
                    <a:pt x="153" y="152"/>
                    <a:pt x="157" y="153"/>
                  </a:cubicBezTo>
                  <a:cubicBezTo>
                    <a:pt x="158" y="151"/>
                    <a:pt x="159" y="150"/>
                    <a:pt x="159" y="147"/>
                  </a:cubicBezTo>
                  <a:cubicBezTo>
                    <a:pt x="155" y="147"/>
                    <a:pt x="149" y="142"/>
                    <a:pt x="148" y="148"/>
                  </a:cubicBezTo>
                  <a:close/>
                  <a:moveTo>
                    <a:pt x="380" y="147"/>
                  </a:moveTo>
                  <a:cubicBezTo>
                    <a:pt x="385" y="153"/>
                    <a:pt x="392" y="158"/>
                    <a:pt x="400" y="162"/>
                  </a:cubicBezTo>
                  <a:cubicBezTo>
                    <a:pt x="400" y="160"/>
                    <a:pt x="401" y="159"/>
                    <a:pt x="402" y="157"/>
                  </a:cubicBezTo>
                  <a:cubicBezTo>
                    <a:pt x="395" y="153"/>
                    <a:pt x="388" y="145"/>
                    <a:pt x="380" y="147"/>
                  </a:cubicBezTo>
                  <a:close/>
                  <a:moveTo>
                    <a:pt x="512" y="149"/>
                  </a:moveTo>
                  <a:cubicBezTo>
                    <a:pt x="512" y="151"/>
                    <a:pt x="513" y="151"/>
                    <a:pt x="514" y="152"/>
                  </a:cubicBezTo>
                  <a:cubicBezTo>
                    <a:pt x="514" y="150"/>
                    <a:pt x="518" y="147"/>
                    <a:pt x="515" y="146"/>
                  </a:cubicBezTo>
                  <a:cubicBezTo>
                    <a:pt x="514" y="147"/>
                    <a:pt x="514" y="149"/>
                    <a:pt x="512" y="149"/>
                  </a:cubicBezTo>
                  <a:close/>
                  <a:moveTo>
                    <a:pt x="250" y="147"/>
                  </a:moveTo>
                  <a:cubicBezTo>
                    <a:pt x="250" y="150"/>
                    <a:pt x="253" y="150"/>
                    <a:pt x="255" y="152"/>
                  </a:cubicBezTo>
                  <a:cubicBezTo>
                    <a:pt x="255" y="151"/>
                    <a:pt x="255" y="149"/>
                    <a:pt x="255" y="148"/>
                  </a:cubicBezTo>
                  <a:cubicBezTo>
                    <a:pt x="253" y="149"/>
                    <a:pt x="252" y="145"/>
                    <a:pt x="250" y="147"/>
                  </a:cubicBezTo>
                  <a:close/>
                  <a:moveTo>
                    <a:pt x="358" y="151"/>
                  </a:moveTo>
                  <a:cubicBezTo>
                    <a:pt x="359" y="153"/>
                    <a:pt x="360" y="154"/>
                    <a:pt x="362" y="155"/>
                  </a:cubicBezTo>
                  <a:cubicBezTo>
                    <a:pt x="364" y="152"/>
                    <a:pt x="365" y="151"/>
                    <a:pt x="366" y="147"/>
                  </a:cubicBezTo>
                  <a:cubicBezTo>
                    <a:pt x="362" y="146"/>
                    <a:pt x="359" y="148"/>
                    <a:pt x="358" y="151"/>
                  </a:cubicBezTo>
                  <a:close/>
                  <a:moveTo>
                    <a:pt x="93" y="152"/>
                  </a:moveTo>
                  <a:cubicBezTo>
                    <a:pt x="93" y="152"/>
                    <a:pt x="93" y="151"/>
                    <a:pt x="93" y="151"/>
                  </a:cubicBezTo>
                  <a:cubicBezTo>
                    <a:pt x="93" y="149"/>
                    <a:pt x="92" y="149"/>
                    <a:pt x="91" y="148"/>
                  </a:cubicBezTo>
                  <a:cubicBezTo>
                    <a:pt x="89" y="149"/>
                    <a:pt x="90" y="153"/>
                    <a:pt x="93" y="152"/>
                  </a:cubicBezTo>
                  <a:close/>
                  <a:moveTo>
                    <a:pt x="315" y="153"/>
                  </a:moveTo>
                  <a:cubicBezTo>
                    <a:pt x="318" y="156"/>
                    <a:pt x="323" y="157"/>
                    <a:pt x="325" y="161"/>
                  </a:cubicBezTo>
                  <a:cubicBezTo>
                    <a:pt x="328" y="160"/>
                    <a:pt x="329" y="158"/>
                    <a:pt x="329" y="154"/>
                  </a:cubicBezTo>
                  <a:cubicBezTo>
                    <a:pt x="325" y="152"/>
                    <a:pt x="321" y="150"/>
                    <a:pt x="318" y="148"/>
                  </a:cubicBezTo>
                  <a:cubicBezTo>
                    <a:pt x="317" y="150"/>
                    <a:pt x="315" y="151"/>
                    <a:pt x="315" y="153"/>
                  </a:cubicBezTo>
                  <a:close/>
                  <a:moveTo>
                    <a:pt x="445" y="156"/>
                  </a:moveTo>
                  <a:cubicBezTo>
                    <a:pt x="448" y="152"/>
                    <a:pt x="440" y="151"/>
                    <a:pt x="437" y="148"/>
                  </a:cubicBezTo>
                  <a:cubicBezTo>
                    <a:pt x="439" y="152"/>
                    <a:pt x="442" y="154"/>
                    <a:pt x="445" y="156"/>
                  </a:cubicBezTo>
                  <a:close/>
                  <a:moveTo>
                    <a:pt x="464" y="156"/>
                  </a:moveTo>
                  <a:cubicBezTo>
                    <a:pt x="470" y="162"/>
                    <a:pt x="477" y="168"/>
                    <a:pt x="485" y="172"/>
                  </a:cubicBezTo>
                  <a:cubicBezTo>
                    <a:pt x="487" y="170"/>
                    <a:pt x="490" y="168"/>
                    <a:pt x="492" y="164"/>
                  </a:cubicBezTo>
                  <a:cubicBezTo>
                    <a:pt x="484" y="159"/>
                    <a:pt x="477" y="154"/>
                    <a:pt x="467" y="148"/>
                  </a:cubicBezTo>
                  <a:cubicBezTo>
                    <a:pt x="466" y="151"/>
                    <a:pt x="465" y="153"/>
                    <a:pt x="464" y="156"/>
                  </a:cubicBezTo>
                  <a:close/>
                  <a:moveTo>
                    <a:pt x="517" y="155"/>
                  </a:moveTo>
                  <a:cubicBezTo>
                    <a:pt x="521" y="156"/>
                    <a:pt x="522" y="161"/>
                    <a:pt x="527" y="162"/>
                  </a:cubicBezTo>
                  <a:cubicBezTo>
                    <a:pt x="529" y="161"/>
                    <a:pt x="529" y="157"/>
                    <a:pt x="529" y="154"/>
                  </a:cubicBezTo>
                  <a:cubicBezTo>
                    <a:pt x="526" y="152"/>
                    <a:pt x="523" y="151"/>
                    <a:pt x="521" y="148"/>
                  </a:cubicBezTo>
                  <a:cubicBezTo>
                    <a:pt x="519" y="150"/>
                    <a:pt x="518" y="152"/>
                    <a:pt x="517" y="155"/>
                  </a:cubicBezTo>
                  <a:close/>
                  <a:moveTo>
                    <a:pt x="70" y="152"/>
                  </a:moveTo>
                  <a:cubicBezTo>
                    <a:pt x="72" y="154"/>
                    <a:pt x="72" y="148"/>
                    <a:pt x="70" y="149"/>
                  </a:cubicBezTo>
                  <a:cubicBezTo>
                    <a:pt x="71" y="151"/>
                    <a:pt x="70" y="151"/>
                    <a:pt x="70" y="152"/>
                  </a:cubicBezTo>
                  <a:close/>
                  <a:moveTo>
                    <a:pt x="206" y="155"/>
                  </a:moveTo>
                  <a:cubicBezTo>
                    <a:pt x="209" y="156"/>
                    <a:pt x="212" y="157"/>
                    <a:pt x="215" y="158"/>
                  </a:cubicBezTo>
                  <a:cubicBezTo>
                    <a:pt x="215" y="156"/>
                    <a:pt x="214" y="155"/>
                    <a:pt x="214" y="153"/>
                  </a:cubicBezTo>
                  <a:cubicBezTo>
                    <a:pt x="212" y="152"/>
                    <a:pt x="210" y="150"/>
                    <a:pt x="208" y="149"/>
                  </a:cubicBezTo>
                  <a:cubicBezTo>
                    <a:pt x="208" y="152"/>
                    <a:pt x="205" y="152"/>
                    <a:pt x="206" y="155"/>
                  </a:cubicBezTo>
                  <a:close/>
                  <a:moveTo>
                    <a:pt x="423" y="149"/>
                  </a:moveTo>
                  <a:cubicBezTo>
                    <a:pt x="423" y="151"/>
                    <a:pt x="422" y="154"/>
                    <a:pt x="420" y="156"/>
                  </a:cubicBezTo>
                  <a:cubicBezTo>
                    <a:pt x="425" y="160"/>
                    <a:pt x="431" y="164"/>
                    <a:pt x="437" y="167"/>
                  </a:cubicBezTo>
                  <a:cubicBezTo>
                    <a:pt x="438" y="165"/>
                    <a:pt x="439" y="164"/>
                    <a:pt x="440" y="161"/>
                  </a:cubicBezTo>
                  <a:cubicBezTo>
                    <a:pt x="435" y="157"/>
                    <a:pt x="431" y="152"/>
                    <a:pt x="423" y="149"/>
                  </a:cubicBezTo>
                  <a:close/>
                  <a:moveTo>
                    <a:pt x="160" y="156"/>
                  </a:moveTo>
                  <a:cubicBezTo>
                    <a:pt x="163" y="157"/>
                    <a:pt x="165" y="160"/>
                    <a:pt x="168" y="162"/>
                  </a:cubicBezTo>
                  <a:cubicBezTo>
                    <a:pt x="171" y="160"/>
                    <a:pt x="175" y="159"/>
                    <a:pt x="176" y="155"/>
                  </a:cubicBezTo>
                  <a:cubicBezTo>
                    <a:pt x="171" y="153"/>
                    <a:pt x="168" y="150"/>
                    <a:pt x="163" y="150"/>
                  </a:cubicBezTo>
                  <a:cubicBezTo>
                    <a:pt x="162" y="152"/>
                    <a:pt x="160" y="154"/>
                    <a:pt x="160" y="156"/>
                  </a:cubicBezTo>
                  <a:close/>
                  <a:moveTo>
                    <a:pt x="365" y="156"/>
                  </a:moveTo>
                  <a:cubicBezTo>
                    <a:pt x="366" y="158"/>
                    <a:pt x="368" y="161"/>
                    <a:pt x="371" y="159"/>
                  </a:cubicBezTo>
                  <a:cubicBezTo>
                    <a:pt x="370" y="156"/>
                    <a:pt x="372" y="155"/>
                    <a:pt x="372" y="152"/>
                  </a:cubicBezTo>
                  <a:cubicBezTo>
                    <a:pt x="372" y="151"/>
                    <a:pt x="370" y="151"/>
                    <a:pt x="369" y="150"/>
                  </a:cubicBezTo>
                  <a:cubicBezTo>
                    <a:pt x="368" y="152"/>
                    <a:pt x="366" y="154"/>
                    <a:pt x="365" y="156"/>
                  </a:cubicBezTo>
                  <a:close/>
                  <a:moveTo>
                    <a:pt x="578" y="164"/>
                  </a:moveTo>
                  <a:cubicBezTo>
                    <a:pt x="581" y="165"/>
                    <a:pt x="581" y="167"/>
                    <a:pt x="584" y="168"/>
                  </a:cubicBezTo>
                  <a:cubicBezTo>
                    <a:pt x="586" y="161"/>
                    <a:pt x="590" y="151"/>
                    <a:pt x="583" y="150"/>
                  </a:cubicBezTo>
                  <a:cubicBezTo>
                    <a:pt x="580" y="153"/>
                    <a:pt x="580" y="159"/>
                    <a:pt x="578" y="164"/>
                  </a:cubicBezTo>
                  <a:close/>
                  <a:moveTo>
                    <a:pt x="76" y="157"/>
                  </a:moveTo>
                  <a:cubicBezTo>
                    <a:pt x="80" y="157"/>
                    <a:pt x="83" y="154"/>
                    <a:pt x="81" y="150"/>
                  </a:cubicBezTo>
                  <a:cubicBezTo>
                    <a:pt x="77" y="150"/>
                    <a:pt x="78" y="154"/>
                    <a:pt x="76" y="157"/>
                  </a:cubicBezTo>
                  <a:close/>
                  <a:moveTo>
                    <a:pt x="104" y="152"/>
                  </a:moveTo>
                  <a:cubicBezTo>
                    <a:pt x="106" y="153"/>
                    <a:pt x="107" y="155"/>
                    <a:pt x="109" y="155"/>
                  </a:cubicBezTo>
                  <a:cubicBezTo>
                    <a:pt x="110" y="154"/>
                    <a:pt x="110" y="152"/>
                    <a:pt x="110" y="150"/>
                  </a:cubicBezTo>
                  <a:cubicBezTo>
                    <a:pt x="107" y="150"/>
                    <a:pt x="105" y="150"/>
                    <a:pt x="104" y="152"/>
                  </a:cubicBezTo>
                  <a:close/>
                  <a:moveTo>
                    <a:pt x="114" y="156"/>
                  </a:moveTo>
                  <a:cubicBezTo>
                    <a:pt x="115" y="154"/>
                    <a:pt x="116" y="152"/>
                    <a:pt x="118" y="151"/>
                  </a:cubicBezTo>
                  <a:cubicBezTo>
                    <a:pt x="116" y="151"/>
                    <a:pt x="116" y="150"/>
                    <a:pt x="115" y="150"/>
                  </a:cubicBezTo>
                  <a:cubicBezTo>
                    <a:pt x="115" y="152"/>
                    <a:pt x="113" y="155"/>
                    <a:pt x="114" y="156"/>
                  </a:cubicBezTo>
                  <a:close/>
                  <a:moveTo>
                    <a:pt x="294" y="154"/>
                  </a:moveTo>
                  <a:cubicBezTo>
                    <a:pt x="293" y="152"/>
                    <a:pt x="292" y="151"/>
                    <a:pt x="290" y="150"/>
                  </a:cubicBezTo>
                  <a:cubicBezTo>
                    <a:pt x="291" y="152"/>
                    <a:pt x="293" y="153"/>
                    <a:pt x="294" y="154"/>
                  </a:cubicBezTo>
                  <a:close/>
                  <a:moveTo>
                    <a:pt x="152" y="156"/>
                  </a:moveTo>
                  <a:cubicBezTo>
                    <a:pt x="151" y="153"/>
                    <a:pt x="147" y="153"/>
                    <a:pt x="145" y="151"/>
                  </a:cubicBezTo>
                  <a:cubicBezTo>
                    <a:pt x="144" y="154"/>
                    <a:pt x="149" y="155"/>
                    <a:pt x="152" y="156"/>
                  </a:cubicBezTo>
                  <a:close/>
                  <a:moveTo>
                    <a:pt x="245" y="155"/>
                  </a:moveTo>
                  <a:cubicBezTo>
                    <a:pt x="247" y="155"/>
                    <a:pt x="248" y="152"/>
                    <a:pt x="250" y="152"/>
                  </a:cubicBezTo>
                  <a:cubicBezTo>
                    <a:pt x="250" y="153"/>
                    <a:pt x="251" y="153"/>
                    <a:pt x="251" y="154"/>
                  </a:cubicBezTo>
                  <a:cubicBezTo>
                    <a:pt x="252" y="156"/>
                    <a:pt x="251" y="157"/>
                    <a:pt x="251" y="159"/>
                  </a:cubicBezTo>
                  <a:cubicBezTo>
                    <a:pt x="255" y="161"/>
                    <a:pt x="258" y="164"/>
                    <a:pt x="262" y="166"/>
                  </a:cubicBezTo>
                  <a:cubicBezTo>
                    <a:pt x="263" y="163"/>
                    <a:pt x="265" y="161"/>
                    <a:pt x="265" y="158"/>
                  </a:cubicBezTo>
                  <a:cubicBezTo>
                    <a:pt x="258" y="156"/>
                    <a:pt x="254" y="152"/>
                    <a:pt x="247" y="151"/>
                  </a:cubicBezTo>
                  <a:cubicBezTo>
                    <a:pt x="247" y="153"/>
                    <a:pt x="246" y="154"/>
                    <a:pt x="245" y="155"/>
                  </a:cubicBezTo>
                  <a:close/>
                  <a:moveTo>
                    <a:pt x="63" y="161"/>
                  </a:moveTo>
                  <a:cubicBezTo>
                    <a:pt x="64" y="158"/>
                    <a:pt x="68" y="152"/>
                    <a:pt x="62" y="152"/>
                  </a:cubicBezTo>
                  <a:cubicBezTo>
                    <a:pt x="61" y="155"/>
                    <a:pt x="58" y="160"/>
                    <a:pt x="63" y="161"/>
                  </a:cubicBezTo>
                  <a:close/>
                  <a:moveTo>
                    <a:pt x="548" y="154"/>
                  </a:moveTo>
                  <a:cubicBezTo>
                    <a:pt x="547" y="153"/>
                    <a:pt x="546" y="152"/>
                    <a:pt x="544" y="152"/>
                  </a:cubicBezTo>
                  <a:cubicBezTo>
                    <a:pt x="544" y="154"/>
                    <a:pt x="547" y="155"/>
                    <a:pt x="548" y="154"/>
                  </a:cubicBezTo>
                  <a:close/>
                  <a:moveTo>
                    <a:pt x="117" y="160"/>
                  </a:moveTo>
                  <a:cubicBezTo>
                    <a:pt x="118" y="162"/>
                    <a:pt x="120" y="163"/>
                    <a:pt x="122" y="164"/>
                  </a:cubicBezTo>
                  <a:cubicBezTo>
                    <a:pt x="124" y="161"/>
                    <a:pt x="126" y="158"/>
                    <a:pt x="128" y="156"/>
                  </a:cubicBezTo>
                  <a:cubicBezTo>
                    <a:pt x="125" y="148"/>
                    <a:pt x="117" y="155"/>
                    <a:pt x="117" y="160"/>
                  </a:cubicBezTo>
                  <a:close/>
                  <a:moveTo>
                    <a:pt x="506" y="156"/>
                  </a:moveTo>
                  <a:cubicBezTo>
                    <a:pt x="508" y="157"/>
                    <a:pt x="508" y="158"/>
                    <a:pt x="510" y="158"/>
                  </a:cubicBezTo>
                  <a:cubicBezTo>
                    <a:pt x="510" y="156"/>
                    <a:pt x="512" y="155"/>
                    <a:pt x="512" y="153"/>
                  </a:cubicBezTo>
                  <a:cubicBezTo>
                    <a:pt x="509" y="151"/>
                    <a:pt x="507" y="154"/>
                    <a:pt x="506" y="156"/>
                  </a:cubicBezTo>
                  <a:close/>
                  <a:moveTo>
                    <a:pt x="238" y="161"/>
                  </a:moveTo>
                  <a:cubicBezTo>
                    <a:pt x="238" y="160"/>
                    <a:pt x="238" y="159"/>
                    <a:pt x="239" y="158"/>
                  </a:cubicBezTo>
                  <a:cubicBezTo>
                    <a:pt x="237" y="156"/>
                    <a:pt x="234" y="154"/>
                    <a:pt x="231" y="153"/>
                  </a:cubicBezTo>
                  <a:cubicBezTo>
                    <a:pt x="232" y="157"/>
                    <a:pt x="232" y="161"/>
                    <a:pt x="238" y="161"/>
                  </a:cubicBezTo>
                  <a:close/>
                  <a:moveTo>
                    <a:pt x="609" y="159"/>
                  </a:moveTo>
                  <a:cubicBezTo>
                    <a:pt x="606" y="158"/>
                    <a:pt x="606" y="154"/>
                    <a:pt x="604" y="153"/>
                  </a:cubicBezTo>
                  <a:cubicBezTo>
                    <a:pt x="604" y="155"/>
                    <a:pt x="605" y="160"/>
                    <a:pt x="609" y="159"/>
                  </a:cubicBezTo>
                  <a:close/>
                  <a:moveTo>
                    <a:pt x="55" y="156"/>
                  </a:moveTo>
                  <a:cubicBezTo>
                    <a:pt x="57" y="156"/>
                    <a:pt x="57" y="155"/>
                    <a:pt x="57" y="153"/>
                  </a:cubicBezTo>
                  <a:cubicBezTo>
                    <a:pt x="55" y="153"/>
                    <a:pt x="55" y="155"/>
                    <a:pt x="55" y="156"/>
                  </a:cubicBezTo>
                  <a:close/>
                  <a:moveTo>
                    <a:pt x="621" y="169"/>
                  </a:moveTo>
                  <a:cubicBezTo>
                    <a:pt x="620" y="164"/>
                    <a:pt x="620" y="157"/>
                    <a:pt x="617" y="153"/>
                  </a:cubicBezTo>
                  <a:cubicBezTo>
                    <a:pt x="616" y="161"/>
                    <a:pt x="616" y="167"/>
                    <a:pt x="621" y="169"/>
                  </a:cubicBezTo>
                  <a:close/>
                  <a:moveTo>
                    <a:pt x="87" y="164"/>
                  </a:moveTo>
                  <a:cubicBezTo>
                    <a:pt x="89" y="164"/>
                    <a:pt x="89" y="165"/>
                    <a:pt x="90" y="165"/>
                  </a:cubicBezTo>
                  <a:cubicBezTo>
                    <a:pt x="91" y="162"/>
                    <a:pt x="91" y="159"/>
                    <a:pt x="92" y="156"/>
                  </a:cubicBezTo>
                  <a:cubicBezTo>
                    <a:pt x="90" y="155"/>
                    <a:pt x="90" y="154"/>
                    <a:pt x="88" y="155"/>
                  </a:cubicBezTo>
                  <a:cubicBezTo>
                    <a:pt x="87" y="157"/>
                    <a:pt x="87" y="161"/>
                    <a:pt x="87" y="164"/>
                  </a:cubicBezTo>
                  <a:close/>
                  <a:moveTo>
                    <a:pt x="200" y="157"/>
                  </a:moveTo>
                  <a:cubicBezTo>
                    <a:pt x="200" y="156"/>
                    <a:pt x="200" y="155"/>
                    <a:pt x="200" y="155"/>
                  </a:cubicBezTo>
                  <a:cubicBezTo>
                    <a:pt x="197" y="154"/>
                    <a:pt x="197" y="157"/>
                    <a:pt x="200" y="157"/>
                  </a:cubicBezTo>
                  <a:close/>
                  <a:moveTo>
                    <a:pt x="408" y="156"/>
                  </a:moveTo>
                  <a:cubicBezTo>
                    <a:pt x="410" y="157"/>
                    <a:pt x="411" y="159"/>
                    <a:pt x="414" y="159"/>
                  </a:cubicBezTo>
                  <a:cubicBezTo>
                    <a:pt x="414" y="156"/>
                    <a:pt x="409" y="153"/>
                    <a:pt x="408" y="156"/>
                  </a:cubicBezTo>
                  <a:close/>
                  <a:moveTo>
                    <a:pt x="65" y="161"/>
                  </a:moveTo>
                  <a:cubicBezTo>
                    <a:pt x="66" y="162"/>
                    <a:pt x="67" y="163"/>
                    <a:pt x="70" y="162"/>
                  </a:cubicBezTo>
                  <a:cubicBezTo>
                    <a:pt x="71" y="160"/>
                    <a:pt x="71" y="158"/>
                    <a:pt x="70" y="155"/>
                  </a:cubicBezTo>
                  <a:cubicBezTo>
                    <a:pt x="66" y="155"/>
                    <a:pt x="66" y="159"/>
                    <a:pt x="65" y="161"/>
                  </a:cubicBezTo>
                  <a:close/>
                  <a:moveTo>
                    <a:pt x="218" y="161"/>
                  </a:moveTo>
                  <a:cubicBezTo>
                    <a:pt x="223" y="161"/>
                    <a:pt x="224" y="164"/>
                    <a:pt x="229" y="165"/>
                  </a:cubicBezTo>
                  <a:cubicBezTo>
                    <a:pt x="228" y="159"/>
                    <a:pt x="221" y="158"/>
                    <a:pt x="217" y="155"/>
                  </a:cubicBezTo>
                  <a:cubicBezTo>
                    <a:pt x="217" y="158"/>
                    <a:pt x="219" y="158"/>
                    <a:pt x="218" y="161"/>
                  </a:cubicBezTo>
                  <a:close/>
                  <a:moveTo>
                    <a:pt x="303" y="162"/>
                  </a:moveTo>
                  <a:cubicBezTo>
                    <a:pt x="305" y="161"/>
                    <a:pt x="307" y="161"/>
                    <a:pt x="307" y="158"/>
                  </a:cubicBezTo>
                  <a:cubicBezTo>
                    <a:pt x="304" y="158"/>
                    <a:pt x="303" y="155"/>
                    <a:pt x="299" y="155"/>
                  </a:cubicBezTo>
                  <a:cubicBezTo>
                    <a:pt x="300" y="158"/>
                    <a:pt x="302" y="159"/>
                    <a:pt x="303" y="162"/>
                  </a:cubicBezTo>
                  <a:close/>
                  <a:moveTo>
                    <a:pt x="373" y="164"/>
                  </a:moveTo>
                  <a:cubicBezTo>
                    <a:pt x="379" y="167"/>
                    <a:pt x="383" y="172"/>
                    <a:pt x="389" y="175"/>
                  </a:cubicBezTo>
                  <a:cubicBezTo>
                    <a:pt x="391" y="173"/>
                    <a:pt x="393" y="170"/>
                    <a:pt x="394" y="167"/>
                  </a:cubicBezTo>
                  <a:cubicBezTo>
                    <a:pt x="388" y="162"/>
                    <a:pt x="384" y="158"/>
                    <a:pt x="376" y="155"/>
                  </a:cubicBezTo>
                  <a:cubicBezTo>
                    <a:pt x="375" y="158"/>
                    <a:pt x="373" y="160"/>
                    <a:pt x="373" y="164"/>
                  </a:cubicBezTo>
                  <a:close/>
                  <a:moveTo>
                    <a:pt x="107" y="159"/>
                  </a:moveTo>
                  <a:cubicBezTo>
                    <a:pt x="105" y="158"/>
                    <a:pt x="104" y="156"/>
                    <a:pt x="101" y="156"/>
                  </a:cubicBezTo>
                  <a:cubicBezTo>
                    <a:pt x="102" y="158"/>
                    <a:pt x="105" y="160"/>
                    <a:pt x="107" y="159"/>
                  </a:cubicBezTo>
                  <a:close/>
                  <a:moveTo>
                    <a:pt x="448" y="159"/>
                  </a:moveTo>
                  <a:cubicBezTo>
                    <a:pt x="450" y="160"/>
                    <a:pt x="452" y="162"/>
                    <a:pt x="454" y="164"/>
                  </a:cubicBezTo>
                  <a:cubicBezTo>
                    <a:pt x="455" y="162"/>
                    <a:pt x="457" y="162"/>
                    <a:pt x="456" y="159"/>
                  </a:cubicBezTo>
                  <a:cubicBezTo>
                    <a:pt x="454" y="159"/>
                    <a:pt x="453" y="156"/>
                    <a:pt x="450" y="156"/>
                  </a:cubicBezTo>
                  <a:cubicBezTo>
                    <a:pt x="450" y="157"/>
                    <a:pt x="448" y="157"/>
                    <a:pt x="448" y="159"/>
                  </a:cubicBezTo>
                  <a:close/>
                  <a:moveTo>
                    <a:pt x="513" y="161"/>
                  </a:moveTo>
                  <a:cubicBezTo>
                    <a:pt x="517" y="162"/>
                    <a:pt x="519" y="165"/>
                    <a:pt x="524" y="167"/>
                  </a:cubicBezTo>
                  <a:cubicBezTo>
                    <a:pt x="525" y="161"/>
                    <a:pt x="517" y="160"/>
                    <a:pt x="515" y="156"/>
                  </a:cubicBezTo>
                  <a:cubicBezTo>
                    <a:pt x="514" y="158"/>
                    <a:pt x="513" y="159"/>
                    <a:pt x="513" y="161"/>
                  </a:cubicBezTo>
                  <a:close/>
                  <a:moveTo>
                    <a:pt x="330" y="164"/>
                  </a:moveTo>
                  <a:cubicBezTo>
                    <a:pt x="332" y="165"/>
                    <a:pt x="336" y="170"/>
                    <a:pt x="338" y="167"/>
                  </a:cubicBezTo>
                  <a:cubicBezTo>
                    <a:pt x="336" y="163"/>
                    <a:pt x="337" y="159"/>
                    <a:pt x="333" y="157"/>
                  </a:cubicBezTo>
                  <a:cubicBezTo>
                    <a:pt x="332" y="159"/>
                    <a:pt x="330" y="161"/>
                    <a:pt x="330" y="164"/>
                  </a:cubicBezTo>
                  <a:close/>
                  <a:moveTo>
                    <a:pt x="171" y="164"/>
                  </a:moveTo>
                  <a:cubicBezTo>
                    <a:pt x="173" y="164"/>
                    <a:pt x="174" y="166"/>
                    <a:pt x="176" y="166"/>
                  </a:cubicBezTo>
                  <a:cubicBezTo>
                    <a:pt x="176" y="164"/>
                    <a:pt x="178" y="163"/>
                    <a:pt x="179" y="162"/>
                  </a:cubicBezTo>
                  <a:cubicBezTo>
                    <a:pt x="179" y="161"/>
                    <a:pt x="179" y="158"/>
                    <a:pt x="177" y="158"/>
                  </a:cubicBezTo>
                  <a:cubicBezTo>
                    <a:pt x="176" y="160"/>
                    <a:pt x="172" y="161"/>
                    <a:pt x="171" y="164"/>
                  </a:cubicBezTo>
                  <a:close/>
                  <a:moveTo>
                    <a:pt x="204" y="161"/>
                  </a:moveTo>
                  <a:cubicBezTo>
                    <a:pt x="208" y="163"/>
                    <a:pt x="212" y="166"/>
                    <a:pt x="216" y="168"/>
                  </a:cubicBezTo>
                  <a:cubicBezTo>
                    <a:pt x="217" y="165"/>
                    <a:pt x="215" y="165"/>
                    <a:pt x="215" y="162"/>
                  </a:cubicBezTo>
                  <a:cubicBezTo>
                    <a:pt x="214" y="160"/>
                    <a:pt x="214" y="163"/>
                    <a:pt x="212" y="162"/>
                  </a:cubicBezTo>
                  <a:cubicBezTo>
                    <a:pt x="211" y="160"/>
                    <a:pt x="207" y="160"/>
                    <a:pt x="205" y="158"/>
                  </a:cubicBezTo>
                  <a:cubicBezTo>
                    <a:pt x="204" y="158"/>
                    <a:pt x="204" y="159"/>
                    <a:pt x="204" y="161"/>
                  </a:cubicBezTo>
                  <a:close/>
                  <a:moveTo>
                    <a:pt x="593" y="178"/>
                  </a:moveTo>
                  <a:cubicBezTo>
                    <a:pt x="595" y="171"/>
                    <a:pt x="598" y="161"/>
                    <a:pt x="591" y="158"/>
                  </a:cubicBezTo>
                  <a:cubicBezTo>
                    <a:pt x="590" y="164"/>
                    <a:pt x="585" y="176"/>
                    <a:pt x="593" y="178"/>
                  </a:cubicBezTo>
                  <a:close/>
                  <a:moveTo>
                    <a:pt x="138" y="164"/>
                  </a:moveTo>
                  <a:cubicBezTo>
                    <a:pt x="141" y="166"/>
                    <a:pt x="146" y="168"/>
                    <a:pt x="149" y="169"/>
                  </a:cubicBezTo>
                  <a:cubicBezTo>
                    <a:pt x="151" y="168"/>
                    <a:pt x="151" y="165"/>
                    <a:pt x="152" y="163"/>
                  </a:cubicBezTo>
                  <a:cubicBezTo>
                    <a:pt x="148" y="161"/>
                    <a:pt x="139" y="155"/>
                    <a:pt x="138" y="164"/>
                  </a:cubicBezTo>
                  <a:close/>
                  <a:moveTo>
                    <a:pt x="99" y="170"/>
                  </a:moveTo>
                  <a:cubicBezTo>
                    <a:pt x="97" y="167"/>
                    <a:pt x="98" y="162"/>
                    <a:pt x="95" y="160"/>
                  </a:cubicBezTo>
                  <a:cubicBezTo>
                    <a:pt x="94" y="165"/>
                    <a:pt x="93" y="170"/>
                    <a:pt x="99" y="170"/>
                  </a:cubicBezTo>
                  <a:close/>
                  <a:moveTo>
                    <a:pt x="307" y="164"/>
                  </a:moveTo>
                  <a:cubicBezTo>
                    <a:pt x="312" y="167"/>
                    <a:pt x="316" y="171"/>
                    <a:pt x="321" y="174"/>
                  </a:cubicBezTo>
                  <a:cubicBezTo>
                    <a:pt x="322" y="172"/>
                    <a:pt x="323" y="170"/>
                    <a:pt x="324" y="168"/>
                  </a:cubicBezTo>
                  <a:cubicBezTo>
                    <a:pt x="318" y="167"/>
                    <a:pt x="310" y="155"/>
                    <a:pt x="307" y="164"/>
                  </a:cubicBezTo>
                  <a:close/>
                  <a:moveTo>
                    <a:pt x="428" y="167"/>
                  </a:moveTo>
                  <a:cubicBezTo>
                    <a:pt x="425" y="165"/>
                    <a:pt x="421" y="159"/>
                    <a:pt x="417" y="161"/>
                  </a:cubicBezTo>
                  <a:cubicBezTo>
                    <a:pt x="421" y="163"/>
                    <a:pt x="425" y="167"/>
                    <a:pt x="428" y="167"/>
                  </a:cubicBezTo>
                  <a:close/>
                  <a:moveTo>
                    <a:pt x="104" y="169"/>
                  </a:moveTo>
                  <a:cubicBezTo>
                    <a:pt x="106" y="168"/>
                    <a:pt x="108" y="167"/>
                    <a:pt x="107" y="164"/>
                  </a:cubicBezTo>
                  <a:cubicBezTo>
                    <a:pt x="106" y="162"/>
                    <a:pt x="104" y="161"/>
                    <a:pt x="101" y="161"/>
                  </a:cubicBezTo>
                  <a:cubicBezTo>
                    <a:pt x="101" y="164"/>
                    <a:pt x="104" y="166"/>
                    <a:pt x="104" y="169"/>
                  </a:cubicBezTo>
                  <a:close/>
                  <a:moveTo>
                    <a:pt x="269" y="161"/>
                  </a:moveTo>
                  <a:cubicBezTo>
                    <a:pt x="268" y="164"/>
                    <a:pt x="265" y="165"/>
                    <a:pt x="265" y="169"/>
                  </a:cubicBezTo>
                  <a:cubicBezTo>
                    <a:pt x="269" y="171"/>
                    <a:pt x="271" y="174"/>
                    <a:pt x="276" y="175"/>
                  </a:cubicBezTo>
                  <a:cubicBezTo>
                    <a:pt x="277" y="174"/>
                    <a:pt x="278" y="173"/>
                    <a:pt x="279" y="172"/>
                  </a:cubicBezTo>
                  <a:cubicBezTo>
                    <a:pt x="276" y="170"/>
                    <a:pt x="274" y="165"/>
                    <a:pt x="273" y="163"/>
                  </a:cubicBezTo>
                  <a:cubicBezTo>
                    <a:pt x="272" y="164"/>
                    <a:pt x="271" y="160"/>
                    <a:pt x="269" y="161"/>
                  </a:cubicBezTo>
                  <a:close/>
                  <a:moveTo>
                    <a:pt x="402" y="164"/>
                  </a:moveTo>
                  <a:cubicBezTo>
                    <a:pt x="404" y="166"/>
                    <a:pt x="406" y="168"/>
                    <a:pt x="409" y="169"/>
                  </a:cubicBezTo>
                  <a:cubicBezTo>
                    <a:pt x="410" y="163"/>
                    <a:pt x="403" y="157"/>
                    <a:pt x="402" y="164"/>
                  </a:cubicBezTo>
                  <a:close/>
                  <a:moveTo>
                    <a:pt x="572" y="172"/>
                  </a:moveTo>
                  <a:cubicBezTo>
                    <a:pt x="572" y="166"/>
                    <a:pt x="570" y="164"/>
                    <a:pt x="566" y="162"/>
                  </a:cubicBezTo>
                  <a:cubicBezTo>
                    <a:pt x="568" y="165"/>
                    <a:pt x="570" y="168"/>
                    <a:pt x="572" y="172"/>
                  </a:cubicBezTo>
                  <a:close/>
                  <a:moveTo>
                    <a:pt x="458" y="167"/>
                  </a:moveTo>
                  <a:cubicBezTo>
                    <a:pt x="465" y="171"/>
                    <a:pt x="470" y="179"/>
                    <a:pt x="478" y="180"/>
                  </a:cubicBezTo>
                  <a:cubicBezTo>
                    <a:pt x="474" y="172"/>
                    <a:pt x="467" y="168"/>
                    <a:pt x="460" y="162"/>
                  </a:cubicBezTo>
                  <a:cubicBezTo>
                    <a:pt x="460" y="164"/>
                    <a:pt x="458" y="164"/>
                    <a:pt x="458" y="167"/>
                  </a:cubicBezTo>
                  <a:close/>
                  <a:moveTo>
                    <a:pt x="504" y="167"/>
                  </a:moveTo>
                  <a:cubicBezTo>
                    <a:pt x="504" y="166"/>
                    <a:pt x="504" y="165"/>
                    <a:pt x="504" y="164"/>
                  </a:cubicBezTo>
                  <a:cubicBezTo>
                    <a:pt x="502" y="164"/>
                    <a:pt x="502" y="162"/>
                    <a:pt x="500" y="162"/>
                  </a:cubicBezTo>
                  <a:cubicBezTo>
                    <a:pt x="501" y="165"/>
                    <a:pt x="501" y="167"/>
                    <a:pt x="504" y="167"/>
                  </a:cubicBezTo>
                  <a:close/>
                  <a:moveTo>
                    <a:pt x="534" y="170"/>
                  </a:moveTo>
                  <a:cubicBezTo>
                    <a:pt x="534" y="167"/>
                    <a:pt x="537" y="165"/>
                    <a:pt x="535" y="162"/>
                  </a:cubicBezTo>
                  <a:cubicBezTo>
                    <a:pt x="533" y="164"/>
                    <a:pt x="531" y="168"/>
                    <a:pt x="534" y="170"/>
                  </a:cubicBezTo>
                  <a:close/>
                  <a:moveTo>
                    <a:pt x="608" y="175"/>
                  </a:moveTo>
                  <a:cubicBezTo>
                    <a:pt x="610" y="169"/>
                    <a:pt x="606" y="165"/>
                    <a:pt x="603" y="162"/>
                  </a:cubicBezTo>
                  <a:cubicBezTo>
                    <a:pt x="601" y="168"/>
                    <a:pt x="606" y="171"/>
                    <a:pt x="608" y="175"/>
                  </a:cubicBezTo>
                  <a:close/>
                  <a:moveTo>
                    <a:pt x="244" y="167"/>
                  </a:moveTo>
                  <a:cubicBezTo>
                    <a:pt x="249" y="169"/>
                    <a:pt x="253" y="173"/>
                    <a:pt x="259" y="175"/>
                  </a:cubicBezTo>
                  <a:cubicBezTo>
                    <a:pt x="258" y="168"/>
                    <a:pt x="250" y="167"/>
                    <a:pt x="246" y="163"/>
                  </a:cubicBezTo>
                  <a:cubicBezTo>
                    <a:pt x="245" y="164"/>
                    <a:pt x="244" y="165"/>
                    <a:pt x="244" y="167"/>
                  </a:cubicBezTo>
                  <a:close/>
                  <a:moveTo>
                    <a:pt x="77" y="165"/>
                  </a:moveTo>
                  <a:cubicBezTo>
                    <a:pt x="79" y="167"/>
                    <a:pt x="78" y="170"/>
                    <a:pt x="81" y="169"/>
                  </a:cubicBezTo>
                  <a:cubicBezTo>
                    <a:pt x="81" y="167"/>
                    <a:pt x="82" y="166"/>
                    <a:pt x="82" y="164"/>
                  </a:cubicBezTo>
                  <a:cubicBezTo>
                    <a:pt x="80" y="163"/>
                    <a:pt x="78" y="164"/>
                    <a:pt x="77" y="165"/>
                  </a:cubicBezTo>
                  <a:close/>
                  <a:moveTo>
                    <a:pt x="223" y="165"/>
                  </a:moveTo>
                  <a:cubicBezTo>
                    <a:pt x="221" y="165"/>
                    <a:pt x="221" y="164"/>
                    <a:pt x="219" y="164"/>
                  </a:cubicBezTo>
                  <a:cubicBezTo>
                    <a:pt x="218" y="165"/>
                    <a:pt x="219" y="167"/>
                    <a:pt x="219" y="170"/>
                  </a:cubicBezTo>
                  <a:cubicBezTo>
                    <a:pt x="222" y="171"/>
                    <a:pt x="224" y="173"/>
                    <a:pt x="228" y="174"/>
                  </a:cubicBezTo>
                  <a:cubicBezTo>
                    <a:pt x="229" y="168"/>
                    <a:pt x="222" y="170"/>
                    <a:pt x="220" y="166"/>
                  </a:cubicBezTo>
                  <a:cubicBezTo>
                    <a:pt x="221" y="164"/>
                    <a:pt x="223" y="167"/>
                    <a:pt x="223" y="165"/>
                  </a:cubicBezTo>
                  <a:close/>
                  <a:moveTo>
                    <a:pt x="343" y="167"/>
                  </a:moveTo>
                  <a:cubicBezTo>
                    <a:pt x="345" y="170"/>
                    <a:pt x="346" y="173"/>
                    <a:pt x="347" y="176"/>
                  </a:cubicBezTo>
                  <a:cubicBezTo>
                    <a:pt x="351" y="174"/>
                    <a:pt x="352" y="170"/>
                    <a:pt x="354" y="167"/>
                  </a:cubicBezTo>
                  <a:cubicBezTo>
                    <a:pt x="351" y="166"/>
                    <a:pt x="344" y="161"/>
                    <a:pt x="343" y="167"/>
                  </a:cubicBezTo>
                  <a:close/>
                  <a:moveTo>
                    <a:pt x="282" y="170"/>
                  </a:moveTo>
                  <a:cubicBezTo>
                    <a:pt x="285" y="167"/>
                    <a:pt x="280" y="166"/>
                    <a:pt x="278" y="164"/>
                  </a:cubicBezTo>
                  <a:cubicBezTo>
                    <a:pt x="279" y="167"/>
                    <a:pt x="281" y="168"/>
                    <a:pt x="282" y="170"/>
                  </a:cubicBezTo>
                  <a:close/>
                  <a:moveTo>
                    <a:pt x="366" y="169"/>
                  </a:moveTo>
                  <a:cubicBezTo>
                    <a:pt x="366" y="166"/>
                    <a:pt x="362" y="164"/>
                    <a:pt x="360" y="165"/>
                  </a:cubicBezTo>
                  <a:cubicBezTo>
                    <a:pt x="362" y="166"/>
                    <a:pt x="363" y="168"/>
                    <a:pt x="366" y="169"/>
                  </a:cubicBezTo>
                  <a:close/>
                  <a:moveTo>
                    <a:pt x="521" y="170"/>
                  </a:moveTo>
                  <a:cubicBezTo>
                    <a:pt x="522" y="168"/>
                    <a:pt x="516" y="166"/>
                    <a:pt x="514" y="164"/>
                  </a:cubicBezTo>
                  <a:cubicBezTo>
                    <a:pt x="515" y="168"/>
                    <a:pt x="518" y="169"/>
                    <a:pt x="521" y="170"/>
                  </a:cubicBezTo>
                  <a:close/>
                  <a:moveTo>
                    <a:pt x="179" y="169"/>
                  </a:moveTo>
                  <a:cubicBezTo>
                    <a:pt x="180" y="170"/>
                    <a:pt x="181" y="169"/>
                    <a:pt x="183" y="169"/>
                  </a:cubicBezTo>
                  <a:cubicBezTo>
                    <a:pt x="183" y="168"/>
                    <a:pt x="183" y="166"/>
                    <a:pt x="182" y="165"/>
                  </a:cubicBezTo>
                  <a:cubicBezTo>
                    <a:pt x="182" y="165"/>
                    <a:pt x="181" y="165"/>
                    <a:pt x="180" y="165"/>
                  </a:cubicBezTo>
                  <a:cubicBezTo>
                    <a:pt x="180" y="166"/>
                    <a:pt x="179" y="168"/>
                    <a:pt x="179" y="169"/>
                  </a:cubicBezTo>
                  <a:close/>
                  <a:moveTo>
                    <a:pt x="430" y="176"/>
                  </a:moveTo>
                  <a:cubicBezTo>
                    <a:pt x="430" y="175"/>
                    <a:pt x="432" y="174"/>
                    <a:pt x="431" y="172"/>
                  </a:cubicBezTo>
                  <a:cubicBezTo>
                    <a:pt x="426" y="171"/>
                    <a:pt x="422" y="165"/>
                    <a:pt x="417" y="165"/>
                  </a:cubicBezTo>
                  <a:cubicBezTo>
                    <a:pt x="421" y="169"/>
                    <a:pt x="425" y="173"/>
                    <a:pt x="430" y="176"/>
                  </a:cubicBezTo>
                  <a:close/>
                  <a:moveTo>
                    <a:pt x="440" y="170"/>
                  </a:moveTo>
                  <a:cubicBezTo>
                    <a:pt x="443" y="170"/>
                    <a:pt x="443" y="172"/>
                    <a:pt x="445" y="172"/>
                  </a:cubicBezTo>
                  <a:cubicBezTo>
                    <a:pt x="445" y="169"/>
                    <a:pt x="444" y="167"/>
                    <a:pt x="442" y="165"/>
                  </a:cubicBezTo>
                  <a:cubicBezTo>
                    <a:pt x="442" y="168"/>
                    <a:pt x="440" y="168"/>
                    <a:pt x="440" y="170"/>
                  </a:cubicBezTo>
                  <a:close/>
                  <a:moveTo>
                    <a:pt x="549" y="184"/>
                  </a:moveTo>
                  <a:cubicBezTo>
                    <a:pt x="549" y="177"/>
                    <a:pt x="545" y="170"/>
                    <a:pt x="541" y="165"/>
                  </a:cubicBezTo>
                  <a:cubicBezTo>
                    <a:pt x="534" y="174"/>
                    <a:pt x="543" y="180"/>
                    <a:pt x="549" y="184"/>
                  </a:cubicBezTo>
                  <a:close/>
                  <a:moveTo>
                    <a:pt x="108" y="177"/>
                  </a:moveTo>
                  <a:cubicBezTo>
                    <a:pt x="110" y="179"/>
                    <a:pt x="112" y="180"/>
                    <a:pt x="115" y="180"/>
                  </a:cubicBezTo>
                  <a:cubicBezTo>
                    <a:pt x="115" y="176"/>
                    <a:pt x="119" y="174"/>
                    <a:pt x="118" y="170"/>
                  </a:cubicBezTo>
                  <a:cubicBezTo>
                    <a:pt x="117" y="168"/>
                    <a:pt x="115" y="166"/>
                    <a:pt x="112" y="166"/>
                  </a:cubicBezTo>
                  <a:cubicBezTo>
                    <a:pt x="111" y="170"/>
                    <a:pt x="109" y="173"/>
                    <a:pt x="108" y="177"/>
                  </a:cubicBezTo>
                  <a:close/>
                  <a:moveTo>
                    <a:pt x="153" y="172"/>
                  </a:moveTo>
                  <a:cubicBezTo>
                    <a:pt x="155" y="172"/>
                    <a:pt x="156" y="174"/>
                    <a:pt x="159" y="173"/>
                  </a:cubicBezTo>
                  <a:cubicBezTo>
                    <a:pt x="159" y="171"/>
                    <a:pt x="161" y="171"/>
                    <a:pt x="162" y="169"/>
                  </a:cubicBezTo>
                  <a:cubicBezTo>
                    <a:pt x="159" y="168"/>
                    <a:pt x="158" y="166"/>
                    <a:pt x="155" y="166"/>
                  </a:cubicBezTo>
                  <a:cubicBezTo>
                    <a:pt x="155" y="168"/>
                    <a:pt x="154" y="170"/>
                    <a:pt x="153" y="172"/>
                  </a:cubicBezTo>
                  <a:close/>
                  <a:moveTo>
                    <a:pt x="191" y="169"/>
                  </a:moveTo>
                  <a:cubicBezTo>
                    <a:pt x="190" y="169"/>
                    <a:pt x="188" y="165"/>
                    <a:pt x="187" y="167"/>
                  </a:cubicBezTo>
                  <a:cubicBezTo>
                    <a:pt x="188" y="167"/>
                    <a:pt x="190" y="170"/>
                    <a:pt x="191" y="169"/>
                  </a:cubicBezTo>
                  <a:close/>
                  <a:moveTo>
                    <a:pt x="231" y="171"/>
                  </a:moveTo>
                  <a:cubicBezTo>
                    <a:pt x="231" y="168"/>
                    <a:pt x="227" y="165"/>
                    <a:pt x="224" y="167"/>
                  </a:cubicBezTo>
                  <a:cubicBezTo>
                    <a:pt x="226" y="168"/>
                    <a:pt x="229" y="169"/>
                    <a:pt x="231" y="171"/>
                  </a:cubicBezTo>
                  <a:close/>
                  <a:moveTo>
                    <a:pt x="86" y="172"/>
                  </a:moveTo>
                  <a:cubicBezTo>
                    <a:pt x="87" y="173"/>
                    <a:pt x="88" y="174"/>
                    <a:pt x="90" y="173"/>
                  </a:cubicBezTo>
                  <a:cubicBezTo>
                    <a:pt x="90" y="173"/>
                    <a:pt x="90" y="172"/>
                    <a:pt x="90" y="172"/>
                  </a:cubicBezTo>
                  <a:cubicBezTo>
                    <a:pt x="90" y="169"/>
                    <a:pt x="88" y="168"/>
                    <a:pt x="86" y="167"/>
                  </a:cubicBezTo>
                  <a:cubicBezTo>
                    <a:pt x="86" y="169"/>
                    <a:pt x="86" y="171"/>
                    <a:pt x="86" y="172"/>
                  </a:cubicBezTo>
                  <a:close/>
                  <a:moveTo>
                    <a:pt x="488" y="175"/>
                  </a:moveTo>
                  <a:cubicBezTo>
                    <a:pt x="491" y="175"/>
                    <a:pt x="491" y="179"/>
                    <a:pt x="495" y="179"/>
                  </a:cubicBezTo>
                  <a:cubicBezTo>
                    <a:pt x="498" y="177"/>
                    <a:pt x="499" y="172"/>
                    <a:pt x="497" y="167"/>
                  </a:cubicBezTo>
                  <a:cubicBezTo>
                    <a:pt x="492" y="168"/>
                    <a:pt x="490" y="172"/>
                    <a:pt x="488" y="175"/>
                  </a:cubicBezTo>
                  <a:close/>
                  <a:moveTo>
                    <a:pt x="507" y="168"/>
                  </a:moveTo>
                  <a:cubicBezTo>
                    <a:pt x="507" y="172"/>
                    <a:pt x="511" y="172"/>
                    <a:pt x="513" y="174"/>
                  </a:cubicBezTo>
                  <a:cubicBezTo>
                    <a:pt x="513" y="172"/>
                    <a:pt x="516" y="173"/>
                    <a:pt x="515" y="171"/>
                  </a:cubicBezTo>
                  <a:cubicBezTo>
                    <a:pt x="511" y="171"/>
                    <a:pt x="510" y="166"/>
                    <a:pt x="507" y="168"/>
                  </a:cubicBezTo>
                  <a:close/>
                  <a:moveTo>
                    <a:pt x="640" y="175"/>
                  </a:moveTo>
                  <a:cubicBezTo>
                    <a:pt x="638" y="184"/>
                    <a:pt x="635" y="199"/>
                    <a:pt x="635" y="209"/>
                  </a:cubicBezTo>
                  <a:cubicBezTo>
                    <a:pt x="636" y="204"/>
                    <a:pt x="637" y="200"/>
                    <a:pt x="640" y="198"/>
                  </a:cubicBezTo>
                  <a:cubicBezTo>
                    <a:pt x="641" y="199"/>
                    <a:pt x="643" y="199"/>
                    <a:pt x="643" y="201"/>
                  </a:cubicBezTo>
                  <a:cubicBezTo>
                    <a:pt x="641" y="214"/>
                    <a:pt x="636" y="227"/>
                    <a:pt x="639" y="241"/>
                  </a:cubicBezTo>
                  <a:cubicBezTo>
                    <a:pt x="638" y="234"/>
                    <a:pt x="643" y="229"/>
                    <a:pt x="644" y="223"/>
                  </a:cubicBezTo>
                  <a:cubicBezTo>
                    <a:pt x="645" y="213"/>
                    <a:pt x="644" y="203"/>
                    <a:pt x="650" y="196"/>
                  </a:cubicBezTo>
                  <a:cubicBezTo>
                    <a:pt x="649" y="184"/>
                    <a:pt x="646" y="174"/>
                    <a:pt x="640" y="167"/>
                  </a:cubicBezTo>
                  <a:cubicBezTo>
                    <a:pt x="640" y="170"/>
                    <a:pt x="640" y="171"/>
                    <a:pt x="640" y="175"/>
                  </a:cubicBezTo>
                  <a:close/>
                  <a:moveTo>
                    <a:pt x="52" y="175"/>
                  </a:moveTo>
                  <a:cubicBezTo>
                    <a:pt x="53" y="173"/>
                    <a:pt x="54" y="173"/>
                    <a:pt x="55" y="172"/>
                  </a:cubicBezTo>
                  <a:cubicBezTo>
                    <a:pt x="55" y="170"/>
                    <a:pt x="56" y="168"/>
                    <a:pt x="53" y="168"/>
                  </a:cubicBezTo>
                  <a:cubicBezTo>
                    <a:pt x="53" y="170"/>
                    <a:pt x="50" y="173"/>
                    <a:pt x="52" y="175"/>
                  </a:cubicBezTo>
                  <a:close/>
                  <a:moveTo>
                    <a:pt x="392" y="178"/>
                  </a:moveTo>
                  <a:cubicBezTo>
                    <a:pt x="395" y="180"/>
                    <a:pt x="397" y="182"/>
                    <a:pt x="400" y="184"/>
                  </a:cubicBezTo>
                  <a:cubicBezTo>
                    <a:pt x="402" y="181"/>
                    <a:pt x="404" y="178"/>
                    <a:pt x="405" y="174"/>
                  </a:cubicBezTo>
                  <a:cubicBezTo>
                    <a:pt x="403" y="171"/>
                    <a:pt x="400" y="171"/>
                    <a:pt x="397" y="169"/>
                  </a:cubicBezTo>
                  <a:cubicBezTo>
                    <a:pt x="397" y="173"/>
                    <a:pt x="393" y="174"/>
                    <a:pt x="392" y="178"/>
                  </a:cubicBezTo>
                  <a:close/>
                  <a:moveTo>
                    <a:pt x="69" y="174"/>
                  </a:moveTo>
                  <a:cubicBezTo>
                    <a:pt x="69" y="171"/>
                    <a:pt x="71" y="171"/>
                    <a:pt x="71" y="169"/>
                  </a:cubicBezTo>
                  <a:cubicBezTo>
                    <a:pt x="69" y="169"/>
                    <a:pt x="66" y="174"/>
                    <a:pt x="69" y="174"/>
                  </a:cubicBezTo>
                  <a:close/>
                  <a:moveTo>
                    <a:pt x="219" y="173"/>
                  </a:moveTo>
                  <a:cubicBezTo>
                    <a:pt x="214" y="173"/>
                    <a:pt x="211" y="167"/>
                    <a:pt x="209" y="170"/>
                  </a:cubicBezTo>
                  <a:cubicBezTo>
                    <a:pt x="212" y="171"/>
                    <a:pt x="216" y="177"/>
                    <a:pt x="219" y="173"/>
                  </a:cubicBezTo>
                  <a:close/>
                  <a:moveTo>
                    <a:pt x="358" y="182"/>
                  </a:moveTo>
                  <a:cubicBezTo>
                    <a:pt x="361" y="180"/>
                    <a:pt x="362" y="176"/>
                    <a:pt x="363" y="172"/>
                  </a:cubicBezTo>
                  <a:cubicBezTo>
                    <a:pt x="360" y="172"/>
                    <a:pt x="360" y="169"/>
                    <a:pt x="356" y="169"/>
                  </a:cubicBezTo>
                  <a:cubicBezTo>
                    <a:pt x="353" y="176"/>
                    <a:pt x="349" y="179"/>
                    <a:pt x="358" y="182"/>
                  </a:cubicBezTo>
                  <a:close/>
                  <a:moveTo>
                    <a:pt x="619" y="179"/>
                  </a:moveTo>
                  <a:cubicBezTo>
                    <a:pt x="621" y="177"/>
                    <a:pt x="618" y="175"/>
                    <a:pt x="617" y="173"/>
                  </a:cubicBezTo>
                  <a:cubicBezTo>
                    <a:pt x="618" y="173"/>
                    <a:pt x="619" y="174"/>
                    <a:pt x="619" y="174"/>
                  </a:cubicBezTo>
                  <a:cubicBezTo>
                    <a:pt x="618" y="172"/>
                    <a:pt x="616" y="171"/>
                    <a:pt x="615" y="169"/>
                  </a:cubicBezTo>
                  <a:cubicBezTo>
                    <a:pt x="613" y="173"/>
                    <a:pt x="617" y="176"/>
                    <a:pt x="619" y="179"/>
                  </a:cubicBezTo>
                  <a:close/>
                  <a:moveTo>
                    <a:pt x="69" y="176"/>
                  </a:moveTo>
                  <a:cubicBezTo>
                    <a:pt x="73" y="177"/>
                    <a:pt x="74" y="180"/>
                    <a:pt x="78" y="181"/>
                  </a:cubicBezTo>
                  <a:cubicBezTo>
                    <a:pt x="77" y="178"/>
                    <a:pt x="76" y="174"/>
                    <a:pt x="75" y="170"/>
                  </a:cubicBezTo>
                  <a:cubicBezTo>
                    <a:pt x="74" y="170"/>
                    <a:pt x="74" y="170"/>
                    <a:pt x="73" y="170"/>
                  </a:cubicBezTo>
                  <a:cubicBezTo>
                    <a:pt x="73" y="173"/>
                    <a:pt x="70" y="173"/>
                    <a:pt x="69" y="176"/>
                  </a:cubicBezTo>
                  <a:close/>
                  <a:moveTo>
                    <a:pt x="161" y="175"/>
                  </a:moveTo>
                  <a:cubicBezTo>
                    <a:pt x="164" y="176"/>
                    <a:pt x="165" y="177"/>
                    <a:pt x="168" y="178"/>
                  </a:cubicBezTo>
                  <a:cubicBezTo>
                    <a:pt x="168" y="176"/>
                    <a:pt x="170" y="176"/>
                    <a:pt x="170" y="174"/>
                  </a:cubicBezTo>
                  <a:cubicBezTo>
                    <a:pt x="168" y="173"/>
                    <a:pt x="166" y="171"/>
                    <a:pt x="163" y="170"/>
                  </a:cubicBezTo>
                  <a:cubicBezTo>
                    <a:pt x="163" y="172"/>
                    <a:pt x="161" y="173"/>
                    <a:pt x="161" y="175"/>
                  </a:cubicBezTo>
                  <a:close/>
                  <a:moveTo>
                    <a:pt x="306" y="173"/>
                  </a:moveTo>
                  <a:cubicBezTo>
                    <a:pt x="304" y="172"/>
                    <a:pt x="304" y="171"/>
                    <a:pt x="303" y="170"/>
                  </a:cubicBezTo>
                  <a:cubicBezTo>
                    <a:pt x="300" y="172"/>
                    <a:pt x="304" y="175"/>
                    <a:pt x="306" y="173"/>
                  </a:cubicBezTo>
                  <a:close/>
                  <a:moveTo>
                    <a:pt x="206" y="172"/>
                  </a:moveTo>
                  <a:cubicBezTo>
                    <a:pt x="205" y="172"/>
                    <a:pt x="200" y="170"/>
                    <a:pt x="202" y="171"/>
                  </a:cubicBezTo>
                  <a:cubicBezTo>
                    <a:pt x="203" y="171"/>
                    <a:pt x="205" y="175"/>
                    <a:pt x="206" y="172"/>
                  </a:cubicBezTo>
                  <a:close/>
                  <a:moveTo>
                    <a:pt x="427" y="179"/>
                  </a:moveTo>
                  <a:cubicBezTo>
                    <a:pt x="425" y="176"/>
                    <a:pt x="420" y="174"/>
                    <a:pt x="417" y="170"/>
                  </a:cubicBezTo>
                  <a:cubicBezTo>
                    <a:pt x="418" y="176"/>
                    <a:pt x="422" y="178"/>
                    <a:pt x="427" y="179"/>
                  </a:cubicBezTo>
                  <a:close/>
                  <a:moveTo>
                    <a:pt x="292" y="181"/>
                  </a:moveTo>
                  <a:cubicBezTo>
                    <a:pt x="292" y="179"/>
                    <a:pt x="294" y="178"/>
                    <a:pt x="295" y="176"/>
                  </a:cubicBezTo>
                  <a:cubicBezTo>
                    <a:pt x="292" y="174"/>
                    <a:pt x="289" y="173"/>
                    <a:pt x="286" y="171"/>
                  </a:cubicBezTo>
                  <a:cubicBezTo>
                    <a:pt x="286" y="176"/>
                    <a:pt x="288" y="179"/>
                    <a:pt x="292" y="181"/>
                  </a:cubicBezTo>
                  <a:close/>
                  <a:moveTo>
                    <a:pt x="324" y="177"/>
                  </a:moveTo>
                  <a:cubicBezTo>
                    <a:pt x="327" y="177"/>
                    <a:pt x="328" y="180"/>
                    <a:pt x="330" y="181"/>
                  </a:cubicBezTo>
                  <a:cubicBezTo>
                    <a:pt x="332" y="179"/>
                    <a:pt x="332" y="177"/>
                    <a:pt x="333" y="175"/>
                  </a:cubicBezTo>
                  <a:cubicBezTo>
                    <a:pt x="331" y="174"/>
                    <a:pt x="329" y="172"/>
                    <a:pt x="327" y="171"/>
                  </a:cubicBezTo>
                  <a:cubicBezTo>
                    <a:pt x="326" y="173"/>
                    <a:pt x="325" y="175"/>
                    <a:pt x="324" y="177"/>
                  </a:cubicBezTo>
                  <a:close/>
                  <a:moveTo>
                    <a:pt x="605" y="193"/>
                  </a:moveTo>
                  <a:cubicBezTo>
                    <a:pt x="608" y="186"/>
                    <a:pt x="608" y="175"/>
                    <a:pt x="601" y="172"/>
                  </a:cubicBezTo>
                  <a:cubicBezTo>
                    <a:pt x="597" y="181"/>
                    <a:pt x="598" y="189"/>
                    <a:pt x="605" y="193"/>
                  </a:cubicBezTo>
                  <a:close/>
                  <a:moveTo>
                    <a:pt x="100" y="178"/>
                  </a:moveTo>
                  <a:cubicBezTo>
                    <a:pt x="99" y="174"/>
                    <a:pt x="97" y="175"/>
                    <a:pt x="93" y="173"/>
                  </a:cubicBezTo>
                  <a:cubicBezTo>
                    <a:pt x="92" y="176"/>
                    <a:pt x="97" y="179"/>
                    <a:pt x="100" y="178"/>
                  </a:cubicBezTo>
                  <a:close/>
                  <a:moveTo>
                    <a:pt x="254" y="186"/>
                  </a:moveTo>
                  <a:cubicBezTo>
                    <a:pt x="253" y="183"/>
                    <a:pt x="257" y="184"/>
                    <a:pt x="256" y="180"/>
                  </a:cubicBezTo>
                  <a:cubicBezTo>
                    <a:pt x="250" y="178"/>
                    <a:pt x="245" y="174"/>
                    <a:pt x="238" y="173"/>
                  </a:cubicBezTo>
                  <a:cubicBezTo>
                    <a:pt x="242" y="179"/>
                    <a:pt x="248" y="182"/>
                    <a:pt x="254" y="186"/>
                  </a:cubicBezTo>
                  <a:close/>
                  <a:moveTo>
                    <a:pt x="504" y="186"/>
                  </a:moveTo>
                  <a:cubicBezTo>
                    <a:pt x="509" y="185"/>
                    <a:pt x="511" y="182"/>
                    <a:pt x="512" y="178"/>
                  </a:cubicBezTo>
                  <a:cubicBezTo>
                    <a:pt x="509" y="176"/>
                    <a:pt x="506" y="174"/>
                    <a:pt x="504" y="173"/>
                  </a:cubicBezTo>
                  <a:cubicBezTo>
                    <a:pt x="502" y="177"/>
                    <a:pt x="505" y="180"/>
                    <a:pt x="504" y="186"/>
                  </a:cubicBezTo>
                  <a:close/>
                  <a:moveTo>
                    <a:pt x="453" y="178"/>
                  </a:moveTo>
                  <a:cubicBezTo>
                    <a:pt x="459" y="181"/>
                    <a:pt x="463" y="186"/>
                    <a:pt x="470" y="188"/>
                  </a:cubicBezTo>
                  <a:cubicBezTo>
                    <a:pt x="466" y="182"/>
                    <a:pt x="460" y="178"/>
                    <a:pt x="454" y="173"/>
                  </a:cubicBezTo>
                  <a:cubicBezTo>
                    <a:pt x="455" y="176"/>
                    <a:pt x="453" y="175"/>
                    <a:pt x="453" y="178"/>
                  </a:cubicBezTo>
                  <a:close/>
                  <a:moveTo>
                    <a:pt x="60" y="178"/>
                  </a:moveTo>
                  <a:cubicBezTo>
                    <a:pt x="61" y="178"/>
                    <a:pt x="63" y="174"/>
                    <a:pt x="60" y="174"/>
                  </a:cubicBezTo>
                  <a:cubicBezTo>
                    <a:pt x="60" y="175"/>
                    <a:pt x="59" y="178"/>
                    <a:pt x="60" y="178"/>
                  </a:cubicBezTo>
                  <a:close/>
                  <a:moveTo>
                    <a:pt x="224" y="179"/>
                  </a:moveTo>
                  <a:cubicBezTo>
                    <a:pt x="223" y="178"/>
                    <a:pt x="224" y="178"/>
                    <a:pt x="224" y="176"/>
                  </a:cubicBezTo>
                  <a:cubicBezTo>
                    <a:pt x="220" y="178"/>
                    <a:pt x="222" y="174"/>
                    <a:pt x="220" y="174"/>
                  </a:cubicBezTo>
                  <a:cubicBezTo>
                    <a:pt x="220" y="177"/>
                    <a:pt x="222" y="178"/>
                    <a:pt x="224" y="179"/>
                  </a:cubicBezTo>
                  <a:close/>
                  <a:moveTo>
                    <a:pt x="582" y="184"/>
                  </a:moveTo>
                  <a:cubicBezTo>
                    <a:pt x="580" y="179"/>
                    <a:pt x="580" y="176"/>
                    <a:pt x="575" y="174"/>
                  </a:cubicBezTo>
                  <a:cubicBezTo>
                    <a:pt x="575" y="180"/>
                    <a:pt x="578" y="184"/>
                    <a:pt x="582" y="184"/>
                  </a:cubicBezTo>
                  <a:close/>
                  <a:moveTo>
                    <a:pt x="270" y="182"/>
                  </a:moveTo>
                  <a:cubicBezTo>
                    <a:pt x="271" y="181"/>
                    <a:pt x="272" y="181"/>
                    <a:pt x="272" y="178"/>
                  </a:cubicBezTo>
                  <a:cubicBezTo>
                    <a:pt x="268" y="178"/>
                    <a:pt x="265" y="176"/>
                    <a:pt x="262" y="175"/>
                  </a:cubicBezTo>
                  <a:cubicBezTo>
                    <a:pt x="262" y="180"/>
                    <a:pt x="267" y="180"/>
                    <a:pt x="270" y="182"/>
                  </a:cubicBezTo>
                  <a:close/>
                  <a:moveTo>
                    <a:pt x="473" y="184"/>
                  </a:moveTo>
                  <a:cubicBezTo>
                    <a:pt x="473" y="181"/>
                    <a:pt x="466" y="180"/>
                    <a:pt x="467" y="177"/>
                  </a:cubicBezTo>
                  <a:cubicBezTo>
                    <a:pt x="465" y="177"/>
                    <a:pt x="463" y="174"/>
                    <a:pt x="461" y="175"/>
                  </a:cubicBezTo>
                  <a:cubicBezTo>
                    <a:pt x="466" y="178"/>
                    <a:pt x="468" y="182"/>
                    <a:pt x="473" y="184"/>
                  </a:cubicBezTo>
                  <a:close/>
                  <a:moveTo>
                    <a:pt x="126" y="184"/>
                  </a:moveTo>
                  <a:cubicBezTo>
                    <a:pt x="130" y="186"/>
                    <a:pt x="135" y="188"/>
                    <a:pt x="140" y="190"/>
                  </a:cubicBezTo>
                  <a:cubicBezTo>
                    <a:pt x="141" y="188"/>
                    <a:pt x="142" y="186"/>
                    <a:pt x="143" y="183"/>
                  </a:cubicBezTo>
                  <a:cubicBezTo>
                    <a:pt x="138" y="180"/>
                    <a:pt x="134" y="177"/>
                    <a:pt x="129" y="175"/>
                  </a:cubicBezTo>
                  <a:cubicBezTo>
                    <a:pt x="127" y="178"/>
                    <a:pt x="126" y="181"/>
                    <a:pt x="126" y="184"/>
                  </a:cubicBezTo>
                  <a:close/>
                  <a:moveTo>
                    <a:pt x="318" y="179"/>
                  </a:moveTo>
                  <a:cubicBezTo>
                    <a:pt x="317" y="177"/>
                    <a:pt x="315" y="176"/>
                    <a:pt x="312" y="175"/>
                  </a:cubicBezTo>
                  <a:cubicBezTo>
                    <a:pt x="312" y="178"/>
                    <a:pt x="318" y="181"/>
                    <a:pt x="318" y="179"/>
                  </a:cubicBezTo>
                  <a:close/>
                  <a:moveTo>
                    <a:pt x="362" y="184"/>
                  </a:moveTo>
                  <a:cubicBezTo>
                    <a:pt x="367" y="187"/>
                    <a:pt x="371" y="191"/>
                    <a:pt x="377" y="193"/>
                  </a:cubicBezTo>
                  <a:cubicBezTo>
                    <a:pt x="378" y="190"/>
                    <a:pt x="381" y="189"/>
                    <a:pt x="381" y="185"/>
                  </a:cubicBezTo>
                  <a:cubicBezTo>
                    <a:pt x="377" y="181"/>
                    <a:pt x="371" y="178"/>
                    <a:pt x="366" y="175"/>
                  </a:cubicBezTo>
                  <a:cubicBezTo>
                    <a:pt x="366" y="179"/>
                    <a:pt x="363" y="181"/>
                    <a:pt x="362" y="184"/>
                  </a:cubicBezTo>
                  <a:close/>
                  <a:moveTo>
                    <a:pt x="432" y="178"/>
                  </a:moveTo>
                  <a:cubicBezTo>
                    <a:pt x="434" y="182"/>
                    <a:pt x="438" y="185"/>
                    <a:pt x="442" y="187"/>
                  </a:cubicBezTo>
                  <a:cubicBezTo>
                    <a:pt x="443" y="185"/>
                    <a:pt x="444" y="183"/>
                    <a:pt x="445" y="181"/>
                  </a:cubicBezTo>
                  <a:cubicBezTo>
                    <a:pt x="441" y="179"/>
                    <a:pt x="435" y="172"/>
                    <a:pt x="432" y="178"/>
                  </a:cubicBezTo>
                  <a:close/>
                  <a:moveTo>
                    <a:pt x="533" y="178"/>
                  </a:moveTo>
                  <a:cubicBezTo>
                    <a:pt x="533" y="177"/>
                    <a:pt x="533" y="176"/>
                    <a:pt x="533" y="175"/>
                  </a:cubicBezTo>
                  <a:cubicBezTo>
                    <a:pt x="530" y="175"/>
                    <a:pt x="530" y="178"/>
                    <a:pt x="533" y="178"/>
                  </a:cubicBezTo>
                  <a:close/>
                  <a:moveTo>
                    <a:pt x="198" y="176"/>
                  </a:moveTo>
                  <a:cubicBezTo>
                    <a:pt x="194" y="184"/>
                    <a:pt x="207" y="187"/>
                    <a:pt x="213" y="192"/>
                  </a:cubicBezTo>
                  <a:cubicBezTo>
                    <a:pt x="215" y="190"/>
                    <a:pt x="218" y="189"/>
                    <a:pt x="217" y="186"/>
                  </a:cubicBezTo>
                  <a:cubicBezTo>
                    <a:pt x="212" y="183"/>
                    <a:pt x="206" y="177"/>
                    <a:pt x="198" y="176"/>
                  </a:cubicBezTo>
                  <a:close/>
                  <a:moveTo>
                    <a:pt x="90" y="190"/>
                  </a:moveTo>
                  <a:cubicBezTo>
                    <a:pt x="90" y="186"/>
                    <a:pt x="89" y="180"/>
                    <a:pt x="89" y="177"/>
                  </a:cubicBezTo>
                  <a:cubicBezTo>
                    <a:pt x="87" y="177"/>
                    <a:pt x="87" y="176"/>
                    <a:pt x="86" y="176"/>
                  </a:cubicBezTo>
                  <a:cubicBezTo>
                    <a:pt x="85" y="181"/>
                    <a:pt x="83" y="190"/>
                    <a:pt x="90" y="190"/>
                  </a:cubicBezTo>
                  <a:close/>
                  <a:moveTo>
                    <a:pt x="299" y="176"/>
                  </a:moveTo>
                  <a:cubicBezTo>
                    <a:pt x="297" y="179"/>
                    <a:pt x="295" y="181"/>
                    <a:pt x="293" y="184"/>
                  </a:cubicBezTo>
                  <a:cubicBezTo>
                    <a:pt x="297" y="189"/>
                    <a:pt x="304" y="192"/>
                    <a:pt x="309" y="195"/>
                  </a:cubicBezTo>
                  <a:cubicBezTo>
                    <a:pt x="312" y="193"/>
                    <a:pt x="314" y="190"/>
                    <a:pt x="315" y="187"/>
                  </a:cubicBezTo>
                  <a:cubicBezTo>
                    <a:pt x="311" y="182"/>
                    <a:pt x="305" y="179"/>
                    <a:pt x="299" y="176"/>
                  </a:cubicBezTo>
                  <a:close/>
                  <a:moveTo>
                    <a:pt x="523" y="180"/>
                  </a:moveTo>
                  <a:cubicBezTo>
                    <a:pt x="521" y="179"/>
                    <a:pt x="521" y="177"/>
                    <a:pt x="519" y="176"/>
                  </a:cubicBezTo>
                  <a:cubicBezTo>
                    <a:pt x="519" y="179"/>
                    <a:pt x="522" y="181"/>
                    <a:pt x="523" y="180"/>
                  </a:cubicBezTo>
                  <a:close/>
                  <a:moveTo>
                    <a:pt x="555" y="184"/>
                  </a:moveTo>
                  <a:cubicBezTo>
                    <a:pt x="555" y="182"/>
                    <a:pt x="557" y="178"/>
                    <a:pt x="555" y="176"/>
                  </a:cubicBezTo>
                  <a:cubicBezTo>
                    <a:pt x="553" y="179"/>
                    <a:pt x="554" y="183"/>
                    <a:pt x="555" y="184"/>
                  </a:cubicBezTo>
                  <a:close/>
                  <a:moveTo>
                    <a:pt x="568" y="186"/>
                  </a:moveTo>
                  <a:cubicBezTo>
                    <a:pt x="569" y="181"/>
                    <a:pt x="564" y="178"/>
                    <a:pt x="560" y="176"/>
                  </a:cubicBezTo>
                  <a:cubicBezTo>
                    <a:pt x="562" y="181"/>
                    <a:pt x="565" y="183"/>
                    <a:pt x="568" y="186"/>
                  </a:cubicBezTo>
                  <a:close/>
                  <a:moveTo>
                    <a:pt x="171" y="180"/>
                  </a:moveTo>
                  <a:cubicBezTo>
                    <a:pt x="174" y="180"/>
                    <a:pt x="175" y="182"/>
                    <a:pt x="177" y="183"/>
                  </a:cubicBezTo>
                  <a:cubicBezTo>
                    <a:pt x="177" y="179"/>
                    <a:pt x="175" y="178"/>
                    <a:pt x="172" y="177"/>
                  </a:cubicBezTo>
                  <a:cubicBezTo>
                    <a:pt x="172" y="178"/>
                    <a:pt x="171" y="178"/>
                    <a:pt x="171" y="180"/>
                  </a:cubicBezTo>
                  <a:close/>
                  <a:moveTo>
                    <a:pt x="403" y="187"/>
                  </a:moveTo>
                  <a:cubicBezTo>
                    <a:pt x="408" y="189"/>
                    <a:pt x="411" y="193"/>
                    <a:pt x="416" y="195"/>
                  </a:cubicBezTo>
                  <a:cubicBezTo>
                    <a:pt x="417" y="192"/>
                    <a:pt x="419" y="190"/>
                    <a:pt x="421" y="188"/>
                  </a:cubicBezTo>
                  <a:cubicBezTo>
                    <a:pt x="420" y="181"/>
                    <a:pt x="414" y="179"/>
                    <a:pt x="408" y="177"/>
                  </a:cubicBezTo>
                  <a:cubicBezTo>
                    <a:pt x="407" y="181"/>
                    <a:pt x="404" y="183"/>
                    <a:pt x="403" y="187"/>
                  </a:cubicBezTo>
                  <a:close/>
                  <a:moveTo>
                    <a:pt x="63" y="183"/>
                  </a:moveTo>
                  <a:cubicBezTo>
                    <a:pt x="69" y="186"/>
                    <a:pt x="75" y="190"/>
                    <a:pt x="81" y="193"/>
                  </a:cubicBezTo>
                  <a:cubicBezTo>
                    <a:pt x="80" y="185"/>
                    <a:pt x="71" y="182"/>
                    <a:pt x="64" y="178"/>
                  </a:cubicBezTo>
                  <a:cubicBezTo>
                    <a:pt x="65" y="180"/>
                    <a:pt x="63" y="181"/>
                    <a:pt x="63" y="183"/>
                  </a:cubicBezTo>
                  <a:close/>
                  <a:moveTo>
                    <a:pt x="165" y="180"/>
                  </a:moveTo>
                  <a:cubicBezTo>
                    <a:pt x="162" y="179"/>
                    <a:pt x="160" y="178"/>
                    <a:pt x="157" y="178"/>
                  </a:cubicBezTo>
                  <a:cubicBezTo>
                    <a:pt x="159" y="179"/>
                    <a:pt x="164" y="184"/>
                    <a:pt x="165" y="180"/>
                  </a:cubicBezTo>
                  <a:close/>
                  <a:moveTo>
                    <a:pt x="288" y="185"/>
                  </a:moveTo>
                  <a:cubicBezTo>
                    <a:pt x="286" y="183"/>
                    <a:pt x="285" y="179"/>
                    <a:pt x="282" y="178"/>
                  </a:cubicBezTo>
                  <a:cubicBezTo>
                    <a:pt x="282" y="179"/>
                    <a:pt x="281" y="179"/>
                    <a:pt x="281" y="181"/>
                  </a:cubicBezTo>
                  <a:cubicBezTo>
                    <a:pt x="284" y="181"/>
                    <a:pt x="286" y="184"/>
                    <a:pt x="288" y="185"/>
                  </a:cubicBezTo>
                  <a:close/>
                  <a:moveTo>
                    <a:pt x="335" y="184"/>
                  </a:moveTo>
                  <a:cubicBezTo>
                    <a:pt x="337" y="185"/>
                    <a:pt x="338" y="187"/>
                    <a:pt x="341" y="188"/>
                  </a:cubicBezTo>
                  <a:cubicBezTo>
                    <a:pt x="342" y="186"/>
                    <a:pt x="343" y="184"/>
                    <a:pt x="344" y="182"/>
                  </a:cubicBezTo>
                  <a:cubicBezTo>
                    <a:pt x="341" y="181"/>
                    <a:pt x="339" y="179"/>
                    <a:pt x="337" y="178"/>
                  </a:cubicBezTo>
                  <a:cubicBezTo>
                    <a:pt x="336" y="180"/>
                    <a:pt x="335" y="182"/>
                    <a:pt x="335" y="184"/>
                  </a:cubicBezTo>
                  <a:close/>
                  <a:moveTo>
                    <a:pt x="498" y="182"/>
                  </a:moveTo>
                  <a:cubicBezTo>
                    <a:pt x="499" y="182"/>
                    <a:pt x="499" y="182"/>
                    <a:pt x="500" y="182"/>
                  </a:cubicBezTo>
                  <a:cubicBezTo>
                    <a:pt x="499" y="180"/>
                    <a:pt x="500" y="179"/>
                    <a:pt x="499" y="178"/>
                  </a:cubicBezTo>
                  <a:cubicBezTo>
                    <a:pt x="499" y="180"/>
                    <a:pt x="498" y="180"/>
                    <a:pt x="498" y="182"/>
                  </a:cubicBezTo>
                  <a:close/>
                  <a:moveTo>
                    <a:pt x="608" y="200"/>
                  </a:moveTo>
                  <a:cubicBezTo>
                    <a:pt x="610" y="201"/>
                    <a:pt x="609" y="206"/>
                    <a:pt x="612" y="206"/>
                  </a:cubicBezTo>
                  <a:cubicBezTo>
                    <a:pt x="614" y="197"/>
                    <a:pt x="620" y="186"/>
                    <a:pt x="612" y="179"/>
                  </a:cubicBezTo>
                  <a:cubicBezTo>
                    <a:pt x="611" y="185"/>
                    <a:pt x="618" y="197"/>
                    <a:pt x="608" y="200"/>
                  </a:cubicBezTo>
                  <a:close/>
                  <a:moveTo>
                    <a:pt x="544" y="185"/>
                  </a:moveTo>
                  <a:cubicBezTo>
                    <a:pt x="541" y="183"/>
                    <a:pt x="540" y="180"/>
                    <a:pt x="536" y="179"/>
                  </a:cubicBezTo>
                  <a:cubicBezTo>
                    <a:pt x="537" y="183"/>
                    <a:pt x="542" y="185"/>
                    <a:pt x="544" y="185"/>
                  </a:cubicBezTo>
                  <a:close/>
                  <a:moveTo>
                    <a:pt x="591" y="188"/>
                  </a:moveTo>
                  <a:cubicBezTo>
                    <a:pt x="593" y="184"/>
                    <a:pt x="590" y="181"/>
                    <a:pt x="588" y="179"/>
                  </a:cubicBezTo>
                  <a:cubicBezTo>
                    <a:pt x="586" y="183"/>
                    <a:pt x="590" y="186"/>
                    <a:pt x="591" y="188"/>
                  </a:cubicBezTo>
                  <a:close/>
                  <a:moveTo>
                    <a:pt x="556" y="189"/>
                  </a:moveTo>
                  <a:cubicBezTo>
                    <a:pt x="559" y="191"/>
                    <a:pt x="561" y="194"/>
                    <a:pt x="565" y="195"/>
                  </a:cubicBezTo>
                  <a:cubicBezTo>
                    <a:pt x="566" y="193"/>
                    <a:pt x="567" y="192"/>
                    <a:pt x="567" y="189"/>
                  </a:cubicBezTo>
                  <a:cubicBezTo>
                    <a:pt x="564" y="186"/>
                    <a:pt x="561" y="183"/>
                    <a:pt x="558" y="180"/>
                  </a:cubicBezTo>
                  <a:cubicBezTo>
                    <a:pt x="557" y="183"/>
                    <a:pt x="557" y="186"/>
                    <a:pt x="556" y="189"/>
                  </a:cubicBezTo>
                  <a:close/>
                  <a:moveTo>
                    <a:pt x="635" y="184"/>
                  </a:moveTo>
                  <a:cubicBezTo>
                    <a:pt x="636" y="184"/>
                    <a:pt x="638" y="180"/>
                    <a:pt x="636" y="181"/>
                  </a:cubicBezTo>
                  <a:cubicBezTo>
                    <a:pt x="636" y="182"/>
                    <a:pt x="635" y="182"/>
                    <a:pt x="635" y="184"/>
                  </a:cubicBezTo>
                  <a:close/>
                  <a:moveTo>
                    <a:pt x="51" y="186"/>
                  </a:moveTo>
                  <a:cubicBezTo>
                    <a:pt x="52" y="185"/>
                    <a:pt x="52" y="186"/>
                    <a:pt x="53" y="186"/>
                  </a:cubicBezTo>
                  <a:cubicBezTo>
                    <a:pt x="53" y="184"/>
                    <a:pt x="54" y="183"/>
                    <a:pt x="54" y="182"/>
                  </a:cubicBezTo>
                  <a:cubicBezTo>
                    <a:pt x="53" y="181"/>
                    <a:pt x="52" y="181"/>
                    <a:pt x="51" y="181"/>
                  </a:cubicBezTo>
                  <a:cubicBezTo>
                    <a:pt x="51" y="183"/>
                    <a:pt x="51" y="184"/>
                    <a:pt x="51" y="186"/>
                  </a:cubicBezTo>
                  <a:close/>
                  <a:moveTo>
                    <a:pt x="487" y="189"/>
                  </a:moveTo>
                  <a:cubicBezTo>
                    <a:pt x="484" y="187"/>
                    <a:pt x="483" y="180"/>
                    <a:pt x="479" y="182"/>
                  </a:cubicBezTo>
                  <a:cubicBezTo>
                    <a:pt x="480" y="186"/>
                    <a:pt x="484" y="186"/>
                    <a:pt x="487" y="189"/>
                  </a:cubicBezTo>
                  <a:close/>
                  <a:moveTo>
                    <a:pt x="39" y="192"/>
                  </a:moveTo>
                  <a:cubicBezTo>
                    <a:pt x="41" y="190"/>
                    <a:pt x="41" y="184"/>
                    <a:pt x="39" y="182"/>
                  </a:cubicBezTo>
                  <a:cubicBezTo>
                    <a:pt x="40" y="185"/>
                    <a:pt x="38" y="189"/>
                    <a:pt x="39" y="192"/>
                  </a:cubicBezTo>
                  <a:close/>
                  <a:moveTo>
                    <a:pt x="233" y="184"/>
                  </a:moveTo>
                  <a:cubicBezTo>
                    <a:pt x="232" y="184"/>
                    <a:pt x="232" y="181"/>
                    <a:pt x="230" y="182"/>
                  </a:cubicBezTo>
                  <a:cubicBezTo>
                    <a:pt x="230" y="183"/>
                    <a:pt x="232" y="186"/>
                    <a:pt x="233" y="184"/>
                  </a:cubicBezTo>
                  <a:close/>
                  <a:moveTo>
                    <a:pt x="55" y="188"/>
                  </a:moveTo>
                  <a:cubicBezTo>
                    <a:pt x="57" y="187"/>
                    <a:pt x="58" y="184"/>
                    <a:pt x="56" y="183"/>
                  </a:cubicBezTo>
                  <a:cubicBezTo>
                    <a:pt x="55" y="183"/>
                    <a:pt x="54" y="186"/>
                    <a:pt x="55" y="188"/>
                  </a:cubicBezTo>
                  <a:close/>
                  <a:moveTo>
                    <a:pt x="168" y="183"/>
                  </a:moveTo>
                  <a:cubicBezTo>
                    <a:pt x="170" y="187"/>
                    <a:pt x="177" y="189"/>
                    <a:pt x="180" y="190"/>
                  </a:cubicBezTo>
                  <a:cubicBezTo>
                    <a:pt x="179" y="186"/>
                    <a:pt x="173" y="183"/>
                    <a:pt x="168" y="183"/>
                  </a:cubicBezTo>
                  <a:close/>
                  <a:moveTo>
                    <a:pt x="188" y="187"/>
                  </a:moveTo>
                  <a:cubicBezTo>
                    <a:pt x="187" y="184"/>
                    <a:pt x="185" y="183"/>
                    <a:pt x="182" y="183"/>
                  </a:cubicBezTo>
                  <a:cubicBezTo>
                    <a:pt x="183" y="185"/>
                    <a:pt x="185" y="189"/>
                    <a:pt x="188" y="187"/>
                  </a:cubicBezTo>
                  <a:close/>
                  <a:moveTo>
                    <a:pt x="257" y="189"/>
                  </a:moveTo>
                  <a:cubicBezTo>
                    <a:pt x="260" y="192"/>
                    <a:pt x="263" y="188"/>
                    <a:pt x="265" y="187"/>
                  </a:cubicBezTo>
                  <a:cubicBezTo>
                    <a:pt x="265" y="184"/>
                    <a:pt x="262" y="184"/>
                    <a:pt x="260" y="183"/>
                  </a:cubicBezTo>
                  <a:cubicBezTo>
                    <a:pt x="259" y="184"/>
                    <a:pt x="258" y="186"/>
                    <a:pt x="257" y="189"/>
                  </a:cubicBezTo>
                  <a:close/>
                  <a:moveTo>
                    <a:pt x="397" y="188"/>
                  </a:moveTo>
                  <a:cubicBezTo>
                    <a:pt x="395" y="185"/>
                    <a:pt x="391" y="185"/>
                    <a:pt x="388" y="183"/>
                  </a:cubicBezTo>
                  <a:cubicBezTo>
                    <a:pt x="390" y="185"/>
                    <a:pt x="394" y="188"/>
                    <a:pt x="397" y="188"/>
                  </a:cubicBezTo>
                  <a:close/>
                  <a:moveTo>
                    <a:pt x="514" y="192"/>
                  </a:moveTo>
                  <a:cubicBezTo>
                    <a:pt x="516" y="193"/>
                    <a:pt x="517" y="196"/>
                    <a:pt x="521" y="196"/>
                  </a:cubicBezTo>
                  <a:cubicBezTo>
                    <a:pt x="521" y="193"/>
                    <a:pt x="523" y="191"/>
                    <a:pt x="523" y="187"/>
                  </a:cubicBezTo>
                  <a:cubicBezTo>
                    <a:pt x="522" y="185"/>
                    <a:pt x="520" y="185"/>
                    <a:pt x="520" y="183"/>
                  </a:cubicBezTo>
                  <a:cubicBezTo>
                    <a:pt x="519" y="183"/>
                    <a:pt x="518" y="183"/>
                    <a:pt x="517" y="183"/>
                  </a:cubicBezTo>
                  <a:cubicBezTo>
                    <a:pt x="516" y="186"/>
                    <a:pt x="514" y="188"/>
                    <a:pt x="514" y="192"/>
                  </a:cubicBezTo>
                  <a:close/>
                  <a:moveTo>
                    <a:pt x="276" y="187"/>
                  </a:moveTo>
                  <a:cubicBezTo>
                    <a:pt x="280" y="188"/>
                    <a:pt x="282" y="191"/>
                    <a:pt x="286" y="190"/>
                  </a:cubicBezTo>
                  <a:cubicBezTo>
                    <a:pt x="284" y="187"/>
                    <a:pt x="282" y="185"/>
                    <a:pt x="279" y="183"/>
                  </a:cubicBezTo>
                  <a:cubicBezTo>
                    <a:pt x="278" y="184"/>
                    <a:pt x="277" y="185"/>
                    <a:pt x="276" y="187"/>
                  </a:cubicBezTo>
                  <a:close/>
                  <a:moveTo>
                    <a:pt x="356" y="187"/>
                  </a:moveTo>
                  <a:cubicBezTo>
                    <a:pt x="355" y="185"/>
                    <a:pt x="355" y="183"/>
                    <a:pt x="352" y="183"/>
                  </a:cubicBezTo>
                  <a:cubicBezTo>
                    <a:pt x="352" y="185"/>
                    <a:pt x="354" y="187"/>
                    <a:pt x="356" y="187"/>
                  </a:cubicBezTo>
                  <a:close/>
                  <a:moveTo>
                    <a:pt x="445" y="190"/>
                  </a:moveTo>
                  <a:cubicBezTo>
                    <a:pt x="448" y="193"/>
                    <a:pt x="451" y="195"/>
                    <a:pt x="454" y="197"/>
                  </a:cubicBezTo>
                  <a:cubicBezTo>
                    <a:pt x="455" y="191"/>
                    <a:pt x="452" y="188"/>
                    <a:pt x="450" y="184"/>
                  </a:cubicBezTo>
                  <a:cubicBezTo>
                    <a:pt x="446" y="184"/>
                    <a:pt x="447" y="188"/>
                    <a:pt x="445" y="190"/>
                  </a:cubicBezTo>
                  <a:close/>
                  <a:moveTo>
                    <a:pt x="145" y="193"/>
                  </a:moveTo>
                  <a:cubicBezTo>
                    <a:pt x="147" y="192"/>
                    <a:pt x="151" y="187"/>
                    <a:pt x="146" y="186"/>
                  </a:cubicBezTo>
                  <a:cubicBezTo>
                    <a:pt x="146" y="188"/>
                    <a:pt x="143" y="191"/>
                    <a:pt x="145" y="193"/>
                  </a:cubicBezTo>
                  <a:close/>
                  <a:moveTo>
                    <a:pt x="344" y="190"/>
                  </a:moveTo>
                  <a:cubicBezTo>
                    <a:pt x="347" y="192"/>
                    <a:pt x="349" y="194"/>
                    <a:pt x="352" y="195"/>
                  </a:cubicBezTo>
                  <a:cubicBezTo>
                    <a:pt x="352" y="190"/>
                    <a:pt x="349" y="188"/>
                    <a:pt x="346" y="186"/>
                  </a:cubicBezTo>
                  <a:cubicBezTo>
                    <a:pt x="346" y="188"/>
                    <a:pt x="344" y="188"/>
                    <a:pt x="344" y="190"/>
                  </a:cubicBezTo>
                  <a:close/>
                  <a:moveTo>
                    <a:pt x="501" y="189"/>
                  </a:moveTo>
                  <a:cubicBezTo>
                    <a:pt x="500" y="188"/>
                    <a:pt x="498" y="185"/>
                    <a:pt x="496" y="186"/>
                  </a:cubicBezTo>
                  <a:cubicBezTo>
                    <a:pt x="498" y="187"/>
                    <a:pt x="499" y="188"/>
                    <a:pt x="501" y="189"/>
                  </a:cubicBezTo>
                  <a:close/>
                  <a:moveTo>
                    <a:pt x="535" y="189"/>
                  </a:moveTo>
                  <a:cubicBezTo>
                    <a:pt x="537" y="192"/>
                    <a:pt x="542" y="193"/>
                    <a:pt x="544" y="196"/>
                  </a:cubicBezTo>
                  <a:cubicBezTo>
                    <a:pt x="545" y="195"/>
                    <a:pt x="546" y="192"/>
                    <a:pt x="545" y="190"/>
                  </a:cubicBezTo>
                  <a:cubicBezTo>
                    <a:pt x="540" y="190"/>
                    <a:pt x="540" y="186"/>
                    <a:pt x="535" y="186"/>
                  </a:cubicBezTo>
                  <a:cubicBezTo>
                    <a:pt x="535" y="186"/>
                    <a:pt x="534" y="187"/>
                    <a:pt x="535" y="189"/>
                  </a:cubicBezTo>
                  <a:close/>
                  <a:moveTo>
                    <a:pt x="62" y="194"/>
                  </a:moveTo>
                  <a:cubicBezTo>
                    <a:pt x="70" y="198"/>
                    <a:pt x="76" y="204"/>
                    <a:pt x="83" y="209"/>
                  </a:cubicBezTo>
                  <a:cubicBezTo>
                    <a:pt x="83" y="205"/>
                    <a:pt x="83" y="202"/>
                    <a:pt x="82" y="197"/>
                  </a:cubicBezTo>
                  <a:cubicBezTo>
                    <a:pt x="75" y="193"/>
                    <a:pt x="69" y="189"/>
                    <a:pt x="61" y="186"/>
                  </a:cubicBezTo>
                  <a:cubicBezTo>
                    <a:pt x="59" y="189"/>
                    <a:pt x="62" y="191"/>
                    <a:pt x="62" y="194"/>
                  </a:cubicBezTo>
                  <a:close/>
                  <a:moveTo>
                    <a:pt x="439" y="192"/>
                  </a:moveTo>
                  <a:cubicBezTo>
                    <a:pt x="439" y="189"/>
                    <a:pt x="433" y="186"/>
                    <a:pt x="433" y="187"/>
                  </a:cubicBezTo>
                  <a:cubicBezTo>
                    <a:pt x="434" y="189"/>
                    <a:pt x="437" y="190"/>
                    <a:pt x="439" y="192"/>
                  </a:cubicBezTo>
                  <a:close/>
                  <a:moveTo>
                    <a:pt x="104" y="201"/>
                  </a:moveTo>
                  <a:cubicBezTo>
                    <a:pt x="107" y="200"/>
                    <a:pt x="108" y="198"/>
                    <a:pt x="111" y="197"/>
                  </a:cubicBezTo>
                  <a:cubicBezTo>
                    <a:pt x="108" y="196"/>
                    <a:pt x="111" y="194"/>
                    <a:pt x="110" y="191"/>
                  </a:cubicBezTo>
                  <a:cubicBezTo>
                    <a:pt x="107" y="190"/>
                    <a:pt x="108" y="188"/>
                    <a:pt x="104" y="187"/>
                  </a:cubicBezTo>
                  <a:cubicBezTo>
                    <a:pt x="104" y="192"/>
                    <a:pt x="98" y="199"/>
                    <a:pt x="104" y="201"/>
                  </a:cubicBezTo>
                  <a:close/>
                  <a:moveTo>
                    <a:pt x="485" y="193"/>
                  </a:moveTo>
                  <a:cubicBezTo>
                    <a:pt x="485" y="191"/>
                    <a:pt x="483" y="191"/>
                    <a:pt x="484" y="190"/>
                  </a:cubicBezTo>
                  <a:cubicBezTo>
                    <a:pt x="480" y="191"/>
                    <a:pt x="480" y="187"/>
                    <a:pt x="476" y="187"/>
                  </a:cubicBezTo>
                  <a:cubicBezTo>
                    <a:pt x="478" y="190"/>
                    <a:pt x="482" y="197"/>
                    <a:pt x="485" y="193"/>
                  </a:cubicBezTo>
                  <a:close/>
                  <a:moveTo>
                    <a:pt x="183" y="198"/>
                  </a:moveTo>
                  <a:cubicBezTo>
                    <a:pt x="182" y="194"/>
                    <a:pt x="177" y="194"/>
                    <a:pt x="177" y="192"/>
                  </a:cubicBezTo>
                  <a:cubicBezTo>
                    <a:pt x="172" y="193"/>
                    <a:pt x="170" y="187"/>
                    <a:pt x="165" y="187"/>
                  </a:cubicBezTo>
                  <a:cubicBezTo>
                    <a:pt x="170" y="191"/>
                    <a:pt x="176" y="196"/>
                    <a:pt x="183" y="198"/>
                  </a:cubicBezTo>
                  <a:close/>
                  <a:moveTo>
                    <a:pt x="496" y="194"/>
                  </a:moveTo>
                  <a:cubicBezTo>
                    <a:pt x="498" y="194"/>
                    <a:pt x="499" y="193"/>
                    <a:pt x="499" y="191"/>
                  </a:cubicBezTo>
                  <a:cubicBezTo>
                    <a:pt x="496" y="191"/>
                    <a:pt x="496" y="187"/>
                    <a:pt x="493" y="187"/>
                  </a:cubicBezTo>
                  <a:cubicBezTo>
                    <a:pt x="493" y="191"/>
                    <a:pt x="496" y="191"/>
                    <a:pt x="496" y="194"/>
                  </a:cubicBezTo>
                  <a:close/>
                  <a:moveTo>
                    <a:pt x="45" y="198"/>
                  </a:moveTo>
                  <a:cubicBezTo>
                    <a:pt x="46" y="195"/>
                    <a:pt x="46" y="191"/>
                    <a:pt x="46" y="188"/>
                  </a:cubicBezTo>
                  <a:cubicBezTo>
                    <a:pt x="45" y="191"/>
                    <a:pt x="40" y="196"/>
                    <a:pt x="45" y="198"/>
                  </a:cubicBezTo>
                  <a:close/>
                  <a:moveTo>
                    <a:pt x="379" y="195"/>
                  </a:moveTo>
                  <a:cubicBezTo>
                    <a:pt x="383" y="196"/>
                    <a:pt x="386" y="199"/>
                    <a:pt x="391" y="200"/>
                  </a:cubicBezTo>
                  <a:cubicBezTo>
                    <a:pt x="391" y="197"/>
                    <a:pt x="388" y="196"/>
                    <a:pt x="389" y="192"/>
                  </a:cubicBezTo>
                  <a:cubicBezTo>
                    <a:pt x="385" y="194"/>
                    <a:pt x="387" y="188"/>
                    <a:pt x="384" y="188"/>
                  </a:cubicBezTo>
                  <a:cubicBezTo>
                    <a:pt x="383" y="190"/>
                    <a:pt x="380" y="192"/>
                    <a:pt x="379" y="195"/>
                  </a:cubicBezTo>
                  <a:close/>
                  <a:moveTo>
                    <a:pt x="396" y="192"/>
                  </a:moveTo>
                  <a:cubicBezTo>
                    <a:pt x="395" y="189"/>
                    <a:pt x="392" y="189"/>
                    <a:pt x="390" y="188"/>
                  </a:cubicBezTo>
                  <a:cubicBezTo>
                    <a:pt x="391" y="190"/>
                    <a:pt x="393" y="191"/>
                    <a:pt x="396" y="192"/>
                  </a:cubicBezTo>
                  <a:close/>
                  <a:moveTo>
                    <a:pt x="265" y="192"/>
                  </a:moveTo>
                  <a:cubicBezTo>
                    <a:pt x="268" y="192"/>
                    <a:pt x="268" y="190"/>
                    <a:pt x="269" y="189"/>
                  </a:cubicBezTo>
                  <a:cubicBezTo>
                    <a:pt x="267" y="189"/>
                    <a:pt x="266" y="191"/>
                    <a:pt x="265" y="192"/>
                  </a:cubicBezTo>
                  <a:close/>
                  <a:moveTo>
                    <a:pt x="373" y="197"/>
                  </a:moveTo>
                  <a:cubicBezTo>
                    <a:pt x="368" y="194"/>
                    <a:pt x="364" y="191"/>
                    <a:pt x="359" y="189"/>
                  </a:cubicBezTo>
                  <a:cubicBezTo>
                    <a:pt x="361" y="194"/>
                    <a:pt x="369" y="204"/>
                    <a:pt x="373" y="197"/>
                  </a:cubicBezTo>
                  <a:close/>
                  <a:moveTo>
                    <a:pt x="137" y="196"/>
                  </a:moveTo>
                  <a:cubicBezTo>
                    <a:pt x="137" y="195"/>
                    <a:pt x="137" y="195"/>
                    <a:pt x="138" y="195"/>
                  </a:cubicBezTo>
                  <a:cubicBezTo>
                    <a:pt x="136" y="192"/>
                    <a:pt x="130" y="190"/>
                    <a:pt x="126" y="190"/>
                  </a:cubicBezTo>
                  <a:cubicBezTo>
                    <a:pt x="131" y="191"/>
                    <a:pt x="132" y="195"/>
                    <a:pt x="137" y="196"/>
                  </a:cubicBezTo>
                  <a:close/>
                  <a:moveTo>
                    <a:pt x="270" y="194"/>
                  </a:moveTo>
                  <a:cubicBezTo>
                    <a:pt x="271" y="197"/>
                    <a:pt x="275" y="198"/>
                    <a:pt x="279" y="200"/>
                  </a:cubicBezTo>
                  <a:cubicBezTo>
                    <a:pt x="278" y="196"/>
                    <a:pt x="281" y="197"/>
                    <a:pt x="281" y="194"/>
                  </a:cubicBezTo>
                  <a:cubicBezTo>
                    <a:pt x="279" y="192"/>
                    <a:pt x="276" y="191"/>
                    <a:pt x="274" y="189"/>
                  </a:cubicBezTo>
                  <a:cubicBezTo>
                    <a:pt x="273" y="191"/>
                    <a:pt x="271" y="193"/>
                    <a:pt x="270" y="194"/>
                  </a:cubicBezTo>
                  <a:close/>
                  <a:moveTo>
                    <a:pt x="526" y="200"/>
                  </a:moveTo>
                  <a:cubicBezTo>
                    <a:pt x="528" y="197"/>
                    <a:pt x="527" y="194"/>
                    <a:pt x="529" y="190"/>
                  </a:cubicBezTo>
                  <a:cubicBezTo>
                    <a:pt x="528" y="190"/>
                    <a:pt x="528" y="189"/>
                    <a:pt x="527" y="189"/>
                  </a:cubicBezTo>
                  <a:cubicBezTo>
                    <a:pt x="527" y="193"/>
                    <a:pt x="523" y="198"/>
                    <a:pt x="526" y="200"/>
                  </a:cubicBezTo>
                  <a:close/>
                  <a:moveTo>
                    <a:pt x="218" y="196"/>
                  </a:moveTo>
                  <a:cubicBezTo>
                    <a:pt x="226" y="200"/>
                    <a:pt x="231" y="206"/>
                    <a:pt x="239" y="209"/>
                  </a:cubicBezTo>
                  <a:cubicBezTo>
                    <a:pt x="241" y="208"/>
                    <a:pt x="242" y="205"/>
                    <a:pt x="244" y="206"/>
                  </a:cubicBezTo>
                  <a:cubicBezTo>
                    <a:pt x="244" y="204"/>
                    <a:pt x="245" y="204"/>
                    <a:pt x="245" y="202"/>
                  </a:cubicBezTo>
                  <a:cubicBezTo>
                    <a:pt x="238" y="199"/>
                    <a:pt x="229" y="190"/>
                    <a:pt x="224" y="191"/>
                  </a:cubicBezTo>
                  <a:cubicBezTo>
                    <a:pt x="224" y="191"/>
                    <a:pt x="225" y="191"/>
                    <a:pt x="225" y="192"/>
                  </a:cubicBezTo>
                  <a:cubicBezTo>
                    <a:pt x="222" y="188"/>
                    <a:pt x="219" y="193"/>
                    <a:pt x="218" y="196"/>
                  </a:cubicBezTo>
                  <a:close/>
                  <a:moveTo>
                    <a:pt x="460" y="198"/>
                  </a:moveTo>
                  <a:cubicBezTo>
                    <a:pt x="460" y="196"/>
                    <a:pt x="463" y="197"/>
                    <a:pt x="463" y="195"/>
                  </a:cubicBezTo>
                  <a:cubicBezTo>
                    <a:pt x="462" y="193"/>
                    <a:pt x="459" y="189"/>
                    <a:pt x="457" y="190"/>
                  </a:cubicBezTo>
                  <a:cubicBezTo>
                    <a:pt x="459" y="192"/>
                    <a:pt x="459" y="196"/>
                    <a:pt x="460" y="198"/>
                  </a:cubicBezTo>
                  <a:close/>
                  <a:moveTo>
                    <a:pt x="633" y="196"/>
                  </a:moveTo>
                  <a:cubicBezTo>
                    <a:pt x="633" y="194"/>
                    <a:pt x="636" y="191"/>
                    <a:pt x="634" y="190"/>
                  </a:cubicBezTo>
                  <a:cubicBezTo>
                    <a:pt x="634" y="192"/>
                    <a:pt x="631" y="195"/>
                    <a:pt x="633" y="196"/>
                  </a:cubicBezTo>
                  <a:close/>
                  <a:moveTo>
                    <a:pt x="293" y="195"/>
                  </a:moveTo>
                  <a:cubicBezTo>
                    <a:pt x="293" y="193"/>
                    <a:pt x="290" y="193"/>
                    <a:pt x="290" y="190"/>
                  </a:cubicBezTo>
                  <a:cubicBezTo>
                    <a:pt x="289" y="190"/>
                    <a:pt x="288" y="191"/>
                    <a:pt x="287" y="191"/>
                  </a:cubicBezTo>
                  <a:cubicBezTo>
                    <a:pt x="287" y="194"/>
                    <a:pt x="292" y="196"/>
                    <a:pt x="293" y="195"/>
                  </a:cubicBezTo>
                  <a:close/>
                  <a:moveTo>
                    <a:pt x="327" y="196"/>
                  </a:moveTo>
                  <a:cubicBezTo>
                    <a:pt x="330" y="193"/>
                    <a:pt x="324" y="192"/>
                    <a:pt x="324" y="190"/>
                  </a:cubicBezTo>
                  <a:cubicBezTo>
                    <a:pt x="323" y="192"/>
                    <a:pt x="326" y="195"/>
                    <a:pt x="327" y="196"/>
                  </a:cubicBezTo>
                  <a:close/>
                  <a:moveTo>
                    <a:pt x="433" y="201"/>
                  </a:moveTo>
                  <a:cubicBezTo>
                    <a:pt x="435" y="200"/>
                    <a:pt x="436" y="198"/>
                    <a:pt x="437" y="195"/>
                  </a:cubicBezTo>
                  <a:cubicBezTo>
                    <a:pt x="432" y="195"/>
                    <a:pt x="431" y="189"/>
                    <a:pt x="428" y="191"/>
                  </a:cubicBezTo>
                  <a:cubicBezTo>
                    <a:pt x="430" y="194"/>
                    <a:pt x="431" y="198"/>
                    <a:pt x="433" y="201"/>
                  </a:cubicBezTo>
                  <a:close/>
                  <a:moveTo>
                    <a:pt x="333" y="192"/>
                  </a:moveTo>
                  <a:cubicBezTo>
                    <a:pt x="335" y="193"/>
                    <a:pt x="335" y="195"/>
                    <a:pt x="337" y="195"/>
                  </a:cubicBezTo>
                  <a:cubicBezTo>
                    <a:pt x="337" y="193"/>
                    <a:pt x="334" y="190"/>
                    <a:pt x="333" y="192"/>
                  </a:cubicBezTo>
                  <a:close/>
                  <a:moveTo>
                    <a:pt x="417" y="198"/>
                  </a:moveTo>
                  <a:cubicBezTo>
                    <a:pt x="422" y="200"/>
                    <a:pt x="425" y="203"/>
                    <a:pt x="430" y="206"/>
                  </a:cubicBezTo>
                  <a:cubicBezTo>
                    <a:pt x="429" y="202"/>
                    <a:pt x="426" y="201"/>
                    <a:pt x="428" y="196"/>
                  </a:cubicBezTo>
                  <a:cubicBezTo>
                    <a:pt x="423" y="196"/>
                    <a:pt x="426" y="192"/>
                    <a:pt x="422" y="191"/>
                  </a:cubicBezTo>
                  <a:cubicBezTo>
                    <a:pt x="420" y="193"/>
                    <a:pt x="418" y="195"/>
                    <a:pt x="417" y="198"/>
                  </a:cubicBezTo>
                  <a:close/>
                  <a:moveTo>
                    <a:pt x="600" y="195"/>
                  </a:moveTo>
                  <a:cubicBezTo>
                    <a:pt x="600" y="193"/>
                    <a:pt x="598" y="193"/>
                    <a:pt x="597" y="191"/>
                  </a:cubicBezTo>
                  <a:cubicBezTo>
                    <a:pt x="595" y="193"/>
                    <a:pt x="597" y="196"/>
                    <a:pt x="600" y="195"/>
                  </a:cubicBezTo>
                  <a:close/>
                  <a:moveTo>
                    <a:pt x="149" y="195"/>
                  </a:moveTo>
                  <a:cubicBezTo>
                    <a:pt x="151" y="196"/>
                    <a:pt x="154" y="198"/>
                    <a:pt x="155" y="195"/>
                  </a:cubicBezTo>
                  <a:cubicBezTo>
                    <a:pt x="153" y="191"/>
                    <a:pt x="150" y="191"/>
                    <a:pt x="149" y="195"/>
                  </a:cubicBezTo>
                  <a:close/>
                  <a:moveTo>
                    <a:pt x="509" y="195"/>
                  </a:moveTo>
                  <a:cubicBezTo>
                    <a:pt x="509" y="193"/>
                    <a:pt x="507" y="192"/>
                    <a:pt x="505" y="192"/>
                  </a:cubicBezTo>
                  <a:cubicBezTo>
                    <a:pt x="505" y="193"/>
                    <a:pt x="506" y="196"/>
                    <a:pt x="509" y="195"/>
                  </a:cubicBezTo>
                  <a:close/>
                  <a:moveTo>
                    <a:pt x="189" y="195"/>
                  </a:moveTo>
                  <a:cubicBezTo>
                    <a:pt x="193" y="198"/>
                    <a:pt x="198" y="200"/>
                    <a:pt x="202" y="203"/>
                  </a:cubicBezTo>
                  <a:cubicBezTo>
                    <a:pt x="203" y="201"/>
                    <a:pt x="205" y="201"/>
                    <a:pt x="205" y="199"/>
                  </a:cubicBezTo>
                  <a:cubicBezTo>
                    <a:pt x="200" y="198"/>
                    <a:pt x="192" y="189"/>
                    <a:pt x="189" y="195"/>
                  </a:cubicBezTo>
                  <a:close/>
                  <a:moveTo>
                    <a:pt x="585" y="208"/>
                  </a:moveTo>
                  <a:cubicBezTo>
                    <a:pt x="589" y="204"/>
                    <a:pt x="588" y="199"/>
                    <a:pt x="589" y="194"/>
                  </a:cubicBezTo>
                  <a:cubicBezTo>
                    <a:pt x="588" y="194"/>
                    <a:pt x="587" y="192"/>
                    <a:pt x="584" y="192"/>
                  </a:cubicBezTo>
                  <a:cubicBezTo>
                    <a:pt x="583" y="198"/>
                    <a:pt x="584" y="202"/>
                    <a:pt x="585" y="208"/>
                  </a:cubicBezTo>
                  <a:close/>
                  <a:moveTo>
                    <a:pt x="177" y="213"/>
                  </a:moveTo>
                  <a:cubicBezTo>
                    <a:pt x="177" y="211"/>
                    <a:pt x="179" y="209"/>
                    <a:pt x="179" y="207"/>
                  </a:cubicBezTo>
                  <a:cubicBezTo>
                    <a:pt x="173" y="204"/>
                    <a:pt x="170" y="199"/>
                    <a:pt x="163" y="197"/>
                  </a:cubicBezTo>
                  <a:cubicBezTo>
                    <a:pt x="165" y="195"/>
                    <a:pt x="161" y="195"/>
                    <a:pt x="160" y="193"/>
                  </a:cubicBezTo>
                  <a:cubicBezTo>
                    <a:pt x="163" y="200"/>
                    <a:pt x="170" y="207"/>
                    <a:pt x="177" y="213"/>
                  </a:cubicBezTo>
                  <a:close/>
                  <a:moveTo>
                    <a:pt x="209" y="195"/>
                  </a:moveTo>
                  <a:cubicBezTo>
                    <a:pt x="209" y="194"/>
                    <a:pt x="209" y="194"/>
                    <a:pt x="209" y="193"/>
                  </a:cubicBezTo>
                  <a:cubicBezTo>
                    <a:pt x="208" y="193"/>
                    <a:pt x="207" y="193"/>
                    <a:pt x="207" y="193"/>
                  </a:cubicBezTo>
                  <a:cubicBezTo>
                    <a:pt x="207" y="194"/>
                    <a:pt x="207" y="195"/>
                    <a:pt x="209" y="195"/>
                  </a:cubicBezTo>
                  <a:close/>
                  <a:moveTo>
                    <a:pt x="399" y="193"/>
                  </a:moveTo>
                  <a:cubicBezTo>
                    <a:pt x="400" y="199"/>
                    <a:pt x="405" y="200"/>
                    <a:pt x="409" y="203"/>
                  </a:cubicBezTo>
                  <a:cubicBezTo>
                    <a:pt x="409" y="202"/>
                    <a:pt x="410" y="201"/>
                    <a:pt x="411" y="201"/>
                  </a:cubicBezTo>
                  <a:cubicBezTo>
                    <a:pt x="408" y="197"/>
                    <a:pt x="402" y="194"/>
                    <a:pt x="399" y="193"/>
                  </a:cubicBezTo>
                  <a:close/>
                  <a:moveTo>
                    <a:pt x="315" y="200"/>
                  </a:moveTo>
                  <a:cubicBezTo>
                    <a:pt x="319" y="203"/>
                    <a:pt x="323" y="206"/>
                    <a:pt x="327" y="209"/>
                  </a:cubicBezTo>
                  <a:cubicBezTo>
                    <a:pt x="330" y="202"/>
                    <a:pt x="322" y="198"/>
                    <a:pt x="320" y="194"/>
                  </a:cubicBezTo>
                  <a:cubicBezTo>
                    <a:pt x="318" y="197"/>
                    <a:pt x="315" y="197"/>
                    <a:pt x="315" y="200"/>
                  </a:cubicBezTo>
                  <a:close/>
                  <a:moveTo>
                    <a:pt x="530" y="204"/>
                  </a:moveTo>
                  <a:cubicBezTo>
                    <a:pt x="534" y="206"/>
                    <a:pt x="537" y="208"/>
                    <a:pt x="540" y="210"/>
                  </a:cubicBezTo>
                  <a:cubicBezTo>
                    <a:pt x="542" y="209"/>
                    <a:pt x="542" y="206"/>
                    <a:pt x="543" y="204"/>
                  </a:cubicBezTo>
                  <a:cubicBezTo>
                    <a:pt x="541" y="199"/>
                    <a:pt x="537" y="197"/>
                    <a:pt x="534" y="194"/>
                  </a:cubicBezTo>
                  <a:cubicBezTo>
                    <a:pt x="532" y="196"/>
                    <a:pt x="532" y="200"/>
                    <a:pt x="530" y="204"/>
                  </a:cubicBezTo>
                  <a:close/>
                  <a:moveTo>
                    <a:pt x="575" y="203"/>
                  </a:moveTo>
                  <a:cubicBezTo>
                    <a:pt x="576" y="200"/>
                    <a:pt x="574" y="195"/>
                    <a:pt x="571" y="194"/>
                  </a:cubicBezTo>
                  <a:cubicBezTo>
                    <a:pt x="568" y="198"/>
                    <a:pt x="571" y="202"/>
                    <a:pt x="575" y="203"/>
                  </a:cubicBezTo>
                  <a:close/>
                  <a:moveTo>
                    <a:pt x="614" y="214"/>
                  </a:moveTo>
                  <a:cubicBezTo>
                    <a:pt x="617" y="210"/>
                    <a:pt x="620" y="199"/>
                    <a:pt x="619" y="194"/>
                  </a:cubicBezTo>
                  <a:cubicBezTo>
                    <a:pt x="617" y="201"/>
                    <a:pt x="613" y="207"/>
                    <a:pt x="614" y="214"/>
                  </a:cubicBezTo>
                  <a:close/>
                  <a:moveTo>
                    <a:pt x="90" y="198"/>
                  </a:moveTo>
                  <a:cubicBezTo>
                    <a:pt x="90" y="197"/>
                    <a:pt x="89" y="194"/>
                    <a:pt x="87" y="195"/>
                  </a:cubicBezTo>
                  <a:cubicBezTo>
                    <a:pt x="88" y="196"/>
                    <a:pt x="89" y="198"/>
                    <a:pt x="90" y="198"/>
                  </a:cubicBezTo>
                  <a:close/>
                  <a:moveTo>
                    <a:pt x="547" y="199"/>
                  </a:moveTo>
                  <a:cubicBezTo>
                    <a:pt x="549" y="199"/>
                    <a:pt x="549" y="200"/>
                    <a:pt x="551" y="200"/>
                  </a:cubicBezTo>
                  <a:cubicBezTo>
                    <a:pt x="550" y="197"/>
                    <a:pt x="554" y="196"/>
                    <a:pt x="549" y="195"/>
                  </a:cubicBezTo>
                  <a:cubicBezTo>
                    <a:pt x="549" y="197"/>
                    <a:pt x="547" y="196"/>
                    <a:pt x="547" y="199"/>
                  </a:cubicBezTo>
                  <a:close/>
                  <a:moveTo>
                    <a:pt x="486" y="196"/>
                  </a:moveTo>
                  <a:cubicBezTo>
                    <a:pt x="486" y="199"/>
                    <a:pt x="489" y="199"/>
                    <a:pt x="489" y="201"/>
                  </a:cubicBezTo>
                  <a:cubicBezTo>
                    <a:pt x="491" y="202"/>
                    <a:pt x="491" y="199"/>
                    <a:pt x="493" y="200"/>
                  </a:cubicBezTo>
                  <a:cubicBezTo>
                    <a:pt x="492" y="198"/>
                    <a:pt x="492" y="198"/>
                    <a:pt x="493" y="196"/>
                  </a:cubicBezTo>
                  <a:cubicBezTo>
                    <a:pt x="491" y="196"/>
                    <a:pt x="487" y="195"/>
                    <a:pt x="486" y="196"/>
                  </a:cubicBezTo>
                  <a:close/>
                  <a:moveTo>
                    <a:pt x="140" y="200"/>
                  </a:moveTo>
                  <a:cubicBezTo>
                    <a:pt x="141" y="200"/>
                    <a:pt x="142" y="201"/>
                    <a:pt x="144" y="201"/>
                  </a:cubicBezTo>
                  <a:cubicBezTo>
                    <a:pt x="144" y="199"/>
                    <a:pt x="144" y="197"/>
                    <a:pt x="143" y="196"/>
                  </a:cubicBezTo>
                  <a:cubicBezTo>
                    <a:pt x="143" y="196"/>
                    <a:pt x="142" y="196"/>
                    <a:pt x="142" y="196"/>
                  </a:cubicBezTo>
                  <a:cubicBezTo>
                    <a:pt x="142" y="198"/>
                    <a:pt x="141" y="198"/>
                    <a:pt x="140" y="200"/>
                  </a:cubicBezTo>
                  <a:close/>
                  <a:moveTo>
                    <a:pt x="281" y="201"/>
                  </a:moveTo>
                  <a:cubicBezTo>
                    <a:pt x="286" y="203"/>
                    <a:pt x="290" y="206"/>
                    <a:pt x="295" y="208"/>
                  </a:cubicBezTo>
                  <a:cubicBezTo>
                    <a:pt x="297" y="208"/>
                    <a:pt x="298" y="206"/>
                    <a:pt x="299" y="204"/>
                  </a:cubicBezTo>
                  <a:cubicBezTo>
                    <a:pt x="292" y="203"/>
                    <a:pt x="284" y="189"/>
                    <a:pt x="281" y="201"/>
                  </a:cubicBezTo>
                  <a:close/>
                  <a:moveTo>
                    <a:pt x="626" y="204"/>
                  </a:moveTo>
                  <a:cubicBezTo>
                    <a:pt x="628" y="202"/>
                    <a:pt x="628" y="197"/>
                    <a:pt x="626" y="196"/>
                  </a:cubicBezTo>
                  <a:cubicBezTo>
                    <a:pt x="626" y="200"/>
                    <a:pt x="625" y="202"/>
                    <a:pt x="626" y="204"/>
                  </a:cubicBezTo>
                  <a:close/>
                  <a:moveTo>
                    <a:pt x="55" y="204"/>
                  </a:moveTo>
                  <a:cubicBezTo>
                    <a:pt x="57" y="205"/>
                    <a:pt x="60" y="208"/>
                    <a:pt x="62" y="207"/>
                  </a:cubicBezTo>
                  <a:cubicBezTo>
                    <a:pt x="60" y="202"/>
                    <a:pt x="61" y="199"/>
                    <a:pt x="57" y="196"/>
                  </a:cubicBezTo>
                  <a:cubicBezTo>
                    <a:pt x="56" y="199"/>
                    <a:pt x="55" y="200"/>
                    <a:pt x="55" y="204"/>
                  </a:cubicBezTo>
                  <a:close/>
                  <a:moveTo>
                    <a:pt x="462" y="202"/>
                  </a:moveTo>
                  <a:cubicBezTo>
                    <a:pt x="465" y="205"/>
                    <a:pt x="468" y="207"/>
                    <a:pt x="472" y="209"/>
                  </a:cubicBezTo>
                  <a:cubicBezTo>
                    <a:pt x="474" y="207"/>
                    <a:pt x="475" y="206"/>
                    <a:pt x="476" y="203"/>
                  </a:cubicBezTo>
                  <a:cubicBezTo>
                    <a:pt x="471" y="200"/>
                    <a:pt x="464" y="193"/>
                    <a:pt x="462" y="202"/>
                  </a:cubicBezTo>
                  <a:close/>
                  <a:moveTo>
                    <a:pt x="518" y="205"/>
                  </a:moveTo>
                  <a:cubicBezTo>
                    <a:pt x="521" y="200"/>
                    <a:pt x="516" y="197"/>
                    <a:pt x="512" y="196"/>
                  </a:cubicBezTo>
                  <a:cubicBezTo>
                    <a:pt x="511" y="201"/>
                    <a:pt x="515" y="204"/>
                    <a:pt x="518" y="205"/>
                  </a:cubicBezTo>
                  <a:close/>
                  <a:moveTo>
                    <a:pt x="145" y="203"/>
                  </a:moveTo>
                  <a:cubicBezTo>
                    <a:pt x="147" y="203"/>
                    <a:pt x="147" y="204"/>
                    <a:pt x="148" y="204"/>
                  </a:cubicBezTo>
                  <a:cubicBezTo>
                    <a:pt x="150" y="202"/>
                    <a:pt x="150" y="202"/>
                    <a:pt x="151" y="199"/>
                  </a:cubicBezTo>
                  <a:cubicBezTo>
                    <a:pt x="148" y="198"/>
                    <a:pt x="147" y="199"/>
                    <a:pt x="146" y="197"/>
                  </a:cubicBezTo>
                  <a:cubicBezTo>
                    <a:pt x="146" y="200"/>
                    <a:pt x="146" y="200"/>
                    <a:pt x="145" y="203"/>
                  </a:cubicBezTo>
                  <a:close/>
                  <a:moveTo>
                    <a:pt x="269" y="199"/>
                  </a:moveTo>
                  <a:cubicBezTo>
                    <a:pt x="272" y="199"/>
                    <a:pt x="275" y="204"/>
                    <a:pt x="276" y="201"/>
                  </a:cubicBezTo>
                  <a:cubicBezTo>
                    <a:pt x="274" y="201"/>
                    <a:pt x="271" y="196"/>
                    <a:pt x="269" y="199"/>
                  </a:cubicBezTo>
                  <a:close/>
                  <a:moveTo>
                    <a:pt x="444" y="216"/>
                  </a:moveTo>
                  <a:cubicBezTo>
                    <a:pt x="446" y="213"/>
                    <a:pt x="450" y="210"/>
                    <a:pt x="452" y="206"/>
                  </a:cubicBezTo>
                  <a:cubicBezTo>
                    <a:pt x="449" y="203"/>
                    <a:pt x="443" y="202"/>
                    <a:pt x="441" y="198"/>
                  </a:cubicBezTo>
                  <a:cubicBezTo>
                    <a:pt x="434" y="203"/>
                    <a:pt x="435" y="214"/>
                    <a:pt x="444" y="216"/>
                  </a:cubicBezTo>
                  <a:close/>
                  <a:moveTo>
                    <a:pt x="601" y="207"/>
                  </a:moveTo>
                  <a:cubicBezTo>
                    <a:pt x="601" y="204"/>
                    <a:pt x="602" y="202"/>
                    <a:pt x="603" y="200"/>
                  </a:cubicBezTo>
                  <a:cubicBezTo>
                    <a:pt x="600" y="199"/>
                    <a:pt x="601" y="197"/>
                    <a:pt x="597" y="198"/>
                  </a:cubicBezTo>
                  <a:cubicBezTo>
                    <a:pt x="597" y="200"/>
                    <a:pt x="599" y="205"/>
                    <a:pt x="601" y="207"/>
                  </a:cubicBezTo>
                  <a:close/>
                  <a:moveTo>
                    <a:pt x="334" y="204"/>
                  </a:moveTo>
                  <a:cubicBezTo>
                    <a:pt x="336" y="207"/>
                    <a:pt x="339" y="211"/>
                    <a:pt x="342" y="214"/>
                  </a:cubicBezTo>
                  <a:cubicBezTo>
                    <a:pt x="343" y="211"/>
                    <a:pt x="346" y="209"/>
                    <a:pt x="346" y="206"/>
                  </a:cubicBezTo>
                  <a:cubicBezTo>
                    <a:pt x="345" y="202"/>
                    <a:pt x="339" y="201"/>
                    <a:pt x="338" y="199"/>
                  </a:cubicBezTo>
                  <a:cubicBezTo>
                    <a:pt x="338" y="199"/>
                    <a:pt x="338" y="198"/>
                    <a:pt x="337" y="198"/>
                  </a:cubicBezTo>
                  <a:cubicBezTo>
                    <a:pt x="336" y="200"/>
                    <a:pt x="335" y="203"/>
                    <a:pt x="334" y="204"/>
                  </a:cubicBezTo>
                  <a:close/>
                  <a:moveTo>
                    <a:pt x="405" y="209"/>
                  </a:moveTo>
                  <a:cubicBezTo>
                    <a:pt x="405" y="207"/>
                    <a:pt x="407" y="207"/>
                    <a:pt x="406" y="204"/>
                  </a:cubicBezTo>
                  <a:cubicBezTo>
                    <a:pt x="403" y="205"/>
                    <a:pt x="405" y="203"/>
                    <a:pt x="404" y="202"/>
                  </a:cubicBezTo>
                  <a:cubicBezTo>
                    <a:pt x="403" y="202"/>
                    <a:pt x="403" y="203"/>
                    <a:pt x="402" y="203"/>
                  </a:cubicBezTo>
                  <a:cubicBezTo>
                    <a:pt x="401" y="202"/>
                    <a:pt x="401" y="200"/>
                    <a:pt x="400" y="200"/>
                  </a:cubicBezTo>
                  <a:cubicBezTo>
                    <a:pt x="398" y="200"/>
                    <a:pt x="398" y="199"/>
                    <a:pt x="396" y="199"/>
                  </a:cubicBezTo>
                  <a:cubicBezTo>
                    <a:pt x="398" y="203"/>
                    <a:pt x="399" y="208"/>
                    <a:pt x="405" y="209"/>
                  </a:cubicBezTo>
                  <a:close/>
                  <a:moveTo>
                    <a:pt x="505" y="202"/>
                  </a:moveTo>
                  <a:cubicBezTo>
                    <a:pt x="508" y="202"/>
                    <a:pt x="507" y="197"/>
                    <a:pt x="505" y="200"/>
                  </a:cubicBezTo>
                  <a:cubicBezTo>
                    <a:pt x="507" y="200"/>
                    <a:pt x="505" y="201"/>
                    <a:pt x="505" y="202"/>
                  </a:cubicBezTo>
                  <a:close/>
                  <a:moveTo>
                    <a:pt x="382" y="214"/>
                  </a:moveTo>
                  <a:cubicBezTo>
                    <a:pt x="383" y="210"/>
                    <a:pt x="386" y="209"/>
                    <a:pt x="386" y="205"/>
                  </a:cubicBezTo>
                  <a:cubicBezTo>
                    <a:pt x="383" y="203"/>
                    <a:pt x="379" y="201"/>
                    <a:pt x="375" y="200"/>
                  </a:cubicBezTo>
                  <a:cubicBezTo>
                    <a:pt x="369" y="204"/>
                    <a:pt x="378" y="210"/>
                    <a:pt x="382" y="214"/>
                  </a:cubicBezTo>
                  <a:close/>
                  <a:moveTo>
                    <a:pt x="553" y="203"/>
                  </a:moveTo>
                  <a:cubicBezTo>
                    <a:pt x="554" y="202"/>
                    <a:pt x="555" y="204"/>
                    <a:pt x="556" y="204"/>
                  </a:cubicBezTo>
                  <a:cubicBezTo>
                    <a:pt x="556" y="202"/>
                    <a:pt x="555" y="201"/>
                    <a:pt x="553" y="200"/>
                  </a:cubicBezTo>
                  <a:cubicBezTo>
                    <a:pt x="554" y="201"/>
                    <a:pt x="552" y="201"/>
                    <a:pt x="553" y="203"/>
                  </a:cubicBezTo>
                  <a:close/>
                  <a:moveTo>
                    <a:pt x="108" y="204"/>
                  </a:moveTo>
                  <a:cubicBezTo>
                    <a:pt x="109" y="204"/>
                    <a:pt x="110" y="205"/>
                    <a:pt x="111" y="205"/>
                  </a:cubicBezTo>
                  <a:cubicBezTo>
                    <a:pt x="111" y="204"/>
                    <a:pt x="112" y="201"/>
                    <a:pt x="111" y="200"/>
                  </a:cubicBezTo>
                  <a:cubicBezTo>
                    <a:pt x="110" y="201"/>
                    <a:pt x="108" y="202"/>
                    <a:pt x="108" y="204"/>
                  </a:cubicBezTo>
                  <a:close/>
                  <a:moveTo>
                    <a:pt x="83" y="219"/>
                  </a:moveTo>
                  <a:cubicBezTo>
                    <a:pt x="84" y="209"/>
                    <a:pt x="71" y="209"/>
                    <a:pt x="67" y="202"/>
                  </a:cubicBezTo>
                  <a:cubicBezTo>
                    <a:pt x="67" y="203"/>
                    <a:pt x="66" y="200"/>
                    <a:pt x="64" y="201"/>
                  </a:cubicBezTo>
                  <a:cubicBezTo>
                    <a:pt x="64" y="213"/>
                    <a:pt x="76" y="215"/>
                    <a:pt x="83" y="219"/>
                  </a:cubicBezTo>
                  <a:close/>
                  <a:moveTo>
                    <a:pt x="87" y="210"/>
                  </a:moveTo>
                  <a:cubicBezTo>
                    <a:pt x="92" y="209"/>
                    <a:pt x="87" y="203"/>
                    <a:pt x="86" y="201"/>
                  </a:cubicBezTo>
                  <a:cubicBezTo>
                    <a:pt x="86" y="203"/>
                    <a:pt x="86" y="208"/>
                    <a:pt x="87" y="210"/>
                  </a:cubicBezTo>
                  <a:close/>
                  <a:moveTo>
                    <a:pt x="194" y="203"/>
                  </a:moveTo>
                  <a:cubicBezTo>
                    <a:pt x="194" y="202"/>
                    <a:pt x="193" y="201"/>
                    <a:pt x="192" y="201"/>
                  </a:cubicBezTo>
                  <a:cubicBezTo>
                    <a:pt x="192" y="202"/>
                    <a:pt x="193" y="203"/>
                    <a:pt x="194" y="203"/>
                  </a:cubicBezTo>
                  <a:close/>
                  <a:moveTo>
                    <a:pt x="41" y="208"/>
                  </a:moveTo>
                  <a:cubicBezTo>
                    <a:pt x="43" y="209"/>
                    <a:pt x="44" y="211"/>
                    <a:pt x="47" y="210"/>
                  </a:cubicBezTo>
                  <a:cubicBezTo>
                    <a:pt x="47" y="207"/>
                    <a:pt x="47" y="200"/>
                    <a:pt x="42" y="201"/>
                  </a:cubicBezTo>
                  <a:cubicBezTo>
                    <a:pt x="42" y="204"/>
                    <a:pt x="42" y="206"/>
                    <a:pt x="41" y="208"/>
                  </a:cubicBezTo>
                  <a:close/>
                  <a:moveTo>
                    <a:pt x="273" y="204"/>
                  </a:moveTo>
                  <a:cubicBezTo>
                    <a:pt x="270" y="204"/>
                    <a:pt x="268" y="200"/>
                    <a:pt x="265" y="202"/>
                  </a:cubicBezTo>
                  <a:cubicBezTo>
                    <a:pt x="268" y="202"/>
                    <a:pt x="271" y="207"/>
                    <a:pt x="273" y="204"/>
                  </a:cubicBezTo>
                  <a:close/>
                  <a:moveTo>
                    <a:pt x="493" y="204"/>
                  </a:moveTo>
                  <a:cubicBezTo>
                    <a:pt x="494" y="204"/>
                    <a:pt x="494" y="206"/>
                    <a:pt x="495" y="206"/>
                  </a:cubicBezTo>
                  <a:cubicBezTo>
                    <a:pt x="497" y="205"/>
                    <a:pt x="497" y="203"/>
                    <a:pt x="496" y="201"/>
                  </a:cubicBezTo>
                  <a:cubicBezTo>
                    <a:pt x="495" y="202"/>
                    <a:pt x="493" y="202"/>
                    <a:pt x="493" y="204"/>
                  </a:cubicBezTo>
                  <a:close/>
                  <a:moveTo>
                    <a:pt x="151" y="207"/>
                  </a:moveTo>
                  <a:cubicBezTo>
                    <a:pt x="156" y="213"/>
                    <a:pt x="165" y="216"/>
                    <a:pt x="174" y="219"/>
                  </a:cubicBezTo>
                  <a:cubicBezTo>
                    <a:pt x="170" y="211"/>
                    <a:pt x="161" y="206"/>
                    <a:pt x="153" y="202"/>
                  </a:cubicBezTo>
                  <a:cubicBezTo>
                    <a:pt x="153" y="204"/>
                    <a:pt x="151" y="205"/>
                    <a:pt x="151" y="207"/>
                  </a:cubicBezTo>
                  <a:close/>
                  <a:moveTo>
                    <a:pt x="362" y="209"/>
                  </a:moveTo>
                  <a:cubicBezTo>
                    <a:pt x="361" y="206"/>
                    <a:pt x="354" y="203"/>
                    <a:pt x="354" y="203"/>
                  </a:cubicBezTo>
                  <a:cubicBezTo>
                    <a:pt x="356" y="205"/>
                    <a:pt x="359" y="208"/>
                    <a:pt x="362" y="209"/>
                  </a:cubicBezTo>
                  <a:close/>
                  <a:moveTo>
                    <a:pt x="368" y="206"/>
                  </a:moveTo>
                  <a:cubicBezTo>
                    <a:pt x="367" y="204"/>
                    <a:pt x="365" y="201"/>
                    <a:pt x="363" y="203"/>
                  </a:cubicBezTo>
                  <a:cubicBezTo>
                    <a:pt x="365" y="203"/>
                    <a:pt x="365" y="206"/>
                    <a:pt x="368" y="206"/>
                  </a:cubicBezTo>
                  <a:close/>
                  <a:moveTo>
                    <a:pt x="411" y="205"/>
                  </a:moveTo>
                  <a:cubicBezTo>
                    <a:pt x="416" y="208"/>
                    <a:pt x="420" y="213"/>
                    <a:pt x="425" y="215"/>
                  </a:cubicBezTo>
                  <a:cubicBezTo>
                    <a:pt x="426" y="213"/>
                    <a:pt x="428" y="213"/>
                    <a:pt x="428" y="210"/>
                  </a:cubicBezTo>
                  <a:cubicBezTo>
                    <a:pt x="423" y="209"/>
                    <a:pt x="415" y="198"/>
                    <a:pt x="411" y="205"/>
                  </a:cubicBezTo>
                  <a:close/>
                  <a:moveTo>
                    <a:pt x="562" y="205"/>
                  </a:moveTo>
                  <a:cubicBezTo>
                    <a:pt x="564" y="204"/>
                    <a:pt x="561" y="201"/>
                    <a:pt x="560" y="203"/>
                  </a:cubicBezTo>
                  <a:cubicBezTo>
                    <a:pt x="561" y="203"/>
                    <a:pt x="560" y="205"/>
                    <a:pt x="562" y="205"/>
                  </a:cubicBezTo>
                  <a:close/>
                  <a:moveTo>
                    <a:pt x="280" y="203"/>
                  </a:moveTo>
                  <a:cubicBezTo>
                    <a:pt x="280" y="204"/>
                    <a:pt x="278" y="203"/>
                    <a:pt x="278" y="204"/>
                  </a:cubicBezTo>
                  <a:cubicBezTo>
                    <a:pt x="283" y="206"/>
                    <a:pt x="286" y="211"/>
                    <a:pt x="292" y="211"/>
                  </a:cubicBezTo>
                  <a:cubicBezTo>
                    <a:pt x="290" y="207"/>
                    <a:pt x="283" y="207"/>
                    <a:pt x="280" y="203"/>
                  </a:cubicBezTo>
                  <a:close/>
                  <a:moveTo>
                    <a:pt x="510" y="206"/>
                  </a:moveTo>
                  <a:cubicBezTo>
                    <a:pt x="512" y="207"/>
                    <a:pt x="514" y="212"/>
                    <a:pt x="516" y="210"/>
                  </a:cubicBezTo>
                  <a:cubicBezTo>
                    <a:pt x="516" y="206"/>
                    <a:pt x="514" y="204"/>
                    <a:pt x="510" y="203"/>
                  </a:cubicBezTo>
                  <a:cubicBezTo>
                    <a:pt x="511" y="205"/>
                    <a:pt x="509" y="205"/>
                    <a:pt x="510" y="206"/>
                  </a:cubicBezTo>
                  <a:close/>
                  <a:moveTo>
                    <a:pt x="521" y="209"/>
                  </a:moveTo>
                  <a:cubicBezTo>
                    <a:pt x="525" y="210"/>
                    <a:pt x="524" y="207"/>
                    <a:pt x="524" y="204"/>
                  </a:cubicBezTo>
                  <a:cubicBezTo>
                    <a:pt x="524" y="204"/>
                    <a:pt x="523" y="204"/>
                    <a:pt x="522" y="204"/>
                  </a:cubicBezTo>
                  <a:cubicBezTo>
                    <a:pt x="522" y="206"/>
                    <a:pt x="521" y="207"/>
                    <a:pt x="521" y="209"/>
                  </a:cubicBezTo>
                  <a:close/>
                  <a:moveTo>
                    <a:pt x="119" y="207"/>
                  </a:moveTo>
                  <a:cubicBezTo>
                    <a:pt x="119" y="206"/>
                    <a:pt x="119" y="205"/>
                    <a:pt x="118" y="204"/>
                  </a:cubicBezTo>
                  <a:cubicBezTo>
                    <a:pt x="117" y="205"/>
                    <a:pt x="117" y="208"/>
                    <a:pt x="119" y="207"/>
                  </a:cubicBezTo>
                  <a:close/>
                  <a:moveTo>
                    <a:pt x="213" y="207"/>
                  </a:moveTo>
                  <a:cubicBezTo>
                    <a:pt x="211" y="207"/>
                    <a:pt x="211" y="203"/>
                    <a:pt x="208" y="205"/>
                  </a:cubicBezTo>
                  <a:cubicBezTo>
                    <a:pt x="208" y="207"/>
                    <a:pt x="212" y="208"/>
                    <a:pt x="213" y="207"/>
                  </a:cubicBezTo>
                  <a:close/>
                  <a:moveTo>
                    <a:pt x="245" y="215"/>
                  </a:moveTo>
                  <a:cubicBezTo>
                    <a:pt x="250" y="215"/>
                    <a:pt x="251" y="211"/>
                    <a:pt x="253" y="208"/>
                  </a:cubicBezTo>
                  <a:cubicBezTo>
                    <a:pt x="251" y="208"/>
                    <a:pt x="251" y="205"/>
                    <a:pt x="249" y="205"/>
                  </a:cubicBezTo>
                  <a:cubicBezTo>
                    <a:pt x="248" y="209"/>
                    <a:pt x="246" y="211"/>
                    <a:pt x="245" y="215"/>
                  </a:cubicBezTo>
                  <a:close/>
                  <a:moveTo>
                    <a:pt x="591" y="217"/>
                  </a:moveTo>
                  <a:cubicBezTo>
                    <a:pt x="591" y="220"/>
                    <a:pt x="594" y="221"/>
                    <a:pt x="593" y="224"/>
                  </a:cubicBezTo>
                  <a:cubicBezTo>
                    <a:pt x="592" y="226"/>
                    <a:pt x="590" y="227"/>
                    <a:pt x="588" y="228"/>
                  </a:cubicBezTo>
                  <a:cubicBezTo>
                    <a:pt x="586" y="236"/>
                    <a:pt x="585" y="246"/>
                    <a:pt x="585" y="255"/>
                  </a:cubicBezTo>
                  <a:cubicBezTo>
                    <a:pt x="583" y="258"/>
                    <a:pt x="579" y="264"/>
                    <a:pt x="581" y="267"/>
                  </a:cubicBezTo>
                  <a:cubicBezTo>
                    <a:pt x="584" y="259"/>
                    <a:pt x="588" y="250"/>
                    <a:pt x="592" y="239"/>
                  </a:cubicBezTo>
                  <a:cubicBezTo>
                    <a:pt x="595" y="229"/>
                    <a:pt x="602" y="212"/>
                    <a:pt x="594" y="205"/>
                  </a:cubicBezTo>
                  <a:cubicBezTo>
                    <a:pt x="594" y="209"/>
                    <a:pt x="590" y="212"/>
                    <a:pt x="591" y="217"/>
                  </a:cubicBezTo>
                  <a:close/>
                  <a:moveTo>
                    <a:pt x="607" y="223"/>
                  </a:moveTo>
                  <a:cubicBezTo>
                    <a:pt x="610" y="218"/>
                    <a:pt x="610" y="211"/>
                    <a:pt x="606" y="205"/>
                  </a:cubicBezTo>
                  <a:cubicBezTo>
                    <a:pt x="604" y="211"/>
                    <a:pt x="602" y="218"/>
                    <a:pt x="607" y="223"/>
                  </a:cubicBezTo>
                  <a:close/>
                  <a:moveTo>
                    <a:pt x="469" y="213"/>
                  </a:moveTo>
                  <a:cubicBezTo>
                    <a:pt x="470" y="209"/>
                    <a:pt x="463" y="208"/>
                    <a:pt x="461" y="206"/>
                  </a:cubicBezTo>
                  <a:cubicBezTo>
                    <a:pt x="462" y="209"/>
                    <a:pt x="466" y="212"/>
                    <a:pt x="469" y="213"/>
                  </a:cubicBezTo>
                  <a:close/>
                  <a:moveTo>
                    <a:pt x="543" y="212"/>
                  </a:moveTo>
                  <a:cubicBezTo>
                    <a:pt x="544" y="213"/>
                    <a:pt x="546" y="216"/>
                    <a:pt x="547" y="215"/>
                  </a:cubicBezTo>
                  <a:cubicBezTo>
                    <a:pt x="545" y="212"/>
                    <a:pt x="547" y="211"/>
                    <a:pt x="549" y="210"/>
                  </a:cubicBezTo>
                  <a:cubicBezTo>
                    <a:pt x="548" y="208"/>
                    <a:pt x="547" y="206"/>
                    <a:pt x="546" y="206"/>
                  </a:cubicBezTo>
                  <a:cubicBezTo>
                    <a:pt x="545" y="208"/>
                    <a:pt x="543" y="209"/>
                    <a:pt x="543" y="212"/>
                  </a:cubicBezTo>
                  <a:close/>
                  <a:moveTo>
                    <a:pt x="140" y="212"/>
                  </a:moveTo>
                  <a:cubicBezTo>
                    <a:pt x="141" y="211"/>
                    <a:pt x="141" y="208"/>
                    <a:pt x="140" y="207"/>
                  </a:cubicBezTo>
                  <a:cubicBezTo>
                    <a:pt x="139" y="208"/>
                    <a:pt x="137" y="206"/>
                    <a:pt x="136" y="206"/>
                  </a:cubicBezTo>
                  <a:cubicBezTo>
                    <a:pt x="136" y="210"/>
                    <a:pt x="137" y="212"/>
                    <a:pt x="140" y="212"/>
                  </a:cubicBezTo>
                  <a:close/>
                  <a:moveTo>
                    <a:pt x="556" y="212"/>
                  </a:moveTo>
                  <a:cubicBezTo>
                    <a:pt x="557" y="208"/>
                    <a:pt x="554" y="207"/>
                    <a:pt x="552" y="206"/>
                  </a:cubicBezTo>
                  <a:cubicBezTo>
                    <a:pt x="550" y="209"/>
                    <a:pt x="554" y="211"/>
                    <a:pt x="556" y="212"/>
                  </a:cubicBezTo>
                  <a:close/>
                  <a:moveTo>
                    <a:pt x="566" y="212"/>
                  </a:moveTo>
                  <a:cubicBezTo>
                    <a:pt x="569" y="212"/>
                    <a:pt x="570" y="215"/>
                    <a:pt x="572" y="217"/>
                  </a:cubicBezTo>
                  <a:cubicBezTo>
                    <a:pt x="572" y="214"/>
                    <a:pt x="572" y="212"/>
                    <a:pt x="574" y="210"/>
                  </a:cubicBezTo>
                  <a:cubicBezTo>
                    <a:pt x="571" y="209"/>
                    <a:pt x="570" y="207"/>
                    <a:pt x="567" y="206"/>
                  </a:cubicBezTo>
                  <a:cubicBezTo>
                    <a:pt x="567" y="209"/>
                    <a:pt x="565" y="209"/>
                    <a:pt x="566" y="212"/>
                  </a:cubicBezTo>
                  <a:close/>
                  <a:moveTo>
                    <a:pt x="476" y="212"/>
                  </a:moveTo>
                  <a:cubicBezTo>
                    <a:pt x="479" y="216"/>
                    <a:pt x="480" y="209"/>
                    <a:pt x="484" y="209"/>
                  </a:cubicBezTo>
                  <a:cubicBezTo>
                    <a:pt x="480" y="206"/>
                    <a:pt x="476" y="207"/>
                    <a:pt x="476" y="212"/>
                  </a:cubicBezTo>
                  <a:close/>
                  <a:moveTo>
                    <a:pt x="58" y="220"/>
                  </a:moveTo>
                  <a:cubicBezTo>
                    <a:pt x="62" y="223"/>
                    <a:pt x="67" y="229"/>
                    <a:pt x="72" y="230"/>
                  </a:cubicBezTo>
                  <a:cubicBezTo>
                    <a:pt x="66" y="223"/>
                    <a:pt x="66" y="209"/>
                    <a:pt x="54" y="207"/>
                  </a:cubicBezTo>
                  <a:cubicBezTo>
                    <a:pt x="55" y="212"/>
                    <a:pt x="57" y="216"/>
                    <a:pt x="58" y="220"/>
                  </a:cubicBezTo>
                  <a:close/>
                  <a:moveTo>
                    <a:pt x="351" y="207"/>
                  </a:moveTo>
                  <a:cubicBezTo>
                    <a:pt x="349" y="211"/>
                    <a:pt x="346" y="214"/>
                    <a:pt x="345" y="218"/>
                  </a:cubicBezTo>
                  <a:cubicBezTo>
                    <a:pt x="347" y="218"/>
                    <a:pt x="348" y="220"/>
                    <a:pt x="349" y="221"/>
                  </a:cubicBezTo>
                  <a:cubicBezTo>
                    <a:pt x="352" y="218"/>
                    <a:pt x="356" y="217"/>
                    <a:pt x="358" y="213"/>
                  </a:cubicBezTo>
                  <a:cubicBezTo>
                    <a:pt x="356" y="210"/>
                    <a:pt x="353" y="209"/>
                    <a:pt x="351" y="207"/>
                  </a:cubicBezTo>
                  <a:close/>
                  <a:moveTo>
                    <a:pt x="406" y="211"/>
                  </a:moveTo>
                  <a:cubicBezTo>
                    <a:pt x="413" y="213"/>
                    <a:pt x="417" y="218"/>
                    <a:pt x="423" y="220"/>
                  </a:cubicBezTo>
                  <a:cubicBezTo>
                    <a:pt x="423" y="218"/>
                    <a:pt x="422" y="217"/>
                    <a:pt x="421" y="215"/>
                  </a:cubicBezTo>
                  <a:cubicBezTo>
                    <a:pt x="414" y="216"/>
                    <a:pt x="411" y="202"/>
                    <a:pt x="406" y="211"/>
                  </a:cubicBezTo>
                  <a:close/>
                  <a:moveTo>
                    <a:pt x="628" y="215"/>
                  </a:moveTo>
                  <a:cubicBezTo>
                    <a:pt x="630" y="213"/>
                    <a:pt x="630" y="208"/>
                    <a:pt x="629" y="207"/>
                  </a:cubicBezTo>
                  <a:cubicBezTo>
                    <a:pt x="629" y="210"/>
                    <a:pt x="627" y="213"/>
                    <a:pt x="628" y="215"/>
                  </a:cubicBezTo>
                  <a:close/>
                  <a:moveTo>
                    <a:pt x="494" y="212"/>
                  </a:moveTo>
                  <a:cubicBezTo>
                    <a:pt x="493" y="210"/>
                    <a:pt x="490" y="209"/>
                    <a:pt x="488" y="208"/>
                  </a:cubicBezTo>
                  <a:cubicBezTo>
                    <a:pt x="490" y="210"/>
                    <a:pt x="492" y="211"/>
                    <a:pt x="494" y="212"/>
                  </a:cubicBezTo>
                  <a:close/>
                  <a:moveTo>
                    <a:pt x="527" y="215"/>
                  </a:moveTo>
                  <a:cubicBezTo>
                    <a:pt x="531" y="217"/>
                    <a:pt x="532" y="222"/>
                    <a:pt x="536" y="223"/>
                  </a:cubicBezTo>
                  <a:cubicBezTo>
                    <a:pt x="537" y="220"/>
                    <a:pt x="539" y="218"/>
                    <a:pt x="538" y="214"/>
                  </a:cubicBezTo>
                  <a:cubicBezTo>
                    <a:pt x="535" y="212"/>
                    <a:pt x="533" y="209"/>
                    <a:pt x="529" y="208"/>
                  </a:cubicBezTo>
                  <a:cubicBezTo>
                    <a:pt x="529" y="211"/>
                    <a:pt x="527" y="212"/>
                    <a:pt x="527" y="215"/>
                  </a:cubicBezTo>
                  <a:close/>
                  <a:moveTo>
                    <a:pt x="273" y="211"/>
                  </a:moveTo>
                  <a:cubicBezTo>
                    <a:pt x="277" y="214"/>
                    <a:pt x="280" y="216"/>
                    <a:pt x="284" y="218"/>
                  </a:cubicBezTo>
                  <a:cubicBezTo>
                    <a:pt x="286" y="217"/>
                    <a:pt x="288" y="216"/>
                    <a:pt x="289" y="214"/>
                  </a:cubicBezTo>
                  <a:cubicBezTo>
                    <a:pt x="286" y="212"/>
                    <a:pt x="283" y="210"/>
                    <a:pt x="280" y="209"/>
                  </a:cubicBezTo>
                  <a:cubicBezTo>
                    <a:pt x="280" y="213"/>
                    <a:pt x="276" y="209"/>
                    <a:pt x="273" y="211"/>
                  </a:cubicBezTo>
                  <a:close/>
                  <a:moveTo>
                    <a:pt x="385" y="217"/>
                  </a:moveTo>
                  <a:cubicBezTo>
                    <a:pt x="388" y="218"/>
                    <a:pt x="390" y="221"/>
                    <a:pt x="393" y="221"/>
                  </a:cubicBezTo>
                  <a:cubicBezTo>
                    <a:pt x="395" y="219"/>
                    <a:pt x="398" y="218"/>
                    <a:pt x="399" y="214"/>
                  </a:cubicBezTo>
                  <a:cubicBezTo>
                    <a:pt x="395" y="213"/>
                    <a:pt x="393" y="210"/>
                    <a:pt x="389" y="209"/>
                  </a:cubicBezTo>
                  <a:cubicBezTo>
                    <a:pt x="388" y="212"/>
                    <a:pt x="385" y="213"/>
                    <a:pt x="385" y="217"/>
                  </a:cubicBezTo>
                  <a:close/>
                  <a:moveTo>
                    <a:pt x="454" y="209"/>
                  </a:moveTo>
                  <a:cubicBezTo>
                    <a:pt x="451" y="212"/>
                    <a:pt x="448" y="214"/>
                    <a:pt x="446" y="218"/>
                  </a:cubicBezTo>
                  <a:cubicBezTo>
                    <a:pt x="451" y="220"/>
                    <a:pt x="454" y="225"/>
                    <a:pt x="459" y="225"/>
                  </a:cubicBezTo>
                  <a:cubicBezTo>
                    <a:pt x="457" y="220"/>
                    <a:pt x="460" y="210"/>
                    <a:pt x="454" y="209"/>
                  </a:cubicBezTo>
                  <a:close/>
                  <a:moveTo>
                    <a:pt x="233" y="214"/>
                  </a:moveTo>
                  <a:cubicBezTo>
                    <a:pt x="235" y="211"/>
                    <a:pt x="230" y="210"/>
                    <a:pt x="227" y="209"/>
                  </a:cubicBezTo>
                  <a:cubicBezTo>
                    <a:pt x="229" y="211"/>
                    <a:pt x="230" y="214"/>
                    <a:pt x="233" y="214"/>
                  </a:cubicBezTo>
                  <a:close/>
                  <a:moveTo>
                    <a:pt x="515" y="218"/>
                  </a:moveTo>
                  <a:cubicBezTo>
                    <a:pt x="515" y="213"/>
                    <a:pt x="510" y="213"/>
                    <a:pt x="509" y="209"/>
                  </a:cubicBezTo>
                  <a:cubicBezTo>
                    <a:pt x="505" y="214"/>
                    <a:pt x="511" y="219"/>
                    <a:pt x="515" y="218"/>
                  </a:cubicBezTo>
                  <a:close/>
                  <a:moveTo>
                    <a:pt x="180" y="216"/>
                  </a:moveTo>
                  <a:cubicBezTo>
                    <a:pt x="183" y="216"/>
                    <a:pt x="183" y="219"/>
                    <a:pt x="186" y="219"/>
                  </a:cubicBezTo>
                  <a:cubicBezTo>
                    <a:pt x="187" y="217"/>
                    <a:pt x="189" y="216"/>
                    <a:pt x="191" y="214"/>
                  </a:cubicBezTo>
                  <a:cubicBezTo>
                    <a:pt x="188" y="215"/>
                    <a:pt x="189" y="212"/>
                    <a:pt x="188" y="212"/>
                  </a:cubicBezTo>
                  <a:cubicBezTo>
                    <a:pt x="186" y="213"/>
                    <a:pt x="184" y="210"/>
                    <a:pt x="183" y="210"/>
                  </a:cubicBezTo>
                  <a:cubicBezTo>
                    <a:pt x="182" y="212"/>
                    <a:pt x="180" y="213"/>
                    <a:pt x="180" y="216"/>
                  </a:cubicBezTo>
                  <a:close/>
                  <a:moveTo>
                    <a:pt x="230" y="217"/>
                  </a:moveTo>
                  <a:cubicBezTo>
                    <a:pt x="225" y="215"/>
                    <a:pt x="224" y="210"/>
                    <a:pt x="220" y="210"/>
                  </a:cubicBezTo>
                  <a:cubicBezTo>
                    <a:pt x="222" y="213"/>
                    <a:pt x="226" y="218"/>
                    <a:pt x="230" y="217"/>
                  </a:cubicBezTo>
                  <a:close/>
                  <a:moveTo>
                    <a:pt x="649" y="219"/>
                  </a:moveTo>
                  <a:cubicBezTo>
                    <a:pt x="648" y="216"/>
                    <a:pt x="651" y="212"/>
                    <a:pt x="649" y="210"/>
                  </a:cubicBezTo>
                  <a:cubicBezTo>
                    <a:pt x="649" y="213"/>
                    <a:pt x="646" y="218"/>
                    <a:pt x="649" y="219"/>
                  </a:cubicBezTo>
                  <a:close/>
                  <a:moveTo>
                    <a:pt x="36" y="217"/>
                  </a:moveTo>
                  <a:cubicBezTo>
                    <a:pt x="38" y="215"/>
                    <a:pt x="38" y="212"/>
                    <a:pt x="36" y="210"/>
                  </a:cubicBezTo>
                  <a:cubicBezTo>
                    <a:pt x="36" y="212"/>
                    <a:pt x="35" y="215"/>
                    <a:pt x="36" y="217"/>
                  </a:cubicBezTo>
                  <a:close/>
                  <a:moveTo>
                    <a:pt x="145" y="215"/>
                  </a:moveTo>
                  <a:cubicBezTo>
                    <a:pt x="152" y="220"/>
                    <a:pt x="160" y="226"/>
                    <a:pt x="168" y="230"/>
                  </a:cubicBezTo>
                  <a:cubicBezTo>
                    <a:pt x="170" y="229"/>
                    <a:pt x="170" y="227"/>
                    <a:pt x="171" y="225"/>
                  </a:cubicBezTo>
                  <a:cubicBezTo>
                    <a:pt x="166" y="223"/>
                    <a:pt x="155" y="217"/>
                    <a:pt x="156" y="214"/>
                  </a:cubicBezTo>
                  <a:cubicBezTo>
                    <a:pt x="152" y="214"/>
                    <a:pt x="150" y="211"/>
                    <a:pt x="147" y="210"/>
                  </a:cubicBezTo>
                  <a:cubicBezTo>
                    <a:pt x="146" y="212"/>
                    <a:pt x="144" y="213"/>
                    <a:pt x="145" y="215"/>
                  </a:cubicBezTo>
                  <a:close/>
                  <a:moveTo>
                    <a:pt x="306" y="214"/>
                  </a:moveTo>
                  <a:cubicBezTo>
                    <a:pt x="309" y="217"/>
                    <a:pt x="313" y="219"/>
                    <a:pt x="318" y="220"/>
                  </a:cubicBezTo>
                  <a:cubicBezTo>
                    <a:pt x="319" y="216"/>
                    <a:pt x="308" y="206"/>
                    <a:pt x="306" y="214"/>
                  </a:cubicBezTo>
                  <a:close/>
                  <a:moveTo>
                    <a:pt x="99" y="217"/>
                  </a:moveTo>
                  <a:cubicBezTo>
                    <a:pt x="102" y="223"/>
                    <a:pt x="107" y="227"/>
                    <a:pt x="114" y="230"/>
                  </a:cubicBezTo>
                  <a:cubicBezTo>
                    <a:pt x="111" y="222"/>
                    <a:pt x="107" y="216"/>
                    <a:pt x="101" y="211"/>
                  </a:cubicBezTo>
                  <a:cubicBezTo>
                    <a:pt x="101" y="214"/>
                    <a:pt x="99" y="214"/>
                    <a:pt x="99" y="217"/>
                  </a:cubicBezTo>
                  <a:close/>
                  <a:moveTo>
                    <a:pt x="203" y="212"/>
                  </a:moveTo>
                  <a:cubicBezTo>
                    <a:pt x="209" y="216"/>
                    <a:pt x="215" y="221"/>
                    <a:pt x="224" y="224"/>
                  </a:cubicBezTo>
                  <a:cubicBezTo>
                    <a:pt x="223" y="223"/>
                    <a:pt x="225" y="222"/>
                    <a:pt x="224" y="221"/>
                  </a:cubicBezTo>
                  <a:cubicBezTo>
                    <a:pt x="221" y="219"/>
                    <a:pt x="209" y="212"/>
                    <a:pt x="203" y="212"/>
                  </a:cubicBezTo>
                  <a:close/>
                  <a:moveTo>
                    <a:pt x="481" y="216"/>
                  </a:moveTo>
                  <a:cubicBezTo>
                    <a:pt x="483" y="218"/>
                    <a:pt x="484" y="217"/>
                    <a:pt x="487" y="217"/>
                  </a:cubicBezTo>
                  <a:cubicBezTo>
                    <a:pt x="488" y="218"/>
                    <a:pt x="487" y="223"/>
                    <a:pt x="491" y="223"/>
                  </a:cubicBezTo>
                  <a:cubicBezTo>
                    <a:pt x="492" y="220"/>
                    <a:pt x="493" y="219"/>
                    <a:pt x="493" y="216"/>
                  </a:cubicBezTo>
                  <a:cubicBezTo>
                    <a:pt x="488" y="213"/>
                    <a:pt x="484" y="209"/>
                    <a:pt x="481" y="216"/>
                  </a:cubicBezTo>
                  <a:close/>
                  <a:moveTo>
                    <a:pt x="549" y="217"/>
                  </a:moveTo>
                  <a:cubicBezTo>
                    <a:pt x="552" y="218"/>
                    <a:pt x="553" y="222"/>
                    <a:pt x="557" y="223"/>
                  </a:cubicBezTo>
                  <a:cubicBezTo>
                    <a:pt x="557" y="218"/>
                    <a:pt x="554" y="214"/>
                    <a:pt x="550" y="212"/>
                  </a:cubicBezTo>
                  <a:cubicBezTo>
                    <a:pt x="550" y="214"/>
                    <a:pt x="549" y="215"/>
                    <a:pt x="549" y="217"/>
                  </a:cubicBezTo>
                  <a:close/>
                  <a:moveTo>
                    <a:pt x="575" y="218"/>
                  </a:moveTo>
                  <a:cubicBezTo>
                    <a:pt x="575" y="217"/>
                    <a:pt x="577" y="211"/>
                    <a:pt x="575" y="212"/>
                  </a:cubicBezTo>
                  <a:cubicBezTo>
                    <a:pt x="576" y="215"/>
                    <a:pt x="572" y="217"/>
                    <a:pt x="575" y="218"/>
                  </a:cubicBezTo>
                  <a:close/>
                  <a:moveTo>
                    <a:pt x="618" y="221"/>
                  </a:moveTo>
                  <a:cubicBezTo>
                    <a:pt x="619" y="219"/>
                    <a:pt x="621" y="214"/>
                    <a:pt x="619" y="212"/>
                  </a:cubicBezTo>
                  <a:cubicBezTo>
                    <a:pt x="620" y="215"/>
                    <a:pt x="617" y="219"/>
                    <a:pt x="618" y="221"/>
                  </a:cubicBezTo>
                  <a:close/>
                  <a:moveTo>
                    <a:pt x="251" y="218"/>
                  </a:moveTo>
                  <a:cubicBezTo>
                    <a:pt x="255" y="219"/>
                    <a:pt x="256" y="222"/>
                    <a:pt x="260" y="223"/>
                  </a:cubicBezTo>
                  <a:cubicBezTo>
                    <a:pt x="260" y="222"/>
                    <a:pt x="261" y="222"/>
                    <a:pt x="262" y="221"/>
                  </a:cubicBezTo>
                  <a:cubicBezTo>
                    <a:pt x="260" y="218"/>
                    <a:pt x="259" y="214"/>
                    <a:pt x="255" y="212"/>
                  </a:cubicBezTo>
                  <a:cubicBezTo>
                    <a:pt x="255" y="215"/>
                    <a:pt x="251" y="215"/>
                    <a:pt x="251" y="218"/>
                  </a:cubicBezTo>
                  <a:close/>
                  <a:moveTo>
                    <a:pt x="522" y="215"/>
                  </a:moveTo>
                  <a:cubicBezTo>
                    <a:pt x="522" y="213"/>
                    <a:pt x="521" y="213"/>
                    <a:pt x="520" y="212"/>
                  </a:cubicBezTo>
                  <a:cubicBezTo>
                    <a:pt x="519" y="214"/>
                    <a:pt x="520" y="215"/>
                    <a:pt x="522" y="215"/>
                  </a:cubicBezTo>
                  <a:close/>
                  <a:moveTo>
                    <a:pt x="132" y="215"/>
                  </a:moveTo>
                  <a:cubicBezTo>
                    <a:pt x="135" y="215"/>
                    <a:pt x="135" y="217"/>
                    <a:pt x="137" y="217"/>
                  </a:cubicBezTo>
                  <a:cubicBezTo>
                    <a:pt x="136" y="215"/>
                    <a:pt x="135" y="215"/>
                    <a:pt x="135" y="213"/>
                  </a:cubicBezTo>
                  <a:cubicBezTo>
                    <a:pt x="135" y="214"/>
                    <a:pt x="132" y="213"/>
                    <a:pt x="132" y="215"/>
                  </a:cubicBezTo>
                  <a:close/>
                  <a:moveTo>
                    <a:pt x="420" y="224"/>
                  </a:moveTo>
                  <a:cubicBezTo>
                    <a:pt x="417" y="218"/>
                    <a:pt x="410" y="216"/>
                    <a:pt x="404" y="213"/>
                  </a:cubicBezTo>
                  <a:cubicBezTo>
                    <a:pt x="408" y="218"/>
                    <a:pt x="414" y="221"/>
                    <a:pt x="420" y="224"/>
                  </a:cubicBezTo>
                  <a:close/>
                  <a:moveTo>
                    <a:pt x="43" y="220"/>
                  </a:moveTo>
                  <a:cubicBezTo>
                    <a:pt x="42" y="219"/>
                    <a:pt x="43" y="215"/>
                    <a:pt x="42" y="214"/>
                  </a:cubicBezTo>
                  <a:cubicBezTo>
                    <a:pt x="42" y="214"/>
                    <a:pt x="41" y="214"/>
                    <a:pt x="41" y="214"/>
                  </a:cubicBezTo>
                  <a:cubicBezTo>
                    <a:pt x="40" y="216"/>
                    <a:pt x="40" y="222"/>
                    <a:pt x="43" y="220"/>
                  </a:cubicBezTo>
                  <a:close/>
                  <a:moveTo>
                    <a:pt x="429" y="218"/>
                  </a:moveTo>
                  <a:cubicBezTo>
                    <a:pt x="431" y="221"/>
                    <a:pt x="433" y="222"/>
                    <a:pt x="436" y="223"/>
                  </a:cubicBezTo>
                  <a:cubicBezTo>
                    <a:pt x="436" y="219"/>
                    <a:pt x="435" y="215"/>
                    <a:pt x="431" y="214"/>
                  </a:cubicBezTo>
                  <a:cubicBezTo>
                    <a:pt x="431" y="216"/>
                    <a:pt x="429" y="216"/>
                    <a:pt x="429" y="218"/>
                  </a:cubicBezTo>
                  <a:close/>
                  <a:moveTo>
                    <a:pt x="475" y="218"/>
                  </a:moveTo>
                  <a:cubicBezTo>
                    <a:pt x="475" y="218"/>
                    <a:pt x="475" y="217"/>
                    <a:pt x="476" y="217"/>
                  </a:cubicBezTo>
                  <a:cubicBezTo>
                    <a:pt x="476" y="215"/>
                    <a:pt x="475" y="214"/>
                    <a:pt x="473" y="214"/>
                  </a:cubicBezTo>
                  <a:cubicBezTo>
                    <a:pt x="472" y="216"/>
                    <a:pt x="473" y="217"/>
                    <a:pt x="475" y="218"/>
                  </a:cubicBezTo>
                  <a:close/>
                  <a:moveTo>
                    <a:pt x="378" y="219"/>
                  </a:moveTo>
                  <a:cubicBezTo>
                    <a:pt x="376" y="218"/>
                    <a:pt x="378" y="217"/>
                    <a:pt x="377" y="215"/>
                  </a:cubicBezTo>
                  <a:cubicBezTo>
                    <a:pt x="375" y="216"/>
                    <a:pt x="374" y="215"/>
                    <a:pt x="374" y="215"/>
                  </a:cubicBezTo>
                  <a:cubicBezTo>
                    <a:pt x="374" y="217"/>
                    <a:pt x="376" y="221"/>
                    <a:pt x="378" y="219"/>
                  </a:cubicBezTo>
                  <a:close/>
                  <a:moveTo>
                    <a:pt x="83" y="238"/>
                  </a:moveTo>
                  <a:cubicBezTo>
                    <a:pt x="83" y="233"/>
                    <a:pt x="81" y="227"/>
                    <a:pt x="83" y="223"/>
                  </a:cubicBezTo>
                  <a:cubicBezTo>
                    <a:pt x="78" y="220"/>
                    <a:pt x="74" y="217"/>
                    <a:pt x="69" y="215"/>
                  </a:cubicBezTo>
                  <a:cubicBezTo>
                    <a:pt x="73" y="223"/>
                    <a:pt x="74" y="234"/>
                    <a:pt x="83" y="238"/>
                  </a:cubicBezTo>
                  <a:close/>
                  <a:moveTo>
                    <a:pt x="237" y="217"/>
                  </a:moveTo>
                  <a:cubicBezTo>
                    <a:pt x="236" y="217"/>
                    <a:pt x="236" y="217"/>
                    <a:pt x="236" y="217"/>
                  </a:cubicBezTo>
                  <a:cubicBezTo>
                    <a:pt x="235" y="218"/>
                    <a:pt x="237" y="218"/>
                    <a:pt x="239" y="218"/>
                  </a:cubicBezTo>
                  <a:cubicBezTo>
                    <a:pt x="238" y="217"/>
                    <a:pt x="240" y="217"/>
                    <a:pt x="239" y="215"/>
                  </a:cubicBezTo>
                  <a:cubicBezTo>
                    <a:pt x="237" y="214"/>
                    <a:pt x="238" y="217"/>
                    <a:pt x="237" y="217"/>
                  </a:cubicBezTo>
                  <a:close/>
                  <a:moveTo>
                    <a:pt x="462" y="221"/>
                  </a:moveTo>
                  <a:cubicBezTo>
                    <a:pt x="464" y="221"/>
                    <a:pt x="465" y="218"/>
                    <a:pt x="465" y="217"/>
                  </a:cubicBezTo>
                  <a:cubicBezTo>
                    <a:pt x="463" y="217"/>
                    <a:pt x="464" y="215"/>
                    <a:pt x="462" y="215"/>
                  </a:cubicBezTo>
                  <a:cubicBezTo>
                    <a:pt x="462" y="217"/>
                    <a:pt x="462" y="219"/>
                    <a:pt x="462" y="221"/>
                  </a:cubicBezTo>
                  <a:close/>
                  <a:moveTo>
                    <a:pt x="287" y="221"/>
                  </a:moveTo>
                  <a:cubicBezTo>
                    <a:pt x="290" y="221"/>
                    <a:pt x="293" y="218"/>
                    <a:pt x="292" y="216"/>
                  </a:cubicBezTo>
                  <a:cubicBezTo>
                    <a:pt x="291" y="218"/>
                    <a:pt x="288" y="219"/>
                    <a:pt x="287" y="221"/>
                  </a:cubicBezTo>
                  <a:close/>
                  <a:moveTo>
                    <a:pt x="363" y="217"/>
                  </a:moveTo>
                  <a:cubicBezTo>
                    <a:pt x="360" y="220"/>
                    <a:pt x="357" y="223"/>
                    <a:pt x="355" y="227"/>
                  </a:cubicBezTo>
                  <a:cubicBezTo>
                    <a:pt x="358" y="231"/>
                    <a:pt x="364" y="233"/>
                    <a:pt x="368" y="235"/>
                  </a:cubicBezTo>
                  <a:cubicBezTo>
                    <a:pt x="370" y="231"/>
                    <a:pt x="373" y="229"/>
                    <a:pt x="374" y="224"/>
                  </a:cubicBezTo>
                  <a:cubicBezTo>
                    <a:pt x="370" y="223"/>
                    <a:pt x="369" y="218"/>
                    <a:pt x="363" y="217"/>
                  </a:cubicBezTo>
                  <a:close/>
                  <a:moveTo>
                    <a:pt x="19" y="235"/>
                  </a:moveTo>
                  <a:cubicBezTo>
                    <a:pt x="19" y="228"/>
                    <a:pt x="22" y="220"/>
                    <a:pt x="19" y="217"/>
                  </a:cubicBezTo>
                  <a:cubicBezTo>
                    <a:pt x="19" y="223"/>
                    <a:pt x="14" y="232"/>
                    <a:pt x="19" y="235"/>
                  </a:cubicBezTo>
                  <a:close/>
                  <a:moveTo>
                    <a:pt x="315" y="224"/>
                  </a:moveTo>
                  <a:cubicBezTo>
                    <a:pt x="313" y="220"/>
                    <a:pt x="308" y="219"/>
                    <a:pt x="304" y="217"/>
                  </a:cubicBezTo>
                  <a:cubicBezTo>
                    <a:pt x="304" y="221"/>
                    <a:pt x="312" y="224"/>
                    <a:pt x="315" y="224"/>
                  </a:cubicBezTo>
                  <a:close/>
                  <a:moveTo>
                    <a:pt x="396" y="223"/>
                  </a:moveTo>
                  <a:cubicBezTo>
                    <a:pt x="397" y="224"/>
                    <a:pt x="398" y="225"/>
                    <a:pt x="400" y="226"/>
                  </a:cubicBezTo>
                  <a:cubicBezTo>
                    <a:pt x="402" y="224"/>
                    <a:pt x="402" y="219"/>
                    <a:pt x="400" y="217"/>
                  </a:cubicBezTo>
                  <a:cubicBezTo>
                    <a:pt x="399" y="219"/>
                    <a:pt x="397" y="221"/>
                    <a:pt x="396" y="223"/>
                  </a:cubicBezTo>
                  <a:close/>
                  <a:moveTo>
                    <a:pt x="538" y="227"/>
                  </a:moveTo>
                  <a:cubicBezTo>
                    <a:pt x="540" y="228"/>
                    <a:pt x="541" y="229"/>
                    <a:pt x="542" y="230"/>
                  </a:cubicBezTo>
                  <a:cubicBezTo>
                    <a:pt x="543" y="226"/>
                    <a:pt x="544" y="223"/>
                    <a:pt x="545" y="219"/>
                  </a:cubicBezTo>
                  <a:cubicBezTo>
                    <a:pt x="543" y="219"/>
                    <a:pt x="543" y="217"/>
                    <a:pt x="541" y="217"/>
                  </a:cubicBezTo>
                  <a:cubicBezTo>
                    <a:pt x="541" y="222"/>
                    <a:pt x="538" y="223"/>
                    <a:pt x="538" y="227"/>
                  </a:cubicBezTo>
                  <a:close/>
                  <a:moveTo>
                    <a:pt x="569" y="226"/>
                  </a:moveTo>
                  <a:cubicBezTo>
                    <a:pt x="566" y="223"/>
                    <a:pt x="566" y="220"/>
                    <a:pt x="564" y="217"/>
                  </a:cubicBezTo>
                  <a:cubicBezTo>
                    <a:pt x="561" y="221"/>
                    <a:pt x="566" y="227"/>
                    <a:pt x="569" y="226"/>
                  </a:cubicBezTo>
                  <a:close/>
                  <a:moveTo>
                    <a:pt x="481" y="222"/>
                  </a:moveTo>
                  <a:cubicBezTo>
                    <a:pt x="483" y="220"/>
                    <a:pt x="480" y="219"/>
                    <a:pt x="478" y="218"/>
                  </a:cubicBezTo>
                  <a:cubicBezTo>
                    <a:pt x="477" y="220"/>
                    <a:pt x="479" y="221"/>
                    <a:pt x="481" y="222"/>
                  </a:cubicBezTo>
                  <a:close/>
                  <a:moveTo>
                    <a:pt x="92" y="224"/>
                  </a:moveTo>
                  <a:cubicBezTo>
                    <a:pt x="92" y="220"/>
                    <a:pt x="90" y="219"/>
                    <a:pt x="88" y="218"/>
                  </a:cubicBezTo>
                  <a:cubicBezTo>
                    <a:pt x="89" y="220"/>
                    <a:pt x="88" y="224"/>
                    <a:pt x="92" y="224"/>
                  </a:cubicBezTo>
                  <a:close/>
                  <a:moveTo>
                    <a:pt x="166" y="237"/>
                  </a:moveTo>
                  <a:cubicBezTo>
                    <a:pt x="165" y="235"/>
                    <a:pt x="167" y="235"/>
                    <a:pt x="167" y="234"/>
                  </a:cubicBezTo>
                  <a:cubicBezTo>
                    <a:pt x="166" y="232"/>
                    <a:pt x="162" y="233"/>
                    <a:pt x="162" y="230"/>
                  </a:cubicBezTo>
                  <a:cubicBezTo>
                    <a:pt x="158" y="231"/>
                    <a:pt x="158" y="228"/>
                    <a:pt x="157" y="226"/>
                  </a:cubicBezTo>
                  <a:cubicBezTo>
                    <a:pt x="151" y="225"/>
                    <a:pt x="148" y="221"/>
                    <a:pt x="141" y="218"/>
                  </a:cubicBezTo>
                  <a:cubicBezTo>
                    <a:pt x="149" y="225"/>
                    <a:pt x="158" y="230"/>
                    <a:pt x="166" y="237"/>
                  </a:cubicBezTo>
                  <a:close/>
                  <a:moveTo>
                    <a:pt x="292" y="224"/>
                  </a:moveTo>
                  <a:cubicBezTo>
                    <a:pt x="292" y="226"/>
                    <a:pt x="293" y="227"/>
                    <a:pt x="295" y="227"/>
                  </a:cubicBezTo>
                  <a:cubicBezTo>
                    <a:pt x="296" y="224"/>
                    <a:pt x="298" y="222"/>
                    <a:pt x="299" y="219"/>
                  </a:cubicBezTo>
                  <a:cubicBezTo>
                    <a:pt x="295" y="218"/>
                    <a:pt x="293" y="222"/>
                    <a:pt x="292" y="224"/>
                  </a:cubicBezTo>
                  <a:close/>
                  <a:moveTo>
                    <a:pt x="517" y="222"/>
                  </a:moveTo>
                  <a:cubicBezTo>
                    <a:pt x="519" y="223"/>
                    <a:pt x="520" y="222"/>
                    <a:pt x="520" y="220"/>
                  </a:cubicBezTo>
                  <a:cubicBezTo>
                    <a:pt x="519" y="220"/>
                    <a:pt x="519" y="218"/>
                    <a:pt x="518" y="218"/>
                  </a:cubicBezTo>
                  <a:cubicBezTo>
                    <a:pt x="518" y="220"/>
                    <a:pt x="517" y="221"/>
                    <a:pt x="517" y="222"/>
                  </a:cubicBezTo>
                  <a:close/>
                  <a:moveTo>
                    <a:pt x="628" y="238"/>
                  </a:moveTo>
                  <a:cubicBezTo>
                    <a:pt x="628" y="231"/>
                    <a:pt x="634" y="224"/>
                    <a:pt x="631" y="218"/>
                  </a:cubicBezTo>
                  <a:cubicBezTo>
                    <a:pt x="630" y="225"/>
                    <a:pt x="626" y="232"/>
                    <a:pt x="628" y="238"/>
                  </a:cubicBezTo>
                  <a:close/>
                  <a:moveTo>
                    <a:pt x="278" y="224"/>
                  </a:moveTo>
                  <a:cubicBezTo>
                    <a:pt x="279" y="221"/>
                    <a:pt x="274" y="221"/>
                    <a:pt x="273" y="219"/>
                  </a:cubicBezTo>
                  <a:cubicBezTo>
                    <a:pt x="273" y="222"/>
                    <a:pt x="277" y="222"/>
                    <a:pt x="278" y="224"/>
                  </a:cubicBezTo>
                  <a:close/>
                  <a:moveTo>
                    <a:pt x="193" y="226"/>
                  </a:moveTo>
                  <a:cubicBezTo>
                    <a:pt x="198" y="229"/>
                    <a:pt x="201" y="234"/>
                    <a:pt x="208" y="235"/>
                  </a:cubicBezTo>
                  <a:cubicBezTo>
                    <a:pt x="208" y="235"/>
                    <a:pt x="208" y="234"/>
                    <a:pt x="209" y="234"/>
                  </a:cubicBezTo>
                  <a:cubicBezTo>
                    <a:pt x="206" y="227"/>
                    <a:pt x="197" y="213"/>
                    <a:pt x="193" y="226"/>
                  </a:cubicBezTo>
                  <a:close/>
                  <a:moveTo>
                    <a:pt x="611" y="237"/>
                  </a:moveTo>
                  <a:cubicBezTo>
                    <a:pt x="609" y="232"/>
                    <a:pt x="616" y="223"/>
                    <a:pt x="611" y="220"/>
                  </a:cubicBezTo>
                  <a:cubicBezTo>
                    <a:pt x="610" y="225"/>
                    <a:pt x="607" y="234"/>
                    <a:pt x="611" y="237"/>
                  </a:cubicBezTo>
                  <a:close/>
                  <a:moveTo>
                    <a:pt x="646" y="224"/>
                  </a:moveTo>
                  <a:cubicBezTo>
                    <a:pt x="648" y="224"/>
                    <a:pt x="649" y="220"/>
                    <a:pt x="648" y="220"/>
                  </a:cubicBezTo>
                  <a:cubicBezTo>
                    <a:pt x="648" y="221"/>
                    <a:pt x="647" y="222"/>
                    <a:pt x="646" y="224"/>
                  </a:cubicBezTo>
                  <a:close/>
                  <a:moveTo>
                    <a:pt x="495" y="226"/>
                  </a:moveTo>
                  <a:cubicBezTo>
                    <a:pt x="496" y="227"/>
                    <a:pt x="496" y="228"/>
                    <a:pt x="498" y="227"/>
                  </a:cubicBezTo>
                  <a:cubicBezTo>
                    <a:pt x="499" y="226"/>
                    <a:pt x="499" y="224"/>
                    <a:pt x="499" y="221"/>
                  </a:cubicBezTo>
                  <a:cubicBezTo>
                    <a:pt x="498" y="222"/>
                    <a:pt x="498" y="220"/>
                    <a:pt x="497" y="220"/>
                  </a:cubicBezTo>
                  <a:cubicBezTo>
                    <a:pt x="496" y="222"/>
                    <a:pt x="495" y="224"/>
                    <a:pt x="495" y="226"/>
                  </a:cubicBezTo>
                  <a:close/>
                  <a:moveTo>
                    <a:pt x="462" y="229"/>
                  </a:moveTo>
                  <a:cubicBezTo>
                    <a:pt x="466" y="227"/>
                    <a:pt x="468" y="225"/>
                    <a:pt x="470" y="221"/>
                  </a:cubicBezTo>
                  <a:cubicBezTo>
                    <a:pt x="466" y="220"/>
                    <a:pt x="463" y="225"/>
                    <a:pt x="462" y="229"/>
                  </a:cubicBezTo>
                  <a:close/>
                  <a:moveTo>
                    <a:pt x="56" y="227"/>
                  </a:moveTo>
                  <a:cubicBezTo>
                    <a:pt x="56" y="224"/>
                    <a:pt x="55" y="222"/>
                    <a:pt x="52" y="221"/>
                  </a:cubicBezTo>
                  <a:cubicBezTo>
                    <a:pt x="51" y="225"/>
                    <a:pt x="54" y="229"/>
                    <a:pt x="56" y="227"/>
                  </a:cubicBezTo>
                  <a:close/>
                  <a:moveTo>
                    <a:pt x="573" y="226"/>
                  </a:moveTo>
                  <a:cubicBezTo>
                    <a:pt x="574" y="226"/>
                    <a:pt x="574" y="221"/>
                    <a:pt x="572" y="221"/>
                  </a:cubicBezTo>
                  <a:cubicBezTo>
                    <a:pt x="572" y="222"/>
                    <a:pt x="570" y="226"/>
                    <a:pt x="573" y="226"/>
                  </a:cubicBezTo>
                  <a:close/>
                  <a:moveTo>
                    <a:pt x="244" y="225"/>
                  </a:moveTo>
                  <a:cubicBezTo>
                    <a:pt x="248" y="227"/>
                    <a:pt x="249" y="231"/>
                    <a:pt x="254" y="232"/>
                  </a:cubicBezTo>
                  <a:cubicBezTo>
                    <a:pt x="254" y="228"/>
                    <a:pt x="258" y="228"/>
                    <a:pt x="258" y="224"/>
                  </a:cubicBezTo>
                  <a:cubicBezTo>
                    <a:pt x="254" y="222"/>
                    <a:pt x="247" y="222"/>
                    <a:pt x="244" y="225"/>
                  </a:cubicBezTo>
                  <a:close/>
                  <a:moveTo>
                    <a:pt x="408" y="232"/>
                  </a:moveTo>
                  <a:cubicBezTo>
                    <a:pt x="410" y="232"/>
                    <a:pt x="411" y="235"/>
                    <a:pt x="414" y="235"/>
                  </a:cubicBezTo>
                  <a:cubicBezTo>
                    <a:pt x="415" y="232"/>
                    <a:pt x="417" y="231"/>
                    <a:pt x="417" y="228"/>
                  </a:cubicBezTo>
                  <a:cubicBezTo>
                    <a:pt x="416" y="225"/>
                    <a:pt x="413" y="223"/>
                    <a:pt x="410" y="222"/>
                  </a:cubicBezTo>
                  <a:cubicBezTo>
                    <a:pt x="409" y="227"/>
                    <a:pt x="406" y="226"/>
                    <a:pt x="408" y="232"/>
                  </a:cubicBezTo>
                  <a:close/>
                  <a:moveTo>
                    <a:pt x="433" y="227"/>
                  </a:moveTo>
                  <a:cubicBezTo>
                    <a:pt x="431" y="225"/>
                    <a:pt x="430" y="222"/>
                    <a:pt x="426" y="222"/>
                  </a:cubicBezTo>
                  <a:cubicBezTo>
                    <a:pt x="427" y="225"/>
                    <a:pt x="431" y="226"/>
                    <a:pt x="433" y="227"/>
                  </a:cubicBezTo>
                  <a:close/>
                  <a:moveTo>
                    <a:pt x="545" y="234"/>
                  </a:moveTo>
                  <a:cubicBezTo>
                    <a:pt x="547" y="235"/>
                    <a:pt x="550" y="239"/>
                    <a:pt x="552" y="238"/>
                  </a:cubicBezTo>
                  <a:cubicBezTo>
                    <a:pt x="551" y="235"/>
                    <a:pt x="555" y="233"/>
                    <a:pt x="555" y="231"/>
                  </a:cubicBezTo>
                  <a:cubicBezTo>
                    <a:pt x="555" y="226"/>
                    <a:pt x="551" y="224"/>
                    <a:pt x="547" y="222"/>
                  </a:cubicBezTo>
                  <a:cubicBezTo>
                    <a:pt x="547" y="225"/>
                    <a:pt x="545" y="229"/>
                    <a:pt x="545" y="234"/>
                  </a:cubicBezTo>
                  <a:close/>
                  <a:moveTo>
                    <a:pt x="274" y="227"/>
                  </a:moveTo>
                  <a:cubicBezTo>
                    <a:pt x="275" y="224"/>
                    <a:pt x="271" y="222"/>
                    <a:pt x="270" y="223"/>
                  </a:cubicBezTo>
                  <a:cubicBezTo>
                    <a:pt x="272" y="224"/>
                    <a:pt x="271" y="228"/>
                    <a:pt x="274" y="227"/>
                  </a:cubicBezTo>
                  <a:close/>
                  <a:moveTo>
                    <a:pt x="298" y="230"/>
                  </a:moveTo>
                  <a:cubicBezTo>
                    <a:pt x="301" y="232"/>
                    <a:pt x="303" y="234"/>
                    <a:pt x="306" y="235"/>
                  </a:cubicBezTo>
                  <a:cubicBezTo>
                    <a:pt x="307" y="232"/>
                    <a:pt x="311" y="231"/>
                    <a:pt x="312" y="227"/>
                  </a:cubicBezTo>
                  <a:cubicBezTo>
                    <a:pt x="306" y="223"/>
                    <a:pt x="300" y="221"/>
                    <a:pt x="298" y="230"/>
                  </a:cubicBezTo>
                  <a:close/>
                  <a:moveTo>
                    <a:pt x="120" y="229"/>
                  </a:moveTo>
                  <a:cubicBezTo>
                    <a:pt x="121" y="228"/>
                    <a:pt x="122" y="227"/>
                    <a:pt x="122" y="225"/>
                  </a:cubicBezTo>
                  <a:cubicBezTo>
                    <a:pt x="120" y="225"/>
                    <a:pt x="120" y="223"/>
                    <a:pt x="118" y="223"/>
                  </a:cubicBezTo>
                  <a:cubicBezTo>
                    <a:pt x="119" y="227"/>
                    <a:pt x="119" y="228"/>
                    <a:pt x="120" y="229"/>
                  </a:cubicBezTo>
                  <a:close/>
                  <a:moveTo>
                    <a:pt x="450" y="235"/>
                  </a:moveTo>
                  <a:cubicBezTo>
                    <a:pt x="451" y="234"/>
                    <a:pt x="451" y="234"/>
                    <a:pt x="452" y="234"/>
                  </a:cubicBezTo>
                  <a:cubicBezTo>
                    <a:pt x="449" y="229"/>
                    <a:pt x="446" y="225"/>
                    <a:pt x="441" y="223"/>
                  </a:cubicBezTo>
                  <a:cubicBezTo>
                    <a:pt x="441" y="230"/>
                    <a:pt x="447" y="232"/>
                    <a:pt x="450" y="235"/>
                  </a:cubicBezTo>
                  <a:close/>
                  <a:moveTo>
                    <a:pt x="486" y="224"/>
                  </a:moveTo>
                  <a:cubicBezTo>
                    <a:pt x="486" y="227"/>
                    <a:pt x="487" y="228"/>
                    <a:pt x="489" y="228"/>
                  </a:cubicBezTo>
                  <a:cubicBezTo>
                    <a:pt x="491" y="226"/>
                    <a:pt x="488" y="223"/>
                    <a:pt x="486" y="224"/>
                  </a:cubicBezTo>
                  <a:close/>
                  <a:moveTo>
                    <a:pt x="533" y="231"/>
                  </a:moveTo>
                  <a:cubicBezTo>
                    <a:pt x="533" y="231"/>
                    <a:pt x="533" y="230"/>
                    <a:pt x="533" y="229"/>
                  </a:cubicBezTo>
                  <a:cubicBezTo>
                    <a:pt x="530" y="228"/>
                    <a:pt x="528" y="225"/>
                    <a:pt x="524" y="223"/>
                  </a:cubicBezTo>
                  <a:cubicBezTo>
                    <a:pt x="524" y="227"/>
                    <a:pt x="530" y="232"/>
                    <a:pt x="533" y="231"/>
                  </a:cubicBezTo>
                  <a:close/>
                  <a:moveTo>
                    <a:pt x="44" y="232"/>
                  </a:moveTo>
                  <a:cubicBezTo>
                    <a:pt x="44" y="230"/>
                    <a:pt x="44" y="228"/>
                    <a:pt x="44" y="225"/>
                  </a:cubicBezTo>
                  <a:cubicBezTo>
                    <a:pt x="42" y="225"/>
                    <a:pt x="42" y="224"/>
                    <a:pt x="41" y="224"/>
                  </a:cubicBezTo>
                  <a:cubicBezTo>
                    <a:pt x="39" y="227"/>
                    <a:pt x="40" y="232"/>
                    <a:pt x="44" y="232"/>
                  </a:cubicBezTo>
                  <a:close/>
                  <a:moveTo>
                    <a:pt x="565" y="229"/>
                  </a:moveTo>
                  <a:cubicBezTo>
                    <a:pt x="565" y="227"/>
                    <a:pt x="562" y="226"/>
                    <a:pt x="561" y="224"/>
                  </a:cubicBezTo>
                  <a:cubicBezTo>
                    <a:pt x="561" y="225"/>
                    <a:pt x="560" y="225"/>
                    <a:pt x="560" y="226"/>
                  </a:cubicBezTo>
                  <a:cubicBezTo>
                    <a:pt x="562" y="227"/>
                    <a:pt x="564" y="228"/>
                    <a:pt x="565" y="229"/>
                  </a:cubicBezTo>
                  <a:close/>
                  <a:moveTo>
                    <a:pt x="578" y="239"/>
                  </a:moveTo>
                  <a:cubicBezTo>
                    <a:pt x="580" y="235"/>
                    <a:pt x="580" y="230"/>
                    <a:pt x="579" y="224"/>
                  </a:cubicBezTo>
                  <a:cubicBezTo>
                    <a:pt x="578" y="224"/>
                    <a:pt x="578" y="224"/>
                    <a:pt x="577" y="224"/>
                  </a:cubicBezTo>
                  <a:cubicBezTo>
                    <a:pt x="576" y="229"/>
                    <a:pt x="573" y="236"/>
                    <a:pt x="578" y="239"/>
                  </a:cubicBezTo>
                  <a:close/>
                  <a:moveTo>
                    <a:pt x="153" y="233"/>
                  </a:moveTo>
                  <a:cubicBezTo>
                    <a:pt x="149" y="230"/>
                    <a:pt x="144" y="228"/>
                    <a:pt x="140" y="224"/>
                  </a:cubicBezTo>
                  <a:cubicBezTo>
                    <a:pt x="142" y="230"/>
                    <a:pt x="149" y="232"/>
                    <a:pt x="153" y="233"/>
                  </a:cubicBezTo>
                  <a:close/>
                  <a:moveTo>
                    <a:pt x="229" y="227"/>
                  </a:moveTo>
                  <a:cubicBezTo>
                    <a:pt x="228" y="226"/>
                    <a:pt x="228" y="224"/>
                    <a:pt x="225" y="224"/>
                  </a:cubicBezTo>
                  <a:cubicBezTo>
                    <a:pt x="226" y="226"/>
                    <a:pt x="227" y="227"/>
                    <a:pt x="229" y="227"/>
                  </a:cubicBezTo>
                  <a:close/>
                  <a:moveTo>
                    <a:pt x="466" y="231"/>
                  </a:moveTo>
                  <a:cubicBezTo>
                    <a:pt x="469" y="233"/>
                    <a:pt x="472" y="236"/>
                    <a:pt x="476" y="238"/>
                  </a:cubicBezTo>
                  <a:cubicBezTo>
                    <a:pt x="477" y="235"/>
                    <a:pt x="478" y="233"/>
                    <a:pt x="478" y="230"/>
                  </a:cubicBezTo>
                  <a:cubicBezTo>
                    <a:pt x="475" y="223"/>
                    <a:pt x="469" y="225"/>
                    <a:pt x="466" y="231"/>
                  </a:cubicBezTo>
                  <a:close/>
                  <a:moveTo>
                    <a:pt x="591" y="265"/>
                  </a:moveTo>
                  <a:cubicBezTo>
                    <a:pt x="589" y="272"/>
                    <a:pt x="587" y="278"/>
                    <a:pt x="588" y="283"/>
                  </a:cubicBezTo>
                  <a:cubicBezTo>
                    <a:pt x="592" y="279"/>
                    <a:pt x="592" y="274"/>
                    <a:pt x="594" y="266"/>
                  </a:cubicBezTo>
                  <a:cubicBezTo>
                    <a:pt x="597" y="255"/>
                    <a:pt x="608" y="235"/>
                    <a:pt x="601" y="224"/>
                  </a:cubicBezTo>
                  <a:cubicBezTo>
                    <a:pt x="599" y="240"/>
                    <a:pt x="595" y="252"/>
                    <a:pt x="591" y="265"/>
                  </a:cubicBezTo>
                  <a:close/>
                  <a:moveTo>
                    <a:pt x="281" y="228"/>
                  </a:moveTo>
                  <a:cubicBezTo>
                    <a:pt x="281" y="228"/>
                    <a:pt x="281" y="228"/>
                    <a:pt x="281" y="228"/>
                  </a:cubicBezTo>
                  <a:moveTo>
                    <a:pt x="318" y="226"/>
                  </a:moveTo>
                  <a:cubicBezTo>
                    <a:pt x="318" y="230"/>
                    <a:pt x="326" y="231"/>
                    <a:pt x="329" y="234"/>
                  </a:cubicBezTo>
                  <a:cubicBezTo>
                    <a:pt x="330" y="234"/>
                    <a:pt x="330" y="233"/>
                    <a:pt x="330" y="232"/>
                  </a:cubicBezTo>
                  <a:cubicBezTo>
                    <a:pt x="327" y="230"/>
                    <a:pt x="322" y="226"/>
                    <a:pt x="318" y="226"/>
                  </a:cubicBezTo>
                  <a:close/>
                  <a:moveTo>
                    <a:pt x="455" y="230"/>
                  </a:moveTo>
                  <a:cubicBezTo>
                    <a:pt x="454" y="228"/>
                    <a:pt x="449" y="224"/>
                    <a:pt x="449" y="226"/>
                  </a:cubicBezTo>
                  <a:cubicBezTo>
                    <a:pt x="451" y="227"/>
                    <a:pt x="452" y="230"/>
                    <a:pt x="455" y="230"/>
                  </a:cubicBezTo>
                  <a:close/>
                  <a:moveTo>
                    <a:pt x="502" y="231"/>
                  </a:moveTo>
                  <a:cubicBezTo>
                    <a:pt x="504" y="232"/>
                    <a:pt x="505" y="235"/>
                    <a:pt x="509" y="235"/>
                  </a:cubicBezTo>
                  <a:cubicBezTo>
                    <a:pt x="511" y="230"/>
                    <a:pt x="506" y="227"/>
                    <a:pt x="503" y="225"/>
                  </a:cubicBezTo>
                  <a:cubicBezTo>
                    <a:pt x="503" y="227"/>
                    <a:pt x="502" y="229"/>
                    <a:pt x="502" y="231"/>
                  </a:cubicBezTo>
                  <a:close/>
                  <a:moveTo>
                    <a:pt x="431" y="231"/>
                  </a:moveTo>
                  <a:cubicBezTo>
                    <a:pt x="430" y="228"/>
                    <a:pt x="427" y="227"/>
                    <a:pt x="424" y="226"/>
                  </a:cubicBezTo>
                  <a:cubicBezTo>
                    <a:pt x="425" y="229"/>
                    <a:pt x="427" y="230"/>
                    <a:pt x="431" y="231"/>
                  </a:cubicBezTo>
                  <a:close/>
                  <a:moveTo>
                    <a:pt x="256" y="234"/>
                  </a:moveTo>
                  <a:cubicBezTo>
                    <a:pt x="258" y="235"/>
                    <a:pt x="260" y="237"/>
                    <a:pt x="263" y="238"/>
                  </a:cubicBezTo>
                  <a:cubicBezTo>
                    <a:pt x="264" y="235"/>
                    <a:pt x="268" y="234"/>
                    <a:pt x="269" y="231"/>
                  </a:cubicBezTo>
                  <a:cubicBezTo>
                    <a:pt x="267" y="228"/>
                    <a:pt x="264" y="227"/>
                    <a:pt x="261" y="226"/>
                  </a:cubicBezTo>
                  <a:cubicBezTo>
                    <a:pt x="260" y="229"/>
                    <a:pt x="257" y="231"/>
                    <a:pt x="256" y="234"/>
                  </a:cubicBezTo>
                  <a:close/>
                  <a:moveTo>
                    <a:pt x="76" y="240"/>
                  </a:moveTo>
                  <a:cubicBezTo>
                    <a:pt x="73" y="234"/>
                    <a:pt x="65" y="232"/>
                    <a:pt x="61" y="227"/>
                  </a:cubicBezTo>
                  <a:cubicBezTo>
                    <a:pt x="61" y="234"/>
                    <a:pt x="71" y="236"/>
                    <a:pt x="76" y="240"/>
                  </a:cubicBezTo>
                  <a:close/>
                  <a:moveTo>
                    <a:pt x="123" y="233"/>
                  </a:moveTo>
                  <a:cubicBezTo>
                    <a:pt x="125" y="234"/>
                    <a:pt x="126" y="230"/>
                    <a:pt x="128" y="231"/>
                  </a:cubicBezTo>
                  <a:cubicBezTo>
                    <a:pt x="128" y="229"/>
                    <a:pt x="128" y="227"/>
                    <a:pt x="126" y="227"/>
                  </a:cubicBezTo>
                  <a:cubicBezTo>
                    <a:pt x="126" y="230"/>
                    <a:pt x="122" y="230"/>
                    <a:pt x="123" y="233"/>
                  </a:cubicBezTo>
                  <a:close/>
                  <a:moveTo>
                    <a:pt x="225" y="231"/>
                  </a:moveTo>
                  <a:cubicBezTo>
                    <a:pt x="224" y="229"/>
                    <a:pt x="223" y="229"/>
                    <a:pt x="224" y="227"/>
                  </a:cubicBezTo>
                  <a:cubicBezTo>
                    <a:pt x="221" y="228"/>
                    <a:pt x="222" y="228"/>
                    <a:pt x="222" y="230"/>
                  </a:cubicBezTo>
                  <a:cubicBezTo>
                    <a:pt x="224" y="229"/>
                    <a:pt x="226" y="232"/>
                    <a:pt x="225" y="231"/>
                  </a:cubicBezTo>
                  <a:close/>
                  <a:moveTo>
                    <a:pt x="372" y="238"/>
                  </a:moveTo>
                  <a:cubicBezTo>
                    <a:pt x="374" y="238"/>
                    <a:pt x="375" y="240"/>
                    <a:pt x="378" y="240"/>
                  </a:cubicBezTo>
                  <a:cubicBezTo>
                    <a:pt x="379" y="237"/>
                    <a:pt x="382" y="236"/>
                    <a:pt x="383" y="233"/>
                  </a:cubicBezTo>
                  <a:cubicBezTo>
                    <a:pt x="381" y="231"/>
                    <a:pt x="380" y="229"/>
                    <a:pt x="377" y="228"/>
                  </a:cubicBezTo>
                  <a:cubicBezTo>
                    <a:pt x="376" y="232"/>
                    <a:pt x="373" y="234"/>
                    <a:pt x="372" y="238"/>
                  </a:cubicBezTo>
                  <a:close/>
                  <a:moveTo>
                    <a:pt x="394" y="231"/>
                  </a:moveTo>
                  <a:cubicBezTo>
                    <a:pt x="396" y="230"/>
                    <a:pt x="393" y="227"/>
                    <a:pt x="392" y="229"/>
                  </a:cubicBezTo>
                  <a:cubicBezTo>
                    <a:pt x="393" y="229"/>
                    <a:pt x="393" y="231"/>
                    <a:pt x="394" y="231"/>
                  </a:cubicBezTo>
                  <a:close/>
                  <a:moveTo>
                    <a:pt x="622" y="239"/>
                  </a:moveTo>
                  <a:cubicBezTo>
                    <a:pt x="622" y="235"/>
                    <a:pt x="625" y="232"/>
                    <a:pt x="623" y="228"/>
                  </a:cubicBezTo>
                  <a:cubicBezTo>
                    <a:pt x="624" y="232"/>
                    <a:pt x="620" y="235"/>
                    <a:pt x="622" y="239"/>
                  </a:cubicBezTo>
                  <a:close/>
                  <a:moveTo>
                    <a:pt x="286" y="232"/>
                  </a:moveTo>
                  <a:cubicBezTo>
                    <a:pt x="287" y="234"/>
                    <a:pt x="292" y="237"/>
                    <a:pt x="292" y="231"/>
                  </a:cubicBezTo>
                  <a:cubicBezTo>
                    <a:pt x="290" y="229"/>
                    <a:pt x="286" y="227"/>
                    <a:pt x="286" y="232"/>
                  </a:cubicBezTo>
                  <a:close/>
                  <a:moveTo>
                    <a:pt x="496" y="232"/>
                  </a:moveTo>
                  <a:cubicBezTo>
                    <a:pt x="496" y="230"/>
                    <a:pt x="495" y="229"/>
                    <a:pt x="493" y="229"/>
                  </a:cubicBezTo>
                  <a:cubicBezTo>
                    <a:pt x="493" y="232"/>
                    <a:pt x="495" y="234"/>
                    <a:pt x="496" y="232"/>
                  </a:cubicBezTo>
                  <a:close/>
                  <a:moveTo>
                    <a:pt x="93" y="237"/>
                  </a:moveTo>
                  <a:cubicBezTo>
                    <a:pt x="95" y="234"/>
                    <a:pt x="93" y="230"/>
                    <a:pt x="90" y="229"/>
                  </a:cubicBezTo>
                  <a:cubicBezTo>
                    <a:pt x="92" y="232"/>
                    <a:pt x="92" y="235"/>
                    <a:pt x="93" y="237"/>
                  </a:cubicBezTo>
                  <a:close/>
                  <a:moveTo>
                    <a:pt x="276" y="230"/>
                  </a:moveTo>
                  <a:cubicBezTo>
                    <a:pt x="276" y="232"/>
                    <a:pt x="277" y="232"/>
                    <a:pt x="279" y="232"/>
                  </a:cubicBezTo>
                  <a:cubicBezTo>
                    <a:pt x="279" y="230"/>
                    <a:pt x="277" y="229"/>
                    <a:pt x="276" y="230"/>
                  </a:cubicBezTo>
                  <a:close/>
                  <a:moveTo>
                    <a:pt x="309" y="238"/>
                  </a:moveTo>
                  <a:cubicBezTo>
                    <a:pt x="312" y="240"/>
                    <a:pt x="315" y="242"/>
                    <a:pt x="319" y="244"/>
                  </a:cubicBezTo>
                  <a:cubicBezTo>
                    <a:pt x="323" y="245"/>
                    <a:pt x="324" y="239"/>
                    <a:pt x="327" y="240"/>
                  </a:cubicBezTo>
                  <a:cubicBezTo>
                    <a:pt x="327" y="238"/>
                    <a:pt x="326" y="237"/>
                    <a:pt x="326" y="235"/>
                  </a:cubicBezTo>
                  <a:cubicBezTo>
                    <a:pt x="320" y="235"/>
                    <a:pt x="319" y="230"/>
                    <a:pt x="314" y="229"/>
                  </a:cubicBezTo>
                  <a:cubicBezTo>
                    <a:pt x="313" y="233"/>
                    <a:pt x="310" y="234"/>
                    <a:pt x="309" y="238"/>
                  </a:cubicBezTo>
                  <a:close/>
                  <a:moveTo>
                    <a:pt x="238" y="231"/>
                  </a:moveTo>
                  <a:cubicBezTo>
                    <a:pt x="240" y="235"/>
                    <a:pt x="244" y="237"/>
                    <a:pt x="248" y="239"/>
                  </a:cubicBezTo>
                  <a:cubicBezTo>
                    <a:pt x="248" y="238"/>
                    <a:pt x="250" y="238"/>
                    <a:pt x="250" y="236"/>
                  </a:cubicBezTo>
                  <a:cubicBezTo>
                    <a:pt x="247" y="233"/>
                    <a:pt x="242" y="228"/>
                    <a:pt x="238" y="231"/>
                  </a:cubicBezTo>
                  <a:close/>
                  <a:moveTo>
                    <a:pt x="487" y="234"/>
                  </a:moveTo>
                  <a:cubicBezTo>
                    <a:pt x="487" y="231"/>
                    <a:pt x="485" y="231"/>
                    <a:pt x="484" y="230"/>
                  </a:cubicBezTo>
                  <a:cubicBezTo>
                    <a:pt x="484" y="232"/>
                    <a:pt x="485" y="233"/>
                    <a:pt x="487" y="234"/>
                  </a:cubicBezTo>
                  <a:close/>
                  <a:moveTo>
                    <a:pt x="521" y="234"/>
                  </a:moveTo>
                  <a:cubicBezTo>
                    <a:pt x="523" y="237"/>
                    <a:pt x="527" y="238"/>
                    <a:pt x="530" y="241"/>
                  </a:cubicBezTo>
                  <a:cubicBezTo>
                    <a:pt x="530" y="240"/>
                    <a:pt x="531" y="238"/>
                    <a:pt x="531" y="237"/>
                  </a:cubicBezTo>
                  <a:cubicBezTo>
                    <a:pt x="528" y="234"/>
                    <a:pt x="525" y="232"/>
                    <a:pt x="522" y="230"/>
                  </a:cubicBezTo>
                  <a:cubicBezTo>
                    <a:pt x="522" y="232"/>
                    <a:pt x="521" y="232"/>
                    <a:pt x="521" y="234"/>
                  </a:cubicBezTo>
                  <a:close/>
                  <a:moveTo>
                    <a:pt x="131" y="231"/>
                  </a:moveTo>
                  <a:cubicBezTo>
                    <a:pt x="123" y="236"/>
                    <a:pt x="129" y="244"/>
                    <a:pt x="136" y="246"/>
                  </a:cubicBezTo>
                  <a:cubicBezTo>
                    <a:pt x="139" y="240"/>
                    <a:pt x="135" y="234"/>
                    <a:pt x="131" y="231"/>
                  </a:cubicBezTo>
                  <a:close/>
                  <a:moveTo>
                    <a:pt x="356" y="235"/>
                  </a:moveTo>
                  <a:cubicBezTo>
                    <a:pt x="354" y="233"/>
                    <a:pt x="353" y="231"/>
                    <a:pt x="351" y="231"/>
                  </a:cubicBezTo>
                  <a:cubicBezTo>
                    <a:pt x="350" y="234"/>
                    <a:pt x="357" y="235"/>
                    <a:pt x="356" y="235"/>
                  </a:cubicBezTo>
                  <a:close/>
                  <a:moveTo>
                    <a:pt x="417" y="238"/>
                  </a:moveTo>
                  <a:cubicBezTo>
                    <a:pt x="419" y="238"/>
                    <a:pt x="419" y="240"/>
                    <a:pt x="421" y="240"/>
                  </a:cubicBezTo>
                  <a:cubicBezTo>
                    <a:pt x="423" y="236"/>
                    <a:pt x="426" y="237"/>
                    <a:pt x="426" y="232"/>
                  </a:cubicBezTo>
                  <a:cubicBezTo>
                    <a:pt x="422" y="230"/>
                    <a:pt x="419" y="232"/>
                    <a:pt x="417" y="238"/>
                  </a:cubicBezTo>
                  <a:close/>
                  <a:moveTo>
                    <a:pt x="439" y="237"/>
                  </a:moveTo>
                  <a:cubicBezTo>
                    <a:pt x="438" y="233"/>
                    <a:pt x="436" y="232"/>
                    <a:pt x="433" y="231"/>
                  </a:cubicBezTo>
                  <a:cubicBezTo>
                    <a:pt x="433" y="235"/>
                    <a:pt x="436" y="236"/>
                    <a:pt x="439" y="237"/>
                  </a:cubicBezTo>
                  <a:close/>
                  <a:moveTo>
                    <a:pt x="62" y="241"/>
                  </a:moveTo>
                  <a:cubicBezTo>
                    <a:pt x="61" y="237"/>
                    <a:pt x="59" y="233"/>
                    <a:pt x="54" y="232"/>
                  </a:cubicBezTo>
                  <a:cubicBezTo>
                    <a:pt x="56" y="239"/>
                    <a:pt x="58" y="246"/>
                    <a:pt x="66" y="249"/>
                  </a:cubicBezTo>
                  <a:cubicBezTo>
                    <a:pt x="63" y="246"/>
                    <a:pt x="64" y="238"/>
                    <a:pt x="62" y="241"/>
                  </a:cubicBezTo>
                  <a:close/>
                  <a:moveTo>
                    <a:pt x="202" y="241"/>
                  </a:moveTo>
                  <a:cubicBezTo>
                    <a:pt x="202" y="238"/>
                    <a:pt x="196" y="232"/>
                    <a:pt x="193" y="232"/>
                  </a:cubicBezTo>
                  <a:cubicBezTo>
                    <a:pt x="196" y="235"/>
                    <a:pt x="198" y="239"/>
                    <a:pt x="202" y="241"/>
                  </a:cubicBezTo>
                  <a:close/>
                  <a:moveTo>
                    <a:pt x="231" y="234"/>
                  </a:moveTo>
                  <a:cubicBezTo>
                    <a:pt x="231" y="234"/>
                    <a:pt x="231" y="233"/>
                    <a:pt x="231" y="232"/>
                  </a:cubicBezTo>
                  <a:cubicBezTo>
                    <a:pt x="229" y="233"/>
                    <a:pt x="226" y="231"/>
                    <a:pt x="227" y="232"/>
                  </a:cubicBezTo>
                  <a:cubicBezTo>
                    <a:pt x="229" y="233"/>
                    <a:pt x="229" y="236"/>
                    <a:pt x="231" y="234"/>
                  </a:cubicBezTo>
                  <a:close/>
                  <a:moveTo>
                    <a:pt x="560" y="245"/>
                  </a:moveTo>
                  <a:cubicBezTo>
                    <a:pt x="562" y="243"/>
                    <a:pt x="564" y="239"/>
                    <a:pt x="565" y="236"/>
                  </a:cubicBezTo>
                  <a:cubicBezTo>
                    <a:pt x="564" y="235"/>
                    <a:pt x="563" y="233"/>
                    <a:pt x="561" y="232"/>
                  </a:cubicBezTo>
                  <a:cubicBezTo>
                    <a:pt x="560" y="235"/>
                    <a:pt x="560" y="243"/>
                    <a:pt x="560" y="245"/>
                  </a:cubicBezTo>
                  <a:close/>
                  <a:moveTo>
                    <a:pt x="341" y="235"/>
                  </a:moveTo>
                  <a:cubicBezTo>
                    <a:pt x="343" y="237"/>
                    <a:pt x="347" y="233"/>
                    <a:pt x="344" y="232"/>
                  </a:cubicBezTo>
                  <a:cubicBezTo>
                    <a:pt x="344" y="234"/>
                    <a:pt x="341" y="233"/>
                    <a:pt x="341" y="235"/>
                  </a:cubicBezTo>
                  <a:close/>
                  <a:moveTo>
                    <a:pt x="541" y="237"/>
                  </a:moveTo>
                  <a:cubicBezTo>
                    <a:pt x="540" y="235"/>
                    <a:pt x="539" y="233"/>
                    <a:pt x="536" y="233"/>
                  </a:cubicBezTo>
                  <a:cubicBezTo>
                    <a:pt x="536" y="236"/>
                    <a:pt x="539" y="236"/>
                    <a:pt x="541" y="237"/>
                  </a:cubicBezTo>
                  <a:close/>
                  <a:moveTo>
                    <a:pt x="179" y="237"/>
                  </a:moveTo>
                  <a:cubicBezTo>
                    <a:pt x="181" y="237"/>
                    <a:pt x="181" y="234"/>
                    <a:pt x="180" y="234"/>
                  </a:cubicBezTo>
                  <a:cubicBezTo>
                    <a:pt x="180" y="234"/>
                    <a:pt x="178" y="235"/>
                    <a:pt x="179" y="237"/>
                  </a:cubicBezTo>
                  <a:close/>
                  <a:moveTo>
                    <a:pt x="225" y="242"/>
                  </a:moveTo>
                  <a:cubicBezTo>
                    <a:pt x="224" y="237"/>
                    <a:pt x="219" y="234"/>
                    <a:pt x="216" y="234"/>
                  </a:cubicBezTo>
                  <a:cubicBezTo>
                    <a:pt x="218" y="237"/>
                    <a:pt x="220" y="243"/>
                    <a:pt x="225" y="242"/>
                  </a:cubicBezTo>
                  <a:close/>
                  <a:moveTo>
                    <a:pt x="403" y="237"/>
                  </a:moveTo>
                  <a:cubicBezTo>
                    <a:pt x="403" y="235"/>
                    <a:pt x="403" y="235"/>
                    <a:pt x="403" y="235"/>
                  </a:cubicBezTo>
                  <a:cubicBezTo>
                    <a:pt x="403" y="235"/>
                    <a:pt x="403" y="235"/>
                    <a:pt x="403" y="235"/>
                  </a:cubicBezTo>
                  <a:cubicBezTo>
                    <a:pt x="402" y="237"/>
                    <a:pt x="399" y="232"/>
                    <a:pt x="399" y="235"/>
                  </a:cubicBezTo>
                  <a:cubicBezTo>
                    <a:pt x="401" y="235"/>
                    <a:pt x="401" y="237"/>
                    <a:pt x="403" y="237"/>
                  </a:cubicBezTo>
                  <a:close/>
                  <a:moveTo>
                    <a:pt x="101" y="241"/>
                  </a:moveTo>
                  <a:cubicBezTo>
                    <a:pt x="101" y="238"/>
                    <a:pt x="100" y="235"/>
                    <a:pt x="97" y="234"/>
                  </a:cubicBezTo>
                  <a:cubicBezTo>
                    <a:pt x="97" y="238"/>
                    <a:pt x="98" y="241"/>
                    <a:pt x="101" y="241"/>
                  </a:cubicBezTo>
                  <a:close/>
                  <a:moveTo>
                    <a:pt x="142" y="240"/>
                  </a:moveTo>
                  <a:cubicBezTo>
                    <a:pt x="145" y="238"/>
                    <a:pt x="140" y="236"/>
                    <a:pt x="139" y="234"/>
                  </a:cubicBezTo>
                  <a:cubicBezTo>
                    <a:pt x="139" y="237"/>
                    <a:pt x="140" y="239"/>
                    <a:pt x="142" y="240"/>
                  </a:cubicBezTo>
                  <a:close/>
                  <a:moveTo>
                    <a:pt x="266" y="240"/>
                  </a:moveTo>
                  <a:cubicBezTo>
                    <a:pt x="268" y="241"/>
                    <a:pt x="268" y="242"/>
                    <a:pt x="270" y="242"/>
                  </a:cubicBezTo>
                  <a:cubicBezTo>
                    <a:pt x="270" y="238"/>
                    <a:pt x="275" y="240"/>
                    <a:pt x="274" y="235"/>
                  </a:cubicBezTo>
                  <a:cubicBezTo>
                    <a:pt x="273" y="235"/>
                    <a:pt x="273" y="235"/>
                    <a:pt x="273" y="234"/>
                  </a:cubicBezTo>
                  <a:cubicBezTo>
                    <a:pt x="270" y="236"/>
                    <a:pt x="267" y="237"/>
                    <a:pt x="266" y="240"/>
                  </a:cubicBezTo>
                  <a:close/>
                  <a:moveTo>
                    <a:pt x="293" y="239"/>
                  </a:moveTo>
                  <a:cubicBezTo>
                    <a:pt x="294" y="242"/>
                    <a:pt x="298" y="242"/>
                    <a:pt x="301" y="244"/>
                  </a:cubicBezTo>
                  <a:cubicBezTo>
                    <a:pt x="302" y="243"/>
                    <a:pt x="302" y="242"/>
                    <a:pt x="303" y="241"/>
                  </a:cubicBezTo>
                  <a:cubicBezTo>
                    <a:pt x="301" y="238"/>
                    <a:pt x="299" y="235"/>
                    <a:pt x="295" y="234"/>
                  </a:cubicBezTo>
                  <a:cubicBezTo>
                    <a:pt x="295" y="236"/>
                    <a:pt x="293" y="237"/>
                    <a:pt x="293" y="239"/>
                  </a:cubicBezTo>
                  <a:close/>
                  <a:moveTo>
                    <a:pt x="461" y="237"/>
                  </a:moveTo>
                  <a:cubicBezTo>
                    <a:pt x="465" y="240"/>
                    <a:pt x="467" y="245"/>
                    <a:pt x="472" y="248"/>
                  </a:cubicBezTo>
                  <a:cubicBezTo>
                    <a:pt x="472" y="246"/>
                    <a:pt x="473" y="245"/>
                    <a:pt x="473" y="243"/>
                  </a:cubicBezTo>
                  <a:cubicBezTo>
                    <a:pt x="470" y="239"/>
                    <a:pt x="466" y="236"/>
                    <a:pt x="462" y="234"/>
                  </a:cubicBezTo>
                  <a:cubicBezTo>
                    <a:pt x="462" y="235"/>
                    <a:pt x="461" y="236"/>
                    <a:pt x="461" y="237"/>
                  </a:cubicBezTo>
                  <a:close/>
                  <a:moveTo>
                    <a:pt x="480" y="240"/>
                  </a:moveTo>
                  <a:cubicBezTo>
                    <a:pt x="482" y="241"/>
                    <a:pt x="482" y="243"/>
                    <a:pt x="484" y="243"/>
                  </a:cubicBezTo>
                  <a:cubicBezTo>
                    <a:pt x="487" y="239"/>
                    <a:pt x="486" y="236"/>
                    <a:pt x="482" y="234"/>
                  </a:cubicBezTo>
                  <a:cubicBezTo>
                    <a:pt x="482" y="237"/>
                    <a:pt x="480" y="238"/>
                    <a:pt x="480" y="240"/>
                  </a:cubicBezTo>
                  <a:close/>
                  <a:moveTo>
                    <a:pt x="43" y="249"/>
                  </a:moveTo>
                  <a:cubicBezTo>
                    <a:pt x="42" y="245"/>
                    <a:pt x="43" y="242"/>
                    <a:pt x="44" y="238"/>
                  </a:cubicBezTo>
                  <a:cubicBezTo>
                    <a:pt x="43" y="237"/>
                    <a:pt x="42" y="235"/>
                    <a:pt x="40" y="235"/>
                  </a:cubicBezTo>
                  <a:cubicBezTo>
                    <a:pt x="40" y="238"/>
                    <a:pt x="37" y="247"/>
                    <a:pt x="43" y="249"/>
                  </a:cubicBezTo>
                  <a:close/>
                  <a:moveTo>
                    <a:pt x="507" y="240"/>
                  </a:moveTo>
                  <a:cubicBezTo>
                    <a:pt x="506" y="237"/>
                    <a:pt x="504" y="235"/>
                    <a:pt x="501" y="235"/>
                  </a:cubicBezTo>
                  <a:cubicBezTo>
                    <a:pt x="501" y="238"/>
                    <a:pt x="504" y="239"/>
                    <a:pt x="507" y="240"/>
                  </a:cubicBezTo>
                  <a:close/>
                  <a:moveTo>
                    <a:pt x="182" y="239"/>
                  </a:moveTo>
                  <a:cubicBezTo>
                    <a:pt x="187" y="240"/>
                    <a:pt x="191" y="249"/>
                    <a:pt x="196" y="244"/>
                  </a:cubicBezTo>
                  <a:cubicBezTo>
                    <a:pt x="192" y="241"/>
                    <a:pt x="188" y="239"/>
                    <a:pt x="184" y="235"/>
                  </a:cubicBezTo>
                  <a:cubicBezTo>
                    <a:pt x="184" y="237"/>
                    <a:pt x="182" y="238"/>
                    <a:pt x="182" y="239"/>
                  </a:cubicBezTo>
                  <a:close/>
                  <a:moveTo>
                    <a:pt x="346" y="238"/>
                  </a:moveTo>
                  <a:cubicBezTo>
                    <a:pt x="349" y="237"/>
                    <a:pt x="350" y="242"/>
                    <a:pt x="353" y="240"/>
                  </a:cubicBezTo>
                  <a:cubicBezTo>
                    <a:pt x="351" y="239"/>
                    <a:pt x="347" y="232"/>
                    <a:pt x="346" y="238"/>
                  </a:cubicBezTo>
                  <a:close/>
                  <a:moveTo>
                    <a:pt x="286" y="243"/>
                  </a:moveTo>
                  <a:cubicBezTo>
                    <a:pt x="286" y="242"/>
                    <a:pt x="287" y="241"/>
                    <a:pt x="287" y="240"/>
                  </a:cubicBezTo>
                  <a:cubicBezTo>
                    <a:pt x="285" y="238"/>
                    <a:pt x="282" y="237"/>
                    <a:pt x="280" y="236"/>
                  </a:cubicBezTo>
                  <a:cubicBezTo>
                    <a:pt x="281" y="239"/>
                    <a:pt x="284" y="241"/>
                    <a:pt x="286" y="243"/>
                  </a:cubicBezTo>
                  <a:close/>
                  <a:moveTo>
                    <a:pt x="381" y="241"/>
                  </a:moveTo>
                  <a:cubicBezTo>
                    <a:pt x="382" y="241"/>
                    <a:pt x="383" y="241"/>
                    <a:pt x="384" y="241"/>
                  </a:cubicBezTo>
                  <a:cubicBezTo>
                    <a:pt x="384" y="238"/>
                    <a:pt x="387" y="239"/>
                    <a:pt x="386" y="236"/>
                  </a:cubicBezTo>
                  <a:cubicBezTo>
                    <a:pt x="383" y="236"/>
                    <a:pt x="383" y="239"/>
                    <a:pt x="381" y="241"/>
                  </a:cubicBezTo>
                  <a:close/>
                  <a:moveTo>
                    <a:pt x="423" y="243"/>
                  </a:moveTo>
                  <a:cubicBezTo>
                    <a:pt x="428" y="244"/>
                    <a:pt x="431" y="248"/>
                    <a:pt x="436" y="250"/>
                  </a:cubicBezTo>
                  <a:cubicBezTo>
                    <a:pt x="438" y="248"/>
                    <a:pt x="440" y="247"/>
                    <a:pt x="440" y="244"/>
                  </a:cubicBezTo>
                  <a:cubicBezTo>
                    <a:pt x="437" y="240"/>
                    <a:pt x="434" y="238"/>
                    <a:pt x="429" y="236"/>
                  </a:cubicBezTo>
                  <a:cubicBezTo>
                    <a:pt x="427" y="238"/>
                    <a:pt x="424" y="239"/>
                    <a:pt x="423" y="243"/>
                  </a:cubicBezTo>
                  <a:close/>
                  <a:moveTo>
                    <a:pt x="490" y="237"/>
                  </a:moveTo>
                  <a:cubicBezTo>
                    <a:pt x="491" y="238"/>
                    <a:pt x="491" y="241"/>
                    <a:pt x="493" y="241"/>
                  </a:cubicBezTo>
                  <a:cubicBezTo>
                    <a:pt x="493" y="239"/>
                    <a:pt x="494" y="239"/>
                    <a:pt x="494" y="237"/>
                  </a:cubicBezTo>
                  <a:cubicBezTo>
                    <a:pt x="493" y="236"/>
                    <a:pt x="492" y="235"/>
                    <a:pt x="490" y="237"/>
                  </a:cubicBezTo>
                  <a:close/>
                  <a:moveTo>
                    <a:pt x="631" y="239"/>
                  </a:moveTo>
                  <a:cubicBezTo>
                    <a:pt x="634" y="240"/>
                    <a:pt x="634" y="236"/>
                    <a:pt x="632" y="236"/>
                  </a:cubicBezTo>
                  <a:cubicBezTo>
                    <a:pt x="632" y="238"/>
                    <a:pt x="631" y="238"/>
                    <a:pt x="631" y="239"/>
                  </a:cubicBezTo>
                  <a:close/>
                  <a:moveTo>
                    <a:pt x="242" y="246"/>
                  </a:moveTo>
                  <a:cubicBezTo>
                    <a:pt x="245" y="241"/>
                    <a:pt x="239" y="237"/>
                    <a:pt x="234" y="237"/>
                  </a:cubicBezTo>
                  <a:cubicBezTo>
                    <a:pt x="235" y="241"/>
                    <a:pt x="240" y="242"/>
                    <a:pt x="242" y="246"/>
                  </a:cubicBezTo>
                  <a:close/>
                  <a:moveTo>
                    <a:pt x="91" y="267"/>
                  </a:moveTo>
                  <a:cubicBezTo>
                    <a:pt x="88" y="261"/>
                    <a:pt x="86" y="253"/>
                    <a:pt x="82" y="248"/>
                  </a:cubicBezTo>
                  <a:cubicBezTo>
                    <a:pt x="76" y="245"/>
                    <a:pt x="70" y="241"/>
                    <a:pt x="64" y="237"/>
                  </a:cubicBezTo>
                  <a:cubicBezTo>
                    <a:pt x="69" y="251"/>
                    <a:pt x="79" y="262"/>
                    <a:pt x="91" y="267"/>
                  </a:cubicBezTo>
                  <a:close/>
                  <a:moveTo>
                    <a:pt x="564" y="248"/>
                  </a:moveTo>
                  <a:cubicBezTo>
                    <a:pt x="565" y="249"/>
                    <a:pt x="566" y="250"/>
                    <a:pt x="567" y="250"/>
                  </a:cubicBezTo>
                  <a:cubicBezTo>
                    <a:pt x="567" y="246"/>
                    <a:pt x="569" y="243"/>
                    <a:pt x="569" y="238"/>
                  </a:cubicBezTo>
                  <a:cubicBezTo>
                    <a:pt x="568" y="238"/>
                    <a:pt x="568" y="238"/>
                    <a:pt x="567" y="237"/>
                  </a:cubicBezTo>
                  <a:cubicBezTo>
                    <a:pt x="566" y="241"/>
                    <a:pt x="564" y="244"/>
                    <a:pt x="564" y="248"/>
                  </a:cubicBezTo>
                  <a:close/>
                  <a:moveTo>
                    <a:pt x="405" y="246"/>
                  </a:moveTo>
                  <a:cubicBezTo>
                    <a:pt x="407" y="241"/>
                    <a:pt x="400" y="240"/>
                    <a:pt x="398" y="238"/>
                  </a:cubicBezTo>
                  <a:cubicBezTo>
                    <a:pt x="399" y="242"/>
                    <a:pt x="401" y="245"/>
                    <a:pt x="405" y="246"/>
                  </a:cubicBezTo>
                  <a:close/>
                  <a:moveTo>
                    <a:pt x="250" y="241"/>
                  </a:moveTo>
                  <a:cubicBezTo>
                    <a:pt x="251" y="241"/>
                    <a:pt x="252" y="243"/>
                    <a:pt x="254" y="243"/>
                  </a:cubicBezTo>
                  <a:cubicBezTo>
                    <a:pt x="253" y="241"/>
                    <a:pt x="253" y="240"/>
                    <a:pt x="253" y="238"/>
                  </a:cubicBezTo>
                  <a:cubicBezTo>
                    <a:pt x="252" y="238"/>
                    <a:pt x="251" y="238"/>
                    <a:pt x="251" y="238"/>
                  </a:cubicBezTo>
                  <a:cubicBezTo>
                    <a:pt x="251" y="239"/>
                    <a:pt x="250" y="240"/>
                    <a:pt x="250" y="241"/>
                  </a:cubicBezTo>
                  <a:close/>
                  <a:moveTo>
                    <a:pt x="532" y="243"/>
                  </a:moveTo>
                  <a:cubicBezTo>
                    <a:pt x="534" y="244"/>
                    <a:pt x="534" y="246"/>
                    <a:pt x="537" y="246"/>
                  </a:cubicBezTo>
                  <a:cubicBezTo>
                    <a:pt x="537" y="244"/>
                    <a:pt x="538" y="244"/>
                    <a:pt x="538" y="242"/>
                  </a:cubicBezTo>
                  <a:cubicBezTo>
                    <a:pt x="537" y="241"/>
                    <a:pt x="536" y="239"/>
                    <a:pt x="533" y="239"/>
                  </a:cubicBezTo>
                  <a:cubicBezTo>
                    <a:pt x="534" y="241"/>
                    <a:pt x="533" y="242"/>
                    <a:pt x="532" y="243"/>
                  </a:cubicBezTo>
                  <a:close/>
                  <a:moveTo>
                    <a:pt x="119" y="250"/>
                  </a:moveTo>
                  <a:cubicBezTo>
                    <a:pt x="116" y="245"/>
                    <a:pt x="110" y="243"/>
                    <a:pt x="106" y="240"/>
                  </a:cubicBezTo>
                  <a:cubicBezTo>
                    <a:pt x="106" y="246"/>
                    <a:pt x="114" y="250"/>
                    <a:pt x="119" y="250"/>
                  </a:cubicBezTo>
                  <a:close/>
                  <a:moveTo>
                    <a:pt x="157" y="245"/>
                  </a:moveTo>
                  <a:cubicBezTo>
                    <a:pt x="153" y="244"/>
                    <a:pt x="152" y="241"/>
                    <a:pt x="149" y="240"/>
                  </a:cubicBezTo>
                  <a:cubicBezTo>
                    <a:pt x="151" y="242"/>
                    <a:pt x="154" y="249"/>
                    <a:pt x="157" y="245"/>
                  </a:cubicBezTo>
                  <a:close/>
                  <a:moveTo>
                    <a:pt x="172" y="243"/>
                  </a:moveTo>
                  <a:cubicBezTo>
                    <a:pt x="175" y="243"/>
                    <a:pt x="176" y="241"/>
                    <a:pt x="176" y="240"/>
                  </a:cubicBezTo>
                  <a:cubicBezTo>
                    <a:pt x="174" y="239"/>
                    <a:pt x="174" y="242"/>
                    <a:pt x="172" y="243"/>
                  </a:cubicBezTo>
                  <a:close/>
                  <a:moveTo>
                    <a:pt x="273" y="244"/>
                  </a:moveTo>
                  <a:cubicBezTo>
                    <a:pt x="276" y="246"/>
                    <a:pt x="278" y="249"/>
                    <a:pt x="282" y="249"/>
                  </a:cubicBezTo>
                  <a:cubicBezTo>
                    <a:pt x="284" y="243"/>
                    <a:pt x="275" y="236"/>
                    <a:pt x="273" y="244"/>
                  </a:cubicBezTo>
                  <a:close/>
                  <a:moveTo>
                    <a:pt x="518" y="244"/>
                  </a:moveTo>
                  <a:cubicBezTo>
                    <a:pt x="521" y="246"/>
                    <a:pt x="523" y="248"/>
                    <a:pt x="526" y="250"/>
                  </a:cubicBezTo>
                  <a:cubicBezTo>
                    <a:pt x="530" y="244"/>
                    <a:pt x="522" y="242"/>
                    <a:pt x="519" y="240"/>
                  </a:cubicBezTo>
                  <a:cubicBezTo>
                    <a:pt x="519" y="242"/>
                    <a:pt x="518" y="242"/>
                    <a:pt x="518" y="244"/>
                  </a:cubicBezTo>
                  <a:close/>
                  <a:moveTo>
                    <a:pt x="598" y="268"/>
                  </a:moveTo>
                  <a:cubicBezTo>
                    <a:pt x="598" y="270"/>
                    <a:pt x="598" y="270"/>
                    <a:pt x="600" y="268"/>
                  </a:cubicBezTo>
                  <a:cubicBezTo>
                    <a:pt x="599" y="265"/>
                    <a:pt x="601" y="264"/>
                    <a:pt x="603" y="262"/>
                  </a:cubicBezTo>
                  <a:cubicBezTo>
                    <a:pt x="604" y="257"/>
                    <a:pt x="604" y="253"/>
                    <a:pt x="607" y="249"/>
                  </a:cubicBezTo>
                  <a:cubicBezTo>
                    <a:pt x="606" y="246"/>
                    <a:pt x="607" y="243"/>
                    <a:pt x="606" y="240"/>
                  </a:cubicBezTo>
                  <a:cubicBezTo>
                    <a:pt x="603" y="247"/>
                    <a:pt x="601" y="258"/>
                    <a:pt x="598" y="268"/>
                  </a:cubicBezTo>
                  <a:close/>
                  <a:moveTo>
                    <a:pt x="621" y="277"/>
                  </a:moveTo>
                  <a:cubicBezTo>
                    <a:pt x="627" y="272"/>
                    <a:pt x="625" y="261"/>
                    <a:pt x="630" y="253"/>
                  </a:cubicBezTo>
                  <a:cubicBezTo>
                    <a:pt x="628" y="250"/>
                    <a:pt x="630" y="247"/>
                    <a:pt x="632" y="246"/>
                  </a:cubicBezTo>
                  <a:cubicBezTo>
                    <a:pt x="632" y="243"/>
                    <a:pt x="633" y="241"/>
                    <a:pt x="631" y="240"/>
                  </a:cubicBezTo>
                  <a:cubicBezTo>
                    <a:pt x="629" y="254"/>
                    <a:pt x="622" y="264"/>
                    <a:pt x="621" y="277"/>
                  </a:cubicBezTo>
                  <a:close/>
                  <a:moveTo>
                    <a:pt x="219" y="248"/>
                  </a:moveTo>
                  <a:cubicBezTo>
                    <a:pt x="220" y="244"/>
                    <a:pt x="213" y="240"/>
                    <a:pt x="211" y="241"/>
                  </a:cubicBezTo>
                  <a:cubicBezTo>
                    <a:pt x="214" y="243"/>
                    <a:pt x="215" y="246"/>
                    <a:pt x="219" y="248"/>
                  </a:cubicBezTo>
                  <a:close/>
                  <a:moveTo>
                    <a:pt x="386" y="246"/>
                  </a:moveTo>
                  <a:cubicBezTo>
                    <a:pt x="391" y="247"/>
                    <a:pt x="392" y="251"/>
                    <a:pt x="398" y="252"/>
                  </a:cubicBezTo>
                  <a:cubicBezTo>
                    <a:pt x="400" y="246"/>
                    <a:pt x="393" y="244"/>
                    <a:pt x="391" y="241"/>
                  </a:cubicBezTo>
                  <a:cubicBezTo>
                    <a:pt x="389" y="243"/>
                    <a:pt x="386" y="243"/>
                    <a:pt x="386" y="246"/>
                  </a:cubicBezTo>
                  <a:close/>
                  <a:moveTo>
                    <a:pt x="468" y="248"/>
                  </a:moveTo>
                  <a:cubicBezTo>
                    <a:pt x="465" y="246"/>
                    <a:pt x="464" y="242"/>
                    <a:pt x="459" y="241"/>
                  </a:cubicBezTo>
                  <a:cubicBezTo>
                    <a:pt x="461" y="244"/>
                    <a:pt x="465" y="248"/>
                    <a:pt x="468" y="248"/>
                  </a:cubicBezTo>
                  <a:close/>
                  <a:moveTo>
                    <a:pt x="46" y="252"/>
                  </a:moveTo>
                  <a:cubicBezTo>
                    <a:pt x="47" y="252"/>
                    <a:pt x="48" y="253"/>
                    <a:pt x="50" y="253"/>
                  </a:cubicBezTo>
                  <a:cubicBezTo>
                    <a:pt x="49" y="249"/>
                    <a:pt x="50" y="244"/>
                    <a:pt x="47" y="241"/>
                  </a:cubicBezTo>
                  <a:cubicBezTo>
                    <a:pt x="46" y="244"/>
                    <a:pt x="46" y="248"/>
                    <a:pt x="46" y="252"/>
                  </a:cubicBezTo>
                  <a:close/>
                  <a:moveTo>
                    <a:pt x="209" y="246"/>
                  </a:moveTo>
                  <a:cubicBezTo>
                    <a:pt x="208" y="244"/>
                    <a:pt x="207" y="242"/>
                    <a:pt x="205" y="241"/>
                  </a:cubicBezTo>
                  <a:cubicBezTo>
                    <a:pt x="204" y="244"/>
                    <a:pt x="208" y="245"/>
                    <a:pt x="209" y="246"/>
                  </a:cubicBezTo>
                  <a:close/>
                  <a:moveTo>
                    <a:pt x="303" y="245"/>
                  </a:moveTo>
                  <a:cubicBezTo>
                    <a:pt x="306" y="246"/>
                    <a:pt x="311" y="253"/>
                    <a:pt x="313" y="248"/>
                  </a:cubicBezTo>
                  <a:cubicBezTo>
                    <a:pt x="310" y="246"/>
                    <a:pt x="305" y="238"/>
                    <a:pt x="303" y="245"/>
                  </a:cubicBezTo>
                  <a:close/>
                  <a:moveTo>
                    <a:pt x="326" y="249"/>
                  </a:moveTo>
                  <a:cubicBezTo>
                    <a:pt x="328" y="250"/>
                    <a:pt x="329" y="251"/>
                    <a:pt x="330" y="252"/>
                  </a:cubicBezTo>
                  <a:cubicBezTo>
                    <a:pt x="333" y="249"/>
                    <a:pt x="334" y="246"/>
                    <a:pt x="337" y="243"/>
                  </a:cubicBezTo>
                  <a:cubicBezTo>
                    <a:pt x="333" y="240"/>
                    <a:pt x="326" y="246"/>
                    <a:pt x="326" y="249"/>
                  </a:cubicBezTo>
                  <a:close/>
                  <a:moveTo>
                    <a:pt x="488" y="246"/>
                  </a:moveTo>
                  <a:cubicBezTo>
                    <a:pt x="489" y="246"/>
                    <a:pt x="489" y="246"/>
                    <a:pt x="489" y="248"/>
                  </a:cubicBezTo>
                  <a:cubicBezTo>
                    <a:pt x="491" y="248"/>
                    <a:pt x="491" y="245"/>
                    <a:pt x="492" y="244"/>
                  </a:cubicBezTo>
                  <a:cubicBezTo>
                    <a:pt x="491" y="243"/>
                    <a:pt x="491" y="242"/>
                    <a:pt x="489" y="241"/>
                  </a:cubicBezTo>
                  <a:cubicBezTo>
                    <a:pt x="489" y="243"/>
                    <a:pt x="488" y="244"/>
                    <a:pt x="488" y="246"/>
                  </a:cubicBezTo>
                  <a:close/>
                  <a:moveTo>
                    <a:pt x="177" y="246"/>
                  </a:moveTo>
                  <a:cubicBezTo>
                    <a:pt x="181" y="249"/>
                    <a:pt x="188" y="255"/>
                    <a:pt x="191" y="249"/>
                  </a:cubicBezTo>
                  <a:cubicBezTo>
                    <a:pt x="187" y="247"/>
                    <a:pt x="180" y="238"/>
                    <a:pt x="177" y="246"/>
                  </a:cubicBezTo>
                  <a:close/>
                  <a:moveTo>
                    <a:pt x="502" y="251"/>
                  </a:moveTo>
                  <a:cubicBezTo>
                    <a:pt x="504" y="250"/>
                    <a:pt x="505" y="249"/>
                    <a:pt x="505" y="246"/>
                  </a:cubicBezTo>
                  <a:cubicBezTo>
                    <a:pt x="503" y="244"/>
                    <a:pt x="502" y="243"/>
                    <a:pt x="499" y="242"/>
                  </a:cubicBezTo>
                  <a:cubicBezTo>
                    <a:pt x="497" y="246"/>
                    <a:pt x="499" y="250"/>
                    <a:pt x="502" y="251"/>
                  </a:cubicBezTo>
                  <a:close/>
                  <a:moveTo>
                    <a:pt x="573" y="254"/>
                  </a:moveTo>
                  <a:cubicBezTo>
                    <a:pt x="575" y="252"/>
                    <a:pt x="576" y="243"/>
                    <a:pt x="573" y="242"/>
                  </a:cubicBezTo>
                  <a:cubicBezTo>
                    <a:pt x="572" y="245"/>
                    <a:pt x="568" y="252"/>
                    <a:pt x="573" y="254"/>
                  </a:cubicBezTo>
                  <a:close/>
                  <a:moveTo>
                    <a:pt x="149" y="252"/>
                  </a:moveTo>
                  <a:cubicBezTo>
                    <a:pt x="149" y="252"/>
                    <a:pt x="150" y="252"/>
                    <a:pt x="151" y="252"/>
                  </a:cubicBezTo>
                  <a:cubicBezTo>
                    <a:pt x="150" y="247"/>
                    <a:pt x="148" y="245"/>
                    <a:pt x="145" y="243"/>
                  </a:cubicBezTo>
                  <a:cubicBezTo>
                    <a:pt x="142" y="246"/>
                    <a:pt x="147" y="250"/>
                    <a:pt x="149" y="252"/>
                  </a:cubicBezTo>
                  <a:close/>
                  <a:moveTo>
                    <a:pt x="290" y="243"/>
                  </a:moveTo>
                  <a:cubicBezTo>
                    <a:pt x="287" y="246"/>
                    <a:pt x="291" y="250"/>
                    <a:pt x="293" y="252"/>
                  </a:cubicBezTo>
                  <a:cubicBezTo>
                    <a:pt x="295" y="251"/>
                    <a:pt x="297" y="250"/>
                    <a:pt x="297" y="248"/>
                  </a:cubicBezTo>
                  <a:cubicBezTo>
                    <a:pt x="294" y="248"/>
                    <a:pt x="294" y="244"/>
                    <a:pt x="290" y="243"/>
                  </a:cubicBezTo>
                  <a:close/>
                  <a:moveTo>
                    <a:pt x="57" y="258"/>
                  </a:moveTo>
                  <a:cubicBezTo>
                    <a:pt x="56" y="253"/>
                    <a:pt x="55" y="247"/>
                    <a:pt x="52" y="244"/>
                  </a:cubicBezTo>
                  <a:cubicBezTo>
                    <a:pt x="54" y="247"/>
                    <a:pt x="52" y="256"/>
                    <a:pt x="57" y="258"/>
                  </a:cubicBezTo>
                  <a:close/>
                  <a:moveTo>
                    <a:pt x="230" y="245"/>
                  </a:moveTo>
                  <a:cubicBezTo>
                    <a:pt x="231" y="248"/>
                    <a:pt x="236" y="250"/>
                    <a:pt x="239" y="250"/>
                  </a:cubicBezTo>
                  <a:cubicBezTo>
                    <a:pt x="237" y="247"/>
                    <a:pt x="233" y="244"/>
                    <a:pt x="230" y="245"/>
                  </a:cubicBezTo>
                  <a:close/>
                  <a:moveTo>
                    <a:pt x="332" y="254"/>
                  </a:moveTo>
                  <a:cubicBezTo>
                    <a:pt x="339" y="257"/>
                    <a:pt x="344" y="261"/>
                    <a:pt x="350" y="264"/>
                  </a:cubicBezTo>
                  <a:cubicBezTo>
                    <a:pt x="352" y="261"/>
                    <a:pt x="348" y="258"/>
                    <a:pt x="347" y="256"/>
                  </a:cubicBezTo>
                  <a:cubicBezTo>
                    <a:pt x="344" y="252"/>
                    <a:pt x="342" y="247"/>
                    <a:pt x="339" y="244"/>
                  </a:cubicBezTo>
                  <a:cubicBezTo>
                    <a:pt x="337" y="248"/>
                    <a:pt x="334" y="250"/>
                    <a:pt x="332" y="254"/>
                  </a:cubicBezTo>
                  <a:close/>
                  <a:moveTo>
                    <a:pt x="452" y="245"/>
                  </a:moveTo>
                  <a:cubicBezTo>
                    <a:pt x="452" y="247"/>
                    <a:pt x="453" y="247"/>
                    <a:pt x="454" y="247"/>
                  </a:cubicBezTo>
                  <a:cubicBezTo>
                    <a:pt x="455" y="245"/>
                    <a:pt x="454" y="244"/>
                    <a:pt x="453" y="244"/>
                  </a:cubicBezTo>
                  <a:cubicBezTo>
                    <a:pt x="453" y="245"/>
                    <a:pt x="453" y="245"/>
                    <a:pt x="452" y="245"/>
                  </a:cubicBezTo>
                  <a:close/>
                  <a:moveTo>
                    <a:pt x="540" y="249"/>
                  </a:moveTo>
                  <a:cubicBezTo>
                    <a:pt x="542" y="251"/>
                    <a:pt x="544" y="253"/>
                    <a:pt x="547" y="254"/>
                  </a:cubicBezTo>
                  <a:cubicBezTo>
                    <a:pt x="548" y="251"/>
                    <a:pt x="548" y="251"/>
                    <a:pt x="548" y="249"/>
                  </a:cubicBezTo>
                  <a:cubicBezTo>
                    <a:pt x="546" y="248"/>
                    <a:pt x="544" y="245"/>
                    <a:pt x="541" y="244"/>
                  </a:cubicBezTo>
                  <a:cubicBezTo>
                    <a:pt x="541" y="246"/>
                    <a:pt x="540" y="247"/>
                    <a:pt x="540" y="249"/>
                  </a:cubicBezTo>
                  <a:close/>
                  <a:moveTo>
                    <a:pt x="240" y="252"/>
                  </a:moveTo>
                  <a:cubicBezTo>
                    <a:pt x="242" y="253"/>
                    <a:pt x="243" y="254"/>
                    <a:pt x="245" y="254"/>
                  </a:cubicBezTo>
                  <a:cubicBezTo>
                    <a:pt x="245" y="251"/>
                    <a:pt x="249" y="252"/>
                    <a:pt x="248" y="249"/>
                  </a:cubicBezTo>
                  <a:cubicBezTo>
                    <a:pt x="247" y="248"/>
                    <a:pt x="247" y="246"/>
                    <a:pt x="245" y="246"/>
                  </a:cubicBezTo>
                  <a:cubicBezTo>
                    <a:pt x="244" y="248"/>
                    <a:pt x="241" y="250"/>
                    <a:pt x="240" y="252"/>
                  </a:cubicBezTo>
                  <a:close/>
                  <a:moveTo>
                    <a:pt x="359" y="250"/>
                  </a:moveTo>
                  <a:cubicBezTo>
                    <a:pt x="359" y="247"/>
                    <a:pt x="355" y="246"/>
                    <a:pt x="354" y="246"/>
                  </a:cubicBezTo>
                  <a:cubicBezTo>
                    <a:pt x="356" y="247"/>
                    <a:pt x="356" y="250"/>
                    <a:pt x="359" y="250"/>
                  </a:cubicBezTo>
                  <a:close/>
                  <a:moveTo>
                    <a:pt x="370" y="248"/>
                  </a:moveTo>
                  <a:cubicBezTo>
                    <a:pt x="368" y="248"/>
                    <a:pt x="366" y="247"/>
                    <a:pt x="368" y="246"/>
                  </a:cubicBezTo>
                  <a:cubicBezTo>
                    <a:pt x="363" y="246"/>
                    <a:pt x="370" y="252"/>
                    <a:pt x="370" y="248"/>
                  </a:cubicBezTo>
                  <a:close/>
                  <a:moveTo>
                    <a:pt x="476" y="252"/>
                  </a:moveTo>
                  <a:cubicBezTo>
                    <a:pt x="477" y="254"/>
                    <a:pt x="477" y="255"/>
                    <a:pt x="479" y="255"/>
                  </a:cubicBezTo>
                  <a:cubicBezTo>
                    <a:pt x="480" y="253"/>
                    <a:pt x="481" y="251"/>
                    <a:pt x="482" y="248"/>
                  </a:cubicBezTo>
                  <a:cubicBezTo>
                    <a:pt x="480" y="248"/>
                    <a:pt x="480" y="246"/>
                    <a:pt x="478" y="246"/>
                  </a:cubicBezTo>
                  <a:cubicBezTo>
                    <a:pt x="478" y="249"/>
                    <a:pt x="476" y="249"/>
                    <a:pt x="476" y="252"/>
                  </a:cubicBezTo>
                  <a:close/>
                  <a:moveTo>
                    <a:pt x="614" y="268"/>
                  </a:moveTo>
                  <a:cubicBezTo>
                    <a:pt x="615" y="261"/>
                    <a:pt x="621" y="251"/>
                    <a:pt x="618" y="246"/>
                  </a:cubicBezTo>
                  <a:cubicBezTo>
                    <a:pt x="617" y="253"/>
                    <a:pt x="611" y="259"/>
                    <a:pt x="614" y="268"/>
                  </a:cubicBezTo>
                  <a:close/>
                  <a:moveTo>
                    <a:pt x="139" y="248"/>
                  </a:moveTo>
                  <a:cubicBezTo>
                    <a:pt x="141" y="248"/>
                    <a:pt x="141" y="249"/>
                    <a:pt x="142" y="249"/>
                  </a:cubicBezTo>
                  <a:cubicBezTo>
                    <a:pt x="142" y="247"/>
                    <a:pt x="141" y="247"/>
                    <a:pt x="140" y="246"/>
                  </a:cubicBezTo>
                  <a:cubicBezTo>
                    <a:pt x="140" y="247"/>
                    <a:pt x="139" y="247"/>
                    <a:pt x="139" y="248"/>
                  </a:cubicBezTo>
                  <a:close/>
                  <a:moveTo>
                    <a:pt x="197" y="249"/>
                  </a:moveTo>
                  <a:cubicBezTo>
                    <a:pt x="203" y="251"/>
                    <a:pt x="205" y="255"/>
                    <a:pt x="210" y="256"/>
                  </a:cubicBezTo>
                  <a:cubicBezTo>
                    <a:pt x="208" y="253"/>
                    <a:pt x="201" y="244"/>
                    <a:pt x="197" y="249"/>
                  </a:cubicBezTo>
                  <a:close/>
                  <a:moveTo>
                    <a:pt x="278" y="258"/>
                  </a:moveTo>
                  <a:cubicBezTo>
                    <a:pt x="278" y="256"/>
                    <a:pt x="280" y="255"/>
                    <a:pt x="280" y="253"/>
                  </a:cubicBezTo>
                  <a:cubicBezTo>
                    <a:pt x="278" y="249"/>
                    <a:pt x="273" y="248"/>
                    <a:pt x="269" y="247"/>
                  </a:cubicBezTo>
                  <a:cubicBezTo>
                    <a:pt x="268" y="252"/>
                    <a:pt x="274" y="255"/>
                    <a:pt x="278" y="258"/>
                  </a:cubicBezTo>
                  <a:close/>
                  <a:moveTo>
                    <a:pt x="410" y="252"/>
                  </a:moveTo>
                  <a:cubicBezTo>
                    <a:pt x="413" y="252"/>
                    <a:pt x="413" y="250"/>
                    <a:pt x="413" y="248"/>
                  </a:cubicBezTo>
                  <a:cubicBezTo>
                    <a:pt x="412" y="246"/>
                    <a:pt x="409" y="250"/>
                    <a:pt x="410" y="252"/>
                  </a:cubicBezTo>
                  <a:close/>
                  <a:moveTo>
                    <a:pt x="525" y="254"/>
                  </a:moveTo>
                  <a:cubicBezTo>
                    <a:pt x="523" y="250"/>
                    <a:pt x="520" y="249"/>
                    <a:pt x="517" y="247"/>
                  </a:cubicBezTo>
                  <a:cubicBezTo>
                    <a:pt x="517" y="250"/>
                    <a:pt x="522" y="252"/>
                    <a:pt x="525" y="254"/>
                  </a:cubicBezTo>
                  <a:close/>
                  <a:moveTo>
                    <a:pt x="308" y="254"/>
                  </a:moveTo>
                  <a:cubicBezTo>
                    <a:pt x="308" y="253"/>
                    <a:pt x="309" y="253"/>
                    <a:pt x="309" y="252"/>
                  </a:cubicBezTo>
                  <a:cubicBezTo>
                    <a:pt x="307" y="251"/>
                    <a:pt x="303" y="247"/>
                    <a:pt x="301" y="248"/>
                  </a:cubicBezTo>
                  <a:cubicBezTo>
                    <a:pt x="303" y="250"/>
                    <a:pt x="304" y="254"/>
                    <a:pt x="308" y="254"/>
                  </a:cubicBezTo>
                  <a:close/>
                  <a:moveTo>
                    <a:pt x="534" y="255"/>
                  </a:moveTo>
                  <a:cubicBezTo>
                    <a:pt x="537" y="252"/>
                    <a:pt x="532" y="250"/>
                    <a:pt x="531" y="248"/>
                  </a:cubicBezTo>
                  <a:cubicBezTo>
                    <a:pt x="528" y="251"/>
                    <a:pt x="530" y="255"/>
                    <a:pt x="534" y="255"/>
                  </a:cubicBezTo>
                  <a:close/>
                  <a:moveTo>
                    <a:pt x="233" y="255"/>
                  </a:moveTo>
                  <a:cubicBezTo>
                    <a:pt x="235" y="255"/>
                    <a:pt x="236" y="254"/>
                    <a:pt x="236" y="252"/>
                  </a:cubicBezTo>
                  <a:cubicBezTo>
                    <a:pt x="233" y="251"/>
                    <a:pt x="231" y="250"/>
                    <a:pt x="228" y="249"/>
                  </a:cubicBezTo>
                  <a:cubicBezTo>
                    <a:pt x="229" y="251"/>
                    <a:pt x="231" y="253"/>
                    <a:pt x="233" y="255"/>
                  </a:cubicBezTo>
                  <a:close/>
                  <a:moveTo>
                    <a:pt x="459" y="252"/>
                  </a:moveTo>
                  <a:cubicBezTo>
                    <a:pt x="462" y="252"/>
                    <a:pt x="466" y="258"/>
                    <a:pt x="468" y="256"/>
                  </a:cubicBezTo>
                  <a:cubicBezTo>
                    <a:pt x="467" y="254"/>
                    <a:pt x="462" y="251"/>
                    <a:pt x="459" y="249"/>
                  </a:cubicBezTo>
                  <a:cubicBezTo>
                    <a:pt x="459" y="250"/>
                    <a:pt x="459" y="251"/>
                    <a:pt x="459" y="252"/>
                  </a:cubicBezTo>
                  <a:close/>
                  <a:moveTo>
                    <a:pt x="256" y="252"/>
                  </a:moveTo>
                  <a:cubicBezTo>
                    <a:pt x="258" y="252"/>
                    <a:pt x="259" y="252"/>
                    <a:pt x="259" y="251"/>
                  </a:cubicBezTo>
                  <a:cubicBezTo>
                    <a:pt x="257" y="251"/>
                    <a:pt x="257" y="249"/>
                    <a:pt x="255" y="249"/>
                  </a:cubicBezTo>
                  <a:cubicBezTo>
                    <a:pt x="255" y="251"/>
                    <a:pt x="257" y="251"/>
                    <a:pt x="256" y="252"/>
                  </a:cubicBezTo>
                  <a:close/>
                  <a:moveTo>
                    <a:pt x="448" y="260"/>
                  </a:moveTo>
                  <a:cubicBezTo>
                    <a:pt x="450" y="257"/>
                    <a:pt x="451" y="254"/>
                    <a:pt x="452" y="251"/>
                  </a:cubicBezTo>
                  <a:cubicBezTo>
                    <a:pt x="445" y="246"/>
                    <a:pt x="442" y="258"/>
                    <a:pt x="448" y="260"/>
                  </a:cubicBezTo>
                  <a:close/>
                  <a:moveTo>
                    <a:pt x="414" y="254"/>
                  </a:moveTo>
                  <a:cubicBezTo>
                    <a:pt x="416" y="256"/>
                    <a:pt x="419" y="257"/>
                    <a:pt x="421" y="254"/>
                  </a:cubicBezTo>
                  <a:cubicBezTo>
                    <a:pt x="420" y="250"/>
                    <a:pt x="415" y="249"/>
                    <a:pt x="414" y="254"/>
                  </a:cubicBezTo>
                  <a:close/>
                  <a:moveTo>
                    <a:pt x="501" y="255"/>
                  </a:moveTo>
                  <a:cubicBezTo>
                    <a:pt x="499" y="253"/>
                    <a:pt x="499" y="250"/>
                    <a:pt x="495" y="250"/>
                  </a:cubicBezTo>
                  <a:cubicBezTo>
                    <a:pt x="496" y="253"/>
                    <a:pt x="498" y="254"/>
                    <a:pt x="501" y="255"/>
                  </a:cubicBezTo>
                  <a:close/>
                  <a:moveTo>
                    <a:pt x="509" y="260"/>
                  </a:moveTo>
                  <a:cubicBezTo>
                    <a:pt x="509" y="257"/>
                    <a:pt x="509" y="256"/>
                    <a:pt x="512" y="255"/>
                  </a:cubicBezTo>
                  <a:cubicBezTo>
                    <a:pt x="510" y="254"/>
                    <a:pt x="512" y="250"/>
                    <a:pt x="509" y="250"/>
                  </a:cubicBezTo>
                  <a:cubicBezTo>
                    <a:pt x="509" y="253"/>
                    <a:pt x="505" y="258"/>
                    <a:pt x="509" y="260"/>
                  </a:cubicBezTo>
                  <a:close/>
                  <a:moveTo>
                    <a:pt x="580" y="293"/>
                  </a:moveTo>
                  <a:cubicBezTo>
                    <a:pt x="581" y="286"/>
                    <a:pt x="583" y="278"/>
                    <a:pt x="586" y="272"/>
                  </a:cubicBezTo>
                  <a:cubicBezTo>
                    <a:pt x="587" y="265"/>
                    <a:pt x="592" y="256"/>
                    <a:pt x="591" y="250"/>
                  </a:cubicBezTo>
                  <a:cubicBezTo>
                    <a:pt x="586" y="264"/>
                    <a:pt x="579" y="280"/>
                    <a:pt x="580" y="293"/>
                  </a:cubicBezTo>
                  <a:close/>
                  <a:moveTo>
                    <a:pt x="74" y="269"/>
                  </a:moveTo>
                  <a:cubicBezTo>
                    <a:pt x="74" y="267"/>
                    <a:pt x="77" y="268"/>
                    <a:pt x="78" y="267"/>
                  </a:cubicBezTo>
                  <a:cubicBezTo>
                    <a:pt x="74" y="261"/>
                    <a:pt x="67" y="254"/>
                    <a:pt x="60" y="252"/>
                  </a:cubicBezTo>
                  <a:cubicBezTo>
                    <a:pt x="61" y="261"/>
                    <a:pt x="67" y="266"/>
                    <a:pt x="74" y="269"/>
                  </a:cubicBezTo>
                  <a:close/>
                  <a:moveTo>
                    <a:pt x="127" y="254"/>
                  </a:moveTo>
                  <a:cubicBezTo>
                    <a:pt x="128" y="254"/>
                    <a:pt x="127" y="252"/>
                    <a:pt x="128" y="251"/>
                  </a:cubicBezTo>
                  <a:cubicBezTo>
                    <a:pt x="127" y="251"/>
                    <a:pt x="126" y="251"/>
                    <a:pt x="126" y="251"/>
                  </a:cubicBezTo>
                  <a:cubicBezTo>
                    <a:pt x="126" y="252"/>
                    <a:pt x="125" y="255"/>
                    <a:pt x="127" y="254"/>
                  </a:cubicBezTo>
                  <a:close/>
                  <a:moveTo>
                    <a:pt x="190" y="254"/>
                  </a:moveTo>
                  <a:cubicBezTo>
                    <a:pt x="196" y="255"/>
                    <a:pt x="199" y="260"/>
                    <a:pt x="205" y="261"/>
                  </a:cubicBezTo>
                  <a:cubicBezTo>
                    <a:pt x="205" y="260"/>
                    <a:pt x="207" y="260"/>
                    <a:pt x="207" y="258"/>
                  </a:cubicBezTo>
                  <a:cubicBezTo>
                    <a:pt x="202" y="257"/>
                    <a:pt x="195" y="247"/>
                    <a:pt x="190" y="254"/>
                  </a:cubicBezTo>
                  <a:close/>
                  <a:moveTo>
                    <a:pt x="485" y="263"/>
                  </a:moveTo>
                  <a:cubicBezTo>
                    <a:pt x="486" y="260"/>
                    <a:pt x="488" y="257"/>
                    <a:pt x="489" y="253"/>
                  </a:cubicBezTo>
                  <a:cubicBezTo>
                    <a:pt x="487" y="253"/>
                    <a:pt x="488" y="251"/>
                    <a:pt x="485" y="251"/>
                  </a:cubicBezTo>
                  <a:cubicBezTo>
                    <a:pt x="485" y="255"/>
                    <a:pt x="480" y="260"/>
                    <a:pt x="485" y="263"/>
                  </a:cubicBezTo>
                  <a:close/>
                  <a:moveTo>
                    <a:pt x="39" y="255"/>
                  </a:moveTo>
                  <a:cubicBezTo>
                    <a:pt x="41" y="257"/>
                    <a:pt x="40" y="262"/>
                    <a:pt x="42" y="263"/>
                  </a:cubicBezTo>
                  <a:cubicBezTo>
                    <a:pt x="41" y="259"/>
                    <a:pt x="45" y="254"/>
                    <a:pt x="41" y="252"/>
                  </a:cubicBezTo>
                  <a:cubicBezTo>
                    <a:pt x="41" y="254"/>
                    <a:pt x="40" y="254"/>
                    <a:pt x="39" y="255"/>
                  </a:cubicBezTo>
                  <a:close/>
                  <a:moveTo>
                    <a:pt x="121" y="259"/>
                  </a:moveTo>
                  <a:cubicBezTo>
                    <a:pt x="121" y="257"/>
                    <a:pt x="120" y="257"/>
                    <a:pt x="120" y="255"/>
                  </a:cubicBezTo>
                  <a:cubicBezTo>
                    <a:pt x="116" y="256"/>
                    <a:pt x="115" y="250"/>
                    <a:pt x="111" y="252"/>
                  </a:cubicBezTo>
                  <a:cubicBezTo>
                    <a:pt x="114" y="255"/>
                    <a:pt x="117" y="257"/>
                    <a:pt x="121" y="259"/>
                  </a:cubicBezTo>
                  <a:close/>
                  <a:moveTo>
                    <a:pt x="299" y="259"/>
                  </a:moveTo>
                  <a:cubicBezTo>
                    <a:pt x="301" y="259"/>
                    <a:pt x="301" y="258"/>
                    <a:pt x="303" y="258"/>
                  </a:cubicBezTo>
                  <a:cubicBezTo>
                    <a:pt x="302" y="256"/>
                    <a:pt x="302" y="256"/>
                    <a:pt x="303" y="254"/>
                  </a:cubicBezTo>
                  <a:cubicBezTo>
                    <a:pt x="299" y="254"/>
                    <a:pt x="300" y="251"/>
                    <a:pt x="296" y="252"/>
                  </a:cubicBezTo>
                  <a:cubicBezTo>
                    <a:pt x="294" y="256"/>
                    <a:pt x="298" y="256"/>
                    <a:pt x="299" y="259"/>
                  </a:cubicBezTo>
                  <a:close/>
                  <a:moveTo>
                    <a:pt x="362" y="252"/>
                  </a:moveTo>
                  <a:cubicBezTo>
                    <a:pt x="362" y="255"/>
                    <a:pt x="363" y="253"/>
                    <a:pt x="365" y="254"/>
                  </a:cubicBezTo>
                  <a:cubicBezTo>
                    <a:pt x="366" y="252"/>
                    <a:pt x="363" y="251"/>
                    <a:pt x="362" y="252"/>
                  </a:cubicBezTo>
                  <a:close/>
                  <a:moveTo>
                    <a:pt x="566" y="255"/>
                  </a:moveTo>
                  <a:cubicBezTo>
                    <a:pt x="566" y="253"/>
                    <a:pt x="564" y="252"/>
                    <a:pt x="562" y="252"/>
                  </a:cubicBezTo>
                  <a:cubicBezTo>
                    <a:pt x="562" y="254"/>
                    <a:pt x="564" y="256"/>
                    <a:pt x="566" y="255"/>
                  </a:cubicBezTo>
                  <a:close/>
                  <a:moveTo>
                    <a:pt x="248" y="256"/>
                  </a:moveTo>
                  <a:cubicBezTo>
                    <a:pt x="250" y="258"/>
                    <a:pt x="253" y="258"/>
                    <a:pt x="255" y="256"/>
                  </a:cubicBezTo>
                  <a:cubicBezTo>
                    <a:pt x="254" y="254"/>
                    <a:pt x="253" y="253"/>
                    <a:pt x="251" y="252"/>
                  </a:cubicBezTo>
                  <a:cubicBezTo>
                    <a:pt x="250" y="254"/>
                    <a:pt x="249" y="254"/>
                    <a:pt x="248" y="256"/>
                  </a:cubicBezTo>
                  <a:close/>
                  <a:moveTo>
                    <a:pt x="550" y="257"/>
                  </a:moveTo>
                  <a:cubicBezTo>
                    <a:pt x="552" y="258"/>
                    <a:pt x="552" y="260"/>
                    <a:pt x="554" y="260"/>
                  </a:cubicBezTo>
                  <a:cubicBezTo>
                    <a:pt x="554" y="258"/>
                    <a:pt x="554" y="256"/>
                    <a:pt x="555" y="254"/>
                  </a:cubicBezTo>
                  <a:cubicBezTo>
                    <a:pt x="553" y="254"/>
                    <a:pt x="554" y="252"/>
                    <a:pt x="552" y="252"/>
                  </a:cubicBezTo>
                  <a:cubicBezTo>
                    <a:pt x="551" y="254"/>
                    <a:pt x="550" y="255"/>
                    <a:pt x="550" y="257"/>
                  </a:cubicBezTo>
                  <a:close/>
                  <a:moveTo>
                    <a:pt x="169" y="253"/>
                  </a:moveTo>
                  <a:cubicBezTo>
                    <a:pt x="168" y="255"/>
                    <a:pt x="166" y="256"/>
                    <a:pt x="163" y="257"/>
                  </a:cubicBezTo>
                  <a:cubicBezTo>
                    <a:pt x="163" y="255"/>
                    <a:pt x="162" y="254"/>
                    <a:pt x="160" y="254"/>
                  </a:cubicBezTo>
                  <a:cubicBezTo>
                    <a:pt x="163" y="262"/>
                    <a:pt x="173" y="266"/>
                    <a:pt x="179" y="258"/>
                  </a:cubicBezTo>
                  <a:cubicBezTo>
                    <a:pt x="174" y="257"/>
                    <a:pt x="173" y="254"/>
                    <a:pt x="169" y="253"/>
                  </a:cubicBezTo>
                  <a:close/>
                  <a:moveTo>
                    <a:pt x="375" y="255"/>
                  </a:moveTo>
                  <a:cubicBezTo>
                    <a:pt x="382" y="257"/>
                    <a:pt x="388" y="267"/>
                    <a:pt x="395" y="265"/>
                  </a:cubicBezTo>
                  <a:cubicBezTo>
                    <a:pt x="390" y="259"/>
                    <a:pt x="383" y="256"/>
                    <a:pt x="376" y="253"/>
                  </a:cubicBezTo>
                  <a:cubicBezTo>
                    <a:pt x="376" y="254"/>
                    <a:pt x="374" y="254"/>
                    <a:pt x="375" y="255"/>
                  </a:cubicBezTo>
                  <a:close/>
                  <a:moveTo>
                    <a:pt x="261" y="256"/>
                  </a:moveTo>
                  <a:cubicBezTo>
                    <a:pt x="265" y="260"/>
                    <a:pt x="267" y="264"/>
                    <a:pt x="272" y="267"/>
                  </a:cubicBezTo>
                  <a:cubicBezTo>
                    <a:pt x="274" y="262"/>
                    <a:pt x="266" y="257"/>
                    <a:pt x="262" y="254"/>
                  </a:cubicBezTo>
                  <a:cubicBezTo>
                    <a:pt x="262" y="255"/>
                    <a:pt x="261" y="255"/>
                    <a:pt x="261" y="256"/>
                  </a:cubicBezTo>
                  <a:close/>
                  <a:moveTo>
                    <a:pt x="355" y="256"/>
                  </a:moveTo>
                  <a:cubicBezTo>
                    <a:pt x="355" y="255"/>
                    <a:pt x="356" y="255"/>
                    <a:pt x="356" y="254"/>
                  </a:cubicBezTo>
                  <a:cubicBezTo>
                    <a:pt x="356" y="254"/>
                    <a:pt x="353" y="253"/>
                    <a:pt x="353" y="254"/>
                  </a:cubicBezTo>
                  <a:cubicBezTo>
                    <a:pt x="354" y="254"/>
                    <a:pt x="353" y="256"/>
                    <a:pt x="355" y="256"/>
                  </a:cubicBezTo>
                  <a:close/>
                  <a:moveTo>
                    <a:pt x="631" y="266"/>
                  </a:moveTo>
                  <a:cubicBezTo>
                    <a:pt x="633" y="261"/>
                    <a:pt x="634" y="257"/>
                    <a:pt x="632" y="254"/>
                  </a:cubicBezTo>
                  <a:cubicBezTo>
                    <a:pt x="632" y="258"/>
                    <a:pt x="629" y="262"/>
                    <a:pt x="631" y="266"/>
                  </a:cubicBezTo>
                  <a:close/>
                  <a:moveTo>
                    <a:pt x="236" y="259"/>
                  </a:moveTo>
                  <a:cubicBezTo>
                    <a:pt x="239" y="259"/>
                    <a:pt x="241" y="258"/>
                    <a:pt x="242" y="255"/>
                  </a:cubicBezTo>
                  <a:cubicBezTo>
                    <a:pt x="239" y="253"/>
                    <a:pt x="236" y="256"/>
                    <a:pt x="236" y="259"/>
                  </a:cubicBezTo>
                  <a:close/>
                  <a:moveTo>
                    <a:pt x="406" y="257"/>
                  </a:moveTo>
                  <a:cubicBezTo>
                    <a:pt x="407" y="256"/>
                    <a:pt x="409" y="255"/>
                    <a:pt x="406" y="254"/>
                  </a:cubicBezTo>
                  <a:cubicBezTo>
                    <a:pt x="406" y="255"/>
                    <a:pt x="405" y="257"/>
                    <a:pt x="406" y="257"/>
                  </a:cubicBezTo>
                  <a:close/>
                  <a:moveTo>
                    <a:pt x="200" y="266"/>
                  </a:moveTo>
                  <a:cubicBezTo>
                    <a:pt x="200" y="265"/>
                    <a:pt x="202" y="265"/>
                    <a:pt x="203" y="264"/>
                  </a:cubicBezTo>
                  <a:cubicBezTo>
                    <a:pt x="200" y="259"/>
                    <a:pt x="192" y="259"/>
                    <a:pt x="188" y="255"/>
                  </a:cubicBezTo>
                  <a:cubicBezTo>
                    <a:pt x="192" y="259"/>
                    <a:pt x="196" y="262"/>
                    <a:pt x="200" y="266"/>
                  </a:cubicBezTo>
                  <a:close/>
                  <a:moveTo>
                    <a:pt x="285" y="263"/>
                  </a:moveTo>
                  <a:cubicBezTo>
                    <a:pt x="286" y="261"/>
                    <a:pt x="288" y="260"/>
                    <a:pt x="289" y="258"/>
                  </a:cubicBezTo>
                  <a:cubicBezTo>
                    <a:pt x="286" y="258"/>
                    <a:pt x="285" y="256"/>
                    <a:pt x="284" y="255"/>
                  </a:cubicBezTo>
                  <a:cubicBezTo>
                    <a:pt x="281" y="257"/>
                    <a:pt x="280" y="262"/>
                    <a:pt x="285" y="263"/>
                  </a:cubicBezTo>
                  <a:close/>
                  <a:moveTo>
                    <a:pt x="399" y="258"/>
                  </a:moveTo>
                  <a:cubicBezTo>
                    <a:pt x="400" y="256"/>
                    <a:pt x="395" y="254"/>
                    <a:pt x="393" y="255"/>
                  </a:cubicBezTo>
                  <a:cubicBezTo>
                    <a:pt x="395" y="256"/>
                    <a:pt x="396" y="258"/>
                    <a:pt x="399" y="258"/>
                  </a:cubicBezTo>
                  <a:close/>
                  <a:moveTo>
                    <a:pt x="110" y="258"/>
                  </a:moveTo>
                  <a:cubicBezTo>
                    <a:pt x="108" y="258"/>
                    <a:pt x="107" y="254"/>
                    <a:pt x="106" y="256"/>
                  </a:cubicBezTo>
                  <a:cubicBezTo>
                    <a:pt x="107" y="256"/>
                    <a:pt x="109" y="259"/>
                    <a:pt x="110" y="258"/>
                  </a:cubicBezTo>
                  <a:close/>
                  <a:moveTo>
                    <a:pt x="455" y="264"/>
                  </a:moveTo>
                  <a:cubicBezTo>
                    <a:pt x="457" y="266"/>
                    <a:pt x="460" y="271"/>
                    <a:pt x="463" y="269"/>
                  </a:cubicBezTo>
                  <a:cubicBezTo>
                    <a:pt x="462" y="267"/>
                    <a:pt x="466" y="264"/>
                    <a:pt x="466" y="259"/>
                  </a:cubicBezTo>
                  <a:cubicBezTo>
                    <a:pt x="461" y="260"/>
                    <a:pt x="461" y="256"/>
                    <a:pt x="457" y="255"/>
                  </a:cubicBezTo>
                  <a:cubicBezTo>
                    <a:pt x="457" y="258"/>
                    <a:pt x="455" y="260"/>
                    <a:pt x="455" y="264"/>
                  </a:cubicBezTo>
                  <a:close/>
                  <a:moveTo>
                    <a:pt x="516" y="268"/>
                  </a:moveTo>
                  <a:cubicBezTo>
                    <a:pt x="518" y="267"/>
                    <a:pt x="518" y="269"/>
                    <a:pt x="519" y="269"/>
                  </a:cubicBezTo>
                  <a:cubicBezTo>
                    <a:pt x="520" y="266"/>
                    <a:pt x="522" y="263"/>
                    <a:pt x="523" y="260"/>
                  </a:cubicBezTo>
                  <a:cubicBezTo>
                    <a:pt x="521" y="259"/>
                    <a:pt x="519" y="256"/>
                    <a:pt x="516" y="255"/>
                  </a:cubicBezTo>
                  <a:cubicBezTo>
                    <a:pt x="517" y="261"/>
                    <a:pt x="517" y="263"/>
                    <a:pt x="516" y="268"/>
                  </a:cubicBezTo>
                  <a:close/>
                  <a:moveTo>
                    <a:pt x="528" y="258"/>
                  </a:moveTo>
                  <a:cubicBezTo>
                    <a:pt x="530" y="258"/>
                    <a:pt x="532" y="260"/>
                    <a:pt x="533" y="259"/>
                  </a:cubicBezTo>
                  <a:cubicBezTo>
                    <a:pt x="531" y="258"/>
                    <a:pt x="531" y="255"/>
                    <a:pt x="528" y="255"/>
                  </a:cubicBezTo>
                  <a:cubicBezTo>
                    <a:pt x="528" y="256"/>
                    <a:pt x="528" y="257"/>
                    <a:pt x="528" y="258"/>
                  </a:cubicBezTo>
                  <a:close/>
                  <a:moveTo>
                    <a:pt x="46" y="266"/>
                  </a:moveTo>
                  <a:cubicBezTo>
                    <a:pt x="49" y="267"/>
                    <a:pt x="51" y="270"/>
                    <a:pt x="55" y="271"/>
                  </a:cubicBezTo>
                  <a:cubicBezTo>
                    <a:pt x="52" y="266"/>
                    <a:pt x="54" y="256"/>
                    <a:pt x="46" y="256"/>
                  </a:cubicBezTo>
                  <a:cubicBezTo>
                    <a:pt x="46" y="261"/>
                    <a:pt x="46" y="261"/>
                    <a:pt x="46" y="266"/>
                  </a:cubicBezTo>
                  <a:close/>
                  <a:moveTo>
                    <a:pt x="330" y="257"/>
                  </a:moveTo>
                  <a:cubicBezTo>
                    <a:pt x="333" y="262"/>
                    <a:pt x="339" y="265"/>
                    <a:pt x="344" y="268"/>
                  </a:cubicBezTo>
                  <a:cubicBezTo>
                    <a:pt x="344" y="266"/>
                    <a:pt x="346" y="267"/>
                    <a:pt x="346" y="265"/>
                  </a:cubicBezTo>
                  <a:cubicBezTo>
                    <a:pt x="340" y="263"/>
                    <a:pt x="335" y="257"/>
                    <a:pt x="330" y="257"/>
                  </a:cubicBezTo>
                  <a:close/>
                  <a:moveTo>
                    <a:pt x="492" y="257"/>
                  </a:moveTo>
                  <a:cubicBezTo>
                    <a:pt x="492" y="261"/>
                    <a:pt x="489" y="262"/>
                    <a:pt x="490" y="266"/>
                  </a:cubicBezTo>
                  <a:cubicBezTo>
                    <a:pt x="492" y="267"/>
                    <a:pt x="492" y="270"/>
                    <a:pt x="496" y="270"/>
                  </a:cubicBezTo>
                  <a:cubicBezTo>
                    <a:pt x="496" y="267"/>
                    <a:pt x="498" y="265"/>
                    <a:pt x="499" y="262"/>
                  </a:cubicBezTo>
                  <a:cubicBezTo>
                    <a:pt x="498" y="259"/>
                    <a:pt x="496" y="258"/>
                    <a:pt x="496" y="256"/>
                  </a:cubicBezTo>
                  <a:cubicBezTo>
                    <a:pt x="495" y="257"/>
                    <a:pt x="493" y="256"/>
                    <a:pt x="492" y="257"/>
                  </a:cubicBezTo>
                  <a:close/>
                  <a:moveTo>
                    <a:pt x="572" y="259"/>
                  </a:moveTo>
                  <a:cubicBezTo>
                    <a:pt x="572" y="257"/>
                    <a:pt x="570" y="256"/>
                    <a:pt x="569" y="256"/>
                  </a:cubicBezTo>
                  <a:cubicBezTo>
                    <a:pt x="569" y="258"/>
                    <a:pt x="570" y="259"/>
                    <a:pt x="572" y="259"/>
                  </a:cubicBezTo>
                  <a:close/>
                  <a:moveTo>
                    <a:pt x="537" y="258"/>
                  </a:moveTo>
                  <a:cubicBezTo>
                    <a:pt x="538" y="260"/>
                    <a:pt x="540" y="262"/>
                    <a:pt x="543" y="263"/>
                  </a:cubicBezTo>
                  <a:cubicBezTo>
                    <a:pt x="542" y="260"/>
                    <a:pt x="539" y="260"/>
                    <a:pt x="540" y="257"/>
                  </a:cubicBezTo>
                  <a:cubicBezTo>
                    <a:pt x="539" y="257"/>
                    <a:pt x="538" y="257"/>
                    <a:pt x="538" y="257"/>
                  </a:cubicBezTo>
                  <a:cubicBezTo>
                    <a:pt x="538" y="257"/>
                    <a:pt x="538" y="258"/>
                    <a:pt x="537" y="258"/>
                  </a:cubicBezTo>
                  <a:close/>
                  <a:moveTo>
                    <a:pt x="239" y="263"/>
                  </a:moveTo>
                  <a:cubicBezTo>
                    <a:pt x="242" y="264"/>
                    <a:pt x="242" y="267"/>
                    <a:pt x="245" y="266"/>
                  </a:cubicBezTo>
                  <a:cubicBezTo>
                    <a:pt x="246" y="264"/>
                    <a:pt x="247" y="262"/>
                    <a:pt x="250" y="261"/>
                  </a:cubicBezTo>
                  <a:cubicBezTo>
                    <a:pt x="247" y="255"/>
                    <a:pt x="242" y="259"/>
                    <a:pt x="239" y="263"/>
                  </a:cubicBezTo>
                  <a:close/>
                  <a:moveTo>
                    <a:pt x="409" y="260"/>
                  </a:moveTo>
                  <a:cubicBezTo>
                    <a:pt x="412" y="259"/>
                    <a:pt x="413" y="264"/>
                    <a:pt x="416" y="263"/>
                  </a:cubicBezTo>
                  <a:cubicBezTo>
                    <a:pt x="415" y="260"/>
                    <a:pt x="413" y="258"/>
                    <a:pt x="410" y="257"/>
                  </a:cubicBezTo>
                  <a:cubicBezTo>
                    <a:pt x="410" y="258"/>
                    <a:pt x="408" y="258"/>
                    <a:pt x="409" y="260"/>
                  </a:cubicBezTo>
                  <a:close/>
                  <a:moveTo>
                    <a:pt x="138" y="261"/>
                  </a:moveTo>
                  <a:cubicBezTo>
                    <a:pt x="139" y="259"/>
                    <a:pt x="137" y="258"/>
                    <a:pt x="135" y="258"/>
                  </a:cubicBezTo>
                  <a:cubicBezTo>
                    <a:pt x="135" y="260"/>
                    <a:pt x="136" y="261"/>
                    <a:pt x="138" y="261"/>
                  </a:cubicBezTo>
                  <a:close/>
                  <a:moveTo>
                    <a:pt x="312" y="262"/>
                  </a:moveTo>
                  <a:cubicBezTo>
                    <a:pt x="313" y="262"/>
                    <a:pt x="315" y="259"/>
                    <a:pt x="314" y="258"/>
                  </a:cubicBezTo>
                  <a:cubicBezTo>
                    <a:pt x="314" y="259"/>
                    <a:pt x="312" y="260"/>
                    <a:pt x="312" y="262"/>
                  </a:cubicBezTo>
                  <a:close/>
                  <a:moveTo>
                    <a:pt x="316" y="267"/>
                  </a:moveTo>
                  <a:cubicBezTo>
                    <a:pt x="320" y="266"/>
                    <a:pt x="320" y="262"/>
                    <a:pt x="323" y="260"/>
                  </a:cubicBezTo>
                  <a:cubicBezTo>
                    <a:pt x="322" y="260"/>
                    <a:pt x="322" y="258"/>
                    <a:pt x="320" y="258"/>
                  </a:cubicBezTo>
                  <a:cubicBezTo>
                    <a:pt x="319" y="261"/>
                    <a:pt x="315" y="263"/>
                    <a:pt x="316" y="267"/>
                  </a:cubicBezTo>
                  <a:close/>
                  <a:moveTo>
                    <a:pt x="369" y="259"/>
                  </a:moveTo>
                  <a:cubicBezTo>
                    <a:pt x="371" y="259"/>
                    <a:pt x="371" y="261"/>
                    <a:pt x="372" y="260"/>
                  </a:cubicBezTo>
                  <a:cubicBezTo>
                    <a:pt x="373" y="259"/>
                    <a:pt x="371" y="258"/>
                    <a:pt x="371" y="258"/>
                  </a:cubicBezTo>
                  <a:cubicBezTo>
                    <a:pt x="371" y="259"/>
                    <a:pt x="370" y="258"/>
                    <a:pt x="369" y="259"/>
                  </a:cubicBezTo>
                  <a:close/>
                  <a:moveTo>
                    <a:pt x="558" y="263"/>
                  </a:moveTo>
                  <a:cubicBezTo>
                    <a:pt x="559" y="263"/>
                    <a:pt x="560" y="265"/>
                    <a:pt x="562" y="265"/>
                  </a:cubicBezTo>
                  <a:cubicBezTo>
                    <a:pt x="564" y="262"/>
                    <a:pt x="562" y="259"/>
                    <a:pt x="560" y="258"/>
                  </a:cubicBezTo>
                  <a:cubicBezTo>
                    <a:pt x="559" y="260"/>
                    <a:pt x="558" y="261"/>
                    <a:pt x="558" y="263"/>
                  </a:cubicBezTo>
                  <a:close/>
                  <a:moveTo>
                    <a:pt x="256" y="261"/>
                  </a:moveTo>
                  <a:cubicBezTo>
                    <a:pt x="258" y="261"/>
                    <a:pt x="259" y="263"/>
                    <a:pt x="261" y="263"/>
                  </a:cubicBezTo>
                  <a:cubicBezTo>
                    <a:pt x="261" y="261"/>
                    <a:pt x="259" y="259"/>
                    <a:pt x="257" y="258"/>
                  </a:cubicBezTo>
                  <a:cubicBezTo>
                    <a:pt x="257" y="260"/>
                    <a:pt x="255" y="259"/>
                    <a:pt x="256" y="261"/>
                  </a:cubicBezTo>
                  <a:close/>
                  <a:moveTo>
                    <a:pt x="165" y="266"/>
                  </a:moveTo>
                  <a:cubicBezTo>
                    <a:pt x="162" y="264"/>
                    <a:pt x="160" y="260"/>
                    <a:pt x="155" y="259"/>
                  </a:cubicBezTo>
                  <a:cubicBezTo>
                    <a:pt x="157" y="262"/>
                    <a:pt x="162" y="266"/>
                    <a:pt x="165" y="266"/>
                  </a:cubicBezTo>
                  <a:close/>
                  <a:moveTo>
                    <a:pt x="303" y="260"/>
                  </a:moveTo>
                  <a:cubicBezTo>
                    <a:pt x="303" y="264"/>
                    <a:pt x="306" y="261"/>
                    <a:pt x="306" y="259"/>
                  </a:cubicBezTo>
                  <a:cubicBezTo>
                    <a:pt x="304" y="259"/>
                    <a:pt x="305" y="261"/>
                    <a:pt x="303" y="260"/>
                  </a:cubicBezTo>
                  <a:close/>
                  <a:moveTo>
                    <a:pt x="288" y="265"/>
                  </a:moveTo>
                  <a:cubicBezTo>
                    <a:pt x="289" y="265"/>
                    <a:pt x="289" y="266"/>
                    <a:pt x="290" y="266"/>
                  </a:cubicBezTo>
                  <a:cubicBezTo>
                    <a:pt x="293" y="267"/>
                    <a:pt x="292" y="264"/>
                    <a:pt x="295" y="264"/>
                  </a:cubicBezTo>
                  <a:cubicBezTo>
                    <a:pt x="294" y="257"/>
                    <a:pt x="288" y="260"/>
                    <a:pt x="288" y="265"/>
                  </a:cubicBezTo>
                  <a:close/>
                  <a:moveTo>
                    <a:pt x="476" y="263"/>
                  </a:moveTo>
                  <a:cubicBezTo>
                    <a:pt x="477" y="261"/>
                    <a:pt x="475" y="260"/>
                    <a:pt x="473" y="260"/>
                  </a:cubicBezTo>
                  <a:cubicBezTo>
                    <a:pt x="473" y="262"/>
                    <a:pt x="474" y="263"/>
                    <a:pt x="476" y="263"/>
                  </a:cubicBezTo>
                  <a:close/>
                  <a:moveTo>
                    <a:pt x="592" y="310"/>
                  </a:moveTo>
                  <a:cubicBezTo>
                    <a:pt x="597" y="309"/>
                    <a:pt x="594" y="300"/>
                    <a:pt x="599" y="296"/>
                  </a:cubicBezTo>
                  <a:cubicBezTo>
                    <a:pt x="598" y="292"/>
                    <a:pt x="600" y="291"/>
                    <a:pt x="601" y="288"/>
                  </a:cubicBezTo>
                  <a:cubicBezTo>
                    <a:pt x="601" y="277"/>
                    <a:pt x="610" y="271"/>
                    <a:pt x="608" y="260"/>
                  </a:cubicBezTo>
                  <a:cubicBezTo>
                    <a:pt x="601" y="274"/>
                    <a:pt x="596" y="295"/>
                    <a:pt x="592" y="310"/>
                  </a:cubicBezTo>
                  <a:close/>
                  <a:moveTo>
                    <a:pt x="223" y="262"/>
                  </a:moveTo>
                  <a:cubicBezTo>
                    <a:pt x="223" y="263"/>
                    <a:pt x="224" y="264"/>
                    <a:pt x="226" y="265"/>
                  </a:cubicBezTo>
                  <a:cubicBezTo>
                    <a:pt x="226" y="264"/>
                    <a:pt x="227" y="264"/>
                    <a:pt x="227" y="263"/>
                  </a:cubicBezTo>
                  <a:cubicBezTo>
                    <a:pt x="227" y="261"/>
                    <a:pt x="225" y="260"/>
                    <a:pt x="223" y="262"/>
                  </a:cubicBezTo>
                  <a:close/>
                  <a:moveTo>
                    <a:pt x="389" y="271"/>
                  </a:moveTo>
                  <a:cubicBezTo>
                    <a:pt x="390" y="271"/>
                    <a:pt x="390" y="270"/>
                    <a:pt x="391" y="270"/>
                  </a:cubicBezTo>
                  <a:cubicBezTo>
                    <a:pt x="388" y="265"/>
                    <a:pt x="381" y="262"/>
                    <a:pt x="377" y="261"/>
                  </a:cubicBezTo>
                  <a:cubicBezTo>
                    <a:pt x="380" y="266"/>
                    <a:pt x="385" y="269"/>
                    <a:pt x="389" y="271"/>
                  </a:cubicBezTo>
                  <a:close/>
                  <a:moveTo>
                    <a:pt x="448" y="263"/>
                  </a:moveTo>
                  <a:cubicBezTo>
                    <a:pt x="448" y="261"/>
                    <a:pt x="444" y="260"/>
                    <a:pt x="444" y="261"/>
                  </a:cubicBezTo>
                  <a:cubicBezTo>
                    <a:pt x="446" y="261"/>
                    <a:pt x="446" y="263"/>
                    <a:pt x="448" y="263"/>
                  </a:cubicBezTo>
                  <a:close/>
                  <a:moveTo>
                    <a:pt x="175" y="266"/>
                  </a:moveTo>
                  <a:cubicBezTo>
                    <a:pt x="181" y="268"/>
                    <a:pt x="191" y="280"/>
                    <a:pt x="195" y="270"/>
                  </a:cubicBezTo>
                  <a:cubicBezTo>
                    <a:pt x="189" y="266"/>
                    <a:pt x="182" y="256"/>
                    <a:pt x="175" y="266"/>
                  </a:cubicBezTo>
                  <a:close/>
                  <a:moveTo>
                    <a:pt x="319" y="271"/>
                  </a:moveTo>
                  <a:cubicBezTo>
                    <a:pt x="324" y="272"/>
                    <a:pt x="326" y="275"/>
                    <a:pt x="330" y="277"/>
                  </a:cubicBezTo>
                  <a:cubicBezTo>
                    <a:pt x="333" y="275"/>
                    <a:pt x="337" y="274"/>
                    <a:pt x="338" y="270"/>
                  </a:cubicBezTo>
                  <a:cubicBezTo>
                    <a:pt x="333" y="269"/>
                    <a:pt x="332" y="262"/>
                    <a:pt x="326" y="261"/>
                  </a:cubicBezTo>
                  <a:cubicBezTo>
                    <a:pt x="324" y="265"/>
                    <a:pt x="320" y="266"/>
                    <a:pt x="319" y="271"/>
                  </a:cubicBezTo>
                  <a:close/>
                  <a:moveTo>
                    <a:pt x="209" y="263"/>
                  </a:moveTo>
                  <a:cubicBezTo>
                    <a:pt x="211" y="264"/>
                    <a:pt x="212" y="266"/>
                    <a:pt x="214" y="266"/>
                  </a:cubicBezTo>
                  <a:cubicBezTo>
                    <a:pt x="214" y="264"/>
                    <a:pt x="216" y="265"/>
                    <a:pt x="216" y="263"/>
                  </a:cubicBezTo>
                  <a:cubicBezTo>
                    <a:pt x="214" y="262"/>
                    <a:pt x="211" y="261"/>
                    <a:pt x="209" y="263"/>
                  </a:cubicBezTo>
                  <a:close/>
                  <a:moveTo>
                    <a:pt x="361" y="267"/>
                  </a:moveTo>
                  <a:cubicBezTo>
                    <a:pt x="367" y="273"/>
                    <a:pt x="373" y="279"/>
                    <a:pt x="382" y="282"/>
                  </a:cubicBezTo>
                  <a:cubicBezTo>
                    <a:pt x="384" y="280"/>
                    <a:pt x="385" y="278"/>
                    <a:pt x="386" y="275"/>
                  </a:cubicBezTo>
                  <a:cubicBezTo>
                    <a:pt x="384" y="274"/>
                    <a:pt x="381" y="272"/>
                    <a:pt x="379" y="270"/>
                  </a:cubicBezTo>
                  <a:cubicBezTo>
                    <a:pt x="377" y="271"/>
                    <a:pt x="372" y="275"/>
                    <a:pt x="369" y="272"/>
                  </a:cubicBezTo>
                  <a:cubicBezTo>
                    <a:pt x="371" y="271"/>
                    <a:pt x="374" y="271"/>
                    <a:pt x="375" y="268"/>
                  </a:cubicBezTo>
                  <a:cubicBezTo>
                    <a:pt x="370" y="264"/>
                    <a:pt x="364" y="259"/>
                    <a:pt x="361" y="267"/>
                  </a:cubicBezTo>
                  <a:close/>
                  <a:moveTo>
                    <a:pt x="551" y="270"/>
                  </a:moveTo>
                  <a:cubicBezTo>
                    <a:pt x="552" y="267"/>
                    <a:pt x="552" y="265"/>
                    <a:pt x="552" y="263"/>
                  </a:cubicBezTo>
                  <a:cubicBezTo>
                    <a:pt x="551" y="265"/>
                    <a:pt x="550" y="262"/>
                    <a:pt x="550" y="262"/>
                  </a:cubicBezTo>
                  <a:cubicBezTo>
                    <a:pt x="549" y="262"/>
                    <a:pt x="549" y="262"/>
                    <a:pt x="548" y="262"/>
                  </a:cubicBezTo>
                  <a:cubicBezTo>
                    <a:pt x="549" y="264"/>
                    <a:pt x="548" y="267"/>
                    <a:pt x="551" y="270"/>
                  </a:cubicBezTo>
                  <a:close/>
                  <a:moveTo>
                    <a:pt x="64" y="278"/>
                  </a:moveTo>
                  <a:cubicBezTo>
                    <a:pt x="61" y="273"/>
                    <a:pt x="62" y="265"/>
                    <a:pt x="56" y="262"/>
                  </a:cubicBezTo>
                  <a:cubicBezTo>
                    <a:pt x="57" y="269"/>
                    <a:pt x="59" y="278"/>
                    <a:pt x="64" y="278"/>
                  </a:cubicBezTo>
                  <a:close/>
                  <a:moveTo>
                    <a:pt x="120" y="265"/>
                  </a:moveTo>
                  <a:cubicBezTo>
                    <a:pt x="120" y="264"/>
                    <a:pt x="120" y="263"/>
                    <a:pt x="120" y="262"/>
                  </a:cubicBezTo>
                  <a:cubicBezTo>
                    <a:pt x="119" y="262"/>
                    <a:pt x="119" y="262"/>
                    <a:pt x="118" y="262"/>
                  </a:cubicBezTo>
                  <a:cubicBezTo>
                    <a:pt x="118" y="264"/>
                    <a:pt x="119" y="265"/>
                    <a:pt x="120" y="265"/>
                  </a:cubicBezTo>
                  <a:close/>
                  <a:moveTo>
                    <a:pt x="253" y="262"/>
                  </a:moveTo>
                  <a:cubicBezTo>
                    <a:pt x="251" y="265"/>
                    <a:pt x="248" y="266"/>
                    <a:pt x="246" y="270"/>
                  </a:cubicBezTo>
                  <a:cubicBezTo>
                    <a:pt x="252" y="275"/>
                    <a:pt x="255" y="283"/>
                    <a:pt x="263" y="285"/>
                  </a:cubicBezTo>
                  <a:cubicBezTo>
                    <a:pt x="266" y="281"/>
                    <a:pt x="267" y="276"/>
                    <a:pt x="270" y="271"/>
                  </a:cubicBezTo>
                  <a:cubicBezTo>
                    <a:pt x="265" y="268"/>
                    <a:pt x="259" y="265"/>
                    <a:pt x="253" y="262"/>
                  </a:cubicBezTo>
                  <a:close/>
                  <a:moveTo>
                    <a:pt x="522" y="272"/>
                  </a:moveTo>
                  <a:cubicBezTo>
                    <a:pt x="524" y="273"/>
                    <a:pt x="526" y="274"/>
                    <a:pt x="527" y="275"/>
                  </a:cubicBezTo>
                  <a:cubicBezTo>
                    <a:pt x="529" y="273"/>
                    <a:pt x="529" y="271"/>
                    <a:pt x="531" y="270"/>
                  </a:cubicBezTo>
                  <a:cubicBezTo>
                    <a:pt x="531" y="265"/>
                    <a:pt x="529" y="263"/>
                    <a:pt x="525" y="262"/>
                  </a:cubicBezTo>
                  <a:cubicBezTo>
                    <a:pt x="524" y="266"/>
                    <a:pt x="523" y="268"/>
                    <a:pt x="522" y="272"/>
                  </a:cubicBezTo>
                  <a:close/>
                  <a:moveTo>
                    <a:pt x="567" y="263"/>
                  </a:moveTo>
                  <a:cubicBezTo>
                    <a:pt x="567" y="264"/>
                    <a:pt x="568" y="264"/>
                    <a:pt x="568" y="265"/>
                  </a:cubicBezTo>
                  <a:cubicBezTo>
                    <a:pt x="571" y="265"/>
                    <a:pt x="571" y="261"/>
                    <a:pt x="567" y="263"/>
                  </a:cubicBezTo>
                  <a:close/>
                  <a:moveTo>
                    <a:pt x="637" y="270"/>
                  </a:moveTo>
                  <a:cubicBezTo>
                    <a:pt x="637" y="267"/>
                    <a:pt x="641" y="264"/>
                    <a:pt x="639" y="262"/>
                  </a:cubicBezTo>
                  <a:cubicBezTo>
                    <a:pt x="639" y="265"/>
                    <a:pt x="636" y="268"/>
                    <a:pt x="637" y="270"/>
                  </a:cubicBezTo>
                  <a:close/>
                  <a:moveTo>
                    <a:pt x="409" y="266"/>
                  </a:moveTo>
                  <a:cubicBezTo>
                    <a:pt x="410" y="267"/>
                    <a:pt x="411" y="266"/>
                    <a:pt x="412" y="266"/>
                  </a:cubicBezTo>
                  <a:cubicBezTo>
                    <a:pt x="412" y="264"/>
                    <a:pt x="410" y="263"/>
                    <a:pt x="408" y="263"/>
                  </a:cubicBezTo>
                  <a:cubicBezTo>
                    <a:pt x="408" y="265"/>
                    <a:pt x="409" y="265"/>
                    <a:pt x="409" y="266"/>
                  </a:cubicBezTo>
                  <a:close/>
                  <a:moveTo>
                    <a:pt x="293" y="269"/>
                  </a:moveTo>
                  <a:cubicBezTo>
                    <a:pt x="296" y="270"/>
                    <a:pt x="298" y="267"/>
                    <a:pt x="299" y="265"/>
                  </a:cubicBezTo>
                  <a:cubicBezTo>
                    <a:pt x="296" y="266"/>
                    <a:pt x="294" y="266"/>
                    <a:pt x="293" y="269"/>
                  </a:cubicBezTo>
                  <a:close/>
                  <a:moveTo>
                    <a:pt x="467" y="274"/>
                  </a:moveTo>
                  <a:cubicBezTo>
                    <a:pt x="468" y="275"/>
                    <a:pt x="468" y="276"/>
                    <a:pt x="470" y="276"/>
                  </a:cubicBezTo>
                  <a:cubicBezTo>
                    <a:pt x="473" y="274"/>
                    <a:pt x="473" y="270"/>
                    <a:pt x="475" y="267"/>
                  </a:cubicBezTo>
                  <a:cubicBezTo>
                    <a:pt x="473" y="267"/>
                    <a:pt x="473" y="264"/>
                    <a:pt x="470" y="265"/>
                  </a:cubicBezTo>
                  <a:cubicBezTo>
                    <a:pt x="470" y="268"/>
                    <a:pt x="468" y="270"/>
                    <a:pt x="467" y="274"/>
                  </a:cubicBezTo>
                  <a:close/>
                  <a:moveTo>
                    <a:pt x="203" y="269"/>
                  </a:moveTo>
                  <a:cubicBezTo>
                    <a:pt x="207" y="270"/>
                    <a:pt x="208" y="274"/>
                    <a:pt x="212" y="272"/>
                  </a:cubicBezTo>
                  <a:cubicBezTo>
                    <a:pt x="212" y="270"/>
                    <a:pt x="213" y="270"/>
                    <a:pt x="213" y="268"/>
                  </a:cubicBezTo>
                  <a:cubicBezTo>
                    <a:pt x="209" y="265"/>
                    <a:pt x="205" y="265"/>
                    <a:pt x="203" y="269"/>
                  </a:cubicBezTo>
                  <a:close/>
                  <a:moveTo>
                    <a:pt x="436" y="277"/>
                  </a:moveTo>
                  <a:cubicBezTo>
                    <a:pt x="439" y="274"/>
                    <a:pt x="443" y="273"/>
                    <a:pt x="444" y="268"/>
                  </a:cubicBezTo>
                  <a:cubicBezTo>
                    <a:pt x="442" y="267"/>
                    <a:pt x="440" y="266"/>
                    <a:pt x="438" y="265"/>
                  </a:cubicBezTo>
                  <a:cubicBezTo>
                    <a:pt x="438" y="269"/>
                    <a:pt x="433" y="274"/>
                    <a:pt x="436" y="277"/>
                  </a:cubicBezTo>
                  <a:close/>
                  <a:moveTo>
                    <a:pt x="218" y="268"/>
                  </a:moveTo>
                  <a:cubicBezTo>
                    <a:pt x="220" y="268"/>
                    <a:pt x="220" y="270"/>
                    <a:pt x="222" y="269"/>
                  </a:cubicBezTo>
                  <a:cubicBezTo>
                    <a:pt x="222" y="267"/>
                    <a:pt x="220" y="267"/>
                    <a:pt x="219" y="266"/>
                  </a:cubicBezTo>
                  <a:cubicBezTo>
                    <a:pt x="219" y="267"/>
                    <a:pt x="218" y="267"/>
                    <a:pt x="218" y="268"/>
                  </a:cubicBezTo>
                  <a:close/>
                  <a:moveTo>
                    <a:pt x="159" y="271"/>
                  </a:moveTo>
                  <a:cubicBezTo>
                    <a:pt x="156" y="270"/>
                    <a:pt x="154" y="268"/>
                    <a:pt x="152" y="266"/>
                  </a:cubicBezTo>
                  <a:cubicBezTo>
                    <a:pt x="151" y="269"/>
                    <a:pt x="157" y="272"/>
                    <a:pt x="159" y="271"/>
                  </a:cubicBezTo>
                  <a:close/>
                  <a:moveTo>
                    <a:pt x="123" y="268"/>
                  </a:moveTo>
                  <a:cubicBezTo>
                    <a:pt x="123" y="269"/>
                    <a:pt x="125" y="271"/>
                    <a:pt x="127" y="269"/>
                  </a:cubicBezTo>
                  <a:cubicBezTo>
                    <a:pt x="127" y="267"/>
                    <a:pt x="125" y="266"/>
                    <a:pt x="123" y="268"/>
                  </a:cubicBezTo>
                  <a:close/>
                  <a:moveTo>
                    <a:pt x="275" y="272"/>
                  </a:moveTo>
                  <a:cubicBezTo>
                    <a:pt x="279" y="272"/>
                    <a:pt x="278" y="268"/>
                    <a:pt x="276" y="267"/>
                  </a:cubicBezTo>
                  <a:cubicBezTo>
                    <a:pt x="276" y="270"/>
                    <a:pt x="274" y="269"/>
                    <a:pt x="275" y="272"/>
                  </a:cubicBezTo>
                  <a:close/>
                  <a:moveTo>
                    <a:pt x="461" y="273"/>
                  </a:moveTo>
                  <a:cubicBezTo>
                    <a:pt x="460" y="270"/>
                    <a:pt x="455" y="268"/>
                    <a:pt x="453" y="268"/>
                  </a:cubicBezTo>
                  <a:cubicBezTo>
                    <a:pt x="456" y="269"/>
                    <a:pt x="458" y="272"/>
                    <a:pt x="461" y="273"/>
                  </a:cubicBezTo>
                  <a:close/>
                  <a:moveTo>
                    <a:pt x="553" y="273"/>
                  </a:moveTo>
                  <a:cubicBezTo>
                    <a:pt x="555" y="274"/>
                    <a:pt x="556" y="275"/>
                    <a:pt x="557" y="277"/>
                  </a:cubicBezTo>
                  <a:cubicBezTo>
                    <a:pt x="556" y="279"/>
                    <a:pt x="553" y="279"/>
                    <a:pt x="551" y="279"/>
                  </a:cubicBezTo>
                  <a:cubicBezTo>
                    <a:pt x="547" y="290"/>
                    <a:pt x="542" y="303"/>
                    <a:pt x="538" y="315"/>
                  </a:cubicBezTo>
                  <a:cubicBezTo>
                    <a:pt x="548" y="308"/>
                    <a:pt x="553" y="297"/>
                    <a:pt x="556" y="283"/>
                  </a:cubicBezTo>
                  <a:cubicBezTo>
                    <a:pt x="557" y="282"/>
                    <a:pt x="557" y="281"/>
                    <a:pt x="559" y="281"/>
                  </a:cubicBezTo>
                  <a:cubicBezTo>
                    <a:pt x="558" y="277"/>
                    <a:pt x="560" y="273"/>
                    <a:pt x="562" y="271"/>
                  </a:cubicBezTo>
                  <a:cubicBezTo>
                    <a:pt x="560" y="270"/>
                    <a:pt x="559" y="267"/>
                    <a:pt x="556" y="267"/>
                  </a:cubicBezTo>
                  <a:cubicBezTo>
                    <a:pt x="556" y="270"/>
                    <a:pt x="554" y="271"/>
                    <a:pt x="553" y="273"/>
                  </a:cubicBezTo>
                  <a:close/>
                  <a:moveTo>
                    <a:pt x="80" y="290"/>
                  </a:moveTo>
                  <a:cubicBezTo>
                    <a:pt x="79" y="284"/>
                    <a:pt x="75" y="280"/>
                    <a:pt x="75" y="273"/>
                  </a:cubicBezTo>
                  <a:cubicBezTo>
                    <a:pt x="71" y="272"/>
                    <a:pt x="69" y="269"/>
                    <a:pt x="65" y="268"/>
                  </a:cubicBezTo>
                  <a:cubicBezTo>
                    <a:pt x="67" y="278"/>
                    <a:pt x="71" y="286"/>
                    <a:pt x="80" y="290"/>
                  </a:cubicBezTo>
                  <a:close/>
                  <a:moveTo>
                    <a:pt x="231" y="269"/>
                  </a:moveTo>
                  <a:cubicBezTo>
                    <a:pt x="233" y="270"/>
                    <a:pt x="234" y="272"/>
                    <a:pt x="236" y="272"/>
                  </a:cubicBezTo>
                  <a:cubicBezTo>
                    <a:pt x="236" y="269"/>
                    <a:pt x="232" y="266"/>
                    <a:pt x="231" y="269"/>
                  </a:cubicBezTo>
                  <a:close/>
                  <a:moveTo>
                    <a:pt x="100" y="286"/>
                  </a:moveTo>
                  <a:cubicBezTo>
                    <a:pt x="97" y="278"/>
                    <a:pt x="90" y="270"/>
                    <a:pt x="83" y="269"/>
                  </a:cubicBezTo>
                  <a:cubicBezTo>
                    <a:pt x="89" y="275"/>
                    <a:pt x="92" y="282"/>
                    <a:pt x="100" y="286"/>
                  </a:cubicBezTo>
                  <a:close/>
                  <a:moveTo>
                    <a:pt x="143" y="271"/>
                  </a:moveTo>
                  <a:cubicBezTo>
                    <a:pt x="146" y="273"/>
                    <a:pt x="148" y="275"/>
                    <a:pt x="151" y="277"/>
                  </a:cubicBezTo>
                  <a:cubicBezTo>
                    <a:pt x="152" y="276"/>
                    <a:pt x="153" y="276"/>
                    <a:pt x="152" y="274"/>
                  </a:cubicBezTo>
                  <a:cubicBezTo>
                    <a:pt x="150" y="273"/>
                    <a:pt x="148" y="269"/>
                    <a:pt x="145" y="268"/>
                  </a:cubicBezTo>
                  <a:cubicBezTo>
                    <a:pt x="145" y="269"/>
                    <a:pt x="144" y="269"/>
                    <a:pt x="143" y="271"/>
                  </a:cubicBezTo>
                  <a:close/>
                  <a:moveTo>
                    <a:pt x="185" y="280"/>
                  </a:moveTo>
                  <a:cubicBezTo>
                    <a:pt x="186" y="279"/>
                    <a:pt x="188" y="278"/>
                    <a:pt x="189" y="276"/>
                  </a:cubicBezTo>
                  <a:cubicBezTo>
                    <a:pt x="183" y="274"/>
                    <a:pt x="178" y="269"/>
                    <a:pt x="172" y="269"/>
                  </a:cubicBezTo>
                  <a:cubicBezTo>
                    <a:pt x="177" y="272"/>
                    <a:pt x="179" y="279"/>
                    <a:pt x="185" y="280"/>
                  </a:cubicBezTo>
                  <a:close/>
                  <a:moveTo>
                    <a:pt x="299" y="272"/>
                  </a:moveTo>
                  <a:cubicBezTo>
                    <a:pt x="301" y="272"/>
                    <a:pt x="302" y="275"/>
                    <a:pt x="304" y="275"/>
                  </a:cubicBezTo>
                  <a:cubicBezTo>
                    <a:pt x="305" y="274"/>
                    <a:pt x="307" y="271"/>
                    <a:pt x="306" y="270"/>
                  </a:cubicBezTo>
                  <a:cubicBezTo>
                    <a:pt x="305" y="269"/>
                    <a:pt x="300" y="268"/>
                    <a:pt x="299" y="272"/>
                  </a:cubicBezTo>
                  <a:close/>
                  <a:moveTo>
                    <a:pt x="430" y="272"/>
                  </a:moveTo>
                  <a:cubicBezTo>
                    <a:pt x="432" y="273"/>
                    <a:pt x="433" y="269"/>
                    <a:pt x="432" y="269"/>
                  </a:cubicBezTo>
                  <a:cubicBezTo>
                    <a:pt x="431" y="270"/>
                    <a:pt x="431" y="271"/>
                    <a:pt x="430" y="272"/>
                  </a:cubicBezTo>
                  <a:close/>
                  <a:moveTo>
                    <a:pt x="531" y="277"/>
                  </a:moveTo>
                  <a:cubicBezTo>
                    <a:pt x="531" y="279"/>
                    <a:pt x="534" y="279"/>
                    <a:pt x="534" y="282"/>
                  </a:cubicBezTo>
                  <a:cubicBezTo>
                    <a:pt x="532" y="284"/>
                    <a:pt x="531" y="282"/>
                    <a:pt x="529" y="283"/>
                  </a:cubicBezTo>
                  <a:cubicBezTo>
                    <a:pt x="527" y="286"/>
                    <a:pt x="528" y="290"/>
                    <a:pt x="529" y="294"/>
                  </a:cubicBezTo>
                  <a:cubicBezTo>
                    <a:pt x="520" y="300"/>
                    <a:pt x="521" y="314"/>
                    <a:pt x="516" y="323"/>
                  </a:cubicBezTo>
                  <a:cubicBezTo>
                    <a:pt x="519" y="323"/>
                    <a:pt x="521" y="318"/>
                    <a:pt x="524" y="316"/>
                  </a:cubicBezTo>
                  <a:cubicBezTo>
                    <a:pt x="529" y="300"/>
                    <a:pt x="536" y="287"/>
                    <a:pt x="540" y="271"/>
                  </a:cubicBezTo>
                  <a:cubicBezTo>
                    <a:pt x="537" y="271"/>
                    <a:pt x="536" y="269"/>
                    <a:pt x="533" y="269"/>
                  </a:cubicBezTo>
                  <a:cubicBezTo>
                    <a:pt x="533" y="272"/>
                    <a:pt x="532" y="274"/>
                    <a:pt x="531" y="277"/>
                  </a:cubicBezTo>
                  <a:close/>
                  <a:moveTo>
                    <a:pt x="401" y="272"/>
                  </a:moveTo>
                  <a:cubicBezTo>
                    <a:pt x="403" y="272"/>
                    <a:pt x="404" y="271"/>
                    <a:pt x="404" y="269"/>
                  </a:cubicBezTo>
                  <a:cubicBezTo>
                    <a:pt x="402" y="269"/>
                    <a:pt x="402" y="271"/>
                    <a:pt x="401" y="272"/>
                  </a:cubicBezTo>
                  <a:close/>
                  <a:moveTo>
                    <a:pt x="559" y="290"/>
                  </a:moveTo>
                  <a:cubicBezTo>
                    <a:pt x="563" y="284"/>
                    <a:pt x="566" y="278"/>
                    <a:pt x="567" y="270"/>
                  </a:cubicBezTo>
                  <a:cubicBezTo>
                    <a:pt x="567" y="270"/>
                    <a:pt x="567" y="269"/>
                    <a:pt x="566" y="269"/>
                  </a:cubicBezTo>
                  <a:cubicBezTo>
                    <a:pt x="562" y="275"/>
                    <a:pt x="560" y="284"/>
                    <a:pt x="559" y="290"/>
                  </a:cubicBezTo>
                  <a:close/>
                  <a:moveTo>
                    <a:pt x="287" y="274"/>
                  </a:moveTo>
                  <a:cubicBezTo>
                    <a:pt x="290" y="275"/>
                    <a:pt x="293" y="271"/>
                    <a:pt x="290" y="270"/>
                  </a:cubicBezTo>
                  <a:cubicBezTo>
                    <a:pt x="289" y="272"/>
                    <a:pt x="286" y="271"/>
                    <a:pt x="287" y="274"/>
                  </a:cubicBezTo>
                  <a:close/>
                  <a:moveTo>
                    <a:pt x="214" y="276"/>
                  </a:moveTo>
                  <a:cubicBezTo>
                    <a:pt x="217" y="276"/>
                    <a:pt x="218" y="274"/>
                    <a:pt x="220" y="272"/>
                  </a:cubicBezTo>
                  <a:cubicBezTo>
                    <a:pt x="217" y="269"/>
                    <a:pt x="212" y="273"/>
                    <a:pt x="214" y="276"/>
                  </a:cubicBezTo>
                  <a:close/>
                  <a:moveTo>
                    <a:pt x="502" y="277"/>
                  </a:moveTo>
                  <a:cubicBezTo>
                    <a:pt x="502" y="274"/>
                    <a:pt x="505" y="274"/>
                    <a:pt x="505" y="271"/>
                  </a:cubicBezTo>
                  <a:cubicBezTo>
                    <a:pt x="504" y="271"/>
                    <a:pt x="504" y="271"/>
                    <a:pt x="503" y="271"/>
                  </a:cubicBezTo>
                  <a:cubicBezTo>
                    <a:pt x="502" y="272"/>
                    <a:pt x="500" y="276"/>
                    <a:pt x="502" y="277"/>
                  </a:cubicBezTo>
                  <a:close/>
                  <a:moveTo>
                    <a:pt x="33" y="275"/>
                  </a:moveTo>
                  <a:cubicBezTo>
                    <a:pt x="33" y="274"/>
                    <a:pt x="34" y="271"/>
                    <a:pt x="32" y="271"/>
                  </a:cubicBezTo>
                  <a:cubicBezTo>
                    <a:pt x="32" y="272"/>
                    <a:pt x="31" y="275"/>
                    <a:pt x="33" y="275"/>
                  </a:cubicBezTo>
                  <a:close/>
                  <a:moveTo>
                    <a:pt x="56" y="280"/>
                  </a:moveTo>
                  <a:cubicBezTo>
                    <a:pt x="55" y="275"/>
                    <a:pt x="50" y="274"/>
                    <a:pt x="47" y="271"/>
                  </a:cubicBezTo>
                  <a:cubicBezTo>
                    <a:pt x="47" y="278"/>
                    <a:pt x="53" y="277"/>
                    <a:pt x="56" y="280"/>
                  </a:cubicBezTo>
                  <a:close/>
                  <a:moveTo>
                    <a:pt x="196" y="277"/>
                  </a:moveTo>
                  <a:cubicBezTo>
                    <a:pt x="199" y="278"/>
                    <a:pt x="202" y="281"/>
                    <a:pt x="206" y="282"/>
                  </a:cubicBezTo>
                  <a:cubicBezTo>
                    <a:pt x="205" y="280"/>
                    <a:pt x="208" y="282"/>
                    <a:pt x="207" y="280"/>
                  </a:cubicBezTo>
                  <a:cubicBezTo>
                    <a:pt x="203" y="277"/>
                    <a:pt x="199" y="269"/>
                    <a:pt x="196" y="277"/>
                  </a:cubicBezTo>
                  <a:close/>
                  <a:moveTo>
                    <a:pt x="361" y="276"/>
                  </a:moveTo>
                  <a:cubicBezTo>
                    <a:pt x="359" y="276"/>
                    <a:pt x="359" y="273"/>
                    <a:pt x="358" y="272"/>
                  </a:cubicBezTo>
                  <a:cubicBezTo>
                    <a:pt x="357" y="272"/>
                    <a:pt x="355" y="272"/>
                    <a:pt x="354" y="272"/>
                  </a:cubicBezTo>
                  <a:cubicBezTo>
                    <a:pt x="355" y="275"/>
                    <a:pt x="359" y="277"/>
                    <a:pt x="361" y="276"/>
                  </a:cubicBezTo>
                  <a:close/>
                  <a:moveTo>
                    <a:pt x="622" y="297"/>
                  </a:moveTo>
                  <a:cubicBezTo>
                    <a:pt x="621" y="298"/>
                    <a:pt x="617" y="301"/>
                    <a:pt x="620" y="302"/>
                  </a:cubicBezTo>
                  <a:cubicBezTo>
                    <a:pt x="624" y="293"/>
                    <a:pt x="630" y="284"/>
                    <a:pt x="629" y="273"/>
                  </a:cubicBezTo>
                  <a:cubicBezTo>
                    <a:pt x="625" y="280"/>
                    <a:pt x="623" y="288"/>
                    <a:pt x="622" y="297"/>
                  </a:cubicBezTo>
                  <a:close/>
                  <a:moveTo>
                    <a:pt x="86" y="276"/>
                  </a:moveTo>
                  <a:cubicBezTo>
                    <a:pt x="83" y="277"/>
                    <a:pt x="85" y="273"/>
                    <a:pt x="83" y="274"/>
                  </a:cubicBezTo>
                  <a:cubicBezTo>
                    <a:pt x="82" y="275"/>
                    <a:pt x="85" y="278"/>
                    <a:pt x="86" y="276"/>
                  </a:cubicBezTo>
                  <a:close/>
                  <a:moveTo>
                    <a:pt x="218" y="279"/>
                  </a:moveTo>
                  <a:cubicBezTo>
                    <a:pt x="220" y="280"/>
                    <a:pt x="222" y="282"/>
                    <a:pt x="225" y="282"/>
                  </a:cubicBezTo>
                  <a:cubicBezTo>
                    <a:pt x="227" y="281"/>
                    <a:pt x="229" y="279"/>
                    <a:pt x="230" y="277"/>
                  </a:cubicBezTo>
                  <a:cubicBezTo>
                    <a:pt x="226" y="274"/>
                    <a:pt x="221" y="273"/>
                    <a:pt x="218" y="279"/>
                  </a:cubicBezTo>
                  <a:close/>
                  <a:moveTo>
                    <a:pt x="272" y="277"/>
                  </a:moveTo>
                  <a:cubicBezTo>
                    <a:pt x="274" y="277"/>
                    <a:pt x="274" y="277"/>
                    <a:pt x="275" y="275"/>
                  </a:cubicBezTo>
                  <a:cubicBezTo>
                    <a:pt x="273" y="275"/>
                    <a:pt x="273" y="274"/>
                    <a:pt x="273" y="274"/>
                  </a:cubicBezTo>
                  <a:cubicBezTo>
                    <a:pt x="273" y="275"/>
                    <a:pt x="272" y="276"/>
                    <a:pt x="272" y="277"/>
                  </a:cubicBezTo>
                  <a:close/>
                  <a:moveTo>
                    <a:pt x="507" y="280"/>
                  </a:moveTo>
                  <a:cubicBezTo>
                    <a:pt x="507" y="282"/>
                    <a:pt x="508" y="283"/>
                    <a:pt x="510" y="283"/>
                  </a:cubicBezTo>
                  <a:cubicBezTo>
                    <a:pt x="510" y="281"/>
                    <a:pt x="512" y="276"/>
                    <a:pt x="511" y="274"/>
                  </a:cubicBezTo>
                  <a:cubicBezTo>
                    <a:pt x="510" y="277"/>
                    <a:pt x="507" y="277"/>
                    <a:pt x="507" y="280"/>
                  </a:cubicBezTo>
                  <a:close/>
                  <a:moveTo>
                    <a:pt x="536" y="300"/>
                  </a:moveTo>
                  <a:cubicBezTo>
                    <a:pt x="540" y="292"/>
                    <a:pt x="546" y="286"/>
                    <a:pt x="548" y="277"/>
                  </a:cubicBezTo>
                  <a:cubicBezTo>
                    <a:pt x="546" y="276"/>
                    <a:pt x="547" y="274"/>
                    <a:pt x="544" y="274"/>
                  </a:cubicBezTo>
                  <a:cubicBezTo>
                    <a:pt x="542" y="282"/>
                    <a:pt x="537" y="291"/>
                    <a:pt x="536" y="300"/>
                  </a:cubicBezTo>
                  <a:close/>
                  <a:moveTo>
                    <a:pt x="129" y="296"/>
                  </a:moveTo>
                  <a:cubicBezTo>
                    <a:pt x="123" y="289"/>
                    <a:pt x="118" y="281"/>
                    <a:pt x="111" y="274"/>
                  </a:cubicBezTo>
                  <a:cubicBezTo>
                    <a:pt x="115" y="283"/>
                    <a:pt x="120" y="292"/>
                    <a:pt x="129" y="296"/>
                  </a:cubicBezTo>
                  <a:close/>
                  <a:moveTo>
                    <a:pt x="291" y="278"/>
                  </a:moveTo>
                  <a:cubicBezTo>
                    <a:pt x="294" y="280"/>
                    <a:pt x="296" y="284"/>
                    <a:pt x="299" y="285"/>
                  </a:cubicBezTo>
                  <a:cubicBezTo>
                    <a:pt x="300" y="282"/>
                    <a:pt x="302" y="281"/>
                    <a:pt x="303" y="278"/>
                  </a:cubicBezTo>
                  <a:cubicBezTo>
                    <a:pt x="299" y="276"/>
                    <a:pt x="293" y="272"/>
                    <a:pt x="291" y="278"/>
                  </a:cubicBezTo>
                  <a:close/>
                  <a:moveTo>
                    <a:pt x="334" y="278"/>
                  </a:moveTo>
                  <a:cubicBezTo>
                    <a:pt x="335" y="280"/>
                    <a:pt x="335" y="281"/>
                    <a:pt x="338" y="281"/>
                  </a:cubicBezTo>
                  <a:cubicBezTo>
                    <a:pt x="339" y="279"/>
                    <a:pt x="342" y="279"/>
                    <a:pt x="343" y="275"/>
                  </a:cubicBezTo>
                  <a:cubicBezTo>
                    <a:pt x="339" y="273"/>
                    <a:pt x="337" y="277"/>
                    <a:pt x="334" y="278"/>
                  </a:cubicBezTo>
                  <a:close/>
                  <a:moveTo>
                    <a:pt x="447" y="285"/>
                  </a:moveTo>
                  <a:cubicBezTo>
                    <a:pt x="449" y="286"/>
                    <a:pt x="451" y="288"/>
                    <a:pt x="454" y="288"/>
                  </a:cubicBezTo>
                  <a:cubicBezTo>
                    <a:pt x="456" y="285"/>
                    <a:pt x="457" y="282"/>
                    <a:pt x="459" y="279"/>
                  </a:cubicBezTo>
                  <a:cubicBezTo>
                    <a:pt x="455" y="278"/>
                    <a:pt x="455" y="274"/>
                    <a:pt x="451" y="274"/>
                  </a:cubicBezTo>
                  <a:cubicBezTo>
                    <a:pt x="450" y="278"/>
                    <a:pt x="448" y="280"/>
                    <a:pt x="447" y="285"/>
                  </a:cubicBezTo>
                  <a:close/>
                  <a:moveTo>
                    <a:pt x="601" y="300"/>
                  </a:moveTo>
                  <a:cubicBezTo>
                    <a:pt x="606" y="296"/>
                    <a:pt x="610" y="284"/>
                    <a:pt x="608" y="274"/>
                  </a:cubicBezTo>
                  <a:cubicBezTo>
                    <a:pt x="607" y="284"/>
                    <a:pt x="601" y="292"/>
                    <a:pt x="601" y="300"/>
                  </a:cubicBezTo>
                  <a:close/>
                  <a:moveTo>
                    <a:pt x="175" y="290"/>
                  </a:moveTo>
                  <a:cubicBezTo>
                    <a:pt x="174" y="283"/>
                    <a:pt x="166" y="278"/>
                    <a:pt x="160" y="275"/>
                  </a:cubicBezTo>
                  <a:cubicBezTo>
                    <a:pt x="162" y="280"/>
                    <a:pt x="169" y="286"/>
                    <a:pt x="175" y="290"/>
                  </a:cubicBezTo>
                  <a:close/>
                  <a:moveTo>
                    <a:pt x="308" y="277"/>
                  </a:moveTo>
                  <a:cubicBezTo>
                    <a:pt x="310" y="278"/>
                    <a:pt x="311" y="277"/>
                    <a:pt x="310" y="275"/>
                  </a:cubicBezTo>
                  <a:cubicBezTo>
                    <a:pt x="310" y="275"/>
                    <a:pt x="309" y="275"/>
                    <a:pt x="309" y="275"/>
                  </a:cubicBezTo>
                  <a:cubicBezTo>
                    <a:pt x="309" y="276"/>
                    <a:pt x="308" y="276"/>
                    <a:pt x="308" y="277"/>
                  </a:cubicBezTo>
                  <a:close/>
                  <a:moveTo>
                    <a:pt x="515" y="280"/>
                  </a:moveTo>
                  <a:cubicBezTo>
                    <a:pt x="517" y="280"/>
                    <a:pt x="518" y="274"/>
                    <a:pt x="515" y="275"/>
                  </a:cubicBezTo>
                  <a:cubicBezTo>
                    <a:pt x="516" y="277"/>
                    <a:pt x="514" y="278"/>
                    <a:pt x="515" y="280"/>
                  </a:cubicBezTo>
                  <a:close/>
                  <a:moveTo>
                    <a:pt x="109" y="280"/>
                  </a:moveTo>
                  <a:cubicBezTo>
                    <a:pt x="107" y="279"/>
                    <a:pt x="106" y="277"/>
                    <a:pt x="104" y="275"/>
                  </a:cubicBezTo>
                  <a:cubicBezTo>
                    <a:pt x="104" y="278"/>
                    <a:pt x="107" y="281"/>
                    <a:pt x="109" y="280"/>
                  </a:cubicBezTo>
                  <a:close/>
                  <a:moveTo>
                    <a:pt x="351" y="277"/>
                  </a:moveTo>
                  <a:cubicBezTo>
                    <a:pt x="351" y="277"/>
                    <a:pt x="351" y="278"/>
                    <a:pt x="351" y="279"/>
                  </a:cubicBezTo>
                  <a:cubicBezTo>
                    <a:pt x="354" y="283"/>
                    <a:pt x="358" y="286"/>
                    <a:pt x="361" y="290"/>
                  </a:cubicBezTo>
                  <a:cubicBezTo>
                    <a:pt x="363" y="292"/>
                    <a:pt x="363" y="296"/>
                    <a:pt x="366" y="295"/>
                  </a:cubicBezTo>
                  <a:cubicBezTo>
                    <a:pt x="366" y="287"/>
                    <a:pt x="360" y="276"/>
                    <a:pt x="351" y="277"/>
                  </a:cubicBezTo>
                  <a:close/>
                  <a:moveTo>
                    <a:pt x="400" y="278"/>
                  </a:moveTo>
                  <a:cubicBezTo>
                    <a:pt x="402" y="279"/>
                    <a:pt x="403" y="278"/>
                    <a:pt x="403" y="276"/>
                  </a:cubicBezTo>
                  <a:cubicBezTo>
                    <a:pt x="403" y="276"/>
                    <a:pt x="402" y="276"/>
                    <a:pt x="402" y="276"/>
                  </a:cubicBezTo>
                  <a:cubicBezTo>
                    <a:pt x="402" y="277"/>
                    <a:pt x="401" y="277"/>
                    <a:pt x="400" y="278"/>
                  </a:cubicBezTo>
                  <a:close/>
                  <a:moveTo>
                    <a:pt x="427" y="278"/>
                  </a:moveTo>
                  <a:cubicBezTo>
                    <a:pt x="427" y="280"/>
                    <a:pt x="428" y="281"/>
                    <a:pt x="429" y="282"/>
                  </a:cubicBezTo>
                  <a:cubicBezTo>
                    <a:pt x="429" y="281"/>
                    <a:pt x="429" y="277"/>
                    <a:pt x="429" y="277"/>
                  </a:cubicBezTo>
                  <a:cubicBezTo>
                    <a:pt x="429" y="278"/>
                    <a:pt x="428" y="277"/>
                    <a:pt x="427" y="278"/>
                  </a:cubicBezTo>
                  <a:close/>
                  <a:moveTo>
                    <a:pt x="524" y="284"/>
                  </a:moveTo>
                  <a:cubicBezTo>
                    <a:pt x="529" y="282"/>
                    <a:pt x="523" y="277"/>
                    <a:pt x="520" y="277"/>
                  </a:cubicBezTo>
                  <a:cubicBezTo>
                    <a:pt x="521" y="280"/>
                    <a:pt x="523" y="281"/>
                    <a:pt x="524" y="284"/>
                  </a:cubicBezTo>
                  <a:close/>
                  <a:moveTo>
                    <a:pt x="311" y="280"/>
                  </a:moveTo>
                  <a:cubicBezTo>
                    <a:pt x="314" y="281"/>
                    <a:pt x="315" y="284"/>
                    <a:pt x="319" y="284"/>
                  </a:cubicBezTo>
                  <a:cubicBezTo>
                    <a:pt x="318" y="280"/>
                    <a:pt x="315" y="279"/>
                    <a:pt x="312" y="277"/>
                  </a:cubicBezTo>
                  <a:cubicBezTo>
                    <a:pt x="312" y="279"/>
                    <a:pt x="311" y="278"/>
                    <a:pt x="311" y="280"/>
                  </a:cubicBezTo>
                  <a:close/>
                  <a:moveTo>
                    <a:pt x="482" y="286"/>
                  </a:moveTo>
                  <a:cubicBezTo>
                    <a:pt x="485" y="287"/>
                    <a:pt x="486" y="290"/>
                    <a:pt x="488" y="290"/>
                  </a:cubicBezTo>
                  <a:cubicBezTo>
                    <a:pt x="489" y="287"/>
                    <a:pt x="490" y="285"/>
                    <a:pt x="492" y="283"/>
                  </a:cubicBezTo>
                  <a:cubicBezTo>
                    <a:pt x="492" y="273"/>
                    <a:pt x="482" y="278"/>
                    <a:pt x="482" y="286"/>
                  </a:cubicBezTo>
                  <a:close/>
                  <a:moveTo>
                    <a:pt x="565" y="306"/>
                  </a:moveTo>
                  <a:cubicBezTo>
                    <a:pt x="566" y="304"/>
                    <a:pt x="568" y="303"/>
                    <a:pt x="570" y="302"/>
                  </a:cubicBezTo>
                  <a:cubicBezTo>
                    <a:pt x="570" y="292"/>
                    <a:pt x="578" y="285"/>
                    <a:pt x="576" y="277"/>
                  </a:cubicBezTo>
                  <a:cubicBezTo>
                    <a:pt x="573" y="287"/>
                    <a:pt x="565" y="297"/>
                    <a:pt x="565" y="306"/>
                  </a:cubicBezTo>
                  <a:close/>
                  <a:moveTo>
                    <a:pt x="55" y="292"/>
                  </a:moveTo>
                  <a:cubicBezTo>
                    <a:pt x="54" y="288"/>
                    <a:pt x="53" y="287"/>
                    <a:pt x="54" y="283"/>
                  </a:cubicBezTo>
                  <a:cubicBezTo>
                    <a:pt x="51" y="282"/>
                    <a:pt x="50" y="279"/>
                    <a:pt x="47" y="279"/>
                  </a:cubicBezTo>
                  <a:cubicBezTo>
                    <a:pt x="46" y="287"/>
                    <a:pt x="50" y="290"/>
                    <a:pt x="55" y="292"/>
                  </a:cubicBezTo>
                  <a:close/>
                  <a:moveTo>
                    <a:pt x="154" y="280"/>
                  </a:moveTo>
                  <a:cubicBezTo>
                    <a:pt x="156" y="281"/>
                    <a:pt x="157" y="283"/>
                    <a:pt x="160" y="283"/>
                  </a:cubicBezTo>
                  <a:cubicBezTo>
                    <a:pt x="159" y="281"/>
                    <a:pt x="156" y="277"/>
                    <a:pt x="154" y="280"/>
                  </a:cubicBezTo>
                  <a:close/>
                  <a:moveTo>
                    <a:pt x="189" y="283"/>
                  </a:moveTo>
                  <a:cubicBezTo>
                    <a:pt x="191" y="285"/>
                    <a:pt x="195" y="286"/>
                    <a:pt x="198" y="288"/>
                  </a:cubicBezTo>
                  <a:cubicBezTo>
                    <a:pt x="200" y="287"/>
                    <a:pt x="202" y="286"/>
                    <a:pt x="203" y="283"/>
                  </a:cubicBezTo>
                  <a:cubicBezTo>
                    <a:pt x="197" y="282"/>
                    <a:pt x="192" y="275"/>
                    <a:pt x="189" y="283"/>
                  </a:cubicBezTo>
                  <a:close/>
                  <a:moveTo>
                    <a:pt x="268" y="286"/>
                  </a:moveTo>
                  <a:cubicBezTo>
                    <a:pt x="266" y="286"/>
                    <a:pt x="265" y="287"/>
                    <a:pt x="264" y="288"/>
                  </a:cubicBezTo>
                  <a:cubicBezTo>
                    <a:pt x="266" y="291"/>
                    <a:pt x="268" y="290"/>
                    <a:pt x="271" y="290"/>
                  </a:cubicBezTo>
                  <a:cubicBezTo>
                    <a:pt x="272" y="285"/>
                    <a:pt x="278" y="285"/>
                    <a:pt x="279" y="280"/>
                  </a:cubicBezTo>
                  <a:cubicBezTo>
                    <a:pt x="276" y="276"/>
                    <a:pt x="271" y="284"/>
                    <a:pt x="268" y="286"/>
                  </a:cubicBezTo>
                  <a:close/>
                  <a:moveTo>
                    <a:pt x="581" y="318"/>
                  </a:moveTo>
                  <a:cubicBezTo>
                    <a:pt x="583" y="316"/>
                    <a:pt x="585" y="315"/>
                    <a:pt x="587" y="313"/>
                  </a:cubicBezTo>
                  <a:cubicBezTo>
                    <a:pt x="589" y="299"/>
                    <a:pt x="595" y="293"/>
                    <a:pt x="597" y="279"/>
                  </a:cubicBezTo>
                  <a:cubicBezTo>
                    <a:pt x="596" y="279"/>
                    <a:pt x="596" y="278"/>
                    <a:pt x="595" y="279"/>
                  </a:cubicBezTo>
                  <a:cubicBezTo>
                    <a:pt x="590" y="290"/>
                    <a:pt x="584" y="306"/>
                    <a:pt x="581" y="318"/>
                  </a:cubicBezTo>
                  <a:close/>
                  <a:moveTo>
                    <a:pt x="125" y="286"/>
                  </a:moveTo>
                  <a:cubicBezTo>
                    <a:pt x="125" y="285"/>
                    <a:pt x="126" y="284"/>
                    <a:pt x="126" y="284"/>
                  </a:cubicBezTo>
                  <a:cubicBezTo>
                    <a:pt x="126" y="281"/>
                    <a:pt x="123" y="282"/>
                    <a:pt x="123" y="279"/>
                  </a:cubicBezTo>
                  <a:cubicBezTo>
                    <a:pt x="122" y="279"/>
                    <a:pt x="120" y="278"/>
                    <a:pt x="120" y="280"/>
                  </a:cubicBezTo>
                  <a:cubicBezTo>
                    <a:pt x="122" y="281"/>
                    <a:pt x="122" y="286"/>
                    <a:pt x="125" y="286"/>
                  </a:cubicBezTo>
                  <a:close/>
                  <a:moveTo>
                    <a:pt x="375" y="285"/>
                  </a:moveTo>
                  <a:cubicBezTo>
                    <a:pt x="374" y="283"/>
                    <a:pt x="369" y="279"/>
                    <a:pt x="366" y="280"/>
                  </a:cubicBezTo>
                  <a:cubicBezTo>
                    <a:pt x="369" y="282"/>
                    <a:pt x="371" y="285"/>
                    <a:pt x="375" y="285"/>
                  </a:cubicBezTo>
                  <a:close/>
                  <a:moveTo>
                    <a:pt x="229" y="285"/>
                  </a:moveTo>
                  <a:cubicBezTo>
                    <a:pt x="235" y="289"/>
                    <a:pt x="239" y="293"/>
                    <a:pt x="247" y="296"/>
                  </a:cubicBezTo>
                  <a:cubicBezTo>
                    <a:pt x="247" y="294"/>
                    <a:pt x="248" y="294"/>
                    <a:pt x="249" y="294"/>
                  </a:cubicBezTo>
                  <a:cubicBezTo>
                    <a:pt x="245" y="288"/>
                    <a:pt x="234" y="274"/>
                    <a:pt x="229" y="285"/>
                  </a:cubicBezTo>
                  <a:close/>
                  <a:moveTo>
                    <a:pt x="248" y="283"/>
                  </a:moveTo>
                  <a:cubicBezTo>
                    <a:pt x="244" y="284"/>
                    <a:pt x="245" y="281"/>
                    <a:pt x="243" y="280"/>
                  </a:cubicBezTo>
                  <a:cubicBezTo>
                    <a:pt x="242" y="281"/>
                    <a:pt x="243" y="281"/>
                    <a:pt x="243" y="283"/>
                  </a:cubicBezTo>
                  <a:cubicBezTo>
                    <a:pt x="245" y="282"/>
                    <a:pt x="247" y="286"/>
                    <a:pt x="248" y="283"/>
                  </a:cubicBezTo>
                  <a:close/>
                  <a:moveTo>
                    <a:pt x="420" y="285"/>
                  </a:moveTo>
                  <a:cubicBezTo>
                    <a:pt x="422" y="283"/>
                    <a:pt x="421" y="282"/>
                    <a:pt x="420" y="280"/>
                  </a:cubicBezTo>
                  <a:cubicBezTo>
                    <a:pt x="420" y="280"/>
                    <a:pt x="419" y="280"/>
                    <a:pt x="418" y="280"/>
                  </a:cubicBezTo>
                  <a:cubicBezTo>
                    <a:pt x="416" y="282"/>
                    <a:pt x="418" y="284"/>
                    <a:pt x="420" y="285"/>
                  </a:cubicBezTo>
                  <a:close/>
                  <a:moveTo>
                    <a:pt x="516" y="289"/>
                  </a:moveTo>
                  <a:cubicBezTo>
                    <a:pt x="519" y="289"/>
                    <a:pt x="520" y="292"/>
                    <a:pt x="522" y="292"/>
                  </a:cubicBezTo>
                  <a:cubicBezTo>
                    <a:pt x="525" y="287"/>
                    <a:pt x="520" y="283"/>
                    <a:pt x="519" y="280"/>
                  </a:cubicBezTo>
                  <a:cubicBezTo>
                    <a:pt x="518" y="283"/>
                    <a:pt x="517" y="285"/>
                    <a:pt x="516" y="289"/>
                  </a:cubicBezTo>
                  <a:close/>
                  <a:moveTo>
                    <a:pt x="26" y="287"/>
                  </a:moveTo>
                  <a:cubicBezTo>
                    <a:pt x="26" y="286"/>
                    <a:pt x="27" y="280"/>
                    <a:pt x="23" y="280"/>
                  </a:cubicBezTo>
                  <a:cubicBezTo>
                    <a:pt x="23" y="284"/>
                    <a:pt x="23" y="287"/>
                    <a:pt x="26" y="287"/>
                  </a:cubicBezTo>
                  <a:close/>
                  <a:moveTo>
                    <a:pt x="396" y="287"/>
                  </a:moveTo>
                  <a:cubicBezTo>
                    <a:pt x="398" y="286"/>
                    <a:pt x="400" y="285"/>
                    <a:pt x="400" y="283"/>
                  </a:cubicBezTo>
                  <a:cubicBezTo>
                    <a:pt x="398" y="283"/>
                    <a:pt x="399" y="281"/>
                    <a:pt x="397" y="282"/>
                  </a:cubicBezTo>
                  <a:cubicBezTo>
                    <a:pt x="397" y="284"/>
                    <a:pt x="396" y="285"/>
                    <a:pt x="396" y="287"/>
                  </a:cubicBezTo>
                  <a:close/>
                  <a:moveTo>
                    <a:pt x="434" y="285"/>
                  </a:moveTo>
                  <a:cubicBezTo>
                    <a:pt x="435" y="286"/>
                    <a:pt x="436" y="286"/>
                    <a:pt x="437" y="287"/>
                  </a:cubicBezTo>
                  <a:cubicBezTo>
                    <a:pt x="438" y="285"/>
                    <a:pt x="439" y="284"/>
                    <a:pt x="439" y="282"/>
                  </a:cubicBezTo>
                  <a:cubicBezTo>
                    <a:pt x="437" y="281"/>
                    <a:pt x="435" y="284"/>
                    <a:pt x="434" y="285"/>
                  </a:cubicBezTo>
                  <a:close/>
                  <a:moveTo>
                    <a:pt x="168" y="294"/>
                  </a:moveTo>
                  <a:cubicBezTo>
                    <a:pt x="161" y="291"/>
                    <a:pt x="157" y="284"/>
                    <a:pt x="148" y="282"/>
                  </a:cubicBezTo>
                  <a:cubicBezTo>
                    <a:pt x="151" y="289"/>
                    <a:pt x="161" y="293"/>
                    <a:pt x="168" y="294"/>
                  </a:cubicBezTo>
                  <a:close/>
                  <a:moveTo>
                    <a:pt x="332" y="287"/>
                  </a:moveTo>
                  <a:cubicBezTo>
                    <a:pt x="332" y="286"/>
                    <a:pt x="332" y="286"/>
                    <a:pt x="332" y="286"/>
                  </a:cubicBezTo>
                  <a:cubicBezTo>
                    <a:pt x="332" y="286"/>
                    <a:pt x="332" y="286"/>
                    <a:pt x="332" y="285"/>
                  </a:cubicBezTo>
                  <a:cubicBezTo>
                    <a:pt x="331" y="284"/>
                    <a:pt x="329" y="283"/>
                    <a:pt x="327" y="282"/>
                  </a:cubicBezTo>
                  <a:cubicBezTo>
                    <a:pt x="327" y="285"/>
                    <a:pt x="330" y="286"/>
                    <a:pt x="332" y="287"/>
                  </a:cubicBezTo>
                  <a:close/>
                  <a:moveTo>
                    <a:pt x="346" y="285"/>
                  </a:moveTo>
                  <a:cubicBezTo>
                    <a:pt x="348" y="287"/>
                    <a:pt x="353" y="292"/>
                    <a:pt x="355" y="290"/>
                  </a:cubicBezTo>
                  <a:cubicBezTo>
                    <a:pt x="352" y="288"/>
                    <a:pt x="352" y="283"/>
                    <a:pt x="347" y="282"/>
                  </a:cubicBezTo>
                  <a:cubicBezTo>
                    <a:pt x="348" y="284"/>
                    <a:pt x="345" y="283"/>
                    <a:pt x="346" y="285"/>
                  </a:cubicBezTo>
                  <a:close/>
                  <a:moveTo>
                    <a:pt x="103" y="309"/>
                  </a:moveTo>
                  <a:cubicBezTo>
                    <a:pt x="107" y="310"/>
                    <a:pt x="108" y="316"/>
                    <a:pt x="113" y="314"/>
                  </a:cubicBezTo>
                  <a:cubicBezTo>
                    <a:pt x="111" y="310"/>
                    <a:pt x="110" y="304"/>
                    <a:pt x="108" y="299"/>
                  </a:cubicBezTo>
                  <a:cubicBezTo>
                    <a:pt x="101" y="294"/>
                    <a:pt x="96" y="287"/>
                    <a:pt x="89" y="283"/>
                  </a:cubicBezTo>
                  <a:cubicBezTo>
                    <a:pt x="93" y="292"/>
                    <a:pt x="99" y="300"/>
                    <a:pt x="103" y="309"/>
                  </a:cubicBezTo>
                  <a:close/>
                  <a:moveTo>
                    <a:pt x="176" y="285"/>
                  </a:moveTo>
                  <a:cubicBezTo>
                    <a:pt x="178" y="286"/>
                    <a:pt x="177" y="285"/>
                    <a:pt x="179" y="286"/>
                  </a:cubicBezTo>
                  <a:cubicBezTo>
                    <a:pt x="179" y="284"/>
                    <a:pt x="178" y="284"/>
                    <a:pt x="177" y="283"/>
                  </a:cubicBezTo>
                  <a:cubicBezTo>
                    <a:pt x="177" y="284"/>
                    <a:pt x="176" y="284"/>
                    <a:pt x="176" y="285"/>
                  </a:cubicBezTo>
                  <a:close/>
                  <a:moveTo>
                    <a:pt x="304" y="288"/>
                  </a:moveTo>
                  <a:cubicBezTo>
                    <a:pt x="306" y="288"/>
                    <a:pt x="306" y="290"/>
                    <a:pt x="309" y="290"/>
                  </a:cubicBezTo>
                  <a:cubicBezTo>
                    <a:pt x="310" y="288"/>
                    <a:pt x="314" y="288"/>
                    <a:pt x="314" y="285"/>
                  </a:cubicBezTo>
                  <a:cubicBezTo>
                    <a:pt x="310" y="281"/>
                    <a:pt x="305" y="284"/>
                    <a:pt x="304" y="288"/>
                  </a:cubicBezTo>
                  <a:close/>
                  <a:moveTo>
                    <a:pt x="66" y="286"/>
                  </a:moveTo>
                  <a:cubicBezTo>
                    <a:pt x="66" y="285"/>
                    <a:pt x="66" y="284"/>
                    <a:pt x="66" y="284"/>
                  </a:cubicBezTo>
                  <a:cubicBezTo>
                    <a:pt x="65" y="284"/>
                    <a:pt x="63" y="284"/>
                    <a:pt x="63" y="283"/>
                  </a:cubicBezTo>
                  <a:cubicBezTo>
                    <a:pt x="63" y="285"/>
                    <a:pt x="64" y="285"/>
                    <a:pt x="66" y="286"/>
                  </a:cubicBezTo>
                  <a:close/>
                  <a:moveTo>
                    <a:pt x="93" y="299"/>
                  </a:moveTo>
                  <a:cubicBezTo>
                    <a:pt x="89" y="295"/>
                    <a:pt x="88" y="287"/>
                    <a:pt x="83" y="284"/>
                  </a:cubicBezTo>
                  <a:cubicBezTo>
                    <a:pt x="83" y="291"/>
                    <a:pt x="87" y="299"/>
                    <a:pt x="93" y="299"/>
                  </a:cubicBezTo>
                  <a:close/>
                  <a:moveTo>
                    <a:pt x="283" y="284"/>
                  </a:moveTo>
                  <a:cubicBezTo>
                    <a:pt x="278" y="286"/>
                    <a:pt x="275" y="290"/>
                    <a:pt x="271" y="293"/>
                  </a:cubicBezTo>
                  <a:cubicBezTo>
                    <a:pt x="276" y="295"/>
                    <a:pt x="281" y="303"/>
                    <a:pt x="287" y="303"/>
                  </a:cubicBezTo>
                  <a:cubicBezTo>
                    <a:pt x="291" y="303"/>
                    <a:pt x="292" y="299"/>
                    <a:pt x="296" y="299"/>
                  </a:cubicBezTo>
                  <a:cubicBezTo>
                    <a:pt x="295" y="292"/>
                    <a:pt x="288" y="288"/>
                    <a:pt x="283" y="284"/>
                  </a:cubicBezTo>
                  <a:close/>
                  <a:moveTo>
                    <a:pt x="414" y="288"/>
                  </a:moveTo>
                  <a:cubicBezTo>
                    <a:pt x="415" y="287"/>
                    <a:pt x="417" y="287"/>
                    <a:pt x="417" y="286"/>
                  </a:cubicBezTo>
                  <a:cubicBezTo>
                    <a:pt x="416" y="285"/>
                    <a:pt x="415" y="285"/>
                    <a:pt x="414" y="285"/>
                  </a:cubicBezTo>
                  <a:cubicBezTo>
                    <a:pt x="413" y="285"/>
                    <a:pt x="413" y="287"/>
                    <a:pt x="414" y="288"/>
                  </a:cubicBezTo>
                  <a:close/>
                  <a:moveTo>
                    <a:pt x="326" y="289"/>
                  </a:moveTo>
                  <a:cubicBezTo>
                    <a:pt x="324" y="288"/>
                    <a:pt x="324" y="286"/>
                    <a:pt x="322" y="286"/>
                  </a:cubicBezTo>
                  <a:cubicBezTo>
                    <a:pt x="322" y="288"/>
                    <a:pt x="325" y="289"/>
                    <a:pt x="326" y="289"/>
                  </a:cubicBezTo>
                  <a:close/>
                  <a:moveTo>
                    <a:pt x="563" y="293"/>
                  </a:moveTo>
                  <a:cubicBezTo>
                    <a:pt x="566" y="293"/>
                    <a:pt x="567" y="287"/>
                    <a:pt x="566" y="286"/>
                  </a:cubicBezTo>
                  <a:cubicBezTo>
                    <a:pt x="565" y="288"/>
                    <a:pt x="565" y="291"/>
                    <a:pt x="563" y="293"/>
                  </a:cubicBezTo>
                  <a:close/>
                  <a:moveTo>
                    <a:pt x="300" y="295"/>
                  </a:moveTo>
                  <a:cubicBezTo>
                    <a:pt x="302" y="295"/>
                    <a:pt x="304" y="294"/>
                    <a:pt x="305" y="292"/>
                  </a:cubicBezTo>
                  <a:cubicBezTo>
                    <a:pt x="302" y="291"/>
                    <a:pt x="299" y="286"/>
                    <a:pt x="295" y="287"/>
                  </a:cubicBezTo>
                  <a:cubicBezTo>
                    <a:pt x="297" y="289"/>
                    <a:pt x="298" y="293"/>
                    <a:pt x="300" y="295"/>
                  </a:cubicBezTo>
                  <a:close/>
                  <a:moveTo>
                    <a:pt x="371" y="292"/>
                  </a:moveTo>
                  <a:cubicBezTo>
                    <a:pt x="372" y="291"/>
                    <a:pt x="373" y="290"/>
                    <a:pt x="373" y="288"/>
                  </a:cubicBezTo>
                  <a:cubicBezTo>
                    <a:pt x="372" y="287"/>
                    <a:pt x="370" y="285"/>
                    <a:pt x="369" y="287"/>
                  </a:cubicBezTo>
                  <a:cubicBezTo>
                    <a:pt x="370" y="288"/>
                    <a:pt x="369" y="292"/>
                    <a:pt x="371" y="292"/>
                  </a:cubicBezTo>
                  <a:close/>
                  <a:moveTo>
                    <a:pt x="45" y="300"/>
                  </a:moveTo>
                  <a:cubicBezTo>
                    <a:pt x="45" y="294"/>
                    <a:pt x="42" y="290"/>
                    <a:pt x="38" y="287"/>
                  </a:cubicBezTo>
                  <a:cubicBezTo>
                    <a:pt x="39" y="293"/>
                    <a:pt x="40" y="299"/>
                    <a:pt x="45" y="300"/>
                  </a:cubicBezTo>
                  <a:close/>
                  <a:moveTo>
                    <a:pt x="202" y="291"/>
                  </a:moveTo>
                  <a:cubicBezTo>
                    <a:pt x="205" y="292"/>
                    <a:pt x="207" y="294"/>
                    <a:pt x="210" y="295"/>
                  </a:cubicBezTo>
                  <a:cubicBezTo>
                    <a:pt x="212" y="293"/>
                    <a:pt x="214" y="293"/>
                    <a:pt x="214" y="290"/>
                  </a:cubicBezTo>
                  <a:cubicBezTo>
                    <a:pt x="210" y="288"/>
                    <a:pt x="205" y="285"/>
                    <a:pt x="202" y="291"/>
                  </a:cubicBezTo>
                  <a:close/>
                  <a:moveTo>
                    <a:pt x="429" y="291"/>
                  </a:moveTo>
                  <a:cubicBezTo>
                    <a:pt x="431" y="292"/>
                    <a:pt x="432" y="293"/>
                    <a:pt x="434" y="294"/>
                  </a:cubicBezTo>
                  <a:cubicBezTo>
                    <a:pt x="435" y="293"/>
                    <a:pt x="436" y="291"/>
                    <a:pt x="436" y="289"/>
                  </a:cubicBezTo>
                  <a:cubicBezTo>
                    <a:pt x="434" y="291"/>
                    <a:pt x="433" y="287"/>
                    <a:pt x="430" y="287"/>
                  </a:cubicBezTo>
                  <a:cubicBezTo>
                    <a:pt x="430" y="288"/>
                    <a:pt x="428" y="289"/>
                    <a:pt x="429" y="291"/>
                  </a:cubicBezTo>
                  <a:close/>
                  <a:moveTo>
                    <a:pt x="442" y="290"/>
                  </a:moveTo>
                  <a:cubicBezTo>
                    <a:pt x="443" y="289"/>
                    <a:pt x="443" y="287"/>
                    <a:pt x="441" y="287"/>
                  </a:cubicBezTo>
                  <a:cubicBezTo>
                    <a:pt x="441" y="288"/>
                    <a:pt x="440" y="290"/>
                    <a:pt x="442" y="290"/>
                  </a:cubicBezTo>
                  <a:close/>
                  <a:moveTo>
                    <a:pt x="444" y="292"/>
                  </a:moveTo>
                  <a:cubicBezTo>
                    <a:pt x="445" y="294"/>
                    <a:pt x="451" y="294"/>
                    <a:pt x="451" y="291"/>
                  </a:cubicBezTo>
                  <a:cubicBezTo>
                    <a:pt x="450" y="286"/>
                    <a:pt x="444" y="286"/>
                    <a:pt x="444" y="292"/>
                  </a:cubicBezTo>
                  <a:close/>
                  <a:moveTo>
                    <a:pt x="459" y="293"/>
                  </a:moveTo>
                  <a:cubicBezTo>
                    <a:pt x="461" y="294"/>
                    <a:pt x="466" y="289"/>
                    <a:pt x="465" y="287"/>
                  </a:cubicBezTo>
                  <a:cubicBezTo>
                    <a:pt x="463" y="289"/>
                    <a:pt x="459" y="289"/>
                    <a:pt x="459" y="293"/>
                  </a:cubicBezTo>
                  <a:close/>
                  <a:moveTo>
                    <a:pt x="182" y="288"/>
                  </a:moveTo>
                  <a:cubicBezTo>
                    <a:pt x="183" y="292"/>
                    <a:pt x="186" y="295"/>
                    <a:pt x="190" y="294"/>
                  </a:cubicBezTo>
                  <a:cubicBezTo>
                    <a:pt x="188" y="292"/>
                    <a:pt x="186" y="286"/>
                    <a:pt x="182" y="288"/>
                  </a:cubicBezTo>
                  <a:close/>
                  <a:moveTo>
                    <a:pt x="617" y="293"/>
                  </a:moveTo>
                  <a:cubicBezTo>
                    <a:pt x="619" y="293"/>
                    <a:pt x="620" y="289"/>
                    <a:pt x="619" y="288"/>
                  </a:cubicBezTo>
                  <a:cubicBezTo>
                    <a:pt x="618" y="289"/>
                    <a:pt x="617" y="291"/>
                    <a:pt x="617" y="293"/>
                  </a:cubicBezTo>
                  <a:close/>
                  <a:moveTo>
                    <a:pt x="470" y="300"/>
                  </a:moveTo>
                  <a:cubicBezTo>
                    <a:pt x="472" y="297"/>
                    <a:pt x="473" y="294"/>
                    <a:pt x="474" y="289"/>
                  </a:cubicBezTo>
                  <a:cubicBezTo>
                    <a:pt x="473" y="289"/>
                    <a:pt x="472" y="289"/>
                    <a:pt x="471" y="288"/>
                  </a:cubicBezTo>
                  <a:cubicBezTo>
                    <a:pt x="472" y="293"/>
                    <a:pt x="465" y="297"/>
                    <a:pt x="470" y="300"/>
                  </a:cubicBezTo>
                  <a:close/>
                  <a:moveTo>
                    <a:pt x="496" y="296"/>
                  </a:moveTo>
                  <a:cubicBezTo>
                    <a:pt x="496" y="293"/>
                    <a:pt x="499" y="291"/>
                    <a:pt x="498" y="288"/>
                  </a:cubicBezTo>
                  <a:cubicBezTo>
                    <a:pt x="496" y="289"/>
                    <a:pt x="492" y="295"/>
                    <a:pt x="496" y="296"/>
                  </a:cubicBezTo>
                  <a:close/>
                  <a:moveTo>
                    <a:pt x="312" y="292"/>
                  </a:moveTo>
                  <a:cubicBezTo>
                    <a:pt x="314" y="294"/>
                    <a:pt x="316" y="296"/>
                    <a:pt x="319" y="297"/>
                  </a:cubicBezTo>
                  <a:cubicBezTo>
                    <a:pt x="320" y="295"/>
                    <a:pt x="322" y="294"/>
                    <a:pt x="323" y="292"/>
                  </a:cubicBezTo>
                  <a:cubicBezTo>
                    <a:pt x="320" y="288"/>
                    <a:pt x="314" y="289"/>
                    <a:pt x="312" y="292"/>
                  </a:cubicBezTo>
                  <a:close/>
                  <a:moveTo>
                    <a:pt x="504" y="302"/>
                  </a:moveTo>
                  <a:cubicBezTo>
                    <a:pt x="506" y="299"/>
                    <a:pt x="507" y="295"/>
                    <a:pt x="508" y="291"/>
                  </a:cubicBezTo>
                  <a:cubicBezTo>
                    <a:pt x="507" y="290"/>
                    <a:pt x="506" y="289"/>
                    <a:pt x="504" y="289"/>
                  </a:cubicBezTo>
                  <a:cubicBezTo>
                    <a:pt x="508" y="294"/>
                    <a:pt x="500" y="300"/>
                    <a:pt x="504" y="302"/>
                  </a:cubicBezTo>
                  <a:close/>
                  <a:moveTo>
                    <a:pt x="73" y="307"/>
                  </a:moveTo>
                  <a:cubicBezTo>
                    <a:pt x="73" y="301"/>
                    <a:pt x="71" y="291"/>
                    <a:pt x="64" y="291"/>
                  </a:cubicBezTo>
                  <a:cubicBezTo>
                    <a:pt x="67" y="296"/>
                    <a:pt x="66" y="305"/>
                    <a:pt x="73" y="307"/>
                  </a:cubicBezTo>
                  <a:close/>
                  <a:moveTo>
                    <a:pt x="131" y="291"/>
                  </a:moveTo>
                  <a:cubicBezTo>
                    <a:pt x="132" y="296"/>
                    <a:pt x="135" y="297"/>
                    <a:pt x="138" y="300"/>
                  </a:cubicBezTo>
                  <a:cubicBezTo>
                    <a:pt x="137" y="297"/>
                    <a:pt x="137" y="291"/>
                    <a:pt x="133" y="290"/>
                  </a:cubicBezTo>
                  <a:cubicBezTo>
                    <a:pt x="133" y="291"/>
                    <a:pt x="131" y="290"/>
                    <a:pt x="131" y="291"/>
                  </a:cubicBezTo>
                  <a:close/>
                  <a:moveTo>
                    <a:pt x="239" y="300"/>
                  </a:moveTo>
                  <a:cubicBezTo>
                    <a:pt x="239" y="299"/>
                    <a:pt x="241" y="300"/>
                    <a:pt x="241" y="298"/>
                  </a:cubicBezTo>
                  <a:cubicBezTo>
                    <a:pt x="239" y="297"/>
                    <a:pt x="238" y="295"/>
                    <a:pt x="236" y="294"/>
                  </a:cubicBezTo>
                  <a:cubicBezTo>
                    <a:pt x="230" y="297"/>
                    <a:pt x="224" y="289"/>
                    <a:pt x="223" y="291"/>
                  </a:cubicBezTo>
                  <a:cubicBezTo>
                    <a:pt x="228" y="295"/>
                    <a:pt x="233" y="297"/>
                    <a:pt x="239" y="300"/>
                  </a:cubicBezTo>
                  <a:close/>
                  <a:moveTo>
                    <a:pt x="423" y="294"/>
                  </a:moveTo>
                  <a:cubicBezTo>
                    <a:pt x="426" y="294"/>
                    <a:pt x="422" y="292"/>
                    <a:pt x="424" y="290"/>
                  </a:cubicBezTo>
                  <a:cubicBezTo>
                    <a:pt x="423" y="290"/>
                    <a:pt x="421" y="290"/>
                    <a:pt x="420" y="291"/>
                  </a:cubicBezTo>
                  <a:cubicBezTo>
                    <a:pt x="420" y="293"/>
                    <a:pt x="423" y="292"/>
                    <a:pt x="423" y="294"/>
                  </a:cubicBezTo>
                  <a:close/>
                  <a:moveTo>
                    <a:pt x="28" y="295"/>
                  </a:moveTo>
                  <a:cubicBezTo>
                    <a:pt x="28" y="292"/>
                    <a:pt x="27" y="291"/>
                    <a:pt x="24" y="291"/>
                  </a:cubicBezTo>
                  <a:cubicBezTo>
                    <a:pt x="25" y="293"/>
                    <a:pt x="26" y="295"/>
                    <a:pt x="28" y="295"/>
                  </a:cubicBezTo>
                  <a:close/>
                  <a:moveTo>
                    <a:pt x="177" y="294"/>
                  </a:moveTo>
                  <a:cubicBezTo>
                    <a:pt x="179" y="295"/>
                    <a:pt x="181" y="298"/>
                    <a:pt x="185" y="298"/>
                  </a:cubicBezTo>
                  <a:cubicBezTo>
                    <a:pt x="185" y="294"/>
                    <a:pt x="182" y="293"/>
                    <a:pt x="179" y="291"/>
                  </a:cubicBezTo>
                  <a:cubicBezTo>
                    <a:pt x="178" y="292"/>
                    <a:pt x="176" y="292"/>
                    <a:pt x="177" y="294"/>
                  </a:cubicBezTo>
                  <a:close/>
                  <a:moveTo>
                    <a:pt x="340" y="292"/>
                  </a:moveTo>
                  <a:cubicBezTo>
                    <a:pt x="342" y="295"/>
                    <a:pt x="347" y="298"/>
                    <a:pt x="351" y="297"/>
                  </a:cubicBezTo>
                  <a:cubicBezTo>
                    <a:pt x="347" y="296"/>
                    <a:pt x="345" y="290"/>
                    <a:pt x="340" y="292"/>
                  </a:cubicBezTo>
                  <a:close/>
                  <a:moveTo>
                    <a:pt x="395" y="294"/>
                  </a:moveTo>
                  <a:cubicBezTo>
                    <a:pt x="397" y="295"/>
                    <a:pt x="399" y="293"/>
                    <a:pt x="399" y="291"/>
                  </a:cubicBezTo>
                  <a:cubicBezTo>
                    <a:pt x="397" y="291"/>
                    <a:pt x="395" y="292"/>
                    <a:pt x="395" y="294"/>
                  </a:cubicBezTo>
                  <a:close/>
                  <a:moveTo>
                    <a:pt x="575" y="320"/>
                  </a:moveTo>
                  <a:cubicBezTo>
                    <a:pt x="580" y="311"/>
                    <a:pt x="583" y="300"/>
                    <a:pt x="587" y="291"/>
                  </a:cubicBezTo>
                  <a:cubicBezTo>
                    <a:pt x="579" y="297"/>
                    <a:pt x="578" y="312"/>
                    <a:pt x="575" y="320"/>
                  </a:cubicBezTo>
                  <a:close/>
                  <a:moveTo>
                    <a:pt x="165" y="299"/>
                  </a:moveTo>
                  <a:cubicBezTo>
                    <a:pt x="165" y="298"/>
                    <a:pt x="166" y="298"/>
                    <a:pt x="166" y="297"/>
                  </a:cubicBezTo>
                  <a:cubicBezTo>
                    <a:pt x="161" y="297"/>
                    <a:pt x="158" y="291"/>
                    <a:pt x="155" y="292"/>
                  </a:cubicBezTo>
                  <a:cubicBezTo>
                    <a:pt x="158" y="295"/>
                    <a:pt x="161" y="297"/>
                    <a:pt x="165" y="299"/>
                  </a:cubicBezTo>
                  <a:close/>
                  <a:moveTo>
                    <a:pt x="375" y="303"/>
                  </a:moveTo>
                  <a:cubicBezTo>
                    <a:pt x="378" y="302"/>
                    <a:pt x="383" y="299"/>
                    <a:pt x="383" y="294"/>
                  </a:cubicBezTo>
                  <a:cubicBezTo>
                    <a:pt x="382" y="293"/>
                    <a:pt x="381" y="292"/>
                    <a:pt x="379" y="292"/>
                  </a:cubicBezTo>
                  <a:cubicBezTo>
                    <a:pt x="378" y="296"/>
                    <a:pt x="376" y="299"/>
                    <a:pt x="375" y="303"/>
                  </a:cubicBezTo>
                  <a:close/>
                  <a:moveTo>
                    <a:pt x="406" y="302"/>
                  </a:moveTo>
                  <a:cubicBezTo>
                    <a:pt x="408" y="302"/>
                    <a:pt x="408" y="304"/>
                    <a:pt x="411" y="303"/>
                  </a:cubicBezTo>
                  <a:cubicBezTo>
                    <a:pt x="411" y="299"/>
                    <a:pt x="416" y="298"/>
                    <a:pt x="416" y="293"/>
                  </a:cubicBezTo>
                  <a:cubicBezTo>
                    <a:pt x="415" y="292"/>
                    <a:pt x="413" y="292"/>
                    <a:pt x="410" y="292"/>
                  </a:cubicBezTo>
                  <a:cubicBezTo>
                    <a:pt x="410" y="296"/>
                    <a:pt x="407" y="298"/>
                    <a:pt x="406" y="302"/>
                  </a:cubicBezTo>
                  <a:close/>
                  <a:moveTo>
                    <a:pt x="145" y="295"/>
                  </a:moveTo>
                  <a:cubicBezTo>
                    <a:pt x="145" y="294"/>
                    <a:pt x="145" y="292"/>
                    <a:pt x="143" y="292"/>
                  </a:cubicBezTo>
                  <a:cubicBezTo>
                    <a:pt x="142" y="294"/>
                    <a:pt x="144" y="295"/>
                    <a:pt x="145" y="295"/>
                  </a:cubicBezTo>
                  <a:close/>
                  <a:moveTo>
                    <a:pt x="118" y="299"/>
                  </a:moveTo>
                  <a:cubicBezTo>
                    <a:pt x="116" y="297"/>
                    <a:pt x="114" y="294"/>
                    <a:pt x="110" y="293"/>
                  </a:cubicBezTo>
                  <a:cubicBezTo>
                    <a:pt x="111" y="296"/>
                    <a:pt x="116" y="299"/>
                    <a:pt x="118" y="299"/>
                  </a:cubicBezTo>
                  <a:close/>
                  <a:moveTo>
                    <a:pt x="227" y="306"/>
                  </a:moveTo>
                  <a:cubicBezTo>
                    <a:pt x="227" y="303"/>
                    <a:pt x="224" y="302"/>
                    <a:pt x="224" y="298"/>
                  </a:cubicBezTo>
                  <a:cubicBezTo>
                    <a:pt x="221" y="299"/>
                    <a:pt x="221" y="294"/>
                    <a:pt x="217" y="293"/>
                  </a:cubicBezTo>
                  <a:cubicBezTo>
                    <a:pt x="216" y="295"/>
                    <a:pt x="214" y="296"/>
                    <a:pt x="214" y="298"/>
                  </a:cubicBezTo>
                  <a:cubicBezTo>
                    <a:pt x="218" y="300"/>
                    <a:pt x="223" y="303"/>
                    <a:pt x="227" y="306"/>
                  </a:cubicBezTo>
                  <a:close/>
                  <a:moveTo>
                    <a:pt x="349" y="304"/>
                  </a:moveTo>
                  <a:cubicBezTo>
                    <a:pt x="347" y="298"/>
                    <a:pt x="337" y="298"/>
                    <a:pt x="334" y="293"/>
                  </a:cubicBezTo>
                  <a:cubicBezTo>
                    <a:pt x="338" y="298"/>
                    <a:pt x="344" y="303"/>
                    <a:pt x="349" y="304"/>
                  </a:cubicBezTo>
                  <a:close/>
                  <a:moveTo>
                    <a:pt x="433" y="299"/>
                  </a:moveTo>
                  <a:cubicBezTo>
                    <a:pt x="433" y="295"/>
                    <a:pt x="429" y="295"/>
                    <a:pt x="427" y="293"/>
                  </a:cubicBezTo>
                  <a:cubicBezTo>
                    <a:pt x="426" y="296"/>
                    <a:pt x="429" y="298"/>
                    <a:pt x="433" y="299"/>
                  </a:cubicBezTo>
                  <a:close/>
                  <a:moveTo>
                    <a:pt x="438" y="297"/>
                  </a:moveTo>
                  <a:cubicBezTo>
                    <a:pt x="439" y="296"/>
                    <a:pt x="441" y="293"/>
                    <a:pt x="438" y="293"/>
                  </a:cubicBezTo>
                  <a:cubicBezTo>
                    <a:pt x="439" y="295"/>
                    <a:pt x="436" y="296"/>
                    <a:pt x="438" y="297"/>
                  </a:cubicBezTo>
                  <a:close/>
                  <a:moveTo>
                    <a:pt x="321" y="299"/>
                  </a:moveTo>
                  <a:cubicBezTo>
                    <a:pt x="325" y="300"/>
                    <a:pt x="326" y="303"/>
                    <a:pt x="330" y="303"/>
                  </a:cubicBezTo>
                  <a:cubicBezTo>
                    <a:pt x="334" y="296"/>
                    <a:pt x="323" y="291"/>
                    <a:pt x="321" y="299"/>
                  </a:cubicBezTo>
                  <a:close/>
                  <a:moveTo>
                    <a:pt x="479" y="300"/>
                  </a:moveTo>
                  <a:cubicBezTo>
                    <a:pt x="479" y="298"/>
                    <a:pt x="483" y="298"/>
                    <a:pt x="482" y="295"/>
                  </a:cubicBezTo>
                  <a:cubicBezTo>
                    <a:pt x="481" y="295"/>
                    <a:pt x="481" y="294"/>
                    <a:pt x="479" y="294"/>
                  </a:cubicBezTo>
                  <a:cubicBezTo>
                    <a:pt x="479" y="296"/>
                    <a:pt x="477" y="298"/>
                    <a:pt x="479" y="300"/>
                  </a:cubicBezTo>
                  <a:close/>
                  <a:moveTo>
                    <a:pt x="501" y="326"/>
                  </a:moveTo>
                  <a:cubicBezTo>
                    <a:pt x="504" y="327"/>
                    <a:pt x="505" y="331"/>
                    <a:pt x="508" y="331"/>
                  </a:cubicBezTo>
                  <a:cubicBezTo>
                    <a:pt x="515" y="322"/>
                    <a:pt x="516" y="307"/>
                    <a:pt x="522" y="296"/>
                  </a:cubicBezTo>
                  <a:cubicBezTo>
                    <a:pt x="519" y="294"/>
                    <a:pt x="517" y="295"/>
                    <a:pt x="513" y="294"/>
                  </a:cubicBezTo>
                  <a:cubicBezTo>
                    <a:pt x="510" y="305"/>
                    <a:pt x="505" y="315"/>
                    <a:pt x="501" y="326"/>
                  </a:cubicBezTo>
                  <a:close/>
                  <a:moveTo>
                    <a:pt x="304" y="298"/>
                  </a:moveTo>
                  <a:cubicBezTo>
                    <a:pt x="306" y="300"/>
                    <a:pt x="307" y="303"/>
                    <a:pt x="310" y="303"/>
                  </a:cubicBezTo>
                  <a:cubicBezTo>
                    <a:pt x="311" y="302"/>
                    <a:pt x="310" y="300"/>
                    <a:pt x="313" y="301"/>
                  </a:cubicBezTo>
                  <a:cubicBezTo>
                    <a:pt x="314" y="296"/>
                    <a:pt x="305" y="292"/>
                    <a:pt x="304" y="298"/>
                  </a:cubicBezTo>
                  <a:close/>
                  <a:moveTo>
                    <a:pt x="413" y="306"/>
                  </a:moveTo>
                  <a:cubicBezTo>
                    <a:pt x="415" y="307"/>
                    <a:pt x="416" y="309"/>
                    <a:pt x="418" y="309"/>
                  </a:cubicBezTo>
                  <a:cubicBezTo>
                    <a:pt x="418" y="305"/>
                    <a:pt x="419" y="303"/>
                    <a:pt x="421" y="302"/>
                  </a:cubicBezTo>
                  <a:cubicBezTo>
                    <a:pt x="420" y="300"/>
                    <a:pt x="421" y="299"/>
                    <a:pt x="422" y="297"/>
                  </a:cubicBezTo>
                  <a:cubicBezTo>
                    <a:pt x="420" y="296"/>
                    <a:pt x="419" y="296"/>
                    <a:pt x="418" y="295"/>
                  </a:cubicBezTo>
                  <a:cubicBezTo>
                    <a:pt x="417" y="299"/>
                    <a:pt x="415" y="302"/>
                    <a:pt x="413" y="306"/>
                  </a:cubicBezTo>
                  <a:close/>
                  <a:moveTo>
                    <a:pt x="200" y="302"/>
                  </a:moveTo>
                  <a:cubicBezTo>
                    <a:pt x="197" y="302"/>
                    <a:pt x="195" y="294"/>
                    <a:pt x="192" y="297"/>
                  </a:cubicBezTo>
                  <a:cubicBezTo>
                    <a:pt x="195" y="298"/>
                    <a:pt x="197" y="303"/>
                    <a:pt x="200" y="302"/>
                  </a:cubicBezTo>
                  <a:close/>
                  <a:moveTo>
                    <a:pt x="256" y="299"/>
                  </a:moveTo>
                  <a:cubicBezTo>
                    <a:pt x="256" y="296"/>
                    <a:pt x="250" y="295"/>
                    <a:pt x="248" y="299"/>
                  </a:cubicBezTo>
                  <a:cubicBezTo>
                    <a:pt x="250" y="301"/>
                    <a:pt x="257" y="302"/>
                    <a:pt x="256" y="299"/>
                  </a:cubicBezTo>
                  <a:close/>
                  <a:moveTo>
                    <a:pt x="551" y="310"/>
                  </a:moveTo>
                  <a:cubicBezTo>
                    <a:pt x="555" y="308"/>
                    <a:pt x="558" y="301"/>
                    <a:pt x="558" y="297"/>
                  </a:cubicBezTo>
                  <a:cubicBezTo>
                    <a:pt x="555" y="301"/>
                    <a:pt x="553" y="305"/>
                    <a:pt x="551" y="310"/>
                  </a:cubicBezTo>
                  <a:close/>
                  <a:moveTo>
                    <a:pt x="442" y="300"/>
                  </a:moveTo>
                  <a:cubicBezTo>
                    <a:pt x="444" y="301"/>
                    <a:pt x="445" y="303"/>
                    <a:pt x="447" y="303"/>
                  </a:cubicBezTo>
                  <a:cubicBezTo>
                    <a:pt x="448" y="303"/>
                    <a:pt x="448" y="300"/>
                    <a:pt x="449" y="299"/>
                  </a:cubicBezTo>
                  <a:cubicBezTo>
                    <a:pt x="446" y="298"/>
                    <a:pt x="444" y="297"/>
                    <a:pt x="442" y="300"/>
                  </a:cubicBezTo>
                  <a:close/>
                  <a:moveTo>
                    <a:pt x="89" y="319"/>
                  </a:moveTo>
                  <a:cubicBezTo>
                    <a:pt x="83" y="314"/>
                    <a:pt x="80" y="305"/>
                    <a:pt x="75" y="298"/>
                  </a:cubicBezTo>
                  <a:cubicBezTo>
                    <a:pt x="77" y="308"/>
                    <a:pt x="81" y="318"/>
                    <a:pt x="89" y="319"/>
                  </a:cubicBezTo>
                  <a:close/>
                  <a:moveTo>
                    <a:pt x="231" y="304"/>
                  </a:moveTo>
                  <a:cubicBezTo>
                    <a:pt x="234" y="304"/>
                    <a:pt x="235" y="303"/>
                    <a:pt x="236" y="302"/>
                  </a:cubicBezTo>
                  <a:cubicBezTo>
                    <a:pt x="233" y="301"/>
                    <a:pt x="231" y="299"/>
                    <a:pt x="228" y="298"/>
                  </a:cubicBezTo>
                  <a:cubicBezTo>
                    <a:pt x="228" y="301"/>
                    <a:pt x="231" y="302"/>
                    <a:pt x="231" y="304"/>
                  </a:cubicBezTo>
                  <a:close/>
                  <a:moveTo>
                    <a:pt x="279" y="308"/>
                  </a:moveTo>
                  <a:cubicBezTo>
                    <a:pt x="276" y="303"/>
                    <a:pt x="271" y="300"/>
                    <a:pt x="265" y="298"/>
                  </a:cubicBezTo>
                  <a:cubicBezTo>
                    <a:pt x="268" y="303"/>
                    <a:pt x="272" y="313"/>
                    <a:pt x="279" y="308"/>
                  </a:cubicBezTo>
                  <a:close/>
                  <a:moveTo>
                    <a:pt x="39" y="304"/>
                  </a:moveTo>
                  <a:cubicBezTo>
                    <a:pt x="39" y="302"/>
                    <a:pt x="38" y="300"/>
                    <a:pt x="36" y="299"/>
                  </a:cubicBezTo>
                  <a:cubicBezTo>
                    <a:pt x="36" y="301"/>
                    <a:pt x="37" y="303"/>
                    <a:pt x="39" y="304"/>
                  </a:cubicBezTo>
                  <a:close/>
                  <a:moveTo>
                    <a:pt x="186" y="300"/>
                  </a:moveTo>
                  <a:cubicBezTo>
                    <a:pt x="190" y="302"/>
                    <a:pt x="193" y="305"/>
                    <a:pt x="197" y="306"/>
                  </a:cubicBezTo>
                  <a:cubicBezTo>
                    <a:pt x="195" y="303"/>
                    <a:pt x="190" y="296"/>
                    <a:pt x="186" y="300"/>
                  </a:cubicBezTo>
                  <a:close/>
                  <a:moveTo>
                    <a:pt x="457" y="299"/>
                  </a:moveTo>
                  <a:cubicBezTo>
                    <a:pt x="457" y="301"/>
                    <a:pt x="458" y="301"/>
                    <a:pt x="459" y="302"/>
                  </a:cubicBezTo>
                  <a:cubicBezTo>
                    <a:pt x="460" y="301"/>
                    <a:pt x="460" y="299"/>
                    <a:pt x="461" y="299"/>
                  </a:cubicBezTo>
                  <a:cubicBezTo>
                    <a:pt x="459" y="298"/>
                    <a:pt x="458" y="299"/>
                    <a:pt x="457" y="299"/>
                  </a:cubicBezTo>
                  <a:close/>
                  <a:moveTo>
                    <a:pt x="60" y="305"/>
                  </a:moveTo>
                  <a:cubicBezTo>
                    <a:pt x="59" y="303"/>
                    <a:pt x="58" y="300"/>
                    <a:pt x="56" y="299"/>
                  </a:cubicBezTo>
                  <a:cubicBezTo>
                    <a:pt x="57" y="301"/>
                    <a:pt x="59" y="305"/>
                    <a:pt x="60" y="305"/>
                  </a:cubicBezTo>
                  <a:close/>
                  <a:moveTo>
                    <a:pt x="422" y="306"/>
                  </a:moveTo>
                  <a:cubicBezTo>
                    <a:pt x="425" y="305"/>
                    <a:pt x="430" y="305"/>
                    <a:pt x="430" y="301"/>
                  </a:cubicBezTo>
                  <a:cubicBezTo>
                    <a:pt x="427" y="302"/>
                    <a:pt x="427" y="300"/>
                    <a:pt x="425" y="300"/>
                  </a:cubicBezTo>
                  <a:cubicBezTo>
                    <a:pt x="424" y="301"/>
                    <a:pt x="423" y="304"/>
                    <a:pt x="422" y="306"/>
                  </a:cubicBezTo>
                  <a:close/>
                  <a:moveTo>
                    <a:pt x="149" y="306"/>
                  </a:moveTo>
                  <a:cubicBezTo>
                    <a:pt x="148" y="304"/>
                    <a:pt x="147" y="301"/>
                    <a:pt x="145" y="300"/>
                  </a:cubicBezTo>
                  <a:cubicBezTo>
                    <a:pt x="145" y="304"/>
                    <a:pt x="146" y="306"/>
                    <a:pt x="149" y="306"/>
                  </a:cubicBezTo>
                  <a:close/>
                  <a:moveTo>
                    <a:pt x="168" y="303"/>
                  </a:moveTo>
                  <a:cubicBezTo>
                    <a:pt x="172" y="303"/>
                    <a:pt x="173" y="307"/>
                    <a:pt x="176" y="303"/>
                  </a:cubicBezTo>
                  <a:cubicBezTo>
                    <a:pt x="174" y="301"/>
                    <a:pt x="168" y="298"/>
                    <a:pt x="168" y="303"/>
                  </a:cubicBezTo>
                  <a:close/>
                  <a:moveTo>
                    <a:pt x="242" y="303"/>
                  </a:moveTo>
                  <a:cubicBezTo>
                    <a:pt x="244" y="303"/>
                    <a:pt x="246" y="303"/>
                    <a:pt x="246" y="305"/>
                  </a:cubicBezTo>
                  <a:cubicBezTo>
                    <a:pt x="249" y="305"/>
                    <a:pt x="250" y="304"/>
                    <a:pt x="251" y="303"/>
                  </a:cubicBezTo>
                  <a:cubicBezTo>
                    <a:pt x="247" y="302"/>
                    <a:pt x="245" y="298"/>
                    <a:pt x="242" y="303"/>
                  </a:cubicBezTo>
                  <a:close/>
                  <a:moveTo>
                    <a:pt x="300" y="304"/>
                  </a:moveTo>
                  <a:cubicBezTo>
                    <a:pt x="297" y="297"/>
                    <a:pt x="296" y="303"/>
                    <a:pt x="290" y="305"/>
                  </a:cubicBezTo>
                  <a:cubicBezTo>
                    <a:pt x="292" y="307"/>
                    <a:pt x="296" y="309"/>
                    <a:pt x="299" y="310"/>
                  </a:cubicBezTo>
                  <a:cubicBezTo>
                    <a:pt x="302" y="308"/>
                    <a:pt x="301" y="307"/>
                    <a:pt x="300" y="304"/>
                  </a:cubicBezTo>
                  <a:close/>
                  <a:moveTo>
                    <a:pt x="481" y="308"/>
                  </a:moveTo>
                  <a:cubicBezTo>
                    <a:pt x="482" y="306"/>
                    <a:pt x="484" y="303"/>
                    <a:pt x="483" y="300"/>
                  </a:cubicBezTo>
                  <a:cubicBezTo>
                    <a:pt x="480" y="303"/>
                    <a:pt x="473" y="307"/>
                    <a:pt x="481" y="308"/>
                  </a:cubicBezTo>
                  <a:close/>
                  <a:moveTo>
                    <a:pt x="340" y="310"/>
                  </a:moveTo>
                  <a:cubicBezTo>
                    <a:pt x="341" y="310"/>
                    <a:pt x="343" y="309"/>
                    <a:pt x="344" y="308"/>
                  </a:cubicBezTo>
                  <a:cubicBezTo>
                    <a:pt x="344" y="307"/>
                    <a:pt x="344" y="306"/>
                    <a:pt x="344" y="305"/>
                  </a:cubicBezTo>
                  <a:cubicBezTo>
                    <a:pt x="341" y="304"/>
                    <a:pt x="339" y="303"/>
                    <a:pt x="337" y="301"/>
                  </a:cubicBezTo>
                  <a:cubicBezTo>
                    <a:pt x="336" y="304"/>
                    <a:pt x="340" y="305"/>
                    <a:pt x="340" y="310"/>
                  </a:cubicBezTo>
                  <a:close/>
                  <a:moveTo>
                    <a:pt x="84" y="306"/>
                  </a:moveTo>
                  <a:cubicBezTo>
                    <a:pt x="84" y="305"/>
                    <a:pt x="85" y="305"/>
                    <a:pt x="85" y="303"/>
                  </a:cubicBezTo>
                  <a:cubicBezTo>
                    <a:pt x="84" y="303"/>
                    <a:pt x="82" y="301"/>
                    <a:pt x="81" y="302"/>
                  </a:cubicBezTo>
                  <a:cubicBezTo>
                    <a:pt x="82" y="303"/>
                    <a:pt x="82" y="306"/>
                    <a:pt x="84" y="306"/>
                  </a:cubicBezTo>
                  <a:close/>
                  <a:moveTo>
                    <a:pt x="256" y="304"/>
                  </a:moveTo>
                  <a:cubicBezTo>
                    <a:pt x="260" y="305"/>
                    <a:pt x="263" y="310"/>
                    <a:pt x="266" y="309"/>
                  </a:cubicBezTo>
                  <a:cubicBezTo>
                    <a:pt x="264" y="306"/>
                    <a:pt x="262" y="303"/>
                    <a:pt x="259" y="302"/>
                  </a:cubicBezTo>
                  <a:cubicBezTo>
                    <a:pt x="259" y="303"/>
                    <a:pt x="256" y="302"/>
                    <a:pt x="256" y="304"/>
                  </a:cubicBezTo>
                  <a:close/>
                  <a:moveTo>
                    <a:pt x="312" y="305"/>
                  </a:moveTo>
                  <a:cubicBezTo>
                    <a:pt x="315" y="310"/>
                    <a:pt x="319" y="313"/>
                    <a:pt x="324" y="316"/>
                  </a:cubicBezTo>
                  <a:cubicBezTo>
                    <a:pt x="324" y="313"/>
                    <a:pt x="327" y="312"/>
                    <a:pt x="327" y="308"/>
                  </a:cubicBezTo>
                  <a:cubicBezTo>
                    <a:pt x="321" y="305"/>
                    <a:pt x="318" y="299"/>
                    <a:pt x="312" y="305"/>
                  </a:cubicBezTo>
                  <a:close/>
                  <a:moveTo>
                    <a:pt x="465" y="306"/>
                  </a:moveTo>
                  <a:cubicBezTo>
                    <a:pt x="467" y="306"/>
                    <a:pt x="467" y="308"/>
                    <a:pt x="468" y="306"/>
                  </a:cubicBezTo>
                  <a:cubicBezTo>
                    <a:pt x="467" y="306"/>
                    <a:pt x="470" y="302"/>
                    <a:pt x="467" y="302"/>
                  </a:cubicBezTo>
                  <a:cubicBezTo>
                    <a:pt x="466" y="303"/>
                    <a:pt x="465" y="304"/>
                    <a:pt x="465" y="306"/>
                  </a:cubicBezTo>
                  <a:close/>
                  <a:moveTo>
                    <a:pt x="388" y="311"/>
                  </a:moveTo>
                  <a:cubicBezTo>
                    <a:pt x="388" y="314"/>
                    <a:pt x="390" y="314"/>
                    <a:pt x="392" y="314"/>
                  </a:cubicBezTo>
                  <a:cubicBezTo>
                    <a:pt x="393" y="310"/>
                    <a:pt x="397" y="306"/>
                    <a:pt x="396" y="302"/>
                  </a:cubicBezTo>
                  <a:cubicBezTo>
                    <a:pt x="394" y="306"/>
                    <a:pt x="391" y="308"/>
                    <a:pt x="388" y="311"/>
                  </a:cubicBezTo>
                  <a:close/>
                  <a:moveTo>
                    <a:pt x="490" y="310"/>
                  </a:moveTo>
                  <a:cubicBezTo>
                    <a:pt x="490" y="308"/>
                    <a:pt x="493" y="304"/>
                    <a:pt x="492" y="302"/>
                  </a:cubicBezTo>
                  <a:cubicBezTo>
                    <a:pt x="491" y="304"/>
                    <a:pt x="488" y="308"/>
                    <a:pt x="490" y="310"/>
                  </a:cubicBezTo>
                  <a:close/>
                  <a:moveTo>
                    <a:pt x="47" y="310"/>
                  </a:moveTo>
                  <a:cubicBezTo>
                    <a:pt x="46" y="307"/>
                    <a:pt x="45" y="302"/>
                    <a:pt x="42" y="303"/>
                  </a:cubicBezTo>
                  <a:cubicBezTo>
                    <a:pt x="45" y="304"/>
                    <a:pt x="43" y="309"/>
                    <a:pt x="47" y="310"/>
                  </a:cubicBezTo>
                  <a:close/>
                  <a:moveTo>
                    <a:pt x="382" y="308"/>
                  </a:moveTo>
                  <a:cubicBezTo>
                    <a:pt x="384" y="308"/>
                    <a:pt x="385" y="304"/>
                    <a:pt x="384" y="303"/>
                  </a:cubicBezTo>
                  <a:cubicBezTo>
                    <a:pt x="383" y="305"/>
                    <a:pt x="382" y="306"/>
                    <a:pt x="382" y="308"/>
                  </a:cubicBezTo>
                  <a:close/>
                  <a:moveTo>
                    <a:pt x="445" y="307"/>
                  </a:moveTo>
                  <a:cubicBezTo>
                    <a:pt x="445" y="304"/>
                    <a:pt x="442" y="303"/>
                    <a:pt x="440" y="303"/>
                  </a:cubicBezTo>
                  <a:cubicBezTo>
                    <a:pt x="440" y="306"/>
                    <a:pt x="441" y="307"/>
                    <a:pt x="445" y="307"/>
                  </a:cubicBezTo>
                  <a:close/>
                  <a:moveTo>
                    <a:pt x="132" y="310"/>
                  </a:moveTo>
                  <a:cubicBezTo>
                    <a:pt x="130" y="307"/>
                    <a:pt x="129" y="305"/>
                    <a:pt x="125" y="304"/>
                  </a:cubicBezTo>
                  <a:cubicBezTo>
                    <a:pt x="126" y="307"/>
                    <a:pt x="130" y="310"/>
                    <a:pt x="132" y="310"/>
                  </a:cubicBezTo>
                  <a:close/>
                  <a:moveTo>
                    <a:pt x="234" y="307"/>
                  </a:moveTo>
                  <a:cubicBezTo>
                    <a:pt x="235" y="313"/>
                    <a:pt x="243" y="313"/>
                    <a:pt x="244" y="307"/>
                  </a:cubicBezTo>
                  <a:cubicBezTo>
                    <a:pt x="243" y="306"/>
                    <a:pt x="240" y="305"/>
                    <a:pt x="239" y="304"/>
                  </a:cubicBezTo>
                  <a:cubicBezTo>
                    <a:pt x="237" y="305"/>
                    <a:pt x="237" y="307"/>
                    <a:pt x="234" y="307"/>
                  </a:cubicBezTo>
                  <a:close/>
                  <a:moveTo>
                    <a:pt x="455" y="310"/>
                  </a:moveTo>
                  <a:cubicBezTo>
                    <a:pt x="456" y="309"/>
                    <a:pt x="457" y="307"/>
                    <a:pt x="457" y="305"/>
                  </a:cubicBezTo>
                  <a:cubicBezTo>
                    <a:pt x="457" y="305"/>
                    <a:pt x="456" y="304"/>
                    <a:pt x="455" y="304"/>
                  </a:cubicBezTo>
                  <a:cubicBezTo>
                    <a:pt x="455" y="306"/>
                    <a:pt x="451" y="309"/>
                    <a:pt x="455" y="310"/>
                  </a:cubicBezTo>
                  <a:close/>
                  <a:moveTo>
                    <a:pt x="354" y="308"/>
                  </a:moveTo>
                  <a:cubicBezTo>
                    <a:pt x="355" y="310"/>
                    <a:pt x="357" y="311"/>
                    <a:pt x="360" y="313"/>
                  </a:cubicBezTo>
                  <a:cubicBezTo>
                    <a:pt x="361" y="310"/>
                    <a:pt x="363" y="308"/>
                    <a:pt x="363" y="305"/>
                  </a:cubicBezTo>
                  <a:cubicBezTo>
                    <a:pt x="360" y="306"/>
                    <a:pt x="354" y="303"/>
                    <a:pt x="354" y="308"/>
                  </a:cubicBezTo>
                  <a:close/>
                  <a:moveTo>
                    <a:pt x="421" y="313"/>
                  </a:moveTo>
                  <a:cubicBezTo>
                    <a:pt x="423" y="313"/>
                    <a:pt x="423" y="314"/>
                    <a:pt x="425" y="314"/>
                  </a:cubicBezTo>
                  <a:cubicBezTo>
                    <a:pt x="426" y="311"/>
                    <a:pt x="429" y="307"/>
                    <a:pt x="430" y="305"/>
                  </a:cubicBezTo>
                  <a:cubicBezTo>
                    <a:pt x="428" y="309"/>
                    <a:pt x="422" y="308"/>
                    <a:pt x="421" y="313"/>
                  </a:cubicBezTo>
                  <a:close/>
                  <a:moveTo>
                    <a:pt x="557" y="314"/>
                  </a:moveTo>
                  <a:cubicBezTo>
                    <a:pt x="559" y="314"/>
                    <a:pt x="558" y="309"/>
                    <a:pt x="561" y="310"/>
                  </a:cubicBezTo>
                  <a:cubicBezTo>
                    <a:pt x="560" y="307"/>
                    <a:pt x="561" y="306"/>
                    <a:pt x="560" y="305"/>
                  </a:cubicBezTo>
                  <a:cubicBezTo>
                    <a:pt x="559" y="307"/>
                    <a:pt x="557" y="310"/>
                    <a:pt x="557" y="314"/>
                  </a:cubicBezTo>
                  <a:close/>
                  <a:moveTo>
                    <a:pt x="176" y="307"/>
                  </a:moveTo>
                  <a:cubicBezTo>
                    <a:pt x="178" y="311"/>
                    <a:pt x="183" y="313"/>
                    <a:pt x="186" y="316"/>
                  </a:cubicBezTo>
                  <a:cubicBezTo>
                    <a:pt x="186" y="313"/>
                    <a:pt x="190" y="314"/>
                    <a:pt x="190" y="311"/>
                  </a:cubicBezTo>
                  <a:cubicBezTo>
                    <a:pt x="186" y="309"/>
                    <a:pt x="181" y="303"/>
                    <a:pt x="176" y="307"/>
                  </a:cubicBezTo>
                  <a:close/>
                  <a:moveTo>
                    <a:pt x="428" y="317"/>
                  </a:moveTo>
                  <a:cubicBezTo>
                    <a:pt x="430" y="319"/>
                    <a:pt x="430" y="316"/>
                    <a:pt x="432" y="316"/>
                  </a:cubicBezTo>
                  <a:cubicBezTo>
                    <a:pt x="430" y="313"/>
                    <a:pt x="436" y="308"/>
                    <a:pt x="433" y="305"/>
                  </a:cubicBezTo>
                  <a:cubicBezTo>
                    <a:pt x="432" y="309"/>
                    <a:pt x="428" y="314"/>
                    <a:pt x="428" y="317"/>
                  </a:cubicBezTo>
                  <a:close/>
                  <a:moveTo>
                    <a:pt x="485" y="312"/>
                  </a:moveTo>
                  <a:cubicBezTo>
                    <a:pt x="484" y="309"/>
                    <a:pt x="488" y="308"/>
                    <a:pt x="485" y="305"/>
                  </a:cubicBezTo>
                  <a:cubicBezTo>
                    <a:pt x="486" y="308"/>
                    <a:pt x="482" y="311"/>
                    <a:pt x="485" y="312"/>
                  </a:cubicBezTo>
                  <a:close/>
                  <a:moveTo>
                    <a:pt x="164" y="310"/>
                  </a:moveTo>
                  <a:cubicBezTo>
                    <a:pt x="164" y="310"/>
                    <a:pt x="166" y="310"/>
                    <a:pt x="167" y="309"/>
                  </a:cubicBezTo>
                  <a:cubicBezTo>
                    <a:pt x="167" y="306"/>
                    <a:pt x="163" y="305"/>
                    <a:pt x="163" y="308"/>
                  </a:cubicBezTo>
                  <a:cubicBezTo>
                    <a:pt x="165" y="308"/>
                    <a:pt x="163" y="310"/>
                    <a:pt x="164" y="310"/>
                  </a:cubicBezTo>
                  <a:close/>
                  <a:moveTo>
                    <a:pt x="495" y="320"/>
                  </a:moveTo>
                  <a:cubicBezTo>
                    <a:pt x="497" y="315"/>
                    <a:pt x="501" y="312"/>
                    <a:pt x="502" y="306"/>
                  </a:cubicBezTo>
                  <a:cubicBezTo>
                    <a:pt x="500" y="307"/>
                    <a:pt x="500" y="306"/>
                    <a:pt x="498" y="306"/>
                  </a:cubicBezTo>
                  <a:cubicBezTo>
                    <a:pt x="497" y="310"/>
                    <a:pt x="494" y="316"/>
                    <a:pt x="495" y="320"/>
                  </a:cubicBezTo>
                  <a:close/>
                  <a:moveTo>
                    <a:pt x="526" y="326"/>
                  </a:moveTo>
                  <a:cubicBezTo>
                    <a:pt x="533" y="322"/>
                    <a:pt x="535" y="314"/>
                    <a:pt x="536" y="306"/>
                  </a:cubicBezTo>
                  <a:cubicBezTo>
                    <a:pt x="533" y="312"/>
                    <a:pt x="528" y="317"/>
                    <a:pt x="526" y="326"/>
                  </a:cubicBezTo>
                  <a:close/>
                  <a:moveTo>
                    <a:pt x="252" y="307"/>
                  </a:moveTo>
                  <a:cubicBezTo>
                    <a:pt x="256" y="310"/>
                    <a:pt x="261" y="317"/>
                    <a:pt x="266" y="314"/>
                  </a:cubicBezTo>
                  <a:cubicBezTo>
                    <a:pt x="263" y="313"/>
                    <a:pt x="258" y="306"/>
                    <a:pt x="252" y="307"/>
                  </a:cubicBezTo>
                  <a:close/>
                  <a:moveTo>
                    <a:pt x="569" y="314"/>
                  </a:moveTo>
                  <a:cubicBezTo>
                    <a:pt x="568" y="311"/>
                    <a:pt x="573" y="307"/>
                    <a:pt x="571" y="306"/>
                  </a:cubicBezTo>
                  <a:cubicBezTo>
                    <a:pt x="570" y="309"/>
                    <a:pt x="567" y="311"/>
                    <a:pt x="569" y="314"/>
                  </a:cubicBezTo>
                  <a:close/>
                  <a:moveTo>
                    <a:pt x="396" y="317"/>
                  </a:moveTo>
                  <a:cubicBezTo>
                    <a:pt x="396" y="313"/>
                    <a:pt x="400" y="311"/>
                    <a:pt x="399" y="307"/>
                  </a:cubicBezTo>
                  <a:cubicBezTo>
                    <a:pt x="398" y="310"/>
                    <a:pt x="393" y="315"/>
                    <a:pt x="396" y="317"/>
                  </a:cubicBezTo>
                  <a:close/>
                  <a:moveTo>
                    <a:pt x="111" y="336"/>
                  </a:moveTo>
                  <a:cubicBezTo>
                    <a:pt x="107" y="323"/>
                    <a:pt x="101" y="313"/>
                    <a:pt x="90" y="308"/>
                  </a:cubicBezTo>
                  <a:cubicBezTo>
                    <a:pt x="91" y="322"/>
                    <a:pt x="101" y="333"/>
                    <a:pt x="111" y="336"/>
                  </a:cubicBezTo>
                  <a:close/>
                  <a:moveTo>
                    <a:pt x="308" y="308"/>
                  </a:moveTo>
                  <a:cubicBezTo>
                    <a:pt x="308" y="314"/>
                    <a:pt x="312" y="322"/>
                    <a:pt x="318" y="323"/>
                  </a:cubicBezTo>
                  <a:cubicBezTo>
                    <a:pt x="320" y="322"/>
                    <a:pt x="321" y="321"/>
                    <a:pt x="322" y="320"/>
                  </a:cubicBezTo>
                  <a:cubicBezTo>
                    <a:pt x="318" y="316"/>
                    <a:pt x="313" y="309"/>
                    <a:pt x="308" y="308"/>
                  </a:cubicBezTo>
                  <a:close/>
                  <a:moveTo>
                    <a:pt x="399" y="320"/>
                  </a:moveTo>
                  <a:cubicBezTo>
                    <a:pt x="405" y="318"/>
                    <a:pt x="405" y="314"/>
                    <a:pt x="407" y="310"/>
                  </a:cubicBezTo>
                  <a:cubicBezTo>
                    <a:pt x="406" y="309"/>
                    <a:pt x="406" y="307"/>
                    <a:pt x="403" y="308"/>
                  </a:cubicBezTo>
                  <a:cubicBezTo>
                    <a:pt x="403" y="312"/>
                    <a:pt x="400" y="315"/>
                    <a:pt x="399" y="320"/>
                  </a:cubicBezTo>
                  <a:close/>
                  <a:moveTo>
                    <a:pt x="213" y="316"/>
                  </a:moveTo>
                  <a:cubicBezTo>
                    <a:pt x="209" y="314"/>
                    <a:pt x="205" y="308"/>
                    <a:pt x="200" y="309"/>
                  </a:cubicBezTo>
                  <a:cubicBezTo>
                    <a:pt x="205" y="310"/>
                    <a:pt x="210" y="317"/>
                    <a:pt x="213" y="316"/>
                  </a:cubicBezTo>
                  <a:close/>
                  <a:moveTo>
                    <a:pt x="474" y="312"/>
                  </a:moveTo>
                  <a:cubicBezTo>
                    <a:pt x="476" y="313"/>
                    <a:pt x="477" y="314"/>
                    <a:pt x="479" y="315"/>
                  </a:cubicBezTo>
                  <a:cubicBezTo>
                    <a:pt x="481" y="311"/>
                    <a:pt x="477" y="309"/>
                    <a:pt x="475" y="308"/>
                  </a:cubicBezTo>
                  <a:cubicBezTo>
                    <a:pt x="475" y="310"/>
                    <a:pt x="473" y="310"/>
                    <a:pt x="474" y="312"/>
                  </a:cubicBezTo>
                  <a:close/>
                  <a:moveTo>
                    <a:pt x="437" y="313"/>
                  </a:moveTo>
                  <a:cubicBezTo>
                    <a:pt x="438" y="312"/>
                    <a:pt x="440" y="312"/>
                    <a:pt x="440" y="310"/>
                  </a:cubicBezTo>
                  <a:cubicBezTo>
                    <a:pt x="439" y="309"/>
                    <a:pt x="439" y="309"/>
                    <a:pt x="437" y="309"/>
                  </a:cubicBezTo>
                  <a:cubicBezTo>
                    <a:pt x="437" y="310"/>
                    <a:pt x="435" y="312"/>
                    <a:pt x="437" y="313"/>
                  </a:cubicBezTo>
                  <a:close/>
                  <a:moveTo>
                    <a:pt x="242" y="315"/>
                  </a:moveTo>
                  <a:cubicBezTo>
                    <a:pt x="246" y="317"/>
                    <a:pt x="249" y="320"/>
                    <a:pt x="253" y="322"/>
                  </a:cubicBezTo>
                  <a:cubicBezTo>
                    <a:pt x="257" y="322"/>
                    <a:pt x="258" y="319"/>
                    <a:pt x="261" y="318"/>
                  </a:cubicBezTo>
                  <a:cubicBezTo>
                    <a:pt x="258" y="314"/>
                    <a:pt x="253" y="312"/>
                    <a:pt x="248" y="310"/>
                  </a:cubicBezTo>
                  <a:cubicBezTo>
                    <a:pt x="247" y="312"/>
                    <a:pt x="243" y="312"/>
                    <a:pt x="242" y="315"/>
                  </a:cubicBezTo>
                  <a:close/>
                  <a:moveTo>
                    <a:pt x="218" y="313"/>
                  </a:moveTo>
                  <a:cubicBezTo>
                    <a:pt x="218" y="311"/>
                    <a:pt x="214" y="311"/>
                    <a:pt x="214" y="311"/>
                  </a:cubicBezTo>
                  <a:cubicBezTo>
                    <a:pt x="216" y="311"/>
                    <a:pt x="215" y="314"/>
                    <a:pt x="218" y="313"/>
                  </a:cubicBezTo>
                  <a:close/>
                  <a:moveTo>
                    <a:pt x="278" y="313"/>
                  </a:moveTo>
                  <a:cubicBezTo>
                    <a:pt x="283" y="314"/>
                    <a:pt x="287" y="323"/>
                    <a:pt x="290" y="316"/>
                  </a:cubicBezTo>
                  <a:cubicBezTo>
                    <a:pt x="288" y="313"/>
                    <a:pt x="281" y="307"/>
                    <a:pt x="278" y="313"/>
                  </a:cubicBezTo>
                  <a:close/>
                  <a:moveTo>
                    <a:pt x="488" y="314"/>
                  </a:moveTo>
                  <a:cubicBezTo>
                    <a:pt x="488" y="313"/>
                    <a:pt x="491" y="311"/>
                    <a:pt x="488" y="310"/>
                  </a:cubicBezTo>
                  <a:cubicBezTo>
                    <a:pt x="489" y="312"/>
                    <a:pt x="486" y="313"/>
                    <a:pt x="488" y="314"/>
                  </a:cubicBezTo>
                  <a:close/>
                  <a:moveTo>
                    <a:pt x="42" y="313"/>
                  </a:moveTo>
                  <a:cubicBezTo>
                    <a:pt x="41" y="312"/>
                    <a:pt x="41" y="311"/>
                    <a:pt x="39" y="311"/>
                  </a:cubicBezTo>
                  <a:cubicBezTo>
                    <a:pt x="39" y="312"/>
                    <a:pt x="42" y="314"/>
                    <a:pt x="42" y="313"/>
                  </a:cubicBezTo>
                  <a:close/>
                  <a:moveTo>
                    <a:pt x="70" y="317"/>
                  </a:moveTo>
                  <a:cubicBezTo>
                    <a:pt x="69" y="314"/>
                    <a:pt x="68" y="312"/>
                    <a:pt x="67" y="311"/>
                  </a:cubicBezTo>
                  <a:cubicBezTo>
                    <a:pt x="68" y="313"/>
                    <a:pt x="68" y="316"/>
                    <a:pt x="70" y="317"/>
                  </a:cubicBezTo>
                  <a:close/>
                  <a:moveTo>
                    <a:pt x="167" y="313"/>
                  </a:moveTo>
                  <a:cubicBezTo>
                    <a:pt x="170" y="315"/>
                    <a:pt x="173" y="316"/>
                    <a:pt x="174" y="320"/>
                  </a:cubicBezTo>
                  <a:cubicBezTo>
                    <a:pt x="177" y="318"/>
                    <a:pt x="179" y="322"/>
                    <a:pt x="183" y="320"/>
                  </a:cubicBezTo>
                  <a:cubicBezTo>
                    <a:pt x="183" y="319"/>
                    <a:pt x="182" y="319"/>
                    <a:pt x="182" y="317"/>
                  </a:cubicBezTo>
                  <a:cubicBezTo>
                    <a:pt x="176" y="319"/>
                    <a:pt x="172" y="307"/>
                    <a:pt x="167" y="313"/>
                  </a:cubicBezTo>
                  <a:close/>
                  <a:moveTo>
                    <a:pt x="350" y="317"/>
                  </a:moveTo>
                  <a:cubicBezTo>
                    <a:pt x="353" y="319"/>
                    <a:pt x="357" y="319"/>
                    <a:pt x="357" y="316"/>
                  </a:cubicBezTo>
                  <a:cubicBezTo>
                    <a:pt x="357" y="314"/>
                    <a:pt x="353" y="314"/>
                    <a:pt x="352" y="311"/>
                  </a:cubicBezTo>
                  <a:cubicBezTo>
                    <a:pt x="351" y="313"/>
                    <a:pt x="350" y="314"/>
                    <a:pt x="350" y="317"/>
                  </a:cubicBezTo>
                  <a:close/>
                  <a:moveTo>
                    <a:pt x="409" y="314"/>
                  </a:moveTo>
                  <a:cubicBezTo>
                    <a:pt x="411" y="315"/>
                    <a:pt x="412" y="312"/>
                    <a:pt x="410" y="311"/>
                  </a:cubicBezTo>
                  <a:cubicBezTo>
                    <a:pt x="411" y="313"/>
                    <a:pt x="408" y="313"/>
                    <a:pt x="409" y="314"/>
                  </a:cubicBezTo>
                  <a:close/>
                  <a:moveTo>
                    <a:pt x="453" y="314"/>
                  </a:moveTo>
                  <a:cubicBezTo>
                    <a:pt x="455" y="313"/>
                    <a:pt x="453" y="312"/>
                    <a:pt x="452" y="311"/>
                  </a:cubicBezTo>
                  <a:cubicBezTo>
                    <a:pt x="451" y="313"/>
                    <a:pt x="452" y="314"/>
                    <a:pt x="453" y="314"/>
                  </a:cubicBezTo>
                  <a:close/>
                  <a:moveTo>
                    <a:pt x="220" y="317"/>
                  </a:moveTo>
                  <a:cubicBezTo>
                    <a:pt x="223" y="319"/>
                    <a:pt x="225" y="320"/>
                    <a:pt x="228" y="321"/>
                  </a:cubicBezTo>
                  <a:cubicBezTo>
                    <a:pt x="228" y="319"/>
                    <a:pt x="232" y="317"/>
                    <a:pt x="234" y="316"/>
                  </a:cubicBezTo>
                  <a:cubicBezTo>
                    <a:pt x="231" y="311"/>
                    <a:pt x="223" y="311"/>
                    <a:pt x="220" y="317"/>
                  </a:cubicBezTo>
                  <a:close/>
                  <a:moveTo>
                    <a:pt x="368" y="319"/>
                  </a:moveTo>
                  <a:cubicBezTo>
                    <a:pt x="369" y="319"/>
                    <a:pt x="369" y="320"/>
                    <a:pt x="370" y="320"/>
                  </a:cubicBezTo>
                  <a:cubicBezTo>
                    <a:pt x="371" y="318"/>
                    <a:pt x="373" y="317"/>
                    <a:pt x="372" y="313"/>
                  </a:cubicBezTo>
                  <a:cubicBezTo>
                    <a:pt x="371" y="313"/>
                    <a:pt x="372" y="311"/>
                    <a:pt x="370" y="312"/>
                  </a:cubicBezTo>
                  <a:cubicBezTo>
                    <a:pt x="370" y="315"/>
                    <a:pt x="368" y="316"/>
                    <a:pt x="368" y="319"/>
                  </a:cubicBezTo>
                  <a:close/>
                  <a:moveTo>
                    <a:pt x="530" y="333"/>
                  </a:moveTo>
                  <a:cubicBezTo>
                    <a:pt x="535" y="327"/>
                    <a:pt x="545" y="322"/>
                    <a:pt x="546" y="313"/>
                  </a:cubicBezTo>
                  <a:cubicBezTo>
                    <a:pt x="541" y="319"/>
                    <a:pt x="531" y="325"/>
                    <a:pt x="530" y="333"/>
                  </a:cubicBezTo>
                  <a:close/>
                  <a:moveTo>
                    <a:pt x="466" y="319"/>
                  </a:moveTo>
                  <a:cubicBezTo>
                    <a:pt x="468" y="318"/>
                    <a:pt x="469" y="314"/>
                    <a:pt x="468" y="313"/>
                  </a:cubicBezTo>
                  <a:cubicBezTo>
                    <a:pt x="467" y="315"/>
                    <a:pt x="466" y="316"/>
                    <a:pt x="466" y="319"/>
                  </a:cubicBezTo>
                  <a:close/>
                  <a:moveTo>
                    <a:pt x="63" y="322"/>
                  </a:moveTo>
                  <a:cubicBezTo>
                    <a:pt x="61" y="321"/>
                    <a:pt x="60" y="315"/>
                    <a:pt x="57" y="314"/>
                  </a:cubicBezTo>
                  <a:cubicBezTo>
                    <a:pt x="58" y="317"/>
                    <a:pt x="61" y="324"/>
                    <a:pt x="63" y="322"/>
                  </a:cubicBezTo>
                  <a:close/>
                  <a:moveTo>
                    <a:pt x="558" y="323"/>
                  </a:moveTo>
                  <a:cubicBezTo>
                    <a:pt x="559" y="322"/>
                    <a:pt x="557" y="326"/>
                    <a:pt x="559" y="325"/>
                  </a:cubicBezTo>
                  <a:cubicBezTo>
                    <a:pt x="560" y="321"/>
                    <a:pt x="564" y="318"/>
                    <a:pt x="563" y="314"/>
                  </a:cubicBezTo>
                  <a:cubicBezTo>
                    <a:pt x="560" y="317"/>
                    <a:pt x="560" y="320"/>
                    <a:pt x="558" y="323"/>
                  </a:cubicBezTo>
                  <a:close/>
                  <a:moveTo>
                    <a:pt x="189" y="318"/>
                  </a:moveTo>
                  <a:cubicBezTo>
                    <a:pt x="193" y="319"/>
                    <a:pt x="196" y="325"/>
                    <a:pt x="201" y="323"/>
                  </a:cubicBezTo>
                  <a:cubicBezTo>
                    <a:pt x="199" y="318"/>
                    <a:pt x="193" y="311"/>
                    <a:pt x="189" y="318"/>
                  </a:cubicBezTo>
                  <a:close/>
                  <a:moveTo>
                    <a:pt x="390" y="317"/>
                  </a:moveTo>
                  <a:cubicBezTo>
                    <a:pt x="388" y="317"/>
                    <a:pt x="388" y="315"/>
                    <a:pt x="385" y="314"/>
                  </a:cubicBezTo>
                  <a:cubicBezTo>
                    <a:pt x="386" y="316"/>
                    <a:pt x="388" y="319"/>
                    <a:pt x="390" y="317"/>
                  </a:cubicBezTo>
                  <a:close/>
                  <a:moveTo>
                    <a:pt x="433" y="319"/>
                  </a:moveTo>
                  <a:cubicBezTo>
                    <a:pt x="434" y="322"/>
                    <a:pt x="435" y="323"/>
                    <a:pt x="437" y="323"/>
                  </a:cubicBezTo>
                  <a:cubicBezTo>
                    <a:pt x="438" y="321"/>
                    <a:pt x="442" y="317"/>
                    <a:pt x="440" y="314"/>
                  </a:cubicBezTo>
                  <a:cubicBezTo>
                    <a:pt x="438" y="316"/>
                    <a:pt x="436" y="318"/>
                    <a:pt x="433" y="319"/>
                  </a:cubicBezTo>
                  <a:close/>
                  <a:moveTo>
                    <a:pt x="442" y="322"/>
                  </a:moveTo>
                  <a:cubicBezTo>
                    <a:pt x="446" y="322"/>
                    <a:pt x="446" y="316"/>
                    <a:pt x="445" y="314"/>
                  </a:cubicBezTo>
                  <a:cubicBezTo>
                    <a:pt x="445" y="317"/>
                    <a:pt x="443" y="319"/>
                    <a:pt x="442" y="322"/>
                  </a:cubicBezTo>
                  <a:close/>
                  <a:moveTo>
                    <a:pt x="481" y="317"/>
                  </a:moveTo>
                  <a:cubicBezTo>
                    <a:pt x="484" y="319"/>
                    <a:pt x="484" y="314"/>
                    <a:pt x="482" y="314"/>
                  </a:cubicBezTo>
                  <a:cubicBezTo>
                    <a:pt x="482" y="316"/>
                    <a:pt x="481" y="316"/>
                    <a:pt x="481" y="317"/>
                  </a:cubicBezTo>
                  <a:close/>
                  <a:moveTo>
                    <a:pt x="81" y="324"/>
                  </a:moveTo>
                  <a:cubicBezTo>
                    <a:pt x="79" y="321"/>
                    <a:pt x="78" y="316"/>
                    <a:pt x="75" y="315"/>
                  </a:cubicBezTo>
                  <a:cubicBezTo>
                    <a:pt x="75" y="318"/>
                    <a:pt x="77" y="325"/>
                    <a:pt x="81" y="324"/>
                  </a:cubicBezTo>
                  <a:close/>
                  <a:moveTo>
                    <a:pt x="148" y="328"/>
                  </a:moveTo>
                  <a:cubicBezTo>
                    <a:pt x="146" y="320"/>
                    <a:pt x="136" y="318"/>
                    <a:pt x="131" y="316"/>
                  </a:cubicBezTo>
                  <a:cubicBezTo>
                    <a:pt x="134" y="322"/>
                    <a:pt x="143" y="323"/>
                    <a:pt x="148" y="328"/>
                  </a:cubicBezTo>
                  <a:close/>
                  <a:moveTo>
                    <a:pt x="330" y="322"/>
                  </a:moveTo>
                  <a:cubicBezTo>
                    <a:pt x="332" y="324"/>
                    <a:pt x="334" y="326"/>
                    <a:pt x="337" y="327"/>
                  </a:cubicBezTo>
                  <a:cubicBezTo>
                    <a:pt x="340" y="324"/>
                    <a:pt x="340" y="318"/>
                    <a:pt x="337" y="315"/>
                  </a:cubicBezTo>
                  <a:cubicBezTo>
                    <a:pt x="336" y="318"/>
                    <a:pt x="330" y="317"/>
                    <a:pt x="330" y="322"/>
                  </a:cubicBezTo>
                  <a:close/>
                  <a:moveTo>
                    <a:pt x="405" y="324"/>
                  </a:moveTo>
                  <a:cubicBezTo>
                    <a:pt x="407" y="325"/>
                    <a:pt x="407" y="327"/>
                    <a:pt x="411" y="327"/>
                  </a:cubicBezTo>
                  <a:cubicBezTo>
                    <a:pt x="410" y="323"/>
                    <a:pt x="416" y="319"/>
                    <a:pt x="413" y="315"/>
                  </a:cubicBezTo>
                  <a:cubicBezTo>
                    <a:pt x="410" y="318"/>
                    <a:pt x="405" y="319"/>
                    <a:pt x="405" y="324"/>
                  </a:cubicBezTo>
                  <a:close/>
                  <a:moveTo>
                    <a:pt x="414" y="327"/>
                  </a:moveTo>
                  <a:cubicBezTo>
                    <a:pt x="418" y="326"/>
                    <a:pt x="421" y="324"/>
                    <a:pt x="423" y="320"/>
                  </a:cubicBezTo>
                  <a:cubicBezTo>
                    <a:pt x="422" y="319"/>
                    <a:pt x="420" y="318"/>
                    <a:pt x="418" y="316"/>
                  </a:cubicBezTo>
                  <a:cubicBezTo>
                    <a:pt x="417" y="320"/>
                    <a:pt x="414" y="323"/>
                    <a:pt x="414" y="327"/>
                  </a:cubicBezTo>
                  <a:close/>
                  <a:moveTo>
                    <a:pt x="470" y="322"/>
                  </a:moveTo>
                  <a:cubicBezTo>
                    <a:pt x="472" y="322"/>
                    <a:pt x="473" y="324"/>
                    <a:pt x="475" y="324"/>
                  </a:cubicBezTo>
                  <a:cubicBezTo>
                    <a:pt x="475" y="322"/>
                    <a:pt x="476" y="320"/>
                    <a:pt x="476" y="318"/>
                  </a:cubicBezTo>
                  <a:cubicBezTo>
                    <a:pt x="475" y="318"/>
                    <a:pt x="474" y="316"/>
                    <a:pt x="472" y="316"/>
                  </a:cubicBezTo>
                  <a:cubicBezTo>
                    <a:pt x="472" y="318"/>
                    <a:pt x="470" y="319"/>
                    <a:pt x="470" y="322"/>
                  </a:cubicBezTo>
                  <a:close/>
                  <a:moveTo>
                    <a:pt x="158" y="319"/>
                  </a:moveTo>
                  <a:cubicBezTo>
                    <a:pt x="163" y="321"/>
                    <a:pt x="166" y="326"/>
                    <a:pt x="172" y="328"/>
                  </a:cubicBezTo>
                  <a:cubicBezTo>
                    <a:pt x="172" y="327"/>
                    <a:pt x="175" y="327"/>
                    <a:pt x="174" y="325"/>
                  </a:cubicBezTo>
                  <a:cubicBezTo>
                    <a:pt x="170" y="322"/>
                    <a:pt x="163" y="315"/>
                    <a:pt x="158" y="319"/>
                  </a:cubicBezTo>
                  <a:close/>
                  <a:moveTo>
                    <a:pt x="273" y="320"/>
                  </a:moveTo>
                  <a:cubicBezTo>
                    <a:pt x="272" y="319"/>
                    <a:pt x="270" y="315"/>
                    <a:pt x="269" y="318"/>
                  </a:cubicBezTo>
                  <a:cubicBezTo>
                    <a:pt x="270" y="318"/>
                    <a:pt x="272" y="321"/>
                    <a:pt x="273" y="320"/>
                  </a:cubicBezTo>
                  <a:close/>
                  <a:moveTo>
                    <a:pt x="224" y="323"/>
                  </a:moveTo>
                  <a:cubicBezTo>
                    <a:pt x="221" y="321"/>
                    <a:pt x="219" y="320"/>
                    <a:pt x="216" y="318"/>
                  </a:cubicBezTo>
                  <a:cubicBezTo>
                    <a:pt x="217" y="321"/>
                    <a:pt x="222" y="323"/>
                    <a:pt x="224" y="323"/>
                  </a:cubicBezTo>
                  <a:close/>
                  <a:moveTo>
                    <a:pt x="50" y="332"/>
                  </a:moveTo>
                  <a:cubicBezTo>
                    <a:pt x="47" y="328"/>
                    <a:pt x="48" y="320"/>
                    <a:pt x="42" y="319"/>
                  </a:cubicBezTo>
                  <a:cubicBezTo>
                    <a:pt x="43" y="325"/>
                    <a:pt x="45" y="330"/>
                    <a:pt x="50" y="332"/>
                  </a:cubicBezTo>
                  <a:close/>
                  <a:moveTo>
                    <a:pt x="360" y="323"/>
                  </a:moveTo>
                  <a:cubicBezTo>
                    <a:pt x="362" y="323"/>
                    <a:pt x="362" y="321"/>
                    <a:pt x="362" y="319"/>
                  </a:cubicBezTo>
                  <a:cubicBezTo>
                    <a:pt x="360" y="319"/>
                    <a:pt x="358" y="321"/>
                    <a:pt x="360" y="323"/>
                  </a:cubicBezTo>
                  <a:close/>
                  <a:moveTo>
                    <a:pt x="597" y="334"/>
                  </a:moveTo>
                  <a:cubicBezTo>
                    <a:pt x="601" y="331"/>
                    <a:pt x="607" y="323"/>
                    <a:pt x="605" y="319"/>
                  </a:cubicBezTo>
                  <a:cubicBezTo>
                    <a:pt x="602" y="323"/>
                    <a:pt x="597" y="329"/>
                    <a:pt x="597" y="334"/>
                  </a:cubicBezTo>
                  <a:close/>
                  <a:moveTo>
                    <a:pt x="231" y="323"/>
                  </a:moveTo>
                  <a:cubicBezTo>
                    <a:pt x="234" y="325"/>
                    <a:pt x="238" y="327"/>
                    <a:pt x="241" y="328"/>
                  </a:cubicBezTo>
                  <a:cubicBezTo>
                    <a:pt x="240" y="322"/>
                    <a:pt x="234" y="315"/>
                    <a:pt x="231" y="323"/>
                  </a:cubicBezTo>
                  <a:close/>
                  <a:moveTo>
                    <a:pt x="258" y="325"/>
                  </a:moveTo>
                  <a:cubicBezTo>
                    <a:pt x="262" y="327"/>
                    <a:pt x="265" y="330"/>
                    <a:pt x="270" y="332"/>
                  </a:cubicBezTo>
                  <a:cubicBezTo>
                    <a:pt x="271" y="330"/>
                    <a:pt x="275" y="330"/>
                    <a:pt x="276" y="327"/>
                  </a:cubicBezTo>
                  <a:cubicBezTo>
                    <a:pt x="271" y="321"/>
                    <a:pt x="262" y="316"/>
                    <a:pt x="258" y="325"/>
                  </a:cubicBezTo>
                  <a:close/>
                  <a:moveTo>
                    <a:pt x="291" y="322"/>
                  </a:moveTo>
                  <a:cubicBezTo>
                    <a:pt x="295" y="325"/>
                    <a:pt x="300" y="327"/>
                    <a:pt x="306" y="328"/>
                  </a:cubicBezTo>
                  <a:cubicBezTo>
                    <a:pt x="302" y="325"/>
                    <a:pt x="295" y="316"/>
                    <a:pt x="291" y="322"/>
                  </a:cubicBezTo>
                  <a:close/>
                  <a:moveTo>
                    <a:pt x="385" y="328"/>
                  </a:moveTo>
                  <a:cubicBezTo>
                    <a:pt x="386" y="326"/>
                    <a:pt x="387" y="324"/>
                    <a:pt x="388" y="322"/>
                  </a:cubicBezTo>
                  <a:cubicBezTo>
                    <a:pt x="386" y="321"/>
                    <a:pt x="385" y="320"/>
                    <a:pt x="383" y="319"/>
                  </a:cubicBezTo>
                  <a:cubicBezTo>
                    <a:pt x="381" y="322"/>
                    <a:pt x="383" y="326"/>
                    <a:pt x="385" y="328"/>
                  </a:cubicBezTo>
                  <a:close/>
                  <a:moveTo>
                    <a:pt x="347" y="323"/>
                  </a:moveTo>
                  <a:cubicBezTo>
                    <a:pt x="349" y="323"/>
                    <a:pt x="351" y="323"/>
                    <a:pt x="351" y="322"/>
                  </a:cubicBezTo>
                  <a:cubicBezTo>
                    <a:pt x="349" y="322"/>
                    <a:pt x="350" y="320"/>
                    <a:pt x="348" y="320"/>
                  </a:cubicBezTo>
                  <a:cubicBezTo>
                    <a:pt x="347" y="321"/>
                    <a:pt x="348" y="323"/>
                    <a:pt x="347" y="323"/>
                  </a:cubicBezTo>
                  <a:close/>
                  <a:moveTo>
                    <a:pt x="479" y="328"/>
                  </a:moveTo>
                  <a:cubicBezTo>
                    <a:pt x="478" y="325"/>
                    <a:pt x="482" y="322"/>
                    <a:pt x="479" y="320"/>
                  </a:cubicBezTo>
                  <a:cubicBezTo>
                    <a:pt x="479" y="323"/>
                    <a:pt x="474" y="327"/>
                    <a:pt x="479" y="328"/>
                  </a:cubicBezTo>
                  <a:close/>
                  <a:moveTo>
                    <a:pt x="547" y="333"/>
                  </a:moveTo>
                  <a:cubicBezTo>
                    <a:pt x="554" y="333"/>
                    <a:pt x="555" y="325"/>
                    <a:pt x="555" y="320"/>
                  </a:cubicBezTo>
                  <a:cubicBezTo>
                    <a:pt x="551" y="324"/>
                    <a:pt x="549" y="329"/>
                    <a:pt x="547" y="333"/>
                  </a:cubicBezTo>
                  <a:close/>
                  <a:moveTo>
                    <a:pt x="245" y="326"/>
                  </a:moveTo>
                  <a:cubicBezTo>
                    <a:pt x="247" y="326"/>
                    <a:pt x="247" y="325"/>
                    <a:pt x="248" y="325"/>
                  </a:cubicBezTo>
                  <a:cubicBezTo>
                    <a:pt x="248" y="323"/>
                    <a:pt x="246" y="322"/>
                    <a:pt x="243" y="321"/>
                  </a:cubicBezTo>
                  <a:cubicBezTo>
                    <a:pt x="243" y="323"/>
                    <a:pt x="244" y="324"/>
                    <a:pt x="245" y="326"/>
                  </a:cubicBezTo>
                  <a:close/>
                  <a:moveTo>
                    <a:pt x="75" y="327"/>
                  </a:moveTo>
                  <a:cubicBezTo>
                    <a:pt x="74" y="324"/>
                    <a:pt x="74" y="323"/>
                    <a:pt x="71" y="322"/>
                  </a:cubicBezTo>
                  <a:cubicBezTo>
                    <a:pt x="72" y="324"/>
                    <a:pt x="73" y="326"/>
                    <a:pt x="75" y="327"/>
                  </a:cubicBezTo>
                  <a:close/>
                  <a:moveTo>
                    <a:pt x="134" y="333"/>
                  </a:moveTo>
                  <a:cubicBezTo>
                    <a:pt x="132" y="327"/>
                    <a:pt x="125" y="325"/>
                    <a:pt x="121" y="322"/>
                  </a:cubicBezTo>
                  <a:cubicBezTo>
                    <a:pt x="124" y="327"/>
                    <a:pt x="129" y="330"/>
                    <a:pt x="134" y="333"/>
                  </a:cubicBezTo>
                  <a:close/>
                  <a:moveTo>
                    <a:pt x="365" y="325"/>
                  </a:moveTo>
                  <a:cubicBezTo>
                    <a:pt x="366" y="325"/>
                    <a:pt x="366" y="326"/>
                    <a:pt x="367" y="326"/>
                  </a:cubicBezTo>
                  <a:cubicBezTo>
                    <a:pt x="367" y="324"/>
                    <a:pt x="368" y="322"/>
                    <a:pt x="366" y="322"/>
                  </a:cubicBezTo>
                  <a:cubicBezTo>
                    <a:pt x="365" y="322"/>
                    <a:pt x="365" y="324"/>
                    <a:pt x="365" y="325"/>
                  </a:cubicBezTo>
                  <a:close/>
                  <a:moveTo>
                    <a:pt x="566" y="329"/>
                  </a:moveTo>
                  <a:cubicBezTo>
                    <a:pt x="567" y="327"/>
                    <a:pt x="571" y="325"/>
                    <a:pt x="569" y="322"/>
                  </a:cubicBezTo>
                  <a:cubicBezTo>
                    <a:pt x="568" y="324"/>
                    <a:pt x="564" y="326"/>
                    <a:pt x="566" y="329"/>
                  </a:cubicBezTo>
                  <a:close/>
                  <a:moveTo>
                    <a:pt x="94" y="333"/>
                  </a:moveTo>
                  <a:cubicBezTo>
                    <a:pt x="93" y="328"/>
                    <a:pt x="88" y="325"/>
                    <a:pt x="84" y="322"/>
                  </a:cubicBezTo>
                  <a:cubicBezTo>
                    <a:pt x="85" y="328"/>
                    <a:pt x="90" y="333"/>
                    <a:pt x="94" y="333"/>
                  </a:cubicBezTo>
                  <a:close/>
                  <a:moveTo>
                    <a:pt x="217" y="328"/>
                  </a:moveTo>
                  <a:cubicBezTo>
                    <a:pt x="216" y="324"/>
                    <a:pt x="212" y="324"/>
                    <a:pt x="210" y="322"/>
                  </a:cubicBezTo>
                  <a:cubicBezTo>
                    <a:pt x="208" y="326"/>
                    <a:pt x="215" y="330"/>
                    <a:pt x="217" y="328"/>
                  </a:cubicBezTo>
                  <a:close/>
                  <a:moveTo>
                    <a:pt x="377" y="325"/>
                  </a:moveTo>
                  <a:cubicBezTo>
                    <a:pt x="377" y="324"/>
                    <a:pt x="377" y="324"/>
                    <a:pt x="377" y="323"/>
                  </a:cubicBezTo>
                  <a:cubicBezTo>
                    <a:pt x="376" y="323"/>
                    <a:pt x="375" y="322"/>
                    <a:pt x="374" y="322"/>
                  </a:cubicBezTo>
                  <a:cubicBezTo>
                    <a:pt x="374" y="324"/>
                    <a:pt x="375" y="325"/>
                    <a:pt x="377" y="325"/>
                  </a:cubicBezTo>
                  <a:close/>
                  <a:moveTo>
                    <a:pt x="446" y="330"/>
                  </a:moveTo>
                  <a:cubicBezTo>
                    <a:pt x="447" y="328"/>
                    <a:pt x="449" y="326"/>
                    <a:pt x="450" y="323"/>
                  </a:cubicBezTo>
                  <a:cubicBezTo>
                    <a:pt x="446" y="323"/>
                    <a:pt x="444" y="329"/>
                    <a:pt x="446" y="330"/>
                  </a:cubicBezTo>
                  <a:close/>
                  <a:moveTo>
                    <a:pt x="420" y="334"/>
                  </a:moveTo>
                  <a:cubicBezTo>
                    <a:pt x="425" y="334"/>
                    <a:pt x="429" y="327"/>
                    <a:pt x="426" y="323"/>
                  </a:cubicBezTo>
                  <a:cubicBezTo>
                    <a:pt x="423" y="325"/>
                    <a:pt x="422" y="330"/>
                    <a:pt x="420" y="334"/>
                  </a:cubicBezTo>
                  <a:close/>
                  <a:moveTo>
                    <a:pt x="454" y="337"/>
                  </a:moveTo>
                  <a:cubicBezTo>
                    <a:pt x="456" y="332"/>
                    <a:pt x="458" y="328"/>
                    <a:pt x="460" y="323"/>
                  </a:cubicBezTo>
                  <a:cubicBezTo>
                    <a:pt x="459" y="323"/>
                    <a:pt x="458" y="323"/>
                    <a:pt x="457" y="323"/>
                  </a:cubicBezTo>
                  <a:cubicBezTo>
                    <a:pt x="457" y="328"/>
                    <a:pt x="453" y="332"/>
                    <a:pt x="454" y="337"/>
                  </a:cubicBezTo>
                  <a:close/>
                  <a:moveTo>
                    <a:pt x="127" y="350"/>
                  </a:moveTo>
                  <a:cubicBezTo>
                    <a:pt x="127" y="345"/>
                    <a:pt x="122" y="345"/>
                    <a:pt x="121" y="341"/>
                  </a:cubicBezTo>
                  <a:cubicBezTo>
                    <a:pt x="123" y="335"/>
                    <a:pt x="119" y="326"/>
                    <a:pt x="113" y="324"/>
                  </a:cubicBezTo>
                  <a:cubicBezTo>
                    <a:pt x="115" y="336"/>
                    <a:pt x="119" y="345"/>
                    <a:pt x="127" y="350"/>
                  </a:cubicBezTo>
                  <a:close/>
                  <a:moveTo>
                    <a:pt x="52" y="326"/>
                  </a:moveTo>
                  <a:cubicBezTo>
                    <a:pt x="55" y="330"/>
                    <a:pt x="56" y="335"/>
                    <a:pt x="59" y="339"/>
                  </a:cubicBezTo>
                  <a:cubicBezTo>
                    <a:pt x="58" y="334"/>
                    <a:pt x="56" y="324"/>
                    <a:pt x="52" y="326"/>
                  </a:cubicBezTo>
                  <a:close/>
                  <a:moveTo>
                    <a:pt x="150" y="336"/>
                  </a:moveTo>
                  <a:cubicBezTo>
                    <a:pt x="148" y="329"/>
                    <a:pt x="140" y="328"/>
                    <a:pt x="135" y="325"/>
                  </a:cubicBezTo>
                  <a:cubicBezTo>
                    <a:pt x="138" y="330"/>
                    <a:pt x="146" y="333"/>
                    <a:pt x="150" y="336"/>
                  </a:cubicBezTo>
                  <a:close/>
                  <a:moveTo>
                    <a:pt x="349" y="338"/>
                  </a:moveTo>
                  <a:cubicBezTo>
                    <a:pt x="351" y="338"/>
                    <a:pt x="351" y="339"/>
                    <a:pt x="352" y="339"/>
                  </a:cubicBezTo>
                  <a:cubicBezTo>
                    <a:pt x="354" y="335"/>
                    <a:pt x="358" y="331"/>
                    <a:pt x="359" y="325"/>
                  </a:cubicBezTo>
                  <a:cubicBezTo>
                    <a:pt x="358" y="325"/>
                    <a:pt x="358" y="325"/>
                    <a:pt x="357" y="325"/>
                  </a:cubicBezTo>
                  <a:cubicBezTo>
                    <a:pt x="354" y="329"/>
                    <a:pt x="351" y="333"/>
                    <a:pt x="349" y="338"/>
                  </a:cubicBezTo>
                  <a:close/>
                  <a:moveTo>
                    <a:pt x="327" y="330"/>
                  </a:moveTo>
                  <a:cubicBezTo>
                    <a:pt x="330" y="330"/>
                    <a:pt x="331" y="333"/>
                    <a:pt x="334" y="333"/>
                  </a:cubicBezTo>
                  <a:cubicBezTo>
                    <a:pt x="334" y="332"/>
                    <a:pt x="335" y="332"/>
                    <a:pt x="335" y="330"/>
                  </a:cubicBezTo>
                  <a:cubicBezTo>
                    <a:pt x="333" y="329"/>
                    <a:pt x="331" y="326"/>
                    <a:pt x="329" y="325"/>
                  </a:cubicBezTo>
                  <a:cubicBezTo>
                    <a:pt x="329" y="328"/>
                    <a:pt x="327" y="328"/>
                    <a:pt x="327" y="330"/>
                  </a:cubicBezTo>
                  <a:close/>
                  <a:moveTo>
                    <a:pt x="513" y="337"/>
                  </a:moveTo>
                  <a:cubicBezTo>
                    <a:pt x="516" y="334"/>
                    <a:pt x="521" y="328"/>
                    <a:pt x="519" y="325"/>
                  </a:cubicBezTo>
                  <a:cubicBezTo>
                    <a:pt x="517" y="329"/>
                    <a:pt x="511" y="331"/>
                    <a:pt x="513" y="337"/>
                  </a:cubicBezTo>
                  <a:close/>
                  <a:moveTo>
                    <a:pt x="210" y="330"/>
                  </a:moveTo>
                  <a:cubicBezTo>
                    <a:pt x="208" y="330"/>
                    <a:pt x="207" y="326"/>
                    <a:pt x="203" y="326"/>
                  </a:cubicBezTo>
                  <a:cubicBezTo>
                    <a:pt x="204" y="328"/>
                    <a:pt x="209" y="332"/>
                    <a:pt x="210" y="330"/>
                  </a:cubicBezTo>
                  <a:close/>
                  <a:moveTo>
                    <a:pt x="430" y="329"/>
                  </a:moveTo>
                  <a:cubicBezTo>
                    <a:pt x="432" y="329"/>
                    <a:pt x="433" y="329"/>
                    <a:pt x="433" y="327"/>
                  </a:cubicBezTo>
                  <a:cubicBezTo>
                    <a:pt x="432" y="327"/>
                    <a:pt x="431" y="326"/>
                    <a:pt x="431" y="326"/>
                  </a:cubicBezTo>
                  <a:cubicBezTo>
                    <a:pt x="431" y="327"/>
                    <a:pt x="430" y="328"/>
                    <a:pt x="430" y="329"/>
                  </a:cubicBezTo>
                  <a:close/>
                  <a:moveTo>
                    <a:pt x="459" y="340"/>
                  </a:moveTo>
                  <a:cubicBezTo>
                    <a:pt x="459" y="335"/>
                    <a:pt x="465" y="330"/>
                    <a:pt x="462" y="326"/>
                  </a:cubicBezTo>
                  <a:cubicBezTo>
                    <a:pt x="462" y="330"/>
                    <a:pt x="455" y="337"/>
                    <a:pt x="459" y="340"/>
                  </a:cubicBezTo>
                  <a:close/>
                  <a:moveTo>
                    <a:pt x="572" y="336"/>
                  </a:moveTo>
                  <a:cubicBezTo>
                    <a:pt x="575" y="332"/>
                    <a:pt x="583" y="331"/>
                    <a:pt x="582" y="326"/>
                  </a:cubicBezTo>
                  <a:cubicBezTo>
                    <a:pt x="580" y="330"/>
                    <a:pt x="572" y="332"/>
                    <a:pt x="572" y="336"/>
                  </a:cubicBezTo>
                  <a:close/>
                  <a:moveTo>
                    <a:pt x="247" y="331"/>
                  </a:moveTo>
                  <a:cubicBezTo>
                    <a:pt x="251" y="334"/>
                    <a:pt x="256" y="335"/>
                    <a:pt x="261" y="338"/>
                  </a:cubicBezTo>
                  <a:cubicBezTo>
                    <a:pt x="263" y="337"/>
                    <a:pt x="264" y="336"/>
                    <a:pt x="265" y="334"/>
                  </a:cubicBezTo>
                  <a:cubicBezTo>
                    <a:pt x="260" y="332"/>
                    <a:pt x="252" y="322"/>
                    <a:pt x="247" y="331"/>
                  </a:cubicBezTo>
                  <a:close/>
                  <a:moveTo>
                    <a:pt x="374" y="329"/>
                  </a:moveTo>
                  <a:cubicBezTo>
                    <a:pt x="375" y="326"/>
                    <a:pt x="372" y="327"/>
                    <a:pt x="371" y="327"/>
                  </a:cubicBezTo>
                  <a:cubicBezTo>
                    <a:pt x="371" y="328"/>
                    <a:pt x="373" y="328"/>
                    <a:pt x="374" y="329"/>
                  </a:cubicBezTo>
                  <a:close/>
                  <a:moveTo>
                    <a:pt x="407" y="330"/>
                  </a:moveTo>
                  <a:cubicBezTo>
                    <a:pt x="407" y="328"/>
                    <a:pt x="405" y="327"/>
                    <a:pt x="402" y="327"/>
                  </a:cubicBezTo>
                  <a:cubicBezTo>
                    <a:pt x="403" y="329"/>
                    <a:pt x="405" y="329"/>
                    <a:pt x="407" y="330"/>
                  </a:cubicBezTo>
                  <a:close/>
                  <a:moveTo>
                    <a:pt x="345" y="335"/>
                  </a:moveTo>
                  <a:cubicBezTo>
                    <a:pt x="348" y="334"/>
                    <a:pt x="351" y="330"/>
                    <a:pt x="350" y="327"/>
                  </a:cubicBezTo>
                  <a:cubicBezTo>
                    <a:pt x="346" y="329"/>
                    <a:pt x="346" y="331"/>
                    <a:pt x="345" y="335"/>
                  </a:cubicBezTo>
                  <a:close/>
                  <a:moveTo>
                    <a:pt x="356" y="342"/>
                  </a:moveTo>
                  <a:cubicBezTo>
                    <a:pt x="361" y="340"/>
                    <a:pt x="361" y="333"/>
                    <a:pt x="365" y="330"/>
                  </a:cubicBezTo>
                  <a:cubicBezTo>
                    <a:pt x="364" y="329"/>
                    <a:pt x="363" y="328"/>
                    <a:pt x="363" y="328"/>
                  </a:cubicBezTo>
                  <a:cubicBezTo>
                    <a:pt x="360" y="333"/>
                    <a:pt x="358" y="337"/>
                    <a:pt x="356" y="342"/>
                  </a:cubicBezTo>
                  <a:close/>
                  <a:moveTo>
                    <a:pt x="391" y="336"/>
                  </a:moveTo>
                  <a:cubicBezTo>
                    <a:pt x="392" y="336"/>
                    <a:pt x="392" y="337"/>
                    <a:pt x="394" y="337"/>
                  </a:cubicBezTo>
                  <a:cubicBezTo>
                    <a:pt x="395" y="334"/>
                    <a:pt x="397" y="332"/>
                    <a:pt x="399" y="330"/>
                  </a:cubicBezTo>
                  <a:cubicBezTo>
                    <a:pt x="397" y="330"/>
                    <a:pt x="397" y="328"/>
                    <a:pt x="396" y="328"/>
                  </a:cubicBezTo>
                  <a:cubicBezTo>
                    <a:pt x="394" y="330"/>
                    <a:pt x="393" y="333"/>
                    <a:pt x="391" y="336"/>
                  </a:cubicBezTo>
                  <a:close/>
                  <a:moveTo>
                    <a:pt x="84" y="334"/>
                  </a:moveTo>
                  <a:cubicBezTo>
                    <a:pt x="83" y="332"/>
                    <a:pt x="83" y="330"/>
                    <a:pt x="81" y="329"/>
                  </a:cubicBezTo>
                  <a:cubicBezTo>
                    <a:pt x="83" y="330"/>
                    <a:pt x="82" y="334"/>
                    <a:pt x="84" y="334"/>
                  </a:cubicBezTo>
                  <a:close/>
                  <a:moveTo>
                    <a:pt x="186" y="331"/>
                  </a:moveTo>
                  <a:cubicBezTo>
                    <a:pt x="185" y="331"/>
                    <a:pt x="184" y="328"/>
                    <a:pt x="183" y="330"/>
                  </a:cubicBezTo>
                  <a:cubicBezTo>
                    <a:pt x="184" y="330"/>
                    <a:pt x="186" y="332"/>
                    <a:pt x="186" y="331"/>
                  </a:cubicBezTo>
                  <a:close/>
                  <a:moveTo>
                    <a:pt x="302" y="331"/>
                  </a:moveTo>
                  <a:cubicBezTo>
                    <a:pt x="300" y="331"/>
                    <a:pt x="297" y="329"/>
                    <a:pt x="295" y="330"/>
                  </a:cubicBezTo>
                  <a:cubicBezTo>
                    <a:pt x="297" y="330"/>
                    <a:pt x="300" y="334"/>
                    <a:pt x="302" y="331"/>
                  </a:cubicBezTo>
                  <a:close/>
                  <a:moveTo>
                    <a:pt x="387" y="334"/>
                  </a:moveTo>
                  <a:cubicBezTo>
                    <a:pt x="390" y="333"/>
                    <a:pt x="389" y="331"/>
                    <a:pt x="391" y="329"/>
                  </a:cubicBezTo>
                  <a:cubicBezTo>
                    <a:pt x="388" y="329"/>
                    <a:pt x="385" y="331"/>
                    <a:pt x="387" y="334"/>
                  </a:cubicBezTo>
                  <a:close/>
                  <a:moveTo>
                    <a:pt x="414" y="331"/>
                  </a:moveTo>
                  <a:cubicBezTo>
                    <a:pt x="416" y="331"/>
                    <a:pt x="415" y="332"/>
                    <a:pt x="417" y="332"/>
                  </a:cubicBezTo>
                  <a:cubicBezTo>
                    <a:pt x="416" y="330"/>
                    <a:pt x="419" y="330"/>
                    <a:pt x="417" y="329"/>
                  </a:cubicBezTo>
                  <a:cubicBezTo>
                    <a:pt x="417" y="330"/>
                    <a:pt x="415" y="329"/>
                    <a:pt x="414" y="331"/>
                  </a:cubicBezTo>
                  <a:close/>
                  <a:moveTo>
                    <a:pt x="179" y="330"/>
                  </a:moveTo>
                  <a:cubicBezTo>
                    <a:pt x="180" y="331"/>
                    <a:pt x="180" y="333"/>
                    <a:pt x="182" y="334"/>
                  </a:cubicBezTo>
                  <a:cubicBezTo>
                    <a:pt x="182" y="333"/>
                    <a:pt x="184" y="333"/>
                    <a:pt x="183" y="331"/>
                  </a:cubicBezTo>
                  <a:cubicBezTo>
                    <a:pt x="183" y="331"/>
                    <a:pt x="182" y="331"/>
                    <a:pt x="182" y="331"/>
                  </a:cubicBezTo>
                  <a:cubicBezTo>
                    <a:pt x="183" y="331"/>
                    <a:pt x="183" y="330"/>
                    <a:pt x="182" y="330"/>
                  </a:cubicBezTo>
                  <a:cubicBezTo>
                    <a:pt x="182" y="332"/>
                    <a:pt x="180" y="330"/>
                    <a:pt x="179" y="330"/>
                  </a:cubicBezTo>
                  <a:close/>
                  <a:moveTo>
                    <a:pt x="219" y="333"/>
                  </a:moveTo>
                  <a:cubicBezTo>
                    <a:pt x="222" y="337"/>
                    <a:pt x="227" y="339"/>
                    <a:pt x="231" y="335"/>
                  </a:cubicBezTo>
                  <a:cubicBezTo>
                    <a:pt x="227" y="333"/>
                    <a:pt x="221" y="326"/>
                    <a:pt x="219" y="333"/>
                  </a:cubicBezTo>
                  <a:close/>
                  <a:moveTo>
                    <a:pt x="462" y="342"/>
                  </a:moveTo>
                  <a:cubicBezTo>
                    <a:pt x="469" y="342"/>
                    <a:pt x="469" y="336"/>
                    <a:pt x="471" y="331"/>
                  </a:cubicBezTo>
                  <a:cubicBezTo>
                    <a:pt x="469" y="331"/>
                    <a:pt x="469" y="329"/>
                    <a:pt x="467" y="330"/>
                  </a:cubicBezTo>
                  <a:cubicBezTo>
                    <a:pt x="466" y="334"/>
                    <a:pt x="463" y="337"/>
                    <a:pt x="462" y="342"/>
                  </a:cubicBezTo>
                  <a:close/>
                  <a:moveTo>
                    <a:pt x="484" y="348"/>
                  </a:moveTo>
                  <a:cubicBezTo>
                    <a:pt x="492" y="346"/>
                    <a:pt x="492" y="337"/>
                    <a:pt x="495" y="331"/>
                  </a:cubicBezTo>
                  <a:cubicBezTo>
                    <a:pt x="487" y="328"/>
                    <a:pt x="488" y="343"/>
                    <a:pt x="484" y="348"/>
                  </a:cubicBezTo>
                  <a:close/>
                  <a:moveTo>
                    <a:pt x="284" y="341"/>
                  </a:moveTo>
                  <a:cubicBezTo>
                    <a:pt x="289" y="341"/>
                    <a:pt x="290" y="338"/>
                    <a:pt x="293" y="336"/>
                  </a:cubicBezTo>
                  <a:cubicBezTo>
                    <a:pt x="289" y="334"/>
                    <a:pt x="286" y="332"/>
                    <a:pt x="282" y="330"/>
                  </a:cubicBezTo>
                  <a:cubicBezTo>
                    <a:pt x="283" y="334"/>
                    <a:pt x="284" y="337"/>
                    <a:pt x="284" y="341"/>
                  </a:cubicBezTo>
                  <a:close/>
                  <a:moveTo>
                    <a:pt x="72" y="349"/>
                  </a:moveTo>
                  <a:cubicBezTo>
                    <a:pt x="68" y="343"/>
                    <a:pt x="65" y="336"/>
                    <a:pt x="60" y="331"/>
                  </a:cubicBezTo>
                  <a:cubicBezTo>
                    <a:pt x="62" y="339"/>
                    <a:pt x="64" y="347"/>
                    <a:pt x="72" y="349"/>
                  </a:cubicBezTo>
                  <a:close/>
                  <a:moveTo>
                    <a:pt x="273" y="334"/>
                  </a:moveTo>
                  <a:cubicBezTo>
                    <a:pt x="275" y="336"/>
                    <a:pt x="277" y="338"/>
                    <a:pt x="280" y="339"/>
                  </a:cubicBezTo>
                  <a:cubicBezTo>
                    <a:pt x="280" y="335"/>
                    <a:pt x="279" y="333"/>
                    <a:pt x="277" y="331"/>
                  </a:cubicBezTo>
                  <a:cubicBezTo>
                    <a:pt x="276" y="332"/>
                    <a:pt x="274" y="333"/>
                    <a:pt x="273" y="334"/>
                  </a:cubicBezTo>
                  <a:close/>
                  <a:moveTo>
                    <a:pt x="304" y="334"/>
                  </a:moveTo>
                  <a:cubicBezTo>
                    <a:pt x="305" y="337"/>
                    <a:pt x="308" y="338"/>
                    <a:pt x="310" y="340"/>
                  </a:cubicBezTo>
                  <a:cubicBezTo>
                    <a:pt x="312" y="338"/>
                    <a:pt x="314" y="335"/>
                    <a:pt x="315" y="333"/>
                  </a:cubicBezTo>
                  <a:cubicBezTo>
                    <a:pt x="311" y="329"/>
                    <a:pt x="307" y="333"/>
                    <a:pt x="304" y="334"/>
                  </a:cubicBezTo>
                  <a:close/>
                  <a:moveTo>
                    <a:pt x="399" y="334"/>
                  </a:moveTo>
                  <a:cubicBezTo>
                    <a:pt x="400" y="334"/>
                    <a:pt x="401" y="334"/>
                    <a:pt x="402" y="333"/>
                  </a:cubicBezTo>
                  <a:cubicBezTo>
                    <a:pt x="402" y="331"/>
                    <a:pt x="401" y="331"/>
                    <a:pt x="400" y="331"/>
                  </a:cubicBezTo>
                  <a:cubicBezTo>
                    <a:pt x="399" y="332"/>
                    <a:pt x="399" y="333"/>
                    <a:pt x="399" y="334"/>
                  </a:cubicBezTo>
                  <a:close/>
                  <a:moveTo>
                    <a:pt x="431" y="344"/>
                  </a:moveTo>
                  <a:cubicBezTo>
                    <a:pt x="436" y="344"/>
                    <a:pt x="439" y="336"/>
                    <a:pt x="439" y="331"/>
                  </a:cubicBezTo>
                  <a:cubicBezTo>
                    <a:pt x="438" y="331"/>
                    <a:pt x="438" y="331"/>
                    <a:pt x="437" y="331"/>
                  </a:cubicBezTo>
                  <a:cubicBezTo>
                    <a:pt x="435" y="335"/>
                    <a:pt x="434" y="340"/>
                    <a:pt x="431" y="344"/>
                  </a:cubicBezTo>
                  <a:close/>
                  <a:moveTo>
                    <a:pt x="363" y="341"/>
                  </a:moveTo>
                  <a:cubicBezTo>
                    <a:pt x="367" y="339"/>
                    <a:pt x="372" y="338"/>
                    <a:pt x="372" y="334"/>
                  </a:cubicBezTo>
                  <a:cubicBezTo>
                    <a:pt x="370" y="334"/>
                    <a:pt x="370" y="331"/>
                    <a:pt x="368" y="331"/>
                  </a:cubicBezTo>
                  <a:cubicBezTo>
                    <a:pt x="366" y="335"/>
                    <a:pt x="364" y="337"/>
                    <a:pt x="363" y="341"/>
                  </a:cubicBezTo>
                  <a:close/>
                  <a:moveTo>
                    <a:pt x="521" y="341"/>
                  </a:moveTo>
                  <a:cubicBezTo>
                    <a:pt x="522" y="339"/>
                    <a:pt x="528" y="333"/>
                    <a:pt x="524" y="331"/>
                  </a:cubicBezTo>
                  <a:cubicBezTo>
                    <a:pt x="523" y="334"/>
                    <a:pt x="520" y="338"/>
                    <a:pt x="521" y="341"/>
                  </a:cubicBezTo>
                  <a:close/>
                  <a:moveTo>
                    <a:pt x="425" y="339"/>
                  </a:moveTo>
                  <a:cubicBezTo>
                    <a:pt x="427" y="340"/>
                    <a:pt x="427" y="342"/>
                    <a:pt x="429" y="342"/>
                  </a:cubicBezTo>
                  <a:cubicBezTo>
                    <a:pt x="430" y="339"/>
                    <a:pt x="432" y="336"/>
                    <a:pt x="433" y="332"/>
                  </a:cubicBezTo>
                  <a:cubicBezTo>
                    <a:pt x="429" y="333"/>
                    <a:pt x="426" y="335"/>
                    <a:pt x="425" y="339"/>
                  </a:cubicBezTo>
                  <a:close/>
                  <a:moveTo>
                    <a:pt x="133" y="340"/>
                  </a:moveTo>
                  <a:cubicBezTo>
                    <a:pt x="131" y="337"/>
                    <a:pt x="128" y="335"/>
                    <a:pt x="124" y="333"/>
                  </a:cubicBezTo>
                  <a:cubicBezTo>
                    <a:pt x="125" y="335"/>
                    <a:pt x="126" y="336"/>
                    <a:pt x="126" y="337"/>
                  </a:cubicBezTo>
                  <a:cubicBezTo>
                    <a:pt x="130" y="337"/>
                    <a:pt x="131" y="339"/>
                    <a:pt x="133" y="340"/>
                  </a:cubicBezTo>
                  <a:close/>
                  <a:moveTo>
                    <a:pt x="190" y="334"/>
                  </a:moveTo>
                  <a:cubicBezTo>
                    <a:pt x="192" y="338"/>
                    <a:pt x="196" y="339"/>
                    <a:pt x="199" y="342"/>
                  </a:cubicBezTo>
                  <a:cubicBezTo>
                    <a:pt x="200" y="341"/>
                    <a:pt x="202" y="341"/>
                    <a:pt x="202" y="339"/>
                  </a:cubicBezTo>
                  <a:cubicBezTo>
                    <a:pt x="197" y="339"/>
                    <a:pt x="192" y="333"/>
                    <a:pt x="190" y="334"/>
                  </a:cubicBezTo>
                  <a:close/>
                  <a:moveTo>
                    <a:pt x="472" y="339"/>
                  </a:moveTo>
                  <a:cubicBezTo>
                    <a:pt x="475" y="339"/>
                    <a:pt x="475" y="336"/>
                    <a:pt x="476" y="333"/>
                  </a:cubicBezTo>
                  <a:cubicBezTo>
                    <a:pt x="475" y="333"/>
                    <a:pt x="474" y="333"/>
                    <a:pt x="473" y="333"/>
                  </a:cubicBezTo>
                  <a:cubicBezTo>
                    <a:pt x="474" y="336"/>
                    <a:pt x="472" y="336"/>
                    <a:pt x="472" y="339"/>
                  </a:cubicBezTo>
                  <a:close/>
                  <a:moveTo>
                    <a:pt x="559" y="339"/>
                  </a:moveTo>
                  <a:cubicBezTo>
                    <a:pt x="561" y="337"/>
                    <a:pt x="565" y="336"/>
                    <a:pt x="566" y="333"/>
                  </a:cubicBezTo>
                  <a:cubicBezTo>
                    <a:pt x="563" y="333"/>
                    <a:pt x="563" y="334"/>
                    <a:pt x="561" y="333"/>
                  </a:cubicBezTo>
                  <a:cubicBezTo>
                    <a:pt x="561" y="335"/>
                    <a:pt x="558" y="337"/>
                    <a:pt x="559" y="339"/>
                  </a:cubicBezTo>
                  <a:close/>
                  <a:moveTo>
                    <a:pt x="72" y="342"/>
                  </a:moveTo>
                  <a:cubicBezTo>
                    <a:pt x="72" y="338"/>
                    <a:pt x="70" y="334"/>
                    <a:pt x="67" y="334"/>
                  </a:cubicBezTo>
                  <a:cubicBezTo>
                    <a:pt x="69" y="337"/>
                    <a:pt x="70" y="340"/>
                    <a:pt x="72" y="342"/>
                  </a:cubicBezTo>
                  <a:close/>
                  <a:moveTo>
                    <a:pt x="111" y="346"/>
                  </a:moveTo>
                  <a:cubicBezTo>
                    <a:pt x="110" y="340"/>
                    <a:pt x="104" y="340"/>
                    <a:pt x="103" y="335"/>
                  </a:cubicBezTo>
                  <a:cubicBezTo>
                    <a:pt x="101" y="337"/>
                    <a:pt x="99" y="333"/>
                    <a:pt x="98" y="334"/>
                  </a:cubicBezTo>
                  <a:cubicBezTo>
                    <a:pt x="101" y="340"/>
                    <a:pt x="106" y="343"/>
                    <a:pt x="111" y="346"/>
                  </a:cubicBezTo>
                  <a:close/>
                  <a:moveTo>
                    <a:pt x="494" y="342"/>
                  </a:moveTo>
                  <a:cubicBezTo>
                    <a:pt x="497" y="340"/>
                    <a:pt x="500" y="339"/>
                    <a:pt x="502" y="336"/>
                  </a:cubicBezTo>
                  <a:cubicBezTo>
                    <a:pt x="500" y="335"/>
                    <a:pt x="500" y="333"/>
                    <a:pt x="497" y="334"/>
                  </a:cubicBezTo>
                  <a:cubicBezTo>
                    <a:pt x="497" y="337"/>
                    <a:pt x="495" y="339"/>
                    <a:pt x="494" y="342"/>
                  </a:cubicBezTo>
                  <a:close/>
                  <a:moveTo>
                    <a:pt x="537" y="334"/>
                  </a:moveTo>
                  <a:cubicBezTo>
                    <a:pt x="532" y="337"/>
                    <a:pt x="524" y="339"/>
                    <a:pt x="522" y="348"/>
                  </a:cubicBezTo>
                  <a:cubicBezTo>
                    <a:pt x="528" y="347"/>
                    <a:pt x="542" y="343"/>
                    <a:pt x="537" y="334"/>
                  </a:cubicBezTo>
                  <a:close/>
                  <a:moveTo>
                    <a:pt x="564" y="359"/>
                  </a:moveTo>
                  <a:cubicBezTo>
                    <a:pt x="576" y="354"/>
                    <a:pt x="588" y="346"/>
                    <a:pt x="591" y="334"/>
                  </a:cubicBezTo>
                  <a:cubicBezTo>
                    <a:pt x="583" y="344"/>
                    <a:pt x="571" y="349"/>
                    <a:pt x="564" y="359"/>
                  </a:cubicBezTo>
                  <a:close/>
                  <a:moveTo>
                    <a:pt x="101" y="353"/>
                  </a:moveTo>
                  <a:cubicBezTo>
                    <a:pt x="98" y="345"/>
                    <a:pt x="97" y="337"/>
                    <a:pt x="89" y="334"/>
                  </a:cubicBezTo>
                  <a:cubicBezTo>
                    <a:pt x="93" y="341"/>
                    <a:pt x="93" y="350"/>
                    <a:pt x="101" y="353"/>
                  </a:cubicBezTo>
                  <a:close/>
                  <a:moveTo>
                    <a:pt x="313" y="343"/>
                  </a:moveTo>
                  <a:cubicBezTo>
                    <a:pt x="315" y="343"/>
                    <a:pt x="315" y="345"/>
                    <a:pt x="317" y="345"/>
                  </a:cubicBezTo>
                  <a:cubicBezTo>
                    <a:pt x="318" y="341"/>
                    <a:pt x="320" y="339"/>
                    <a:pt x="320" y="335"/>
                  </a:cubicBezTo>
                  <a:cubicBezTo>
                    <a:pt x="319" y="335"/>
                    <a:pt x="319" y="334"/>
                    <a:pt x="318" y="334"/>
                  </a:cubicBezTo>
                  <a:cubicBezTo>
                    <a:pt x="317" y="338"/>
                    <a:pt x="314" y="340"/>
                    <a:pt x="313" y="343"/>
                  </a:cubicBezTo>
                  <a:close/>
                  <a:moveTo>
                    <a:pt x="438" y="345"/>
                  </a:moveTo>
                  <a:cubicBezTo>
                    <a:pt x="442" y="343"/>
                    <a:pt x="442" y="339"/>
                    <a:pt x="444" y="335"/>
                  </a:cubicBezTo>
                  <a:cubicBezTo>
                    <a:pt x="443" y="335"/>
                    <a:pt x="442" y="335"/>
                    <a:pt x="442" y="335"/>
                  </a:cubicBezTo>
                  <a:cubicBezTo>
                    <a:pt x="440" y="338"/>
                    <a:pt x="439" y="342"/>
                    <a:pt x="438" y="345"/>
                  </a:cubicBezTo>
                  <a:close/>
                  <a:moveTo>
                    <a:pt x="250" y="339"/>
                  </a:moveTo>
                  <a:cubicBezTo>
                    <a:pt x="253" y="340"/>
                    <a:pt x="257" y="344"/>
                    <a:pt x="258" y="339"/>
                  </a:cubicBezTo>
                  <a:cubicBezTo>
                    <a:pt x="255" y="338"/>
                    <a:pt x="253" y="337"/>
                    <a:pt x="250" y="336"/>
                  </a:cubicBezTo>
                  <a:cubicBezTo>
                    <a:pt x="250" y="337"/>
                    <a:pt x="250" y="338"/>
                    <a:pt x="250" y="339"/>
                  </a:cubicBezTo>
                  <a:close/>
                  <a:moveTo>
                    <a:pt x="154" y="350"/>
                  </a:moveTo>
                  <a:cubicBezTo>
                    <a:pt x="151" y="344"/>
                    <a:pt x="145" y="341"/>
                    <a:pt x="140" y="336"/>
                  </a:cubicBezTo>
                  <a:cubicBezTo>
                    <a:pt x="142" y="343"/>
                    <a:pt x="148" y="347"/>
                    <a:pt x="154" y="350"/>
                  </a:cubicBezTo>
                  <a:close/>
                  <a:moveTo>
                    <a:pt x="400" y="338"/>
                  </a:moveTo>
                  <a:cubicBezTo>
                    <a:pt x="401" y="338"/>
                    <a:pt x="405" y="340"/>
                    <a:pt x="405" y="336"/>
                  </a:cubicBezTo>
                  <a:cubicBezTo>
                    <a:pt x="403" y="336"/>
                    <a:pt x="402" y="337"/>
                    <a:pt x="400" y="338"/>
                  </a:cubicBezTo>
                  <a:close/>
                  <a:moveTo>
                    <a:pt x="228" y="340"/>
                  </a:moveTo>
                  <a:cubicBezTo>
                    <a:pt x="233" y="341"/>
                    <a:pt x="238" y="343"/>
                    <a:pt x="244" y="344"/>
                  </a:cubicBezTo>
                  <a:cubicBezTo>
                    <a:pt x="240" y="340"/>
                    <a:pt x="233" y="334"/>
                    <a:pt x="228" y="340"/>
                  </a:cubicBezTo>
                  <a:close/>
                  <a:moveTo>
                    <a:pt x="374" y="344"/>
                  </a:moveTo>
                  <a:cubicBezTo>
                    <a:pt x="377" y="343"/>
                    <a:pt x="380" y="342"/>
                    <a:pt x="379" y="338"/>
                  </a:cubicBezTo>
                  <a:cubicBezTo>
                    <a:pt x="377" y="339"/>
                    <a:pt x="377" y="337"/>
                    <a:pt x="376" y="337"/>
                  </a:cubicBezTo>
                  <a:cubicBezTo>
                    <a:pt x="375" y="339"/>
                    <a:pt x="373" y="342"/>
                    <a:pt x="374" y="344"/>
                  </a:cubicBezTo>
                  <a:close/>
                  <a:moveTo>
                    <a:pt x="266" y="340"/>
                  </a:moveTo>
                  <a:cubicBezTo>
                    <a:pt x="270" y="341"/>
                    <a:pt x="275" y="345"/>
                    <a:pt x="279" y="344"/>
                  </a:cubicBezTo>
                  <a:cubicBezTo>
                    <a:pt x="277" y="341"/>
                    <a:pt x="269" y="334"/>
                    <a:pt x="266" y="340"/>
                  </a:cubicBezTo>
                  <a:close/>
                  <a:moveTo>
                    <a:pt x="323" y="341"/>
                  </a:moveTo>
                  <a:cubicBezTo>
                    <a:pt x="325" y="341"/>
                    <a:pt x="327" y="340"/>
                    <a:pt x="327" y="338"/>
                  </a:cubicBezTo>
                  <a:cubicBezTo>
                    <a:pt x="325" y="338"/>
                    <a:pt x="326" y="337"/>
                    <a:pt x="324" y="337"/>
                  </a:cubicBezTo>
                  <a:cubicBezTo>
                    <a:pt x="323" y="338"/>
                    <a:pt x="323" y="340"/>
                    <a:pt x="323" y="341"/>
                  </a:cubicBezTo>
                  <a:close/>
                  <a:moveTo>
                    <a:pt x="408" y="341"/>
                  </a:moveTo>
                  <a:cubicBezTo>
                    <a:pt x="409" y="339"/>
                    <a:pt x="411" y="340"/>
                    <a:pt x="411" y="338"/>
                  </a:cubicBezTo>
                  <a:cubicBezTo>
                    <a:pt x="410" y="338"/>
                    <a:pt x="409" y="338"/>
                    <a:pt x="409" y="337"/>
                  </a:cubicBezTo>
                  <a:cubicBezTo>
                    <a:pt x="409" y="338"/>
                    <a:pt x="407" y="340"/>
                    <a:pt x="408" y="341"/>
                  </a:cubicBezTo>
                  <a:close/>
                  <a:moveTo>
                    <a:pt x="445" y="345"/>
                  </a:moveTo>
                  <a:cubicBezTo>
                    <a:pt x="445" y="343"/>
                    <a:pt x="449" y="339"/>
                    <a:pt x="446" y="337"/>
                  </a:cubicBezTo>
                  <a:cubicBezTo>
                    <a:pt x="446" y="340"/>
                    <a:pt x="442" y="343"/>
                    <a:pt x="445" y="345"/>
                  </a:cubicBezTo>
                  <a:close/>
                  <a:moveTo>
                    <a:pt x="477" y="354"/>
                  </a:moveTo>
                  <a:cubicBezTo>
                    <a:pt x="480" y="351"/>
                    <a:pt x="483" y="341"/>
                    <a:pt x="482" y="337"/>
                  </a:cubicBezTo>
                  <a:cubicBezTo>
                    <a:pt x="481" y="343"/>
                    <a:pt x="476" y="349"/>
                    <a:pt x="477" y="354"/>
                  </a:cubicBezTo>
                  <a:close/>
                  <a:moveTo>
                    <a:pt x="492" y="346"/>
                  </a:moveTo>
                  <a:cubicBezTo>
                    <a:pt x="492" y="348"/>
                    <a:pt x="488" y="350"/>
                    <a:pt x="491" y="351"/>
                  </a:cubicBezTo>
                  <a:cubicBezTo>
                    <a:pt x="496" y="346"/>
                    <a:pt x="505" y="345"/>
                    <a:pt x="507" y="337"/>
                  </a:cubicBezTo>
                  <a:cubicBezTo>
                    <a:pt x="501" y="339"/>
                    <a:pt x="498" y="346"/>
                    <a:pt x="492" y="346"/>
                  </a:cubicBezTo>
                  <a:close/>
                  <a:moveTo>
                    <a:pt x="549" y="348"/>
                  </a:moveTo>
                  <a:cubicBezTo>
                    <a:pt x="545" y="354"/>
                    <a:pt x="539" y="360"/>
                    <a:pt x="533" y="364"/>
                  </a:cubicBezTo>
                  <a:cubicBezTo>
                    <a:pt x="531" y="366"/>
                    <a:pt x="527" y="367"/>
                    <a:pt x="527" y="370"/>
                  </a:cubicBezTo>
                  <a:cubicBezTo>
                    <a:pt x="547" y="362"/>
                    <a:pt x="564" y="352"/>
                    <a:pt x="576" y="337"/>
                  </a:cubicBezTo>
                  <a:cubicBezTo>
                    <a:pt x="567" y="341"/>
                    <a:pt x="560" y="346"/>
                    <a:pt x="549" y="348"/>
                  </a:cubicBezTo>
                  <a:close/>
                  <a:moveTo>
                    <a:pt x="52" y="344"/>
                  </a:moveTo>
                  <a:cubicBezTo>
                    <a:pt x="53" y="341"/>
                    <a:pt x="51" y="340"/>
                    <a:pt x="50" y="338"/>
                  </a:cubicBezTo>
                  <a:cubicBezTo>
                    <a:pt x="50" y="341"/>
                    <a:pt x="51" y="342"/>
                    <a:pt x="52" y="344"/>
                  </a:cubicBezTo>
                  <a:close/>
                  <a:moveTo>
                    <a:pt x="210" y="339"/>
                  </a:moveTo>
                  <a:cubicBezTo>
                    <a:pt x="210" y="342"/>
                    <a:pt x="216" y="345"/>
                    <a:pt x="217" y="341"/>
                  </a:cubicBezTo>
                  <a:cubicBezTo>
                    <a:pt x="215" y="340"/>
                    <a:pt x="212" y="337"/>
                    <a:pt x="210" y="339"/>
                  </a:cubicBezTo>
                  <a:close/>
                  <a:moveTo>
                    <a:pt x="287" y="344"/>
                  </a:moveTo>
                  <a:cubicBezTo>
                    <a:pt x="293" y="347"/>
                    <a:pt x="302" y="357"/>
                    <a:pt x="307" y="347"/>
                  </a:cubicBezTo>
                  <a:cubicBezTo>
                    <a:pt x="302" y="339"/>
                    <a:pt x="293" y="337"/>
                    <a:pt x="287" y="344"/>
                  </a:cubicBezTo>
                  <a:close/>
                  <a:moveTo>
                    <a:pt x="397" y="340"/>
                  </a:moveTo>
                  <a:cubicBezTo>
                    <a:pt x="397" y="343"/>
                    <a:pt x="403" y="344"/>
                    <a:pt x="403" y="342"/>
                  </a:cubicBezTo>
                  <a:cubicBezTo>
                    <a:pt x="402" y="340"/>
                    <a:pt x="399" y="341"/>
                    <a:pt x="398" y="340"/>
                  </a:cubicBezTo>
                  <a:cubicBezTo>
                    <a:pt x="399" y="340"/>
                    <a:pt x="399" y="340"/>
                    <a:pt x="399" y="339"/>
                  </a:cubicBezTo>
                  <a:cubicBezTo>
                    <a:pt x="397" y="338"/>
                    <a:pt x="398" y="340"/>
                    <a:pt x="397" y="340"/>
                  </a:cubicBezTo>
                  <a:close/>
                  <a:moveTo>
                    <a:pt x="176" y="349"/>
                  </a:moveTo>
                  <a:cubicBezTo>
                    <a:pt x="171" y="346"/>
                    <a:pt x="167" y="342"/>
                    <a:pt x="162" y="340"/>
                  </a:cubicBezTo>
                  <a:cubicBezTo>
                    <a:pt x="162" y="347"/>
                    <a:pt x="171" y="353"/>
                    <a:pt x="176" y="349"/>
                  </a:cubicBezTo>
                  <a:close/>
                  <a:moveTo>
                    <a:pt x="347" y="341"/>
                  </a:moveTo>
                  <a:cubicBezTo>
                    <a:pt x="347" y="343"/>
                    <a:pt x="348" y="344"/>
                    <a:pt x="350" y="345"/>
                  </a:cubicBezTo>
                  <a:cubicBezTo>
                    <a:pt x="350" y="343"/>
                    <a:pt x="351" y="343"/>
                    <a:pt x="351" y="342"/>
                  </a:cubicBezTo>
                  <a:cubicBezTo>
                    <a:pt x="348" y="342"/>
                    <a:pt x="349" y="340"/>
                    <a:pt x="347" y="341"/>
                  </a:cubicBezTo>
                  <a:close/>
                  <a:moveTo>
                    <a:pt x="362" y="346"/>
                  </a:moveTo>
                  <a:cubicBezTo>
                    <a:pt x="365" y="347"/>
                    <a:pt x="365" y="345"/>
                    <a:pt x="368" y="345"/>
                  </a:cubicBezTo>
                  <a:cubicBezTo>
                    <a:pt x="369" y="344"/>
                    <a:pt x="371" y="341"/>
                    <a:pt x="369" y="341"/>
                  </a:cubicBezTo>
                  <a:cubicBezTo>
                    <a:pt x="368" y="343"/>
                    <a:pt x="363" y="342"/>
                    <a:pt x="362" y="346"/>
                  </a:cubicBezTo>
                  <a:close/>
                  <a:moveTo>
                    <a:pt x="329" y="351"/>
                  </a:moveTo>
                  <a:cubicBezTo>
                    <a:pt x="330" y="348"/>
                    <a:pt x="334" y="344"/>
                    <a:pt x="333" y="341"/>
                  </a:cubicBezTo>
                  <a:cubicBezTo>
                    <a:pt x="332" y="345"/>
                    <a:pt x="328" y="348"/>
                    <a:pt x="329" y="351"/>
                  </a:cubicBezTo>
                  <a:close/>
                  <a:moveTo>
                    <a:pt x="449" y="344"/>
                  </a:moveTo>
                  <a:cubicBezTo>
                    <a:pt x="451" y="345"/>
                    <a:pt x="451" y="343"/>
                    <a:pt x="451" y="341"/>
                  </a:cubicBezTo>
                  <a:cubicBezTo>
                    <a:pt x="450" y="341"/>
                    <a:pt x="449" y="343"/>
                    <a:pt x="449" y="344"/>
                  </a:cubicBezTo>
                  <a:close/>
                  <a:moveTo>
                    <a:pt x="543" y="347"/>
                  </a:moveTo>
                  <a:cubicBezTo>
                    <a:pt x="546" y="346"/>
                    <a:pt x="547" y="346"/>
                    <a:pt x="550" y="344"/>
                  </a:cubicBezTo>
                  <a:cubicBezTo>
                    <a:pt x="549" y="343"/>
                    <a:pt x="550" y="341"/>
                    <a:pt x="548" y="341"/>
                  </a:cubicBezTo>
                  <a:cubicBezTo>
                    <a:pt x="546" y="343"/>
                    <a:pt x="543" y="344"/>
                    <a:pt x="543" y="347"/>
                  </a:cubicBezTo>
                  <a:close/>
                  <a:moveTo>
                    <a:pt x="36" y="350"/>
                  </a:moveTo>
                  <a:cubicBezTo>
                    <a:pt x="35" y="347"/>
                    <a:pt x="33" y="342"/>
                    <a:pt x="30" y="342"/>
                  </a:cubicBezTo>
                  <a:cubicBezTo>
                    <a:pt x="32" y="344"/>
                    <a:pt x="33" y="351"/>
                    <a:pt x="36" y="350"/>
                  </a:cubicBezTo>
                  <a:close/>
                  <a:moveTo>
                    <a:pt x="261" y="343"/>
                  </a:moveTo>
                  <a:cubicBezTo>
                    <a:pt x="262" y="347"/>
                    <a:pt x="271" y="351"/>
                    <a:pt x="275" y="347"/>
                  </a:cubicBezTo>
                  <a:cubicBezTo>
                    <a:pt x="271" y="345"/>
                    <a:pt x="265" y="340"/>
                    <a:pt x="261" y="343"/>
                  </a:cubicBezTo>
                  <a:close/>
                  <a:moveTo>
                    <a:pt x="202" y="345"/>
                  </a:moveTo>
                  <a:cubicBezTo>
                    <a:pt x="203" y="345"/>
                    <a:pt x="204" y="346"/>
                    <a:pt x="204" y="347"/>
                  </a:cubicBezTo>
                  <a:cubicBezTo>
                    <a:pt x="207" y="346"/>
                    <a:pt x="209" y="346"/>
                    <a:pt x="210" y="344"/>
                  </a:cubicBezTo>
                  <a:cubicBezTo>
                    <a:pt x="208" y="343"/>
                    <a:pt x="204" y="341"/>
                    <a:pt x="202" y="345"/>
                  </a:cubicBezTo>
                  <a:close/>
                  <a:moveTo>
                    <a:pt x="509" y="347"/>
                  </a:moveTo>
                  <a:cubicBezTo>
                    <a:pt x="511" y="347"/>
                    <a:pt x="512" y="344"/>
                    <a:pt x="511" y="342"/>
                  </a:cubicBezTo>
                  <a:cubicBezTo>
                    <a:pt x="510" y="343"/>
                    <a:pt x="507" y="345"/>
                    <a:pt x="509" y="347"/>
                  </a:cubicBezTo>
                  <a:close/>
                  <a:moveTo>
                    <a:pt x="116" y="364"/>
                  </a:moveTo>
                  <a:cubicBezTo>
                    <a:pt x="115" y="352"/>
                    <a:pt x="110" y="346"/>
                    <a:pt x="101" y="343"/>
                  </a:cubicBezTo>
                  <a:cubicBezTo>
                    <a:pt x="103" y="353"/>
                    <a:pt x="107" y="361"/>
                    <a:pt x="116" y="364"/>
                  </a:cubicBezTo>
                  <a:close/>
                  <a:moveTo>
                    <a:pt x="405" y="346"/>
                  </a:moveTo>
                  <a:cubicBezTo>
                    <a:pt x="405" y="348"/>
                    <a:pt x="407" y="349"/>
                    <a:pt x="408" y="349"/>
                  </a:cubicBezTo>
                  <a:cubicBezTo>
                    <a:pt x="409" y="347"/>
                    <a:pt x="409" y="347"/>
                    <a:pt x="410" y="344"/>
                  </a:cubicBezTo>
                  <a:cubicBezTo>
                    <a:pt x="408" y="342"/>
                    <a:pt x="406" y="344"/>
                    <a:pt x="405" y="346"/>
                  </a:cubicBezTo>
                  <a:close/>
                  <a:moveTo>
                    <a:pt x="226" y="347"/>
                  </a:moveTo>
                  <a:cubicBezTo>
                    <a:pt x="224" y="347"/>
                    <a:pt x="222" y="343"/>
                    <a:pt x="219" y="344"/>
                  </a:cubicBezTo>
                  <a:cubicBezTo>
                    <a:pt x="220" y="347"/>
                    <a:pt x="225" y="347"/>
                    <a:pt x="226" y="347"/>
                  </a:cubicBezTo>
                  <a:close/>
                  <a:moveTo>
                    <a:pt x="334" y="350"/>
                  </a:moveTo>
                  <a:cubicBezTo>
                    <a:pt x="335" y="350"/>
                    <a:pt x="337" y="350"/>
                    <a:pt x="338" y="350"/>
                  </a:cubicBezTo>
                  <a:cubicBezTo>
                    <a:pt x="338" y="347"/>
                    <a:pt x="341" y="348"/>
                    <a:pt x="340" y="345"/>
                  </a:cubicBezTo>
                  <a:cubicBezTo>
                    <a:pt x="338" y="345"/>
                    <a:pt x="339" y="343"/>
                    <a:pt x="337" y="344"/>
                  </a:cubicBezTo>
                  <a:cubicBezTo>
                    <a:pt x="336" y="345"/>
                    <a:pt x="336" y="348"/>
                    <a:pt x="334" y="350"/>
                  </a:cubicBezTo>
                  <a:close/>
                  <a:moveTo>
                    <a:pt x="469" y="349"/>
                  </a:moveTo>
                  <a:cubicBezTo>
                    <a:pt x="472" y="349"/>
                    <a:pt x="471" y="345"/>
                    <a:pt x="472" y="344"/>
                  </a:cubicBezTo>
                  <a:cubicBezTo>
                    <a:pt x="468" y="343"/>
                    <a:pt x="468" y="347"/>
                    <a:pt x="469" y="349"/>
                  </a:cubicBezTo>
                  <a:close/>
                  <a:moveTo>
                    <a:pt x="322" y="347"/>
                  </a:moveTo>
                  <a:cubicBezTo>
                    <a:pt x="322" y="349"/>
                    <a:pt x="322" y="350"/>
                    <a:pt x="324" y="350"/>
                  </a:cubicBezTo>
                  <a:cubicBezTo>
                    <a:pt x="325" y="348"/>
                    <a:pt x="327" y="346"/>
                    <a:pt x="327" y="344"/>
                  </a:cubicBezTo>
                  <a:cubicBezTo>
                    <a:pt x="324" y="344"/>
                    <a:pt x="325" y="347"/>
                    <a:pt x="322" y="347"/>
                  </a:cubicBezTo>
                  <a:close/>
                  <a:moveTo>
                    <a:pt x="377" y="353"/>
                  </a:moveTo>
                  <a:cubicBezTo>
                    <a:pt x="382" y="353"/>
                    <a:pt x="380" y="347"/>
                    <a:pt x="383" y="345"/>
                  </a:cubicBezTo>
                  <a:cubicBezTo>
                    <a:pt x="378" y="345"/>
                    <a:pt x="379" y="350"/>
                    <a:pt x="377" y="353"/>
                  </a:cubicBezTo>
                  <a:close/>
                  <a:moveTo>
                    <a:pt x="410" y="351"/>
                  </a:moveTo>
                  <a:cubicBezTo>
                    <a:pt x="413" y="351"/>
                    <a:pt x="412" y="354"/>
                    <a:pt x="414" y="354"/>
                  </a:cubicBezTo>
                  <a:cubicBezTo>
                    <a:pt x="416" y="352"/>
                    <a:pt x="418" y="349"/>
                    <a:pt x="418" y="345"/>
                  </a:cubicBezTo>
                  <a:cubicBezTo>
                    <a:pt x="413" y="342"/>
                    <a:pt x="412" y="349"/>
                    <a:pt x="410" y="351"/>
                  </a:cubicBezTo>
                  <a:close/>
                  <a:moveTo>
                    <a:pt x="64" y="355"/>
                  </a:moveTo>
                  <a:cubicBezTo>
                    <a:pt x="60" y="353"/>
                    <a:pt x="59" y="348"/>
                    <a:pt x="56" y="345"/>
                  </a:cubicBezTo>
                  <a:cubicBezTo>
                    <a:pt x="56" y="351"/>
                    <a:pt x="59" y="356"/>
                    <a:pt x="64" y="355"/>
                  </a:cubicBezTo>
                  <a:close/>
                  <a:moveTo>
                    <a:pt x="134" y="346"/>
                  </a:moveTo>
                  <a:cubicBezTo>
                    <a:pt x="135" y="348"/>
                    <a:pt x="139" y="352"/>
                    <a:pt x="143" y="353"/>
                  </a:cubicBezTo>
                  <a:cubicBezTo>
                    <a:pt x="142" y="349"/>
                    <a:pt x="138" y="344"/>
                    <a:pt x="134" y="346"/>
                  </a:cubicBezTo>
                  <a:close/>
                  <a:moveTo>
                    <a:pt x="244" y="350"/>
                  </a:moveTo>
                  <a:cubicBezTo>
                    <a:pt x="245" y="349"/>
                    <a:pt x="247" y="350"/>
                    <a:pt x="247" y="348"/>
                  </a:cubicBezTo>
                  <a:cubicBezTo>
                    <a:pt x="244" y="347"/>
                    <a:pt x="239" y="346"/>
                    <a:pt x="237" y="347"/>
                  </a:cubicBezTo>
                  <a:cubicBezTo>
                    <a:pt x="240" y="347"/>
                    <a:pt x="241" y="350"/>
                    <a:pt x="244" y="350"/>
                  </a:cubicBezTo>
                  <a:close/>
                  <a:moveTo>
                    <a:pt x="212" y="347"/>
                  </a:moveTo>
                  <a:cubicBezTo>
                    <a:pt x="216" y="351"/>
                    <a:pt x="222" y="352"/>
                    <a:pt x="228" y="354"/>
                  </a:cubicBezTo>
                  <a:cubicBezTo>
                    <a:pt x="223" y="352"/>
                    <a:pt x="219" y="347"/>
                    <a:pt x="212" y="347"/>
                  </a:cubicBezTo>
                  <a:close/>
                  <a:moveTo>
                    <a:pt x="370" y="351"/>
                  </a:moveTo>
                  <a:cubicBezTo>
                    <a:pt x="372" y="350"/>
                    <a:pt x="372" y="352"/>
                    <a:pt x="373" y="351"/>
                  </a:cubicBezTo>
                  <a:cubicBezTo>
                    <a:pt x="373" y="349"/>
                    <a:pt x="376" y="350"/>
                    <a:pt x="375" y="347"/>
                  </a:cubicBezTo>
                  <a:cubicBezTo>
                    <a:pt x="372" y="346"/>
                    <a:pt x="371" y="349"/>
                    <a:pt x="370" y="351"/>
                  </a:cubicBezTo>
                  <a:close/>
                  <a:moveTo>
                    <a:pt x="227" y="348"/>
                  </a:moveTo>
                  <a:cubicBezTo>
                    <a:pt x="228" y="349"/>
                    <a:pt x="230" y="349"/>
                    <a:pt x="231" y="350"/>
                  </a:cubicBezTo>
                  <a:cubicBezTo>
                    <a:pt x="231" y="348"/>
                    <a:pt x="227" y="346"/>
                    <a:pt x="227" y="348"/>
                  </a:cubicBezTo>
                  <a:close/>
                  <a:moveTo>
                    <a:pt x="419" y="358"/>
                  </a:moveTo>
                  <a:cubicBezTo>
                    <a:pt x="423" y="357"/>
                    <a:pt x="423" y="352"/>
                    <a:pt x="425" y="349"/>
                  </a:cubicBezTo>
                  <a:cubicBezTo>
                    <a:pt x="424" y="348"/>
                    <a:pt x="424" y="347"/>
                    <a:pt x="422" y="347"/>
                  </a:cubicBezTo>
                  <a:cubicBezTo>
                    <a:pt x="422" y="351"/>
                    <a:pt x="417" y="354"/>
                    <a:pt x="419" y="358"/>
                  </a:cubicBezTo>
                  <a:close/>
                  <a:moveTo>
                    <a:pt x="445" y="364"/>
                  </a:moveTo>
                  <a:cubicBezTo>
                    <a:pt x="451" y="364"/>
                    <a:pt x="452" y="354"/>
                    <a:pt x="454" y="348"/>
                  </a:cubicBezTo>
                  <a:cubicBezTo>
                    <a:pt x="455" y="348"/>
                    <a:pt x="455" y="347"/>
                    <a:pt x="454" y="347"/>
                  </a:cubicBezTo>
                  <a:cubicBezTo>
                    <a:pt x="450" y="352"/>
                    <a:pt x="448" y="359"/>
                    <a:pt x="445" y="364"/>
                  </a:cubicBezTo>
                  <a:close/>
                  <a:moveTo>
                    <a:pt x="455" y="361"/>
                  </a:moveTo>
                  <a:cubicBezTo>
                    <a:pt x="458" y="360"/>
                    <a:pt x="461" y="354"/>
                    <a:pt x="462" y="348"/>
                  </a:cubicBezTo>
                  <a:cubicBezTo>
                    <a:pt x="461" y="349"/>
                    <a:pt x="461" y="347"/>
                    <a:pt x="460" y="347"/>
                  </a:cubicBezTo>
                  <a:cubicBezTo>
                    <a:pt x="458" y="351"/>
                    <a:pt x="454" y="358"/>
                    <a:pt x="455" y="361"/>
                  </a:cubicBezTo>
                  <a:close/>
                  <a:moveTo>
                    <a:pt x="586" y="351"/>
                  </a:moveTo>
                  <a:cubicBezTo>
                    <a:pt x="586" y="350"/>
                    <a:pt x="590" y="349"/>
                    <a:pt x="588" y="347"/>
                  </a:cubicBezTo>
                  <a:cubicBezTo>
                    <a:pt x="587" y="348"/>
                    <a:pt x="584" y="350"/>
                    <a:pt x="586" y="351"/>
                  </a:cubicBezTo>
                  <a:close/>
                  <a:moveTo>
                    <a:pt x="308" y="351"/>
                  </a:moveTo>
                  <a:cubicBezTo>
                    <a:pt x="310" y="352"/>
                    <a:pt x="311" y="350"/>
                    <a:pt x="314" y="351"/>
                  </a:cubicBezTo>
                  <a:cubicBezTo>
                    <a:pt x="314" y="349"/>
                    <a:pt x="312" y="349"/>
                    <a:pt x="310" y="348"/>
                  </a:cubicBezTo>
                  <a:cubicBezTo>
                    <a:pt x="310" y="349"/>
                    <a:pt x="308" y="349"/>
                    <a:pt x="308" y="351"/>
                  </a:cubicBezTo>
                  <a:close/>
                  <a:moveTo>
                    <a:pt x="341" y="350"/>
                  </a:moveTo>
                  <a:cubicBezTo>
                    <a:pt x="343" y="350"/>
                    <a:pt x="345" y="349"/>
                    <a:pt x="345" y="348"/>
                  </a:cubicBezTo>
                  <a:cubicBezTo>
                    <a:pt x="344" y="347"/>
                    <a:pt x="342" y="348"/>
                    <a:pt x="341" y="350"/>
                  </a:cubicBezTo>
                  <a:close/>
                  <a:moveTo>
                    <a:pt x="440" y="352"/>
                  </a:moveTo>
                  <a:cubicBezTo>
                    <a:pt x="442" y="352"/>
                    <a:pt x="444" y="349"/>
                    <a:pt x="442" y="348"/>
                  </a:cubicBezTo>
                  <a:cubicBezTo>
                    <a:pt x="442" y="349"/>
                    <a:pt x="440" y="350"/>
                    <a:pt x="440" y="352"/>
                  </a:cubicBezTo>
                  <a:close/>
                  <a:moveTo>
                    <a:pt x="502" y="348"/>
                  </a:moveTo>
                  <a:cubicBezTo>
                    <a:pt x="499" y="351"/>
                    <a:pt x="490" y="352"/>
                    <a:pt x="488" y="356"/>
                  </a:cubicBezTo>
                  <a:cubicBezTo>
                    <a:pt x="493" y="353"/>
                    <a:pt x="501" y="353"/>
                    <a:pt x="503" y="348"/>
                  </a:cubicBezTo>
                  <a:cubicBezTo>
                    <a:pt x="503" y="348"/>
                    <a:pt x="503" y="348"/>
                    <a:pt x="502" y="348"/>
                  </a:cubicBezTo>
                  <a:close/>
                  <a:moveTo>
                    <a:pt x="89" y="364"/>
                  </a:moveTo>
                  <a:cubicBezTo>
                    <a:pt x="88" y="358"/>
                    <a:pt x="84" y="353"/>
                    <a:pt x="81" y="349"/>
                  </a:cubicBezTo>
                  <a:cubicBezTo>
                    <a:pt x="82" y="355"/>
                    <a:pt x="84" y="361"/>
                    <a:pt x="89" y="364"/>
                  </a:cubicBezTo>
                  <a:close/>
                  <a:moveTo>
                    <a:pt x="358" y="351"/>
                  </a:moveTo>
                  <a:cubicBezTo>
                    <a:pt x="361" y="352"/>
                    <a:pt x="361" y="355"/>
                    <a:pt x="366" y="354"/>
                  </a:cubicBezTo>
                  <a:cubicBezTo>
                    <a:pt x="366" y="353"/>
                    <a:pt x="365" y="353"/>
                    <a:pt x="365" y="351"/>
                  </a:cubicBezTo>
                  <a:cubicBezTo>
                    <a:pt x="363" y="350"/>
                    <a:pt x="360" y="349"/>
                    <a:pt x="358" y="351"/>
                  </a:cubicBezTo>
                  <a:close/>
                  <a:moveTo>
                    <a:pt x="391" y="350"/>
                  </a:moveTo>
                  <a:cubicBezTo>
                    <a:pt x="388" y="355"/>
                    <a:pt x="385" y="361"/>
                    <a:pt x="383" y="366"/>
                  </a:cubicBezTo>
                  <a:cubicBezTo>
                    <a:pt x="385" y="368"/>
                    <a:pt x="387" y="367"/>
                    <a:pt x="391" y="367"/>
                  </a:cubicBezTo>
                  <a:cubicBezTo>
                    <a:pt x="393" y="362"/>
                    <a:pt x="396" y="356"/>
                    <a:pt x="398" y="350"/>
                  </a:cubicBezTo>
                  <a:cubicBezTo>
                    <a:pt x="396" y="349"/>
                    <a:pt x="394" y="350"/>
                    <a:pt x="391" y="350"/>
                  </a:cubicBezTo>
                  <a:close/>
                  <a:moveTo>
                    <a:pt x="422" y="361"/>
                  </a:moveTo>
                  <a:cubicBezTo>
                    <a:pt x="424" y="362"/>
                    <a:pt x="425" y="365"/>
                    <a:pt x="427" y="364"/>
                  </a:cubicBezTo>
                  <a:cubicBezTo>
                    <a:pt x="426" y="359"/>
                    <a:pt x="430" y="356"/>
                    <a:pt x="431" y="352"/>
                  </a:cubicBezTo>
                  <a:cubicBezTo>
                    <a:pt x="429" y="352"/>
                    <a:pt x="429" y="350"/>
                    <a:pt x="427" y="350"/>
                  </a:cubicBezTo>
                  <a:cubicBezTo>
                    <a:pt x="427" y="355"/>
                    <a:pt x="424" y="357"/>
                    <a:pt x="422" y="361"/>
                  </a:cubicBezTo>
                  <a:close/>
                  <a:moveTo>
                    <a:pt x="157" y="363"/>
                  </a:moveTo>
                  <a:cubicBezTo>
                    <a:pt x="156" y="356"/>
                    <a:pt x="150" y="354"/>
                    <a:pt x="147" y="351"/>
                  </a:cubicBezTo>
                  <a:cubicBezTo>
                    <a:pt x="148" y="358"/>
                    <a:pt x="152" y="361"/>
                    <a:pt x="157" y="363"/>
                  </a:cubicBezTo>
                  <a:close/>
                  <a:moveTo>
                    <a:pt x="202" y="353"/>
                  </a:moveTo>
                  <a:cubicBezTo>
                    <a:pt x="209" y="358"/>
                    <a:pt x="216" y="363"/>
                    <a:pt x="224" y="367"/>
                  </a:cubicBezTo>
                  <a:cubicBezTo>
                    <a:pt x="224" y="365"/>
                    <a:pt x="227" y="366"/>
                    <a:pt x="226" y="364"/>
                  </a:cubicBezTo>
                  <a:cubicBezTo>
                    <a:pt x="218" y="361"/>
                    <a:pt x="211" y="348"/>
                    <a:pt x="202" y="353"/>
                  </a:cubicBezTo>
                  <a:close/>
                  <a:moveTo>
                    <a:pt x="521" y="353"/>
                  </a:moveTo>
                  <a:cubicBezTo>
                    <a:pt x="524" y="353"/>
                    <a:pt x="526" y="353"/>
                    <a:pt x="527" y="351"/>
                  </a:cubicBezTo>
                  <a:cubicBezTo>
                    <a:pt x="524" y="351"/>
                    <a:pt x="523" y="352"/>
                    <a:pt x="521" y="353"/>
                  </a:cubicBezTo>
                  <a:close/>
                  <a:moveTo>
                    <a:pt x="132" y="354"/>
                  </a:moveTo>
                  <a:cubicBezTo>
                    <a:pt x="138" y="358"/>
                    <a:pt x="143" y="366"/>
                    <a:pt x="149" y="367"/>
                  </a:cubicBezTo>
                  <a:cubicBezTo>
                    <a:pt x="148" y="364"/>
                    <a:pt x="145" y="362"/>
                    <a:pt x="146" y="359"/>
                  </a:cubicBezTo>
                  <a:cubicBezTo>
                    <a:pt x="139" y="359"/>
                    <a:pt x="137" y="351"/>
                    <a:pt x="131" y="352"/>
                  </a:cubicBezTo>
                  <a:cubicBezTo>
                    <a:pt x="132" y="352"/>
                    <a:pt x="132" y="354"/>
                    <a:pt x="132" y="354"/>
                  </a:cubicBezTo>
                  <a:close/>
                  <a:moveTo>
                    <a:pt x="253" y="358"/>
                  </a:moveTo>
                  <a:cubicBezTo>
                    <a:pt x="256" y="359"/>
                    <a:pt x="257" y="356"/>
                    <a:pt x="259" y="355"/>
                  </a:cubicBezTo>
                  <a:cubicBezTo>
                    <a:pt x="259" y="354"/>
                    <a:pt x="259" y="353"/>
                    <a:pt x="258" y="351"/>
                  </a:cubicBezTo>
                  <a:cubicBezTo>
                    <a:pt x="257" y="351"/>
                    <a:pt x="257" y="351"/>
                    <a:pt x="256" y="351"/>
                  </a:cubicBezTo>
                  <a:cubicBezTo>
                    <a:pt x="254" y="353"/>
                    <a:pt x="256" y="356"/>
                    <a:pt x="253" y="358"/>
                  </a:cubicBezTo>
                  <a:close/>
                  <a:moveTo>
                    <a:pt x="73" y="359"/>
                  </a:moveTo>
                  <a:cubicBezTo>
                    <a:pt x="73" y="357"/>
                    <a:pt x="74" y="357"/>
                    <a:pt x="73" y="355"/>
                  </a:cubicBezTo>
                  <a:cubicBezTo>
                    <a:pt x="70" y="355"/>
                    <a:pt x="70" y="353"/>
                    <a:pt x="68" y="352"/>
                  </a:cubicBezTo>
                  <a:cubicBezTo>
                    <a:pt x="69" y="355"/>
                    <a:pt x="70" y="358"/>
                    <a:pt x="73" y="359"/>
                  </a:cubicBezTo>
                  <a:close/>
                  <a:moveTo>
                    <a:pt x="461" y="362"/>
                  </a:moveTo>
                  <a:cubicBezTo>
                    <a:pt x="466" y="362"/>
                    <a:pt x="467" y="357"/>
                    <a:pt x="468" y="353"/>
                  </a:cubicBezTo>
                  <a:cubicBezTo>
                    <a:pt x="467" y="353"/>
                    <a:pt x="467" y="352"/>
                    <a:pt x="465" y="352"/>
                  </a:cubicBezTo>
                  <a:cubicBezTo>
                    <a:pt x="464" y="356"/>
                    <a:pt x="462" y="359"/>
                    <a:pt x="461" y="362"/>
                  </a:cubicBezTo>
                  <a:close/>
                  <a:moveTo>
                    <a:pt x="171" y="359"/>
                  </a:moveTo>
                  <a:cubicBezTo>
                    <a:pt x="177" y="362"/>
                    <a:pt x="184" y="364"/>
                    <a:pt x="189" y="368"/>
                  </a:cubicBezTo>
                  <a:cubicBezTo>
                    <a:pt x="192" y="367"/>
                    <a:pt x="184" y="366"/>
                    <a:pt x="185" y="363"/>
                  </a:cubicBezTo>
                  <a:cubicBezTo>
                    <a:pt x="176" y="361"/>
                    <a:pt x="173" y="354"/>
                    <a:pt x="164" y="353"/>
                  </a:cubicBezTo>
                  <a:cubicBezTo>
                    <a:pt x="165" y="356"/>
                    <a:pt x="169" y="358"/>
                    <a:pt x="171" y="359"/>
                  </a:cubicBezTo>
                  <a:close/>
                  <a:moveTo>
                    <a:pt x="180" y="353"/>
                  </a:moveTo>
                  <a:cubicBezTo>
                    <a:pt x="180" y="353"/>
                    <a:pt x="180" y="354"/>
                    <a:pt x="179" y="354"/>
                  </a:cubicBezTo>
                  <a:cubicBezTo>
                    <a:pt x="194" y="367"/>
                    <a:pt x="213" y="378"/>
                    <a:pt x="230" y="390"/>
                  </a:cubicBezTo>
                  <a:cubicBezTo>
                    <a:pt x="230" y="388"/>
                    <a:pt x="229" y="386"/>
                    <a:pt x="231" y="385"/>
                  </a:cubicBezTo>
                  <a:cubicBezTo>
                    <a:pt x="234" y="385"/>
                    <a:pt x="235" y="387"/>
                    <a:pt x="238" y="387"/>
                  </a:cubicBezTo>
                  <a:cubicBezTo>
                    <a:pt x="219" y="375"/>
                    <a:pt x="199" y="365"/>
                    <a:pt x="180" y="353"/>
                  </a:cubicBezTo>
                  <a:close/>
                  <a:moveTo>
                    <a:pt x="269" y="353"/>
                  </a:moveTo>
                  <a:cubicBezTo>
                    <a:pt x="269" y="353"/>
                    <a:pt x="268" y="354"/>
                    <a:pt x="269" y="354"/>
                  </a:cubicBezTo>
                  <a:cubicBezTo>
                    <a:pt x="276" y="358"/>
                    <a:pt x="279" y="365"/>
                    <a:pt x="290" y="366"/>
                  </a:cubicBezTo>
                  <a:cubicBezTo>
                    <a:pt x="291" y="365"/>
                    <a:pt x="293" y="364"/>
                    <a:pt x="293" y="362"/>
                  </a:cubicBezTo>
                  <a:cubicBezTo>
                    <a:pt x="284" y="360"/>
                    <a:pt x="277" y="354"/>
                    <a:pt x="269" y="353"/>
                  </a:cubicBezTo>
                  <a:close/>
                  <a:moveTo>
                    <a:pt x="296" y="361"/>
                  </a:moveTo>
                  <a:cubicBezTo>
                    <a:pt x="303" y="360"/>
                    <a:pt x="297" y="354"/>
                    <a:pt x="293" y="353"/>
                  </a:cubicBezTo>
                  <a:cubicBezTo>
                    <a:pt x="289" y="352"/>
                    <a:pt x="281" y="353"/>
                    <a:pt x="277" y="353"/>
                  </a:cubicBezTo>
                  <a:cubicBezTo>
                    <a:pt x="283" y="353"/>
                    <a:pt x="291" y="362"/>
                    <a:pt x="296" y="361"/>
                  </a:cubicBezTo>
                  <a:close/>
                  <a:moveTo>
                    <a:pt x="342" y="353"/>
                  </a:moveTo>
                  <a:cubicBezTo>
                    <a:pt x="341" y="353"/>
                    <a:pt x="340" y="353"/>
                    <a:pt x="339" y="353"/>
                  </a:cubicBezTo>
                  <a:cubicBezTo>
                    <a:pt x="338" y="356"/>
                    <a:pt x="342" y="354"/>
                    <a:pt x="342" y="353"/>
                  </a:cubicBezTo>
                  <a:close/>
                  <a:moveTo>
                    <a:pt x="346" y="363"/>
                  </a:moveTo>
                  <a:cubicBezTo>
                    <a:pt x="348" y="360"/>
                    <a:pt x="349" y="356"/>
                    <a:pt x="352" y="353"/>
                  </a:cubicBezTo>
                  <a:cubicBezTo>
                    <a:pt x="349" y="352"/>
                    <a:pt x="346" y="360"/>
                    <a:pt x="346" y="363"/>
                  </a:cubicBezTo>
                  <a:close/>
                  <a:moveTo>
                    <a:pt x="368" y="357"/>
                  </a:moveTo>
                  <a:cubicBezTo>
                    <a:pt x="370" y="357"/>
                    <a:pt x="370" y="355"/>
                    <a:pt x="371" y="354"/>
                  </a:cubicBezTo>
                  <a:cubicBezTo>
                    <a:pt x="370" y="354"/>
                    <a:pt x="369" y="351"/>
                    <a:pt x="368" y="353"/>
                  </a:cubicBezTo>
                  <a:cubicBezTo>
                    <a:pt x="370" y="354"/>
                    <a:pt x="367" y="355"/>
                    <a:pt x="368" y="357"/>
                  </a:cubicBezTo>
                  <a:close/>
                  <a:moveTo>
                    <a:pt x="69" y="361"/>
                  </a:moveTo>
                  <a:cubicBezTo>
                    <a:pt x="69" y="358"/>
                    <a:pt x="66" y="358"/>
                    <a:pt x="68" y="355"/>
                  </a:cubicBezTo>
                  <a:cubicBezTo>
                    <a:pt x="66" y="356"/>
                    <a:pt x="67" y="353"/>
                    <a:pt x="65" y="353"/>
                  </a:cubicBezTo>
                  <a:cubicBezTo>
                    <a:pt x="66" y="356"/>
                    <a:pt x="66" y="360"/>
                    <a:pt x="69" y="361"/>
                  </a:cubicBezTo>
                  <a:close/>
                  <a:moveTo>
                    <a:pt x="332" y="356"/>
                  </a:moveTo>
                  <a:cubicBezTo>
                    <a:pt x="335" y="357"/>
                    <a:pt x="335" y="355"/>
                    <a:pt x="335" y="353"/>
                  </a:cubicBezTo>
                  <a:cubicBezTo>
                    <a:pt x="332" y="353"/>
                    <a:pt x="331" y="354"/>
                    <a:pt x="332" y="356"/>
                  </a:cubicBezTo>
                  <a:close/>
                  <a:moveTo>
                    <a:pt x="396" y="367"/>
                  </a:moveTo>
                  <a:cubicBezTo>
                    <a:pt x="401" y="366"/>
                    <a:pt x="402" y="360"/>
                    <a:pt x="404" y="356"/>
                  </a:cubicBezTo>
                  <a:cubicBezTo>
                    <a:pt x="403" y="355"/>
                    <a:pt x="403" y="354"/>
                    <a:pt x="402" y="353"/>
                  </a:cubicBezTo>
                  <a:cubicBezTo>
                    <a:pt x="399" y="358"/>
                    <a:pt x="397" y="362"/>
                    <a:pt x="396" y="367"/>
                  </a:cubicBezTo>
                  <a:close/>
                  <a:moveTo>
                    <a:pt x="516" y="372"/>
                  </a:moveTo>
                  <a:cubicBezTo>
                    <a:pt x="524" y="367"/>
                    <a:pt x="535" y="361"/>
                    <a:pt x="539" y="353"/>
                  </a:cubicBezTo>
                  <a:cubicBezTo>
                    <a:pt x="529" y="358"/>
                    <a:pt x="523" y="365"/>
                    <a:pt x="516" y="372"/>
                  </a:cubicBezTo>
                  <a:close/>
                  <a:moveTo>
                    <a:pt x="315" y="358"/>
                  </a:moveTo>
                  <a:cubicBezTo>
                    <a:pt x="318" y="357"/>
                    <a:pt x="320" y="359"/>
                    <a:pt x="322" y="357"/>
                  </a:cubicBezTo>
                  <a:cubicBezTo>
                    <a:pt x="322" y="353"/>
                    <a:pt x="315" y="353"/>
                    <a:pt x="315" y="358"/>
                  </a:cubicBezTo>
                  <a:close/>
                  <a:moveTo>
                    <a:pt x="56" y="362"/>
                  </a:moveTo>
                  <a:cubicBezTo>
                    <a:pt x="58" y="359"/>
                    <a:pt x="55" y="355"/>
                    <a:pt x="52" y="354"/>
                  </a:cubicBezTo>
                  <a:cubicBezTo>
                    <a:pt x="52" y="358"/>
                    <a:pt x="54" y="361"/>
                    <a:pt x="56" y="362"/>
                  </a:cubicBezTo>
                  <a:close/>
                  <a:moveTo>
                    <a:pt x="430" y="365"/>
                  </a:moveTo>
                  <a:cubicBezTo>
                    <a:pt x="431" y="362"/>
                    <a:pt x="435" y="358"/>
                    <a:pt x="434" y="354"/>
                  </a:cubicBezTo>
                  <a:cubicBezTo>
                    <a:pt x="432" y="358"/>
                    <a:pt x="429" y="363"/>
                    <a:pt x="430" y="365"/>
                  </a:cubicBezTo>
                  <a:close/>
                  <a:moveTo>
                    <a:pt x="128" y="372"/>
                  </a:moveTo>
                  <a:cubicBezTo>
                    <a:pt x="125" y="366"/>
                    <a:pt x="125" y="358"/>
                    <a:pt x="118" y="355"/>
                  </a:cubicBezTo>
                  <a:cubicBezTo>
                    <a:pt x="120" y="363"/>
                    <a:pt x="121" y="370"/>
                    <a:pt x="128" y="372"/>
                  </a:cubicBezTo>
                  <a:close/>
                  <a:moveTo>
                    <a:pt x="352" y="362"/>
                  </a:moveTo>
                  <a:cubicBezTo>
                    <a:pt x="354" y="360"/>
                    <a:pt x="357" y="361"/>
                    <a:pt x="360" y="359"/>
                  </a:cubicBezTo>
                  <a:cubicBezTo>
                    <a:pt x="359" y="357"/>
                    <a:pt x="357" y="356"/>
                    <a:pt x="354" y="355"/>
                  </a:cubicBezTo>
                  <a:cubicBezTo>
                    <a:pt x="354" y="358"/>
                    <a:pt x="350" y="360"/>
                    <a:pt x="352" y="362"/>
                  </a:cubicBezTo>
                  <a:close/>
                  <a:moveTo>
                    <a:pt x="338" y="359"/>
                  </a:moveTo>
                  <a:cubicBezTo>
                    <a:pt x="338" y="361"/>
                    <a:pt x="340" y="361"/>
                    <a:pt x="341" y="362"/>
                  </a:cubicBezTo>
                  <a:cubicBezTo>
                    <a:pt x="342" y="360"/>
                    <a:pt x="344" y="359"/>
                    <a:pt x="344" y="356"/>
                  </a:cubicBezTo>
                  <a:cubicBezTo>
                    <a:pt x="341" y="356"/>
                    <a:pt x="340" y="358"/>
                    <a:pt x="338" y="359"/>
                  </a:cubicBezTo>
                  <a:close/>
                  <a:moveTo>
                    <a:pt x="372" y="361"/>
                  </a:moveTo>
                  <a:cubicBezTo>
                    <a:pt x="374" y="361"/>
                    <a:pt x="374" y="362"/>
                    <a:pt x="375" y="362"/>
                  </a:cubicBezTo>
                  <a:cubicBezTo>
                    <a:pt x="375" y="359"/>
                    <a:pt x="377" y="359"/>
                    <a:pt x="378" y="358"/>
                  </a:cubicBezTo>
                  <a:cubicBezTo>
                    <a:pt x="377" y="358"/>
                    <a:pt x="377" y="357"/>
                    <a:pt x="377" y="356"/>
                  </a:cubicBezTo>
                  <a:cubicBezTo>
                    <a:pt x="374" y="356"/>
                    <a:pt x="374" y="359"/>
                    <a:pt x="372" y="361"/>
                  </a:cubicBezTo>
                  <a:close/>
                  <a:moveTo>
                    <a:pt x="259" y="359"/>
                  </a:moveTo>
                  <a:cubicBezTo>
                    <a:pt x="262" y="359"/>
                    <a:pt x="265" y="362"/>
                    <a:pt x="267" y="361"/>
                  </a:cubicBezTo>
                  <a:cubicBezTo>
                    <a:pt x="266" y="360"/>
                    <a:pt x="265" y="359"/>
                    <a:pt x="265" y="358"/>
                  </a:cubicBezTo>
                  <a:cubicBezTo>
                    <a:pt x="263" y="358"/>
                    <a:pt x="261" y="356"/>
                    <a:pt x="259" y="359"/>
                  </a:cubicBezTo>
                  <a:close/>
                  <a:moveTo>
                    <a:pt x="434" y="365"/>
                  </a:moveTo>
                  <a:cubicBezTo>
                    <a:pt x="438" y="365"/>
                    <a:pt x="439" y="359"/>
                    <a:pt x="439" y="357"/>
                  </a:cubicBezTo>
                  <a:cubicBezTo>
                    <a:pt x="438" y="357"/>
                    <a:pt x="437" y="357"/>
                    <a:pt x="437" y="357"/>
                  </a:cubicBezTo>
                  <a:cubicBezTo>
                    <a:pt x="437" y="361"/>
                    <a:pt x="434" y="362"/>
                    <a:pt x="434" y="365"/>
                  </a:cubicBezTo>
                  <a:close/>
                  <a:moveTo>
                    <a:pt x="508" y="359"/>
                  </a:moveTo>
                  <a:cubicBezTo>
                    <a:pt x="507" y="362"/>
                    <a:pt x="505" y="364"/>
                    <a:pt x="504" y="367"/>
                  </a:cubicBezTo>
                  <a:cubicBezTo>
                    <a:pt x="508" y="364"/>
                    <a:pt x="518" y="360"/>
                    <a:pt x="517" y="357"/>
                  </a:cubicBezTo>
                  <a:cubicBezTo>
                    <a:pt x="515" y="359"/>
                    <a:pt x="512" y="357"/>
                    <a:pt x="508" y="359"/>
                  </a:cubicBezTo>
                  <a:close/>
                  <a:moveTo>
                    <a:pt x="212" y="365"/>
                  </a:moveTo>
                  <a:cubicBezTo>
                    <a:pt x="208" y="363"/>
                    <a:pt x="204" y="358"/>
                    <a:pt x="201" y="358"/>
                  </a:cubicBezTo>
                  <a:cubicBezTo>
                    <a:pt x="204" y="361"/>
                    <a:pt x="209" y="365"/>
                    <a:pt x="212" y="365"/>
                  </a:cubicBezTo>
                  <a:close/>
                  <a:moveTo>
                    <a:pt x="230" y="362"/>
                  </a:moveTo>
                  <a:cubicBezTo>
                    <a:pt x="229" y="359"/>
                    <a:pt x="223" y="358"/>
                    <a:pt x="221" y="358"/>
                  </a:cubicBezTo>
                  <a:cubicBezTo>
                    <a:pt x="224" y="359"/>
                    <a:pt x="226" y="363"/>
                    <a:pt x="230" y="362"/>
                  </a:cubicBezTo>
                  <a:close/>
                  <a:moveTo>
                    <a:pt x="378" y="365"/>
                  </a:moveTo>
                  <a:cubicBezTo>
                    <a:pt x="381" y="364"/>
                    <a:pt x="383" y="360"/>
                    <a:pt x="382" y="358"/>
                  </a:cubicBezTo>
                  <a:cubicBezTo>
                    <a:pt x="381" y="360"/>
                    <a:pt x="379" y="362"/>
                    <a:pt x="378" y="365"/>
                  </a:cubicBezTo>
                  <a:close/>
                  <a:moveTo>
                    <a:pt x="402" y="367"/>
                  </a:moveTo>
                  <a:cubicBezTo>
                    <a:pt x="405" y="367"/>
                    <a:pt x="407" y="367"/>
                    <a:pt x="410" y="367"/>
                  </a:cubicBezTo>
                  <a:cubicBezTo>
                    <a:pt x="412" y="365"/>
                    <a:pt x="411" y="363"/>
                    <a:pt x="412" y="361"/>
                  </a:cubicBezTo>
                  <a:cubicBezTo>
                    <a:pt x="407" y="354"/>
                    <a:pt x="404" y="362"/>
                    <a:pt x="402" y="367"/>
                  </a:cubicBezTo>
                  <a:close/>
                  <a:moveTo>
                    <a:pt x="551" y="369"/>
                  </a:moveTo>
                  <a:cubicBezTo>
                    <a:pt x="547" y="371"/>
                    <a:pt x="543" y="375"/>
                    <a:pt x="540" y="378"/>
                  </a:cubicBezTo>
                  <a:cubicBezTo>
                    <a:pt x="528" y="387"/>
                    <a:pt x="515" y="396"/>
                    <a:pt x="502" y="403"/>
                  </a:cubicBezTo>
                  <a:cubicBezTo>
                    <a:pt x="498" y="405"/>
                    <a:pt x="493" y="406"/>
                    <a:pt x="490" y="411"/>
                  </a:cubicBezTo>
                  <a:cubicBezTo>
                    <a:pt x="526" y="402"/>
                    <a:pt x="553" y="382"/>
                    <a:pt x="574" y="358"/>
                  </a:cubicBezTo>
                  <a:cubicBezTo>
                    <a:pt x="575" y="358"/>
                    <a:pt x="575" y="357"/>
                    <a:pt x="574" y="358"/>
                  </a:cubicBezTo>
                  <a:cubicBezTo>
                    <a:pt x="567" y="363"/>
                    <a:pt x="559" y="365"/>
                    <a:pt x="551" y="369"/>
                  </a:cubicBezTo>
                  <a:close/>
                  <a:moveTo>
                    <a:pt x="313" y="360"/>
                  </a:moveTo>
                  <a:cubicBezTo>
                    <a:pt x="314" y="362"/>
                    <a:pt x="315" y="363"/>
                    <a:pt x="318" y="363"/>
                  </a:cubicBezTo>
                  <a:cubicBezTo>
                    <a:pt x="317" y="362"/>
                    <a:pt x="319" y="362"/>
                    <a:pt x="318" y="360"/>
                  </a:cubicBezTo>
                  <a:cubicBezTo>
                    <a:pt x="316" y="361"/>
                    <a:pt x="315" y="359"/>
                    <a:pt x="313" y="360"/>
                  </a:cubicBezTo>
                  <a:close/>
                  <a:moveTo>
                    <a:pt x="173" y="365"/>
                  </a:moveTo>
                  <a:cubicBezTo>
                    <a:pt x="172" y="362"/>
                    <a:pt x="168" y="360"/>
                    <a:pt x="166" y="361"/>
                  </a:cubicBezTo>
                  <a:cubicBezTo>
                    <a:pt x="169" y="362"/>
                    <a:pt x="170" y="365"/>
                    <a:pt x="173" y="365"/>
                  </a:cubicBezTo>
                  <a:close/>
                  <a:moveTo>
                    <a:pt x="254" y="362"/>
                  </a:moveTo>
                  <a:cubicBezTo>
                    <a:pt x="259" y="363"/>
                    <a:pt x="266" y="366"/>
                    <a:pt x="272" y="365"/>
                  </a:cubicBezTo>
                  <a:cubicBezTo>
                    <a:pt x="266" y="365"/>
                    <a:pt x="258" y="360"/>
                    <a:pt x="254" y="362"/>
                  </a:cubicBezTo>
                  <a:close/>
                  <a:moveTo>
                    <a:pt x="301" y="363"/>
                  </a:moveTo>
                  <a:cubicBezTo>
                    <a:pt x="303" y="364"/>
                    <a:pt x="305" y="365"/>
                    <a:pt x="307" y="365"/>
                  </a:cubicBezTo>
                  <a:cubicBezTo>
                    <a:pt x="307" y="364"/>
                    <a:pt x="308" y="363"/>
                    <a:pt x="308" y="363"/>
                  </a:cubicBezTo>
                  <a:cubicBezTo>
                    <a:pt x="307" y="361"/>
                    <a:pt x="302" y="360"/>
                    <a:pt x="301" y="363"/>
                  </a:cubicBezTo>
                  <a:close/>
                  <a:moveTo>
                    <a:pt x="106" y="368"/>
                  </a:moveTo>
                  <a:cubicBezTo>
                    <a:pt x="106" y="364"/>
                    <a:pt x="104" y="362"/>
                    <a:pt x="102" y="361"/>
                  </a:cubicBezTo>
                  <a:cubicBezTo>
                    <a:pt x="103" y="364"/>
                    <a:pt x="104" y="366"/>
                    <a:pt x="106" y="368"/>
                  </a:cubicBezTo>
                  <a:close/>
                  <a:moveTo>
                    <a:pt x="321" y="364"/>
                  </a:moveTo>
                  <a:cubicBezTo>
                    <a:pt x="322" y="364"/>
                    <a:pt x="324" y="364"/>
                    <a:pt x="324" y="362"/>
                  </a:cubicBezTo>
                  <a:cubicBezTo>
                    <a:pt x="323" y="362"/>
                    <a:pt x="323" y="361"/>
                    <a:pt x="322" y="361"/>
                  </a:cubicBezTo>
                  <a:cubicBezTo>
                    <a:pt x="322" y="363"/>
                    <a:pt x="320" y="362"/>
                    <a:pt x="321" y="364"/>
                  </a:cubicBezTo>
                  <a:close/>
                  <a:moveTo>
                    <a:pt x="490" y="365"/>
                  </a:moveTo>
                  <a:cubicBezTo>
                    <a:pt x="491" y="365"/>
                    <a:pt x="491" y="366"/>
                    <a:pt x="492" y="367"/>
                  </a:cubicBezTo>
                  <a:cubicBezTo>
                    <a:pt x="493" y="366"/>
                    <a:pt x="497" y="364"/>
                    <a:pt x="496" y="361"/>
                  </a:cubicBezTo>
                  <a:cubicBezTo>
                    <a:pt x="494" y="363"/>
                    <a:pt x="491" y="363"/>
                    <a:pt x="490" y="365"/>
                  </a:cubicBezTo>
                  <a:close/>
                  <a:moveTo>
                    <a:pt x="133" y="365"/>
                  </a:moveTo>
                  <a:cubicBezTo>
                    <a:pt x="131" y="365"/>
                    <a:pt x="130" y="361"/>
                    <a:pt x="129" y="364"/>
                  </a:cubicBezTo>
                  <a:cubicBezTo>
                    <a:pt x="132" y="368"/>
                    <a:pt x="132" y="375"/>
                    <a:pt x="137" y="379"/>
                  </a:cubicBezTo>
                  <a:cubicBezTo>
                    <a:pt x="136" y="373"/>
                    <a:pt x="134" y="371"/>
                    <a:pt x="133" y="365"/>
                  </a:cubicBezTo>
                  <a:close/>
                  <a:moveTo>
                    <a:pt x="233" y="365"/>
                  </a:moveTo>
                  <a:cubicBezTo>
                    <a:pt x="235" y="366"/>
                    <a:pt x="238" y="366"/>
                    <a:pt x="239" y="364"/>
                  </a:cubicBezTo>
                  <a:cubicBezTo>
                    <a:pt x="236" y="363"/>
                    <a:pt x="233" y="362"/>
                    <a:pt x="233" y="365"/>
                  </a:cubicBezTo>
                  <a:close/>
                  <a:moveTo>
                    <a:pt x="357" y="365"/>
                  </a:moveTo>
                  <a:cubicBezTo>
                    <a:pt x="358" y="365"/>
                    <a:pt x="359" y="365"/>
                    <a:pt x="360" y="365"/>
                  </a:cubicBezTo>
                  <a:cubicBezTo>
                    <a:pt x="360" y="364"/>
                    <a:pt x="360" y="363"/>
                    <a:pt x="360" y="362"/>
                  </a:cubicBezTo>
                  <a:cubicBezTo>
                    <a:pt x="358" y="363"/>
                    <a:pt x="357" y="363"/>
                    <a:pt x="357" y="365"/>
                  </a:cubicBezTo>
                  <a:close/>
                  <a:moveTo>
                    <a:pt x="364" y="365"/>
                  </a:moveTo>
                  <a:cubicBezTo>
                    <a:pt x="366" y="366"/>
                    <a:pt x="366" y="365"/>
                    <a:pt x="367" y="364"/>
                  </a:cubicBezTo>
                  <a:cubicBezTo>
                    <a:pt x="366" y="363"/>
                    <a:pt x="366" y="363"/>
                    <a:pt x="365" y="362"/>
                  </a:cubicBezTo>
                  <a:cubicBezTo>
                    <a:pt x="365" y="364"/>
                    <a:pt x="363" y="363"/>
                    <a:pt x="364" y="365"/>
                  </a:cubicBezTo>
                  <a:close/>
                  <a:moveTo>
                    <a:pt x="78" y="367"/>
                  </a:moveTo>
                  <a:cubicBezTo>
                    <a:pt x="78" y="365"/>
                    <a:pt x="77" y="363"/>
                    <a:pt x="74" y="364"/>
                  </a:cubicBezTo>
                  <a:cubicBezTo>
                    <a:pt x="74" y="366"/>
                    <a:pt x="76" y="366"/>
                    <a:pt x="78" y="367"/>
                  </a:cubicBezTo>
                  <a:close/>
                  <a:moveTo>
                    <a:pt x="414" y="366"/>
                  </a:moveTo>
                  <a:cubicBezTo>
                    <a:pt x="416" y="366"/>
                    <a:pt x="417" y="365"/>
                    <a:pt x="417" y="364"/>
                  </a:cubicBezTo>
                  <a:cubicBezTo>
                    <a:pt x="415" y="363"/>
                    <a:pt x="414" y="364"/>
                    <a:pt x="414" y="366"/>
                  </a:cubicBezTo>
                  <a:close/>
                  <a:moveTo>
                    <a:pt x="73" y="373"/>
                  </a:moveTo>
                  <a:cubicBezTo>
                    <a:pt x="72" y="369"/>
                    <a:pt x="68" y="364"/>
                    <a:pt x="64" y="365"/>
                  </a:cubicBezTo>
                  <a:cubicBezTo>
                    <a:pt x="67" y="368"/>
                    <a:pt x="69" y="371"/>
                    <a:pt x="73" y="373"/>
                  </a:cubicBezTo>
                  <a:close/>
                  <a:moveTo>
                    <a:pt x="160" y="373"/>
                  </a:moveTo>
                  <a:cubicBezTo>
                    <a:pt x="160" y="371"/>
                    <a:pt x="160" y="370"/>
                    <a:pt x="160" y="369"/>
                  </a:cubicBezTo>
                  <a:cubicBezTo>
                    <a:pt x="157" y="371"/>
                    <a:pt x="155" y="363"/>
                    <a:pt x="152" y="365"/>
                  </a:cubicBezTo>
                  <a:cubicBezTo>
                    <a:pt x="153" y="369"/>
                    <a:pt x="157" y="371"/>
                    <a:pt x="160" y="373"/>
                  </a:cubicBezTo>
                  <a:close/>
                  <a:moveTo>
                    <a:pt x="227" y="400"/>
                  </a:moveTo>
                  <a:cubicBezTo>
                    <a:pt x="227" y="398"/>
                    <a:pt x="228" y="398"/>
                    <a:pt x="230" y="398"/>
                  </a:cubicBezTo>
                  <a:cubicBezTo>
                    <a:pt x="229" y="393"/>
                    <a:pt x="223" y="393"/>
                    <a:pt x="221" y="389"/>
                  </a:cubicBezTo>
                  <a:cubicBezTo>
                    <a:pt x="205" y="382"/>
                    <a:pt x="190" y="370"/>
                    <a:pt x="174" y="365"/>
                  </a:cubicBezTo>
                  <a:cubicBezTo>
                    <a:pt x="189" y="379"/>
                    <a:pt x="206" y="391"/>
                    <a:pt x="227" y="400"/>
                  </a:cubicBezTo>
                  <a:close/>
                  <a:moveTo>
                    <a:pt x="326" y="370"/>
                  </a:moveTo>
                  <a:cubicBezTo>
                    <a:pt x="327" y="368"/>
                    <a:pt x="328" y="366"/>
                    <a:pt x="329" y="364"/>
                  </a:cubicBezTo>
                  <a:cubicBezTo>
                    <a:pt x="327" y="364"/>
                    <a:pt x="324" y="369"/>
                    <a:pt x="326" y="370"/>
                  </a:cubicBezTo>
                  <a:close/>
                  <a:moveTo>
                    <a:pt x="330" y="369"/>
                  </a:moveTo>
                  <a:cubicBezTo>
                    <a:pt x="334" y="369"/>
                    <a:pt x="334" y="367"/>
                    <a:pt x="337" y="367"/>
                  </a:cubicBezTo>
                  <a:cubicBezTo>
                    <a:pt x="337" y="365"/>
                    <a:pt x="335" y="365"/>
                    <a:pt x="334" y="364"/>
                  </a:cubicBezTo>
                  <a:cubicBezTo>
                    <a:pt x="333" y="366"/>
                    <a:pt x="331" y="367"/>
                    <a:pt x="330" y="369"/>
                  </a:cubicBezTo>
                  <a:close/>
                  <a:moveTo>
                    <a:pt x="518" y="365"/>
                  </a:moveTo>
                  <a:cubicBezTo>
                    <a:pt x="518" y="365"/>
                    <a:pt x="517" y="364"/>
                    <a:pt x="516" y="364"/>
                  </a:cubicBezTo>
                  <a:cubicBezTo>
                    <a:pt x="509" y="370"/>
                    <a:pt x="499" y="373"/>
                    <a:pt x="492" y="379"/>
                  </a:cubicBezTo>
                  <a:cubicBezTo>
                    <a:pt x="504" y="380"/>
                    <a:pt x="511" y="371"/>
                    <a:pt x="518" y="365"/>
                  </a:cubicBezTo>
                  <a:close/>
                  <a:moveTo>
                    <a:pt x="310" y="367"/>
                  </a:moveTo>
                  <a:cubicBezTo>
                    <a:pt x="311" y="367"/>
                    <a:pt x="314" y="368"/>
                    <a:pt x="313" y="367"/>
                  </a:cubicBezTo>
                  <a:cubicBezTo>
                    <a:pt x="311" y="368"/>
                    <a:pt x="313" y="364"/>
                    <a:pt x="311" y="365"/>
                  </a:cubicBezTo>
                  <a:cubicBezTo>
                    <a:pt x="311" y="366"/>
                    <a:pt x="310" y="366"/>
                    <a:pt x="310" y="367"/>
                  </a:cubicBezTo>
                  <a:close/>
                  <a:moveTo>
                    <a:pt x="470" y="371"/>
                  </a:moveTo>
                  <a:cubicBezTo>
                    <a:pt x="473" y="369"/>
                    <a:pt x="477" y="368"/>
                    <a:pt x="480" y="366"/>
                  </a:cubicBezTo>
                  <a:cubicBezTo>
                    <a:pt x="475" y="364"/>
                    <a:pt x="468" y="368"/>
                    <a:pt x="470" y="371"/>
                  </a:cubicBezTo>
                  <a:close/>
                  <a:moveTo>
                    <a:pt x="240" y="368"/>
                  </a:moveTo>
                  <a:cubicBezTo>
                    <a:pt x="245" y="372"/>
                    <a:pt x="265" y="388"/>
                    <a:pt x="270" y="379"/>
                  </a:cubicBezTo>
                  <a:cubicBezTo>
                    <a:pt x="261" y="375"/>
                    <a:pt x="252" y="363"/>
                    <a:pt x="240" y="368"/>
                  </a:cubicBezTo>
                  <a:close/>
                  <a:moveTo>
                    <a:pt x="305" y="368"/>
                  </a:moveTo>
                  <a:cubicBezTo>
                    <a:pt x="303" y="367"/>
                    <a:pt x="302" y="366"/>
                    <a:pt x="299" y="366"/>
                  </a:cubicBezTo>
                  <a:cubicBezTo>
                    <a:pt x="298" y="369"/>
                    <a:pt x="304" y="370"/>
                    <a:pt x="305" y="368"/>
                  </a:cubicBezTo>
                  <a:close/>
                  <a:moveTo>
                    <a:pt x="113" y="381"/>
                  </a:moveTo>
                  <a:cubicBezTo>
                    <a:pt x="116" y="381"/>
                    <a:pt x="118" y="380"/>
                    <a:pt x="120" y="382"/>
                  </a:cubicBezTo>
                  <a:cubicBezTo>
                    <a:pt x="119" y="383"/>
                    <a:pt x="116" y="382"/>
                    <a:pt x="115" y="384"/>
                  </a:cubicBezTo>
                  <a:cubicBezTo>
                    <a:pt x="119" y="386"/>
                    <a:pt x="122" y="389"/>
                    <a:pt x="126" y="391"/>
                  </a:cubicBezTo>
                  <a:cubicBezTo>
                    <a:pt x="122" y="382"/>
                    <a:pt x="119" y="368"/>
                    <a:pt x="109" y="367"/>
                  </a:cubicBezTo>
                  <a:cubicBezTo>
                    <a:pt x="110" y="372"/>
                    <a:pt x="113" y="376"/>
                    <a:pt x="113" y="381"/>
                  </a:cubicBezTo>
                  <a:close/>
                  <a:moveTo>
                    <a:pt x="228" y="368"/>
                  </a:moveTo>
                  <a:cubicBezTo>
                    <a:pt x="230" y="368"/>
                    <a:pt x="232" y="368"/>
                    <a:pt x="232" y="367"/>
                  </a:cubicBezTo>
                  <a:cubicBezTo>
                    <a:pt x="231" y="367"/>
                    <a:pt x="230" y="367"/>
                    <a:pt x="229" y="367"/>
                  </a:cubicBezTo>
                  <a:cubicBezTo>
                    <a:pt x="229" y="367"/>
                    <a:pt x="229" y="368"/>
                    <a:pt x="228" y="368"/>
                  </a:cubicBezTo>
                  <a:close/>
                  <a:moveTo>
                    <a:pt x="348" y="368"/>
                  </a:moveTo>
                  <a:cubicBezTo>
                    <a:pt x="350" y="370"/>
                    <a:pt x="353" y="372"/>
                    <a:pt x="355" y="373"/>
                  </a:cubicBezTo>
                  <a:cubicBezTo>
                    <a:pt x="356" y="372"/>
                    <a:pt x="358" y="370"/>
                    <a:pt x="358" y="367"/>
                  </a:cubicBezTo>
                  <a:cubicBezTo>
                    <a:pt x="354" y="368"/>
                    <a:pt x="351" y="365"/>
                    <a:pt x="348" y="368"/>
                  </a:cubicBezTo>
                  <a:close/>
                  <a:moveTo>
                    <a:pt x="495" y="371"/>
                  </a:moveTo>
                  <a:cubicBezTo>
                    <a:pt x="496" y="369"/>
                    <a:pt x="500" y="370"/>
                    <a:pt x="501" y="368"/>
                  </a:cubicBezTo>
                  <a:cubicBezTo>
                    <a:pt x="499" y="365"/>
                    <a:pt x="494" y="369"/>
                    <a:pt x="495" y="371"/>
                  </a:cubicBezTo>
                  <a:close/>
                  <a:moveTo>
                    <a:pt x="61" y="385"/>
                  </a:moveTo>
                  <a:cubicBezTo>
                    <a:pt x="58" y="377"/>
                    <a:pt x="54" y="371"/>
                    <a:pt x="47" y="367"/>
                  </a:cubicBezTo>
                  <a:cubicBezTo>
                    <a:pt x="47" y="377"/>
                    <a:pt x="54" y="381"/>
                    <a:pt x="61" y="385"/>
                  </a:cubicBezTo>
                  <a:close/>
                  <a:moveTo>
                    <a:pt x="171" y="371"/>
                  </a:moveTo>
                  <a:cubicBezTo>
                    <a:pt x="169" y="370"/>
                    <a:pt x="167" y="366"/>
                    <a:pt x="165" y="368"/>
                  </a:cubicBezTo>
                  <a:cubicBezTo>
                    <a:pt x="167" y="369"/>
                    <a:pt x="169" y="372"/>
                    <a:pt x="171" y="371"/>
                  </a:cubicBezTo>
                  <a:close/>
                  <a:moveTo>
                    <a:pt x="264" y="368"/>
                  </a:moveTo>
                  <a:cubicBezTo>
                    <a:pt x="266" y="371"/>
                    <a:pt x="271" y="371"/>
                    <a:pt x="272" y="375"/>
                  </a:cubicBezTo>
                  <a:cubicBezTo>
                    <a:pt x="273" y="369"/>
                    <a:pt x="278" y="377"/>
                    <a:pt x="281" y="372"/>
                  </a:cubicBezTo>
                  <a:cubicBezTo>
                    <a:pt x="276" y="370"/>
                    <a:pt x="268" y="369"/>
                    <a:pt x="264" y="368"/>
                  </a:cubicBezTo>
                  <a:close/>
                  <a:moveTo>
                    <a:pt x="434" y="370"/>
                  </a:moveTo>
                  <a:cubicBezTo>
                    <a:pt x="435" y="369"/>
                    <a:pt x="435" y="367"/>
                    <a:pt x="433" y="367"/>
                  </a:cubicBezTo>
                  <a:cubicBezTo>
                    <a:pt x="432" y="368"/>
                    <a:pt x="432" y="371"/>
                    <a:pt x="434" y="370"/>
                  </a:cubicBezTo>
                  <a:close/>
                  <a:moveTo>
                    <a:pt x="360" y="375"/>
                  </a:moveTo>
                  <a:cubicBezTo>
                    <a:pt x="361" y="372"/>
                    <a:pt x="364" y="371"/>
                    <a:pt x="365" y="368"/>
                  </a:cubicBezTo>
                  <a:cubicBezTo>
                    <a:pt x="361" y="368"/>
                    <a:pt x="359" y="374"/>
                    <a:pt x="360" y="375"/>
                  </a:cubicBezTo>
                  <a:close/>
                  <a:moveTo>
                    <a:pt x="467" y="375"/>
                  </a:moveTo>
                  <a:cubicBezTo>
                    <a:pt x="466" y="378"/>
                    <a:pt x="464" y="381"/>
                    <a:pt x="462" y="384"/>
                  </a:cubicBezTo>
                  <a:cubicBezTo>
                    <a:pt x="473" y="380"/>
                    <a:pt x="482" y="378"/>
                    <a:pt x="488" y="369"/>
                  </a:cubicBezTo>
                  <a:cubicBezTo>
                    <a:pt x="480" y="366"/>
                    <a:pt x="475" y="374"/>
                    <a:pt x="467" y="375"/>
                  </a:cubicBezTo>
                  <a:close/>
                  <a:moveTo>
                    <a:pt x="143" y="384"/>
                  </a:moveTo>
                  <a:cubicBezTo>
                    <a:pt x="149" y="388"/>
                    <a:pt x="154" y="392"/>
                    <a:pt x="159" y="396"/>
                  </a:cubicBezTo>
                  <a:cubicBezTo>
                    <a:pt x="157" y="382"/>
                    <a:pt x="148" y="374"/>
                    <a:pt x="137" y="368"/>
                  </a:cubicBezTo>
                  <a:cubicBezTo>
                    <a:pt x="139" y="374"/>
                    <a:pt x="141" y="379"/>
                    <a:pt x="143" y="384"/>
                  </a:cubicBezTo>
                  <a:close/>
                  <a:moveTo>
                    <a:pt x="365" y="375"/>
                  </a:moveTo>
                  <a:cubicBezTo>
                    <a:pt x="366" y="375"/>
                    <a:pt x="367" y="375"/>
                    <a:pt x="368" y="376"/>
                  </a:cubicBezTo>
                  <a:cubicBezTo>
                    <a:pt x="369" y="373"/>
                    <a:pt x="371" y="372"/>
                    <a:pt x="371" y="368"/>
                  </a:cubicBezTo>
                  <a:cubicBezTo>
                    <a:pt x="366" y="368"/>
                    <a:pt x="367" y="373"/>
                    <a:pt x="365" y="375"/>
                  </a:cubicBezTo>
                  <a:close/>
                  <a:moveTo>
                    <a:pt x="417" y="373"/>
                  </a:moveTo>
                  <a:cubicBezTo>
                    <a:pt x="421" y="375"/>
                    <a:pt x="422" y="372"/>
                    <a:pt x="423" y="369"/>
                  </a:cubicBezTo>
                  <a:cubicBezTo>
                    <a:pt x="421" y="369"/>
                    <a:pt x="421" y="369"/>
                    <a:pt x="418" y="368"/>
                  </a:cubicBezTo>
                  <a:cubicBezTo>
                    <a:pt x="417" y="370"/>
                    <a:pt x="417" y="371"/>
                    <a:pt x="417" y="373"/>
                  </a:cubicBezTo>
                  <a:close/>
                  <a:moveTo>
                    <a:pt x="388" y="372"/>
                  </a:moveTo>
                  <a:cubicBezTo>
                    <a:pt x="388" y="371"/>
                    <a:pt x="390" y="371"/>
                    <a:pt x="389" y="370"/>
                  </a:cubicBezTo>
                  <a:cubicBezTo>
                    <a:pt x="389" y="369"/>
                    <a:pt x="387" y="369"/>
                    <a:pt x="385" y="369"/>
                  </a:cubicBezTo>
                  <a:cubicBezTo>
                    <a:pt x="385" y="371"/>
                    <a:pt x="387" y="371"/>
                    <a:pt x="388" y="372"/>
                  </a:cubicBezTo>
                  <a:close/>
                  <a:moveTo>
                    <a:pt x="398" y="375"/>
                  </a:moveTo>
                  <a:cubicBezTo>
                    <a:pt x="400" y="375"/>
                    <a:pt x="403" y="375"/>
                    <a:pt x="405" y="375"/>
                  </a:cubicBezTo>
                  <a:cubicBezTo>
                    <a:pt x="406" y="374"/>
                    <a:pt x="407" y="372"/>
                    <a:pt x="408" y="370"/>
                  </a:cubicBezTo>
                  <a:cubicBezTo>
                    <a:pt x="402" y="368"/>
                    <a:pt x="399" y="370"/>
                    <a:pt x="398" y="375"/>
                  </a:cubicBezTo>
                  <a:close/>
                  <a:moveTo>
                    <a:pt x="411" y="375"/>
                  </a:moveTo>
                  <a:cubicBezTo>
                    <a:pt x="413" y="373"/>
                    <a:pt x="414" y="372"/>
                    <a:pt x="414" y="369"/>
                  </a:cubicBezTo>
                  <a:cubicBezTo>
                    <a:pt x="412" y="369"/>
                    <a:pt x="410" y="373"/>
                    <a:pt x="411" y="375"/>
                  </a:cubicBezTo>
                  <a:close/>
                  <a:moveTo>
                    <a:pt x="237" y="370"/>
                  </a:moveTo>
                  <a:cubicBezTo>
                    <a:pt x="234" y="368"/>
                    <a:pt x="232" y="373"/>
                    <a:pt x="230" y="371"/>
                  </a:cubicBezTo>
                  <a:cubicBezTo>
                    <a:pt x="237" y="379"/>
                    <a:pt x="247" y="384"/>
                    <a:pt x="256" y="390"/>
                  </a:cubicBezTo>
                  <a:cubicBezTo>
                    <a:pt x="259" y="389"/>
                    <a:pt x="260" y="386"/>
                    <a:pt x="264" y="385"/>
                  </a:cubicBezTo>
                  <a:cubicBezTo>
                    <a:pt x="257" y="381"/>
                    <a:pt x="245" y="374"/>
                    <a:pt x="237" y="370"/>
                  </a:cubicBezTo>
                  <a:close/>
                  <a:moveTo>
                    <a:pt x="374" y="375"/>
                  </a:moveTo>
                  <a:cubicBezTo>
                    <a:pt x="374" y="373"/>
                    <a:pt x="377" y="373"/>
                    <a:pt x="377" y="371"/>
                  </a:cubicBezTo>
                  <a:cubicBezTo>
                    <a:pt x="377" y="370"/>
                    <a:pt x="376" y="370"/>
                    <a:pt x="375" y="370"/>
                  </a:cubicBezTo>
                  <a:cubicBezTo>
                    <a:pt x="376" y="372"/>
                    <a:pt x="373" y="374"/>
                    <a:pt x="374" y="375"/>
                  </a:cubicBezTo>
                  <a:close/>
                  <a:moveTo>
                    <a:pt x="392" y="375"/>
                  </a:moveTo>
                  <a:cubicBezTo>
                    <a:pt x="394" y="374"/>
                    <a:pt x="396" y="373"/>
                    <a:pt x="396" y="370"/>
                  </a:cubicBezTo>
                  <a:cubicBezTo>
                    <a:pt x="393" y="369"/>
                    <a:pt x="392" y="372"/>
                    <a:pt x="392" y="375"/>
                  </a:cubicBezTo>
                  <a:close/>
                  <a:moveTo>
                    <a:pt x="453" y="374"/>
                  </a:moveTo>
                  <a:cubicBezTo>
                    <a:pt x="454" y="372"/>
                    <a:pt x="461" y="372"/>
                    <a:pt x="459" y="370"/>
                  </a:cubicBezTo>
                  <a:cubicBezTo>
                    <a:pt x="458" y="371"/>
                    <a:pt x="458" y="370"/>
                    <a:pt x="457" y="370"/>
                  </a:cubicBezTo>
                  <a:cubicBezTo>
                    <a:pt x="456" y="371"/>
                    <a:pt x="452" y="374"/>
                    <a:pt x="453" y="374"/>
                  </a:cubicBezTo>
                  <a:close/>
                  <a:moveTo>
                    <a:pt x="70" y="378"/>
                  </a:moveTo>
                  <a:cubicBezTo>
                    <a:pt x="67" y="375"/>
                    <a:pt x="66" y="372"/>
                    <a:pt x="62" y="370"/>
                  </a:cubicBezTo>
                  <a:cubicBezTo>
                    <a:pt x="63" y="374"/>
                    <a:pt x="66" y="378"/>
                    <a:pt x="70" y="378"/>
                  </a:cubicBezTo>
                  <a:close/>
                  <a:moveTo>
                    <a:pt x="101" y="391"/>
                  </a:moveTo>
                  <a:cubicBezTo>
                    <a:pt x="100" y="388"/>
                    <a:pt x="97" y="388"/>
                    <a:pt x="97" y="385"/>
                  </a:cubicBezTo>
                  <a:cubicBezTo>
                    <a:pt x="88" y="382"/>
                    <a:pt x="82" y="374"/>
                    <a:pt x="75" y="371"/>
                  </a:cubicBezTo>
                  <a:cubicBezTo>
                    <a:pt x="81" y="380"/>
                    <a:pt x="92" y="384"/>
                    <a:pt x="101" y="391"/>
                  </a:cubicBezTo>
                  <a:close/>
                  <a:moveTo>
                    <a:pt x="97" y="379"/>
                  </a:moveTo>
                  <a:cubicBezTo>
                    <a:pt x="96" y="375"/>
                    <a:pt x="94" y="372"/>
                    <a:pt x="91" y="371"/>
                  </a:cubicBezTo>
                  <a:cubicBezTo>
                    <a:pt x="92" y="375"/>
                    <a:pt x="95" y="376"/>
                    <a:pt x="97" y="379"/>
                  </a:cubicBezTo>
                  <a:close/>
                  <a:moveTo>
                    <a:pt x="333" y="373"/>
                  </a:moveTo>
                  <a:cubicBezTo>
                    <a:pt x="335" y="373"/>
                    <a:pt x="336" y="373"/>
                    <a:pt x="336" y="371"/>
                  </a:cubicBezTo>
                  <a:cubicBezTo>
                    <a:pt x="334" y="371"/>
                    <a:pt x="333" y="372"/>
                    <a:pt x="333" y="373"/>
                  </a:cubicBezTo>
                  <a:close/>
                  <a:moveTo>
                    <a:pt x="378" y="375"/>
                  </a:moveTo>
                  <a:cubicBezTo>
                    <a:pt x="379" y="376"/>
                    <a:pt x="383" y="376"/>
                    <a:pt x="383" y="375"/>
                  </a:cubicBezTo>
                  <a:cubicBezTo>
                    <a:pt x="382" y="374"/>
                    <a:pt x="381" y="373"/>
                    <a:pt x="380" y="372"/>
                  </a:cubicBezTo>
                  <a:cubicBezTo>
                    <a:pt x="379" y="373"/>
                    <a:pt x="378" y="374"/>
                    <a:pt x="378" y="375"/>
                  </a:cubicBezTo>
                  <a:close/>
                  <a:moveTo>
                    <a:pt x="181" y="383"/>
                  </a:moveTo>
                  <a:cubicBezTo>
                    <a:pt x="178" y="380"/>
                    <a:pt x="172" y="381"/>
                    <a:pt x="172" y="376"/>
                  </a:cubicBezTo>
                  <a:cubicBezTo>
                    <a:pt x="168" y="377"/>
                    <a:pt x="169" y="375"/>
                    <a:pt x="168" y="374"/>
                  </a:cubicBezTo>
                  <a:cubicBezTo>
                    <a:pt x="167" y="374"/>
                    <a:pt x="167" y="375"/>
                    <a:pt x="166" y="375"/>
                  </a:cubicBezTo>
                  <a:cubicBezTo>
                    <a:pt x="169" y="379"/>
                    <a:pt x="176" y="382"/>
                    <a:pt x="181" y="383"/>
                  </a:cubicBezTo>
                  <a:close/>
                  <a:moveTo>
                    <a:pt x="108" y="409"/>
                  </a:moveTo>
                  <a:cubicBezTo>
                    <a:pt x="105" y="389"/>
                    <a:pt x="84" y="386"/>
                    <a:pt x="71" y="376"/>
                  </a:cubicBezTo>
                  <a:cubicBezTo>
                    <a:pt x="80" y="390"/>
                    <a:pt x="96" y="398"/>
                    <a:pt x="108" y="409"/>
                  </a:cubicBezTo>
                  <a:close/>
                  <a:moveTo>
                    <a:pt x="439" y="381"/>
                  </a:moveTo>
                  <a:cubicBezTo>
                    <a:pt x="443" y="381"/>
                    <a:pt x="447" y="381"/>
                    <a:pt x="448" y="377"/>
                  </a:cubicBezTo>
                  <a:cubicBezTo>
                    <a:pt x="445" y="375"/>
                    <a:pt x="440" y="378"/>
                    <a:pt x="439" y="381"/>
                  </a:cubicBezTo>
                  <a:close/>
                  <a:moveTo>
                    <a:pt x="305" y="378"/>
                  </a:moveTo>
                  <a:cubicBezTo>
                    <a:pt x="307" y="378"/>
                    <a:pt x="308" y="378"/>
                    <a:pt x="309" y="377"/>
                  </a:cubicBezTo>
                  <a:cubicBezTo>
                    <a:pt x="307" y="377"/>
                    <a:pt x="305" y="375"/>
                    <a:pt x="305" y="378"/>
                  </a:cubicBezTo>
                  <a:close/>
                  <a:moveTo>
                    <a:pt x="347" y="378"/>
                  </a:moveTo>
                  <a:cubicBezTo>
                    <a:pt x="347" y="377"/>
                    <a:pt x="343" y="376"/>
                    <a:pt x="343" y="377"/>
                  </a:cubicBezTo>
                  <a:cubicBezTo>
                    <a:pt x="344" y="378"/>
                    <a:pt x="346" y="378"/>
                    <a:pt x="347" y="378"/>
                  </a:cubicBezTo>
                  <a:close/>
                  <a:moveTo>
                    <a:pt x="366" y="378"/>
                  </a:moveTo>
                  <a:cubicBezTo>
                    <a:pt x="364" y="379"/>
                    <a:pt x="364" y="378"/>
                    <a:pt x="363" y="378"/>
                  </a:cubicBezTo>
                  <a:cubicBezTo>
                    <a:pt x="363" y="381"/>
                    <a:pt x="365" y="380"/>
                    <a:pt x="366" y="378"/>
                  </a:cubicBezTo>
                  <a:close/>
                  <a:moveTo>
                    <a:pt x="413" y="379"/>
                  </a:moveTo>
                  <a:cubicBezTo>
                    <a:pt x="412" y="382"/>
                    <a:pt x="410" y="383"/>
                    <a:pt x="409" y="387"/>
                  </a:cubicBezTo>
                  <a:cubicBezTo>
                    <a:pt x="416" y="387"/>
                    <a:pt x="419" y="382"/>
                    <a:pt x="418" y="378"/>
                  </a:cubicBezTo>
                  <a:cubicBezTo>
                    <a:pt x="417" y="379"/>
                    <a:pt x="415" y="379"/>
                    <a:pt x="413" y="379"/>
                  </a:cubicBezTo>
                  <a:close/>
                  <a:moveTo>
                    <a:pt x="426" y="382"/>
                  </a:moveTo>
                  <a:cubicBezTo>
                    <a:pt x="427" y="380"/>
                    <a:pt x="429" y="381"/>
                    <a:pt x="430" y="379"/>
                  </a:cubicBezTo>
                  <a:cubicBezTo>
                    <a:pt x="430" y="379"/>
                    <a:pt x="430" y="378"/>
                    <a:pt x="430" y="378"/>
                  </a:cubicBezTo>
                  <a:cubicBezTo>
                    <a:pt x="429" y="379"/>
                    <a:pt x="424" y="380"/>
                    <a:pt x="426" y="382"/>
                  </a:cubicBezTo>
                  <a:close/>
                  <a:moveTo>
                    <a:pt x="311" y="382"/>
                  </a:moveTo>
                  <a:cubicBezTo>
                    <a:pt x="314" y="382"/>
                    <a:pt x="315" y="381"/>
                    <a:pt x="315" y="379"/>
                  </a:cubicBezTo>
                  <a:cubicBezTo>
                    <a:pt x="313" y="379"/>
                    <a:pt x="311" y="379"/>
                    <a:pt x="311" y="382"/>
                  </a:cubicBezTo>
                  <a:close/>
                  <a:moveTo>
                    <a:pt x="439" y="392"/>
                  </a:moveTo>
                  <a:cubicBezTo>
                    <a:pt x="444" y="391"/>
                    <a:pt x="452" y="389"/>
                    <a:pt x="457" y="386"/>
                  </a:cubicBezTo>
                  <a:cubicBezTo>
                    <a:pt x="457" y="383"/>
                    <a:pt x="458" y="381"/>
                    <a:pt x="459" y="379"/>
                  </a:cubicBezTo>
                  <a:cubicBezTo>
                    <a:pt x="450" y="380"/>
                    <a:pt x="442" y="386"/>
                    <a:pt x="439" y="392"/>
                  </a:cubicBezTo>
                  <a:close/>
                  <a:moveTo>
                    <a:pt x="323" y="384"/>
                  </a:moveTo>
                  <a:cubicBezTo>
                    <a:pt x="325" y="384"/>
                    <a:pt x="327" y="384"/>
                    <a:pt x="329" y="385"/>
                  </a:cubicBezTo>
                  <a:cubicBezTo>
                    <a:pt x="330" y="383"/>
                    <a:pt x="331" y="382"/>
                    <a:pt x="332" y="380"/>
                  </a:cubicBezTo>
                  <a:cubicBezTo>
                    <a:pt x="328" y="378"/>
                    <a:pt x="323" y="379"/>
                    <a:pt x="323" y="384"/>
                  </a:cubicBezTo>
                  <a:close/>
                  <a:moveTo>
                    <a:pt x="112" y="391"/>
                  </a:moveTo>
                  <a:cubicBezTo>
                    <a:pt x="108" y="388"/>
                    <a:pt x="107" y="382"/>
                    <a:pt x="102" y="380"/>
                  </a:cubicBezTo>
                  <a:cubicBezTo>
                    <a:pt x="102" y="386"/>
                    <a:pt x="108" y="391"/>
                    <a:pt x="112" y="391"/>
                  </a:cubicBezTo>
                  <a:close/>
                  <a:moveTo>
                    <a:pt x="139" y="401"/>
                  </a:moveTo>
                  <a:cubicBezTo>
                    <a:pt x="137" y="392"/>
                    <a:pt x="134" y="383"/>
                    <a:pt x="126" y="380"/>
                  </a:cubicBezTo>
                  <a:cubicBezTo>
                    <a:pt x="129" y="388"/>
                    <a:pt x="131" y="398"/>
                    <a:pt x="139" y="401"/>
                  </a:cubicBezTo>
                  <a:close/>
                  <a:moveTo>
                    <a:pt x="495" y="389"/>
                  </a:moveTo>
                  <a:cubicBezTo>
                    <a:pt x="481" y="399"/>
                    <a:pt x="465" y="410"/>
                    <a:pt x="445" y="416"/>
                  </a:cubicBezTo>
                  <a:cubicBezTo>
                    <a:pt x="458" y="418"/>
                    <a:pt x="469" y="415"/>
                    <a:pt x="479" y="409"/>
                  </a:cubicBezTo>
                  <a:cubicBezTo>
                    <a:pt x="479" y="406"/>
                    <a:pt x="481" y="405"/>
                    <a:pt x="483" y="404"/>
                  </a:cubicBezTo>
                  <a:cubicBezTo>
                    <a:pt x="501" y="401"/>
                    <a:pt x="514" y="389"/>
                    <a:pt x="527" y="380"/>
                  </a:cubicBezTo>
                  <a:cubicBezTo>
                    <a:pt x="516" y="383"/>
                    <a:pt x="507" y="387"/>
                    <a:pt x="495" y="389"/>
                  </a:cubicBezTo>
                  <a:close/>
                  <a:moveTo>
                    <a:pt x="350" y="386"/>
                  </a:moveTo>
                  <a:cubicBezTo>
                    <a:pt x="350" y="385"/>
                    <a:pt x="351" y="385"/>
                    <a:pt x="351" y="383"/>
                  </a:cubicBezTo>
                  <a:cubicBezTo>
                    <a:pt x="348" y="383"/>
                    <a:pt x="344" y="380"/>
                    <a:pt x="342" y="381"/>
                  </a:cubicBezTo>
                  <a:cubicBezTo>
                    <a:pt x="345" y="383"/>
                    <a:pt x="346" y="385"/>
                    <a:pt x="350" y="386"/>
                  </a:cubicBezTo>
                  <a:close/>
                  <a:moveTo>
                    <a:pt x="402" y="382"/>
                  </a:moveTo>
                  <a:cubicBezTo>
                    <a:pt x="402" y="382"/>
                    <a:pt x="402" y="381"/>
                    <a:pt x="403" y="381"/>
                  </a:cubicBezTo>
                  <a:cubicBezTo>
                    <a:pt x="402" y="381"/>
                    <a:pt x="401" y="381"/>
                    <a:pt x="400" y="381"/>
                  </a:cubicBezTo>
                  <a:cubicBezTo>
                    <a:pt x="400" y="382"/>
                    <a:pt x="401" y="383"/>
                    <a:pt x="402" y="382"/>
                  </a:cubicBezTo>
                  <a:close/>
                  <a:moveTo>
                    <a:pt x="386" y="387"/>
                  </a:moveTo>
                  <a:cubicBezTo>
                    <a:pt x="388" y="386"/>
                    <a:pt x="390" y="384"/>
                    <a:pt x="391" y="381"/>
                  </a:cubicBezTo>
                  <a:cubicBezTo>
                    <a:pt x="390" y="381"/>
                    <a:pt x="389" y="381"/>
                    <a:pt x="388" y="381"/>
                  </a:cubicBezTo>
                  <a:cubicBezTo>
                    <a:pt x="388" y="385"/>
                    <a:pt x="386" y="384"/>
                    <a:pt x="386" y="387"/>
                  </a:cubicBezTo>
                  <a:close/>
                  <a:moveTo>
                    <a:pt x="270" y="384"/>
                  </a:moveTo>
                  <a:cubicBezTo>
                    <a:pt x="271" y="386"/>
                    <a:pt x="274" y="386"/>
                    <a:pt x="276" y="387"/>
                  </a:cubicBezTo>
                  <a:cubicBezTo>
                    <a:pt x="277" y="386"/>
                    <a:pt x="278" y="386"/>
                    <a:pt x="278" y="384"/>
                  </a:cubicBezTo>
                  <a:cubicBezTo>
                    <a:pt x="275" y="381"/>
                    <a:pt x="273" y="382"/>
                    <a:pt x="270" y="384"/>
                  </a:cubicBezTo>
                  <a:close/>
                  <a:moveTo>
                    <a:pt x="374" y="385"/>
                  </a:moveTo>
                  <a:cubicBezTo>
                    <a:pt x="376" y="386"/>
                    <a:pt x="379" y="386"/>
                    <a:pt x="382" y="387"/>
                  </a:cubicBezTo>
                  <a:cubicBezTo>
                    <a:pt x="382" y="385"/>
                    <a:pt x="383" y="384"/>
                    <a:pt x="383" y="382"/>
                  </a:cubicBezTo>
                  <a:cubicBezTo>
                    <a:pt x="379" y="382"/>
                    <a:pt x="373" y="380"/>
                    <a:pt x="374" y="385"/>
                  </a:cubicBezTo>
                  <a:close/>
                  <a:moveTo>
                    <a:pt x="85" y="401"/>
                  </a:moveTo>
                  <a:cubicBezTo>
                    <a:pt x="80" y="394"/>
                    <a:pt x="74" y="385"/>
                    <a:pt x="66" y="383"/>
                  </a:cubicBezTo>
                  <a:cubicBezTo>
                    <a:pt x="72" y="389"/>
                    <a:pt x="77" y="399"/>
                    <a:pt x="85" y="401"/>
                  </a:cubicBezTo>
                  <a:close/>
                  <a:moveTo>
                    <a:pt x="391" y="388"/>
                  </a:moveTo>
                  <a:cubicBezTo>
                    <a:pt x="392" y="389"/>
                    <a:pt x="399" y="388"/>
                    <a:pt x="400" y="387"/>
                  </a:cubicBezTo>
                  <a:cubicBezTo>
                    <a:pt x="399" y="385"/>
                    <a:pt x="395" y="384"/>
                    <a:pt x="392" y="382"/>
                  </a:cubicBezTo>
                  <a:cubicBezTo>
                    <a:pt x="392" y="385"/>
                    <a:pt x="391" y="386"/>
                    <a:pt x="391" y="388"/>
                  </a:cubicBezTo>
                  <a:close/>
                  <a:moveTo>
                    <a:pt x="295" y="390"/>
                  </a:moveTo>
                  <a:cubicBezTo>
                    <a:pt x="295" y="388"/>
                    <a:pt x="296" y="388"/>
                    <a:pt x="296" y="386"/>
                  </a:cubicBezTo>
                  <a:cubicBezTo>
                    <a:pt x="293" y="385"/>
                    <a:pt x="293" y="387"/>
                    <a:pt x="290" y="387"/>
                  </a:cubicBezTo>
                  <a:cubicBezTo>
                    <a:pt x="291" y="389"/>
                    <a:pt x="292" y="390"/>
                    <a:pt x="295" y="390"/>
                  </a:cubicBezTo>
                  <a:close/>
                  <a:moveTo>
                    <a:pt x="295" y="383"/>
                  </a:moveTo>
                  <a:cubicBezTo>
                    <a:pt x="292" y="383"/>
                    <a:pt x="290" y="384"/>
                    <a:pt x="289" y="386"/>
                  </a:cubicBezTo>
                  <a:cubicBezTo>
                    <a:pt x="290" y="387"/>
                    <a:pt x="294" y="385"/>
                    <a:pt x="295" y="383"/>
                  </a:cubicBezTo>
                  <a:close/>
                  <a:moveTo>
                    <a:pt x="309" y="384"/>
                  </a:moveTo>
                  <a:cubicBezTo>
                    <a:pt x="308" y="386"/>
                    <a:pt x="313" y="387"/>
                    <a:pt x="313" y="384"/>
                  </a:cubicBezTo>
                  <a:cubicBezTo>
                    <a:pt x="312" y="383"/>
                    <a:pt x="310" y="383"/>
                    <a:pt x="309" y="384"/>
                  </a:cubicBezTo>
                  <a:close/>
                  <a:moveTo>
                    <a:pt x="337" y="385"/>
                  </a:moveTo>
                  <a:cubicBezTo>
                    <a:pt x="337" y="385"/>
                    <a:pt x="338" y="385"/>
                    <a:pt x="338" y="385"/>
                  </a:cubicBezTo>
                  <a:cubicBezTo>
                    <a:pt x="339" y="384"/>
                    <a:pt x="338" y="383"/>
                    <a:pt x="337" y="383"/>
                  </a:cubicBezTo>
                  <a:cubicBezTo>
                    <a:pt x="337" y="384"/>
                    <a:pt x="336" y="384"/>
                    <a:pt x="337" y="385"/>
                  </a:cubicBezTo>
                  <a:close/>
                  <a:moveTo>
                    <a:pt x="354" y="387"/>
                  </a:moveTo>
                  <a:cubicBezTo>
                    <a:pt x="354" y="386"/>
                    <a:pt x="358" y="385"/>
                    <a:pt x="355" y="384"/>
                  </a:cubicBezTo>
                  <a:cubicBezTo>
                    <a:pt x="355" y="385"/>
                    <a:pt x="352" y="386"/>
                    <a:pt x="354" y="387"/>
                  </a:cubicBezTo>
                  <a:close/>
                  <a:moveTo>
                    <a:pt x="161" y="389"/>
                  </a:moveTo>
                  <a:cubicBezTo>
                    <a:pt x="162" y="388"/>
                    <a:pt x="164" y="389"/>
                    <a:pt x="164" y="388"/>
                  </a:cubicBezTo>
                  <a:cubicBezTo>
                    <a:pt x="162" y="387"/>
                    <a:pt x="161" y="384"/>
                    <a:pt x="159" y="385"/>
                  </a:cubicBezTo>
                  <a:cubicBezTo>
                    <a:pt x="160" y="386"/>
                    <a:pt x="161" y="387"/>
                    <a:pt x="161" y="389"/>
                  </a:cubicBezTo>
                  <a:close/>
                  <a:moveTo>
                    <a:pt x="422" y="392"/>
                  </a:moveTo>
                  <a:cubicBezTo>
                    <a:pt x="429" y="394"/>
                    <a:pt x="432" y="390"/>
                    <a:pt x="437" y="389"/>
                  </a:cubicBezTo>
                  <a:cubicBezTo>
                    <a:pt x="436" y="387"/>
                    <a:pt x="440" y="385"/>
                    <a:pt x="437" y="385"/>
                  </a:cubicBezTo>
                  <a:cubicBezTo>
                    <a:pt x="431" y="387"/>
                    <a:pt x="425" y="386"/>
                    <a:pt x="422" y="392"/>
                  </a:cubicBezTo>
                  <a:close/>
                  <a:moveTo>
                    <a:pt x="479" y="387"/>
                  </a:moveTo>
                  <a:cubicBezTo>
                    <a:pt x="480" y="386"/>
                    <a:pt x="481" y="385"/>
                    <a:pt x="482" y="387"/>
                  </a:cubicBezTo>
                  <a:cubicBezTo>
                    <a:pt x="483" y="384"/>
                    <a:pt x="479" y="385"/>
                    <a:pt x="479" y="387"/>
                  </a:cubicBezTo>
                  <a:close/>
                  <a:moveTo>
                    <a:pt x="321" y="386"/>
                  </a:moveTo>
                  <a:cubicBezTo>
                    <a:pt x="318" y="389"/>
                    <a:pt x="328" y="390"/>
                    <a:pt x="328" y="387"/>
                  </a:cubicBezTo>
                  <a:cubicBezTo>
                    <a:pt x="325" y="387"/>
                    <a:pt x="323" y="384"/>
                    <a:pt x="321" y="386"/>
                  </a:cubicBezTo>
                  <a:close/>
                  <a:moveTo>
                    <a:pt x="358" y="388"/>
                  </a:moveTo>
                  <a:cubicBezTo>
                    <a:pt x="360" y="389"/>
                    <a:pt x="360" y="388"/>
                    <a:pt x="363" y="388"/>
                  </a:cubicBezTo>
                  <a:cubicBezTo>
                    <a:pt x="363" y="387"/>
                    <a:pt x="363" y="387"/>
                    <a:pt x="363" y="386"/>
                  </a:cubicBezTo>
                  <a:cubicBezTo>
                    <a:pt x="362" y="385"/>
                    <a:pt x="357" y="385"/>
                    <a:pt x="358" y="388"/>
                  </a:cubicBezTo>
                  <a:close/>
                  <a:moveTo>
                    <a:pt x="457" y="391"/>
                  </a:moveTo>
                  <a:cubicBezTo>
                    <a:pt x="462" y="391"/>
                    <a:pt x="463" y="388"/>
                    <a:pt x="466" y="386"/>
                  </a:cubicBezTo>
                  <a:cubicBezTo>
                    <a:pt x="463" y="388"/>
                    <a:pt x="459" y="388"/>
                    <a:pt x="457" y="391"/>
                  </a:cubicBezTo>
                  <a:close/>
                  <a:moveTo>
                    <a:pt x="260" y="392"/>
                  </a:moveTo>
                  <a:cubicBezTo>
                    <a:pt x="265" y="395"/>
                    <a:pt x="271" y="393"/>
                    <a:pt x="274" y="389"/>
                  </a:cubicBezTo>
                  <a:cubicBezTo>
                    <a:pt x="270" y="384"/>
                    <a:pt x="263" y="388"/>
                    <a:pt x="260" y="392"/>
                  </a:cubicBezTo>
                  <a:close/>
                  <a:moveTo>
                    <a:pt x="299" y="395"/>
                  </a:moveTo>
                  <a:cubicBezTo>
                    <a:pt x="300" y="393"/>
                    <a:pt x="301" y="390"/>
                    <a:pt x="304" y="390"/>
                  </a:cubicBezTo>
                  <a:cubicBezTo>
                    <a:pt x="304" y="388"/>
                    <a:pt x="302" y="387"/>
                    <a:pt x="300" y="387"/>
                  </a:cubicBezTo>
                  <a:cubicBezTo>
                    <a:pt x="300" y="389"/>
                    <a:pt x="295" y="393"/>
                    <a:pt x="299" y="395"/>
                  </a:cubicBezTo>
                  <a:close/>
                  <a:moveTo>
                    <a:pt x="44" y="389"/>
                  </a:moveTo>
                  <a:cubicBezTo>
                    <a:pt x="48" y="394"/>
                    <a:pt x="52" y="400"/>
                    <a:pt x="57" y="404"/>
                  </a:cubicBezTo>
                  <a:cubicBezTo>
                    <a:pt x="55" y="397"/>
                    <a:pt x="49" y="388"/>
                    <a:pt x="44" y="389"/>
                  </a:cubicBezTo>
                  <a:close/>
                  <a:moveTo>
                    <a:pt x="334" y="391"/>
                  </a:moveTo>
                  <a:cubicBezTo>
                    <a:pt x="337" y="390"/>
                    <a:pt x="344" y="393"/>
                    <a:pt x="347" y="392"/>
                  </a:cubicBezTo>
                  <a:cubicBezTo>
                    <a:pt x="347" y="387"/>
                    <a:pt x="339" y="390"/>
                    <a:pt x="335" y="388"/>
                  </a:cubicBezTo>
                  <a:cubicBezTo>
                    <a:pt x="335" y="389"/>
                    <a:pt x="334" y="390"/>
                    <a:pt x="334" y="391"/>
                  </a:cubicBezTo>
                  <a:close/>
                  <a:moveTo>
                    <a:pt x="72" y="403"/>
                  </a:moveTo>
                  <a:cubicBezTo>
                    <a:pt x="70" y="394"/>
                    <a:pt x="60" y="392"/>
                    <a:pt x="55" y="389"/>
                  </a:cubicBezTo>
                  <a:cubicBezTo>
                    <a:pt x="60" y="394"/>
                    <a:pt x="64" y="400"/>
                    <a:pt x="72" y="403"/>
                  </a:cubicBezTo>
                  <a:close/>
                  <a:moveTo>
                    <a:pt x="229" y="405"/>
                  </a:moveTo>
                  <a:cubicBezTo>
                    <a:pt x="217" y="402"/>
                    <a:pt x="208" y="393"/>
                    <a:pt x="198" y="390"/>
                  </a:cubicBezTo>
                  <a:cubicBezTo>
                    <a:pt x="208" y="395"/>
                    <a:pt x="217" y="405"/>
                    <a:pt x="229" y="405"/>
                  </a:cubicBezTo>
                  <a:close/>
                  <a:moveTo>
                    <a:pt x="236" y="391"/>
                  </a:moveTo>
                  <a:cubicBezTo>
                    <a:pt x="236" y="396"/>
                    <a:pt x="240" y="396"/>
                    <a:pt x="242" y="398"/>
                  </a:cubicBezTo>
                  <a:cubicBezTo>
                    <a:pt x="245" y="395"/>
                    <a:pt x="249" y="397"/>
                    <a:pt x="251" y="393"/>
                  </a:cubicBezTo>
                  <a:cubicBezTo>
                    <a:pt x="246" y="387"/>
                    <a:pt x="241" y="391"/>
                    <a:pt x="236" y="391"/>
                  </a:cubicBezTo>
                  <a:close/>
                  <a:moveTo>
                    <a:pt x="318" y="395"/>
                  </a:moveTo>
                  <a:cubicBezTo>
                    <a:pt x="315" y="396"/>
                    <a:pt x="312" y="398"/>
                    <a:pt x="312" y="402"/>
                  </a:cubicBezTo>
                  <a:cubicBezTo>
                    <a:pt x="315" y="403"/>
                    <a:pt x="317" y="403"/>
                    <a:pt x="320" y="404"/>
                  </a:cubicBezTo>
                  <a:cubicBezTo>
                    <a:pt x="322" y="400"/>
                    <a:pt x="325" y="396"/>
                    <a:pt x="326" y="391"/>
                  </a:cubicBezTo>
                  <a:cubicBezTo>
                    <a:pt x="323" y="391"/>
                    <a:pt x="321" y="390"/>
                    <a:pt x="318" y="390"/>
                  </a:cubicBezTo>
                  <a:cubicBezTo>
                    <a:pt x="317" y="391"/>
                    <a:pt x="318" y="393"/>
                    <a:pt x="318" y="395"/>
                  </a:cubicBezTo>
                  <a:close/>
                  <a:moveTo>
                    <a:pt x="302" y="399"/>
                  </a:moveTo>
                  <a:cubicBezTo>
                    <a:pt x="302" y="397"/>
                    <a:pt x="303" y="399"/>
                    <a:pt x="306" y="399"/>
                  </a:cubicBezTo>
                  <a:cubicBezTo>
                    <a:pt x="306" y="396"/>
                    <a:pt x="309" y="395"/>
                    <a:pt x="309" y="392"/>
                  </a:cubicBezTo>
                  <a:cubicBezTo>
                    <a:pt x="307" y="392"/>
                    <a:pt x="307" y="390"/>
                    <a:pt x="305" y="390"/>
                  </a:cubicBezTo>
                  <a:cubicBezTo>
                    <a:pt x="305" y="394"/>
                    <a:pt x="301" y="397"/>
                    <a:pt x="302" y="399"/>
                  </a:cubicBezTo>
                  <a:close/>
                  <a:moveTo>
                    <a:pt x="358" y="393"/>
                  </a:moveTo>
                  <a:cubicBezTo>
                    <a:pt x="358" y="392"/>
                    <a:pt x="358" y="391"/>
                    <a:pt x="358" y="390"/>
                  </a:cubicBezTo>
                  <a:cubicBezTo>
                    <a:pt x="358" y="390"/>
                    <a:pt x="357" y="390"/>
                    <a:pt x="356" y="390"/>
                  </a:cubicBezTo>
                  <a:cubicBezTo>
                    <a:pt x="356" y="392"/>
                    <a:pt x="357" y="393"/>
                    <a:pt x="358" y="393"/>
                  </a:cubicBezTo>
                  <a:close/>
                  <a:moveTo>
                    <a:pt x="367" y="396"/>
                  </a:moveTo>
                  <a:cubicBezTo>
                    <a:pt x="371" y="397"/>
                    <a:pt x="380" y="398"/>
                    <a:pt x="379" y="391"/>
                  </a:cubicBezTo>
                  <a:cubicBezTo>
                    <a:pt x="372" y="391"/>
                    <a:pt x="368" y="390"/>
                    <a:pt x="367" y="396"/>
                  </a:cubicBezTo>
                  <a:close/>
                  <a:moveTo>
                    <a:pt x="385" y="398"/>
                  </a:moveTo>
                  <a:cubicBezTo>
                    <a:pt x="389" y="398"/>
                    <a:pt x="396" y="396"/>
                    <a:pt x="398" y="392"/>
                  </a:cubicBezTo>
                  <a:cubicBezTo>
                    <a:pt x="391" y="390"/>
                    <a:pt x="386" y="391"/>
                    <a:pt x="385" y="398"/>
                  </a:cubicBezTo>
                  <a:close/>
                  <a:moveTo>
                    <a:pt x="446" y="406"/>
                  </a:moveTo>
                  <a:cubicBezTo>
                    <a:pt x="460" y="402"/>
                    <a:pt x="473" y="399"/>
                    <a:pt x="482" y="392"/>
                  </a:cubicBezTo>
                  <a:cubicBezTo>
                    <a:pt x="471" y="396"/>
                    <a:pt x="452" y="397"/>
                    <a:pt x="446" y="406"/>
                  </a:cubicBezTo>
                  <a:close/>
                  <a:moveTo>
                    <a:pt x="279" y="399"/>
                  </a:moveTo>
                  <a:cubicBezTo>
                    <a:pt x="283" y="400"/>
                    <a:pt x="284" y="399"/>
                    <a:pt x="287" y="401"/>
                  </a:cubicBezTo>
                  <a:cubicBezTo>
                    <a:pt x="290" y="401"/>
                    <a:pt x="290" y="398"/>
                    <a:pt x="292" y="396"/>
                  </a:cubicBezTo>
                  <a:cubicBezTo>
                    <a:pt x="288" y="396"/>
                    <a:pt x="286" y="393"/>
                    <a:pt x="282" y="393"/>
                  </a:cubicBezTo>
                  <a:cubicBezTo>
                    <a:pt x="282" y="396"/>
                    <a:pt x="279" y="396"/>
                    <a:pt x="279" y="399"/>
                  </a:cubicBezTo>
                  <a:close/>
                  <a:moveTo>
                    <a:pt x="332" y="393"/>
                  </a:moveTo>
                  <a:cubicBezTo>
                    <a:pt x="332" y="397"/>
                    <a:pt x="327" y="400"/>
                    <a:pt x="328" y="404"/>
                  </a:cubicBezTo>
                  <a:cubicBezTo>
                    <a:pt x="334" y="405"/>
                    <a:pt x="335" y="403"/>
                    <a:pt x="340" y="405"/>
                  </a:cubicBezTo>
                  <a:cubicBezTo>
                    <a:pt x="342" y="402"/>
                    <a:pt x="344" y="399"/>
                    <a:pt x="345" y="395"/>
                  </a:cubicBezTo>
                  <a:cubicBezTo>
                    <a:pt x="341" y="395"/>
                    <a:pt x="337" y="393"/>
                    <a:pt x="332" y="393"/>
                  </a:cubicBezTo>
                  <a:close/>
                  <a:moveTo>
                    <a:pt x="409" y="399"/>
                  </a:moveTo>
                  <a:cubicBezTo>
                    <a:pt x="413" y="398"/>
                    <a:pt x="424" y="399"/>
                    <a:pt x="427" y="395"/>
                  </a:cubicBezTo>
                  <a:cubicBezTo>
                    <a:pt x="421" y="395"/>
                    <a:pt x="410" y="394"/>
                    <a:pt x="409" y="399"/>
                  </a:cubicBezTo>
                  <a:close/>
                  <a:moveTo>
                    <a:pt x="114" y="400"/>
                  </a:moveTo>
                  <a:cubicBezTo>
                    <a:pt x="114" y="398"/>
                    <a:pt x="112" y="398"/>
                    <a:pt x="111" y="396"/>
                  </a:cubicBezTo>
                  <a:cubicBezTo>
                    <a:pt x="111" y="398"/>
                    <a:pt x="112" y="400"/>
                    <a:pt x="114" y="400"/>
                  </a:cubicBezTo>
                  <a:close/>
                  <a:moveTo>
                    <a:pt x="135" y="409"/>
                  </a:moveTo>
                  <a:cubicBezTo>
                    <a:pt x="132" y="404"/>
                    <a:pt x="130" y="398"/>
                    <a:pt x="124" y="396"/>
                  </a:cubicBezTo>
                  <a:cubicBezTo>
                    <a:pt x="126" y="402"/>
                    <a:pt x="130" y="406"/>
                    <a:pt x="135" y="409"/>
                  </a:cubicBezTo>
                  <a:close/>
                  <a:moveTo>
                    <a:pt x="166" y="423"/>
                  </a:moveTo>
                  <a:cubicBezTo>
                    <a:pt x="166" y="420"/>
                    <a:pt x="163" y="415"/>
                    <a:pt x="163" y="410"/>
                  </a:cubicBezTo>
                  <a:cubicBezTo>
                    <a:pt x="157" y="407"/>
                    <a:pt x="153" y="398"/>
                    <a:pt x="146" y="398"/>
                  </a:cubicBezTo>
                  <a:cubicBezTo>
                    <a:pt x="148" y="408"/>
                    <a:pt x="156" y="421"/>
                    <a:pt x="166" y="423"/>
                  </a:cubicBezTo>
                  <a:close/>
                  <a:moveTo>
                    <a:pt x="166" y="402"/>
                  </a:moveTo>
                  <a:cubicBezTo>
                    <a:pt x="166" y="399"/>
                    <a:pt x="166" y="397"/>
                    <a:pt x="164" y="397"/>
                  </a:cubicBezTo>
                  <a:cubicBezTo>
                    <a:pt x="165" y="399"/>
                    <a:pt x="164" y="402"/>
                    <a:pt x="166" y="402"/>
                  </a:cubicBezTo>
                  <a:close/>
                  <a:moveTo>
                    <a:pt x="294" y="401"/>
                  </a:moveTo>
                  <a:cubicBezTo>
                    <a:pt x="296" y="402"/>
                    <a:pt x="296" y="400"/>
                    <a:pt x="296" y="399"/>
                  </a:cubicBezTo>
                  <a:cubicBezTo>
                    <a:pt x="296" y="399"/>
                    <a:pt x="296" y="398"/>
                    <a:pt x="295" y="398"/>
                  </a:cubicBezTo>
                  <a:cubicBezTo>
                    <a:pt x="295" y="400"/>
                    <a:pt x="294" y="400"/>
                    <a:pt x="294" y="401"/>
                  </a:cubicBezTo>
                  <a:close/>
                  <a:moveTo>
                    <a:pt x="363" y="404"/>
                  </a:moveTo>
                  <a:cubicBezTo>
                    <a:pt x="367" y="405"/>
                    <a:pt x="374" y="404"/>
                    <a:pt x="375" y="399"/>
                  </a:cubicBezTo>
                  <a:cubicBezTo>
                    <a:pt x="370" y="399"/>
                    <a:pt x="363" y="397"/>
                    <a:pt x="363" y="404"/>
                  </a:cubicBezTo>
                  <a:close/>
                  <a:moveTo>
                    <a:pt x="114" y="421"/>
                  </a:moveTo>
                  <a:cubicBezTo>
                    <a:pt x="115" y="415"/>
                    <a:pt x="108" y="417"/>
                    <a:pt x="107" y="413"/>
                  </a:cubicBezTo>
                  <a:cubicBezTo>
                    <a:pt x="99" y="410"/>
                    <a:pt x="94" y="401"/>
                    <a:pt x="87" y="399"/>
                  </a:cubicBezTo>
                  <a:cubicBezTo>
                    <a:pt x="93" y="410"/>
                    <a:pt x="104" y="415"/>
                    <a:pt x="114" y="421"/>
                  </a:cubicBezTo>
                  <a:close/>
                  <a:moveTo>
                    <a:pt x="159" y="402"/>
                  </a:moveTo>
                  <a:cubicBezTo>
                    <a:pt x="160" y="401"/>
                    <a:pt x="159" y="399"/>
                    <a:pt x="157" y="399"/>
                  </a:cubicBezTo>
                  <a:cubicBezTo>
                    <a:pt x="158" y="400"/>
                    <a:pt x="158" y="401"/>
                    <a:pt x="159" y="402"/>
                  </a:cubicBezTo>
                  <a:close/>
                  <a:moveTo>
                    <a:pt x="65" y="403"/>
                  </a:moveTo>
                  <a:cubicBezTo>
                    <a:pt x="63" y="403"/>
                    <a:pt x="60" y="398"/>
                    <a:pt x="60" y="401"/>
                  </a:cubicBezTo>
                  <a:cubicBezTo>
                    <a:pt x="65" y="405"/>
                    <a:pt x="66" y="414"/>
                    <a:pt x="72" y="416"/>
                  </a:cubicBezTo>
                  <a:cubicBezTo>
                    <a:pt x="73" y="416"/>
                    <a:pt x="73" y="415"/>
                    <a:pt x="73" y="415"/>
                  </a:cubicBezTo>
                  <a:cubicBezTo>
                    <a:pt x="72" y="409"/>
                    <a:pt x="65" y="410"/>
                    <a:pt x="65" y="403"/>
                  </a:cubicBezTo>
                  <a:close/>
                  <a:moveTo>
                    <a:pt x="421" y="410"/>
                  </a:moveTo>
                  <a:cubicBezTo>
                    <a:pt x="431" y="408"/>
                    <a:pt x="438" y="404"/>
                    <a:pt x="445" y="399"/>
                  </a:cubicBezTo>
                  <a:cubicBezTo>
                    <a:pt x="436" y="400"/>
                    <a:pt x="422" y="399"/>
                    <a:pt x="421" y="410"/>
                  </a:cubicBezTo>
                  <a:close/>
                  <a:moveTo>
                    <a:pt x="299" y="402"/>
                  </a:moveTo>
                  <a:cubicBezTo>
                    <a:pt x="301" y="402"/>
                    <a:pt x="302" y="402"/>
                    <a:pt x="304" y="402"/>
                  </a:cubicBezTo>
                  <a:cubicBezTo>
                    <a:pt x="304" y="399"/>
                    <a:pt x="298" y="399"/>
                    <a:pt x="299" y="402"/>
                  </a:cubicBezTo>
                  <a:close/>
                  <a:moveTo>
                    <a:pt x="384" y="403"/>
                  </a:moveTo>
                  <a:cubicBezTo>
                    <a:pt x="385" y="404"/>
                    <a:pt x="387" y="403"/>
                    <a:pt x="388" y="404"/>
                  </a:cubicBezTo>
                  <a:cubicBezTo>
                    <a:pt x="387" y="401"/>
                    <a:pt x="392" y="404"/>
                    <a:pt x="392" y="401"/>
                  </a:cubicBezTo>
                  <a:cubicBezTo>
                    <a:pt x="388" y="401"/>
                    <a:pt x="386" y="401"/>
                    <a:pt x="384" y="403"/>
                  </a:cubicBezTo>
                  <a:close/>
                  <a:moveTo>
                    <a:pt x="195" y="422"/>
                  </a:moveTo>
                  <a:cubicBezTo>
                    <a:pt x="187" y="414"/>
                    <a:pt x="179" y="408"/>
                    <a:pt x="170" y="401"/>
                  </a:cubicBezTo>
                  <a:cubicBezTo>
                    <a:pt x="173" y="414"/>
                    <a:pt x="186" y="416"/>
                    <a:pt x="195" y="422"/>
                  </a:cubicBezTo>
                  <a:close/>
                  <a:moveTo>
                    <a:pt x="394" y="414"/>
                  </a:moveTo>
                  <a:cubicBezTo>
                    <a:pt x="402" y="414"/>
                    <a:pt x="408" y="412"/>
                    <a:pt x="416" y="412"/>
                  </a:cubicBezTo>
                  <a:cubicBezTo>
                    <a:pt x="416" y="409"/>
                    <a:pt x="418" y="406"/>
                    <a:pt x="419" y="403"/>
                  </a:cubicBezTo>
                  <a:cubicBezTo>
                    <a:pt x="409" y="406"/>
                    <a:pt x="400" y="406"/>
                    <a:pt x="394" y="414"/>
                  </a:cubicBezTo>
                  <a:close/>
                  <a:moveTo>
                    <a:pt x="267" y="407"/>
                  </a:moveTo>
                  <a:cubicBezTo>
                    <a:pt x="263" y="406"/>
                    <a:pt x="258" y="403"/>
                    <a:pt x="253" y="405"/>
                  </a:cubicBezTo>
                  <a:cubicBezTo>
                    <a:pt x="257" y="405"/>
                    <a:pt x="264" y="411"/>
                    <a:pt x="267" y="407"/>
                  </a:cubicBezTo>
                  <a:close/>
                  <a:moveTo>
                    <a:pt x="118" y="416"/>
                  </a:moveTo>
                  <a:cubicBezTo>
                    <a:pt x="118" y="410"/>
                    <a:pt x="114" y="408"/>
                    <a:pt x="111" y="405"/>
                  </a:cubicBezTo>
                  <a:cubicBezTo>
                    <a:pt x="113" y="409"/>
                    <a:pt x="113" y="415"/>
                    <a:pt x="118" y="416"/>
                  </a:cubicBezTo>
                  <a:close/>
                  <a:moveTo>
                    <a:pt x="308" y="407"/>
                  </a:moveTo>
                  <a:cubicBezTo>
                    <a:pt x="311" y="407"/>
                    <a:pt x="316" y="409"/>
                    <a:pt x="319" y="409"/>
                  </a:cubicBezTo>
                  <a:cubicBezTo>
                    <a:pt x="319" y="407"/>
                    <a:pt x="318" y="407"/>
                    <a:pt x="318" y="406"/>
                  </a:cubicBezTo>
                  <a:cubicBezTo>
                    <a:pt x="314" y="406"/>
                    <a:pt x="309" y="404"/>
                    <a:pt x="308" y="407"/>
                  </a:cubicBezTo>
                  <a:close/>
                  <a:moveTo>
                    <a:pt x="338" y="410"/>
                  </a:moveTo>
                  <a:cubicBezTo>
                    <a:pt x="339" y="409"/>
                    <a:pt x="340" y="408"/>
                    <a:pt x="340" y="407"/>
                  </a:cubicBezTo>
                  <a:cubicBezTo>
                    <a:pt x="336" y="408"/>
                    <a:pt x="332" y="406"/>
                    <a:pt x="330" y="408"/>
                  </a:cubicBezTo>
                  <a:cubicBezTo>
                    <a:pt x="333" y="408"/>
                    <a:pt x="335" y="410"/>
                    <a:pt x="338" y="410"/>
                  </a:cubicBezTo>
                  <a:close/>
                  <a:moveTo>
                    <a:pt x="346" y="410"/>
                  </a:moveTo>
                  <a:cubicBezTo>
                    <a:pt x="348" y="410"/>
                    <a:pt x="347" y="409"/>
                    <a:pt x="349" y="409"/>
                  </a:cubicBezTo>
                  <a:cubicBezTo>
                    <a:pt x="349" y="406"/>
                    <a:pt x="345" y="406"/>
                    <a:pt x="346" y="410"/>
                  </a:cubicBezTo>
                  <a:close/>
                  <a:moveTo>
                    <a:pt x="358" y="411"/>
                  </a:moveTo>
                  <a:cubicBezTo>
                    <a:pt x="363" y="410"/>
                    <a:pt x="371" y="412"/>
                    <a:pt x="371" y="407"/>
                  </a:cubicBezTo>
                  <a:cubicBezTo>
                    <a:pt x="367" y="408"/>
                    <a:pt x="361" y="408"/>
                    <a:pt x="358" y="411"/>
                  </a:cubicBezTo>
                  <a:close/>
                  <a:moveTo>
                    <a:pt x="144" y="414"/>
                  </a:moveTo>
                  <a:cubicBezTo>
                    <a:pt x="142" y="412"/>
                    <a:pt x="142" y="407"/>
                    <a:pt x="140" y="409"/>
                  </a:cubicBezTo>
                  <a:cubicBezTo>
                    <a:pt x="141" y="410"/>
                    <a:pt x="143" y="414"/>
                    <a:pt x="144" y="414"/>
                  </a:cubicBezTo>
                  <a:close/>
                  <a:moveTo>
                    <a:pt x="328" y="409"/>
                  </a:moveTo>
                  <a:cubicBezTo>
                    <a:pt x="326" y="409"/>
                    <a:pt x="325" y="409"/>
                    <a:pt x="323" y="408"/>
                  </a:cubicBezTo>
                  <a:cubicBezTo>
                    <a:pt x="323" y="410"/>
                    <a:pt x="327" y="410"/>
                    <a:pt x="328" y="409"/>
                  </a:cubicBezTo>
                  <a:close/>
                  <a:moveTo>
                    <a:pt x="146" y="439"/>
                  </a:moveTo>
                  <a:cubicBezTo>
                    <a:pt x="139" y="429"/>
                    <a:pt x="131" y="413"/>
                    <a:pt x="120" y="409"/>
                  </a:cubicBezTo>
                  <a:cubicBezTo>
                    <a:pt x="129" y="419"/>
                    <a:pt x="137" y="430"/>
                    <a:pt x="146" y="439"/>
                  </a:cubicBezTo>
                  <a:close/>
                  <a:moveTo>
                    <a:pt x="271" y="410"/>
                  </a:moveTo>
                  <a:cubicBezTo>
                    <a:pt x="272" y="410"/>
                    <a:pt x="273" y="410"/>
                    <a:pt x="273" y="410"/>
                  </a:cubicBezTo>
                  <a:cubicBezTo>
                    <a:pt x="274" y="408"/>
                    <a:pt x="270" y="408"/>
                    <a:pt x="271" y="410"/>
                  </a:cubicBezTo>
                  <a:close/>
                  <a:moveTo>
                    <a:pt x="298" y="412"/>
                  </a:moveTo>
                  <a:cubicBezTo>
                    <a:pt x="298" y="412"/>
                    <a:pt x="299" y="413"/>
                    <a:pt x="299" y="413"/>
                  </a:cubicBezTo>
                  <a:cubicBezTo>
                    <a:pt x="303" y="413"/>
                    <a:pt x="305" y="414"/>
                    <a:pt x="308" y="414"/>
                  </a:cubicBezTo>
                  <a:cubicBezTo>
                    <a:pt x="311" y="414"/>
                    <a:pt x="309" y="413"/>
                    <a:pt x="307" y="413"/>
                  </a:cubicBezTo>
                  <a:cubicBezTo>
                    <a:pt x="303" y="413"/>
                    <a:pt x="297" y="409"/>
                    <a:pt x="293" y="411"/>
                  </a:cubicBezTo>
                  <a:cubicBezTo>
                    <a:pt x="295" y="411"/>
                    <a:pt x="296" y="412"/>
                    <a:pt x="298" y="412"/>
                  </a:cubicBezTo>
                  <a:close/>
                  <a:moveTo>
                    <a:pt x="380" y="416"/>
                  </a:moveTo>
                  <a:cubicBezTo>
                    <a:pt x="382" y="416"/>
                    <a:pt x="384" y="415"/>
                    <a:pt x="386" y="414"/>
                  </a:cubicBezTo>
                  <a:cubicBezTo>
                    <a:pt x="384" y="413"/>
                    <a:pt x="379" y="414"/>
                    <a:pt x="380" y="416"/>
                  </a:cubicBezTo>
                  <a:close/>
                  <a:moveTo>
                    <a:pt x="76" y="418"/>
                  </a:moveTo>
                  <a:cubicBezTo>
                    <a:pt x="76" y="417"/>
                    <a:pt x="77" y="416"/>
                    <a:pt x="76" y="415"/>
                  </a:cubicBezTo>
                  <a:cubicBezTo>
                    <a:pt x="75" y="416"/>
                    <a:pt x="75" y="412"/>
                    <a:pt x="74" y="415"/>
                  </a:cubicBezTo>
                  <a:cubicBezTo>
                    <a:pt x="75" y="416"/>
                    <a:pt x="74" y="417"/>
                    <a:pt x="76" y="418"/>
                  </a:cubicBezTo>
                  <a:close/>
                  <a:moveTo>
                    <a:pt x="392" y="416"/>
                  </a:moveTo>
                  <a:cubicBezTo>
                    <a:pt x="393" y="416"/>
                    <a:pt x="394" y="417"/>
                    <a:pt x="394" y="417"/>
                  </a:cubicBezTo>
                  <a:cubicBezTo>
                    <a:pt x="394" y="416"/>
                    <a:pt x="395" y="416"/>
                    <a:pt x="395" y="415"/>
                  </a:cubicBezTo>
                  <a:cubicBezTo>
                    <a:pt x="393" y="415"/>
                    <a:pt x="393" y="416"/>
                    <a:pt x="392" y="416"/>
                  </a:cubicBezTo>
                  <a:close/>
                  <a:moveTo>
                    <a:pt x="374" y="418"/>
                  </a:moveTo>
                  <a:cubicBezTo>
                    <a:pt x="375" y="417"/>
                    <a:pt x="378" y="418"/>
                    <a:pt x="378" y="415"/>
                  </a:cubicBezTo>
                  <a:cubicBezTo>
                    <a:pt x="376" y="416"/>
                    <a:pt x="374" y="415"/>
                    <a:pt x="374" y="418"/>
                  </a:cubicBezTo>
                  <a:close/>
                  <a:moveTo>
                    <a:pt x="321" y="416"/>
                  </a:moveTo>
                  <a:cubicBezTo>
                    <a:pt x="320" y="416"/>
                    <a:pt x="320" y="417"/>
                    <a:pt x="321" y="417"/>
                  </a:cubicBezTo>
                  <a:cubicBezTo>
                    <a:pt x="324" y="417"/>
                    <a:pt x="331" y="418"/>
                    <a:pt x="330" y="416"/>
                  </a:cubicBezTo>
                  <a:cubicBezTo>
                    <a:pt x="327" y="417"/>
                    <a:pt x="326" y="416"/>
                    <a:pt x="323" y="416"/>
                  </a:cubicBezTo>
                  <a:cubicBezTo>
                    <a:pt x="322" y="416"/>
                    <a:pt x="321" y="416"/>
                    <a:pt x="321" y="416"/>
                  </a:cubicBezTo>
                  <a:close/>
                  <a:moveTo>
                    <a:pt x="83" y="421"/>
                  </a:moveTo>
                  <a:cubicBezTo>
                    <a:pt x="82" y="419"/>
                    <a:pt x="79" y="418"/>
                    <a:pt x="77" y="416"/>
                  </a:cubicBezTo>
                  <a:cubicBezTo>
                    <a:pt x="75" y="420"/>
                    <a:pt x="83" y="420"/>
                    <a:pt x="83" y="421"/>
                  </a:cubicBezTo>
                  <a:close/>
                  <a:moveTo>
                    <a:pt x="129" y="425"/>
                  </a:moveTo>
                  <a:cubicBezTo>
                    <a:pt x="126" y="424"/>
                    <a:pt x="124" y="418"/>
                    <a:pt x="121" y="418"/>
                  </a:cubicBezTo>
                  <a:cubicBezTo>
                    <a:pt x="122" y="422"/>
                    <a:pt x="127" y="424"/>
                    <a:pt x="129" y="425"/>
                  </a:cubicBezTo>
                  <a:close/>
                  <a:moveTo>
                    <a:pt x="417" y="421"/>
                  </a:moveTo>
                  <a:cubicBezTo>
                    <a:pt x="425" y="421"/>
                    <a:pt x="435" y="421"/>
                    <a:pt x="443" y="419"/>
                  </a:cubicBezTo>
                  <a:cubicBezTo>
                    <a:pt x="436" y="417"/>
                    <a:pt x="422" y="418"/>
                    <a:pt x="417" y="421"/>
                  </a:cubicBezTo>
                  <a:close/>
                  <a:moveTo>
                    <a:pt x="388" y="419"/>
                  </a:moveTo>
                  <a:cubicBezTo>
                    <a:pt x="388" y="417"/>
                    <a:pt x="385" y="419"/>
                    <a:pt x="384" y="418"/>
                  </a:cubicBezTo>
                  <a:cubicBezTo>
                    <a:pt x="383" y="420"/>
                    <a:pt x="386" y="419"/>
                    <a:pt x="388" y="419"/>
                  </a:cubicBezTo>
                  <a:close/>
                  <a:moveTo>
                    <a:pt x="160" y="426"/>
                  </a:moveTo>
                  <a:cubicBezTo>
                    <a:pt x="161" y="425"/>
                    <a:pt x="157" y="424"/>
                    <a:pt x="159" y="422"/>
                  </a:cubicBezTo>
                  <a:cubicBezTo>
                    <a:pt x="155" y="422"/>
                    <a:pt x="155" y="419"/>
                    <a:pt x="152" y="419"/>
                  </a:cubicBezTo>
                  <a:cubicBezTo>
                    <a:pt x="152" y="424"/>
                    <a:pt x="158" y="426"/>
                    <a:pt x="160" y="426"/>
                  </a:cubicBezTo>
                  <a:close/>
                  <a:moveTo>
                    <a:pt x="174" y="427"/>
                  </a:moveTo>
                  <a:cubicBezTo>
                    <a:pt x="182" y="430"/>
                    <a:pt x="188" y="435"/>
                    <a:pt x="196" y="438"/>
                  </a:cubicBezTo>
                  <a:cubicBezTo>
                    <a:pt x="188" y="432"/>
                    <a:pt x="181" y="425"/>
                    <a:pt x="173" y="419"/>
                  </a:cubicBezTo>
                  <a:cubicBezTo>
                    <a:pt x="173" y="422"/>
                    <a:pt x="174" y="425"/>
                    <a:pt x="174" y="427"/>
                  </a:cubicBezTo>
                  <a:close/>
                  <a:moveTo>
                    <a:pt x="347" y="422"/>
                  </a:moveTo>
                  <a:cubicBezTo>
                    <a:pt x="354" y="422"/>
                    <a:pt x="358" y="423"/>
                    <a:pt x="366" y="423"/>
                  </a:cubicBezTo>
                  <a:cubicBezTo>
                    <a:pt x="366" y="421"/>
                    <a:pt x="366" y="420"/>
                    <a:pt x="366" y="419"/>
                  </a:cubicBezTo>
                  <a:cubicBezTo>
                    <a:pt x="360" y="418"/>
                    <a:pt x="352" y="420"/>
                    <a:pt x="347" y="422"/>
                  </a:cubicBezTo>
                  <a:close/>
                  <a:moveTo>
                    <a:pt x="371" y="423"/>
                  </a:moveTo>
                  <a:cubicBezTo>
                    <a:pt x="372" y="421"/>
                    <a:pt x="378" y="423"/>
                    <a:pt x="378" y="421"/>
                  </a:cubicBezTo>
                  <a:cubicBezTo>
                    <a:pt x="375" y="421"/>
                    <a:pt x="371" y="419"/>
                    <a:pt x="371" y="423"/>
                  </a:cubicBezTo>
                  <a:close/>
                  <a:moveTo>
                    <a:pt x="89" y="426"/>
                  </a:moveTo>
                  <a:cubicBezTo>
                    <a:pt x="88" y="424"/>
                    <a:pt x="85" y="422"/>
                    <a:pt x="84" y="423"/>
                  </a:cubicBezTo>
                  <a:cubicBezTo>
                    <a:pt x="86" y="423"/>
                    <a:pt x="86" y="426"/>
                    <a:pt x="89" y="426"/>
                  </a:cubicBezTo>
                  <a:close/>
                  <a:moveTo>
                    <a:pt x="92" y="436"/>
                  </a:moveTo>
                  <a:cubicBezTo>
                    <a:pt x="88" y="431"/>
                    <a:pt x="81" y="425"/>
                    <a:pt x="75" y="424"/>
                  </a:cubicBezTo>
                  <a:cubicBezTo>
                    <a:pt x="80" y="428"/>
                    <a:pt x="88" y="435"/>
                    <a:pt x="92" y="436"/>
                  </a:cubicBezTo>
                  <a:close/>
                  <a:moveTo>
                    <a:pt x="119" y="426"/>
                  </a:moveTo>
                  <a:cubicBezTo>
                    <a:pt x="123" y="428"/>
                    <a:pt x="125" y="431"/>
                    <a:pt x="129" y="432"/>
                  </a:cubicBezTo>
                  <a:cubicBezTo>
                    <a:pt x="126" y="431"/>
                    <a:pt x="122" y="424"/>
                    <a:pt x="119" y="426"/>
                  </a:cubicBezTo>
                  <a:close/>
                  <a:moveTo>
                    <a:pt x="149" y="430"/>
                  </a:moveTo>
                  <a:cubicBezTo>
                    <a:pt x="148" y="429"/>
                    <a:pt x="146" y="425"/>
                    <a:pt x="145" y="426"/>
                  </a:cubicBezTo>
                  <a:cubicBezTo>
                    <a:pt x="147" y="427"/>
                    <a:pt x="146" y="430"/>
                    <a:pt x="149" y="430"/>
                  </a:cubicBezTo>
                  <a:close/>
                  <a:moveTo>
                    <a:pt x="169" y="472"/>
                  </a:moveTo>
                  <a:cubicBezTo>
                    <a:pt x="158" y="453"/>
                    <a:pt x="136" y="442"/>
                    <a:pt x="120" y="431"/>
                  </a:cubicBezTo>
                  <a:cubicBezTo>
                    <a:pt x="136" y="445"/>
                    <a:pt x="152" y="458"/>
                    <a:pt x="169" y="472"/>
                  </a:cubicBezTo>
                  <a:close/>
                  <a:moveTo>
                    <a:pt x="157" y="443"/>
                  </a:moveTo>
                  <a:cubicBezTo>
                    <a:pt x="157" y="438"/>
                    <a:pt x="151" y="436"/>
                    <a:pt x="152" y="432"/>
                  </a:cubicBezTo>
                  <a:cubicBezTo>
                    <a:pt x="151" y="432"/>
                    <a:pt x="150" y="432"/>
                    <a:pt x="149" y="432"/>
                  </a:cubicBezTo>
                  <a:cubicBezTo>
                    <a:pt x="151" y="436"/>
                    <a:pt x="154" y="439"/>
                    <a:pt x="157" y="443"/>
                  </a:cubicBezTo>
                  <a:close/>
                  <a:moveTo>
                    <a:pt x="176" y="464"/>
                  </a:moveTo>
                  <a:cubicBezTo>
                    <a:pt x="185" y="470"/>
                    <a:pt x="193" y="476"/>
                    <a:pt x="203" y="481"/>
                  </a:cubicBezTo>
                  <a:cubicBezTo>
                    <a:pt x="192" y="468"/>
                    <a:pt x="179" y="456"/>
                    <a:pt x="167" y="443"/>
                  </a:cubicBezTo>
                  <a:cubicBezTo>
                    <a:pt x="167" y="442"/>
                    <a:pt x="166" y="442"/>
                    <a:pt x="166" y="440"/>
                  </a:cubicBezTo>
                  <a:cubicBezTo>
                    <a:pt x="162" y="438"/>
                    <a:pt x="159" y="435"/>
                    <a:pt x="155" y="432"/>
                  </a:cubicBezTo>
                  <a:cubicBezTo>
                    <a:pt x="160" y="444"/>
                    <a:pt x="170" y="453"/>
                    <a:pt x="176" y="464"/>
                  </a:cubicBezTo>
                  <a:close/>
                  <a:moveTo>
                    <a:pt x="129" y="445"/>
                  </a:moveTo>
                  <a:cubicBezTo>
                    <a:pt x="125" y="440"/>
                    <a:pt x="119" y="436"/>
                    <a:pt x="113" y="433"/>
                  </a:cubicBezTo>
                  <a:cubicBezTo>
                    <a:pt x="117" y="438"/>
                    <a:pt x="123" y="442"/>
                    <a:pt x="129" y="445"/>
                  </a:cubicBezTo>
                  <a:close/>
                  <a:moveTo>
                    <a:pt x="185" y="449"/>
                  </a:moveTo>
                  <a:cubicBezTo>
                    <a:pt x="181" y="446"/>
                    <a:pt x="174" y="441"/>
                    <a:pt x="169" y="437"/>
                  </a:cubicBezTo>
                  <a:cubicBezTo>
                    <a:pt x="174" y="441"/>
                    <a:pt x="178" y="447"/>
                    <a:pt x="185" y="449"/>
                  </a:cubicBezTo>
                  <a:close/>
                  <a:moveTo>
                    <a:pt x="203" y="509"/>
                  </a:moveTo>
                  <a:cubicBezTo>
                    <a:pt x="200" y="508"/>
                    <a:pt x="199" y="504"/>
                    <a:pt x="196" y="502"/>
                  </a:cubicBezTo>
                  <a:cubicBezTo>
                    <a:pt x="186" y="494"/>
                    <a:pt x="173" y="489"/>
                    <a:pt x="168" y="480"/>
                  </a:cubicBezTo>
                  <a:cubicBezTo>
                    <a:pt x="156" y="471"/>
                    <a:pt x="140" y="459"/>
                    <a:pt x="128" y="449"/>
                  </a:cubicBezTo>
                  <a:cubicBezTo>
                    <a:pt x="124" y="447"/>
                    <a:pt x="117" y="439"/>
                    <a:pt x="115" y="440"/>
                  </a:cubicBezTo>
                  <a:cubicBezTo>
                    <a:pt x="115" y="440"/>
                    <a:pt x="115" y="440"/>
                    <a:pt x="115" y="440"/>
                  </a:cubicBezTo>
                  <a:cubicBezTo>
                    <a:pt x="119" y="445"/>
                    <a:pt x="125" y="449"/>
                    <a:pt x="130" y="454"/>
                  </a:cubicBezTo>
                  <a:cubicBezTo>
                    <a:pt x="134" y="457"/>
                    <a:pt x="139" y="461"/>
                    <a:pt x="143" y="464"/>
                  </a:cubicBezTo>
                  <a:cubicBezTo>
                    <a:pt x="151" y="472"/>
                    <a:pt x="161" y="478"/>
                    <a:pt x="168" y="486"/>
                  </a:cubicBezTo>
                  <a:cubicBezTo>
                    <a:pt x="170" y="488"/>
                    <a:pt x="171" y="491"/>
                    <a:pt x="173" y="492"/>
                  </a:cubicBezTo>
                  <a:cubicBezTo>
                    <a:pt x="179" y="497"/>
                    <a:pt x="186" y="501"/>
                    <a:pt x="193" y="505"/>
                  </a:cubicBezTo>
                  <a:cubicBezTo>
                    <a:pt x="200" y="509"/>
                    <a:pt x="207" y="513"/>
                    <a:pt x="214" y="518"/>
                  </a:cubicBezTo>
                  <a:cubicBezTo>
                    <a:pt x="212" y="513"/>
                    <a:pt x="206" y="512"/>
                    <a:pt x="203" y="509"/>
                  </a:cubicBezTo>
                  <a:close/>
                  <a:moveTo>
                    <a:pt x="162" y="448"/>
                  </a:moveTo>
                  <a:cubicBezTo>
                    <a:pt x="161" y="446"/>
                    <a:pt x="160" y="447"/>
                    <a:pt x="161" y="444"/>
                  </a:cubicBezTo>
                  <a:cubicBezTo>
                    <a:pt x="160" y="445"/>
                    <a:pt x="158" y="442"/>
                    <a:pt x="157" y="444"/>
                  </a:cubicBezTo>
                  <a:cubicBezTo>
                    <a:pt x="158" y="444"/>
                    <a:pt x="158" y="446"/>
                    <a:pt x="159" y="446"/>
                  </a:cubicBezTo>
                  <a:cubicBezTo>
                    <a:pt x="161" y="445"/>
                    <a:pt x="160" y="448"/>
                    <a:pt x="162" y="448"/>
                  </a:cubicBezTo>
                  <a:close/>
                  <a:moveTo>
                    <a:pt x="137" y="452"/>
                  </a:moveTo>
                  <a:cubicBezTo>
                    <a:pt x="138" y="450"/>
                    <a:pt x="134" y="448"/>
                    <a:pt x="134" y="449"/>
                  </a:cubicBezTo>
                  <a:cubicBezTo>
                    <a:pt x="135" y="450"/>
                    <a:pt x="136" y="451"/>
                    <a:pt x="137" y="452"/>
                  </a:cubicBezTo>
                  <a:close/>
                  <a:moveTo>
                    <a:pt x="142" y="455"/>
                  </a:moveTo>
                  <a:cubicBezTo>
                    <a:pt x="141" y="455"/>
                    <a:pt x="141" y="454"/>
                    <a:pt x="141" y="453"/>
                  </a:cubicBezTo>
                  <a:cubicBezTo>
                    <a:pt x="140" y="453"/>
                    <a:pt x="139" y="453"/>
                    <a:pt x="138" y="452"/>
                  </a:cubicBezTo>
                  <a:cubicBezTo>
                    <a:pt x="138" y="454"/>
                    <a:pt x="141" y="456"/>
                    <a:pt x="142" y="455"/>
                  </a:cubicBezTo>
                  <a:close/>
                  <a:moveTo>
                    <a:pt x="171" y="504"/>
                  </a:moveTo>
                  <a:cubicBezTo>
                    <a:pt x="165" y="499"/>
                    <a:pt x="160" y="495"/>
                    <a:pt x="155" y="491"/>
                  </a:cubicBezTo>
                  <a:cubicBezTo>
                    <a:pt x="155" y="490"/>
                    <a:pt x="155" y="490"/>
                    <a:pt x="155" y="489"/>
                  </a:cubicBezTo>
                  <a:cubicBezTo>
                    <a:pt x="154" y="489"/>
                    <a:pt x="154" y="490"/>
                    <a:pt x="153" y="490"/>
                  </a:cubicBezTo>
                  <a:cubicBezTo>
                    <a:pt x="149" y="483"/>
                    <a:pt x="141" y="479"/>
                    <a:pt x="134" y="474"/>
                  </a:cubicBezTo>
                  <a:cubicBezTo>
                    <a:pt x="144" y="486"/>
                    <a:pt x="159" y="496"/>
                    <a:pt x="171" y="504"/>
                  </a:cubicBezTo>
                  <a:close/>
                  <a:moveTo>
                    <a:pt x="204" y="501"/>
                  </a:moveTo>
                  <a:cubicBezTo>
                    <a:pt x="204" y="498"/>
                    <a:pt x="201" y="498"/>
                    <a:pt x="200" y="496"/>
                  </a:cubicBezTo>
                  <a:cubicBezTo>
                    <a:pt x="200" y="499"/>
                    <a:pt x="202" y="500"/>
                    <a:pt x="204" y="501"/>
                  </a:cubicBezTo>
                  <a:close/>
                  <a:moveTo>
                    <a:pt x="190" y="511"/>
                  </a:moveTo>
                  <a:cubicBezTo>
                    <a:pt x="186" y="508"/>
                    <a:pt x="183" y="505"/>
                    <a:pt x="177" y="503"/>
                  </a:cubicBezTo>
                  <a:cubicBezTo>
                    <a:pt x="175" y="503"/>
                    <a:pt x="172" y="498"/>
                    <a:pt x="172" y="500"/>
                  </a:cubicBezTo>
                  <a:cubicBezTo>
                    <a:pt x="177" y="504"/>
                    <a:pt x="183" y="511"/>
                    <a:pt x="190" y="511"/>
                  </a:cubicBezTo>
                  <a:close/>
                  <a:moveTo>
                    <a:pt x="233" y="539"/>
                  </a:moveTo>
                  <a:cubicBezTo>
                    <a:pt x="233" y="539"/>
                    <a:pt x="233" y="539"/>
                    <a:pt x="233" y="539"/>
                  </a:cubicBezTo>
                  <a:moveTo>
                    <a:pt x="250" y="554"/>
                  </a:moveTo>
                  <a:cubicBezTo>
                    <a:pt x="248" y="554"/>
                    <a:pt x="248" y="552"/>
                    <a:pt x="247" y="551"/>
                  </a:cubicBezTo>
                  <a:cubicBezTo>
                    <a:pt x="245" y="552"/>
                    <a:pt x="246" y="552"/>
                    <a:pt x="244" y="551"/>
                  </a:cubicBezTo>
                  <a:cubicBezTo>
                    <a:pt x="245" y="553"/>
                    <a:pt x="248" y="557"/>
                    <a:pt x="250" y="55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9" name="Freeform 18">
              <a:extLst>
                <a:ext uri="{FF2B5EF4-FFF2-40B4-BE49-F238E27FC236}">
                  <a16:creationId xmlns:a16="http://schemas.microsoft.com/office/drawing/2014/main" xmlns="" id="{60CA8F5D-4C0C-4229-9EAE-CBDACA475CCF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1396219" y="1904734"/>
              <a:ext cx="473319" cy="683779"/>
            </a:xfrm>
            <a:custGeom>
              <a:avLst/>
              <a:gdLst>
                <a:gd name="T0" fmla="*/ 157 w 657"/>
                <a:gd name="T1" fmla="*/ 35 h 559"/>
                <a:gd name="T2" fmla="*/ 325 w 657"/>
                <a:gd name="T3" fmla="*/ 33 h 559"/>
                <a:gd name="T4" fmla="*/ 488 w 657"/>
                <a:gd name="T5" fmla="*/ 54 h 559"/>
                <a:gd name="T6" fmla="*/ 596 w 657"/>
                <a:gd name="T7" fmla="*/ 107 h 559"/>
                <a:gd name="T8" fmla="*/ 264 w 657"/>
                <a:gd name="T9" fmla="*/ 83 h 559"/>
                <a:gd name="T10" fmla="*/ 349 w 657"/>
                <a:gd name="T11" fmla="*/ 94 h 559"/>
                <a:gd name="T12" fmla="*/ 117 w 657"/>
                <a:gd name="T13" fmla="*/ 104 h 559"/>
                <a:gd name="T14" fmla="*/ 614 w 657"/>
                <a:gd name="T15" fmla="*/ 144 h 559"/>
                <a:gd name="T16" fmla="*/ 279 w 657"/>
                <a:gd name="T17" fmla="*/ 119 h 559"/>
                <a:gd name="T18" fmla="*/ 459 w 657"/>
                <a:gd name="T19" fmla="*/ 138 h 559"/>
                <a:gd name="T20" fmla="*/ 55 w 657"/>
                <a:gd name="T21" fmla="*/ 135 h 559"/>
                <a:gd name="T22" fmla="*/ 93 w 657"/>
                <a:gd name="T23" fmla="*/ 138 h 559"/>
                <a:gd name="T24" fmla="*/ 75 w 657"/>
                <a:gd name="T25" fmla="*/ 142 h 559"/>
                <a:gd name="T26" fmla="*/ 134 w 657"/>
                <a:gd name="T27" fmla="*/ 147 h 559"/>
                <a:gd name="T28" fmla="*/ 206 w 657"/>
                <a:gd name="T29" fmla="*/ 155 h 559"/>
                <a:gd name="T30" fmla="*/ 87 w 657"/>
                <a:gd name="T31" fmla="*/ 164 h 559"/>
                <a:gd name="T32" fmla="*/ 104 w 657"/>
                <a:gd name="T33" fmla="*/ 169 h 559"/>
                <a:gd name="T34" fmla="*/ 549 w 657"/>
                <a:gd name="T35" fmla="*/ 184 h 559"/>
                <a:gd name="T36" fmla="*/ 161 w 657"/>
                <a:gd name="T37" fmla="*/ 175 h 559"/>
                <a:gd name="T38" fmla="*/ 533 w 657"/>
                <a:gd name="T39" fmla="*/ 178 h 559"/>
                <a:gd name="T40" fmla="*/ 51 w 657"/>
                <a:gd name="T41" fmla="*/ 186 h 559"/>
                <a:gd name="T42" fmla="*/ 110 w 657"/>
                <a:gd name="T43" fmla="*/ 191 h 559"/>
                <a:gd name="T44" fmla="*/ 333 w 657"/>
                <a:gd name="T45" fmla="*/ 192 h 559"/>
                <a:gd name="T46" fmla="*/ 626 w 657"/>
                <a:gd name="T47" fmla="*/ 204 h 559"/>
                <a:gd name="T48" fmla="*/ 273 w 657"/>
                <a:gd name="T49" fmla="*/ 204 h 559"/>
                <a:gd name="T50" fmla="*/ 566 w 657"/>
                <a:gd name="T51" fmla="*/ 212 h 559"/>
                <a:gd name="T52" fmla="*/ 145 w 657"/>
                <a:gd name="T53" fmla="*/ 215 h 559"/>
                <a:gd name="T54" fmla="*/ 292 w 657"/>
                <a:gd name="T55" fmla="*/ 216 h 559"/>
                <a:gd name="T56" fmla="*/ 573 w 657"/>
                <a:gd name="T57" fmla="*/ 226 h 559"/>
                <a:gd name="T58" fmla="*/ 329 w 657"/>
                <a:gd name="T59" fmla="*/ 234 h 559"/>
                <a:gd name="T60" fmla="*/ 131 w 657"/>
                <a:gd name="T61" fmla="*/ 231 h 559"/>
                <a:gd name="T62" fmla="*/ 507 w 657"/>
                <a:gd name="T63" fmla="*/ 240 h 559"/>
                <a:gd name="T64" fmla="*/ 600 w 657"/>
                <a:gd name="T65" fmla="*/ 268 h 559"/>
                <a:gd name="T66" fmla="*/ 540 w 657"/>
                <a:gd name="T67" fmla="*/ 249 h 559"/>
                <a:gd name="T68" fmla="*/ 509 w 657"/>
                <a:gd name="T69" fmla="*/ 260 h 559"/>
                <a:gd name="T70" fmla="*/ 406 w 657"/>
                <a:gd name="T71" fmla="*/ 257 h 559"/>
                <a:gd name="T72" fmla="*/ 372 w 657"/>
                <a:gd name="T73" fmla="*/ 260 h 559"/>
                <a:gd name="T74" fmla="*/ 246 w 657"/>
                <a:gd name="T75" fmla="*/ 270 h 559"/>
                <a:gd name="T76" fmla="*/ 152 w 657"/>
                <a:gd name="T77" fmla="*/ 274 h 559"/>
                <a:gd name="T78" fmla="*/ 507 w 657"/>
                <a:gd name="T79" fmla="*/ 280 h 559"/>
                <a:gd name="T80" fmla="*/ 189 w 657"/>
                <a:gd name="T81" fmla="*/ 283 h 559"/>
                <a:gd name="T82" fmla="*/ 314 w 657"/>
                <a:gd name="T83" fmla="*/ 285 h 559"/>
                <a:gd name="T84" fmla="*/ 504 w 657"/>
                <a:gd name="T85" fmla="*/ 289 h 559"/>
                <a:gd name="T86" fmla="*/ 479 w 657"/>
                <a:gd name="T87" fmla="*/ 294 h 559"/>
                <a:gd name="T88" fmla="*/ 483 w 657"/>
                <a:gd name="T89" fmla="*/ 300 h 559"/>
                <a:gd name="T90" fmla="*/ 485 w 657"/>
                <a:gd name="T91" fmla="*/ 312 h 559"/>
                <a:gd name="T92" fmla="*/ 409 w 657"/>
                <a:gd name="T93" fmla="*/ 314 h 559"/>
                <a:gd name="T94" fmla="*/ 269 w 657"/>
                <a:gd name="T95" fmla="*/ 318 h 559"/>
                <a:gd name="T96" fmla="*/ 460 w 657"/>
                <a:gd name="T97" fmla="*/ 323 h 559"/>
                <a:gd name="T98" fmla="*/ 387 w 657"/>
                <a:gd name="T99" fmla="*/ 334 h 559"/>
                <a:gd name="T100" fmla="*/ 67 w 657"/>
                <a:gd name="T101" fmla="*/ 334 h 559"/>
                <a:gd name="T102" fmla="*/ 50 w 657"/>
                <a:gd name="T103" fmla="*/ 338 h 559"/>
                <a:gd name="T104" fmla="*/ 410 w 657"/>
                <a:gd name="T105" fmla="*/ 351 h 559"/>
                <a:gd name="T106" fmla="*/ 157 w 657"/>
                <a:gd name="T107" fmla="*/ 363 h 559"/>
                <a:gd name="T108" fmla="*/ 315 w 657"/>
                <a:gd name="T109" fmla="*/ 358 h 559"/>
                <a:gd name="T110" fmla="*/ 321 w 657"/>
                <a:gd name="T111" fmla="*/ 364 h 559"/>
                <a:gd name="T112" fmla="*/ 232 w 657"/>
                <a:gd name="T113" fmla="*/ 367 h 559"/>
                <a:gd name="T114" fmla="*/ 101 w 657"/>
                <a:gd name="T115" fmla="*/ 391 h 559"/>
                <a:gd name="T116" fmla="*/ 402 w 657"/>
                <a:gd name="T117" fmla="*/ 382 h 559"/>
                <a:gd name="T118" fmla="*/ 72 w 657"/>
                <a:gd name="T119" fmla="*/ 403 h 559"/>
                <a:gd name="T120" fmla="*/ 157 w 657"/>
                <a:gd name="T121" fmla="*/ 399 h 559"/>
                <a:gd name="T122" fmla="*/ 392 w 657"/>
                <a:gd name="T123" fmla="*/ 416 h 559"/>
                <a:gd name="T124" fmla="*/ 115 w 657"/>
                <a:gd name="T125" fmla="*/ 440 h 559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657"/>
                <a:gd name="T190" fmla="*/ 0 h 559"/>
                <a:gd name="T191" fmla="*/ 657 w 657"/>
                <a:gd name="T192" fmla="*/ 559 h 559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657" h="559">
                  <a:moveTo>
                    <a:pt x="185" y="393"/>
                  </a:moveTo>
                  <a:cubicBezTo>
                    <a:pt x="192" y="400"/>
                    <a:pt x="207" y="406"/>
                    <a:pt x="216" y="414"/>
                  </a:cubicBezTo>
                  <a:cubicBezTo>
                    <a:pt x="214" y="422"/>
                    <a:pt x="205" y="412"/>
                    <a:pt x="200" y="411"/>
                  </a:cubicBezTo>
                  <a:cubicBezTo>
                    <a:pt x="199" y="412"/>
                    <a:pt x="200" y="414"/>
                    <a:pt x="199" y="414"/>
                  </a:cubicBezTo>
                  <a:cubicBezTo>
                    <a:pt x="190" y="412"/>
                    <a:pt x="187" y="402"/>
                    <a:pt x="179" y="401"/>
                  </a:cubicBezTo>
                  <a:cubicBezTo>
                    <a:pt x="182" y="407"/>
                    <a:pt x="191" y="411"/>
                    <a:pt x="198" y="417"/>
                  </a:cubicBezTo>
                  <a:cubicBezTo>
                    <a:pt x="203" y="421"/>
                    <a:pt x="211" y="427"/>
                    <a:pt x="209" y="433"/>
                  </a:cubicBezTo>
                  <a:cubicBezTo>
                    <a:pt x="201" y="432"/>
                    <a:pt x="193" y="425"/>
                    <a:pt x="185" y="421"/>
                  </a:cubicBezTo>
                  <a:cubicBezTo>
                    <a:pt x="186" y="426"/>
                    <a:pt x="195" y="430"/>
                    <a:pt x="198" y="435"/>
                  </a:cubicBezTo>
                  <a:cubicBezTo>
                    <a:pt x="202" y="438"/>
                    <a:pt x="212" y="442"/>
                    <a:pt x="209" y="449"/>
                  </a:cubicBezTo>
                  <a:cubicBezTo>
                    <a:pt x="199" y="446"/>
                    <a:pt x="188" y="438"/>
                    <a:pt x="177" y="434"/>
                  </a:cubicBezTo>
                  <a:cubicBezTo>
                    <a:pt x="186" y="441"/>
                    <a:pt x="193" y="449"/>
                    <a:pt x="202" y="455"/>
                  </a:cubicBezTo>
                  <a:cubicBezTo>
                    <a:pt x="203" y="464"/>
                    <a:pt x="214" y="465"/>
                    <a:pt x="214" y="474"/>
                  </a:cubicBezTo>
                  <a:cubicBezTo>
                    <a:pt x="213" y="474"/>
                    <a:pt x="213" y="475"/>
                    <a:pt x="213" y="475"/>
                  </a:cubicBezTo>
                  <a:cubicBezTo>
                    <a:pt x="206" y="472"/>
                    <a:pt x="202" y="464"/>
                    <a:pt x="194" y="464"/>
                  </a:cubicBezTo>
                  <a:cubicBezTo>
                    <a:pt x="201" y="475"/>
                    <a:pt x="215" y="482"/>
                    <a:pt x="217" y="496"/>
                  </a:cubicBezTo>
                  <a:cubicBezTo>
                    <a:pt x="213" y="497"/>
                    <a:pt x="209" y="492"/>
                    <a:pt x="206" y="490"/>
                  </a:cubicBezTo>
                  <a:cubicBezTo>
                    <a:pt x="202" y="487"/>
                    <a:pt x="199" y="484"/>
                    <a:pt x="195" y="482"/>
                  </a:cubicBezTo>
                  <a:cubicBezTo>
                    <a:pt x="197" y="485"/>
                    <a:pt x="203" y="489"/>
                    <a:pt x="207" y="493"/>
                  </a:cubicBezTo>
                  <a:cubicBezTo>
                    <a:pt x="207" y="495"/>
                    <a:pt x="206" y="495"/>
                    <a:pt x="206" y="496"/>
                  </a:cubicBezTo>
                  <a:cubicBezTo>
                    <a:pt x="214" y="502"/>
                    <a:pt x="220" y="510"/>
                    <a:pt x="227" y="517"/>
                  </a:cubicBezTo>
                  <a:cubicBezTo>
                    <a:pt x="227" y="519"/>
                    <a:pt x="225" y="519"/>
                    <a:pt x="225" y="521"/>
                  </a:cubicBezTo>
                  <a:cubicBezTo>
                    <a:pt x="230" y="527"/>
                    <a:pt x="237" y="530"/>
                    <a:pt x="240" y="537"/>
                  </a:cubicBezTo>
                  <a:cubicBezTo>
                    <a:pt x="239" y="539"/>
                    <a:pt x="236" y="539"/>
                    <a:pt x="234" y="540"/>
                  </a:cubicBezTo>
                  <a:cubicBezTo>
                    <a:pt x="241" y="542"/>
                    <a:pt x="249" y="542"/>
                    <a:pt x="253" y="547"/>
                  </a:cubicBezTo>
                  <a:cubicBezTo>
                    <a:pt x="253" y="551"/>
                    <a:pt x="249" y="552"/>
                    <a:pt x="251" y="556"/>
                  </a:cubicBezTo>
                  <a:cubicBezTo>
                    <a:pt x="241" y="559"/>
                    <a:pt x="234" y="550"/>
                    <a:pt x="227" y="546"/>
                  </a:cubicBezTo>
                  <a:cubicBezTo>
                    <a:pt x="223" y="547"/>
                    <a:pt x="221" y="545"/>
                    <a:pt x="220" y="543"/>
                  </a:cubicBezTo>
                  <a:cubicBezTo>
                    <a:pt x="215" y="542"/>
                    <a:pt x="208" y="543"/>
                    <a:pt x="206" y="538"/>
                  </a:cubicBezTo>
                  <a:cubicBezTo>
                    <a:pt x="206" y="536"/>
                    <a:pt x="206" y="535"/>
                    <a:pt x="208" y="536"/>
                  </a:cubicBezTo>
                  <a:cubicBezTo>
                    <a:pt x="204" y="531"/>
                    <a:pt x="194" y="530"/>
                    <a:pt x="192" y="523"/>
                  </a:cubicBezTo>
                  <a:cubicBezTo>
                    <a:pt x="190" y="521"/>
                    <a:pt x="191" y="524"/>
                    <a:pt x="188" y="523"/>
                  </a:cubicBezTo>
                  <a:cubicBezTo>
                    <a:pt x="170" y="507"/>
                    <a:pt x="149" y="493"/>
                    <a:pt x="129" y="477"/>
                  </a:cubicBezTo>
                  <a:cubicBezTo>
                    <a:pt x="133" y="485"/>
                    <a:pt x="143" y="490"/>
                    <a:pt x="148" y="498"/>
                  </a:cubicBezTo>
                  <a:cubicBezTo>
                    <a:pt x="139" y="495"/>
                    <a:pt x="130" y="486"/>
                    <a:pt x="124" y="478"/>
                  </a:cubicBezTo>
                  <a:cubicBezTo>
                    <a:pt x="118" y="473"/>
                    <a:pt x="112" y="466"/>
                    <a:pt x="104" y="462"/>
                  </a:cubicBezTo>
                  <a:cubicBezTo>
                    <a:pt x="103" y="458"/>
                    <a:pt x="103" y="459"/>
                    <a:pt x="100" y="458"/>
                  </a:cubicBezTo>
                  <a:cubicBezTo>
                    <a:pt x="99" y="454"/>
                    <a:pt x="92" y="452"/>
                    <a:pt x="92" y="448"/>
                  </a:cubicBezTo>
                  <a:cubicBezTo>
                    <a:pt x="92" y="451"/>
                    <a:pt x="86" y="444"/>
                    <a:pt x="87" y="442"/>
                  </a:cubicBezTo>
                  <a:cubicBezTo>
                    <a:pt x="72" y="431"/>
                    <a:pt x="61" y="416"/>
                    <a:pt x="49" y="402"/>
                  </a:cubicBezTo>
                  <a:cubicBezTo>
                    <a:pt x="44" y="395"/>
                    <a:pt x="35" y="389"/>
                    <a:pt x="36" y="379"/>
                  </a:cubicBezTo>
                  <a:cubicBezTo>
                    <a:pt x="41" y="380"/>
                    <a:pt x="44" y="383"/>
                    <a:pt x="48" y="385"/>
                  </a:cubicBezTo>
                  <a:cubicBezTo>
                    <a:pt x="47" y="381"/>
                    <a:pt x="40" y="382"/>
                    <a:pt x="41" y="376"/>
                  </a:cubicBezTo>
                  <a:cubicBezTo>
                    <a:pt x="40" y="374"/>
                    <a:pt x="43" y="374"/>
                    <a:pt x="44" y="374"/>
                  </a:cubicBezTo>
                  <a:cubicBezTo>
                    <a:pt x="41" y="358"/>
                    <a:pt x="26" y="352"/>
                    <a:pt x="23" y="335"/>
                  </a:cubicBezTo>
                  <a:cubicBezTo>
                    <a:pt x="22" y="333"/>
                    <a:pt x="20" y="333"/>
                    <a:pt x="19" y="331"/>
                  </a:cubicBezTo>
                  <a:cubicBezTo>
                    <a:pt x="22" y="324"/>
                    <a:pt x="16" y="317"/>
                    <a:pt x="16" y="310"/>
                  </a:cubicBezTo>
                  <a:cubicBezTo>
                    <a:pt x="14" y="307"/>
                    <a:pt x="10" y="306"/>
                    <a:pt x="10" y="301"/>
                  </a:cubicBezTo>
                  <a:cubicBezTo>
                    <a:pt x="10" y="299"/>
                    <a:pt x="12" y="299"/>
                    <a:pt x="14" y="299"/>
                  </a:cubicBezTo>
                  <a:cubicBezTo>
                    <a:pt x="17" y="285"/>
                    <a:pt x="0" y="285"/>
                    <a:pt x="3" y="275"/>
                  </a:cubicBezTo>
                  <a:cubicBezTo>
                    <a:pt x="6" y="275"/>
                    <a:pt x="8" y="276"/>
                    <a:pt x="10" y="276"/>
                  </a:cubicBezTo>
                  <a:cubicBezTo>
                    <a:pt x="11" y="272"/>
                    <a:pt x="12" y="266"/>
                    <a:pt x="10" y="263"/>
                  </a:cubicBezTo>
                  <a:cubicBezTo>
                    <a:pt x="9" y="258"/>
                    <a:pt x="1" y="257"/>
                    <a:pt x="2" y="251"/>
                  </a:cubicBezTo>
                  <a:cubicBezTo>
                    <a:pt x="5" y="250"/>
                    <a:pt x="6" y="250"/>
                    <a:pt x="10" y="251"/>
                  </a:cubicBezTo>
                  <a:cubicBezTo>
                    <a:pt x="10" y="249"/>
                    <a:pt x="11" y="244"/>
                    <a:pt x="10" y="242"/>
                  </a:cubicBezTo>
                  <a:cubicBezTo>
                    <a:pt x="9" y="239"/>
                    <a:pt x="5" y="239"/>
                    <a:pt x="5" y="234"/>
                  </a:cubicBezTo>
                  <a:cubicBezTo>
                    <a:pt x="7" y="232"/>
                    <a:pt x="9" y="231"/>
                    <a:pt x="13" y="232"/>
                  </a:cubicBezTo>
                  <a:cubicBezTo>
                    <a:pt x="14" y="219"/>
                    <a:pt x="15" y="206"/>
                    <a:pt x="19" y="195"/>
                  </a:cubicBezTo>
                  <a:cubicBezTo>
                    <a:pt x="17" y="193"/>
                    <a:pt x="15" y="192"/>
                    <a:pt x="14" y="189"/>
                  </a:cubicBezTo>
                  <a:cubicBezTo>
                    <a:pt x="15" y="187"/>
                    <a:pt x="17" y="185"/>
                    <a:pt x="21" y="186"/>
                  </a:cubicBezTo>
                  <a:cubicBezTo>
                    <a:pt x="24" y="173"/>
                    <a:pt x="27" y="162"/>
                    <a:pt x="28" y="150"/>
                  </a:cubicBezTo>
                  <a:cubicBezTo>
                    <a:pt x="32" y="143"/>
                    <a:pt x="32" y="136"/>
                    <a:pt x="36" y="130"/>
                  </a:cubicBezTo>
                  <a:cubicBezTo>
                    <a:pt x="39" y="126"/>
                    <a:pt x="43" y="123"/>
                    <a:pt x="45" y="119"/>
                  </a:cubicBezTo>
                  <a:cubicBezTo>
                    <a:pt x="52" y="110"/>
                    <a:pt x="54" y="103"/>
                    <a:pt x="63" y="97"/>
                  </a:cubicBezTo>
                  <a:cubicBezTo>
                    <a:pt x="62" y="95"/>
                    <a:pt x="59" y="94"/>
                    <a:pt x="59" y="90"/>
                  </a:cubicBezTo>
                  <a:cubicBezTo>
                    <a:pt x="62" y="88"/>
                    <a:pt x="68" y="88"/>
                    <a:pt x="71" y="90"/>
                  </a:cubicBezTo>
                  <a:cubicBezTo>
                    <a:pt x="77" y="86"/>
                    <a:pt x="83" y="83"/>
                    <a:pt x="90" y="80"/>
                  </a:cubicBezTo>
                  <a:cubicBezTo>
                    <a:pt x="96" y="78"/>
                    <a:pt x="100" y="74"/>
                    <a:pt x="105" y="69"/>
                  </a:cubicBezTo>
                  <a:cubicBezTo>
                    <a:pt x="112" y="63"/>
                    <a:pt x="120" y="58"/>
                    <a:pt x="129" y="52"/>
                  </a:cubicBezTo>
                  <a:cubicBezTo>
                    <a:pt x="136" y="47"/>
                    <a:pt x="143" y="44"/>
                    <a:pt x="151" y="38"/>
                  </a:cubicBezTo>
                  <a:cubicBezTo>
                    <a:pt x="153" y="39"/>
                    <a:pt x="153" y="37"/>
                    <a:pt x="155" y="38"/>
                  </a:cubicBezTo>
                  <a:cubicBezTo>
                    <a:pt x="156" y="37"/>
                    <a:pt x="157" y="37"/>
                    <a:pt x="157" y="35"/>
                  </a:cubicBezTo>
                  <a:cubicBezTo>
                    <a:pt x="165" y="35"/>
                    <a:pt x="172" y="28"/>
                    <a:pt x="182" y="27"/>
                  </a:cubicBezTo>
                  <a:cubicBezTo>
                    <a:pt x="200" y="19"/>
                    <a:pt x="222" y="16"/>
                    <a:pt x="242" y="11"/>
                  </a:cubicBezTo>
                  <a:cubicBezTo>
                    <a:pt x="338" y="0"/>
                    <a:pt x="445" y="8"/>
                    <a:pt x="518" y="46"/>
                  </a:cubicBezTo>
                  <a:cubicBezTo>
                    <a:pt x="541" y="54"/>
                    <a:pt x="557" y="67"/>
                    <a:pt x="574" y="80"/>
                  </a:cubicBezTo>
                  <a:cubicBezTo>
                    <a:pt x="585" y="89"/>
                    <a:pt x="594" y="96"/>
                    <a:pt x="601" y="106"/>
                  </a:cubicBezTo>
                  <a:cubicBezTo>
                    <a:pt x="604" y="110"/>
                    <a:pt x="605" y="115"/>
                    <a:pt x="609" y="119"/>
                  </a:cubicBezTo>
                  <a:cubicBezTo>
                    <a:pt x="615" y="126"/>
                    <a:pt x="623" y="131"/>
                    <a:pt x="629" y="139"/>
                  </a:cubicBezTo>
                  <a:cubicBezTo>
                    <a:pt x="634" y="146"/>
                    <a:pt x="638" y="153"/>
                    <a:pt x="643" y="161"/>
                  </a:cubicBezTo>
                  <a:cubicBezTo>
                    <a:pt x="656" y="184"/>
                    <a:pt x="657" y="213"/>
                    <a:pt x="648" y="238"/>
                  </a:cubicBezTo>
                  <a:cubicBezTo>
                    <a:pt x="646" y="238"/>
                    <a:pt x="648" y="241"/>
                    <a:pt x="645" y="241"/>
                  </a:cubicBezTo>
                  <a:cubicBezTo>
                    <a:pt x="645" y="243"/>
                    <a:pt x="644" y="245"/>
                    <a:pt x="644" y="247"/>
                  </a:cubicBezTo>
                  <a:cubicBezTo>
                    <a:pt x="644" y="249"/>
                    <a:pt x="643" y="248"/>
                    <a:pt x="642" y="248"/>
                  </a:cubicBezTo>
                  <a:cubicBezTo>
                    <a:pt x="644" y="255"/>
                    <a:pt x="639" y="265"/>
                    <a:pt x="638" y="274"/>
                  </a:cubicBezTo>
                  <a:cubicBezTo>
                    <a:pt x="637" y="273"/>
                    <a:pt x="637" y="271"/>
                    <a:pt x="636" y="271"/>
                  </a:cubicBezTo>
                  <a:cubicBezTo>
                    <a:pt x="634" y="273"/>
                    <a:pt x="638" y="273"/>
                    <a:pt x="637" y="275"/>
                  </a:cubicBezTo>
                  <a:cubicBezTo>
                    <a:pt x="631" y="294"/>
                    <a:pt x="623" y="311"/>
                    <a:pt x="614" y="327"/>
                  </a:cubicBezTo>
                  <a:cubicBezTo>
                    <a:pt x="613" y="327"/>
                    <a:pt x="611" y="327"/>
                    <a:pt x="611" y="326"/>
                  </a:cubicBezTo>
                  <a:cubicBezTo>
                    <a:pt x="598" y="339"/>
                    <a:pt x="587" y="359"/>
                    <a:pt x="572" y="371"/>
                  </a:cubicBezTo>
                  <a:cubicBezTo>
                    <a:pt x="556" y="385"/>
                    <a:pt x="539" y="396"/>
                    <a:pt x="521" y="409"/>
                  </a:cubicBezTo>
                  <a:cubicBezTo>
                    <a:pt x="511" y="411"/>
                    <a:pt x="502" y="419"/>
                    <a:pt x="490" y="415"/>
                  </a:cubicBezTo>
                  <a:cubicBezTo>
                    <a:pt x="463" y="424"/>
                    <a:pt x="433" y="423"/>
                    <a:pt x="402" y="423"/>
                  </a:cubicBezTo>
                  <a:cubicBezTo>
                    <a:pt x="388" y="423"/>
                    <a:pt x="374" y="427"/>
                    <a:pt x="360" y="427"/>
                  </a:cubicBezTo>
                  <a:cubicBezTo>
                    <a:pt x="334" y="428"/>
                    <a:pt x="311" y="423"/>
                    <a:pt x="289" y="418"/>
                  </a:cubicBezTo>
                  <a:cubicBezTo>
                    <a:pt x="286" y="422"/>
                    <a:pt x="285" y="427"/>
                    <a:pt x="281" y="429"/>
                  </a:cubicBezTo>
                  <a:cubicBezTo>
                    <a:pt x="275" y="428"/>
                    <a:pt x="279" y="422"/>
                    <a:pt x="281" y="419"/>
                  </a:cubicBezTo>
                  <a:cubicBezTo>
                    <a:pt x="265" y="414"/>
                    <a:pt x="248" y="414"/>
                    <a:pt x="230" y="409"/>
                  </a:cubicBezTo>
                  <a:cubicBezTo>
                    <a:pt x="230" y="412"/>
                    <a:pt x="237" y="413"/>
                    <a:pt x="237" y="418"/>
                  </a:cubicBezTo>
                  <a:cubicBezTo>
                    <a:pt x="232" y="421"/>
                    <a:pt x="228" y="416"/>
                    <a:pt x="224" y="413"/>
                  </a:cubicBezTo>
                  <a:cubicBezTo>
                    <a:pt x="216" y="409"/>
                    <a:pt x="208" y="404"/>
                    <a:pt x="199" y="399"/>
                  </a:cubicBezTo>
                  <a:cubicBezTo>
                    <a:pt x="195" y="397"/>
                    <a:pt x="190" y="395"/>
                    <a:pt x="185" y="393"/>
                  </a:cubicBezTo>
                  <a:close/>
                  <a:moveTo>
                    <a:pt x="481" y="34"/>
                  </a:moveTo>
                  <a:cubicBezTo>
                    <a:pt x="446" y="23"/>
                    <a:pt x="408" y="15"/>
                    <a:pt x="368" y="12"/>
                  </a:cubicBezTo>
                  <a:cubicBezTo>
                    <a:pt x="307" y="8"/>
                    <a:pt x="244" y="10"/>
                    <a:pt x="191" y="27"/>
                  </a:cubicBezTo>
                  <a:cubicBezTo>
                    <a:pt x="164" y="37"/>
                    <a:pt x="137" y="49"/>
                    <a:pt x="117" y="65"/>
                  </a:cubicBezTo>
                  <a:cubicBezTo>
                    <a:pt x="115" y="66"/>
                    <a:pt x="111" y="67"/>
                    <a:pt x="112" y="70"/>
                  </a:cubicBezTo>
                  <a:cubicBezTo>
                    <a:pt x="113" y="70"/>
                    <a:pt x="117" y="70"/>
                    <a:pt x="119" y="71"/>
                  </a:cubicBezTo>
                  <a:cubicBezTo>
                    <a:pt x="125" y="65"/>
                    <a:pt x="135" y="63"/>
                    <a:pt x="143" y="59"/>
                  </a:cubicBezTo>
                  <a:cubicBezTo>
                    <a:pt x="159" y="32"/>
                    <a:pt x="203" y="32"/>
                    <a:pt x="237" y="32"/>
                  </a:cubicBezTo>
                  <a:cubicBezTo>
                    <a:pt x="247" y="32"/>
                    <a:pt x="261" y="29"/>
                    <a:pt x="272" y="29"/>
                  </a:cubicBezTo>
                  <a:cubicBezTo>
                    <a:pt x="272" y="26"/>
                    <a:pt x="267" y="26"/>
                    <a:pt x="269" y="21"/>
                  </a:cubicBezTo>
                  <a:cubicBezTo>
                    <a:pt x="270" y="15"/>
                    <a:pt x="282" y="19"/>
                    <a:pt x="287" y="21"/>
                  </a:cubicBezTo>
                  <a:cubicBezTo>
                    <a:pt x="295" y="23"/>
                    <a:pt x="300" y="26"/>
                    <a:pt x="307" y="28"/>
                  </a:cubicBezTo>
                  <a:cubicBezTo>
                    <a:pt x="313" y="29"/>
                    <a:pt x="327" y="26"/>
                    <a:pt x="334" y="28"/>
                  </a:cubicBezTo>
                  <a:cubicBezTo>
                    <a:pt x="330" y="24"/>
                    <a:pt x="324" y="20"/>
                    <a:pt x="324" y="14"/>
                  </a:cubicBezTo>
                  <a:cubicBezTo>
                    <a:pt x="334" y="7"/>
                    <a:pt x="349" y="19"/>
                    <a:pt x="360" y="23"/>
                  </a:cubicBezTo>
                  <a:cubicBezTo>
                    <a:pt x="366" y="26"/>
                    <a:pt x="371" y="27"/>
                    <a:pt x="375" y="28"/>
                  </a:cubicBezTo>
                  <a:cubicBezTo>
                    <a:pt x="372" y="25"/>
                    <a:pt x="367" y="24"/>
                    <a:pt x="367" y="17"/>
                  </a:cubicBezTo>
                  <a:cubicBezTo>
                    <a:pt x="373" y="13"/>
                    <a:pt x="377" y="17"/>
                    <a:pt x="383" y="20"/>
                  </a:cubicBezTo>
                  <a:cubicBezTo>
                    <a:pt x="392" y="24"/>
                    <a:pt x="407" y="27"/>
                    <a:pt x="413" y="33"/>
                  </a:cubicBezTo>
                  <a:cubicBezTo>
                    <a:pt x="418" y="33"/>
                    <a:pt x="420" y="34"/>
                    <a:pt x="425" y="34"/>
                  </a:cubicBezTo>
                  <a:cubicBezTo>
                    <a:pt x="424" y="32"/>
                    <a:pt x="423" y="29"/>
                    <a:pt x="422" y="27"/>
                  </a:cubicBezTo>
                  <a:cubicBezTo>
                    <a:pt x="424" y="25"/>
                    <a:pt x="426" y="25"/>
                    <a:pt x="428" y="23"/>
                  </a:cubicBezTo>
                  <a:cubicBezTo>
                    <a:pt x="453" y="30"/>
                    <a:pt x="471" y="45"/>
                    <a:pt x="493" y="50"/>
                  </a:cubicBezTo>
                  <a:cubicBezTo>
                    <a:pt x="493" y="47"/>
                    <a:pt x="491" y="47"/>
                    <a:pt x="492" y="44"/>
                  </a:cubicBezTo>
                  <a:cubicBezTo>
                    <a:pt x="492" y="42"/>
                    <a:pt x="495" y="42"/>
                    <a:pt x="496" y="40"/>
                  </a:cubicBezTo>
                  <a:cubicBezTo>
                    <a:pt x="490" y="38"/>
                    <a:pt x="485" y="37"/>
                    <a:pt x="481" y="34"/>
                  </a:cubicBezTo>
                  <a:close/>
                  <a:moveTo>
                    <a:pt x="330" y="18"/>
                  </a:moveTo>
                  <a:cubicBezTo>
                    <a:pt x="333" y="21"/>
                    <a:pt x="335" y="26"/>
                    <a:pt x="340" y="28"/>
                  </a:cubicBezTo>
                  <a:cubicBezTo>
                    <a:pt x="347" y="31"/>
                    <a:pt x="360" y="26"/>
                    <a:pt x="367" y="29"/>
                  </a:cubicBezTo>
                  <a:cubicBezTo>
                    <a:pt x="357" y="24"/>
                    <a:pt x="344" y="16"/>
                    <a:pt x="330" y="18"/>
                  </a:cubicBezTo>
                  <a:close/>
                  <a:moveTo>
                    <a:pt x="374" y="22"/>
                  </a:moveTo>
                  <a:cubicBezTo>
                    <a:pt x="379" y="28"/>
                    <a:pt x="397" y="37"/>
                    <a:pt x="408" y="32"/>
                  </a:cubicBezTo>
                  <a:cubicBezTo>
                    <a:pt x="398" y="29"/>
                    <a:pt x="387" y="20"/>
                    <a:pt x="374" y="22"/>
                  </a:cubicBezTo>
                  <a:close/>
                  <a:moveTo>
                    <a:pt x="274" y="25"/>
                  </a:moveTo>
                  <a:cubicBezTo>
                    <a:pt x="277" y="30"/>
                    <a:pt x="289" y="29"/>
                    <a:pt x="294" y="25"/>
                  </a:cubicBezTo>
                  <a:cubicBezTo>
                    <a:pt x="288" y="25"/>
                    <a:pt x="277" y="22"/>
                    <a:pt x="274" y="25"/>
                  </a:cubicBezTo>
                  <a:close/>
                  <a:moveTo>
                    <a:pt x="428" y="30"/>
                  </a:moveTo>
                  <a:cubicBezTo>
                    <a:pt x="429" y="35"/>
                    <a:pt x="433" y="34"/>
                    <a:pt x="437" y="35"/>
                  </a:cubicBezTo>
                  <a:cubicBezTo>
                    <a:pt x="448" y="38"/>
                    <a:pt x="462" y="46"/>
                    <a:pt x="471" y="44"/>
                  </a:cubicBezTo>
                  <a:cubicBezTo>
                    <a:pt x="458" y="38"/>
                    <a:pt x="443" y="28"/>
                    <a:pt x="428" y="30"/>
                  </a:cubicBezTo>
                  <a:close/>
                  <a:moveTo>
                    <a:pt x="361" y="47"/>
                  </a:moveTo>
                  <a:cubicBezTo>
                    <a:pt x="350" y="42"/>
                    <a:pt x="343" y="27"/>
                    <a:pt x="325" y="33"/>
                  </a:cubicBezTo>
                  <a:cubicBezTo>
                    <a:pt x="335" y="40"/>
                    <a:pt x="349" y="45"/>
                    <a:pt x="361" y="47"/>
                  </a:cubicBezTo>
                  <a:close/>
                  <a:moveTo>
                    <a:pt x="371" y="48"/>
                  </a:moveTo>
                  <a:cubicBezTo>
                    <a:pt x="373" y="47"/>
                    <a:pt x="375" y="45"/>
                    <a:pt x="379" y="46"/>
                  </a:cubicBezTo>
                  <a:cubicBezTo>
                    <a:pt x="379" y="44"/>
                    <a:pt x="378" y="44"/>
                    <a:pt x="380" y="43"/>
                  </a:cubicBezTo>
                  <a:cubicBezTo>
                    <a:pt x="393" y="40"/>
                    <a:pt x="399" y="56"/>
                    <a:pt x="413" y="55"/>
                  </a:cubicBezTo>
                  <a:cubicBezTo>
                    <a:pt x="411" y="52"/>
                    <a:pt x="403" y="51"/>
                    <a:pt x="405" y="48"/>
                  </a:cubicBezTo>
                  <a:cubicBezTo>
                    <a:pt x="404" y="47"/>
                    <a:pt x="402" y="46"/>
                    <a:pt x="400" y="46"/>
                  </a:cubicBezTo>
                  <a:cubicBezTo>
                    <a:pt x="387" y="33"/>
                    <a:pt x="367" y="35"/>
                    <a:pt x="348" y="32"/>
                  </a:cubicBezTo>
                  <a:cubicBezTo>
                    <a:pt x="354" y="39"/>
                    <a:pt x="363" y="44"/>
                    <a:pt x="371" y="48"/>
                  </a:cubicBezTo>
                  <a:close/>
                  <a:moveTo>
                    <a:pt x="274" y="37"/>
                  </a:moveTo>
                  <a:cubicBezTo>
                    <a:pt x="264" y="36"/>
                    <a:pt x="254" y="35"/>
                    <a:pt x="247" y="35"/>
                  </a:cubicBezTo>
                  <a:cubicBezTo>
                    <a:pt x="215" y="40"/>
                    <a:pt x="178" y="45"/>
                    <a:pt x="150" y="60"/>
                  </a:cubicBezTo>
                  <a:cubicBezTo>
                    <a:pt x="159" y="60"/>
                    <a:pt x="168" y="56"/>
                    <a:pt x="177" y="54"/>
                  </a:cubicBezTo>
                  <a:cubicBezTo>
                    <a:pt x="186" y="51"/>
                    <a:pt x="196" y="48"/>
                    <a:pt x="206" y="47"/>
                  </a:cubicBezTo>
                  <a:cubicBezTo>
                    <a:pt x="224" y="45"/>
                    <a:pt x="242" y="44"/>
                    <a:pt x="258" y="42"/>
                  </a:cubicBezTo>
                  <a:cubicBezTo>
                    <a:pt x="269" y="41"/>
                    <a:pt x="279" y="43"/>
                    <a:pt x="289" y="42"/>
                  </a:cubicBezTo>
                  <a:cubicBezTo>
                    <a:pt x="286" y="37"/>
                    <a:pt x="281" y="38"/>
                    <a:pt x="274" y="37"/>
                  </a:cubicBezTo>
                  <a:close/>
                  <a:moveTo>
                    <a:pt x="316" y="35"/>
                  </a:moveTo>
                  <a:cubicBezTo>
                    <a:pt x="318" y="36"/>
                    <a:pt x="323" y="38"/>
                    <a:pt x="324" y="37"/>
                  </a:cubicBezTo>
                  <a:cubicBezTo>
                    <a:pt x="321" y="37"/>
                    <a:pt x="319" y="33"/>
                    <a:pt x="316" y="35"/>
                  </a:cubicBezTo>
                  <a:close/>
                  <a:moveTo>
                    <a:pt x="152" y="54"/>
                  </a:moveTo>
                  <a:cubicBezTo>
                    <a:pt x="172" y="46"/>
                    <a:pt x="197" y="41"/>
                    <a:pt x="219" y="35"/>
                  </a:cubicBezTo>
                  <a:cubicBezTo>
                    <a:pt x="194" y="36"/>
                    <a:pt x="164" y="37"/>
                    <a:pt x="152" y="54"/>
                  </a:cubicBezTo>
                  <a:close/>
                  <a:moveTo>
                    <a:pt x="437" y="43"/>
                  </a:moveTo>
                  <a:cubicBezTo>
                    <a:pt x="432" y="42"/>
                    <a:pt x="432" y="36"/>
                    <a:pt x="425" y="37"/>
                  </a:cubicBezTo>
                  <a:cubicBezTo>
                    <a:pt x="427" y="40"/>
                    <a:pt x="433" y="44"/>
                    <a:pt x="437" y="43"/>
                  </a:cubicBezTo>
                  <a:close/>
                  <a:moveTo>
                    <a:pt x="307" y="42"/>
                  </a:moveTo>
                  <a:cubicBezTo>
                    <a:pt x="304" y="39"/>
                    <a:pt x="297" y="40"/>
                    <a:pt x="293" y="38"/>
                  </a:cubicBezTo>
                  <a:cubicBezTo>
                    <a:pt x="295" y="45"/>
                    <a:pt x="303" y="41"/>
                    <a:pt x="307" y="42"/>
                  </a:cubicBezTo>
                  <a:close/>
                  <a:moveTo>
                    <a:pt x="408" y="45"/>
                  </a:moveTo>
                  <a:cubicBezTo>
                    <a:pt x="404" y="43"/>
                    <a:pt x="402" y="40"/>
                    <a:pt x="398" y="39"/>
                  </a:cubicBezTo>
                  <a:cubicBezTo>
                    <a:pt x="399" y="42"/>
                    <a:pt x="405" y="44"/>
                    <a:pt x="408" y="45"/>
                  </a:cubicBezTo>
                  <a:close/>
                  <a:moveTo>
                    <a:pt x="442" y="43"/>
                  </a:moveTo>
                  <a:cubicBezTo>
                    <a:pt x="451" y="42"/>
                    <a:pt x="459" y="53"/>
                    <a:pt x="463" y="47"/>
                  </a:cubicBezTo>
                  <a:cubicBezTo>
                    <a:pt x="457" y="44"/>
                    <a:pt x="447" y="41"/>
                    <a:pt x="439" y="39"/>
                  </a:cubicBezTo>
                  <a:cubicBezTo>
                    <a:pt x="438" y="42"/>
                    <a:pt x="442" y="41"/>
                    <a:pt x="442" y="43"/>
                  </a:cubicBezTo>
                  <a:close/>
                  <a:moveTo>
                    <a:pt x="412" y="44"/>
                  </a:moveTo>
                  <a:cubicBezTo>
                    <a:pt x="413" y="45"/>
                    <a:pt x="417" y="47"/>
                    <a:pt x="417" y="44"/>
                  </a:cubicBezTo>
                  <a:cubicBezTo>
                    <a:pt x="416" y="44"/>
                    <a:pt x="412" y="42"/>
                    <a:pt x="412" y="44"/>
                  </a:cubicBezTo>
                  <a:close/>
                  <a:moveTo>
                    <a:pt x="512" y="46"/>
                  </a:moveTo>
                  <a:cubicBezTo>
                    <a:pt x="506" y="44"/>
                    <a:pt x="500" y="44"/>
                    <a:pt x="496" y="46"/>
                  </a:cubicBezTo>
                  <a:cubicBezTo>
                    <a:pt x="496" y="49"/>
                    <a:pt x="498" y="49"/>
                    <a:pt x="498" y="52"/>
                  </a:cubicBezTo>
                  <a:cubicBezTo>
                    <a:pt x="528" y="59"/>
                    <a:pt x="543" y="81"/>
                    <a:pt x="569" y="92"/>
                  </a:cubicBezTo>
                  <a:cubicBezTo>
                    <a:pt x="556" y="75"/>
                    <a:pt x="533" y="55"/>
                    <a:pt x="512" y="46"/>
                  </a:cubicBezTo>
                  <a:close/>
                  <a:moveTo>
                    <a:pt x="266" y="48"/>
                  </a:moveTo>
                  <a:cubicBezTo>
                    <a:pt x="260" y="47"/>
                    <a:pt x="257" y="48"/>
                    <a:pt x="252" y="47"/>
                  </a:cubicBezTo>
                  <a:cubicBezTo>
                    <a:pt x="255" y="50"/>
                    <a:pt x="263" y="51"/>
                    <a:pt x="266" y="48"/>
                  </a:cubicBezTo>
                  <a:close/>
                  <a:moveTo>
                    <a:pt x="238" y="49"/>
                  </a:moveTo>
                  <a:cubicBezTo>
                    <a:pt x="237" y="49"/>
                    <a:pt x="236" y="49"/>
                    <a:pt x="236" y="49"/>
                  </a:cubicBezTo>
                  <a:cubicBezTo>
                    <a:pt x="225" y="50"/>
                    <a:pt x="216" y="54"/>
                    <a:pt x="207" y="57"/>
                  </a:cubicBezTo>
                  <a:cubicBezTo>
                    <a:pt x="202" y="58"/>
                    <a:pt x="197" y="59"/>
                    <a:pt x="193" y="62"/>
                  </a:cubicBezTo>
                  <a:cubicBezTo>
                    <a:pt x="209" y="58"/>
                    <a:pt x="220" y="56"/>
                    <a:pt x="239" y="53"/>
                  </a:cubicBezTo>
                  <a:cubicBezTo>
                    <a:pt x="239" y="51"/>
                    <a:pt x="238" y="51"/>
                    <a:pt x="238" y="49"/>
                  </a:cubicBezTo>
                  <a:close/>
                  <a:moveTo>
                    <a:pt x="295" y="51"/>
                  </a:moveTo>
                  <a:cubicBezTo>
                    <a:pt x="301" y="54"/>
                    <a:pt x="308" y="56"/>
                    <a:pt x="313" y="59"/>
                  </a:cubicBezTo>
                  <a:cubicBezTo>
                    <a:pt x="312" y="55"/>
                    <a:pt x="307" y="54"/>
                    <a:pt x="305" y="50"/>
                  </a:cubicBezTo>
                  <a:cubicBezTo>
                    <a:pt x="301" y="51"/>
                    <a:pt x="298" y="50"/>
                    <a:pt x="295" y="51"/>
                  </a:cubicBezTo>
                  <a:close/>
                  <a:moveTo>
                    <a:pt x="316" y="56"/>
                  </a:moveTo>
                  <a:cubicBezTo>
                    <a:pt x="327" y="58"/>
                    <a:pt x="332" y="70"/>
                    <a:pt x="343" y="71"/>
                  </a:cubicBezTo>
                  <a:cubicBezTo>
                    <a:pt x="351" y="73"/>
                    <a:pt x="359" y="68"/>
                    <a:pt x="371" y="69"/>
                  </a:cubicBezTo>
                  <a:cubicBezTo>
                    <a:pt x="370" y="65"/>
                    <a:pt x="373" y="64"/>
                    <a:pt x="376" y="62"/>
                  </a:cubicBezTo>
                  <a:cubicBezTo>
                    <a:pt x="357" y="57"/>
                    <a:pt x="336" y="51"/>
                    <a:pt x="310" y="50"/>
                  </a:cubicBezTo>
                  <a:cubicBezTo>
                    <a:pt x="311" y="53"/>
                    <a:pt x="316" y="52"/>
                    <a:pt x="316" y="56"/>
                  </a:cubicBezTo>
                  <a:close/>
                  <a:moveTo>
                    <a:pt x="454" y="60"/>
                  </a:moveTo>
                  <a:cubicBezTo>
                    <a:pt x="445" y="55"/>
                    <a:pt x="436" y="50"/>
                    <a:pt x="425" y="50"/>
                  </a:cubicBezTo>
                  <a:cubicBezTo>
                    <a:pt x="425" y="50"/>
                    <a:pt x="424" y="51"/>
                    <a:pt x="424" y="51"/>
                  </a:cubicBezTo>
                  <a:cubicBezTo>
                    <a:pt x="437" y="61"/>
                    <a:pt x="453" y="68"/>
                    <a:pt x="473" y="71"/>
                  </a:cubicBezTo>
                  <a:cubicBezTo>
                    <a:pt x="469" y="65"/>
                    <a:pt x="461" y="63"/>
                    <a:pt x="454" y="60"/>
                  </a:cubicBezTo>
                  <a:close/>
                  <a:moveTo>
                    <a:pt x="465" y="52"/>
                  </a:moveTo>
                  <a:cubicBezTo>
                    <a:pt x="473" y="56"/>
                    <a:pt x="484" y="60"/>
                    <a:pt x="493" y="60"/>
                  </a:cubicBezTo>
                  <a:cubicBezTo>
                    <a:pt x="485" y="58"/>
                    <a:pt x="475" y="47"/>
                    <a:pt x="465" y="52"/>
                  </a:cubicBezTo>
                  <a:close/>
                  <a:moveTo>
                    <a:pt x="488" y="54"/>
                  </a:moveTo>
                  <a:cubicBezTo>
                    <a:pt x="488" y="52"/>
                    <a:pt x="486" y="53"/>
                    <a:pt x="487" y="51"/>
                  </a:cubicBezTo>
                  <a:cubicBezTo>
                    <a:pt x="484" y="50"/>
                    <a:pt x="486" y="53"/>
                    <a:pt x="485" y="52"/>
                  </a:cubicBezTo>
                  <a:cubicBezTo>
                    <a:pt x="484" y="51"/>
                    <a:pt x="481" y="49"/>
                    <a:pt x="479" y="51"/>
                  </a:cubicBezTo>
                  <a:cubicBezTo>
                    <a:pt x="482" y="52"/>
                    <a:pt x="485" y="53"/>
                    <a:pt x="488" y="54"/>
                  </a:cubicBezTo>
                  <a:close/>
                  <a:moveTo>
                    <a:pt x="287" y="51"/>
                  </a:moveTo>
                  <a:cubicBezTo>
                    <a:pt x="285" y="53"/>
                    <a:pt x="280" y="53"/>
                    <a:pt x="278" y="56"/>
                  </a:cubicBezTo>
                  <a:cubicBezTo>
                    <a:pt x="285" y="63"/>
                    <a:pt x="297" y="65"/>
                    <a:pt x="305" y="72"/>
                  </a:cubicBezTo>
                  <a:cubicBezTo>
                    <a:pt x="314" y="69"/>
                    <a:pt x="325" y="74"/>
                    <a:pt x="335" y="73"/>
                  </a:cubicBezTo>
                  <a:cubicBezTo>
                    <a:pt x="322" y="63"/>
                    <a:pt x="303" y="59"/>
                    <a:pt x="287" y="51"/>
                  </a:cubicBezTo>
                  <a:close/>
                  <a:moveTo>
                    <a:pt x="361" y="55"/>
                  </a:moveTo>
                  <a:cubicBezTo>
                    <a:pt x="361" y="53"/>
                    <a:pt x="357" y="52"/>
                    <a:pt x="355" y="53"/>
                  </a:cubicBezTo>
                  <a:cubicBezTo>
                    <a:pt x="358" y="53"/>
                    <a:pt x="360" y="54"/>
                    <a:pt x="361" y="55"/>
                  </a:cubicBezTo>
                  <a:close/>
                  <a:moveTo>
                    <a:pt x="497" y="56"/>
                  </a:moveTo>
                  <a:cubicBezTo>
                    <a:pt x="498" y="53"/>
                    <a:pt x="495" y="54"/>
                    <a:pt x="493" y="53"/>
                  </a:cubicBezTo>
                  <a:cubicBezTo>
                    <a:pt x="493" y="56"/>
                    <a:pt x="495" y="56"/>
                    <a:pt x="497" y="56"/>
                  </a:cubicBezTo>
                  <a:close/>
                  <a:moveTo>
                    <a:pt x="251" y="55"/>
                  </a:moveTo>
                  <a:cubicBezTo>
                    <a:pt x="252" y="58"/>
                    <a:pt x="255" y="59"/>
                    <a:pt x="258" y="60"/>
                  </a:cubicBezTo>
                  <a:cubicBezTo>
                    <a:pt x="260" y="59"/>
                    <a:pt x="263" y="58"/>
                    <a:pt x="265" y="56"/>
                  </a:cubicBezTo>
                  <a:cubicBezTo>
                    <a:pt x="262" y="53"/>
                    <a:pt x="256" y="54"/>
                    <a:pt x="251" y="55"/>
                  </a:cubicBezTo>
                  <a:close/>
                  <a:moveTo>
                    <a:pt x="185" y="57"/>
                  </a:moveTo>
                  <a:cubicBezTo>
                    <a:pt x="186" y="56"/>
                    <a:pt x="189" y="55"/>
                    <a:pt x="190" y="54"/>
                  </a:cubicBezTo>
                  <a:cubicBezTo>
                    <a:pt x="187" y="55"/>
                    <a:pt x="185" y="54"/>
                    <a:pt x="185" y="57"/>
                  </a:cubicBezTo>
                  <a:close/>
                  <a:moveTo>
                    <a:pt x="241" y="56"/>
                  </a:moveTo>
                  <a:cubicBezTo>
                    <a:pt x="232" y="58"/>
                    <a:pt x="217" y="60"/>
                    <a:pt x="209" y="63"/>
                  </a:cubicBezTo>
                  <a:cubicBezTo>
                    <a:pt x="221" y="65"/>
                    <a:pt x="232" y="69"/>
                    <a:pt x="244" y="73"/>
                  </a:cubicBezTo>
                  <a:cubicBezTo>
                    <a:pt x="247" y="69"/>
                    <a:pt x="251" y="66"/>
                    <a:pt x="254" y="63"/>
                  </a:cubicBezTo>
                  <a:cubicBezTo>
                    <a:pt x="249" y="61"/>
                    <a:pt x="245" y="55"/>
                    <a:pt x="241" y="56"/>
                  </a:cubicBezTo>
                  <a:close/>
                  <a:moveTo>
                    <a:pt x="172" y="59"/>
                  </a:moveTo>
                  <a:cubicBezTo>
                    <a:pt x="166" y="61"/>
                    <a:pt x="159" y="61"/>
                    <a:pt x="155" y="66"/>
                  </a:cubicBezTo>
                  <a:cubicBezTo>
                    <a:pt x="165" y="63"/>
                    <a:pt x="174" y="59"/>
                    <a:pt x="183" y="56"/>
                  </a:cubicBezTo>
                  <a:cubicBezTo>
                    <a:pt x="180" y="56"/>
                    <a:pt x="176" y="58"/>
                    <a:pt x="172" y="59"/>
                  </a:cubicBezTo>
                  <a:close/>
                  <a:moveTo>
                    <a:pt x="261" y="63"/>
                  </a:moveTo>
                  <a:cubicBezTo>
                    <a:pt x="267" y="66"/>
                    <a:pt x="270" y="70"/>
                    <a:pt x="276" y="73"/>
                  </a:cubicBezTo>
                  <a:cubicBezTo>
                    <a:pt x="279" y="70"/>
                    <a:pt x="284" y="68"/>
                    <a:pt x="288" y="69"/>
                  </a:cubicBezTo>
                  <a:cubicBezTo>
                    <a:pt x="282" y="63"/>
                    <a:pt x="268" y="53"/>
                    <a:pt x="261" y="63"/>
                  </a:cubicBezTo>
                  <a:close/>
                  <a:moveTo>
                    <a:pt x="521" y="88"/>
                  </a:moveTo>
                  <a:cubicBezTo>
                    <a:pt x="506" y="78"/>
                    <a:pt x="490" y="66"/>
                    <a:pt x="472" y="60"/>
                  </a:cubicBezTo>
                  <a:cubicBezTo>
                    <a:pt x="485" y="73"/>
                    <a:pt x="503" y="84"/>
                    <a:pt x="521" y="88"/>
                  </a:cubicBezTo>
                  <a:close/>
                  <a:moveTo>
                    <a:pt x="540" y="78"/>
                  </a:moveTo>
                  <a:cubicBezTo>
                    <a:pt x="531" y="70"/>
                    <a:pt x="521" y="65"/>
                    <a:pt x="509" y="60"/>
                  </a:cubicBezTo>
                  <a:cubicBezTo>
                    <a:pt x="516" y="70"/>
                    <a:pt x="528" y="74"/>
                    <a:pt x="540" y="78"/>
                  </a:cubicBezTo>
                  <a:close/>
                  <a:moveTo>
                    <a:pt x="142" y="64"/>
                  </a:moveTo>
                  <a:cubicBezTo>
                    <a:pt x="145" y="65"/>
                    <a:pt x="145" y="62"/>
                    <a:pt x="148" y="63"/>
                  </a:cubicBezTo>
                  <a:cubicBezTo>
                    <a:pt x="148" y="60"/>
                    <a:pt x="142" y="62"/>
                    <a:pt x="142" y="64"/>
                  </a:cubicBezTo>
                  <a:close/>
                  <a:moveTo>
                    <a:pt x="428" y="67"/>
                  </a:moveTo>
                  <a:cubicBezTo>
                    <a:pt x="428" y="64"/>
                    <a:pt x="420" y="61"/>
                    <a:pt x="417" y="62"/>
                  </a:cubicBezTo>
                  <a:cubicBezTo>
                    <a:pt x="420" y="63"/>
                    <a:pt x="424" y="65"/>
                    <a:pt x="428" y="67"/>
                  </a:cubicBezTo>
                  <a:close/>
                  <a:moveTo>
                    <a:pt x="211" y="79"/>
                  </a:moveTo>
                  <a:cubicBezTo>
                    <a:pt x="213" y="79"/>
                    <a:pt x="213" y="82"/>
                    <a:pt x="214" y="79"/>
                  </a:cubicBezTo>
                  <a:cubicBezTo>
                    <a:pt x="209" y="76"/>
                    <a:pt x="198" y="71"/>
                    <a:pt x="203" y="63"/>
                  </a:cubicBezTo>
                  <a:cubicBezTo>
                    <a:pt x="198" y="65"/>
                    <a:pt x="193" y="66"/>
                    <a:pt x="188" y="67"/>
                  </a:cubicBezTo>
                  <a:cubicBezTo>
                    <a:pt x="194" y="72"/>
                    <a:pt x="205" y="76"/>
                    <a:pt x="211" y="79"/>
                  </a:cubicBezTo>
                  <a:close/>
                  <a:moveTo>
                    <a:pt x="150" y="67"/>
                  </a:moveTo>
                  <a:cubicBezTo>
                    <a:pt x="152" y="67"/>
                    <a:pt x="155" y="68"/>
                    <a:pt x="154" y="65"/>
                  </a:cubicBezTo>
                  <a:cubicBezTo>
                    <a:pt x="153" y="64"/>
                    <a:pt x="151" y="66"/>
                    <a:pt x="150" y="67"/>
                  </a:cubicBezTo>
                  <a:close/>
                  <a:moveTo>
                    <a:pt x="160" y="70"/>
                  </a:moveTo>
                  <a:cubicBezTo>
                    <a:pt x="164" y="72"/>
                    <a:pt x="166" y="69"/>
                    <a:pt x="170" y="69"/>
                  </a:cubicBezTo>
                  <a:cubicBezTo>
                    <a:pt x="170" y="67"/>
                    <a:pt x="170" y="67"/>
                    <a:pt x="171" y="66"/>
                  </a:cubicBezTo>
                  <a:cubicBezTo>
                    <a:pt x="167" y="65"/>
                    <a:pt x="162" y="67"/>
                    <a:pt x="160" y="70"/>
                  </a:cubicBezTo>
                  <a:close/>
                  <a:moveTo>
                    <a:pt x="526" y="88"/>
                  </a:moveTo>
                  <a:cubicBezTo>
                    <a:pt x="516" y="79"/>
                    <a:pt x="508" y="65"/>
                    <a:pt x="492" y="66"/>
                  </a:cubicBezTo>
                  <a:cubicBezTo>
                    <a:pt x="503" y="72"/>
                    <a:pt x="515" y="82"/>
                    <a:pt x="526" y="88"/>
                  </a:cubicBezTo>
                  <a:close/>
                  <a:moveTo>
                    <a:pt x="248" y="74"/>
                  </a:moveTo>
                  <a:cubicBezTo>
                    <a:pt x="254" y="78"/>
                    <a:pt x="258" y="71"/>
                    <a:pt x="260" y="67"/>
                  </a:cubicBezTo>
                  <a:cubicBezTo>
                    <a:pt x="255" y="64"/>
                    <a:pt x="250" y="71"/>
                    <a:pt x="248" y="74"/>
                  </a:cubicBezTo>
                  <a:close/>
                  <a:moveTo>
                    <a:pt x="209" y="69"/>
                  </a:moveTo>
                  <a:cubicBezTo>
                    <a:pt x="214" y="77"/>
                    <a:pt x="225" y="80"/>
                    <a:pt x="232" y="86"/>
                  </a:cubicBezTo>
                  <a:cubicBezTo>
                    <a:pt x="235" y="83"/>
                    <a:pt x="238" y="79"/>
                    <a:pt x="241" y="76"/>
                  </a:cubicBezTo>
                  <a:cubicBezTo>
                    <a:pt x="233" y="71"/>
                    <a:pt x="221" y="69"/>
                    <a:pt x="209" y="69"/>
                  </a:cubicBezTo>
                  <a:close/>
                  <a:moveTo>
                    <a:pt x="596" y="107"/>
                  </a:moveTo>
                  <a:cubicBezTo>
                    <a:pt x="584" y="92"/>
                    <a:pt x="570" y="80"/>
                    <a:pt x="553" y="69"/>
                  </a:cubicBezTo>
                  <a:cubicBezTo>
                    <a:pt x="566" y="83"/>
                    <a:pt x="578" y="101"/>
                    <a:pt x="596" y="107"/>
                  </a:cubicBezTo>
                  <a:close/>
                  <a:moveTo>
                    <a:pt x="194" y="79"/>
                  </a:moveTo>
                  <a:cubicBezTo>
                    <a:pt x="195" y="78"/>
                    <a:pt x="195" y="76"/>
                    <a:pt x="197" y="77"/>
                  </a:cubicBezTo>
                  <a:cubicBezTo>
                    <a:pt x="194" y="73"/>
                    <a:pt x="187" y="72"/>
                    <a:pt x="180" y="70"/>
                  </a:cubicBezTo>
                  <a:cubicBezTo>
                    <a:pt x="185" y="73"/>
                    <a:pt x="189" y="77"/>
                    <a:pt x="194" y="79"/>
                  </a:cubicBezTo>
                  <a:close/>
                  <a:moveTo>
                    <a:pt x="171" y="74"/>
                  </a:moveTo>
                  <a:cubicBezTo>
                    <a:pt x="175" y="75"/>
                    <a:pt x="178" y="77"/>
                    <a:pt x="183" y="78"/>
                  </a:cubicBezTo>
                  <a:cubicBezTo>
                    <a:pt x="179" y="76"/>
                    <a:pt x="174" y="67"/>
                    <a:pt x="171" y="74"/>
                  </a:cubicBezTo>
                  <a:close/>
                  <a:moveTo>
                    <a:pt x="259" y="79"/>
                  </a:moveTo>
                  <a:cubicBezTo>
                    <a:pt x="270" y="87"/>
                    <a:pt x="281" y="76"/>
                    <a:pt x="265" y="71"/>
                  </a:cubicBezTo>
                  <a:cubicBezTo>
                    <a:pt x="264" y="74"/>
                    <a:pt x="260" y="75"/>
                    <a:pt x="259" y="79"/>
                  </a:cubicBezTo>
                  <a:close/>
                  <a:moveTo>
                    <a:pt x="493" y="86"/>
                  </a:moveTo>
                  <a:cubicBezTo>
                    <a:pt x="486" y="77"/>
                    <a:pt x="469" y="75"/>
                    <a:pt x="457" y="72"/>
                  </a:cubicBezTo>
                  <a:cubicBezTo>
                    <a:pt x="467" y="79"/>
                    <a:pt x="480" y="85"/>
                    <a:pt x="493" y="86"/>
                  </a:cubicBezTo>
                  <a:close/>
                  <a:moveTo>
                    <a:pt x="146" y="75"/>
                  </a:moveTo>
                  <a:cubicBezTo>
                    <a:pt x="148" y="79"/>
                    <a:pt x="156" y="76"/>
                    <a:pt x="158" y="73"/>
                  </a:cubicBezTo>
                  <a:cubicBezTo>
                    <a:pt x="154" y="72"/>
                    <a:pt x="147" y="71"/>
                    <a:pt x="146" y="75"/>
                  </a:cubicBezTo>
                  <a:close/>
                  <a:moveTo>
                    <a:pt x="350" y="74"/>
                  </a:moveTo>
                  <a:cubicBezTo>
                    <a:pt x="357" y="83"/>
                    <a:pt x="370" y="84"/>
                    <a:pt x="383" y="83"/>
                  </a:cubicBezTo>
                  <a:cubicBezTo>
                    <a:pt x="379" y="80"/>
                    <a:pt x="374" y="78"/>
                    <a:pt x="373" y="73"/>
                  </a:cubicBezTo>
                  <a:cubicBezTo>
                    <a:pt x="367" y="72"/>
                    <a:pt x="358" y="75"/>
                    <a:pt x="350" y="74"/>
                  </a:cubicBezTo>
                  <a:close/>
                  <a:moveTo>
                    <a:pt x="132" y="76"/>
                  </a:moveTo>
                  <a:cubicBezTo>
                    <a:pt x="134" y="75"/>
                    <a:pt x="135" y="74"/>
                    <a:pt x="137" y="74"/>
                  </a:cubicBezTo>
                  <a:cubicBezTo>
                    <a:pt x="136" y="71"/>
                    <a:pt x="132" y="74"/>
                    <a:pt x="132" y="76"/>
                  </a:cubicBezTo>
                  <a:close/>
                  <a:moveTo>
                    <a:pt x="280" y="76"/>
                  </a:moveTo>
                  <a:cubicBezTo>
                    <a:pt x="281" y="76"/>
                    <a:pt x="282" y="77"/>
                    <a:pt x="283" y="77"/>
                  </a:cubicBezTo>
                  <a:cubicBezTo>
                    <a:pt x="284" y="75"/>
                    <a:pt x="286" y="75"/>
                    <a:pt x="289" y="76"/>
                  </a:cubicBezTo>
                  <a:cubicBezTo>
                    <a:pt x="289" y="74"/>
                    <a:pt x="291" y="74"/>
                    <a:pt x="292" y="73"/>
                  </a:cubicBezTo>
                  <a:cubicBezTo>
                    <a:pt x="287" y="73"/>
                    <a:pt x="283" y="72"/>
                    <a:pt x="280" y="76"/>
                  </a:cubicBezTo>
                  <a:close/>
                  <a:moveTo>
                    <a:pt x="583" y="124"/>
                  </a:moveTo>
                  <a:cubicBezTo>
                    <a:pt x="580" y="120"/>
                    <a:pt x="576" y="117"/>
                    <a:pt x="574" y="113"/>
                  </a:cubicBezTo>
                  <a:cubicBezTo>
                    <a:pt x="566" y="113"/>
                    <a:pt x="560" y="107"/>
                    <a:pt x="558" y="99"/>
                  </a:cubicBezTo>
                  <a:cubicBezTo>
                    <a:pt x="552" y="100"/>
                    <a:pt x="546" y="95"/>
                    <a:pt x="545" y="90"/>
                  </a:cubicBezTo>
                  <a:cubicBezTo>
                    <a:pt x="533" y="89"/>
                    <a:pt x="528" y="77"/>
                    <a:pt x="516" y="73"/>
                  </a:cubicBezTo>
                  <a:cubicBezTo>
                    <a:pt x="533" y="95"/>
                    <a:pt x="560" y="108"/>
                    <a:pt x="583" y="124"/>
                  </a:cubicBezTo>
                  <a:close/>
                  <a:moveTo>
                    <a:pt x="155" y="82"/>
                  </a:moveTo>
                  <a:cubicBezTo>
                    <a:pt x="162" y="85"/>
                    <a:pt x="167" y="91"/>
                    <a:pt x="175" y="94"/>
                  </a:cubicBezTo>
                  <a:cubicBezTo>
                    <a:pt x="178" y="90"/>
                    <a:pt x="180" y="85"/>
                    <a:pt x="183" y="82"/>
                  </a:cubicBezTo>
                  <a:cubicBezTo>
                    <a:pt x="174" y="78"/>
                    <a:pt x="161" y="70"/>
                    <a:pt x="155" y="82"/>
                  </a:cubicBezTo>
                  <a:close/>
                  <a:moveTo>
                    <a:pt x="337" y="76"/>
                  </a:moveTo>
                  <a:cubicBezTo>
                    <a:pt x="339" y="78"/>
                    <a:pt x="343" y="79"/>
                    <a:pt x="343" y="83"/>
                  </a:cubicBezTo>
                  <a:cubicBezTo>
                    <a:pt x="345" y="81"/>
                    <a:pt x="347" y="81"/>
                    <a:pt x="349" y="79"/>
                  </a:cubicBezTo>
                  <a:cubicBezTo>
                    <a:pt x="346" y="80"/>
                    <a:pt x="348" y="78"/>
                    <a:pt x="347" y="77"/>
                  </a:cubicBezTo>
                  <a:cubicBezTo>
                    <a:pt x="342" y="77"/>
                    <a:pt x="340" y="74"/>
                    <a:pt x="337" y="76"/>
                  </a:cubicBezTo>
                  <a:close/>
                  <a:moveTo>
                    <a:pt x="237" y="90"/>
                  </a:moveTo>
                  <a:cubicBezTo>
                    <a:pt x="244" y="91"/>
                    <a:pt x="247" y="83"/>
                    <a:pt x="250" y="78"/>
                  </a:cubicBezTo>
                  <a:cubicBezTo>
                    <a:pt x="243" y="73"/>
                    <a:pt x="237" y="84"/>
                    <a:pt x="237" y="90"/>
                  </a:cubicBezTo>
                  <a:close/>
                  <a:moveTo>
                    <a:pt x="286" y="79"/>
                  </a:moveTo>
                  <a:cubicBezTo>
                    <a:pt x="289" y="84"/>
                    <a:pt x="301" y="79"/>
                    <a:pt x="306" y="77"/>
                  </a:cubicBezTo>
                  <a:cubicBezTo>
                    <a:pt x="301" y="76"/>
                    <a:pt x="291" y="77"/>
                    <a:pt x="286" y="79"/>
                  </a:cubicBezTo>
                  <a:close/>
                  <a:moveTo>
                    <a:pt x="391" y="84"/>
                  </a:moveTo>
                  <a:cubicBezTo>
                    <a:pt x="399" y="87"/>
                    <a:pt x="410" y="85"/>
                    <a:pt x="417" y="86"/>
                  </a:cubicBezTo>
                  <a:cubicBezTo>
                    <a:pt x="407" y="82"/>
                    <a:pt x="396" y="76"/>
                    <a:pt x="382" y="77"/>
                  </a:cubicBezTo>
                  <a:cubicBezTo>
                    <a:pt x="385" y="78"/>
                    <a:pt x="387" y="82"/>
                    <a:pt x="391" y="84"/>
                  </a:cubicBezTo>
                  <a:close/>
                  <a:moveTo>
                    <a:pt x="137" y="79"/>
                  </a:moveTo>
                  <a:cubicBezTo>
                    <a:pt x="139" y="79"/>
                    <a:pt x="141" y="82"/>
                    <a:pt x="145" y="80"/>
                  </a:cubicBezTo>
                  <a:cubicBezTo>
                    <a:pt x="144" y="76"/>
                    <a:pt x="139" y="76"/>
                    <a:pt x="137" y="79"/>
                  </a:cubicBezTo>
                  <a:close/>
                  <a:moveTo>
                    <a:pt x="321" y="80"/>
                  </a:moveTo>
                  <a:cubicBezTo>
                    <a:pt x="325" y="83"/>
                    <a:pt x="330" y="84"/>
                    <a:pt x="338" y="83"/>
                  </a:cubicBezTo>
                  <a:cubicBezTo>
                    <a:pt x="335" y="77"/>
                    <a:pt x="327" y="76"/>
                    <a:pt x="321" y="80"/>
                  </a:cubicBezTo>
                  <a:close/>
                  <a:moveTo>
                    <a:pt x="202" y="78"/>
                  </a:moveTo>
                  <a:cubicBezTo>
                    <a:pt x="201" y="80"/>
                    <a:pt x="200" y="82"/>
                    <a:pt x="199" y="83"/>
                  </a:cubicBezTo>
                  <a:cubicBezTo>
                    <a:pt x="207" y="86"/>
                    <a:pt x="224" y="104"/>
                    <a:pt x="230" y="91"/>
                  </a:cubicBezTo>
                  <a:cubicBezTo>
                    <a:pt x="221" y="86"/>
                    <a:pt x="211" y="81"/>
                    <a:pt x="202" y="78"/>
                  </a:cubicBezTo>
                  <a:close/>
                  <a:moveTo>
                    <a:pt x="97" y="84"/>
                  </a:moveTo>
                  <a:cubicBezTo>
                    <a:pt x="103" y="86"/>
                    <a:pt x="104" y="81"/>
                    <a:pt x="107" y="79"/>
                  </a:cubicBezTo>
                  <a:cubicBezTo>
                    <a:pt x="103" y="79"/>
                    <a:pt x="100" y="81"/>
                    <a:pt x="97" y="84"/>
                  </a:cubicBezTo>
                  <a:close/>
                  <a:moveTo>
                    <a:pt x="122" y="80"/>
                  </a:moveTo>
                  <a:cubicBezTo>
                    <a:pt x="124" y="81"/>
                    <a:pt x="126" y="79"/>
                    <a:pt x="124" y="79"/>
                  </a:cubicBezTo>
                  <a:cubicBezTo>
                    <a:pt x="124" y="80"/>
                    <a:pt x="122" y="78"/>
                    <a:pt x="122" y="80"/>
                  </a:cubicBezTo>
                  <a:close/>
                  <a:moveTo>
                    <a:pt x="256" y="80"/>
                  </a:moveTo>
                  <a:cubicBezTo>
                    <a:pt x="253" y="85"/>
                    <a:pt x="249" y="88"/>
                    <a:pt x="247" y="93"/>
                  </a:cubicBezTo>
                  <a:cubicBezTo>
                    <a:pt x="255" y="92"/>
                    <a:pt x="260" y="88"/>
                    <a:pt x="264" y="83"/>
                  </a:cubicBezTo>
                  <a:cubicBezTo>
                    <a:pt x="261" y="83"/>
                    <a:pt x="259" y="81"/>
                    <a:pt x="256" y="80"/>
                  </a:cubicBezTo>
                  <a:close/>
                  <a:moveTo>
                    <a:pt x="277" y="84"/>
                  </a:moveTo>
                  <a:cubicBezTo>
                    <a:pt x="281" y="84"/>
                    <a:pt x="283" y="85"/>
                    <a:pt x="285" y="83"/>
                  </a:cubicBezTo>
                  <a:cubicBezTo>
                    <a:pt x="283" y="81"/>
                    <a:pt x="278" y="80"/>
                    <a:pt x="277" y="84"/>
                  </a:cubicBezTo>
                  <a:close/>
                  <a:moveTo>
                    <a:pt x="295" y="86"/>
                  </a:moveTo>
                  <a:cubicBezTo>
                    <a:pt x="301" y="85"/>
                    <a:pt x="311" y="87"/>
                    <a:pt x="315" y="83"/>
                  </a:cubicBezTo>
                  <a:cubicBezTo>
                    <a:pt x="310" y="79"/>
                    <a:pt x="300" y="83"/>
                    <a:pt x="295" y="86"/>
                  </a:cubicBezTo>
                  <a:close/>
                  <a:moveTo>
                    <a:pt x="127" y="83"/>
                  </a:moveTo>
                  <a:cubicBezTo>
                    <a:pt x="129" y="84"/>
                    <a:pt x="130" y="86"/>
                    <a:pt x="134" y="86"/>
                  </a:cubicBezTo>
                  <a:cubicBezTo>
                    <a:pt x="134" y="85"/>
                    <a:pt x="137" y="85"/>
                    <a:pt x="138" y="83"/>
                  </a:cubicBezTo>
                  <a:cubicBezTo>
                    <a:pt x="137" y="82"/>
                    <a:pt x="135" y="81"/>
                    <a:pt x="133" y="82"/>
                  </a:cubicBezTo>
                  <a:cubicBezTo>
                    <a:pt x="133" y="84"/>
                    <a:pt x="131" y="84"/>
                    <a:pt x="129" y="84"/>
                  </a:cubicBezTo>
                  <a:cubicBezTo>
                    <a:pt x="128" y="83"/>
                    <a:pt x="131" y="82"/>
                    <a:pt x="128" y="82"/>
                  </a:cubicBezTo>
                  <a:cubicBezTo>
                    <a:pt x="128" y="82"/>
                    <a:pt x="127" y="82"/>
                    <a:pt x="127" y="83"/>
                  </a:cubicBezTo>
                  <a:close/>
                  <a:moveTo>
                    <a:pt x="457" y="85"/>
                  </a:moveTo>
                  <a:cubicBezTo>
                    <a:pt x="454" y="86"/>
                    <a:pt x="453" y="81"/>
                    <a:pt x="451" y="83"/>
                  </a:cubicBezTo>
                  <a:cubicBezTo>
                    <a:pt x="453" y="83"/>
                    <a:pt x="456" y="88"/>
                    <a:pt x="457" y="85"/>
                  </a:cubicBezTo>
                  <a:close/>
                  <a:moveTo>
                    <a:pt x="591" y="130"/>
                  </a:moveTo>
                  <a:cubicBezTo>
                    <a:pt x="592" y="131"/>
                    <a:pt x="594" y="131"/>
                    <a:pt x="595" y="133"/>
                  </a:cubicBezTo>
                  <a:cubicBezTo>
                    <a:pt x="595" y="134"/>
                    <a:pt x="595" y="135"/>
                    <a:pt x="595" y="136"/>
                  </a:cubicBezTo>
                  <a:cubicBezTo>
                    <a:pt x="600" y="141"/>
                    <a:pt x="603" y="148"/>
                    <a:pt x="609" y="150"/>
                  </a:cubicBezTo>
                  <a:cubicBezTo>
                    <a:pt x="599" y="121"/>
                    <a:pt x="572" y="102"/>
                    <a:pt x="548" y="85"/>
                  </a:cubicBezTo>
                  <a:cubicBezTo>
                    <a:pt x="544" y="85"/>
                    <a:pt x="541" y="82"/>
                    <a:pt x="539" y="83"/>
                  </a:cubicBezTo>
                  <a:cubicBezTo>
                    <a:pt x="558" y="96"/>
                    <a:pt x="578" y="110"/>
                    <a:pt x="591" y="130"/>
                  </a:cubicBezTo>
                  <a:close/>
                  <a:moveTo>
                    <a:pt x="423" y="83"/>
                  </a:moveTo>
                  <a:cubicBezTo>
                    <a:pt x="423" y="85"/>
                    <a:pt x="425" y="85"/>
                    <a:pt x="424" y="86"/>
                  </a:cubicBezTo>
                  <a:cubicBezTo>
                    <a:pt x="427" y="85"/>
                    <a:pt x="430" y="92"/>
                    <a:pt x="433" y="88"/>
                  </a:cubicBezTo>
                  <a:cubicBezTo>
                    <a:pt x="431" y="87"/>
                    <a:pt x="427" y="86"/>
                    <a:pt x="425" y="83"/>
                  </a:cubicBezTo>
                  <a:cubicBezTo>
                    <a:pt x="425" y="83"/>
                    <a:pt x="424" y="84"/>
                    <a:pt x="423" y="83"/>
                  </a:cubicBezTo>
                  <a:close/>
                  <a:moveTo>
                    <a:pt x="185" y="95"/>
                  </a:moveTo>
                  <a:cubicBezTo>
                    <a:pt x="187" y="93"/>
                    <a:pt x="188" y="87"/>
                    <a:pt x="191" y="87"/>
                  </a:cubicBezTo>
                  <a:cubicBezTo>
                    <a:pt x="191" y="85"/>
                    <a:pt x="189" y="84"/>
                    <a:pt x="186" y="83"/>
                  </a:cubicBezTo>
                  <a:cubicBezTo>
                    <a:pt x="187" y="88"/>
                    <a:pt x="183" y="92"/>
                    <a:pt x="185" y="95"/>
                  </a:cubicBezTo>
                  <a:close/>
                  <a:moveTo>
                    <a:pt x="156" y="87"/>
                  </a:moveTo>
                  <a:cubicBezTo>
                    <a:pt x="154" y="86"/>
                    <a:pt x="153" y="83"/>
                    <a:pt x="151" y="85"/>
                  </a:cubicBezTo>
                  <a:cubicBezTo>
                    <a:pt x="152" y="86"/>
                    <a:pt x="155" y="88"/>
                    <a:pt x="156" y="87"/>
                  </a:cubicBezTo>
                  <a:close/>
                  <a:moveTo>
                    <a:pt x="115" y="91"/>
                  </a:moveTo>
                  <a:cubicBezTo>
                    <a:pt x="118" y="91"/>
                    <a:pt x="119" y="93"/>
                    <a:pt x="123" y="93"/>
                  </a:cubicBezTo>
                  <a:cubicBezTo>
                    <a:pt x="125" y="91"/>
                    <a:pt x="128" y="90"/>
                    <a:pt x="130" y="88"/>
                  </a:cubicBezTo>
                  <a:cubicBezTo>
                    <a:pt x="125" y="87"/>
                    <a:pt x="118" y="84"/>
                    <a:pt x="115" y="91"/>
                  </a:cubicBezTo>
                  <a:close/>
                  <a:moveTo>
                    <a:pt x="334" y="86"/>
                  </a:moveTo>
                  <a:cubicBezTo>
                    <a:pt x="337" y="90"/>
                    <a:pt x="343" y="87"/>
                    <a:pt x="347" y="88"/>
                  </a:cubicBezTo>
                  <a:cubicBezTo>
                    <a:pt x="346" y="84"/>
                    <a:pt x="339" y="88"/>
                    <a:pt x="334" y="86"/>
                  </a:cubicBezTo>
                  <a:close/>
                  <a:moveTo>
                    <a:pt x="79" y="94"/>
                  </a:moveTo>
                  <a:cubicBezTo>
                    <a:pt x="82" y="92"/>
                    <a:pt x="86" y="90"/>
                    <a:pt x="88" y="86"/>
                  </a:cubicBezTo>
                  <a:cubicBezTo>
                    <a:pt x="84" y="87"/>
                    <a:pt x="77" y="91"/>
                    <a:pt x="79" y="94"/>
                  </a:cubicBezTo>
                  <a:close/>
                  <a:moveTo>
                    <a:pt x="147" y="87"/>
                  </a:moveTo>
                  <a:cubicBezTo>
                    <a:pt x="144" y="88"/>
                    <a:pt x="142" y="90"/>
                    <a:pt x="140" y="92"/>
                  </a:cubicBezTo>
                  <a:cubicBezTo>
                    <a:pt x="150" y="97"/>
                    <a:pt x="159" y="103"/>
                    <a:pt x="168" y="108"/>
                  </a:cubicBezTo>
                  <a:cubicBezTo>
                    <a:pt x="169" y="105"/>
                    <a:pt x="172" y="103"/>
                    <a:pt x="173" y="99"/>
                  </a:cubicBezTo>
                  <a:cubicBezTo>
                    <a:pt x="164" y="95"/>
                    <a:pt x="156" y="91"/>
                    <a:pt x="147" y="87"/>
                  </a:cubicBezTo>
                  <a:close/>
                  <a:moveTo>
                    <a:pt x="313" y="88"/>
                  </a:moveTo>
                  <a:cubicBezTo>
                    <a:pt x="310" y="89"/>
                    <a:pt x="304" y="88"/>
                    <a:pt x="302" y="90"/>
                  </a:cubicBezTo>
                  <a:cubicBezTo>
                    <a:pt x="308" y="92"/>
                    <a:pt x="315" y="90"/>
                    <a:pt x="323" y="90"/>
                  </a:cubicBezTo>
                  <a:cubicBezTo>
                    <a:pt x="322" y="86"/>
                    <a:pt x="316" y="88"/>
                    <a:pt x="313" y="88"/>
                  </a:cubicBezTo>
                  <a:close/>
                  <a:moveTo>
                    <a:pt x="191" y="104"/>
                  </a:moveTo>
                  <a:cubicBezTo>
                    <a:pt x="198" y="102"/>
                    <a:pt x="205" y="99"/>
                    <a:pt x="214" y="99"/>
                  </a:cubicBezTo>
                  <a:cubicBezTo>
                    <a:pt x="209" y="94"/>
                    <a:pt x="204" y="90"/>
                    <a:pt x="197" y="88"/>
                  </a:cubicBezTo>
                  <a:cubicBezTo>
                    <a:pt x="195" y="94"/>
                    <a:pt x="194" y="99"/>
                    <a:pt x="191" y="104"/>
                  </a:cubicBezTo>
                  <a:close/>
                  <a:moveTo>
                    <a:pt x="504" y="102"/>
                  </a:moveTo>
                  <a:cubicBezTo>
                    <a:pt x="514" y="107"/>
                    <a:pt x="521" y="114"/>
                    <a:pt x="530" y="119"/>
                  </a:cubicBezTo>
                  <a:cubicBezTo>
                    <a:pt x="523" y="102"/>
                    <a:pt x="505" y="94"/>
                    <a:pt x="485" y="89"/>
                  </a:cubicBezTo>
                  <a:cubicBezTo>
                    <a:pt x="490" y="95"/>
                    <a:pt x="499" y="97"/>
                    <a:pt x="504" y="102"/>
                  </a:cubicBezTo>
                  <a:close/>
                  <a:moveTo>
                    <a:pt x="378" y="91"/>
                  </a:moveTo>
                  <a:cubicBezTo>
                    <a:pt x="387" y="94"/>
                    <a:pt x="395" y="98"/>
                    <a:pt x="403" y="102"/>
                  </a:cubicBezTo>
                  <a:cubicBezTo>
                    <a:pt x="397" y="96"/>
                    <a:pt x="391" y="87"/>
                    <a:pt x="378" y="91"/>
                  </a:cubicBezTo>
                  <a:close/>
                  <a:moveTo>
                    <a:pt x="516" y="96"/>
                  </a:moveTo>
                  <a:cubicBezTo>
                    <a:pt x="518" y="96"/>
                    <a:pt x="519" y="97"/>
                    <a:pt x="520" y="96"/>
                  </a:cubicBezTo>
                  <a:cubicBezTo>
                    <a:pt x="517" y="94"/>
                    <a:pt x="513" y="92"/>
                    <a:pt x="509" y="90"/>
                  </a:cubicBezTo>
                  <a:cubicBezTo>
                    <a:pt x="510" y="93"/>
                    <a:pt x="516" y="92"/>
                    <a:pt x="516" y="96"/>
                  </a:cubicBezTo>
                  <a:close/>
                  <a:moveTo>
                    <a:pt x="342" y="92"/>
                  </a:moveTo>
                  <a:cubicBezTo>
                    <a:pt x="344" y="93"/>
                    <a:pt x="346" y="94"/>
                    <a:pt x="349" y="94"/>
                  </a:cubicBezTo>
                  <a:cubicBezTo>
                    <a:pt x="349" y="92"/>
                    <a:pt x="351" y="92"/>
                    <a:pt x="351" y="91"/>
                  </a:cubicBezTo>
                  <a:cubicBezTo>
                    <a:pt x="347" y="91"/>
                    <a:pt x="344" y="91"/>
                    <a:pt x="342" y="92"/>
                  </a:cubicBezTo>
                  <a:close/>
                  <a:moveTo>
                    <a:pt x="379" y="94"/>
                  </a:moveTo>
                  <a:cubicBezTo>
                    <a:pt x="379" y="92"/>
                    <a:pt x="376" y="93"/>
                    <a:pt x="375" y="91"/>
                  </a:cubicBezTo>
                  <a:cubicBezTo>
                    <a:pt x="375" y="94"/>
                    <a:pt x="377" y="94"/>
                    <a:pt x="379" y="94"/>
                  </a:cubicBezTo>
                  <a:close/>
                  <a:moveTo>
                    <a:pt x="436" y="110"/>
                  </a:moveTo>
                  <a:cubicBezTo>
                    <a:pt x="437" y="109"/>
                    <a:pt x="438" y="108"/>
                    <a:pt x="440" y="108"/>
                  </a:cubicBezTo>
                  <a:cubicBezTo>
                    <a:pt x="440" y="111"/>
                    <a:pt x="442" y="112"/>
                    <a:pt x="444" y="113"/>
                  </a:cubicBezTo>
                  <a:cubicBezTo>
                    <a:pt x="450" y="113"/>
                    <a:pt x="457" y="118"/>
                    <a:pt x="464" y="120"/>
                  </a:cubicBezTo>
                  <a:cubicBezTo>
                    <a:pt x="458" y="111"/>
                    <a:pt x="450" y="108"/>
                    <a:pt x="442" y="102"/>
                  </a:cubicBezTo>
                  <a:cubicBezTo>
                    <a:pt x="439" y="100"/>
                    <a:pt x="437" y="97"/>
                    <a:pt x="434" y="96"/>
                  </a:cubicBezTo>
                  <a:cubicBezTo>
                    <a:pt x="425" y="91"/>
                    <a:pt x="413" y="93"/>
                    <a:pt x="403" y="91"/>
                  </a:cubicBezTo>
                  <a:cubicBezTo>
                    <a:pt x="413" y="99"/>
                    <a:pt x="422" y="107"/>
                    <a:pt x="436" y="110"/>
                  </a:cubicBezTo>
                  <a:close/>
                  <a:moveTo>
                    <a:pt x="233" y="94"/>
                  </a:moveTo>
                  <a:cubicBezTo>
                    <a:pt x="234" y="95"/>
                    <a:pt x="235" y="94"/>
                    <a:pt x="235" y="93"/>
                  </a:cubicBezTo>
                  <a:cubicBezTo>
                    <a:pt x="234" y="93"/>
                    <a:pt x="234" y="92"/>
                    <a:pt x="233" y="92"/>
                  </a:cubicBezTo>
                  <a:cubicBezTo>
                    <a:pt x="233" y="93"/>
                    <a:pt x="232" y="93"/>
                    <a:pt x="233" y="94"/>
                  </a:cubicBezTo>
                  <a:close/>
                  <a:moveTo>
                    <a:pt x="105" y="96"/>
                  </a:moveTo>
                  <a:cubicBezTo>
                    <a:pt x="109" y="102"/>
                    <a:pt x="117" y="102"/>
                    <a:pt x="120" y="96"/>
                  </a:cubicBezTo>
                  <a:cubicBezTo>
                    <a:pt x="115" y="94"/>
                    <a:pt x="107" y="90"/>
                    <a:pt x="105" y="96"/>
                  </a:cubicBezTo>
                  <a:close/>
                  <a:moveTo>
                    <a:pt x="133" y="98"/>
                  </a:moveTo>
                  <a:cubicBezTo>
                    <a:pt x="144" y="103"/>
                    <a:pt x="154" y="108"/>
                    <a:pt x="165" y="113"/>
                  </a:cubicBezTo>
                  <a:cubicBezTo>
                    <a:pt x="165" y="110"/>
                    <a:pt x="161" y="111"/>
                    <a:pt x="162" y="108"/>
                  </a:cubicBezTo>
                  <a:cubicBezTo>
                    <a:pt x="151" y="105"/>
                    <a:pt x="149" y="98"/>
                    <a:pt x="140" y="97"/>
                  </a:cubicBezTo>
                  <a:cubicBezTo>
                    <a:pt x="140" y="96"/>
                    <a:pt x="139" y="95"/>
                    <a:pt x="139" y="94"/>
                  </a:cubicBezTo>
                  <a:cubicBezTo>
                    <a:pt x="138" y="94"/>
                    <a:pt x="137" y="94"/>
                    <a:pt x="137" y="93"/>
                  </a:cubicBezTo>
                  <a:cubicBezTo>
                    <a:pt x="136" y="96"/>
                    <a:pt x="134" y="96"/>
                    <a:pt x="133" y="98"/>
                  </a:cubicBezTo>
                  <a:close/>
                  <a:moveTo>
                    <a:pt x="278" y="94"/>
                  </a:moveTo>
                  <a:cubicBezTo>
                    <a:pt x="278" y="95"/>
                    <a:pt x="277" y="96"/>
                    <a:pt x="278" y="96"/>
                  </a:cubicBezTo>
                  <a:cubicBezTo>
                    <a:pt x="279" y="95"/>
                    <a:pt x="280" y="95"/>
                    <a:pt x="282" y="95"/>
                  </a:cubicBezTo>
                  <a:cubicBezTo>
                    <a:pt x="281" y="92"/>
                    <a:pt x="280" y="94"/>
                    <a:pt x="278" y="94"/>
                  </a:cubicBezTo>
                  <a:close/>
                  <a:moveTo>
                    <a:pt x="253" y="99"/>
                  </a:moveTo>
                  <a:cubicBezTo>
                    <a:pt x="258" y="101"/>
                    <a:pt x="270" y="98"/>
                    <a:pt x="273" y="96"/>
                  </a:cubicBezTo>
                  <a:cubicBezTo>
                    <a:pt x="267" y="94"/>
                    <a:pt x="256" y="94"/>
                    <a:pt x="253" y="99"/>
                  </a:cubicBezTo>
                  <a:close/>
                  <a:moveTo>
                    <a:pt x="310" y="96"/>
                  </a:moveTo>
                  <a:cubicBezTo>
                    <a:pt x="316" y="99"/>
                    <a:pt x="319" y="105"/>
                    <a:pt x="329" y="104"/>
                  </a:cubicBezTo>
                  <a:cubicBezTo>
                    <a:pt x="329" y="100"/>
                    <a:pt x="333" y="100"/>
                    <a:pt x="334" y="96"/>
                  </a:cubicBezTo>
                  <a:cubicBezTo>
                    <a:pt x="327" y="96"/>
                    <a:pt x="317" y="94"/>
                    <a:pt x="310" y="96"/>
                  </a:cubicBezTo>
                  <a:close/>
                  <a:moveTo>
                    <a:pt x="311" y="104"/>
                  </a:moveTo>
                  <a:cubicBezTo>
                    <a:pt x="305" y="102"/>
                    <a:pt x="291" y="90"/>
                    <a:pt x="290" y="104"/>
                  </a:cubicBezTo>
                  <a:cubicBezTo>
                    <a:pt x="297" y="108"/>
                    <a:pt x="304" y="112"/>
                    <a:pt x="313" y="110"/>
                  </a:cubicBezTo>
                  <a:cubicBezTo>
                    <a:pt x="312" y="108"/>
                    <a:pt x="311" y="106"/>
                    <a:pt x="311" y="104"/>
                  </a:cubicBezTo>
                  <a:close/>
                  <a:moveTo>
                    <a:pt x="308" y="100"/>
                  </a:moveTo>
                  <a:cubicBezTo>
                    <a:pt x="308" y="97"/>
                    <a:pt x="306" y="97"/>
                    <a:pt x="304" y="97"/>
                  </a:cubicBezTo>
                  <a:cubicBezTo>
                    <a:pt x="304" y="99"/>
                    <a:pt x="307" y="99"/>
                    <a:pt x="308" y="100"/>
                  </a:cubicBezTo>
                  <a:close/>
                  <a:moveTo>
                    <a:pt x="388" y="99"/>
                  </a:moveTo>
                  <a:cubicBezTo>
                    <a:pt x="389" y="99"/>
                    <a:pt x="389" y="99"/>
                    <a:pt x="390" y="100"/>
                  </a:cubicBezTo>
                  <a:cubicBezTo>
                    <a:pt x="391" y="98"/>
                    <a:pt x="385" y="97"/>
                    <a:pt x="387" y="98"/>
                  </a:cubicBezTo>
                  <a:cubicBezTo>
                    <a:pt x="387" y="98"/>
                    <a:pt x="388" y="99"/>
                    <a:pt x="388" y="99"/>
                  </a:cubicBezTo>
                  <a:close/>
                  <a:moveTo>
                    <a:pt x="186" y="102"/>
                  </a:moveTo>
                  <a:cubicBezTo>
                    <a:pt x="188" y="103"/>
                    <a:pt x="189" y="98"/>
                    <a:pt x="187" y="98"/>
                  </a:cubicBezTo>
                  <a:cubicBezTo>
                    <a:pt x="188" y="100"/>
                    <a:pt x="186" y="100"/>
                    <a:pt x="186" y="102"/>
                  </a:cubicBezTo>
                  <a:close/>
                  <a:moveTo>
                    <a:pt x="356" y="99"/>
                  </a:moveTo>
                  <a:cubicBezTo>
                    <a:pt x="366" y="105"/>
                    <a:pt x="375" y="111"/>
                    <a:pt x="385" y="116"/>
                  </a:cubicBezTo>
                  <a:cubicBezTo>
                    <a:pt x="385" y="114"/>
                    <a:pt x="387" y="115"/>
                    <a:pt x="386" y="113"/>
                  </a:cubicBezTo>
                  <a:cubicBezTo>
                    <a:pt x="375" y="107"/>
                    <a:pt x="369" y="97"/>
                    <a:pt x="356" y="99"/>
                  </a:cubicBezTo>
                  <a:close/>
                  <a:moveTo>
                    <a:pt x="448" y="100"/>
                  </a:moveTo>
                  <a:cubicBezTo>
                    <a:pt x="447" y="100"/>
                    <a:pt x="444" y="98"/>
                    <a:pt x="443" y="99"/>
                  </a:cubicBezTo>
                  <a:cubicBezTo>
                    <a:pt x="444" y="99"/>
                    <a:pt x="447" y="101"/>
                    <a:pt x="448" y="100"/>
                  </a:cubicBezTo>
                  <a:close/>
                  <a:moveTo>
                    <a:pt x="98" y="102"/>
                  </a:moveTo>
                  <a:cubicBezTo>
                    <a:pt x="102" y="103"/>
                    <a:pt x="106" y="107"/>
                    <a:pt x="109" y="104"/>
                  </a:cubicBezTo>
                  <a:cubicBezTo>
                    <a:pt x="106" y="102"/>
                    <a:pt x="104" y="99"/>
                    <a:pt x="101" y="99"/>
                  </a:cubicBezTo>
                  <a:cubicBezTo>
                    <a:pt x="100" y="100"/>
                    <a:pt x="98" y="100"/>
                    <a:pt x="98" y="102"/>
                  </a:cubicBezTo>
                  <a:close/>
                  <a:moveTo>
                    <a:pt x="283" y="102"/>
                  </a:moveTo>
                  <a:cubicBezTo>
                    <a:pt x="283" y="101"/>
                    <a:pt x="285" y="102"/>
                    <a:pt x="286" y="102"/>
                  </a:cubicBezTo>
                  <a:cubicBezTo>
                    <a:pt x="286" y="101"/>
                    <a:pt x="286" y="100"/>
                    <a:pt x="286" y="99"/>
                  </a:cubicBezTo>
                  <a:cubicBezTo>
                    <a:pt x="283" y="98"/>
                    <a:pt x="282" y="101"/>
                    <a:pt x="283" y="102"/>
                  </a:cubicBezTo>
                  <a:close/>
                  <a:moveTo>
                    <a:pt x="332" y="104"/>
                  </a:moveTo>
                  <a:cubicBezTo>
                    <a:pt x="335" y="105"/>
                    <a:pt x="336" y="107"/>
                    <a:pt x="339" y="108"/>
                  </a:cubicBezTo>
                  <a:cubicBezTo>
                    <a:pt x="341" y="107"/>
                    <a:pt x="343" y="104"/>
                    <a:pt x="344" y="101"/>
                  </a:cubicBezTo>
                  <a:cubicBezTo>
                    <a:pt x="341" y="95"/>
                    <a:pt x="335" y="101"/>
                    <a:pt x="332" y="104"/>
                  </a:cubicBezTo>
                  <a:close/>
                  <a:moveTo>
                    <a:pt x="117" y="104"/>
                  </a:moveTo>
                  <a:cubicBezTo>
                    <a:pt x="118" y="105"/>
                    <a:pt x="119" y="106"/>
                    <a:pt x="121" y="105"/>
                  </a:cubicBezTo>
                  <a:cubicBezTo>
                    <a:pt x="120" y="101"/>
                    <a:pt x="124" y="102"/>
                    <a:pt x="125" y="99"/>
                  </a:cubicBezTo>
                  <a:cubicBezTo>
                    <a:pt x="122" y="101"/>
                    <a:pt x="118" y="101"/>
                    <a:pt x="117" y="104"/>
                  </a:cubicBezTo>
                  <a:close/>
                  <a:moveTo>
                    <a:pt x="484" y="105"/>
                  </a:moveTo>
                  <a:cubicBezTo>
                    <a:pt x="481" y="103"/>
                    <a:pt x="477" y="99"/>
                    <a:pt x="475" y="100"/>
                  </a:cubicBezTo>
                  <a:cubicBezTo>
                    <a:pt x="477" y="102"/>
                    <a:pt x="480" y="103"/>
                    <a:pt x="484" y="105"/>
                  </a:cubicBezTo>
                  <a:close/>
                  <a:moveTo>
                    <a:pt x="546" y="109"/>
                  </a:moveTo>
                  <a:cubicBezTo>
                    <a:pt x="540" y="106"/>
                    <a:pt x="539" y="100"/>
                    <a:pt x="532" y="99"/>
                  </a:cubicBezTo>
                  <a:cubicBezTo>
                    <a:pt x="532" y="101"/>
                    <a:pt x="532" y="102"/>
                    <a:pt x="531" y="102"/>
                  </a:cubicBezTo>
                  <a:cubicBezTo>
                    <a:pt x="536" y="104"/>
                    <a:pt x="541" y="108"/>
                    <a:pt x="546" y="109"/>
                  </a:cubicBezTo>
                  <a:close/>
                  <a:moveTo>
                    <a:pt x="586" y="111"/>
                  </a:moveTo>
                  <a:cubicBezTo>
                    <a:pt x="583" y="106"/>
                    <a:pt x="579" y="102"/>
                    <a:pt x="574" y="99"/>
                  </a:cubicBezTo>
                  <a:cubicBezTo>
                    <a:pt x="577" y="103"/>
                    <a:pt x="581" y="107"/>
                    <a:pt x="586" y="111"/>
                  </a:cubicBezTo>
                  <a:close/>
                  <a:moveTo>
                    <a:pt x="56" y="113"/>
                  </a:moveTo>
                  <a:cubicBezTo>
                    <a:pt x="63" y="114"/>
                    <a:pt x="66" y="106"/>
                    <a:pt x="70" y="102"/>
                  </a:cubicBezTo>
                  <a:cubicBezTo>
                    <a:pt x="64" y="100"/>
                    <a:pt x="58" y="107"/>
                    <a:pt x="56" y="113"/>
                  </a:cubicBezTo>
                  <a:close/>
                  <a:moveTo>
                    <a:pt x="123" y="108"/>
                  </a:moveTo>
                  <a:cubicBezTo>
                    <a:pt x="126" y="110"/>
                    <a:pt x="128" y="112"/>
                    <a:pt x="131" y="113"/>
                  </a:cubicBezTo>
                  <a:cubicBezTo>
                    <a:pt x="133" y="109"/>
                    <a:pt x="136" y="107"/>
                    <a:pt x="138" y="104"/>
                  </a:cubicBezTo>
                  <a:cubicBezTo>
                    <a:pt x="132" y="99"/>
                    <a:pt x="125" y="101"/>
                    <a:pt x="123" y="108"/>
                  </a:cubicBezTo>
                  <a:close/>
                  <a:moveTo>
                    <a:pt x="272" y="109"/>
                  </a:moveTo>
                  <a:cubicBezTo>
                    <a:pt x="273" y="108"/>
                    <a:pt x="274" y="107"/>
                    <a:pt x="274" y="104"/>
                  </a:cubicBezTo>
                  <a:cubicBezTo>
                    <a:pt x="271" y="104"/>
                    <a:pt x="267" y="102"/>
                    <a:pt x="262" y="104"/>
                  </a:cubicBezTo>
                  <a:cubicBezTo>
                    <a:pt x="266" y="105"/>
                    <a:pt x="268" y="108"/>
                    <a:pt x="272" y="109"/>
                  </a:cubicBezTo>
                  <a:close/>
                  <a:moveTo>
                    <a:pt x="89" y="110"/>
                  </a:moveTo>
                  <a:cubicBezTo>
                    <a:pt x="92" y="111"/>
                    <a:pt x="95" y="113"/>
                    <a:pt x="97" y="115"/>
                  </a:cubicBezTo>
                  <a:cubicBezTo>
                    <a:pt x="98" y="111"/>
                    <a:pt x="103" y="111"/>
                    <a:pt x="103" y="107"/>
                  </a:cubicBezTo>
                  <a:cubicBezTo>
                    <a:pt x="97" y="104"/>
                    <a:pt x="92" y="103"/>
                    <a:pt x="89" y="110"/>
                  </a:cubicBezTo>
                  <a:close/>
                  <a:moveTo>
                    <a:pt x="242" y="106"/>
                  </a:moveTo>
                  <a:cubicBezTo>
                    <a:pt x="243" y="108"/>
                    <a:pt x="247" y="109"/>
                    <a:pt x="250" y="111"/>
                  </a:cubicBezTo>
                  <a:cubicBezTo>
                    <a:pt x="250" y="108"/>
                    <a:pt x="251" y="107"/>
                    <a:pt x="251" y="104"/>
                  </a:cubicBezTo>
                  <a:cubicBezTo>
                    <a:pt x="247" y="104"/>
                    <a:pt x="246" y="106"/>
                    <a:pt x="242" y="106"/>
                  </a:cubicBezTo>
                  <a:close/>
                  <a:moveTo>
                    <a:pt x="70" y="112"/>
                  </a:moveTo>
                  <a:cubicBezTo>
                    <a:pt x="73" y="111"/>
                    <a:pt x="75" y="109"/>
                    <a:pt x="76" y="106"/>
                  </a:cubicBezTo>
                  <a:cubicBezTo>
                    <a:pt x="76" y="106"/>
                    <a:pt x="75" y="105"/>
                    <a:pt x="75" y="105"/>
                  </a:cubicBezTo>
                  <a:cubicBezTo>
                    <a:pt x="74" y="107"/>
                    <a:pt x="69" y="109"/>
                    <a:pt x="70" y="112"/>
                  </a:cubicBezTo>
                  <a:close/>
                  <a:moveTo>
                    <a:pt x="180" y="108"/>
                  </a:moveTo>
                  <a:cubicBezTo>
                    <a:pt x="182" y="108"/>
                    <a:pt x="184" y="107"/>
                    <a:pt x="185" y="106"/>
                  </a:cubicBezTo>
                  <a:cubicBezTo>
                    <a:pt x="184" y="106"/>
                    <a:pt x="184" y="105"/>
                    <a:pt x="183" y="105"/>
                  </a:cubicBezTo>
                  <a:cubicBezTo>
                    <a:pt x="182" y="106"/>
                    <a:pt x="180" y="107"/>
                    <a:pt x="180" y="108"/>
                  </a:cubicBezTo>
                  <a:close/>
                  <a:moveTo>
                    <a:pt x="479" y="111"/>
                  </a:moveTo>
                  <a:cubicBezTo>
                    <a:pt x="477" y="108"/>
                    <a:pt x="471" y="105"/>
                    <a:pt x="468" y="105"/>
                  </a:cubicBezTo>
                  <a:cubicBezTo>
                    <a:pt x="471" y="108"/>
                    <a:pt x="475" y="110"/>
                    <a:pt x="479" y="111"/>
                  </a:cubicBezTo>
                  <a:close/>
                  <a:moveTo>
                    <a:pt x="255" y="113"/>
                  </a:moveTo>
                  <a:cubicBezTo>
                    <a:pt x="258" y="114"/>
                    <a:pt x="261" y="116"/>
                    <a:pt x="265" y="118"/>
                  </a:cubicBezTo>
                  <a:cubicBezTo>
                    <a:pt x="267" y="117"/>
                    <a:pt x="269" y="115"/>
                    <a:pt x="269" y="113"/>
                  </a:cubicBezTo>
                  <a:cubicBezTo>
                    <a:pt x="266" y="109"/>
                    <a:pt x="260" y="108"/>
                    <a:pt x="256" y="105"/>
                  </a:cubicBezTo>
                  <a:cubicBezTo>
                    <a:pt x="254" y="107"/>
                    <a:pt x="254" y="110"/>
                    <a:pt x="255" y="113"/>
                  </a:cubicBezTo>
                  <a:close/>
                  <a:moveTo>
                    <a:pt x="414" y="114"/>
                  </a:moveTo>
                  <a:cubicBezTo>
                    <a:pt x="415" y="116"/>
                    <a:pt x="412" y="115"/>
                    <a:pt x="413" y="117"/>
                  </a:cubicBezTo>
                  <a:cubicBezTo>
                    <a:pt x="417" y="120"/>
                    <a:pt x="421" y="123"/>
                    <a:pt x="425" y="125"/>
                  </a:cubicBezTo>
                  <a:cubicBezTo>
                    <a:pt x="426" y="123"/>
                    <a:pt x="428" y="123"/>
                    <a:pt x="428" y="120"/>
                  </a:cubicBezTo>
                  <a:cubicBezTo>
                    <a:pt x="419" y="116"/>
                    <a:pt x="414" y="108"/>
                    <a:pt x="403" y="105"/>
                  </a:cubicBezTo>
                  <a:cubicBezTo>
                    <a:pt x="406" y="109"/>
                    <a:pt x="412" y="110"/>
                    <a:pt x="414" y="114"/>
                  </a:cubicBezTo>
                  <a:close/>
                  <a:moveTo>
                    <a:pt x="116" y="109"/>
                  </a:moveTo>
                  <a:cubicBezTo>
                    <a:pt x="116" y="107"/>
                    <a:pt x="114" y="107"/>
                    <a:pt x="113" y="107"/>
                  </a:cubicBezTo>
                  <a:cubicBezTo>
                    <a:pt x="113" y="109"/>
                    <a:pt x="114" y="109"/>
                    <a:pt x="116" y="109"/>
                  </a:cubicBezTo>
                  <a:close/>
                  <a:moveTo>
                    <a:pt x="140" y="119"/>
                  </a:moveTo>
                  <a:cubicBezTo>
                    <a:pt x="144" y="121"/>
                    <a:pt x="146" y="123"/>
                    <a:pt x="149" y="125"/>
                  </a:cubicBezTo>
                  <a:cubicBezTo>
                    <a:pt x="154" y="122"/>
                    <a:pt x="159" y="119"/>
                    <a:pt x="163" y="116"/>
                  </a:cubicBezTo>
                  <a:cubicBezTo>
                    <a:pt x="158" y="111"/>
                    <a:pt x="151" y="109"/>
                    <a:pt x="144" y="107"/>
                  </a:cubicBezTo>
                  <a:cubicBezTo>
                    <a:pt x="143" y="111"/>
                    <a:pt x="141" y="116"/>
                    <a:pt x="140" y="119"/>
                  </a:cubicBezTo>
                  <a:close/>
                  <a:moveTo>
                    <a:pt x="552" y="110"/>
                  </a:moveTo>
                  <a:cubicBezTo>
                    <a:pt x="552" y="108"/>
                    <a:pt x="550" y="108"/>
                    <a:pt x="548" y="107"/>
                  </a:cubicBezTo>
                  <a:cubicBezTo>
                    <a:pt x="548" y="109"/>
                    <a:pt x="549" y="110"/>
                    <a:pt x="552" y="110"/>
                  </a:cubicBezTo>
                  <a:close/>
                  <a:moveTo>
                    <a:pt x="244" y="112"/>
                  </a:moveTo>
                  <a:cubicBezTo>
                    <a:pt x="243" y="109"/>
                    <a:pt x="241" y="109"/>
                    <a:pt x="238" y="108"/>
                  </a:cubicBezTo>
                  <a:cubicBezTo>
                    <a:pt x="239" y="110"/>
                    <a:pt x="243" y="110"/>
                    <a:pt x="244" y="112"/>
                  </a:cubicBezTo>
                  <a:close/>
                  <a:moveTo>
                    <a:pt x="457" y="108"/>
                  </a:moveTo>
                  <a:cubicBezTo>
                    <a:pt x="461" y="113"/>
                    <a:pt x="465" y="118"/>
                    <a:pt x="472" y="121"/>
                  </a:cubicBezTo>
                  <a:cubicBezTo>
                    <a:pt x="473" y="114"/>
                    <a:pt x="462" y="110"/>
                    <a:pt x="457" y="108"/>
                  </a:cubicBezTo>
                  <a:close/>
                  <a:moveTo>
                    <a:pt x="614" y="144"/>
                  </a:moveTo>
                  <a:cubicBezTo>
                    <a:pt x="611" y="127"/>
                    <a:pt x="602" y="113"/>
                    <a:pt x="588" y="109"/>
                  </a:cubicBezTo>
                  <a:cubicBezTo>
                    <a:pt x="597" y="120"/>
                    <a:pt x="604" y="133"/>
                    <a:pt x="614" y="144"/>
                  </a:cubicBezTo>
                  <a:close/>
                  <a:moveTo>
                    <a:pt x="423" y="110"/>
                  </a:moveTo>
                  <a:cubicBezTo>
                    <a:pt x="422" y="110"/>
                    <a:pt x="422" y="109"/>
                    <a:pt x="420" y="109"/>
                  </a:cubicBezTo>
                  <a:cubicBezTo>
                    <a:pt x="419" y="111"/>
                    <a:pt x="423" y="111"/>
                    <a:pt x="423" y="110"/>
                  </a:cubicBezTo>
                  <a:close/>
                  <a:moveTo>
                    <a:pt x="358" y="111"/>
                  </a:moveTo>
                  <a:cubicBezTo>
                    <a:pt x="358" y="110"/>
                    <a:pt x="354" y="109"/>
                    <a:pt x="354" y="110"/>
                  </a:cubicBezTo>
                  <a:cubicBezTo>
                    <a:pt x="355" y="110"/>
                    <a:pt x="357" y="112"/>
                    <a:pt x="358" y="111"/>
                  </a:cubicBezTo>
                  <a:close/>
                  <a:moveTo>
                    <a:pt x="103" y="119"/>
                  </a:moveTo>
                  <a:cubicBezTo>
                    <a:pt x="105" y="119"/>
                    <a:pt x="105" y="121"/>
                    <a:pt x="107" y="121"/>
                  </a:cubicBezTo>
                  <a:cubicBezTo>
                    <a:pt x="109" y="117"/>
                    <a:pt x="113" y="116"/>
                    <a:pt x="114" y="111"/>
                  </a:cubicBezTo>
                  <a:cubicBezTo>
                    <a:pt x="108" y="108"/>
                    <a:pt x="106" y="116"/>
                    <a:pt x="103" y="119"/>
                  </a:cubicBezTo>
                  <a:close/>
                  <a:moveTo>
                    <a:pt x="81" y="116"/>
                  </a:moveTo>
                  <a:cubicBezTo>
                    <a:pt x="84" y="114"/>
                    <a:pt x="89" y="114"/>
                    <a:pt x="89" y="118"/>
                  </a:cubicBezTo>
                  <a:cubicBezTo>
                    <a:pt x="88" y="121"/>
                    <a:pt x="85" y="123"/>
                    <a:pt x="86" y="125"/>
                  </a:cubicBezTo>
                  <a:cubicBezTo>
                    <a:pt x="91" y="124"/>
                    <a:pt x="93" y="121"/>
                    <a:pt x="93" y="116"/>
                  </a:cubicBezTo>
                  <a:cubicBezTo>
                    <a:pt x="92" y="115"/>
                    <a:pt x="87" y="113"/>
                    <a:pt x="85" y="111"/>
                  </a:cubicBezTo>
                  <a:cubicBezTo>
                    <a:pt x="84" y="113"/>
                    <a:pt x="82" y="114"/>
                    <a:pt x="81" y="116"/>
                  </a:cubicBezTo>
                  <a:close/>
                  <a:moveTo>
                    <a:pt x="178" y="114"/>
                  </a:moveTo>
                  <a:cubicBezTo>
                    <a:pt x="180" y="114"/>
                    <a:pt x="184" y="113"/>
                    <a:pt x="183" y="111"/>
                  </a:cubicBezTo>
                  <a:cubicBezTo>
                    <a:pt x="182" y="113"/>
                    <a:pt x="178" y="111"/>
                    <a:pt x="178" y="114"/>
                  </a:cubicBezTo>
                  <a:close/>
                  <a:moveTo>
                    <a:pt x="227" y="118"/>
                  </a:moveTo>
                  <a:cubicBezTo>
                    <a:pt x="235" y="120"/>
                    <a:pt x="241" y="126"/>
                    <a:pt x="250" y="122"/>
                  </a:cubicBezTo>
                  <a:cubicBezTo>
                    <a:pt x="247" y="117"/>
                    <a:pt x="240" y="116"/>
                    <a:pt x="237" y="111"/>
                  </a:cubicBezTo>
                  <a:cubicBezTo>
                    <a:pt x="235" y="111"/>
                    <a:pt x="234" y="111"/>
                    <a:pt x="233" y="111"/>
                  </a:cubicBezTo>
                  <a:cubicBezTo>
                    <a:pt x="232" y="115"/>
                    <a:pt x="229" y="115"/>
                    <a:pt x="227" y="118"/>
                  </a:cubicBezTo>
                  <a:close/>
                  <a:moveTo>
                    <a:pt x="544" y="131"/>
                  </a:moveTo>
                  <a:cubicBezTo>
                    <a:pt x="544" y="127"/>
                    <a:pt x="546" y="125"/>
                    <a:pt x="545" y="121"/>
                  </a:cubicBezTo>
                  <a:cubicBezTo>
                    <a:pt x="540" y="118"/>
                    <a:pt x="534" y="112"/>
                    <a:pt x="529" y="111"/>
                  </a:cubicBezTo>
                  <a:cubicBezTo>
                    <a:pt x="535" y="117"/>
                    <a:pt x="535" y="128"/>
                    <a:pt x="544" y="131"/>
                  </a:cubicBezTo>
                  <a:close/>
                  <a:moveTo>
                    <a:pt x="547" y="116"/>
                  </a:moveTo>
                  <a:cubicBezTo>
                    <a:pt x="545" y="113"/>
                    <a:pt x="541" y="113"/>
                    <a:pt x="538" y="111"/>
                  </a:cubicBezTo>
                  <a:cubicBezTo>
                    <a:pt x="540" y="113"/>
                    <a:pt x="544" y="117"/>
                    <a:pt x="547" y="116"/>
                  </a:cubicBezTo>
                  <a:close/>
                  <a:moveTo>
                    <a:pt x="307" y="113"/>
                  </a:moveTo>
                  <a:cubicBezTo>
                    <a:pt x="313" y="116"/>
                    <a:pt x="319" y="120"/>
                    <a:pt x="325" y="122"/>
                  </a:cubicBezTo>
                  <a:cubicBezTo>
                    <a:pt x="324" y="113"/>
                    <a:pt x="316" y="109"/>
                    <a:pt x="307" y="113"/>
                  </a:cubicBezTo>
                  <a:close/>
                  <a:moveTo>
                    <a:pt x="498" y="124"/>
                  </a:moveTo>
                  <a:cubicBezTo>
                    <a:pt x="499" y="122"/>
                    <a:pt x="492" y="119"/>
                    <a:pt x="490" y="116"/>
                  </a:cubicBezTo>
                  <a:cubicBezTo>
                    <a:pt x="491" y="116"/>
                    <a:pt x="491" y="116"/>
                    <a:pt x="490" y="115"/>
                  </a:cubicBezTo>
                  <a:cubicBezTo>
                    <a:pt x="488" y="116"/>
                    <a:pt x="488" y="113"/>
                    <a:pt x="486" y="113"/>
                  </a:cubicBezTo>
                  <a:cubicBezTo>
                    <a:pt x="487" y="114"/>
                    <a:pt x="485" y="114"/>
                    <a:pt x="484" y="114"/>
                  </a:cubicBezTo>
                  <a:cubicBezTo>
                    <a:pt x="483" y="118"/>
                    <a:pt x="490" y="117"/>
                    <a:pt x="490" y="120"/>
                  </a:cubicBezTo>
                  <a:cubicBezTo>
                    <a:pt x="490" y="120"/>
                    <a:pt x="496" y="121"/>
                    <a:pt x="498" y="124"/>
                  </a:cubicBezTo>
                  <a:close/>
                  <a:moveTo>
                    <a:pt x="134" y="115"/>
                  </a:moveTo>
                  <a:cubicBezTo>
                    <a:pt x="136" y="116"/>
                    <a:pt x="137" y="115"/>
                    <a:pt x="137" y="113"/>
                  </a:cubicBezTo>
                  <a:cubicBezTo>
                    <a:pt x="135" y="113"/>
                    <a:pt x="135" y="114"/>
                    <a:pt x="134" y="115"/>
                  </a:cubicBezTo>
                  <a:close/>
                  <a:moveTo>
                    <a:pt x="350" y="116"/>
                  </a:moveTo>
                  <a:cubicBezTo>
                    <a:pt x="359" y="121"/>
                    <a:pt x="366" y="128"/>
                    <a:pt x="375" y="133"/>
                  </a:cubicBezTo>
                  <a:cubicBezTo>
                    <a:pt x="368" y="125"/>
                    <a:pt x="359" y="120"/>
                    <a:pt x="351" y="113"/>
                  </a:cubicBezTo>
                  <a:cubicBezTo>
                    <a:pt x="351" y="114"/>
                    <a:pt x="350" y="115"/>
                    <a:pt x="350" y="116"/>
                  </a:cubicBezTo>
                  <a:close/>
                  <a:moveTo>
                    <a:pt x="111" y="124"/>
                  </a:moveTo>
                  <a:cubicBezTo>
                    <a:pt x="113" y="125"/>
                    <a:pt x="115" y="126"/>
                    <a:pt x="117" y="128"/>
                  </a:cubicBezTo>
                  <a:cubicBezTo>
                    <a:pt x="121" y="125"/>
                    <a:pt x="123" y="121"/>
                    <a:pt x="126" y="117"/>
                  </a:cubicBezTo>
                  <a:cubicBezTo>
                    <a:pt x="119" y="111"/>
                    <a:pt x="114" y="117"/>
                    <a:pt x="111" y="124"/>
                  </a:cubicBezTo>
                  <a:close/>
                  <a:moveTo>
                    <a:pt x="306" y="121"/>
                  </a:moveTo>
                  <a:cubicBezTo>
                    <a:pt x="306" y="120"/>
                    <a:pt x="306" y="120"/>
                    <a:pt x="307" y="120"/>
                  </a:cubicBezTo>
                  <a:cubicBezTo>
                    <a:pt x="307" y="117"/>
                    <a:pt x="304" y="118"/>
                    <a:pt x="304" y="116"/>
                  </a:cubicBezTo>
                  <a:cubicBezTo>
                    <a:pt x="303" y="116"/>
                    <a:pt x="301" y="116"/>
                    <a:pt x="301" y="114"/>
                  </a:cubicBezTo>
                  <a:cubicBezTo>
                    <a:pt x="299" y="114"/>
                    <a:pt x="298" y="114"/>
                    <a:pt x="296" y="114"/>
                  </a:cubicBezTo>
                  <a:cubicBezTo>
                    <a:pt x="298" y="117"/>
                    <a:pt x="302" y="119"/>
                    <a:pt x="306" y="121"/>
                  </a:cubicBezTo>
                  <a:close/>
                  <a:moveTo>
                    <a:pt x="364" y="114"/>
                  </a:moveTo>
                  <a:cubicBezTo>
                    <a:pt x="362" y="114"/>
                    <a:pt x="361" y="114"/>
                    <a:pt x="360" y="115"/>
                  </a:cubicBezTo>
                  <a:cubicBezTo>
                    <a:pt x="364" y="117"/>
                    <a:pt x="368" y="123"/>
                    <a:pt x="372" y="123"/>
                  </a:cubicBezTo>
                  <a:cubicBezTo>
                    <a:pt x="370" y="120"/>
                    <a:pt x="365" y="119"/>
                    <a:pt x="364" y="114"/>
                  </a:cubicBezTo>
                  <a:close/>
                  <a:moveTo>
                    <a:pt x="521" y="137"/>
                  </a:moveTo>
                  <a:cubicBezTo>
                    <a:pt x="513" y="129"/>
                    <a:pt x="506" y="118"/>
                    <a:pt x="493" y="114"/>
                  </a:cubicBezTo>
                  <a:cubicBezTo>
                    <a:pt x="502" y="122"/>
                    <a:pt x="511" y="131"/>
                    <a:pt x="521" y="137"/>
                  </a:cubicBezTo>
                  <a:close/>
                  <a:moveTo>
                    <a:pt x="273" y="115"/>
                  </a:moveTo>
                  <a:cubicBezTo>
                    <a:pt x="271" y="117"/>
                    <a:pt x="274" y="116"/>
                    <a:pt x="273" y="118"/>
                  </a:cubicBezTo>
                  <a:cubicBezTo>
                    <a:pt x="273" y="119"/>
                    <a:pt x="270" y="118"/>
                    <a:pt x="270" y="119"/>
                  </a:cubicBezTo>
                  <a:cubicBezTo>
                    <a:pt x="272" y="122"/>
                    <a:pt x="275" y="123"/>
                    <a:pt x="278" y="124"/>
                  </a:cubicBezTo>
                  <a:cubicBezTo>
                    <a:pt x="278" y="122"/>
                    <a:pt x="279" y="121"/>
                    <a:pt x="279" y="119"/>
                  </a:cubicBezTo>
                  <a:cubicBezTo>
                    <a:pt x="279" y="118"/>
                    <a:pt x="276" y="119"/>
                    <a:pt x="274" y="117"/>
                  </a:cubicBezTo>
                  <a:cubicBezTo>
                    <a:pt x="274" y="116"/>
                    <a:pt x="276" y="117"/>
                    <a:pt x="275" y="114"/>
                  </a:cubicBezTo>
                  <a:cubicBezTo>
                    <a:pt x="274" y="114"/>
                    <a:pt x="273" y="115"/>
                    <a:pt x="273" y="115"/>
                  </a:cubicBezTo>
                  <a:close/>
                  <a:moveTo>
                    <a:pt x="440" y="115"/>
                  </a:moveTo>
                  <a:cubicBezTo>
                    <a:pt x="444" y="121"/>
                    <a:pt x="455" y="128"/>
                    <a:pt x="464" y="131"/>
                  </a:cubicBezTo>
                  <a:cubicBezTo>
                    <a:pt x="465" y="130"/>
                    <a:pt x="468" y="128"/>
                    <a:pt x="468" y="125"/>
                  </a:cubicBezTo>
                  <a:cubicBezTo>
                    <a:pt x="458" y="122"/>
                    <a:pt x="450" y="116"/>
                    <a:pt x="440" y="115"/>
                  </a:cubicBezTo>
                  <a:close/>
                  <a:moveTo>
                    <a:pt x="339" y="116"/>
                  </a:moveTo>
                  <a:cubicBezTo>
                    <a:pt x="339" y="117"/>
                    <a:pt x="341" y="117"/>
                    <a:pt x="343" y="118"/>
                  </a:cubicBezTo>
                  <a:cubicBezTo>
                    <a:pt x="342" y="116"/>
                    <a:pt x="340" y="115"/>
                    <a:pt x="339" y="116"/>
                  </a:cubicBezTo>
                  <a:close/>
                  <a:moveTo>
                    <a:pt x="517" y="117"/>
                  </a:moveTo>
                  <a:cubicBezTo>
                    <a:pt x="517" y="116"/>
                    <a:pt x="515" y="115"/>
                    <a:pt x="514" y="115"/>
                  </a:cubicBezTo>
                  <a:cubicBezTo>
                    <a:pt x="513" y="117"/>
                    <a:pt x="516" y="117"/>
                    <a:pt x="517" y="117"/>
                  </a:cubicBezTo>
                  <a:close/>
                  <a:moveTo>
                    <a:pt x="66" y="117"/>
                  </a:moveTo>
                  <a:cubicBezTo>
                    <a:pt x="67" y="118"/>
                    <a:pt x="70" y="118"/>
                    <a:pt x="69" y="116"/>
                  </a:cubicBezTo>
                  <a:cubicBezTo>
                    <a:pt x="68" y="116"/>
                    <a:pt x="66" y="116"/>
                    <a:pt x="66" y="117"/>
                  </a:cubicBezTo>
                  <a:close/>
                  <a:moveTo>
                    <a:pt x="188" y="121"/>
                  </a:moveTo>
                  <a:cubicBezTo>
                    <a:pt x="191" y="123"/>
                    <a:pt x="195" y="125"/>
                    <a:pt x="198" y="127"/>
                  </a:cubicBezTo>
                  <a:cubicBezTo>
                    <a:pt x="202" y="126"/>
                    <a:pt x="204" y="122"/>
                    <a:pt x="207" y="119"/>
                  </a:cubicBezTo>
                  <a:cubicBezTo>
                    <a:pt x="201" y="114"/>
                    <a:pt x="194" y="117"/>
                    <a:pt x="188" y="121"/>
                  </a:cubicBezTo>
                  <a:close/>
                  <a:moveTo>
                    <a:pt x="301" y="122"/>
                  </a:moveTo>
                  <a:cubicBezTo>
                    <a:pt x="295" y="122"/>
                    <a:pt x="292" y="113"/>
                    <a:pt x="287" y="117"/>
                  </a:cubicBezTo>
                  <a:cubicBezTo>
                    <a:pt x="295" y="123"/>
                    <a:pt x="304" y="127"/>
                    <a:pt x="312" y="132"/>
                  </a:cubicBezTo>
                  <a:cubicBezTo>
                    <a:pt x="310" y="128"/>
                    <a:pt x="301" y="126"/>
                    <a:pt x="301" y="122"/>
                  </a:cubicBezTo>
                  <a:close/>
                  <a:moveTo>
                    <a:pt x="390" y="121"/>
                  </a:moveTo>
                  <a:cubicBezTo>
                    <a:pt x="395" y="124"/>
                    <a:pt x="402" y="126"/>
                    <a:pt x="408" y="130"/>
                  </a:cubicBezTo>
                  <a:cubicBezTo>
                    <a:pt x="403" y="125"/>
                    <a:pt x="398" y="120"/>
                    <a:pt x="391" y="117"/>
                  </a:cubicBezTo>
                  <a:cubicBezTo>
                    <a:pt x="391" y="119"/>
                    <a:pt x="390" y="119"/>
                    <a:pt x="390" y="121"/>
                  </a:cubicBezTo>
                  <a:close/>
                  <a:moveTo>
                    <a:pt x="423" y="128"/>
                  </a:moveTo>
                  <a:cubicBezTo>
                    <a:pt x="418" y="126"/>
                    <a:pt x="414" y="119"/>
                    <a:pt x="409" y="119"/>
                  </a:cubicBezTo>
                  <a:cubicBezTo>
                    <a:pt x="414" y="120"/>
                    <a:pt x="419" y="133"/>
                    <a:pt x="423" y="128"/>
                  </a:cubicBezTo>
                  <a:close/>
                  <a:moveTo>
                    <a:pt x="487" y="122"/>
                  </a:moveTo>
                  <a:cubicBezTo>
                    <a:pt x="488" y="121"/>
                    <a:pt x="485" y="119"/>
                    <a:pt x="482" y="119"/>
                  </a:cubicBezTo>
                  <a:cubicBezTo>
                    <a:pt x="482" y="121"/>
                    <a:pt x="485" y="121"/>
                    <a:pt x="487" y="122"/>
                  </a:cubicBezTo>
                  <a:close/>
                  <a:moveTo>
                    <a:pt x="562" y="128"/>
                  </a:moveTo>
                  <a:cubicBezTo>
                    <a:pt x="565" y="123"/>
                    <a:pt x="555" y="121"/>
                    <a:pt x="551" y="119"/>
                  </a:cubicBezTo>
                  <a:cubicBezTo>
                    <a:pt x="552" y="124"/>
                    <a:pt x="558" y="125"/>
                    <a:pt x="562" y="128"/>
                  </a:cubicBezTo>
                  <a:close/>
                  <a:moveTo>
                    <a:pt x="121" y="131"/>
                  </a:moveTo>
                  <a:cubicBezTo>
                    <a:pt x="125" y="132"/>
                    <a:pt x="127" y="136"/>
                    <a:pt x="131" y="136"/>
                  </a:cubicBezTo>
                  <a:cubicBezTo>
                    <a:pt x="133" y="132"/>
                    <a:pt x="133" y="126"/>
                    <a:pt x="135" y="121"/>
                  </a:cubicBezTo>
                  <a:cubicBezTo>
                    <a:pt x="134" y="120"/>
                    <a:pt x="132" y="120"/>
                    <a:pt x="131" y="119"/>
                  </a:cubicBezTo>
                  <a:cubicBezTo>
                    <a:pt x="127" y="123"/>
                    <a:pt x="124" y="126"/>
                    <a:pt x="121" y="131"/>
                  </a:cubicBezTo>
                  <a:close/>
                  <a:moveTo>
                    <a:pt x="347" y="122"/>
                  </a:moveTo>
                  <a:cubicBezTo>
                    <a:pt x="356" y="126"/>
                    <a:pt x="365" y="133"/>
                    <a:pt x="374" y="136"/>
                  </a:cubicBezTo>
                  <a:cubicBezTo>
                    <a:pt x="365" y="130"/>
                    <a:pt x="357" y="125"/>
                    <a:pt x="348" y="119"/>
                  </a:cubicBezTo>
                  <a:cubicBezTo>
                    <a:pt x="348" y="120"/>
                    <a:pt x="347" y="121"/>
                    <a:pt x="347" y="122"/>
                  </a:cubicBezTo>
                  <a:close/>
                  <a:moveTo>
                    <a:pt x="79" y="122"/>
                  </a:moveTo>
                  <a:cubicBezTo>
                    <a:pt x="81" y="123"/>
                    <a:pt x="82" y="123"/>
                    <a:pt x="84" y="122"/>
                  </a:cubicBezTo>
                  <a:cubicBezTo>
                    <a:pt x="84" y="122"/>
                    <a:pt x="84" y="121"/>
                    <a:pt x="84" y="120"/>
                  </a:cubicBezTo>
                  <a:cubicBezTo>
                    <a:pt x="82" y="121"/>
                    <a:pt x="80" y="121"/>
                    <a:pt x="79" y="122"/>
                  </a:cubicBezTo>
                  <a:close/>
                  <a:moveTo>
                    <a:pt x="31" y="166"/>
                  </a:moveTo>
                  <a:cubicBezTo>
                    <a:pt x="35" y="159"/>
                    <a:pt x="35" y="148"/>
                    <a:pt x="42" y="144"/>
                  </a:cubicBezTo>
                  <a:cubicBezTo>
                    <a:pt x="42" y="141"/>
                    <a:pt x="44" y="140"/>
                    <a:pt x="44" y="138"/>
                  </a:cubicBezTo>
                  <a:cubicBezTo>
                    <a:pt x="43" y="137"/>
                    <a:pt x="43" y="135"/>
                    <a:pt x="42" y="134"/>
                  </a:cubicBezTo>
                  <a:cubicBezTo>
                    <a:pt x="46" y="131"/>
                    <a:pt x="52" y="127"/>
                    <a:pt x="52" y="122"/>
                  </a:cubicBezTo>
                  <a:cubicBezTo>
                    <a:pt x="51" y="121"/>
                    <a:pt x="51" y="121"/>
                    <a:pt x="50" y="121"/>
                  </a:cubicBezTo>
                  <a:cubicBezTo>
                    <a:pt x="40" y="132"/>
                    <a:pt x="32" y="148"/>
                    <a:pt x="31" y="166"/>
                  </a:cubicBezTo>
                  <a:close/>
                  <a:moveTo>
                    <a:pt x="60" y="122"/>
                  </a:moveTo>
                  <a:cubicBezTo>
                    <a:pt x="60" y="126"/>
                    <a:pt x="66" y="125"/>
                    <a:pt x="66" y="122"/>
                  </a:cubicBezTo>
                  <a:cubicBezTo>
                    <a:pt x="65" y="121"/>
                    <a:pt x="61" y="121"/>
                    <a:pt x="60" y="122"/>
                  </a:cubicBezTo>
                  <a:close/>
                  <a:moveTo>
                    <a:pt x="97" y="130"/>
                  </a:moveTo>
                  <a:cubicBezTo>
                    <a:pt x="102" y="133"/>
                    <a:pt x="104" y="128"/>
                    <a:pt x="105" y="124"/>
                  </a:cubicBezTo>
                  <a:cubicBezTo>
                    <a:pt x="103" y="124"/>
                    <a:pt x="104" y="122"/>
                    <a:pt x="101" y="122"/>
                  </a:cubicBezTo>
                  <a:cubicBezTo>
                    <a:pt x="100" y="124"/>
                    <a:pt x="98" y="127"/>
                    <a:pt x="97" y="130"/>
                  </a:cubicBezTo>
                  <a:close/>
                  <a:moveTo>
                    <a:pt x="204" y="132"/>
                  </a:moveTo>
                  <a:cubicBezTo>
                    <a:pt x="205" y="133"/>
                    <a:pt x="207" y="133"/>
                    <a:pt x="208" y="133"/>
                  </a:cubicBezTo>
                  <a:cubicBezTo>
                    <a:pt x="210" y="130"/>
                    <a:pt x="212" y="127"/>
                    <a:pt x="212" y="122"/>
                  </a:cubicBezTo>
                  <a:cubicBezTo>
                    <a:pt x="208" y="124"/>
                    <a:pt x="205" y="127"/>
                    <a:pt x="204" y="132"/>
                  </a:cubicBezTo>
                  <a:close/>
                  <a:moveTo>
                    <a:pt x="459" y="138"/>
                  </a:moveTo>
                  <a:cubicBezTo>
                    <a:pt x="462" y="133"/>
                    <a:pt x="452" y="134"/>
                    <a:pt x="454" y="130"/>
                  </a:cubicBezTo>
                  <a:cubicBezTo>
                    <a:pt x="447" y="130"/>
                    <a:pt x="444" y="122"/>
                    <a:pt x="438" y="123"/>
                  </a:cubicBezTo>
                  <a:cubicBezTo>
                    <a:pt x="446" y="128"/>
                    <a:pt x="452" y="134"/>
                    <a:pt x="459" y="138"/>
                  </a:cubicBezTo>
                  <a:close/>
                  <a:moveTo>
                    <a:pt x="532" y="127"/>
                  </a:moveTo>
                  <a:cubicBezTo>
                    <a:pt x="531" y="124"/>
                    <a:pt x="527" y="124"/>
                    <a:pt x="525" y="122"/>
                  </a:cubicBezTo>
                  <a:cubicBezTo>
                    <a:pt x="526" y="125"/>
                    <a:pt x="529" y="126"/>
                    <a:pt x="532" y="127"/>
                  </a:cubicBezTo>
                  <a:close/>
                  <a:moveTo>
                    <a:pt x="153" y="126"/>
                  </a:moveTo>
                  <a:cubicBezTo>
                    <a:pt x="152" y="129"/>
                    <a:pt x="156" y="129"/>
                    <a:pt x="157" y="128"/>
                  </a:cubicBezTo>
                  <a:cubicBezTo>
                    <a:pt x="156" y="127"/>
                    <a:pt x="158" y="124"/>
                    <a:pt x="159" y="123"/>
                  </a:cubicBezTo>
                  <a:cubicBezTo>
                    <a:pt x="156" y="123"/>
                    <a:pt x="156" y="126"/>
                    <a:pt x="153" y="126"/>
                  </a:cubicBezTo>
                  <a:close/>
                  <a:moveTo>
                    <a:pt x="286" y="124"/>
                  </a:moveTo>
                  <a:cubicBezTo>
                    <a:pt x="286" y="126"/>
                    <a:pt x="288" y="128"/>
                    <a:pt x="289" y="130"/>
                  </a:cubicBezTo>
                  <a:cubicBezTo>
                    <a:pt x="298" y="134"/>
                    <a:pt x="305" y="141"/>
                    <a:pt x="317" y="144"/>
                  </a:cubicBezTo>
                  <a:cubicBezTo>
                    <a:pt x="317" y="143"/>
                    <a:pt x="318" y="143"/>
                    <a:pt x="318" y="141"/>
                  </a:cubicBezTo>
                  <a:cubicBezTo>
                    <a:pt x="315" y="139"/>
                    <a:pt x="309" y="139"/>
                    <a:pt x="309" y="135"/>
                  </a:cubicBezTo>
                  <a:cubicBezTo>
                    <a:pt x="306" y="136"/>
                    <a:pt x="303" y="134"/>
                    <a:pt x="303" y="131"/>
                  </a:cubicBezTo>
                  <a:cubicBezTo>
                    <a:pt x="296" y="133"/>
                    <a:pt x="293" y="123"/>
                    <a:pt x="286" y="124"/>
                  </a:cubicBezTo>
                  <a:close/>
                  <a:moveTo>
                    <a:pt x="138" y="132"/>
                  </a:moveTo>
                  <a:cubicBezTo>
                    <a:pt x="140" y="130"/>
                    <a:pt x="144" y="130"/>
                    <a:pt x="145" y="127"/>
                  </a:cubicBezTo>
                  <a:cubicBezTo>
                    <a:pt x="143" y="125"/>
                    <a:pt x="141" y="125"/>
                    <a:pt x="139" y="124"/>
                  </a:cubicBezTo>
                  <a:cubicBezTo>
                    <a:pt x="139" y="127"/>
                    <a:pt x="137" y="128"/>
                    <a:pt x="138" y="132"/>
                  </a:cubicBezTo>
                  <a:close/>
                  <a:moveTo>
                    <a:pt x="509" y="147"/>
                  </a:moveTo>
                  <a:cubicBezTo>
                    <a:pt x="512" y="146"/>
                    <a:pt x="512" y="143"/>
                    <a:pt x="510" y="141"/>
                  </a:cubicBezTo>
                  <a:cubicBezTo>
                    <a:pt x="506" y="141"/>
                    <a:pt x="503" y="137"/>
                    <a:pt x="500" y="135"/>
                  </a:cubicBezTo>
                  <a:cubicBezTo>
                    <a:pt x="497" y="134"/>
                    <a:pt x="490" y="131"/>
                    <a:pt x="490" y="128"/>
                  </a:cubicBezTo>
                  <a:cubicBezTo>
                    <a:pt x="486" y="128"/>
                    <a:pt x="485" y="125"/>
                    <a:pt x="482" y="124"/>
                  </a:cubicBezTo>
                  <a:cubicBezTo>
                    <a:pt x="487" y="136"/>
                    <a:pt x="500" y="140"/>
                    <a:pt x="509" y="147"/>
                  </a:cubicBezTo>
                  <a:close/>
                  <a:moveTo>
                    <a:pt x="169" y="136"/>
                  </a:moveTo>
                  <a:cubicBezTo>
                    <a:pt x="171" y="136"/>
                    <a:pt x="171" y="137"/>
                    <a:pt x="173" y="137"/>
                  </a:cubicBezTo>
                  <a:cubicBezTo>
                    <a:pt x="175" y="133"/>
                    <a:pt x="178" y="129"/>
                    <a:pt x="179" y="124"/>
                  </a:cubicBezTo>
                  <a:cubicBezTo>
                    <a:pt x="173" y="125"/>
                    <a:pt x="170" y="130"/>
                    <a:pt x="169" y="136"/>
                  </a:cubicBezTo>
                  <a:close/>
                  <a:moveTo>
                    <a:pt x="248" y="127"/>
                  </a:moveTo>
                  <a:cubicBezTo>
                    <a:pt x="250" y="127"/>
                    <a:pt x="251" y="128"/>
                    <a:pt x="253" y="128"/>
                  </a:cubicBezTo>
                  <a:cubicBezTo>
                    <a:pt x="255" y="123"/>
                    <a:pt x="249" y="124"/>
                    <a:pt x="248" y="127"/>
                  </a:cubicBezTo>
                  <a:close/>
                  <a:moveTo>
                    <a:pt x="332" y="127"/>
                  </a:moveTo>
                  <a:cubicBezTo>
                    <a:pt x="334" y="128"/>
                    <a:pt x="337" y="129"/>
                    <a:pt x="340" y="131"/>
                  </a:cubicBezTo>
                  <a:cubicBezTo>
                    <a:pt x="340" y="126"/>
                    <a:pt x="336" y="126"/>
                    <a:pt x="334" y="124"/>
                  </a:cubicBezTo>
                  <a:cubicBezTo>
                    <a:pt x="334" y="125"/>
                    <a:pt x="332" y="125"/>
                    <a:pt x="332" y="127"/>
                  </a:cubicBezTo>
                  <a:close/>
                  <a:moveTo>
                    <a:pt x="581" y="131"/>
                  </a:moveTo>
                  <a:cubicBezTo>
                    <a:pt x="582" y="128"/>
                    <a:pt x="576" y="125"/>
                    <a:pt x="574" y="125"/>
                  </a:cubicBezTo>
                  <a:cubicBezTo>
                    <a:pt x="577" y="127"/>
                    <a:pt x="579" y="129"/>
                    <a:pt x="581" y="131"/>
                  </a:cubicBezTo>
                  <a:close/>
                  <a:moveTo>
                    <a:pt x="75" y="133"/>
                  </a:moveTo>
                  <a:cubicBezTo>
                    <a:pt x="77" y="134"/>
                    <a:pt x="79" y="129"/>
                    <a:pt x="81" y="127"/>
                  </a:cubicBezTo>
                  <a:cubicBezTo>
                    <a:pt x="79" y="126"/>
                    <a:pt x="79" y="125"/>
                    <a:pt x="76" y="125"/>
                  </a:cubicBezTo>
                  <a:cubicBezTo>
                    <a:pt x="75" y="127"/>
                    <a:pt x="75" y="131"/>
                    <a:pt x="75" y="133"/>
                  </a:cubicBezTo>
                  <a:close/>
                  <a:moveTo>
                    <a:pt x="524" y="133"/>
                  </a:moveTo>
                  <a:cubicBezTo>
                    <a:pt x="527" y="136"/>
                    <a:pt x="529" y="141"/>
                    <a:pt x="532" y="142"/>
                  </a:cubicBezTo>
                  <a:cubicBezTo>
                    <a:pt x="534" y="146"/>
                    <a:pt x="537" y="147"/>
                    <a:pt x="540" y="149"/>
                  </a:cubicBezTo>
                  <a:cubicBezTo>
                    <a:pt x="542" y="146"/>
                    <a:pt x="537" y="141"/>
                    <a:pt x="534" y="141"/>
                  </a:cubicBezTo>
                  <a:cubicBezTo>
                    <a:pt x="534" y="137"/>
                    <a:pt x="529" y="137"/>
                    <a:pt x="527" y="133"/>
                  </a:cubicBezTo>
                  <a:cubicBezTo>
                    <a:pt x="526" y="131"/>
                    <a:pt x="520" y="129"/>
                    <a:pt x="518" y="125"/>
                  </a:cubicBezTo>
                  <a:cubicBezTo>
                    <a:pt x="519" y="125"/>
                    <a:pt x="519" y="125"/>
                    <a:pt x="518" y="125"/>
                  </a:cubicBezTo>
                  <a:cubicBezTo>
                    <a:pt x="516" y="128"/>
                    <a:pt x="522" y="130"/>
                    <a:pt x="524" y="133"/>
                  </a:cubicBezTo>
                  <a:close/>
                  <a:moveTo>
                    <a:pt x="182" y="131"/>
                  </a:moveTo>
                  <a:cubicBezTo>
                    <a:pt x="186" y="129"/>
                    <a:pt x="190" y="133"/>
                    <a:pt x="194" y="130"/>
                  </a:cubicBezTo>
                  <a:cubicBezTo>
                    <a:pt x="190" y="128"/>
                    <a:pt x="189" y="126"/>
                    <a:pt x="183" y="125"/>
                  </a:cubicBezTo>
                  <a:cubicBezTo>
                    <a:pt x="183" y="127"/>
                    <a:pt x="182" y="128"/>
                    <a:pt x="182" y="131"/>
                  </a:cubicBezTo>
                  <a:close/>
                  <a:moveTo>
                    <a:pt x="549" y="135"/>
                  </a:moveTo>
                  <a:cubicBezTo>
                    <a:pt x="552" y="137"/>
                    <a:pt x="556" y="140"/>
                    <a:pt x="560" y="143"/>
                  </a:cubicBezTo>
                  <a:cubicBezTo>
                    <a:pt x="561" y="140"/>
                    <a:pt x="562" y="137"/>
                    <a:pt x="561" y="133"/>
                  </a:cubicBezTo>
                  <a:cubicBezTo>
                    <a:pt x="557" y="131"/>
                    <a:pt x="555" y="127"/>
                    <a:pt x="550" y="125"/>
                  </a:cubicBezTo>
                  <a:cubicBezTo>
                    <a:pt x="550" y="129"/>
                    <a:pt x="548" y="132"/>
                    <a:pt x="549" y="135"/>
                  </a:cubicBezTo>
                  <a:close/>
                  <a:moveTo>
                    <a:pt x="272" y="128"/>
                  </a:moveTo>
                  <a:cubicBezTo>
                    <a:pt x="274" y="127"/>
                    <a:pt x="275" y="127"/>
                    <a:pt x="276" y="128"/>
                  </a:cubicBezTo>
                  <a:cubicBezTo>
                    <a:pt x="276" y="127"/>
                    <a:pt x="274" y="127"/>
                    <a:pt x="273" y="126"/>
                  </a:cubicBezTo>
                  <a:cubicBezTo>
                    <a:pt x="273" y="127"/>
                    <a:pt x="272" y="127"/>
                    <a:pt x="272" y="128"/>
                  </a:cubicBezTo>
                  <a:close/>
                  <a:moveTo>
                    <a:pt x="388" y="128"/>
                  </a:moveTo>
                  <a:cubicBezTo>
                    <a:pt x="388" y="133"/>
                    <a:pt x="394" y="132"/>
                    <a:pt x="400" y="132"/>
                  </a:cubicBezTo>
                  <a:cubicBezTo>
                    <a:pt x="397" y="127"/>
                    <a:pt x="393" y="125"/>
                    <a:pt x="388" y="128"/>
                  </a:cubicBezTo>
                  <a:close/>
                  <a:moveTo>
                    <a:pt x="433" y="131"/>
                  </a:moveTo>
                  <a:cubicBezTo>
                    <a:pt x="440" y="136"/>
                    <a:pt x="446" y="142"/>
                    <a:pt x="453" y="147"/>
                  </a:cubicBezTo>
                  <a:cubicBezTo>
                    <a:pt x="453" y="144"/>
                    <a:pt x="456" y="144"/>
                    <a:pt x="456" y="141"/>
                  </a:cubicBezTo>
                  <a:cubicBezTo>
                    <a:pt x="449" y="136"/>
                    <a:pt x="442" y="131"/>
                    <a:pt x="436" y="126"/>
                  </a:cubicBezTo>
                  <a:cubicBezTo>
                    <a:pt x="435" y="128"/>
                    <a:pt x="434" y="129"/>
                    <a:pt x="433" y="131"/>
                  </a:cubicBezTo>
                  <a:close/>
                  <a:moveTo>
                    <a:pt x="55" y="135"/>
                  </a:moveTo>
                  <a:cubicBezTo>
                    <a:pt x="57" y="133"/>
                    <a:pt x="57" y="129"/>
                    <a:pt x="59" y="128"/>
                  </a:cubicBezTo>
                  <a:cubicBezTo>
                    <a:pt x="57" y="126"/>
                    <a:pt x="51" y="134"/>
                    <a:pt x="55" y="135"/>
                  </a:cubicBezTo>
                  <a:close/>
                  <a:moveTo>
                    <a:pt x="112" y="136"/>
                  </a:moveTo>
                  <a:cubicBezTo>
                    <a:pt x="112" y="134"/>
                    <a:pt x="114" y="132"/>
                    <a:pt x="115" y="131"/>
                  </a:cubicBezTo>
                  <a:cubicBezTo>
                    <a:pt x="109" y="121"/>
                    <a:pt x="102" y="135"/>
                    <a:pt x="112" y="136"/>
                  </a:cubicBezTo>
                  <a:close/>
                  <a:moveTo>
                    <a:pt x="78" y="135"/>
                  </a:moveTo>
                  <a:cubicBezTo>
                    <a:pt x="80" y="136"/>
                    <a:pt x="80" y="138"/>
                    <a:pt x="81" y="138"/>
                  </a:cubicBezTo>
                  <a:cubicBezTo>
                    <a:pt x="84" y="135"/>
                    <a:pt x="85" y="132"/>
                    <a:pt x="86" y="128"/>
                  </a:cubicBezTo>
                  <a:cubicBezTo>
                    <a:pt x="85" y="128"/>
                    <a:pt x="84" y="128"/>
                    <a:pt x="84" y="128"/>
                  </a:cubicBezTo>
                  <a:cubicBezTo>
                    <a:pt x="82" y="131"/>
                    <a:pt x="80" y="133"/>
                    <a:pt x="78" y="135"/>
                  </a:cubicBezTo>
                  <a:close/>
                  <a:moveTo>
                    <a:pt x="219" y="131"/>
                  </a:moveTo>
                  <a:cubicBezTo>
                    <a:pt x="221" y="132"/>
                    <a:pt x="221" y="130"/>
                    <a:pt x="223" y="131"/>
                  </a:cubicBezTo>
                  <a:cubicBezTo>
                    <a:pt x="223" y="129"/>
                    <a:pt x="221" y="128"/>
                    <a:pt x="219" y="128"/>
                  </a:cubicBezTo>
                  <a:cubicBezTo>
                    <a:pt x="219" y="129"/>
                    <a:pt x="219" y="130"/>
                    <a:pt x="219" y="131"/>
                  </a:cubicBezTo>
                  <a:close/>
                  <a:moveTo>
                    <a:pt x="236" y="130"/>
                  </a:moveTo>
                  <a:cubicBezTo>
                    <a:pt x="241" y="136"/>
                    <a:pt x="247" y="131"/>
                    <a:pt x="255" y="135"/>
                  </a:cubicBezTo>
                  <a:cubicBezTo>
                    <a:pt x="251" y="130"/>
                    <a:pt x="241" y="126"/>
                    <a:pt x="236" y="130"/>
                  </a:cubicBezTo>
                  <a:close/>
                  <a:moveTo>
                    <a:pt x="468" y="135"/>
                  </a:moveTo>
                  <a:cubicBezTo>
                    <a:pt x="471" y="134"/>
                    <a:pt x="471" y="130"/>
                    <a:pt x="473" y="128"/>
                  </a:cubicBezTo>
                  <a:cubicBezTo>
                    <a:pt x="470" y="129"/>
                    <a:pt x="467" y="132"/>
                    <a:pt x="468" y="135"/>
                  </a:cubicBezTo>
                  <a:close/>
                  <a:moveTo>
                    <a:pt x="149" y="128"/>
                  </a:moveTo>
                  <a:cubicBezTo>
                    <a:pt x="146" y="133"/>
                    <a:pt x="140" y="134"/>
                    <a:pt x="136" y="139"/>
                  </a:cubicBezTo>
                  <a:cubicBezTo>
                    <a:pt x="140" y="139"/>
                    <a:pt x="141" y="139"/>
                    <a:pt x="144" y="139"/>
                  </a:cubicBezTo>
                  <a:cubicBezTo>
                    <a:pt x="146" y="136"/>
                    <a:pt x="149" y="134"/>
                    <a:pt x="152" y="131"/>
                  </a:cubicBezTo>
                  <a:cubicBezTo>
                    <a:pt x="152" y="130"/>
                    <a:pt x="151" y="129"/>
                    <a:pt x="149" y="128"/>
                  </a:cubicBezTo>
                  <a:close/>
                  <a:moveTo>
                    <a:pt x="261" y="133"/>
                  </a:moveTo>
                  <a:cubicBezTo>
                    <a:pt x="265" y="134"/>
                    <a:pt x="269" y="137"/>
                    <a:pt x="273" y="138"/>
                  </a:cubicBezTo>
                  <a:cubicBezTo>
                    <a:pt x="274" y="137"/>
                    <a:pt x="274" y="136"/>
                    <a:pt x="274" y="134"/>
                  </a:cubicBezTo>
                  <a:cubicBezTo>
                    <a:pt x="269" y="133"/>
                    <a:pt x="267" y="130"/>
                    <a:pt x="263" y="128"/>
                  </a:cubicBezTo>
                  <a:cubicBezTo>
                    <a:pt x="262" y="130"/>
                    <a:pt x="261" y="130"/>
                    <a:pt x="261" y="133"/>
                  </a:cubicBezTo>
                  <a:close/>
                  <a:moveTo>
                    <a:pt x="324" y="133"/>
                  </a:moveTo>
                  <a:cubicBezTo>
                    <a:pt x="324" y="131"/>
                    <a:pt x="320" y="129"/>
                    <a:pt x="319" y="130"/>
                  </a:cubicBezTo>
                  <a:cubicBezTo>
                    <a:pt x="321" y="131"/>
                    <a:pt x="321" y="134"/>
                    <a:pt x="324" y="133"/>
                  </a:cubicBezTo>
                  <a:close/>
                  <a:moveTo>
                    <a:pt x="338" y="135"/>
                  </a:moveTo>
                  <a:cubicBezTo>
                    <a:pt x="338" y="131"/>
                    <a:pt x="334" y="131"/>
                    <a:pt x="332" y="130"/>
                  </a:cubicBezTo>
                  <a:cubicBezTo>
                    <a:pt x="333" y="132"/>
                    <a:pt x="336" y="133"/>
                    <a:pt x="338" y="135"/>
                  </a:cubicBezTo>
                  <a:close/>
                  <a:moveTo>
                    <a:pt x="623" y="157"/>
                  </a:moveTo>
                  <a:cubicBezTo>
                    <a:pt x="624" y="158"/>
                    <a:pt x="627" y="156"/>
                    <a:pt x="628" y="158"/>
                  </a:cubicBezTo>
                  <a:cubicBezTo>
                    <a:pt x="630" y="169"/>
                    <a:pt x="623" y="180"/>
                    <a:pt x="629" y="190"/>
                  </a:cubicBezTo>
                  <a:cubicBezTo>
                    <a:pt x="633" y="188"/>
                    <a:pt x="631" y="180"/>
                    <a:pt x="635" y="178"/>
                  </a:cubicBezTo>
                  <a:cubicBezTo>
                    <a:pt x="631" y="174"/>
                    <a:pt x="635" y="165"/>
                    <a:pt x="638" y="161"/>
                  </a:cubicBezTo>
                  <a:cubicBezTo>
                    <a:pt x="634" y="154"/>
                    <a:pt x="630" y="147"/>
                    <a:pt x="625" y="142"/>
                  </a:cubicBezTo>
                  <a:cubicBezTo>
                    <a:pt x="624" y="138"/>
                    <a:pt x="619" y="138"/>
                    <a:pt x="619" y="134"/>
                  </a:cubicBezTo>
                  <a:cubicBezTo>
                    <a:pt x="617" y="134"/>
                    <a:pt x="615" y="128"/>
                    <a:pt x="614" y="131"/>
                  </a:cubicBezTo>
                  <a:cubicBezTo>
                    <a:pt x="618" y="139"/>
                    <a:pt x="621" y="147"/>
                    <a:pt x="623" y="157"/>
                  </a:cubicBezTo>
                  <a:close/>
                  <a:moveTo>
                    <a:pt x="284" y="133"/>
                  </a:moveTo>
                  <a:cubicBezTo>
                    <a:pt x="285" y="130"/>
                    <a:pt x="281" y="129"/>
                    <a:pt x="281" y="131"/>
                  </a:cubicBezTo>
                  <a:cubicBezTo>
                    <a:pt x="282" y="131"/>
                    <a:pt x="283" y="132"/>
                    <a:pt x="284" y="133"/>
                  </a:cubicBezTo>
                  <a:close/>
                  <a:moveTo>
                    <a:pt x="351" y="136"/>
                  </a:moveTo>
                  <a:cubicBezTo>
                    <a:pt x="348" y="135"/>
                    <a:pt x="346" y="132"/>
                    <a:pt x="344" y="130"/>
                  </a:cubicBezTo>
                  <a:cubicBezTo>
                    <a:pt x="343" y="130"/>
                    <a:pt x="343" y="132"/>
                    <a:pt x="343" y="133"/>
                  </a:cubicBezTo>
                  <a:cubicBezTo>
                    <a:pt x="346" y="133"/>
                    <a:pt x="349" y="137"/>
                    <a:pt x="351" y="136"/>
                  </a:cubicBezTo>
                  <a:close/>
                  <a:moveTo>
                    <a:pt x="89" y="140"/>
                  </a:moveTo>
                  <a:cubicBezTo>
                    <a:pt x="86" y="138"/>
                    <a:pt x="91" y="134"/>
                    <a:pt x="91" y="131"/>
                  </a:cubicBezTo>
                  <a:cubicBezTo>
                    <a:pt x="88" y="131"/>
                    <a:pt x="83" y="143"/>
                    <a:pt x="89" y="140"/>
                  </a:cubicBezTo>
                  <a:close/>
                  <a:moveTo>
                    <a:pt x="163" y="133"/>
                  </a:moveTo>
                  <a:cubicBezTo>
                    <a:pt x="164" y="133"/>
                    <a:pt x="164" y="133"/>
                    <a:pt x="165" y="133"/>
                  </a:cubicBezTo>
                  <a:cubicBezTo>
                    <a:pt x="165" y="132"/>
                    <a:pt x="165" y="131"/>
                    <a:pt x="166" y="131"/>
                  </a:cubicBezTo>
                  <a:cubicBezTo>
                    <a:pt x="164" y="131"/>
                    <a:pt x="163" y="131"/>
                    <a:pt x="163" y="133"/>
                  </a:cubicBezTo>
                  <a:close/>
                  <a:moveTo>
                    <a:pt x="425" y="133"/>
                  </a:moveTo>
                  <a:cubicBezTo>
                    <a:pt x="426" y="135"/>
                    <a:pt x="428" y="133"/>
                    <a:pt x="428" y="131"/>
                  </a:cubicBezTo>
                  <a:cubicBezTo>
                    <a:pt x="427" y="132"/>
                    <a:pt x="427" y="131"/>
                    <a:pt x="426" y="131"/>
                  </a:cubicBezTo>
                  <a:cubicBezTo>
                    <a:pt x="426" y="133"/>
                    <a:pt x="425" y="132"/>
                    <a:pt x="425" y="133"/>
                  </a:cubicBezTo>
                  <a:close/>
                  <a:moveTo>
                    <a:pt x="473" y="138"/>
                  </a:moveTo>
                  <a:cubicBezTo>
                    <a:pt x="479" y="140"/>
                    <a:pt x="482" y="144"/>
                    <a:pt x="488" y="145"/>
                  </a:cubicBezTo>
                  <a:cubicBezTo>
                    <a:pt x="487" y="138"/>
                    <a:pt x="481" y="135"/>
                    <a:pt x="476" y="131"/>
                  </a:cubicBezTo>
                  <a:cubicBezTo>
                    <a:pt x="475" y="134"/>
                    <a:pt x="473" y="134"/>
                    <a:pt x="473" y="138"/>
                  </a:cubicBezTo>
                  <a:close/>
                  <a:moveTo>
                    <a:pt x="219" y="136"/>
                  </a:moveTo>
                  <a:cubicBezTo>
                    <a:pt x="222" y="137"/>
                    <a:pt x="225" y="138"/>
                    <a:pt x="228" y="139"/>
                  </a:cubicBezTo>
                  <a:cubicBezTo>
                    <a:pt x="230" y="138"/>
                    <a:pt x="231" y="137"/>
                    <a:pt x="231" y="135"/>
                  </a:cubicBezTo>
                  <a:cubicBezTo>
                    <a:pt x="228" y="131"/>
                    <a:pt x="222" y="133"/>
                    <a:pt x="219" y="136"/>
                  </a:cubicBezTo>
                  <a:close/>
                  <a:moveTo>
                    <a:pt x="93" y="138"/>
                  </a:moveTo>
                  <a:cubicBezTo>
                    <a:pt x="95" y="138"/>
                    <a:pt x="97" y="136"/>
                    <a:pt x="97" y="133"/>
                  </a:cubicBezTo>
                  <a:cubicBezTo>
                    <a:pt x="96" y="133"/>
                    <a:pt x="96" y="132"/>
                    <a:pt x="95" y="133"/>
                  </a:cubicBezTo>
                  <a:cubicBezTo>
                    <a:pt x="95" y="135"/>
                    <a:pt x="93" y="136"/>
                    <a:pt x="93" y="138"/>
                  </a:cubicBezTo>
                  <a:close/>
                  <a:moveTo>
                    <a:pt x="115" y="138"/>
                  </a:moveTo>
                  <a:cubicBezTo>
                    <a:pt x="119" y="139"/>
                    <a:pt x="122" y="142"/>
                    <a:pt x="127" y="142"/>
                  </a:cubicBezTo>
                  <a:cubicBezTo>
                    <a:pt x="128" y="141"/>
                    <a:pt x="128" y="140"/>
                    <a:pt x="129" y="139"/>
                  </a:cubicBezTo>
                  <a:cubicBezTo>
                    <a:pt x="123" y="139"/>
                    <a:pt x="118" y="129"/>
                    <a:pt x="115" y="138"/>
                  </a:cubicBezTo>
                  <a:close/>
                  <a:moveTo>
                    <a:pt x="580" y="139"/>
                  </a:moveTo>
                  <a:cubicBezTo>
                    <a:pt x="580" y="136"/>
                    <a:pt x="578" y="135"/>
                    <a:pt x="575" y="133"/>
                  </a:cubicBezTo>
                  <a:cubicBezTo>
                    <a:pt x="576" y="136"/>
                    <a:pt x="578" y="137"/>
                    <a:pt x="580" y="139"/>
                  </a:cubicBezTo>
                  <a:close/>
                  <a:moveTo>
                    <a:pt x="66" y="139"/>
                  </a:moveTo>
                  <a:cubicBezTo>
                    <a:pt x="67" y="140"/>
                    <a:pt x="68" y="141"/>
                    <a:pt x="70" y="141"/>
                  </a:cubicBezTo>
                  <a:cubicBezTo>
                    <a:pt x="71" y="139"/>
                    <a:pt x="70" y="138"/>
                    <a:pt x="70" y="135"/>
                  </a:cubicBezTo>
                  <a:cubicBezTo>
                    <a:pt x="69" y="136"/>
                    <a:pt x="69" y="133"/>
                    <a:pt x="67" y="134"/>
                  </a:cubicBezTo>
                  <a:cubicBezTo>
                    <a:pt x="67" y="136"/>
                    <a:pt x="65" y="137"/>
                    <a:pt x="66" y="139"/>
                  </a:cubicBezTo>
                  <a:close/>
                  <a:moveTo>
                    <a:pt x="312" y="150"/>
                  </a:moveTo>
                  <a:cubicBezTo>
                    <a:pt x="313" y="149"/>
                    <a:pt x="314" y="148"/>
                    <a:pt x="314" y="147"/>
                  </a:cubicBezTo>
                  <a:cubicBezTo>
                    <a:pt x="307" y="143"/>
                    <a:pt x="299" y="138"/>
                    <a:pt x="290" y="135"/>
                  </a:cubicBezTo>
                  <a:cubicBezTo>
                    <a:pt x="295" y="142"/>
                    <a:pt x="304" y="146"/>
                    <a:pt x="312" y="150"/>
                  </a:cubicBezTo>
                  <a:close/>
                  <a:moveTo>
                    <a:pt x="431" y="135"/>
                  </a:moveTo>
                  <a:cubicBezTo>
                    <a:pt x="435" y="141"/>
                    <a:pt x="444" y="146"/>
                    <a:pt x="450" y="148"/>
                  </a:cubicBezTo>
                  <a:cubicBezTo>
                    <a:pt x="444" y="144"/>
                    <a:pt x="438" y="137"/>
                    <a:pt x="431" y="135"/>
                  </a:cubicBezTo>
                  <a:close/>
                  <a:moveTo>
                    <a:pt x="181" y="138"/>
                  </a:moveTo>
                  <a:cubicBezTo>
                    <a:pt x="182" y="137"/>
                    <a:pt x="186" y="138"/>
                    <a:pt x="186" y="135"/>
                  </a:cubicBezTo>
                  <a:cubicBezTo>
                    <a:pt x="184" y="135"/>
                    <a:pt x="182" y="135"/>
                    <a:pt x="180" y="135"/>
                  </a:cubicBezTo>
                  <a:cubicBezTo>
                    <a:pt x="180" y="137"/>
                    <a:pt x="181" y="137"/>
                    <a:pt x="181" y="138"/>
                  </a:cubicBezTo>
                  <a:close/>
                  <a:moveTo>
                    <a:pt x="341" y="138"/>
                  </a:moveTo>
                  <a:cubicBezTo>
                    <a:pt x="346" y="141"/>
                    <a:pt x="354" y="153"/>
                    <a:pt x="358" y="144"/>
                  </a:cubicBezTo>
                  <a:cubicBezTo>
                    <a:pt x="353" y="141"/>
                    <a:pt x="348" y="137"/>
                    <a:pt x="342" y="135"/>
                  </a:cubicBezTo>
                  <a:cubicBezTo>
                    <a:pt x="343" y="137"/>
                    <a:pt x="341" y="137"/>
                    <a:pt x="341" y="138"/>
                  </a:cubicBezTo>
                  <a:close/>
                  <a:moveTo>
                    <a:pt x="510" y="138"/>
                  </a:moveTo>
                  <a:cubicBezTo>
                    <a:pt x="510" y="136"/>
                    <a:pt x="507" y="135"/>
                    <a:pt x="507" y="136"/>
                  </a:cubicBezTo>
                  <a:cubicBezTo>
                    <a:pt x="508" y="136"/>
                    <a:pt x="508" y="138"/>
                    <a:pt x="510" y="138"/>
                  </a:cubicBezTo>
                  <a:close/>
                  <a:moveTo>
                    <a:pt x="152" y="141"/>
                  </a:moveTo>
                  <a:cubicBezTo>
                    <a:pt x="156" y="141"/>
                    <a:pt x="158" y="143"/>
                    <a:pt x="160" y="144"/>
                  </a:cubicBezTo>
                  <a:cubicBezTo>
                    <a:pt x="161" y="142"/>
                    <a:pt x="163" y="141"/>
                    <a:pt x="163" y="138"/>
                  </a:cubicBezTo>
                  <a:cubicBezTo>
                    <a:pt x="159" y="135"/>
                    <a:pt x="153" y="136"/>
                    <a:pt x="152" y="141"/>
                  </a:cubicBezTo>
                  <a:close/>
                  <a:moveTo>
                    <a:pt x="183" y="142"/>
                  </a:moveTo>
                  <a:cubicBezTo>
                    <a:pt x="183" y="146"/>
                    <a:pt x="188" y="144"/>
                    <a:pt x="190" y="146"/>
                  </a:cubicBezTo>
                  <a:cubicBezTo>
                    <a:pt x="191" y="143"/>
                    <a:pt x="196" y="138"/>
                    <a:pt x="194" y="136"/>
                  </a:cubicBezTo>
                  <a:cubicBezTo>
                    <a:pt x="190" y="137"/>
                    <a:pt x="188" y="141"/>
                    <a:pt x="183" y="142"/>
                  </a:cubicBezTo>
                  <a:close/>
                  <a:moveTo>
                    <a:pt x="411" y="146"/>
                  </a:moveTo>
                  <a:cubicBezTo>
                    <a:pt x="411" y="145"/>
                    <a:pt x="413" y="143"/>
                    <a:pt x="414" y="141"/>
                  </a:cubicBezTo>
                  <a:cubicBezTo>
                    <a:pt x="410" y="137"/>
                    <a:pt x="403" y="136"/>
                    <a:pt x="397" y="136"/>
                  </a:cubicBezTo>
                  <a:cubicBezTo>
                    <a:pt x="400" y="140"/>
                    <a:pt x="406" y="145"/>
                    <a:pt x="411" y="146"/>
                  </a:cubicBezTo>
                  <a:close/>
                  <a:moveTo>
                    <a:pt x="335" y="142"/>
                  </a:moveTo>
                  <a:cubicBezTo>
                    <a:pt x="336" y="140"/>
                    <a:pt x="335" y="137"/>
                    <a:pt x="333" y="137"/>
                  </a:cubicBezTo>
                  <a:cubicBezTo>
                    <a:pt x="333" y="139"/>
                    <a:pt x="333" y="141"/>
                    <a:pt x="335" y="142"/>
                  </a:cubicBezTo>
                  <a:close/>
                  <a:moveTo>
                    <a:pt x="252" y="139"/>
                  </a:moveTo>
                  <a:cubicBezTo>
                    <a:pt x="252" y="138"/>
                    <a:pt x="251" y="138"/>
                    <a:pt x="249" y="138"/>
                  </a:cubicBezTo>
                  <a:cubicBezTo>
                    <a:pt x="248" y="140"/>
                    <a:pt x="250" y="139"/>
                    <a:pt x="252" y="139"/>
                  </a:cubicBezTo>
                  <a:close/>
                  <a:moveTo>
                    <a:pt x="278" y="138"/>
                  </a:moveTo>
                  <a:cubicBezTo>
                    <a:pt x="278" y="141"/>
                    <a:pt x="282" y="143"/>
                    <a:pt x="285" y="142"/>
                  </a:cubicBezTo>
                  <a:cubicBezTo>
                    <a:pt x="283" y="141"/>
                    <a:pt x="280" y="137"/>
                    <a:pt x="278" y="138"/>
                  </a:cubicBezTo>
                  <a:close/>
                  <a:moveTo>
                    <a:pt x="384" y="138"/>
                  </a:moveTo>
                  <a:cubicBezTo>
                    <a:pt x="386" y="142"/>
                    <a:pt x="390" y="144"/>
                    <a:pt x="394" y="147"/>
                  </a:cubicBezTo>
                  <a:cubicBezTo>
                    <a:pt x="392" y="143"/>
                    <a:pt x="387" y="139"/>
                    <a:pt x="384" y="138"/>
                  </a:cubicBezTo>
                  <a:close/>
                  <a:moveTo>
                    <a:pt x="467" y="141"/>
                  </a:moveTo>
                  <a:cubicBezTo>
                    <a:pt x="467" y="139"/>
                    <a:pt x="464" y="139"/>
                    <a:pt x="464" y="138"/>
                  </a:cubicBezTo>
                  <a:cubicBezTo>
                    <a:pt x="462" y="140"/>
                    <a:pt x="465" y="143"/>
                    <a:pt x="467" y="141"/>
                  </a:cubicBezTo>
                  <a:close/>
                  <a:moveTo>
                    <a:pt x="503" y="153"/>
                  </a:moveTo>
                  <a:cubicBezTo>
                    <a:pt x="504" y="152"/>
                    <a:pt x="505" y="152"/>
                    <a:pt x="506" y="150"/>
                  </a:cubicBezTo>
                  <a:cubicBezTo>
                    <a:pt x="502" y="145"/>
                    <a:pt x="496" y="142"/>
                    <a:pt x="491" y="138"/>
                  </a:cubicBezTo>
                  <a:cubicBezTo>
                    <a:pt x="493" y="145"/>
                    <a:pt x="499" y="148"/>
                    <a:pt x="503" y="153"/>
                  </a:cubicBezTo>
                  <a:close/>
                  <a:moveTo>
                    <a:pt x="566" y="147"/>
                  </a:moveTo>
                  <a:cubicBezTo>
                    <a:pt x="568" y="150"/>
                    <a:pt x="571" y="151"/>
                    <a:pt x="572" y="154"/>
                  </a:cubicBezTo>
                  <a:cubicBezTo>
                    <a:pt x="571" y="154"/>
                    <a:pt x="572" y="156"/>
                    <a:pt x="570" y="156"/>
                  </a:cubicBezTo>
                  <a:cubicBezTo>
                    <a:pt x="571" y="158"/>
                    <a:pt x="573" y="159"/>
                    <a:pt x="575" y="161"/>
                  </a:cubicBezTo>
                  <a:cubicBezTo>
                    <a:pt x="575" y="155"/>
                    <a:pt x="579" y="152"/>
                    <a:pt x="579" y="147"/>
                  </a:cubicBezTo>
                  <a:cubicBezTo>
                    <a:pt x="576" y="143"/>
                    <a:pt x="572" y="140"/>
                    <a:pt x="567" y="138"/>
                  </a:cubicBezTo>
                  <a:cubicBezTo>
                    <a:pt x="567" y="143"/>
                    <a:pt x="567" y="143"/>
                    <a:pt x="566" y="147"/>
                  </a:cubicBezTo>
                  <a:close/>
                  <a:moveTo>
                    <a:pt x="75" y="142"/>
                  </a:moveTo>
                  <a:cubicBezTo>
                    <a:pt x="75" y="144"/>
                    <a:pt x="76" y="145"/>
                    <a:pt x="77" y="145"/>
                  </a:cubicBezTo>
                  <a:cubicBezTo>
                    <a:pt x="79" y="144"/>
                    <a:pt x="79" y="142"/>
                    <a:pt x="80" y="141"/>
                  </a:cubicBezTo>
                  <a:cubicBezTo>
                    <a:pt x="77" y="141"/>
                    <a:pt x="79" y="138"/>
                    <a:pt x="77" y="139"/>
                  </a:cubicBezTo>
                  <a:cubicBezTo>
                    <a:pt x="77" y="141"/>
                    <a:pt x="74" y="140"/>
                    <a:pt x="75" y="142"/>
                  </a:cubicBezTo>
                  <a:close/>
                  <a:moveTo>
                    <a:pt x="233" y="140"/>
                  </a:moveTo>
                  <a:cubicBezTo>
                    <a:pt x="236" y="144"/>
                    <a:pt x="242" y="145"/>
                    <a:pt x="247" y="147"/>
                  </a:cubicBezTo>
                  <a:cubicBezTo>
                    <a:pt x="246" y="144"/>
                    <a:pt x="245" y="144"/>
                    <a:pt x="245" y="141"/>
                  </a:cubicBezTo>
                  <a:cubicBezTo>
                    <a:pt x="240" y="143"/>
                    <a:pt x="237" y="137"/>
                    <a:pt x="233" y="140"/>
                  </a:cubicBezTo>
                  <a:close/>
                  <a:moveTo>
                    <a:pt x="254" y="142"/>
                  </a:moveTo>
                  <a:cubicBezTo>
                    <a:pt x="257" y="143"/>
                    <a:pt x="257" y="145"/>
                    <a:pt x="261" y="145"/>
                  </a:cubicBezTo>
                  <a:cubicBezTo>
                    <a:pt x="261" y="142"/>
                    <a:pt x="259" y="141"/>
                    <a:pt x="258" y="139"/>
                  </a:cubicBezTo>
                  <a:cubicBezTo>
                    <a:pt x="257" y="139"/>
                    <a:pt x="256" y="139"/>
                    <a:pt x="255" y="139"/>
                  </a:cubicBezTo>
                  <a:cubicBezTo>
                    <a:pt x="256" y="141"/>
                    <a:pt x="254" y="141"/>
                    <a:pt x="254" y="142"/>
                  </a:cubicBezTo>
                  <a:close/>
                  <a:moveTo>
                    <a:pt x="99" y="149"/>
                  </a:moveTo>
                  <a:cubicBezTo>
                    <a:pt x="103" y="147"/>
                    <a:pt x="109" y="146"/>
                    <a:pt x="114" y="144"/>
                  </a:cubicBezTo>
                  <a:cubicBezTo>
                    <a:pt x="115" y="146"/>
                    <a:pt x="122" y="149"/>
                    <a:pt x="123" y="145"/>
                  </a:cubicBezTo>
                  <a:cubicBezTo>
                    <a:pt x="120" y="143"/>
                    <a:pt x="117" y="142"/>
                    <a:pt x="113" y="141"/>
                  </a:cubicBezTo>
                  <a:cubicBezTo>
                    <a:pt x="110" y="145"/>
                    <a:pt x="105" y="146"/>
                    <a:pt x="102" y="140"/>
                  </a:cubicBezTo>
                  <a:cubicBezTo>
                    <a:pt x="101" y="143"/>
                    <a:pt x="98" y="147"/>
                    <a:pt x="99" y="149"/>
                  </a:cubicBezTo>
                  <a:close/>
                  <a:moveTo>
                    <a:pt x="269" y="149"/>
                  </a:moveTo>
                  <a:cubicBezTo>
                    <a:pt x="269" y="146"/>
                    <a:pt x="271" y="145"/>
                    <a:pt x="271" y="142"/>
                  </a:cubicBezTo>
                  <a:cubicBezTo>
                    <a:pt x="268" y="142"/>
                    <a:pt x="265" y="140"/>
                    <a:pt x="263" y="141"/>
                  </a:cubicBezTo>
                  <a:cubicBezTo>
                    <a:pt x="266" y="142"/>
                    <a:pt x="265" y="148"/>
                    <a:pt x="269" y="149"/>
                  </a:cubicBezTo>
                  <a:close/>
                  <a:moveTo>
                    <a:pt x="165" y="146"/>
                  </a:moveTo>
                  <a:cubicBezTo>
                    <a:pt x="169" y="146"/>
                    <a:pt x="170" y="150"/>
                    <a:pt x="174" y="149"/>
                  </a:cubicBezTo>
                  <a:cubicBezTo>
                    <a:pt x="174" y="147"/>
                    <a:pt x="172" y="146"/>
                    <a:pt x="172" y="144"/>
                  </a:cubicBezTo>
                  <a:cubicBezTo>
                    <a:pt x="170" y="143"/>
                    <a:pt x="168" y="142"/>
                    <a:pt x="166" y="141"/>
                  </a:cubicBezTo>
                  <a:cubicBezTo>
                    <a:pt x="167" y="143"/>
                    <a:pt x="165" y="143"/>
                    <a:pt x="165" y="146"/>
                  </a:cubicBezTo>
                  <a:close/>
                  <a:moveTo>
                    <a:pt x="215" y="147"/>
                  </a:moveTo>
                  <a:cubicBezTo>
                    <a:pt x="214" y="146"/>
                    <a:pt x="215" y="141"/>
                    <a:pt x="211" y="141"/>
                  </a:cubicBezTo>
                  <a:cubicBezTo>
                    <a:pt x="210" y="144"/>
                    <a:pt x="213" y="148"/>
                    <a:pt x="215" y="147"/>
                  </a:cubicBezTo>
                  <a:close/>
                  <a:moveTo>
                    <a:pt x="227" y="145"/>
                  </a:moveTo>
                  <a:cubicBezTo>
                    <a:pt x="227" y="141"/>
                    <a:pt x="222" y="141"/>
                    <a:pt x="220" y="142"/>
                  </a:cubicBezTo>
                  <a:cubicBezTo>
                    <a:pt x="223" y="142"/>
                    <a:pt x="224" y="145"/>
                    <a:pt x="227" y="145"/>
                  </a:cubicBezTo>
                  <a:close/>
                  <a:moveTo>
                    <a:pt x="586" y="143"/>
                  </a:moveTo>
                  <a:cubicBezTo>
                    <a:pt x="586" y="141"/>
                    <a:pt x="585" y="141"/>
                    <a:pt x="583" y="141"/>
                  </a:cubicBezTo>
                  <a:cubicBezTo>
                    <a:pt x="583" y="143"/>
                    <a:pt x="584" y="143"/>
                    <a:pt x="586" y="143"/>
                  </a:cubicBezTo>
                  <a:close/>
                  <a:moveTo>
                    <a:pt x="342" y="145"/>
                  </a:moveTo>
                  <a:cubicBezTo>
                    <a:pt x="343" y="141"/>
                    <a:pt x="337" y="141"/>
                    <a:pt x="338" y="145"/>
                  </a:cubicBezTo>
                  <a:cubicBezTo>
                    <a:pt x="343" y="146"/>
                    <a:pt x="345" y="151"/>
                    <a:pt x="349" y="150"/>
                  </a:cubicBezTo>
                  <a:cubicBezTo>
                    <a:pt x="347" y="148"/>
                    <a:pt x="346" y="146"/>
                    <a:pt x="342" y="145"/>
                  </a:cubicBezTo>
                  <a:close/>
                  <a:moveTo>
                    <a:pt x="456" y="149"/>
                  </a:moveTo>
                  <a:cubicBezTo>
                    <a:pt x="457" y="150"/>
                    <a:pt x="458" y="153"/>
                    <a:pt x="461" y="153"/>
                  </a:cubicBezTo>
                  <a:cubicBezTo>
                    <a:pt x="462" y="150"/>
                    <a:pt x="463" y="148"/>
                    <a:pt x="464" y="145"/>
                  </a:cubicBezTo>
                  <a:cubicBezTo>
                    <a:pt x="461" y="145"/>
                    <a:pt x="461" y="143"/>
                    <a:pt x="460" y="142"/>
                  </a:cubicBezTo>
                  <a:cubicBezTo>
                    <a:pt x="459" y="145"/>
                    <a:pt x="456" y="146"/>
                    <a:pt x="456" y="149"/>
                  </a:cubicBezTo>
                  <a:close/>
                  <a:moveTo>
                    <a:pt x="470" y="143"/>
                  </a:moveTo>
                  <a:cubicBezTo>
                    <a:pt x="470" y="144"/>
                    <a:pt x="470" y="144"/>
                    <a:pt x="470" y="145"/>
                  </a:cubicBezTo>
                  <a:cubicBezTo>
                    <a:pt x="478" y="150"/>
                    <a:pt x="485" y="157"/>
                    <a:pt x="495" y="161"/>
                  </a:cubicBezTo>
                  <a:cubicBezTo>
                    <a:pt x="489" y="152"/>
                    <a:pt x="479" y="147"/>
                    <a:pt x="470" y="143"/>
                  </a:cubicBezTo>
                  <a:close/>
                  <a:moveTo>
                    <a:pt x="63" y="147"/>
                  </a:moveTo>
                  <a:cubicBezTo>
                    <a:pt x="65" y="148"/>
                    <a:pt x="65" y="149"/>
                    <a:pt x="67" y="149"/>
                  </a:cubicBezTo>
                  <a:cubicBezTo>
                    <a:pt x="68" y="148"/>
                    <a:pt x="69" y="147"/>
                    <a:pt x="69" y="145"/>
                  </a:cubicBezTo>
                  <a:cubicBezTo>
                    <a:pt x="67" y="143"/>
                    <a:pt x="62" y="141"/>
                    <a:pt x="63" y="147"/>
                  </a:cubicBezTo>
                  <a:close/>
                  <a:moveTo>
                    <a:pt x="81" y="147"/>
                  </a:moveTo>
                  <a:cubicBezTo>
                    <a:pt x="83" y="148"/>
                    <a:pt x="83" y="149"/>
                    <a:pt x="84" y="148"/>
                  </a:cubicBezTo>
                  <a:cubicBezTo>
                    <a:pt x="84" y="146"/>
                    <a:pt x="87" y="147"/>
                    <a:pt x="86" y="144"/>
                  </a:cubicBezTo>
                  <a:cubicBezTo>
                    <a:pt x="84" y="145"/>
                    <a:pt x="84" y="144"/>
                    <a:pt x="83" y="144"/>
                  </a:cubicBezTo>
                  <a:cubicBezTo>
                    <a:pt x="83" y="146"/>
                    <a:pt x="81" y="145"/>
                    <a:pt x="81" y="147"/>
                  </a:cubicBezTo>
                  <a:close/>
                  <a:moveTo>
                    <a:pt x="193" y="148"/>
                  </a:moveTo>
                  <a:cubicBezTo>
                    <a:pt x="195" y="150"/>
                    <a:pt x="198" y="152"/>
                    <a:pt x="202" y="153"/>
                  </a:cubicBezTo>
                  <a:cubicBezTo>
                    <a:pt x="203" y="150"/>
                    <a:pt x="204" y="149"/>
                    <a:pt x="204" y="145"/>
                  </a:cubicBezTo>
                  <a:cubicBezTo>
                    <a:pt x="200" y="141"/>
                    <a:pt x="196" y="147"/>
                    <a:pt x="193" y="148"/>
                  </a:cubicBezTo>
                  <a:close/>
                  <a:moveTo>
                    <a:pt x="319" y="147"/>
                  </a:moveTo>
                  <a:cubicBezTo>
                    <a:pt x="323" y="148"/>
                    <a:pt x="326" y="151"/>
                    <a:pt x="330" y="152"/>
                  </a:cubicBezTo>
                  <a:cubicBezTo>
                    <a:pt x="328" y="148"/>
                    <a:pt x="324" y="146"/>
                    <a:pt x="321" y="144"/>
                  </a:cubicBezTo>
                  <a:cubicBezTo>
                    <a:pt x="320" y="145"/>
                    <a:pt x="319" y="145"/>
                    <a:pt x="319" y="147"/>
                  </a:cubicBezTo>
                  <a:close/>
                  <a:moveTo>
                    <a:pt x="413" y="150"/>
                  </a:moveTo>
                  <a:cubicBezTo>
                    <a:pt x="414" y="150"/>
                    <a:pt x="414" y="153"/>
                    <a:pt x="417" y="153"/>
                  </a:cubicBezTo>
                  <a:cubicBezTo>
                    <a:pt x="418" y="151"/>
                    <a:pt x="420" y="149"/>
                    <a:pt x="420" y="145"/>
                  </a:cubicBezTo>
                  <a:cubicBezTo>
                    <a:pt x="417" y="141"/>
                    <a:pt x="414" y="147"/>
                    <a:pt x="413" y="150"/>
                  </a:cubicBezTo>
                  <a:close/>
                  <a:moveTo>
                    <a:pt x="134" y="147"/>
                  </a:moveTo>
                  <a:cubicBezTo>
                    <a:pt x="135" y="147"/>
                    <a:pt x="136" y="146"/>
                    <a:pt x="137" y="145"/>
                  </a:cubicBezTo>
                  <a:cubicBezTo>
                    <a:pt x="136" y="143"/>
                    <a:pt x="131" y="145"/>
                    <a:pt x="134" y="147"/>
                  </a:cubicBezTo>
                  <a:close/>
                  <a:moveTo>
                    <a:pt x="217" y="149"/>
                  </a:moveTo>
                  <a:cubicBezTo>
                    <a:pt x="220" y="151"/>
                    <a:pt x="223" y="153"/>
                    <a:pt x="226" y="156"/>
                  </a:cubicBezTo>
                  <a:cubicBezTo>
                    <a:pt x="227" y="154"/>
                    <a:pt x="225" y="153"/>
                    <a:pt x="227" y="151"/>
                  </a:cubicBezTo>
                  <a:cubicBezTo>
                    <a:pt x="223" y="149"/>
                    <a:pt x="222" y="145"/>
                    <a:pt x="217" y="144"/>
                  </a:cubicBezTo>
                  <a:cubicBezTo>
                    <a:pt x="217" y="146"/>
                    <a:pt x="218" y="148"/>
                    <a:pt x="217" y="149"/>
                  </a:cubicBezTo>
                  <a:close/>
                  <a:moveTo>
                    <a:pt x="230" y="147"/>
                  </a:moveTo>
                  <a:cubicBezTo>
                    <a:pt x="235" y="149"/>
                    <a:pt x="237" y="153"/>
                    <a:pt x="243" y="153"/>
                  </a:cubicBezTo>
                  <a:cubicBezTo>
                    <a:pt x="243" y="151"/>
                    <a:pt x="243" y="151"/>
                    <a:pt x="244" y="149"/>
                  </a:cubicBezTo>
                  <a:cubicBezTo>
                    <a:pt x="239" y="148"/>
                    <a:pt x="235" y="146"/>
                    <a:pt x="231" y="144"/>
                  </a:cubicBezTo>
                  <a:cubicBezTo>
                    <a:pt x="231" y="145"/>
                    <a:pt x="231" y="146"/>
                    <a:pt x="230" y="147"/>
                  </a:cubicBezTo>
                  <a:close/>
                  <a:moveTo>
                    <a:pt x="272" y="153"/>
                  </a:moveTo>
                  <a:cubicBezTo>
                    <a:pt x="280" y="159"/>
                    <a:pt x="289" y="165"/>
                    <a:pt x="299" y="170"/>
                  </a:cubicBezTo>
                  <a:cubicBezTo>
                    <a:pt x="299" y="169"/>
                    <a:pt x="301" y="169"/>
                    <a:pt x="300" y="167"/>
                  </a:cubicBezTo>
                  <a:cubicBezTo>
                    <a:pt x="293" y="161"/>
                    <a:pt x="286" y="156"/>
                    <a:pt x="278" y="150"/>
                  </a:cubicBezTo>
                  <a:cubicBezTo>
                    <a:pt x="277" y="148"/>
                    <a:pt x="278" y="145"/>
                    <a:pt x="277" y="145"/>
                  </a:cubicBezTo>
                  <a:cubicBezTo>
                    <a:pt x="277" y="144"/>
                    <a:pt x="276" y="144"/>
                    <a:pt x="275" y="144"/>
                  </a:cubicBezTo>
                  <a:cubicBezTo>
                    <a:pt x="275" y="148"/>
                    <a:pt x="272" y="150"/>
                    <a:pt x="272" y="153"/>
                  </a:cubicBezTo>
                  <a:close/>
                  <a:moveTo>
                    <a:pt x="42" y="167"/>
                  </a:moveTo>
                  <a:cubicBezTo>
                    <a:pt x="46" y="161"/>
                    <a:pt x="50" y="152"/>
                    <a:pt x="52" y="145"/>
                  </a:cubicBezTo>
                  <a:cubicBezTo>
                    <a:pt x="47" y="151"/>
                    <a:pt x="43" y="157"/>
                    <a:pt x="42" y="167"/>
                  </a:cubicBezTo>
                  <a:close/>
                  <a:moveTo>
                    <a:pt x="148" y="148"/>
                  </a:moveTo>
                  <a:cubicBezTo>
                    <a:pt x="151" y="150"/>
                    <a:pt x="153" y="152"/>
                    <a:pt x="157" y="153"/>
                  </a:cubicBezTo>
                  <a:cubicBezTo>
                    <a:pt x="158" y="151"/>
                    <a:pt x="159" y="150"/>
                    <a:pt x="159" y="147"/>
                  </a:cubicBezTo>
                  <a:cubicBezTo>
                    <a:pt x="155" y="147"/>
                    <a:pt x="149" y="142"/>
                    <a:pt x="148" y="148"/>
                  </a:cubicBezTo>
                  <a:close/>
                  <a:moveTo>
                    <a:pt x="380" y="147"/>
                  </a:moveTo>
                  <a:cubicBezTo>
                    <a:pt x="385" y="153"/>
                    <a:pt x="392" y="158"/>
                    <a:pt x="400" y="162"/>
                  </a:cubicBezTo>
                  <a:cubicBezTo>
                    <a:pt x="400" y="160"/>
                    <a:pt x="401" y="159"/>
                    <a:pt x="402" y="157"/>
                  </a:cubicBezTo>
                  <a:cubicBezTo>
                    <a:pt x="395" y="153"/>
                    <a:pt x="388" y="145"/>
                    <a:pt x="380" y="147"/>
                  </a:cubicBezTo>
                  <a:close/>
                  <a:moveTo>
                    <a:pt x="512" y="149"/>
                  </a:moveTo>
                  <a:cubicBezTo>
                    <a:pt x="512" y="151"/>
                    <a:pt x="513" y="151"/>
                    <a:pt x="514" y="152"/>
                  </a:cubicBezTo>
                  <a:cubicBezTo>
                    <a:pt x="514" y="150"/>
                    <a:pt x="518" y="147"/>
                    <a:pt x="515" y="146"/>
                  </a:cubicBezTo>
                  <a:cubicBezTo>
                    <a:pt x="514" y="147"/>
                    <a:pt x="514" y="149"/>
                    <a:pt x="512" y="149"/>
                  </a:cubicBezTo>
                  <a:close/>
                  <a:moveTo>
                    <a:pt x="250" y="147"/>
                  </a:moveTo>
                  <a:cubicBezTo>
                    <a:pt x="250" y="150"/>
                    <a:pt x="253" y="150"/>
                    <a:pt x="255" y="152"/>
                  </a:cubicBezTo>
                  <a:cubicBezTo>
                    <a:pt x="255" y="151"/>
                    <a:pt x="255" y="149"/>
                    <a:pt x="255" y="148"/>
                  </a:cubicBezTo>
                  <a:cubicBezTo>
                    <a:pt x="253" y="149"/>
                    <a:pt x="252" y="145"/>
                    <a:pt x="250" y="147"/>
                  </a:cubicBezTo>
                  <a:close/>
                  <a:moveTo>
                    <a:pt x="358" y="151"/>
                  </a:moveTo>
                  <a:cubicBezTo>
                    <a:pt x="359" y="153"/>
                    <a:pt x="360" y="154"/>
                    <a:pt x="362" y="155"/>
                  </a:cubicBezTo>
                  <a:cubicBezTo>
                    <a:pt x="364" y="152"/>
                    <a:pt x="365" y="151"/>
                    <a:pt x="366" y="147"/>
                  </a:cubicBezTo>
                  <a:cubicBezTo>
                    <a:pt x="362" y="146"/>
                    <a:pt x="359" y="148"/>
                    <a:pt x="358" y="151"/>
                  </a:cubicBezTo>
                  <a:close/>
                  <a:moveTo>
                    <a:pt x="93" y="152"/>
                  </a:moveTo>
                  <a:cubicBezTo>
                    <a:pt x="93" y="152"/>
                    <a:pt x="93" y="151"/>
                    <a:pt x="93" y="151"/>
                  </a:cubicBezTo>
                  <a:cubicBezTo>
                    <a:pt x="93" y="149"/>
                    <a:pt x="92" y="149"/>
                    <a:pt x="91" y="148"/>
                  </a:cubicBezTo>
                  <a:cubicBezTo>
                    <a:pt x="89" y="149"/>
                    <a:pt x="90" y="153"/>
                    <a:pt x="93" y="152"/>
                  </a:cubicBezTo>
                  <a:close/>
                  <a:moveTo>
                    <a:pt x="315" y="153"/>
                  </a:moveTo>
                  <a:cubicBezTo>
                    <a:pt x="318" y="156"/>
                    <a:pt x="323" y="157"/>
                    <a:pt x="325" y="161"/>
                  </a:cubicBezTo>
                  <a:cubicBezTo>
                    <a:pt x="328" y="160"/>
                    <a:pt x="329" y="158"/>
                    <a:pt x="329" y="154"/>
                  </a:cubicBezTo>
                  <a:cubicBezTo>
                    <a:pt x="325" y="152"/>
                    <a:pt x="321" y="150"/>
                    <a:pt x="318" y="148"/>
                  </a:cubicBezTo>
                  <a:cubicBezTo>
                    <a:pt x="317" y="150"/>
                    <a:pt x="315" y="151"/>
                    <a:pt x="315" y="153"/>
                  </a:cubicBezTo>
                  <a:close/>
                  <a:moveTo>
                    <a:pt x="445" y="156"/>
                  </a:moveTo>
                  <a:cubicBezTo>
                    <a:pt x="448" y="152"/>
                    <a:pt x="440" y="151"/>
                    <a:pt x="437" y="148"/>
                  </a:cubicBezTo>
                  <a:cubicBezTo>
                    <a:pt x="439" y="152"/>
                    <a:pt x="442" y="154"/>
                    <a:pt x="445" y="156"/>
                  </a:cubicBezTo>
                  <a:close/>
                  <a:moveTo>
                    <a:pt x="464" y="156"/>
                  </a:moveTo>
                  <a:cubicBezTo>
                    <a:pt x="470" y="162"/>
                    <a:pt x="477" y="168"/>
                    <a:pt x="485" y="172"/>
                  </a:cubicBezTo>
                  <a:cubicBezTo>
                    <a:pt x="487" y="170"/>
                    <a:pt x="490" y="168"/>
                    <a:pt x="492" y="164"/>
                  </a:cubicBezTo>
                  <a:cubicBezTo>
                    <a:pt x="484" y="159"/>
                    <a:pt x="477" y="154"/>
                    <a:pt x="467" y="148"/>
                  </a:cubicBezTo>
                  <a:cubicBezTo>
                    <a:pt x="466" y="151"/>
                    <a:pt x="465" y="153"/>
                    <a:pt x="464" y="156"/>
                  </a:cubicBezTo>
                  <a:close/>
                  <a:moveTo>
                    <a:pt x="517" y="155"/>
                  </a:moveTo>
                  <a:cubicBezTo>
                    <a:pt x="521" y="156"/>
                    <a:pt x="522" y="161"/>
                    <a:pt x="527" y="162"/>
                  </a:cubicBezTo>
                  <a:cubicBezTo>
                    <a:pt x="529" y="161"/>
                    <a:pt x="529" y="157"/>
                    <a:pt x="529" y="154"/>
                  </a:cubicBezTo>
                  <a:cubicBezTo>
                    <a:pt x="526" y="152"/>
                    <a:pt x="523" y="151"/>
                    <a:pt x="521" y="148"/>
                  </a:cubicBezTo>
                  <a:cubicBezTo>
                    <a:pt x="519" y="150"/>
                    <a:pt x="518" y="152"/>
                    <a:pt x="517" y="155"/>
                  </a:cubicBezTo>
                  <a:close/>
                  <a:moveTo>
                    <a:pt x="70" y="152"/>
                  </a:moveTo>
                  <a:cubicBezTo>
                    <a:pt x="72" y="154"/>
                    <a:pt x="72" y="148"/>
                    <a:pt x="70" y="149"/>
                  </a:cubicBezTo>
                  <a:cubicBezTo>
                    <a:pt x="71" y="151"/>
                    <a:pt x="70" y="151"/>
                    <a:pt x="70" y="152"/>
                  </a:cubicBezTo>
                  <a:close/>
                  <a:moveTo>
                    <a:pt x="206" y="155"/>
                  </a:moveTo>
                  <a:cubicBezTo>
                    <a:pt x="209" y="156"/>
                    <a:pt x="212" y="157"/>
                    <a:pt x="215" y="158"/>
                  </a:cubicBezTo>
                  <a:cubicBezTo>
                    <a:pt x="215" y="156"/>
                    <a:pt x="214" y="155"/>
                    <a:pt x="214" y="153"/>
                  </a:cubicBezTo>
                  <a:cubicBezTo>
                    <a:pt x="212" y="152"/>
                    <a:pt x="210" y="150"/>
                    <a:pt x="208" y="149"/>
                  </a:cubicBezTo>
                  <a:cubicBezTo>
                    <a:pt x="208" y="152"/>
                    <a:pt x="205" y="152"/>
                    <a:pt x="206" y="155"/>
                  </a:cubicBezTo>
                  <a:close/>
                  <a:moveTo>
                    <a:pt x="423" y="149"/>
                  </a:moveTo>
                  <a:cubicBezTo>
                    <a:pt x="423" y="151"/>
                    <a:pt x="422" y="154"/>
                    <a:pt x="420" y="156"/>
                  </a:cubicBezTo>
                  <a:cubicBezTo>
                    <a:pt x="425" y="160"/>
                    <a:pt x="431" y="164"/>
                    <a:pt x="437" y="167"/>
                  </a:cubicBezTo>
                  <a:cubicBezTo>
                    <a:pt x="438" y="165"/>
                    <a:pt x="439" y="164"/>
                    <a:pt x="440" y="161"/>
                  </a:cubicBezTo>
                  <a:cubicBezTo>
                    <a:pt x="435" y="157"/>
                    <a:pt x="431" y="152"/>
                    <a:pt x="423" y="149"/>
                  </a:cubicBezTo>
                  <a:close/>
                  <a:moveTo>
                    <a:pt x="160" y="156"/>
                  </a:moveTo>
                  <a:cubicBezTo>
                    <a:pt x="163" y="157"/>
                    <a:pt x="165" y="160"/>
                    <a:pt x="168" y="162"/>
                  </a:cubicBezTo>
                  <a:cubicBezTo>
                    <a:pt x="171" y="160"/>
                    <a:pt x="175" y="159"/>
                    <a:pt x="176" y="155"/>
                  </a:cubicBezTo>
                  <a:cubicBezTo>
                    <a:pt x="171" y="153"/>
                    <a:pt x="168" y="150"/>
                    <a:pt x="163" y="150"/>
                  </a:cubicBezTo>
                  <a:cubicBezTo>
                    <a:pt x="162" y="152"/>
                    <a:pt x="160" y="154"/>
                    <a:pt x="160" y="156"/>
                  </a:cubicBezTo>
                  <a:close/>
                  <a:moveTo>
                    <a:pt x="365" y="156"/>
                  </a:moveTo>
                  <a:cubicBezTo>
                    <a:pt x="366" y="158"/>
                    <a:pt x="368" y="161"/>
                    <a:pt x="371" y="159"/>
                  </a:cubicBezTo>
                  <a:cubicBezTo>
                    <a:pt x="370" y="156"/>
                    <a:pt x="372" y="155"/>
                    <a:pt x="372" y="152"/>
                  </a:cubicBezTo>
                  <a:cubicBezTo>
                    <a:pt x="372" y="151"/>
                    <a:pt x="370" y="151"/>
                    <a:pt x="369" y="150"/>
                  </a:cubicBezTo>
                  <a:cubicBezTo>
                    <a:pt x="368" y="152"/>
                    <a:pt x="366" y="154"/>
                    <a:pt x="365" y="156"/>
                  </a:cubicBezTo>
                  <a:close/>
                  <a:moveTo>
                    <a:pt x="578" y="164"/>
                  </a:moveTo>
                  <a:cubicBezTo>
                    <a:pt x="581" y="165"/>
                    <a:pt x="581" y="167"/>
                    <a:pt x="584" y="168"/>
                  </a:cubicBezTo>
                  <a:cubicBezTo>
                    <a:pt x="586" y="161"/>
                    <a:pt x="590" y="151"/>
                    <a:pt x="583" y="150"/>
                  </a:cubicBezTo>
                  <a:cubicBezTo>
                    <a:pt x="580" y="153"/>
                    <a:pt x="580" y="159"/>
                    <a:pt x="578" y="164"/>
                  </a:cubicBezTo>
                  <a:close/>
                  <a:moveTo>
                    <a:pt x="76" y="157"/>
                  </a:moveTo>
                  <a:cubicBezTo>
                    <a:pt x="80" y="157"/>
                    <a:pt x="83" y="154"/>
                    <a:pt x="81" y="150"/>
                  </a:cubicBezTo>
                  <a:cubicBezTo>
                    <a:pt x="77" y="150"/>
                    <a:pt x="78" y="154"/>
                    <a:pt x="76" y="157"/>
                  </a:cubicBezTo>
                  <a:close/>
                  <a:moveTo>
                    <a:pt x="104" y="152"/>
                  </a:moveTo>
                  <a:cubicBezTo>
                    <a:pt x="106" y="153"/>
                    <a:pt x="107" y="155"/>
                    <a:pt x="109" y="155"/>
                  </a:cubicBezTo>
                  <a:cubicBezTo>
                    <a:pt x="110" y="154"/>
                    <a:pt x="110" y="152"/>
                    <a:pt x="110" y="150"/>
                  </a:cubicBezTo>
                  <a:cubicBezTo>
                    <a:pt x="107" y="150"/>
                    <a:pt x="105" y="150"/>
                    <a:pt x="104" y="152"/>
                  </a:cubicBezTo>
                  <a:close/>
                  <a:moveTo>
                    <a:pt x="114" y="156"/>
                  </a:moveTo>
                  <a:cubicBezTo>
                    <a:pt x="115" y="154"/>
                    <a:pt x="116" y="152"/>
                    <a:pt x="118" y="151"/>
                  </a:cubicBezTo>
                  <a:cubicBezTo>
                    <a:pt x="116" y="151"/>
                    <a:pt x="116" y="150"/>
                    <a:pt x="115" y="150"/>
                  </a:cubicBezTo>
                  <a:cubicBezTo>
                    <a:pt x="115" y="152"/>
                    <a:pt x="113" y="155"/>
                    <a:pt x="114" y="156"/>
                  </a:cubicBezTo>
                  <a:close/>
                  <a:moveTo>
                    <a:pt x="294" y="154"/>
                  </a:moveTo>
                  <a:cubicBezTo>
                    <a:pt x="293" y="152"/>
                    <a:pt x="292" y="151"/>
                    <a:pt x="290" y="150"/>
                  </a:cubicBezTo>
                  <a:cubicBezTo>
                    <a:pt x="291" y="152"/>
                    <a:pt x="293" y="153"/>
                    <a:pt x="294" y="154"/>
                  </a:cubicBezTo>
                  <a:close/>
                  <a:moveTo>
                    <a:pt x="152" y="156"/>
                  </a:moveTo>
                  <a:cubicBezTo>
                    <a:pt x="151" y="153"/>
                    <a:pt x="147" y="153"/>
                    <a:pt x="145" y="151"/>
                  </a:cubicBezTo>
                  <a:cubicBezTo>
                    <a:pt x="144" y="154"/>
                    <a:pt x="149" y="155"/>
                    <a:pt x="152" y="156"/>
                  </a:cubicBezTo>
                  <a:close/>
                  <a:moveTo>
                    <a:pt x="245" y="155"/>
                  </a:moveTo>
                  <a:cubicBezTo>
                    <a:pt x="247" y="155"/>
                    <a:pt x="248" y="152"/>
                    <a:pt x="250" y="152"/>
                  </a:cubicBezTo>
                  <a:cubicBezTo>
                    <a:pt x="250" y="153"/>
                    <a:pt x="251" y="153"/>
                    <a:pt x="251" y="154"/>
                  </a:cubicBezTo>
                  <a:cubicBezTo>
                    <a:pt x="252" y="156"/>
                    <a:pt x="251" y="157"/>
                    <a:pt x="251" y="159"/>
                  </a:cubicBezTo>
                  <a:cubicBezTo>
                    <a:pt x="255" y="161"/>
                    <a:pt x="258" y="164"/>
                    <a:pt x="262" y="166"/>
                  </a:cubicBezTo>
                  <a:cubicBezTo>
                    <a:pt x="263" y="163"/>
                    <a:pt x="265" y="161"/>
                    <a:pt x="265" y="158"/>
                  </a:cubicBezTo>
                  <a:cubicBezTo>
                    <a:pt x="258" y="156"/>
                    <a:pt x="254" y="152"/>
                    <a:pt x="247" y="151"/>
                  </a:cubicBezTo>
                  <a:cubicBezTo>
                    <a:pt x="247" y="153"/>
                    <a:pt x="246" y="154"/>
                    <a:pt x="245" y="155"/>
                  </a:cubicBezTo>
                  <a:close/>
                  <a:moveTo>
                    <a:pt x="63" y="161"/>
                  </a:moveTo>
                  <a:cubicBezTo>
                    <a:pt x="64" y="158"/>
                    <a:pt x="68" y="152"/>
                    <a:pt x="62" y="152"/>
                  </a:cubicBezTo>
                  <a:cubicBezTo>
                    <a:pt x="61" y="155"/>
                    <a:pt x="58" y="160"/>
                    <a:pt x="63" y="161"/>
                  </a:cubicBezTo>
                  <a:close/>
                  <a:moveTo>
                    <a:pt x="548" y="154"/>
                  </a:moveTo>
                  <a:cubicBezTo>
                    <a:pt x="547" y="153"/>
                    <a:pt x="546" y="152"/>
                    <a:pt x="544" y="152"/>
                  </a:cubicBezTo>
                  <a:cubicBezTo>
                    <a:pt x="544" y="154"/>
                    <a:pt x="547" y="155"/>
                    <a:pt x="548" y="154"/>
                  </a:cubicBezTo>
                  <a:close/>
                  <a:moveTo>
                    <a:pt x="117" y="160"/>
                  </a:moveTo>
                  <a:cubicBezTo>
                    <a:pt x="118" y="162"/>
                    <a:pt x="120" y="163"/>
                    <a:pt x="122" y="164"/>
                  </a:cubicBezTo>
                  <a:cubicBezTo>
                    <a:pt x="124" y="161"/>
                    <a:pt x="126" y="158"/>
                    <a:pt x="128" y="156"/>
                  </a:cubicBezTo>
                  <a:cubicBezTo>
                    <a:pt x="125" y="148"/>
                    <a:pt x="117" y="155"/>
                    <a:pt x="117" y="160"/>
                  </a:cubicBezTo>
                  <a:close/>
                  <a:moveTo>
                    <a:pt x="506" y="156"/>
                  </a:moveTo>
                  <a:cubicBezTo>
                    <a:pt x="508" y="157"/>
                    <a:pt x="508" y="158"/>
                    <a:pt x="510" y="158"/>
                  </a:cubicBezTo>
                  <a:cubicBezTo>
                    <a:pt x="510" y="156"/>
                    <a:pt x="512" y="155"/>
                    <a:pt x="512" y="153"/>
                  </a:cubicBezTo>
                  <a:cubicBezTo>
                    <a:pt x="509" y="151"/>
                    <a:pt x="507" y="154"/>
                    <a:pt x="506" y="156"/>
                  </a:cubicBezTo>
                  <a:close/>
                  <a:moveTo>
                    <a:pt x="238" y="161"/>
                  </a:moveTo>
                  <a:cubicBezTo>
                    <a:pt x="238" y="160"/>
                    <a:pt x="238" y="159"/>
                    <a:pt x="239" y="158"/>
                  </a:cubicBezTo>
                  <a:cubicBezTo>
                    <a:pt x="237" y="156"/>
                    <a:pt x="234" y="154"/>
                    <a:pt x="231" y="153"/>
                  </a:cubicBezTo>
                  <a:cubicBezTo>
                    <a:pt x="232" y="157"/>
                    <a:pt x="232" y="161"/>
                    <a:pt x="238" y="161"/>
                  </a:cubicBezTo>
                  <a:close/>
                  <a:moveTo>
                    <a:pt x="609" y="159"/>
                  </a:moveTo>
                  <a:cubicBezTo>
                    <a:pt x="606" y="158"/>
                    <a:pt x="606" y="154"/>
                    <a:pt x="604" y="153"/>
                  </a:cubicBezTo>
                  <a:cubicBezTo>
                    <a:pt x="604" y="155"/>
                    <a:pt x="605" y="160"/>
                    <a:pt x="609" y="159"/>
                  </a:cubicBezTo>
                  <a:close/>
                  <a:moveTo>
                    <a:pt x="55" y="156"/>
                  </a:moveTo>
                  <a:cubicBezTo>
                    <a:pt x="57" y="156"/>
                    <a:pt x="57" y="155"/>
                    <a:pt x="57" y="153"/>
                  </a:cubicBezTo>
                  <a:cubicBezTo>
                    <a:pt x="55" y="153"/>
                    <a:pt x="55" y="155"/>
                    <a:pt x="55" y="156"/>
                  </a:cubicBezTo>
                  <a:close/>
                  <a:moveTo>
                    <a:pt x="621" y="169"/>
                  </a:moveTo>
                  <a:cubicBezTo>
                    <a:pt x="620" y="164"/>
                    <a:pt x="620" y="157"/>
                    <a:pt x="617" y="153"/>
                  </a:cubicBezTo>
                  <a:cubicBezTo>
                    <a:pt x="616" y="161"/>
                    <a:pt x="616" y="167"/>
                    <a:pt x="621" y="169"/>
                  </a:cubicBezTo>
                  <a:close/>
                  <a:moveTo>
                    <a:pt x="87" y="164"/>
                  </a:moveTo>
                  <a:cubicBezTo>
                    <a:pt x="89" y="164"/>
                    <a:pt x="89" y="165"/>
                    <a:pt x="90" y="165"/>
                  </a:cubicBezTo>
                  <a:cubicBezTo>
                    <a:pt x="91" y="162"/>
                    <a:pt x="91" y="159"/>
                    <a:pt x="92" y="156"/>
                  </a:cubicBezTo>
                  <a:cubicBezTo>
                    <a:pt x="90" y="155"/>
                    <a:pt x="90" y="154"/>
                    <a:pt x="88" y="155"/>
                  </a:cubicBezTo>
                  <a:cubicBezTo>
                    <a:pt x="87" y="157"/>
                    <a:pt x="87" y="161"/>
                    <a:pt x="87" y="164"/>
                  </a:cubicBezTo>
                  <a:close/>
                  <a:moveTo>
                    <a:pt x="200" y="157"/>
                  </a:moveTo>
                  <a:cubicBezTo>
                    <a:pt x="200" y="156"/>
                    <a:pt x="200" y="155"/>
                    <a:pt x="200" y="155"/>
                  </a:cubicBezTo>
                  <a:cubicBezTo>
                    <a:pt x="197" y="154"/>
                    <a:pt x="197" y="157"/>
                    <a:pt x="200" y="157"/>
                  </a:cubicBezTo>
                  <a:close/>
                  <a:moveTo>
                    <a:pt x="408" y="156"/>
                  </a:moveTo>
                  <a:cubicBezTo>
                    <a:pt x="410" y="157"/>
                    <a:pt x="411" y="159"/>
                    <a:pt x="414" y="159"/>
                  </a:cubicBezTo>
                  <a:cubicBezTo>
                    <a:pt x="414" y="156"/>
                    <a:pt x="409" y="153"/>
                    <a:pt x="408" y="156"/>
                  </a:cubicBezTo>
                  <a:close/>
                  <a:moveTo>
                    <a:pt x="65" y="161"/>
                  </a:moveTo>
                  <a:cubicBezTo>
                    <a:pt x="66" y="162"/>
                    <a:pt x="67" y="163"/>
                    <a:pt x="70" y="162"/>
                  </a:cubicBezTo>
                  <a:cubicBezTo>
                    <a:pt x="71" y="160"/>
                    <a:pt x="71" y="158"/>
                    <a:pt x="70" y="155"/>
                  </a:cubicBezTo>
                  <a:cubicBezTo>
                    <a:pt x="66" y="155"/>
                    <a:pt x="66" y="159"/>
                    <a:pt x="65" y="161"/>
                  </a:cubicBezTo>
                  <a:close/>
                  <a:moveTo>
                    <a:pt x="218" y="161"/>
                  </a:moveTo>
                  <a:cubicBezTo>
                    <a:pt x="223" y="161"/>
                    <a:pt x="224" y="164"/>
                    <a:pt x="229" y="165"/>
                  </a:cubicBezTo>
                  <a:cubicBezTo>
                    <a:pt x="228" y="159"/>
                    <a:pt x="221" y="158"/>
                    <a:pt x="217" y="155"/>
                  </a:cubicBezTo>
                  <a:cubicBezTo>
                    <a:pt x="217" y="158"/>
                    <a:pt x="219" y="158"/>
                    <a:pt x="218" y="161"/>
                  </a:cubicBezTo>
                  <a:close/>
                  <a:moveTo>
                    <a:pt x="303" y="162"/>
                  </a:moveTo>
                  <a:cubicBezTo>
                    <a:pt x="305" y="161"/>
                    <a:pt x="307" y="161"/>
                    <a:pt x="307" y="158"/>
                  </a:cubicBezTo>
                  <a:cubicBezTo>
                    <a:pt x="304" y="158"/>
                    <a:pt x="303" y="155"/>
                    <a:pt x="299" y="155"/>
                  </a:cubicBezTo>
                  <a:cubicBezTo>
                    <a:pt x="300" y="158"/>
                    <a:pt x="302" y="159"/>
                    <a:pt x="303" y="162"/>
                  </a:cubicBezTo>
                  <a:close/>
                  <a:moveTo>
                    <a:pt x="373" y="164"/>
                  </a:moveTo>
                  <a:cubicBezTo>
                    <a:pt x="379" y="167"/>
                    <a:pt x="383" y="172"/>
                    <a:pt x="389" y="175"/>
                  </a:cubicBezTo>
                  <a:cubicBezTo>
                    <a:pt x="391" y="173"/>
                    <a:pt x="393" y="170"/>
                    <a:pt x="394" y="167"/>
                  </a:cubicBezTo>
                  <a:cubicBezTo>
                    <a:pt x="388" y="162"/>
                    <a:pt x="384" y="158"/>
                    <a:pt x="376" y="155"/>
                  </a:cubicBezTo>
                  <a:cubicBezTo>
                    <a:pt x="375" y="158"/>
                    <a:pt x="373" y="160"/>
                    <a:pt x="373" y="164"/>
                  </a:cubicBezTo>
                  <a:close/>
                  <a:moveTo>
                    <a:pt x="107" y="159"/>
                  </a:moveTo>
                  <a:cubicBezTo>
                    <a:pt x="105" y="158"/>
                    <a:pt x="104" y="156"/>
                    <a:pt x="101" y="156"/>
                  </a:cubicBezTo>
                  <a:cubicBezTo>
                    <a:pt x="102" y="158"/>
                    <a:pt x="105" y="160"/>
                    <a:pt x="107" y="159"/>
                  </a:cubicBezTo>
                  <a:close/>
                  <a:moveTo>
                    <a:pt x="448" y="159"/>
                  </a:moveTo>
                  <a:cubicBezTo>
                    <a:pt x="450" y="160"/>
                    <a:pt x="452" y="162"/>
                    <a:pt x="454" y="164"/>
                  </a:cubicBezTo>
                  <a:cubicBezTo>
                    <a:pt x="455" y="162"/>
                    <a:pt x="457" y="162"/>
                    <a:pt x="456" y="159"/>
                  </a:cubicBezTo>
                  <a:cubicBezTo>
                    <a:pt x="454" y="159"/>
                    <a:pt x="453" y="156"/>
                    <a:pt x="450" y="156"/>
                  </a:cubicBezTo>
                  <a:cubicBezTo>
                    <a:pt x="450" y="157"/>
                    <a:pt x="448" y="157"/>
                    <a:pt x="448" y="159"/>
                  </a:cubicBezTo>
                  <a:close/>
                  <a:moveTo>
                    <a:pt x="513" y="161"/>
                  </a:moveTo>
                  <a:cubicBezTo>
                    <a:pt x="517" y="162"/>
                    <a:pt x="519" y="165"/>
                    <a:pt x="524" y="167"/>
                  </a:cubicBezTo>
                  <a:cubicBezTo>
                    <a:pt x="525" y="161"/>
                    <a:pt x="517" y="160"/>
                    <a:pt x="515" y="156"/>
                  </a:cubicBezTo>
                  <a:cubicBezTo>
                    <a:pt x="514" y="158"/>
                    <a:pt x="513" y="159"/>
                    <a:pt x="513" y="161"/>
                  </a:cubicBezTo>
                  <a:close/>
                  <a:moveTo>
                    <a:pt x="330" y="164"/>
                  </a:moveTo>
                  <a:cubicBezTo>
                    <a:pt x="332" y="165"/>
                    <a:pt x="336" y="170"/>
                    <a:pt x="338" y="167"/>
                  </a:cubicBezTo>
                  <a:cubicBezTo>
                    <a:pt x="336" y="163"/>
                    <a:pt x="337" y="159"/>
                    <a:pt x="333" y="157"/>
                  </a:cubicBezTo>
                  <a:cubicBezTo>
                    <a:pt x="332" y="159"/>
                    <a:pt x="330" y="161"/>
                    <a:pt x="330" y="164"/>
                  </a:cubicBezTo>
                  <a:close/>
                  <a:moveTo>
                    <a:pt x="171" y="164"/>
                  </a:moveTo>
                  <a:cubicBezTo>
                    <a:pt x="173" y="164"/>
                    <a:pt x="174" y="166"/>
                    <a:pt x="176" y="166"/>
                  </a:cubicBezTo>
                  <a:cubicBezTo>
                    <a:pt x="176" y="164"/>
                    <a:pt x="178" y="163"/>
                    <a:pt x="179" y="162"/>
                  </a:cubicBezTo>
                  <a:cubicBezTo>
                    <a:pt x="179" y="161"/>
                    <a:pt x="179" y="158"/>
                    <a:pt x="177" y="158"/>
                  </a:cubicBezTo>
                  <a:cubicBezTo>
                    <a:pt x="176" y="160"/>
                    <a:pt x="172" y="161"/>
                    <a:pt x="171" y="164"/>
                  </a:cubicBezTo>
                  <a:close/>
                  <a:moveTo>
                    <a:pt x="204" y="161"/>
                  </a:moveTo>
                  <a:cubicBezTo>
                    <a:pt x="208" y="163"/>
                    <a:pt x="212" y="166"/>
                    <a:pt x="216" y="168"/>
                  </a:cubicBezTo>
                  <a:cubicBezTo>
                    <a:pt x="217" y="165"/>
                    <a:pt x="215" y="165"/>
                    <a:pt x="215" y="162"/>
                  </a:cubicBezTo>
                  <a:cubicBezTo>
                    <a:pt x="214" y="160"/>
                    <a:pt x="214" y="163"/>
                    <a:pt x="212" y="162"/>
                  </a:cubicBezTo>
                  <a:cubicBezTo>
                    <a:pt x="211" y="160"/>
                    <a:pt x="207" y="160"/>
                    <a:pt x="205" y="158"/>
                  </a:cubicBezTo>
                  <a:cubicBezTo>
                    <a:pt x="204" y="158"/>
                    <a:pt x="204" y="159"/>
                    <a:pt x="204" y="161"/>
                  </a:cubicBezTo>
                  <a:close/>
                  <a:moveTo>
                    <a:pt x="593" y="178"/>
                  </a:moveTo>
                  <a:cubicBezTo>
                    <a:pt x="595" y="171"/>
                    <a:pt x="598" y="161"/>
                    <a:pt x="591" y="158"/>
                  </a:cubicBezTo>
                  <a:cubicBezTo>
                    <a:pt x="590" y="164"/>
                    <a:pt x="585" y="176"/>
                    <a:pt x="593" y="178"/>
                  </a:cubicBezTo>
                  <a:close/>
                  <a:moveTo>
                    <a:pt x="138" y="164"/>
                  </a:moveTo>
                  <a:cubicBezTo>
                    <a:pt x="141" y="166"/>
                    <a:pt x="146" y="168"/>
                    <a:pt x="149" y="169"/>
                  </a:cubicBezTo>
                  <a:cubicBezTo>
                    <a:pt x="151" y="168"/>
                    <a:pt x="151" y="165"/>
                    <a:pt x="152" y="163"/>
                  </a:cubicBezTo>
                  <a:cubicBezTo>
                    <a:pt x="148" y="161"/>
                    <a:pt x="139" y="155"/>
                    <a:pt x="138" y="164"/>
                  </a:cubicBezTo>
                  <a:close/>
                  <a:moveTo>
                    <a:pt x="99" y="170"/>
                  </a:moveTo>
                  <a:cubicBezTo>
                    <a:pt x="97" y="167"/>
                    <a:pt x="98" y="162"/>
                    <a:pt x="95" y="160"/>
                  </a:cubicBezTo>
                  <a:cubicBezTo>
                    <a:pt x="94" y="165"/>
                    <a:pt x="93" y="170"/>
                    <a:pt x="99" y="170"/>
                  </a:cubicBezTo>
                  <a:close/>
                  <a:moveTo>
                    <a:pt x="307" y="164"/>
                  </a:moveTo>
                  <a:cubicBezTo>
                    <a:pt x="312" y="167"/>
                    <a:pt x="316" y="171"/>
                    <a:pt x="321" y="174"/>
                  </a:cubicBezTo>
                  <a:cubicBezTo>
                    <a:pt x="322" y="172"/>
                    <a:pt x="323" y="170"/>
                    <a:pt x="324" y="168"/>
                  </a:cubicBezTo>
                  <a:cubicBezTo>
                    <a:pt x="318" y="167"/>
                    <a:pt x="310" y="155"/>
                    <a:pt x="307" y="164"/>
                  </a:cubicBezTo>
                  <a:close/>
                  <a:moveTo>
                    <a:pt x="428" y="167"/>
                  </a:moveTo>
                  <a:cubicBezTo>
                    <a:pt x="425" y="165"/>
                    <a:pt x="421" y="159"/>
                    <a:pt x="417" y="161"/>
                  </a:cubicBezTo>
                  <a:cubicBezTo>
                    <a:pt x="421" y="163"/>
                    <a:pt x="425" y="167"/>
                    <a:pt x="428" y="167"/>
                  </a:cubicBezTo>
                  <a:close/>
                  <a:moveTo>
                    <a:pt x="104" y="169"/>
                  </a:moveTo>
                  <a:cubicBezTo>
                    <a:pt x="106" y="168"/>
                    <a:pt x="108" y="167"/>
                    <a:pt x="107" y="164"/>
                  </a:cubicBezTo>
                  <a:cubicBezTo>
                    <a:pt x="106" y="162"/>
                    <a:pt x="104" y="161"/>
                    <a:pt x="101" y="161"/>
                  </a:cubicBezTo>
                  <a:cubicBezTo>
                    <a:pt x="101" y="164"/>
                    <a:pt x="104" y="166"/>
                    <a:pt x="104" y="169"/>
                  </a:cubicBezTo>
                  <a:close/>
                  <a:moveTo>
                    <a:pt x="269" y="161"/>
                  </a:moveTo>
                  <a:cubicBezTo>
                    <a:pt x="268" y="164"/>
                    <a:pt x="265" y="165"/>
                    <a:pt x="265" y="169"/>
                  </a:cubicBezTo>
                  <a:cubicBezTo>
                    <a:pt x="269" y="171"/>
                    <a:pt x="271" y="174"/>
                    <a:pt x="276" y="175"/>
                  </a:cubicBezTo>
                  <a:cubicBezTo>
                    <a:pt x="277" y="174"/>
                    <a:pt x="278" y="173"/>
                    <a:pt x="279" y="172"/>
                  </a:cubicBezTo>
                  <a:cubicBezTo>
                    <a:pt x="276" y="170"/>
                    <a:pt x="274" y="165"/>
                    <a:pt x="273" y="163"/>
                  </a:cubicBezTo>
                  <a:cubicBezTo>
                    <a:pt x="272" y="164"/>
                    <a:pt x="271" y="160"/>
                    <a:pt x="269" y="161"/>
                  </a:cubicBezTo>
                  <a:close/>
                  <a:moveTo>
                    <a:pt x="402" y="164"/>
                  </a:moveTo>
                  <a:cubicBezTo>
                    <a:pt x="404" y="166"/>
                    <a:pt x="406" y="168"/>
                    <a:pt x="409" y="169"/>
                  </a:cubicBezTo>
                  <a:cubicBezTo>
                    <a:pt x="410" y="163"/>
                    <a:pt x="403" y="157"/>
                    <a:pt x="402" y="164"/>
                  </a:cubicBezTo>
                  <a:close/>
                  <a:moveTo>
                    <a:pt x="572" y="172"/>
                  </a:moveTo>
                  <a:cubicBezTo>
                    <a:pt x="572" y="166"/>
                    <a:pt x="570" y="164"/>
                    <a:pt x="566" y="162"/>
                  </a:cubicBezTo>
                  <a:cubicBezTo>
                    <a:pt x="568" y="165"/>
                    <a:pt x="570" y="168"/>
                    <a:pt x="572" y="172"/>
                  </a:cubicBezTo>
                  <a:close/>
                  <a:moveTo>
                    <a:pt x="458" y="167"/>
                  </a:moveTo>
                  <a:cubicBezTo>
                    <a:pt x="465" y="171"/>
                    <a:pt x="470" y="179"/>
                    <a:pt x="478" y="180"/>
                  </a:cubicBezTo>
                  <a:cubicBezTo>
                    <a:pt x="474" y="172"/>
                    <a:pt x="467" y="168"/>
                    <a:pt x="460" y="162"/>
                  </a:cubicBezTo>
                  <a:cubicBezTo>
                    <a:pt x="460" y="164"/>
                    <a:pt x="458" y="164"/>
                    <a:pt x="458" y="167"/>
                  </a:cubicBezTo>
                  <a:close/>
                  <a:moveTo>
                    <a:pt x="504" y="167"/>
                  </a:moveTo>
                  <a:cubicBezTo>
                    <a:pt x="504" y="166"/>
                    <a:pt x="504" y="165"/>
                    <a:pt x="504" y="164"/>
                  </a:cubicBezTo>
                  <a:cubicBezTo>
                    <a:pt x="502" y="164"/>
                    <a:pt x="502" y="162"/>
                    <a:pt x="500" y="162"/>
                  </a:cubicBezTo>
                  <a:cubicBezTo>
                    <a:pt x="501" y="165"/>
                    <a:pt x="501" y="167"/>
                    <a:pt x="504" y="167"/>
                  </a:cubicBezTo>
                  <a:close/>
                  <a:moveTo>
                    <a:pt x="534" y="170"/>
                  </a:moveTo>
                  <a:cubicBezTo>
                    <a:pt x="534" y="167"/>
                    <a:pt x="537" y="165"/>
                    <a:pt x="535" y="162"/>
                  </a:cubicBezTo>
                  <a:cubicBezTo>
                    <a:pt x="533" y="164"/>
                    <a:pt x="531" y="168"/>
                    <a:pt x="534" y="170"/>
                  </a:cubicBezTo>
                  <a:close/>
                  <a:moveTo>
                    <a:pt x="608" y="175"/>
                  </a:moveTo>
                  <a:cubicBezTo>
                    <a:pt x="610" y="169"/>
                    <a:pt x="606" y="165"/>
                    <a:pt x="603" y="162"/>
                  </a:cubicBezTo>
                  <a:cubicBezTo>
                    <a:pt x="601" y="168"/>
                    <a:pt x="606" y="171"/>
                    <a:pt x="608" y="175"/>
                  </a:cubicBezTo>
                  <a:close/>
                  <a:moveTo>
                    <a:pt x="244" y="167"/>
                  </a:moveTo>
                  <a:cubicBezTo>
                    <a:pt x="249" y="169"/>
                    <a:pt x="253" y="173"/>
                    <a:pt x="259" y="175"/>
                  </a:cubicBezTo>
                  <a:cubicBezTo>
                    <a:pt x="258" y="168"/>
                    <a:pt x="250" y="167"/>
                    <a:pt x="246" y="163"/>
                  </a:cubicBezTo>
                  <a:cubicBezTo>
                    <a:pt x="245" y="164"/>
                    <a:pt x="244" y="165"/>
                    <a:pt x="244" y="167"/>
                  </a:cubicBezTo>
                  <a:close/>
                  <a:moveTo>
                    <a:pt x="77" y="165"/>
                  </a:moveTo>
                  <a:cubicBezTo>
                    <a:pt x="79" y="167"/>
                    <a:pt x="78" y="170"/>
                    <a:pt x="81" y="169"/>
                  </a:cubicBezTo>
                  <a:cubicBezTo>
                    <a:pt x="81" y="167"/>
                    <a:pt x="82" y="166"/>
                    <a:pt x="82" y="164"/>
                  </a:cubicBezTo>
                  <a:cubicBezTo>
                    <a:pt x="80" y="163"/>
                    <a:pt x="78" y="164"/>
                    <a:pt x="77" y="165"/>
                  </a:cubicBezTo>
                  <a:close/>
                  <a:moveTo>
                    <a:pt x="223" y="165"/>
                  </a:moveTo>
                  <a:cubicBezTo>
                    <a:pt x="221" y="165"/>
                    <a:pt x="221" y="164"/>
                    <a:pt x="219" y="164"/>
                  </a:cubicBezTo>
                  <a:cubicBezTo>
                    <a:pt x="218" y="165"/>
                    <a:pt x="219" y="167"/>
                    <a:pt x="219" y="170"/>
                  </a:cubicBezTo>
                  <a:cubicBezTo>
                    <a:pt x="222" y="171"/>
                    <a:pt x="224" y="173"/>
                    <a:pt x="228" y="174"/>
                  </a:cubicBezTo>
                  <a:cubicBezTo>
                    <a:pt x="229" y="168"/>
                    <a:pt x="222" y="170"/>
                    <a:pt x="220" y="166"/>
                  </a:cubicBezTo>
                  <a:cubicBezTo>
                    <a:pt x="221" y="164"/>
                    <a:pt x="223" y="167"/>
                    <a:pt x="223" y="165"/>
                  </a:cubicBezTo>
                  <a:close/>
                  <a:moveTo>
                    <a:pt x="343" y="167"/>
                  </a:moveTo>
                  <a:cubicBezTo>
                    <a:pt x="345" y="170"/>
                    <a:pt x="346" y="173"/>
                    <a:pt x="347" y="176"/>
                  </a:cubicBezTo>
                  <a:cubicBezTo>
                    <a:pt x="351" y="174"/>
                    <a:pt x="352" y="170"/>
                    <a:pt x="354" y="167"/>
                  </a:cubicBezTo>
                  <a:cubicBezTo>
                    <a:pt x="351" y="166"/>
                    <a:pt x="344" y="161"/>
                    <a:pt x="343" y="167"/>
                  </a:cubicBezTo>
                  <a:close/>
                  <a:moveTo>
                    <a:pt x="282" y="170"/>
                  </a:moveTo>
                  <a:cubicBezTo>
                    <a:pt x="285" y="167"/>
                    <a:pt x="280" y="166"/>
                    <a:pt x="278" y="164"/>
                  </a:cubicBezTo>
                  <a:cubicBezTo>
                    <a:pt x="279" y="167"/>
                    <a:pt x="281" y="168"/>
                    <a:pt x="282" y="170"/>
                  </a:cubicBezTo>
                  <a:close/>
                  <a:moveTo>
                    <a:pt x="366" y="169"/>
                  </a:moveTo>
                  <a:cubicBezTo>
                    <a:pt x="366" y="166"/>
                    <a:pt x="362" y="164"/>
                    <a:pt x="360" y="165"/>
                  </a:cubicBezTo>
                  <a:cubicBezTo>
                    <a:pt x="362" y="166"/>
                    <a:pt x="363" y="168"/>
                    <a:pt x="366" y="169"/>
                  </a:cubicBezTo>
                  <a:close/>
                  <a:moveTo>
                    <a:pt x="521" y="170"/>
                  </a:moveTo>
                  <a:cubicBezTo>
                    <a:pt x="522" y="168"/>
                    <a:pt x="516" y="166"/>
                    <a:pt x="514" y="164"/>
                  </a:cubicBezTo>
                  <a:cubicBezTo>
                    <a:pt x="515" y="168"/>
                    <a:pt x="518" y="169"/>
                    <a:pt x="521" y="170"/>
                  </a:cubicBezTo>
                  <a:close/>
                  <a:moveTo>
                    <a:pt x="179" y="169"/>
                  </a:moveTo>
                  <a:cubicBezTo>
                    <a:pt x="180" y="170"/>
                    <a:pt x="181" y="169"/>
                    <a:pt x="183" y="169"/>
                  </a:cubicBezTo>
                  <a:cubicBezTo>
                    <a:pt x="183" y="168"/>
                    <a:pt x="183" y="166"/>
                    <a:pt x="182" y="165"/>
                  </a:cubicBezTo>
                  <a:cubicBezTo>
                    <a:pt x="182" y="165"/>
                    <a:pt x="181" y="165"/>
                    <a:pt x="180" y="165"/>
                  </a:cubicBezTo>
                  <a:cubicBezTo>
                    <a:pt x="180" y="166"/>
                    <a:pt x="179" y="168"/>
                    <a:pt x="179" y="169"/>
                  </a:cubicBezTo>
                  <a:close/>
                  <a:moveTo>
                    <a:pt x="430" y="176"/>
                  </a:moveTo>
                  <a:cubicBezTo>
                    <a:pt x="430" y="175"/>
                    <a:pt x="432" y="174"/>
                    <a:pt x="431" y="172"/>
                  </a:cubicBezTo>
                  <a:cubicBezTo>
                    <a:pt x="426" y="171"/>
                    <a:pt x="422" y="165"/>
                    <a:pt x="417" y="165"/>
                  </a:cubicBezTo>
                  <a:cubicBezTo>
                    <a:pt x="421" y="169"/>
                    <a:pt x="425" y="173"/>
                    <a:pt x="430" y="176"/>
                  </a:cubicBezTo>
                  <a:close/>
                  <a:moveTo>
                    <a:pt x="440" y="170"/>
                  </a:moveTo>
                  <a:cubicBezTo>
                    <a:pt x="443" y="170"/>
                    <a:pt x="443" y="172"/>
                    <a:pt x="445" y="172"/>
                  </a:cubicBezTo>
                  <a:cubicBezTo>
                    <a:pt x="445" y="169"/>
                    <a:pt x="444" y="167"/>
                    <a:pt x="442" y="165"/>
                  </a:cubicBezTo>
                  <a:cubicBezTo>
                    <a:pt x="442" y="168"/>
                    <a:pt x="440" y="168"/>
                    <a:pt x="440" y="170"/>
                  </a:cubicBezTo>
                  <a:close/>
                  <a:moveTo>
                    <a:pt x="549" y="184"/>
                  </a:moveTo>
                  <a:cubicBezTo>
                    <a:pt x="549" y="177"/>
                    <a:pt x="545" y="170"/>
                    <a:pt x="541" y="165"/>
                  </a:cubicBezTo>
                  <a:cubicBezTo>
                    <a:pt x="534" y="174"/>
                    <a:pt x="543" y="180"/>
                    <a:pt x="549" y="184"/>
                  </a:cubicBezTo>
                  <a:close/>
                  <a:moveTo>
                    <a:pt x="108" y="177"/>
                  </a:moveTo>
                  <a:cubicBezTo>
                    <a:pt x="110" y="179"/>
                    <a:pt x="112" y="180"/>
                    <a:pt x="115" y="180"/>
                  </a:cubicBezTo>
                  <a:cubicBezTo>
                    <a:pt x="115" y="176"/>
                    <a:pt x="119" y="174"/>
                    <a:pt x="118" y="170"/>
                  </a:cubicBezTo>
                  <a:cubicBezTo>
                    <a:pt x="117" y="168"/>
                    <a:pt x="115" y="166"/>
                    <a:pt x="112" y="166"/>
                  </a:cubicBezTo>
                  <a:cubicBezTo>
                    <a:pt x="111" y="170"/>
                    <a:pt x="109" y="173"/>
                    <a:pt x="108" y="177"/>
                  </a:cubicBezTo>
                  <a:close/>
                  <a:moveTo>
                    <a:pt x="153" y="172"/>
                  </a:moveTo>
                  <a:cubicBezTo>
                    <a:pt x="155" y="172"/>
                    <a:pt x="156" y="174"/>
                    <a:pt x="159" y="173"/>
                  </a:cubicBezTo>
                  <a:cubicBezTo>
                    <a:pt x="159" y="171"/>
                    <a:pt x="161" y="171"/>
                    <a:pt x="162" y="169"/>
                  </a:cubicBezTo>
                  <a:cubicBezTo>
                    <a:pt x="159" y="168"/>
                    <a:pt x="158" y="166"/>
                    <a:pt x="155" y="166"/>
                  </a:cubicBezTo>
                  <a:cubicBezTo>
                    <a:pt x="155" y="168"/>
                    <a:pt x="154" y="170"/>
                    <a:pt x="153" y="172"/>
                  </a:cubicBezTo>
                  <a:close/>
                  <a:moveTo>
                    <a:pt x="191" y="169"/>
                  </a:moveTo>
                  <a:cubicBezTo>
                    <a:pt x="190" y="169"/>
                    <a:pt x="188" y="165"/>
                    <a:pt x="187" y="167"/>
                  </a:cubicBezTo>
                  <a:cubicBezTo>
                    <a:pt x="188" y="167"/>
                    <a:pt x="190" y="170"/>
                    <a:pt x="191" y="169"/>
                  </a:cubicBezTo>
                  <a:close/>
                  <a:moveTo>
                    <a:pt x="231" y="171"/>
                  </a:moveTo>
                  <a:cubicBezTo>
                    <a:pt x="231" y="168"/>
                    <a:pt x="227" y="165"/>
                    <a:pt x="224" y="167"/>
                  </a:cubicBezTo>
                  <a:cubicBezTo>
                    <a:pt x="226" y="168"/>
                    <a:pt x="229" y="169"/>
                    <a:pt x="231" y="171"/>
                  </a:cubicBezTo>
                  <a:close/>
                  <a:moveTo>
                    <a:pt x="86" y="172"/>
                  </a:moveTo>
                  <a:cubicBezTo>
                    <a:pt x="87" y="173"/>
                    <a:pt x="88" y="174"/>
                    <a:pt x="90" y="173"/>
                  </a:cubicBezTo>
                  <a:cubicBezTo>
                    <a:pt x="90" y="173"/>
                    <a:pt x="90" y="172"/>
                    <a:pt x="90" y="172"/>
                  </a:cubicBezTo>
                  <a:cubicBezTo>
                    <a:pt x="90" y="169"/>
                    <a:pt x="88" y="168"/>
                    <a:pt x="86" y="167"/>
                  </a:cubicBezTo>
                  <a:cubicBezTo>
                    <a:pt x="86" y="169"/>
                    <a:pt x="86" y="171"/>
                    <a:pt x="86" y="172"/>
                  </a:cubicBezTo>
                  <a:close/>
                  <a:moveTo>
                    <a:pt x="488" y="175"/>
                  </a:moveTo>
                  <a:cubicBezTo>
                    <a:pt x="491" y="175"/>
                    <a:pt x="491" y="179"/>
                    <a:pt x="495" y="179"/>
                  </a:cubicBezTo>
                  <a:cubicBezTo>
                    <a:pt x="498" y="177"/>
                    <a:pt x="499" y="172"/>
                    <a:pt x="497" y="167"/>
                  </a:cubicBezTo>
                  <a:cubicBezTo>
                    <a:pt x="492" y="168"/>
                    <a:pt x="490" y="172"/>
                    <a:pt x="488" y="175"/>
                  </a:cubicBezTo>
                  <a:close/>
                  <a:moveTo>
                    <a:pt x="507" y="168"/>
                  </a:moveTo>
                  <a:cubicBezTo>
                    <a:pt x="507" y="172"/>
                    <a:pt x="511" y="172"/>
                    <a:pt x="513" y="174"/>
                  </a:cubicBezTo>
                  <a:cubicBezTo>
                    <a:pt x="513" y="172"/>
                    <a:pt x="516" y="173"/>
                    <a:pt x="515" y="171"/>
                  </a:cubicBezTo>
                  <a:cubicBezTo>
                    <a:pt x="511" y="171"/>
                    <a:pt x="510" y="166"/>
                    <a:pt x="507" y="168"/>
                  </a:cubicBezTo>
                  <a:close/>
                  <a:moveTo>
                    <a:pt x="640" y="175"/>
                  </a:moveTo>
                  <a:cubicBezTo>
                    <a:pt x="638" y="184"/>
                    <a:pt x="635" y="199"/>
                    <a:pt x="635" y="209"/>
                  </a:cubicBezTo>
                  <a:cubicBezTo>
                    <a:pt x="636" y="204"/>
                    <a:pt x="637" y="200"/>
                    <a:pt x="640" y="198"/>
                  </a:cubicBezTo>
                  <a:cubicBezTo>
                    <a:pt x="641" y="199"/>
                    <a:pt x="643" y="199"/>
                    <a:pt x="643" y="201"/>
                  </a:cubicBezTo>
                  <a:cubicBezTo>
                    <a:pt x="641" y="214"/>
                    <a:pt x="636" y="227"/>
                    <a:pt x="639" y="241"/>
                  </a:cubicBezTo>
                  <a:cubicBezTo>
                    <a:pt x="638" y="234"/>
                    <a:pt x="643" y="229"/>
                    <a:pt x="644" y="223"/>
                  </a:cubicBezTo>
                  <a:cubicBezTo>
                    <a:pt x="645" y="213"/>
                    <a:pt x="644" y="203"/>
                    <a:pt x="650" y="196"/>
                  </a:cubicBezTo>
                  <a:cubicBezTo>
                    <a:pt x="649" y="184"/>
                    <a:pt x="646" y="174"/>
                    <a:pt x="640" y="167"/>
                  </a:cubicBezTo>
                  <a:cubicBezTo>
                    <a:pt x="640" y="170"/>
                    <a:pt x="640" y="171"/>
                    <a:pt x="640" y="175"/>
                  </a:cubicBezTo>
                  <a:close/>
                  <a:moveTo>
                    <a:pt x="52" y="175"/>
                  </a:moveTo>
                  <a:cubicBezTo>
                    <a:pt x="53" y="173"/>
                    <a:pt x="54" y="173"/>
                    <a:pt x="55" y="172"/>
                  </a:cubicBezTo>
                  <a:cubicBezTo>
                    <a:pt x="55" y="170"/>
                    <a:pt x="56" y="168"/>
                    <a:pt x="53" y="168"/>
                  </a:cubicBezTo>
                  <a:cubicBezTo>
                    <a:pt x="53" y="170"/>
                    <a:pt x="50" y="173"/>
                    <a:pt x="52" y="175"/>
                  </a:cubicBezTo>
                  <a:close/>
                  <a:moveTo>
                    <a:pt x="392" y="178"/>
                  </a:moveTo>
                  <a:cubicBezTo>
                    <a:pt x="395" y="180"/>
                    <a:pt x="397" y="182"/>
                    <a:pt x="400" y="184"/>
                  </a:cubicBezTo>
                  <a:cubicBezTo>
                    <a:pt x="402" y="181"/>
                    <a:pt x="404" y="178"/>
                    <a:pt x="405" y="174"/>
                  </a:cubicBezTo>
                  <a:cubicBezTo>
                    <a:pt x="403" y="171"/>
                    <a:pt x="400" y="171"/>
                    <a:pt x="397" y="169"/>
                  </a:cubicBezTo>
                  <a:cubicBezTo>
                    <a:pt x="397" y="173"/>
                    <a:pt x="393" y="174"/>
                    <a:pt x="392" y="178"/>
                  </a:cubicBezTo>
                  <a:close/>
                  <a:moveTo>
                    <a:pt x="69" y="174"/>
                  </a:moveTo>
                  <a:cubicBezTo>
                    <a:pt x="69" y="171"/>
                    <a:pt x="71" y="171"/>
                    <a:pt x="71" y="169"/>
                  </a:cubicBezTo>
                  <a:cubicBezTo>
                    <a:pt x="69" y="169"/>
                    <a:pt x="66" y="174"/>
                    <a:pt x="69" y="174"/>
                  </a:cubicBezTo>
                  <a:close/>
                  <a:moveTo>
                    <a:pt x="219" y="173"/>
                  </a:moveTo>
                  <a:cubicBezTo>
                    <a:pt x="214" y="173"/>
                    <a:pt x="211" y="167"/>
                    <a:pt x="209" y="170"/>
                  </a:cubicBezTo>
                  <a:cubicBezTo>
                    <a:pt x="212" y="171"/>
                    <a:pt x="216" y="177"/>
                    <a:pt x="219" y="173"/>
                  </a:cubicBezTo>
                  <a:close/>
                  <a:moveTo>
                    <a:pt x="358" y="182"/>
                  </a:moveTo>
                  <a:cubicBezTo>
                    <a:pt x="361" y="180"/>
                    <a:pt x="362" y="176"/>
                    <a:pt x="363" y="172"/>
                  </a:cubicBezTo>
                  <a:cubicBezTo>
                    <a:pt x="360" y="172"/>
                    <a:pt x="360" y="169"/>
                    <a:pt x="356" y="169"/>
                  </a:cubicBezTo>
                  <a:cubicBezTo>
                    <a:pt x="353" y="176"/>
                    <a:pt x="349" y="179"/>
                    <a:pt x="358" y="182"/>
                  </a:cubicBezTo>
                  <a:close/>
                  <a:moveTo>
                    <a:pt x="619" y="179"/>
                  </a:moveTo>
                  <a:cubicBezTo>
                    <a:pt x="621" y="177"/>
                    <a:pt x="618" y="175"/>
                    <a:pt x="617" y="173"/>
                  </a:cubicBezTo>
                  <a:cubicBezTo>
                    <a:pt x="618" y="173"/>
                    <a:pt x="619" y="174"/>
                    <a:pt x="619" y="174"/>
                  </a:cubicBezTo>
                  <a:cubicBezTo>
                    <a:pt x="618" y="172"/>
                    <a:pt x="616" y="171"/>
                    <a:pt x="615" y="169"/>
                  </a:cubicBezTo>
                  <a:cubicBezTo>
                    <a:pt x="613" y="173"/>
                    <a:pt x="617" y="176"/>
                    <a:pt x="619" y="179"/>
                  </a:cubicBezTo>
                  <a:close/>
                  <a:moveTo>
                    <a:pt x="69" y="176"/>
                  </a:moveTo>
                  <a:cubicBezTo>
                    <a:pt x="73" y="177"/>
                    <a:pt x="74" y="180"/>
                    <a:pt x="78" y="181"/>
                  </a:cubicBezTo>
                  <a:cubicBezTo>
                    <a:pt x="77" y="178"/>
                    <a:pt x="76" y="174"/>
                    <a:pt x="75" y="170"/>
                  </a:cubicBezTo>
                  <a:cubicBezTo>
                    <a:pt x="74" y="170"/>
                    <a:pt x="74" y="170"/>
                    <a:pt x="73" y="170"/>
                  </a:cubicBezTo>
                  <a:cubicBezTo>
                    <a:pt x="73" y="173"/>
                    <a:pt x="70" y="173"/>
                    <a:pt x="69" y="176"/>
                  </a:cubicBezTo>
                  <a:close/>
                  <a:moveTo>
                    <a:pt x="161" y="175"/>
                  </a:moveTo>
                  <a:cubicBezTo>
                    <a:pt x="164" y="176"/>
                    <a:pt x="165" y="177"/>
                    <a:pt x="168" y="178"/>
                  </a:cubicBezTo>
                  <a:cubicBezTo>
                    <a:pt x="168" y="176"/>
                    <a:pt x="170" y="176"/>
                    <a:pt x="170" y="174"/>
                  </a:cubicBezTo>
                  <a:cubicBezTo>
                    <a:pt x="168" y="173"/>
                    <a:pt x="166" y="171"/>
                    <a:pt x="163" y="170"/>
                  </a:cubicBezTo>
                  <a:cubicBezTo>
                    <a:pt x="163" y="172"/>
                    <a:pt x="161" y="173"/>
                    <a:pt x="161" y="175"/>
                  </a:cubicBezTo>
                  <a:close/>
                  <a:moveTo>
                    <a:pt x="306" y="173"/>
                  </a:moveTo>
                  <a:cubicBezTo>
                    <a:pt x="304" y="172"/>
                    <a:pt x="304" y="171"/>
                    <a:pt x="303" y="170"/>
                  </a:cubicBezTo>
                  <a:cubicBezTo>
                    <a:pt x="300" y="172"/>
                    <a:pt x="304" y="175"/>
                    <a:pt x="306" y="173"/>
                  </a:cubicBezTo>
                  <a:close/>
                  <a:moveTo>
                    <a:pt x="206" y="172"/>
                  </a:moveTo>
                  <a:cubicBezTo>
                    <a:pt x="205" y="172"/>
                    <a:pt x="200" y="170"/>
                    <a:pt x="202" y="171"/>
                  </a:cubicBezTo>
                  <a:cubicBezTo>
                    <a:pt x="203" y="171"/>
                    <a:pt x="205" y="175"/>
                    <a:pt x="206" y="172"/>
                  </a:cubicBezTo>
                  <a:close/>
                  <a:moveTo>
                    <a:pt x="427" y="179"/>
                  </a:moveTo>
                  <a:cubicBezTo>
                    <a:pt x="425" y="176"/>
                    <a:pt x="420" y="174"/>
                    <a:pt x="417" y="170"/>
                  </a:cubicBezTo>
                  <a:cubicBezTo>
                    <a:pt x="418" y="176"/>
                    <a:pt x="422" y="178"/>
                    <a:pt x="427" y="179"/>
                  </a:cubicBezTo>
                  <a:close/>
                  <a:moveTo>
                    <a:pt x="292" y="181"/>
                  </a:moveTo>
                  <a:cubicBezTo>
                    <a:pt x="292" y="179"/>
                    <a:pt x="294" y="178"/>
                    <a:pt x="295" y="176"/>
                  </a:cubicBezTo>
                  <a:cubicBezTo>
                    <a:pt x="292" y="174"/>
                    <a:pt x="289" y="173"/>
                    <a:pt x="286" y="171"/>
                  </a:cubicBezTo>
                  <a:cubicBezTo>
                    <a:pt x="286" y="176"/>
                    <a:pt x="288" y="179"/>
                    <a:pt x="292" y="181"/>
                  </a:cubicBezTo>
                  <a:close/>
                  <a:moveTo>
                    <a:pt x="324" y="177"/>
                  </a:moveTo>
                  <a:cubicBezTo>
                    <a:pt x="327" y="177"/>
                    <a:pt x="328" y="180"/>
                    <a:pt x="330" y="181"/>
                  </a:cubicBezTo>
                  <a:cubicBezTo>
                    <a:pt x="332" y="179"/>
                    <a:pt x="332" y="177"/>
                    <a:pt x="333" y="175"/>
                  </a:cubicBezTo>
                  <a:cubicBezTo>
                    <a:pt x="331" y="174"/>
                    <a:pt x="329" y="172"/>
                    <a:pt x="327" y="171"/>
                  </a:cubicBezTo>
                  <a:cubicBezTo>
                    <a:pt x="326" y="173"/>
                    <a:pt x="325" y="175"/>
                    <a:pt x="324" y="177"/>
                  </a:cubicBezTo>
                  <a:close/>
                  <a:moveTo>
                    <a:pt x="605" y="193"/>
                  </a:moveTo>
                  <a:cubicBezTo>
                    <a:pt x="608" y="186"/>
                    <a:pt x="608" y="175"/>
                    <a:pt x="601" y="172"/>
                  </a:cubicBezTo>
                  <a:cubicBezTo>
                    <a:pt x="597" y="181"/>
                    <a:pt x="598" y="189"/>
                    <a:pt x="605" y="193"/>
                  </a:cubicBezTo>
                  <a:close/>
                  <a:moveTo>
                    <a:pt x="100" y="178"/>
                  </a:moveTo>
                  <a:cubicBezTo>
                    <a:pt x="99" y="174"/>
                    <a:pt x="97" y="175"/>
                    <a:pt x="93" y="173"/>
                  </a:cubicBezTo>
                  <a:cubicBezTo>
                    <a:pt x="92" y="176"/>
                    <a:pt x="97" y="179"/>
                    <a:pt x="100" y="178"/>
                  </a:cubicBezTo>
                  <a:close/>
                  <a:moveTo>
                    <a:pt x="254" y="186"/>
                  </a:moveTo>
                  <a:cubicBezTo>
                    <a:pt x="253" y="183"/>
                    <a:pt x="257" y="184"/>
                    <a:pt x="256" y="180"/>
                  </a:cubicBezTo>
                  <a:cubicBezTo>
                    <a:pt x="250" y="178"/>
                    <a:pt x="245" y="174"/>
                    <a:pt x="238" y="173"/>
                  </a:cubicBezTo>
                  <a:cubicBezTo>
                    <a:pt x="242" y="179"/>
                    <a:pt x="248" y="182"/>
                    <a:pt x="254" y="186"/>
                  </a:cubicBezTo>
                  <a:close/>
                  <a:moveTo>
                    <a:pt x="504" y="186"/>
                  </a:moveTo>
                  <a:cubicBezTo>
                    <a:pt x="509" y="185"/>
                    <a:pt x="511" y="182"/>
                    <a:pt x="512" y="178"/>
                  </a:cubicBezTo>
                  <a:cubicBezTo>
                    <a:pt x="509" y="176"/>
                    <a:pt x="506" y="174"/>
                    <a:pt x="504" y="173"/>
                  </a:cubicBezTo>
                  <a:cubicBezTo>
                    <a:pt x="502" y="177"/>
                    <a:pt x="505" y="180"/>
                    <a:pt x="504" y="186"/>
                  </a:cubicBezTo>
                  <a:close/>
                  <a:moveTo>
                    <a:pt x="453" y="178"/>
                  </a:moveTo>
                  <a:cubicBezTo>
                    <a:pt x="459" y="181"/>
                    <a:pt x="463" y="186"/>
                    <a:pt x="470" y="188"/>
                  </a:cubicBezTo>
                  <a:cubicBezTo>
                    <a:pt x="466" y="182"/>
                    <a:pt x="460" y="178"/>
                    <a:pt x="454" y="173"/>
                  </a:cubicBezTo>
                  <a:cubicBezTo>
                    <a:pt x="455" y="176"/>
                    <a:pt x="453" y="175"/>
                    <a:pt x="453" y="178"/>
                  </a:cubicBezTo>
                  <a:close/>
                  <a:moveTo>
                    <a:pt x="60" y="178"/>
                  </a:moveTo>
                  <a:cubicBezTo>
                    <a:pt x="61" y="178"/>
                    <a:pt x="63" y="174"/>
                    <a:pt x="60" y="174"/>
                  </a:cubicBezTo>
                  <a:cubicBezTo>
                    <a:pt x="60" y="175"/>
                    <a:pt x="59" y="178"/>
                    <a:pt x="60" y="178"/>
                  </a:cubicBezTo>
                  <a:close/>
                  <a:moveTo>
                    <a:pt x="224" y="179"/>
                  </a:moveTo>
                  <a:cubicBezTo>
                    <a:pt x="223" y="178"/>
                    <a:pt x="224" y="178"/>
                    <a:pt x="224" y="176"/>
                  </a:cubicBezTo>
                  <a:cubicBezTo>
                    <a:pt x="220" y="178"/>
                    <a:pt x="222" y="174"/>
                    <a:pt x="220" y="174"/>
                  </a:cubicBezTo>
                  <a:cubicBezTo>
                    <a:pt x="220" y="177"/>
                    <a:pt x="222" y="178"/>
                    <a:pt x="224" y="179"/>
                  </a:cubicBezTo>
                  <a:close/>
                  <a:moveTo>
                    <a:pt x="582" y="184"/>
                  </a:moveTo>
                  <a:cubicBezTo>
                    <a:pt x="580" y="179"/>
                    <a:pt x="580" y="176"/>
                    <a:pt x="575" y="174"/>
                  </a:cubicBezTo>
                  <a:cubicBezTo>
                    <a:pt x="575" y="180"/>
                    <a:pt x="578" y="184"/>
                    <a:pt x="582" y="184"/>
                  </a:cubicBezTo>
                  <a:close/>
                  <a:moveTo>
                    <a:pt x="270" y="182"/>
                  </a:moveTo>
                  <a:cubicBezTo>
                    <a:pt x="271" y="181"/>
                    <a:pt x="272" y="181"/>
                    <a:pt x="272" y="178"/>
                  </a:cubicBezTo>
                  <a:cubicBezTo>
                    <a:pt x="268" y="178"/>
                    <a:pt x="265" y="176"/>
                    <a:pt x="262" y="175"/>
                  </a:cubicBezTo>
                  <a:cubicBezTo>
                    <a:pt x="262" y="180"/>
                    <a:pt x="267" y="180"/>
                    <a:pt x="270" y="182"/>
                  </a:cubicBezTo>
                  <a:close/>
                  <a:moveTo>
                    <a:pt x="473" y="184"/>
                  </a:moveTo>
                  <a:cubicBezTo>
                    <a:pt x="473" y="181"/>
                    <a:pt x="466" y="180"/>
                    <a:pt x="467" y="177"/>
                  </a:cubicBezTo>
                  <a:cubicBezTo>
                    <a:pt x="465" y="177"/>
                    <a:pt x="463" y="174"/>
                    <a:pt x="461" y="175"/>
                  </a:cubicBezTo>
                  <a:cubicBezTo>
                    <a:pt x="466" y="178"/>
                    <a:pt x="468" y="182"/>
                    <a:pt x="473" y="184"/>
                  </a:cubicBezTo>
                  <a:close/>
                  <a:moveTo>
                    <a:pt x="126" y="184"/>
                  </a:moveTo>
                  <a:cubicBezTo>
                    <a:pt x="130" y="186"/>
                    <a:pt x="135" y="188"/>
                    <a:pt x="140" y="190"/>
                  </a:cubicBezTo>
                  <a:cubicBezTo>
                    <a:pt x="141" y="188"/>
                    <a:pt x="142" y="186"/>
                    <a:pt x="143" y="183"/>
                  </a:cubicBezTo>
                  <a:cubicBezTo>
                    <a:pt x="138" y="180"/>
                    <a:pt x="134" y="177"/>
                    <a:pt x="129" y="175"/>
                  </a:cubicBezTo>
                  <a:cubicBezTo>
                    <a:pt x="127" y="178"/>
                    <a:pt x="126" y="181"/>
                    <a:pt x="126" y="184"/>
                  </a:cubicBezTo>
                  <a:close/>
                  <a:moveTo>
                    <a:pt x="318" y="179"/>
                  </a:moveTo>
                  <a:cubicBezTo>
                    <a:pt x="317" y="177"/>
                    <a:pt x="315" y="176"/>
                    <a:pt x="312" y="175"/>
                  </a:cubicBezTo>
                  <a:cubicBezTo>
                    <a:pt x="312" y="178"/>
                    <a:pt x="318" y="181"/>
                    <a:pt x="318" y="179"/>
                  </a:cubicBezTo>
                  <a:close/>
                  <a:moveTo>
                    <a:pt x="362" y="184"/>
                  </a:moveTo>
                  <a:cubicBezTo>
                    <a:pt x="367" y="187"/>
                    <a:pt x="371" y="191"/>
                    <a:pt x="377" y="193"/>
                  </a:cubicBezTo>
                  <a:cubicBezTo>
                    <a:pt x="378" y="190"/>
                    <a:pt x="381" y="189"/>
                    <a:pt x="381" y="185"/>
                  </a:cubicBezTo>
                  <a:cubicBezTo>
                    <a:pt x="377" y="181"/>
                    <a:pt x="371" y="178"/>
                    <a:pt x="366" y="175"/>
                  </a:cubicBezTo>
                  <a:cubicBezTo>
                    <a:pt x="366" y="179"/>
                    <a:pt x="363" y="181"/>
                    <a:pt x="362" y="184"/>
                  </a:cubicBezTo>
                  <a:close/>
                  <a:moveTo>
                    <a:pt x="432" y="178"/>
                  </a:moveTo>
                  <a:cubicBezTo>
                    <a:pt x="434" y="182"/>
                    <a:pt x="438" y="185"/>
                    <a:pt x="442" y="187"/>
                  </a:cubicBezTo>
                  <a:cubicBezTo>
                    <a:pt x="443" y="185"/>
                    <a:pt x="444" y="183"/>
                    <a:pt x="445" y="181"/>
                  </a:cubicBezTo>
                  <a:cubicBezTo>
                    <a:pt x="441" y="179"/>
                    <a:pt x="435" y="172"/>
                    <a:pt x="432" y="178"/>
                  </a:cubicBezTo>
                  <a:close/>
                  <a:moveTo>
                    <a:pt x="533" y="178"/>
                  </a:moveTo>
                  <a:cubicBezTo>
                    <a:pt x="533" y="177"/>
                    <a:pt x="533" y="176"/>
                    <a:pt x="533" y="175"/>
                  </a:cubicBezTo>
                  <a:cubicBezTo>
                    <a:pt x="530" y="175"/>
                    <a:pt x="530" y="178"/>
                    <a:pt x="533" y="178"/>
                  </a:cubicBezTo>
                  <a:close/>
                  <a:moveTo>
                    <a:pt x="198" y="176"/>
                  </a:moveTo>
                  <a:cubicBezTo>
                    <a:pt x="194" y="184"/>
                    <a:pt x="207" y="187"/>
                    <a:pt x="213" y="192"/>
                  </a:cubicBezTo>
                  <a:cubicBezTo>
                    <a:pt x="215" y="190"/>
                    <a:pt x="218" y="189"/>
                    <a:pt x="217" y="186"/>
                  </a:cubicBezTo>
                  <a:cubicBezTo>
                    <a:pt x="212" y="183"/>
                    <a:pt x="206" y="177"/>
                    <a:pt x="198" y="176"/>
                  </a:cubicBezTo>
                  <a:close/>
                  <a:moveTo>
                    <a:pt x="90" y="190"/>
                  </a:moveTo>
                  <a:cubicBezTo>
                    <a:pt x="90" y="186"/>
                    <a:pt x="89" y="180"/>
                    <a:pt x="89" y="177"/>
                  </a:cubicBezTo>
                  <a:cubicBezTo>
                    <a:pt x="87" y="177"/>
                    <a:pt x="87" y="176"/>
                    <a:pt x="86" y="176"/>
                  </a:cubicBezTo>
                  <a:cubicBezTo>
                    <a:pt x="85" y="181"/>
                    <a:pt x="83" y="190"/>
                    <a:pt x="90" y="190"/>
                  </a:cubicBezTo>
                  <a:close/>
                  <a:moveTo>
                    <a:pt x="299" y="176"/>
                  </a:moveTo>
                  <a:cubicBezTo>
                    <a:pt x="297" y="179"/>
                    <a:pt x="295" y="181"/>
                    <a:pt x="293" y="184"/>
                  </a:cubicBezTo>
                  <a:cubicBezTo>
                    <a:pt x="297" y="189"/>
                    <a:pt x="304" y="192"/>
                    <a:pt x="309" y="195"/>
                  </a:cubicBezTo>
                  <a:cubicBezTo>
                    <a:pt x="312" y="193"/>
                    <a:pt x="314" y="190"/>
                    <a:pt x="315" y="187"/>
                  </a:cubicBezTo>
                  <a:cubicBezTo>
                    <a:pt x="311" y="182"/>
                    <a:pt x="305" y="179"/>
                    <a:pt x="299" y="176"/>
                  </a:cubicBezTo>
                  <a:close/>
                  <a:moveTo>
                    <a:pt x="523" y="180"/>
                  </a:moveTo>
                  <a:cubicBezTo>
                    <a:pt x="521" y="179"/>
                    <a:pt x="521" y="177"/>
                    <a:pt x="519" y="176"/>
                  </a:cubicBezTo>
                  <a:cubicBezTo>
                    <a:pt x="519" y="179"/>
                    <a:pt x="522" y="181"/>
                    <a:pt x="523" y="180"/>
                  </a:cubicBezTo>
                  <a:close/>
                  <a:moveTo>
                    <a:pt x="555" y="184"/>
                  </a:moveTo>
                  <a:cubicBezTo>
                    <a:pt x="555" y="182"/>
                    <a:pt x="557" y="178"/>
                    <a:pt x="555" y="176"/>
                  </a:cubicBezTo>
                  <a:cubicBezTo>
                    <a:pt x="553" y="179"/>
                    <a:pt x="554" y="183"/>
                    <a:pt x="555" y="184"/>
                  </a:cubicBezTo>
                  <a:close/>
                  <a:moveTo>
                    <a:pt x="568" y="186"/>
                  </a:moveTo>
                  <a:cubicBezTo>
                    <a:pt x="569" y="181"/>
                    <a:pt x="564" y="178"/>
                    <a:pt x="560" y="176"/>
                  </a:cubicBezTo>
                  <a:cubicBezTo>
                    <a:pt x="562" y="181"/>
                    <a:pt x="565" y="183"/>
                    <a:pt x="568" y="186"/>
                  </a:cubicBezTo>
                  <a:close/>
                  <a:moveTo>
                    <a:pt x="171" y="180"/>
                  </a:moveTo>
                  <a:cubicBezTo>
                    <a:pt x="174" y="180"/>
                    <a:pt x="175" y="182"/>
                    <a:pt x="177" y="183"/>
                  </a:cubicBezTo>
                  <a:cubicBezTo>
                    <a:pt x="177" y="179"/>
                    <a:pt x="175" y="178"/>
                    <a:pt x="172" y="177"/>
                  </a:cubicBezTo>
                  <a:cubicBezTo>
                    <a:pt x="172" y="178"/>
                    <a:pt x="171" y="178"/>
                    <a:pt x="171" y="180"/>
                  </a:cubicBezTo>
                  <a:close/>
                  <a:moveTo>
                    <a:pt x="403" y="187"/>
                  </a:moveTo>
                  <a:cubicBezTo>
                    <a:pt x="408" y="189"/>
                    <a:pt x="411" y="193"/>
                    <a:pt x="416" y="195"/>
                  </a:cubicBezTo>
                  <a:cubicBezTo>
                    <a:pt x="417" y="192"/>
                    <a:pt x="419" y="190"/>
                    <a:pt x="421" y="188"/>
                  </a:cubicBezTo>
                  <a:cubicBezTo>
                    <a:pt x="420" y="181"/>
                    <a:pt x="414" y="179"/>
                    <a:pt x="408" y="177"/>
                  </a:cubicBezTo>
                  <a:cubicBezTo>
                    <a:pt x="407" y="181"/>
                    <a:pt x="404" y="183"/>
                    <a:pt x="403" y="187"/>
                  </a:cubicBezTo>
                  <a:close/>
                  <a:moveTo>
                    <a:pt x="63" y="183"/>
                  </a:moveTo>
                  <a:cubicBezTo>
                    <a:pt x="69" y="186"/>
                    <a:pt x="75" y="190"/>
                    <a:pt x="81" y="193"/>
                  </a:cubicBezTo>
                  <a:cubicBezTo>
                    <a:pt x="80" y="185"/>
                    <a:pt x="71" y="182"/>
                    <a:pt x="64" y="178"/>
                  </a:cubicBezTo>
                  <a:cubicBezTo>
                    <a:pt x="65" y="180"/>
                    <a:pt x="63" y="181"/>
                    <a:pt x="63" y="183"/>
                  </a:cubicBezTo>
                  <a:close/>
                  <a:moveTo>
                    <a:pt x="165" y="180"/>
                  </a:moveTo>
                  <a:cubicBezTo>
                    <a:pt x="162" y="179"/>
                    <a:pt x="160" y="178"/>
                    <a:pt x="157" y="178"/>
                  </a:cubicBezTo>
                  <a:cubicBezTo>
                    <a:pt x="159" y="179"/>
                    <a:pt x="164" y="184"/>
                    <a:pt x="165" y="180"/>
                  </a:cubicBezTo>
                  <a:close/>
                  <a:moveTo>
                    <a:pt x="288" y="185"/>
                  </a:moveTo>
                  <a:cubicBezTo>
                    <a:pt x="286" y="183"/>
                    <a:pt x="285" y="179"/>
                    <a:pt x="282" y="178"/>
                  </a:cubicBezTo>
                  <a:cubicBezTo>
                    <a:pt x="282" y="179"/>
                    <a:pt x="281" y="179"/>
                    <a:pt x="281" y="181"/>
                  </a:cubicBezTo>
                  <a:cubicBezTo>
                    <a:pt x="284" y="181"/>
                    <a:pt x="286" y="184"/>
                    <a:pt x="288" y="185"/>
                  </a:cubicBezTo>
                  <a:close/>
                  <a:moveTo>
                    <a:pt x="335" y="184"/>
                  </a:moveTo>
                  <a:cubicBezTo>
                    <a:pt x="337" y="185"/>
                    <a:pt x="338" y="187"/>
                    <a:pt x="341" y="188"/>
                  </a:cubicBezTo>
                  <a:cubicBezTo>
                    <a:pt x="342" y="186"/>
                    <a:pt x="343" y="184"/>
                    <a:pt x="344" y="182"/>
                  </a:cubicBezTo>
                  <a:cubicBezTo>
                    <a:pt x="341" y="181"/>
                    <a:pt x="339" y="179"/>
                    <a:pt x="337" y="178"/>
                  </a:cubicBezTo>
                  <a:cubicBezTo>
                    <a:pt x="336" y="180"/>
                    <a:pt x="335" y="182"/>
                    <a:pt x="335" y="184"/>
                  </a:cubicBezTo>
                  <a:close/>
                  <a:moveTo>
                    <a:pt x="498" y="182"/>
                  </a:moveTo>
                  <a:cubicBezTo>
                    <a:pt x="499" y="182"/>
                    <a:pt x="499" y="182"/>
                    <a:pt x="500" y="182"/>
                  </a:cubicBezTo>
                  <a:cubicBezTo>
                    <a:pt x="499" y="180"/>
                    <a:pt x="500" y="179"/>
                    <a:pt x="499" y="178"/>
                  </a:cubicBezTo>
                  <a:cubicBezTo>
                    <a:pt x="499" y="180"/>
                    <a:pt x="498" y="180"/>
                    <a:pt x="498" y="182"/>
                  </a:cubicBezTo>
                  <a:close/>
                  <a:moveTo>
                    <a:pt x="608" y="200"/>
                  </a:moveTo>
                  <a:cubicBezTo>
                    <a:pt x="610" y="201"/>
                    <a:pt x="609" y="206"/>
                    <a:pt x="612" y="206"/>
                  </a:cubicBezTo>
                  <a:cubicBezTo>
                    <a:pt x="614" y="197"/>
                    <a:pt x="620" y="186"/>
                    <a:pt x="612" y="179"/>
                  </a:cubicBezTo>
                  <a:cubicBezTo>
                    <a:pt x="611" y="185"/>
                    <a:pt x="618" y="197"/>
                    <a:pt x="608" y="200"/>
                  </a:cubicBezTo>
                  <a:close/>
                  <a:moveTo>
                    <a:pt x="544" y="185"/>
                  </a:moveTo>
                  <a:cubicBezTo>
                    <a:pt x="541" y="183"/>
                    <a:pt x="540" y="180"/>
                    <a:pt x="536" y="179"/>
                  </a:cubicBezTo>
                  <a:cubicBezTo>
                    <a:pt x="537" y="183"/>
                    <a:pt x="542" y="185"/>
                    <a:pt x="544" y="185"/>
                  </a:cubicBezTo>
                  <a:close/>
                  <a:moveTo>
                    <a:pt x="591" y="188"/>
                  </a:moveTo>
                  <a:cubicBezTo>
                    <a:pt x="593" y="184"/>
                    <a:pt x="590" y="181"/>
                    <a:pt x="588" y="179"/>
                  </a:cubicBezTo>
                  <a:cubicBezTo>
                    <a:pt x="586" y="183"/>
                    <a:pt x="590" y="186"/>
                    <a:pt x="591" y="188"/>
                  </a:cubicBezTo>
                  <a:close/>
                  <a:moveTo>
                    <a:pt x="556" y="189"/>
                  </a:moveTo>
                  <a:cubicBezTo>
                    <a:pt x="559" y="191"/>
                    <a:pt x="561" y="194"/>
                    <a:pt x="565" y="195"/>
                  </a:cubicBezTo>
                  <a:cubicBezTo>
                    <a:pt x="566" y="193"/>
                    <a:pt x="567" y="192"/>
                    <a:pt x="567" y="189"/>
                  </a:cubicBezTo>
                  <a:cubicBezTo>
                    <a:pt x="564" y="186"/>
                    <a:pt x="561" y="183"/>
                    <a:pt x="558" y="180"/>
                  </a:cubicBezTo>
                  <a:cubicBezTo>
                    <a:pt x="557" y="183"/>
                    <a:pt x="557" y="186"/>
                    <a:pt x="556" y="189"/>
                  </a:cubicBezTo>
                  <a:close/>
                  <a:moveTo>
                    <a:pt x="635" y="184"/>
                  </a:moveTo>
                  <a:cubicBezTo>
                    <a:pt x="636" y="184"/>
                    <a:pt x="638" y="180"/>
                    <a:pt x="636" y="181"/>
                  </a:cubicBezTo>
                  <a:cubicBezTo>
                    <a:pt x="636" y="182"/>
                    <a:pt x="635" y="182"/>
                    <a:pt x="635" y="184"/>
                  </a:cubicBezTo>
                  <a:close/>
                  <a:moveTo>
                    <a:pt x="51" y="186"/>
                  </a:moveTo>
                  <a:cubicBezTo>
                    <a:pt x="52" y="185"/>
                    <a:pt x="52" y="186"/>
                    <a:pt x="53" y="186"/>
                  </a:cubicBezTo>
                  <a:cubicBezTo>
                    <a:pt x="53" y="184"/>
                    <a:pt x="54" y="183"/>
                    <a:pt x="54" y="182"/>
                  </a:cubicBezTo>
                  <a:cubicBezTo>
                    <a:pt x="53" y="181"/>
                    <a:pt x="52" y="181"/>
                    <a:pt x="51" y="181"/>
                  </a:cubicBezTo>
                  <a:cubicBezTo>
                    <a:pt x="51" y="183"/>
                    <a:pt x="51" y="184"/>
                    <a:pt x="51" y="186"/>
                  </a:cubicBezTo>
                  <a:close/>
                  <a:moveTo>
                    <a:pt x="487" y="189"/>
                  </a:moveTo>
                  <a:cubicBezTo>
                    <a:pt x="484" y="187"/>
                    <a:pt x="483" y="180"/>
                    <a:pt x="479" y="182"/>
                  </a:cubicBezTo>
                  <a:cubicBezTo>
                    <a:pt x="480" y="186"/>
                    <a:pt x="484" y="186"/>
                    <a:pt x="487" y="189"/>
                  </a:cubicBezTo>
                  <a:close/>
                  <a:moveTo>
                    <a:pt x="39" y="192"/>
                  </a:moveTo>
                  <a:cubicBezTo>
                    <a:pt x="41" y="190"/>
                    <a:pt x="41" y="184"/>
                    <a:pt x="39" y="182"/>
                  </a:cubicBezTo>
                  <a:cubicBezTo>
                    <a:pt x="40" y="185"/>
                    <a:pt x="38" y="189"/>
                    <a:pt x="39" y="192"/>
                  </a:cubicBezTo>
                  <a:close/>
                  <a:moveTo>
                    <a:pt x="233" y="184"/>
                  </a:moveTo>
                  <a:cubicBezTo>
                    <a:pt x="232" y="184"/>
                    <a:pt x="232" y="181"/>
                    <a:pt x="230" y="182"/>
                  </a:cubicBezTo>
                  <a:cubicBezTo>
                    <a:pt x="230" y="183"/>
                    <a:pt x="232" y="186"/>
                    <a:pt x="233" y="184"/>
                  </a:cubicBezTo>
                  <a:close/>
                  <a:moveTo>
                    <a:pt x="55" y="188"/>
                  </a:moveTo>
                  <a:cubicBezTo>
                    <a:pt x="57" y="187"/>
                    <a:pt x="58" y="184"/>
                    <a:pt x="56" y="183"/>
                  </a:cubicBezTo>
                  <a:cubicBezTo>
                    <a:pt x="55" y="183"/>
                    <a:pt x="54" y="186"/>
                    <a:pt x="55" y="188"/>
                  </a:cubicBezTo>
                  <a:close/>
                  <a:moveTo>
                    <a:pt x="168" y="183"/>
                  </a:moveTo>
                  <a:cubicBezTo>
                    <a:pt x="170" y="187"/>
                    <a:pt x="177" y="189"/>
                    <a:pt x="180" y="190"/>
                  </a:cubicBezTo>
                  <a:cubicBezTo>
                    <a:pt x="179" y="186"/>
                    <a:pt x="173" y="183"/>
                    <a:pt x="168" y="183"/>
                  </a:cubicBezTo>
                  <a:close/>
                  <a:moveTo>
                    <a:pt x="188" y="187"/>
                  </a:moveTo>
                  <a:cubicBezTo>
                    <a:pt x="187" y="184"/>
                    <a:pt x="185" y="183"/>
                    <a:pt x="182" y="183"/>
                  </a:cubicBezTo>
                  <a:cubicBezTo>
                    <a:pt x="183" y="185"/>
                    <a:pt x="185" y="189"/>
                    <a:pt x="188" y="187"/>
                  </a:cubicBezTo>
                  <a:close/>
                  <a:moveTo>
                    <a:pt x="257" y="189"/>
                  </a:moveTo>
                  <a:cubicBezTo>
                    <a:pt x="260" y="192"/>
                    <a:pt x="263" y="188"/>
                    <a:pt x="265" y="187"/>
                  </a:cubicBezTo>
                  <a:cubicBezTo>
                    <a:pt x="265" y="184"/>
                    <a:pt x="262" y="184"/>
                    <a:pt x="260" y="183"/>
                  </a:cubicBezTo>
                  <a:cubicBezTo>
                    <a:pt x="259" y="184"/>
                    <a:pt x="258" y="186"/>
                    <a:pt x="257" y="189"/>
                  </a:cubicBezTo>
                  <a:close/>
                  <a:moveTo>
                    <a:pt x="397" y="188"/>
                  </a:moveTo>
                  <a:cubicBezTo>
                    <a:pt x="395" y="185"/>
                    <a:pt x="391" y="185"/>
                    <a:pt x="388" y="183"/>
                  </a:cubicBezTo>
                  <a:cubicBezTo>
                    <a:pt x="390" y="185"/>
                    <a:pt x="394" y="188"/>
                    <a:pt x="397" y="188"/>
                  </a:cubicBezTo>
                  <a:close/>
                  <a:moveTo>
                    <a:pt x="514" y="192"/>
                  </a:moveTo>
                  <a:cubicBezTo>
                    <a:pt x="516" y="193"/>
                    <a:pt x="517" y="196"/>
                    <a:pt x="521" y="196"/>
                  </a:cubicBezTo>
                  <a:cubicBezTo>
                    <a:pt x="521" y="193"/>
                    <a:pt x="523" y="191"/>
                    <a:pt x="523" y="187"/>
                  </a:cubicBezTo>
                  <a:cubicBezTo>
                    <a:pt x="522" y="185"/>
                    <a:pt x="520" y="185"/>
                    <a:pt x="520" y="183"/>
                  </a:cubicBezTo>
                  <a:cubicBezTo>
                    <a:pt x="519" y="183"/>
                    <a:pt x="518" y="183"/>
                    <a:pt x="517" y="183"/>
                  </a:cubicBezTo>
                  <a:cubicBezTo>
                    <a:pt x="516" y="186"/>
                    <a:pt x="514" y="188"/>
                    <a:pt x="514" y="192"/>
                  </a:cubicBezTo>
                  <a:close/>
                  <a:moveTo>
                    <a:pt x="276" y="187"/>
                  </a:moveTo>
                  <a:cubicBezTo>
                    <a:pt x="280" y="188"/>
                    <a:pt x="282" y="191"/>
                    <a:pt x="286" y="190"/>
                  </a:cubicBezTo>
                  <a:cubicBezTo>
                    <a:pt x="284" y="187"/>
                    <a:pt x="282" y="185"/>
                    <a:pt x="279" y="183"/>
                  </a:cubicBezTo>
                  <a:cubicBezTo>
                    <a:pt x="278" y="184"/>
                    <a:pt x="277" y="185"/>
                    <a:pt x="276" y="187"/>
                  </a:cubicBezTo>
                  <a:close/>
                  <a:moveTo>
                    <a:pt x="356" y="187"/>
                  </a:moveTo>
                  <a:cubicBezTo>
                    <a:pt x="355" y="185"/>
                    <a:pt x="355" y="183"/>
                    <a:pt x="352" y="183"/>
                  </a:cubicBezTo>
                  <a:cubicBezTo>
                    <a:pt x="352" y="185"/>
                    <a:pt x="354" y="187"/>
                    <a:pt x="356" y="187"/>
                  </a:cubicBezTo>
                  <a:close/>
                  <a:moveTo>
                    <a:pt x="445" y="190"/>
                  </a:moveTo>
                  <a:cubicBezTo>
                    <a:pt x="448" y="193"/>
                    <a:pt x="451" y="195"/>
                    <a:pt x="454" y="197"/>
                  </a:cubicBezTo>
                  <a:cubicBezTo>
                    <a:pt x="455" y="191"/>
                    <a:pt x="452" y="188"/>
                    <a:pt x="450" y="184"/>
                  </a:cubicBezTo>
                  <a:cubicBezTo>
                    <a:pt x="446" y="184"/>
                    <a:pt x="447" y="188"/>
                    <a:pt x="445" y="190"/>
                  </a:cubicBezTo>
                  <a:close/>
                  <a:moveTo>
                    <a:pt x="145" y="193"/>
                  </a:moveTo>
                  <a:cubicBezTo>
                    <a:pt x="147" y="192"/>
                    <a:pt x="151" y="187"/>
                    <a:pt x="146" y="186"/>
                  </a:cubicBezTo>
                  <a:cubicBezTo>
                    <a:pt x="146" y="188"/>
                    <a:pt x="143" y="191"/>
                    <a:pt x="145" y="193"/>
                  </a:cubicBezTo>
                  <a:close/>
                  <a:moveTo>
                    <a:pt x="344" y="190"/>
                  </a:moveTo>
                  <a:cubicBezTo>
                    <a:pt x="347" y="192"/>
                    <a:pt x="349" y="194"/>
                    <a:pt x="352" y="195"/>
                  </a:cubicBezTo>
                  <a:cubicBezTo>
                    <a:pt x="352" y="190"/>
                    <a:pt x="349" y="188"/>
                    <a:pt x="346" y="186"/>
                  </a:cubicBezTo>
                  <a:cubicBezTo>
                    <a:pt x="346" y="188"/>
                    <a:pt x="344" y="188"/>
                    <a:pt x="344" y="190"/>
                  </a:cubicBezTo>
                  <a:close/>
                  <a:moveTo>
                    <a:pt x="501" y="189"/>
                  </a:moveTo>
                  <a:cubicBezTo>
                    <a:pt x="500" y="188"/>
                    <a:pt x="498" y="185"/>
                    <a:pt x="496" y="186"/>
                  </a:cubicBezTo>
                  <a:cubicBezTo>
                    <a:pt x="498" y="187"/>
                    <a:pt x="499" y="188"/>
                    <a:pt x="501" y="189"/>
                  </a:cubicBezTo>
                  <a:close/>
                  <a:moveTo>
                    <a:pt x="535" y="189"/>
                  </a:moveTo>
                  <a:cubicBezTo>
                    <a:pt x="537" y="192"/>
                    <a:pt x="542" y="193"/>
                    <a:pt x="544" y="196"/>
                  </a:cubicBezTo>
                  <a:cubicBezTo>
                    <a:pt x="545" y="195"/>
                    <a:pt x="546" y="192"/>
                    <a:pt x="545" y="190"/>
                  </a:cubicBezTo>
                  <a:cubicBezTo>
                    <a:pt x="540" y="190"/>
                    <a:pt x="540" y="186"/>
                    <a:pt x="535" y="186"/>
                  </a:cubicBezTo>
                  <a:cubicBezTo>
                    <a:pt x="535" y="186"/>
                    <a:pt x="534" y="187"/>
                    <a:pt x="535" y="189"/>
                  </a:cubicBezTo>
                  <a:close/>
                  <a:moveTo>
                    <a:pt x="62" y="194"/>
                  </a:moveTo>
                  <a:cubicBezTo>
                    <a:pt x="70" y="198"/>
                    <a:pt x="76" y="204"/>
                    <a:pt x="83" y="209"/>
                  </a:cubicBezTo>
                  <a:cubicBezTo>
                    <a:pt x="83" y="205"/>
                    <a:pt x="83" y="202"/>
                    <a:pt x="82" y="197"/>
                  </a:cubicBezTo>
                  <a:cubicBezTo>
                    <a:pt x="75" y="193"/>
                    <a:pt x="69" y="189"/>
                    <a:pt x="61" y="186"/>
                  </a:cubicBezTo>
                  <a:cubicBezTo>
                    <a:pt x="59" y="189"/>
                    <a:pt x="62" y="191"/>
                    <a:pt x="62" y="194"/>
                  </a:cubicBezTo>
                  <a:close/>
                  <a:moveTo>
                    <a:pt x="439" y="192"/>
                  </a:moveTo>
                  <a:cubicBezTo>
                    <a:pt x="439" y="189"/>
                    <a:pt x="433" y="186"/>
                    <a:pt x="433" y="187"/>
                  </a:cubicBezTo>
                  <a:cubicBezTo>
                    <a:pt x="434" y="189"/>
                    <a:pt x="437" y="190"/>
                    <a:pt x="439" y="192"/>
                  </a:cubicBezTo>
                  <a:close/>
                  <a:moveTo>
                    <a:pt x="104" y="201"/>
                  </a:moveTo>
                  <a:cubicBezTo>
                    <a:pt x="107" y="200"/>
                    <a:pt x="108" y="198"/>
                    <a:pt x="111" y="197"/>
                  </a:cubicBezTo>
                  <a:cubicBezTo>
                    <a:pt x="108" y="196"/>
                    <a:pt x="111" y="194"/>
                    <a:pt x="110" y="191"/>
                  </a:cubicBezTo>
                  <a:cubicBezTo>
                    <a:pt x="107" y="190"/>
                    <a:pt x="108" y="188"/>
                    <a:pt x="104" y="187"/>
                  </a:cubicBezTo>
                  <a:cubicBezTo>
                    <a:pt x="104" y="192"/>
                    <a:pt x="98" y="199"/>
                    <a:pt x="104" y="201"/>
                  </a:cubicBezTo>
                  <a:close/>
                  <a:moveTo>
                    <a:pt x="485" y="193"/>
                  </a:moveTo>
                  <a:cubicBezTo>
                    <a:pt x="485" y="191"/>
                    <a:pt x="483" y="191"/>
                    <a:pt x="484" y="190"/>
                  </a:cubicBezTo>
                  <a:cubicBezTo>
                    <a:pt x="480" y="191"/>
                    <a:pt x="480" y="187"/>
                    <a:pt x="476" y="187"/>
                  </a:cubicBezTo>
                  <a:cubicBezTo>
                    <a:pt x="478" y="190"/>
                    <a:pt x="482" y="197"/>
                    <a:pt x="485" y="193"/>
                  </a:cubicBezTo>
                  <a:close/>
                  <a:moveTo>
                    <a:pt x="183" y="198"/>
                  </a:moveTo>
                  <a:cubicBezTo>
                    <a:pt x="182" y="194"/>
                    <a:pt x="177" y="194"/>
                    <a:pt x="177" y="192"/>
                  </a:cubicBezTo>
                  <a:cubicBezTo>
                    <a:pt x="172" y="193"/>
                    <a:pt x="170" y="187"/>
                    <a:pt x="165" y="187"/>
                  </a:cubicBezTo>
                  <a:cubicBezTo>
                    <a:pt x="170" y="191"/>
                    <a:pt x="176" y="196"/>
                    <a:pt x="183" y="198"/>
                  </a:cubicBezTo>
                  <a:close/>
                  <a:moveTo>
                    <a:pt x="496" y="194"/>
                  </a:moveTo>
                  <a:cubicBezTo>
                    <a:pt x="498" y="194"/>
                    <a:pt x="499" y="193"/>
                    <a:pt x="499" y="191"/>
                  </a:cubicBezTo>
                  <a:cubicBezTo>
                    <a:pt x="496" y="191"/>
                    <a:pt x="496" y="187"/>
                    <a:pt x="493" y="187"/>
                  </a:cubicBezTo>
                  <a:cubicBezTo>
                    <a:pt x="493" y="191"/>
                    <a:pt x="496" y="191"/>
                    <a:pt x="496" y="194"/>
                  </a:cubicBezTo>
                  <a:close/>
                  <a:moveTo>
                    <a:pt x="45" y="198"/>
                  </a:moveTo>
                  <a:cubicBezTo>
                    <a:pt x="46" y="195"/>
                    <a:pt x="46" y="191"/>
                    <a:pt x="46" y="188"/>
                  </a:cubicBezTo>
                  <a:cubicBezTo>
                    <a:pt x="45" y="191"/>
                    <a:pt x="40" y="196"/>
                    <a:pt x="45" y="198"/>
                  </a:cubicBezTo>
                  <a:close/>
                  <a:moveTo>
                    <a:pt x="379" y="195"/>
                  </a:moveTo>
                  <a:cubicBezTo>
                    <a:pt x="383" y="196"/>
                    <a:pt x="386" y="199"/>
                    <a:pt x="391" y="200"/>
                  </a:cubicBezTo>
                  <a:cubicBezTo>
                    <a:pt x="391" y="197"/>
                    <a:pt x="388" y="196"/>
                    <a:pt x="389" y="192"/>
                  </a:cubicBezTo>
                  <a:cubicBezTo>
                    <a:pt x="385" y="194"/>
                    <a:pt x="387" y="188"/>
                    <a:pt x="384" y="188"/>
                  </a:cubicBezTo>
                  <a:cubicBezTo>
                    <a:pt x="383" y="190"/>
                    <a:pt x="380" y="192"/>
                    <a:pt x="379" y="195"/>
                  </a:cubicBezTo>
                  <a:close/>
                  <a:moveTo>
                    <a:pt x="396" y="192"/>
                  </a:moveTo>
                  <a:cubicBezTo>
                    <a:pt x="395" y="189"/>
                    <a:pt x="392" y="189"/>
                    <a:pt x="390" y="188"/>
                  </a:cubicBezTo>
                  <a:cubicBezTo>
                    <a:pt x="391" y="190"/>
                    <a:pt x="393" y="191"/>
                    <a:pt x="396" y="192"/>
                  </a:cubicBezTo>
                  <a:close/>
                  <a:moveTo>
                    <a:pt x="265" y="192"/>
                  </a:moveTo>
                  <a:cubicBezTo>
                    <a:pt x="268" y="192"/>
                    <a:pt x="268" y="190"/>
                    <a:pt x="269" y="189"/>
                  </a:cubicBezTo>
                  <a:cubicBezTo>
                    <a:pt x="267" y="189"/>
                    <a:pt x="266" y="191"/>
                    <a:pt x="265" y="192"/>
                  </a:cubicBezTo>
                  <a:close/>
                  <a:moveTo>
                    <a:pt x="373" y="197"/>
                  </a:moveTo>
                  <a:cubicBezTo>
                    <a:pt x="368" y="194"/>
                    <a:pt x="364" y="191"/>
                    <a:pt x="359" y="189"/>
                  </a:cubicBezTo>
                  <a:cubicBezTo>
                    <a:pt x="361" y="194"/>
                    <a:pt x="369" y="204"/>
                    <a:pt x="373" y="197"/>
                  </a:cubicBezTo>
                  <a:close/>
                  <a:moveTo>
                    <a:pt x="137" y="196"/>
                  </a:moveTo>
                  <a:cubicBezTo>
                    <a:pt x="137" y="195"/>
                    <a:pt x="137" y="195"/>
                    <a:pt x="138" y="195"/>
                  </a:cubicBezTo>
                  <a:cubicBezTo>
                    <a:pt x="136" y="192"/>
                    <a:pt x="130" y="190"/>
                    <a:pt x="126" y="190"/>
                  </a:cubicBezTo>
                  <a:cubicBezTo>
                    <a:pt x="131" y="191"/>
                    <a:pt x="132" y="195"/>
                    <a:pt x="137" y="196"/>
                  </a:cubicBezTo>
                  <a:close/>
                  <a:moveTo>
                    <a:pt x="270" y="194"/>
                  </a:moveTo>
                  <a:cubicBezTo>
                    <a:pt x="271" y="197"/>
                    <a:pt x="275" y="198"/>
                    <a:pt x="279" y="200"/>
                  </a:cubicBezTo>
                  <a:cubicBezTo>
                    <a:pt x="278" y="196"/>
                    <a:pt x="281" y="197"/>
                    <a:pt x="281" y="194"/>
                  </a:cubicBezTo>
                  <a:cubicBezTo>
                    <a:pt x="279" y="192"/>
                    <a:pt x="276" y="191"/>
                    <a:pt x="274" y="189"/>
                  </a:cubicBezTo>
                  <a:cubicBezTo>
                    <a:pt x="273" y="191"/>
                    <a:pt x="271" y="193"/>
                    <a:pt x="270" y="194"/>
                  </a:cubicBezTo>
                  <a:close/>
                  <a:moveTo>
                    <a:pt x="526" y="200"/>
                  </a:moveTo>
                  <a:cubicBezTo>
                    <a:pt x="528" y="197"/>
                    <a:pt x="527" y="194"/>
                    <a:pt x="529" y="190"/>
                  </a:cubicBezTo>
                  <a:cubicBezTo>
                    <a:pt x="528" y="190"/>
                    <a:pt x="528" y="189"/>
                    <a:pt x="527" y="189"/>
                  </a:cubicBezTo>
                  <a:cubicBezTo>
                    <a:pt x="527" y="193"/>
                    <a:pt x="523" y="198"/>
                    <a:pt x="526" y="200"/>
                  </a:cubicBezTo>
                  <a:close/>
                  <a:moveTo>
                    <a:pt x="218" y="196"/>
                  </a:moveTo>
                  <a:cubicBezTo>
                    <a:pt x="226" y="200"/>
                    <a:pt x="231" y="206"/>
                    <a:pt x="239" y="209"/>
                  </a:cubicBezTo>
                  <a:cubicBezTo>
                    <a:pt x="241" y="208"/>
                    <a:pt x="242" y="205"/>
                    <a:pt x="244" y="206"/>
                  </a:cubicBezTo>
                  <a:cubicBezTo>
                    <a:pt x="244" y="204"/>
                    <a:pt x="245" y="204"/>
                    <a:pt x="245" y="202"/>
                  </a:cubicBezTo>
                  <a:cubicBezTo>
                    <a:pt x="238" y="199"/>
                    <a:pt x="229" y="190"/>
                    <a:pt x="224" y="191"/>
                  </a:cubicBezTo>
                  <a:cubicBezTo>
                    <a:pt x="224" y="191"/>
                    <a:pt x="225" y="191"/>
                    <a:pt x="225" y="192"/>
                  </a:cubicBezTo>
                  <a:cubicBezTo>
                    <a:pt x="222" y="188"/>
                    <a:pt x="219" y="193"/>
                    <a:pt x="218" y="196"/>
                  </a:cubicBezTo>
                  <a:close/>
                  <a:moveTo>
                    <a:pt x="460" y="198"/>
                  </a:moveTo>
                  <a:cubicBezTo>
                    <a:pt x="460" y="196"/>
                    <a:pt x="463" y="197"/>
                    <a:pt x="463" y="195"/>
                  </a:cubicBezTo>
                  <a:cubicBezTo>
                    <a:pt x="462" y="193"/>
                    <a:pt x="459" y="189"/>
                    <a:pt x="457" y="190"/>
                  </a:cubicBezTo>
                  <a:cubicBezTo>
                    <a:pt x="459" y="192"/>
                    <a:pt x="459" y="196"/>
                    <a:pt x="460" y="198"/>
                  </a:cubicBezTo>
                  <a:close/>
                  <a:moveTo>
                    <a:pt x="633" y="196"/>
                  </a:moveTo>
                  <a:cubicBezTo>
                    <a:pt x="633" y="194"/>
                    <a:pt x="636" y="191"/>
                    <a:pt x="634" y="190"/>
                  </a:cubicBezTo>
                  <a:cubicBezTo>
                    <a:pt x="634" y="192"/>
                    <a:pt x="631" y="195"/>
                    <a:pt x="633" y="196"/>
                  </a:cubicBezTo>
                  <a:close/>
                  <a:moveTo>
                    <a:pt x="293" y="195"/>
                  </a:moveTo>
                  <a:cubicBezTo>
                    <a:pt x="293" y="193"/>
                    <a:pt x="290" y="193"/>
                    <a:pt x="290" y="190"/>
                  </a:cubicBezTo>
                  <a:cubicBezTo>
                    <a:pt x="289" y="190"/>
                    <a:pt x="288" y="191"/>
                    <a:pt x="287" y="191"/>
                  </a:cubicBezTo>
                  <a:cubicBezTo>
                    <a:pt x="287" y="194"/>
                    <a:pt x="292" y="196"/>
                    <a:pt x="293" y="195"/>
                  </a:cubicBezTo>
                  <a:close/>
                  <a:moveTo>
                    <a:pt x="327" y="196"/>
                  </a:moveTo>
                  <a:cubicBezTo>
                    <a:pt x="330" y="193"/>
                    <a:pt x="324" y="192"/>
                    <a:pt x="324" y="190"/>
                  </a:cubicBezTo>
                  <a:cubicBezTo>
                    <a:pt x="323" y="192"/>
                    <a:pt x="326" y="195"/>
                    <a:pt x="327" y="196"/>
                  </a:cubicBezTo>
                  <a:close/>
                  <a:moveTo>
                    <a:pt x="433" y="201"/>
                  </a:moveTo>
                  <a:cubicBezTo>
                    <a:pt x="435" y="200"/>
                    <a:pt x="436" y="198"/>
                    <a:pt x="437" y="195"/>
                  </a:cubicBezTo>
                  <a:cubicBezTo>
                    <a:pt x="432" y="195"/>
                    <a:pt x="431" y="189"/>
                    <a:pt x="428" y="191"/>
                  </a:cubicBezTo>
                  <a:cubicBezTo>
                    <a:pt x="430" y="194"/>
                    <a:pt x="431" y="198"/>
                    <a:pt x="433" y="201"/>
                  </a:cubicBezTo>
                  <a:close/>
                  <a:moveTo>
                    <a:pt x="333" y="192"/>
                  </a:moveTo>
                  <a:cubicBezTo>
                    <a:pt x="335" y="193"/>
                    <a:pt x="335" y="195"/>
                    <a:pt x="337" y="195"/>
                  </a:cubicBezTo>
                  <a:cubicBezTo>
                    <a:pt x="337" y="193"/>
                    <a:pt x="334" y="190"/>
                    <a:pt x="333" y="192"/>
                  </a:cubicBezTo>
                  <a:close/>
                  <a:moveTo>
                    <a:pt x="417" y="198"/>
                  </a:moveTo>
                  <a:cubicBezTo>
                    <a:pt x="422" y="200"/>
                    <a:pt x="425" y="203"/>
                    <a:pt x="430" y="206"/>
                  </a:cubicBezTo>
                  <a:cubicBezTo>
                    <a:pt x="429" y="202"/>
                    <a:pt x="426" y="201"/>
                    <a:pt x="428" y="196"/>
                  </a:cubicBezTo>
                  <a:cubicBezTo>
                    <a:pt x="423" y="196"/>
                    <a:pt x="426" y="192"/>
                    <a:pt x="422" y="191"/>
                  </a:cubicBezTo>
                  <a:cubicBezTo>
                    <a:pt x="420" y="193"/>
                    <a:pt x="418" y="195"/>
                    <a:pt x="417" y="198"/>
                  </a:cubicBezTo>
                  <a:close/>
                  <a:moveTo>
                    <a:pt x="600" y="195"/>
                  </a:moveTo>
                  <a:cubicBezTo>
                    <a:pt x="600" y="193"/>
                    <a:pt x="598" y="193"/>
                    <a:pt x="597" y="191"/>
                  </a:cubicBezTo>
                  <a:cubicBezTo>
                    <a:pt x="595" y="193"/>
                    <a:pt x="597" y="196"/>
                    <a:pt x="600" y="195"/>
                  </a:cubicBezTo>
                  <a:close/>
                  <a:moveTo>
                    <a:pt x="149" y="195"/>
                  </a:moveTo>
                  <a:cubicBezTo>
                    <a:pt x="151" y="196"/>
                    <a:pt x="154" y="198"/>
                    <a:pt x="155" y="195"/>
                  </a:cubicBezTo>
                  <a:cubicBezTo>
                    <a:pt x="153" y="191"/>
                    <a:pt x="150" y="191"/>
                    <a:pt x="149" y="195"/>
                  </a:cubicBezTo>
                  <a:close/>
                  <a:moveTo>
                    <a:pt x="509" y="195"/>
                  </a:moveTo>
                  <a:cubicBezTo>
                    <a:pt x="509" y="193"/>
                    <a:pt x="507" y="192"/>
                    <a:pt x="505" y="192"/>
                  </a:cubicBezTo>
                  <a:cubicBezTo>
                    <a:pt x="505" y="193"/>
                    <a:pt x="506" y="196"/>
                    <a:pt x="509" y="195"/>
                  </a:cubicBezTo>
                  <a:close/>
                  <a:moveTo>
                    <a:pt x="189" y="195"/>
                  </a:moveTo>
                  <a:cubicBezTo>
                    <a:pt x="193" y="198"/>
                    <a:pt x="198" y="200"/>
                    <a:pt x="202" y="203"/>
                  </a:cubicBezTo>
                  <a:cubicBezTo>
                    <a:pt x="203" y="201"/>
                    <a:pt x="205" y="201"/>
                    <a:pt x="205" y="199"/>
                  </a:cubicBezTo>
                  <a:cubicBezTo>
                    <a:pt x="200" y="198"/>
                    <a:pt x="192" y="189"/>
                    <a:pt x="189" y="195"/>
                  </a:cubicBezTo>
                  <a:close/>
                  <a:moveTo>
                    <a:pt x="585" y="208"/>
                  </a:moveTo>
                  <a:cubicBezTo>
                    <a:pt x="589" y="204"/>
                    <a:pt x="588" y="199"/>
                    <a:pt x="589" y="194"/>
                  </a:cubicBezTo>
                  <a:cubicBezTo>
                    <a:pt x="588" y="194"/>
                    <a:pt x="587" y="192"/>
                    <a:pt x="584" y="192"/>
                  </a:cubicBezTo>
                  <a:cubicBezTo>
                    <a:pt x="583" y="198"/>
                    <a:pt x="584" y="202"/>
                    <a:pt x="585" y="208"/>
                  </a:cubicBezTo>
                  <a:close/>
                  <a:moveTo>
                    <a:pt x="177" y="213"/>
                  </a:moveTo>
                  <a:cubicBezTo>
                    <a:pt x="177" y="211"/>
                    <a:pt x="179" y="209"/>
                    <a:pt x="179" y="207"/>
                  </a:cubicBezTo>
                  <a:cubicBezTo>
                    <a:pt x="173" y="204"/>
                    <a:pt x="170" y="199"/>
                    <a:pt x="163" y="197"/>
                  </a:cubicBezTo>
                  <a:cubicBezTo>
                    <a:pt x="165" y="195"/>
                    <a:pt x="161" y="195"/>
                    <a:pt x="160" y="193"/>
                  </a:cubicBezTo>
                  <a:cubicBezTo>
                    <a:pt x="163" y="200"/>
                    <a:pt x="170" y="207"/>
                    <a:pt x="177" y="213"/>
                  </a:cubicBezTo>
                  <a:close/>
                  <a:moveTo>
                    <a:pt x="209" y="195"/>
                  </a:moveTo>
                  <a:cubicBezTo>
                    <a:pt x="209" y="194"/>
                    <a:pt x="209" y="194"/>
                    <a:pt x="209" y="193"/>
                  </a:cubicBezTo>
                  <a:cubicBezTo>
                    <a:pt x="208" y="193"/>
                    <a:pt x="207" y="193"/>
                    <a:pt x="207" y="193"/>
                  </a:cubicBezTo>
                  <a:cubicBezTo>
                    <a:pt x="207" y="194"/>
                    <a:pt x="207" y="195"/>
                    <a:pt x="209" y="195"/>
                  </a:cubicBezTo>
                  <a:close/>
                  <a:moveTo>
                    <a:pt x="399" y="193"/>
                  </a:moveTo>
                  <a:cubicBezTo>
                    <a:pt x="400" y="199"/>
                    <a:pt x="405" y="200"/>
                    <a:pt x="409" y="203"/>
                  </a:cubicBezTo>
                  <a:cubicBezTo>
                    <a:pt x="409" y="202"/>
                    <a:pt x="410" y="201"/>
                    <a:pt x="411" y="201"/>
                  </a:cubicBezTo>
                  <a:cubicBezTo>
                    <a:pt x="408" y="197"/>
                    <a:pt x="402" y="194"/>
                    <a:pt x="399" y="193"/>
                  </a:cubicBezTo>
                  <a:close/>
                  <a:moveTo>
                    <a:pt x="315" y="200"/>
                  </a:moveTo>
                  <a:cubicBezTo>
                    <a:pt x="319" y="203"/>
                    <a:pt x="323" y="206"/>
                    <a:pt x="327" y="209"/>
                  </a:cubicBezTo>
                  <a:cubicBezTo>
                    <a:pt x="330" y="202"/>
                    <a:pt x="322" y="198"/>
                    <a:pt x="320" y="194"/>
                  </a:cubicBezTo>
                  <a:cubicBezTo>
                    <a:pt x="318" y="197"/>
                    <a:pt x="315" y="197"/>
                    <a:pt x="315" y="200"/>
                  </a:cubicBezTo>
                  <a:close/>
                  <a:moveTo>
                    <a:pt x="530" y="204"/>
                  </a:moveTo>
                  <a:cubicBezTo>
                    <a:pt x="534" y="206"/>
                    <a:pt x="537" y="208"/>
                    <a:pt x="540" y="210"/>
                  </a:cubicBezTo>
                  <a:cubicBezTo>
                    <a:pt x="542" y="209"/>
                    <a:pt x="542" y="206"/>
                    <a:pt x="543" y="204"/>
                  </a:cubicBezTo>
                  <a:cubicBezTo>
                    <a:pt x="541" y="199"/>
                    <a:pt x="537" y="197"/>
                    <a:pt x="534" y="194"/>
                  </a:cubicBezTo>
                  <a:cubicBezTo>
                    <a:pt x="532" y="196"/>
                    <a:pt x="532" y="200"/>
                    <a:pt x="530" y="204"/>
                  </a:cubicBezTo>
                  <a:close/>
                  <a:moveTo>
                    <a:pt x="575" y="203"/>
                  </a:moveTo>
                  <a:cubicBezTo>
                    <a:pt x="576" y="200"/>
                    <a:pt x="574" y="195"/>
                    <a:pt x="571" y="194"/>
                  </a:cubicBezTo>
                  <a:cubicBezTo>
                    <a:pt x="568" y="198"/>
                    <a:pt x="571" y="202"/>
                    <a:pt x="575" y="203"/>
                  </a:cubicBezTo>
                  <a:close/>
                  <a:moveTo>
                    <a:pt x="614" y="214"/>
                  </a:moveTo>
                  <a:cubicBezTo>
                    <a:pt x="617" y="210"/>
                    <a:pt x="620" y="199"/>
                    <a:pt x="619" y="194"/>
                  </a:cubicBezTo>
                  <a:cubicBezTo>
                    <a:pt x="617" y="201"/>
                    <a:pt x="613" y="207"/>
                    <a:pt x="614" y="214"/>
                  </a:cubicBezTo>
                  <a:close/>
                  <a:moveTo>
                    <a:pt x="90" y="198"/>
                  </a:moveTo>
                  <a:cubicBezTo>
                    <a:pt x="90" y="197"/>
                    <a:pt x="89" y="194"/>
                    <a:pt x="87" y="195"/>
                  </a:cubicBezTo>
                  <a:cubicBezTo>
                    <a:pt x="88" y="196"/>
                    <a:pt x="89" y="198"/>
                    <a:pt x="90" y="198"/>
                  </a:cubicBezTo>
                  <a:close/>
                  <a:moveTo>
                    <a:pt x="547" y="199"/>
                  </a:moveTo>
                  <a:cubicBezTo>
                    <a:pt x="549" y="199"/>
                    <a:pt x="549" y="200"/>
                    <a:pt x="551" y="200"/>
                  </a:cubicBezTo>
                  <a:cubicBezTo>
                    <a:pt x="550" y="197"/>
                    <a:pt x="554" y="196"/>
                    <a:pt x="549" y="195"/>
                  </a:cubicBezTo>
                  <a:cubicBezTo>
                    <a:pt x="549" y="197"/>
                    <a:pt x="547" y="196"/>
                    <a:pt x="547" y="199"/>
                  </a:cubicBezTo>
                  <a:close/>
                  <a:moveTo>
                    <a:pt x="486" y="196"/>
                  </a:moveTo>
                  <a:cubicBezTo>
                    <a:pt x="486" y="199"/>
                    <a:pt x="489" y="199"/>
                    <a:pt x="489" y="201"/>
                  </a:cubicBezTo>
                  <a:cubicBezTo>
                    <a:pt x="491" y="202"/>
                    <a:pt x="491" y="199"/>
                    <a:pt x="493" y="200"/>
                  </a:cubicBezTo>
                  <a:cubicBezTo>
                    <a:pt x="492" y="198"/>
                    <a:pt x="492" y="198"/>
                    <a:pt x="493" y="196"/>
                  </a:cubicBezTo>
                  <a:cubicBezTo>
                    <a:pt x="491" y="196"/>
                    <a:pt x="487" y="195"/>
                    <a:pt x="486" y="196"/>
                  </a:cubicBezTo>
                  <a:close/>
                  <a:moveTo>
                    <a:pt x="140" y="200"/>
                  </a:moveTo>
                  <a:cubicBezTo>
                    <a:pt x="141" y="200"/>
                    <a:pt x="142" y="201"/>
                    <a:pt x="144" y="201"/>
                  </a:cubicBezTo>
                  <a:cubicBezTo>
                    <a:pt x="144" y="199"/>
                    <a:pt x="144" y="197"/>
                    <a:pt x="143" y="196"/>
                  </a:cubicBezTo>
                  <a:cubicBezTo>
                    <a:pt x="143" y="196"/>
                    <a:pt x="142" y="196"/>
                    <a:pt x="142" y="196"/>
                  </a:cubicBezTo>
                  <a:cubicBezTo>
                    <a:pt x="142" y="198"/>
                    <a:pt x="141" y="198"/>
                    <a:pt x="140" y="200"/>
                  </a:cubicBezTo>
                  <a:close/>
                  <a:moveTo>
                    <a:pt x="281" y="201"/>
                  </a:moveTo>
                  <a:cubicBezTo>
                    <a:pt x="286" y="203"/>
                    <a:pt x="290" y="206"/>
                    <a:pt x="295" y="208"/>
                  </a:cubicBezTo>
                  <a:cubicBezTo>
                    <a:pt x="297" y="208"/>
                    <a:pt x="298" y="206"/>
                    <a:pt x="299" y="204"/>
                  </a:cubicBezTo>
                  <a:cubicBezTo>
                    <a:pt x="292" y="203"/>
                    <a:pt x="284" y="189"/>
                    <a:pt x="281" y="201"/>
                  </a:cubicBezTo>
                  <a:close/>
                  <a:moveTo>
                    <a:pt x="626" y="204"/>
                  </a:moveTo>
                  <a:cubicBezTo>
                    <a:pt x="628" y="202"/>
                    <a:pt x="628" y="197"/>
                    <a:pt x="626" y="196"/>
                  </a:cubicBezTo>
                  <a:cubicBezTo>
                    <a:pt x="626" y="200"/>
                    <a:pt x="625" y="202"/>
                    <a:pt x="626" y="204"/>
                  </a:cubicBezTo>
                  <a:close/>
                  <a:moveTo>
                    <a:pt x="55" y="204"/>
                  </a:moveTo>
                  <a:cubicBezTo>
                    <a:pt x="57" y="205"/>
                    <a:pt x="60" y="208"/>
                    <a:pt x="62" y="207"/>
                  </a:cubicBezTo>
                  <a:cubicBezTo>
                    <a:pt x="60" y="202"/>
                    <a:pt x="61" y="199"/>
                    <a:pt x="57" y="196"/>
                  </a:cubicBezTo>
                  <a:cubicBezTo>
                    <a:pt x="56" y="199"/>
                    <a:pt x="55" y="200"/>
                    <a:pt x="55" y="204"/>
                  </a:cubicBezTo>
                  <a:close/>
                  <a:moveTo>
                    <a:pt x="462" y="202"/>
                  </a:moveTo>
                  <a:cubicBezTo>
                    <a:pt x="465" y="205"/>
                    <a:pt x="468" y="207"/>
                    <a:pt x="472" y="209"/>
                  </a:cubicBezTo>
                  <a:cubicBezTo>
                    <a:pt x="474" y="207"/>
                    <a:pt x="475" y="206"/>
                    <a:pt x="476" y="203"/>
                  </a:cubicBezTo>
                  <a:cubicBezTo>
                    <a:pt x="471" y="200"/>
                    <a:pt x="464" y="193"/>
                    <a:pt x="462" y="202"/>
                  </a:cubicBezTo>
                  <a:close/>
                  <a:moveTo>
                    <a:pt x="518" y="205"/>
                  </a:moveTo>
                  <a:cubicBezTo>
                    <a:pt x="521" y="200"/>
                    <a:pt x="516" y="197"/>
                    <a:pt x="512" y="196"/>
                  </a:cubicBezTo>
                  <a:cubicBezTo>
                    <a:pt x="511" y="201"/>
                    <a:pt x="515" y="204"/>
                    <a:pt x="518" y="205"/>
                  </a:cubicBezTo>
                  <a:close/>
                  <a:moveTo>
                    <a:pt x="145" y="203"/>
                  </a:moveTo>
                  <a:cubicBezTo>
                    <a:pt x="147" y="203"/>
                    <a:pt x="147" y="204"/>
                    <a:pt x="148" y="204"/>
                  </a:cubicBezTo>
                  <a:cubicBezTo>
                    <a:pt x="150" y="202"/>
                    <a:pt x="150" y="202"/>
                    <a:pt x="151" y="199"/>
                  </a:cubicBezTo>
                  <a:cubicBezTo>
                    <a:pt x="148" y="198"/>
                    <a:pt x="147" y="199"/>
                    <a:pt x="146" y="197"/>
                  </a:cubicBezTo>
                  <a:cubicBezTo>
                    <a:pt x="146" y="200"/>
                    <a:pt x="146" y="200"/>
                    <a:pt x="145" y="203"/>
                  </a:cubicBezTo>
                  <a:close/>
                  <a:moveTo>
                    <a:pt x="269" y="199"/>
                  </a:moveTo>
                  <a:cubicBezTo>
                    <a:pt x="272" y="199"/>
                    <a:pt x="275" y="204"/>
                    <a:pt x="276" y="201"/>
                  </a:cubicBezTo>
                  <a:cubicBezTo>
                    <a:pt x="274" y="201"/>
                    <a:pt x="271" y="196"/>
                    <a:pt x="269" y="199"/>
                  </a:cubicBezTo>
                  <a:close/>
                  <a:moveTo>
                    <a:pt x="444" y="216"/>
                  </a:moveTo>
                  <a:cubicBezTo>
                    <a:pt x="446" y="213"/>
                    <a:pt x="450" y="210"/>
                    <a:pt x="452" y="206"/>
                  </a:cubicBezTo>
                  <a:cubicBezTo>
                    <a:pt x="449" y="203"/>
                    <a:pt x="443" y="202"/>
                    <a:pt x="441" y="198"/>
                  </a:cubicBezTo>
                  <a:cubicBezTo>
                    <a:pt x="434" y="203"/>
                    <a:pt x="435" y="214"/>
                    <a:pt x="444" y="216"/>
                  </a:cubicBezTo>
                  <a:close/>
                  <a:moveTo>
                    <a:pt x="601" y="207"/>
                  </a:moveTo>
                  <a:cubicBezTo>
                    <a:pt x="601" y="204"/>
                    <a:pt x="602" y="202"/>
                    <a:pt x="603" y="200"/>
                  </a:cubicBezTo>
                  <a:cubicBezTo>
                    <a:pt x="600" y="199"/>
                    <a:pt x="601" y="197"/>
                    <a:pt x="597" y="198"/>
                  </a:cubicBezTo>
                  <a:cubicBezTo>
                    <a:pt x="597" y="200"/>
                    <a:pt x="599" y="205"/>
                    <a:pt x="601" y="207"/>
                  </a:cubicBezTo>
                  <a:close/>
                  <a:moveTo>
                    <a:pt x="334" y="204"/>
                  </a:moveTo>
                  <a:cubicBezTo>
                    <a:pt x="336" y="207"/>
                    <a:pt x="339" y="211"/>
                    <a:pt x="342" y="214"/>
                  </a:cubicBezTo>
                  <a:cubicBezTo>
                    <a:pt x="343" y="211"/>
                    <a:pt x="346" y="209"/>
                    <a:pt x="346" y="206"/>
                  </a:cubicBezTo>
                  <a:cubicBezTo>
                    <a:pt x="345" y="202"/>
                    <a:pt x="339" y="201"/>
                    <a:pt x="338" y="199"/>
                  </a:cubicBezTo>
                  <a:cubicBezTo>
                    <a:pt x="338" y="199"/>
                    <a:pt x="338" y="198"/>
                    <a:pt x="337" y="198"/>
                  </a:cubicBezTo>
                  <a:cubicBezTo>
                    <a:pt x="336" y="200"/>
                    <a:pt x="335" y="203"/>
                    <a:pt x="334" y="204"/>
                  </a:cubicBezTo>
                  <a:close/>
                  <a:moveTo>
                    <a:pt x="405" y="209"/>
                  </a:moveTo>
                  <a:cubicBezTo>
                    <a:pt x="405" y="207"/>
                    <a:pt x="407" y="207"/>
                    <a:pt x="406" y="204"/>
                  </a:cubicBezTo>
                  <a:cubicBezTo>
                    <a:pt x="403" y="205"/>
                    <a:pt x="405" y="203"/>
                    <a:pt x="404" y="202"/>
                  </a:cubicBezTo>
                  <a:cubicBezTo>
                    <a:pt x="403" y="202"/>
                    <a:pt x="403" y="203"/>
                    <a:pt x="402" y="203"/>
                  </a:cubicBezTo>
                  <a:cubicBezTo>
                    <a:pt x="401" y="202"/>
                    <a:pt x="401" y="200"/>
                    <a:pt x="400" y="200"/>
                  </a:cubicBezTo>
                  <a:cubicBezTo>
                    <a:pt x="398" y="200"/>
                    <a:pt x="398" y="199"/>
                    <a:pt x="396" y="199"/>
                  </a:cubicBezTo>
                  <a:cubicBezTo>
                    <a:pt x="398" y="203"/>
                    <a:pt x="399" y="208"/>
                    <a:pt x="405" y="209"/>
                  </a:cubicBezTo>
                  <a:close/>
                  <a:moveTo>
                    <a:pt x="505" y="202"/>
                  </a:moveTo>
                  <a:cubicBezTo>
                    <a:pt x="508" y="202"/>
                    <a:pt x="507" y="197"/>
                    <a:pt x="505" y="200"/>
                  </a:cubicBezTo>
                  <a:cubicBezTo>
                    <a:pt x="507" y="200"/>
                    <a:pt x="505" y="201"/>
                    <a:pt x="505" y="202"/>
                  </a:cubicBezTo>
                  <a:close/>
                  <a:moveTo>
                    <a:pt x="382" y="214"/>
                  </a:moveTo>
                  <a:cubicBezTo>
                    <a:pt x="383" y="210"/>
                    <a:pt x="386" y="209"/>
                    <a:pt x="386" y="205"/>
                  </a:cubicBezTo>
                  <a:cubicBezTo>
                    <a:pt x="383" y="203"/>
                    <a:pt x="379" y="201"/>
                    <a:pt x="375" y="200"/>
                  </a:cubicBezTo>
                  <a:cubicBezTo>
                    <a:pt x="369" y="204"/>
                    <a:pt x="378" y="210"/>
                    <a:pt x="382" y="214"/>
                  </a:cubicBezTo>
                  <a:close/>
                  <a:moveTo>
                    <a:pt x="553" y="203"/>
                  </a:moveTo>
                  <a:cubicBezTo>
                    <a:pt x="554" y="202"/>
                    <a:pt x="555" y="204"/>
                    <a:pt x="556" y="204"/>
                  </a:cubicBezTo>
                  <a:cubicBezTo>
                    <a:pt x="556" y="202"/>
                    <a:pt x="555" y="201"/>
                    <a:pt x="553" y="200"/>
                  </a:cubicBezTo>
                  <a:cubicBezTo>
                    <a:pt x="554" y="201"/>
                    <a:pt x="552" y="201"/>
                    <a:pt x="553" y="203"/>
                  </a:cubicBezTo>
                  <a:close/>
                  <a:moveTo>
                    <a:pt x="108" y="204"/>
                  </a:moveTo>
                  <a:cubicBezTo>
                    <a:pt x="109" y="204"/>
                    <a:pt x="110" y="205"/>
                    <a:pt x="111" y="205"/>
                  </a:cubicBezTo>
                  <a:cubicBezTo>
                    <a:pt x="111" y="204"/>
                    <a:pt x="112" y="201"/>
                    <a:pt x="111" y="200"/>
                  </a:cubicBezTo>
                  <a:cubicBezTo>
                    <a:pt x="110" y="201"/>
                    <a:pt x="108" y="202"/>
                    <a:pt x="108" y="204"/>
                  </a:cubicBezTo>
                  <a:close/>
                  <a:moveTo>
                    <a:pt x="83" y="219"/>
                  </a:moveTo>
                  <a:cubicBezTo>
                    <a:pt x="84" y="209"/>
                    <a:pt x="71" y="209"/>
                    <a:pt x="67" y="202"/>
                  </a:cubicBezTo>
                  <a:cubicBezTo>
                    <a:pt x="67" y="203"/>
                    <a:pt x="66" y="200"/>
                    <a:pt x="64" y="201"/>
                  </a:cubicBezTo>
                  <a:cubicBezTo>
                    <a:pt x="64" y="213"/>
                    <a:pt x="76" y="215"/>
                    <a:pt x="83" y="219"/>
                  </a:cubicBezTo>
                  <a:close/>
                  <a:moveTo>
                    <a:pt x="87" y="210"/>
                  </a:moveTo>
                  <a:cubicBezTo>
                    <a:pt x="92" y="209"/>
                    <a:pt x="87" y="203"/>
                    <a:pt x="86" y="201"/>
                  </a:cubicBezTo>
                  <a:cubicBezTo>
                    <a:pt x="86" y="203"/>
                    <a:pt x="86" y="208"/>
                    <a:pt x="87" y="210"/>
                  </a:cubicBezTo>
                  <a:close/>
                  <a:moveTo>
                    <a:pt x="194" y="203"/>
                  </a:moveTo>
                  <a:cubicBezTo>
                    <a:pt x="194" y="202"/>
                    <a:pt x="193" y="201"/>
                    <a:pt x="192" y="201"/>
                  </a:cubicBezTo>
                  <a:cubicBezTo>
                    <a:pt x="192" y="202"/>
                    <a:pt x="193" y="203"/>
                    <a:pt x="194" y="203"/>
                  </a:cubicBezTo>
                  <a:close/>
                  <a:moveTo>
                    <a:pt x="41" y="208"/>
                  </a:moveTo>
                  <a:cubicBezTo>
                    <a:pt x="43" y="209"/>
                    <a:pt x="44" y="211"/>
                    <a:pt x="47" y="210"/>
                  </a:cubicBezTo>
                  <a:cubicBezTo>
                    <a:pt x="47" y="207"/>
                    <a:pt x="47" y="200"/>
                    <a:pt x="42" y="201"/>
                  </a:cubicBezTo>
                  <a:cubicBezTo>
                    <a:pt x="42" y="204"/>
                    <a:pt x="42" y="206"/>
                    <a:pt x="41" y="208"/>
                  </a:cubicBezTo>
                  <a:close/>
                  <a:moveTo>
                    <a:pt x="273" y="204"/>
                  </a:moveTo>
                  <a:cubicBezTo>
                    <a:pt x="270" y="204"/>
                    <a:pt x="268" y="200"/>
                    <a:pt x="265" y="202"/>
                  </a:cubicBezTo>
                  <a:cubicBezTo>
                    <a:pt x="268" y="202"/>
                    <a:pt x="271" y="207"/>
                    <a:pt x="273" y="204"/>
                  </a:cubicBezTo>
                  <a:close/>
                  <a:moveTo>
                    <a:pt x="493" y="204"/>
                  </a:moveTo>
                  <a:cubicBezTo>
                    <a:pt x="494" y="204"/>
                    <a:pt x="494" y="206"/>
                    <a:pt x="495" y="206"/>
                  </a:cubicBezTo>
                  <a:cubicBezTo>
                    <a:pt x="497" y="205"/>
                    <a:pt x="497" y="203"/>
                    <a:pt x="496" y="201"/>
                  </a:cubicBezTo>
                  <a:cubicBezTo>
                    <a:pt x="495" y="202"/>
                    <a:pt x="493" y="202"/>
                    <a:pt x="493" y="204"/>
                  </a:cubicBezTo>
                  <a:close/>
                  <a:moveTo>
                    <a:pt x="151" y="207"/>
                  </a:moveTo>
                  <a:cubicBezTo>
                    <a:pt x="156" y="213"/>
                    <a:pt x="165" y="216"/>
                    <a:pt x="174" y="219"/>
                  </a:cubicBezTo>
                  <a:cubicBezTo>
                    <a:pt x="170" y="211"/>
                    <a:pt x="161" y="206"/>
                    <a:pt x="153" y="202"/>
                  </a:cubicBezTo>
                  <a:cubicBezTo>
                    <a:pt x="153" y="204"/>
                    <a:pt x="151" y="205"/>
                    <a:pt x="151" y="207"/>
                  </a:cubicBezTo>
                  <a:close/>
                  <a:moveTo>
                    <a:pt x="362" y="209"/>
                  </a:moveTo>
                  <a:cubicBezTo>
                    <a:pt x="361" y="206"/>
                    <a:pt x="354" y="203"/>
                    <a:pt x="354" y="203"/>
                  </a:cubicBezTo>
                  <a:cubicBezTo>
                    <a:pt x="356" y="205"/>
                    <a:pt x="359" y="208"/>
                    <a:pt x="362" y="209"/>
                  </a:cubicBezTo>
                  <a:close/>
                  <a:moveTo>
                    <a:pt x="368" y="206"/>
                  </a:moveTo>
                  <a:cubicBezTo>
                    <a:pt x="367" y="204"/>
                    <a:pt x="365" y="201"/>
                    <a:pt x="363" y="203"/>
                  </a:cubicBezTo>
                  <a:cubicBezTo>
                    <a:pt x="365" y="203"/>
                    <a:pt x="365" y="206"/>
                    <a:pt x="368" y="206"/>
                  </a:cubicBezTo>
                  <a:close/>
                  <a:moveTo>
                    <a:pt x="411" y="205"/>
                  </a:moveTo>
                  <a:cubicBezTo>
                    <a:pt x="416" y="208"/>
                    <a:pt x="420" y="213"/>
                    <a:pt x="425" y="215"/>
                  </a:cubicBezTo>
                  <a:cubicBezTo>
                    <a:pt x="426" y="213"/>
                    <a:pt x="428" y="213"/>
                    <a:pt x="428" y="210"/>
                  </a:cubicBezTo>
                  <a:cubicBezTo>
                    <a:pt x="423" y="209"/>
                    <a:pt x="415" y="198"/>
                    <a:pt x="411" y="205"/>
                  </a:cubicBezTo>
                  <a:close/>
                  <a:moveTo>
                    <a:pt x="562" y="205"/>
                  </a:moveTo>
                  <a:cubicBezTo>
                    <a:pt x="564" y="204"/>
                    <a:pt x="561" y="201"/>
                    <a:pt x="560" y="203"/>
                  </a:cubicBezTo>
                  <a:cubicBezTo>
                    <a:pt x="561" y="203"/>
                    <a:pt x="560" y="205"/>
                    <a:pt x="562" y="205"/>
                  </a:cubicBezTo>
                  <a:close/>
                  <a:moveTo>
                    <a:pt x="280" y="203"/>
                  </a:moveTo>
                  <a:cubicBezTo>
                    <a:pt x="280" y="204"/>
                    <a:pt x="278" y="203"/>
                    <a:pt x="278" y="204"/>
                  </a:cubicBezTo>
                  <a:cubicBezTo>
                    <a:pt x="283" y="206"/>
                    <a:pt x="286" y="211"/>
                    <a:pt x="292" y="211"/>
                  </a:cubicBezTo>
                  <a:cubicBezTo>
                    <a:pt x="290" y="207"/>
                    <a:pt x="283" y="207"/>
                    <a:pt x="280" y="203"/>
                  </a:cubicBezTo>
                  <a:close/>
                  <a:moveTo>
                    <a:pt x="510" y="206"/>
                  </a:moveTo>
                  <a:cubicBezTo>
                    <a:pt x="512" y="207"/>
                    <a:pt x="514" y="212"/>
                    <a:pt x="516" y="210"/>
                  </a:cubicBezTo>
                  <a:cubicBezTo>
                    <a:pt x="516" y="206"/>
                    <a:pt x="514" y="204"/>
                    <a:pt x="510" y="203"/>
                  </a:cubicBezTo>
                  <a:cubicBezTo>
                    <a:pt x="511" y="205"/>
                    <a:pt x="509" y="205"/>
                    <a:pt x="510" y="206"/>
                  </a:cubicBezTo>
                  <a:close/>
                  <a:moveTo>
                    <a:pt x="521" y="209"/>
                  </a:moveTo>
                  <a:cubicBezTo>
                    <a:pt x="525" y="210"/>
                    <a:pt x="524" y="207"/>
                    <a:pt x="524" y="204"/>
                  </a:cubicBezTo>
                  <a:cubicBezTo>
                    <a:pt x="524" y="204"/>
                    <a:pt x="523" y="204"/>
                    <a:pt x="522" y="204"/>
                  </a:cubicBezTo>
                  <a:cubicBezTo>
                    <a:pt x="522" y="206"/>
                    <a:pt x="521" y="207"/>
                    <a:pt x="521" y="209"/>
                  </a:cubicBezTo>
                  <a:close/>
                  <a:moveTo>
                    <a:pt x="119" y="207"/>
                  </a:moveTo>
                  <a:cubicBezTo>
                    <a:pt x="119" y="206"/>
                    <a:pt x="119" y="205"/>
                    <a:pt x="118" y="204"/>
                  </a:cubicBezTo>
                  <a:cubicBezTo>
                    <a:pt x="117" y="205"/>
                    <a:pt x="117" y="208"/>
                    <a:pt x="119" y="207"/>
                  </a:cubicBezTo>
                  <a:close/>
                  <a:moveTo>
                    <a:pt x="213" y="207"/>
                  </a:moveTo>
                  <a:cubicBezTo>
                    <a:pt x="211" y="207"/>
                    <a:pt x="211" y="203"/>
                    <a:pt x="208" y="205"/>
                  </a:cubicBezTo>
                  <a:cubicBezTo>
                    <a:pt x="208" y="207"/>
                    <a:pt x="212" y="208"/>
                    <a:pt x="213" y="207"/>
                  </a:cubicBezTo>
                  <a:close/>
                  <a:moveTo>
                    <a:pt x="245" y="215"/>
                  </a:moveTo>
                  <a:cubicBezTo>
                    <a:pt x="250" y="215"/>
                    <a:pt x="251" y="211"/>
                    <a:pt x="253" y="208"/>
                  </a:cubicBezTo>
                  <a:cubicBezTo>
                    <a:pt x="251" y="208"/>
                    <a:pt x="251" y="205"/>
                    <a:pt x="249" y="205"/>
                  </a:cubicBezTo>
                  <a:cubicBezTo>
                    <a:pt x="248" y="209"/>
                    <a:pt x="246" y="211"/>
                    <a:pt x="245" y="215"/>
                  </a:cubicBezTo>
                  <a:close/>
                  <a:moveTo>
                    <a:pt x="591" y="217"/>
                  </a:moveTo>
                  <a:cubicBezTo>
                    <a:pt x="591" y="220"/>
                    <a:pt x="594" y="221"/>
                    <a:pt x="593" y="224"/>
                  </a:cubicBezTo>
                  <a:cubicBezTo>
                    <a:pt x="592" y="226"/>
                    <a:pt x="590" y="227"/>
                    <a:pt x="588" y="228"/>
                  </a:cubicBezTo>
                  <a:cubicBezTo>
                    <a:pt x="586" y="236"/>
                    <a:pt x="585" y="246"/>
                    <a:pt x="585" y="255"/>
                  </a:cubicBezTo>
                  <a:cubicBezTo>
                    <a:pt x="583" y="258"/>
                    <a:pt x="579" y="264"/>
                    <a:pt x="581" y="267"/>
                  </a:cubicBezTo>
                  <a:cubicBezTo>
                    <a:pt x="584" y="259"/>
                    <a:pt x="588" y="250"/>
                    <a:pt x="592" y="239"/>
                  </a:cubicBezTo>
                  <a:cubicBezTo>
                    <a:pt x="595" y="229"/>
                    <a:pt x="602" y="212"/>
                    <a:pt x="594" y="205"/>
                  </a:cubicBezTo>
                  <a:cubicBezTo>
                    <a:pt x="594" y="209"/>
                    <a:pt x="590" y="212"/>
                    <a:pt x="591" y="217"/>
                  </a:cubicBezTo>
                  <a:close/>
                  <a:moveTo>
                    <a:pt x="607" y="223"/>
                  </a:moveTo>
                  <a:cubicBezTo>
                    <a:pt x="610" y="218"/>
                    <a:pt x="610" y="211"/>
                    <a:pt x="606" y="205"/>
                  </a:cubicBezTo>
                  <a:cubicBezTo>
                    <a:pt x="604" y="211"/>
                    <a:pt x="602" y="218"/>
                    <a:pt x="607" y="223"/>
                  </a:cubicBezTo>
                  <a:close/>
                  <a:moveTo>
                    <a:pt x="469" y="213"/>
                  </a:moveTo>
                  <a:cubicBezTo>
                    <a:pt x="470" y="209"/>
                    <a:pt x="463" y="208"/>
                    <a:pt x="461" y="206"/>
                  </a:cubicBezTo>
                  <a:cubicBezTo>
                    <a:pt x="462" y="209"/>
                    <a:pt x="466" y="212"/>
                    <a:pt x="469" y="213"/>
                  </a:cubicBezTo>
                  <a:close/>
                  <a:moveTo>
                    <a:pt x="543" y="212"/>
                  </a:moveTo>
                  <a:cubicBezTo>
                    <a:pt x="544" y="213"/>
                    <a:pt x="546" y="216"/>
                    <a:pt x="547" y="215"/>
                  </a:cubicBezTo>
                  <a:cubicBezTo>
                    <a:pt x="545" y="212"/>
                    <a:pt x="547" y="211"/>
                    <a:pt x="549" y="210"/>
                  </a:cubicBezTo>
                  <a:cubicBezTo>
                    <a:pt x="548" y="208"/>
                    <a:pt x="547" y="206"/>
                    <a:pt x="546" y="206"/>
                  </a:cubicBezTo>
                  <a:cubicBezTo>
                    <a:pt x="545" y="208"/>
                    <a:pt x="543" y="209"/>
                    <a:pt x="543" y="212"/>
                  </a:cubicBezTo>
                  <a:close/>
                  <a:moveTo>
                    <a:pt x="140" y="212"/>
                  </a:moveTo>
                  <a:cubicBezTo>
                    <a:pt x="141" y="211"/>
                    <a:pt x="141" y="208"/>
                    <a:pt x="140" y="207"/>
                  </a:cubicBezTo>
                  <a:cubicBezTo>
                    <a:pt x="139" y="208"/>
                    <a:pt x="137" y="206"/>
                    <a:pt x="136" y="206"/>
                  </a:cubicBezTo>
                  <a:cubicBezTo>
                    <a:pt x="136" y="210"/>
                    <a:pt x="137" y="212"/>
                    <a:pt x="140" y="212"/>
                  </a:cubicBezTo>
                  <a:close/>
                  <a:moveTo>
                    <a:pt x="556" y="212"/>
                  </a:moveTo>
                  <a:cubicBezTo>
                    <a:pt x="557" y="208"/>
                    <a:pt x="554" y="207"/>
                    <a:pt x="552" y="206"/>
                  </a:cubicBezTo>
                  <a:cubicBezTo>
                    <a:pt x="550" y="209"/>
                    <a:pt x="554" y="211"/>
                    <a:pt x="556" y="212"/>
                  </a:cubicBezTo>
                  <a:close/>
                  <a:moveTo>
                    <a:pt x="566" y="212"/>
                  </a:moveTo>
                  <a:cubicBezTo>
                    <a:pt x="569" y="212"/>
                    <a:pt x="570" y="215"/>
                    <a:pt x="572" y="217"/>
                  </a:cubicBezTo>
                  <a:cubicBezTo>
                    <a:pt x="572" y="214"/>
                    <a:pt x="572" y="212"/>
                    <a:pt x="574" y="210"/>
                  </a:cubicBezTo>
                  <a:cubicBezTo>
                    <a:pt x="571" y="209"/>
                    <a:pt x="570" y="207"/>
                    <a:pt x="567" y="206"/>
                  </a:cubicBezTo>
                  <a:cubicBezTo>
                    <a:pt x="567" y="209"/>
                    <a:pt x="565" y="209"/>
                    <a:pt x="566" y="212"/>
                  </a:cubicBezTo>
                  <a:close/>
                  <a:moveTo>
                    <a:pt x="476" y="212"/>
                  </a:moveTo>
                  <a:cubicBezTo>
                    <a:pt x="479" y="216"/>
                    <a:pt x="480" y="209"/>
                    <a:pt x="484" y="209"/>
                  </a:cubicBezTo>
                  <a:cubicBezTo>
                    <a:pt x="480" y="206"/>
                    <a:pt x="476" y="207"/>
                    <a:pt x="476" y="212"/>
                  </a:cubicBezTo>
                  <a:close/>
                  <a:moveTo>
                    <a:pt x="58" y="220"/>
                  </a:moveTo>
                  <a:cubicBezTo>
                    <a:pt x="62" y="223"/>
                    <a:pt x="67" y="229"/>
                    <a:pt x="72" y="230"/>
                  </a:cubicBezTo>
                  <a:cubicBezTo>
                    <a:pt x="66" y="223"/>
                    <a:pt x="66" y="209"/>
                    <a:pt x="54" y="207"/>
                  </a:cubicBezTo>
                  <a:cubicBezTo>
                    <a:pt x="55" y="212"/>
                    <a:pt x="57" y="216"/>
                    <a:pt x="58" y="220"/>
                  </a:cubicBezTo>
                  <a:close/>
                  <a:moveTo>
                    <a:pt x="351" y="207"/>
                  </a:moveTo>
                  <a:cubicBezTo>
                    <a:pt x="349" y="211"/>
                    <a:pt x="346" y="214"/>
                    <a:pt x="345" y="218"/>
                  </a:cubicBezTo>
                  <a:cubicBezTo>
                    <a:pt x="347" y="218"/>
                    <a:pt x="348" y="220"/>
                    <a:pt x="349" y="221"/>
                  </a:cubicBezTo>
                  <a:cubicBezTo>
                    <a:pt x="352" y="218"/>
                    <a:pt x="356" y="217"/>
                    <a:pt x="358" y="213"/>
                  </a:cubicBezTo>
                  <a:cubicBezTo>
                    <a:pt x="356" y="210"/>
                    <a:pt x="353" y="209"/>
                    <a:pt x="351" y="207"/>
                  </a:cubicBezTo>
                  <a:close/>
                  <a:moveTo>
                    <a:pt x="406" y="211"/>
                  </a:moveTo>
                  <a:cubicBezTo>
                    <a:pt x="413" y="213"/>
                    <a:pt x="417" y="218"/>
                    <a:pt x="423" y="220"/>
                  </a:cubicBezTo>
                  <a:cubicBezTo>
                    <a:pt x="423" y="218"/>
                    <a:pt x="422" y="217"/>
                    <a:pt x="421" y="215"/>
                  </a:cubicBezTo>
                  <a:cubicBezTo>
                    <a:pt x="414" y="216"/>
                    <a:pt x="411" y="202"/>
                    <a:pt x="406" y="211"/>
                  </a:cubicBezTo>
                  <a:close/>
                  <a:moveTo>
                    <a:pt x="628" y="215"/>
                  </a:moveTo>
                  <a:cubicBezTo>
                    <a:pt x="630" y="213"/>
                    <a:pt x="630" y="208"/>
                    <a:pt x="629" y="207"/>
                  </a:cubicBezTo>
                  <a:cubicBezTo>
                    <a:pt x="629" y="210"/>
                    <a:pt x="627" y="213"/>
                    <a:pt x="628" y="215"/>
                  </a:cubicBezTo>
                  <a:close/>
                  <a:moveTo>
                    <a:pt x="494" y="212"/>
                  </a:moveTo>
                  <a:cubicBezTo>
                    <a:pt x="493" y="210"/>
                    <a:pt x="490" y="209"/>
                    <a:pt x="488" y="208"/>
                  </a:cubicBezTo>
                  <a:cubicBezTo>
                    <a:pt x="490" y="210"/>
                    <a:pt x="492" y="211"/>
                    <a:pt x="494" y="212"/>
                  </a:cubicBezTo>
                  <a:close/>
                  <a:moveTo>
                    <a:pt x="527" y="215"/>
                  </a:moveTo>
                  <a:cubicBezTo>
                    <a:pt x="531" y="217"/>
                    <a:pt x="532" y="222"/>
                    <a:pt x="536" y="223"/>
                  </a:cubicBezTo>
                  <a:cubicBezTo>
                    <a:pt x="537" y="220"/>
                    <a:pt x="539" y="218"/>
                    <a:pt x="538" y="214"/>
                  </a:cubicBezTo>
                  <a:cubicBezTo>
                    <a:pt x="535" y="212"/>
                    <a:pt x="533" y="209"/>
                    <a:pt x="529" y="208"/>
                  </a:cubicBezTo>
                  <a:cubicBezTo>
                    <a:pt x="529" y="211"/>
                    <a:pt x="527" y="212"/>
                    <a:pt x="527" y="215"/>
                  </a:cubicBezTo>
                  <a:close/>
                  <a:moveTo>
                    <a:pt x="273" y="211"/>
                  </a:moveTo>
                  <a:cubicBezTo>
                    <a:pt x="277" y="214"/>
                    <a:pt x="280" y="216"/>
                    <a:pt x="284" y="218"/>
                  </a:cubicBezTo>
                  <a:cubicBezTo>
                    <a:pt x="286" y="217"/>
                    <a:pt x="288" y="216"/>
                    <a:pt x="289" y="214"/>
                  </a:cubicBezTo>
                  <a:cubicBezTo>
                    <a:pt x="286" y="212"/>
                    <a:pt x="283" y="210"/>
                    <a:pt x="280" y="209"/>
                  </a:cubicBezTo>
                  <a:cubicBezTo>
                    <a:pt x="280" y="213"/>
                    <a:pt x="276" y="209"/>
                    <a:pt x="273" y="211"/>
                  </a:cubicBezTo>
                  <a:close/>
                  <a:moveTo>
                    <a:pt x="385" y="217"/>
                  </a:moveTo>
                  <a:cubicBezTo>
                    <a:pt x="388" y="218"/>
                    <a:pt x="390" y="221"/>
                    <a:pt x="393" y="221"/>
                  </a:cubicBezTo>
                  <a:cubicBezTo>
                    <a:pt x="395" y="219"/>
                    <a:pt x="398" y="218"/>
                    <a:pt x="399" y="214"/>
                  </a:cubicBezTo>
                  <a:cubicBezTo>
                    <a:pt x="395" y="213"/>
                    <a:pt x="393" y="210"/>
                    <a:pt x="389" y="209"/>
                  </a:cubicBezTo>
                  <a:cubicBezTo>
                    <a:pt x="388" y="212"/>
                    <a:pt x="385" y="213"/>
                    <a:pt x="385" y="217"/>
                  </a:cubicBezTo>
                  <a:close/>
                  <a:moveTo>
                    <a:pt x="454" y="209"/>
                  </a:moveTo>
                  <a:cubicBezTo>
                    <a:pt x="451" y="212"/>
                    <a:pt x="448" y="214"/>
                    <a:pt x="446" y="218"/>
                  </a:cubicBezTo>
                  <a:cubicBezTo>
                    <a:pt x="451" y="220"/>
                    <a:pt x="454" y="225"/>
                    <a:pt x="459" y="225"/>
                  </a:cubicBezTo>
                  <a:cubicBezTo>
                    <a:pt x="457" y="220"/>
                    <a:pt x="460" y="210"/>
                    <a:pt x="454" y="209"/>
                  </a:cubicBezTo>
                  <a:close/>
                  <a:moveTo>
                    <a:pt x="233" y="214"/>
                  </a:moveTo>
                  <a:cubicBezTo>
                    <a:pt x="235" y="211"/>
                    <a:pt x="230" y="210"/>
                    <a:pt x="227" y="209"/>
                  </a:cubicBezTo>
                  <a:cubicBezTo>
                    <a:pt x="229" y="211"/>
                    <a:pt x="230" y="214"/>
                    <a:pt x="233" y="214"/>
                  </a:cubicBezTo>
                  <a:close/>
                  <a:moveTo>
                    <a:pt x="515" y="218"/>
                  </a:moveTo>
                  <a:cubicBezTo>
                    <a:pt x="515" y="213"/>
                    <a:pt x="510" y="213"/>
                    <a:pt x="509" y="209"/>
                  </a:cubicBezTo>
                  <a:cubicBezTo>
                    <a:pt x="505" y="214"/>
                    <a:pt x="511" y="219"/>
                    <a:pt x="515" y="218"/>
                  </a:cubicBezTo>
                  <a:close/>
                  <a:moveTo>
                    <a:pt x="180" y="216"/>
                  </a:moveTo>
                  <a:cubicBezTo>
                    <a:pt x="183" y="216"/>
                    <a:pt x="183" y="219"/>
                    <a:pt x="186" y="219"/>
                  </a:cubicBezTo>
                  <a:cubicBezTo>
                    <a:pt x="187" y="217"/>
                    <a:pt x="189" y="216"/>
                    <a:pt x="191" y="214"/>
                  </a:cubicBezTo>
                  <a:cubicBezTo>
                    <a:pt x="188" y="215"/>
                    <a:pt x="189" y="212"/>
                    <a:pt x="188" y="212"/>
                  </a:cubicBezTo>
                  <a:cubicBezTo>
                    <a:pt x="186" y="213"/>
                    <a:pt x="184" y="210"/>
                    <a:pt x="183" y="210"/>
                  </a:cubicBezTo>
                  <a:cubicBezTo>
                    <a:pt x="182" y="212"/>
                    <a:pt x="180" y="213"/>
                    <a:pt x="180" y="216"/>
                  </a:cubicBezTo>
                  <a:close/>
                  <a:moveTo>
                    <a:pt x="230" y="217"/>
                  </a:moveTo>
                  <a:cubicBezTo>
                    <a:pt x="225" y="215"/>
                    <a:pt x="224" y="210"/>
                    <a:pt x="220" y="210"/>
                  </a:cubicBezTo>
                  <a:cubicBezTo>
                    <a:pt x="222" y="213"/>
                    <a:pt x="226" y="218"/>
                    <a:pt x="230" y="217"/>
                  </a:cubicBezTo>
                  <a:close/>
                  <a:moveTo>
                    <a:pt x="649" y="219"/>
                  </a:moveTo>
                  <a:cubicBezTo>
                    <a:pt x="648" y="216"/>
                    <a:pt x="651" y="212"/>
                    <a:pt x="649" y="210"/>
                  </a:cubicBezTo>
                  <a:cubicBezTo>
                    <a:pt x="649" y="213"/>
                    <a:pt x="646" y="218"/>
                    <a:pt x="649" y="219"/>
                  </a:cubicBezTo>
                  <a:close/>
                  <a:moveTo>
                    <a:pt x="36" y="217"/>
                  </a:moveTo>
                  <a:cubicBezTo>
                    <a:pt x="38" y="215"/>
                    <a:pt x="38" y="212"/>
                    <a:pt x="36" y="210"/>
                  </a:cubicBezTo>
                  <a:cubicBezTo>
                    <a:pt x="36" y="212"/>
                    <a:pt x="35" y="215"/>
                    <a:pt x="36" y="217"/>
                  </a:cubicBezTo>
                  <a:close/>
                  <a:moveTo>
                    <a:pt x="145" y="215"/>
                  </a:moveTo>
                  <a:cubicBezTo>
                    <a:pt x="152" y="220"/>
                    <a:pt x="160" y="226"/>
                    <a:pt x="168" y="230"/>
                  </a:cubicBezTo>
                  <a:cubicBezTo>
                    <a:pt x="170" y="229"/>
                    <a:pt x="170" y="227"/>
                    <a:pt x="171" y="225"/>
                  </a:cubicBezTo>
                  <a:cubicBezTo>
                    <a:pt x="166" y="223"/>
                    <a:pt x="155" y="217"/>
                    <a:pt x="156" y="214"/>
                  </a:cubicBezTo>
                  <a:cubicBezTo>
                    <a:pt x="152" y="214"/>
                    <a:pt x="150" y="211"/>
                    <a:pt x="147" y="210"/>
                  </a:cubicBezTo>
                  <a:cubicBezTo>
                    <a:pt x="146" y="212"/>
                    <a:pt x="144" y="213"/>
                    <a:pt x="145" y="215"/>
                  </a:cubicBezTo>
                  <a:close/>
                  <a:moveTo>
                    <a:pt x="306" y="214"/>
                  </a:moveTo>
                  <a:cubicBezTo>
                    <a:pt x="309" y="217"/>
                    <a:pt x="313" y="219"/>
                    <a:pt x="318" y="220"/>
                  </a:cubicBezTo>
                  <a:cubicBezTo>
                    <a:pt x="319" y="216"/>
                    <a:pt x="308" y="206"/>
                    <a:pt x="306" y="214"/>
                  </a:cubicBezTo>
                  <a:close/>
                  <a:moveTo>
                    <a:pt x="99" y="217"/>
                  </a:moveTo>
                  <a:cubicBezTo>
                    <a:pt x="102" y="223"/>
                    <a:pt x="107" y="227"/>
                    <a:pt x="114" y="230"/>
                  </a:cubicBezTo>
                  <a:cubicBezTo>
                    <a:pt x="111" y="222"/>
                    <a:pt x="107" y="216"/>
                    <a:pt x="101" y="211"/>
                  </a:cubicBezTo>
                  <a:cubicBezTo>
                    <a:pt x="101" y="214"/>
                    <a:pt x="99" y="214"/>
                    <a:pt x="99" y="217"/>
                  </a:cubicBezTo>
                  <a:close/>
                  <a:moveTo>
                    <a:pt x="203" y="212"/>
                  </a:moveTo>
                  <a:cubicBezTo>
                    <a:pt x="209" y="216"/>
                    <a:pt x="215" y="221"/>
                    <a:pt x="224" y="224"/>
                  </a:cubicBezTo>
                  <a:cubicBezTo>
                    <a:pt x="223" y="223"/>
                    <a:pt x="225" y="222"/>
                    <a:pt x="224" y="221"/>
                  </a:cubicBezTo>
                  <a:cubicBezTo>
                    <a:pt x="221" y="219"/>
                    <a:pt x="209" y="212"/>
                    <a:pt x="203" y="212"/>
                  </a:cubicBezTo>
                  <a:close/>
                  <a:moveTo>
                    <a:pt x="481" y="216"/>
                  </a:moveTo>
                  <a:cubicBezTo>
                    <a:pt x="483" y="218"/>
                    <a:pt x="484" y="217"/>
                    <a:pt x="487" y="217"/>
                  </a:cubicBezTo>
                  <a:cubicBezTo>
                    <a:pt x="488" y="218"/>
                    <a:pt x="487" y="223"/>
                    <a:pt x="491" y="223"/>
                  </a:cubicBezTo>
                  <a:cubicBezTo>
                    <a:pt x="492" y="220"/>
                    <a:pt x="493" y="219"/>
                    <a:pt x="493" y="216"/>
                  </a:cubicBezTo>
                  <a:cubicBezTo>
                    <a:pt x="488" y="213"/>
                    <a:pt x="484" y="209"/>
                    <a:pt x="481" y="216"/>
                  </a:cubicBezTo>
                  <a:close/>
                  <a:moveTo>
                    <a:pt x="549" y="217"/>
                  </a:moveTo>
                  <a:cubicBezTo>
                    <a:pt x="552" y="218"/>
                    <a:pt x="553" y="222"/>
                    <a:pt x="557" y="223"/>
                  </a:cubicBezTo>
                  <a:cubicBezTo>
                    <a:pt x="557" y="218"/>
                    <a:pt x="554" y="214"/>
                    <a:pt x="550" y="212"/>
                  </a:cubicBezTo>
                  <a:cubicBezTo>
                    <a:pt x="550" y="214"/>
                    <a:pt x="549" y="215"/>
                    <a:pt x="549" y="217"/>
                  </a:cubicBezTo>
                  <a:close/>
                  <a:moveTo>
                    <a:pt x="575" y="218"/>
                  </a:moveTo>
                  <a:cubicBezTo>
                    <a:pt x="575" y="217"/>
                    <a:pt x="577" y="211"/>
                    <a:pt x="575" y="212"/>
                  </a:cubicBezTo>
                  <a:cubicBezTo>
                    <a:pt x="576" y="215"/>
                    <a:pt x="572" y="217"/>
                    <a:pt x="575" y="218"/>
                  </a:cubicBezTo>
                  <a:close/>
                  <a:moveTo>
                    <a:pt x="618" y="221"/>
                  </a:moveTo>
                  <a:cubicBezTo>
                    <a:pt x="619" y="219"/>
                    <a:pt x="621" y="214"/>
                    <a:pt x="619" y="212"/>
                  </a:cubicBezTo>
                  <a:cubicBezTo>
                    <a:pt x="620" y="215"/>
                    <a:pt x="617" y="219"/>
                    <a:pt x="618" y="221"/>
                  </a:cubicBezTo>
                  <a:close/>
                  <a:moveTo>
                    <a:pt x="251" y="218"/>
                  </a:moveTo>
                  <a:cubicBezTo>
                    <a:pt x="255" y="219"/>
                    <a:pt x="256" y="222"/>
                    <a:pt x="260" y="223"/>
                  </a:cubicBezTo>
                  <a:cubicBezTo>
                    <a:pt x="260" y="222"/>
                    <a:pt x="261" y="222"/>
                    <a:pt x="262" y="221"/>
                  </a:cubicBezTo>
                  <a:cubicBezTo>
                    <a:pt x="260" y="218"/>
                    <a:pt x="259" y="214"/>
                    <a:pt x="255" y="212"/>
                  </a:cubicBezTo>
                  <a:cubicBezTo>
                    <a:pt x="255" y="215"/>
                    <a:pt x="251" y="215"/>
                    <a:pt x="251" y="218"/>
                  </a:cubicBezTo>
                  <a:close/>
                  <a:moveTo>
                    <a:pt x="522" y="215"/>
                  </a:moveTo>
                  <a:cubicBezTo>
                    <a:pt x="522" y="213"/>
                    <a:pt x="521" y="213"/>
                    <a:pt x="520" y="212"/>
                  </a:cubicBezTo>
                  <a:cubicBezTo>
                    <a:pt x="519" y="214"/>
                    <a:pt x="520" y="215"/>
                    <a:pt x="522" y="215"/>
                  </a:cubicBezTo>
                  <a:close/>
                  <a:moveTo>
                    <a:pt x="132" y="215"/>
                  </a:moveTo>
                  <a:cubicBezTo>
                    <a:pt x="135" y="215"/>
                    <a:pt x="135" y="217"/>
                    <a:pt x="137" y="217"/>
                  </a:cubicBezTo>
                  <a:cubicBezTo>
                    <a:pt x="136" y="215"/>
                    <a:pt x="135" y="215"/>
                    <a:pt x="135" y="213"/>
                  </a:cubicBezTo>
                  <a:cubicBezTo>
                    <a:pt x="135" y="214"/>
                    <a:pt x="132" y="213"/>
                    <a:pt x="132" y="215"/>
                  </a:cubicBezTo>
                  <a:close/>
                  <a:moveTo>
                    <a:pt x="420" y="224"/>
                  </a:moveTo>
                  <a:cubicBezTo>
                    <a:pt x="417" y="218"/>
                    <a:pt x="410" y="216"/>
                    <a:pt x="404" y="213"/>
                  </a:cubicBezTo>
                  <a:cubicBezTo>
                    <a:pt x="408" y="218"/>
                    <a:pt x="414" y="221"/>
                    <a:pt x="420" y="224"/>
                  </a:cubicBezTo>
                  <a:close/>
                  <a:moveTo>
                    <a:pt x="43" y="220"/>
                  </a:moveTo>
                  <a:cubicBezTo>
                    <a:pt x="42" y="219"/>
                    <a:pt x="43" y="215"/>
                    <a:pt x="42" y="214"/>
                  </a:cubicBezTo>
                  <a:cubicBezTo>
                    <a:pt x="42" y="214"/>
                    <a:pt x="41" y="214"/>
                    <a:pt x="41" y="214"/>
                  </a:cubicBezTo>
                  <a:cubicBezTo>
                    <a:pt x="40" y="216"/>
                    <a:pt x="40" y="222"/>
                    <a:pt x="43" y="220"/>
                  </a:cubicBezTo>
                  <a:close/>
                  <a:moveTo>
                    <a:pt x="429" y="218"/>
                  </a:moveTo>
                  <a:cubicBezTo>
                    <a:pt x="431" y="221"/>
                    <a:pt x="433" y="222"/>
                    <a:pt x="436" y="223"/>
                  </a:cubicBezTo>
                  <a:cubicBezTo>
                    <a:pt x="436" y="219"/>
                    <a:pt x="435" y="215"/>
                    <a:pt x="431" y="214"/>
                  </a:cubicBezTo>
                  <a:cubicBezTo>
                    <a:pt x="431" y="216"/>
                    <a:pt x="429" y="216"/>
                    <a:pt x="429" y="218"/>
                  </a:cubicBezTo>
                  <a:close/>
                  <a:moveTo>
                    <a:pt x="475" y="218"/>
                  </a:moveTo>
                  <a:cubicBezTo>
                    <a:pt x="475" y="218"/>
                    <a:pt x="475" y="217"/>
                    <a:pt x="476" y="217"/>
                  </a:cubicBezTo>
                  <a:cubicBezTo>
                    <a:pt x="476" y="215"/>
                    <a:pt x="475" y="214"/>
                    <a:pt x="473" y="214"/>
                  </a:cubicBezTo>
                  <a:cubicBezTo>
                    <a:pt x="472" y="216"/>
                    <a:pt x="473" y="217"/>
                    <a:pt x="475" y="218"/>
                  </a:cubicBezTo>
                  <a:close/>
                  <a:moveTo>
                    <a:pt x="378" y="219"/>
                  </a:moveTo>
                  <a:cubicBezTo>
                    <a:pt x="376" y="218"/>
                    <a:pt x="378" y="217"/>
                    <a:pt x="377" y="215"/>
                  </a:cubicBezTo>
                  <a:cubicBezTo>
                    <a:pt x="375" y="216"/>
                    <a:pt x="374" y="215"/>
                    <a:pt x="374" y="215"/>
                  </a:cubicBezTo>
                  <a:cubicBezTo>
                    <a:pt x="374" y="217"/>
                    <a:pt x="376" y="221"/>
                    <a:pt x="378" y="219"/>
                  </a:cubicBezTo>
                  <a:close/>
                  <a:moveTo>
                    <a:pt x="83" y="238"/>
                  </a:moveTo>
                  <a:cubicBezTo>
                    <a:pt x="83" y="233"/>
                    <a:pt x="81" y="227"/>
                    <a:pt x="83" y="223"/>
                  </a:cubicBezTo>
                  <a:cubicBezTo>
                    <a:pt x="78" y="220"/>
                    <a:pt x="74" y="217"/>
                    <a:pt x="69" y="215"/>
                  </a:cubicBezTo>
                  <a:cubicBezTo>
                    <a:pt x="73" y="223"/>
                    <a:pt x="74" y="234"/>
                    <a:pt x="83" y="238"/>
                  </a:cubicBezTo>
                  <a:close/>
                  <a:moveTo>
                    <a:pt x="237" y="217"/>
                  </a:moveTo>
                  <a:cubicBezTo>
                    <a:pt x="236" y="217"/>
                    <a:pt x="236" y="217"/>
                    <a:pt x="236" y="217"/>
                  </a:cubicBezTo>
                  <a:cubicBezTo>
                    <a:pt x="235" y="218"/>
                    <a:pt x="237" y="218"/>
                    <a:pt x="239" y="218"/>
                  </a:cubicBezTo>
                  <a:cubicBezTo>
                    <a:pt x="238" y="217"/>
                    <a:pt x="240" y="217"/>
                    <a:pt x="239" y="215"/>
                  </a:cubicBezTo>
                  <a:cubicBezTo>
                    <a:pt x="237" y="214"/>
                    <a:pt x="238" y="217"/>
                    <a:pt x="237" y="217"/>
                  </a:cubicBezTo>
                  <a:close/>
                  <a:moveTo>
                    <a:pt x="462" y="221"/>
                  </a:moveTo>
                  <a:cubicBezTo>
                    <a:pt x="464" y="221"/>
                    <a:pt x="465" y="218"/>
                    <a:pt x="465" y="217"/>
                  </a:cubicBezTo>
                  <a:cubicBezTo>
                    <a:pt x="463" y="217"/>
                    <a:pt x="464" y="215"/>
                    <a:pt x="462" y="215"/>
                  </a:cubicBezTo>
                  <a:cubicBezTo>
                    <a:pt x="462" y="217"/>
                    <a:pt x="462" y="219"/>
                    <a:pt x="462" y="221"/>
                  </a:cubicBezTo>
                  <a:close/>
                  <a:moveTo>
                    <a:pt x="287" y="221"/>
                  </a:moveTo>
                  <a:cubicBezTo>
                    <a:pt x="290" y="221"/>
                    <a:pt x="293" y="218"/>
                    <a:pt x="292" y="216"/>
                  </a:cubicBezTo>
                  <a:cubicBezTo>
                    <a:pt x="291" y="218"/>
                    <a:pt x="288" y="219"/>
                    <a:pt x="287" y="221"/>
                  </a:cubicBezTo>
                  <a:close/>
                  <a:moveTo>
                    <a:pt x="363" y="217"/>
                  </a:moveTo>
                  <a:cubicBezTo>
                    <a:pt x="360" y="220"/>
                    <a:pt x="357" y="223"/>
                    <a:pt x="355" y="227"/>
                  </a:cubicBezTo>
                  <a:cubicBezTo>
                    <a:pt x="358" y="231"/>
                    <a:pt x="364" y="233"/>
                    <a:pt x="368" y="235"/>
                  </a:cubicBezTo>
                  <a:cubicBezTo>
                    <a:pt x="370" y="231"/>
                    <a:pt x="373" y="229"/>
                    <a:pt x="374" y="224"/>
                  </a:cubicBezTo>
                  <a:cubicBezTo>
                    <a:pt x="370" y="223"/>
                    <a:pt x="369" y="218"/>
                    <a:pt x="363" y="217"/>
                  </a:cubicBezTo>
                  <a:close/>
                  <a:moveTo>
                    <a:pt x="19" y="235"/>
                  </a:moveTo>
                  <a:cubicBezTo>
                    <a:pt x="19" y="228"/>
                    <a:pt x="22" y="220"/>
                    <a:pt x="19" y="217"/>
                  </a:cubicBezTo>
                  <a:cubicBezTo>
                    <a:pt x="19" y="223"/>
                    <a:pt x="14" y="232"/>
                    <a:pt x="19" y="235"/>
                  </a:cubicBezTo>
                  <a:close/>
                  <a:moveTo>
                    <a:pt x="315" y="224"/>
                  </a:moveTo>
                  <a:cubicBezTo>
                    <a:pt x="313" y="220"/>
                    <a:pt x="308" y="219"/>
                    <a:pt x="304" y="217"/>
                  </a:cubicBezTo>
                  <a:cubicBezTo>
                    <a:pt x="304" y="221"/>
                    <a:pt x="312" y="224"/>
                    <a:pt x="315" y="224"/>
                  </a:cubicBezTo>
                  <a:close/>
                  <a:moveTo>
                    <a:pt x="396" y="223"/>
                  </a:moveTo>
                  <a:cubicBezTo>
                    <a:pt x="397" y="224"/>
                    <a:pt x="398" y="225"/>
                    <a:pt x="400" y="226"/>
                  </a:cubicBezTo>
                  <a:cubicBezTo>
                    <a:pt x="402" y="224"/>
                    <a:pt x="402" y="219"/>
                    <a:pt x="400" y="217"/>
                  </a:cubicBezTo>
                  <a:cubicBezTo>
                    <a:pt x="399" y="219"/>
                    <a:pt x="397" y="221"/>
                    <a:pt x="396" y="223"/>
                  </a:cubicBezTo>
                  <a:close/>
                  <a:moveTo>
                    <a:pt x="538" y="227"/>
                  </a:moveTo>
                  <a:cubicBezTo>
                    <a:pt x="540" y="228"/>
                    <a:pt x="541" y="229"/>
                    <a:pt x="542" y="230"/>
                  </a:cubicBezTo>
                  <a:cubicBezTo>
                    <a:pt x="543" y="226"/>
                    <a:pt x="544" y="223"/>
                    <a:pt x="545" y="219"/>
                  </a:cubicBezTo>
                  <a:cubicBezTo>
                    <a:pt x="543" y="219"/>
                    <a:pt x="543" y="217"/>
                    <a:pt x="541" y="217"/>
                  </a:cubicBezTo>
                  <a:cubicBezTo>
                    <a:pt x="541" y="222"/>
                    <a:pt x="538" y="223"/>
                    <a:pt x="538" y="227"/>
                  </a:cubicBezTo>
                  <a:close/>
                  <a:moveTo>
                    <a:pt x="569" y="226"/>
                  </a:moveTo>
                  <a:cubicBezTo>
                    <a:pt x="566" y="223"/>
                    <a:pt x="566" y="220"/>
                    <a:pt x="564" y="217"/>
                  </a:cubicBezTo>
                  <a:cubicBezTo>
                    <a:pt x="561" y="221"/>
                    <a:pt x="566" y="227"/>
                    <a:pt x="569" y="226"/>
                  </a:cubicBezTo>
                  <a:close/>
                  <a:moveTo>
                    <a:pt x="481" y="222"/>
                  </a:moveTo>
                  <a:cubicBezTo>
                    <a:pt x="483" y="220"/>
                    <a:pt x="480" y="219"/>
                    <a:pt x="478" y="218"/>
                  </a:cubicBezTo>
                  <a:cubicBezTo>
                    <a:pt x="477" y="220"/>
                    <a:pt x="479" y="221"/>
                    <a:pt x="481" y="222"/>
                  </a:cubicBezTo>
                  <a:close/>
                  <a:moveTo>
                    <a:pt x="92" y="224"/>
                  </a:moveTo>
                  <a:cubicBezTo>
                    <a:pt x="92" y="220"/>
                    <a:pt x="90" y="219"/>
                    <a:pt x="88" y="218"/>
                  </a:cubicBezTo>
                  <a:cubicBezTo>
                    <a:pt x="89" y="220"/>
                    <a:pt x="88" y="224"/>
                    <a:pt x="92" y="224"/>
                  </a:cubicBezTo>
                  <a:close/>
                  <a:moveTo>
                    <a:pt x="166" y="237"/>
                  </a:moveTo>
                  <a:cubicBezTo>
                    <a:pt x="165" y="235"/>
                    <a:pt x="167" y="235"/>
                    <a:pt x="167" y="234"/>
                  </a:cubicBezTo>
                  <a:cubicBezTo>
                    <a:pt x="166" y="232"/>
                    <a:pt x="162" y="233"/>
                    <a:pt x="162" y="230"/>
                  </a:cubicBezTo>
                  <a:cubicBezTo>
                    <a:pt x="158" y="231"/>
                    <a:pt x="158" y="228"/>
                    <a:pt x="157" y="226"/>
                  </a:cubicBezTo>
                  <a:cubicBezTo>
                    <a:pt x="151" y="225"/>
                    <a:pt x="148" y="221"/>
                    <a:pt x="141" y="218"/>
                  </a:cubicBezTo>
                  <a:cubicBezTo>
                    <a:pt x="149" y="225"/>
                    <a:pt x="158" y="230"/>
                    <a:pt x="166" y="237"/>
                  </a:cubicBezTo>
                  <a:close/>
                  <a:moveTo>
                    <a:pt x="292" y="224"/>
                  </a:moveTo>
                  <a:cubicBezTo>
                    <a:pt x="292" y="226"/>
                    <a:pt x="293" y="227"/>
                    <a:pt x="295" y="227"/>
                  </a:cubicBezTo>
                  <a:cubicBezTo>
                    <a:pt x="296" y="224"/>
                    <a:pt x="298" y="222"/>
                    <a:pt x="299" y="219"/>
                  </a:cubicBezTo>
                  <a:cubicBezTo>
                    <a:pt x="295" y="218"/>
                    <a:pt x="293" y="222"/>
                    <a:pt x="292" y="224"/>
                  </a:cubicBezTo>
                  <a:close/>
                  <a:moveTo>
                    <a:pt x="517" y="222"/>
                  </a:moveTo>
                  <a:cubicBezTo>
                    <a:pt x="519" y="223"/>
                    <a:pt x="520" y="222"/>
                    <a:pt x="520" y="220"/>
                  </a:cubicBezTo>
                  <a:cubicBezTo>
                    <a:pt x="519" y="220"/>
                    <a:pt x="519" y="218"/>
                    <a:pt x="518" y="218"/>
                  </a:cubicBezTo>
                  <a:cubicBezTo>
                    <a:pt x="518" y="220"/>
                    <a:pt x="517" y="221"/>
                    <a:pt x="517" y="222"/>
                  </a:cubicBezTo>
                  <a:close/>
                  <a:moveTo>
                    <a:pt x="628" y="238"/>
                  </a:moveTo>
                  <a:cubicBezTo>
                    <a:pt x="628" y="231"/>
                    <a:pt x="634" y="224"/>
                    <a:pt x="631" y="218"/>
                  </a:cubicBezTo>
                  <a:cubicBezTo>
                    <a:pt x="630" y="225"/>
                    <a:pt x="626" y="232"/>
                    <a:pt x="628" y="238"/>
                  </a:cubicBezTo>
                  <a:close/>
                  <a:moveTo>
                    <a:pt x="278" y="224"/>
                  </a:moveTo>
                  <a:cubicBezTo>
                    <a:pt x="279" y="221"/>
                    <a:pt x="274" y="221"/>
                    <a:pt x="273" y="219"/>
                  </a:cubicBezTo>
                  <a:cubicBezTo>
                    <a:pt x="273" y="222"/>
                    <a:pt x="277" y="222"/>
                    <a:pt x="278" y="224"/>
                  </a:cubicBezTo>
                  <a:close/>
                  <a:moveTo>
                    <a:pt x="193" y="226"/>
                  </a:moveTo>
                  <a:cubicBezTo>
                    <a:pt x="198" y="229"/>
                    <a:pt x="201" y="234"/>
                    <a:pt x="208" y="235"/>
                  </a:cubicBezTo>
                  <a:cubicBezTo>
                    <a:pt x="208" y="235"/>
                    <a:pt x="208" y="234"/>
                    <a:pt x="209" y="234"/>
                  </a:cubicBezTo>
                  <a:cubicBezTo>
                    <a:pt x="206" y="227"/>
                    <a:pt x="197" y="213"/>
                    <a:pt x="193" y="226"/>
                  </a:cubicBezTo>
                  <a:close/>
                  <a:moveTo>
                    <a:pt x="611" y="237"/>
                  </a:moveTo>
                  <a:cubicBezTo>
                    <a:pt x="609" y="232"/>
                    <a:pt x="616" y="223"/>
                    <a:pt x="611" y="220"/>
                  </a:cubicBezTo>
                  <a:cubicBezTo>
                    <a:pt x="610" y="225"/>
                    <a:pt x="607" y="234"/>
                    <a:pt x="611" y="237"/>
                  </a:cubicBezTo>
                  <a:close/>
                  <a:moveTo>
                    <a:pt x="646" y="224"/>
                  </a:moveTo>
                  <a:cubicBezTo>
                    <a:pt x="648" y="224"/>
                    <a:pt x="649" y="220"/>
                    <a:pt x="648" y="220"/>
                  </a:cubicBezTo>
                  <a:cubicBezTo>
                    <a:pt x="648" y="221"/>
                    <a:pt x="647" y="222"/>
                    <a:pt x="646" y="224"/>
                  </a:cubicBezTo>
                  <a:close/>
                  <a:moveTo>
                    <a:pt x="495" y="226"/>
                  </a:moveTo>
                  <a:cubicBezTo>
                    <a:pt x="496" y="227"/>
                    <a:pt x="496" y="228"/>
                    <a:pt x="498" y="227"/>
                  </a:cubicBezTo>
                  <a:cubicBezTo>
                    <a:pt x="499" y="226"/>
                    <a:pt x="499" y="224"/>
                    <a:pt x="499" y="221"/>
                  </a:cubicBezTo>
                  <a:cubicBezTo>
                    <a:pt x="498" y="222"/>
                    <a:pt x="498" y="220"/>
                    <a:pt x="497" y="220"/>
                  </a:cubicBezTo>
                  <a:cubicBezTo>
                    <a:pt x="496" y="222"/>
                    <a:pt x="495" y="224"/>
                    <a:pt x="495" y="226"/>
                  </a:cubicBezTo>
                  <a:close/>
                  <a:moveTo>
                    <a:pt x="462" y="229"/>
                  </a:moveTo>
                  <a:cubicBezTo>
                    <a:pt x="466" y="227"/>
                    <a:pt x="468" y="225"/>
                    <a:pt x="470" y="221"/>
                  </a:cubicBezTo>
                  <a:cubicBezTo>
                    <a:pt x="466" y="220"/>
                    <a:pt x="463" y="225"/>
                    <a:pt x="462" y="229"/>
                  </a:cubicBezTo>
                  <a:close/>
                  <a:moveTo>
                    <a:pt x="56" y="227"/>
                  </a:moveTo>
                  <a:cubicBezTo>
                    <a:pt x="56" y="224"/>
                    <a:pt x="55" y="222"/>
                    <a:pt x="52" y="221"/>
                  </a:cubicBezTo>
                  <a:cubicBezTo>
                    <a:pt x="51" y="225"/>
                    <a:pt x="54" y="229"/>
                    <a:pt x="56" y="227"/>
                  </a:cubicBezTo>
                  <a:close/>
                  <a:moveTo>
                    <a:pt x="573" y="226"/>
                  </a:moveTo>
                  <a:cubicBezTo>
                    <a:pt x="574" y="226"/>
                    <a:pt x="574" y="221"/>
                    <a:pt x="572" y="221"/>
                  </a:cubicBezTo>
                  <a:cubicBezTo>
                    <a:pt x="572" y="222"/>
                    <a:pt x="570" y="226"/>
                    <a:pt x="573" y="226"/>
                  </a:cubicBezTo>
                  <a:close/>
                  <a:moveTo>
                    <a:pt x="244" y="225"/>
                  </a:moveTo>
                  <a:cubicBezTo>
                    <a:pt x="248" y="227"/>
                    <a:pt x="249" y="231"/>
                    <a:pt x="254" y="232"/>
                  </a:cubicBezTo>
                  <a:cubicBezTo>
                    <a:pt x="254" y="228"/>
                    <a:pt x="258" y="228"/>
                    <a:pt x="258" y="224"/>
                  </a:cubicBezTo>
                  <a:cubicBezTo>
                    <a:pt x="254" y="222"/>
                    <a:pt x="247" y="222"/>
                    <a:pt x="244" y="225"/>
                  </a:cubicBezTo>
                  <a:close/>
                  <a:moveTo>
                    <a:pt x="408" y="232"/>
                  </a:moveTo>
                  <a:cubicBezTo>
                    <a:pt x="410" y="232"/>
                    <a:pt x="411" y="235"/>
                    <a:pt x="414" y="235"/>
                  </a:cubicBezTo>
                  <a:cubicBezTo>
                    <a:pt x="415" y="232"/>
                    <a:pt x="417" y="231"/>
                    <a:pt x="417" y="228"/>
                  </a:cubicBezTo>
                  <a:cubicBezTo>
                    <a:pt x="416" y="225"/>
                    <a:pt x="413" y="223"/>
                    <a:pt x="410" y="222"/>
                  </a:cubicBezTo>
                  <a:cubicBezTo>
                    <a:pt x="409" y="227"/>
                    <a:pt x="406" y="226"/>
                    <a:pt x="408" y="232"/>
                  </a:cubicBezTo>
                  <a:close/>
                  <a:moveTo>
                    <a:pt x="433" y="227"/>
                  </a:moveTo>
                  <a:cubicBezTo>
                    <a:pt x="431" y="225"/>
                    <a:pt x="430" y="222"/>
                    <a:pt x="426" y="222"/>
                  </a:cubicBezTo>
                  <a:cubicBezTo>
                    <a:pt x="427" y="225"/>
                    <a:pt x="431" y="226"/>
                    <a:pt x="433" y="227"/>
                  </a:cubicBezTo>
                  <a:close/>
                  <a:moveTo>
                    <a:pt x="545" y="234"/>
                  </a:moveTo>
                  <a:cubicBezTo>
                    <a:pt x="547" y="235"/>
                    <a:pt x="550" y="239"/>
                    <a:pt x="552" y="238"/>
                  </a:cubicBezTo>
                  <a:cubicBezTo>
                    <a:pt x="551" y="235"/>
                    <a:pt x="555" y="233"/>
                    <a:pt x="555" y="231"/>
                  </a:cubicBezTo>
                  <a:cubicBezTo>
                    <a:pt x="555" y="226"/>
                    <a:pt x="551" y="224"/>
                    <a:pt x="547" y="222"/>
                  </a:cubicBezTo>
                  <a:cubicBezTo>
                    <a:pt x="547" y="225"/>
                    <a:pt x="545" y="229"/>
                    <a:pt x="545" y="234"/>
                  </a:cubicBezTo>
                  <a:close/>
                  <a:moveTo>
                    <a:pt x="274" y="227"/>
                  </a:moveTo>
                  <a:cubicBezTo>
                    <a:pt x="275" y="224"/>
                    <a:pt x="271" y="222"/>
                    <a:pt x="270" y="223"/>
                  </a:cubicBezTo>
                  <a:cubicBezTo>
                    <a:pt x="272" y="224"/>
                    <a:pt x="271" y="228"/>
                    <a:pt x="274" y="227"/>
                  </a:cubicBezTo>
                  <a:close/>
                  <a:moveTo>
                    <a:pt x="298" y="230"/>
                  </a:moveTo>
                  <a:cubicBezTo>
                    <a:pt x="301" y="232"/>
                    <a:pt x="303" y="234"/>
                    <a:pt x="306" y="235"/>
                  </a:cubicBezTo>
                  <a:cubicBezTo>
                    <a:pt x="307" y="232"/>
                    <a:pt x="311" y="231"/>
                    <a:pt x="312" y="227"/>
                  </a:cubicBezTo>
                  <a:cubicBezTo>
                    <a:pt x="306" y="223"/>
                    <a:pt x="300" y="221"/>
                    <a:pt x="298" y="230"/>
                  </a:cubicBezTo>
                  <a:close/>
                  <a:moveTo>
                    <a:pt x="120" y="229"/>
                  </a:moveTo>
                  <a:cubicBezTo>
                    <a:pt x="121" y="228"/>
                    <a:pt x="122" y="227"/>
                    <a:pt x="122" y="225"/>
                  </a:cubicBezTo>
                  <a:cubicBezTo>
                    <a:pt x="120" y="225"/>
                    <a:pt x="120" y="223"/>
                    <a:pt x="118" y="223"/>
                  </a:cubicBezTo>
                  <a:cubicBezTo>
                    <a:pt x="119" y="227"/>
                    <a:pt x="119" y="228"/>
                    <a:pt x="120" y="229"/>
                  </a:cubicBezTo>
                  <a:close/>
                  <a:moveTo>
                    <a:pt x="450" y="235"/>
                  </a:moveTo>
                  <a:cubicBezTo>
                    <a:pt x="451" y="234"/>
                    <a:pt x="451" y="234"/>
                    <a:pt x="452" y="234"/>
                  </a:cubicBezTo>
                  <a:cubicBezTo>
                    <a:pt x="449" y="229"/>
                    <a:pt x="446" y="225"/>
                    <a:pt x="441" y="223"/>
                  </a:cubicBezTo>
                  <a:cubicBezTo>
                    <a:pt x="441" y="230"/>
                    <a:pt x="447" y="232"/>
                    <a:pt x="450" y="235"/>
                  </a:cubicBezTo>
                  <a:close/>
                  <a:moveTo>
                    <a:pt x="486" y="224"/>
                  </a:moveTo>
                  <a:cubicBezTo>
                    <a:pt x="486" y="227"/>
                    <a:pt x="487" y="228"/>
                    <a:pt x="489" y="228"/>
                  </a:cubicBezTo>
                  <a:cubicBezTo>
                    <a:pt x="491" y="226"/>
                    <a:pt x="488" y="223"/>
                    <a:pt x="486" y="224"/>
                  </a:cubicBezTo>
                  <a:close/>
                  <a:moveTo>
                    <a:pt x="533" y="231"/>
                  </a:moveTo>
                  <a:cubicBezTo>
                    <a:pt x="533" y="231"/>
                    <a:pt x="533" y="230"/>
                    <a:pt x="533" y="229"/>
                  </a:cubicBezTo>
                  <a:cubicBezTo>
                    <a:pt x="530" y="228"/>
                    <a:pt x="528" y="225"/>
                    <a:pt x="524" y="223"/>
                  </a:cubicBezTo>
                  <a:cubicBezTo>
                    <a:pt x="524" y="227"/>
                    <a:pt x="530" y="232"/>
                    <a:pt x="533" y="231"/>
                  </a:cubicBezTo>
                  <a:close/>
                  <a:moveTo>
                    <a:pt x="44" y="232"/>
                  </a:moveTo>
                  <a:cubicBezTo>
                    <a:pt x="44" y="230"/>
                    <a:pt x="44" y="228"/>
                    <a:pt x="44" y="225"/>
                  </a:cubicBezTo>
                  <a:cubicBezTo>
                    <a:pt x="42" y="225"/>
                    <a:pt x="42" y="224"/>
                    <a:pt x="41" y="224"/>
                  </a:cubicBezTo>
                  <a:cubicBezTo>
                    <a:pt x="39" y="227"/>
                    <a:pt x="40" y="232"/>
                    <a:pt x="44" y="232"/>
                  </a:cubicBezTo>
                  <a:close/>
                  <a:moveTo>
                    <a:pt x="565" y="229"/>
                  </a:moveTo>
                  <a:cubicBezTo>
                    <a:pt x="565" y="227"/>
                    <a:pt x="562" y="226"/>
                    <a:pt x="561" y="224"/>
                  </a:cubicBezTo>
                  <a:cubicBezTo>
                    <a:pt x="561" y="225"/>
                    <a:pt x="560" y="225"/>
                    <a:pt x="560" y="226"/>
                  </a:cubicBezTo>
                  <a:cubicBezTo>
                    <a:pt x="562" y="227"/>
                    <a:pt x="564" y="228"/>
                    <a:pt x="565" y="229"/>
                  </a:cubicBezTo>
                  <a:close/>
                  <a:moveTo>
                    <a:pt x="578" y="239"/>
                  </a:moveTo>
                  <a:cubicBezTo>
                    <a:pt x="580" y="235"/>
                    <a:pt x="580" y="230"/>
                    <a:pt x="579" y="224"/>
                  </a:cubicBezTo>
                  <a:cubicBezTo>
                    <a:pt x="578" y="224"/>
                    <a:pt x="578" y="224"/>
                    <a:pt x="577" y="224"/>
                  </a:cubicBezTo>
                  <a:cubicBezTo>
                    <a:pt x="576" y="229"/>
                    <a:pt x="573" y="236"/>
                    <a:pt x="578" y="239"/>
                  </a:cubicBezTo>
                  <a:close/>
                  <a:moveTo>
                    <a:pt x="153" y="233"/>
                  </a:moveTo>
                  <a:cubicBezTo>
                    <a:pt x="149" y="230"/>
                    <a:pt x="144" y="228"/>
                    <a:pt x="140" y="224"/>
                  </a:cubicBezTo>
                  <a:cubicBezTo>
                    <a:pt x="142" y="230"/>
                    <a:pt x="149" y="232"/>
                    <a:pt x="153" y="233"/>
                  </a:cubicBezTo>
                  <a:close/>
                  <a:moveTo>
                    <a:pt x="229" y="227"/>
                  </a:moveTo>
                  <a:cubicBezTo>
                    <a:pt x="228" y="226"/>
                    <a:pt x="228" y="224"/>
                    <a:pt x="225" y="224"/>
                  </a:cubicBezTo>
                  <a:cubicBezTo>
                    <a:pt x="226" y="226"/>
                    <a:pt x="227" y="227"/>
                    <a:pt x="229" y="227"/>
                  </a:cubicBezTo>
                  <a:close/>
                  <a:moveTo>
                    <a:pt x="466" y="231"/>
                  </a:moveTo>
                  <a:cubicBezTo>
                    <a:pt x="469" y="233"/>
                    <a:pt x="472" y="236"/>
                    <a:pt x="476" y="238"/>
                  </a:cubicBezTo>
                  <a:cubicBezTo>
                    <a:pt x="477" y="235"/>
                    <a:pt x="478" y="233"/>
                    <a:pt x="478" y="230"/>
                  </a:cubicBezTo>
                  <a:cubicBezTo>
                    <a:pt x="475" y="223"/>
                    <a:pt x="469" y="225"/>
                    <a:pt x="466" y="231"/>
                  </a:cubicBezTo>
                  <a:close/>
                  <a:moveTo>
                    <a:pt x="591" y="265"/>
                  </a:moveTo>
                  <a:cubicBezTo>
                    <a:pt x="589" y="272"/>
                    <a:pt x="587" y="278"/>
                    <a:pt x="588" y="283"/>
                  </a:cubicBezTo>
                  <a:cubicBezTo>
                    <a:pt x="592" y="279"/>
                    <a:pt x="592" y="274"/>
                    <a:pt x="594" y="266"/>
                  </a:cubicBezTo>
                  <a:cubicBezTo>
                    <a:pt x="597" y="255"/>
                    <a:pt x="608" y="235"/>
                    <a:pt x="601" y="224"/>
                  </a:cubicBezTo>
                  <a:cubicBezTo>
                    <a:pt x="599" y="240"/>
                    <a:pt x="595" y="252"/>
                    <a:pt x="591" y="265"/>
                  </a:cubicBezTo>
                  <a:close/>
                  <a:moveTo>
                    <a:pt x="281" y="228"/>
                  </a:moveTo>
                  <a:cubicBezTo>
                    <a:pt x="281" y="228"/>
                    <a:pt x="281" y="228"/>
                    <a:pt x="281" y="228"/>
                  </a:cubicBezTo>
                  <a:moveTo>
                    <a:pt x="318" y="226"/>
                  </a:moveTo>
                  <a:cubicBezTo>
                    <a:pt x="318" y="230"/>
                    <a:pt x="326" y="231"/>
                    <a:pt x="329" y="234"/>
                  </a:cubicBezTo>
                  <a:cubicBezTo>
                    <a:pt x="330" y="234"/>
                    <a:pt x="330" y="233"/>
                    <a:pt x="330" y="232"/>
                  </a:cubicBezTo>
                  <a:cubicBezTo>
                    <a:pt x="327" y="230"/>
                    <a:pt x="322" y="226"/>
                    <a:pt x="318" y="226"/>
                  </a:cubicBezTo>
                  <a:close/>
                  <a:moveTo>
                    <a:pt x="455" y="230"/>
                  </a:moveTo>
                  <a:cubicBezTo>
                    <a:pt x="454" y="228"/>
                    <a:pt x="449" y="224"/>
                    <a:pt x="449" y="226"/>
                  </a:cubicBezTo>
                  <a:cubicBezTo>
                    <a:pt x="451" y="227"/>
                    <a:pt x="452" y="230"/>
                    <a:pt x="455" y="230"/>
                  </a:cubicBezTo>
                  <a:close/>
                  <a:moveTo>
                    <a:pt x="502" y="231"/>
                  </a:moveTo>
                  <a:cubicBezTo>
                    <a:pt x="504" y="232"/>
                    <a:pt x="505" y="235"/>
                    <a:pt x="509" y="235"/>
                  </a:cubicBezTo>
                  <a:cubicBezTo>
                    <a:pt x="511" y="230"/>
                    <a:pt x="506" y="227"/>
                    <a:pt x="503" y="225"/>
                  </a:cubicBezTo>
                  <a:cubicBezTo>
                    <a:pt x="503" y="227"/>
                    <a:pt x="502" y="229"/>
                    <a:pt x="502" y="231"/>
                  </a:cubicBezTo>
                  <a:close/>
                  <a:moveTo>
                    <a:pt x="431" y="231"/>
                  </a:moveTo>
                  <a:cubicBezTo>
                    <a:pt x="430" y="228"/>
                    <a:pt x="427" y="227"/>
                    <a:pt x="424" y="226"/>
                  </a:cubicBezTo>
                  <a:cubicBezTo>
                    <a:pt x="425" y="229"/>
                    <a:pt x="427" y="230"/>
                    <a:pt x="431" y="231"/>
                  </a:cubicBezTo>
                  <a:close/>
                  <a:moveTo>
                    <a:pt x="256" y="234"/>
                  </a:moveTo>
                  <a:cubicBezTo>
                    <a:pt x="258" y="235"/>
                    <a:pt x="260" y="237"/>
                    <a:pt x="263" y="238"/>
                  </a:cubicBezTo>
                  <a:cubicBezTo>
                    <a:pt x="264" y="235"/>
                    <a:pt x="268" y="234"/>
                    <a:pt x="269" y="231"/>
                  </a:cubicBezTo>
                  <a:cubicBezTo>
                    <a:pt x="267" y="228"/>
                    <a:pt x="264" y="227"/>
                    <a:pt x="261" y="226"/>
                  </a:cubicBezTo>
                  <a:cubicBezTo>
                    <a:pt x="260" y="229"/>
                    <a:pt x="257" y="231"/>
                    <a:pt x="256" y="234"/>
                  </a:cubicBezTo>
                  <a:close/>
                  <a:moveTo>
                    <a:pt x="76" y="240"/>
                  </a:moveTo>
                  <a:cubicBezTo>
                    <a:pt x="73" y="234"/>
                    <a:pt x="65" y="232"/>
                    <a:pt x="61" y="227"/>
                  </a:cubicBezTo>
                  <a:cubicBezTo>
                    <a:pt x="61" y="234"/>
                    <a:pt x="71" y="236"/>
                    <a:pt x="76" y="240"/>
                  </a:cubicBezTo>
                  <a:close/>
                  <a:moveTo>
                    <a:pt x="123" y="233"/>
                  </a:moveTo>
                  <a:cubicBezTo>
                    <a:pt x="125" y="234"/>
                    <a:pt x="126" y="230"/>
                    <a:pt x="128" y="231"/>
                  </a:cubicBezTo>
                  <a:cubicBezTo>
                    <a:pt x="128" y="229"/>
                    <a:pt x="128" y="227"/>
                    <a:pt x="126" y="227"/>
                  </a:cubicBezTo>
                  <a:cubicBezTo>
                    <a:pt x="126" y="230"/>
                    <a:pt x="122" y="230"/>
                    <a:pt x="123" y="233"/>
                  </a:cubicBezTo>
                  <a:close/>
                  <a:moveTo>
                    <a:pt x="225" y="231"/>
                  </a:moveTo>
                  <a:cubicBezTo>
                    <a:pt x="224" y="229"/>
                    <a:pt x="223" y="229"/>
                    <a:pt x="224" y="227"/>
                  </a:cubicBezTo>
                  <a:cubicBezTo>
                    <a:pt x="221" y="228"/>
                    <a:pt x="222" y="228"/>
                    <a:pt x="222" y="230"/>
                  </a:cubicBezTo>
                  <a:cubicBezTo>
                    <a:pt x="224" y="229"/>
                    <a:pt x="226" y="232"/>
                    <a:pt x="225" y="231"/>
                  </a:cubicBezTo>
                  <a:close/>
                  <a:moveTo>
                    <a:pt x="372" y="238"/>
                  </a:moveTo>
                  <a:cubicBezTo>
                    <a:pt x="374" y="238"/>
                    <a:pt x="375" y="240"/>
                    <a:pt x="378" y="240"/>
                  </a:cubicBezTo>
                  <a:cubicBezTo>
                    <a:pt x="379" y="237"/>
                    <a:pt x="382" y="236"/>
                    <a:pt x="383" y="233"/>
                  </a:cubicBezTo>
                  <a:cubicBezTo>
                    <a:pt x="381" y="231"/>
                    <a:pt x="380" y="229"/>
                    <a:pt x="377" y="228"/>
                  </a:cubicBezTo>
                  <a:cubicBezTo>
                    <a:pt x="376" y="232"/>
                    <a:pt x="373" y="234"/>
                    <a:pt x="372" y="238"/>
                  </a:cubicBezTo>
                  <a:close/>
                  <a:moveTo>
                    <a:pt x="394" y="231"/>
                  </a:moveTo>
                  <a:cubicBezTo>
                    <a:pt x="396" y="230"/>
                    <a:pt x="393" y="227"/>
                    <a:pt x="392" y="229"/>
                  </a:cubicBezTo>
                  <a:cubicBezTo>
                    <a:pt x="393" y="229"/>
                    <a:pt x="393" y="231"/>
                    <a:pt x="394" y="231"/>
                  </a:cubicBezTo>
                  <a:close/>
                  <a:moveTo>
                    <a:pt x="622" y="239"/>
                  </a:moveTo>
                  <a:cubicBezTo>
                    <a:pt x="622" y="235"/>
                    <a:pt x="625" y="232"/>
                    <a:pt x="623" y="228"/>
                  </a:cubicBezTo>
                  <a:cubicBezTo>
                    <a:pt x="624" y="232"/>
                    <a:pt x="620" y="235"/>
                    <a:pt x="622" y="239"/>
                  </a:cubicBezTo>
                  <a:close/>
                  <a:moveTo>
                    <a:pt x="286" y="232"/>
                  </a:moveTo>
                  <a:cubicBezTo>
                    <a:pt x="287" y="234"/>
                    <a:pt x="292" y="237"/>
                    <a:pt x="292" y="231"/>
                  </a:cubicBezTo>
                  <a:cubicBezTo>
                    <a:pt x="290" y="229"/>
                    <a:pt x="286" y="227"/>
                    <a:pt x="286" y="232"/>
                  </a:cubicBezTo>
                  <a:close/>
                  <a:moveTo>
                    <a:pt x="496" y="232"/>
                  </a:moveTo>
                  <a:cubicBezTo>
                    <a:pt x="496" y="230"/>
                    <a:pt x="495" y="229"/>
                    <a:pt x="493" y="229"/>
                  </a:cubicBezTo>
                  <a:cubicBezTo>
                    <a:pt x="493" y="232"/>
                    <a:pt x="495" y="234"/>
                    <a:pt x="496" y="232"/>
                  </a:cubicBezTo>
                  <a:close/>
                  <a:moveTo>
                    <a:pt x="93" y="237"/>
                  </a:moveTo>
                  <a:cubicBezTo>
                    <a:pt x="95" y="234"/>
                    <a:pt x="93" y="230"/>
                    <a:pt x="90" y="229"/>
                  </a:cubicBezTo>
                  <a:cubicBezTo>
                    <a:pt x="92" y="232"/>
                    <a:pt x="92" y="235"/>
                    <a:pt x="93" y="237"/>
                  </a:cubicBezTo>
                  <a:close/>
                  <a:moveTo>
                    <a:pt x="276" y="230"/>
                  </a:moveTo>
                  <a:cubicBezTo>
                    <a:pt x="276" y="232"/>
                    <a:pt x="277" y="232"/>
                    <a:pt x="279" y="232"/>
                  </a:cubicBezTo>
                  <a:cubicBezTo>
                    <a:pt x="279" y="230"/>
                    <a:pt x="277" y="229"/>
                    <a:pt x="276" y="230"/>
                  </a:cubicBezTo>
                  <a:close/>
                  <a:moveTo>
                    <a:pt x="309" y="238"/>
                  </a:moveTo>
                  <a:cubicBezTo>
                    <a:pt x="312" y="240"/>
                    <a:pt x="315" y="242"/>
                    <a:pt x="319" y="244"/>
                  </a:cubicBezTo>
                  <a:cubicBezTo>
                    <a:pt x="323" y="245"/>
                    <a:pt x="324" y="239"/>
                    <a:pt x="327" y="240"/>
                  </a:cubicBezTo>
                  <a:cubicBezTo>
                    <a:pt x="327" y="238"/>
                    <a:pt x="326" y="237"/>
                    <a:pt x="326" y="235"/>
                  </a:cubicBezTo>
                  <a:cubicBezTo>
                    <a:pt x="320" y="235"/>
                    <a:pt x="319" y="230"/>
                    <a:pt x="314" y="229"/>
                  </a:cubicBezTo>
                  <a:cubicBezTo>
                    <a:pt x="313" y="233"/>
                    <a:pt x="310" y="234"/>
                    <a:pt x="309" y="238"/>
                  </a:cubicBezTo>
                  <a:close/>
                  <a:moveTo>
                    <a:pt x="238" y="231"/>
                  </a:moveTo>
                  <a:cubicBezTo>
                    <a:pt x="240" y="235"/>
                    <a:pt x="244" y="237"/>
                    <a:pt x="248" y="239"/>
                  </a:cubicBezTo>
                  <a:cubicBezTo>
                    <a:pt x="248" y="238"/>
                    <a:pt x="250" y="238"/>
                    <a:pt x="250" y="236"/>
                  </a:cubicBezTo>
                  <a:cubicBezTo>
                    <a:pt x="247" y="233"/>
                    <a:pt x="242" y="228"/>
                    <a:pt x="238" y="231"/>
                  </a:cubicBezTo>
                  <a:close/>
                  <a:moveTo>
                    <a:pt x="487" y="234"/>
                  </a:moveTo>
                  <a:cubicBezTo>
                    <a:pt x="487" y="231"/>
                    <a:pt x="485" y="231"/>
                    <a:pt x="484" y="230"/>
                  </a:cubicBezTo>
                  <a:cubicBezTo>
                    <a:pt x="484" y="232"/>
                    <a:pt x="485" y="233"/>
                    <a:pt x="487" y="234"/>
                  </a:cubicBezTo>
                  <a:close/>
                  <a:moveTo>
                    <a:pt x="521" y="234"/>
                  </a:moveTo>
                  <a:cubicBezTo>
                    <a:pt x="523" y="237"/>
                    <a:pt x="527" y="238"/>
                    <a:pt x="530" y="241"/>
                  </a:cubicBezTo>
                  <a:cubicBezTo>
                    <a:pt x="530" y="240"/>
                    <a:pt x="531" y="238"/>
                    <a:pt x="531" y="237"/>
                  </a:cubicBezTo>
                  <a:cubicBezTo>
                    <a:pt x="528" y="234"/>
                    <a:pt x="525" y="232"/>
                    <a:pt x="522" y="230"/>
                  </a:cubicBezTo>
                  <a:cubicBezTo>
                    <a:pt x="522" y="232"/>
                    <a:pt x="521" y="232"/>
                    <a:pt x="521" y="234"/>
                  </a:cubicBezTo>
                  <a:close/>
                  <a:moveTo>
                    <a:pt x="131" y="231"/>
                  </a:moveTo>
                  <a:cubicBezTo>
                    <a:pt x="123" y="236"/>
                    <a:pt x="129" y="244"/>
                    <a:pt x="136" y="246"/>
                  </a:cubicBezTo>
                  <a:cubicBezTo>
                    <a:pt x="139" y="240"/>
                    <a:pt x="135" y="234"/>
                    <a:pt x="131" y="231"/>
                  </a:cubicBezTo>
                  <a:close/>
                  <a:moveTo>
                    <a:pt x="356" y="235"/>
                  </a:moveTo>
                  <a:cubicBezTo>
                    <a:pt x="354" y="233"/>
                    <a:pt x="353" y="231"/>
                    <a:pt x="351" y="231"/>
                  </a:cubicBezTo>
                  <a:cubicBezTo>
                    <a:pt x="350" y="234"/>
                    <a:pt x="357" y="235"/>
                    <a:pt x="356" y="235"/>
                  </a:cubicBezTo>
                  <a:close/>
                  <a:moveTo>
                    <a:pt x="417" y="238"/>
                  </a:moveTo>
                  <a:cubicBezTo>
                    <a:pt x="419" y="238"/>
                    <a:pt x="419" y="240"/>
                    <a:pt x="421" y="240"/>
                  </a:cubicBezTo>
                  <a:cubicBezTo>
                    <a:pt x="423" y="236"/>
                    <a:pt x="426" y="237"/>
                    <a:pt x="426" y="232"/>
                  </a:cubicBezTo>
                  <a:cubicBezTo>
                    <a:pt x="422" y="230"/>
                    <a:pt x="419" y="232"/>
                    <a:pt x="417" y="238"/>
                  </a:cubicBezTo>
                  <a:close/>
                  <a:moveTo>
                    <a:pt x="439" y="237"/>
                  </a:moveTo>
                  <a:cubicBezTo>
                    <a:pt x="438" y="233"/>
                    <a:pt x="436" y="232"/>
                    <a:pt x="433" y="231"/>
                  </a:cubicBezTo>
                  <a:cubicBezTo>
                    <a:pt x="433" y="235"/>
                    <a:pt x="436" y="236"/>
                    <a:pt x="439" y="237"/>
                  </a:cubicBezTo>
                  <a:close/>
                  <a:moveTo>
                    <a:pt x="62" y="241"/>
                  </a:moveTo>
                  <a:cubicBezTo>
                    <a:pt x="61" y="237"/>
                    <a:pt x="59" y="233"/>
                    <a:pt x="54" y="232"/>
                  </a:cubicBezTo>
                  <a:cubicBezTo>
                    <a:pt x="56" y="239"/>
                    <a:pt x="58" y="246"/>
                    <a:pt x="66" y="249"/>
                  </a:cubicBezTo>
                  <a:cubicBezTo>
                    <a:pt x="63" y="246"/>
                    <a:pt x="64" y="238"/>
                    <a:pt x="62" y="241"/>
                  </a:cubicBezTo>
                  <a:close/>
                  <a:moveTo>
                    <a:pt x="202" y="241"/>
                  </a:moveTo>
                  <a:cubicBezTo>
                    <a:pt x="202" y="238"/>
                    <a:pt x="196" y="232"/>
                    <a:pt x="193" y="232"/>
                  </a:cubicBezTo>
                  <a:cubicBezTo>
                    <a:pt x="196" y="235"/>
                    <a:pt x="198" y="239"/>
                    <a:pt x="202" y="241"/>
                  </a:cubicBezTo>
                  <a:close/>
                  <a:moveTo>
                    <a:pt x="231" y="234"/>
                  </a:moveTo>
                  <a:cubicBezTo>
                    <a:pt x="231" y="234"/>
                    <a:pt x="231" y="233"/>
                    <a:pt x="231" y="232"/>
                  </a:cubicBezTo>
                  <a:cubicBezTo>
                    <a:pt x="229" y="233"/>
                    <a:pt x="226" y="231"/>
                    <a:pt x="227" y="232"/>
                  </a:cubicBezTo>
                  <a:cubicBezTo>
                    <a:pt x="229" y="233"/>
                    <a:pt x="229" y="236"/>
                    <a:pt x="231" y="234"/>
                  </a:cubicBezTo>
                  <a:close/>
                  <a:moveTo>
                    <a:pt x="560" y="245"/>
                  </a:moveTo>
                  <a:cubicBezTo>
                    <a:pt x="562" y="243"/>
                    <a:pt x="564" y="239"/>
                    <a:pt x="565" y="236"/>
                  </a:cubicBezTo>
                  <a:cubicBezTo>
                    <a:pt x="564" y="235"/>
                    <a:pt x="563" y="233"/>
                    <a:pt x="561" y="232"/>
                  </a:cubicBezTo>
                  <a:cubicBezTo>
                    <a:pt x="560" y="235"/>
                    <a:pt x="560" y="243"/>
                    <a:pt x="560" y="245"/>
                  </a:cubicBezTo>
                  <a:close/>
                  <a:moveTo>
                    <a:pt x="341" y="235"/>
                  </a:moveTo>
                  <a:cubicBezTo>
                    <a:pt x="343" y="237"/>
                    <a:pt x="347" y="233"/>
                    <a:pt x="344" y="232"/>
                  </a:cubicBezTo>
                  <a:cubicBezTo>
                    <a:pt x="344" y="234"/>
                    <a:pt x="341" y="233"/>
                    <a:pt x="341" y="235"/>
                  </a:cubicBezTo>
                  <a:close/>
                  <a:moveTo>
                    <a:pt x="541" y="237"/>
                  </a:moveTo>
                  <a:cubicBezTo>
                    <a:pt x="540" y="235"/>
                    <a:pt x="539" y="233"/>
                    <a:pt x="536" y="233"/>
                  </a:cubicBezTo>
                  <a:cubicBezTo>
                    <a:pt x="536" y="236"/>
                    <a:pt x="539" y="236"/>
                    <a:pt x="541" y="237"/>
                  </a:cubicBezTo>
                  <a:close/>
                  <a:moveTo>
                    <a:pt x="179" y="237"/>
                  </a:moveTo>
                  <a:cubicBezTo>
                    <a:pt x="181" y="237"/>
                    <a:pt x="181" y="234"/>
                    <a:pt x="180" y="234"/>
                  </a:cubicBezTo>
                  <a:cubicBezTo>
                    <a:pt x="180" y="234"/>
                    <a:pt x="178" y="235"/>
                    <a:pt x="179" y="237"/>
                  </a:cubicBezTo>
                  <a:close/>
                  <a:moveTo>
                    <a:pt x="225" y="242"/>
                  </a:moveTo>
                  <a:cubicBezTo>
                    <a:pt x="224" y="237"/>
                    <a:pt x="219" y="234"/>
                    <a:pt x="216" y="234"/>
                  </a:cubicBezTo>
                  <a:cubicBezTo>
                    <a:pt x="218" y="237"/>
                    <a:pt x="220" y="243"/>
                    <a:pt x="225" y="242"/>
                  </a:cubicBezTo>
                  <a:close/>
                  <a:moveTo>
                    <a:pt x="403" y="237"/>
                  </a:moveTo>
                  <a:cubicBezTo>
                    <a:pt x="403" y="235"/>
                    <a:pt x="403" y="235"/>
                    <a:pt x="403" y="235"/>
                  </a:cubicBezTo>
                  <a:cubicBezTo>
                    <a:pt x="403" y="235"/>
                    <a:pt x="403" y="235"/>
                    <a:pt x="403" y="235"/>
                  </a:cubicBezTo>
                  <a:cubicBezTo>
                    <a:pt x="402" y="237"/>
                    <a:pt x="399" y="232"/>
                    <a:pt x="399" y="235"/>
                  </a:cubicBezTo>
                  <a:cubicBezTo>
                    <a:pt x="401" y="235"/>
                    <a:pt x="401" y="237"/>
                    <a:pt x="403" y="237"/>
                  </a:cubicBezTo>
                  <a:close/>
                  <a:moveTo>
                    <a:pt x="101" y="241"/>
                  </a:moveTo>
                  <a:cubicBezTo>
                    <a:pt x="101" y="238"/>
                    <a:pt x="100" y="235"/>
                    <a:pt x="97" y="234"/>
                  </a:cubicBezTo>
                  <a:cubicBezTo>
                    <a:pt x="97" y="238"/>
                    <a:pt x="98" y="241"/>
                    <a:pt x="101" y="241"/>
                  </a:cubicBezTo>
                  <a:close/>
                  <a:moveTo>
                    <a:pt x="142" y="240"/>
                  </a:moveTo>
                  <a:cubicBezTo>
                    <a:pt x="145" y="238"/>
                    <a:pt x="140" y="236"/>
                    <a:pt x="139" y="234"/>
                  </a:cubicBezTo>
                  <a:cubicBezTo>
                    <a:pt x="139" y="237"/>
                    <a:pt x="140" y="239"/>
                    <a:pt x="142" y="240"/>
                  </a:cubicBezTo>
                  <a:close/>
                  <a:moveTo>
                    <a:pt x="266" y="240"/>
                  </a:moveTo>
                  <a:cubicBezTo>
                    <a:pt x="268" y="241"/>
                    <a:pt x="268" y="242"/>
                    <a:pt x="270" y="242"/>
                  </a:cubicBezTo>
                  <a:cubicBezTo>
                    <a:pt x="270" y="238"/>
                    <a:pt x="275" y="240"/>
                    <a:pt x="274" y="235"/>
                  </a:cubicBezTo>
                  <a:cubicBezTo>
                    <a:pt x="273" y="235"/>
                    <a:pt x="273" y="235"/>
                    <a:pt x="273" y="234"/>
                  </a:cubicBezTo>
                  <a:cubicBezTo>
                    <a:pt x="270" y="236"/>
                    <a:pt x="267" y="237"/>
                    <a:pt x="266" y="240"/>
                  </a:cubicBezTo>
                  <a:close/>
                  <a:moveTo>
                    <a:pt x="293" y="239"/>
                  </a:moveTo>
                  <a:cubicBezTo>
                    <a:pt x="294" y="242"/>
                    <a:pt x="298" y="242"/>
                    <a:pt x="301" y="244"/>
                  </a:cubicBezTo>
                  <a:cubicBezTo>
                    <a:pt x="302" y="243"/>
                    <a:pt x="302" y="242"/>
                    <a:pt x="303" y="241"/>
                  </a:cubicBezTo>
                  <a:cubicBezTo>
                    <a:pt x="301" y="238"/>
                    <a:pt x="299" y="235"/>
                    <a:pt x="295" y="234"/>
                  </a:cubicBezTo>
                  <a:cubicBezTo>
                    <a:pt x="295" y="236"/>
                    <a:pt x="293" y="237"/>
                    <a:pt x="293" y="239"/>
                  </a:cubicBezTo>
                  <a:close/>
                  <a:moveTo>
                    <a:pt x="461" y="237"/>
                  </a:moveTo>
                  <a:cubicBezTo>
                    <a:pt x="465" y="240"/>
                    <a:pt x="467" y="245"/>
                    <a:pt x="472" y="248"/>
                  </a:cubicBezTo>
                  <a:cubicBezTo>
                    <a:pt x="472" y="246"/>
                    <a:pt x="473" y="245"/>
                    <a:pt x="473" y="243"/>
                  </a:cubicBezTo>
                  <a:cubicBezTo>
                    <a:pt x="470" y="239"/>
                    <a:pt x="466" y="236"/>
                    <a:pt x="462" y="234"/>
                  </a:cubicBezTo>
                  <a:cubicBezTo>
                    <a:pt x="462" y="235"/>
                    <a:pt x="461" y="236"/>
                    <a:pt x="461" y="237"/>
                  </a:cubicBezTo>
                  <a:close/>
                  <a:moveTo>
                    <a:pt x="480" y="240"/>
                  </a:moveTo>
                  <a:cubicBezTo>
                    <a:pt x="482" y="241"/>
                    <a:pt x="482" y="243"/>
                    <a:pt x="484" y="243"/>
                  </a:cubicBezTo>
                  <a:cubicBezTo>
                    <a:pt x="487" y="239"/>
                    <a:pt x="486" y="236"/>
                    <a:pt x="482" y="234"/>
                  </a:cubicBezTo>
                  <a:cubicBezTo>
                    <a:pt x="482" y="237"/>
                    <a:pt x="480" y="238"/>
                    <a:pt x="480" y="240"/>
                  </a:cubicBezTo>
                  <a:close/>
                  <a:moveTo>
                    <a:pt x="43" y="249"/>
                  </a:moveTo>
                  <a:cubicBezTo>
                    <a:pt x="42" y="245"/>
                    <a:pt x="43" y="242"/>
                    <a:pt x="44" y="238"/>
                  </a:cubicBezTo>
                  <a:cubicBezTo>
                    <a:pt x="43" y="237"/>
                    <a:pt x="42" y="235"/>
                    <a:pt x="40" y="235"/>
                  </a:cubicBezTo>
                  <a:cubicBezTo>
                    <a:pt x="40" y="238"/>
                    <a:pt x="37" y="247"/>
                    <a:pt x="43" y="249"/>
                  </a:cubicBezTo>
                  <a:close/>
                  <a:moveTo>
                    <a:pt x="507" y="240"/>
                  </a:moveTo>
                  <a:cubicBezTo>
                    <a:pt x="506" y="237"/>
                    <a:pt x="504" y="235"/>
                    <a:pt x="501" y="235"/>
                  </a:cubicBezTo>
                  <a:cubicBezTo>
                    <a:pt x="501" y="238"/>
                    <a:pt x="504" y="239"/>
                    <a:pt x="507" y="240"/>
                  </a:cubicBezTo>
                  <a:close/>
                  <a:moveTo>
                    <a:pt x="182" y="239"/>
                  </a:moveTo>
                  <a:cubicBezTo>
                    <a:pt x="187" y="240"/>
                    <a:pt x="191" y="249"/>
                    <a:pt x="196" y="244"/>
                  </a:cubicBezTo>
                  <a:cubicBezTo>
                    <a:pt x="192" y="241"/>
                    <a:pt x="188" y="239"/>
                    <a:pt x="184" y="235"/>
                  </a:cubicBezTo>
                  <a:cubicBezTo>
                    <a:pt x="184" y="237"/>
                    <a:pt x="182" y="238"/>
                    <a:pt x="182" y="239"/>
                  </a:cubicBezTo>
                  <a:close/>
                  <a:moveTo>
                    <a:pt x="346" y="238"/>
                  </a:moveTo>
                  <a:cubicBezTo>
                    <a:pt x="349" y="237"/>
                    <a:pt x="350" y="242"/>
                    <a:pt x="353" y="240"/>
                  </a:cubicBezTo>
                  <a:cubicBezTo>
                    <a:pt x="351" y="239"/>
                    <a:pt x="347" y="232"/>
                    <a:pt x="346" y="238"/>
                  </a:cubicBezTo>
                  <a:close/>
                  <a:moveTo>
                    <a:pt x="286" y="243"/>
                  </a:moveTo>
                  <a:cubicBezTo>
                    <a:pt x="286" y="242"/>
                    <a:pt x="287" y="241"/>
                    <a:pt x="287" y="240"/>
                  </a:cubicBezTo>
                  <a:cubicBezTo>
                    <a:pt x="285" y="238"/>
                    <a:pt x="282" y="237"/>
                    <a:pt x="280" y="236"/>
                  </a:cubicBezTo>
                  <a:cubicBezTo>
                    <a:pt x="281" y="239"/>
                    <a:pt x="284" y="241"/>
                    <a:pt x="286" y="243"/>
                  </a:cubicBezTo>
                  <a:close/>
                  <a:moveTo>
                    <a:pt x="381" y="241"/>
                  </a:moveTo>
                  <a:cubicBezTo>
                    <a:pt x="382" y="241"/>
                    <a:pt x="383" y="241"/>
                    <a:pt x="384" y="241"/>
                  </a:cubicBezTo>
                  <a:cubicBezTo>
                    <a:pt x="384" y="238"/>
                    <a:pt x="387" y="239"/>
                    <a:pt x="386" y="236"/>
                  </a:cubicBezTo>
                  <a:cubicBezTo>
                    <a:pt x="383" y="236"/>
                    <a:pt x="383" y="239"/>
                    <a:pt x="381" y="241"/>
                  </a:cubicBezTo>
                  <a:close/>
                  <a:moveTo>
                    <a:pt x="423" y="243"/>
                  </a:moveTo>
                  <a:cubicBezTo>
                    <a:pt x="428" y="244"/>
                    <a:pt x="431" y="248"/>
                    <a:pt x="436" y="250"/>
                  </a:cubicBezTo>
                  <a:cubicBezTo>
                    <a:pt x="438" y="248"/>
                    <a:pt x="440" y="247"/>
                    <a:pt x="440" y="244"/>
                  </a:cubicBezTo>
                  <a:cubicBezTo>
                    <a:pt x="437" y="240"/>
                    <a:pt x="434" y="238"/>
                    <a:pt x="429" y="236"/>
                  </a:cubicBezTo>
                  <a:cubicBezTo>
                    <a:pt x="427" y="238"/>
                    <a:pt x="424" y="239"/>
                    <a:pt x="423" y="243"/>
                  </a:cubicBezTo>
                  <a:close/>
                  <a:moveTo>
                    <a:pt x="490" y="237"/>
                  </a:moveTo>
                  <a:cubicBezTo>
                    <a:pt x="491" y="238"/>
                    <a:pt x="491" y="241"/>
                    <a:pt x="493" y="241"/>
                  </a:cubicBezTo>
                  <a:cubicBezTo>
                    <a:pt x="493" y="239"/>
                    <a:pt x="494" y="239"/>
                    <a:pt x="494" y="237"/>
                  </a:cubicBezTo>
                  <a:cubicBezTo>
                    <a:pt x="493" y="236"/>
                    <a:pt x="492" y="235"/>
                    <a:pt x="490" y="237"/>
                  </a:cubicBezTo>
                  <a:close/>
                  <a:moveTo>
                    <a:pt x="631" y="239"/>
                  </a:moveTo>
                  <a:cubicBezTo>
                    <a:pt x="634" y="240"/>
                    <a:pt x="634" y="236"/>
                    <a:pt x="632" y="236"/>
                  </a:cubicBezTo>
                  <a:cubicBezTo>
                    <a:pt x="632" y="238"/>
                    <a:pt x="631" y="238"/>
                    <a:pt x="631" y="239"/>
                  </a:cubicBezTo>
                  <a:close/>
                  <a:moveTo>
                    <a:pt x="242" y="246"/>
                  </a:moveTo>
                  <a:cubicBezTo>
                    <a:pt x="245" y="241"/>
                    <a:pt x="239" y="237"/>
                    <a:pt x="234" y="237"/>
                  </a:cubicBezTo>
                  <a:cubicBezTo>
                    <a:pt x="235" y="241"/>
                    <a:pt x="240" y="242"/>
                    <a:pt x="242" y="246"/>
                  </a:cubicBezTo>
                  <a:close/>
                  <a:moveTo>
                    <a:pt x="91" y="267"/>
                  </a:moveTo>
                  <a:cubicBezTo>
                    <a:pt x="88" y="261"/>
                    <a:pt x="86" y="253"/>
                    <a:pt x="82" y="248"/>
                  </a:cubicBezTo>
                  <a:cubicBezTo>
                    <a:pt x="76" y="245"/>
                    <a:pt x="70" y="241"/>
                    <a:pt x="64" y="237"/>
                  </a:cubicBezTo>
                  <a:cubicBezTo>
                    <a:pt x="69" y="251"/>
                    <a:pt x="79" y="262"/>
                    <a:pt x="91" y="267"/>
                  </a:cubicBezTo>
                  <a:close/>
                  <a:moveTo>
                    <a:pt x="564" y="248"/>
                  </a:moveTo>
                  <a:cubicBezTo>
                    <a:pt x="565" y="249"/>
                    <a:pt x="566" y="250"/>
                    <a:pt x="567" y="250"/>
                  </a:cubicBezTo>
                  <a:cubicBezTo>
                    <a:pt x="567" y="246"/>
                    <a:pt x="569" y="243"/>
                    <a:pt x="569" y="238"/>
                  </a:cubicBezTo>
                  <a:cubicBezTo>
                    <a:pt x="568" y="238"/>
                    <a:pt x="568" y="238"/>
                    <a:pt x="567" y="237"/>
                  </a:cubicBezTo>
                  <a:cubicBezTo>
                    <a:pt x="566" y="241"/>
                    <a:pt x="564" y="244"/>
                    <a:pt x="564" y="248"/>
                  </a:cubicBezTo>
                  <a:close/>
                  <a:moveTo>
                    <a:pt x="405" y="246"/>
                  </a:moveTo>
                  <a:cubicBezTo>
                    <a:pt x="407" y="241"/>
                    <a:pt x="400" y="240"/>
                    <a:pt x="398" y="238"/>
                  </a:cubicBezTo>
                  <a:cubicBezTo>
                    <a:pt x="399" y="242"/>
                    <a:pt x="401" y="245"/>
                    <a:pt x="405" y="246"/>
                  </a:cubicBezTo>
                  <a:close/>
                  <a:moveTo>
                    <a:pt x="250" y="241"/>
                  </a:moveTo>
                  <a:cubicBezTo>
                    <a:pt x="251" y="241"/>
                    <a:pt x="252" y="243"/>
                    <a:pt x="254" y="243"/>
                  </a:cubicBezTo>
                  <a:cubicBezTo>
                    <a:pt x="253" y="241"/>
                    <a:pt x="253" y="240"/>
                    <a:pt x="253" y="238"/>
                  </a:cubicBezTo>
                  <a:cubicBezTo>
                    <a:pt x="252" y="238"/>
                    <a:pt x="251" y="238"/>
                    <a:pt x="251" y="238"/>
                  </a:cubicBezTo>
                  <a:cubicBezTo>
                    <a:pt x="251" y="239"/>
                    <a:pt x="250" y="240"/>
                    <a:pt x="250" y="241"/>
                  </a:cubicBezTo>
                  <a:close/>
                  <a:moveTo>
                    <a:pt x="532" y="243"/>
                  </a:moveTo>
                  <a:cubicBezTo>
                    <a:pt x="534" y="244"/>
                    <a:pt x="534" y="246"/>
                    <a:pt x="537" y="246"/>
                  </a:cubicBezTo>
                  <a:cubicBezTo>
                    <a:pt x="537" y="244"/>
                    <a:pt x="538" y="244"/>
                    <a:pt x="538" y="242"/>
                  </a:cubicBezTo>
                  <a:cubicBezTo>
                    <a:pt x="537" y="241"/>
                    <a:pt x="536" y="239"/>
                    <a:pt x="533" y="239"/>
                  </a:cubicBezTo>
                  <a:cubicBezTo>
                    <a:pt x="534" y="241"/>
                    <a:pt x="533" y="242"/>
                    <a:pt x="532" y="243"/>
                  </a:cubicBezTo>
                  <a:close/>
                  <a:moveTo>
                    <a:pt x="119" y="250"/>
                  </a:moveTo>
                  <a:cubicBezTo>
                    <a:pt x="116" y="245"/>
                    <a:pt x="110" y="243"/>
                    <a:pt x="106" y="240"/>
                  </a:cubicBezTo>
                  <a:cubicBezTo>
                    <a:pt x="106" y="246"/>
                    <a:pt x="114" y="250"/>
                    <a:pt x="119" y="250"/>
                  </a:cubicBezTo>
                  <a:close/>
                  <a:moveTo>
                    <a:pt x="157" y="245"/>
                  </a:moveTo>
                  <a:cubicBezTo>
                    <a:pt x="153" y="244"/>
                    <a:pt x="152" y="241"/>
                    <a:pt x="149" y="240"/>
                  </a:cubicBezTo>
                  <a:cubicBezTo>
                    <a:pt x="151" y="242"/>
                    <a:pt x="154" y="249"/>
                    <a:pt x="157" y="245"/>
                  </a:cubicBezTo>
                  <a:close/>
                  <a:moveTo>
                    <a:pt x="172" y="243"/>
                  </a:moveTo>
                  <a:cubicBezTo>
                    <a:pt x="175" y="243"/>
                    <a:pt x="176" y="241"/>
                    <a:pt x="176" y="240"/>
                  </a:cubicBezTo>
                  <a:cubicBezTo>
                    <a:pt x="174" y="239"/>
                    <a:pt x="174" y="242"/>
                    <a:pt x="172" y="243"/>
                  </a:cubicBezTo>
                  <a:close/>
                  <a:moveTo>
                    <a:pt x="273" y="244"/>
                  </a:moveTo>
                  <a:cubicBezTo>
                    <a:pt x="276" y="246"/>
                    <a:pt x="278" y="249"/>
                    <a:pt x="282" y="249"/>
                  </a:cubicBezTo>
                  <a:cubicBezTo>
                    <a:pt x="284" y="243"/>
                    <a:pt x="275" y="236"/>
                    <a:pt x="273" y="244"/>
                  </a:cubicBezTo>
                  <a:close/>
                  <a:moveTo>
                    <a:pt x="518" y="244"/>
                  </a:moveTo>
                  <a:cubicBezTo>
                    <a:pt x="521" y="246"/>
                    <a:pt x="523" y="248"/>
                    <a:pt x="526" y="250"/>
                  </a:cubicBezTo>
                  <a:cubicBezTo>
                    <a:pt x="530" y="244"/>
                    <a:pt x="522" y="242"/>
                    <a:pt x="519" y="240"/>
                  </a:cubicBezTo>
                  <a:cubicBezTo>
                    <a:pt x="519" y="242"/>
                    <a:pt x="518" y="242"/>
                    <a:pt x="518" y="244"/>
                  </a:cubicBezTo>
                  <a:close/>
                  <a:moveTo>
                    <a:pt x="598" y="268"/>
                  </a:moveTo>
                  <a:cubicBezTo>
                    <a:pt x="598" y="270"/>
                    <a:pt x="598" y="270"/>
                    <a:pt x="600" y="268"/>
                  </a:cubicBezTo>
                  <a:cubicBezTo>
                    <a:pt x="599" y="265"/>
                    <a:pt x="601" y="264"/>
                    <a:pt x="603" y="262"/>
                  </a:cubicBezTo>
                  <a:cubicBezTo>
                    <a:pt x="604" y="257"/>
                    <a:pt x="604" y="253"/>
                    <a:pt x="607" y="249"/>
                  </a:cubicBezTo>
                  <a:cubicBezTo>
                    <a:pt x="606" y="246"/>
                    <a:pt x="607" y="243"/>
                    <a:pt x="606" y="240"/>
                  </a:cubicBezTo>
                  <a:cubicBezTo>
                    <a:pt x="603" y="247"/>
                    <a:pt x="601" y="258"/>
                    <a:pt x="598" y="268"/>
                  </a:cubicBezTo>
                  <a:close/>
                  <a:moveTo>
                    <a:pt x="621" y="277"/>
                  </a:moveTo>
                  <a:cubicBezTo>
                    <a:pt x="627" y="272"/>
                    <a:pt x="625" y="261"/>
                    <a:pt x="630" y="253"/>
                  </a:cubicBezTo>
                  <a:cubicBezTo>
                    <a:pt x="628" y="250"/>
                    <a:pt x="630" y="247"/>
                    <a:pt x="632" y="246"/>
                  </a:cubicBezTo>
                  <a:cubicBezTo>
                    <a:pt x="632" y="243"/>
                    <a:pt x="633" y="241"/>
                    <a:pt x="631" y="240"/>
                  </a:cubicBezTo>
                  <a:cubicBezTo>
                    <a:pt x="629" y="254"/>
                    <a:pt x="622" y="264"/>
                    <a:pt x="621" y="277"/>
                  </a:cubicBezTo>
                  <a:close/>
                  <a:moveTo>
                    <a:pt x="219" y="248"/>
                  </a:moveTo>
                  <a:cubicBezTo>
                    <a:pt x="220" y="244"/>
                    <a:pt x="213" y="240"/>
                    <a:pt x="211" y="241"/>
                  </a:cubicBezTo>
                  <a:cubicBezTo>
                    <a:pt x="214" y="243"/>
                    <a:pt x="215" y="246"/>
                    <a:pt x="219" y="248"/>
                  </a:cubicBezTo>
                  <a:close/>
                  <a:moveTo>
                    <a:pt x="386" y="246"/>
                  </a:moveTo>
                  <a:cubicBezTo>
                    <a:pt x="391" y="247"/>
                    <a:pt x="392" y="251"/>
                    <a:pt x="398" y="252"/>
                  </a:cubicBezTo>
                  <a:cubicBezTo>
                    <a:pt x="400" y="246"/>
                    <a:pt x="393" y="244"/>
                    <a:pt x="391" y="241"/>
                  </a:cubicBezTo>
                  <a:cubicBezTo>
                    <a:pt x="389" y="243"/>
                    <a:pt x="386" y="243"/>
                    <a:pt x="386" y="246"/>
                  </a:cubicBezTo>
                  <a:close/>
                  <a:moveTo>
                    <a:pt x="468" y="248"/>
                  </a:moveTo>
                  <a:cubicBezTo>
                    <a:pt x="465" y="246"/>
                    <a:pt x="464" y="242"/>
                    <a:pt x="459" y="241"/>
                  </a:cubicBezTo>
                  <a:cubicBezTo>
                    <a:pt x="461" y="244"/>
                    <a:pt x="465" y="248"/>
                    <a:pt x="468" y="248"/>
                  </a:cubicBezTo>
                  <a:close/>
                  <a:moveTo>
                    <a:pt x="46" y="252"/>
                  </a:moveTo>
                  <a:cubicBezTo>
                    <a:pt x="47" y="252"/>
                    <a:pt x="48" y="253"/>
                    <a:pt x="50" y="253"/>
                  </a:cubicBezTo>
                  <a:cubicBezTo>
                    <a:pt x="49" y="249"/>
                    <a:pt x="50" y="244"/>
                    <a:pt x="47" y="241"/>
                  </a:cubicBezTo>
                  <a:cubicBezTo>
                    <a:pt x="46" y="244"/>
                    <a:pt x="46" y="248"/>
                    <a:pt x="46" y="252"/>
                  </a:cubicBezTo>
                  <a:close/>
                  <a:moveTo>
                    <a:pt x="209" y="246"/>
                  </a:moveTo>
                  <a:cubicBezTo>
                    <a:pt x="208" y="244"/>
                    <a:pt x="207" y="242"/>
                    <a:pt x="205" y="241"/>
                  </a:cubicBezTo>
                  <a:cubicBezTo>
                    <a:pt x="204" y="244"/>
                    <a:pt x="208" y="245"/>
                    <a:pt x="209" y="246"/>
                  </a:cubicBezTo>
                  <a:close/>
                  <a:moveTo>
                    <a:pt x="303" y="245"/>
                  </a:moveTo>
                  <a:cubicBezTo>
                    <a:pt x="306" y="246"/>
                    <a:pt x="311" y="253"/>
                    <a:pt x="313" y="248"/>
                  </a:cubicBezTo>
                  <a:cubicBezTo>
                    <a:pt x="310" y="246"/>
                    <a:pt x="305" y="238"/>
                    <a:pt x="303" y="245"/>
                  </a:cubicBezTo>
                  <a:close/>
                  <a:moveTo>
                    <a:pt x="326" y="249"/>
                  </a:moveTo>
                  <a:cubicBezTo>
                    <a:pt x="328" y="250"/>
                    <a:pt x="329" y="251"/>
                    <a:pt x="330" y="252"/>
                  </a:cubicBezTo>
                  <a:cubicBezTo>
                    <a:pt x="333" y="249"/>
                    <a:pt x="334" y="246"/>
                    <a:pt x="337" y="243"/>
                  </a:cubicBezTo>
                  <a:cubicBezTo>
                    <a:pt x="333" y="240"/>
                    <a:pt x="326" y="246"/>
                    <a:pt x="326" y="249"/>
                  </a:cubicBezTo>
                  <a:close/>
                  <a:moveTo>
                    <a:pt x="488" y="246"/>
                  </a:moveTo>
                  <a:cubicBezTo>
                    <a:pt x="489" y="246"/>
                    <a:pt x="489" y="246"/>
                    <a:pt x="489" y="248"/>
                  </a:cubicBezTo>
                  <a:cubicBezTo>
                    <a:pt x="491" y="248"/>
                    <a:pt x="491" y="245"/>
                    <a:pt x="492" y="244"/>
                  </a:cubicBezTo>
                  <a:cubicBezTo>
                    <a:pt x="491" y="243"/>
                    <a:pt x="491" y="242"/>
                    <a:pt x="489" y="241"/>
                  </a:cubicBezTo>
                  <a:cubicBezTo>
                    <a:pt x="489" y="243"/>
                    <a:pt x="488" y="244"/>
                    <a:pt x="488" y="246"/>
                  </a:cubicBezTo>
                  <a:close/>
                  <a:moveTo>
                    <a:pt x="177" y="246"/>
                  </a:moveTo>
                  <a:cubicBezTo>
                    <a:pt x="181" y="249"/>
                    <a:pt x="188" y="255"/>
                    <a:pt x="191" y="249"/>
                  </a:cubicBezTo>
                  <a:cubicBezTo>
                    <a:pt x="187" y="247"/>
                    <a:pt x="180" y="238"/>
                    <a:pt x="177" y="246"/>
                  </a:cubicBezTo>
                  <a:close/>
                  <a:moveTo>
                    <a:pt x="502" y="251"/>
                  </a:moveTo>
                  <a:cubicBezTo>
                    <a:pt x="504" y="250"/>
                    <a:pt x="505" y="249"/>
                    <a:pt x="505" y="246"/>
                  </a:cubicBezTo>
                  <a:cubicBezTo>
                    <a:pt x="503" y="244"/>
                    <a:pt x="502" y="243"/>
                    <a:pt x="499" y="242"/>
                  </a:cubicBezTo>
                  <a:cubicBezTo>
                    <a:pt x="497" y="246"/>
                    <a:pt x="499" y="250"/>
                    <a:pt x="502" y="251"/>
                  </a:cubicBezTo>
                  <a:close/>
                  <a:moveTo>
                    <a:pt x="573" y="254"/>
                  </a:moveTo>
                  <a:cubicBezTo>
                    <a:pt x="575" y="252"/>
                    <a:pt x="576" y="243"/>
                    <a:pt x="573" y="242"/>
                  </a:cubicBezTo>
                  <a:cubicBezTo>
                    <a:pt x="572" y="245"/>
                    <a:pt x="568" y="252"/>
                    <a:pt x="573" y="254"/>
                  </a:cubicBezTo>
                  <a:close/>
                  <a:moveTo>
                    <a:pt x="149" y="252"/>
                  </a:moveTo>
                  <a:cubicBezTo>
                    <a:pt x="149" y="252"/>
                    <a:pt x="150" y="252"/>
                    <a:pt x="151" y="252"/>
                  </a:cubicBezTo>
                  <a:cubicBezTo>
                    <a:pt x="150" y="247"/>
                    <a:pt x="148" y="245"/>
                    <a:pt x="145" y="243"/>
                  </a:cubicBezTo>
                  <a:cubicBezTo>
                    <a:pt x="142" y="246"/>
                    <a:pt x="147" y="250"/>
                    <a:pt x="149" y="252"/>
                  </a:cubicBezTo>
                  <a:close/>
                  <a:moveTo>
                    <a:pt x="290" y="243"/>
                  </a:moveTo>
                  <a:cubicBezTo>
                    <a:pt x="287" y="246"/>
                    <a:pt x="291" y="250"/>
                    <a:pt x="293" y="252"/>
                  </a:cubicBezTo>
                  <a:cubicBezTo>
                    <a:pt x="295" y="251"/>
                    <a:pt x="297" y="250"/>
                    <a:pt x="297" y="248"/>
                  </a:cubicBezTo>
                  <a:cubicBezTo>
                    <a:pt x="294" y="248"/>
                    <a:pt x="294" y="244"/>
                    <a:pt x="290" y="243"/>
                  </a:cubicBezTo>
                  <a:close/>
                  <a:moveTo>
                    <a:pt x="57" y="258"/>
                  </a:moveTo>
                  <a:cubicBezTo>
                    <a:pt x="56" y="253"/>
                    <a:pt x="55" y="247"/>
                    <a:pt x="52" y="244"/>
                  </a:cubicBezTo>
                  <a:cubicBezTo>
                    <a:pt x="54" y="247"/>
                    <a:pt x="52" y="256"/>
                    <a:pt x="57" y="258"/>
                  </a:cubicBezTo>
                  <a:close/>
                  <a:moveTo>
                    <a:pt x="230" y="245"/>
                  </a:moveTo>
                  <a:cubicBezTo>
                    <a:pt x="231" y="248"/>
                    <a:pt x="236" y="250"/>
                    <a:pt x="239" y="250"/>
                  </a:cubicBezTo>
                  <a:cubicBezTo>
                    <a:pt x="237" y="247"/>
                    <a:pt x="233" y="244"/>
                    <a:pt x="230" y="245"/>
                  </a:cubicBezTo>
                  <a:close/>
                  <a:moveTo>
                    <a:pt x="332" y="254"/>
                  </a:moveTo>
                  <a:cubicBezTo>
                    <a:pt x="339" y="257"/>
                    <a:pt x="344" y="261"/>
                    <a:pt x="350" y="264"/>
                  </a:cubicBezTo>
                  <a:cubicBezTo>
                    <a:pt x="352" y="261"/>
                    <a:pt x="348" y="258"/>
                    <a:pt x="347" y="256"/>
                  </a:cubicBezTo>
                  <a:cubicBezTo>
                    <a:pt x="344" y="252"/>
                    <a:pt x="342" y="247"/>
                    <a:pt x="339" y="244"/>
                  </a:cubicBezTo>
                  <a:cubicBezTo>
                    <a:pt x="337" y="248"/>
                    <a:pt x="334" y="250"/>
                    <a:pt x="332" y="254"/>
                  </a:cubicBezTo>
                  <a:close/>
                  <a:moveTo>
                    <a:pt x="452" y="245"/>
                  </a:moveTo>
                  <a:cubicBezTo>
                    <a:pt x="452" y="247"/>
                    <a:pt x="453" y="247"/>
                    <a:pt x="454" y="247"/>
                  </a:cubicBezTo>
                  <a:cubicBezTo>
                    <a:pt x="455" y="245"/>
                    <a:pt x="454" y="244"/>
                    <a:pt x="453" y="244"/>
                  </a:cubicBezTo>
                  <a:cubicBezTo>
                    <a:pt x="453" y="245"/>
                    <a:pt x="453" y="245"/>
                    <a:pt x="452" y="245"/>
                  </a:cubicBezTo>
                  <a:close/>
                  <a:moveTo>
                    <a:pt x="540" y="249"/>
                  </a:moveTo>
                  <a:cubicBezTo>
                    <a:pt x="542" y="251"/>
                    <a:pt x="544" y="253"/>
                    <a:pt x="547" y="254"/>
                  </a:cubicBezTo>
                  <a:cubicBezTo>
                    <a:pt x="548" y="251"/>
                    <a:pt x="548" y="251"/>
                    <a:pt x="548" y="249"/>
                  </a:cubicBezTo>
                  <a:cubicBezTo>
                    <a:pt x="546" y="248"/>
                    <a:pt x="544" y="245"/>
                    <a:pt x="541" y="244"/>
                  </a:cubicBezTo>
                  <a:cubicBezTo>
                    <a:pt x="541" y="246"/>
                    <a:pt x="540" y="247"/>
                    <a:pt x="540" y="249"/>
                  </a:cubicBezTo>
                  <a:close/>
                  <a:moveTo>
                    <a:pt x="240" y="252"/>
                  </a:moveTo>
                  <a:cubicBezTo>
                    <a:pt x="242" y="253"/>
                    <a:pt x="243" y="254"/>
                    <a:pt x="245" y="254"/>
                  </a:cubicBezTo>
                  <a:cubicBezTo>
                    <a:pt x="245" y="251"/>
                    <a:pt x="249" y="252"/>
                    <a:pt x="248" y="249"/>
                  </a:cubicBezTo>
                  <a:cubicBezTo>
                    <a:pt x="247" y="248"/>
                    <a:pt x="247" y="246"/>
                    <a:pt x="245" y="246"/>
                  </a:cubicBezTo>
                  <a:cubicBezTo>
                    <a:pt x="244" y="248"/>
                    <a:pt x="241" y="250"/>
                    <a:pt x="240" y="252"/>
                  </a:cubicBezTo>
                  <a:close/>
                  <a:moveTo>
                    <a:pt x="359" y="250"/>
                  </a:moveTo>
                  <a:cubicBezTo>
                    <a:pt x="359" y="247"/>
                    <a:pt x="355" y="246"/>
                    <a:pt x="354" y="246"/>
                  </a:cubicBezTo>
                  <a:cubicBezTo>
                    <a:pt x="356" y="247"/>
                    <a:pt x="356" y="250"/>
                    <a:pt x="359" y="250"/>
                  </a:cubicBezTo>
                  <a:close/>
                  <a:moveTo>
                    <a:pt x="370" y="248"/>
                  </a:moveTo>
                  <a:cubicBezTo>
                    <a:pt x="368" y="248"/>
                    <a:pt x="366" y="247"/>
                    <a:pt x="368" y="246"/>
                  </a:cubicBezTo>
                  <a:cubicBezTo>
                    <a:pt x="363" y="246"/>
                    <a:pt x="370" y="252"/>
                    <a:pt x="370" y="248"/>
                  </a:cubicBezTo>
                  <a:close/>
                  <a:moveTo>
                    <a:pt x="476" y="252"/>
                  </a:moveTo>
                  <a:cubicBezTo>
                    <a:pt x="477" y="254"/>
                    <a:pt x="477" y="255"/>
                    <a:pt x="479" y="255"/>
                  </a:cubicBezTo>
                  <a:cubicBezTo>
                    <a:pt x="480" y="253"/>
                    <a:pt x="481" y="251"/>
                    <a:pt x="482" y="248"/>
                  </a:cubicBezTo>
                  <a:cubicBezTo>
                    <a:pt x="480" y="248"/>
                    <a:pt x="480" y="246"/>
                    <a:pt x="478" y="246"/>
                  </a:cubicBezTo>
                  <a:cubicBezTo>
                    <a:pt x="478" y="249"/>
                    <a:pt x="476" y="249"/>
                    <a:pt x="476" y="252"/>
                  </a:cubicBezTo>
                  <a:close/>
                  <a:moveTo>
                    <a:pt x="614" y="268"/>
                  </a:moveTo>
                  <a:cubicBezTo>
                    <a:pt x="615" y="261"/>
                    <a:pt x="621" y="251"/>
                    <a:pt x="618" y="246"/>
                  </a:cubicBezTo>
                  <a:cubicBezTo>
                    <a:pt x="617" y="253"/>
                    <a:pt x="611" y="259"/>
                    <a:pt x="614" y="268"/>
                  </a:cubicBezTo>
                  <a:close/>
                  <a:moveTo>
                    <a:pt x="139" y="248"/>
                  </a:moveTo>
                  <a:cubicBezTo>
                    <a:pt x="141" y="248"/>
                    <a:pt x="141" y="249"/>
                    <a:pt x="142" y="249"/>
                  </a:cubicBezTo>
                  <a:cubicBezTo>
                    <a:pt x="142" y="247"/>
                    <a:pt x="141" y="247"/>
                    <a:pt x="140" y="246"/>
                  </a:cubicBezTo>
                  <a:cubicBezTo>
                    <a:pt x="140" y="247"/>
                    <a:pt x="139" y="247"/>
                    <a:pt x="139" y="248"/>
                  </a:cubicBezTo>
                  <a:close/>
                  <a:moveTo>
                    <a:pt x="197" y="249"/>
                  </a:moveTo>
                  <a:cubicBezTo>
                    <a:pt x="203" y="251"/>
                    <a:pt x="205" y="255"/>
                    <a:pt x="210" y="256"/>
                  </a:cubicBezTo>
                  <a:cubicBezTo>
                    <a:pt x="208" y="253"/>
                    <a:pt x="201" y="244"/>
                    <a:pt x="197" y="249"/>
                  </a:cubicBezTo>
                  <a:close/>
                  <a:moveTo>
                    <a:pt x="278" y="258"/>
                  </a:moveTo>
                  <a:cubicBezTo>
                    <a:pt x="278" y="256"/>
                    <a:pt x="280" y="255"/>
                    <a:pt x="280" y="253"/>
                  </a:cubicBezTo>
                  <a:cubicBezTo>
                    <a:pt x="278" y="249"/>
                    <a:pt x="273" y="248"/>
                    <a:pt x="269" y="247"/>
                  </a:cubicBezTo>
                  <a:cubicBezTo>
                    <a:pt x="268" y="252"/>
                    <a:pt x="274" y="255"/>
                    <a:pt x="278" y="258"/>
                  </a:cubicBezTo>
                  <a:close/>
                  <a:moveTo>
                    <a:pt x="410" y="252"/>
                  </a:moveTo>
                  <a:cubicBezTo>
                    <a:pt x="413" y="252"/>
                    <a:pt x="413" y="250"/>
                    <a:pt x="413" y="248"/>
                  </a:cubicBezTo>
                  <a:cubicBezTo>
                    <a:pt x="412" y="246"/>
                    <a:pt x="409" y="250"/>
                    <a:pt x="410" y="252"/>
                  </a:cubicBezTo>
                  <a:close/>
                  <a:moveTo>
                    <a:pt x="525" y="254"/>
                  </a:moveTo>
                  <a:cubicBezTo>
                    <a:pt x="523" y="250"/>
                    <a:pt x="520" y="249"/>
                    <a:pt x="517" y="247"/>
                  </a:cubicBezTo>
                  <a:cubicBezTo>
                    <a:pt x="517" y="250"/>
                    <a:pt x="522" y="252"/>
                    <a:pt x="525" y="254"/>
                  </a:cubicBezTo>
                  <a:close/>
                  <a:moveTo>
                    <a:pt x="308" y="254"/>
                  </a:moveTo>
                  <a:cubicBezTo>
                    <a:pt x="308" y="253"/>
                    <a:pt x="309" y="253"/>
                    <a:pt x="309" y="252"/>
                  </a:cubicBezTo>
                  <a:cubicBezTo>
                    <a:pt x="307" y="251"/>
                    <a:pt x="303" y="247"/>
                    <a:pt x="301" y="248"/>
                  </a:cubicBezTo>
                  <a:cubicBezTo>
                    <a:pt x="303" y="250"/>
                    <a:pt x="304" y="254"/>
                    <a:pt x="308" y="254"/>
                  </a:cubicBezTo>
                  <a:close/>
                  <a:moveTo>
                    <a:pt x="534" y="255"/>
                  </a:moveTo>
                  <a:cubicBezTo>
                    <a:pt x="537" y="252"/>
                    <a:pt x="532" y="250"/>
                    <a:pt x="531" y="248"/>
                  </a:cubicBezTo>
                  <a:cubicBezTo>
                    <a:pt x="528" y="251"/>
                    <a:pt x="530" y="255"/>
                    <a:pt x="534" y="255"/>
                  </a:cubicBezTo>
                  <a:close/>
                  <a:moveTo>
                    <a:pt x="233" y="255"/>
                  </a:moveTo>
                  <a:cubicBezTo>
                    <a:pt x="235" y="255"/>
                    <a:pt x="236" y="254"/>
                    <a:pt x="236" y="252"/>
                  </a:cubicBezTo>
                  <a:cubicBezTo>
                    <a:pt x="233" y="251"/>
                    <a:pt x="231" y="250"/>
                    <a:pt x="228" y="249"/>
                  </a:cubicBezTo>
                  <a:cubicBezTo>
                    <a:pt x="229" y="251"/>
                    <a:pt x="231" y="253"/>
                    <a:pt x="233" y="255"/>
                  </a:cubicBezTo>
                  <a:close/>
                  <a:moveTo>
                    <a:pt x="459" y="252"/>
                  </a:moveTo>
                  <a:cubicBezTo>
                    <a:pt x="462" y="252"/>
                    <a:pt x="466" y="258"/>
                    <a:pt x="468" y="256"/>
                  </a:cubicBezTo>
                  <a:cubicBezTo>
                    <a:pt x="467" y="254"/>
                    <a:pt x="462" y="251"/>
                    <a:pt x="459" y="249"/>
                  </a:cubicBezTo>
                  <a:cubicBezTo>
                    <a:pt x="459" y="250"/>
                    <a:pt x="459" y="251"/>
                    <a:pt x="459" y="252"/>
                  </a:cubicBezTo>
                  <a:close/>
                  <a:moveTo>
                    <a:pt x="256" y="252"/>
                  </a:moveTo>
                  <a:cubicBezTo>
                    <a:pt x="258" y="252"/>
                    <a:pt x="259" y="252"/>
                    <a:pt x="259" y="251"/>
                  </a:cubicBezTo>
                  <a:cubicBezTo>
                    <a:pt x="257" y="251"/>
                    <a:pt x="257" y="249"/>
                    <a:pt x="255" y="249"/>
                  </a:cubicBezTo>
                  <a:cubicBezTo>
                    <a:pt x="255" y="251"/>
                    <a:pt x="257" y="251"/>
                    <a:pt x="256" y="252"/>
                  </a:cubicBezTo>
                  <a:close/>
                  <a:moveTo>
                    <a:pt x="448" y="260"/>
                  </a:moveTo>
                  <a:cubicBezTo>
                    <a:pt x="450" y="257"/>
                    <a:pt x="451" y="254"/>
                    <a:pt x="452" y="251"/>
                  </a:cubicBezTo>
                  <a:cubicBezTo>
                    <a:pt x="445" y="246"/>
                    <a:pt x="442" y="258"/>
                    <a:pt x="448" y="260"/>
                  </a:cubicBezTo>
                  <a:close/>
                  <a:moveTo>
                    <a:pt x="414" y="254"/>
                  </a:moveTo>
                  <a:cubicBezTo>
                    <a:pt x="416" y="256"/>
                    <a:pt x="419" y="257"/>
                    <a:pt x="421" y="254"/>
                  </a:cubicBezTo>
                  <a:cubicBezTo>
                    <a:pt x="420" y="250"/>
                    <a:pt x="415" y="249"/>
                    <a:pt x="414" y="254"/>
                  </a:cubicBezTo>
                  <a:close/>
                  <a:moveTo>
                    <a:pt x="501" y="255"/>
                  </a:moveTo>
                  <a:cubicBezTo>
                    <a:pt x="499" y="253"/>
                    <a:pt x="499" y="250"/>
                    <a:pt x="495" y="250"/>
                  </a:cubicBezTo>
                  <a:cubicBezTo>
                    <a:pt x="496" y="253"/>
                    <a:pt x="498" y="254"/>
                    <a:pt x="501" y="255"/>
                  </a:cubicBezTo>
                  <a:close/>
                  <a:moveTo>
                    <a:pt x="509" y="260"/>
                  </a:moveTo>
                  <a:cubicBezTo>
                    <a:pt x="509" y="257"/>
                    <a:pt x="509" y="256"/>
                    <a:pt x="512" y="255"/>
                  </a:cubicBezTo>
                  <a:cubicBezTo>
                    <a:pt x="510" y="254"/>
                    <a:pt x="512" y="250"/>
                    <a:pt x="509" y="250"/>
                  </a:cubicBezTo>
                  <a:cubicBezTo>
                    <a:pt x="509" y="253"/>
                    <a:pt x="505" y="258"/>
                    <a:pt x="509" y="260"/>
                  </a:cubicBezTo>
                  <a:close/>
                  <a:moveTo>
                    <a:pt x="580" y="293"/>
                  </a:moveTo>
                  <a:cubicBezTo>
                    <a:pt x="581" y="286"/>
                    <a:pt x="583" y="278"/>
                    <a:pt x="586" y="272"/>
                  </a:cubicBezTo>
                  <a:cubicBezTo>
                    <a:pt x="587" y="265"/>
                    <a:pt x="592" y="256"/>
                    <a:pt x="591" y="250"/>
                  </a:cubicBezTo>
                  <a:cubicBezTo>
                    <a:pt x="586" y="264"/>
                    <a:pt x="579" y="280"/>
                    <a:pt x="580" y="293"/>
                  </a:cubicBezTo>
                  <a:close/>
                  <a:moveTo>
                    <a:pt x="74" y="269"/>
                  </a:moveTo>
                  <a:cubicBezTo>
                    <a:pt x="74" y="267"/>
                    <a:pt x="77" y="268"/>
                    <a:pt x="78" y="267"/>
                  </a:cubicBezTo>
                  <a:cubicBezTo>
                    <a:pt x="74" y="261"/>
                    <a:pt x="67" y="254"/>
                    <a:pt x="60" y="252"/>
                  </a:cubicBezTo>
                  <a:cubicBezTo>
                    <a:pt x="61" y="261"/>
                    <a:pt x="67" y="266"/>
                    <a:pt x="74" y="269"/>
                  </a:cubicBezTo>
                  <a:close/>
                  <a:moveTo>
                    <a:pt x="127" y="254"/>
                  </a:moveTo>
                  <a:cubicBezTo>
                    <a:pt x="128" y="254"/>
                    <a:pt x="127" y="252"/>
                    <a:pt x="128" y="251"/>
                  </a:cubicBezTo>
                  <a:cubicBezTo>
                    <a:pt x="127" y="251"/>
                    <a:pt x="126" y="251"/>
                    <a:pt x="126" y="251"/>
                  </a:cubicBezTo>
                  <a:cubicBezTo>
                    <a:pt x="126" y="252"/>
                    <a:pt x="125" y="255"/>
                    <a:pt x="127" y="254"/>
                  </a:cubicBezTo>
                  <a:close/>
                  <a:moveTo>
                    <a:pt x="190" y="254"/>
                  </a:moveTo>
                  <a:cubicBezTo>
                    <a:pt x="196" y="255"/>
                    <a:pt x="199" y="260"/>
                    <a:pt x="205" y="261"/>
                  </a:cubicBezTo>
                  <a:cubicBezTo>
                    <a:pt x="205" y="260"/>
                    <a:pt x="207" y="260"/>
                    <a:pt x="207" y="258"/>
                  </a:cubicBezTo>
                  <a:cubicBezTo>
                    <a:pt x="202" y="257"/>
                    <a:pt x="195" y="247"/>
                    <a:pt x="190" y="254"/>
                  </a:cubicBezTo>
                  <a:close/>
                  <a:moveTo>
                    <a:pt x="485" y="263"/>
                  </a:moveTo>
                  <a:cubicBezTo>
                    <a:pt x="486" y="260"/>
                    <a:pt x="488" y="257"/>
                    <a:pt x="489" y="253"/>
                  </a:cubicBezTo>
                  <a:cubicBezTo>
                    <a:pt x="487" y="253"/>
                    <a:pt x="488" y="251"/>
                    <a:pt x="485" y="251"/>
                  </a:cubicBezTo>
                  <a:cubicBezTo>
                    <a:pt x="485" y="255"/>
                    <a:pt x="480" y="260"/>
                    <a:pt x="485" y="263"/>
                  </a:cubicBezTo>
                  <a:close/>
                  <a:moveTo>
                    <a:pt x="39" y="255"/>
                  </a:moveTo>
                  <a:cubicBezTo>
                    <a:pt x="41" y="257"/>
                    <a:pt x="40" y="262"/>
                    <a:pt x="42" y="263"/>
                  </a:cubicBezTo>
                  <a:cubicBezTo>
                    <a:pt x="41" y="259"/>
                    <a:pt x="45" y="254"/>
                    <a:pt x="41" y="252"/>
                  </a:cubicBezTo>
                  <a:cubicBezTo>
                    <a:pt x="41" y="254"/>
                    <a:pt x="40" y="254"/>
                    <a:pt x="39" y="255"/>
                  </a:cubicBezTo>
                  <a:close/>
                  <a:moveTo>
                    <a:pt x="121" y="259"/>
                  </a:moveTo>
                  <a:cubicBezTo>
                    <a:pt x="121" y="257"/>
                    <a:pt x="120" y="257"/>
                    <a:pt x="120" y="255"/>
                  </a:cubicBezTo>
                  <a:cubicBezTo>
                    <a:pt x="116" y="256"/>
                    <a:pt x="115" y="250"/>
                    <a:pt x="111" y="252"/>
                  </a:cubicBezTo>
                  <a:cubicBezTo>
                    <a:pt x="114" y="255"/>
                    <a:pt x="117" y="257"/>
                    <a:pt x="121" y="259"/>
                  </a:cubicBezTo>
                  <a:close/>
                  <a:moveTo>
                    <a:pt x="299" y="259"/>
                  </a:moveTo>
                  <a:cubicBezTo>
                    <a:pt x="301" y="259"/>
                    <a:pt x="301" y="258"/>
                    <a:pt x="303" y="258"/>
                  </a:cubicBezTo>
                  <a:cubicBezTo>
                    <a:pt x="302" y="256"/>
                    <a:pt x="302" y="256"/>
                    <a:pt x="303" y="254"/>
                  </a:cubicBezTo>
                  <a:cubicBezTo>
                    <a:pt x="299" y="254"/>
                    <a:pt x="300" y="251"/>
                    <a:pt x="296" y="252"/>
                  </a:cubicBezTo>
                  <a:cubicBezTo>
                    <a:pt x="294" y="256"/>
                    <a:pt x="298" y="256"/>
                    <a:pt x="299" y="259"/>
                  </a:cubicBezTo>
                  <a:close/>
                  <a:moveTo>
                    <a:pt x="362" y="252"/>
                  </a:moveTo>
                  <a:cubicBezTo>
                    <a:pt x="362" y="255"/>
                    <a:pt x="363" y="253"/>
                    <a:pt x="365" y="254"/>
                  </a:cubicBezTo>
                  <a:cubicBezTo>
                    <a:pt x="366" y="252"/>
                    <a:pt x="363" y="251"/>
                    <a:pt x="362" y="252"/>
                  </a:cubicBezTo>
                  <a:close/>
                  <a:moveTo>
                    <a:pt x="566" y="255"/>
                  </a:moveTo>
                  <a:cubicBezTo>
                    <a:pt x="566" y="253"/>
                    <a:pt x="564" y="252"/>
                    <a:pt x="562" y="252"/>
                  </a:cubicBezTo>
                  <a:cubicBezTo>
                    <a:pt x="562" y="254"/>
                    <a:pt x="564" y="256"/>
                    <a:pt x="566" y="255"/>
                  </a:cubicBezTo>
                  <a:close/>
                  <a:moveTo>
                    <a:pt x="248" y="256"/>
                  </a:moveTo>
                  <a:cubicBezTo>
                    <a:pt x="250" y="258"/>
                    <a:pt x="253" y="258"/>
                    <a:pt x="255" y="256"/>
                  </a:cubicBezTo>
                  <a:cubicBezTo>
                    <a:pt x="254" y="254"/>
                    <a:pt x="253" y="253"/>
                    <a:pt x="251" y="252"/>
                  </a:cubicBezTo>
                  <a:cubicBezTo>
                    <a:pt x="250" y="254"/>
                    <a:pt x="249" y="254"/>
                    <a:pt x="248" y="256"/>
                  </a:cubicBezTo>
                  <a:close/>
                  <a:moveTo>
                    <a:pt x="550" y="257"/>
                  </a:moveTo>
                  <a:cubicBezTo>
                    <a:pt x="552" y="258"/>
                    <a:pt x="552" y="260"/>
                    <a:pt x="554" y="260"/>
                  </a:cubicBezTo>
                  <a:cubicBezTo>
                    <a:pt x="554" y="258"/>
                    <a:pt x="554" y="256"/>
                    <a:pt x="555" y="254"/>
                  </a:cubicBezTo>
                  <a:cubicBezTo>
                    <a:pt x="553" y="254"/>
                    <a:pt x="554" y="252"/>
                    <a:pt x="552" y="252"/>
                  </a:cubicBezTo>
                  <a:cubicBezTo>
                    <a:pt x="551" y="254"/>
                    <a:pt x="550" y="255"/>
                    <a:pt x="550" y="257"/>
                  </a:cubicBezTo>
                  <a:close/>
                  <a:moveTo>
                    <a:pt x="169" y="253"/>
                  </a:moveTo>
                  <a:cubicBezTo>
                    <a:pt x="168" y="255"/>
                    <a:pt x="166" y="256"/>
                    <a:pt x="163" y="257"/>
                  </a:cubicBezTo>
                  <a:cubicBezTo>
                    <a:pt x="163" y="255"/>
                    <a:pt x="162" y="254"/>
                    <a:pt x="160" y="254"/>
                  </a:cubicBezTo>
                  <a:cubicBezTo>
                    <a:pt x="163" y="262"/>
                    <a:pt x="173" y="266"/>
                    <a:pt x="179" y="258"/>
                  </a:cubicBezTo>
                  <a:cubicBezTo>
                    <a:pt x="174" y="257"/>
                    <a:pt x="173" y="254"/>
                    <a:pt x="169" y="253"/>
                  </a:cubicBezTo>
                  <a:close/>
                  <a:moveTo>
                    <a:pt x="375" y="255"/>
                  </a:moveTo>
                  <a:cubicBezTo>
                    <a:pt x="382" y="257"/>
                    <a:pt x="388" y="267"/>
                    <a:pt x="395" y="265"/>
                  </a:cubicBezTo>
                  <a:cubicBezTo>
                    <a:pt x="390" y="259"/>
                    <a:pt x="383" y="256"/>
                    <a:pt x="376" y="253"/>
                  </a:cubicBezTo>
                  <a:cubicBezTo>
                    <a:pt x="376" y="254"/>
                    <a:pt x="374" y="254"/>
                    <a:pt x="375" y="255"/>
                  </a:cubicBezTo>
                  <a:close/>
                  <a:moveTo>
                    <a:pt x="261" y="256"/>
                  </a:moveTo>
                  <a:cubicBezTo>
                    <a:pt x="265" y="260"/>
                    <a:pt x="267" y="264"/>
                    <a:pt x="272" y="267"/>
                  </a:cubicBezTo>
                  <a:cubicBezTo>
                    <a:pt x="274" y="262"/>
                    <a:pt x="266" y="257"/>
                    <a:pt x="262" y="254"/>
                  </a:cubicBezTo>
                  <a:cubicBezTo>
                    <a:pt x="262" y="255"/>
                    <a:pt x="261" y="255"/>
                    <a:pt x="261" y="256"/>
                  </a:cubicBezTo>
                  <a:close/>
                  <a:moveTo>
                    <a:pt x="355" y="256"/>
                  </a:moveTo>
                  <a:cubicBezTo>
                    <a:pt x="355" y="255"/>
                    <a:pt x="356" y="255"/>
                    <a:pt x="356" y="254"/>
                  </a:cubicBezTo>
                  <a:cubicBezTo>
                    <a:pt x="356" y="254"/>
                    <a:pt x="353" y="253"/>
                    <a:pt x="353" y="254"/>
                  </a:cubicBezTo>
                  <a:cubicBezTo>
                    <a:pt x="354" y="254"/>
                    <a:pt x="353" y="256"/>
                    <a:pt x="355" y="256"/>
                  </a:cubicBezTo>
                  <a:close/>
                  <a:moveTo>
                    <a:pt x="631" y="266"/>
                  </a:moveTo>
                  <a:cubicBezTo>
                    <a:pt x="633" y="261"/>
                    <a:pt x="634" y="257"/>
                    <a:pt x="632" y="254"/>
                  </a:cubicBezTo>
                  <a:cubicBezTo>
                    <a:pt x="632" y="258"/>
                    <a:pt x="629" y="262"/>
                    <a:pt x="631" y="266"/>
                  </a:cubicBezTo>
                  <a:close/>
                  <a:moveTo>
                    <a:pt x="236" y="259"/>
                  </a:moveTo>
                  <a:cubicBezTo>
                    <a:pt x="239" y="259"/>
                    <a:pt x="241" y="258"/>
                    <a:pt x="242" y="255"/>
                  </a:cubicBezTo>
                  <a:cubicBezTo>
                    <a:pt x="239" y="253"/>
                    <a:pt x="236" y="256"/>
                    <a:pt x="236" y="259"/>
                  </a:cubicBezTo>
                  <a:close/>
                  <a:moveTo>
                    <a:pt x="406" y="257"/>
                  </a:moveTo>
                  <a:cubicBezTo>
                    <a:pt x="407" y="256"/>
                    <a:pt x="409" y="255"/>
                    <a:pt x="406" y="254"/>
                  </a:cubicBezTo>
                  <a:cubicBezTo>
                    <a:pt x="406" y="255"/>
                    <a:pt x="405" y="257"/>
                    <a:pt x="406" y="257"/>
                  </a:cubicBezTo>
                  <a:close/>
                  <a:moveTo>
                    <a:pt x="200" y="266"/>
                  </a:moveTo>
                  <a:cubicBezTo>
                    <a:pt x="200" y="265"/>
                    <a:pt x="202" y="265"/>
                    <a:pt x="203" y="264"/>
                  </a:cubicBezTo>
                  <a:cubicBezTo>
                    <a:pt x="200" y="259"/>
                    <a:pt x="192" y="259"/>
                    <a:pt x="188" y="255"/>
                  </a:cubicBezTo>
                  <a:cubicBezTo>
                    <a:pt x="192" y="259"/>
                    <a:pt x="196" y="262"/>
                    <a:pt x="200" y="266"/>
                  </a:cubicBezTo>
                  <a:close/>
                  <a:moveTo>
                    <a:pt x="285" y="263"/>
                  </a:moveTo>
                  <a:cubicBezTo>
                    <a:pt x="286" y="261"/>
                    <a:pt x="288" y="260"/>
                    <a:pt x="289" y="258"/>
                  </a:cubicBezTo>
                  <a:cubicBezTo>
                    <a:pt x="286" y="258"/>
                    <a:pt x="285" y="256"/>
                    <a:pt x="284" y="255"/>
                  </a:cubicBezTo>
                  <a:cubicBezTo>
                    <a:pt x="281" y="257"/>
                    <a:pt x="280" y="262"/>
                    <a:pt x="285" y="263"/>
                  </a:cubicBezTo>
                  <a:close/>
                  <a:moveTo>
                    <a:pt x="399" y="258"/>
                  </a:moveTo>
                  <a:cubicBezTo>
                    <a:pt x="400" y="256"/>
                    <a:pt x="395" y="254"/>
                    <a:pt x="393" y="255"/>
                  </a:cubicBezTo>
                  <a:cubicBezTo>
                    <a:pt x="395" y="256"/>
                    <a:pt x="396" y="258"/>
                    <a:pt x="399" y="258"/>
                  </a:cubicBezTo>
                  <a:close/>
                  <a:moveTo>
                    <a:pt x="110" y="258"/>
                  </a:moveTo>
                  <a:cubicBezTo>
                    <a:pt x="108" y="258"/>
                    <a:pt x="107" y="254"/>
                    <a:pt x="106" y="256"/>
                  </a:cubicBezTo>
                  <a:cubicBezTo>
                    <a:pt x="107" y="256"/>
                    <a:pt x="109" y="259"/>
                    <a:pt x="110" y="258"/>
                  </a:cubicBezTo>
                  <a:close/>
                  <a:moveTo>
                    <a:pt x="455" y="264"/>
                  </a:moveTo>
                  <a:cubicBezTo>
                    <a:pt x="457" y="266"/>
                    <a:pt x="460" y="271"/>
                    <a:pt x="463" y="269"/>
                  </a:cubicBezTo>
                  <a:cubicBezTo>
                    <a:pt x="462" y="267"/>
                    <a:pt x="466" y="264"/>
                    <a:pt x="466" y="259"/>
                  </a:cubicBezTo>
                  <a:cubicBezTo>
                    <a:pt x="461" y="260"/>
                    <a:pt x="461" y="256"/>
                    <a:pt x="457" y="255"/>
                  </a:cubicBezTo>
                  <a:cubicBezTo>
                    <a:pt x="457" y="258"/>
                    <a:pt x="455" y="260"/>
                    <a:pt x="455" y="264"/>
                  </a:cubicBezTo>
                  <a:close/>
                  <a:moveTo>
                    <a:pt x="516" y="268"/>
                  </a:moveTo>
                  <a:cubicBezTo>
                    <a:pt x="518" y="267"/>
                    <a:pt x="518" y="269"/>
                    <a:pt x="519" y="269"/>
                  </a:cubicBezTo>
                  <a:cubicBezTo>
                    <a:pt x="520" y="266"/>
                    <a:pt x="522" y="263"/>
                    <a:pt x="523" y="260"/>
                  </a:cubicBezTo>
                  <a:cubicBezTo>
                    <a:pt x="521" y="259"/>
                    <a:pt x="519" y="256"/>
                    <a:pt x="516" y="255"/>
                  </a:cubicBezTo>
                  <a:cubicBezTo>
                    <a:pt x="517" y="261"/>
                    <a:pt x="517" y="263"/>
                    <a:pt x="516" y="268"/>
                  </a:cubicBezTo>
                  <a:close/>
                  <a:moveTo>
                    <a:pt x="528" y="258"/>
                  </a:moveTo>
                  <a:cubicBezTo>
                    <a:pt x="530" y="258"/>
                    <a:pt x="532" y="260"/>
                    <a:pt x="533" y="259"/>
                  </a:cubicBezTo>
                  <a:cubicBezTo>
                    <a:pt x="531" y="258"/>
                    <a:pt x="531" y="255"/>
                    <a:pt x="528" y="255"/>
                  </a:cubicBezTo>
                  <a:cubicBezTo>
                    <a:pt x="528" y="256"/>
                    <a:pt x="528" y="257"/>
                    <a:pt x="528" y="258"/>
                  </a:cubicBezTo>
                  <a:close/>
                  <a:moveTo>
                    <a:pt x="46" y="266"/>
                  </a:moveTo>
                  <a:cubicBezTo>
                    <a:pt x="49" y="267"/>
                    <a:pt x="51" y="270"/>
                    <a:pt x="55" y="271"/>
                  </a:cubicBezTo>
                  <a:cubicBezTo>
                    <a:pt x="52" y="266"/>
                    <a:pt x="54" y="256"/>
                    <a:pt x="46" y="256"/>
                  </a:cubicBezTo>
                  <a:cubicBezTo>
                    <a:pt x="46" y="261"/>
                    <a:pt x="46" y="261"/>
                    <a:pt x="46" y="266"/>
                  </a:cubicBezTo>
                  <a:close/>
                  <a:moveTo>
                    <a:pt x="330" y="257"/>
                  </a:moveTo>
                  <a:cubicBezTo>
                    <a:pt x="333" y="262"/>
                    <a:pt x="339" y="265"/>
                    <a:pt x="344" y="268"/>
                  </a:cubicBezTo>
                  <a:cubicBezTo>
                    <a:pt x="344" y="266"/>
                    <a:pt x="346" y="267"/>
                    <a:pt x="346" y="265"/>
                  </a:cubicBezTo>
                  <a:cubicBezTo>
                    <a:pt x="340" y="263"/>
                    <a:pt x="335" y="257"/>
                    <a:pt x="330" y="257"/>
                  </a:cubicBezTo>
                  <a:close/>
                  <a:moveTo>
                    <a:pt x="492" y="257"/>
                  </a:moveTo>
                  <a:cubicBezTo>
                    <a:pt x="492" y="261"/>
                    <a:pt x="489" y="262"/>
                    <a:pt x="490" y="266"/>
                  </a:cubicBezTo>
                  <a:cubicBezTo>
                    <a:pt x="492" y="267"/>
                    <a:pt x="492" y="270"/>
                    <a:pt x="496" y="270"/>
                  </a:cubicBezTo>
                  <a:cubicBezTo>
                    <a:pt x="496" y="267"/>
                    <a:pt x="498" y="265"/>
                    <a:pt x="499" y="262"/>
                  </a:cubicBezTo>
                  <a:cubicBezTo>
                    <a:pt x="498" y="259"/>
                    <a:pt x="496" y="258"/>
                    <a:pt x="496" y="256"/>
                  </a:cubicBezTo>
                  <a:cubicBezTo>
                    <a:pt x="495" y="257"/>
                    <a:pt x="493" y="256"/>
                    <a:pt x="492" y="257"/>
                  </a:cubicBezTo>
                  <a:close/>
                  <a:moveTo>
                    <a:pt x="572" y="259"/>
                  </a:moveTo>
                  <a:cubicBezTo>
                    <a:pt x="572" y="257"/>
                    <a:pt x="570" y="256"/>
                    <a:pt x="569" y="256"/>
                  </a:cubicBezTo>
                  <a:cubicBezTo>
                    <a:pt x="569" y="258"/>
                    <a:pt x="570" y="259"/>
                    <a:pt x="572" y="259"/>
                  </a:cubicBezTo>
                  <a:close/>
                  <a:moveTo>
                    <a:pt x="537" y="258"/>
                  </a:moveTo>
                  <a:cubicBezTo>
                    <a:pt x="538" y="260"/>
                    <a:pt x="540" y="262"/>
                    <a:pt x="543" y="263"/>
                  </a:cubicBezTo>
                  <a:cubicBezTo>
                    <a:pt x="542" y="260"/>
                    <a:pt x="539" y="260"/>
                    <a:pt x="540" y="257"/>
                  </a:cubicBezTo>
                  <a:cubicBezTo>
                    <a:pt x="539" y="257"/>
                    <a:pt x="538" y="257"/>
                    <a:pt x="538" y="257"/>
                  </a:cubicBezTo>
                  <a:cubicBezTo>
                    <a:pt x="538" y="257"/>
                    <a:pt x="538" y="258"/>
                    <a:pt x="537" y="258"/>
                  </a:cubicBezTo>
                  <a:close/>
                  <a:moveTo>
                    <a:pt x="239" y="263"/>
                  </a:moveTo>
                  <a:cubicBezTo>
                    <a:pt x="242" y="264"/>
                    <a:pt x="242" y="267"/>
                    <a:pt x="245" y="266"/>
                  </a:cubicBezTo>
                  <a:cubicBezTo>
                    <a:pt x="246" y="264"/>
                    <a:pt x="247" y="262"/>
                    <a:pt x="250" y="261"/>
                  </a:cubicBezTo>
                  <a:cubicBezTo>
                    <a:pt x="247" y="255"/>
                    <a:pt x="242" y="259"/>
                    <a:pt x="239" y="263"/>
                  </a:cubicBezTo>
                  <a:close/>
                  <a:moveTo>
                    <a:pt x="409" y="260"/>
                  </a:moveTo>
                  <a:cubicBezTo>
                    <a:pt x="412" y="259"/>
                    <a:pt x="413" y="264"/>
                    <a:pt x="416" y="263"/>
                  </a:cubicBezTo>
                  <a:cubicBezTo>
                    <a:pt x="415" y="260"/>
                    <a:pt x="413" y="258"/>
                    <a:pt x="410" y="257"/>
                  </a:cubicBezTo>
                  <a:cubicBezTo>
                    <a:pt x="410" y="258"/>
                    <a:pt x="408" y="258"/>
                    <a:pt x="409" y="260"/>
                  </a:cubicBezTo>
                  <a:close/>
                  <a:moveTo>
                    <a:pt x="138" y="261"/>
                  </a:moveTo>
                  <a:cubicBezTo>
                    <a:pt x="139" y="259"/>
                    <a:pt x="137" y="258"/>
                    <a:pt x="135" y="258"/>
                  </a:cubicBezTo>
                  <a:cubicBezTo>
                    <a:pt x="135" y="260"/>
                    <a:pt x="136" y="261"/>
                    <a:pt x="138" y="261"/>
                  </a:cubicBezTo>
                  <a:close/>
                  <a:moveTo>
                    <a:pt x="312" y="262"/>
                  </a:moveTo>
                  <a:cubicBezTo>
                    <a:pt x="313" y="262"/>
                    <a:pt x="315" y="259"/>
                    <a:pt x="314" y="258"/>
                  </a:cubicBezTo>
                  <a:cubicBezTo>
                    <a:pt x="314" y="259"/>
                    <a:pt x="312" y="260"/>
                    <a:pt x="312" y="262"/>
                  </a:cubicBezTo>
                  <a:close/>
                  <a:moveTo>
                    <a:pt x="316" y="267"/>
                  </a:moveTo>
                  <a:cubicBezTo>
                    <a:pt x="320" y="266"/>
                    <a:pt x="320" y="262"/>
                    <a:pt x="323" y="260"/>
                  </a:cubicBezTo>
                  <a:cubicBezTo>
                    <a:pt x="322" y="260"/>
                    <a:pt x="322" y="258"/>
                    <a:pt x="320" y="258"/>
                  </a:cubicBezTo>
                  <a:cubicBezTo>
                    <a:pt x="319" y="261"/>
                    <a:pt x="315" y="263"/>
                    <a:pt x="316" y="267"/>
                  </a:cubicBezTo>
                  <a:close/>
                  <a:moveTo>
                    <a:pt x="369" y="259"/>
                  </a:moveTo>
                  <a:cubicBezTo>
                    <a:pt x="371" y="259"/>
                    <a:pt x="371" y="261"/>
                    <a:pt x="372" y="260"/>
                  </a:cubicBezTo>
                  <a:cubicBezTo>
                    <a:pt x="373" y="259"/>
                    <a:pt x="371" y="258"/>
                    <a:pt x="371" y="258"/>
                  </a:cubicBezTo>
                  <a:cubicBezTo>
                    <a:pt x="371" y="259"/>
                    <a:pt x="370" y="258"/>
                    <a:pt x="369" y="259"/>
                  </a:cubicBezTo>
                  <a:close/>
                  <a:moveTo>
                    <a:pt x="558" y="263"/>
                  </a:moveTo>
                  <a:cubicBezTo>
                    <a:pt x="559" y="263"/>
                    <a:pt x="560" y="265"/>
                    <a:pt x="562" y="265"/>
                  </a:cubicBezTo>
                  <a:cubicBezTo>
                    <a:pt x="564" y="262"/>
                    <a:pt x="562" y="259"/>
                    <a:pt x="560" y="258"/>
                  </a:cubicBezTo>
                  <a:cubicBezTo>
                    <a:pt x="559" y="260"/>
                    <a:pt x="558" y="261"/>
                    <a:pt x="558" y="263"/>
                  </a:cubicBezTo>
                  <a:close/>
                  <a:moveTo>
                    <a:pt x="256" y="261"/>
                  </a:moveTo>
                  <a:cubicBezTo>
                    <a:pt x="258" y="261"/>
                    <a:pt x="259" y="263"/>
                    <a:pt x="261" y="263"/>
                  </a:cubicBezTo>
                  <a:cubicBezTo>
                    <a:pt x="261" y="261"/>
                    <a:pt x="259" y="259"/>
                    <a:pt x="257" y="258"/>
                  </a:cubicBezTo>
                  <a:cubicBezTo>
                    <a:pt x="257" y="260"/>
                    <a:pt x="255" y="259"/>
                    <a:pt x="256" y="261"/>
                  </a:cubicBezTo>
                  <a:close/>
                  <a:moveTo>
                    <a:pt x="165" y="266"/>
                  </a:moveTo>
                  <a:cubicBezTo>
                    <a:pt x="162" y="264"/>
                    <a:pt x="160" y="260"/>
                    <a:pt x="155" y="259"/>
                  </a:cubicBezTo>
                  <a:cubicBezTo>
                    <a:pt x="157" y="262"/>
                    <a:pt x="162" y="266"/>
                    <a:pt x="165" y="266"/>
                  </a:cubicBezTo>
                  <a:close/>
                  <a:moveTo>
                    <a:pt x="303" y="260"/>
                  </a:moveTo>
                  <a:cubicBezTo>
                    <a:pt x="303" y="264"/>
                    <a:pt x="306" y="261"/>
                    <a:pt x="306" y="259"/>
                  </a:cubicBezTo>
                  <a:cubicBezTo>
                    <a:pt x="304" y="259"/>
                    <a:pt x="305" y="261"/>
                    <a:pt x="303" y="260"/>
                  </a:cubicBezTo>
                  <a:close/>
                  <a:moveTo>
                    <a:pt x="288" y="265"/>
                  </a:moveTo>
                  <a:cubicBezTo>
                    <a:pt x="289" y="265"/>
                    <a:pt x="289" y="266"/>
                    <a:pt x="290" y="266"/>
                  </a:cubicBezTo>
                  <a:cubicBezTo>
                    <a:pt x="293" y="267"/>
                    <a:pt x="292" y="264"/>
                    <a:pt x="295" y="264"/>
                  </a:cubicBezTo>
                  <a:cubicBezTo>
                    <a:pt x="294" y="257"/>
                    <a:pt x="288" y="260"/>
                    <a:pt x="288" y="265"/>
                  </a:cubicBezTo>
                  <a:close/>
                  <a:moveTo>
                    <a:pt x="476" y="263"/>
                  </a:moveTo>
                  <a:cubicBezTo>
                    <a:pt x="477" y="261"/>
                    <a:pt x="475" y="260"/>
                    <a:pt x="473" y="260"/>
                  </a:cubicBezTo>
                  <a:cubicBezTo>
                    <a:pt x="473" y="262"/>
                    <a:pt x="474" y="263"/>
                    <a:pt x="476" y="263"/>
                  </a:cubicBezTo>
                  <a:close/>
                  <a:moveTo>
                    <a:pt x="592" y="310"/>
                  </a:moveTo>
                  <a:cubicBezTo>
                    <a:pt x="597" y="309"/>
                    <a:pt x="594" y="300"/>
                    <a:pt x="599" y="296"/>
                  </a:cubicBezTo>
                  <a:cubicBezTo>
                    <a:pt x="598" y="292"/>
                    <a:pt x="600" y="291"/>
                    <a:pt x="601" y="288"/>
                  </a:cubicBezTo>
                  <a:cubicBezTo>
                    <a:pt x="601" y="277"/>
                    <a:pt x="610" y="271"/>
                    <a:pt x="608" y="260"/>
                  </a:cubicBezTo>
                  <a:cubicBezTo>
                    <a:pt x="601" y="274"/>
                    <a:pt x="596" y="295"/>
                    <a:pt x="592" y="310"/>
                  </a:cubicBezTo>
                  <a:close/>
                  <a:moveTo>
                    <a:pt x="223" y="262"/>
                  </a:moveTo>
                  <a:cubicBezTo>
                    <a:pt x="223" y="263"/>
                    <a:pt x="224" y="264"/>
                    <a:pt x="226" y="265"/>
                  </a:cubicBezTo>
                  <a:cubicBezTo>
                    <a:pt x="226" y="264"/>
                    <a:pt x="227" y="264"/>
                    <a:pt x="227" y="263"/>
                  </a:cubicBezTo>
                  <a:cubicBezTo>
                    <a:pt x="227" y="261"/>
                    <a:pt x="225" y="260"/>
                    <a:pt x="223" y="262"/>
                  </a:cubicBezTo>
                  <a:close/>
                  <a:moveTo>
                    <a:pt x="389" y="271"/>
                  </a:moveTo>
                  <a:cubicBezTo>
                    <a:pt x="390" y="271"/>
                    <a:pt x="390" y="270"/>
                    <a:pt x="391" y="270"/>
                  </a:cubicBezTo>
                  <a:cubicBezTo>
                    <a:pt x="388" y="265"/>
                    <a:pt x="381" y="262"/>
                    <a:pt x="377" y="261"/>
                  </a:cubicBezTo>
                  <a:cubicBezTo>
                    <a:pt x="380" y="266"/>
                    <a:pt x="385" y="269"/>
                    <a:pt x="389" y="271"/>
                  </a:cubicBezTo>
                  <a:close/>
                  <a:moveTo>
                    <a:pt x="448" y="263"/>
                  </a:moveTo>
                  <a:cubicBezTo>
                    <a:pt x="448" y="261"/>
                    <a:pt x="444" y="260"/>
                    <a:pt x="444" y="261"/>
                  </a:cubicBezTo>
                  <a:cubicBezTo>
                    <a:pt x="446" y="261"/>
                    <a:pt x="446" y="263"/>
                    <a:pt x="448" y="263"/>
                  </a:cubicBezTo>
                  <a:close/>
                  <a:moveTo>
                    <a:pt x="175" y="266"/>
                  </a:moveTo>
                  <a:cubicBezTo>
                    <a:pt x="181" y="268"/>
                    <a:pt x="191" y="280"/>
                    <a:pt x="195" y="270"/>
                  </a:cubicBezTo>
                  <a:cubicBezTo>
                    <a:pt x="189" y="266"/>
                    <a:pt x="182" y="256"/>
                    <a:pt x="175" y="266"/>
                  </a:cubicBezTo>
                  <a:close/>
                  <a:moveTo>
                    <a:pt x="319" y="271"/>
                  </a:moveTo>
                  <a:cubicBezTo>
                    <a:pt x="324" y="272"/>
                    <a:pt x="326" y="275"/>
                    <a:pt x="330" y="277"/>
                  </a:cubicBezTo>
                  <a:cubicBezTo>
                    <a:pt x="333" y="275"/>
                    <a:pt x="337" y="274"/>
                    <a:pt x="338" y="270"/>
                  </a:cubicBezTo>
                  <a:cubicBezTo>
                    <a:pt x="333" y="269"/>
                    <a:pt x="332" y="262"/>
                    <a:pt x="326" y="261"/>
                  </a:cubicBezTo>
                  <a:cubicBezTo>
                    <a:pt x="324" y="265"/>
                    <a:pt x="320" y="266"/>
                    <a:pt x="319" y="271"/>
                  </a:cubicBezTo>
                  <a:close/>
                  <a:moveTo>
                    <a:pt x="209" y="263"/>
                  </a:moveTo>
                  <a:cubicBezTo>
                    <a:pt x="211" y="264"/>
                    <a:pt x="212" y="266"/>
                    <a:pt x="214" y="266"/>
                  </a:cubicBezTo>
                  <a:cubicBezTo>
                    <a:pt x="214" y="264"/>
                    <a:pt x="216" y="265"/>
                    <a:pt x="216" y="263"/>
                  </a:cubicBezTo>
                  <a:cubicBezTo>
                    <a:pt x="214" y="262"/>
                    <a:pt x="211" y="261"/>
                    <a:pt x="209" y="263"/>
                  </a:cubicBezTo>
                  <a:close/>
                  <a:moveTo>
                    <a:pt x="361" y="267"/>
                  </a:moveTo>
                  <a:cubicBezTo>
                    <a:pt x="367" y="273"/>
                    <a:pt x="373" y="279"/>
                    <a:pt x="382" y="282"/>
                  </a:cubicBezTo>
                  <a:cubicBezTo>
                    <a:pt x="384" y="280"/>
                    <a:pt x="385" y="278"/>
                    <a:pt x="386" y="275"/>
                  </a:cubicBezTo>
                  <a:cubicBezTo>
                    <a:pt x="384" y="274"/>
                    <a:pt x="381" y="272"/>
                    <a:pt x="379" y="270"/>
                  </a:cubicBezTo>
                  <a:cubicBezTo>
                    <a:pt x="377" y="271"/>
                    <a:pt x="372" y="275"/>
                    <a:pt x="369" y="272"/>
                  </a:cubicBezTo>
                  <a:cubicBezTo>
                    <a:pt x="371" y="271"/>
                    <a:pt x="374" y="271"/>
                    <a:pt x="375" y="268"/>
                  </a:cubicBezTo>
                  <a:cubicBezTo>
                    <a:pt x="370" y="264"/>
                    <a:pt x="364" y="259"/>
                    <a:pt x="361" y="267"/>
                  </a:cubicBezTo>
                  <a:close/>
                  <a:moveTo>
                    <a:pt x="551" y="270"/>
                  </a:moveTo>
                  <a:cubicBezTo>
                    <a:pt x="552" y="267"/>
                    <a:pt x="552" y="265"/>
                    <a:pt x="552" y="263"/>
                  </a:cubicBezTo>
                  <a:cubicBezTo>
                    <a:pt x="551" y="265"/>
                    <a:pt x="550" y="262"/>
                    <a:pt x="550" y="262"/>
                  </a:cubicBezTo>
                  <a:cubicBezTo>
                    <a:pt x="549" y="262"/>
                    <a:pt x="549" y="262"/>
                    <a:pt x="548" y="262"/>
                  </a:cubicBezTo>
                  <a:cubicBezTo>
                    <a:pt x="549" y="264"/>
                    <a:pt x="548" y="267"/>
                    <a:pt x="551" y="270"/>
                  </a:cubicBezTo>
                  <a:close/>
                  <a:moveTo>
                    <a:pt x="64" y="278"/>
                  </a:moveTo>
                  <a:cubicBezTo>
                    <a:pt x="61" y="273"/>
                    <a:pt x="62" y="265"/>
                    <a:pt x="56" y="262"/>
                  </a:cubicBezTo>
                  <a:cubicBezTo>
                    <a:pt x="57" y="269"/>
                    <a:pt x="59" y="278"/>
                    <a:pt x="64" y="278"/>
                  </a:cubicBezTo>
                  <a:close/>
                  <a:moveTo>
                    <a:pt x="120" y="265"/>
                  </a:moveTo>
                  <a:cubicBezTo>
                    <a:pt x="120" y="264"/>
                    <a:pt x="120" y="263"/>
                    <a:pt x="120" y="262"/>
                  </a:cubicBezTo>
                  <a:cubicBezTo>
                    <a:pt x="119" y="262"/>
                    <a:pt x="119" y="262"/>
                    <a:pt x="118" y="262"/>
                  </a:cubicBezTo>
                  <a:cubicBezTo>
                    <a:pt x="118" y="264"/>
                    <a:pt x="119" y="265"/>
                    <a:pt x="120" y="265"/>
                  </a:cubicBezTo>
                  <a:close/>
                  <a:moveTo>
                    <a:pt x="253" y="262"/>
                  </a:moveTo>
                  <a:cubicBezTo>
                    <a:pt x="251" y="265"/>
                    <a:pt x="248" y="266"/>
                    <a:pt x="246" y="270"/>
                  </a:cubicBezTo>
                  <a:cubicBezTo>
                    <a:pt x="252" y="275"/>
                    <a:pt x="255" y="283"/>
                    <a:pt x="263" y="285"/>
                  </a:cubicBezTo>
                  <a:cubicBezTo>
                    <a:pt x="266" y="281"/>
                    <a:pt x="267" y="276"/>
                    <a:pt x="270" y="271"/>
                  </a:cubicBezTo>
                  <a:cubicBezTo>
                    <a:pt x="265" y="268"/>
                    <a:pt x="259" y="265"/>
                    <a:pt x="253" y="262"/>
                  </a:cubicBezTo>
                  <a:close/>
                  <a:moveTo>
                    <a:pt x="522" y="272"/>
                  </a:moveTo>
                  <a:cubicBezTo>
                    <a:pt x="524" y="273"/>
                    <a:pt x="526" y="274"/>
                    <a:pt x="527" y="275"/>
                  </a:cubicBezTo>
                  <a:cubicBezTo>
                    <a:pt x="529" y="273"/>
                    <a:pt x="529" y="271"/>
                    <a:pt x="531" y="270"/>
                  </a:cubicBezTo>
                  <a:cubicBezTo>
                    <a:pt x="531" y="265"/>
                    <a:pt x="529" y="263"/>
                    <a:pt x="525" y="262"/>
                  </a:cubicBezTo>
                  <a:cubicBezTo>
                    <a:pt x="524" y="266"/>
                    <a:pt x="523" y="268"/>
                    <a:pt x="522" y="272"/>
                  </a:cubicBezTo>
                  <a:close/>
                  <a:moveTo>
                    <a:pt x="567" y="263"/>
                  </a:moveTo>
                  <a:cubicBezTo>
                    <a:pt x="567" y="264"/>
                    <a:pt x="568" y="264"/>
                    <a:pt x="568" y="265"/>
                  </a:cubicBezTo>
                  <a:cubicBezTo>
                    <a:pt x="571" y="265"/>
                    <a:pt x="571" y="261"/>
                    <a:pt x="567" y="263"/>
                  </a:cubicBezTo>
                  <a:close/>
                  <a:moveTo>
                    <a:pt x="637" y="270"/>
                  </a:moveTo>
                  <a:cubicBezTo>
                    <a:pt x="637" y="267"/>
                    <a:pt x="641" y="264"/>
                    <a:pt x="639" y="262"/>
                  </a:cubicBezTo>
                  <a:cubicBezTo>
                    <a:pt x="639" y="265"/>
                    <a:pt x="636" y="268"/>
                    <a:pt x="637" y="270"/>
                  </a:cubicBezTo>
                  <a:close/>
                  <a:moveTo>
                    <a:pt x="409" y="266"/>
                  </a:moveTo>
                  <a:cubicBezTo>
                    <a:pt x="410" y="267"/>
                    <a:pt x="411" y="266"/>
                    <a:pt x="412" y="266"/>
                  </a:cubicBezTo>
                  <a:cubicBezTo>
                    <a:pt x="412" y="264"/>
                    <a:pt x="410" y="263"/>
                    <a:pt x="408" y="263"/>
                  </a:cubicBezTo>
                  <a:cubicBezTo>
                    <a:pt x="408" y="265"/>
                    <a:pt x="409" y="265"/>
                    <a:pt x="409" y="266"/>
                  </a:cubicBezTo>
                  <a:close/>
                  <a:moveTo>
                    <a:pt x="293" y="269"/>
                  </a:moveTo>
                  <a:cubicBezTo>
                    <a:pt x="296" y="270"/>
                    <a:pt x="298" y="267"/>
                    <a:pt x="299" y="265"/>
                  </a:cubicBezTo>
                  <a:cubicBezTo>
                    <a:pt x="296" y="266"/>
                    <a:pt x="294" y="266"/>
                    <a:pt x="293" y="269"/>
                  </a:cubicBezTo>
                  <a:close/>
                  <a:moveTo>
                    <a:pt x="467" y="274"/>
                  </a:moveTo>
                  <a:cubicBezTo>
                    <a:pt x="468" y="275"/>
                    <a:pt x="468" y="276"/>
                    <a:pt x="470" y="276"/>
                  </a:cubicBezTo>
                  <a:cubicBezTo>
                    <a:pt x="473" y="274"/>
                    <a:pt x="473" y="270"/>
                    <a:pt x="475" y="267"/>
                  </a:cubicBezTo>
                  <a:cubicBezTo>
                    <a:pt x="473" y="267"/>
                    <a:pt x="473" y="264"/>
                    <a:pt x="470" y="265"/>
                  </a:cubicBezTo>
                  <a:cubicBezTo>
                    <a:pt x="470" y="268"/>
                    <a:pt x="468" y="270"/>
                    <a:pt x="467" y="274"/>
                  </a:cubicBezTo>
                  <a:close/>
                  <a:moveTo>
                    <a:pt x="203" y="269"/>
                  </a:moveTo>
                  <a:cubicBezTo>
                    <a:pt x="207" y="270"/>
                    <a:pt x="208" y="274"/>
                    <a:pt x="212" y="272"/>
                  </a:cubicBezTo>
                  <a:cubicBezTo>
                    <a:pt x="212" y="270"/>
                    <a:pt x="213" y="270"/>
                    <a:pt x="213" y="268"/>
                  </a:cubicBezTo>
                  <a:cubicBezTo>
                    <a:pt x="209" y="265"/>
                    <a:pt x="205" y="265"/>
                    <a:pt x="203" y="269"/>
                  </a:cubicBezTo>
                  <a:close/>
                  <a:moveTo>
                    <a:pt x="436" y="277"/>
                  </a:moveTo>
                  <a:cubicBezTo>
                    <a:pt x="439" y="274"/>
                    <a:pt x="443" y="273"/>
                    <a:pt x="444" y="268"/>
                  </a:cubicBezTo>
                  <a:cubicBezTo>
                    <a:pt x="442" y="267"/>
                    <a:pt x="440" y="266"/>
                    <a:pt x="438" y="265"/>
                  </a:cubicBezTo>
                  <a:cubicBezTo>
                    <a:pt x="438" y="269"/>
                    <a:pt x="433" y="274"/>
                    <a:pt x="436" y="277"/>
                  </a:cubicBezTo>
                  <a:close/>
                  <a:moveTo>
                    <a:pt x="218" y="268"/>
                  </a:moveTo>
                  <a:cubicBezTo>
                    <a:pt x="220" y="268"/>
                    <a:pt x="220" y="270"/>
                    <a:pt x="222" y="269"/>
                  </a:cubicBezTo>
                  <a:cubicBezTo>
                    <a:pt x="222" y="267"/>
                    <a:pt x="220" y="267"/>
                    <a:pt x="219" y="266"/>
                  </a:cubicBezTo>
                  <a:cubicBezTo>
                    <a:pt x="219" y="267"/>
                    <a:pt x="218" y="267"/>
                    <a:pt x="218" y="268"/>
                  </a:cubicBezTo>
                  <a:close/>
                  <a:moveTo>
                    <a:pt x="159" y="271"/>
                  </a:moveTo>
                  <a:cubicBezTo>
                    <a:pt x="156" y="270"/>
                    <a:pt x="154" y="268"/>
                    <a:pt x="152" y="266"/>
                  </a:cubicBezTo>
                  <a:cubicBezTo>
                    <a:pt x="151" y="269"/>
                    <a:pt x="157" y="272"/>
                    <a:pt x="159" y="271"/>
                  </a:cubicBezTo>
                  <a:close/>
                  <a:moveTo>
                    <a:pt x="123" y="268"/>
                  </a:moveTo>
                  <a:cubicBezTo>
                    <a:pt x="123" y="269"/>
                    <a:pt x="125" y="271"/>
                    <a:pt x="127" y="269"/>
                  </a:cubicBezTo>
                  <a:cubicBezTo>
                    <a:pt x="127" y="267"/>
                    <a:pt x="125" y="266"/>
                    <a:pt x="123" y="268"/>
                  </a:cubicBezTo>
                  <a:close/>
                  <a:moveTo>
                    <a:pt x="275" y="272"/>
                  </a:moveTo>
                  <a:cubicBezTo>
                    <a:pt x="279" y="272"/>
                    <a:pt x="278" y="268"/>
                    <a:pt x="276" y="267"/>
                  </a:cubicBezTo>
                  <a:cubicBezTo>
                    <a:pt x="276" y="270"/>
                    <a:pt x="274" y="269"/>
                    <a:pt x="275" y="272"/>
                  </a:cubicBezTo>
                  <a:close/>
                  <a:moveTo>
                    <a:pt x="461" y="273"/>
                  </a:moveTo>
                  <a:cubicBezTo>
                    <a:pt x="460" y="270"/>
                    <a:pt x="455" y="268"/>
                    <a:pt x="453" y="268"/>
                  </a:cubicBezTo>
                  <a:cubicBezTo>
                    <a:pt x="456" y="269"/>
                    <a:pt x="458" y="272"/>
                    <a:pt x="461" y="273"/>
                  </a:cubicBezTo>
                  <a:close/>
                  <a:moveTo>
                    <a:pt x="553" y="273"/>
                  </a:moveTo>
                  <a:cubicBezTo>
                    <a:pt x="555" y="274"/>
                    <a:pt x="556" y="275"/>
                    <a:pt x="557" y="277"/>
                  </a:cubicBezTo>
                  <a:cubicBezTo>
                    <a:pt x="556" y="279"/>
                    <a:pt x="553" y="279"/>
                    <a:pt x="551" y="279"/>
                  </a:cubicBezTo>
                  <a:cubicBezTo>
                    <a:pt x="547" y="290"/>
                    <a:pt x="542" y="303"/>
                    <a:pt x="538" y="315"/>
                  </a:cubicBezTo>
                  <a:cubicBezTo>
                    <a:pt x="548" y="308"/>
                    <a:pt x="553" y="297"/>
                    <a:pt x="556" y="283"/>
                  </a:cubicBezTo>
                  <a:cubicBezTo>
                    <a:pt x="557" y="282"/>
                    <a:pt x="557" y="281"/>
                    <a:pt x="559" y="281"/>
                  </a:cubicBezTo>
                  <a:cubicBezTo>
                    <a:pt x="558" y="277"/>
                    <a:pt x="560" y="273"/>
                    <a:pt x="562" y="271"/>
                  </a:cubicBezTo>
                  <a:cubicBezTo>
                    <a:pt x="560" y="270"/>
                    <a:pt x="559" y="267"/>
                    <a:pt x="556" y="267"/>
                  </a:cubicBezTo>
                  <a:cubicBezTo>
                    <a:pt x="556" y="270"/>
                    <a:pt x="554" y="271"/>
                    <a:pt x="553" y="273"/>
                  </a:cubicBezTo>
                  <a:close/>
                  <a:moveTo>
                    <a:pt x="80" y="290"/>
                  </a:moveTo>
                  <a:cubicBezTo>
                    <a:pt x="79" y="284"/>
                    <a:pt x="75" y="280"/>
                    <a:pt x="75" y="273"/>
                  </a:cubicBezTo>
                  <a:cubicBezTo>
                    <a:pt x="71" y="272"/>
                    <a:pt x="69" y="269"/>
                    <a:pt x="65" y="268"/>
                  </a:cubicBezTo>
                  <a:cubicBezTo>
                    <a:pt x="67" y="278"/>
                    <a:pt x="71" y="286"/>
                    <a:pt x="80" y="290"/>
                  </a:cubicBezTo>
                  <a:close/>
                  <a:moveTo>
                    <a:pt x="231" y="269"/>
                  </a:moveTo>
                  <a:cubicBezTo>
                    <a:pt x="233" y="270"/>
                    <a:pt x="234" y="272"/>
                    <a:pt x="236" y="272"/>
                  </a:cubicBezTo>
                  <a:cubicBezTo>
                    <a:pt x="236" y="269"/>
                    <a:pt x="232" y="266"/>
                    <a:pt x="231" y="269"/>
                  </a:cubicBezTo>
                  <a:close/>
                  <a:moveTo>
                    <a:pt x="100" y="286"/>
                  </a:moveTo>
                  <a:cubicBezTo>
                    <a:pt x="97" y="278"/>
                    <a:pt x="90" y="270"/>
                    <a:pt x="83" y="269"/>
                  </a:cubicBezTo>
                  <a:cubicBezTo>
                    <a:pt x="89" y="275"/>
                    <a:pt x="92" y="282"/>
                    <a:pt x="100" y="286"/>
                  </a:cubicBezTo>
                  <a:close/>
                  <a:moveTo>
                    <a:pt x="143" y="271"/>
                  </a:moveTo>
                  <a:cubicBezTo>
                    <a:pt x="146" y="273"/>
                    <a:pt x="148" y="275"/>
                    <a:pt x="151" y="277"/>
                  </a:cubicBezTo>
                  <a:cubicBezTo>
                    <a:pt x="152" y="276"/>
                    <a:pt x="153" y="276"/>
                    <a:pt x="152" y="274"/>
                  </a:cubicBezTo>
                  <a:cubicBezTo>
                    <a:pt x="150" y="273"/>
                    <a:pt x="148" y="269"/>
                    <a:pt x="145" y="268"/>
                  </a:cubicBezTo>
                  <a:cubicBezTo>
                    <a:pt x="145" y="269"/>
                    <a:pt x="144" y="269"/>
                    <a:pt x="143" y="271"/>
                  </a:cubicBezTo>
                  <a:close/>
                  <a:moveTo>
                    <a:pt x="185" y="280"/>
                  </a:moveTo>
                  <a:cubicBezTo>
                    <a:pt x="186" y="279"/>
                    <a:pt x="188" y="278"/>
                    <a:pt x="189" y="276"/>
                  </a:cubicBezTo>
                  <a:cubicBezTo>
                    <a:pt x="183" y="274"/>
                    <a:pt x="178" y="269"/>
                    <a:pt x="172" y="269"/>
                  </a:cubicBezTo>
                  <a:cubicBezTo>
                    <a:pt x="177" y="272"/>
                    <a:pt x="179" y="279"/>
                    <a:pt x="185" y="280"/>
                  </a:cubicBezTo>
                  <a:close/>
                  <a:moveTo>
                    <a:pt x="299" y="272"/>
                  </a:moveTo>
                  <a:cubicBezTo>
                    <a:pt x="301" y="272"/>
                    <a:pt x="302" y="275"/>
                    <a:pt x="304" y="275"/>
                  </a:cubicBezTo>
                  <a:cubicBezTo>
                    <a:pt x="305" y="274"/>
                    <a:pt x="307" y="271"/>
                    <a:pt x="306" y="270"/>
                  </a:cubicBezTo>
                  <a:cubicBezTo>
                    <a:pt x="305" y="269"/>
                    <a:pt x="300" y="268"/>
                    <a:pt x="299" y="272"/>
                  </a:cubicBezTo>
                  <a:close/>
                  <a:moveTo>
                    <a:pt x="430" y="272"/>
                  </a:moveTo>
                  <a:cubicBezTo>
                    <a:pt x="432" y="273"/>
                    <a:pt x="433" y="269"/>
                    <a:pt x="432" y="269"/>
                  </a:cubicBezTo>
                  <a:cubicBezTo>
                    <a:pt x="431" y="270"/>
                    <a:pt x="431" y="271"/>
                    <a:pt x="430" y="272"/>
                  </a:cubicBezTo>
                  <a:close/>
                  <a:moveTo>
                    <a:pt x="531" y="277"/>
                  </a:moveTo>
                  <a:cubicBezTo>
                    <a:pt x="531" y="279"/>
                    <a:pt x="534" y="279"/>
                    <a:pt x="534" y="282"/>
                  </a:cubicBezTo>
                  <a:cubicBezTo>
                    <a:pt x="532" y="284"/>
                    <a:pt x="531" y="282"/>
                    <a:pt x="529" y="283"/>
                  </a:cubicBezTo>
                  <a:cubicBezTo>
                    <a:pt x="527" y="286"/>
                    <a:pt x="528" y="290"/>
                    <a:pt x="529" y="294"/>
                  </a:cubicBezTo>
                  <a:cubicBezTo>
                    <a:pt x="520" y="300"/>
                    <a:pt x="521" y="314"/>
                    <a:pt x="516" y="323"/>
                  </a:cubicBezTo>
                  <a:cubicBezTo>
                    <a:pt x="519" y="323"/>
                    <a:pt x="521" y="318"/>
                    <a:pt x="524" y="316"/>
                  </a:cubicBezTo>
                  <a:cubicBezTo>
                    <a:pt x="529" y="300"/>
                    <a:pt x="536" y="287"/>
                    <a:pt x="540" y="271"/>
                  </a:cubicBezTo>
                  <a:cubicBezTo>
                    <a:pt x="537" y="271"/>
                    <a:pt x="536" y="269"/>
                    <a:pt x="533" y="269"/>
                  </a:cubicBezTo>
                  <a:cubicBezTo>
                    <a:pt x="533" y="272"/>
                    <a:pt x="532" y="274"/>
                    <a:pt x="531" y="277"/>
                  </a:cubicBezTo>
                  <a:close/>
                  <a:moveTo>
                    <a:pt x="401" y="272"/>
                  </a:moveTo>
                  <a:cubicBezTo>
                    <a:pt x="403" y="272"/>
                    <a:pt x="404" y="271"/>
                    <a:pt x="404" y="269"/>
                  </a:cubicBezTo>
                  <a:cubicBezTo>
                    <a:pt x="402" y="269"/>
                    <a:pt x="402" y="271"/>
                    <a:pt x="401" y="272"/>
                  </a:cubicBezTo>
                  <a:close/>
                  <a:moveTo>
                    <a:pt x="559" y="290"/>
                  </a:moveTo>
                  <a:cubicBezTo>
                    <a:pt x="563" y="284"/>
                    <a:pt x="566" y="278"/>
                    <a:pt x="567" y="270"/>
                  </a:cubicBezTo>
                  <a:cubicBezTo>
                    <a:pt x="567" y="270"/>
                    <a:pt x="567" y="269"/>
                    <a:pt x="566" y="269"/>
                  </a:cubicBezTo>
                  <a:cubicBezTo>
                    <a:pt x="562" y="275"/>
                    <a:pt x="560" y="284"/>
                    <a:pt x="559" y="290"/>
                  </a:cubicBezTo>
                  <a:close/>
                  <a:moveTo>
                    <a:pt x="287" y="274"/>
                  </a:moveTo>
                  <a:cubicBezTo>
                    <a:pt x="290" y="275"/>
                    <a:pt x="293" y="271"/>
                    <a:pt x="290" y="270"/>
                  </a:cubicBezTo>
                  <a:cubicBezTo>
                    <a:pt x="289" y="272"/>
                    <a:pt x="286" y="271"/>
                    <a:pt x="287" y="274"/>
                  </a:cubicBezTo>
                  <a:close/>
                  <a:moveTo>
                    <a:pt x="214" y="276"/>
                  </a:moveTo>
                  <a:cubicBezTo>
                    <a:pt x="217" y="276"/>
                    <a:pt x="218" y="274"/>
                    <a:pt x="220" y="272"/>
                  </a:cubicBezTo>
                  <a:cubicBezTo>
                    <a:pt x="217" y="269"/>
                    <a:pt x="212" y="273"/>
                    <a:pt x="214" y="276"/>
                  </a:cubicBezTo>
                  <a:close/>
                  <a:moveTo>
                    <a:pt x="502" y="277"/>
                  </a:moveTo>
                  <a:cubicBezTo>
                    <a:pt x="502" y="274"/>
                    <a:pt x="505" y="274"/>
                    <a:pt x="505" y="271"/>
                  </a:cubicBezTo>
                  <a:cubicBezTo>
                    <a:pt x="504" y="271"/>
                    <a:pt x="504" y="271"/>
                    <a:pt x="503" y="271"/>
                  </a:cubicBezTo>
                  <a:cubicBezTo>
                    <a:pt x="502" y="272"/>
                    <a:pt x="500" y="276"/>
                    <a:pt x="502" y="277"/>
                  </a:cubicBezTo>
                  <a:close/>
                  <a:moveTo>
                    <a:pt x="33" y="275"/>
                  </a:moveTo>
                  <a:cubicBezTo>
                    <a:pt x="33" y="274"/>
                    <a:pt x="34" y="271"/>
                    <a:pt x="32" y="271"/>
                  </a:cubicBezTo>
                  <a:cubicBezTo>
                    <a:pt x="32" y="272"/>
                    <a:pt x="31" y="275"/>
                    <a:pt x="33" y="275"/>
                  </a:cubicBezTo>
                  <a:close/>
                  <a:moveTo>
                    <a:pt x="56" y="280"/>
                  </a:moveTo>
                  <a:cubicBezTo>
                    <a:pt x="55" y="275"/>
                    <a:pt x="50" y="274"/>
                    <a:pt x="47" y="271"/>
                  </a:cubicBezTo>
                  <a:cubicBezTo>
                    <a:pt x="47" y="278"/>
                    <a:pt x="53" y="277"/>
                    <a:pt x="56" y="280"/>
                  </a:cubicBezTo>
                  <a:close/>
                  <a:moveTo>
                    <a:pt x="196" y="277"/>
                  </a:moveTo>
                  <a:cubicBezTo>
                    <a:pt x="199" y="278"/>
                    <a:pt x="202" y="281"/>
                    <a:pt x="206" y="282"/>
                  </a:cubicBezTo>
                  <a:cubicBezTo>
                    <a:pt x="205" y="280"/>
                    <a:pt x="208" y="282"/>
                    <a:pt x="207" y="280"/>
                  </a:cubicBezTo>
                  <a:cubicBezTo>
                    <a:pt x="203" y="277"/>
                    <a:pt x="199" y="269"/>
                    <a:pt x="196" y="277"/>
                  </a:cubicBezTo>
                  <a:close/>
                  <a:moveTo>
                    <a:pt x="361" y="276"/>
                  </a:moveTo>
                  <a:cubicBezTo>
                    <a:pt x="359" y="276"/>
                    <a:pt x="359" y="273"/>
                    <a:pt x="358" y="272"/>
                  </a:cubicBezTo>
                  <a:cubicBezTo>
                    <a:pt x="357" y="272"/>
                    <a:pt x="355" y="272"/>
                    <a:pt x="354" y="272"/>
                  </a:cubicBezTo>
                  <a:cubicBezTo>
                    <a:pt x="355" y="275"/>
                    <a:pt x="359" y="277"/>
                    <a:pt x="361" y="276"/>
                  </a:cubicBezTo>
                  <a:close/>
                  <a:moveTo>
                    <a:pt x="622" y="297"/>
                  </a:moveTo>
                  <a:cubicBezTo>
                    <a:pt x="621" y="298"/>
                    <a:pt x="617" y="301"/>
                    <a:pt x="620" y="302"/>
                  </a:cubicBezTo>
                  <a:cubicBezTo>
                    <a:pt x="624" y="293"/>
                    <a:pt x="630" y="284"/>
                    <a:pt x="629" y="273"/>
                  </a:cubicBezTo>
                  <a:cubicBezTo>
                    <a:pt x="625" y="280"/>
                    <a:pt x="623" y="288"/>
                    <a:pt x="622" y="297"/>
                  </a:cubicBezTo>
                  <a:close/>
                  <a:moveTo>
                    <a:pt x="86" y="276"/>
                  </a:moveTo>
                  <a:cubicBezTo>
                    <a:pt x="83" y="277"/>
                    <a:pt x="85" y="273"/>
                    <a:pt x="83" y="274"/>
                  </a:cubicBezTo>
                  <a:cubicBezTo>
                    <a:pt x="82" y="275"/>
                    <a:pt x="85" y="278"/>
                    <a:pt x="86" y="276"/>
                  </a:cubicBezTo>
                  <a:close/>
                  <a:moveTo>
                    <a:pt x="218" y="279"/>
                  </a:moveTo>
                  <a:cubicBezTo>
                    <a:pt x="220" y="280"/>
                    <a:pt x="222" y="282"/>
                    <a:pt x="225" y="282"/>
                  </a:cubicBezTo>
                  <a:cubicBezTo>
                    <a:pt x="227" y="281"/>
                    <a:pt x="229" y="279"/>
                    <a:pt x="230" y="277"/>
                  </a:cubicBezTo>
                  <a:cubicBezTo>
                    <a:pt x="226" y="274"/>
                    <a:pt x="221" y="273"/>
                    <a:pt x="218" y="279"/>
                  </a:cubicBezTo>
                  <a:close/>
                  <a:moveTo>
                    <a:pt x="272" y="277"/>
                  </a:moveTo>
                  <a:cubicBezTo>
                    <a:pt x="274" y="277"/>
                    <a:pt x="274" y="277"/>
                    <a:pt x="275" y="275"/>
                  </a:cubicBezTo>
                  <a:cubicBezTo>
                    <a:pt x="273" y="275"/>
                    <a:pt x="273" y="274"/>
                    <a:pt x="273" y="274"/>
                  </a:cubicBezTo>
                  <a:cubicBezTo>
                    <a:pt x="273" y="275"/>
                    <a:pt x="272" y="276"/>
                    <a:pt x="272" y="277"/>
                  </a:cubicBezTo>
                  <a:close/>
                  <a:moveTo>
                    <a:pt x="507" y="280"/>
                  </a:moveTo>
                  <a:cubicBezTo>
                    <a:pt x="507" y="282"/>
                    <a:pt x="508" y="283"/>
                    <a:pt x="510" y="283"/>
                  </a:cubicBezTo>
                  <a:cubicBezTo>
                    <a:pt x="510" y="281"/>
                    <a:pt x="512" y="276"/>
                    <a:pt x="511" y="274"/>
                  </a:cubicBezTo>
                  <a:cubicBezTo>
                    <a:pt x="510" y="277"/>
                    <a:pt x="507" y="277"/>
                    <a:pt x="507" y="280"/>
                  </a:cubicBezTo>
                  <a:close/>
                  <a:moveTo>
                    <a:pt x="536" y="300"/>
                  </a:moveTo>
                  <a:cubicBezTo>
                    <a:pt x="540" y="292"/>
                    <a:pt x="546" y="286"/>
                    <a:pt x="548" y="277"/>
                  </a:cubicBezTo>
                  <a:cubicBezTo>
                    <a:pt x="546" y="276"/>
                    <a:pt x="547" y="274"/>
                    <a:pt x="544" y="274"/>
                  </a:cubicBezTo>
                  <a:cubicBezTo>
                    <a:pt x="542" y="282"/>
                    <a:pt x="537" y="291"/>
                    <a:pt x="536" y="300"/>
                  </a:cubicBezTo>
                  <a:close/>
                  <a:moveTo>
                    <a:pt x="129" y="296"/>
                  </a:moveTo>
                  <a:cubicBezTo>
                    <a:pt x="123" y="289"/>
                    <a:pt x="118" y="281"/>
                    <a:pt x="111" y="274"/>
                  </a:cubicBezTo>
                  <a:cubicBezTo>
                    <a:pt x="115" y="283"/>
                    <a:pt x="120" y="292"/>
                    <a:pt x="129" y="296"/>
                  </a:cubicBezTo>
                  <a:close/>
                  <a:moveTo>
                    <a:pt x="291" y="278"/>
                  </a:moveTo>
                  <a:cubicBezTo>
                    <a:pt x="294" y="280"/>
                    <a:pt x="296" y="284"/>
                    <a:pt x="299" y="285"/>
                  </a:cubicBezTo>
                  <a:cubicBezTo>
                    <a:pt x="300" y="282"/>
                    <a:pt x="302" y="281"/>
                    <a:pt x="303" y="278"/>
                  </a:cubicBezTo>
                  <a:cubicBezTo>
                    <a:pt x="299" y="276"/>
                    <a:pt x="293" y="272"/>
                    <a:pt x="291" y="278"/>
                  </a:cubicBezTo>
                  <a:close/>
                  <a:moveTo>
                    <a:pt x="334" y="278"/>
                  </a:moveTo>
                  <a:cubicBezTo>
                    <a:pt x="335" y="280"/>
                    <a:pt x="335" y="281"/>
                    <a:pt x="338" y="281"/>
                  </a:cubicBezTo>
                  <a:cubicBezTo>
                    <a:pt x="339" y="279"/>
                    <a:pt x="342" y="279"/>
                    <a:pt x="343" y="275"/>
                  </a:cubicBezTo>
                  <a:cubicBezTo>
                    <a:pt x="339" y="273"/>
                    <a:pt x="337" y="277"/>
                    <a:pt x="334" y="278"/>
                  </a:cubicBezTo>
                  <a:close/>
                  <a:moveTo>
                    <a:pt x="447" y="285"/>
                  </a:moveTo>
                  <a:cubicBezTo>
                    <a:pt x="449" y="286"/>
                    <a:pt x="451" y="288"/>
                    <a:pt x="454" y="288"/>
                  </a:cubicBezTo>
                  <a:cubicBezTo>
                    <a:pt x="456" y="285"/>
                    <a:pt x="457" y="282"/>
                    <a:pt x="459" y="279"/>
                  </a:cubicBezTo>
                  <a:cubicBezTo>
                    <a:pt x="455" y="278"/>
                    <a:pt x="455" y="274"/>
                    <a:pt x="451" y="274"/>
                  </a:cubicBezTo>
                  <a:cubicBezTo>
                    <a:pt x="450" y="278"/>
                    <a:pt x="448" y="280"/>
                    <a:pt x="447" y="285"/>
                  </a:cubicBezTo>
                  <a:close/>
                  <a:moveTo>
                    <a:pt x="601" y="300"/>
                  </a:moveTo>
                  <a:cubicBezTo>
                    <a:pt x="606" y="296"/>
                    <a:pt x="610" y="284"/>
                    <a:pt x="608" y="274"/>
                  </a:cubicBezTo>
                  <a:cubicBezTo>
                    <a:pt x="607" y="284"/>
                    <a:pt x="601" y="292"/>
                    <a:pt x="601" y="300"/>
                  </a:cubicBezTo>
                  <a:close/>
                  <a:moveTo>
                    <a:pt x="175" y="290"/>
                  </a:moveTo>
                  <a:cubicBezTo>
                    <a:pt x="174" y="283"/>
                    <a:pt x="166" y="278"/>
                    <a:pt x="160" y="275"/>
                  </a:cubicBezTo>
                  <a:cubicBezTo>
                    <a:pt x="162" y="280"/>
                    <a:pt x="169" y="286"/>
                    <a:pt x="175" y="290"/>
                  </a:cubicBezTo>
                  <a:close/>
                  <a:moveTo>
                    <a:pt x="308" y="277"/>
                  </a:moveTo>
                  <a:cubicBezTo>
                    <a:pt x="310" y="278"/>
                    <a:pt x="311" y="277"/>
                    <a:pt x="310" y="275"/>
                  </a:cubicBezTo>
                  <a:cubicBezTo>
                    <a:pt x="310" y="275"/>
                    <a:pt x="309" y="275"/>
                    <a:pt x="309" y="275"/>
                  </a:cubicBezTo>
                  <a:cubicBezTo>
                    <a:pt x="309" y="276"/>
                    <a:pt x="308" y="276"/>
                    <a:pt x="308" y="277"/>
                  </a:cubicBezTo>
                  <a:close/>
                  <a:moveTo>
                    <a:pt x="515" y="280"/>
                  </a:moveTo>
                  <a:cubicBezTo>
                    <a:pt x="517" y="280"/>
                    <a:pt x="518" y="274"/>
                    <a:pt x="515" y="275"/>
                  </a:cubicBezTo>
                  <a:cubicBezTo>
                    <a:pt x="516" y="277"/>
                    <a:pt x="514" y="278"/>
                    <a:pt x="515" y="280"/>
                  </a:cubicBezTo>
                  <a:close/>
                  <a:moveTo>
                    <a:pt x="109" y="280"/>
                  </a:moveTo>
                  <a:cubicBezTo>
                    <a:pt x="107" y="279"/>
                    <a:pt x="106" y="277"/>
                    <a:pt x="104" y="275"/>
                  </a:cubicBezTo>
                  <a:cubicBezTo>
                    <a:pt x="104" y="278"/>
                    <a:pt x="107" y="281"/>
                    <a:pt x="109" y="280"/>
                  </a:cubicBezTo>
                  <a:close/>
                  <a:moveTo>
                    <a:pt x="351" y="277"/>
                  </a:moveTo>
                  <a:cubicBezTo>
                    <a:pt x="351" y="277"/>
                    <a:pt x="351" y="278"/>
                    <a:pt x="351" y="279"/>
                  </a:cubicBezTo>
                  <a:cubicBezTo>
                    <a:pt x="354" y="283"/>
                    <a:pt x="358" y="286"/>
                    <a:pt x="361" y="290"/>
                  </a:cubicBezTo>
                  <a:cubicBezTo>
                    <a:pt x="363" y="292"/>
                    <a:pt x="363" y="296"/>
                    <a:pt x="366" y="295"/>
                  </a:cubicBezTo>
                  <a:cubicBezTo>
                    <a:pt x="366" y="287"/>
                    <a:pt x="360" y="276"/>
                    <a:pt x="351" y="277"/>
                  </a:cubicBezTo>
                  <a:close/>
                  <a:moveTo>
                    <a:pt x="400" y="278"/>
                  </a:moveTo>
                  <a:cubicBezTo>
                    <a:pt x="402" y="279"/>
                    <a:pt x="403" y="278"/>
                    <a:pt x="403" y="276"/>
                  </a:cubicBezTo>
                  <a:cubicBezTo>
                    <a:pt x="403" y="276"/>
                    <a:pt x="402" y="276"/>
                    <a:pt x="402" y="276"/>
                  </a:cubicBezTo>
                  <a:cubicBezTo>
                    <a:pt x="402" y="277"/>
                    <a:pt x="401" y="277"/>
                    <a:pt x="400" y="278"/>
                  </a:cubicBezTo>
                  <a:close/>
                  <a:moveTo>
                    <a:pt x="427" y="278"/>
                  </a:moveTo>
                  <a:cubicBezTo>
                    <a:pt x="427" y="280"/>
                    <a:pt x="428" y="281"/>
                    <a:pt x="429" y="282"/>
                  </a:cubicBezTo>
                  <a:cubicBezTo>
                    <a:pt x="429" y="281"/>
                    <a:pt x="429" y="277"/>
                    <a:pt x="429" y="277"/>
                  </a:cubicBezTo>
                  <a:cubicBezTo>
                    <a:pt x="429" y="278"/>
                    <a:pt x="428" y="277"/>
                    <a:pt x="427" y="278"/>
                  </a:cubicBezTo>
                  <a:close/>
                  <a:moveTo>
                    <a:pt x="524" y="284"/>
                  </a:moveTo>
                  <a:cubicBezTo>
                    <a:pt x="529" y="282"/>
                    <a:pt x="523" y="277"/>
                    <a:pt x="520" y="277"/>
                  </a:cubicBezTo>
                  <a:cubicBezTo>
                    <a:pt x="521" y="280"/>
                    <a:pt x="523" y="281"/>
                    <a:pt x="524" y="284"/>
                  </a:cubicBezTo>
                  <a:close/>
                  <a:moveTo>
                    <a:pt x="311" y="280"/>
                  </a:moveTo>
                  <a:cubicBezTo>
                    <a:pt x="314" y="281"/>
                    <a:pt x="315" y="284"/>
                    <a:pt x="319" y="284"/>
                  </a:cubicBezTo>
                  <a:cubicBezTo>
                    <a:pt x="318" y="280"/>
                    <a:pt x="315" y="279"/>
                    <a:pt x="312" y="277"/>
                  </a:cubicBezTo>
                  <a:cubicBezTo>
                    <a:pt x="312" y="279"/>
                    <a:pt x="311" y="278"/>
                    <a:pt x="311" y="280"/>
                  </a:cubicBezTo>
                  <a:close/>
                  <a:moveTo>
                    <a:pt x="482" y="286"/>
                  </a:moveTo>
                  <a:cubicBezTo>
                    <a:pt x="485" y="287"/>
                    <a:pt x="486" y="290"/>
                    <a:pt x="488" y="290"/>
                  </a:cubicBezTo>
                  <a:cubicBezTo>
                    <a:pt x="489" y="287"/>
                    <a:pt x="490" y="285"/>
                    <a:pt x="492" y="283"/>
                  </a:cubicBezTo>
                  <a:cubicBezTo>
                    <a:pt x="492" y="273"/>
                    <a:pt x="482" y="278"/>
                    <a:pt x="482" y="286"/>
                  </a:cubicBezTo>
                  <a:close/>
                  <a:moveTo>
                    <a:pt x="565" y="306"/>
                  </a:moveTo>
                  <a:cubicBezTo>
                    <a:pt x="566" y="304"/>
                    <a:pt x="568" y="303"/>
                    <a:pt x="570" y="302"/>
                  </a:cubicBezTo>
                  <a:cubicBezTo>
                    <a:pt x="570" y="292"/>
                    <a:pt x="578" y="285"/>
                    <a:pt x="576" y="277"/>
                  </a:cubicBezTo>
                  <a:cubicBezTo>
                    <a:pt x="573" y="287"/>
                    <a:pt x="565" y="297"/>
                    <a:pt x="565" y="306"/>
                  </a:cubicBezTo>
                  <a:close/>
                  <a:moveTo>
                    <a:pt x="55" y="292"/>
                  </a:moveTo>
                  <a:cubicBezTo>
                    <a:pt x="54" y="288"/>
                    <a:pt x="53" y="287"/>
                    <a:pt x="54" y="283"/>
                  </a:cubicBezTo>
                  <a:cubicBezTo>
                    <a:pt x="51" y="282"/>
                    <a:pt x="50" y="279"/>
                    <a:pt x="47" y="279"/>
                  </a:cubicBezTo>
                  <a:cubicBezTo>
                    <a:pt x="46" y="287"/>
                    <a:pt x="50" y="290"/>
                    <a:pt x="55" y="292"/>
                  </a:cubicBezTo>
                  <a:close/>
                  <a:moveTo>
                    <a:pt x="154" y="280"/>
                  </a:moveTo>
                  <a:cubicBezTo>
                    <a:pt x="156" y="281"/>
                    <a:pt x="157" y="283"/>
                    <a:pt x="160" y="283"/>
                  </a:cubicBezTo>
                  <a:cubicBezTo>
                    <a:pt x="159" y="281"/>
                    <a:pt x="156" y="277"/>
                    <a:pt x="154" y="280"/>
                  </a:cubicBezTo>
                  <a:close/>
                  <a:moveTo>
                    <a:pt x="189" y="283"/>
                  </a:moveTo>
                  <a:cubicBezTo>
                    <a:pt x="191" y="285"/>
                    <a:pt x="195" y="286"/>
                    <a:pt x="198" y="288"/>
                  </a:cubicBezTo>
                  <a:cubicBezTo>
                    <a:pt x="200" y="287"/>
                    <a:pt x="202" y="286"/>
                    <a:pt x="203" y="283"/>
                  </a:cubicBezTo>
                  <a:cubicBezTo>
                    <a:pt x="197" y="282"/>
                    <a:pt x="192" y="275"/>
                    <a:pt x="189" y="283"/>
                  </a:cubicBezTo>
                  <a:close/>
                  <a:moveTo>
                    <a:pt x="268" y="286"/>
                  </a:moveTo>
                  <a:cubicBezTo>
                    <a:pt x="266" y="286"/>
                    <a:pt x="265" y="287"/>
                    <a:pt x="264" y="288"/>
                  </a:cubicBezTo>
                  <a:cubicBezTo>
                    <a:pt x="266" y="291"/>
                    <a:pt x="268" y="290"/>
                    <a:pt x="271" y="290"/>
                  </a:cubicBezTo>
                  <a:cubicBezTo>
                    <a:pt x="272" y="285"/>
                    <a:pt x="278" y="285"/>
                    <a:pt x="279" y="280"/>
                  </a:cubicBezTo>
                  <a:cubicBezTo>
                    <a:pt x="276" y="276"/>
                    <a:pt x="271" y="284"/>
                    <a:pt x="268" y="286"/>
                  </a:cubicBezTo>
                  <a:close/>
                  <a:moveTo>
                    <a:pt x="581" y="318"/>
                  </a:moveTo>
                  <a:cubicBezTo>
                    <a:pt x="583" y="316"/>
                    <a:pt x="585" y="315"/>
                    <a:pt x="587" y="313"/>
                  </a:cubicBezTo>
                  <a:cubicBezTo>
                    <a:pt x="589" y="299"/>
                    <a:pt x="595" y="293"/>
                    <a:pt x="597" y="279"/>
                  </a:cubicBezTo>
                  <a:cubicBezTo>
                    <a:pt x="596" y="279"/>
                    <a:pt x="596" y="278"/>
                    <a:pt x="595" y="279"/>
                  </a:cubicBezTo>
                  <a:cubicBezTo>
                    <a:pt x="590" y="290"/>
                    <a:pt x="584" y="306"/>
                    <a:pt x="581" y="318"/>
                  </a:cubicBezTo>
                  <a:close/>
                  <a:moveTo>
                    <a:pt x="125" y="286"/>
                  </a:moveTo>
                  <a:cubicBezTo>
                    <a:pt x="125" y="285"/>
                    <a:pt x="126" y="284"/>
                    <a:pt x="126" y="284"/>
                  </a:cubicBezTo>
                  <a:cubicBezTo>
                    <a:pt x="126" y="281"/>
                    <a:pt x="123" y="282"/>
                    <a:pt x="123" y="279"/>
                  </a:cubicBezTo>
                  <a:cubicBezTo>
                    <a:pt x="122" y="279"/>
                    <a:pt x="120" y="278"/>
                    <a:pt x="120" y="280"/>
                  </a:cubicBezTo>
                  <a:cubicBezTo>
                    <a:pt x="122" y="281"/>
                    <a:pt x="122" y="286"/>
                    <a:pt x="125" y="286"/>
                  </a:cubicBezTo>
                  <a:close/>
                  <a:moveTo>
                    <a:pt x="375" y="285"/>
                  </a:moveTo>
                  <a:cubicBezTo>
                    <a:pt x="374" y="283"/>
                    <a:pt x="369" y="279"/>
                    <a:pt x="366" y="280"/>
                  </a:cubicBezTo>
                  <a:cubicBezTo>
                    <a:pt x="369" y="282"/>
                    <a:pt x="371" y="285"/>
                    <a:pt x="375" y="285"/>
                  </a:cubicBezTo>
                  <a:close/>
                  <a:moveTo>
                    <a:pt x="229" y="285"/>
                  </a:moveTo>
                  <a:cubicBezTo>
                    <a:pt x="235" y="289"/>
                    <a:pt x="239" y="293"/>
                    <a:pt x="247" y="296"/>
                  </a:cubicBezTo>
                  <a:cubicBezTo>
                    <a:pt x="247" y="294"/>
                    <a:pt x="248" y="294"/>
                    <a:pt x="249" y="294"/>
                  </a:cubicBezTo>
                  <a:cubicBezTo>
                    <a:pt x="245" y="288"/>
                    <a:pt x="234" y="274"/>
                    <a:pt x="229" y="285"/>
                  </a:cubicBezTo>
                  <a:close/>
                  <a:moveTo>
                    <a:pt x="248" y="283"/>
                  </a:moveTo>
                  <a:cubicBezTo>
                    <a:pt x="244" y="284"/>
                    <a:pt x="245" y="281"/>
                    <a:pt x="243" y="280"/>
                  </a:cubicBezTo>
                  <a:cubicBezTo>
                    <a:pt x="242" y="281"/>
                    <a:pt x="243" y="281"/>
                    <a:pt x="243" y="283"/>
                  </a:cubicBezTo>
                  <a:cubicBezTo>
                    <a:pt x="245" y="282"/>
                    <a:pt x="247" y="286"/>
                    <a:pt x="248" y="283"/>
                  </a:cubicBezTo>
                  <a:close/>
                  <a:moveTo>
                    <a:pt x="420" y="285"/>
                  </a:moveTo>
                  <a:cubicBezTo>
                    <a:pt x="422" y="283"/>
                    <a:pt x="421" y="282"/>
                    <a:pt x="420" y="280"/>
                  </a:cubicBezTo>
                  <a:cubicBezTo>
                    <a:pt x="420" y="280"/>
                    <a:pt x="419" y="280"/>
                    <a:pt x="418" y="280"/>
                  </a:cubicBezTo>
                  <a:cubicBezTo>
                    <a:pt x="416" y="282"/>
                    <a:pt x="418" y="284"/>
                    <a:pt x="420" y="285"/>
                  </a:cubicBezTo>
                  <a:close/>
                  <a:moveTo>
                    <a:pt x="516" y="289"/>
                  </a:moveTo>
                  <a:cubicBezTo>
                    <a:pt x="519" y="289"/>
                    <a:pt x="520" y="292"/>
                    <a:pt x="522" y="292"/>
                  </a:cubicBezTo>
                  <a:cubicBezTo>
                    <a:pt x="525" y="287"/>
                    <a:pt x="520" y="283"/>
                    <a:pt x="519" y="280"/>
                  </a:cubicBezTo>
                  <a:cubicBezTo>
                    <a:pt x="518" y="283"/>
                    <a:pt x="517" y="285"/>
                    <a:pt x="516" y="289"/>
                  </a:cubicBezTo>
                  <a:close/>
                  <a:moveTo>
                    <a:pt x="26" y="287"/>
                  </a:moveTo>
                  <a:cubicBezTo>
                    <a:pt x="26" y="286"/>
                    <a:pt x="27" y="280"/>
                    <a:pt x="23" y="280"/>
                  </a:cubicBezTo>
                  <a:cubicBezTo>
                    <a:pt x="23" y="284"/>
                    <a:pt x="23" y="287"/>
                    <a:pt x="26" y="287"/>
                  </a:cubicBezTo>
                  <a:close/>
                  <a:moveTo>
                    <a:pt x="396" y="287"/>
                  </a:moveTo>
                  <a:cubicBezTo>
                    <a:pt x="398" y="286"/>
                    <a:pt x="400" y="285"/>
                    <a:pt x="400" y="283"/>
                  </a:cubicBezTo>
                  <a:cubicBezTo>
                    <a:pt x="398" y="283"/>
                    <a:pt x="399" y="281"/>
                    <a:pt x="397" y="282"/>
                  </a:cubicBezTo>
                  <a:cubicBezTo>
                    <a:pt x="397" y="284"/>
                    <a:pt x="396" y="285"/>
                    <a:pt x="396" y="287"/>
                  </a:cubicBezTo>
                  <a:close/>
                  <a:moveTo>
                    <a:pt x="434" y="285"/>
                  </a:moveTo>
                  <a:cubicBezTo>
                    <a:pt x="435" y="286"/>
                    <a:pt x="436" y="286"/>
                    <a:pt x="437" y="287"/>
                  </a:cubicBezTo>
                  <a:cubicBezTo>
                    <a:pt x="438" y="285"/>
                    <a:pt x="439" y="284"/>
                    <a:pt x="439" y="282"/>
                  </a:cubicBezTo>
                  <a:cubicBezTo>
                    <a:pt x="437" y="281"/>
                    <a:pt x="435" y="284"/>
                    <a:pt x="434" y="285"/>
                  </a:cubicBezTo>
                  <a:close/>
                  <a:moveTo>
                    <a:pt x="168" y="294"/>
                  </a:moveTo>
                  <a:cubicBezTo>
                    <a:pt x="161" y="291"/>
                    <a:pt x="157" y="284"/>
                    <a:pt x="148" y="282"/>
                  </a:cubicBezTo>
                  <a:cubicBezTo>
                    <a:pt x="151" y="289"/>
                    <a:pt x="161" y="293"/>
                    <a:pt x="168" y="294"/>
                  </a:cubicBezTo>
                  <a:close/>
                  <a:moveTo>
                    <a:pt x="332" y="287"/>
                  </a:moveTo>
                  <a:cubicBezTo>
                    <a:pt x="332" y="286"/>
                    <a:pt x="332" y="286"/>
                    <a:pt x="332" y="286"/>
                  </a:cubicBezTo>
                  <a:cubicBezTo>
                    <a:pt x="332" y="286"/>
                    <a:pt x="332" y="286"/>
                    <a:pt x="332" y="285"/>
                  </a:cubicBezTo>
                  <a:cubicBezTo>
                    <a:pt x="331" y="284"/>
                    <a:pt x="329" y="283"/>
                    <a:pt x="327" y="282"/>
                  </a:cubicBezTo>
                  <a:cubicBezTo>
                    <a:pt x="327" y="285"/>
                    <a:pt x="330" y="286"/>
                    <a:pt x="332" y="287"/>
                  </a:cubicBezTo>
                  <a:close/>
                  <a:moveTo>
                    <a:pt x="346" y="285"/>
                  </a:moveTo>
                  <a:cubicBezTo>
                    <a:pt x="348" y="287"/>
                    <a:pt x="353" y="292"/>
                    <a:pt x="355" y="290"/>
                  </a:cubicBezTo>
                  <a:cubicBezTo>
                    <a:pt x="352" y="288"/>
                    <a:pt x="352" y="283"/>
                    <a:pt x="347" y="282"/>
                  </a:cubicBezTo>
                  <a:cubicBezTo>
                    <a:pt x="348" y="284"/>
                    <a:pt x="345" y="283"/>
                    <a:pt x="346" y="285"/>
                  </a:cubicBezTo>
                  <a:close/>
                  <a:moveTo>
                    <a:pt x="103" y="309"/>
                  </a:moveTo>
                  <a:cubicBezTo>
                    <a:pt x="107" y="310"/>
                    <a:pt x="108" y="316"/>
                    <a:pt x="113" y="314"/>
                  </a:cubicBezTo>
                  <a:cubicBezTo>
                    <a:pt x="111" y="310"/>
                    <a:pt x="110" y="304"/>
                    <a:pt x="108" y="299"/>
                  </a:cubicBezTo>
                  <a:cubicBezTo>
                    <a:pt x="101" y="294"/>
                    <a:pt x="96" y="287"/>
                    <a:pt x="89" y="283"/>
                  </a:cubicBezTo>
                  <a:cubicBezTo>
                    <a:pt x="93" y="292"/>
                    <a:pt x="99" y="300"/>
                    <a:pt x="103" y="309"/>
                  </a:cubicBezTo>
                  <a:close/>
                  <a:moveTo>
                    <a:pt x="176" y="285"/>
                  </a:moveTo>
                  <a:cubicBezTo>
                    <a:pt x="178" y="286"/>
                    <a:pt x="177" y="285"/>
                    <a:pt x="179" y="286"/>
                  </a:cubicBezTo>
                  <a:cubicBezTo>
                    <a:pt x="179" y="284"/>
                    <a:pt x="178" y="284"/>
                    <a:pt x="177" y="283"/>
                  </a:cubicBezTo>
                  <a:cubicBezTo>
                    <a:pt x="177" y="284"/>
                    <a:pt x="176" y="284"/>
                    <a:pt x="176" y="285"/>
                  </a:cubicBezTo>
                  <a:close/>
                  <a:moveTo>
                    <a:pt x="304" y="288"/>
                  </a:moveTo>
                  <a:cubicBezTo>
                    <a:pt x="306" y="288"/>
                    <a:pt x="306" y="290"/>
                    <a:pt x="309" y="290"/>
                  </a:cubicBezTo>
                  <a:cubicBezTo>
                    <a:pt x="310" y="288"/>
                    <a:pt x="314" y="288"/>
                    <a:pt x="314" y="285"/>
                  </a:cubicBezTo>
                  <a:cubicBezTo>
                    <a:pt x="310" y="281"/>
                    <a:pt x="305" y="284"/>
                    <a:pt x="304" y="288"/>
                  </a:cubicBezTo>
                  <a:close/>
                  <a:moveTo>
                    <a:pt x="66" y="286"/>
                  </a:moveTo>
                  <a:cubicBezTo>
                    <a:pt x="66" y="285"/>
                    <a:pt x="66" y="284"/>
                    <a:pt x="66" y="284"/>
                  </a:cubicBezTo>
                  <a:cubicBezTo>
                    <a:pt x="65" y="284"/>
                    <a:pt x="63" y="284"/>
                    <a:pt x="63" y="283"/>
                  </a:cubicBezTo>
                  <a:cubicBezTo>
                    <a:pt x="63" y="285"/>
                    <a:pt x="64" y="285"/>
                    <a:pt x="66" y="286"/>
                  </a:cubicBezTo>
                  <a:close/>
                  <a:moveTo>
                    <a:pt x="93" y="299"/>
                  </a:moveTo>
                  <a:cubicBezTo>
                    <a:pt x="89" y="295"/>
                    <a:pt x="88" y="287"/>
                    <a:pt x="83" y="284"/>
                  </a:cubicBezTo>
                  <a:cubicBezTo>
                    <a:pt x="83" y="291"/>
                    <a:pt x="87" y="299"/>
                    <a:pt x="93" y="299"/>
                  </a:cubicBezTo>
                  <a:close/>
                  <a:moveTo>
                    <a:pt x="283" y="284"/>
                  </a:moveTo>
                  <a:cubicBezTo>
                    <a:pt x="278" y="286"/>
                    <a:pt x="275" y="290"/>
                    <a:pt x="271" y="293"/>
                  </a:cubicBezTo>
                  <a:cubicBezTo>
                    <a:pt x="276" y="295"/>
                    <a:pt x="281" y="303"/>
                    <a:pt x="287" y="303"/>
                  </a:cubicBezTo>
                  <a:cubicBezTo>
                    <a:pt x="291" y="303"/>
                    <a:pt x="292" y="299"/>
                    <a:pt x="296" y="299"/>
                  </a:cubicBezTo>
                  <a:cubicBezTo>
                    <a:pt x="295" y="292"/>
                    <a:pt x="288" y="288"/>
                    <a:pt x="283" y="284"/>
                  </a:cubicBezTo>
                  <a:close/>
                  <a:moveTo>
                    <a:pt x="414" y="288"/>
                  </a:moveTo>
                  <a:cubicBezTo>
                    <a:pt x="415" y="287"/>
                    <a:pt x="417" y="287"/>
                    <a:pt x="417" y="286"/>
                  </a:cubicBezTo>
                  <a:cubicBezTo>
                    <a:pt x="416" y="285"/>
                    <a:pt x="415" y="285"/>
                    <a:pt x="414" y="285"/>
                  </a:cubicBezTo>
                  <a:cubicBezTo>
                    <a:pt x="413" y="285"/>
                    <a:pt x="413" y="287"/>
                    <a:pt x="414" y="288"/>
                  </a:cubicBezTo>
                  <a:close/>
                  <a:moveTo>
                    <a:pt x="326" y="289"/>
                  </a:moveTo>
                  <a:cubicBezTo>
                    <a:pt x="324" y="288"/>
                    <a:pt x="324" y="286"/>
                    <a:pt x="322" y="286"/>
                  </a:cubicBezTo>
                  <a:cubicBezTo>
                    <a:pt x="322" y="288"/>
                    <a:pt x="325" y="289"/>
                    <a:pt x="326" y="289"/>
                  </a:cubicBezTo>
                  <a:close/>
                  <a:moveTo>
                    <a:pt x="563" y="293"/>
                  </a:moveTo>
                  <a:cubicBezTo>
                    <a:pt x="566" y="293"/>
                    <a:pt x="567" y="287"/>
                    <a:pt x="566" y="286"/>
                  </a:cubicBezTo>
                  <a:cubicBezTo>
                    <a:pt x="565" y="288"/>
                    <a:pt x="565" y="291"/>
                    <a:pt x="563" y="293"/>
                  </a:cubicBezTo>
                  <a:close/>
                  <a:moveTo>
                    <a:pt x="300" y="295"/>
                  </a:moveTo>
                  <a:cubicBezTo>
                    <a:pt x="302" y="295"/>
                    <a:pt x="304" y="294"/>
                    <a:pt x="305" y="292"/>
                  </a:cubicBezTo>
                  <a:cubicBezTo>
                    <a:pt x="302" y="291"/>
                    <a:pt x="299" y="286"/>
                    <a:pt x="295" y="287"/>
                  </a:cubicBezTo>
                  <a:cubicBezTo>
                    <a:pt x="297" y="289"/>
                    <a:pt x="298" y="293"/>
                    <a:pt x="300" y="295"/>
                  </a:cubicBezTo>
                  <a:close/>
                  <a:moveTo>
                    <a:pt x="371" y="292"/>
                  </a:moveTo>
                  <a:cubicBezTo>
                    <a:pt x="372" y="291"/>
                    <a:pt x="373" y="290"/>
                    <a:pt x="373" y="288"/>
                  </a:cubicBezTo>
                  <a:cubicBezTo>
                    <a:pt x="372" y="287"/>
                    <a:pt x="370" y="285"/>
                    <a:pt x="369" y="287"/>
                  </a:cubicBezTo>
                  <a:cubicBezTo>
                    <a:pt x="370" y="288"/>
                    <a:pt x="369" y="292"/>
                    <a:pt x="371" y="292"/>
                  </a:cubicBezTo>
                  <a:close/>
                  <a:moveTo>
                    <a:pt x="45" y="300"/>
                  </a:moveTo>
                  <a:cubicBezTo>
                    <a:pt x="45" y="294"/>
                    <a:pt x="42" y="290"/>
                    <a:pt x="38" y="287"/>
                  </a:cubicBezTo>
                  <a:cubicBezTo>
                    <a:pt x="39" y="293"/>
                    <a:pt x="40" y="299"/>
                    <a:pt x="45" y="300"/>
                  </a:cubicBezTo>
                  <a:close/>
                  <a:moveTo>
                    <a:pt x="202" y="291"/>
                  </a:moveTo>
                  <a:cubicBezTo>
                    <a:pt x="205" y="292"/>
                    <a:pt x="207" y="294"/>
                    <a:pt x="210" y="295"/>
                  </a:cubicBezTo>
                  <a:cubicBezTo>
                    <a:pt x="212" y="293"/>
                    <a:pt x="214" y="293"/>
                    <a:pt x="214" y="290"/>
                  </a:cubicBezTo>
                  <a:cubicBezTo>
                    <a:pt x="210" y="288"/>
                    <a:pt x="205" y="285"/>
                    <a:pt x="202" y="291"/>
                  </a:cubicBezTo>
                  <a:close/>
                  <a:moveTo>
                    <a:pt x="429" y="291"/>
                  </a:moveTo>
                  <a:cubicBezTo>
                    <a:pt x="431" y="292"/>
                    <a:pt x="432" y="293"/>
                    <a:pt x="434" y="294"/>
                  </a:cubicBezTo>
                  <a:cubicBezTo>
                    <a:pt x="435" y="293"/>
                    <a:pt x="436" y="291"/>
                    <a:pt x="436" y="289"/>
                  </a:cubicBezTo>
                  <a:cubicBezTo>
                    <a:pt x="434" y="291"/>
                    <a:pt x="433" y="287"/>
                    <a:pt x="430" y="287"/>
                  </a:cubicBezTo>
                  <a:cubicBezTo>
                    <a:pt x="430" y="288"/>
                    <a:pt x="428" y="289"/>
                    <a:pt x="429" y="291"/>
                  </a:cubicBezTo>
                  <a:close/>
                  <a:moveTo>
                    <a:pt x="442" y="290"/>
                  </a:moveTo>
                  <a:cubicBezTo>
                    <a:pt x="443" y="289"/>
                    <a:pt x="443" y="287"/>
                    <a:pt x="441" y="287"/>
                  </a:cubicBezTo>
                  <a:cubicBezTo>
                    <a:pt x="441" y="288"/>
                    <a:pt x="440" y="290"/>
                    <a:pt x="442" y="290"/>
                  </a:cubicBezTo>
                  <a:close/>
                  <a:moveTo>
                    <a:pt x="444" y="292"/>
                  </a:moveTo>
                  <a:cubicBezTo>
                    <a:pt x="445" y="294"/>
                    <a:pt x="451" y="294"/>
                    <a:pt x="451" y="291"/>
                  </a:cubicBezTo>
                  <a:cubicBezTo>
                    <a:pt x="450" y="286"/>
                    <a:pt x="444" y="286"/>
                    <a:pt x="444" y="292"/>
                  </a:cubicBezTo>
                  <a:close/>
                  <a:moveTo>
                    <a:pt x="459" y="293"/>
                  </a:moveTo>
                  <a:cubicBezTo>
                    <a:pt x="461" y="294"/>
                    <a:pt x="466" y="289"/>
                    <a:pt x="465" y="287"/>
                  </a:cubicBezTo>
                  <a:cubicBezTo>
                    <a:pt x="463" y="289"/>
                    <a:pt x="459" y="289"/>
                    <a:pt x="459" y="293"/>
                  </a:cubicBezTo>
                  <a:close/>
                  <a:moveTo>
                    <a:pt x="182" y="288"/>
                  </a:moveTo>
                  <a:cubicBezTo>
                    <a:pt x="183" y="292"/>
                    <a:pt x="186" y="295"/>
                    <a:pt x="190" y="294"/>
                  </a:cubicBezTo>
                  <a:cubicBezTo>
                    <a:pt x="188" y="292"/>
                    <a:pt x="186" y="286"/>
                    <a:pt x="182" y="288"/>
                  </a:cubicBezTo>
                  <a:close/>
                  <a:moveTo>
                    <a:pt x="617" y="293"/>
                  </a:moveTo>
                  <a:cubicBezTo>
                    <a:pt x="619" y="293"/>
                    <a:pt x="620" y="289"/>
                    <a:pt x="619" y="288"/>
                  </a:cubicBezTo>
                  <a:cubicBezTo>
                    <a:pt x="618" y="289"/>
                    <a:pt x="617" y="291"/>
                    <a:pt x="617" y="293"/>
                  </a:cubicBezTo>
                  <a:close/>
                  <a:moveTo>
                    <a:pt x="470" y="300"/>
                  </a:moveTo>
                  <a:cubicBezTo>
                    <a:pt x="472" y="297"/>
                    <a:pt x="473" y="294"/>
                    <a:pt x="474" y="289"/>
                  </a:cubicBezTo>
                  <a:cubicBezTo>
                    <a:pt x="473" y="289"/>
                    <a:pt x="472" y="289"/>
                    <a:pt x="471" y="288"/>
                  </a:cubicBezTo>
                  <a:cubicBezTo>
                    <a:pt x="472" y="293"/>
                    <a:pt x="465" y="297"/>
                    <a:pt x="470" y="300"/>
                  </a:cubicBezTo>
                  <a:close/>
                  <a:moveTo>
                    <a:pt x="496" y="296"/>
                  </a:moveTo>
                  <a:cubicBezTo>
                    <a:pt x="496" y="293"/>
                    <a:pt x="499" y="291"/>
                    <a:pt x="498" y="288"/>
                  </a:cubicBezTo>
                  <a:cubicBezTo>
                    <a:pt x="496" y="289"/>
                    <a:pt x="492" y="295"/>
                    <a:pt x="496" y="296"/>
                  </a:cubicBezTo>
                  <a:close/>
                  <a:moveTo>
                    <a:pt x="312" y="292"/>
                  </a:moveTo>
                  <a:cubicBezTo>
                    <a:pt x="314" y="294"/>
                    <a:pt x="316" y="296"/>
                    <a:pt x="319" y="297"/>
                  </a:cubicBezTo>
                  <a:cubicBezTo>
                    <a:pt x="320" y="295"/>
                    <a:pt x="322" y="294"/>
                    <a:pt x="323" y="292"/>
                  </a:cubicBezTo>
                  <a:cubicBezTo>
                    <a:pt x="320" y="288"/>
                    <a:pt x="314" y="289"/>
                    <a:pt x="312" y="292"/>
                  </a:cubicBezTo>
                  <a:close/>
                  <a:moveTo>
                    <a:pt x="504" y="302"/>
                  </a:moveTo>
                  <a:cubicBezTo>
                    <a:pt x="506" y="299"/>
                    <a:pt x="507" y="295"/>
                    <a:pt x="508" y="291"/>
                  </a:cubicBezTo>
                  <a:cubicBezTo>
                    <a:pt x="507" y="290"/>
                    <a:pt x="506" y="289"/>
                    <a:pt x="504" y="289"/>
                  </a:cubicBezTo>
                  <a:cubicBezTo>
                    <a:pt x="508" y="294"/>
                    <a:pt x="500" y="300"/>
                    <a:pt x="504" y="302"/>
                  </a:cubicBezTo>
                  <a:close/>
                  <a:moveTo>
                    <a:pt x="73" y="307"/>
                  </a:moveTo>
                  <a:cubicBezTo>
                    <a:pt x="73" y="301"/>
                    <a:pt x="71" y="291"/>
                    <a:pt x="64" y="291"/>
                  </a:cubicBezTo>
                  <a:cubicBezTo>
                    <a:pt x="67" y="296"/>
                    <a:pt x="66" y="305"/>
                    <a:pt x="73" y="307"/>
                  </a:cubicBezTo>
                  <a:close/>
                  <a:moveTo>
                    <a:pt x="131" y="291"/>
                  </a:moveTo>
                  <a:cubicBezTo>
                    <a:pt x="132" y="296"/>
                    <a:pt x="135" y="297"/>
                    <a:pt x="138" y="300"/>
                  </a:cubicBezTo>
                  <a:cubicBezTo>
                    <a:pt x="137" y="297"/>
                    <a:pt x="137" y="291"/>
                    <a:pt x="133" y="290"/>
                  </a:cubicBezTo>
                  <a:cubicBezTo>
                    <a:pt x="133" y="291"/>
                    <a:pt x="131" y="290"/>
                    <a:pt x="131" y="291"/>
                  </a:cubicBezTo>
                  <a:close/>
                  <a:moveTo>
                    <a:pt x="239" y="300"/>
                  </a:moveTo>
                  <a:cubicBezTo>
                    <a:pt x="239" y="299"/>
                    <a:pt x="241" y="300"/>
                    <a:pt x="241" y="298"/>
                  </a:cubicBezTo>
                  <a:cubicBezTo>
                    <a:pt x="239" y="297"/>
                    <a:pt x="238" y="295"/>
                    <a:pt x="236" y="294"/>
                  </a:cubicBezTo>
                  <a:cubicBezTo>
                    <a:pt x="230" y="297"/>
                    <a:pt x="224" y="289"/>
                    <a:pt x="223" y="291"/>
                  </a:cubicBezTo>
                  <a:cubicBezTo>
                    <a:pt x="228" y="295"/>
                    <a:pt x="233" y="297"/>
                    <a:pt x="239" y="300"/>
                  </a:cubicBezTo>
                  <a:close/>
                  <a:moveTo>
                    <a:pt x="423" y="294"/>
                  </a:moveTo>
                  <a:cubicBezTo>
                    <a:pt x="426" y="294"/>
                    <a:pt x="422" y="292"/>
                    <a:pt x="424" y="290"/>
                  </a:cubicBezTo>
                  <a:cubicBezTo>
                    <a:pt x="423" y="290"/>
                    <a:pt x="421" y="290"/>
                    <a:pt x="420" y="291"/>
                  </a:cubicBezTo>
                  <a:cubicBezTo>
                    <a:pt x="420" y="293"/>
                    <a:pt x="423" y="292"/>
                    <a:pt x="423" y="294"/>
                  </a:cubicBezTo>
                  <a:close/>
                  <a:moveTo>
                    <a:pt x="28" y="295"/>
                  </a:moveTo>
                  <a:cubicBezTo>
                    <a:pt x="28" y="292"/>
                    <a:pt x="27" y="291"/>
                    <a:pt x="24" y="291"/>
                  </a:cubicBezTo>
                  <a:cubicBezTo>
                    <a:pt x="25" y="293"/>
                    <a:pt x="26" y="295"/>
                    <a:pt x="28" y="295"/>
                  </a:cubicBezTo>
                  <a:close/>
                  <a:moveTo>
                    <a:pt x="177" y="294"/>
                  </a:moveTo>
                  <a:cubicBezTo>
                    <a:pt x="179" y="295"/>
                    <a:pt x="181" y="298"/>
                    <a:pt x="185" y="298"/>
                  </a:cubicBezTo>
                  <a:cubicBezTo>
                    <a:pt x="185" y="294"/>
                    <a:pt x="182" y="293"/>
                    <a:pt x="179" y="291"/>
                  </a:cubicBezTo>
                  <a:cubicBezTo>
                    <a:pt x="178" y="292"/>
                    <a:pt x="176" y="292"/>
                    <a:pt x="177" y="294"/>
                  </a:cubicBezTo>
                  <a:close/>
                  <a:moveTo>
                    <a:pt x="340" y="292"/>
                  </a:moveTo>
                  <a:cubicBezTo>
                    <a:pt x="342" y="295"/>
                    <a:pt x="347" y="298"/>
                    <a:pt x="351" y="297"/>
                  </a:cubicBezTo>
                  <a:cubicBezTo>
                    <a:pt x="347" y="296"/>
                    <a:pt x="345" y="290"/>
                    <a:pt x="340" y="292"/>
                  </a:cubicBezTo>
                  <a:close/>
                  <a:moveTo>
                    <a:pt x="395" y="294"/>
                  </a:moveTo>
                  <a:cubicBezTo>
                    <a:pt x="397" y="295"/>
                    <a:pt x="399" y="293"/>
                    <a:pt x="399" y="291"/>
                  </a:cubicBezTo>
                  <a:cubicBezTo>
                    <a:pt x="397" y="291"/>
                    <a:pt x="395" y="292"/>
                    <a:pt x="395" y="294"/>
                  </a:cubicBezTo>
                  <a:close/>
                  <a:moveTo>
                    <a:pt x="575" y="320"/>
                  </a:moveTo>
                  <a:cubicBezTo>
                    <a:pt x="580" y="311"/>
                    <a:pt x="583" y="300"/>
                    <a:pt x="587" y="291"/>
                  </a:cubicBezTo>
                  <a:cubicBezTo>
                    <a:pt x="579" y="297"/>
                    <a:pt x="578" y="312"/>
                    <a:pt x="575" y="320"/>
                  </a:cubicBezTo>
                  <a:close/>
                  <a:moveTo>
                    <a:pt x="165" y="299"/>
                  </a:moveTo>
                  <a:cubicBezTo>
                    <a:pt x="165" y="298"/>
                    <a:pt x="166" y="298"/>
                    <a:pt x="166" y="297"/>
                  </a:cubicBezTo>
                  <a:cubicBezTo>
                    <a:pt x="161" y="297"/>
                    <a:pt x="158" y="291"/>
                    <a:pt x="155" y="292"/>
                  </a:cubicBezTo>
                  <a:cubicBezTo>
                    <a:pt x="158" y="295"/>
                    <a:pt x="161" y="297"/>
                    <a:pt x="165" y="299"/>
                  </a:cubicBezTo>
                  <a:close/>
                  <a:moveTo>
                    <a:pt x="375" y="303"/>
                  </a:moveTo>
                  <a:cubicBezTo>
                    <a:pt x="378" y="302"/>
                    <a:pt x="383" y="299"/>
                    <a:pt x="383" y="294"/>
                  </a:cubicBezTo>
                  <a:cubicBezTo>
                    <a:pt x="382" y="293"/>
                    <a:pt x="381" y="292"/>
                    <a:pt x="379" y="292"/>
                  </a:cubicBezTo>
                  <a:cubicBezTo>
                    <a:pt x="378" y="296"/>
                    <a:pt x="376" y="299"/>
                    <a:pt x="375" y="303"/>
                  </a:cubicBezTo>
                  <a:close/>
                  <a:moveTo>
                    <a:pt x="406" y="302"/>
                  </a:moveTo>
                  <a:cubicBezTo>
                    <a:pt x="408" y="302"/>
                    <a:pt x="408" y="304"/>
                    <a:pt x="411" y="303"/>
                  </a:cubicBezTo>
                  <a:cubicBezTo>
                    <a:pt x="411" y="299"/>
                    <a:pt x="416" y="298"/>
                    <a:pt x="416" y="293"/>
                  </a:cubicBezTo>
                  <a:cubicBezTo>
                    <a:pt x="415" y="292"/>
                    <a:pt x="413" y="292"/>
                    <a:pt x="410" y="292"/>
                  </a:cubicBezTo>
                  <a:cubicBezTo>
                    <a:pt x="410" y="296"/>
                    <a:pt x="407" y="298"/>
                    <a:pt x="406" y="302"/>
                  </a:cubicBezTo>
                  <a:close/>
                  <a:moveTo>
                    <a:pt x="145" y="295"/>
                  </a:moveTo>
                  <a:cubicBezTo>
                    <a:pt x="145" y="294"/>
                    <a:pt x="145" y="292"/>
                    <a:pt x="143" y="292"/>
                  </a:cubicBezTo>
                  <a:cubicBezTo>
                    <a:pt x="142" y="294"/>
                    <a:pt x="144" y="295"/>
                    <a:pt x="145" y="295"/>
                  </a:cubicBezTo>
                  <a:close/>
                  <a:moveTo>
                    <a:pt x="118" y="299"/>
                  </a:moveTo>
                  <a:cubicBezTo>
                    <a:pt x="116" y="297"/>
                    <a:pt x="114" y="294"/>
                    <a:pt x="110" y="293"/>
                  </a:cubicBezTo>
                  <a:cubicBezTo>
                    <a:pt x="111" y="296"/>
                    <a:pt x="116" y="299"/>
                    <a:pt x="118" y="299"/>
                  </a:cubicBezTo>
                  <a:close/>
                  <a:moveTo>
                    <a:pt x="227" y="306"/>
                  </a:moveTo>
                  <a:cubicBezTo>
                    <a:pt x="227" y="303"/>
                    <a:pt x="224" y="302"/>
                    <a:pt x="224" y="298"/>
                  </a:cubicBezTo>
                  <a:cubicBezTo>
                    <a:pt x="221" y="299"/>
                    <a:pt x="221" y="294"/>
                    <a:pt x="217" y="293"/>
                  </a:cubicBezTo>
                  <a:cubicBezTo>
                    <a:pt x="216" y="295"/>
                    <a:pt x="214" y="296"/>
                    <a:pt x="214" y="298"/>
                  </a:cubicBezTo>
                  <a:cubicBezTo>
                    <a:pt x="218" y="300"/>
                    <a:pt x="223" y="303"/>
                    <a:pt x="227" y="306"/>
                  </a:cubicBezTo>
                  <a:close/>
                  <a:moveTo>
                    <a:pt x="349" y="304"/>
                  </a:moveTo>
                  <a:cubicBezTo>
                    <a:pt x="347" y="298"/>
                    <a:pt x="337" y="298"/>
                    <a:pt x="334" y="293"/>
                  </a:cubicBezTo>
                  <a:cubicBezTo>
                    <a:pt x="338" y="298"/>
                    <a:pt x="344" y="303"/>
                    <a:pt x="349" y="304"/>
                  </a:cubicBezTo>
                  <a:close/>
                  <a:moveTo>
                    <a:pt x="433" y="299"/>
                  </a:moveTo>
                  <a:cubicBezTo>
                    <a:pt x="433" y="295"/>
                    <a:pt x="429" y="295"/>
                    <a:pt x="427" y="293"/>
                  </a:cubicBezTo>
                  <a:cubicBezTo>
                    <a:pt x="426" y="296"/>
                    <a:pt x="429" y="298"/>
                    <a:pt x="433" y="299"/>
                  </a:cubicBezTo>
                  <a:close/>
                  <a:moveTo>
                    <a:pt x="438" y="297"/>
                  </a:moveTo>
                  <a:cubicBezTo>
                    <a:pt x="439" y="296"/>
                    <a:pt x="441" y="293"/>
                    <a:pt x="438" y="293"/>
                  </a:cubicBezTo>
                  <a:cubicBezTo>
                    <a:pt x="439" y="295"/>
                    <a:pt x="436" y="296"/>
                    <a:pt x="438" y="297"/>
                  </a:cubicBezTo>
                  <a:close/>
                  <a:moveTo>
                    <a:pt x="321" y="299"/>
                  </a:moveTo>
                  <a:cubicBezTo>
                    <a:pt x="325" y="300"/>
                    <a:pt x="326" y="303"/>
                    <a:pt x="330" y="303"/>
                  </a:cubicBezTo>
                  <a:cubicBezTo>
                    <a:pt x="334" y="296"/>
                    <a:pt x="323" y="291"/>
                    <a:pt x="321" y="299"/>
                  </a:cubicBezTo>
                  <a:close/>
                  <a:moveTo>
                    <a:pt x="479" y="300"/>
                  </a:moveTo>
                  <a:cubicBezTo>
                    <a:pt x="479" y="298"/>
                    <a:pt x="483" y="298"/>
                    <a:pt x="482" y="295"/>
                  </a:cubicBezTo>
                  <a:cubicBezTo>
                    <a:pt x="481" y="295"/>
                    <a:pt x="481" y="294"/>
                    <a:pt x="479" y="294"/>
                  </a:cubicBezTo>
                  <a:cubicBezTo>
                    <a:pt x="479" y="296"/>
                    <a:pt x="477" y="298"/>
                    <a:pt x="479" y="300"/>
                  </a:cubicBezTo>
                  <a:close/>
                  <a:moveTo>
                    <a:pt x="501" y="326"/>
                  </a:moveTo>
                  <a:cubicBezTo>
                    <a:pt x="504" y="327"/>
                    <a:pt x="505" y="331"/>
                    <a:pt x="508" y="331"/>
                  </a:cubicBezTo>
                  <a:cubicBezTo>
                    <a:pt x="515" y="322"/>
                    <a:pt x="516" y="307"/>
                    <a:pt x="522" y="296"/>
                  </a:cubicBezTo>
                  <a:cubicBezTo>
                    <a:pt x="519" y="294"/>
                    <a:pt x="517" y="295"/>
                    <a:pt x="513" y="294"/>
                  </a:cubicBezTo>
                  <a:cubicBezTo>
                    <a:pt x="510" y="305"/>
                    <a:pt x="505" y="315"/>
                    <a:pt x="501" y="326"/>
                  </a:cubicBezTo>
                  <a:close/>
                  <a:moveTo>
                    <a:pt x="304" y="298"/>
                  </a:moveTo>
                  <a:cubicBezTo>
                    <a:pt x="306" y="300"/>
                    <a:pt x="307" y="303"/>
                    <a:pt x="310" y="303"/>
                  </a:cubicBezTo>
                  <a:cubicBezTo>
                    <a:pt x="311" y="302"/>
                    <a:pt x="310" y="300"/>
                    <a:pt x="313" y="301"/>
                  </a:cubicBezTo>
                  <a:cubicBezTo>
                    <a:pt x="314" y="296"/>
                    <a:pt x="305" y="292"/>
                    <a:pt x="304" y="298"/>
                  </a:cubicBezTo>
                  <a:close/>
                  <a:moveTo>
                    <a:pt x="413" y="306"/>
                  </a:moveTo>
                  <a:cubicBezTo>
                    <a:pt x="415" y="307"/>
                    <a:pt x="416" y="309"/>
                    <a:pt x="418" y="309"/>
                  </a:cubicBezTo>
                  <a:cubicBezTo>
                    <a:pt x="418" y="305"/>
                    <a:pt x="419" y="303"/>
                    <a:pt x="421" y="302"/>
                  </a:cubicBezTo>
                  <a:cubicBezTo>
                    <a:pt x="420" y="300"/>
                    <a:pt x="421" y="299"/>
                    <a:pt x="422" y="297"/>
                  </a:cubicBezTo>
                  <a:cubicBezTo>
                    <a:pt x="420" y="296"/>
                    <a:pt x="419" y="296"/>
                    <a:pt x="418" y="295"/>
                  </a:cubicBezTo>
                  <a:cubicBezTo>
                    <a:pt x="417" y="299"/>
                    <a:pt x="415" y="302"/>
                    <a:pt x="413" y="306"/>
                  </a:cubicBezTo>
                  <a:close/>
                  <a:moveTo>
                    <a:pt x="200" y="302"/>
                  </a:moveTo>
                  <a:cubicBezTo>
                    <a:pt x="197" y="302"/>
                    <a:pt x="195" y="294"/>
                    <a:pt x="192" y="297"/>
                  </a:cubicBezTo>
                  <a:cubicBezTo>
                    <a:pt x="195" y="298"/>
                    <a:pt x="197" y="303"/>
                    <a:pt x="200" y="302"/>
                  </a:cubicBezTo>
                  <a:close/>
                  <a:moveTo>
                    <a:pt x="256" y="299"/>
                  </a:moveTo>
                  <a:cubicBezTo>
                    <a:pt x="256" y="296"/>
                    <a:pt x="250" y="295"/>
                    <a:pt x="248" y="299"/>
                  </a:cubicBezTo>
                  <a:cubicBezTo>
                    <a:pt x="250" y="301"/>
                    <a:pt x="257" y="302"/>
                    <a:pt x="256" y="299"/>
                  </a:cubicBezTo>
                  <a:close/>
                  <a:moveTo>
                    <a:pt x="551" y="310"/>
                  </a:moveTo>
                  <a:cubicBezTo>
                    <a:pt x="555" y="308"/>
                    <a:pt x="558" y="301"/>
                    <a:pt x="558" y="297"/>
                  </a:cubicBezTo>
                  <a:cubicBezTo>
                    <a:pt x="555" y="301"/>
                    <a:pt x="553" y="305"/>
                    <a:pt x="551" y="310"/>
                  </a:cubicBezTo>
                  <a:close/>
                  <a:moveTo>
                    <a:pt x="442" y="300"/>
                  </a:moveTo>
                  <a:cubicBezTo>
                    <a:pt x="444" y="301"/>
                    <a:pt x="445" y="303"/>
                    <a:pt x="447" y="303"/>
                  </a:cubicBezTo>
                  <a:cubicBezTo>
                    <a:pt x="448" y="303"/>
                    <a:pt x="448" y="300"/>
                    <a:pt x="449" y="299"/>
                  </a:cubicBezTo>
                  <a:cubicBezTo>
                    <a:pt x="446" y="298"/>
                    <a:pt x="444" y="297"/>
                    <a:pt x="442" y="300"/>
                  </a:cubicBezTo>
                  <a:close/>
                  <a:moveTo>
                    <a:pt x="89" y="319"/>
                  </a:moveTo>
                  <a:cubicBezTo>
                    <a:pt x="83" y="314"/>
                    <a:pt x="80" y="305"/>
                    <a:pt x="75" y="298"/>
                  </a:cubicBezTo>
                  <a:cubicBezTo>
                    <a:pt x="77" y="308"/>
                    <a:pt x="81" y="318"/>
                    <a:pt x="89" y="319"/>
                  </a:cubicBezTo>
                  <a:close/>
                  <a:moveTo>
                    <a:pt x="231" y="304"/>
                  </a:moveTo>
                  <a:cubicBezTo>
                    <a:pt x="234" y="304"/>
                    <a:pt x="235" y="303"/>
                    <a:pt x="236" y="302"/>
                  </a:cubicBezTo>
                  <a:cubicBezTo>
                    <a:pt x="233" y="301"/>
                    <a:pt x="231" y="299"/>
                    <a:pt x="228" y="298"/>
                  </a:cubicBezTo>
                  <a:cubicBezTo>
                    <a:pt x="228" y="301"/>
                    <a:pt x="231" y="302"/>
                    <a:pt x="231" y="304"/>
                  </a:cubicBezTo>
                  <a:close/>
                  <a:moveTo>
                    <a:pt x="279" y="308"/>
                  </a:moveTo>
                  <a:cubicBezTo>
                    <a:pt x="276" y="303"/>
                    <a:pt x="271" y="300"/>
                    <a:pt x="265" y="298"/>
                  </a:cubicBezTo>
                  <a:cubicBezTo>
                    <a:pt x="268" y="303"/>
                    <a:pt x="272" y="313"/>
                    <a:pt x="279" y="308"/>
                  </a:cubicBezTo>
                  <a:close/>
                  <a:moveTo>
                    <a:pt x="39" y="304"/>
                  </a:moveTo>
                  <a:cubicBezTo>
                    <a:pt x="39" y="302"/>
                    <a:pt x="38" y="300"/>
                    <a:pt x="36" y="299"/>
                  </a:cubicBezTo>
                  <a:cubicBezTo>
                    <a:pt x="36" y="301"/>
                    <a:pt x="37" y="303"/>
                    <a:pt x="39" y="304"/>
                  </a:cubicBezTo>
                  <a:close/>
                  <a:moveTo>
                    <a:pt x="186" y="300"/>
                  </a:moveTo>
                  <a:cubicBezTo>
                    <a:pt x="190" y="302"/>
                    <a:pt x="193" y="305"/>
                    <a:pt x="197" y="306"/>
                  </a:cubicBezTo>
                  <a:cubicBezTo>
                    <a:pt x="195" y="303"/>
                    <a:pt x="190" y="296"/>
                    <a:pt x="186" y="300"/>
                  </a:cubicBezTo>
                  <a:close/>
                  <a:moveTo>
                    <a:pt x="457" y="299"/>
                  </a:moveTo>
                  <a:cubicBezTo>
                    <a:pt x="457" y="301"/>
                    <a:pt x="458" y="301"/>
                    <a:pt x="459" y="302"/>
                  </a:cubicBezTo>
                  <a:cubicBezTo>
                    <a:pt x="460" y="301"/>
                    <a:pt x="460" y="299"/>
                    <a:pt x="461" y="299"/>
                  </a:cubicBezTo>
                  <a:cubicBezTo>
                    <a:pt x="459" y="298"/>
                    <a:pt x="458" y="299"/>
                    <a:pt x="457" y="299"/>
                  </a:cubicBezTo>
                  <a:close/>
                  <a:moveTo>
                    <a:pt x="60" y="305"/>
                  </a:moveTo>
                  <a:cubicBezTo>
                    <a:pt x="59" y="303"/>
                    <a:pt x="58" y="300"/>
                    <a:pt x="56" y="299"/>
                  </a:cubicBezTo>
                  <a:cubicBezTo>
                    <a:pt x="57" y="301"/>
                    <a:pt x="59" y="305"/>
                    <a:pt x="60" y="305"/>
                  </a:cubicBezTo>
                  <a:close/>
                  <a:moveTo>
                    <a:pt x="422" y="306"/>
                  </a:moveTo>
                  <a:cubicBezTo>
                    <a:pt x="425" y="305"/>
                    <a:pt x="430" y="305"/>
                    <a:pt x="430" y="301"/>
                  </a:cubicBezTo>
                  <a:cubicBezTo>
                    <a:pt x="427" y="302"/>
                    <a:pt x="427" y="300"/>
                    <a:pt x="425" y="300"/>
                  </a:cubicBezTo>
                  <a:cubicBezTo>
                    <a:pt x="424" y="301"/>
                    <a:pt x="423" y="304"/>
                    <a:pt x="422" y="306"/>
                  </a:cubicBezTo>
                  <a:close/>
                  <a:moveTo>
                    <a:pt x="149" y="306"/>
                  </a:moveTo>
                  <a:cubicBezTo>
                    <a:pt x="148" y="304"/>
                    <a:pt x="147" y="301"/>
                    <a:pt x="145" y="300"/>
                  </a:cubicBezTo>
                  <a:cubicBezTo>
                    <a:pt x="145" y="304"/>
                    <a:pt x="146" y="306"/>
                    <a:pt x="149" y="306"/>
                  </a:cubicBezTo>
                  <a:close/>
                  <a:moveTo>
                    <a:pt x="168" y="303"/>
                  </a:moveTo>
                  <a:cubicBezTo>
                    <a:pt x="172" y="303"/>
                    <a:pt x="173" y="307"/>
                    <a:pt x="176" y="303"/>
                  </a:cubicBezTo>
                  <a:cubicBezTo>
                    <a:pt x="174" y="301"/>
                    <a:pt x="168" y="298"/>
                    <a:pt x="168" y="303"/>
                  </a:cubicBezTo>
                  <a:close/>
                  <a:moveTo>
                    <a:pt x="242" y="303"/>
                  </a:moveTo>
                  <a:cubicBezTo>
                    <a:pt x="244" y="303"/>
                    <a:pt x="246" y="303"/>
                    <a:pt x="246" y="305"/>
                  </a:cubicBezTo>
                  <a:cubicBezTo>
                    <a:pt x="249" y="305"/>
                    <a:pt x="250" y="304"/>
                    <a:pt x="251" y="303"/>
                  </a:cubicBezTo>
                  <a:cubicBezTo>
                    <a:pt x="247" y="302"/>
                    <a:pt x="245" y="298"/>
                    <a:pt x="242" y="303"/>
                  </a:cubicBezTo>
                  <a:close/>
                  <a:moveTo>
                    <a:pt x="300" y="304"/>
                  </a:moveTo>
                  <a:cubicBezTo>
                    <a:pt x="297" y="297"/>
                    <a:pt x="296" y="303"/>
                    <a:pt x="290" y="305"/>
                  </a:cubicBezTo>
                  <a:cubicBezTo>
                    <a:pt x="292" y="307"/>
                    <a:pt x="296" y="309"/>
                    <a:pt x="299" y="310"/>
                  </a:cubicBezTo>
                  <a:cubicBezTo>
                    <a:pt x="302" y="308"/>
                    <a:pt x="301" y="307"/>
                    <a:pt x="300" y="304"/>
                  </a:cubicBezTo>
                  <a:close/>
                  <a:moveTo>
                    <a:pt x="481" y="308"/>
                  </a:moveTo>
                  <a:cubicBezTo>
                    <a:pt x="482" y="306"/>
                    <a:pt x="484" y="303"/>
                    <a:pt x="483" y="300"/>
                  </a:cubicBezTo>
                  <a:cubicBezTo>
                    <a:pt x="480" y="303"/>
                    <a:pt x="473" y="307"/>
                    <a:pt x="481" y="308"/>
                  </a:cubicBezTo>
                  <a:close/>
                  <a:moveTo>
                    <a:pt x="340" y="310"/>
                  </a:moveTo>
                  <a:cubicBezTo>
                    <a:pt x="341" y="310"/>
                    <a:pt x="343" y="309"/>
                    <a:pt x="344" y="308"/>
                  </a:cubicBezTo>
                  <a:cubicBezTo>
                    <a:pt x="344" y="307"/>
                    <a:pt x="344" y="306"/>
                    <a:pt x="344" y="305"/>
                  </a:cubicBezTo>
                  <a:cubicBezTo>
                    <a:pt x="341" y="304"/>
                    <a:pt x="339" y="303"/>
                    <a:pt x="337" y="301"/>
                  </a:cubicBezTo>
                  <a:cubicBezTo>
                    <a:pt x="336" y="304"/>
                    <a:pt x="340" y="305"/>
                    <a:pt x="340" y="310"/>
                  </a:cubicBezTo>
                  <a:close/>
                  <a:moveTo>
                    <a:pt x="84" y="306"/>
                  </a:moveTo>
                  <a:cubicBezTo>
                    <a:pt x="84" y="305"/>
                    <a:pt x="85" y="305"/>
                    <a:pt x="85" y="303"/>
                  </a:cubicBezTo>
                  <a:cubicBezTo>
                    <a:pt x="84" y="303"/>
                    <a:pt x="82" y="301"/>
                    <a:pt x="81" y="302"/>
                  </a:cubicBezTo>
                  <a:cubicBezTo>
                    <a:pt x="82" y="303"/>
                    <a:pt x="82" y="306"/>
                    <a:pt x="84" y="306"/>
                  </a:cubicBezTo>
                  <a:close/>
                  <a:moveTo>
                    <a:pt x="256" y="304"/>
                  </a:moveTo>
                  <a:cubicBezTo>
                    <a:pt x="260" y="305"/>
                    <a:pt x="263" y="310"/>
                    <a:pt x="266" y="309"/>
                  </a:cubicBezTo>
                  <a:cubicBezTo>
                    <a:pt x="264" y="306"/>
                    <a:pt x="262" y="303"/>
                    <a:pt x="259" y="302"/>
                  </a:cubicBezTo>
                  <a:cubicBezTo>
                    <a:pt x="259" y="303"/>
                    <a:pt x="256" y="302"/>
                    <a:pt x="256" y="304"/>
                  </a:cubicBezTo>
                  <a:close/>
                  <a:moveTo>
                    <a:pt x="312" y="305"/>
                  </a:moveTo>
                  <a:cubicBezTo>
                    <a:pt x="315" y="310"/>
                    <a:pt x="319" y="313"/>
                    <a:pt x="324" y="316"/>
                  </a:cubicBezTo>
                  <a:cubicBezTo>
                    <a:pt x="324" y="313"/>
                    <a:pt x="327" y="312"/>
                    <a:pt x="327" y="308"/>
                  </a:cubicBezTo>
                  <a:cubicBezTo>
                    <a:pt x="321" y="305"/>
                    <a:pt x="318" y="299"/>
                    <a:pt x="312" y="305"/>
                  </a:cubicBezTo>
                  <a:close/>
                  <a:moveTo>
                    <a:pt x="465" y="306"/>
                  </a:moveTo>
                  <a:cubicBezTo>
                    <a:pt x="467" y="306"/>
                    <a:pt x="467" y="308"/>
                    <a:pt x="468" y="306"/>
                  </a:cubicBezTo>
                  <a:cubicBezTo>
                    <a:pt x="467" y="306"/>
                    <a:pt x="470" y="302"/>
                    <a:pt x="467" y="302"/>
                  </a:cubicBezTo>
                  <a:cubicBezTo>
                    <a:pt x="466" y="303"/>
                    <a:pt x="465" y="304"/>
                    <a:pt x="465" y="306"/>
                  </a:cubicBezTo>
                  <a:close/>
                  <a:moveTo>
                    <a:pt x="388" y="311"/>
                  </a:moveTo>
                  <a:cubicBezTo>
                    <a:pt x="388" y="314"/>
                    <a:pt x="390" y="314"/>
                    <a:pt x="392" y="314"/>
                  </a:cubicBezTo>
                  <a:cubicBezTo>
                    <a:pt x="393" y="310"/>
                    <a:pt x="397" y="306"/>
                    <a:pt x="396" y="302"/>
                  </a:cubicBezTo>
                  <a:cubicBezTo>
                    <a:pt x="394" y="306"/>
                    <a:pt x="391" y="308"/>
                    <a:pt x="388" y="311"/>
                  </a:cubicBezTo>
                  <a:close/>
                  <a:moveTo>
                    <a:pt x="490" y="310"/>
                  </a:moveTo>
                  <a:cubicBezTo>
                    <a:pt x="490" y="308"/>
                    <a:pt x="493" y="304"/>
                    <a:pt x="492" y="302"/>
                  </a:cubicBezTo>
                  <a:cubicBezTo>
                    <a:pt x="491" y="304"/>
                    <a:pt x="488" y="308"/>
                    <a:pt x="490" y="310"/>
                  </a:cubicBezTo>
                  <a:close/>
                  <a:moveTo>
                    <a:pt x="47" y="310"/>
                  </a:moveTo>
                  <a:cubicBezTo>
                    <a:pt x="46" y="307"/>
                    <a:pt x="45" y="302"/>
                    <a:pt x="42" y="303"/>
                  </a:cubicBezTo>
                  <a:cubicBezTo>
                    <a:pt x="45" y="304"/>
                    <a:pt x="43" y="309"/>
                    <a:pt x="47" y="310"/>
                  </a:cubicBezTo>
                  <a:close/>
                  <a:moveTo>
                    <a:pt x="382" y="308"/>
                  </a:moveTo>
                  <a:cubicBezTo>
                    <a:pt x="384" y="308"/>
                    <a:pt x="385" y="304"/>
                    <a:pt x="384" y="303"/>
                  </a:cubicBezTo>
                  <a:cubicBezTo>
                    <a:pt x="383" y="305"/>
                    <a:pt x="382" y="306"/>
                    <a:pt x="382" y="308"/>
                  </a:cubicBezTo>
                  <a:close/>
                  <a:moveTo>
                    <a:pt x="445" y="307"/>
                  </a:moveTo>
                  <a:cubicBezTo>
                    <a:pt x="445" y="304"/>
                    <a:pt x="442" y="303"/>
                    <a:pt x="440" y="303"/>
                  </a:cubicBezTo>
                  <a:cubicBezTo>
                    <a:pt x="440" y="306"/>
                    <a:pt x="441" y="307"/>
                    <a:pt x="445" y="307"/>
                  </a:cubicBezTo>
                  <a:close/>
                  <a:moveTo>
                    <a:pt x="132" y="310"/>
                  </a:moveTo>
                  <a:cubicBezTo>
                    <a:pt x="130" y="307"/>
                    <a:pt x="129" y="305"/>
                    <a:pt x="125" y="304"/>
                  </a:cubicBezTo>
                  <a:cubicBezTo>
                    <a:pt x="126" y="307"/>
                    <a:pt x="130" y="310"/>
                    <a:pt x="132" y="310"/>
                  </a:cubicBezTo>
                  <a:close/>
                  <a:moveTo>
                    <a:pt x="234" y="307"/>
                  </a:moveTo>
                  <a:cubicBezTo>
                    <a:pt x="235" y="313"/>
                    <a:pt x="243" y="313"/>
                    <a:pt x="244" y="307"/>
                  </a:cubicBezTo>
                  <a:cubicBezTo>
                    <a:pt x="243" y="306"/>
                    <a:pt x="240" y="305"/>
                    <a:pt x="239" y="304"/>
                  </a:cubicBezTo>
                  <a:cubicBezTo>
                    <a:pt x="237" y="305"/>
                    <a:pt x="237" y="307"/>
                    <a:pt x="234" y="307"/>
                  </a:cubicBezTo>
                  <a:close/>
                  <a:moveTo>
                    <a:pt x="455" y="310"/>
                  </a:moveTo>
                  <a:cubicBezTo>
                    <a:pt x="456" y="309"/>
                    <a:pt x="457" y="307"/>
                    <a:pt x="457" y="305"/>
                  </a:cubicBezTo>
                  <a:cubicBezTo>
                    <a:pt x="457" y="305"/>
                    <a:pt x="456" y="304"/>
                    <a:pt x="455" y="304"/>
                  </a:cubicBezTo>
                  <a:cubicBezTo>
                    <a:pt x="455" y="306"/>
                    <a:pt x="451" y="309"/>
                    <a:pt x="455" y="310"/>
                  </a:cubicBezTo>
                  <a:close/>
                  <a:moveTo>
                    <a:pt x="354" y="308"/>
                  </a:moveTo>
                  <a:cubicBezTo>
                    <a:pt x="355" y="310"/>
                    <a:pt x="357" y="311"/>
                    <a:pt x="360" y="313"/>
                  </a:cubicBezTo>
                  <a:cubicBezTo>
                    <a:pt x="361" y="310"/>
                    <a:pt x="363" y="308"/>
                    <a:pt x="363" y="305"/>
                  </a:cubicBezTo>
                  <a:cubicBezTo>
                    <a:pt x="360" y="306"/>
                    <a:pt x="354" y="303"/>
                    <a:pt x="354" y="308"/>
                  </a:cubicBezTo>
                  <a:close/>
                  <a:moveTo>
                    <a:pt x="421" y="313"/>
                  </a:moveTo>
                  <a:cubicBezTo>
                    <a:pt x="423" y="313"/>
                    <a:pt x="423" y="314"/>
                    <a:pt x="425" y="314"/>
                  </a:cubicBezTo>
                  <a:cubicBezTo>
                    <a:pt x="426" y="311"/>
                    <a:pt x="429" y="307"/>
                    <a:pt x="430" y="305"/>
                  </a:cubicBezTo>
                  <a:cubicBezTo>
                    <a:pt x="428" y="309"/>
                    <a:pt x="422" y="308"/>
                    <a:pt x="421" y="313"/>
                  </a:cubicBezTo>
                  <a:close/>
                  <a:moveTo>
                    <a:pt x="557" y="314"/>
                  </a:moveTo>
                  <a:cubicBezTo>
                    <a:pt x="559" y="314"/>
                    <a:pt x="558" y="309"/>
                    <a:pt x="561" y="310"/>
                  </a:cubicBezTo>
                  <a:cubicBezTo>
                    <a:pt x="560" y="307"/>
                    <a:pt x="561" y="306"/>
                    <a:pt x="560" y="305"/>
                  </a:cubicBezTo>
                  <a:cubicBezTo>
                    <a:pt x="559" y="307"/>
                    <a:pt x="557" y="310"/>
                    <a:pt x="557" y="314"/>
                  </a:cubicBezTo>
                  <a:close/>
                  <a:moveTo>
                    <a:pt x="176" y="307"/>
                  </a:moveTo>
                  <a:cubicBezTo>
                    <a:pt x="178" y="311"/>
                    <a:pt x="183" y="313"/>
                    <a:pt x="186" y="316"/>
                  </a:cubicBezTo>
                  <a:cubicBezTo>
                    <a:pt x="186" y="313"/>
                    <a:pt x="190" y="314"/>
                    <a:pt x="190" y="311"/>
                  </a:cubicBezTo>
                  <a:cubicBezTo>
                    <a:pt x="186" y="309"/>
                    <a:pt x="181" y="303"/>
                    <a:pt x="176" y="307"/>
                  </a:cubicBezTo>
                  <a:close/>
                  <a:moveTo>
                    <a:pt x="428" y="317"/>
                  </a:moveTo>
                  <a:cubicBezTo>
                    <a:pt x="430" y="319"/>
                    <a:pt x="430" y="316"/>
                    <a:pt x="432" y="316"/>
                  </a:cubicBezTo>
                  <a:cubicBezTo>
                    <a:pt x="430" y="313"/>
                    <a:pt x="436" y="308"/>
                    <a:pt x="433" y="305"/>
                  </a:cubicBezTo>
                  <a:cubicBezTo>
                    <a:pt x="432" y="309"/>
                    <a:pt x="428" y="314"/>
                    <a:pt x="428" y="317"/>
                  </a:cubicBezTo>
                  <a:close/>
                  <a:moveTo>
                    <a:pt x="485" y="312"/>
                  </a:moveTo>
                  <a:cubicBezTo>
                    <a:pt x="484" y="309"/>
                    <a:pt x="488" y="308"/>
                    <a:pt x="485" y="305"/>
                  </a:cubicBezTo>
                  <a:cubicBezTo>
                    <a:pt x="486" y="308"/>
                    <a:pt x="482" y="311"/>
                    <a:pt x="485" y="312"/>
                  </a:cubicBezTo>
                  <a:close/>
                  <a:moveTo>
                    <a:pt x="164" y="310"/>
                  </a:moveTo>
                  <a:cubicBezTo>
                    <a:pt x="164" y="310"/>
                    <a:pt x="166" y="310"/>
                    <a:pt x="167" y="309"/>
                  </a:cubicBezTo>
                  <a:cubicBezTo>
                    <a:pt x="167" y="306"/>
                    <a:pt x="163" y="305"/>
                    <a:pt x="163" y="308"/>
                  </a:cubicBezTo>
                  <a:cubicBezTo>
                    <a:pt x="165" y="308"/>
                    <a:pt x="163" y="310"/>
                    <a:pt x="164" y="310"/>
                  </a:cubicBezTo>
                  <a:close/>
                  <a:moveTo>
                    <a:pt x="495" y="320"/>
                  </a:moveTo>
                  <a:cubicBezTo>
                    <a:pt x="497" y="315"/>
                    <a:pt x="501" y="312"/>
                    <a:pt x="502" y="306"/>
                  </a:cubicBezTo>
                  <a:cubicBezTo>
                    <a:pt x="500" y="307"/>
                    <a:pt x="500" y="306"/>
                    <a:pt x="498" y="306"/>
                  </a:cubicBezTo>
                  <a:cubicBezTo>
                    <a:pt x="497" y="310"/>
                    <a:pt x="494" y="316"/>
                    <a:pt x="495" y="320"/>
                  </a:cubicBezTo>
                  <a:close/>
                  <a:moveTo>
                    <a:pt x="526" y="326"/>
                  </a:moveTo>
                  <a:cubicBezTo>
                    <a:pt x="533" y="322"/>
                    <a:pt x="535" y="314"/>
                    <a:pt x="536" y="306"/>
                  </a:cubicBezTo>
                  <a:cubicBezTo>
                    <a:pt x="533" y="312"/>
                    <a:pt x="528" y="317"/>
                    <a:pt x="526" y="326"/>
                  </a:cubicBezTo>
                  <a:close/>
                  <a:moveTo>
                    <a:pt x="252" y="307"/>
                  </a:moveTo>
                  <a:cubicBezTo>
                    <a:pt x="256" y="310"/>
                    <a:pt x="261" y="317"/>
                    <a:pt x="266" y="314"/>
                  </a:cubicBezTo>
                  <a:cubicBezTo>
                    <a:pt x="263" y="313"/>
                    <a:pt x="258" y="306"/>
                    <a:pt x="252" y="307"/>
                  </a:cubicBezTo>
                  <a:close/>
                  <a:moveTo>
                    <a:pt x="569" y="314"/>
                  </a:moveTo>
                  <a:cubicBezTo>
                    <a:pt x="568" y="311"/>
                    <a:pt x="573" y="307"/>
                    <a:pt x="571" y="306"/>
                  </a:cubicBezTo>
                  <a:cubicBezTo>
                    <a:pt x="570" y="309"/>
                    <a:pt x="567" y="311"/>
                    <a:pt x="569" y="314"/>
                  </a:cubicBezTo>
                  <a:close/>
                  <a:moveTo>
                    <a:pt x="396" y="317"/>
                  </a:moveTo>
                  <a:cubicBezTo>
                    <a:pt x="396" y="313"/>
                    <a:pt x="400" y="311"/>
                    <a:pt x="399" y="307"/>
                  </a:cubicBezTo>
                  <a:cubicBezTo>
                    <a:pt x="398" y="310"/>
                    <a:pt x="393" y="315"/>
                    <a:pt x="396" y="317"/>
                  </a:cubicBezTo>
                  <a:close/>
                  <a:moveTo>
                    <a:pt x="111" y="336"/>
                  </a:moveTo>
                  <a:cubicBezTo>
                    <a:pt x="107" y="323"/>
                    <a:pt x="101" y="313"/>
                    <a:pt x="90" y="308"/>
                  </a:cubicBezTo>
                  <a:cubicBezTo>
                    <a:pt x="91" y="322"/>
                    <a:pt x="101" y="333"/>
                    <a:pt x="111" y="336"/>
                  </a:cubicBezTo>
                  <a:close/>
                  <a:moveTo>
                    <a:pt x="308" y="308"/>
                  </a:moveTo>
                  <a:cubicBezTo>
                    <a:pt x="308" y="314"/>
                    <a:pt x="312" y="322"/>
                    <a:pt x="318" y="323"/>
                  </a:cubicBezTo>
                  <a:cubicBezTo>
                    <a:pt x="320" y="322"/>
                    <a:pt x="321" y="321"/>
                    <a:pt x="322" y="320"/>
                  </a:cubicBezTo>
                  <a:cubicBezTo>
                    <a:pt x="318" y="316"/>
                    <a:pt x="313" y="309"/>
                    <a:pt x="308" y="308"/>
                  </a:cubicBezTo>
                  <a:close/>
                  <a:moveTo>
                    <a:pt x="399" y="320"/>
                  </a:moveTo>
                  <a:cubicBezTo>
                    <a:pt x="405" y="318"/>
                    <a:pt x="405" y="314"/>
                    <a:pt x="407" y="310"/>
                  </a:cubicBezTo>
                  <a:cubicBezTo>
                    <a:pt x="406" y="309"/>
                    <a:pt x="406" y="307"/>
                    <a:pt x="403" y="308"/>
                  </a:cubicBezTo>
                  <a:cubicBezTo>
                    <a:pt x="403" y="312"/>
                    <a:pt x="400" y="315"/>
                    <a:pt x="399" y="320"/>
                  </a:cubicBezTo>
                  <a:close/>
                  <a:moveTo>
                    <a:pt x="213" y="316"/>
                  </a:moveTo>
                  <a:cubicBezTo>
                    <a:pt x="209" y="314"/>
                    <a:pt x="205" y="308"/>
                    <a:pt x="200" y="309"/>
                  </a:cubicBezTo>
                  <a:cubicBezTo>
                    <a:pt x="205" y="310"/>
                    <a:pt x="210" y="317"/>
                    <a:pt x="213" y="316"/>
                  </a:cubicBezTo>
                  <a:close/>
                  <a:moveTo>
                    <a:pt x="474" y="312"/>
                  </a:moveTo>
                  <a:cubicBezTo>
                    <a:pt x="476" y="313"/>
                    <a:pt x="477" y="314"/>
                    <a:pt x="479" y="315"/>
                  </a:cubicBezTo>
                  <a:cubicBezTo>
                    <a:pt x="481" y="311"/>
                    <a:pt x="477" y="309"/>
                    <a:pt x="475" y="308"/>
                  </a:cubicBezTo>
                  <a:cubicBezTo>
                    <a:pt x="475" y="310"/>
                    <a:pt x="473" y="310"/>
                    <a:pt x="474" y="312"/>
                  </a:cubicBezTo>
                  <a:close/>
                  <a:moveTo>
                    <a:pt x="437" y="313"/>
                  </a:moveTo>
                  <a:cubicBezTo>
                    <a:pt x="438" y="312"/>
                    <a:pt x="440" y="312"/>
                    <a:pt x="440" y="310"/>
                  </a:cubicBezTo>
                  <a:cubicBezTo>
                    <a:pt x="439" y="309"/>
                    <a:pt x="439" y="309"/>
                    <a:pt x="437" y="309"/>
                  </a:cubicBezTo>
                  <a:cubicBezTo>
                    <a:pt x="437" y="310"/>
                    <a:pt x="435" y="312"/>
                    <a:pt x="437" y="313"/>
                  </a:cubicBezTo>
                  <a:close/>
                  <a:moveTo>
                    <a:pt x="242" y="315"/>
                  </a:moveTo>
                  <a:cubicBezTo>
                    <a:pt x="246" y="317"/>
                    <a:pt x="249" y="320"/>
                    <a:pt x="253" y="322"/>
                  </a:cubicBezTo>
                  <a:cubicBezTo>
                    <a:pt x="257" y="322"/>
                    <a:pt x="258" y="319"/>
                    <a:pt x="261" y="318"/>
                  </a:cubicBezTo>
                  <a:cubicBezTo>
                    <a:pt x="258" y="314"/>
                    <a:pt x="253" y="312"/>
                    <a:pt x="248" y="310"/>
                  </a:cubicBezTo>
                  <a:cubicBezTo>
                    <a:pt x="247" y="312"/>
                    <a:pt x="243" y="312"/>
                    <a:pt x="242" y="315"/>
                  </a:cubicBezTo>
                  <a:close/>
                  <a:moveTo>
                    <a:pt x="218" y="313"/>
                  </a:moveTo>
                  <a:cubicBezTo>
                    <a:pt x="218" y="311"/>
                    <a:pt x="214" y="311"/>
                    <a:pt x="214" y="311"/>
                  </a:cubicBezTo>
                  <a:cubicBezTo>
                    <a:pt x="216" y="311"/>
                    <a:pt x="215" y="314"/>
                    <a:pt x="218" y="313"/>
                  </a:cubicBezTo>
                  <a:close/>
                  <a:moveTo>
                    <a:pt x="278" y="313"/>
                  </a:moveTo>
                  <a:cubicBezTo>
                    <a:pt x="283" y="314"/>
                    <a:pt x="287" y="323"/>
                    <a:pt x="290" y="316"/>
                  </a:cubicBezTo>
                  <a:cubicBezTo>
                    <a:pt x="288" y="313"/>
                    <a:pt x="281" y="307"/>
                    <a:pt x="278" y="313"/>
                  </a:cubicBezTo>
                  <a:close/>
                  <a:moveTo>
                    <a:pt x="488" y="314"/>
                  </a:moveTo>
                  <a:cubicBezTo>
                    <a:pt x="488" y="313"/>
                    <a:pt x="491" y="311"/>
                    <a:pt x="488" y="310"/>
                  </a:cubicBezTo>
                  <a:cubicBezTo>
                    <a:pt x="489" y="312"/>
                    <a:pt x="486" y="313"/>
                    <a:pt x="488" y="314"/>
                  </a:cubicBezTo>
                  <a:close/>
                  <a:moveTo>
                    <a:pt x="42" y="313"/>
                  </a:moveTo>
                  <a:cubicBezTo>
                    <a:pt x="41" y="312"/>
                    <a:pt x="41" y="311"/>
                    <a:pt x="39" y="311"/>
                  </a:cubicBezTo>
                  <a:cubicBezTo>
                    <a:pt x="39" y="312"/>
                    <a:pt x="42" y="314"/>
                    <a:pt x="42" y="313"/>
                  </a:cubicBezTo>
                  <a:close/>
                  <a:moveTo>
                    <a:pt x="70" y="317"/>
                  </a:moveTo>
                  <a:cubicBezTo>
                    <a:pt x="69" y="314"/>
                    <a:pt x="68" y="312"/>
                    <a:pt x="67" y="311"/>
                  </a:cubicBezTo>
                  <a:cubicBezTo>
                    <a:pt x="68" y="313"/>
                    <a:pt x="68" y="316"/>
                    <a:pt x="70" y="317"/>
                  </a:cubicBezTo>
                  <a:close/>
                  <a:moveTo>
                    <a:pt x="167" y="313"/>
                  </a:moveTo>
                  <a:cubicBezTo>
                    <a:pt x="170" y="315"/>
                    <a:pt x="173" y="316"/>
                    <a:pt x="174" y="320"/>
                  </a:cubicBezTo>
                  <a:cubicBezTo>
                    <a:pt x="177" y="318"/>
                    <a:pt x="179" y="322"/>
                    <a:pt x="183" y="320"/>
                  </a:cubicBezTo>
                  <a:cubicBezTo>
                    <a:pt x="183" y="319"/>
                    <a:pt x="182" y="319"/>
                    <a:pt x="182" y="317"/>
                  </a:cubicBezTo>
                  <a:cubicBezTo>
                    <a:pt x="176" y="319"/>
                    <a:pt x="172" y="307"/>
                    <a:pt x="167" y="313"/>
                  </a:cubicBezTo>
                  <a:close/>
                  <a:moveTo>
                    <a:pt x="350" y="317"/>
                  </a:moveTo>
                  <a:cubicBezTo>
                    <a:pt x="353" y="319"/>
                    <a:pt x="357" y="319"/>
                    <a:pt x="357" y="316"/>
                  </a:cubicBezTo>
                  <a:cubicBezTo>
                    <a:pt x="357" y="314"/>
                    <a:pt x="353" y="314"/>
                    <a:pt x="352" y="311"/>
                  </a:cubicBezTo>
                  <a:cubicBezTo>
                    <a:pt x="351" y="313"/>
                    <a:pt x="350" y="314"/>
                    <a:pt x="350" y="317"/>
                  </a:cubicBezTo>
                  <a:close/>
                  <a:moveTo>
                    <a:pt x="409" y="314"/>
                  </a:moveTo>
                  <a:cubicBezTo>
                    <a:pt x="411" y="315"/>
                    <a:pt x="412" y="312"/>
                    <a:pt x="410" y="311"/>
                  </a:cubicBezTo>
                  <a:cubicBezTo>
                    <a:pt x="411" y="313"/>
                    <a:pt x="408" y="313"/>
                    <a:pt x="409" y="314"/>
                  </a:cubicBezTo>
                  <a:close/>
                  <a:moveTo>
                    <a:pt x="453" y="314"/>
                  </a:moveTo>
                  <a:cubicBezTo>
                    <a:pt x="455" y="313"/>
                    <a:pt x="453" y="312"/>
                    <a:pt x="452" y="311"/>
                  </a:cubicBezTo>
                  <a:cubicBezTo>
                    <a:pt x="451" y="313"/>
                    <a:pt x="452" y="314"/>
                    <a:pt x="453" y="314"/>
                  </a:cubicBezTo>
                  <a:close/>
                  <a:moveTo>
                    <a:pt x="220" y="317"/>
                  </a:moveTo>
                  <a:cubicBezTo>
                    <a:pt x="223" y="319"/>
                    <a:pt x="225" y="320"/>
                    <a:pt x="228" y="321"/>
                  </a:cubicBezTo>
                  <a:cubicBezTo>
                    <a:pt x="228" y="319"/>
                    <a:pt x="232" y="317"/>
                    <a:pt x="234" y="316"/>
                  </a:cubicBezTo>
                  <a:cubicBezTo>
                    <a:pt x="231" y="311"/>
                    <a:pt x="223" y="311"/>
                    <a:pt x="220" y="317"/>
                  </a:cubicBezTo>
                  <a:close/>
                  <a:moveTo>
                    <a:pt x="368" y="319"/>
                  </a:moveTo>
                  <a:cubicBezTo>
                    <a:pt x="369" y="319"/>
                    <a:pt x="369" y="320"/>
                    <a:pt x="370" y="320"/>
                  </a:cubicBezTo>
                  <a:cubicBezTo>
                    <a:pt x="371" y="318"/>
                    <a:pt x="373" y="317"/>
                    <a:pt x="372" y="313"/>
                  </a:cubicBezTo>
                  <a:cubicBezTo>
                    <a:pt x="371" y="313"/>
                    <a:pt x="372" y="311"/>
                    <a:pt x="370" y="312"/>
                  </a:cubicBezTo>
                  <a:cubicBezTo>
                    <a:pt x="370" y="315"/>
                    <a:pt x="368" y="316"/>
                    <a:pt x="368" y="319"/>
                  </a:cubicBezTo>
                  <a:close/>
                  <a:moveTo>
                    <a:pt x="530" y="333"/>
                  </a:moveTo>
                  <a:cubicBezTo>
                    <a:pt x="535" y="327"/>
                    <a:pt x="545" y="322"/>
                    <a:pt x="546" y="313"/>
                  </a:cubicBezTo>
                  <a:cubicBezTo>
                    <a:pt x="541" y="319"/>
                    <a:pt x="531" y="325"/>
                    <a:pt x="530" y="333"/>
                  </a:cubicBezTo>
                  <a:close/>
                  <a:moveTo>
                    <a:pt x="466" y="319"/>
                  </a:moveTo>
                  <a:cubicBezTo>
                    <a:pt x="468" y="318"/>
                    <a:pt x="469" y="314"/>
                    <a:pt x="468" y="313"/>
                  </a:cubicBezTo>
                  <a:cubicBezTo>
                    <a:pt x="467" y="315"/>
                    <a:pt x="466" y="316"/>
                    <a:pt x="466" y="319"/>
                  </a:cubicBezTo>
                  <a:close/>
                  <a:moveTo>
                    <a:pt x="63" y="322"/>
                  </a:moveTo>
                  <a:cubicBezTo>
                    <a:pt x="61" y="321"/>
                    <a:pt x="60" y="315"/>
                    <a:pt x="57" y="314"/>
                  </a:cubicBezTo>
                  <a:cubicBezTo>
                    <a:pt x="58" y="317"/>
                    <a:pt x="61" y="324"/>
                    <a:pt x="63" y="322"/>
                  </a:cubicBezTo>
                  <a:close/>
                  <a:moveTo>
                    <a:pt x="558" y="323"/>
                  </a:moveTo>
                  <a:cubicBezTo>
                    <a:pt x="559" y="322"/>
                    <a:pt x="557" y="326"/>
                    <a:pt x="559" y="325"/>
                  </a:cubicBezTo>
                  <a:cubicBezTo>
                    <a:pt x="560" y="321"/>
                    <a:pt x="564" y="318"/>
                    <a:pt x="563" y="314"/>
                  </a:cubicBezTo>
                  <a:cubicBezTo>
                    <a:pt x="560" y="317"/>
                    <a:pt x="560" y="320"/>
                    <a:pt x="558" y="323"/>
                  </a:cubicBezTo>
                  <a:close/>
                  <a:moveTo>
                    <a:pt x="189" y="318"/>
                  </a:moveTo>
                  <a:cubicBezTo>
                    <a:pt x="193" y="319"/>
                    <a:pt x="196" y="325"/>
                    <a:pt x="201" y="323"/>
                  </a:cubicBezTo>
                  <a:cubicBezTo>
                    <a:pt x="199" y="318"/>
                    <a:pt x="193" y="311"/>
                    <a:pt x="189" y="318"/>
                  </a:cubicBezTo>
                  <a:close/>
                  <a:moveTo>
                    <a:pt x="390" y="317"/>
                  </a:moveTo>
                  <a:cubicBezTo>
                    <a:pt x="388" y="317"/>
                    <a:pt x="388" y="315"/>
                    <a:pt x="385" y="314"/>
                  </a:cubicBezTo>
                  <a:cubicBezTo>
                    <a:pt x="386" y="316"/>
                    <a:pt x="388" y="319"/>
                    <a:pt x="390" y="317"/>
                  </a:cubicBezTo>
                  <a:close/>
                  <a:moveTo>
                    <a:pt x="433" y="319"/>
                  </a:moveTo>
                  <a:cubicBezTo>
                    <a:pt x="434" y="322"/>
                    <a:pt x="435" y="323"/>
                    <a:pt x="437" y="323"/>
                  </a:cubicBezTo>
                  <a:cubicBezTo>
                    <a:pt x="438" y="321"/>
                    <a:pt x="442" y="317"/>
                    <a:pt x="440" y="314"/>
                  </a:cubicBezTo>
                  <a:cubicBezTo>
                    <a:pt x="438" y="316"/>
                    <a:pt x="436" y="318"/>
                    <a:pt x="433" y="319"/>
                  </a:cubicBezTo>
                  <a:close/>
                  <a:moveTo>
                    <a:pt x="442" y="322"/>
                  </a:moveTo>
                  <a:cubicBezTo>
                    <a:pt x="446" y="322"/>
                    <a:pt x="446" y="316"/>
                    <a:pt x="445" y="314"/>
                  </a:cubicBezTo>
                  <a:cubicBezTo>
                    <a:pt x="445" y="317"/>
                    <a:pt x="443" y="319"/>
                    <a:pt x="442" y="322"/>
                  </a:cubicBezTo>
                  <a:close/>
                  <a:moveTo>
                    <a:pt x="481" y="317"/>
                  </a:moveTo>
                  <a:cubicBezTo>
                    <a:pt x="484" y="319"/>
                    <a:pt x="484" y="314"/>
                    <a:pt x="482" y="314"/>
                  </a:cubicBezTo>
                  <a:cubicBezTo>
                    <a:pt x="482" y="316"/>
                    <a:pt x="481" y="316"/>
                    <a:pt x="481" y="317"/>
                  </a:cubicBezTo>
                  <a:close/>
                  <a:moveTo>
                    <a:pt x="81" y="324"/>
                  </a:moveTo>
                  <a:cubicBezTo>
                    <a:pt x="79" y="321"/>
                    <a:pt x="78" y="316"/>
                    <a:pt x="75" y="315"/>
                  </a:cubicBezTo>
                  <a:cubicBezTo>
                    <a:pt x="75" y="318"/>
                    <a:pt x="77" y="325"/>
                    <a:pt x="81" y="324"/>
                  </a:cubicBezTo>
                  <a:close/>
                  <a:moveTo>
                    <a:pt x="148" y="328"/>
                  </a:moveTo>
                  <a:cubicBezTo>
                    <a:pt x="146" y="320"/>
                    <a:pt x="136" y="318"/>
                    <a:pt x="131" y="316"/>
                  </a:cubicBezTo>
                  <a:cubicBezTo>
                    <a:pt x="134" y="322"/>
                    <a:pt x="143" y="323"/>
                    <a:pt x="148" y="328"/>
                  </a:cubicBezTo>
                  <a:close/>
                  <a:moveTo>
                    <a:pt x="330" y="322"/>
                  </a:moveTo>
                  <a:cubicBezTo>
                    <a:pt x="332" y="324"/>
                    <a:pt x="334" y="326"/>
                    <a:pt x="337" y="327"/>
                  </a:cubicBezTo>
                  <a:cubicBezTo>
                    <a:pt x="340" y="324"/>
                    <a:pt x="340" y="318"/>
                    <a:pt x="337" y="315"/>
                  </a:cubicBezTo>
                  <a:cubicBezTo>
                    <a:pt x="336" y="318"/>
                    <a:pt x="330" y="317"/>
                    <a:pt x="330" y="322"/>
                  </a:cubicBezTo>
                  <a:close/>
                  <a:moveTo>
                    <a:pt x="405" y="324"/>
                  </a:moveTo>
                  <a:cubicBezTo>
                    <a:pt x="407" y="325"/>
                    <a:pt x="407" y="327"/>
                    <a:pt x="411" y="327"/>
                  </a:cubicBezTo>
                  <a:cubicBezTo>
                    <a:pt x="410" y="323"/>
                    <a:pt x="416" y="319"/>
                    <a:pt x="413" y="315"/>
                  </a:cubicBezTo>
                  <a:cubicBezTo>
                    <a:pt x="410" y="318"/>
                    <a:pt x="405" y="319"/>
                    <a:pt x="405" y="324"/>
                  </a:cubicBezTo>
                  <a:close/>
                  <a:moveTo>
                    <a:pt x="414" y="327"/>
                  </a:moveTo>
                  <a:cubicBezTo>
                    <a:pt x="418" y="326"/>
                    <a:pt x="421" y="324"/>
                    <a:pt x="423" y="320"/>
                  </a:cubicBezTo>
                  <a:cubicBezTo>
                    <a:pt x="422" y="319"/>
                    <a:pt x="420" y="318"/>
                    <a:pt x="418" y="316"/>
                  </a:cubicBezTo>
                  <a:cubicBezTo>
                    <a:pt x="417" y="320"/>
                    <a:pt x="414" y="323"/>
                    <a:pt x="414" y="327"/>
                  </a:cubicBezTo>
                  <a:close/>
                  <a:moveTo>
                    <a:pt x="470" y="322"/>
                  </a:moveTo>
                  <a:cubicBezTo>
                    <a:pt x="472" y="322"/>
                    <a:pt x="473" y="324"/>
                    <a:pt x="475" y="324"/>
                  </a:cubicBezTo>
                  <a:cubicBezTo>
                    <a:pt x="475" y="322"/>
                    <a:pt x="476" y="320"/>
                    <a:pt x="476" y="318"/>
                  </a:cubicBezTo>
                  <a:cubicBezTo>
                    <a:pt x="475" y="318"/>
                    <a:pt x="474" y="316"/>
                    <a:pt x="472" y="316"/>
                  </a:cubicBezTo>
                  <a:cubicBezTo>
                    <a:pt x="472" y="318"/>
                    <a:pt x="470" y="319"/>
                    <a:pt x="470" y="322"/>
                  </a:cubicBezTo>
                  <a:close/>
                  <a:moveTo>
                    <a:pt x="158" y="319"/>
                  </a:moveTo>
                  <a:cubicBezTo>
                    <a:pt x="163" y="321"/>
                    <a:pt x="166" y="326"/>
                    <a:pt x="172" y="328"/>
                  </a:cubicBezTo>
                  <a:cubicBezTo>
                    <a:pt x="172" y="327"/>
                    <a:pt x="175" y="327"/>
                    <a:pt x="174" y="325"/>
                  </a:cubicBezTo>
                  <a:cubicBezTo>
                    <a:pt x="170" y="322"/>
                    <a:pt x="163" y="315"/>
                    <a:pt x="158" y="319"/>
                  </a:cubicBezTo>
                  <a:close/>
                  <a:moveTo>
                    <a:pt x="273" y="320"/>
                  </a:moveTo>
                  <a:cubicBezTo>
                    <a:pt x="272" y="319"/>
                    <a:pt x="270" y="315"/>
                    <a:pt x="269" y="318"/>
                  </a:cubicBezTo>
                  <a:cubicBezTo>
                    <a:pt x="270" y="318"/>
                    <a:pt x="272" y="321"/>
                    <a:pt x="273" y="320"/>
                  </a:cubicBezTo>
                  <a:close/>
                  <a:moveTo>
                    <a:pt x="224" y="323"/>
                  </a:moveTo>
                  <a:cubicBezTo>
                    <a:pt x="221" y="321"/>
                    <a:pt x="219" y="320"/>
                    <a:pt x="216" y="318"/>
                  </a:cubicBezTo>
                  <a:cubicBezTo>
                    <a:pt x="217" y="321"/>
                    <a:pt x="222" y="323"/>
                    <a:pt x="224" y="323"/>
                  </a:cubicBezTo>
                  <a:close/>
                  <a:moveTo>
                    <a:pt x="50" y="332"/>
                  </a:moveTo>
                  <a:cubicBezTo>
                    <a:pt x="47" y="328"/>
                    <a:pt x="48" y="320"/>
                    <a:pt x="42" y="319"/>
                  </a:cubicBezTo>
                  <a:cubicBezTo>
                    <a:pt x="43" y="325"/>
                    <a:pt x="45" y="330"/>
                    <a:pt x="50" y="332"/>
                  </a:cubicBezTo>
                  <a:close/>
                  <a:moveTo>
                    <a:pt x="360" y="323"/>
                  </a:moveTo>
                  <a:cubicBezTo>
                    <a:pt x="362" y="323"/>
                    <a:pt x="362" y="321"/>
                    <a:pt x="362" y="319"/>
                  </a:cubicBezTo>
                  <a:cubicBezTo>
                    <a:pt x="360" y="319"/>
                    <a:pt x="358" y="321"/>
                    <a:pt x="360" y="323"/>
                  </a:cubicBezTo>
                  <a:close/>
                  <a:moveTo>
                    <a:pt x="597" y="334"/>
                  </a:moveTo>
                  <a:cubicBezTo>
                    <a:pt x="601" y="331"/>
                    <a:pt x="607" y="323"/>
                    <a:pt x="605" y="319"/>
                  </a:cubicBezTo>
                  <a:cubicBezTo>
                    <a:pt x="602" y="323"/>
                    <a:pt x="597" y="329"/>
                    <a:pt x="597" y="334"/>
                  </a:cubicBezTo>
                  <a:close/>
                  <a:moveTo>
                    <a:pt x="231" y="323"/>
                  </a:moveTo>
                  <a:cubicBezTo>
                    <a:pt x="234" y="325"/>
                    <a:pt x="238" y="327"/>
                    <a:pt x="241" y="328"/>
                  </a:cubicBezTo>
                  <a:cubicBezTo>
                    <a:pt x="240" y="322"/>
                    <a:pt x="234" y="315"/>
                    <a:pt x="231" y="323"/>
                  </a:cubicBezTo>
                  <a:close/>
                  <a:moveTo>
                    <a:pt x="258" y="325"/>
                  </a:moveTo>
                  <a:cubicBezTo>
                    <a:pt x="262" y="327"/>
                    <a:pt x="265" y="330"/>
                    <a:pt x="270" y="332"/>
                  </a:cubicBezTo>
                  <a:cubicBezTo>
                    <a:pt x="271" y="330"/>
                    <a:pt x="275" y="330"/>
                    <a:pt x="276" y="327"/>
                  </a:cubicBezTo>
                  <a:cubicBezTo>
                    <a:pt x="271" y="321"/>
                    <a:pt x="262" y="316"/>
                    <a:pt x="258" y="325"/>
                  </a:cubicBezTo>
                  <a:close/>
                  <a:moveTo>
                    <a:pt x="291" y="322"/>
                  </a:moveTo>
                  <a:cubicBezTo>
                    <a:pt x="295" y="325"/>
                    <a:pt x="300" y="327"/>
                    <a:pt x="306" y="328"/>
                  </a:cubicBezTo>
                  <a:cubicBezTo>
                    <a:pt x="302" y="325"/>
                    <a:pt x="295" y="316"/>
                    <a:pt x="291" y="322"/>
                  </a:cubicBezTo>
                  <a:close/>
                  <a:moveTo>
                    <a:pt x="385" y="328"/>
                  </a:moveTo>
                  <a:cubicBezTo>
                    <a:pt x="386" y="326"/>
                    <a:pt x="387" y="324"/>
                    <a:pt x="388" y="322"/>
                  </a:cubicBezTo>
                  <a:cubicBezTo>
                    <a:pt x="386" y="321"/>
                    <a:pt x="385" y="320"/>
                    <a:pt x="383" y="319"/>
                  </a:cubicBezTo>
                  <a:cubicBezTo>
                    <a:pt x="381" y="322"/>
                    <a:pt x="383" y="326"/>
                    <a:pt x="385" y="328"/>
                  </a:cubicBezTo>
                  <a:close/>
                  <a:moveTo>
                    <a:pt x="347" y="323"/>
                  </a:moveTo>
                  <a:cubicBezTo>
                    <a:pt x="349" y="323"/>
                    <a:pt x="351" y="323"/>
                    <a:pt x="351" y="322"/>
                  </a:cubicBezTo>
                  <a:cubicBezTo>
                    <a:pt x="349" y="322"/>
                    <a:pt x="350" y="320"/>
                    <a:pt x="348" y="320"/>
                  </a:cubicBezTo>
                  <a:cubicBezTo>
                    <a:pt x="347" y="321"/>
                    <a:pt x="348" y="323"/>
                    <a:pt x="347" y="323"/>
                  </a:cubicBezTo>
                  <a:close/>
                  <a:moveTo>
                    <a:pt x="479" y="328"/>
                  </a:moveTo>
                  <a:cubicBezTo>
                    <a:pt x="478" y="325"/>
                    <a:pt x="482" y="322"/>
                    <a:pt x="479" y="320"/>
                  </a:cubicBezTo>
                  <a:cubicBezTo>
                    <a:pt x="479" y="323"/>
                    <a:pt x="474" y="327"/>
                    <a:pt x="479" y="328"/>
                  </a:cubicBezTo>
                  <a:close/>
                  <a:moveTo>
                    <a:pt x="547" y="333"/>
                  </a:moveTo>
                  <a:cubicBezTo>
                    <a:pt x="554" y="333"/>
                    <a:pt x="555" y="325"/>
                    <a:pt x="555" y="320"/>
                  </a:cubicBezTo>
                  <a:cubicBezTo>
                    <a:pt x="551" y="324"/>
                    <a:pt x="549" y="329"/>
                    <a:pt x="547" y="333"/>
                  </a:cubicBezTo>
                  <a:close/>
                  <a:moveTo>
                    <a:pt x="245" y="326"/>
                  </a:moveTo>
                  <a:cubicBezTo>
                    <a:pt x="247" y="326"/>
                    <a:pt x="247" y="325"/>
                    <a:pt x="248" y="325"/>
                  </a:cubicBezTo>
                  <a:cubicBezTo>
                    <a:pt x="248" y="323"/>
                    <a:pt x="246" y="322"/>
                    <a:pt x="243" y="321"/>
                  </a:cubicBezTo>
                  <a:cubicBezTo>
                    <a:pt x="243" y="323"/>
                    <a:pt x="244" y="324"/>
                    <a:pt x="245" y="326"/>
                  </a:cubicBezTo>
                  <a:close/>
                  <a:moveTo>
                    <a:pt x="75" y="327"/>
                  </a:moveTo>
                  <a:cubicBezTo>
                    <a:pt x="74" y="324"/>
                    <a:pt x="74" y="323"/>
                    <a:pt x="71" y="322"/>
                  </a:cubicBezTo>
                  <a:cubicBezTo>
                    <a:pt x="72" y="324"/>
                    <a:pt x="73" y="326"/>
                    <a:pt x="75" y="327"/>
                  </a:cubicBezTo>
                  <a:close/>
                  <a:moveTo>
                    <a:pt x="134" y="333"/>
                  </a:moveTo>
                  <a:cubicBezTo>
                    <a:pt x="132" y="327"/>
                    <a:pt x="125" y="325"/>
                    <a:pt x="121" y="322"/>
                  </a:cubicBezTo>
                  <a:cubicBezTo>
                    <a:pt x="124" y="327"/>
                    <a:pt x="129" y="330"/>
                    <a:pt x="134" y="333"/>
                  </a:cubicBezTo>
                  <a:close/>
                  <a:moveTo>
                    <a:pt x="365" y="325"/>
                  </a:moveTo>
                  <a:cubicBezTo>
                    <a:pt x="366" y="325"/>
                    <a:pt x="366" y="326"/>
                    <a:pt x="367" y="326"/>
                  </a:cubicBezTo>
                  <a:cubicBezTo>
                    <a:pt x="367" y="324"/>
                    <a:pt x="368" y="322"/>
                    <a:pt x="366" y="322"/>
                  </a:cubicBezTo>
                  <a:cubicBezTo>
                    <a:pt x="365" y="322"/>
                    <a:pt x="365" y="324"/>
                    <a:pt x="365" y="325"/>
                  </a:cubicBezTo>
                  <a:close/>
                  <a:moveTo>
                    <a:pt x="566" y="329"/>
                  </a:moveTo>
                  <a:cubicBezTo>
                    <a:pt x="567" y="327"/>
                    <a:pt x="571" y="325"/>
                    <a:pt x="569" y="322"/>
                  </a:cubicBezTo>
                  <a:cubicBezTo>
                    <a:pt x="568" y="324"/>
                    <a:pt x="564" y="326"/>
                    <a:pt x="566" y="329"/>
                  </a:cubicBezTo>
                  <a:close/>
                  <a:moveTo>
                    <a:pt x="94" y="333"/>
                  </a:moveTo>
                  <a:cubicBezTo>
                    <a:pt x="93" y="328"/>
                    <a:pt x="88" y="325"/>
                    <a:pt x="84" y="322"/>
                  </a:cubicBezTo>
                  <a:cubicBezTo>
                    <a:pt x="85" y="328"/>
                    <a:pt x="90" y="333"/>
                    <a:pt x="94" y="333"/>
                  </a:cubicBezTo>
                  <a:close/>
                  <a:moveTo>
                    <a:pt x="217" y="328"/>
                  </a:moveTo>
                  <a:cubicBezTo>
                    <a:pt x="216" y="324"/>
                    <a:pt x="212" y="324"/>
                    <a:pt x="210" y="322"/>
                  </a:cubicBezTo>
                  <a:cubicBezTo>
                    <a:pt x="208" y="326"/>
                    <a:pt x="215" y="330"/>
                    <a:pt x="217" y="328"/>
                  </a:cubicBezTo>
                  <a:close/>
                  <a:moveTo>
                    <a:pt x="377" y="325"/>
                  </a:moveTo>
                  <a:cubicBezTo>
                    <a:pt x="377" y="324"/>
                    <a:pt x="377" y="324"/>
                    <a:pt x="377" y="323"/>
                  </a:cubicBezTo>
                  <a:cubicBezTo>
                    <a:pt x="376" y="323"/>
                    <a:pt x="375" y="322"/>
                    <a:pt x="374" y="322"/>
                  </a:cubicBezTo>
                  <a:cubicBezTo>
                    <a:pt x="374" y="324"/>
                    <a:pt x="375" y="325"/>
                    <a:pt x="377" y="325"/>
                  </a:cubicBezTo>
                  <a:close/>
                  <a:moveTo>
                    <a:pt x="446" y="330"/>
                  </a:moveTo>
                  <a:cubicBezTo>
                    <a:pt x="447" y="328"/>
                    <a:pt x="449" y="326"/>
                    <a:pt x="450" y="323"/>
                  </a:cubicBezTo>
                  <a:cubicBezTo>
                    <a:pt x="446" y="323"/>
                    <a:pt x="444" y="329"/>
                    <a:pt x="446" y="330"/>
                  </a:cubicBezTo>
                  <a:close/>
                  <a:moveTo>
                    <a:pt x="420" y="334"/>
                  </a:moveTo>
                  <a:cubicBezTo>
                    <a:pt x="425" y="334"/>
                    <a:pt x="429" y="327"/>
                    <a:pt x="426" y="323"/>
                  </a:cubicBezTo>
                  <a:cubicBezTo>
                    <a:pt x="423" y="325"/>
                    <a:pt x="422" y="330"/>
                    <a:pt x="420" y="334"/>
                  </a:cubicBezTo>
                  <a:close/>
                  <a:moveTo>
                    <a:pt x="454" y="337"/>
                  </a:moveTo>
                  <a:cubicBezTo>
                    <a:pt x="456" y="332"/>
                    <a:pt x="458" y="328"/>
                    <a:pt x="460" y="323"/>
                  </a:cubicBezTo>
                  <a:cubicBezTo>
                    <a:pt x="459" y="323"/>
                    <a:pt x="458" y="323"/>
                    <a:pt x="457" y="323"/>
                  </a:cubicBezTo>
                  <a:cubicBezTo>
                    <a:pt x="457" y="328"/>
                    <a:pt x="453" y="332"/>
                    <a:pt x="454" y="337"/>
                  </a:cubicBezTo>
                  <a:close/>
                  <a:moveTo>
                    <a:pt x="127" y="350"/>
                  </a:moveTo>
                  <a:cubicBezTo>
                    <a:pt x="127" y="345"/>
                    <a:pt x="122" y="345"/>
                    <a:pt x="121" y="341"/>
                  </a:cubicBezTo>
                  <a:cubicBezTo>
                    <a:pt x="123" y="335"/>
                    <a:pt x="119" y="326"/>
                    <a:pt x="113" y="324"/>
                  </a:cubicBezTo>
                  <a:cubicBezTo>
                    <a:pt x="115" y="336"/>
                    <a:pt x="119" y="345"/>
                    <a:pt x="127" y="350"/>
                  </a:cubicBezTo>
                  <a:close/>
                  <a:moveTo>
                    <a:pt x="52" y="326"/>
                  </a:moveTo>
                  <a:cubicBezTo>
                    <a:pt x="55" y="330"/>
                    <a:pt x="56" y="335"/>
                    <a:pt x="59" y="339"/>
                  </a:cubicBezTo>
                  <a:cubicBezTo>
                    <a:pt x="58" y="334"/>
                    <a:pt x="56" y="324"/>
                    <a:pt x="52" y="326"/>
                  </a:cubicBezTo>
                  <a:close/>
                  <a:moveTo>
                    <a:pt x="150" y="336"/>
                  </a:moveTo>
                  <a:cubicBezTo>
                    <a:pt x="148" y="329"/>
                    <a:pt x="140" y="328"/>
                    <a:pt x="135" y="325"/>
                  </a:cubicBezTo>
                  <a:cubicBezTo>
                    <a:pt x="138" y="330"/>
                    <a:pt x="146" y="333"/>
                    <a:pt x="150" y="336"/>
                  </a:cubicBezTo>
                  <a:close/>
                  <a:moveTo>
                    <a:pt x="349" y="338"/>
                  </a:moveTo>
                  <a:cubicBezTo>
                    <a:pt x="351" y="338"/>
                    <a:pt x="351" y="339"/>
                    <a:pt x="352" y="339"/>
                  </a:cubicBezTo>
                  <a:cubicBezTo>
                    <a:pt x="354" y="335"/>
                    <a:pt x="358" y="331"/>
                    <a:pt x="359" y="325"/>
                  </a:cubicBezTo>
                  <a:cubicBezTo>
                    <a:pt x="358" y="325"/>
                    <a:pt x="358" y="325"/>
                    <a:pt x="357" y="325"/>
                  </a:cubicBezTo>
                  <a:cubicBezTo>
                    <a:pt x="354" y="329"/>
                    <a:pt x="351" y="333"/>
                    <a:pt x="349" y="338"/>
                  </a:cubicBezTo>
                  <a:close/>
                  <a:moveTo>
                    <a:pt x="327" y="330"/>
                  </a:moveTo>
                  <a:cubicBezTo>
                    <a:pt x="330" y="330"/>
                    <a:pt x="331" y="333"/>
                    <a:pt x="334" y="333"/>
                  </a:cubicBezTo>
                  <a:cubicBezTo>
                    <a:pt x="334" y="332"/>
                    <a:pt x="335" y="332"/>
                    <a:pt x="335" y="330"/>
                  </a:cubicBezTo>
                  <a:cubicBezTo>
                    <a:pt x="333" y="329"/>
                    <a:pt x="331" y="326"/>
                    <a:pt x="329" y="325"/>
                  </a:cubicBezTo>
                  <a:cubicBezTo>
                    <a:pt x="329" y="328"/>
                    <a:pt x="327" y="328"/>
                    <a:pt x="327" y="330"/>
                  </a:cubicBezTo>
                  <a:close/>
                  <a:moveTo>
                    <a:pt x="513" y="337"/>
                  </a:moveTo>
                  <a:cubicBezTo>
                    <a:pt x="516" y="334"/>
                    <a:pt x="521" y="328"/>
                    <a:pt x="519" y="325"/>
                  </a:cubicBezTo>
                  <a:cubicBezTo>
                    <a:pt x="517" y="329"/>
                    <a:pt x="511" y="331"/>
                    <a:pt x="513" y="337"/>
                  </a:cubicBezTo>
                  <a:close/>
                  <a:moveTo>
                    <a:pt x="210" y="330"/>
                  </a:moveTo>
                  <a:cubicBezTo>
                    <a:pt x="208" y="330"/>
                    <a:pt x="207" y="326"/>
                    <a:pt x="203" y="326"/>
                  </a:cubicBezTo>
                  <a:cubicBezTo>
                    <a:pt x="204" y="328"/>
                    <a:pt x="209" y="332"/>
                    <a:pt x="210" y="330"/>
                  </a:cubicBezTo>
                  <a:close/>
                  <a:moveTo>
                    <a:pt x="430" y="329"/>
                  </a:moveTo>
                  <a:cubicBezTo>
                    <a:pt x="432" y="329"/>
                    <a:pt x="433" y="329"/>
                    <a:pt x="433" y="327"/>
                  </a:cubicBezTo>
                  <a:cubicBezTo>
                    <a:pt x="432" y="327"/>
                    <a:pt x="431" y="326"/>
                    <a:pt x="431" y="326"/>
                  </a:cubicBezTo>
                  <a:cubicBezTo>
                    <a:pt x="431" y="327"/>
                    <a:pt x="430" y="328"/>
                    <a:pt x="430" y="329"/>
                  </a:cubicBezTo>
                  <a:close/>
                  <a:moveTo>
                    <a:pt x="459" y="340"/>
                  </a:moveTo>
                  <a:cubicBezTo>
                    <a:pt x="459" y="335"/>
                    <a:pt x="465" y="330"/>
                    <a:pt x="462" y="326"/>
                  </a:cubicBezTo>
                  <a:cubicBezTo>
                    <a:pt x="462" y="330"/>
                    <a:pt x="455" y="337"/>
                    <a:pt x="459" y="340"/>
                  </a:cubicBezTo>
                  <a:close/>
                  <a:moveTo>
                    <a:pt x="572" y="336"/>
                  </a:moveTo>
                  <a:cubicBezTo>
                    <a:pt x="575" y="332"/>
                    <a:pt x="583" y="331"/>
                    <a:pt x="582" y="326"/>
                  </a:cubicBezTo>
                  <a:cubicBezTo>
                    <a:pt x="580" y="330"/>
                    <a:pt x="572" y="332"/>
                    <a:pt x="572" y="336"/>
                  </a:cubicBezTo>
                  <a:close/>
                  <a:moveTo>
                    <a:pt x="247" y="331"/>
                  </a:moveTo>
                  <a:cubicBezTo>
                    <a:pt x="251" y="334"/>
                    <a:pt x="256" y="335"/>
                    <a:pt x="261" y="338"/>
                  </a:cubicBezTo>
                  <a:cubicBezTo>
                    <a:pt x="263" y="337"/>
                    <a:pt x="264" y="336"/>
                    <a:pt x="265" y="334"/>
                  </a:cubicBezTo>
                  <a:cubicBezTo>
                    <a:pt x="260" y="332"/>
                    <a:pt x="252" y="322"/>
                    <a:pt x="247" y="331"/>
                  </a:cubicBezTo>
                  <a:close/>
                  <a:moveTo>
                    <a:pt x="374" y="329"/>
                  </a:moveTo>
                  <a:cubicBezTo>
                    <a:pt x="375" y="326"/>
                    <a:pt x="372" y="327"/>
                    <a:pt x="371" y="327"/>
                  </a:cubicBezTo>
                  <a:cubicBezTo>
                    <a:pt x="371" y="328"/>
                    <a:pt x="373" y="328"/>
                    <a:pt x="374" y="329"/>
                  </a:cubicBezTo>
                  <a:close/>
                  <a:moveTo>
                    <a:pt x="407" y="330"/>
                  </a:moveTo>
                  <a:cubicBezTo>
                    <a:pt x="407" y="328"/>
                    <a:pt x="405" y="327"/>
                    <a:pt x="402" y="327"/>
                  </a:cubicBezTo>
                  <a:cubicBezTo>
                    <a:pt x="403" y="329"/>
                    <a:pt x="405" y="329"/>
                    <a:pt x="407" y="330"/>
                  </a:cubicBezTo>
                  <a:close/>
                  <a:moveTo>
                    <a:pt x="345" y="335"/>
                  </a:moveTo>
                  <a:cubicBezTo>
                    <a:pt x="348" y="334"/>
                    <a:pt x="351" y="330"/>
                    <a:pt x="350" y="327"/>
                  </a:cubicBezTo>
                  <a:cubicBezTo>
                    <a:pt x="346" y="329"/>
                    <a:pt x="346" y="331"/>
                    <a:pt x="345" y="335"/>
                  </a:cubicBezTo>
                  <a:close/>
                  <a:moveTo>
                    <a:pt x="356" y="342"/>
                  </a:moveTo>
                  <a:cubicBezTo>
                    <a:pt x="361" y="340"/>
                    <a:pt x="361" y="333"/>
                    <a:pt x="365" y="330"/>
                  </a:cubicBezTo>
                  <a:cubicBezTo>
                    <a:pt x="364" y="329"/>
                    <a:pt x="363" y="328"/>
                    <a:pt x="363" y="328"/>
                  </a:cubicBezTo>
                  <a:cubicBezTo>
                    <a:pt x="360" y="333"/>
                    <a:pt x="358" y="337"/>
                    <a:pt x="356" y="342"/>
                  </a:cubicBezTo>
                  <a:close/>
                  <a:moveTo>
                    <a:pt x="391" y="336"/>
                  </a:moveTo>
                  <a:cubicBezTo>
                    <a:pt x="392" y="336"/>
                    <a:pt x="392" y="337"/>
                    <a:pt x="394" y="337"/>
                  </a:cubicBezTo>
                  <a:cubicBezTo>
                    <a:pt x="395" y="334"/>
                    <a:pt x="397" y="332"/>
                    <a:pt x="399" y="330"/>
                  </a:cubicBezTo>
                  <a:cubicBezTo>
                    <a:pt x="397" y="330"/>
                    <a:pt x="397" y="328"/>
                    <a:pt x="396" y="328"/>
                  </a:cubicBezTo>
                  <a:cubicBezTo>
                    <a:pt x="394" y="330"/>
                    <a:pt x="393" y="333"/>
                    <a:pt x="391" y="336"/>
                  </a:cubicBezTo>
                  <a:close/>
                  <a:moveTo>
                    <a:pt x="84" y="334"/>
                  </a:moveTo>
                  <a:cubicBezTo>
                    <a:pt x="83" y="332"/>
                    <a:pt x="83" y="330"/>
                    <a:pt x="81" y="329"/>
                  </a:cubicBezTo>
                  <a:cubicBezTo>
                    <a:pt x="83" y="330"/>
                    <a:pt x="82" y="334"/>
                    <a:pt x="84" y="334"/>
                  </a:cubicBezTo>
                  <a:close/>
                  <a:moveTo>
                    <a:pt x="186" y="331"/>
                  </a:moveTo>
                  <a:cubicBezTo>
                    <a:pt x="185" y="331"/>
                    <a:pt x="184" y="328"/>
                    <a:pt x="183" y="330"/>
                  </a:cubicBezTo>
                  <a:cubicBezTo>
                    <a:pt x="184" y="330"/>
                    <a:pt x="186" y="332"/>
                    <a:pt x="186" y="331"/>
                  </a:cubicBezTo>
                  <a:close/>
                  <a:moveTo>
                    <a:pt x="302" y="331"/>
                  </a:moveTo>
                  <a:cubicBezTo>
                    <a:pt x="300" y="331"/>
                    <a:pt x="297" y="329"/>
                    <a:pt x="295" y="330"/>
                  </a:cubicBezTo>
                  <a:cubicBezTo>
                    <a:pt x="297" y="330"/>
                    <a:pt x="300" y="334"/>
                    <a:pt x="302" y="331"/>
                  </a:cubicBezTo>
                  <a:close/>
                  <a:moveTo>
                    <a:pt x="387" y="334"/>
                  </a:moveTo>
                  <a:cubicBezTo>
                    <a:pt x="390" y="333"/>
                    <a:pt x="389" y="331"/>
                    <a:pt x="391" y="329"/>
                  </a:cubicBezTo>
                  <a:cubicBezTo>
                    <a:pt x="388" y="329"/>
                    <a:pt x="385" y="331"/>
                    <a:pt x="387" y="334"/>
                  </a:cubicBezTo>
                  <a:close/>
                  <a:moveTo>
                    <a:pt x="414" y="331"/>
                  </a:moveTo>
                  <a:cubicBezTo>
                    <a:pt x="416" y="331"/>
                    <a:pt x="415" y="332"/>
                    <a:pt x="417" y="332"/>
                  </a:cubicBezTo>
                  <a:cubicBezTo>
                    <a:pt x="416" y="330"/>
                    <a:pt x="419" y="330"/>
                    <a:pt x="417" y="329"/>
                  </a:cubicBezTo>
                  <a:cubicBezTo>
                    <a:pt x="417" y="330"/>
                    <a:pt x="415" y="329"/>
                    <a:pt x="414" y="331"/>
                  </a:cubicBezTo>
                  <a:close/>
                  <a:moveTo>
                    <a:pt x="179" y="330"/>
                  </a:moveTo>
                  <a:cubicBezTo>
                    <a:pt x="180" y="331"/>
                    <a:pt x="180" y="333"/>
                    <a:pt x="182" y="334"/>
                  </a:cubicBezTo>
                  <a:cubicBezTo>
                    <a:pt x="182" y="333"/>
                    <a:pt x="184" y="333"/>
                    <a:pt x="183" y="331"/>
                  </a:cubicBezTo>
                  <a:cubicBezTo>
                    <a:pt x="183" y="331"/>
                    <a:pt x="182" y="331"/>
                    <a:pt x="182" y="331"/>
                  </a:cubicBezTo>
                  <a:cubicBezTo>
                    <a:pt x="183" y="331"/>
                    <a:pt x="183" y="330"/>
                    <a:pt x="182" y="330"/>
                  </a:cubicBezTo>
                  <a:cubicBezTo>
                    <a:pt x="182" y="332"/>
                    <a:pt x="180" y="330"/>
                    <a:pt x="179" y="330"/>
                  </a:cubicBezTo>
                  <a:close/>
                  <a:moveTo>
                    <a:pt x="219" y="333"/>
                  </a:moveTo>
                  <a:cubicBezTo>
                    <a:pt x="222" y="337"/>
                    <a:pt x="227" y="339"/>
                    <a:pt x="231" y="335"/>
                  </a:cubicBezTo>
                  <a:cubicBezTo>
                    <a:pt x="227" y="333"/>
                    <a:pt x="221" y="326"/>
                    <a:pt x="219" y="333"/>
                  </a:cubicBezTo>
                  <a:close/>
                  <a:moveTo>
                    <a:pt x="462" y="342"/>
                  </a:moveTo>
                  <a:cubicBezTo>
                    <a:pt x="469" y="342"/>
                    <a:pt x="469" y="336"/>
                    <a:pt x="471" y="331"/>
                  </a:cubicBezTo>
                  <a:cubicBezTo>
                    <a:pt x="469" y="331"/>
                    <a:pt x="469" y="329"/>
                    <a:pt x="467" y="330"/>
                  </a:cubicBezTo>
                  <a:cubicBezTo>
                    <a:pt x="466" y="334"/>
                    <a:pt x="463" y="337"/>
                    <a:pt x="462" y="342"/>
                  </a:cubicBezTo>
                  <a:close/>
                  <a:moveTo>
                    <a:pt x="484" y="348"/>
                  </a:moveTo>
                  <a:cubicBezTo>
                    <a:pt x="492" y="346"/>
                    <a:pt x="492" y="337"/>
                    <a:pt x="495" y="331"/>
                  </a:cubicBezTo>
                  <a:cubicBezTo>
                    <a:pt x="487" y="328"/>
                    <a:pt x="488" y="343"/>
                    <a:pt x="484" y="348"/>
                  </a:cubicBezTo>
                  <a:close/>
                  <a:moveTo>
                    <a:pt x="284" y="341"/>
                  </a:moveTo>
                  <a:cubicBezTo>
                    <a:pt x="289" y="341"/>
                    <a:pt x="290" y="338"/>
                    <a:pt x="293" y="336"/>
                  </a:cubicBezTo>
                  <a:cubicBezTo>
                    <a:pt x="289" y="334"/>
                    <a:pt x="286" y="332"/>
                    <a:pt x="282" y="330"/>
                  </a:cubicBezTo>
                  <a:cubicBezTo>
                    <a:pt x="283" y="334"/>
                    <a:pt x="284" y="337"/>
                    <a:pt x="284" y="341"/>
                  </a:cubicBezTo>
                  <a:close/>
                  <a:moveTo>
                    <a:pt x="72" y="349"/>
                  </a:moveTo>
                  <a:cubicBezTo>
                    <a:pt x="68" y="343"/>
                    <a:pt x="65" y="336"/>
                    <a:pt x="60" y="331"/>
                  </a:cubicBezTo>
                  <a:cubicBezTo>
                    <a:pt x="62" y="339"/>
                    <a:pt x="64" y="347"/>
                    <a:pt x="72" y="349"/>
                  </a:cubicBezTo>
                  <a:close/>
                  <a:moveTo>
                    <a:pt x="273" y="334"/>
                  </a:moveTo>
                  <a:cubicBezTo>
                    <a:pt x="275" y="336"/>
                    <a:pt x="277" y="338"/>
                    <a:pt x="280" y="339"/>
                  </a:cubicBezTo>
                  <a:cubicBezTo>
                    <a:pt x="280" y="335"/>
                    <a:pt x="279" y="333"/>
                    <a:pt x="277" y="331"/>
                  </a:cubicBezTo>
                  <a:cubicBezTo>
                    <a:pt x="276" y="332"/>
                    <a:pt x="274" y="333"/>
                    <a:pt x="273" y="334"/>
                  </a:cubicBezTo>
                  <a:close/>
                  <a:moveTo>
                    <a:pt x="304" y="334"/>
                  </a:moveTo>
                  <a:cubicBezTo>
                    <a:pt x="305" y="337"/>
                    <a:pt x="308" y="338"/>
                    <a:pt x="310" y="340"/>
                  </a:cubicBezTo>
                  <a:cubicBezTo>
                    <a:pt x="312" y="338"/>
                    <a:pt x="314" y="335"/>
                    <a:pt x="315" y="333"/>
                  </a:cubicBezTo>
                  <a:cubicBezTo>
                    <a:pt x="311" y="329"/>
                    <a:pt x="307" y="333"/>
                    <a:pt x="304" y="334"/>
                  </a:cubicBezTo>
                  <a:close/>
                  <a:moveTo>
                    <a:pt x="399" y="334"/>
                  </a:moveTo>
                  <a:cubicBezTo>
                    <a:pt x="400" y="334"/>
                    <a:pt x="401" y="334"/>
                    <a:pt x="402" y="333"/>
                  </a:cubicBezTo>
                  <a:cubicBezTo>
                    <a:pt x="402" y="331"/>
                    <a:pt x="401" y="331"/>
                    <a:pt x="400" y="331"/>
                  </a:cubicBezTo>
                  <a:cubicBezTo>
                    <a:pt x="399" y="332"/>
                    <a:pt x="399" y="333"/>
                    <a:pt x="399" y="334"/>
                  </a:cubicBezTo>
                  <a:close/>
                  <a:moveTo>
                    <a:pt x="431" y="344"/>
                  </a:moveTo>
                  <a:cubicBezTo>
                    <a:pt x="436" y="344"/>
                    <a:pt x="439" y="336"/>
                    <a:pt x="439" y="331"/>
                  </a:cubicBezTo>
                  <a:cubicBezTo>
                    <a:pt x="438" y="331"/>
                    <a:pt x="438" y="331"/>
                    <a:pt x="437" y="331"/>
                  </a:cubicBezTo>
                  <a:cubicBezTo>
                    <a:pt x="435" y="335"/>
                    <a:pt x="434" y="340"/>
                    <a:pt x="431" y="344"/>
                  </a:cubicBezTo>
                  <a:close/>
                  <a:moveTo>
                    <a:pt x="363" y="341"/>
                  </a:moveTo>
                  <a:cubicBezTo>
                    <a:pt x="367" y="339"/>
                    <a:pt x="372" y="338"/>
                    <a:pt x="372" y="334"/>
                  </a:cubicBezTo>
                  <a:cubicBezTo>
                    <a:pt x="370" y="334"/>
                    <a:pt x="370" y="331"/>
                    <a:pt x="368" y="331"/>
                  </a:cubicBezTo>
                  <a:cubicBezTo>
                    <a:pt x="366" y="335"/>
                    <a:pt x="364" y="337"/>
                    <a:pt x="363" y="341"/>
                  </a:cubicBezTo>
                  <a:close/>
                  <a:moveTo>
                    <a:pt x="521" y="341"/>
                  </a:moveTo>
                  <a:cubicBezTo>
                    <a:pt x="522" y="339"/>
                    <a:pt x="528" y="333"/>
                    <a:pt x="524" y="331"/>
                  </a:cubicBezTo>
                  <a:cubicBezTo>
                    <a:pt x="523" y="334"/>
                    <a:pt x="520" y="338"/>
                    <a:pt x="521" y="341"/>
                  </a:cubicBezTo>
                  <a:close/>
                  <a:moveTo>
                    <a:pt x="425" y="339"/>
                  </a:moveTo>
                  <a:cubicBezTo>
                    <a:pt x="427" y="340"/>
                    <a:pt x="427" y="342"/>
                    <a:pt x="429" y="342"/>
                  </a:cubicBezTo>
                  <a:cubicBezTo>
                    <a:pt x="430" y="339"/>
                    <a:pt x="432" y="336"/>
                    <a:pt x="433" y="332"/>
                  </a:cubicBezTo>
                  <a:cubicBezTo>
                    <a:pt x="429" y="333"/>
                    <a:pt x="426" y="335"/>
                    <a:pt x="425" y="339"/>
                  </a:cubicBezTo>
                  <a:close/>
                  <a:moveTo>
                    <a:pt x="133" y="340"/>
                  </a:moveTo>
                  <a:cubicBezTo>
                    <a:pt x="131" y="337"/>
                    <a:pt x="128" y="335"/>
                    <a:pt x="124" y="333"/>
                  </a:cubicBezTo>
                  <a:cubicBezTo>
                    <a:pt x="125" y="335"/>
                    <a:pt x="126" y="336"/>
                    <a:pt x="126" y="337"/>
                  </a:cubicBezTo>
                  <a:cubicBezTo>
                    <a:pt x="130" y="337"/>
                    <a:pt x="131" y="339"/>
                    <a:pt x="133" y="340"/>
                  </a:cubicBezTo>
                  <a:close/>
                  <a:moveTo>
                    <a:pt x="190" y="334"/>
                  </a:moveTo>
                  <a:cubicBezTo>
                    <a:pt x="192" y="338"/>
                    <a:pt x="196" y="339"/>
                    <a:pt x="199" y="342"/>
                  </a:cubicBezTo>
                  <a:cubicBezTo>
                    <a:pt x="200" y="341"/>
                    <a:pt x="202" y="341"/>
                    <a:pt x="202" y="339"/>
                  </a:cubicBezTo>
                  <a:cubicBezTo>
                    <a:pt x="197" y="339"/>
                    <a:pt x="192" y="333"/>
                    <a:pt x="190" y="334"/>
                  </a:cubicBezTo>
                  <a:close/>
                  <a:moveTo>
                    <a:pt x="472" y="339"/>
                  </a:moveTo>
                  <a:cubicBezTo>
                    <a:pt x="475" y="339"/>
                    <a:pt x="475" y="336"/>
                    <a:pt x="476" y="333"/>
                  </a:cubicBezTo>
                  <a:cubicBezTo>
                    <a:pt x="475" y="333"/>
                    <a:pt x="474" y="333"/>
                    <a:pt x="473" y="333"/>
                  </a:cubicBezTo>
                  <a:cubicBezTo>
                    <a:pt x="474" y="336"/>
                    <a:pt x="472" y="336"/>
                    <a:pt x="472" y="339"/>
                  </a:cubicBezTo>
                  <a:close/>
                  <a:moveTo>
                    <a:pt x="559" y="339"/>
                  </a:moveTo>
                  <a:cubicBezTo>
                    <a:pt x="561" y="337"/>
                    <a:pt x="565" y="336"/>
                    <a:pt x="566" y="333"/>
                  </a:cubicBezTo>
                  <a:cubicBezTo>
                    <a:pt x="563" y="333"/>
                    <a:pt x="563" y="334"/>
                    <a:pt x="561" y="333"/>
                  </a:cubicBezTo>
                  <a:cubicBezTo>
                    <a:pt x="561" y="335"/>
                    <a:pt x="558" y="337"/>
                    <a:pt x="559" y="339"/>
                  </a:cubicBezTo>
                  <a:close/>
                  <a:moveTo>
                    <a:pt x="72" y="342"/>
                  </a:moveTo>
                  <a:cubicBezTo>
                    <a:pt x="72" y="338"/>
                    <a:pt x="70" y="334"/>
                    <a:pt x="67" y="334"/>
                  </a:cubicBezTo>
                  <a:cubicBezTo>
                    <a:pt x="69" y="337"/>
                    <a:pt x="70" y="340"/>
                    <a:pt x="72" y="342"/>
                  </a:cubicBezTo>
                  <a:close/>
                  <a:moveTo>
                    <a:pt x="111" y="346"/>
                  </a:moveTo>
                  <a:cubicBezTo>
                    <a:pt x="110" y="340"/>
                    <a:pt x="104" y="340"/>
                    <a:pt x="103" y="335"/>
                  </a:cubicBezTo>
                  <a:cubicBezTo>
                    <a:pt x="101" y="337"/>
                    <a:pt x="99" y="333"/>
                    <a:pt x="98" y="334"/>
                  </a:cubicBezTo>
                  <a:cubicBezTo>
                    <a:pt x="101" y="340"/>
                    <a:pt x="106" y="343"/>
                    <a:pt x="111" y="346"/>
                  </a:cubicBezTo>
                  <a:close/>
                  <a:moveTo>
                    <a:pt x="494" y="342"/>
                  </a:moveTo>
                  <a:cubicBezTo>
                    <a:pt x="497" y="340"/>
                    <a:pt x="500" y="339"/>
                    <a:pt x="502" y="336"/>
                  </a:cubicBezTo>
                  <a:cubicBezTo>
                    <a:pt x="500" y="335"/>
                    <a:pt x="500" y="333"/>
                    <a:pt x="497" y="334"/>
                  </a:cubicBezTo>
                  <a:cubicBezTo>
                    <a:pt x="497" y="337"/>
                    <a:pt x="495" y="339"/>
                    <a:pt x="494" y="342"/>
                  </a:cubicBezTo>
                  <a:close/>
                  <a:moveTo>
                    <a:pt x="537" y="334"/>
                  </a:moveTo>
                  <a:cubicBezTo>
                    <a:pt x="532" y="337"/>
                    <a:pt x="524" y="339"/>
                    <a:pt x="522" y="348"/>
                  </a:cubicBezTo>
                  <a:cubicBezTo>
                    <a:pt x="528" y="347"/>
                    <a:pt x="542" y="343"/>
                    <a:pt x="537" y="334"/>
                  </a:cubicBezTo>
                  <a:close/>
                  <a:moveTo>
                    <a:pt x="564" y="359"/>
                  </a:moveTo>
                  <a:cubicBezTo>
                    <a:pt x="576" y="354"/>
                    <a:pt x="588" y="346"/>
                    <a:pt x="591" y="334"/>
                  </a:cubicBezTo>
                  <a:cubicBezTo>
                    <a:pt x="583" y="344"/>
                    <a:pt x="571" y="349"/>
                    <a:pt x="564" y="359"/>
                  </a:cubicBezTo>
                  <a:close/>
                  <a:moveTo>
                    <a:pt x="101" y="353"/>
                  </a:moveTo>
                  <a:cubicBezTo>
                    <a:pt x="98" y="345"/>
                    <a:pt x="97" y="337"/>
                    <a:pt x="89" y="334"/>
                  </a:cubicBezTo>
                  <a:cubicBezTo>
                    <a:pt x="93" y="341"/>
                    <a:pt x="93" y="350"/>
                    <a:pt x="101" y="353"/>
                  </a:cubicBezTo>
                  <a:close/>
                  <a:moveTo>
                    <a:pt x="313" y="343"/>
                  </a:moveTo>
                  <a:cubicBezTo>
                    <a:pt x="315" y="343"/>
                    <a:pt x="315" y="345"/>
                    <a:pt x="317" y="345"/>
                  </a:cubicBezTo>
                  <a:cubicBezTo>
                    <a:pt x="318" y="341"/>
                    <a:pt x="320" y="339"/>
                    <a:pt x="320" y="335"/>
                  </a:cubicBezTo>
                  <a:cubicBezTo>
                    <a:pt x="319" y="335"/>
                    <a:pt x="319" y="334"/>
                    <a:pt x="318" y="334"/>
                  </a:cubicBezTo>
                  <a:cubicBezTo>
                    <a:pt x="317" y="338"/>
                    <a:pt x="314" y="340"/>
                    <a:pt x="313" y="343"/>
                  </a:cubicBezTo>
                  <a:close/>
                  <a:moveTo>
                    <a:pt x="438" y="345"/>
                  </a:moveTo>
                  <a:cubicBezTo>
                    <a:pt x="442" y="343"/>
                    <a:pt x="442" y="339"/>
                    <a:pt x="444" y="335"/>
                  </a:cubicBezTo>
                  <a:cubicBezTo>
                    <a:pt x="443" y="335"/>
                    <a:pt x="442" y="335"/>
                    <a:pt x="442" y="335"/>
                  </a:cubicBezTo>
                  <a:cubicBezTo>
                    <a:pt x="440" y="338"/>
                    <a:pt x="439" y="342"/>
                    <a:pt x="438" y="345"/>
                  </a:cubicBezTo>
                  <a:close/>
                  <a:moveTo>
                    <a:pt x="250" y="339"/>
                  </a:moveTo>
                  <a:cubicBezTo>
                    <a:pt x="253" y="340"/>
                    <a:pt x="257" y="344"/>
                    <a:pt x="258" y="339"/>
                  </a:cubicBezTo>
                  <a:cubicBezTo>
                    <a:pt x="255" y="338"/>
                    <a:pt x="253" y="337"/>
                    <a:pt x="250" y="336"/>
                  </a:cubicBezTo>
                  <a:cubicBezTo>
                    <a:pt x="250" y="337"/>
                    <a:pt x="250" y="338"/>
                    <a:pt x="250" y="339"/>
                  </a:cubicBezTo>
                  <a:close/>
                  <a:moveTo>
                    <a:pt x="154" y="350"/>
                  </a:moveTo>
                  <a:cubicBezTo>
                    <a:pt x="151" y="344"/>
                    <a:pt x="145" y="341"/>
                    <a:pt x="140" y="336"/>
                  </a:cubicBezTo>
                  <a:cubicBezTo>
                    <a:pt x="142" y="343"/>
                    <a:pt x="148" y="347"/>
                    <a:pt x="154" y="350"/>
                  </a:cubicBezTo>
                  <a:close/>
                  <a:moveTo>
                    <a:pt x="400" y="338"/>
                  </a:moveTo>
                  <a:cubicBezTo>
                    <a:pt x="401" y="338"/>
                    <a:pt x="405" y="340"/>
                    <a:pt x="405" y="336"/>
                  </a:cubicBezTo>
                  <a:cubicBezTo>
                    <a:pt x="403" y="336"/>
                    <a:pt x="402" y="337"/>
                    <a:pt x="400" y="338"/>
                  </a:cubicBezTo>
                  <a:close/>
                  <a:moveTo>
                    <a:pt x="228" y="340"/>
                  </a:moveTo>
                  <a:cubicBezTo>
                    <a:pt x="233" y="341"/>
                    <a:pt x="238" y="343"/>
                    <a:pt x="244" y="344"/>
                  </a:cubicBezTo>
                  <a:cubicBezTo>
                    <a:pt x="240" y="340"/>
                    <a:pt x="233" y="334"/>
                    <a:pt x="228" y="340"/>
                  </a:cubicBezTo>
                  <a:close/>
                  <a:moveTo>
                    <a:pt x="374" y="344"/>
                  </a:moveTo>
                  <a:cubicBezTo>
                    <a:pt x="377" y="343"/>
                    <a:pt x="380" y="342"/>
                    <a:pt x="379" y="338"/>
                  </a:cubicBezTo>
                  <a:cubicBezTo>
                    <a:pt x="377" y="339"/>
                    <a:pt x="377" y="337"/>
                    <a:pt x="376" y="337"/>
                  </a:cubicBezTo>
                  <a:cubicBezTo>
                    <a:pt x="375" y="339"/>
                    <a:pt x="373" y="342"/>
                    <a:pt x="374" y="344"/>
                  </a:cubicBezTo>
                  <a:close/>
                  <a:moveTo>
                    <a:pt x="266" y="340"/>
                  </a:moveTo>
                  <a:cubicBezTo>
                    <a:pt x="270" y="341"/>
                    <a:pt x="275" y="345"/>
                    <a:pt x="279" y="344"/>
                  </a:cubicBezTo>
                  <a:cubicBezTo>
                    <a:pt x="277" y="341"/>
                    <a:pt x="269" y="334"/>
                    <a:pt x="266" y="340"/>
                  </a:cubicBezTo>
                  <a:close/>
                  <a:moveTo>
                    <a:pt x="323" y="341"/>
                  </a:moveTo>
                  <a:cubicBezTo>
                    <a:pt x="325" y="341"/>
                    <a:pt x="327" y="340"/>
                    <a:pt x="327" y="338"/>
                  </a:cubicBezTo>
                  <a:cubicBezTo>
                    <a:pt x="325" y="338"/>
                    <a:pt x="326" y="337"/>
                    <a:pt x="324" y="337"/>
                  </a:cubicBezTo>
                  <a:cubicBezTo>
                    <a:pt x="323" y="338"/>
                    <a:pt x="323" y="340"/>
                    <a:pt x="323" y="341"/>
                  </a:cubicBezTo>
                  <a:close/>
                  <a:moveTo>
                    <a:pt x="408" y="341"/>
                  </a:moveTo>
                  <a:cubicBezTo>
                    <a:pt x="409" y="339"/>
                    <a:pt x="411" y="340"/>
                    <a:pt x="411" y="338"/>
                  </a:cubicBezTo>
                  <a:cubicBezTo>
                    <a:pt x="410" y="338"/>
                    <a:pt x="409" y="338"/>
                    <a:pt x="409" y="337"/>
                  </a:cubicBezTo>
                  <a:cubicBezTo>
                    <a:pt x="409" y="338"/>
                    <a:pt x="407" y="340"/>
                    <a:pt x="408" y="341"/>
                  </a:cubicBezTo>
                  <a:close/>
                  <a:moveTo>
                    <a:pt x="445" y="345"/>
                  </a:moveTo>
                  <a:cubicBezTo>
                    <a:pt x="445" y="343"/>
                    <a:pt x="449" y="339"/>
                    <a:pt x="446" y="337"/>
                  </a:cubicBezTo>
                  <a:cubicBezTo>
                    <a:pt x="446" y="340"/>
                    <a:pt x="442" y="343"/>
                    <a:pt x="445" y="345"/>
                  </a:cubicBezTo>
                  <a:close/>
                  <a:moveTo>
                    <a:pt x="477" y="354"/>
                  </a:moveTo>
                  <a:cubicBezTo>
                    <a:pt x="480" y="351"/>
                    <a:pt x="483" y="341"/>
                    <a:pt x="482" y="337"/>
                  </a:cubicBezTo>
                  <a:cubicBezTo>
                    <a:pt x="481" y="343"/>
                    <a:pt x="476" y="349"/>
                    <a:pt x="477" y="354"/>
                  </a:cubicBezTo>
                  <a:close/>
                  <a:moveTo>
                    <a:pt x="492" y="346"/>
                  </a:moveTo>
                  <a:cubicBezTo>
                    <a:pt x="492" y="348"/>
                    <a:pt x="488" y="350"/>
                    <a:pt x="491" y="351"/>
                  </a:cubicBezTo>
                  <a:cubicBezTo>
                    <a:pt x="496" y="346"/>
                    <a:pt x="505" y="345"/>
                    <a:pt x="507" y="337"/>
                  </a:cubicBezTo>
                  <a:cubicBezTo>
                    <a:pt x="501" y="339"/>
                    <a:pt x="498" y="346"/>
                    <a:pt x="492" y="346"/>
                  </a:cubicBezTo>
                  <a:close/>
                  <a:moveTo>
                    <a:pt x="549" y="348"/>
                  </a:moveTo>
                  <a:cubicBezTo>
                    <a:pt x="545" y="354"/>
                    <a:pt x="539" y="360"/>
                    <a:pt x="533" y="364"/>
                  </a:cubicBezTo>
                  <a:cubicBezTo>
                    <a:pt x="531" y="366"/>
                    <a:pt x="527" y="367"/>
                    <a:pt x="527" y="370"/>
                  </a:cubicBezTo>
                  <a:cubicBezTo>
                    <a:pt x="547" y="362"/>
                    <a:pt x="564" y="352"/>
                    <a:pt x="576" y="337"/>
                  </a:cubicBezTo>
                  <a:cubicBezTo>
                    <a:pt x="567" y="341"/>
                    <a:pt x="560" y="346"/>
                    <a:pt x="549" y="348"/>
                  </a:cubicBezTo>
                  <a:close/>
                  <a:moveTo>
                    <a:pt x="52" y="344"/>
                  </a:moveTo>
                  <a:cubicBezTo>
                    <a:pt x="53" y="341"/>
                    <a:pt x="51" y="340"/>
                    <a:pt x="50" y="338"/>
                  </a:cubicBezTo>
                  <a:cubicBezTo>
                    <a:pt x="50" y="341"/>
                    <a:pt x="51" y="342"/>
                    <a:pt x="52" y="344"/>
                  </a:cubicBezTo>
                  <a:close/>
                  <a:moveTo>
                    <a:pt x="210" y="339"/>
                  </a:moveTo>
                  <a:cubicBezTo>
                    <a:pt x="210" y="342"/>
                    <a:pt x="216" y="345"/>
                    <a:pt x="217" y="341"/>
                  </a:cubicBezTo>
                  <a:cubicBezTo>
                    <a:pt x="215" y="340"/>
                    <a:pt x="212" y="337"/>
                    <a:pt x="210" y="339"/>
                  </a:cubicBezTo>
                  <a:close/>
                  <a:moveTo>
                    <a:pt x="287" y="344"/>
                  </a:moveTo>
                  <a:cubicBezTo>
                    <a:pt x="293" y="347"/>
                    <a:pt x="302" y="357"/>
                    <a:pt x="307" y="347"/>
                  </a:cubicBezTo>
                  <a:cubicBezTo>
                    <a:pt x="302" y="339"/>
                    <a:pt x="293" y="337"/>
                    <a:pt x="287" y="344"/>
                  </a:cubicBezTo>
                  <a:close/>
                  <a:moveTo>
                    <a:pt x="397" y="340"/>
                  </a:moveTo>
                  <a:cubicBezTo>
                    <a:pt x="397" y="343"/>
                    <a:pt x="403" y="344"/>
                    <a:pt x="403" y="342"/>
                  </a:cubicBezTo>
                  <a:cubicBezTo>
                    <a:pt x="402" y="340"/>
                    <a:pt x="399" y="341"/>
                    <a:pt x="398" y="340"/>
                  </a:cubicBezTo>
                  <a:cubicBezTo>
                    <a:pt x="399" y="340"/>
                    <a:pt x="399" y="340"/>
                    <a:pt x="399" y="339"/>
                  </a:cubicBezTo>
                  <a:cubicBezTo>
                    <a:pt x="397" y="338"/>
                    <a:pt x="398" y="340"/>
                    <a:pt x="397" y="340"/>
                  </a:cubicBezTo>
                  <a:close/>
                  <a:moveTo>
                    <a:pt x="176" y="349"/>
                  </a:moveTo>
                  <a:cubicBezTo>
                    <a:pt x="171" y="346"/>
                    <a:pt x="167" y="342"/>
                    <a:pt x="162" y="340"/>
                  </a:cubicBezTo>
                  <a:cubicBezTo>
                    <a:pt x="162" y="347"/>
                    <a:pt x="171" y="353"/>
                    <a:pt x="176" y="349"/>
                  </a:cubicBezTo>
                  <a:close/>
                  <a:moveTo>
                    <a:pt x="347" y="341"/>
                  </a:moveTo>
                  <a:cubicBezTo>
                    <a:pt x="347" y="343"/>
                    <a:pt x="348" y="344"/>
                    <a:pt x="350" y="345"/>
                  </a:cubicBezTo>
                  <a:cubicBezTo>
                    <a:pt x="350" y="343"/>
                    <a:pt x="351" y="343"/>
                    <a:pt x="351" y="342"/>
                  </a:cubicBezTo>
                  <a:cubicBezTo>
                    <a:pt x="348" y="342"/>
                    <a:pt x="349" y="340"/>
                    <a:pt x="347" y="341"/>
                  </a:cubicBezTo>
                  <a:close/>
                  <a:moveTo>
                    <a:pt x="362" y="346"/>
                  </a:moveTo>
                  <a:cubicBezTo>
                    <a:pt x="365" y="347"/>
                    <a:pt x="365" y="345"/>
                    <a:pt x="368" y="345"/>
                  </a:cubicBezTo>
                  <a:cubicBezTo>
                    <a:pt x="369" y="344"/>
                    <a:pt x="371" y="341"/>
                    <a:pt x="369" y="341"/>
                  </a:cubicBezTo>
                  <a:cubicBezTo>
                    <a:pt x="368" y="343"/>
                    <a:pt x="363" y="342"/>
                    <a:pt x="362" y="346"/>
                  </a:cubicBezTo>
                  <a:close/>
                  <a:moveTo>
                    <a:pt x="329" y="351"/>
                  </a:moveTo>
                  <a:cubicBezTo>
                    <a:pt x="330" y="348"/>
                    <a:pt x="334" y="344"/>
                    <a:pt x="333" y="341"/>
                  </a:cubicBezTo>
                  <a:cubicBezTo>
                    <a:pt x="332" y="345"/>
                    <a:pt x="328" y="348"/>
                    <a:pt x="329" y="351"/>
                  </a:cubicBezTo>
                  <a:close/>
                  <a:moveTo>
                    <a:pt x="449" y="344"/>
                  </a:moveTo>
                  <a:cubicBezTo>
                    <a:pt x="451" y="345"/>
                    <a:pt x="451" y="343"/>
                    <a:pt x="451" y="341"/>
                  </a:cubicBezTo>
                  <a:cubicBezTo>
                    <a:pt x="450" y="341"/>
                    <a:pt x="449" y="343"/>
                    <a:pt x="449" y="344"/>
                  </a:cubicBezTo>
                  <a:close/>
                  <a:moveTo>
                    <a:pt x="543" y="347"/>
                  </a:moveTo>
                  <a:cubicBezTo>
                    <a:pt x="546" y="346"/>
                    <a:pt x="547" y="346"/>
                    <a:pt x="550" y="344"/>
                  </a:cubicBezTo>
                  <a:cubicBezTo>
                    <a:pt x="549" y="343"/>
                    <a:pt x="550" y="341"/>
                    <a:pt x="548" y="341"/>
                  </a:cubicBezTo>
                  <a:cubicBezTo>
                    <a:pt x="546" y="343"/>
                    <a:pt x="543" y="344"/>
                    <a:pt x="543" y="347"/>
                  </a:cubicBezTo>
                  <a:close/>
                  <a:moveTo>
                    <a:pt x="36" y="350"/>
                  </a:moveTo>
                  <a:cubicBezTo>
                    <a:pt x="35" y="347"/>
                    <a:pt x="33" y="342"/>
                    <a:pt x="30" y="342"/>
                  </a:cubicBezTo>
                  <a:cubicBezTo>
                    <a:pt x="32" y="344"/>
                    <a:pt x="33" y="351"/>
                    <a:pt x="36" y="350"/>
                  </a:cubicBezTo>
                  <a:close/>
                  <a:moveTo>
                    <a:pt x="261" y="343"/>
                  </a:moveTo>
                  <a:cubicBezTo>
                    <a:pt x="262" y="347"/>
                    <a:pt x="271" y="351"/>
                    <a:pt x="275" y="347"/>
                  </a:cubicBezTo>
                  <a:cubicBezTo>
                    <a:pt x="271" y="345"/>
                    <a:pt x="265" y="340"/>
                    <a:pt x="261" y="343"/>
                  </a:cubicBezTo>
                  <a:close/>
                  <a:moveTo>
                    <a:pt x="202" y="345"/>
                  </a:moveTo>
                  <a:cubicBezTo>
                    <a:pt x="203" y="345"/>
                    <a:pt x="204" y="346"/>
                    <a:pt x="204" y="347"/>
                  </a:cubicBezTo>
                  <a:cubicBezTo>
                    <a:pt x="207" y="346"/>
                    <a:pt x="209" y="346"/>
                    <a:pt x="210" y="344"/>
                  </a:cubicBezTo>
                  <a:cubicBezTo>
                    <a:pt x="208" y="343"/>
                    <a:pt x="204" y="341"/>
                    <a:pt x="202" y="345"/>
                  </a:cubicBezTo>
                  <a:close/>
                  <a:moveTo>
                    <a:pt x="509" y="347"/>
                  </a:moveTo>
                  <a:cubicBezTo>
                    <a:pt x="511" y="347"/>
                    <a:pt x="512" y="344"/>
                    <a:pt x="511" y="342"/>
                  </a:cubicBezTo>
                  <a:cubicBezTo>
                    <a:pt x="510" y="343"/>
                    <a:pt x="507" y="345"/>
                    <a:pt x="509" y="347"/>
                  </a:cubicBezTo>
                  <a:close/>
                  <a:moveTo>
                    <a:pt x="116" y="364"/>
                  </a:moveTo>
                  <a:cubicBezTo>
                    <a:pt x="115" y="352"/>
                    <a:pt x="110" y="346"/>
                    <a:pt x="101" y="343"/>
                  </a:cubicBezTo>
                  <a:cubicBezTo>
                    <a:pt x="103" y="353"/>
                    <a:pt x="107" y="361"/>
                    <a:pt x="116" y="364"/>
                  </a:cubicBezTo>
                  <a:close/>
                  <a:moveTo>
                    <a:pt x="405" y="346"/>
                  </a:moveTo>
                  <a:cubicBezTo>
                    <a:pt x="405" y="348"/>
                    <a:pt x="407" y="349"/>
                    <a:pt x="408" y="349"/>
                  </a:cubicBezTo>
                  <a:cubicBezTo>
                    <a:pt x="409" y="347"/>
                    <a:pt x="409" y="347"/>
                    <a:pt x="410" y="344"/>
                  </a:cubicBezTo>
                  <a:cubicBezTo>
                    <a:pt x="408" y="342"/>
                    <a:pt x="406" y="344"/>
                    <a:pt x="405" y="346"/>
                  </a:cubicBezTo>
                  <a:close/>
                  <a:moveTo>
                    <a:pt x="226" y="347"/>
                  </a:moveTo>
                  <a:cubicBezTo>
                    <a:pt x="224" y="347"/>
                    <a:pt x="222" y="343"/>
                    <a:pt x="219" y="344"/>
                  </a:cubicBezTo>
                  <a:cubicBezTo>
                    <a:pt x="220" y="347"/>
                    <a:pt x="225" y="347"/>
                    <a:pt x="226" y="347"/>
                  </a:cubicBezTo>
                  <a:close/>
                  <a:moveTo>
                    <a:pt x="334" y="350"/>
                  </a:moveTo>
                  <a:cubicBezTo>
                    <a:pt x="335" y="350"/>
                    <a:pt x="337" y="350"/>
                    <a:pt x="338" y="350"/>
                  </a:cubicBezTo>
                  <a:cubicBezTo>
                    <a:pt x="338" y="347"/>
                    <a:pt x="341" y="348"/>
                    <a:pt x="340" y="345"/>
                  </a:cubicBezTo>
                  <a:cubicBezTo>
                    <a:pt x="338" y="345"/>
                    <a:pt x="339" y="343"/>
                    <a:pt x="337" y="344"/>
                  </a:cubicBezTo>
                  <a:cubicBezTo>
                    <a:pt x="336" y="345"/>
                    <a:pt x="336" y="348"/>
                    <a:pt x="334" y="350"/>
                  </a:cubicBezTo>
                  <a:close/>
                  <a:moveTo>
                    <a:pt x="469" y="349"/>
                  </a:moveTo>
                  <a:cubicBezTo>
                    <a:pt x="472" y="349"/>
                    <a:pt x="471" y="345"/>
                    <a:pt x="472" y="344"/>
                  </a:cubicBezTo>
                  <a:cubicBezTo>
                    <a:pt x="468" y="343"/>
                    <a:pt x="468" y="347"/>
                    <a:pt x="469" y="349"/>
                  </a:cubicBezTo>
                  <a:close/>
                  <a:moveTo>
                    <a:pt x="322" y="347"/>
                  </a:moveTo>
                  <a:cubicBezTo>
                    <a:pt x="322" y="349"/>
                    <a:pt x="322" y="350"/>
                    <a:pt x="324" y="350"/>
                  </a:cubicBezTo>
                  <a:cubicBezTo>
                    <a:pt x="325" y="348"/>
                    <a:pt x="327" y="346"/>
                    <a:pt x="327" y="344"/>
                  </a:cubicBezTo>
                  <a:cubicBezTo>
                    <a:pt x="324" y="344"/>
                    <a:pt x="325" y="347"/>
                    <a:pt x="322" y="347"/>
                  </a:cubicBezTo>
                  <a:close/>
                  <a:moveTo>
                    <a:pt x="377" y="353"/>
                  </a:moveTo>
                  <a:cubicBezTo>
                    <a:pt x="382" y="353"/>
                    <a:pt x="380" y="347"/>
                    <a:pt x="383" y="345"/>
                  </a:cubicBezTo>
                  <a:cubicBezTo>
                    <a:pt x="378" y="345"/>
                    <a:pt x="379" y="350"/>
                    <a:pt x="377" y="353"/>
                  </a:cubicBezTo>
                  <a:close/>
                  <a:moveTo>
                    <a:pt x="410" y="351"/>
                  </a:moveTo>
                  <a:cubicBezTo>
                    <a:pt x="413" y="351"/>
                    <a:pt x="412" y="354"/>
                    <a:pt x="414" y="354"/>
                  </a:cubicBezTo>
                  <a:cubicBezTo>
                    <a:pt x="416" y="352"/>
                    <a:pt x="418" y="349"/>
                    <a:pt x="418" y="345"/>
                  </a:cubicBezTo>
                  <a:cubicBezTo>
                    <a:pt x="413" y="342"/>
                    <a:pt x="412" y="349"/>
                    <a:pt x="410" y="351"/>
                  </a:cubicBezTo>
                  <a:close/>
                  <a:moveTo>
                    <a:pt x="64" y="355"/>
                  </a:moveTo>
                  <a:cubicBezTo>
                    <a:pt x="60" y="353"/>
                    <a:pt x="59" y="348"/>
                    <a:pt x="56" y="345"/>
                  </a:cubicBezTo>
                  <a:cubicBezTo>
                    <a:pt x="56" y="351"/>
                    <a:pt x="59" y="356"/>
                    <a:pt x="64" y="355"/>
                  </a:cubicBezTo>
                  <a:close/>
                  <a:moveTo>
                    <a:pt x="134" y="346"/>
                  </a:moveTo>
                  <a:cubicBezTo>
                    <a:pt x="135" y="348"/>
                    <a:pt x="139" y="352"/>
                    <a:pt x="143" y="353"/>
                  </a:cubicBezTo>
                  <a:cubicBezTo>
                    <a:pt x="142" y="349"/>
                    <a:pt x="138" y="344"/>
                    <a:pt x="134" y="346"/>
                  </a:cubicBezTo>
                  <a:close/>
                  <a:moveTo>
                    <a:pt x="244" y="350"/>
                  </a:moveTo>
                  <a:cubicBezTo>
                    <a:pt x="245" y="349"/>
                    <a:pt x="247" y="350"/>
                    <a:pt x="247" y="348"/>
                  </a:cubicBezTo>
                  <a:cubicBezTo>
                    <a:pt x="244" y="347"/>
                    <a:pt x="239" y="346"/>
                    <a:pt x="237" y="347"/>
                  </a:cubicBezTo>
                  <a:cubicBezTo>
                    <a:pt x="240" y="347"/>
                    <a:pt x="241" y="350"/>
                    <a:pt x="244" y="350"/>
                  </a:cubicBezTo>
                  <a:close/>
                  <a:moveTo>
                    <a:pt x="212" y="347"/>
                  </a:moveTo>
                  <a:cubicBezTo>
                    <a:pt x="216" y="351"/>
                    <a:pt x="222" y="352"/>
                    <a:pt x="228" y="354"/>
                  </a:cubicBezTo>
                  <a:cubicBezTo>
                    <a:pt x="223" y="352"/>
                    <a:pt x="219" y="347"/>
                    <a:pt x="212" y="347"/>
                  </a:cubicBezTo>
                  <a:close/>
                  <a:moveTo>
                    <a:pt x="370" y="351"/>
                  </a:moveTo>
                  <a:cubicBezTo>
                    <a:pt x="372" y="350"/>
                    <a:pt x="372" y="352"/>
                    <a:pt x="373" y="351"/>
                  </a:cubicBezTo>
                  <a:cubicBezTo>
                    <a:pt x="373" y="349"/>
                    <a:pt x="376" y="350"/>
                    <a:pt x="375" y="347"/>
                  </a:cubicBezTo>
                  <a:cubicBezTo>
                    <a:pt x="372" y="346"/>
                    <a:pt x="371" y="349"/>
                    <a:pt x="370" y="351"/>
                  </a:cubicBezTo>
                  <a:close/>
                  <a:moveTo>
                    <a:pt x="227" y="348"/>
                  </a:moveTo>
                  <a:cubicBezTo>
                    <a:pt x="228" y="349"/>
                    <a:pt x="230" y="349"/>
                    <a:pt x="231" y="350"/>
                  </a:cubicBezTo>
                  <a:cubicBezTo>
                    <a:pt x="231" y="348"/>
                    <a:pt x="227" y="346"/>
                    <a:pt x="227" y="348"/>
                  </a:cubicBezTo>
                  <a:close/>
                  <a:moveTo>
                    <a:pt x="419" y="358"/>
                  </a:moveTo>
                  <a:cubicBezTo>
                    <a:pt x="423" y="357"/>
                    <a:pt x="423" y="352"/>
                    <a:pt x="425" y="349"/>
                  </a:cubicBezTo>
                  <a:cubicBezTo>
                    <a:pt x="424" y="348"/>
                    <a:pt x="424" y="347"/>
                    <a:pt x="422" y="347"/>
                  </a:cubicBezTo>
                  <a:cubicBezTo>
                    <a:pt x="422" y="351"/>
                    <a:pt x="417" y="354"/>
                    <a:pt x="419" y="358"/>
                  </a:cubicBezTo>
                  <a:close/>
                  <a:moveTo>
                    <a:pt x="445" y="364"/>
                  </a:moveTo>
                  <a:cubicBezTo>
                    <a:pt x="451" y="364"/>
                    <a:pt x="452" y="354"/>
                    <a:pt x="454" y="348"/>
                  </a:cubicBezTo>
                  <a:cubicBezTo>
                    <a:pt x="455" y="348"/>
                    <a:pt x="455" y="347"/>
                    <a:pt x="454" y="347"/>
                  </a:cubicBezTo>
                  <a:cubicBezTo>
                    <a:pt x="450" y="352"/>
                    <a:pt x="448" y="359"/>
                    <a:pt x="445" y="364"/>
                  </a:cubicBezTo>
                  <a:close/>
                  <a:moveTo>
                    <a:pt x="455" y="361"/>
                  </a:moveTo>
                  <a:cubicBezTo>
                    <a:pt x="458" y="360"/>
                    <a:pt x="461" y="354"/>
                    <a:pt x="462" y="348"/>
                  </a:cubicBezTo>
                  <a:cubicBezTo>
                    <a:pt x="461" y="349"/>
                    <a:pt x="461" y="347"/>
                    <a:pt x="460" y="347"/>
                  </a:cubicBezTo>
                  <a:cubicBezTo>
                    <a:pt x="458" y="351"/>
                    <a:pt x="454" y="358"/>
                    <a:pt x="455" y="361"/>
                  </a:cubicBezTo>
                  <a:close/>
                  <a:moveTo>
                    <a:pt x="586" y="351"/>
                  </a:moveTo>
                  <a:cubicBezTo>
                    <a:pt x="586" y="350"/>
                    <a:pt x="590" y="349"/>
                    <a:pt x="588" y="347"/>
                  </a:cubicBezTo>
                  <a:cubicBezTo>
                    <a:pt x="587" y="348"/>
                    <a:pt x="584" y="350"/>
                    <a:pt x="586" y="351"/>
                  </a:cubicBezTo>
                  <a:close/>
                  <a:moveTo>
                    <a:pt x="308" y="351"/>
                  </a:moveTo>
                  <a:cubicBezTo>
                    <a:pt x="310" y="352"/>
                    <a:pt x="311" y="350"/>
                    <a:pt x="314" y="351"/>
                  </a:cubicBezTo>
                  <a:cubicBezTo>
                    <a:pt x="314" y="349"/>
                    <a:pt x="312" y="349"/>
                    <a:pt x="310" y="348"/>
                  </a:cubicBezTo>
                  <a:cubicBezTo>
                    <a:pt x="310" y="349"/>
                    <a:pt x="308" y="349"/>
                    <a:pt x="308" y="351"/>
                  </a:cubicBezTo>
                  <a:close/>
                  <a:moveTo>
                    <a:pt x="341" y="350"/>
                  </a:moveTo>
                  <a:cubicBezTo>
                    <a:pt x="343" y="350"/>
                    <a:pt x="345" y="349"/>
                    <a:pt x="345" y="348"/>
                  </a:cubicBezTo>
                  <a:cubicBezTo>
                    <a:pt x="344" y="347"/>
                    <a:pt x="342" y="348"/>
                    <a:pt x="341" y="350"/>
                  </a:cubicBezTo>
                  <a:close/>
                  <a:moveTo>
                    <a:pt x="440" y="352"/>
                  </a:moveTo>
                  <a:cubicBezTo>
                    <a:pt x="442" y="352"/>
                    <a:pt x="444" y="349"/>
                    <a:pt x="442" y="348"/>
                  </a:cubicBezTo>
                  <a:cubicBezTo>
                    <a:pt x="442" y="349"/>
                    <a:pt x="440" y="350"/>
                    <a:pt x="440" y="352"/>
                  </a:cubicBezTo>
                  <a:close/>
                  <a:moveTo>
                    <a:pt x="502" y="348"/>
                  </a:moveTo>
                  <a:cubicBezTo>
                    <a:pt x="499" y="351"/>
                    <a:pt x="490" y="352"/>
                    <a:pt x="488" y="356"/>
                  </a:cubicBezTo>
                  <a:cubicBezTo>
                    <a:pt x="493" y="353"/>
                    <a:pt x="501" y="353"/>
                    <a:pt x="503" y="348"/>
                  </a:cubicBezTo>
                  <a:cubicBezTo>
                    <a:pt x="503" y="348"/>
                    <a:pt x="503" y="348"/>
                    <a:pt x="502" y="348"/>
                  </a:cubicBezTo>
                  <a:close/>
                  <a:moveTo>
                    <a:pt x="89" y="364"/>
                  </a:moveTo>
                  <a:cubicBezTo>
                    <a:pt x="88" y="358"/>
                    <a:pt x="84" y="353"/>
                    <a:pt x="81" y="349"/>
                  </a:cubicBezTo>
                  <a:cubicBezTo>
                    <a:pt x="82" y="355"/>
                    <a:pt x="84" y="361"/>
                    <a:pt x="89" y="364"/>
                  </a:cubicBezTo>
                  <a:close/>
                  <a:moveTo>
                    <a:pt x="358" y="351"/>
                  </a:moveTo>
                  <a:cubicBezTo>
                    <a:pt x="361" y="352"/>
                    <a:pt x="361" y="355"/>
                    <a:pt x="366" y="354"/>
                  </a:cubicBezTo>
                  <a:cubicBezTo>
                    <a:pt x="366" y="353"/>
                    <a:pt x="365" y="353"/>
                    <a:pt x="365" y="351"/>
                  </a:cubicBezTo>
                  <a:cubicBezTo>
                    <a:pt x="363" y="350"/>
                    <a:pt x="360" y="349"/>
                    <a:pt x="358" y="351"/>
                  </a:cubicBezTo>
                  <a:close/>
                  <a:moveTo>
                    <a:pt x="391" y="350"/>
                  </a:moveTo>
                  <a:cubicBezTo>
                    <a:pt x="388" y="355"/>
                    <a:pt x="385" y="361"/>
                    <a:pt x="383" y="366"/>
                  </a:cubicBezTo>
                  <a:cubicBezTo>
                    <a:pt x="385" y="368"/>
                    <a:pt x="387" y="367"/>
                    <a:pt x="391" y="367"/>
                  </a:cubicBezTo>
                  <a:cubicBezTo>
                    <a:pt x="393" y="362"/>
                    <a:pt x="396" y="356"/>
                    <a:pt x="398" y="350"/>
                  </a:cubicBezTo>
                  <a:cubicBezTo>
                    <a:pt x="396" y="349"/>
                    <a:pt x="394" y="350"/>
                    <a:pt x="391" y="350"/>
                  </a:cubicBezTo>
                  <a:close/>
                  <a:moveTo>
                    <a:pt x="422" y="361"/>
                  </a:moveTo>
                  <a:cubicBezTo>
                    <a:pt x="424" y="362"/>
                    <a:pt x="425" y="365"/>
                    <a:pt x="427" y="364"/>
                  </a:cubicBezTo>
                  <a:cubicBezTo>
                    <a:pt x="426" y="359"/>
                    <a:pt x="430" y="356"/>
                    <a:pt x="431" y="352"/>
                  </a:cubicBezTo>
                  <a:cubicBezTo>
                    <a:pt x="429" y="352"/>
                    <a:pt x="429" y="350"/>
                    <a:pt x="427" y="350"/>
                  </a:cubicBezTo>
                  <a:cubicBezTo>
                    <a:pt x="427" y="355"/>
                    <a:pt x="424" y="357"/>
                    <a:pt x="422" y="361"/>
                  </a:cubicBezTo>
                  <a:close/>
                  <a:moveTo>
                    <a:pt x="157" y="363"/>
                  </a:moveTo>
                  <a:cubicBezTo>
                    <a:pt x="156" y="356"/>
                    <a:pt x="150" y="354"/>
                    <a:pt x="147" y="351"/>
                  </a:cubicBezTo>
                  <a:cubicBezTo>
                    <a:pt x="148" y="358"/>
                    <a:pt x="152" y="361"/>
                    <a:pt x="157" y="363"/>
                  </a:cubicBezTo>
                  <a:close/>
                  <a:moveTo>
                    <a:pt x="202" y="353"/>
                  </a:moveTo>
                  <a:cubicBezTo>
                    <a:pt x="209" y="358"/>
                    <a:pt x="216" y="363"/>
                    <a:pt x="224" y="367"/>
                  </a:cubicBezTo>
                  <a:cubicBezTo>
                    <a:pt x="224" y="365"/>
                    <a:pt x="227" y="366"/>
                    <a:pt x="226" y="364"/>
                  </a:cubicBezTo>
                  <a:cubicBezTo>
                    <a:pt x="218" y="361"/>
                    <a:pt x="211" y="348"/>
                    <a:pt x="202" y="353"/>
                  </a:cubicBezTo>
                  <a:close/>
                  <a:moveTo>
                    <a:pt x="521" y="353"/>
                  </a:moveTo>
                  <a:cubicBezTo>
                    <a:pt x="524" y="353"/>
                    <a:pt x="526" y="353"/>
                    <a:pt x="527" y="351"/>
                  </a:cubicBezTo>
                  <a:cubicBezTo>
                    <a:pt x="524" y="351"/>
                    <a:pt x="523" y="352"/>
                    <a:pt x="521" y="353"/>
                  </a:cubicBezTo>
                  <a:close/>
                  <a:moveTo>
                    <a:pt x="132" y="354"/>
                  </a:moveTo>
                  <a:cubicBezTo>
                    <a:pt x="138" y="358"/>
                    <a:pt x="143" y="366"/>
                    <a:pt x="149" y="367"/>
                  </a:cubicBezTo>
                  <a:cubicBezTo>
                    <a:pt x="148" y="364"/>
                    <a:pt x="145" y="362"/>
                    <a:pt x="146" y="359"/>
                  </a:cubicBezTo>
                  <a:cubicBezTo>
                    <a:pt x="139" y="359"/>
                    <a:pt x="137" y="351"/>
                    <a:pt x="131" y="352"/>
                  </a:cubicBezTo>
                  <a:cubicBezTo>
                    <a:pt x="132" y="352"/>
                    <a:pt x="132" y="354"/>
                    <a:pt x="132" y="354"/>
                  </a:cubicBezTo>
                  <a:close/>
                  <a:moveTo>
                    <a:pt x="253" y="358"/>
                  </a:moveTo>
                  <a:cubicBezTo>
                    <a:pt x="256" y="359"/>
                    <a:pt x="257" y="356"/>
                    <a:pt x="259" y="355"/>
                  </a:cubicBezTo>
                  <a:cubicBezTo>
                    <a:pt x="259" y="354"/>
                    <a:pt x="259" y="353"/>
                    <a:pt x="258" y="351"/>
                  </a:cubicBezTo>
                  <a:cubicBezTo>
                    <a:pt x="257" y="351"/>
                    <a:pt x="257" y="351"/>
                    <a:pt x="256" y="351"/>
                  </a:cubicBezTo>
                  <a:cubicBezTo>
                    <a:pt x="254" y="353"/>
                    <a:pt x="256" y="356"/>
                    <a:pt x="253" y="358"/>
                  </a:cubicBezTo>
                  <a:close/>
                  <a:moveTo>
                    <a:pt x="73" y="359"/>
                  </a:moveTo>
                  <a:cubicBezTo>
                    <a:pt x="73" y="357"/>
                    <a:pt x="74" y="357"/>
                    <a:pt x="73" y="355"/>
                  </a:cubicBezTo>
                  <a:cubicBezTo>
                    <a:pt x="70" y="355"/>
                    <a:pt x="70" y="353"/>
                    <a:pt x="68" y="352"/>
                  </a:cubicBezTo>
                  <a:cubicBezTo>
                    <a:pt x="69" y="355"/>
                    <a:pt x="70" y="358"/>
                    <a:pt x="73" y="359"/>
                  </a:cubicBezTo>
                  <a:close/>
                  <a:moveTo>
                    <a:pt x="461" y="362"/>
                  </a:moveTo>
                  <a:cubicBezTo>
                    <a:pt x="466" y="362"/>
                    <a:pt x="467" y="357"/>
                    <a:pt x="468" y="353"/>
                  </a:cubicBezTo>
                  <a:cubicBezTo>
                    <a:pt x="467" y="353"/>
                    <a:pt x="467" y="352"/>
                    <a:pt x="465" y="352"/>
                  </a:cubicBezTo>
                  <a:cubicBezTo>
                    <a:pt x="464" y="356"/>
                    <a:pt x="462" y="359"/>
                    <a:pt x="461" y="362"/>
                  </a:cubicBezTo>
                  <a:close/>
                  <a:moveTo>
                    <a:pt x="171" y="359"/>
                  </a:moveTo>
                  <a:cubicBezTo>
                    <a:pt x="177" y="362"/>
                    <a:pt x="184" y="364"/>
                    <a:pt x="189" y="368"/>
                  </a:cubicBezTo>
                  <a:cubicBezTo>
                    <a:pt x="192" y="367"/>
                    <a:pt x="184" y="366"/>
                    <a:pt x="185" y="363"/>
                  </a:cubicBezTo>
                  <a:cubicBezTo>
                    <a:pt x="176" y="361"/>
                    <a:pt x="173" y="354"/>
                    <a:pt x="164" y="353"/>
                  </a:cubicBezTo>
                  <a:cubicBezTo>
                    <a:pt x="165" y="356"/>
                    <a:pt x="169" y="358"/>
                    <a:pt x="171" y="359"/>
                  </a:cubicBezTo>
                  <a:close/>
                  <a:moveTo>
                    <a:pt x="180" y="353"/>
                  </a:moveTo>
                  <a:cubicBezTo>
                    <a:pt x="180" y="353"/>
                    <a:pt x="180" y="354"/>
                    <a:pt x="179" y="354"/>
                  </a:cubicBezTo>
                  <a:cubicBezTo>
                    <a:pt x="194" y="367"/>
                    <a:pt x="213" y="378"/>
                    <a:pt x="230" y="390"/>
                  </a:cubicBezTo>
                  <a:cubicBezTo>
                    <a:pt x="230" y="388"/>
                    <a:pt x="229" y="386"/>
                    <a:pt x="231" y="385"/>
                  </a:cubicBezTo>
                  <a:cubicBezTo>
                    <a:pt x="234" y="385"/>
                    <a:pt x="235" y="387"/>
                    <a:pt x="238" y="387"/>
                  </a:cubicBezTo>
                  <a:cubicBezTo>
                    <a:pt x="219" y="375"/>
                    <a:pt x="199" y="365"/>
                    <a:pt x="180" y="353"/>
                  </a:cubicBezTo>
                  <a:close/>
                  <a:moveTo>
                    <a:pt x="269" y="353"/>
                  </a:moveTo>
                  <a:cubicBezTo>
                    <a:pt x="269" y="353"/>
                    <a:pt x="268" y="354"/>
                    <a:pt x="269" y="354"/>
                  </a:cubicBezTo>
                  <a:cubicBezTo>
                    <a:pt x="276" y="358"/>
                    <a:pt x="279" y="365"/>
                    <a:pt x="290" y="366"/>
                  </a:cubicBezTo>
                  <a:cubicBezTo>
                    <a:pt x="291" y="365"/>
                    <a:pt x="293" y="364"/>
                    <a:pt x="293" y="362"/>
                  </a:cubicBezTo>
                  <a:cubicBezTo>
                    <a:pt x="284" y="360"/>
                    <a:pt x="277" y="354"/>
                    <a:pt x="269" y="353"/>
                  </a:cubicBezTo>
                  <a:close/>
                  <a:moveTo>
                    <a:pt x="296" y="361"/>
                  </a:moveTo>
                  <a:cubicBezTo>
                    <a:pt x="303" y="360"/>
                    <a:pt x="297" y="354"/>
                    <a:pt x="293" y="353"/>
                  </a:cubicBezTo>
                  <a:cubicBezTo>
                    <a:pt x="289" y="352"/>
                    <a:pt x="281" y="353"/>
                    <a:pt x="277" y="353"/>
                  </a:cubicBezTo>
                  <a:cubicBezTo>
                    <a:pt x="283" y="353"/>
                    <a:pt x="291" y="362"/>
                    <a:pt x="296" y="361"/>
                  </a:cubicBezTo>
                  <a:close/>
                  <a:moveTo>
                    <a:pt x="342" y="353"/>
                  </a:moveTo>
                  <a:cubicBezTo>
                    <a:pt x="341" y="353"/>
                    <a:pt x="340" y="353"/>
                    <a:pt x="339" y="353"/>
                  </a:cubicBezTo>
                  <a:cubicBezTo>
                    <a:pt x="338" y="356"/>
                    <a:pt x="342" y="354"/>
                    <a:pt x="342" y="353"/>
                  </a:cubicBezTo>
                  <a:close/>
                  <a:moveTo>
                    <a:pt x="346" y="363"/>
                  </a:moveTo>
                  <a:cubicBezTo>
                    <a:pt x="348" y="360"/>
                    <a:pt x="349" y="356"/>
                    <a:pt x="352" y="353"/>
                  </a:cubicBezTo>
                  <a:cubicBezTo>
                    <a:pt x="349" y="352"/>
                    <a:pt x="346" y="360"/>
                    <a:pt x="346" y="363"/>
                  </a:cubicBezTo>
                  <a:close/>
                  <a:moveTo>
                    <a:pt x="368" y="357"/>
                  </a:moveTo>
                  <a:cubicBezTo>
                    <a:pt x="370" y="357"/>
                    <a:pt x="370" y="355"/>
                    <a:pt x="371" y="354"/>
                  </a:cubicBezTo>
                  <a:cubicBezTo>
                    <a:pt x="370" y="354"/>
                    <a:pt x="369" y="351"/>
                    <a:pt x="368" y="353"/>
                  </a:cubicBezTo>
                  <a:cubicBezTo>
                    <a:pt x="370" y="354"/>
                    <a:pt x="367" y="355"/>
                    <a:pt x="368" y="357"/>
                  </a:cubicBezTo>
                  <a:close/>
                  <a:moveTo>
                    <a:pt x="69" y="361"/>
                  </a:moveTo>
                  <a:cubicBezTo>
                    <a:pt x="69" y="358"/>
                    <a:pt x="66" y="358"/>
                    <a:pt x="68" y="355"/>
                  </a:cubicBezTo>
                  <a:cubicBezTo>
                    <a:pt x="66" y="356"/>
                    <a:pt x="67" y="353"/>
                    <a:pt x="65" y="353"/>
                  </a:cubicBezTo>
                  <a:cubicBezTo>
                    <a:pt x="66" y="356"/>
                    <a:pt x="66" y="360"/>
                    <a:pt x="69" y="361"/>
                  </a:cubicBezTo>
                  <a:close/>
                  <a:moveTo>
                    <a:pt x="332" y="356"/>
                  </a:moveTo>
                  <a:cubicBezTo>
                    <a:pt x="335" y="357"/>
                    <a:pt x="335" y="355"/>
                    <a:pt x="335" y="353"/>
                  </a:cubicBezTo>
                  <a:cubicBezTo>
                    <a:pt x="332" y="353"/>
                    <a:pt x="331" y="354"/>
                    <a:pt x="332" y="356"/>
                  </a:cubicBezTo>
                  <a:close/>
                  <a:moveTo>
                    <a:pt x="396" y="367"/>
                  </a:moveTo>
                  <a:cubicBezTo>
                    <a:pt x="401" y="366"/>
                    <a:pt x="402" y="360"/>
                    <a:pt x="404" y="356"/>
                  </a:cubicBezTo>
                  <a:cubicBezTo>
                    <a:pt x="403" y="355"/>
                    <a:pt x="403" y="354"/>
                    <a:pt x="402" y="353"/>
                  </a:cubicBezTo>
                  <a:cubicBezTo>
                    <a:pt x="399" y="358"/>
                    <a:pt x="397" y="362"/>
                    <a:pt x="396" y="367"/>
                  </a:cubicBezTo>
                  <a:close/>
                  <a:moveTo>
                    <a:pt x="516" y="372"/>
                  </a:moveTo>
                  <a:cubicBezTo>
                    <a:pt x="524" y="367"/>
                    <a:pt x="535" y="361"/>
                    <a:pt x="539" y="353"/>
                  </a:cubicBezTo>
                  <a:cubicBezTo>
                    <a:pt x="529" y="358"/>
                    <a:pt x="523" y="365"/>
                    <a:pt x="516" y="372"/>
                  </a:cubicBezTo>
                  <a:close/>
                  <a:moveTo>
                    <a:pt x="315" y="358"/>
                  </a:moveTo>
                  <a:cubicBezTo>
                    <a:pt x="318" y="357"/>
                    <a:pt x="320" y="359"/>
                    <a:pt x="322" y="357"/>
                  </a:cubicBezTo>
                  <a:cubicBezTo>
                    <a:pt x="322" y="353"/>
                    <a:pt x="315" y="353"/>
                    <a:pt x="315" y="358"/>
                  </a:cubicBezTo>
                  <a:close/>
                  <a:moveTo>
                    <a:pt x="56" y="362"/>
                  </a:moveTo>
                  <a:cubicBezTo>
                    <a:pt x="58" y="359"/>
                    <a:pt x="55" y="355"/>
                    <a:pt x="52" y="354"/>
                  </a:cubicBezTo>
                  <a:cubicBezTo>
                    <a:pt x="52" y="358"/>
                    <a:pt x="54" y="361"/>
                    <a:pt x="56" y="362"/>
                  </a:cubicBezTo>
                  <a:close/>
                  <a:moveTo>
                    <a:pt x="430" y="365"/>
                  </a:moveTo>
                  <a:cubicBezTo>
                    <a:pt x="431" y="362"/>
                    <a:pt x="435" y="358"/>
                    <a:pt x="434" y="354"/>
                  </a:cubicBezTo>
                  <a:cubicBezTo>
                    <a:pt x="432" y="358"/>
                    <a:pt x="429" y="363"/>
                    <a:pt x="430" y="365"/>
                  </a:cubicBezTo>
                  <a:close/>
                  <a:moveTo>
                    <a:pt x="128" y="372"/>
                  </a:moveTo>
                  <a:cubicBezTo>
                    <a:pt x="125" y="366"/>
                    <a:pt x="125" y="358"/>
                    <a:pt x="118" y="355"/>
                  </a:cubicBezTo>
                  <a:cubicBezTo>
                    <a:pt x="120" y="363"/>
                    <a:pt x="121" y="370"/>
                    <a:pt x="128" y="372"/>
                  </a:cubicBezTo>
                  <a:close/>
                  <a:moveTo>
                    <a:pt x="352" y="362"/>
                  </a:moveTo>
                  <a:cubicBezTo>
                    <a:pt x="354" y="360"/>
                    <a:pt x="357" y="361"/>
                    <a:pt x="360" y="359"/>
                  </a:cubicBezTo>
                  <a:cubicBezTo>
                    <a:pt x="359" y="357"/>
                    <a:pt x="357" y="356"/>
                    <a:pt x="354" y="355"/>
                  </a:cubicBezTo>
                  <a:cubicBezTo>
                    <a:pt x="354" y="358"/>
                    <a:pt x="350" y="360"/>
                    <a:pt x="352" y="362"/>
                  </a:cubicBezTo>
                  <a:close/>
                  <a:moveTo>
                    <a:pt x="338" y="359"/>
                  </a:moveTo>
                  <a:cubicBezTo>
                    <a:pt x="338" y="361"/>
                    <a:pt x="340" y="361"/>
                    <a:pt x="341" y="362"/>
                  </a:cubicBezTo>
                  <a:cubicBezTo>
                    <a:pt x="342" y="360"/>
                    <a:pt x="344" y="359"/>
                    <a:pt x="344" y="356"/>
                  </a:cubicBezTo>
                  <a:cubicBezTo>
                    <a:pt x="341" y="356"/>
                    <a:pt x="340" y="358"/>
                    <a:pt x="338" y="359"/>
                  </a:cubicBezTo>
                  <a:close/>
                  <a:moveTo>
                    <a:pt x="372" y="361"/>
                  </a:moveTo>
                  <a:cubicBezTo>
                    <a:pt x="374" y="361"/>
                    <a:pt x="374" y="362"/>
                    <a:pt x="375" y="362"/>
                  </a:cubicBezTo>
                  <a:cubicBezTo>
                    <a:pt x="375" y="359"/>
                    <a:pt x="377" y="359"/>
                    <a:pt x="378" y="358"/>
                  </a:cubicBezTo>
                  <a:cubicBezTo>
                    <a:pt x="377" y="358"/>
                    <a:pt x="377" y="357"/>
                    <a:pt x="377" y="356"/>
                  </a:cubicBezTo>
                  <a:cubicBezTo>
                    <a:pt x="374" y="356"/>
                    <a:pt x="374" y="359"/>
                    <a:pt x="372" y="361"/>
                  </a:cubicBezTo>
                  <a:close/>
                  <a:moveTo>
                    <a:pt x="259" y="359"/>
                  </a:moveTo>
                  <a:cubicBezTo>
                    <a:pt x="262" y="359"/>
                    <a:pt x="265" y="362"/>
                    <a:pt x="267" y="361"/>
                  </a:cubicBezTo>
                  <a:cubicBezTo>
                    <a:pt x="266" y="360"/>
                    <a:pt x="265" y="359"/>
                    <a:pt x="265" y="358"/>
                  </a:cubicBezTo>
                  <a:cubicBezTo>
                    <a:pt x="263" y="358"/>
                    <a:pt x="261" y="356"/>
                    <a:pt x="259" y="359"/>
                  </a:cubicBezTo>
                  <a:close/>
                  <a:moveTo>
                    <a:pt x="434" y="365"/>
                  </a:moveTo>
                  <a:cubicBezTo>
                    <a:pt x="438" y="365"/>
                    <a:pt x="439" y="359"/>
                    <a:pt x="439" y="357"/>
                  </a:cubicBezTo>
                  <a:cubicBezTo>
                    <a:pt x="438" y="357"/>
                    <a:pt x="437" y="357"/>
                    <a:pt x="437" y="357"/>
                  </a:cubicBezTo>
                  <a:cubicBezTo>
                    <a:pt x="437" y="361"/>
                    <a:pt x="434" y="362"/>
                    <a:pt x="434" y="365"/>
                  </a:cubicBezTo>
                  <a:close/>
                  <a:moveTo>
                    <a:pt x="508" y="359"/>
                  </a:moveTo>
                  <a:cubicBezTo>
                    <a:pt x="507" y="362"/>
                    <a:pt x="505" y="364"/>
                    <a:pt x="504" y="367"/>
                  </a:cubicBezTo>
                  <a:cubicBezTo>
                    <a:pt x="508" y="364"/>
                    <a:pt x="518" y="360"/>
                    <a:pt x="517" y="357"/>
                  </a:cubicBezTo>
                  <a:cubicBezTo>
                    <a:pt x="515" y="359"/>
                    <a:pt x="512" y="357"/>
                    <a:pt x="508" y="359"/>
                  </a:cubicBezTo>
                  <a:close/>
                  <a:moveTo>
                    <a:pt x="212" y="365"/>
                  </a:moveTo>
                  <a:cubicBezTo>
                    <a:pt x="208" y="363"/>
                    <a:pt x="204" y="358"/>
                    <a:pt x="201" y="358"/>
                  </a:cubicBezTo>
                  <a:cubicBezTo>
                    <a:pt x="204" y="361"/>
                    <a:pt x="209" y="365"/>
                    <a:pt x="212" y="365"/>
                  </a:cubicBezTo>
                  <a:close/>
                  <a:moveTo>
                    <a:pt x="230" y="362"/>
                  </a:moveTo>
                  <a:cubicBezTo>
                    <a:pt x="229" y="359"/>
                    <a:pt x="223" y="358"/>
                    <a:pt x="221" y="358"/>
                  </a:cubicBezTo>
                  <a:cubicBezTo>
                    <a:pt x="224" y="359"/>
                    <a:pt x="226" y="363"/>
                    <a:pt x="230" y="362"/>
                  </a:cubicBezTo>
                  <a:close/>
                  <a:moveTo>
                    <a:pt x="378" y="365"/>
                  </a:moveTo>
                  <a:cubicBezTo>
                    <a:pt x="381" y="364"/>
                    <a:pt x="383" y="360"/>
                    <a:pt x="382" y="358"/>
                  </a:cubicBezTo>
                  <a:cubicBezTo>
                    <a:pt x="381" y="360"/>
                    <a:pt x="379" y="362"/>
                    <a:pt x="378" y="365"/>
                  </a:cubicBezTo>
                  <a:close/>
                  <a:moveTo>
                    <a:pt x="402" y="367"/>
                  </a:moveTo>
                  <a:cubicBezTo>
                    <a:pt x="405" y="367"/>
                    <a:pt x="407" y="367"/>
                    <a:pt x="410" y="367"/>
                  </a:cubicBezTo>
                  <a:cubicBezTo>
                    <a:pt x="412" y="365"/>
                    <a:pt x="411" y="363"/>
                    <a:pt x="412" y="361"/>
                  </a:cubicBezTo>
                  <a:cubicBezTo>
                    <a:pt x="407" y="354"/>
                    <a:pt x="404" y="362"/>
                    <a:pt x="402" y="367"/>
                  </a:cubicBezTo>
                  <a:close/>
                  <a:moveTo>
                    <a:pt x="551" y="369"/>
                  </a:moveTo>
                  <a:cubicBezTo>
                    <a:pt x="547" y="371"/>
                    <a:pt x="543" y="375"/>
                    <a:pt x="540" y="378"/>
                  </a:cubicBezTo>
                  <a:cubicBezTo>
                    <a:pt x="528" y="387"/>
                    <a:pt x="515" y="396"/>
                    <a:pt x="502" y="403"/>
                  </a:cubicBezTo>
                  <a:cubicBezTo>
                    <a:pt x="498" y="405"/>
                    <a:pt x="493" y="406"/>
                    <a:pt x="490" y="411"/>
                  </a:cubicBezTo>
                  <a:cubicBezTo>
                    <a:pt x="526" y="402"/>
                    <a:pt x="553" y="382"/>
                    <a:pt x="574" y="358"/>
                  </a:cubicBezTo>
                  <a:cubicBezTo>
                    <a:pt x="575" y="358"/>
                    <a:pt x="575" y="357"/>
                    <a:pt x="574" y="358"/>
                  </a:cubicBezTo>
                  <a:cubicBezTo>
                    <a:pt x="567" y="363"/>
                    <a:pt x="559" y="365"/>
                    <a:pt x="551" y="369"/>
                  </a:cubicBezTo>
                  <a:close/>
                  <a:moveTo>
                    <a:pt x="313" y="360"/>
                  </a:moveTo>
                  <a:cubicBezTo>
                    <a:pt x="314" y="362"/>
                    <a:pt x="315" y="363"/>
                    <a:pt x="318" y="363"/>
                  </a:cubicBezTo>
                  <a:cubicBezTo>
                    <a:pt x="317" y="362"/>
                    <a:pt x="319" y="362"/>
                    <a:pt x="318" y="360"/>
                  </a:cubicBezTo>
                  <a:cubicBezTo>
                    <a:pt x="316" y="361"/>
                    <a:pt x="315" y="359"/>
                    <a:pt x="313" y="360"/>
                  </a:cubicBezTo>
                  <a:close/>
                  <a:moveTo>
                    <a:pt x="173" y="365"/>
                  </a:moveTo>
                  <a:cubicBezTo>
                    <a:pt x="172" y="362"/>
                    <a:pt x="168" y="360"/>
                    <a:pt x="166" y="361"/>
                  </a:cubicBezTo>
                  <a:cubicBezTo>
                    <a:pt x="169" y="362"/>
                    <a:pt x="170" y="365"/>
                    <a:pt x="173" y="365"/>
                  </a:cubicBezTo>
                  <a:close/>
                  <a:moveTo>
                    <a:pt x="254" y="362"/>
                  </a:moveTo>
                  <a:cubicBezTo>
                    <a:pt x="259" y="363"/>
                    <a:pt x="266" y="366"/>
                    <a:pt x="272" y="365"/>
                  </a:cubicBezTo>
                  <a:cubicBezTo>
                    <a:pt x="266" y="365"/>
                    <a:pt x="258" y="360"/>
                    <a:pt x="254" y="362"/>
                  </a:cubicBezTo>
                  <a:close/>
                  <a:moveTo>
                    <a:pt x="301" y="363"/>
                  </a:moveTo>
                  <a:cubicBezTo>
                    <a:pt x="303" y="364"/>
                    <a:pt x="305" y="365"/>
                    <a:pt x="307" y="365"/>
                  </a:cubicBezTo>
                  <a:cubicBezTo>
                    <a:pt x="307" y="364"/>
                    <a:pt x="308" y="363"/>
                    <a:pt x="308" y="363"/>
                  </a:cubicBezTo>
                  <a:cubicBezTo>
                    <a:pt x="307" y="361"/>
                    <a:pt x="302" y="360"/>
                    <a:pt x="301" y="363"/>
                  </a:cubicBezTo>
                  <a:close/>
                  <a:moveTo>
                    <a:pt x="106" y="368"/>
                  </a:moveTo>
                  <a:cubicBezTo>
                    <a:pt x="106" y="364"/>
                    <a:pt x="104" y="362"/>
                    <a:pt x="102" y="361"/>
                  </a:cubicBezTo>
                  <a:cubicBezTo>
                    <a:pt x="103" y="364"/>
                    <a:pt x="104" y="366"/>
                    <a:pt x="106" y="368"/>
                  </a:cubicBezTo>
                  <a:close/>
                  <a:moveTo>
                    <a:pt x="321" y="364"/>
                  </a:moveTo>
                  <a:cubicBezTo>
                    <a:pt x="322" y="364"/>
                    <a:pt x="324" y="364"/>
                    <a:pt x="324" y="362"/>
                  </a:cubicBezTo>
                  <a:cubicBezTo>
                    <a:pt x="323" y="362"/>
                    <a:pt x="323" y="361"/>
                    <a:pt x="322" y="361"/>
                  </a:cubicBezTo>
                  <a:cubicBezTo>
                    <a:pt x="322" y="363"/>
                    <a:pt x="320" y="362"/>
                    <a:pt x="321" y="364"/>
                  </a:cubicBezTo>
                  <a:close/>
                  <a:moveTo>
                    <a:pt x="490" y="365"/>
                  </a:moveTo>
                  <a:cubicBezTo>
                    <a:pt x="491" y="365"/>
                    <a:pt x="491" y="366"/>
                    <a:pt x="492" y="367"/>
                  </a:cubicBezTo>
                  <a:cubicBezTo>
                    <a:pt x="493" y="366"/>
                    <a:pt x="497" y="364"/>
                    <a:pt x="496" y="361"/>
                  </a:cubicBezTo>
                  <a:cubicBezTo>
                    <a:pt x="494" y="363"/>
                    <a:pt x="491" y="363"/>
                    <a:pt x="490" y="365"/>
                  </a:cubicBezTo>
                  <a:close/>
                  <a:moveTo>
                    <a:pt x="133" y="365"/>
                  </a:moveTo>
                  <a:cubicBezTo>
                    <a:pt x="131" y="365"/>
                    <a:pt x="130" y="361"/>
                    <a:pt x="129" y="364"/>
                  </a:cubicBezTo>
                  <a:cubicBezTo>
                    <a:pt x="132" y="368"/>
                    <a:pt x="132" y="375"/>
                    <a:pt x="137" y="379"/>
                  </a:cubicBezTo>
                  <a:cubicBezTo>
                    <a:pt x="136" y="373"/>
                    <a:pt x="134" y="371"/>
                    <a:pt x="133" y="365"/>
                  </a:cubicBezTo>
                  <a:close/>
                  <a:moveTo>
                    <a:pt x="233" y="365"/>
                  </a:moveTo>
                  <a:cubicBezTo>
                    <a:pt x="235" y="366"/>
                    <a:pt x="238" y="366"/>
                    <a:pt x="239" y="364"/>
                  </a:cubicBezTo>
                  <a:cubicBezTo>
                    <a:pt x="236" y="363"/>
                    <a:pt x="233" y="362"/>
                    <a:pt x="233" y="365"/>
                  </a:cubicBezTo>
                  <a:close/>
                  <a:moveTo>
                    <a:pt x="357" y="365"/>
                  </a:moveTo>
                  <a:cubicBezTo>
                    <a:pt x="358" y="365"/>
                    <a:pt x="359" y="365"/>
                    <a:pt x="360" y="365"/>
                  </a:cubicBezTo>
                  <a:cubicBezTo>
                    <a:pt x="360" y="364"/>
                    <a:pt x="360" y="363"/>
                    <a:pt x="360" y="362"/>
                  </a:cubicBezTo>
                  <a:cubicBezTo>
                    <a:pt x="358" y="363"/>
                    <a:pt x="357" y="363"/>
                    <a:pt x="357" y="365"/>
                  </a:cubicBezTo>
                  <a:close/>
                  <a:moveTo>
                    <a:pt x="364" y="365"/>
                  </a:moveTo>
                  <a:cubicBezTo>
                    <a:pt x="366" y="366"/>
                    <a:pt x="366" y="365"/>
                    <a:pt x="367" y="364"/>
                  </a:cubicBezTo>
                  <a:cubicBezTo>
                    <a:pt x="366" y="363"/>
                    <a:pt x="366" y="363"/>
                    <a:pt x="365" y="362"/>
                  </a:cubicBezTo>
                  <a:cubicBezTo>
                    <a:pt x="365" y="364"/>
                    <a:pt x="363" y="363"/>
                    <a:pt x="364" y="365"/>
                  </a:cubicBezTo>
                  <a:close/>
                  <a:moveTo>
                    <a:pt x="78" y="367"/>
                  </a:moveTo>
                  <a:cubicBezTo>
                    <a:pt x="78" y="365"/>
                    <a:pt x="77" y="363"/>
                    <a:pt x="74" y="364"/>
                  </a:cubicBezTo>
                  <a:cubicBezTo>
                    <a:pt x="74" y="366"/>
                    <a:pt x="76" y="366"/>
                    <a:pt x="78" y="367"/>
                  </a:cubicBezTo>
                  <a:close/>
                  <a:moveTo>
                    <a:pt x="414" y="366"/>
                  </a:moveTo>
                  <a:cubicBezTo>
                    <a:pt x="416" y="366"/>
                    <a:pt x="417" y="365"/>
                    <a:pt x="417" y="364"/>
                  </a:cubicBezTo>
                  <a:cubicBezTo>
                    <a:pt x="415" y="363"/>
                    <a:pt x="414" y="364"/>
                    <a:pt x="414" y="366"/>
                  </a:cubicBezTo>
                  <a:close/>
                  <a:moveTo>
                    <a:pt x="73" y="373"/>
                  </a:moveTo>
                  <a:cubicBezTo>
                    <a:pt x="72" y="369"/>
                    <a:pt x="68" y="364"/>
                    <a:pt x="64" y="365"/>
                  </a:cubicBezTo>
                  <a:cubicBezTo>
                    <a:pt x="67" y="368"/>
                    <a:pt x="69" y="371"/>
                    <a:pt x="73" y="373"/>
                  </a:cubicBezTo>
                  <a:close/>
                  <a:moveTo>
                    <a:pt x="160" y="373"/>
                  </a:moveTo>
                  <a:cubicBezTo>
                    <a:pt x="160" y="371"/>
                    <a:pt x="160" y="370"/>
                    <a:pt x="160" y="369"/>
                  </a:cubicBezTo>
                  <a:cubicBezTo>
                    <a:pt x="157" y="371"/>
                    <a:pt x="155" y="363"/>
                    <a:pt x="152" y="365"/>
                  </a:cubicBezTo>
                  <a:cubicBezTo>
                    <a:pt x="153" y="369"/>
                    <a:pt x="157" y="371"/>
                    <a:pt x="160" y="373"/>
                  </a:cubicBezTo>
                  <a:close/>
                  <a:moveTo>
                    <a:pt x="227" y="400"/>
                  </a:moveTo>
                  <a:cubicBezTo>
                    <a:pt x="227" y="398"/>
                    <a:pt x="228" y="398"/>
                    <a:pt x="230" y="398"/>
                  </a:cubicBezTo>
                  <a:cubicBezTo>
                    <a:pt x="229" y="393"/>
                    <a:pt x="223" y="393"/>
                    <a:pt x="221" y="389"/>
                  </a:cubicBezTo>
                  <a:cubicBezTo>
                    <a:pt x="205" y="382"/>
                    <a:pt x="190" y="370"/>
                    <a:pt x="174" y="365"/>
                  </a:cubicBezTo>
                  <a:cubicBezTo>
                    <a:pt x="189" y="379"/>
                    <a:pt x="206" y="391"/>
                    <a:pt x="227" y="400"/>
                  </a:cubicBezTo>
                  <a:close/>
                  <a:moveTo>
                    <a:pt x="326" y="370"/>
                  </a:moveTo>
                  <a:cubicBezTo>
                    <a:pt x="327" y="368"/>
                    <a:pt x="328" y="366"/>
                    <a:pt x="329" y="364"/>
                  </a:cubicBezTo>
                  <a:cubicBezTo>
                    <a:pt x="327" y="364"/>
                    <a:pt x="324" y="369"/>
                    <a:pt x="326" y="370"/>
                  </a:cubicBezTo>
                  <a:close/>
                  <a:moveTo>
                    <a:pt x="330" y="369"/>
                  </a:moveTo>
                  <a:cubicBezTo>
                    <a:pt x="334" y="369"/>
                    <a:pt x="334" y="367"/>
                    <a:pt x="337" y="367"/>
                  </a:cubicBezTo>
                  <a:cubicBezTo>
                    <a:pt x="337" y="365"/>
                    <a:pt x="335" y="365"/>
                    <a:pt x="334" y="364"/>
                  </a:cubicBezTo>
                  <a:cubicBezTo>
                    <a:pt x="333" y="366"/>
                    <a:pt x="331" y="367"/>
                    <a:pt x="330" y="369"/>
                  </a:cubicBezTo>
                  <a:close/>
                  <a:moveTo>
                    <a:pt x="518" y="365"/>
                  </a:moveTo>
                  <a:cubicBezTo>
                    <a:pt x="518" y="365"/>
                    <a:pt x="517" y="364"/>
                    <a:pt x="516" y="364"/>
                  </a:cubicBezTo>
                  <a:cubicBezTo>
                    <a:pt x="509" y="370"/>
                    <a:pt x="499" y="373"/>
                    <a:pt x="492" y="379"/>
                  </a:cubicBezTo>
                  <a:cubicBezTo>
                    <a:pt x="504" y="380"/>
                    <a:pt x="511" y="371"/>
                    <a:pt x="518" y="365"/>
                  </a:cubicBezTo>
                  <a:close/>
                  <a:moveTo>
                    <a:pt x="310" y="367"/>
                  </a:moveTo>
                  <a:cubicBezTo>
                    <a:pt x="311" y="367"/>
                    <a:pt x="314" y="368"/>
                    <a:pt x="313" y="367"/>
                  </a:cubicBezTo>
                  <a:cubicBezTo>
                    <a:pt x="311" y="368"/>
                    <a:pt x="313" y="364"/>
                    <a:pt x="311" y="365"/>
                  </a:cubicBezTo>
                  <a:cubicBezTo>
                    <a:pt x="311" y="366"/>
                    <a:pt x="310" y="366"/>
                    <a:pt x="310" y="367"/>
                  </a:cubicBezTo>
                  <a:close/>
                  <a:moveTo>
                    <a:pt x="470" y="371"/>
                  </a:moveTo>
                  <a:cubicBezTo>
                    <a:pt x="473" y="369"/>
                    <a:pt x="477" y="368"/>
                    <a:pt x="480" y="366"/>
                  </a:cubicBezTo>
                  <a:cubicBezTo>
                    <a:pt x="475" y="364"/>
                    <a:pt x="468" y="368"/>
                    <a:pt x="470" y="371"/>
                  </a:cubicBezTo>
                  <a:close/>
                  <a:moveTo>
                    <a:pt x="240" y="368"/>
                  </a:moveTo>
                  <a:cubicBezTo>
                    <a:pt x="245" y="372"/>
                    <a:pt x="265" y="388"/>
                    <a:pt x="270" y="379"/>
                  </a:cubicBezTo>
                  <a:cubicBezTo>
                    <a:pt x="261" y="375"/>
                    <a:pt x="252" y="363"/>
                    <a:pt x="240" y="368"/>
                  </a:cubicBezTo>
                  <a:close/>
                  <a:moveTo>
                    <a:pt x="305" y="368"/>
                  </a:moveTo>
                  <a:cubicBezTo>
                    <a:pt x="303" y="367"/>
                    <a:pt x="302" y="366"/>
                    <a:pt x="299" y="366"/>
                  </a:cubicBezTo>
                  <a:cubicBezTo>
                    <a:pt x="298" y="369"/>
                    <a:pt x="304" y="370"/>
                    <a:pt x="305" y="368"/>
                  </a:cubicBezTo>
                  <a:close/>
                  <a:moveTo>
                    <a:pt x="113" y="381"/>
                  </a:moveTo>
                  <a:cubicBezTo>
                    <a:pt x="116" y="381"/>
                    <a:pt x="118" y="380"/>
                    <a:pt x="120" y="382"/>
                  </a:cubicBezTo>
                  <a:cubicBezTo>
                    <a:pt x="119" y="383"/>
                    <a:pt x="116" y="382"/>
                    <a:pt x="115" y="384"/>
                  </a:cubicBezTo>
                  <a:cubicBezTo>
                    <a:pt x="119" y="386"/>
                    <a:pt x="122" y="389"/>
                    <a:pt x="126" y="391"/>
                  </a:cubicBezTo>
                  <a:cubicBezTo>
                    <a:pt x="122" y="382"/>
                    <a:pt x="119" y="368"/>
                    <a:pt x="109" y="367"/>
                  </a:cubicBezTo>
                  <a:cubicBezTo>
                    <a:pt x="110" y="372"/>
                    <a:pt x="113" y="376"/>
                    <a:pt x="113" y="381"/>
                  </a:cubicBezTo>
                  <a:close/>
                  <a:moveTo>
                    <a:pt x="228" y="368"/>
                  </a:moveTo>
                  <a:cubicBezTo>
                    <a:pt x="230" y="368"/>
                    <a:pt x="232" y="368"/>
                    <a:pt x="232" y="367"/>
                  </a:cubicBezTo>
                  <a:cubicBezTo>
                    <a:pt x="231" y="367"/>
                    <a:pt x="230" y="367"/>
                    <a:pt x="229" y="367"/>
                  </a:cubicBezTo>
                  <a:cubicBezTo>
                    <a:pt x="229" y="367"/>
                    <a:pt x="229" y="368"/>
                    <a:pt x="228" y="368"/>
                  </a:cubicBezTo>
                  <a:close/>
                  <a:moveTo>
                    <a:pt x="348" y="368"/>
                  </a:moveTo>
                  <a:cubicBezTo>
                    <a:pt x="350" y="370"/>
                    <a:pt x="353" y="372"/>
                    <a:pt x="355" y="373"/>
                  </a:cubicBezTo>
                  <a:cubicBezTo>
                    <a:pt x="356" y="372"/>
                    <a:pt x="358" y="370"/>
                    <a:pt x="358" y="367"/>
                  </a:cubicBezTo>
                  <a:cubicBezTo>
                    <a:pt x="354" y="368"/>
                    <a:pt x="351" y="365"/>
                    <a:pt x="348" y="368"/>
                  </a:cubicBezTo>
                  <a:close/>
                  <a:moveTo>
                    <a:pt x="495" y="371"/>
                  </a:moveTo>
                  <a:cubicBezTo>
                    <a:pt x="496" y="369"/>
                    <a:pt x="500" y="370"/>
                    <a:pt x="501" y="368"/>
                  </a:cubicBezTo>
                  <a:cubicBezTo>
                    <a:pt x="499" y="365"/>
                    <a:pt x="494" y="369"/>
                    <a:pt x="495" y="371"/>
                  </a:cubicBezTo>
                  <a:close/>
                  <a:moveTo>
                    <a:pt x="61" y="385"/>
                  </a:moveTo>
                  <a:cubicBezTo>
                    <a:pt x="58" y="377"/>
                    <a:pt x="54" y="371"/>
                    <a:pt x="47" y="367"/>
                  </a:cubicBezTo>
                  <a:cubicBezTo>
                    <a:pt x="47" y="377"/>
                    <a:pt x="54" y="381"/>
                    <a:pt x="61" y="385"/>
                  </a:cubicBezTo>
                  <a:close/>
                  <a:moveTo>
                    <a:pt x="171" y="371"/>
                  </a:moveTo>
                  <a:cubicBezTo>
                    <a:pt x="169" y="370"/>
                    <a:pt x="167" y="366"/>
                    <a:pt x="165" y="368"/>
                  </a:cubicBezTo>
                  <a:cubicBezTo>
                    <a:pt x="167" y="369"/>
                    <a:pt x="169" y="372"/>
                    <a:pt x="171" y="371"/>
                  </a:cubicBezTo>
                  <a:close/>
                  <a:moveTo>
                    <a:pt x="264" y="368"/>
                  </a:moveTo>
                  <a:cubicBezTo>
                    <a:pt x="266" y="371"/>
                    <a:pt x="271" y="371"/>
                    <a:pt x="272" y="375"/>
                  </a:cubicBezTo>
                  <a:cubicBezTo>
                    <a:pt x="273" y="369"/>
                    <a:pt x="278" y="377"/>
                    <a:pt x="281" y="372"/>
                  </a:cubicBezTo>
                  <a:cubicBezTo>
                    <a:pt x="276" y="370"/>
                    <a:pt x="268" y="369"/>
                    <a:pt x="264" y="368"/>
                  </a:cubicBezTo>
                  <a:close/>
                  <a:moveTo>
                    <a:pt x="434" y="370"/>
                  </a:moveTo>
                  <a:cubicBezTo>
                    <a:pt x="435" y="369"/>
                    <a:pt x="435" y="367"/>
                    <a:pt x="433" y="367"/>
                  </a:cubicBezTo>
                  <a:cubicBezTo>
                    <a:pt x="432" y="368"/>
                    <a:pt x="432" y="371"/>
                    <a:pt x="434" y="370"/>
                  </a:cubicBezTo>
                  <a:close/>
                  <a:moveTo>
                    <a:pt x="360" y="375"/>
                  </a:moveTo>
                  <a:cubicBezTo>
                    <a:pt x="361" y="372"/>
                    <a:pt x="364" y="371"/>
                    <a:pt x="365" y="368"/>
                  </a:cubicBezTo>
                  <a:cubicBezTo>
                    <a:pt x="361" y="368"/>
                    <a:pt x="359" y="374"/>
                    <a:pt x="360" y="375"/>
                  </a:cubicBezTo>
                  <a:close/>
                  <a:moveTo>
                    <a:pt x="467" y="375"/>
                  </a:moveTo>
                  <a:cubicBezTo>
                    <a:pt x="466" y="378"/>
                    <a:pt x="464" y="381"/>
                    <a:pt x="462" y="384"/>
                  </a:cubicBezTo>
                  <a:cubicBezTo>
                    <a:pt x="473" y="380"/>
                    <a:pt x="482" y="378"/>
                    <a:pt x="488" y="369"/>
                  </a:cubicBezTo>
                  <a:cubicBezTo>
                    <a:pt x="480" y="366"/>
                    <a:pt x="475" y="374"/>
                    <a:pt x="467" y="375"/>
                  </a:cubicBezTo>
                  <a:close/>
                  <a:moveTo>
                    <a:pt x="143" y="384"/>
                  </a:moveTo>
                  <a:cubicBezTo>
                    <a:pt x="149" y="388"/>
                    <a:pt x="154" y="392"/>
                    <a:pt x="159" y="396"/>
                  </a:cubicBezTo>
                  <a:cubicBezTo>
                    <a:pt x="157" y="382"/>
                    <a:pt x="148" y="374"/>
                    <a:pt x="137" y="368"/>
                  </a:cubicBezTo>
                  <a:cubicBezTo>
                    <a:pt x="139" y="374"/>
                    <a:pt x="141" y="379"/>
                    <a:pt x="143" y="384"/>
                  </a:cubicBezTo>
                  <a:close/>
                  <a:moveTo>
                    <a:pt x="365" y="375"/>
                  </a:moveTo>
                  <a:cubicBezTo>
                    <a:pt x="366" y="375"/>
                    <a:pt x="367" y="375"/>
                    <a:pt x="368" y="376"/>
                  </a:cubicBezTo>
                  <a:cubicBezTo>
                    <a:pt x="369" y="373"/>
                    <a:pt x="371" y="372"/>
                    <a:pt x="371" y="368"/>
                  </a:cubicBezTo>
                  <a:cubicBezTo>
                    <a:pt x="366" y="368"/>
                    <a:pt x="367" y="373"/>
                    <a:pt x="365" y="375"/>
                  </a:cubicBezTo>
                  <a:close/>
                  <a:moveTo>
                    <a:pt x="417" y="373"/>
                  </a:moveTo>
                  <a:cubicBezTo>
                    <a:pt x="421" y="375"/>
                    <a:pt x="422" y="372"/>
                    <a:pt x="423" y="369"/>
                  </a:cubicBezTo>
                  <a:cubicBezTo>
                    <a:pt x="421" y="369"/>
                    <a:pt x="421" y="369"/>
                    <a:pt x="418" y="368"/>
                  </a:cubicBezTo>
                  <a:cubicBezTo>
                    <a:pt x="417" y="370"/>
                    <a:pt x="417" y="371"/>
                    <a:pt x="417" y="373"/>
                  </a:cubicBezTo>
                  <a:close/>
                  <a:moveTo>
                    <a:pt x="388" y="372"/>
                  </a:moveTo>
                  <a:cubicBezTo>
                    <a:pt x="388" y="371"/>
                    <a:pt x="390" y="371"/>
                    <a:pt x="389" y="370"/>
                  </a:cubicBezTo>
                  <a:cubicBezTo>
                    <a:pt x="389" y="369"/>
                    <a:pt x="387" y="369"/>
                    <a:pt x="385" y="369"/>
                  </a:cubicBezTo>
                  <a:cubicBezTo>
                    <a:pt x="385" y="371"/>
                    <a:pt x="387" y="371"/>
                    <a:pt x="388" y="372"/>
                  </a:cubicBezTo>
                  <a:close/>
                  <a:moveTo>
                    <a:pt x="398" y="375"/>
                  </a:moveTo>
                  <a:cubicBezTo>
                    <a:pt x="400" y="375"/>
                    <a:pt x="403" y="375"/>
                    <a:pt x="405" y="375"/>
                  </a:cubicBezTo>
                  <a:cubicBezTo>
                    <a:pt x="406" y="374"/>
                    <a:pt x="407" y="372"/>
                    <a:pt x="408" y="370"/>
                  </a:cubicBezTo>
                  <a:cubicBezTo>
                    <a:pt x="402" y="368"/>
                    <a:pt x="399" y="370"/>
                    <a:pt x="398" y="375"/>
                  </a:cubicBezTo>
                  <a:close/>
                  <a:moveTo>
                    <a:pt x="411" y="375"/>
                  </a:moveTo>
                  <a:cubicBezTo>
                    <a:pt x="413" y="373"/>
                    <a:pt x="414" y="372"/>
                    <a:pt x="414" y="369"/>
                  </a:cubicBezTo>
                  <a:cubicBezTo>
                    <a:pt x="412" y="369"/>
                    <a:pt x="410" y="373"/>
                    <a:pt x="411" y="375"/>
                  </a:cubicBezTo>
                  <a:close/>
                  <a:moveTo>
                    <a:pt x="237" y="370"/>
                  </a:moveTo>
                  <a:cubicBezTo>
                    <a:pt x="234" y="368"/>
                    <a:pt x="232" y="373"/>
                    <a:pt x="230" y="371"/>
                  </a:cubicBezTo>
                  <a:cubicBezTo>
                    <a:pt x="237" y="379"/>
                    <a:pt x="247" y="384"/>
                    <a:pt x="256" y="390"/>
                  </a:cubicBezTo>
                  <a:cubicBezTo>
                    <a:pt x="259" y="389"/>
                    <a:pt x="260" y="386"/>
                    <a:pt x="264" y="385"/>
                  </a:cubicBezTo>
                  <a:cubicBezTo>
                    <a:pt x="257" y="381"/>
                    <a:pt x="245" y="374"/>
                    <a:pt x="237" y="370"/>
                  </a:cubicBezTo>
                  <a:close/>
                  <a:moveTo>
                    <a:pt x="374" y="375"/>
                  </a:moveTo>
                  <a:cubicBezTo>
                    <a:pt x="374" y="373"/>
                    <a:pt x="377" y="373"/>
                    <a:pt x="377" y="371"/>
                  </a:cubicBezTo>
                  <a:cubicBezTo>
                    <a:pt x="377" y="370"/>
                    <a:pt x="376" y="370"/>
                    <a:pt x="375" y="370"/>
                  </a:cubicBezTo>
                  <a:cubicBezTo>
                    <a:pt x="376" y="372"/>
                    <a:pt x="373" y="374"/>
                    <a:pt x="374" y="375"/>
                  </a:cubicBezTo>
                  <a:close/>
                  <a:moveTo>
                    <a:pt x="392" y="375"/>
                  </a:moveTo>
                  <a:cubicBezTo>
                    <a:pt x="394" y="374"/>
                    <a:pt x="396" y="373"/>
                    <a:pt x="396" y="370"/>
                  </a:cubicBezTo>
                  <a:cubicBezTo>
                    <a:pt x="393" y="369"/>
                    <a:pt x="392" y="372"/>
                    <a:pt x="392" y="375"/>
                  </a:cubicBezTo>
                  <a:close/>
                  <a:moveTo>
                    <a:pt x="453" y="374"/>
                  </a:moveTo>
                  <a:cubicBezTo>
                    <a:pt x="454" y="372"/>
                    <a:pt x="461" y="372"/>
                    <a:pt x="459" y="370"/>
                  </a:cubicBezTo>
                  <a:cubicBezTo>
                    <a:pt x="458" y="371"/>
                    <a:pt x="458" y="370"/>
                    <a:pt x="457" y="370"/>
                  </a:cubicBezTo>
                  <a:cubicBezTo>
                    <a:pt x="456" y="371"/>
                    <a:pt x="452" y="374"/>
                    <a:pt x="453" y="374"/>
                  </a:cubicBezTo>
                  <a:close/>
                  <a:moveTo>
                    <a:pt x="70" y="378"/>
                  </a:moveTo>
                  <a:cubicBezTo>
                    <a:pt x="67" y="375"/>
                    <a:pt x="66" y="372"/>
                    <a:pt x="62" y="370"/>
                  </a:cubicBezTo>
                  <a:cubicBezTo>
                    <a:pt x="63" y="374"/>
                    <a:pt x="66" y="378"/>
                    <a:pt x="70" y="378"/>
                  </a:cubicBezTo>
                  <a:close/>
                  <a:moveTo>
                    <a:pt x="101" y="391"/>
                  </a:moveTo>
                  <a:cubicBezTo>
                    <a:pt x="100" y="388"/>
                    <a:pt x="97" y="388"/>
                    <a:pt x="97" y="385"/>
                  </a:cubicBezTo>
                  <a:cubicBezTo>
                    <a:pt x="88" y="382"/>
                    <a:pt x="82" y="374"/>
                    <a:pt x="75" y="371"/>
                  </a:cubicBezTo>
                  <a:cubicBezTo>
                    <a:pt x="81" y="380"/>
                    <a:pt x="92" y="384"/>
                    <a:pt x="101" y="391"/>
                  </a:cubicBezTo>
                  <a:close/>
                  <a:moveTo>
                    <a:pt x="97" y="379"/>
                  </a:moveTo>
                  <a:cubicBezTo>
                    <a:pt x="96" y="375"/>
                    <a:pt x="94" y="372"/>
                    <a:pt x="91" y="371"/>
                  </a:cubicBezTo>
                  <a:cubicBezTo>
                    <a:pt x="92" y="375"/>
                    <a:pt x="95" y="376"/>
                    <a:pt x="97" y="379"/>
                  </a:cubicBezTo>
                  <a:close/>
                  <a:moveTo>
                    <a:pt x="333" y="373"/>
                  </a:moveTo>
                  <a:cubicBezTo>
                    <a:pt x="335" y="373"/>
                    <a:pt x="336" y="373"/>
                    <a:pt x="336" y="371"/>
                  </a:cubicBezTo>
                  <a:cubicBezTo>
                    <a:pt x="334" y="371"/>
                    <a:pt x="333" y="372"/>
                    <a:pt x="333" y="373"/>
                  </a:cubicBezTo>
                  <a:close/>
                  <a:moveTo>
                    <a:pt x="378" y="375"/>
                  </a:moveTo>
                  <a:cubicBezTo>
                    <a:pt x="379" y="376"/>
                    <a:pt x="383" y="376"/>
                    <a:pt x="383" y="375"/>
                  </a:cubicBezTo>
                  <a:cubicBezTo>
                    <a:pt x="382" y="374"/>
                    <a:pt x="381" y="373"/>
                    <a:pt x="380" y="372"/>
                  </a:cubicBezTo>
                  <a:cubicBezTo>
                    <a:pt x="379" y="373"/>
                    <a:pt x="378" y="374"/>
                    <a:pt x="378" y="375"/>
                  </a:cubicBezTo>
                  <a:close/>
                  <a:moveTo>
                    <a:pt x="181" y="383"/>
                  </a:moveTo>
                  <a:cubicBezTo>
                    <a:pt x="178" y="380"/>
                    <a:pt x="172" y="381"/>
                    <a:pt x="172" y="376"/>
                  </a:cubicBezTo>
                  <a:cubicBezTo>
                    <a:pt x="168" y="377"/>
                    <a:pt x="169" y="375"/>
                    <a:pt x="168" y="374"/>
                  </a:cubicBezTo>
                  <a:cubicBezTo>
                    <a:pt x="167" y="374"/>
                    <a:pt x="167" y="375"/>
                    <a:pt x="166" y="375"/>
                  </a:cubicBezTo>
                  <a:cubicBezTo>
                    <a:pt x="169" y="379"/>
                    <a:pt x="176" y="382"/>
                    <a:pt x="181" y="383"/>
                  </a:cubicBezTo>
                  <a:close/>
                  <a:moveTo>
                    <a:pt x="108" y="409"/>
                  </a:moveTo>
                  <a:cubicBezTo>
                    <a:pt x="105" y="389"/>
                    <a:pt x="84" y="386"/>
                    <a:pt x="71" y="376"/>
                  </a:cubicBezTo>
                  <a:cubicBezTo>
                    <a:pt x="80" y="390"/>
                    <a:pt x="96" y="398"/>
                    <a:pt x="108" y="409"/>
                  </a:cubicBezTo>
                  <a:close/>
                  <a:moveTo>
                    <a:pt x="439" y="381"/>
                  </a:moveTo>
                  <a:cubicBezTo>
                    <a:pt x="443" y="381"/>
                    <a:pt x="447" y="381"/>
                    <a:pt x="448" y="377"/>
                  </a:cubicBezTo>
                  <a:cubicBezTo>
                    <a:pt x="445" y="375"/>
                    <a:pt x="440" y="378"/>
                    <a:pt x="439" y="381"/>
                  </a:cubicBezTo>
                  <a:close/>
                  <a:moveTo>
                    <a:pt x="305" y="378"/>
                  </a:moveTo>
                  <a:cubicBezTo>
                    <a:pt x="307" y="378"/>
                    <a:pt x="308" y="378"/>
                    <a:pt x="309" y="377"/>
                  </a:cubicBezTo>
                  <a:cubicBezTo>
                    <a:pt x="307" y="377"/>
                    <a:pt x="305" y="375"/>
                    <a:pt x="305" y="378"/>
                  </a:cubicBezTo>
                  <a:close/>
                  <a:moveTo>
                    <a:pt x="347" y="378"/>
                  </a:moveTo>
                  <a:cubicBezTo>
                    <a:pt x="347" y="377"/>
                    <a:pt x="343" y="376"/>
                    <a:pt x="343" y="377"/>
                  </a:cubicBezTo>
                  <a:cubicBezTo>
                    <a:pt x="344" y="378"/>
                    <a:pt x="346" y="378"/>
                    <a:pt x="347" y="378"/>
                  </a:cubicBezTo>
                  <a:close/>
                  <a:moveTo>
                    <a:pt x="366" y="378"/>
                  </a:moveTo>
                  <a:cubicBezTo>
                    <a:pt x="364" y="379"/>
                    <a:pt x="364" y="378"/>
                    <a:pt x="363" y="378"/>
                  </a:cubicBezTo>
                  <a:cubicBezTo>
                    <a:pt x="363" y="381"/>
                    <a:pt x="365" y="380"/>
                    <a:pt x="366" y="378"/>
                  </a:cubicBezTo>
                  <a:close/>
                  <a:moveTo>
                    <a:pt x="413" y="379"/>
                  </a:moveTo>
                  <a:cubicBezTo>
                    <a:pt x="412" y="382"/>
                    <a:pt x="410" y="383"/>
                    <a:pt x="409" y="387"/>
                  </a:cubicBezTo>
                  <a:cubicBezTo>
                    <a:pt x="416" y="387"/>
                    <a:pt x="419" y="382"/>
                    <a:pt x="418" y="378"/>
                  </a:cubicBezTo>
                  <a:cubicBezTo>
                    <a:pt x="417" y="379"/>
                    <a:pt x="415" y="379"/>
                    <a:pt x="413" y="379"/>
                  </a:cubicBezTo>
                  <a:close/>
                  <a:moveTo>
                    <a:pt x="426" y="382"/>
                  </a:moveTo>
                  <a:cubicBezTo>
                    <a:pt x="427" y="380"/>
                    <a:pt x="429" y="381"/>
                    <a:pt x="430" y="379"/>
                  </a:cubicBezTo>
                  <a:cubicBezTo>
                    <a:pt x="430" y="379"/>
                    <a:pt x="430" y="378"/>
                    <a:pt x="430" y="378"/>
                  </a:cubicBezTo>
                  <a:cubicBezTo>
                    <a:pt x="429" y="379"/>
                    <a:pt x="424" y="380"/>
                    <a:pt x="426" y="382"/>
                  </a:cubicBezTo>
                  <a:close/>
                  <a:moveTo>
                    <a:pt x="311" y="382"/>
                  </a:moveTo>
                  <a:cubicBezTo>
                    <a:pt x="314" y="382"/>
                    <a:pt x="315" y="381"/>
                    <a:pt x="315" y="379"/>
                  </a:cubicBezTo>
                  <a:cubicBezTo>
                    <a:pt x="313" y="379"/>
                    <a:pt x="311" y="379"/>
                    <a:pt x="311" y="382"/>
                  </a:cubicBezTo>
                  <a:close/>
                  <a:moveTo>
                    <a:pt x="439" y="392"/>
                  </a:moveTo>
                  <a:cubicBezTo>
                    <a:pt x="444" y="391"/>
                    <a:pt x="452" y="389"/>
                    <a:pt x="457" y="386"/>
                  </a:cubicBezTo>
                  <a:cubicBezTo>
                    <a:pt x="457" y="383"/>
                    <a:pt x="458" y="381"/>
                    <a:pt x="459" y="379"/>
                  </a:cubicBezTo>
                  <a:cubicBezTo>
                    <a:pt x="450" y="380"/>
                    <a:pt x="442" y="386"/>
                    <a:pt x="439" y="392"/>
                  </a:cubicBezTo>
                  <a:close/>
                  <a:moveTo>
                    <a:pt x="323" y="384"/>
                  </a:moveTo>
                  <a:cubicBezTo>
                    <a:pt x="325" y="384"/>
                    <a:pt x="327" y="384"/>
                    <a:pt x="329" y="385"/>
                  </a:cubicBezTo>
                  <a:cubicBezTo>
                    <a:pt x="330" y="383"/>
                    <a:pt x="331" y="382"/>
                    <a:pt x="332" y="380"/>
                  </a:cubicBezTo>
                  <a:cubicBezTo>
                    <a:pt x="328" y="378"/>
                    <a:pt x="323" y="379"/>
                    <a:pt x="323" y="384"/>
                  </a:cubicBezTo>
                  <a:close/>
                  <a:moveTo>
                    <a:pt x="112" y="391"/>
                  </a:moveTo>
                  <a:cubicBezTo>
                    <a:pt x="108" y="388"/>
                    <a:pt x="107" y="382"/>
                    <a:pt x="102" y="380"/>
                  </a:cubicBezTo>
                  <a:cubicBezTo>
                    <a:pt x="102" y="386"/>
                    <a:pt x="108" y="391"/>
                    <a:pt x="112" y="391"/>
                  </a:cubicBezTo>
                  <a:close/>
                  <a:moveTo>
                    <a:pt x="139" y="401"/>
                  </a:moveTo>
                  <a:cubicBezTo>
                    <a:pt x="137" y="392"/>
                    <a:pt x="134" y="383"/>
                    <a:pt x="126" y="380"/>
                  </a:cubicBezTo>
                  <a:cubicBezTo>
                    <a:pt x="129" y="388"/>
                    <a:pt x="131" y="398"/>
                    <a:pt x="139" y="401"/>
                  </a:cubicBezTo>
                  <a:close/>
                  <a:moveTo>
                    <a:pt x="495" y="389"/>
                  </a:moveTo>
                  <a:cubicBezTo>
                    <a:pt x="481" y="399"/>
                    <a:pt x="465" y="410"/>
                    <a:pt x="445" y="416"/>
                  </a:cubicBezTo>
                  <a:cubicBezTo>
                    <a:pt x="458" y="418"/>
                    <a:pt x="469" y="415"/>
                    <a:pt x="479" y="409"/>
                  </a:cubicBezTo>
                  <a:cubicBezTo>
                    <a:pt x="479" y="406"/>
                    <a:pt x="481" y="405"/>
                    <a:pt x="483" y="404"/>
                  </a:cubicBezTo>
                  <a:cubicBezTo>
                    <a:pt x="501" y="401"/>
                    <a:pt x="514" y="389"/>
                    <a:pt x="527" y="380"/>
                  </a:cubicBezTo>
                  <a:cubicBezTo>
                    <a:pt x="516" y="383"/>
                    <a:pt x="507" y="387"/>
                    <a:pt x="495" y="389"/>
                  </a:cubicBezTo>
                  <a:close/>
                  <a:moveTo>
                    <a:pt x="350" y="386"/>
                  </a:moveTo>
                  <a:cubicBezTo>
                    <a:pt x="350" y="385"/>
                    <a:pt x="351" y="385"/>
                    <a:pt x="351" y="383"/>
                  </a:cubicBezTo>
                  <a:cubicBezTo>
                    <a:pt x="348" y="383"/>
                    <a:pt x="344" y="380"/>
                    <a:pt x="342" y="381"/>
                  </a:cubicBezTo>
                  <a:cubicBezTo>
                    <a:pt x="345" y="383"/>
                    <a:pt x="346" y="385"/>
                    <a:pt x="350" y="386"/>
                  </a:cubicBezTo>
                  <a:close/>
                  <a:moveTo>
                    <a:pt x="402" y="382"/>
                  </a:moveTo>
                  <a:cubicBezTo>
                    <a:pt x="402" y="382"/>
                    <a:pt x="402" y="381"/>
                    <a:pt x="403" y="381"/>
                  </a:cubicBezTo>
                  <a:cubicBezTo>
                    <a:pt x="402" y="381"/>
                    <a:pt x="401" y="381"/>
                    <a:pt x="400" y="381"/>
                  </a:cubicBezTo>
                  <a:cubicBezTo>
                    <a:pt x="400" y="382"/>
                    <a:pt x="401" y="383"/>
                    <a:pt x="402" y="382"/>
                  </a:cubicBezTo>
                  <a:close/>
                  <a:moveTo>
                    <a:pt x="386" y="387"/>
                  </a:moveTo>
                  <a:cubicBezTo>
                    <a:pt x="388" y="386"/>
                    <a:pt x="390" y="384"/>
                    <a:pt x="391" y="381"/>
                  </a:cubicBezTo>
                  <a:cubicBezTo>
                    <a:pt x="390" y="381"/>
                    <a:pt x="389" y="381"/>
                    <a:pt x="388" y="381"/>
                  </a:cubicBezTo>
                  <a:cubicBezTo>
                    <a:pt x="388" y="385"/>
                    <a:pt x="386" y="384"/>
                    <a:pt x="386" y="387"/>
                  </a:cubicBezTo>
                  <a:close/>
                  <a:moveTo>
                    <a:pt x="270" y="384"/>
                  </a:moveTo>
                  <a:cubicBezTo>
                    <a:pt x="271" y="386"/>
                    <a:pt x="274" y="386"/>
                    <a:pt x="276" y="387"/>
                  </a:cubicBezTo>
                  <a:cubicBezTo>
                    <a:pt x="277" y="386"/>
                    <a:pt x="278" y="386"/>
                    <a:pt x="278" y="384"/>
                  </a:cubicBezTo>
                  <a:cubicBezTo>
                    <a:pt x="275" y="381"/>
                    <a:pt x="273" y="382"/>
                    <a:pt x="270" y="384"/>
                  </a:cubicBezTo>
                  <a:close/>
                  <a:moveTo>
                    <a:pt x="374" y="385"/>
                  </a:moveTo>
                  <a:cubicBezTo>
                    <a:pt x="376" y="386"/>
                    <a:pt x="379" y="386"/>
                    <a:pt x="382" y="387"/>
                  </a:cubicBezTo>
                  <a:cubicBezTo>
                    <a:pt x="382" y="385"/>
                    <a:pt x="383" y="384"/>
                    <a:pt x="383" y="382"/>
                  </a:cubicBezTo>
                  <a:cubicBezTo>
                    <a:pt x="379" y="382"/>
                    <a:pt x="373" y="380"/>
                    <a:pt x="374" y="385"/>
                  </a:cubicBezTo>
                  <a:close/>
                  <a:moveTo>
                    <a:pt x="85" y="401"/>
                  </a:moveTo>
                  <a:cubicBezTo>
                    <a:pt x="80" y="394"/>
                    <a:pt x="74" y="385"/>
                    <a:pt x="66" y="383"/>
                  </a:cubicBezTo>
                  <a:cubicBezTo>
                    <a:pt x="72" y="389"/>
                    <a:pt x="77" y="399"/>
                    <a:pt x="85" y="401"/>
                  </a:cubicBezTo>
                  <a:close/>
                  <a:moveTo>
                    <a:pt x="391" y="388"/>
                  </a:moveTo>
                  <a:cubicBezTo>
                    <a:pt x="392" y="389"/>
                    <a:pt x="399" y="388"/>
                    <a:pt x="400" y="387"/>
                  </a:cubicBezTo>
                  <a:cubicBezTo>
                    <a:pt x="399" y="385"/>
                    <a:pt x="395" y="384"/>
                    <a:pt x="392" y="382"/>
                  </a:cubicBezTo>
                  <a:cubicBezTo>
                    <a:pt x="392" y="385"/>
                    <a:pt x="391" y="386"/>
                    <a:pt x="391" y="388"/>
                  </a:cubicBezTo>
                  <a:close/>
                  <a:moveTo>
                    <a:pt x="295" y="390"/>
                  </a:moveTo>
                  <a:cubicBezTo>
                    <a:pt x="295" y="388"/>
                    <a:pt x="296" y="388"/>
                    <a:pt x="296" y="386"/>
                  </a:cubicBezTo>
                  <a:cubicBezTo>
                    <a:pt x="293" y="385"/>
                    <a:pt x="293" y="387"/>
                    <a:pt x="290" y="387"/>
                  </a:cubicBezTo>
                  <a:cubicBezTo>
                    <a:pt x="291" y="389"/>
                    <a:pt x="292" y="390"/>
                    <a:pt x="295" y="390"/>
                  </a:cubicBezTo>
                  <a:close/>
                  <a:moveTo>
                    <a:pt x="295" y="383"/>
                  </a:moveTo>
                  <a:cubicBezTo>
                    <a:pt x="292" y="383"/>
                    <a:pt x="290" y="384"/>
                    <a:pt x="289" y="386"/>
                  </a:cubicBezTo>
                  <a:cubicBezTo>
                    <a:pt x="290" y="387"/>
                    <a:pt x="294" y="385"/>
                    <a:pt x="295" y="383"/>
                  </a:cubicBezTo>
                  <a:close/>
                  <a:moveTo>
                    <a:pt x="309" y="384"/>
                  </a:moveTo>
                  <a:cubicBezTo>
                    <a:pt x="308" y="386"/>
                    <a:pt x="313" y="387"/>
                    <a:pt x="313" y="384"/>
                  </a:cubicBezTo>
                  <a:cubicBezTo>
                    <a:pt x="312" y="383"/>
                    <a:pt x="310" y="383"/>
                    <a:pt x="309" y="384"/>
                  </a:cubicBezTo>
                  <a:close/>
                  <a:moveTo>
                    <a:pt x="337" y="385"/>
                  </a:moveTo>
                  <a:cubicBezTo>
                    <a:pt x="337" y="385"/>
                    <a:pt x="338" y="385"/>
                    <a:pt x="338" y="385"/>
                  </a:cubicBezTo>
                  <a:cubicBezTo>
                    <a:pt x="339" y="384"/>
                    <a:pt x="338" y="383"/>
                    <a:pt x="337" y="383"/>
                  </a:cubicBezTo>
                  <a:cubicBezTo>
                    <a:pt x="337" y="384"/>
                    <a:pt x="336" y="384"/>
                    <a:pt x="337" y="385"/>
                  </a:cubicBezTo>
                  <a:close/>
                  <a:moveTo>
                    <a:pt x="354" y="387"/>
                  </a:moveTo>
                  <a:cubicBezTo>
                    <a:pt x="354" y="386"/>
                    <a:pt x="358" y="385"/>
                    <a:pt x="355" y="384"/>
                  </a:cubicBezTo>
                  <a:cubicBezTo>
                    <a:pt x="355" y="385"/>
                    <a:pt x="352" y="386"/>
                    <a:pt x="354" y="387"/>
                  </a:cubicBezTo>
                  <a:close/>
                  <a:moveTo>
                    <a:pt x="161" y="389"/>
                  </a:moveTo>
                  <a:cubicBezTo>
                    <a:pt x="162" y="388"/>
                    <a:pt x="164" y="389"/>
                    <a:pt x="164" y="388"/>
                  </a:cubicBezTo>
                  <a:cubicBezTo>
                    <a:pt x="162" y="387"/>
                    <a:pt x="161" y="384"/>
                    <a:pt x="159" y="385"/>
                  </a:cubicBezTo>
                  <a:cubicBezTo>
                    <a:pt x="160" y="386"/>
                    <a:pt x="161" y="387"/>
                    <a:pt x="161" y="389"/>
                  </a:cubicBezTo>
                  <a:close/>
                  <a:moveTo>
                    <a:pt x="422" y="392"/>
                  </a:moveTo>
                  <a:cubicBezTo>
                    <a:pt x="429" y="394"/>
                    <a:pt x="432" y="390"/>
                    <a:pt x="437" y="389"/>
                  </a:cubicBezTo>
                  <a:cubicBezTo>
                    <a:pt x="436" y="387"/>
                    <a:pt x="440" y="385"/>
                    <a:pt x="437" y="385"/>
                  </a:cubicBezTo>
                  <a:cubicBezTo>
                    <a:pt x="431" y="387"/>
                    <a:pt x="425" y="386"/>
                    <a:pt x="422" y="392"/>
                  </a:cubicBezTo>
                  <a:close/>
                  <a:moveTo>
                    <a:pt x="479" y="387"/>
                  </a:moveTo>
                  <a:cubicBezTo>
                    <a:pt x="480" y="386"/>
                    <a:pt x="481" y="385"/>
                    <a:pt x="482" y="387"/>
                  </a:cubicBezTo>
                  <a:cubicBezTo>
                    <a:pt x="483" y="384"/>
                    <a:pt x="479" y="385"/>
                    <a:pt x="479" y="387"/>
                  </a:cubicBezTo>
                  <a:close/>
                  <a:moveTo>
                    <a:pt x="321" y="386"/>
                  </a:moveTo>
                  <a:cubicBezTo>
                    <a:pt x="318" y="389"/>
                    <a:pt x="328" y="390"/>
                    <a:pt x="328" y="387"/>
                  </a:cubicBezTo>
                  <a:cubicBezTo>
                    <a:pt x="325" y="387"/>
                    <a:pt x="323" y="384"/>
                    <a:pt x="321" y="386"/>
                  </a:cubicBezTo>
                  <a:close/>
                  <a:moveTo>
                    <a:pt x="358" y="388"/>
                  </a:moveTo>
                  <a:cubicBezTo>
                    <a:pt x="360" y="389"/>
                    <a:pt x="360" y="388"/>
                    <a:pt x="363" y="388"/>
                  </a:cubicBezTo>
                  <a:cubicBezTo>
                    <a:pt x="363" y="387"/>
                    <a:pt x="363" y="387"/>
                    <a:pt x="363" y="386"/>
                  </a:cubicBezTo>
                  <a:cubicBezTo>
                    <a:pt x="362" y="385"/>
                    <a:pt x="357" y="385"/>
                    <a:pt x="358" y="388"/>
                  </a:cubicBezTo>
                  <a:close/>
                  <a:moveTo>
                    <a:pt x="457" y="391"/>
                  </a:moveTo>
                  <a:cubicBezTo>
                    <a:pt x="462" y="391"/>
                    <a:pt x="463" y="388"/>
                    <a:pt x="466" y="386"/>
                  </a:cubicBezTo>
                  <a:cubicBezTo>
                    <a:pt x="463" y="388"/>
                    <a:pt x="459" y="388"/>
                    <a:pt x="457" y="391"/>
                  </a:cubicBezTo>
                  <a:close/>
                  <a:moveTo>
                    <a:pt x="260" y="392"/>
                  </a:moveTo>
                  <a:cubicBezTo>
                    <a:pt x="265" y="395"/>
                    <a:pt x="271" y="393"/>
                    <a:pt x="274" y="389"/>
                  </a:cubicBezTo>
                  <a:cubicBezTo>
                    <a:pt x="270" y="384"/>
                    <a:pt x="263" y="388"/>
                    <a:pt x="260" y="392"/>
                  </a:cubicBezTo>
                  <a:close/>
                  <a:moveTo>
                    <a:pt x="299" y="395"/>
                  </a:moveTo>
                  <a:cubicBezTo>
                    <a:pt x="300" y="393"/>
                    <a:pt x="301" y="390"/>
                    <a:pt x="304" y="390"/>
                  </a:cubicBezTo>
                  <a:cubicBezTo>
                    <a:pt x="304" y="388"/>
                    <a:pt x="302" y="387"/>
                    <a:pt x="300" y="387"/>
                  </a:cubicBezTo>
                  <a:cubicBezTo>
                    <a:pt x="300" y="389"/>
                    <a:pt x="295" y="393"/>
                    <a:pt x="299" y="395"/>
                  </a:cubicBezTo>
                  <a:close/>
                  <a:moveTo>
                    <a:pt x="44" y="389"/>
                  </a:moveTo>
                  <a:cubicBezTo>
                    <a:pt x="48" y="394"/>
                    <a:pt x="52" y="400"/>
                    <a:pt x="57" y="404"/>
                  </a:cubicBezTo>
                  <a:cubicBezTo>
                    <a:pt x="55" y="397"/>
                    <a:pt x="49" y="388"/>
                    <a:pt x="44" y="389"/>
                  </a:cubicBezTo>
                  <a:close/>
                  <a:moveTo>
                    <a:pt x="334" y="391"/>
                  </a:moveTo>
                  <a:cubicBezTo>
                    <a:pt x="337" y="390"/>
                    <a:pt x="344" y="393"/>
                    <a:pt x="347" y="392"/>
                  </a:cubicBezTo>
                  <a:cubicBezTo>
                    <a:pt x="347" y="387"/>
                    <a:pt x="339" y="390"/>
                    <a:pt x="335" y="388"/>
                  </a:cubicBezTo>
                  <a:cubicBezTo>
                    <a:pt x="335" y="389"/>
                    <a:pt x="334" y="390"/>
                    <a:pt x="334" y="391"/>
                  </a:cubicBezTo>
                  <a:close/>
                  <a:moveTo>
                    <a:pt x="72" y="403"/>
                  </a:moveTo>
                  <a:cubicBezTo>
                    <a:pt x="70" y="394"/>
                    <a:pt x="60" y="392"/>
                    <a:pt x="55" y="389"/>
                  </a:cubicBezTo>
                  <a:cubicBezTo>
                    <a:pt x="60" y="394"/>
                    <a:pt x="64" y="400"/>
                    <a:pt x="72" y="403"/>
                  </a:cubicBezTo>
                  <a:close/>
                  <a:moveTo>
                    <a:pt x="229" y="405"/>
                  </a:moveTo>
                  <a:cubicBezTo>
                    <a:pt x="217" y="402"/>
                    <a:pt x="208" y="393"/>
                    <a:pt x="198" y="390"/>
                  </a:cubicBezTo>
                  <a:cubicBezTo>
                    <a:pt x="208" y="395"/>
                    <a:pt x="217" y="405"/>
                    <a:pt x="229" y="405"/>
                  </a:cubicBezTo>
                  <a:close/>
                  <a:moveTo>
                    <a:pt x="236" y="391"/>
                  </a:moveTo>
                  <a:cubicBezTo>
                    <a:pt x="236" y="396"/>
                    <a:pt x="240" y="396"/>
                    <a:pt x="242" y="398"/>
                  </a:cubicBezTo>
                  <a:cubicBezTo>
                    <a:pt x="245" y="395"/>
                    <a:pt x="249" y="397"/>
                    <a:pt x="251" y="393"/>
                  </a:cubicBezTo>
                  <a:cubicBezTo>
                    <a:pt x="246" y="387"/>
                    <a:pt x="241" y="391"/>
                    <a:pt x="236" y="391"/>
                  </a:cubicBezTo>
                  <a:close/>
                  <a:moveTo>
                    <a:pt x="318" y="395"/>
                  </a:moveTo>
                  <a:cubicBezTo>
                    <a:pt x="315" y="396"/>
                    <a:pt x="312" y="398"/>
                    <a:pt x="312" y="402"/>
                  </a:cubicBezTo>
                  <a:cubicBezTo>
                    <a:pt x="315" y="403"/>
                    <a:pt x="317" y="403"/>
                    <a:pt x="320" y="404"/>
                  </a:cubicBezTo>
                  <a:cubicBezTo>
                    <a:pt x="322" y="400"/>
                    <a:pt x="325" y="396"/>
                    <a:pt x="326" y="391"/>
                  </a:cubicBezTo>
                  <a:cubicBezTo>
                    <a:pt x="323" y="391"/>
                    <a:pt x="321" y="390"/>
                    <a:pt x="318" y="390"/>
                  </a:cubicBezTo>
                  <a:cubicBezTo>
                    <a:pt x="317" y="391"/>
                    <a:pt x="318" y="393"/>
                    <a:pt x="318" y="395"/>
                  </a:cubicBezTo>
                  <a:close/>
                  <a:moveTo>
                    <a:pt x="302" y="399"/>
                  </a:moveTo>
                  <a:cubicBezTo>
                    <a:pt x="302" y="397"/>
                    <a:pt x="303" y="399"/>
                    <a:pt x="306" y="399"/>
                  </a:cubicBezTo>
                  <a:cubicBezTo>
                    <a:pt x="306" y="396"/>
                    <a:pt x="309" y="395"/>
                    <a:pt x="309" y="392"/>
                  </a:cubicBezTo>
                  <a:cubicBezTo>
                    <a:pt x="307" y="392"/>
                    <a:pt x="307" y="390"/>
                    <a:pt x="305" y="390"/>
                  </a:cubicBezTo>
                  <a:cubicBezTo>
                    <a:pt x="305" y="394"/>
                    <a:pt x="301" y="397"/>
                    <a:pt x="302" y="399"/>
                  </a:cubicBezTo>
                  <a:close/>
                  <a:moveTo>
                    <a:pt x="358" y="393"/>
                  </a:moveTo>
                  <a:cubicBezTo>
                    <a:pt x="358" y="392"/>
                    <a:pt x="358" y="391"/>
                    <a:pt x="358" y="390"/>
                  </a:cubicBezTo>
                  <a:cubicBezTo>
                    <a:pt x="358" y="390"/>
                    <a:pt x="357" y="390"/>
                    <a:pt x="356" y="390"/>
                  </a:cubicBezTo>
                  <a:cubicBezTo>
                    <a:pt x="356" y="392"/>
                    <a:pt x="357" y="393"/>
                    <a:pt x="358" y="393"/>
                  </a:cubicBezTo>
                  <a:close/>
                  <a:moveTo>
                    <a:pt x="367" y="396"/>
                  </a:moveTo>
                  <a:cubicBezTo>
                    <a:pt x="371" y="397"/>
                    <a:pt x="380" y="398"/>
                    <a:pt x="379" y="391"/>
                  </a:cubicBezTo>
                  <a:cubicBezTo>
                    <a:pt x="372" y="391"/>
                    <a:pt x="368" y="390"/>
                    <a:pt x="367" y="396"/>
                  </a:cubicBezTo>
                  <a:close/>
                  <a:moveTo>
                    <a:pt x="385" y="398"/>
                  </a:moveTo>
                  <a:cubicBezTo>
                    <a:pt x="389" y="398"/>
                    <a:pt x="396" y="396"/>
                    <a:pt x="398" y="392"/>
                  </a:cubicBezTo>
                  <a:cubicBezTo>
                    <a:pt x="391" y="390"/>
                    <a:pt x="386" y="391"/>
                    <a:pt x="385" y="398"/>
                  </a:cubicBezTo>
                  <a:close/>
                  <a:moveTo>
                    <a:pt x="446" y="406"/>
                  </a:moveTo>
                  <a:cubicBezTo>
                    <a:pt x="460" y="402"/>
                    <a:pt x="473" y="399"/>
                    <a:pt x="482" y="392"/>
                  </a:cubicBezTo>
                  <a:cubicBezTo>
                    <a:pt x="471" y="396"/>
                    <a:pt x="452" y="397"/>
                    <a:pt x="446" y="406"/>
                  </a:cubicBezTo>
                  <a:close/>
                  <a:moveTo>
                    <a:pt x="279" y="399"/>
                  </a:moveTo>
                  <a:cubicBezTo>
                    <a:pt x="283" y="400"/>
                    <a:pt x="284" y="399"/>
                    <a:pt x="287" y="401"/>
                  </a:cubicBezTo>
                  <a:cubicBezTo>
                    <a:pt x="290" y="401"/>
                    <a:pt x="290" y="398"/>
                    <a:pt x="292" y="396"/>
                  </a:cubicBezTo>
                  <a:cubicBezTo>
                    <a:pt x="288" y="396"/>
                    <a:pt x="286" y="393"/>
                    <a:pt x="282" y="393"/>
                  </a:cubicBezTo>
                  <a:cubicBezTo>
                    <a:pt x="282" y="396"/>
                    <a:pt x="279" y="396"/>
                    <a:pt x="279" y="399"/>
                  </a:cubicBezTo>
                  <a:close/>
                  <a:moveTo>
                    <a:pt x="332" y="393"/>
                  </a:moveTo>
                  <a:cubicBezTo>
                    <a:pt x="332" y="397"/>
                    <a:pt x="327" y="400"/>
                    <a:pt x="328" y="404"/>
                  </a:cubicBezTo>
                  <a:cubicBezTo>
                    <a:pt x="334" y="405"/>
                    <a:pt x="335" y="403"/>
                    <a:pt x="340" y="405"/>
                  </a:cubicBezTo>
                  <a:cubicBezTo>
                    <a:pt x="342" y="402"/>
                    <a:pt x="344" y="399"/>
                    <a:pt x="345" y="395"/>
                  </a:cubicBezTo>
                  <a:cubicBezTo>
                    <a:pt x="341" y="395"/>
                    <a:pt x="337" y="393"/>
                    <a:pt x="332" y="393"/>
                  </a:cubicBezTo>
                  <a:close/>
                  <a:moveTo>
                    <a:pt x="409" y="399"/>
                  </a:moveTo>
                  <a:cubicBezTo>
                    <a:pt x="413" y="398"/>
                    <a:pt x="424" y="399"/>
                    <a:pt x="427" y="395"/>
                  </a:cubicBezTo>
                  <a:cubicBezTo>
                    <a:pt x="421" y="395"/>
                    <a:pt x="410" y="394"/>
                    <a:pt x="409" y="399"/>
                  </a:cubicBezTo>
                  <a:close/>
                  <a:moveTo>
                    <a:pt x="114" y="400"/>
                  </a:moveTo>
                  <a:cubicBezTo>
                    <a:pt x="114" y="398"/>
                    <a:pt x="112" y="398"/>
                    <a:pt x="111" y="396"/>
                  </a:cubicBezTo>
                  <a:cubicBezTo>
                    <a:pt x="111" y="398"/>
                    <a:pt x="112" y="400"/>
                    <a:pt x="114" y="400"/>
                  </a:cubicBezTo>
                  <a:close/>
                  <a:moveTo>
                    <a:pt x="135" y="409"/>
                  </a:moveTo>
                  <a:cubicBezTo>
                    <a:pt x="132" y="404"/>
                    <a:pt x="130" y="398"/>
                    <a:pt x="124" y="396"/>
                  </a:cubicBezTo>
                  <a:cubicBezTo>
                    <a:pt x="126" y="402"/>
                    <a:pt x="130" y="406"/>
                    <a:pt x="135" y="409"/>
                  </a:cubicBezTo>
                  <a:close/>
                  <a:moveTo>
                    <a:pt x="166" y="423"/>
                  </a:moveTo>
                  <a:cubicBezTo>
                    <a:pt x="166" y="420"/>
                    <a:pt x="163" y="415"/>
                    <a:pt x="163" y="410"/>
                  </a:cubicBezTo>
                  <a:cubicBezTo>
                    <a:pt x="157" y="407"/>
                    <a:pt x="153" y="398"/>
                    <a:pt x="146" y="398"/>
                  </a:cubicBezTo>
                  <a:cubicBezTo>
                    <a:pt x="148" y="408"/>
                    <a:pt x="156" y="421"/>
                    <a:pt x="166" y="423"/>
                  </a:cubicBezTo>
                  <a:close/>
                  <a:moveTo>
                    <a:pt x="166" y="402"/>
                  </a:moveTo>
                  <a:cubicBezTo>
                    <a:pt x="166" y="399"/>
                    <a:pt x="166" y="397"/>
                    <a:pt x="164" y="397"/>
                  </a:cubicBezTo>
                  <a:cubicBezTo>
                    <a:pt x="165" y="399"/>
                    <a:pt x="164" y="402"/>
                    <a:pt x="166" y="402"/>
                  </a:cubicBezTo>
                  <a:close/>
                  <a:moveTo>
                    <a:pt x="294" y="401"/>
                  </a:moveTo>
                  <a:cubicBezTo>
                    <a:pt x="296" y="402"/>
                    <a:pt x="296" y="400"/>
                    <a:pt x="296" y="399"/>
                  </a:cubicBezTo>
                  <a:cubicBezTo>
                    <a:pt x="296" y="399"/>
                    <a:pt x="296" y="398"/>
                    <a:pt x="295" y="398"/>
                  </a:cubicBezTo>
                  <a:cubicBezTo>
                    <a:pt x="295" y="400"/>
                    <a:pt x="294" y="400"/>
                    <a:pt x="294" y="401"/>
                  </a:cubicBezTo>
                  <a:close/>
                  <a:moveTo>
                    <a:pt x="363" y="404"/>
                  </a:moveTo>
                  <a:cubicBezTo>
                    <a:pt x="367" y="405"/>
                    <a:pt x="374" y="404"/>
                    <a:pt x="375" y="399"/>
                  </a:cubicBezTo>
                  <a:cubicBezTo>
                    <a:pt x="370" y="399"/>
                    <a:pt x="363" y="397"/>
                    <a:pt x="363" y="404"/>
                  </a:cubicBezTo>
                  <a:close/>
                  <a:moveTo>
                    <a:pt x="114" y="421"/>
                  </a:moveTo>
                  <a:cubicBezTo>
                    <a:pt x="115" y="415"/>
                    <a:pt x="108" y="417"/>
                    <a:pt x="107" y="413"/>
                  </a:cubicBezTo>
                  <a:cubicBezTo>
                    <a:pt x="99" y="410"/>
                    <a:pt x="94" y="401"/>
                    <a:pt x="87" y="399"/>
                  </a:cubicBezTo>
                  <a:cubicBezTo>
                    <a:pt x="93" y="410"/>
                    <a:pt x="104" y="415"/>
                    <a:pt x="114" y="421"/>
                  </a:cubicBezTo>
                  <a:close/>
                  <a:moveTo>
                    <a:pt x="159" y="402"/>
                  </a:moveTo>
                  <a:cubicBezTo>
                    <a:pt x="160" y="401"/>
                    <a:pt x="159" y="399"/>
                    <a:pt x="157" y="399"/>
                  </a:cubicBezTo>
                  <a:cubicBezTo>
                    <a:pt x="158" y="400"/>
                    <a:pt x="158" y="401"/>
                    <a:pt x="159" y="402"/>
                  </a:cubicBezTo>
                  <a:close/>
                  <a:moveTo>
                    <a:pt x="65" y="403"/>
                  </a:moveTo>
                  <a:cubicBezTo>
                    <a:pt x="63" y="403"/>
                    <a:pt x="60" y="398"/>
                    <a:pt x="60" y="401"/>
                  </a:cubicBezTo>
                  <a:cubicBezTo>
                    <a:pt x="65" y="405"/>
                    <a:pt x="66" y="414"/>
                    <a:pt x="72" y="416"/>
                  </a:cubicBezTo>
                  <a:cubicBezTo>
                    <a:pt x="73" y="416"/>
                    <a:pt x="73" y="415"/>
                    <a:pt x="73" y="415"/>
                  </a:cubicBezTo>
                  <a:cubicBezTo>
                    <a:pt x="72" y="409"/>
                    <a:pt x="65" y="410"/>
                    <a:pt x="65" y="403"/>
                  </a:cubicBezTo>
                  <a:close/>
                  <a:moveTo>
                    <a:pt x="421" y="410"/>
                  </a:moveTo>
                  <a:cubicBezTo>
                    <a:pt x="431" y="408"/>
                    <a:pt x="438" y="404"/>
                    <a:pt x="445" y="399"/>
                  </a:cubicBezTo>
                  <a:cubicBezTo>
                    <a:pt x="436" y="400"/>
                    <a:pt x="422" y="399"/>
                    <a:pt x="421" y="410"/>
                  </a:cubicBezTo>
                  <a:close/>
                  <a:moveTo>
                    <a:pt x="299" y="402"/>
                  </a:moveTo>
                  <a:cubicBezTo>
                    <a:pt x="301" y="402"/>
                    <a:pt x="302" y="402"/>
                    <a:pt x="304" y="402"/>
                  </a:cubicBezTo>
                  <a:cubicBezTo>
                    <a:pt x="304" y="399"/>
                    <a:pt x="298" y="399"/>
                    <a:pt x="299" y="402"/>
                  </a:cubicBezTo>
                  <a:close/>
                  <a:moveTo>
                    <a:pt x="384" y="403"/>
                  </a:moveTo>
                  <a:cubicBezTo>
                    <a:pt x="385" y="404"/>
                    <a:pt x="387" y="403"/>
                    <a:pt x="388" y="404"/>
                  </a:cubicBezTo>
                  <a:cubicBezTo>
                    <a:pt x="387" y="401"/>
                    <a:pt x="392" y="404"/>
                    <a:pt x="392" y="401"/>
                  </a:cubicBezTo>
                  <a:cubicBezTo>
                    <a:pt x="388" y="401"/>
                    <a:pt x="386" y="401"/>
                    <a:pt x="384" y="403"/>
                  </a:cubicBezTo>
                  <a:close/>
                  <a:moveTo>
                    <a:pt x="195" y="422"/>
                  </a:moveTo>
                  <a:cubicBezTo>
                    <a:pt x="187" y="414"/>
                    <a:pt x="179" y="408"/>
                    <a:pt x="170" y="401"/>
                  </a:cubicBezTo>
                  <a:cubicBezTo>
                    <a:pt x="173" y="414"/>
                    <a:pt x="186" y="416"/>
                    <a:pt x="195" y="422"/>
                  </a:cubicBezTo>
                  <a:close/>
                  <a:moveTo>
                    <a:pt x="394" y="414"/>
                  </a:moveTo>
                  <a:cubicBezTo>
                    <a:pt x="402" y="414"/>
                    <a:pt x="408" y="412"/>
                    <a:pt x="416" y="412"/>
                  </a:cubicBezTo>
                  <a:cubicBezTo>
                    <a:pt x="416" y="409"/>
                    <a:pt x="418" y="406"/>
                    <a:pt x="419" y="403"/>
                  </a:cubicBezTo>
                  <a:cubicBezTo>
                    <a:pt x="409" y="406"/>
                    <a:pt x="400" y="406"/>
                    <a:pt x="394" y="414"/>
                  </a:cubicBezTo>
                  <a:close/>
                  <a:moveTo>
                    <a:pt x="267" y="407"/>
                  </a:moveTo>
                  <a:cubicBezTo>
                    <a:pt x="263" y="406"/>
                    <a:pt x="258" y="403"/>
                    <a:pt x="253" y="405"/>
                  </a:cubicBezTo>
                  <a:cubicBezTo>
                    <a:pt x="257" y="405"/>
                    <a:pt x="264" y="411"/>
                    <a:pt x="267" y="407"/>
                  </a:cubicBezTo>
                  <a:close/>
                  <a:moveTo>
                    <a:pt x="118" y="416"/>
                  </a:moveTo>
                  <a:cubicBezTo>
                    <a:pt x="118" y="410"/>
                    <a:pt x="114" y="408"/>
                    <a:pt x="111" y="405"/>
                  </a:cubicBezTo>
                  <a:cubicBezTo>
                    <a:pt x="113" y="409"/>
                    <a:pt x="113" y="415"/>
                    <a:pt x="118" y="416"/>
                  </a:cubicBezTo>
                  <a:close/>
                  <a:moveTo>
                    <a:pt x="308" y="407"/>
                  </a:moveTo>
                  <a:cubicBezTo>
                    <a:pt x="311" y="407"/>
                    <a:pt x="316" y="409"/>
                    <a:pt x="319" y="409"/>
                  </a:cubicBezTo>
                  <a:cubicBezTo>
                    <a:pt x="319" y="407"/>
                    <a:pt x="318" y="407"/>
                    <a:pt x="318" y="406"/>
                  </a:cubicBezTo>
                  <a:cubicBezTo>
                    <a:pt x="314" y="406"/>
                    <a:pt x="309" y="404"/>
                    <a:pt x="308" y="407"/>
                  </a:cubicBezTo>
                  <a:close/>
                  <a:moveTo>
                    <a:pt x="338" y="410"/>
                  </a:moveTo>
                  <a:cubicBezTo>
                    <a:pt x="339" y="409"/>
                    <a:pt x="340" y="408"/>
                    <a:pt x="340" y="407"/>
                  </a:cubicBezTo>
                  <a:cubicBezTo>
                    <a:pt x="336" y="408"/>
                    <a:pt x="332" y="406"/>
                    <a:pt x="330" y="408"/>
                  </a:cubicBezTo>
                  <a:cubicBezTo>
                    <a:pt x="333" y="408"/>
                    <a:pt x="335" y="410"/>
                    <a:pt x="338" y="410"/>
                  </a:cubicBezTo>
                  <a:close/>
                  <a:moveTo>
                    <a:pt x="346" y="410"/>
                  </a:moveTo>
                  <a:cubicBezTo>
                    <a:pt x="348" y="410"/>
                    <a:pt x="347" y="409"/>
                    <a:pt x="349" y="409"/>
                  </a:cubicBezTo>
                  <a:cubicBezTo>
                    <a:pt x="349" y="406"/>
                    <a:pt x="345" y="406"/>
                    <a:pt x="346" y="410"/>
                  </a:cubicBezTo>
                  <a:close/>
                  <a:moveTo>
                    <a:pt x="358" y="411"/>
                  </a:moveTo>
                  <a:cubicBezTo>
                    <a:pt x="363" y="410"/>
                    <a:pt x="371" y="412"/>
                    <a:pt x="371" y="407"/>
                  </a:cubicBezTo>
                  <a:cubicBezTo>
                    <a:pt x="367" y="408"/>
                    <a:pt x="361" y="408"/>
                    <a:pt x="358" y="411"/>
                  </a:cubicBezTo>
                  <a:close/>
                  <a:moveTo>
                    <a:pt x="144" y="414"/>
                  </a:moveTo>
                  <a:cubicBezTo>
                    <a:pt x="142" y="412"/>
                    <a:pt x="142" y="407"/>
                    <a:pt x="140" y="409"/>
                  </a:cubicBezTo>
                  <a:cubicBezTo>
                    <a:pt x="141" y="410"/>
                    <a:pt x="143" y="414"/>
                    <a:pt x="144" y="414"/>
                  </a:cubicBezTo>
                  <a:close/>
                  <a:moveTo>
                    <a:pt x="328" y="409"/>
                  </a:moveTo>
                  <a:cubicBezTo>
                    <a:pt x="326" y="409"/>
                    <a:pt x="325" y="409"/>
                    <a:pt x="323" y="408"/>
                  </a:cubicBezTo>
                  <a:cubicBezTo>
                    <a:pt x="323" y="410"/>
                    <a:pt x="327" y="410"/>
                    <a:pt x="328" y="409"/>
                  </a:cubicBezTo>
                  <a:close/>
                  <a:moveTo>
                    <a:pt x="146" y="439"/>
                  </a:moveTo>
                  <a:cubicBezTo>
                    <a:pt x="139" y="429"/>
                    <a:pt x="131" y="413"/>
                    <a:pt x="120" y="409"/>
                  </a:cubicBezTo>
                  <a:cubicBezTo>
                    <a:pt x="129" y="419"/>
                    <a:pt x="137" y="430"/>
                    <a:pt x="146" y="439"/>
                  </a:cubicBezTo>
                  <a:close/>
                  <a:moveTo>
                    <a:pt x="271" y="410"/>
                  </a:moveTo>
                  <a:cubicBezTo>
                    <a:pt x="272" y="410"/>
                    <a:pt x="273" y="410"/>
                    <a:pt x="273" y="410"/>
                  </a:cubicBezTo>
                  <a:cubicBezTo>
                    <a:pt x="274" y="408"/>
                    <a:pt x="270" y="408"/>
                    <a:pt x="271" y="410"/>
                  </a:cubicBezTo>
                  <a:close/>
                  <a:moveTo>
                    <a:pt x="298" y="412"/>
                  </a:moveTo>
                  <a:cubicBezTo>
                    <a:pt x="298" y="412"/>
                    <a:pt x="299" y="413"/>
                    <a:pt x="299" y="413"/>
                  </a:cubicBezTo>
                  <a:cubicBezTo>
                    <a:pt x="303" y="413"/>
                    <a:pt x="305" y="414"/>
                    <a:pt x="308" y="414"/>
                  </a:cubicBezTo>
                  <a:cubicBezTo>
                    <a:pt x="311" y="414"/>
                    <a:pt x="309" y="413"/>
                    <a:pt x="307" y="413"/>
                  </a:cubicBezTo>
                  <a:cubicBezTo>
                    <a:pt x="303" y="413"/>
                    <a:pt x="297" y="409"/>
                    <a:pt x="293" y="411"/>
                  </a:cubicBezTo>
                  <a:cubicBezTo>
                    <a:pt x="295" y="411"/>
                    <a:pt x="296" y="412"/>
                    <a:pt x="298" y="412"/>
                  </a:cubicBezTo>
                  <a:close/>
                  <a:moveTo>
                    <a:pt x="380" y="416"/>
                  </a:moveTo>
                  <a:cubicBezTo>
                    <a:pt x="382" y="416"/>
                    <a:pt x="384" y="415"/>
                    <a:pt x="386" y="414"/>
                  </a:cubicBezTo>
                  <a:cubicBezTo>
                    <a:pt x="384" y="413"/>
                    <a:pt x="379" y="414"/>
                    <a:pt x="380" y="416"/>
                  </a:cubicBezTo>
                  <a:close/>
                  <a:moveTo>
                    <a:pt x="76" y="418"/>
                  </a:moveTo>
                  <a:cubicBezTo>
                    <a:pt x="76" y="417"/>
                    <a:pt x="77" y="416"/>
                    <a:pt x="76" y="415"/>
                  </a:cubicBezTo>
                  <a:cubicBezTo>
                    <a:pt x="75" y="416"/>
                    <a:pt x="75" y="412"/>
                    <a:pt x="74" y="415"/>
                  </a:cubicBezTo>
                  <a:cubicBezTo>
                    <a:pt x="75" y="416"/>
                    <a:pt x="74" y="417"/>
                    <a:pt x="76" y="418"/>
                  </a:cubicBezTo>
                  <a:close/>
                  <a:moveTo>
                    <a:pt x="392" y="416"/>
                  </a:moveTo>
                  <a:cubicBezTo>
                    <a:pt x="393" y="416"/>
                    <a:pt x="394" y="417"/>
                    <a:pt x="394" y="417"/>
                  </a:cubicBezTo>
                  <a:cubicBezTo>
                    <a:pt x="394" y="416"/>
                    <a:pt x="395" y="416"/>
                    <a:pt x="395" y="415"/>
                  </a:cubicBezTo>
                  <a:cubicBezTo>
                    <a:pt x="393" y="415"/>
                    <a:pt x="393" y="416"/>
                    <a:pt x="392" y="416"/>
                  </a:cubicBezTo>
                  <a:close/>
                  <a:moveTo>
                    <a:pt x="374" y="418"/>
                  </a:moveTo>
                  <a:cubicBezTo>
                    <a:pt x="375" y="417"/>
                    <a:pt x="378" y="418"/>
                    <a:pt x="378" y="415"/>
                  </a:cubicBezTo>
                  <a:cubicBezTo>
                    <a:pt x="376" y="416"/>
                    <a:pt x="374" y="415"/>
                    <a:pt x="374" y="418"/>
                  </a:cubicBezTo>
                  <a:close/>
                  <a:moveTo>
                    <a:pt x="321" y="416"/>
                  </a:moveTo>
                  <a:cubicBezTo>
                    <a:pt x="320" y="416"/>
                    <a:pt x="320" y="417"/>
                    <a:pt x="321" y="417"/>
                  </a:cubicBezTo>
                  <a:cubicBezTo>
                    <a:pt x="324" y="417"/>
                    <a:pt x="331" y="418"/>
                    <a:pt x="330" y="416"/>
                  </a:cubicBezTo>
                  <a:cubicBezTo>
                    <a:pt x="327" y="417"/>
                    <a:pt x="326" y="416"/>
                    <a:pt x="323" y="416"/>
                  </a:cubicBezTo>
                  <a:cubicBezTo>
                    <a:pt x="322" y="416"/>
                    <a:pt x="321" y="416"/>
                    <a:pt x="321" y="416"/>
                  </a:cubicBezTo>
                  <a:close/>
                  <a:moveTo>
                    <a:pt x="83" y="421"/>
                  </a:moveTo>
                  <a:cubicBezTo>
                    <a:pt x="82" y="419"/>
                    <a:pt x="79" y="418"/>
                    <a:pt x="77" y="416"/>
                  </a:cubicBezTo>
                  <a:cubicBezTo>
                    <a:pt x="75" y="420"/>
                    <a:pt x="83" y="420"/>
                    <a:pt x="83" y="421"/>
                  </a:cubicBezTo>
                  <a:close/>
                  <a:moveTo>
                    <a:pt x="129" y="425"/>
                  </a:moveTo>
                  <a:cubicBezTo>
                    <a:pt x="126" y="424"/>
                    <a:pt x="124" y="418"/>
                    <a:pt x="121" y="418"/>
                  </a:cubicBezTo>
                  <a:cubicBezTo>
                    <a:pt x="122" y="422"/>
                    <a:pt x="127" y="424"/>
                    <a:pt x="129" y="425"/>
                  </a:cubicBezTo>
                  <a:close/>
                  <a:moveTo>
                    <a:pt x="417" y="421"/>
                  </a:moveTo>
                  <a:cubicBezTo>
                    <a:pt x="425" y="421"/>
                    <a:pt x="435" y="421"/>
                    <a:pt x="443" y="419"/>
                  </a:cubicBezTo>
                  <a:cubicBezTo>
                    <a:pt x="436" y="417"/>
                    <a:pt x="422" y="418"/>
                    <a:pt x="417" y="421"/>
                  </a:cubicBezTo>
                  <a:close/>
                  <a:moveTo>
                    <a:pt x="388" y="419"/>
                  </a:moveTo>
                  <a:cubicBezTo>
                    <a:pt x="388" y="417"/>
                    <a:pt x="385" y="419"/>
                    <a:pt x="384" y="418"/>
                  </a:cubicBezTo>
                  <a:cubicBezTo>
                    <a:pt x="383" y="420"/>
                    <a:pt x="386" y="419"/>
                    <a:pt x="388" y="419"/>
                  </a:cubicBezTo>
                  <a:close/>
                  <a:moveTo>
                    <a:pt x="160" y="426"/>
                  </a:moveTo>
                  <a:cubicBezTo>
                    <a:pt x="161" y="425"/>
                    <a:pt x="157" y="424"/>
                    <a:pt x="159" y="422"/>
                  </a:cubicBezTo>
                  <a:cubicBezTo>
                    <a:pt x="155" y="422"/>
                    <a:pt x="155" y="419"/>
                    <a:pt x="152" y="419"/>
                  </a:cubicBezTo>
                  <a:cubicBezTo>
                    <a:pt x="152" y="424"/>
                    <a:pt x="158" y="426"/>
                    <a:pt x="160" y="426"/>
                  </a:cubicBezTo>
                  <a:close/>
                  <a:moveTo>
                    <a:pt x="174" y="427"/>
                  </a:moveTo>
                  <a:cubicBezTo>
                    <a:pt x="182" y="430"/>
                    <a:pt x="188" y="435"/>
                    <a:pt x="196" y="438"/>
                  </a:cubicBezTo>
                  <a:cubicBezTo>
                    <a:pt x="188" y="432"/>
                    <a:pt x="181" y="425"/>
                    <a:pt x="173" y="419"/>
                  </a:cubicBezTo>
                  <a:cubicBezTo>
                    <a:pt x="173" y="422"/>
                    <a:pt x="174" y="425"/>
                    <a:pt x="174" y="427"/>
                  </a:cubicBezTo>
                  <a:close/>
                  <a:moveTo>
                    <a:pt x="347" y="422"/>
                  </a:moveTo>
                  <a:cubicBezTo>
                    <a:pt x="354" y="422"/>
                    <a:pt x="358" y="423"/>
                    <a:pt x="366" y="423"/>
                  </a:cubicBezTo>
                  <a:cubicBezTo>
                    <a:pt x="366" y="421"/>
                    <a:pt x="366" y="420"/>
                    <a:pt x="366" y="419"/>
                  </a:cubicBezTo>
                  <a:cubicBezTo>
                    <a:pt x="360" y="418"/>
                    <a:pt x="352" y="420"/>
                    <a:pt x="347" y="422"/>
                  </a:cubicBezTo>
                  <a:close/>
                  <a:moveTo>
                    <a:pt x="371" y="423"/>
                  </a:moveTo>
                  <a:cubicBezTo>
                    <a:pt x="372" y="421"/>
                    <a:pt x="378" y="423"/>
                    <a:pt x="378" y="421"/>
                  </a:cubicBezTo>
                  <a:cubicBezTo>
                    <a:pt x="375" y="421"/>
                    <a:pt x="371" y="419"/>
                    <a:pt x="371" y="423"/>
                  </a:cubicBezTo>
                  <a:close/>
                  <a:moveTo>
                    <a:pt x="89" y="426"/>
                  </a:moveTo>
                  <a:cubicBezTo>
                    <a:pt x="88" y="424"/>
                    <a:pt x="85" y="422"/>
                    <a:pt x="84" y="423"/>
                  </a:cubicBezTo>
                  <a:cubicBezTo>
                    <a:pt x="86" y="423"/>
                    <a:pt x="86" y="426"/>
                    <a:pt x="89" y="426"/>
                  </a:cubicBezTo>
                  <a:close/>
                  <a:moveTo>
                    <a:pt x="92" y="436"/>
                  </a:moveTo>
                  <a:cubicBezTo>
                    <a:pt x="88" y="431"/>
                    <a:pt x="81" y="425"/>
                    <a:pt x="75" y="424"/>
                  </a:cubicBezTo>
                  <a:cubicBezTo>
                    <a:pt x="80" y="428"/>
                    <a:pt x="88" y="435"/>
                    <a:pt x="92" y="436"/>
                  </a:cubicBezTo>
                  <a:close/>
                  <a:moveTo>
                    <a:pt x="119" y="426"/>
                  </a:moveTo>
                  <a:cubicBezTo>
                    <a:pt x="123" y="428"/>
                    <a:pt x="125" y="431"/>
                    <a:pt x="129" y="432"/>
                  </a:cubicBezTo>
                  <a:cubicBezTo>
                    <a:pt x="126" y="431"/>
                    <a:pt x="122" y="424"/>
                    <a:pt x="119" y="426"/>
                  </a:cubicBezTo>
                  <a:close/>
                  <a:moveTo>
                    <a:pt x="149" y="430"/>
                  </a:moveTo>
                  <a:cubicBezTo>
                    <a:pt x="148" y="429"/>
                    <a:pt x="146" y="425"/>
                    <a:pt x="145" y="426"/>
                  </a:cubicBezTo>
                  <a:cubicBezTo>
                    <a:pt x="147" y="427"/>
                    <a:pt x="146" y="430"/>
                    <a:pt x="149" y="430"/>
                  </a:cubicBezTo>
                  <a:close/>
                  <a:moveTo>
                    <a:pt x="169" y="472"/>
                  </a:moveTo>
                  <a:cubicBezTo>
                    <a:pt x="158" y="453"/>
                    <a:pt x="136" y="442"/>
                    <a:pt x="120" y="431"/>
                  </a:cubicBezTo>
                  <a:cubicBezTo>
                    <a:pt x="136" y="445"/>
                    <a:pt x="152" y="458"/>
                    <a:pt x="169" y="472"/>
                  </a:cubicBezTo>
                  <a:close/>
                  <a:moveTo>
                    <a:pt x="157" y="443"/>
                  </a:moveTo>
                  <a:cubicBezTo>
                    <a:pt x="157" y="438"/>
                    <a:pt x="151" y="436"/>
                    <a:pt x="152" y="432"/>
                  </a:cubicBezTo>
                  <a:cubicBezTo>
                    <a:pt x="151" y="432"/>
                    <a:pt x="150" y="432"/>
                    <a:pt x="149" y="432"/>
                  </a:cubicBezTo>
                  <a:cubicBezTo>
                    <a:pt x="151" y="436"/>
                    <a:pt x="154" y="439"/>
                    <a:pt x="157" y="443"/>
                  </a:cubicBezTo>
                  <a:close/>
                  <a:moveTo>
                    <a:pt x="176" y="464"/>
                  </a:moveTo>
                  <a:cubicBezTo>
                    <a:pt x="185" y="470"/>
                    <a:pt x="193" y="476"/>
                    <a:pt x="203" y="481"/>
                  </a:cubicBezTo>
                  <a:cubicBezTo>
                    <a:pt x="192" y="468"/>
                    <a:pt x="179" y="456"/>
                    <a:pt x="167" y="443"/>
                  </a:cubicBezTo>
                  <a:cubicBezTo>
                    <a:pt x="167" y="442"/>
                    <a:pt x="166" y="442"/>
                    <a:pt x="166" y="440"/>
                  </a:cubicBezTo>
                  <a:cubicBezTo>
                    <a:pt x="162" y="438"/>
                    <a:pt x="159" y="435"/>
                    <a:pt x="155" y="432"/>
                  </a:cubicBezTo>
                  <a:cubicBezTo>
                    <a:pt x="160" y="444"/>
                    <a:pt x="170" y="453"/>
                    <a:pt x="176" y="464"/>
                  </a:cubicBezTo>
                  <a:close/>
                  <a:moveTo>
                    <a:pt x="129" y="445"/>
                  </a:moveTo>
                  <a:cubicBezTo>
                    <a:pt x="125" y="440"/>
                    <a:pt x="119" y="436"/>
                    <a:pt x="113" y="433"/>
                  </a:cubicBezTo>
                  <a:cubicBezTo>
                    <a:pt x="117" y="438"/>
                    <a:pt x="123" y="442"/>
                    <a:pt x="129" y="445"/>
                  </a:cubicBezTo>
                  <a:close/>
                  <a:moveTo>
                    <a:pt x="185" y="449"/>
                  </a:moveTo>
                  <a:cubicBezTo>
                    <a:pt x="181" y="446"/>
                    <a:pt x="174" y="441"/>
                    <a:pt x="169" y="437"/>
                  </a:cubicBezTo>
                  <a:cubicBezTo>
                    <a:pt x="174" y="441"/>
                    <a:pt x="178" y="447"/>
                    <a:pt x="185" y="449"/>
                  </a:cubicBezTo>
                  <a:close/>
                  <a:moveTo>
                    <a:pt x="203" y="509"/>
                  </a:moveTo>
                  <a:cubicBezTo>
                    <a:pt x="200" y="508"/>
                    <a:pt x="199" y="504"/>
                    <a:pt x="196" y="502"/>
                  </a:cubicBezTo>
                  <a:cubicBezTo>
                    <a:pt x="186" y="494"/>
                    <a:pt x="173" y="489"/>
                    <a:pt x="168" y="480"/>
                  </a:cubicBezTo>
                  <a:cubicBezTo>
                    <a:pt x="156" y="471"/>
                    <a:pt x="140" y="459"/>
                    <a:pt x="128" y="449"/>
                  </a:cubicBezTo>
                  <a:cubicBezTo>
                    <a:pt x="124" y="447"/>
                    <a:pt x="117" y="439"/>
                    <a:pt x="115" y="440"/>
                  </a:cubicBezTo>
                  <a:cubicBezTo>
                    <a:pt x="115" y="440"/>
                    <a:pt x="115" y="440"/>
                    <a:pt x="115" y="440"/>
                  </a:cubicBezTo>
                  <a:cubicBezTo>
                    <a:pt x="119" y="445"/>
                    <a:pt x="125" y="449"/>
                    <a:pt x="130" y="454"/>
                  </a:cubicBezTo>
                  <a:cubicBezTo>
                    <a:pt x="134" y="457"/>
                    <a:pt x="139" y="461"/>
                    <a:pt x="143" y="464"/>
                  </a:cubicBezTo>
                  <a:cubicBezTo>
                    <a:pt x="151" y="472"/>
                    <a:pt x="161" y="478"/>
                    <a:pt x="168" y="486"/>
                  </a:cubicBezTo>
                  <a:cubicBezTo>
                    <a:pt x="170" y="488"/>
                    <a:pt x="171" y="491"/>
                    <a:pt x="173" y="492"/>
                  </a:cubicBezTo>
                  <a:cubicBezTo>
                    <a:pt x="179" y="497"/>
                    <a:pt x="186" y="501"/>
                    <a:pt x="193" y="505"/>
                  </a:cubicBezTo>
                  <a:cubicBezTo>
                    <a:pt x="200" y="509"/>
                    <a:pt x="207" y="513"/>
                    <a:pt x="214" y="518"/>
                  </a:cubicBezTo>
                  <a:cubicBezTo>
                    <a:pt x="212" y="513"/>
                    <a:pt x="206" y="512"/>
                    <a:pt x="203" y="509"/>
                  </a:cubicBezTo>
                  <a:close/>
                  <a:moveTo>
                    <a:pt x="162" y="448"/>
                  </a:moveTo>
                  <a:cubicBezTo>
                    <a:pt x="161" y="446"/>
                    <a:pt x="160" y="447"/>
                    <a:pt x="161" y="444"/>
                  </a:cubicBezTo>
                  <a:cubicBezTo>
                    <a:pt x="160" y="445"/>
                    <a:pt x="158" y="442"/>
                    <a:pt x="157" y="444"/>
                  </a:cubicBezTo>
                  <a:cubicBezTo>
                    <a:pt x="158" y="444"/>
                    <a:pt x="158" y="446"/>
                    <a:pt x="159" y="446"/>
                  </a:cubicBezTo>
                  <a:cubicBezTo>
                    <a:pt x="161" y="445"/>
                    <a:pt x="160" y="448"/>
                    <a:pt x="162" y="448"/>
                  </a:cubicBezTo>
                  <a:close/>
                  <a:moveTo>
                    <a:pt x="137" y="452"/>
                  </a:moveTo>
                  <a:cubicBezTo>
                    <a:pt x="138" y="450"/>
                    <a:pt x="134" y="448"/>
                    <a:pt x="134" y="449"/>
                  </a:cubicBezTo>
                  <a:cubicBezTo>
                    <a:pt x="135" y="450"/>
                    <a:pt x="136" y="451"/>
                    <a:pt x="137" y="452"/>
                  </a:cubicBezTo>
                  <a:close/>
                  <a:moveTo>
                    <a:pt x="142" y="455"/>
                  </a:moveTo>
                  <a:cubicBezTo>
                    <a:pt x="141" y="455"/>
                    <a:pt x="141" y="454"/>
                    <a:pt x="141" y="453"/>
                  </a:cubicBezTo>
                  <a:cubicBezTo>
                    <a:pt x="140" y="453"/>
                    <a:pt x="139" y="453"/>
                    <a:pt x="138" y="452"/>
                  </a:cubicBezTo>
                  <a:cubicBezTo>
                    <a:pt x="138" y="454"/>
                    <a:pt x="141" y="456"/>
                    <a:pt x="142" y="455"/>
                  </a:cubicBezTo>
                  <a:close/>
                  <a:moveTo>
                    <a:pt x="171" y="504"/>
                  </a:moveTo>
                  <a:cubicBezTo>
                    <a:pt x="165" y="499"/>
                    <a:pt x="160" y="495"/>
                    <a:pt x="155" y="491"/>
                  </a:cubicBezTo>
                  <a:cubicBezTo>
                    <a:pt x="155" y="490"/>
                    <a:pt x="155" y="490"/>
                    <a:pt x="155" y="489"/>
                  </a:cubicBezTo>
                  <a:cubicBezTo>
                    <a:pt x="154" y="489"/>
                    <a:pt x="154" y="490"/>
                    <a:pt x="153" y="490"/>
                  </a:cubicBezTo>
                  <a:cubicBezTo>
                    <a:pt x="149" y="483"/>
                    <a:pt x="141" y="479"/>
                    <a:pt x="134" y="474"/>
                  </a:cubicBezTo>
                  <a:cubicBezTo>
                    <a:pt x="144" y="486"/>
                    <a:pt x="159" y="496"/>
                    <a:pt x="171" y="504"/>
                  </a:cubicBezTo>
                  <a:close/>
                  <a:moveTo>
                    <a:pt x="204" y="501"/>
                  </a:moveTo>
                  <a:cubicBezTo>
                    <a:pt x="204" y="498"/>
                    <a:pt x="201" y="498"/>
                    <a:pt x="200" y="496"/>
                  </a:cubicBezTo>
                  <a:cubicBezTo>
                    <a:pt x="200" y="499"/>
                    <a:pt x="202" y="500"/>
                    <a:pt x="204" y="501"/>
                  </a:cubicBezTo>
                  <a:close/>
                  <a:moveTo>
                    <a:pt x="190" y="511"/>
                  </a:moveTo>
                  <a:cubicBezTo>
                    <a:pt x="186" y="508"/>
                    <a:pt x="183" y="505"/>
                    <a:pt x="177" y="503"/>
                  </a:cubicBezTo>
                  <a:cubicBezTo>
                    <a:pt x="175" y="503"/>
                    <a:pt x="172" y="498"/>
                    <a:pt x="172" y="500"/>
                  </a:cubicBezTo>
                  <a:cubicBezTo>
                    <a:pt x="177" y="504"/>
                    <a:pt x="183" y="511"/>
                    <a:pt x="190" y="511"/>
                  </a:cubicBezTo>
                  <a:close/>
                  <a:moveTo>
                    <a:pt x="233" y="539"/>
                  </a:moveTo>
                  <a:cubicBezTo>
                    <a:pt x="233" y="539"/>
                    <a:pt x="233" y="539"/>
                    <a:pt x="233" y="539"/>
                  </a:cubicBezTo>
                  <a:moveTo>
                    <a:pt x="250" y="554"/>
                  </a:moveTo>
                  <a:cubicBezTo>
                    <a:pt x="248" y="554"/>
                    <a:pt x="248" y="552"/>
                    <a:pt x="247" y="551"/>
                  </a:cubicBezTo>
                  <a:cubicBezTo>
                    <a:pt x="245" y="552"/>
                    <a:pt x="246" y="552"/>
                    <a:pt x="244" y="551"/>
                  </a:cubicBezTo>
                  <a:cubicBezTo>
                    <a:pt x="245" y="553"/>
                    <a:pt x="248" y="557"/>
                    <a:pt x="250" y="55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sym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616687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4" presetClass="entr" presetSubtype="1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2" presetClass="entr" presetSubtype="8" fill="hold" nodeType="clickEffect" p14:presetBounceEnd="2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6000">
                                          <p:cBhvr additive="base">
                                            <p:cTn id="1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6000">
                                          <p:cBhvr additive="base">
                                            <p:cTn id="1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0" presetID="2" presetClass="entr" presetSubtype="2" fill="hold" nodeType="afterEffect" p14:presetBounceEnd="2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8000">
                                          <p:cBhvr additive="base">
                                            <p:cTn id="2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8000">
                                          <p:cBhvr additive="base">
                                            <p:cTn id="23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4" presetClass="entr" presetSubtype="1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0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4D40D88C-6E56-449A-98E3-1A5C209F448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此处添加标题文本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37E0885E-5878-455F-B477-319AB085F38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0547" b="3392"/>
          <a:stretch/>
        </p:blipFill>
        <p:spPr>
          <a:xfrm>
            <a:off x="879930" y="2008369"/>
            <a:ext cx="6266667" cy="298450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EAEE1FF0-F6FC-40CA-B3A4-178603970B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139903">
            <a:off x="6323294" y="2238170"/>
            <a:ext cx="952633" cy="724001"/>
          </a:xfrm>
          <a:prstGeom prst="rect">
            <a:avLst/>
          </a:prstGeom>
        </p:spPr>
      </p:pic>
      <p:sp>
        <p:nvSpPr>
          <p:cNvPr id="15" name="TextBox 1">
            <a:extLst>
              <a:ext uri="{FF2B5EF4-FFF2-40B4-BE49-F238E27FC236}">
                <a16:creationId xmlns:a16="http://schemas.microsoft.com/office/drawing/2014/main" xmlns="" id="{B882466D-AD5B-4BFE-A23E-8A5EEB4850A7}"/>
              </a:ext>
            </a:extLst>
          </p:cNvPr>
          <p:cNvSpPr txBox="1"/>
          <p:nvPr/>
        </p:nvSpPr>
        <p:spPr>
          <a:xfrm>
            <a:off x="7665376" y="2176713"/>
            <a:ext cx="3574124" cy="2816156"/>
          </a:xfrm>
          <a:prstGeom prst="rect">
            <a:avLst/>
          </a:prstGeom>
          <a:noFill/>
          <a:effectLst/>
        </p:spPr>
        <p:txBody>
          <a:bodyPr wrap="square" lIns="0" tIns="0" r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18" charset="0"/>
                <a:cs typeface="微软雅黑" pitchFamily="18" charset="0"/>
              </a:rPr>
              <a:t>请在此处添加详细文本，文本内容与标题尽量相符保持一致，语言描述简洁生动有趣。请在此处添加详细文本，文本内容与标题尽量相符保持一致，语言描述简洁生动有趣。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18" charset="0"/>
              <a:cs typeface="微软雅黑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1448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5CF28B5D-50C2-49D5-BDFF-687B21AE719F}"/>
              </a:ext>
            </a:extLst>
          </p:cNvPr>
          <p:cNvSpPr txBox="1"/>
          <p:nvPr/>
        </p:nvSpPr>
        <p:spPr>
          <a:xfrm>
            <a:off x="5468536" y="3888407"/>
            <a:ext cx="38779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chemeClr val="bg2">
                    <a:lumMod val="10000"/>
                  </a:schemeClr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啦 啦 啦 啦 </a:t>
            </a:r>
            <a:r>
              <a:rPr lang="en-US" altLang="zh-CN" sz="3600" dirty="0">
                <a:solidFill>
                  <a:schemeClr val="bg2">
                    <a:lumMod val="10000"/>
                  </a:schemeClr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……</a:t>
            </a:r>
            <a:endParaRPr lang="zh-CN" altLang="en-US" sz="3600" dirty="0">
              <a:solidFill>
                <a:schemeClr val="bg2">
                  <a:lumMod val="10000"/>
                </a:schemeClr>
              </a:solidFill>
              <a:latin typeface="站酷快乐体2016修订版" panose="02010600030101010101" pitchFamily="2" charset="-122"/>
              <a:ea typeface="站酷快乐体2016修订版" panose="02010600030101010101" pitchFamily="2" charset="-122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F164BEF6-077A-4330-ADE8-B3012B68CD94}"/>
              </a:ext>
            </a:extLst>
          </p:cNvPr>
          <p:cNvGrpSpPr/>
          <p:nvPr/>
        </p:nvGrpSpPr>
        <p:grpSpPr>
          <a:xfrm>
            <a:off x="3748762" y="2168017"/>
            <a:ext cx="4288354" cy="1388235"/>
            <a:chOff x="3990062" y="1126617"/>
            <a:chExt cx="4288354" cy="1388235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2A591DCF-7F19-4CE6-951A-B4624D355B39}"/>
                </a:ext>
              </a:extLst>
            </p:cNvPr>
            <p:cNvSpPr txBox="1"/>
            <p:nvPr/>
          </p:nvSpPr>
          <p:spPr>
            <a:xfrm rot="310124">
              <a:off x="3990062" y="1191413"/>
              <a:ext cx="4288353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000" dirty="0">
                  <a:solidFill>
                    <a:schemeClr val="bg1">
                      <a:lumMod val="65000"/>
                    </a:schemeClr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</a:rPr>
                <a:t>谢谢观看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="" id="{2830B8D6-AC1A-4107-8730-E328267CCEE9}"/>
                </a:ext>
              </a:extLst>
            </p:cNvPr>
            <p:cNvSpPr txBox="1"/>
            <p:nvPr/>
          </p:nvSpPr>
          <p:spPr>
            <a:xfrm rot="310124">
              <a:off x="3990063" y="1126617"/>
              <a:ext cx="4288353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000" dirty="0">
                  <a:solidFill>
                    <a:schemeClr val="bg2">
                      <a:lumMod val="10000"/>
                    </a:schemeClr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</a:rPr>
                <a:t>谢谢观看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15269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click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8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8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63683" y="429919"/>
            <a:ext cx="2064634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32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</a:t>
            </a:r>
            <a:r>
              <a:rPr lang="zh-CN" altLang="en-US" sz="32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用字体</a:t>
            </a:r>
            <a:endParaRPr lang="zh-CN" altLang="en-US" sz="32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809951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6948692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562005" y="1460012"/>
            <a:ext cx="1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553792" y="2041423"/>
            <a:ext cx="1439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下载地址</a:t>
            </a:r>
            <a:endParaRPr lang="zh-CN" altLang="en-US" sz="24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178629" y="2096558"/>
            <a:ext cx="6313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http://www.ypppt.com/article/2017/4118.html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101506" y="1520953"/>
            <a:ext cx="357180" cy="357180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7919" y="1395191"/>
            <a:ext cx="3639627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7186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C000E832-E501-467C-93EF-0A699FFAD2E0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1506" y="802556"/>
            <a:ext cx="4769010" cy="4619978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E69BD262-1F16-4D32-B7D4-2582EE528991}"/>
              </a:ext>
            </a:extLst>
          </p:cNvPr>
          <p:cNvSpPr txBox="1"/>
          <p:nvPr/>
        </p:nvSpPr>
        <p:spPr>
          <a:xfrm>
            <a:off x="5714491" y="2463526"/>
            <a:ext cx="357020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添加标题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E29F02D2-3FB1-41A6-9BF3-A2D9A8EE2055}"/>
              </a:ext>
            </a:extLst>
          </p:cNvPr>
          <p:cNvSpPr txBox="1"/>
          <p:nvPr/>
        </p:nvSpPr>
        <p:spPr>
          <a:xfrm>
            <a:off x="3469085" y="2389270"/>
            <a:ext cx="124585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01</a:t>
            </a:r>
            <a:endParaRPr lang="zh-CN" altLang="en-US" sz="88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79908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27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7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4D40D88C-6E56-449A-98E3-1A5C209F448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此处添加标题文本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CECDD3D7-C3B6-44F2-837C-0DCA8410E914}"/>
              </a:ext>
            </a:extLst>
          </p:cNvPr>
          <p:cNvGrpSpPr/>
          <p:nvPr/>
        </p:nvGrpSpPr>
        <p:grpSpPr>
          <a:xfrm>
            <a:off x="4139569" y="1496004"/>
            <a:ext cx="3916590" cy="3832009"/>
            <a:chOff x="3800929" y="1527754"/>
            <a:chExt cx="3916590" cy="3832009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A573C431-0B6C-41AE-966A-9E1E9C9469F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00929" y="1527754"/>
              <a:ext cx="3916590" cy="3832009"/>
            </a:xfrm>
            <a:prstGeom prst="rect">
              <a:avLst/>
            </a:prstGeom>
          </p:spPr>
        </p:pic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xmlns="" id="{51BDC288-8312-41E9-91D8-E00B2C6F2733}"/>
                </a:ext>
              </a:extLst>
            </p:cNvPr>
            <p:cNvSpPr txBox="1"/>
            <p:nvPr/>
          </p:nvSpPr>
          <p:spPr>
            <a:xfrm>
              <a:off x="5126468" y="3298652"/>
              <a:ext cx="1415772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添加标题</a:t>
              </a:r>
            </a:p>
          </p:txBody>
        </p:sp>
      </p:grp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01AEE5FC-422E-4E80-9143-7BD66EDEBAC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1946" y="2149954"/>
            <a:ext cx="1371791" cy="828791"/>
          </a:xfrm>
          <a:prstGeom prst="rect">
            <a:avLst/>
          </a:prstGeom>
        </p:spPr>
      </p:pic>
      <p:sp>
        <p:nvSpPr>
          <p:cNvPr id="11" name="TextBox 1">
            <a:extLst>
              <a:ext uri="{FF2B5EF4-FFF2-40B4-BE49-F238E27FC236}">
                <a16:creationId xmlns:a16="http://schemas.microsoft.com/office/drawing/2014/main" xmlns="" id="{95967467-AFFE-4A6D-BCAF-0FF79D7DFC85}"/>
              </a:ext>
            </a:extLst>
          </p:cNvPr>
          <p:cNvSpPr txBox="1"/>
          <p:nvPr/>
        </p:nvSpPr>
        <p:spPr>
          <a:xfrm>
            <a:off x="740227" y="2853947"/>
            <a:ext cx="2597919" cy="1892826"/>
          </a:xfrm>
          <a:prstGeom prst="rect">
            <a:avLst/>
          </a:prstGeom>
          <a:noFill/>
          <a:effectLst/>
        </p:spPr>
        <p:txBody>
          <a:bodyPr wrap="square" lIns="0" tIns="0" rIns="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18" charset="0"/>
                <a:cs typeface="微软雅黑" pitchFamily="18" charset="0"/>
              </a:rPr>
              <a:t>请在此处添加详细文本，文本内容与标题尽量相符保持一致，语言描述简洁生动有趣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18" charset="0"/>
                <a:cs typeface="微软雅黑" pitchFamily="18" charset="0"/>
              </a:rPr>
              <a:t>.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5C689F78-C584-4976-A8EA-F63D8F668B25}"/>
              </a:ext>
            </a:extLst>
          </p:cNvPr>
          <p:cNvSpPr txBox="1"/>
          <p:nvPr/>
        </p:nvSpPr>
        <p:spPr>
          <a:xfrm>
            <a:off x="1640989" y="2330727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CF4C49D4-9C20-4D12-89A8-DE34D642566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7524004" y="1916331"/>
            <a:ext cx="1371791" cy="828791"/>
          </a:xfrm>
          <a:prstGeom prst="rect">
            <a:avLst/>
          </a:prstGeom>
        </p:spPr>
      </p:pic>
      <p:sp>
        <p:nvSpPr>
          <p:cNvPr id="16" name="TextBox 1">
            <a:extLst>
              <a:ext uri="{FF2B5EF4-FFF2-40B4-BE49-F238E27FC236}">
                <a16:creationId xmlns:a16="http://schemas.microsoft.com/office/drawing/2014/main" xmlns="" id="{C37B86EE-870B-4592-A8DA-F05AEB3AD35A}"/>
              </a:ext>
            </a:extLst>
          </p:cNvPr>
          <p:cNvSpPr txBox="1"/>
          <p:nvPr/>
        </p:nvSpPr>
        <p:spPr>
          <a:xfrm>
            <a:off x="8925929" y="2745122"/>
            <a:ext cx="2597919" cy="1892826"/>
          </a:xfrm>
          <a:prstGeom prst="rect">
            <a:avLst/>
          </a:prstGeom>
          <a:noFill/>
          <a:effectLst/>
        </p:spPr>
        <p:txBody>
          <a:bodyPr wrap="square" lIns="0" tIns="0" r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18" charset="0"/>
                <a:cs typeface="微软雅黑" pitchFamily="18" charset="0"/>
              </a:rPr>
              <a:t>请在此处添加详细文本，文本内容与标题尽量相符保持一致，语言描述简洁生动有趣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18" charset="0"/>
                <a:cs typeface="微软雅黑" pitchFamily="18" charset="0"/>
              </a:rPr>
              <a:t>.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F579A301-D6A8-425C-8DBB-2B3D4A570A29}"/>
              </a:ext>
            </a:extLst>
          </p:cNvPr>
          <p:cNvSpPr txBox="1"/>
          <p:nvPr/>
        </p:nvSpPr>
        <p:spPr>
          <a:xfrm>
            <a:off x="8875129" y="2221902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127367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7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8CCC59C8-57AE-4E03-861F-039253CBC9E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此处添加标题文本</a:t>
            </a: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FFC40CD7-EB58-4C00-BC5F-3AD3AF8C1875}"/>
              </a:ext>
            </a:extLst>
          </p:cNvPr>
          <p:cNvGrpSpPr/>
          <p:nvPr/>
        </p:nvGrpSpPr>
        <p:grpSpPr>
          <a:xfrm>
            <a:off x="5183643" y="1524897"/>
            <a:ext cx="542864" cy="330299"/>
            <a:chOff x="745709" y="1904734"/>
            <a:chExt cx="1123829" cy="683779"/>
          </a:xfrm>
          <a:solidFill>
            <a:schemeClr val="bg1">
              <a:lumMod val="50000"/>
            </a:schemeClr>
          </a:solidFill>
        </p:grpSpPr>
        <p:sp>
          <p:nvSpPr>
            <p:cNvPr id="24" name="Freeform 18">
              <a:extLst>
                <a:ext uri="{FF2B5EF4-FFF2-40B4-BE49-F238E27FC236}">
                  <a16:creationId xmlns:a16="http://schemas.microsoft.com/office/drawing/2014/main" xmlns="" id="{0FF6DDC6-17D2-425D-B9ED-4ADFD52EB48D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745709" y="1904734"/>
              <a:ext cx="473319" cy="683779"/>
            </a:xfrm>
            <a:custGeom>
              <a:avLst/>
              <a:gdLst>
                <a:gd name="T0" fmla="*/ 157 w 657"/>
                <a:gd name="T1" fmla="*/ 35 h 559"/>
                <a:gd name="T2" fmla="*/ 325 w 657"/>
                <a:gd name="T3" fmla="*/ 33 h 559"/>
                <a:gd name="T4" fmla="*/ 488 w 657"/>
                <a:gd name="T5" fmla="*/ 54 h 559"/>
                <a:gd name="T6" fmla="*/ 596 w 657"/>
                <a:gd name="T7" fmla="*/ 107 h 559"/>
                <a:gd name="T8" fmla="*/ 264 w 657"/>
                <a:gd name="T9" fmla="*/ 83 h 559"/>
                <a:gd name="T10" fmla="*/ 349 w 657"/>
                <a:gd name="T11" fmla="*/ 94 h 559"/>
                <a:gd name="T12" fmla="*/ 117 w 657"/>
                <a:gd name="T13" fmla="*/ 104 h 559"/>
                <a:gd name="T14" fmla="*/ 614 w 657"/>
                <a:gd name="T15" fmla="*/ 144 h 559"/>
                <a:gd name="T16" fmla="*/ 279 w 657"/>
                <a:gd name="T17" fmla="*/ 119 h 559"/>
                <a:gd name="T18" fmla="*/ 459 w 657"/>
                <a:gd name="T19" fmla="*/ 138 h 559"/>
                <a:gd name="T20" fmla="*/ 55 w 657"/>
                <a:gd name="T21" fmla="*/ 135 h 559"/>
                <a:gd name="T22" fmla="*/ 93 w 657"/>
                <a:gd name="T23" fmla="*/ 138 h 559"/>
                <a:gd name="T24" fmla="*/ 75 w 657"/>
                <a:gd name="T25" fmla="*/ 142 h 559"/>
                <a:gd name="T26" fmla="*/ 134 w 657"/>
                <a:gd name="T27" fmla="*/ 147 h 559"/>
                <a:gd name="T28" fmla="*/ 206 w 657"/>
                <a:gd name="T29" fmla="*/ 155 h 559"/>
                <a:gd name="T30" fmla="*/ 87 w 657"/>
                <a:gd name="T31" fmla="*/ 164 h 559"/>
                <a:gd name="T32" fmla="*/ 104 w 657"/>
                <a:gd name="T33" fmla="*/ 169 h 559"/>
                <a:gd name="T34" fmla="*/ 549 w 657"/>
                <a:gd name="T35" fmla="*/ 184 h 559"/>
                <a:gd name="T36" fmla="*/ 161 w 657"/>
                <a:gd name="T37" fmla="*/ 175 h 559"/>
                <a:gd name="T38" fmla="*/ 533 w 657"/>
                <a:gd name="T39" fmla="*/ 178 h 559"/>
                <a:gd name="T40" fmla="*/ 51 w 657"/>
                <a:gd name="T41" fmla="*/ 186 h 559"/>
                <a:gd name="T42" fmla="*/ 110 w 657"/>
                <a:gd name="T43" fmla="*/ 191 h 559"/>
                <a:gd name="T44" fmla="*/ 333 w 657"/>
                <a:gd name="T45" fmla="*/ 192 h 559"/>
                <a:gd name="T46" fmla="*/ 626 w 657"/>
                <a:gd name="T47" fmla="*/ 204 h 559"/>
                <a:gd name="T48" fmla="*/ 273 w 657"/>
                <a:gd name="T49" fmla="*/ 204 h 559"/>
                <a:gd name="T50" fmla="*/ 566 w 657"/>
                <a:gd name="T51" fmla="*/ 212 h 559"/>
                <a:gd name="T52" fmla="*/ 145 w 657"/>
                <a:gd name="T53" fmla="*/ 215 h 559"/>
                <a:gd name="T54" fmla="*/ 292 w 657"/>
                <a:gd name="T55" fmla="*/ 216 h 559"/>
                <a:gd name="T56" fmla="*/ 573 w 657"/>
                <a:gd name="T57" fmla="*/ 226 h 559"/>
                <a:gd name="T58" fmla="*/ 329 w 657"/>
                <a:gd name="T59" fmla="*/ 234 h 559"/>
                <a:gd name="T60" fmla="*/ 131 w 657"/>
                <a:gd name="T61" fmla="*/ 231 h 559"/>
                <a:gd name="T62" fmla="*/ 507 w 657"/>
                <a:gd name="T63" fmla="*/ 240 h 559"/>
                <a:gd name="T64" fmla="*/ 600 w 657"/>
                <a:gd name="T65" fmla="*/ 268 h 559"/>
                <a:gd name="T66" fmla="*/ 540 w 657"/>
                <a:gd name="T67" fmla="*/ 249 h 559"/>
                <a:gd name="T68" fmla="*/ 509 w 657"/>
                <a:gd name="T69" fmla="*/ 260 h 559"/>
                <a:gd name="T70" fmla="*/ 406 w 657"/>
                <a:gd name="T71" fmla="*/ 257 h 559"/>
                <a:gd name="T72" fmla="*/ 372 w 657"/>
                <a:gd name="T73" fmla="*/ 260 h 559"/>
                <a:gd name="T74" fmla="*/ 246 w 657"/>
                <a:gd name="T75" fmla="*/ 270 h 559"/>
                <a:gd name="T76" fmla="*/ 152 w 657"/>
                <a:gd name="T77" fmla="*/ 274 h 559"/>
                <a:gd name="T78" fmla="*/ 507 w 657"/>
                <a:gd name="T79" fmla="*/ 280 h 559"/>
                <a:gd name="T80" fmla="*/ 189 w 657"/>
                <a:gd name="T81" fmla="*/ 283 h 559"/>
                <a:gd name="T82" fmla="*/ 314 w 657"/>
                <a:gd name="T83" fmla="*/ 285 h 559"/>
                <a:gd name="T84" fmla="*/ 504 w 657"/>
                <a:gd name="T85" fmla="*/ 289 h 559"/>
                <a:gd name="T86" fmla="*/ 479 w 657"/>
                <a:gd name="T87" fmla="*/ 294 h 559"/>
                <a:gd name="T88" fmla="*/ 483 w 657"/>
                <a:gd name="T89" fmla="*/ 300 h 559"/>
                <a:gd name="T90" fmla="*/ 485 w 657"/>
                <a:gd name="T91" fmla="*/ 312 h 559"/>
                <a:gd name="T92" fmla="*/ 409 w 657"/>
                <a:gd name="T93" fmla="*/ 314 h 559"/>
                <a:gd name="T94" fmla="*/ 269 w 657"/>
                <a:gd name="T95" fmla="*/ 318 h 559"/>
                <a:gd name="T96" fmla="*/ 460 w 657"/>
                <a:gd name="T97" fmla="*/ 323 h 559"/>
                <a:gd name="T98" fmla="*/ 387 w 657"/>
                <a:gd name="T99" fmla="*/ 334 h 559"/>
                <a:gd name="T100" fmla="*/ 67 w 657"/>
                <a:gd name="T101" fmla="*/ 334 h 559"/>
                <a:gd name="T102" fmla="*/ 50 w 657"/>
                <a:gd name="T103" fmla="*/ 338 h 559"/>
                <a:gd name="T104" fmla="*/ 410 w 657"/>
                <a:gd name="T105" fmla="*/ 351 h 559"/>
                <a:gd name="T106" fmla="*/ 157 w 657"/>
                <a:gd name="T107" fmla="*/ 363 h 559"/>
                <a:gd name="T108" fmla="*/ 315 w 657"/>
                <a:gd name="T109" fmla="*/ 358 h 559"/>
                <a:gd name="T110" fmla="*/ 321 w 657"/>
                <a:gd name="T111" fmla="*/ 364 h 559"/>
                <a:gd name="T112" fmla="*/ 232 w 657"/>
                <a:gd name="T113" fmla="*/ 367 h 559"/>
                <a:gd name="T114" fmla="*/ 101 w 657"/>
                <a:gd name="T115" fmla="*/ 391 h 559"/>
                <a:gd name="T116" fmla="*/ 402 w 657"/>
                <a:gd name="T117" fmla="*/ 382 h 559"/>
                <a:gd name="T118" fmla="*/ 72 w 657"/>
                <a:gd name="T119" fmla="*/ 403 h 559"/>
                <a:gd name="T120" fmla="*/ 157 w 657"/>
                <a:gd name="T121" fmla="*/ 399 h 559"/>
                <a:gd name="T122" fmla="*/ 392 w 657"/>
                <a:gd name="T123" fmla="*/ 416 h 559"/>
                <a:gd name="T124" fmla="*/ 115 w 657"/>
                <a:gd name="T125" fmla="*/ 440 h 559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657"/>
                <a:gd name="T190" fmla="*/ 0 h 559"/>
                <a:gd name="T191" fmla="*/ 657 w 657"/>
                <a:gd name="T192" fmla="*/ 559 h 559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657" h="559">
                  <a:moveTo>
                    <a:pt x="185" y="393"/>
                  </a:moveTo>
                  <a:cubicBezTo>
                    <a:pt x="192" y="400"/>
                    <a:pt x="207" y="406"/>
                    <a:pt x="216" y="414"/>
                  </a:cubicBezTo>
                  <a:cubicBezTo>
                    <a:pt x="214" y="422"/>
                    <a:pt x="205" y="412"/>
                    <a:pt x="200" y="411"/>
                  </a:cubicBezTo>
                  <a:cubicBezTo>
                    <a:pt x="199" y="412"/>
                    <a:pt x="200" y="414"/>
                    <a:pt x="199" y="414"/>
                  </a:cubicBezTo>
                  <a:cubicBezTo>
                    <a:pt x="190" y="412"/>
                    <a:pt x="187" y="402"/>
                    <a:pt x="179" y="401"/>
                  </a:cubicBezTo>
                  <a:cubicBezTo>
                    <a:pt x="182" y="407"/>
                    <a:pt x="191" y="411"/>
                    <a:pt x="198" y="417"/>
                  </a:cubicBezTo>
                  <a:cubicBezTo>
                    <a:pt x="203" y="421"/>
                    <a:pt x="211" y="427"/>
                    <a:pt x="209" y="433"/>
                  </a:cubicBezTo>
                  <a:cubicBezTo>
                    <a:pt x="201" y="432"/>
                    <a:pt x="193" y="425"/>
                    <a:pt x="185" y="421"/>
                  </a:cubicBezTo>
                  <a:cubicBezTo>
                    <a:pt x="186" y="426"/>
                    <a:pt x="195" y="430"/>
                    <a:pt x="198" y="435"/>
                  </a:cubicBezTo>
                  <a:cubicBezTo>
                    <a:pt x="202" y="438"/>
                    <a:pt x="212" y="442"/>
                    <a:pt x="209" y="449"/>
                  </a:cubicBezTo>
                  <a:cubicBezTo>
                    <a:pt x="199" y="446"/>
                    <a:pt x="188" y="438"/>
                    <a:pt x="177" y="434"/>
                  </a:cubicBezTo>
                  <a:cubicBezTo>
                    <a:pt x="186" y="441"/>
                    <a:pt x="193" y="449"/>
                    <a:pt x="202" y="455"/>
                  </a:cubicBezTo>
                  <a:cubicBezTo>
                    <a:pt x="203" y="464"/>
                    <a:pt x="214" y="465"/>
                    <a:pt x="214" y="474"/>
                  </a:cubicBezTo>
                  <a:cubicBezTo>
                    <a:pt x="213" y="474"/>
                    <a:pt x="213" y="475"/>
                    <a:pt x="213" y="475"/>
                  </a:cubicBezTo>
                  <a:cubicBezTo>
                    <a:pt x="206" y="472"/>
                    <a:pt x="202" y="464"/>
                    <a:pt x="194" y="464"/>
                  </a:cubicBezTo>
                  <a:cubicBezTo>
                    <a:pt x="201" y="475"/>
                    <a:pt x="215" y="482"/>
                    <a:pt x="217" y="496"/>
                  </a:cubicBezTo>
                  <a:cubicBezTo>
                    <a:pt x="213" y="497"/>
                    <a:pt x="209" y="492"/>
                    <a:pt x="206" y="490"/>
                  </a:cubicBezTo>
                  <a:cubicBezTo>
                    <a:pt x="202" y="487"/>
                    <a:pt x="199" y="484"/>
                    <a:pt x="195" y="482"/>
                  </a:cubicBezTo>
                  <a:cubicBezTo>
                    <a:pt x="197" y="485"/>
                    <a:pt x="203" y="489"/>
                    <a:pt x="207" y="493"/>
                  </a:cubicBezTo>
                  <a:cubicBezTo>
                    <a:pt x="207" y="495"/>
                    <a:pt x="206" y="495"/>
                    <a:pt x="206" y="496"/>
                  </a:cubicBezTo>
                  <a:cubicBezTo>
                    <a:pt x="214" y="502"/>
                    <a:pt x="220" y="510"/>
                    <a:pt x="227" y="517"/>
                  </a:cubicBezTo>
                  <a:cubicBezTo>
                    <a:pt x="227" y="519"/>
                    <a:pt x="225" y="519"/>
                    <a:pt x="225" y="521"/>
                  </a:cubicBezTo>
                  <a:cubicBezTo>
                    <a:pt x="230" y="527"/>
                    <a:pt x="237" y="530"/>
                    <a:pt x="240" y="537"/>
                  </a:cubicBezTo>
                  <a:cubicBezTo>
                    <a:pt x="239" y="539"/>
                    <a:pt x="236" y="539"/>
                    <a:pt x="234" y="540"/>
                  </a:cubicBezTo>
                  <a:cubicBezTo>
                    <a:pt x="241" y="542"/>
                    <a:pt x="249" y="542"/>
                    <a:pt x="253" y="547"/>
                  </a:cubicBezTo>
                  <a:cubicBezTo>
                    <a:pt x="253" y="551"/>
                    <a:pt x="249" y="552"/>
                    <a:pt x="251" y="556"/>
                  </a:cubicBezTo>
                  <a:cubicBezTo>
                    <a:pt x="241" y="559"/>
                    <a:pt x="234" y="550"/>
                    <a:pt x="227" y="546"/>
                  </a:cubicBezTo>
                  <a:cubicBezTo>
                    <a:pt x="223" y="547"/>
                    <a:pt x="221" y="545"/>
                    <a:pt x="220" y="543"/>
                  </a:cubicBezTo>
                  <a:cubicBezTo>
                    <a:pt x="215" y="542"/>
                    <a:pt x="208" y="543"/>
                    <a:pt x="206" y="538"/>
                  </a:cubicBezTo>
                  <a:cubicBezTo>
                    <a:pt x="206" y="536"/>
                    <a:pt x="206" y="535"/>
                    <a:pt x="208" y="536"/>
                  </a:cubicBezTo>
                  <a:cubicBezTo>
                    <a:pt x="204" y="531"/>
                    <a:pt x="194" y="530"/>
                    <a:pt x="192" y="523"/>
                  </a:cubicBezTo>
                  <a:cubicBezTo>
                    <a:pt x="190" y="521"/>
                    <a:pt x="191" y="524"/>
                    <a:pt x="188" y="523"/>
                  </a:cubicBezTo>
                  <a:cubicBezTo>
                    <a:pt x="170" y="507"/>
                    <a:pt x="149" y="493"/>
                    <a:pt x="129" y="477"/>
                  </a:cubicBezTo>
                  <a:cubicBezTo>
                    <a:pt x="133" y="485"/>
                    <a:pt x="143" y="490"/>
                    <a:pt x="148" y="498"/>
                  </a:cubicBezTo>
                  <a:cubicBezTo>
                    <a:pt x="139" y="495"/>
                    <a:pt x="130" y="486"/>
                    <a:pt x="124" y="478"/>
                  </a:cubicBezTo>
                  <a:cubicBezTo>
                    <a:pt x="118" y="473"/>
                    <a:pt x="112" y="466"/>
                    <a:pt x="104" y="462"/>
                  </a:cubicBezTo>
                  <a:cubicBezTo>
                    <a:pt x="103" y="458"/>
                    <a:pt x="103" y="459"/>
                    <a:pt x="100" y="458"/>
                  </a:cubicBezTo>
                  <a:cubicBezTo>
                    <a:pt x="99" y="454"/>
                    <a:pt x="92" y="452"/>
                    <a:pt x="92" y="448"/>
                  </a:cubicBezTo>
                  <a:cubicBezTo>
                    <a:pt x="92" y="451"/>
                    <a:pt x="86" y="444"/>
                    <a:pt x="87" y="442"/>
                  </a:cubicBezTo>
                  <a:cubicBezTo>
                    <a:pt x="72" y="431"/>
                    <a:pt x="61" y="416"/>
                    <a:pt x="49" y="402"/>
                  </a:cubicBezTo>
                  <a:cubicBezTo>
                    <a:pt x="44" y="395"/>
                    <a:pt x="35" y="389"/>
                    <a:pt x="36" y="379"/>
                  </a:cubicBezTo>
                  <a:cubicBezTo>
                    <a:pt x="41" y="380"/>
                    <a:pt x="44" y="383"/>
                    <a:pt x="48" y="385"/>
                  </a:cubicBezTo>
                  <a:cubicBezTo>
                    <a:pt x="47" y="381"/>
                    <a:pt x="40" y="382"/>
                    <a:pt x="41" y="376"/>
                  </a:cubicBezTo>
                  <a:cubicBezTo>
                    <a:pt x="40" y="374"/>
                    <a:pt x="43" y="374"/>
                    <a:pt x="44" y="374"/>
                  </a:cubicBezTo>
                  <a:cubicBezTo>
                    <a:pt x="41" y="358"/>
                    <a:pt x="26" y="352"/>
                    <a:pt x="23" y="335"/>
                  </a:cubicBezTo>
                  <a:cubicBezTo>
                    <a:pt x="22" y="333"/>
                    <a:pt x="20" y="333"/>
                    <a:pt x="19" y="331"/>
                  </a:cubicBezTo>
                  <a:cubicBezTo>
                    <a:pt x="22" y="324"/>
                    <a:pt x="16" y="317"/>
                    <a:pt x="16" y="310"/>
                  </a:cubicBezTo>
                  <a:cubicBezTo>
                    <a:pt x="14" y="307"/>
                    <a:pt x="10" y="306"/>
                    <a:pt x="10" y="301"/>
                  </a:cubicBezTo>
                  <a:cubicBezTo>
                    <a:pt x="10" y="299"/>
                    <a:pt x="12" y="299"/>
                    <a:pt x="14" y="299"/>
                  </a:cubicBezTo>
                  <a:cubicBezTo>
                    <a:pt x="17" y="285"/>
                    <a:pt x="0" y="285"/>
                    <a:pt x="3" y="275"/>
                  </a:cubicBezTo>
                  <a:cubicBezTo>
                    <a:pt x="6" y="275"/>
                    <a:pt x="8" y="276"/>
                    <a:pt x="10" y="276"/>
                  </a:cubicBezTo>
                  <a:cubicBezTo>
                    <a:pt x="11" y="272"/>
                    <a:pt x="12" y="266"/>
                    <a:pt x="10" y="263"/>
                  </a:cubicBezTo>
                  <a:cubicBezTo>
                    <a:pt x="9" y="258"/>
                    <a:pt x="1" y="257"/>
                    <a:pt x="2" y="251"/>
                  </a:cubicBezTo>
                  <a:cubicBezTo>
                    <a:pt x="5" y="250"/>
                    <a:pt x="6" y="250"/>
                    <a:pt x="10" y="251"/>
                  </a:cubicBezTo>
                  <a:cubicBezTo>
                    <a:pt x="10" y="249"/>
                    <a:pt x="11" y="244"/>
                    <a:pt x="10" y="242"/>
                  </a:cubicBezTo>
                  <a:cubicBezTo>
                    <a:pt x="9" y="239"/>
                    <a:pt x="5" y="239"/>
                    <a:pt x="5" y="234"/>
                  </a:cubicBezTo>
                  <a:cubicBezTo>
                    <a:pt x="7" y="232"/>
                    <a:pt x="9" y="231"/>
                    <a:pt x="13" y="232"/>
                  </a:cubicBezTo>
                  <a:cubicBezTo>
                    <a:pt x="14" y="219"/>
                    <a:pt x="15" y="206"/>
                    <a:pt x="19" y="195"/>
                  </a:cubicBezTo>
                  <a:cubicBezTo>
                    <a:pt x="17" y="193"/>
                    <a:pt x="15" y="192"/>
                    <a:pt x="14" y="189"/>
                  </a:cubicBezTo>
                  <a:cubicBezTo>
                    <a:pt x="15" y="187"/>
                    <a:pt x="17" y="185"/>
                    <a:pt x="21" y="186"/>
                  </a:cubicBezTo>
                  <a:cubicBezTo>
                    <a:pt x="24" y="173"/>
                    <a:pt x="27" y="162"/>
                    <a:pt x="28" y="150"/>
                  </a:cubicBezTo>
                  <a:cubicBezTo>
                    <a:pt x="32" y="143"/>
                    <a:pt x="32" y="136"/>
                    <a:pt x="36" y="130"/>
                  </a:cubicBezTo>
                  <a:cubicBezTo>
                    <a:pt x="39" y="126"/>
                    <a:pt x="43" y="123"/>
                    <a:pt x="45" y="119"/>
                  </a:cubicBezTo>
                  <a:cubicBezTo>
                    <a:pt x="52" y="110"/>
                    <a:pt x="54" y="103"/>
                    <a:pt x="63" y="97"/>
                  </a:cubicBezTo>
                  <a:cubicBezTo>
                    <a:pt x="62" y="95"/>
                    <a:pt x="59" y="94"/>
                    <a:pt x="59" y="90"/>
                  </a:cubicBezTo>
                  <a:cubicBezTo>
                    <a:pt x="62" y="88"/>
                    <a:pt x="68" y="88"/>
                    <a:pt x="71" y="90"/>
                  </a:cubicBezTo>
                  <a:cubicBezTo>
                    <a:pt x="77" y="86"/>
                    <a:pt x="83" y="83"/>
                    <a:pt x="90" y="80"/>
                  </a:cubicBezTo>
                  <a:cubicBezTo>
                    <a:pt x="96" y="78"/>
                    <a:pt x="100" y="74"/>
                    <a:pt x="105" y="69"/>
                  </a:cubicBezTo>
                  <a:cubicBezTo>
                    <a:pt x="112" y="63"/>
                    <a:pt x="120" y="58"/>
                    <a:pt x="129" y="52"/>
                  </a:cubicBezTo>
                  <a:cubicBezTo>
                    <a:pt x="136" y="47"/>
                    <a:pt x="143" y="44"/>
                    <a:pt x="151" y="38"/>
                  </a:cubicBezTo>
                  <a:cubicBezTo>
                    <a:pt x="153" y="39"/>
                    <a:pt x="153" y="37"/>
                    <a:pt x="155" y="38"/>
                  </a:cubicBezTo>
                  <a:cubicBezTo>
                    <a:pt x="156" y="37"/>
                    <a:pt x="157" y="37"/>
                    <a:pt x="157" y="35"/>
                  </a:cubicBezTo>
                  <a:cubicBezTo>
                    <a:pt x="165" y="35"/>
                    <a:pt x="172" y="28"/>
                    <a:pt x="182" y="27"/>
                  </a:cubicBezTo>
                  <a:cubicBezTo>
                    <a:pt x="200" y="19"/>
                    <a:pt x="222" y="16"/>
                    <a:pt x="242" y="11"/>
                  </a:cubicBezTo>
                  <a:cubicBezTo>
                    <a:pt x="338" y="0"/>
                    <a:pt x="445" y="8"/>
                    <a:pt x="518" y="46"/>
                  </a:cubicBezTo>
                  <a:cubicBezTo>
                    <a:pt x="541" y="54"/>
                    <a:pt x="557" y="67"/>
                    <a:pt x="574" y="80"/>
                  </a:cubicBezTo>
                  <a:cubicBezTo>
                    <a:pt x="585" y="89"/>
                    <a:pt x="594" y="96"/>
                    <a:pt x="601" y="106"/>
                  </a:cubicBezTo>
                  <a:cubicBezTo>
                    <a:pt x="604" y="110"/>
                    <a:pt x="605" y="115"/>
                    <a:pt x="609" y="119"/>
                  </a:cubicBezTo>
                  <a:cubicBezTo>
                    <a:pt x="615" y="126"/>
                    <a:pt x="623" y="131"/>
                    <a:pt x="629" y="139"/>
                  </a:cubicBezTo>
                  <a:cubicBezTo>
                    <a:pt x="634" y="146"/>
                    <a:pt x="638" y="153"/>
                    <a:pt x="643" y="161"/>
                  </a:cubicBezTo>
                  <a:cubicBezTo>
                    <a:pt x="656" y="184"/>
                    <a:pt x="657" y="213"/>
                    <a:pt x="648" y="238"/>
                  </a:cubicBezTo>
                  <a:cubicBezTo>
                    <a:pt x="646" y="238"/>
                    <a:pt x="648" y="241"/>
                    <a:pt x="645" y="241"/>
                  </a:cubicBezTo>
                  <a:cubicBezTo>
                    <a:pt x="645" y="243"/>
                    <a:pt x="644" y="245"/>
                    <a:pt x="644" y="247"/>
                  </a:cubicBezTo>
                  <a:cubicBezTo>
                    <a:pt x="644" y="249"/>
                    <a:pt x="643" y="248"/>
                    <a:pt x="642" y="248"/>
                  </a:cubicBezTo>
                  <a:cubicBezTo>
                    <a:pt x="644" y="255"/>
                    <a:pt x="639" y="265"/>
                    <a:pt x="638" y="274"/>
                  </a:cubicBezTo>
                  <a:cubicBezTo>
                    <a:pt x="637" y="273"/>
                    <a:pt x="637" y="271"/>
                    <a:pt x="636" y="271"/>
                  </a:cubicBezTo>
                  <a:cubicBezTo>
                    <a:pt x="634" y="273"/>
                    <a:pt x="638" y="273"/>
                    <a:pt x="637" y="275"/>
                  </a:cubicBezTo>
                  <a:cubicBezTo>
                    <a:pt x="631" y="294"/>
                    <a:pt x="623" y="311"/>
                    <a:pt x="614" y="327"/>
                  </a:cubicBezTo>
                  <a:cubicBezTo>
                    <a:pt x="613" y="327"/>
                    <a:pt x="611" y="327"/>
                    <a:pt x="611" y="326"/>
                  </a:cubicBezTo>
                  <a:cubicBezTo>
                    <a:pt x="598" y="339"/>
                    <a:pt x="587" y="359"/>
                    <a:pt x="572" y="371"/>
                  </a:cubicBezTo>
                  <a:cubicBezTo>
                    <a:pt x="556" y="385"/>
                    <a:pt x="539" y="396"/>
                    <a:pt x="521" y="409"/>
                  </a:cubicBezTo>
                  <a:cubicBezTo>
                    <a:pt x="511" y="411"/>
                    <a:pt x="502" y="419"/>
                    <a:pt x="490" y="415"/>
                  </a:cubicBezTo>
                  <a:cubicBezTo>
                    <a:pt x="463" y="424"/>
                    <a:pt x="433" y="423"/>
                    <a:pt x="402" y="423"/>
                  </a:cubicBezTo>
                  <a:cubicBezTo>
                    <a:pt x="388" y="423"/>
                    <a:pt x="374" y="427"/>
                    <a:pt x="360" y="427"/>
                  </a:cubicBezTo>
                  <a:cubicBezTo>
                    <a:pt x="334" y="428"/>
                    <a:pt x="311" y="423"/>
                    <a:pt x="289" y="418"/>
                  </a:cubicBezTo>
                  <a:cubicBezTo>
                    <a:pt x="286" y="422"/>
                    <a:pt x="285" y="427"/>
                    <a:pt x="281" y="429"/>
                  </a:cubicBezTo>
                  <a:cubicBezTo>
                    <a:pt x="275" y="428"/>
                    <a:pt x="279" y="422"/>
                    <a:pt x="281" y="419"/>
                  </a:cubicBezTo>
                  <a:cubicBezTo>
                    <a:pt x="265" y="414"/>
                    <a:pt x="248" y="414"/>
                    <a:pt x="230" y="409"/>
                  </a:cubicBezTo>
                  <a:cubicBezTo>
                    <a:pt x="230" y="412"/>
                    <a:pt x="237" y="413"/>
                    <a:pt x="237" y="418"/>
                  </a:cubicBezTo>
                  <a:cubicBezTo>
                    <a:pt x="232" y="421"/>
                    <a:pt x="228" y="416"/>
                    <a:pt x="224" y="413"/>
                  </a:cubicBezTo>
                  <a:cubicBezTo>
                    <a:pt x="216" y="409"/>
                    <a:pt x="208" y="404"/>
                    <a:pt x="199" y="399"/>
                  </a:cubicBezTo>
                  <a:cubicBezTo>
                    <a:pt x="195" y="397"/>
                    <a:pt x="190" y="395"/>
                    <a:pt x="185" y="393"/>
                  </a:cubicBezTo>
                  <a:close/>
                  <a:moveTo>
                    <a:pt x="481" y="34"/>
                  </a:moveTo>
                  <a:cubicBezTo>
                    <a:pt x="446" y="23"/>
                    <a:pt x="408" y="15"/>
                    <a:pt x="368" y="12"/>
                  </a:cubicBezTo>
                  <a:cubicBezTo>
                    <a:pt x="307" y="8"/>
                    <a:pt x="244" y="10"/>
                    <a:pt x="191" y="27"/>
                  </a:cubicBezTo>
                  <a:cubicBezTo>
                    <a:pt x="164" y="37"/>
                    <a:pt x="137" y="49"/>
                    <a:pt x="117" y="65"/>
                  </a:cubicBezTo>
                  <a:cubicBezTo>
                    <a:pt x="115" y="66"/>
                    <a:pt x="111" y="67"/>
                    <a:pt x="112" y="70"/>
                  </a:cubicBezTo>
                  <a:cubicBezTo>
                    <a:pt x="113" y="70"/>
                    <a:pt x="117" y="70"/>
                    <a:pt x="119" y="71"/>
                  </a:cubicBezTo>
                  <a:cubicBezTo>
                    <a:pt x="125" y="65"/>
                    <a:pt x="135" y="63"/>
                    <a:pt x="143" y="59"/>
                  </a:cubicBezTo>
                  <a:cubicBezTo>
                    <a:pt x="159" y="32"/>
                    <a:pt x="203" y="32"/>
                    <a:pt x="237" y="32"/>
                  </a:cubicBezTo>
                  <a:cubicBezTo>
                    <a:pt x="247" y="32"/>
                    <a:pt x="261" y="29"/>
                    <a:pt x="272" y="29"/>
                  </a:cubicBezTo>
                  <a:cubicBezTo>
                    <a:pt x="272" y="26"/>
                    <a:pt x="267" y="26"/>
                    <a:pt x="269" y="21"/>
                  </a:cubicBezTo>
                  <a:cubicBezTo>
                    <a:pt x="270" y="15"/>
                    <a:pt x="282" y="19"/>
                    <a:pt x="287" y="21"/>
                  </a:cubicBezTo>
                  <a:cubicBezTo>
                    <a:pt x="295" y="23"/>
                    <a:pt x="300" y="26"/>
                    <a:pt x="307" y="28"/>
                  </a:cubicBezTo>
                  <a:cubicBezTo>
                    <a:pt x="313" y="29"/>
                    <a:pt x="327" y="26"/>
                    <a:pt x="334" y="28"/>
                  </a:cubicBezTo>
                  <a:cubicBezTo>
                    <a:pt x="330" y="24"/>
                    <a:pt x="324" y="20"/>
                    <a:pt x="324" y="14"/>
                  </a:cubicBezTo>
                  <a:cubicBezTo>
                    <a:pt x="334" y="7"/>
                    <a:pt x="349" y="19"/>
                    <a:pt x="360" y="23"/>
                  </a:cubicBezTo>
                  <a:cubicBezTo>
                    <a:pt x="366" y="26"/>
                    <a:pt x="371" y="27"/>
                    <a:pt x="375" y="28"/>
                  </a:cubicBezTo>
                  <a:cubicBezTo>
                    <a:pt x="372" y="25"/>
                    <a:pt x="367" y="24"/>
                    <a:pt x="367" y="17"/>
                  </a:cubicBezTo>
                  <a:cubicBezTo>
                    <a:pt x="373" y="13"/>
                    <a:pt x="377" y="17"/>
                    <a:pt x="383" y="20"/>
                  </a:cubicBezTo>
                  <a:cubicBezTo>
                    <a:pt x="392" y="24"/>
                    <a:pt x="407" y="27"/>
                    <a:pt x="413" y="33"/>
                  </a:cubicBezTo>
                  <a:cubicBezTo>
                    <a:pt x="418" y="33"/>
                    <a:pt x="420" y="34"/>
                    <a:pt x="425" y="34"/>
                  </a:cubicBezTo>
                  <a:cubicBezTo>
                    <a:pt x="424" y="32"/>
                    <a:pt x="423" y="29"/>
                    <a:pt x="422" y="27"/>
                  </a:cubicBezTo>
                  <a:cubicBezTo>
                    <a:pt x="424" y="25"/>
                    <a:pt x="426" y="25"/>
                    <a:pt x="428" y="23"/>
                  </a:cubicBezTo>
                  <a:cubicBezTo>
                    <a:pt x="453" y="30"/>
                    <a:pt x="471" y="45"/>
                    <a:pt x="493" y="50"/>
                  </a:cubicBezTo>
                  <a:cubicBezTo>
                    <a:pt x="493" y="47"/>
                    <a:pt x="491" y="47"/>
                    <a:pt x="492" y="44"/>
                  </a:cubicBezTo>
                  <a:cubicBezTo>
                    <a:pt x="492" y="42"/>
                    <a:pt x="495" y="42"/>
                    <a:pt x="496" y="40"/>
                  </a:cubicBezTo>
                  <a:cubicBezTo>
                    <a:pt x="490" y="38"/>
                    <a:pt x="485" y="37"/>
                    <a:pt x="481" y="34"/>
                  </a:cubicBezTo>
                  <a:close/>
                  <a:moveTo>
                    <a:pt x="330" y="18"/>
                  </a:moveTo>
                  <a:cubicBezTo>
                    <a:pt x="333" y="21"/>
                    <a:pt x="335" y="26"/>
                    <a:pt x="340" y="28"/>
                  </a:cubicBezTo>
                  <a:cubicBezTo>
                    <a:pt x="347" y="31"/>
                    <a:pt x="360" y="26"/>
                    <a:pt x="367" y="29"/>
                  </a:cubicBezTo>
                  <a:cubicBezTo>
                    <a:pt x="357" y="24"/>
                    <a:pt x="344" y="16"/>
                    <a:pt x="330" y="18"/>
                  </a:cubicBezTo>
                  <a:close/>
                  <a:moveTo>
                    <a:pt x="374" y="22"/>
                  </a:moveTo>
                  <a:cubicBezTo>
                    <a:pt x="379" y="28"/>
                    <a:pt x="397" y="37"/>
                    <a:pt x="408" y="32"/>
                  </a:cubicBezTo>
                  <a:cubicBezTo>
                    <a:pt x="398" y="29"/>
                    <a:pt x="387" y="20"/>
                    <a:pt x="374" y="22"/>
                  </a:cubicBezTo>
                  <a:close/>
                  <a:moveTo>
                    <a:pt x="274" y="25"/>
                  </a:moveTo>
                  <a:cubicBezTo>
                    <a:pt x="277" y="30"/>
                    <a:pt x="289" y="29"/>
                    <a:pt x="294" y="25"/>
                  </a:cubicBezTo>
                  <a:cubicBezTo>
                    <a:pt x="288" y="25"/>
                    <a:pt x="277" y="22"/>
                    <a:pt x="274" y="25"/>
                  </a:cubicBezTo>
                  <a:close/>
                  <a:moveTo>
                    <a:pt x="428" y="30"/>
                  </a:moveTo>
                  <a:cubicBezTo>
                    <a:pt x="429" y="35"/>
                    <a:pt x="433" y="34"/>
                    <a:pt x="437" y="35"/>
                  </a:cubicBezTo>
                  <a:cubicBezTo>
                    <a:pt x="448" y="38"/>
                    <a:pt x="462" y="46"/>
                    <a:pt x="471" y="44"/>
                  </a:cubicBezTo>
                  <a:cubicBezTo>
                    <a:pt x="458" y="38"/>
                    <a:pt x="443" y="28"/>
                    <a:pt x="428" y="30"/>
                  </a:cubicBezTo>
                  <a:close/>
                  <a:moveTo>
                    <a:pt x="361" y="47"/>
                  </a:moveTo>
                  <a:cubicBezTo>
                    <a:pt x="350" y="42"/>
                    <a:pt x="343" y="27"/>
                    <a:pt x="325" y="33"/>
                  </a:cubicBezTo>
                  <a:cubicBezTo>
                    <a:pt x="335" y="40"/>
                    <a:pt x="349" y="45"/>
                    <a:pt x="361" y="47"/>
                  </a:cubicBezTo>
                  <a:close/>
                  <a:moveTo>
                    <a:pt x="371" y="48"/>
                  </a:moveTo>
                  <a:cubicBezTo>
                    <a:pt x="373" y="47"/>
                    <a:pt x="375" y="45"/>
                    <a:pt x="379" y="46"/>
                  </a:cubicBezTo>
                  <a:cubicBezTo>
                    <a:pt x="379" y="44"/>
                    <a:pt x="378" y="44"/>
                    <a:pt x="380" y="43"/>
                  </a:cubicBezTo>
                  <a:cubicBezTo>
                    <a:pt x="393" y="40"/>
                    <a:pt x="399" y="56"/>
                    <a:pt x="413" y="55"/>
                  </a:cubicBezTo>
                  <a:cubicBezTo>
                    <a:pt x="411" y="52"/>
                    <a:pt x="403" y="51"/>
                    <a:pt x="405" y="48"/>
                  </a:cubicBezTo>
                  <a:cubicBezTo>
                    <a:pt x="404" y="47"/>
                    <a:pt x="402" y="46"/>
                    <a:pt x="400" y="46"/>
                  </a:cubicBezTo>
                  <a:cubicBezTo>
                    <a:pt x="387" y="33"/>
                    <a:pt x="367" y="35"/>
                    <a:pt x="348" y="32"/>
                  </a:cubicBezTo>
                  <a:cubicBezTo>
                    <a:pt x="354" y="39"/>
                    <a:pt x="363" y="44"/>
                    <a:pt x="371" y="48"/>
                  </a:cubicBezTo>
                  <a:close/>
                  <a:moveTo>
                    <a:pt x="274" y="37"/>
                  </a:moveTo>
                  <a:cubicBezTo>
                    <a:pt x="264" y="36"/>
                    <a:pt x="254" y="35"/>
                    <a:pt x="247" y="35"/>
                  </a:cubicBezTo>
                  <a:cubicBezTo>
                    <a:pt x="215" y="40"/>
                    <a:pt x="178" y="45"/>
                    <a:pt x="150" y="60"/>
                  </a:cubicBezTo>
                  <a:cubicBezTo>
                    <a:pt x="159" y="60"/>
                    <a:pt x="168" y="56"/>
                    <a:pt x="177" y="54"/>
                  </a:cubicBezTo>
                  <a:cubicBezTo>
                    <a:pt x="186" y="51"/>
                    <a:pt x="196" y="48"/>
                    <a:pt x="206" y="47"/>
                  </a:cubicBezTo>
                  <a:cubicBezTo>
                    <a:pt x="224" y="45"/>
                    <a:pt x="242" y="44"/>
                    <a:pt x="258" y="42"/>
                  </a:cubicBezTo>
                  <a:cubicBezTo>
                    <a:pt x="269" y="41"/>
                    <a:pt x="279" y="43"/>
                    <a:pt x="289" y="42"/>
                  </a:cubicBezTo>
                  <a:cubicBezTo>
                    <a:pt x="286" y="37"/>
                    <a:pt x="281" y="38"/>
                    <a:pt x="274" y="37"/>
                  </a:cubicBezTo>
                  <a:close/>
                  <a:moveTo>
                    <a:pt x="316" y="35"/>
                  </a:moveTo>
                  <a:cubicBezTo>
                    <a:pt x="318" y="36"/>
                    <a:pt x="323" y="38"/>
                    <a:pt x="324" y="37"/>
                  </a:cubicBezTo>
                  <a:cubicBezTo>
                    <a:pt x="321" y="37"/>
                    <a:pt x="319" y="33"/>
                    <a:pt x="316" y="35"/>
                  </a:cubicBezTo>
                  <a:close/>
                  <a:moveTo>
                    <a:pt x="152" y="54"/>
                  </a:moveTo>
                  <a:cubicBezTo>
                    <a:pt x="172" y="46"/>
                    <a:pt x="197" y="41"/>
                    <a:pt x="219" y="35"/>
                  </a:cubicBezTo>
                  <a:cubicBezTo>
                    <a:pt x="194" y="36"/>
                    <a:pt x="164" y="37"/>
                    <a:pt x="152" y="54"/>
                  </a:cubicBezTo>
                  <a:close/>
                  <a:moveTo>
                    <a:pt x="437" y="43"/>
                  </a:moveTo>
                  <a:cubicBezTo>
                    <a:pt x="432" y="42"/>
                    <a:pt x="432" y="36"/>
                    <a:pt x="425" y="37"/>
                  </a:cubicBezTo>
                  <a:cubicBezTo>
                    <a:pt x="427" y="40"/>
                    <a:pt x="433" y="44"/>
                    <a:pt x="437" y="43"/>
                  </a:cubicBezTo>
                  <a:close/>
                  <a:moveTo>
                    <a:pt x="307" y="42"/>
                  </a:moveTo>
                  <a:cubicBezTo>
                    <a:pt x="304" y="39"/>
                    <a:pt x="297" y="40"/>
                    <a:pt x="293" y="38"/>
                  </a:cubicBezTo>
                  <a:cubicBezTo>
                    <a:pt x="295" y="45"/>
                    <a:pt x="303" y="41"/>
                    <a:pt x="307" y="42"/>
                  </a:cubicBezTo>
                  <a:close/>
                  <a:moveTo>
                    <a:pt x="408" y="45"/>
                  </a:moveTo>
                  <a:cubicBezTo>
                    <a:pt x="404" y="43"/>
                    <a:pt x="402" y="40"/>
                    <a:pt x="398" y="39"/>
                  </a:cubicBezTo>
                  <a:cubicBezTo>
                    <a:pt x="399" y="42"/>
                    <a:pt x="405" y="44"/>
                    <a:pt x="408" y="45"/>
                  </a:cubicBezTo>
                  <a:close/>
                  <a:moveTo>
                    <a:pt x="442" y="43"/>
                  </a:moveTo>
                  <a:cubicBezTo>
                    <a:pt x="451" y="42"/>
                    <a:pt x="459" y="53"/>
                    <a:pt x="463" y="47"/>
                  </a:cubicBezTo>
                  <a:cubicBezTo>
                    <a:pt x="457" y="44"/>
                    <a:pt x="447" y="41"/>
                    <a:pt x="439" y="39"/>
                  </a:cubicBezTo>
                  <a:cubicBezTo>
                    <a:pt x="438" y="42"/>
                    <a:pt x="442" y="41"/>
                    <a:pt x="442" y="43"/>
                  </a:cubicBezTo>
                  <a:close/>
                  <a:moveTo>
                    <a:pt x="412" y="44"/>
                  </a:moveTo>
                  <a:cubicBezTo>
                    <a:pt x="413" y="45"/>
                    <a:pt x="417" y="47"/>
                    <a:pt x="417" y="44"/>
                  </a:cubicBezTo>
                  <a:cubicBezTo>
                    <a:pt x="416" y="44"/>
                    <a:pt x="412" y="42"/>
                    <a:pt x="412" y="44"/>
                  </a:cubicBezTo>
                  <a:close/>
                  <a:moveTo>
                    <a:pt x="512" y="46"/>
                  </a:moveTo>
                  <a:cubicBezTo>
                    <a:pt x="506" y="44"/>
                    <a:pt x="500" y="44"/>
                    <a:pt x="496" y="46"/>
                  </a:cubicBezTo>
                  <a:cubicBezTo>
                    <a:pt x="496" y="49"/>
                    <a:pt x="498" y="49"/>
                    <a:pt x="498" y="52"/>
                  </a:cubicBezTo>
                  <a:cubicBezTo>
                    <a:pt x="528" y="59"/>
                    <a:pt x="543" y="81"/>
                    <a:pt x="569" y="92"/>
                  </a:cubicBezTo>
                  <a:cubicBezTo>
                    <a:pt x="556" y="75"/>
                    <a:pt x="533" y="55"/>
                    <a:pt x="512" y="46"/>
                  </a:cubicBezTo>
                  <a:close/>
                  <a:moveTo>
                    <a:pt x="266" y="48"/>
                  </a:moveTo>
                  <a:cubicBezTo>
                    <a:pt x="260" y="47"/>
                    <a:pt x="257" y="48"/>
                    <a:pt x="252" y="47"/>
                  </a:cubicBezTo>
                  <a:cubicBezTo>
                    <a:pt x="255" y="50"/>
                    <a:pt x="263" y="51"/>
                    <a:pt x="266" y="48"/>
                  </a:cubicBezTo>
                  <a:close/>
                  <a:moveTo>
                    <a:pt x="238" y="49"/>
                  </a:moveTo>
                  <a:cubicBezTo>
                    <a:pt x="237" y="49"/>
                    <a:pt x="236" y="49"/>
                    <a:pt x="236" y="49"/>
                  </a:cubicBezTo>
                  <a:cubicBezTo>
                    <a:pt x="225" y="50"/>
                    <a:pt x="216" y="54"/>
                    <a:pt x="207" y="57"/>
                  </a:cubicBezTo>
                  <a:cubicBezTo>
                    <a:pt x="202" y="58"/>
                    <a:pt x="197" y="59"/>
                    <a:pt x="193" y="62"/>
                  </a:cubicBezTo>
                  <a:cubicBezTo>
                    <a:pt x="209" y="58"/>
                    <a:pt x="220" y="56"/>
                    <a:pt x="239" y="53"/>
                  </a:cubicBezTo>
                  <a:cubicBezTo>
                    <a:pt x="239" y="51"/>
                    <a:pt x="238" y="51"/>
                    <a:pt x="238" y="49"/>
                  </a:cubicBezTo>
                  <a:close/>
                  <a:moveTo>
                    <a:pt x="295" y="51"/>
                  </a:moveTo>
                  <a:cubicBezTo>
                    <a:pt x="301" y="54"/>
                    <a:pt x="308" y="56"/>
                    <a:pt x="313" y="59"/>
                  </a:cubicBezTo>
                  <a:cubicBezTo>
                    <a:pt x="312" y="55"/>
                    <a:pt x="307" y="54"/>
                    <a:pt x="305" y="50"/>
                  </a:cubicBezTo>
                  <a:cubicBezTo>
                    <a:pt x="301" y="51"/>
                    <a:pt x="298" y="50"/>
                    <a:pt x="295" y="51"/>
                  </a:cubicBezTo>
                  <a:close/>
                  <a:moveTo>
                    <a:pt x="316" y="56"/>
                  </a:moveTo>
                  <a:cubicBezTo>
                    <a:pt x="327" y="58"/>
                    <a:pt x="332" y="70"/>
                    <a:pt x="343" y="71"/>
                  </a:cubicBezTo>
                  <a:cubicBezTo>
                    <a:pt x="351" y="73"/>
                    <a:pt x="359" y="68"/>
                    <a:pt x="371" y="69"/>
                  </a:cubicBezTo>
                  <a:cubicBezTo>
                    <a:pt x="370" y="65"/>
                    <a:pt x="373" y="64"/>
                    <a:pt x="376" y="62"/>
                  </a:cubicBezTo>
                  <a:cubicBezTo>
                    <a:pt x="357" y="57"/>
                    <a:pt x="336" y="51"/>
                    <a:pt x="310" y="50"/>
                  </a:cubicBezTo>
                  <a:cubicBezTo>
                    <a:pt x="311" y="53"/>
                    <a:pt x="316" y="52"/>
                    <a:pt x="316" y="56"/>
                  </a:cubicBezTo>
                  <a:close/>
                  <a:moveTo>
                    <a:pt x="454" y="60"/>
                  </a:moveTo>
                  <a:cubicBezTo>
                    <a:pt x="445" y="55"/>
                    <a:pt x="436" y="50"/>
                    <a:pt x="425" y="50"/>
                  </a:cubicBezTo>
                  <a:cubicBezTo>
                    <a:pt x="425" y="50"/>
                    <a:pt x="424" y="51"/>
                    <a:pt x="424" y="51"/>
                  </a:cubicBezTo>
                  <a:cubicBezTo>
                    <a:pt x="437" y="61"/>
                    <a:pt x="453" y="68"/>
                    <a:pt x="473" y="71"/>
                  </a:cubicBezTo>
                  <a:cubicBezTo>
                    <a:pt x="469" y="65"/>
                    <a:pt x="461" y="63"/>
                    <a:pt x="454" y="60"/>
                  </a:cubicBezTo>
                  <a:close/>
                  <a:moveTo>
                    <a:pt x="465" y="52"/>
                  </a:moveTo>
                  <a:cubicBezTo>
                    <a:pt x="473" y="56"/>
                    <a:pt x="484" y="60"/>
                    <a:pt x="493" y="60"/>
                  </a:cubicBezTo>
                  <a:cubicBezTo>
                    <a:pt x="485" y="58"/>
                    <a:pt x="475" y="47"/>
                    <a:pt x="465" y="52"/>
                  </a:cubicBezTo>
                  <a:close/>
                  <a:moveTo>
                    <a:pt x="488" y="54"/>
                  </a:moveTo>
                  <a:cubicBezTo>
                    <a:pt x="488" y="52"/>
                    <a:pt x="486" y="53"/>
                    <a:pt x="487" y="51"/>
                  </a:cubicBezTo>
                  <a:cubicBezTo>
                    <a:pt x="484" y="50"/>
                    <a:pt x="486" y="53"/>
                    <a:pt x="485" y="52"/>
                  </a:cubicBezTo>
                  <a:cubicBezTo>
                    <a:pt x="484" y="51"/>
                    <a:pt x="481" y="49"/>
                    <a:pt x="479" y="51"/>
                  </a:cubicBezTo>
                  <a:cubicBezTo>
                    <a:pt x="482" y="52"/>
                    <a:pt x="485" y="53"/>
                    <a:pt x="488" y="54"/>
                  </a:cubicBezTo>
                  <a:close/>
                  <a:moveTo>
                    <a:pt x="287" y="51"/>
                  </a:moveTo>
                  <a:cubicBezTo>
                    <a:pt x="285" y="53"/>
                    <a:pt x="280" y="53"/>
                    <a:pt x="278" y="56"/>
                  </a:cubicBezTo>
                  <a:cubicBezTo>
                    <a:pt x="285" y="63"/>
                    <a:pt x="297" y="65"/>
                    <a:pt x="305" y="72"/>
                  </a:cubicBezTo>
                  <a:cubicBezTo>
                    <a:pt x="314" y="69"/>
                    <a:pt x="325" y="74"/>
                    <a:pt x="335" y="73"/>
                  </a:cubicBezTo>
                  <a:cubicBezTo>
                    <a:pt x="322" y="63"/>
                    <a:pt x="303" y="59"/>
                    <a:pt x="287" y="51"/>
                  </a:cubicBezTo>
                  <a:close/>
                  <a:moveTo>
                    <a:pt x="361" y="55"/>
                  </a:moveTo>
                  <a:cubicBezTo>
                    <a:pt x="361" y="53"/>
                    <a:pt x="357" y="52"/>
                    <a:pt x="355" y="53"/>
                  </a:cubicBezTo>
                  <a:cubicBezTo>
                    <a:pt x="358" y="53"/>
                    <a:pt x="360" y="54"/>
                    <a:pt x="361" y="55"/>
                  </a:cubicBezTo>
                  <a:close/>
                  <a:moveTo>
                    <a:pt x="497" y="56"/>
                  </a:moveTo>
                  <a:cubicBezTo>
                    <a:pt x="498" y="53"/>
                    <a:pt x="495" y="54"/>
                    <a:pt x="493" y="53"/>
                  </a:cubicBezTo>
                  <a:cubicBezTo>
                    <a:pt x="493" y="56"/>
                    <a:pt x="495" y="56"/>
                    <a:pt x="497" y="56"/>
                  </a:cubicBezTo>
                  <a:close/>
                  <a:moveTo>
                    <a:pt x="251" y="55"/>
                  </a:moveTo>
                  <a:cubicBezTo>
                    <a:pt x="252" y="58"/>
                    <a:pt x="255" y="59"/>
                    <a:pt x="258" y="60"/>
                  </a:cubicBezTo>
                  <a:cubicBezTo>
                    <a:pt x="260" y="59"/>
                    <a:pt x="263" y="58"/>
                    <a:pt x="265" y="56"/>
                  </a:cubicBezTo>
                  <a:cubicBezTo>
                    <a:pt x="262" y="53"/>
                    <a:pt x="256" y="54"/>
                    <a:pt x="251" y="55"/>
                  </a:cubicBezTo>
                  <a:close/>
                  <a:moveTo>
                    <a:pt x="185" y="57"/>
                  </a:moveTo>
                  <a:cubicBezTo>
                    <a:pt x="186" y="56"/>
                    <a:pt x="189" y="55"/>
                    <a:pt x="190" y="54"/>
                  </a:cubicBezTo>
                  <a:cubicBezTo>
                    <a:pt x="187" y="55"/>
                    <a:pt x="185" y="54"/>
                    <a:pt x="185" y="57"/>
                  </a:cubicBezTo>
                  <a:close/>
                  <a:moveTo>
                    <a:pt x="241" y="56"/>
                  </a:moveTo>
                  <a:cubicBezTo>
                    <a:pt x="232" y="58"/>
                    <a:pt x="217" y="60"/>
                    <a:pt x="209" y="63"/>
                  </a:cubicBezTo>
                  <a:cubicBezTo>
                    <a:pt x="221" y="65"/>
                    <a:pt x="232" y="69"/>
                    <a:pt x="244" y="73"/>
                  </a:cubicBezTo>
                  <a:cubicBezTo>
                    <a:pt x="247" y="69"/>
                    <a:pt x="251" y="66"/>
                    <a:pt x="254" y="63"/>
                  </a:cubicBezTo>
                  <a:cubicBezTo>
                    <a:pt x="249" y="61"/>
                    <a:pt x="245" y="55"/>
                    <a:pt x="241" y="56"/>
                  </a:cubicBezTo>
                  <a:close/>
                  <a:moveTo>
                    <a:pt x="172" y="59"/>
                  </a:moveTo>
                  <a:cubicBezTo>
                    <a:pt x="166" y="61"/>
                    <a:pt x="159" y="61"/>
                    <a:pt x="155" y="66"/>
                  </a:cubicBezTo>
                  <a:cubicBezTo>
                    <a:pt x="165" y="63"/>
                    <a:pt x="174" y="59"/>
                    <a:pt x="183" y="56"/>
                  </a:cubicBezTo>
                  <a:cubicBezTo>
                    <a:pt x="180" y="56"/>
                    <a:pt x="176" y="58"/>
                    <a:pt x="172" y="59"/>
                  </a:cubicBezTo>
                  <a:close/>
                  <a:moveTo>
                    <a:pt x="261" y="63"/>
                  </a:moveTo>
                  <a:cubicBezTo>
                    <a:pt x="267" y="66"/>
                    <a:pt x="270" y="70"/>
                    <a:pt x="276" y="73"/>
                  </a:cubicBezTo>
                  <a:cubicBezTo>
                    <a:pt x="279" y="70"/>
                    <a:pt x="284" y="68"/>
                    <a:pt x="288" y="69"/>
                  </a:cubicBezTo>
                  <a:cubicBezTo>
                    <a:pt x="282" y="63"/>
                    <a:pt x="268" y="53"/>
                    <a:pt x="261" y="63"/>
                  </a:cubicBezTo>
                  <a:close/>
                  <a:moveTo>
                    <a:pt x="521" y="88"/>
                  </a:moveTo>
                  <a:cubicBezTo>
                    <a:pt x="506" y="78"/>
                    <a:pt x="490" y="66"/>
                    <a:pt x="472" y="60"/>
                  </a:cubicBezTo>
                  <a:cubicBezTo>
                    <a:pt x="485" y="73"/>
                    <a:pt x="503" y="84"/>
                    <a:pt x="521" y="88"/>
                  </a:cubicBezTo>
                  <a:close/>
                  <a:moveTo>
                    <a:pt x="540" y="78"/>
                  </a:moveTo>
                  <a:cubicBezTo>
                    <a:pt x="531" y="70"/>
                    <a:pt x="521" y="65"/>
                    <a:pt x="509" y="60"/>
                  </a:cubicBezTo>
                  <a:cubicBezTo>
                    <a:pt x="516" y="70"/>
                    <a:pt x="528" y="74"/>
                    <a:pt x="540" y="78"/>
                  </a:cubicBezTo>
                  <a:close/>
                  <a:moveTo>
                    <a:pt x="142" y="64"/>
                  </a:moveTo>
                  <a:cubicBezTo>
                    <a:pt x="145" y="65"/>
                    <a:pt x="145" y="62"/>
                    <a:pt x="148" y="63"/>
                  </a:cubicBezTo>
                  <a:cubicBezTo>
                    <a:pt x="148" y="60"/>
                    <a:pt x="142" y="62"/>
                    <a:pt x="142" y="64"/>
                  </a:cubicBezTo>
                  <a:close/>
                  <a:moveTo>
                    <a:pt x="428" y="67"/>
                  </a:moveTo>
                  <a:cubicBezTo>
                    <a:pt x="428" y="64"/>
                    <a:pt x="420" y="61"/>
                    <a:pt x="417" y="62"/>
                  </a:cubicBezTo>
                  <a:cubicBezTo>
                    <a:pt x="420" y="63"/>
                    <a:pt x="424" y="65"/>
                    <a:pt x="428" y="67"/>
                  </a:cubicBezTo>
                  <a:close/>
                  <a:moveTo>
                    <a:pt x="211" y="79"/>
                  </a:moveTo>
                  <a:cubicBezTo>
                    <a:pt x="213" y="79"/>
                    <a:pt x="213" y="82"/>
                    <a:pt x="214" y="79"/>
                  </a:cubicBezTo>
                  <a:cubicBezTo>
                    <a:pt x="209" y="76"/>
                    <a:pt x="198" y="71"/>
                    <a:pt x="203" y="63"/>
                  </a:cubicBezTo>
                  <a:cubicBezTo>
                    <a:pt x="198" y="65"/>
                    <a:pt x="193" y="66"/>
                    <a:pt x="188" y="67"/>
                  </a:cubicBezTo>
                  <a:cubicBezTo>
                    <a:pt x="194" y="72"/>
                    <a:pt x="205" y="76"/>
                    <a:pt x="211" y="79"/>
                  </a:cubicBezTo>
                  <a:close/>
                  <a:moveTo>
                    <a:pt x="150" y="67"/>
                  </a:moveTo>
                  <a:cubicBezTo>
                    <a:pt x="152" y="67"/>
                    <a:pt x="155" y="68"/>
                    <a:pt x="154" y="65"/>
                  </a:cubicBezTo>
                  <a:cubicBezTo>
                    <a:pt x="153" y="64"/>
                    <a:pt x="151" y="66"/>
                    <a:pt x="150" y="67"/>
                  </a:cubicBezTo>
                  <a:close/>
                  <a:moveTo>
                    <a:pt x="160" y="70"/>
                  </a:moveTo>
                  <a:cubicBezTo>
                    <a:pt x="164" y="72"/>
                    <a:pt x="166" y="69"/>
                    <a:pt x="170" y="69"/>
                  </a:cubicBezTo>
                  <a:cubicBezTo>
                    <a:pt x="170" y="67"/>
                    <a:pt x="170" y="67"/>
                    <a:pt x="171" y="66"/>
                  </a:cubicBezTo>
                  <a:cubicBezTo>
                    <a:pt x="167" y="65"/>
                    <a:pt x="162" y="67"/>
                    <a:pt x="160" y="70"/>
                  </a:cubicBezTo>
                  <a:close/>
                  <a:moveTo>
                    <a:pt x="526" y="88"/>
                  </a:moveTo>
                  <a:cubicBezTo>
                    <a:pt x="516" y="79"/>
                    <a:pt x="508" y="65"/>
                    <a:pt x="492" y="66"/>
                  </a:cubicBezTo>
                  <a:cubicBezTo>
                    <a:pt x="503" y="72"/>
                    <a:pt x="515" y="82"/>
                    <a:pt x="526" y="88"/>
                  </a:cubicBezTo>
                  <a:close/>
                  <a:moveTo>
                    <a:pt x="248" y="74"/>
                  </a:moveTo>
                  <a:cubicBezTo>
                    <a:pt x="254" y="78"/>
                    <a:pt x="258" y="71"/>
                    <a:pt x="260" y="67"/>
                  </a:cubicBezTo>
                  <a:cubicBezTo>
                    <a:pt x="255" y="64"/>
                    <a:pt x="250" y="71"/>
                    <a:pt x="248" y="74"/>
                  </a:cubicBezTo>
                  <a:close/>
                  <a:moveTo>
                    <a:pt x="209" y="69"/>
                  </a:moveTo>
                  <a:cubicBezTo>
                    <a:pt x="214" y="77"/>
                    <a:pt x="225" y="80"/>
                    <a:pt x="232" y="86"/>
                  </a:cubicBezTo>
                  <a:cubicBezTo>
                    <a:pt x="235" y="83"/>
                    <a:pt x="238" y="79"/>
                    <a:pt x="241" y="76"/>
                  </a:cubicBezTo>
                  <a:cubicBezTo>
                    <a:pt x="233" y="71"/>
                    <a:pt x="221" y="69"/>
                    <a:pt x="209" y="69"/>
                  </a:cubicBezTo>
                  <a:close/>
                  <a:moveTo>
                    <a:pt x="596" y="107"/>
                  </a:moveTo>
                  <a:cubicBezTo>
                    <a:pt x="584" y="92"/>
                    <a:pt x="570" y="80"/>
                    <a:pt x="553" y="69"/>
                  </a:cubicBezTo>
                  <a:cubicBezTo>
                    <a:pt x="566" y="83"/>
                    <a:pt x="578" y="101"/>
                    <a:pt x="596" y="107"/>
                  </a:cubicBezTo>
                  <a:close/>
                  <a:moveTo>
                    <a:pt x="194" y="79"/>
                  </a:moveTo>
                  <a:cubicBezTo>
                    <a:pt x="195" y="78"/>
                    <a:pt x="195" y="76"/>
                    <a:pt x="197" y="77"/>
                  </a:cubicBezTo>
                  <a:cubicBezTo>
                    <a:pt x="194" y="73"/>
                    <a:pt x="187" y="72"/>
                    <a:pt x="180" y="70"/>
                  </a:cubicBezTo>
                  <a:cubicBezTo>
                    <a:pt x="185" y="73"/>
                    <a:pt x="189" y="77"/>
                    <a:pt x="194" y="79"/>
                  </a:cubicBezTo>
                  <a:close/>
                  <a:moveTo>
                    <a:pt x="171" y="74"/>
                  </a:moveTo>
                  <a:cubicBezTo>
                    <a:pt x="175" y="75"/>
                    <a:pt x="178" y="77"/>
                    <a:pt x="183" y="78"/>
                  </a:cubicBezTo>
                  <a:cubicBezTo>
                    <a:pt x="179" y="76"/>
                    <a:pt x="174" y="67"/>
                    <a:pt x="171" y="74"/>
                  </a:cubicBezTo>
                  <a:close/>
                  <a:moveTo>
                    <a:pt x="259" y="79"/>
                  </a:moveTo>
                  <a:cubicBezTo>
                    <a:pt x="270" y="87"/>
                    <a:pt x="281" y="76"/>
                    <a:pt x="265" y="71"/>
                  </a:cubicBezTo>
                  <a:cubicBezTo>
                    <a:pt x="264" y="74"/>
                    <a:pt x="260" y="75"/>
                    <a:pt x="259" y="79"/>
                  </a:cubicBezTo>
                  <a:close/>
                  <a:moveTo>
                    <a:pt x="493" y="86"/>
                  </a:moveTo>
                  <a:cubicBezTo>
                    <a:pt x="486" y="77"/>
                    <a:pt x="469" y="75"/>
                    <a:pt x="457" y="72"/>
                  </a:cubicBezTo>
                  <a:cubicBezTo>
                    <a:pt x="467" y="79"/>
                    <a:pt x="480" y="85"/>
                    <a:pt x="493" y="86"/>
                  </a:cubicBezTo>
                  <a:close/>
                  <a:moveTo>
                    <a:pt x="146" y="75"/>
                  </a:moveTo>
                  <a:cubicBezTo>
                    <a:pt x="148" y="79"/>
                    <a:pt x="156" y="76"/>
                    <a:pt x="158" y="73"/>
                  </a:cubicBezTo>
                  <a:cubicBezTo>
                    <a:pt x="154" y="72"/>
                    <a:pt x="147" y="71"/>
                    <a:pt x="146" y="75"/>
                  </a:cubicBezTo>
                  <a:close/>
                  <a:moveTo>
                    <a:pt x="350" y="74"/>
                  </a:moveTo>
                  <a:cubicBezTo>
                    <a:pt x="357" y="83"/>
                    <a:pt x="370" y="84"/>
                    <a:pt x="383" y="83"/>
                  </a:cubicBezTo>
                  <a:cubicBezTo>
                    <a:pt x="379" y="80"/>
                    <a:pt x="374" y="78"/>
                    <a:pt x="373" y="73"/>
                  </a:cubicBezTo>
                  <a:cubicBezTo>
                    <a:pt x="367" y="72"/>
                    <a:pt x="358" y="75"/>
                    <a:pt x="350" y="74"/>
                  </a:cubicBezTo>
                  <a:close/>
                  <a:moveTo>
                    <a:pt x="132" y="76"/>
                  </a:moveTo>
                  <a:cubicBezTo>
                    <a:pt x="134" y="75"/>
                    <a:pt x="135" y="74"/>
                    <a:pt x="137" y="74"/>
                  </a:cubicBezTo>
                  <a:cubicBezTo>
                    <a:pt x="136" y="71"/>
                    <a:pt x="132" y="74"/>
                    <a:pt x="132" y="76"/>
                  </a:cubicBezTo>
                  <a:close/>
                  <a:moveTo>
                    <a:pt x="280" y="76"/>
                  </a:moveTo>
                  <a:cubicBezTo>
                    <a:pt x="281" y="76"/>
                    <a:pt x="282" y="77"/>
                    <a:pt x="283" y="77"/>
                  </a:cubicBezTo>
                  <a:cubicBezTo>
                    <a:pt x="284" y="75"/>
                    <a:pt x="286" y="75"/>
                    <a:pt x="289" y="76"/>
                  </a:cubicBezTo>
                  <a:cubicBezTo>
                    <a:pt x="289" y="74"/>
                    <a:pt x="291" y="74"/>
                    <a:pt x="292" y="73"/>
                  </a:cubicBezTo>
                  <a:cubicBezTo>
                    <a:pt x="287" y="73"/>
                    <a:pt x="283" y="72"/>
                    <a:pt x="280" y="76"/>
                  </a:cubicBezTo>
                  <a:close/>
                  <a:moveTo>
                    <a:pt x="583" y="124"/>
                  </a:moveTo>
                  <a:cubicBezTo>
                    <a:pt x="580" y="120"/>
                    <a:pt x="576" y="117"/>
                    <a:pt x="574" y="113"/>
                  </a:cubicBezTo>
                  <a:cubicBezTo>
                    <a:pt x="566" y="113"/>
                    <a:pt x="560" y="107"/>
                    <a:pt x="558" y="99"/>
                  </a:cubicBezTo>
                  <a:cubicBezTo>
                    <a:pt x="552" y="100"/>
                    <a:pt x="546" y="95"/>
                    <a:pt x="545" y="90"/>
                  </a:cubicBezTo>
                  <a:cubicBezTo>
                    <a:pt x="533" y="89"/>
                    <a:pt x="528" y="77"/>
                    <a:pt x="516" y="73"/>
                  </a:cubicBezTo>
                  <a:cubicBezTo>
                    <a:pt x="533" y="95"/>
                    <a:pt x="560" y="108"/>
                    <a:pt x="583" y="124"/>
                  </a:cubicBezTo>
                  <a:close/>
                  <a:moveTo>
                    <a:pt x="155" y="82"/>
                  </a:moveTo>
                  <a:cubicBezTo>
                    <a:pt x="162" y="85"/>
                    <a:pt x="167" y="91"/>
                    <a:pt x="175" y="94"/>
                  </a:cubicBezTo>
                  <a:cubicBezTo>
                    <a:pt x="178" y="90"/>
                    <a:pt x="180" y="85"/>
                    <a:pt x="183" y="82"/>
                  </a:cubicBezTo>
                  <a:cubicBezTo>
                    <a:pt x="174" y="78"/>
                    <a:pt x="161" y="70"/>
                    <a:pt x="155" y="82"/>
                  </a:cubicBezTo>
                  <a:close/>
                  <a:moveTo>
                    <a:pt x="337" y="76"/>
                  </a:moveTo>
                  <a:cubicBezTo>
                    <a:pt x="339" y="78"/>
                    <a:pt x="343" y="79"/>
                    <a:pt x="343" y="83"/>
                  </a:cubicBezTo>
                  <a:cubicBezTo>
                    <a:pt x="345" y="81"/>
                    <a:pt x="347" y="81"/>
                    <a:pt x="349" y="79"/>
                  </a:cubicBezTo>
                  <a:cubicBezTo>
                    <a:pt x="346" y="80"/>
                    <a:pt x="348" y="78"/>
                    <a:pt x="347" y="77"/>
                  </a:cubicBezTo>
                  <a:cubicBezTo>
                    <a:pt x="342" y="77"/>
                    <a:pt x="340" y="74"/>
                    <a:pt x="337" y="76"/>
                  </a:cubicBezTo>
                  <a:close/>
                  <a:moveTo>
                    <a:pt x="237" y="90"/>
                  </a:moveTo>
                  <a:cubicBezTo>
                    <a:pt x="244" y="91"/>
                    <a:pt x="247" y="83"/>
                    <a:pt x="250" y="78"/>
                  </a:cubicBezTo>
                  <a:cubicBezTo>
                    <a:pt x="243" y="73"/>
                    <a:pt x="237" y="84"/>
                    <a:pt x="237" y="90"/>
                  </a:cubicBezTo>
                  <a:close/>
                  <a:moveTo>
                    <a:pt x="286" y="79"/>
                  </a:moveTo>
                  <a:cubicBezTo>
                    <a:pt x="289" y="84"/>
                    <a:pt x="301" y="79"/>
                    <a:pt x="306" y="77"/>
                  </a:cubicBezTo>
                  <a:cubicBezTo>
                    <a:pt x="301" y="76"/>
                    <a:pt x="291" y="77"/>
                    <a:pt x="286" y="79"/>
                  </a:cubicBezTo>
                  <a:close/>
                  <a:moveTo>
                    <a:pt x="391" y="84"/>
                  </a:moveTo>
                  <a:cubicBezTo>
                    <a:pt x="399" y="87"/>
                    <a:pt x="410" y="85"/>
                    <a:pt x="417" y="86"/>
                  </a:cubicBezTo>
                  <a:cubicBezTo>
                    <a:pt x="407" y="82"/>
                    <a:pt x="396" y="76"/>
                    <a:pt x="382" y="77"/>
                  </a:cubicBezTo>
                  <a:cubicBezTo>
                    <a:pt x="385" y="78"/>
                    <a:pt x="387" y="82"/>
                    <a:pt x="391" y="84"/>
                  </a:cubicBezTo>
                  <a:close/>
                  <a:moveTo>
                    <a:pt x="137" y="79"/>
                  </a:moveTo>
                  <a:cubicBezTo>
                    <a:pt x="139" y="79"/>
                    <a:pt x="141" y="82"/>
                    <a:pt x="145" y="80"/>
                  </a:cubicBezTo>
                  <a:cubicBezTo>
                    <a:pt x="144" y="76"/>
                    <a:pt x="139" y="76"/>
                    <a:pt x="137" y="79"/>
                  </a:cubicBezTo>
                  <a:close/>
                  <a:moveTo>
                    <a:pt x="321" y="80"/>
                  </a:moveTo>
                  <a:cubicBezTo>
                    <a:pt x="325" y="83"/>
                    <a:pt x="330" y="84"/>
                    <a:pt x="338" y="83"/>
                  </a:cubicBezTo>
                  <a:cubicBezTo>
                    <a:pt x="335" y="77"/>
                    <a:pt x="327" y="76"/>
                    <a:pt x="321" y="80"/>
                  </a:cubicBezTo>
                  <a:close/>
                  <a:moveTo>
                    <a:pt x="202" y="78"/>
                  </a:moveTo>
                  <a:cubicBezTo>
                    <a:pt x="201" y="80"/>
                    <a:pt x="200" y="82"/>
                    <a:pt x="199" y="83"/>
                  </a:cubicBezTo>
                  <a:cubicBezTo>
                    <a:pt x="207" y="86"/>
                    <a:pt x="224" y="104"/>
                    <a:pt x="230" y="91"/>
                  </a:cubicBezTo>
                  <a:cubicBezTo>
                    <a:pt x="221" y="86"/>
                    <a:pt x="211" y="81"/>
                    <a:pt x="202" y="78"/>
                  </a:cubicBezTo>
                  <a:close/>
                  <a:moveTo>
                    <a:pt x="97" y="84"/>
                  </a:moveTo>
                  <a:cubicBezTo>
                    <a:pt x="103" y="86"/>
                    <a:pt x="104" y="81"/>
                    <a:pt x="107" y="79"/>
                  </a:cubicBezTo>
                  <a:cubicBezTo>
                    <a:pt x="103" y="79"/>
                    <a:pt x="100" y="81"/>
                    <a:pt x="97" y="84"/>
                  </a:cubicBezTo>
                  <a:close/>
                  <a:moveTo>
                    <a:pt x="122" y="80"/>
                  </a:moveTo>
                  <a:cubicBezTo>
                    <a:pt x="124" y="81"/>
                    <a:pt x="126" y="79"/>
                    <a:pt x="124" y="79"/>
                  </a:cubicBezTo>
                  <a:cubicBezTo>
                    <a:pt x="124" y="80"/>
                    <a:pt x="122" y="78"/>
                    <a:pt x="122" y="80"/>
                  </a:cubicBezTo>
                  <a:close/>
                  <a:moveTo>
                    <a:pt x="256" y="80"/>
                  </a:moveTo>
                  <a:cubicBezTo>
                    <a:pt x="253" y="85"/>
                    <a:pt x="249" y="88"/>
                    <a:pt x="247" y="93"/>
                  </a:cubicBezTo>
                  <a:cubicBezTo>
                    <a:pt x="255" y="92"/>
                    <a:pt x="260" y="88"/>
                    <a:pt x="264" y="83"/>
                  </a:cubicBezTo>
                  <a:cubicBezTo>
                    <a:pt x="261" y="83"/>
                    <a:pt x="259" y="81"/>
                    <a:pt x="256" y="80"/>
                  </a:cubicBezTo>
                  <a:close/>
                  <a:moveTo>
                    <a:pt x="277" y="84"/>
                  </a:moveTo>
                  <a:cubicBezTo>
                    <a:pt x="281" y="84"/>
                    <a:pt x="283" y="85"/>
                    <a:pt x="285" y="83"/>
                  </a:cubicBezTo>
                  <a:cubicBezTo>
                    <a:pt x="283" y="81"/>
                    <a:pt x="278" y="80"/>
                    <a:pt x="277" y="84"/>
                  </a:cubicBezTo>
                  <a:close/>
                  <a:moveTo>
                    <a:pt x="295" y="86"/>
                  </a:moveTo>
                  <a:cubicBezTo>
                    <a:pt x="301" y="85"/>
                    <a:pt x="311" y="87"/>
                    <a:pt x="315" y="83"/>
                  </a:cubicBezTo>
                  <a:cubicBezTo>
                    <a:pt x="310" y="79"/>
                    <a:pt x="300" y="83"/>
                    <a:pt x="295" y="86"/>
                  </a:cubicBezTo>
                  <a:close/>
                  <a:moveTo>
                    <a:pt x="127" y="83"/>
                  </a:moveTo>
                  <a:cubicBezTo>
                    <a:pt x="129" y="84"/>
                    <a:pt x="130" y="86"/>
                    <a:pt x="134" y="86"/>
                  </a:cubicBezTo>
                  <a:cubicBezTo>
                    <a:pt x="134" y="85"/>
                    <a:pt x="137" y="85"/>
                    <a:pt x="138" y="83"/>
                  </a:cubicBezTo>
                  <a:cubicBezTo>
                    <a:pt x="137" y="82"/>
                    <a:pt x="135" y="81"/>
                    <a:pt x="133" y="82"/>
                  </a:cubicBezTo>
                  <a:cubicBezTo>
                    <a:pt x="133" y="84"/>
                    <a:pt x="131" y="84"/>
                    <a:pt x="129" y="84"/>
                  </a:cubicBezTo>
                  <a:cubicBezTo>
                    <a:pt x="128" y="83"/>
                    <a:pt x="131" y="82"/>
                    <a:pt x="128" y="82"/>
                  </a:cubicBezTo>
                  <a:cubicBezTo>
                    <a:pt x="128" y="82"/>
                    <a:pt x="127" y="82"/>
                    <a:pt x="127" y="83"/>
                  </a:cubicBezTo>
                  <a:close/>
                  <a:moveTo>
                    <a:pt x="457" y="85"/>
                  </a:moveTo>
                  <a:cubicBezTo>
                    <a:pt x="454" y="86"/>
                    <a:pt x="453" y="81"/>
                    <a:pt x="451" y="83"/>
                  </a:cubicBezTo>
                  <a:cubicBezTo>
                    <a:pt x="453" y="83"/>
                    <a:pt x="456" y="88"/>
                    <a:pt x="457" y="85"/>
                  </a:cubicBezTo>
                  <a:close/>
                  <a:moveTo>
                    <a:pt x="591" y="130"/>
                  </a:moveTo>
                  <a:cubicBezTo>
                    <a:pt x="592" y="131"/>
                    <a:pt x="594" y="131"/>
                    <a:pt x="595" y="133"/>
                  </a:cubicBezTo>
                  <a:cubicBezTo>
                    <a:pt x="595" y="134"/>
                    <a:pt x="595" y="135"/>
                    <a:pt x="595" y="136"/>
                  </a:cubicBezTo>
                  <a:cubicBezTo>
                    <a:pt x="600" y="141"/>
                    <a:pt x="603" y="148"/>
                    <a:pt x="609" y="150"/>
                  </a:cubicBezTo>
                  <a:cubicBezTo>
                    <a:pt x="599" y="121"/>
                    <a:pt x="572" y="102"/>
                    <a:pt x="548" y="85"/>
                  </a:cubicBezTo>
                  <a:cubicBezTo>
                    <a:pt x="544" y="85"/>
                    <a:pt x="541" y="82"/>
                    <a:pt x="539" y="83"/>
                  </a:cubicBezTo>
                  <a:cubicBezTo>
                    <a:pt x="558" y="96"/>
                    <a:pt x="578" y="110"/>
                    <a:pt x="591" y="130"/>
                  </a:cubicBezTo>
                  <a:close/>
                  <a:moveTo>
                    <a:pt x="423" y="83"/>
                  </a:moveTo>
                  <a:cubicBezTo>
                    <a:pt x="423" y="85"/>
                    <a:pt x="425" y="85"/>
                    <a:pt x="424" y="86"/>
                  </a:cubicBezTo>
                  <a:cubicBezTo>
                    <a:pt x="427" y="85"/>
                    <a:pt x="430" y="92"/>
                    <a:pt x="433" y="88"/>
                  </a:cubicBezTo>
                  <a:cubicBezTo>
                    <a:pt x="431" y="87"/>
                    <a:pt x="427" y="86"/>
                    <a:pt x="425" y="83"/>
                  </a:cubicBezTo>
                  <a:cubicBezTo>
                    <a:pt x="425" y="83"/>
                    <a:pt x="424" y="84"/>
                    <a:pt x="423" y="83"/>
                  </a:cubicBezTo>
                  <a:close/>
                  <a:moveTo>
                    <a:pt x="185" y="95"/>
                  </a:moveTo>
                  <a:cubicBezTo>
                    <a:pt x="187" y="93"/>
                    <a:pt x="188" y="87"/>
                    <a:pt x="191" y="87"/>
                  </a:cubicBezTo>
                  <a:cubicBezTo>
                    <a:pt x="191" y="85"/>
                    <a:pt x="189" y="84"/>
                    <a:pt x="186" y="83"/>
                  </a:cubicBezTo>
                  <a:cubicBezTo>
                    <a:pt x="187" y="88"/>
                    <a:pt x="183" y="92"/>
                    <a:pt x="185" y="95"/>
                  </a:cubicBezTo>
                  <a:close/>
                  <a:moveTo>
                    <a:pt x="156" y="87"/>
                  </a:moveTo>
                  <a:cubicBezTo>
                    <a:pt x="154" y="86"/>
                    <a:pt x="153" y="83"/>
                    <a:pt x="151" y="85"/>
                  </a:cubicBezTo>
                  <a:cubicBezTo>
                    <a:pt x="152" y="86"/>
                    <a:pt x="155" y="88"/>
                    <a:pt x="156" y="87"/>
                  </a:cubicBezTo>
                  <a:close/>
                  <a:moveTo>
                    <a:pt x="115" y="91"/>
                  </a:moveTo>
                  <a:cubicBezTo>
                    <a:pt x="118" y="91"/>
                    <a:pt x="119" y="93"/>
                    <a:pt x="123" y="93"/>
                  </a:cubicBezTo>
                  <a:cubicBezTo>
                    <a:pt x="125" y="91"/>
                    <a:pt x="128" y="90"/>
                    <a:pt x="130" y="88"/>
                  </a:cubicBezTo>
                  <a:cubicBezTo>
                    <a:pt x="125" y="87"/>
                    <a:pt x="118" y="84"/>
                    <a:pt x="115" y="91"/>
                  </a:cubicBezTo>
                  <a:close/>
                  <a:moveTo>
                    <a:pt x="334" y="86"/>
                  </a:moveTo>
                  <a:cubicBezTo>
                    <a:pt x="337" y="90"/>
                    <a:pt x="343" y="87"/>
                    <a:pt x="347" y="88"/>
                  </a:cubicBezTo>
                  <a:cubicBezTo>
                    <a:pt x="346" y="84"/>
                    <a:pt x="339" y="88"/>
                    <a:pt x="334" y="86"/>
                  </a:cubicBezTo>
                  <a:close/>
                  <a:moveTo>
                    <a:pt x="79" y="94"/>
                  </a:moveTo>
                  <a:cubicBezTo>
                    <a:pt x="82" y="92"/>
                    <a:pt x="86" y="90"/>
                    <a:pt x="88" y="86"/>
                  </a:cubicBezTo>
                  <a:cubicBezTo>
                    <a:pt x="84" y="87"/>
                    <a:pt x="77" y="91"/>
                    <a:pt x="79" y="94"/>
                  </a:cubicBezTo>
                  <a:close/>
                  <a:moveTo>
                    <a:pt x="147" y="87"/>
                  </a:moveTo>
                  <a:cubicBezTo>
                    <a:pt x="144" y="88"/>
                    <a:pt x="142" y="90"/>
                    <a:pt x="140" y="92"/>
                  </a:cubicBezTo>
                  <a:cubicBezTo>
                    <a:pt x="150" y="97"/>
                    <a:pt x="159" y="103"/>
                    <a:pt x="168" y="108"/>
                  </a:cubicBezTo>
                  <a:cubicBezTo>
                    <a:pt x="169" y="105"/>
                    <a:pt x="172" y="103"/>
                    <a:pt x="173" y="99"/>
                  </a:cubicBezTo>
                  <a:cubicBezTo>
                    <a:pt x="164" y="95"/>
                    <a:pt x="156" y="91"/>
                    <a:pt x="147" y="87"/>
                  </a:cubicBezTo>
                  <a:close/>
                  <a:moveTo>
                    <a:pt x="313" y="88"/>
                  </a:moveTo>
                  <a:cubicBezTo>
                    <a:pt x="310" y="89"/>
                    <a:pt x="304" y="88"/>
                    <a:pt x="302" y="90"/>
                  </a:cubicBezTo>
                  <a:cubicBezTo>
                    <a:pt x="308" y="92"/>
                    <a:pt x="315" y="90"/>
                    <a:pt x="323" y="90"/>
                  </a:cubicBezTo>
                  <a:cubicBezTo>
                    <a:pt x="322" y="86"/>
                    <a:pt x="316" y="88"/>
                    <a:pt x="313" y="88"/>
                  </a:cubicBezTo>
                  <a:close/>
                  <a:moveTo>
                    <a:pt x="191" y="104"/>
                  </a:moveTo>
                  <a:cubicBezTo>
                    <a:pt x="198" y="102"/>
                    <a:pt x="205" y="99"/>
                    <a:pt x="214" y="99"/>
                  </a:cubicBezTo>
                  <a:cubicBezTo>
                    <a:pt x="209" y="94"/>
                    <a:pt x="204" y="90"/>
                    <a:pt x="197" y="88"/>
                  </a:cubicBezTo>
                  <a:cubicBezTo>
                    <a:pt x="195" y="94"/>
                    <a:pt x="194" y="99"/>
                    <a:pt x="191" y="104"/>
                  </a:cubicBezTo>
                  <a:close/>
                  <a:moveTo>
                    <a:pt x="504" y="102"/>
                  </a:moveTo>
                  <a:cubicBezTo>
                    <a:pt x="514" y="107"/>
                    <a:pt x="521" y="114"/>
                    <a:pt x="530" y="119"/>
                  </a:cubicBezTo>
                  <a:cubicBezTo>
                    <a:pt x="523" y="102"/>
                    <a:pt x="505" y="94"/>
                    <a:pt x="485" y="89"/>
                  </a:cubicBezTo>
                  <a:cubicBezTo>
                    <a:pt x="490" y="95"/>
                    <a:pt x="499" y="97"/>
                    <a:pt x="504" y="102"/>
                  </a:cubicBezTo>
                  <a:close/>
                  <a:moveTo>
                    <a:pt x="378" y="91"/>
                  </a:moveTo>
                  <a:cubicBezTo>
                    <a:pt x="387" y="94"/>
                    <a:pt x="395" y="98"/>
                    <a:pt x="403" y="102"/>
                  </a:cubicBezTo>
                  <a:cubicBezTo>
                    <a:pt x="397" y="96"/>
                    <a:pt x="391" y="87"/>
                    <a:pt x="378" y="91"/>
                  </a:cubicBezTo>
                  <a:close/>
                  <a:moveTo>
                    <a:pt x="516" y="96"/>
                  </a:moveTo>
                  <a:cubicBezTo>
                    <a:pt x="518" y="96"/>
                    <a:pt x="519" y="97"/>
                    <a:pt x="520" y="96"/>
                  </a:cubicBezTo>
                  <a:cubicBezTo>
                    <a:pt x="517" y="94"/>
                    <a:pt x="513" y="92"/>
                    <a:pt x="509" y="90"/>
                  </a:cubicBezTo>
                  <a:cubicBezTo>
                    <a:pt x="510" y="93"/>
                    <a:pt x="516" y="92"/>
                    <a:pt x="516" y="96"/>
                  </a:cubicBezTo>
                  <a:close/>
                  <a:moveTo>
                    <a:pt x="342" y="92"/>
                  </a:moveTo>
                  <a:cubicBezTo>
                    <a:pt x="344" y="93"/>
                    <a:pt x="346" y="94"/>
                    <a:pt x="349" y="94"/>
                  </a:cubicBezTo>
                  <a:cubicBezTo>
                    <a:pt x="349" y="92"/>
                    <a:pt x="351" y="92"/>
                    <a:pt x="351" y="91"/>
                  </a:cubicBezTo>
                  <a:cubicBezTo>
                    <a:pt x="347" y="91"/>
                    <a:pt x="344" y="91"/>
                    <a:pt x="342" y="92"/>
                  </a:cubicBezTo>
                  <a:close/>
                  <a:moveTo>
                    <a:pt x="379" y="94"/>
                  </a:moveTo>
                  <a:cubicBezTo>
                    <a:pt x="379" y="92"/>
                    <a:pt x="376" y="93"/>
                    <a:pt x="375" y="91"/>
                  </a:cubicBezTo>
                  <a:cubicBezTo>
                    <a:pt x="375" y="94"/>
                    <a:pt x="377" y="94"/>
                    <a:pt x="379" y="94"/>
                  </a:cubicBezTo>
                  <a:close/>
                  <a:moveTo>
                    <a:pt x="436" y="110"/>
                  </a:moveTo>
                  <a:cubicBezTo>
                    <a:pt x="437" y="109"/>
                    <a:pt x="438" y="108"/>
                    <a:pt x="440" y="108"/>
                  </a:cubicBezTo>
                  <a:cubicBezTo>
                    <a:pt x="440" y="111"/>
                    <a:pt x="442" y="112"/>
                    <a:pt x="444" y="113"/>
                  </a:cubicBezTo>
                  <a:cubicBezTo>
                    <a:pt x="450" y="113"/>
                    <a:pt x="457" y="118"/>
                    <a:pt x="464" y="120"/>
                  </a:cubicBezTo>
                  <a:cubicBezTo>
                    <a:pt x="458" y="111"/>
                    <a:pt x="450" y="108"/>
                    <a:pt x="442" y="102"/>
                  </a:cubicBezTo>
                  <a:cubicBezTo>
                    <a:pt x="439" y="100"/>
                    <a:pt x="437" y="97"/>
                    <a:pt x="434" y="96"/>
                  </a:cubicBezTo>
                  <a:cubicBezTo>
                    <a:pt x="425" y="91"/>
                    <a:pt x="413" y="93"/>
                    <a:pt x="403" y="91"/>
                  </a:cubicBezTo>
                  <a:cubicBezTo>
                    <a:pt x="413" y="99"/>
                    <a:pt x="422" y="107"/>
                    <a:pt x="436" y="110"/>
                  </a:cubicBezTo>
                  <a:close/>
                  <a:moveTo>
                    <a:pt x="233" y="94"/>
                  </a:moveTo>
                  <a:cubicBezTo>
                    <a:pt x="234" y="95"/>
                    <a:pt x="235" y="94"/>
                    <a:pt x="235" y="93"/>
                  </a:cubicBezTo>
                  <a:cubicBezTo>
                    <a:pt x="234" y="93"/>
                    <a:pt x="234" y="92"/>
                    <a:pt x="233" y="92"/>
                  </a:cubicBezTo>
                  <a:cubicBezTo>
                    <a:pt x="233" y="93"/>
                    <a:pt x="232" y="93"/>
                    <a:pt x="233" y="94"/>
                  </a:cubicBezTo>
                  <a:close/>
                  <a:moveTo>
                    <a:pt x="105" y="96"/>
                  </a:moveTo>
                  <a:cubicBezTo>
                    <a:pt x="109" y="102"/>
                    <a:pt x="117" y="102"/>
                    <a:pt x="120" y="96"/>
                  </a:cubicBezTo>
                  <a:cubicBezTo>
                    <a:pt x="115" y="94"/>
                    <a:pt x="107" y="90"/>
                    <a:pt x="105" y="96"/>
                  </a:cubicBezTo>
                  <a:close/>
                  <a:moveTo>
                    <a:pt x="133" y="98"/>
                  </a:moveTo>
                  <a:cubicBezTo>
                    <a:pt x="144" y="103"/>
                    <a:pt x="154" y="108"/>
                    <a:pt x="165" y="113"/>
                  </a:cubicBezTo>
                  <a:cubicBezTo>
                    <a:pt x="165" y="110"/>
                    <a:pt x="161" y="111"/>
                    <a:pt x="162" y="108"/>
                  </a:cubicBezTo>
                  <a:cubicBezTo>
                    <a:pt x="151" y="105"/>
                    <a:pt x="149" y="98"/>
                    <a:pt x="140" y="97"/>
                  </a:cubicBezTo>
                  <a:cubicBezTo>
                    <a:pt x="140" y="96"/>
                    <a:pt x="139" y="95"/>
                    <a:pt x="139" y="94"/>
                  </a:cubicBezTo>
                  <a:cubicBezTo>
                    <a:pt x="138" y="94"/>
                    <a:pt x="137" y="94"/>
                    <a:pt x="137" y="93"/>
                  </a:cubicBezTo>
                  <a:cubicBezTo>
                    <a:pt x="136" y="96"/>
                    <a:pt x="134" y="96"/>
                    <a:pt x="133" y="98"/>
                  </a:cubicBezTo>
                  <a:close/>
                  <a:moveTo>
                    <a:pt x="278" y="94"/>
                  </a:moveTo>
                  <a:cubicBezTo>
                    <a:pt x="278" y="95"/>
                    <a:pt x="277" y="96"/>
                    <a:pt x="278" y="96"/>
                  </a:cubicBezTo>
                  <a:cubicBezTo>
                    <a:pt x="279" y="95"/>
                    <a:pt x="280" y="95"/>
                    <a:pt x="282" y="95"/>
                  </a:cubicBezTo>
                  <a:cubicBezTo>
                    <a:pt x="281" y="92"/>
                    <a:pt x="280" y="94"/>
                    <a:pt x="278" y="94"/>
                  </a:cubicBezTo>
                  <a:close/>
                  <a:moveTo>
                    <a:pt x="253" y="99"/>
                  </a:moveTo>
                  <a:cubicBezTo>
                    <a:pt x="258" y="101"/>
                    <a:pt x="270" y="98"/>
                    <a:pt x="273" y="96"/>
                  </a:cubicBezTo>
                  <a:cubicBezTo>
                    <a:pt x="267" y="94"/>
                    <a:pt x="256" y="94"/>
                    <a:pt x="253" y="99"/>
                  </a:cubicBezTo>
                  <a:close/>
                  <a:moveTo>
                    <a:pt x="310" y="96"/>
                  </a:moveTo>
                  <a:cubicBezTo>
                    <a:pt x="316" y="99"/>
                    <a:pt x="319" y="105"/>
                    <a:pt x="329" y="104"/>
                  </a:cubicBezTo>
                  <a:cubicBezTo>
                    <a:pt x="329" y="100"/>
                    <a:pt x="333" y="100"/>
                    <a:pt x="334" y="96"/>
                  </a:cubicBezTo>
                  <a:cubicBezTo>
                    <a:pt x="327" y="96"/>
                    <a:pt x="317" y="94"/>
                    <a:pt x="310" y="96"/>
                  </a:cubicBezTo>
                  <a:close/>
                  <a:moveTo>
                    <a:pt x="311" y="104"/>
                  </a:moveTo>
                  <a:cubicBezTo>
                    <a:pt x="305" y="102"/>
                    <a:pt x="291" y="90"/>
                    <a:pt x="290" y="104"/>
                  </a:cubicBezTo>
                  <a:cubicBezTo>
                    <a:pt x="297" y="108"/>
                    <a:pt x="304" y="112"/>
                    <a:pt x="313" y="110"/>
                  </a:cubicBezTo>
                  <a:cubicBezTo>
                    <a:pt x="312" y="108"/>
                    <a:pt x="311" y="106"/>
                    <a:pt x="311" y="104"/>
                  </a:cubicBezTo>
                  <a:close/>
                  <a:moveTo>
                    <a:pt x="308" y="100"/>
                  </a:moveTo>
                  <a:cubicBezTo>
                    <a:pt x="308" y="97"/>
                    <a:pt x="306" y="97"/>
                    <a:pt x="304" y="97"/>
                  </a:cubicBezTo>
                  <a:cubicBezTo>
                    <a:pt x="304" y="99"/>
                    <a:pt x="307" y="99"/>
                    <a:pt x="308" y="100"/>
                  </a:cubicBezTo>
                  <a:close/>
                  <a:moveTo>
                    <a:pt x="388" y="99"/>
                  </a:moveTo>
                  <a:cubicBezTo>
                    <a:pt x="389" y="99"/>
                    <a:pt x="389" y="99"/>
                    <a:pt x="390" y="100"/>
                  </a:cubicBezTo>
                  <a:cubicBezTo>
                    <a:pt x="391" y="98"/>
                    <a:pt x="385" y="97"/>
                    <a:pt x="387" y="98"/>
                  </a:cubicBezTo>
                  <a:cubicBezTo>
                    <a:pt x="387" y="98"/>
                    <a:pt x="388" y="99"/>
                    <a:pt x="388" y="99"/>
                  </a:cubicBezTo>
                  <a:close/>
                  <a:moveTo>
                    <a:pt x="186" y="102"/>
                  </a:moveTo>
                  <a:cubicBezTo>
                    <a:pt x="188" y="103"/>
                    <a:pt x="189" y="98"/>
                    <a:pt x="187" y="98"/>
                  </a:cubicBezTo>
                  <a:cubicBezTo>
                    <a:pt x="188" y="100"/>
                    <a:pt x="186" y="100"/>
                    <a:pt x="186" y="102"/>
                  </a:cubicBezTo>
                  <a:close/>
                  <a:moveTo>
                    <a:pt x="356" y="99"/>
                  </a:moveTo>
                  <a:cubicBezTo>
                    <a:pt x="366" y="105"/>
                    <a:pt x="375" y="111"/>
                    <a:pt x="385" y="116"/>
                  </a:cubicBezTo>
                  <a:cubicBezTo>
                    <a:pt x="385" y="114"/>
                    <a:pt x="387" y="115"/>
                    <a:pt x="386" y="113"/>
                  </a:cubicBezTo>
                  <a:cubicBezTo>
                    <a:pt x="375" y="107"/>
                    <a:pt x="369" y="97"/>
                    <a:pt x="356" y="99"/>
                  </a:cubicBezTo>
                  <a:close/>
                  <a:moveTo>
                    <a:pt x="448" y="100"/>
                  </a:moveTo>
                  <a:cubicBezTo>
                    <a:pt x="447" y="100"/>
                    <a:pt x="444" y="98"/>
                    <a:pt x="443" y="99"/>
                  </a:cubicBezTo>
                  <a:cubicBezTo>
                    <a:pt x="444" y="99"/>
                    <a:pt x="447" y="101"/>
                    <a:pt x="448" y="100"/>
                  </a:cubicBezTo>
                  <a:close/>
                  <a:moveTo>
                    <a:pt x="98" y="102"/>
                  </a:moveTo>
                  <a:cubicBezTo>
                    <a:pt x="102" y="103"/>
                    <a:pt x="106" y="107"/>
                    <a:pt x="109" y="104"/>
                  </a:cubicBezTo>
                  <a:cubicBezTo>
                    <a:pt x="106" y="102"/>
                    <a:pt x="104" y="99"/>
                    <a:pt x="101" y="99"/>
                  </a:cubicBezTo>
                  <a:cubicBezTo>
                    <a:pt x="100" y="100"/>
                    <a:pt x="98" y="100"/>
                    <a:pt x="98" y="102"/>
                  </a:cubicBezTo>
                  <a:close/>
                  <a:moveTo>
                    <a:pt x="283" y="102"/>
                  </a:moveTo>
                  <a:cubicBezTo>
                    <a:pt x="283" y="101"/>
                    <a:pt x="285" y="102"/>
                    <a:pt x="286" y="102"/>
                  </a:cubicBezTo>
                  <a:cubicBezTo>
                    <a:pt x="286" y="101"/>
                    <a:pt x="286" y="100"/>
                    <a:pt x="286" y="99"/>
                  </a:cubicBezTo>
                  <a:cubicBezTo>
                    <a:pt x="283" y="98"/>
                    <a:pt x="282" y="101"/>
                    <a:pt x="283" y="102"/>
                  </a:cubicBezTo>
                  <a:close/>
                  <a:moveTo>
                    <a:pt x="332" y="104"/>
                  </a:moveTo>
                  <a:cubicBezTo>
                    <a:pt x="335" y="105"/>
                    <a:pt x="336" y="107"/>
                    <a:pt x="339" y="108"/>
                  </a:cubicBezTo>
                  <a:cubicBezTo>
                    <a:pt x="341" y="107"/>
                    <a:pt x="343" y="104"/>
                    <a:pt x="344" y="101"/>
                  </a:cubicBezTo>
                  <a:cubicBezTo>
                    <a:pt x="341" y="95"/>
                    <a:pt x="335" y="101"/>
                    <a:pt x="332" y="104"/>
                  </a:cubicBezTo>
                  <a:close/>
                  <a:moveTo>
                    <a:pt x="117" y="104"/>
                  </a:moveTo>
                  <a:cubicBezTo>
                    <a:pt x="118" y="105"/>
                    <a:pt x="119" y="106"/>
                    <a:pt x="121" y="105"/>
                  </a:cubicBezTo>
                  <a:cubicBezTo>
                    <a:pt x="120" y="101"/>
                    <a:pt x="124" y="102"/>
                    <a:pt x="125" y="99"/>
                  </a:cubicBezTo>
                  <a:cubicBezTo>
                    <a:pt x="122" y="101"/>
                    <a:pt x="118" y="101"/>
                    <a:pt x="117" y="104"/>
                  </a:cubicBezTo>
                  <a:close/>
                  <a:moveTo>
                    <a:pt x="484" y="105"/>
                  </a:moveTo>
                  <a:cubicBezTo>
                    <a:pt x="481" y="103"/>
                    <a:pt x="477" y="99"/>
                    <a:pt x="475" y="100"/>
                  </a:cubicBezTo>
                  <a:cubicBezTo>
                    <a:pt x="477" y="102"/>
                    <a:pt x="480" y="103"/>
                    <a:pt x="484" y="105"/>
                  </a:cubicBezTo>
                  <a:close/>
                  <a:moveTo>
                    <a:pt x="546" y="109"/>
                  </a:moveTo>
                  <a:cubicBezTo>
                    <a:pt x="540" y="106"/>
                    <a:pt x="539" y="100"/>
                    <a:pt x="532" y="99"/>
                  </a:cubicBezTo>
                  <a:cubicBezTo>
                    <a:pt x="532" y="101"/>
                    <a:pt x="532" y="102"/>
                    <a:pt x="531" y="102"/>
                  </a:cubicBezTo>
                  <a:cubicBezTo>
                    <a:pt x="536" y="104"/>
                    <a:pt x="541" y="108"/>
                    <a:pt x="546" y="109"/>
                  </a:cubicBezTo>
                  <a:close/>
                  <a:moveTo>
                    <a:pt x="586" y="111"/>
                  </a:moveTo>
                  <a:cubicBezTo>
                    <a:pt x="583" y="106"/>
                    <a:pt x="579" y="102"/>
                    <a:pt x="574" y="99"/>
                  </a:cubicBezTo>
                  <a:cubicBezTo>
                    <a:pt x="577" y="103"/>
                    <a:pt x="581" y="107"/>
                    <a:pt x="586" y="111"/>
                  </a:cubicBezTo>
                  <a:close/>
                  <a:moveTo>
                    <a:pt x="56" y="113"/>
                  </a:moveTo>
                  <a:cubicBezTo>
                    <a:pt x="63" y="114"/>
                    <a:pt x="66" y="106"/>
                    <a:pt x="70" y="102"/>
                  </a:cubicBezTo>
                  <a:cubicBezTo>
                    <a:pt x="64" y="100"/>
                    <a:pt x="58" y="107"/>
                    <a:pt x="56" y="113"/>
                  </a:cubicBezTo>
                  <a:close/>
                  <a:moveTo>
                    <a:pt x="123" y="108"/>
                  </a:moveTo>
                  <a:cubicBezTo>
                    <a:pt x="126" y="110"/>
                    <a:pt x="128" y="112"/>
                    <a:pt x="131" y="113"/>
                  </a:cubicBezTo>
                  <a:cubicBezTo>
                    <a:pt x="133" y="109"/>
                    <a:pt x="136" y="107"/>
                    <a:pt x="138" y="104"/>
                  </a:cubicBezTo>
                  <a:cubicBezTo>
                    <a:pt x="132" y="99"/>
                    <a:pt x="125" y="101"/>
                    <a:pt x="123" y="108"/>
                  </a:cubicBezTo>
                  <a:close/>
                  <a:moveTo>
                    <a:pt x="272" y="109"/>
                  </a:moveTo>
                  <a:cubicBezTo>
                    <a:pt x="273" y="108"/>
                    <a:pt x="274" y="107"/>
                    <a:pt x="274" y="104"/>
                  </a:cubicBezTo>
                  <a:cubicBezTo>
                    <a:pt x="271" y="104"/>
                    <a:pt x="267" y="102"/>
                    <a:pt x="262" y="104"/>
                  </a:cubicBezTo>
                  <a:cubicBezTo>
                    <a:pt x="266" y="105"/>
                    <a:pt x="268" y="108"/>
                    <a:pt x="272" y="109"/>
                  </a:cubicBezTo>
                  <a:close/>
                  <a:moveTo>
                    <a:pt x="89" y="110"/>
                  </a:moveTo>
                  <a:cubicBezTo>
                    <a:pt x="92" y="111"/>
                    <a:pt x="95" y="113"/>
                    <a:pt x="97" y="115"/>
                  </a:cubicBezTo>
                  <a:cubicBezTo>
                    <a:pt x="98" y="111"/>
                    <a:pt x="103" y="111"/>
                    <a:pt x="103" y="107"/>
                  </a:cubicBezTo>
                  <a:cubicBezTo>
                    <a:pt x="97" y="104"/>
                    <a:pt x="92" y="103"/>
                    <a:pt x="89" y="110"/>
                  </a:cubicBezTo>
                  <a:close/>
                  <a:moveTo>
                    <a:pt x="242" y="106"/>
                  </a:moveTo>
                  <a:cubicBezTo>
                    <a:pt x="243" y="108"/>
                    <a:pt x="247" y="109"/>
                    <a:pt x="250" y="111"/>
                  </a:cubicBezTo>
                  <a:cubicBezTo>
                    <a:pt x="250" y="108"/>
                    <a:pt x="251" y="107"/>
                    <a:pt x="251" y="104"/>
                  </a:cubicBezTo>
                  <a:cubicBezTo>
                    <a:pt x="247" y="104"/>
                    <a:pt x="246" y="106"/>
                    <a:pt x="242" y="106"/>
                  </a:cubicBezTo>
                  <a:close/>
                  <a:moveTo>
                    <a:pt x="70" y="112"/>
                  </a:moveTo>
                  <a:cubicBezTo>
                    <a:pt x="73" y="111"/>
                    <a:pt x="75" y="109"/>
                    <a:pt x="76" y="106"/>
                  </a:cubicBezTo>
                  <a:cubicBezTo>
                    <a:pt x="76" y="106"/>
                    <a:pt x="75" y="105"/>
                    <a:pt x="75" y="105"/>
                  </a:cubicBezTo>
                  <a:cubicBezTo>
                    <a:pt x="74" y="107"/>
                    <a:pt x="69" y="109"/>
                    <a:pt x="70" y="112"/>
                  </a:cubicBezTo>
                  <a:close/>
                  <a:moveTo>
                    <a:pt x="180" y="108"/>
                  </a:moveTo>
                  <a:cubicBezTo>
                    <a:pt x="182" y="108"/>
                    <a:pt x="184" y="107"/>
                    <a:pt x="185" y="106"/>
                  </a:cubicBezTo>
                  <a:cubicBezTo>
                    <a:pt x="184" y="106"/>
                    <a:pt x="184" y="105"/>
                    <a:pt x="183" y="105"/>
                  </a:cubicBezTo>
                  <a:cubicBezTo>
                    <a:pt x="182" y="106"/>
                    <a:pt x="180" y="107"/>
                    <a:pt x="180" y="108"/>
                  </a:cubicBezTo>
                  <a:close/>
                  <a:moveTo>
                    <a:pt x="479" y="111"/>
                  </a:moveTo>
                  <a:cubicBezTo>
                    <a:pt x="477" y="108"/>
                    <a:pt x="471" y="105"/>
                    <a:pt x="468" y="105"/>
                  </a:cubicBezTo>
                  <a:cubicBezTo>
                    <a:pt x="471" y="108"/>
                    <a:pt x="475" y="110"/>
                    <a:pt x="479" y="111"/>
                  </a:cubicBezTo>
                  <a:close/>
                  <a:moveTo>
                    <a:pt x="255" y="113"/>
                  </a:moveTo>
                  <a:cubicBezTo>
                    <a:pt x="258" y="114"/>
                    <a:pt x="261" y="116"/>
                    <a:pt x="265" y="118"/>
                  </a:cubicBezTo>
                  <a:cubicBezTo>
                    <a:pt x="267" y="117"/>
                    <a:pt x="269" y="115"/>
                    <a:pt x="269" y="113"/>
                  </a:cubicBezTo>
                  <a:cubicBezTo>
                    <a:pt x="266" y="109"/>
                    <a:pt x="260" y="108"/>
                    <a:pt x="256" y="105"/>
                  </a:cubicBezTo>
                  <a:cubicBezTo>
                    <a:pt x="254" y="107"/>
                    <a:pt x="254" y="110"/>
                    <a:pt x="255" y="113"/>
                  </a:cubicBezTo>
                  <a:close/>
                  <a:moveTo>
                    <a:pt x="414" y="114"/>
                  </a:moveTo>
                  <a:cubicBezTo>
                    <a:pt x="415" y="116"/>
                    <a:pt x="412" y="115"/>
                    <a:pt x="413" y="117"/>
                  </a:cubicBezTo>
                  <a:cubicBezTo>
                    <a:pt x="417" y="120"/>
                    <a:pt x="421" y="123"/>
                    <a:pt x="425" y="125"/>
                  </a:cubicBezTo>
                  <a:cubicBezTo>
                    <a:pt x="426" y="123"/>
                    <a:pt x="428" y="123"/>
                    <a:pt x="428" y="120"/>
                  </a:cubicBezTo>
                  <a:cubicBezTo>
                    <a:pt x="419" y="116"/>
                    <a:pt x="414" y="108"/>
                    <a:pt x="403" y="105"/>
                  </a:cubicBezTo>
                  <a:cubicBezTo>
                    <a:pt x="406" y="109"/>
                    <a:pt x="412" y="110"/>
                    <a:pt x="414" y="114"/>
                  </a:cubicBezTo>
                  <a:close/>
                  <a:moveTo>
                    <a:pt x="116" y="109"/>
                  </a:moveTo>
                  <a:cubicBezTo>
                    <a:pt x="116" y="107"/>
                    <a:pt x="114" y="107"/>
                    <a:pt x="113" y="107"/>
                  </a:cubicBezTo>
                  <a:cubicBezTo>
                    <a:pt x="113" y="109"/>
                    <a:pt x="114" y="109"/>
                    <a:pt x="116" y="109"/>
                  </a:cubicBezTo>
                  <a:close/>
                  <a:moveTo>
                    <a:pt x="140" y="119"/>
                  </a:moveTo>
                  <a:cubicBezTo>
                    <a:pt x="144" y="121"/>
                    <a:pt x="146" y="123"/>
                    <a:pt x="149" y="125"/>
                  </a:cubicBezTo>
                  <a:cubicBezTo>
                    <a:pt x="154" y="122"/>
                    <a:pt x="159" y="119"/>
                    <a:pt x="163" y="116"/>
                  </a:cubicBezTo>
                  <a:cubicBezTo>
                    <a:pt x="158" y="111"/>
                    <a:pt x="151" y="109"/>
                    <a:pt x="144" y="107"/>
                  </a:cubicBezTo>
                  <a:cubicBezTo>
                    <a:pt x="143" y="111"/>
                    <a:pt x="141" y="116"/>
                    <a:pt x="140" y="119"/>
                  </a:cubicBezTo>
                  <a:close/>
                  <a:moveTo>
                    <a:pt x="552" y="110"/>
                  </a:moveTo>
                  <a:cubicBezTo>
                    <a:pt x="552" y="108"/>
                    <a:pt x="550" y="108"/>
                    <a:pt x="548" y="107"/>
                  </a:cubicBezTo>
                  <a:cubicBezTo>
                    <a:pt x="548" y="109"/>
                    <a:pt x="549" y="110"/>
                    <a:pt x="552" y="110"/>
                  </a:cubicBezTo>
                  <a:close/>
                  <a:moveTo>
                    <a:pt x="244" y="112"/>
                  </a:moveTo>
                  <a:cubicBezTo>
                    <a:pt x="243" y="109"/>
                    <a:pt x="241" y="109"/>
                    <a:pt x="238" y="108"/>
                  </a:cubicBezTo>
                  <a:cubicBezTo>
                    <a:pt x="239" y="110"/>
                    <a:pt x="243" y="110"/>
                    <a:pt x="244" y="112"/>
                  </a:cubicBezTo>
                  <a:close/>
                  <a:moveTo>
                    <a:pt x="457" y="108"/>
                  </a:moveTo>
                  <a:cubicBezTo>
                    <a:pt x="461" y="113"/>
                    <a:pt x="465" y="118"/>
                    <a:pt x="472" y="121"/>
                  </a:cubicBezTo>
                  <a:cubicBezTo>
                    <a:pt x="473" y="114"/>
                    <a:pt x="462" y="110"/>
                    <a:pt x="457" y="108"/>
                  </a:cubicBezTo>
                  <a:close/>
                  <a:moveTo>
                    <a:pt x="614" y="144"/>
                  </a:moveTo>
                  <a:cubicBezTo>
                    <a:pt x="611" y="127"/>
                    <a:pt x="602" y="113"/>
                    <a:pt x="588" y="109"/>
                  </a:cubicBezTo>
                  <a:cubicBezTo>
                    <a:pt x="597" y="120"/>
                    <a:pt x="604" y="133"/>
                    <a:pt x="614" y="144"/>
                  </a:cubicBezTo>
                  <a:close/>
                  <a:moveTo>
                    <a:pt x="423" y="110"/>
                  </a:moveTo>
                  <a:cubicBezTo>
                    <a:pt x="422" y="110"/>
                    <a:pt x="422" y="109"/>
                    <a:pt x="420" y="109"/>
                  </a:cubicBezTo>
                  <a:cubicBezTo>
                    <a:pt x="419" y="111"/>
                    <a:pt x="423" y="111"/>
                    <a:pt x="423" y="110"/>
                  </a:cubicBezTo>
                  <a:close/>
                  <a:moveTo>
                    <a:pt x="358" y="111"/>
                  </a:moveTo>
                  <a:cubicBezTo>
                    <a:pt x="358" y="110"/>
                    <a:pt x="354" y="109"/>
                    <a:pt x="354" y="110"/>
                  </a:cubicBezTo>
                  <a:cubicBezTo>
                    <a:pt x="355" y="110"/>
                    <a:pt x="357" y="112"/>
                    <a:pt x="358" y="111"/>
                  </a:cubicBezTo>
                  <a:close/>
                  <a:moveTo>
                    <a:pt x="103" y="119"/>
                  </a:moveTo>
                  <a:cubicBezTo>
                    <a:pt x="105" y="119"/>
                    <a:pt x="105" y="121"/>
                    <a:pt x="107" y="121"/>
                  </a:cubicBezTo>
                  <a:cubicBezTo>
                    <a:pt x="109" y="117"/>
                    <a:pt x="113" y="116"/>
                    <a:pt x="114" y="111"/>
                  </a:cubicBezTo>
                  <a:cubicBezTo>
                    <a:pt x="108" y="108"/>
                    <a:pt x="106" y="116"/>
                    <a:pt x="103" y="119"/>
                  </a:cubicBezTo>
                  <a:close/>
                  <a:moveTo>
                    <a:pt x="81" y="116"/>
                  </a:moveTo>
                  <a:cubicBezTo>
                    <a:pt x="84" y="114"/>
                    <a:pt x="89" y="114"/>
                    <a:pt x="89" y="118"/>
                  </a:cubicBezTo>
                  <a:cubicBezTo>
                    <a:pt x="88" y="121"/>
                    <a:pt x="85" y="123"/>
                    <a:pt x="86" y="125"/>
                  </a:cubicBezTo>
                  <a:cubicBezTo>
                    <a:pt x="91" y="124"/>
                    <a:pt x="93" y="121"/>
                    <a:pt x="93" y="116"/>
                  </a:cubicBezTo>
                  <a:cubicBezTo>
                    <a:pt x="92" y="115"/>
                    <a:pt x="87" y="113"/>
                    <a:pt x="85" y="111"/>
                  </a:cubicBezTo>
                  <a:cubicBezTo>
                    <a:pt x="84" y="113"/>
                    <a:pt x="82" y="114"/>
                    <a:pt x="81" y="116"/>
                  </a:cubicBezTo>
                  <a:close/>
                  <a:moveTo>
                    <a:pt x="178" y="114"/>
                  </a:moveTo>
                  <a:cubicBezTo>
                    <a:pt x="180" y="114"/>
                    <a:pt x="184" y="113"/>
                    <a:pt x="183" y="111"/>
                  </a:cubicBezTo>
                  <a:cubicBezTo>
                    <a:pt x="182" y="113"/>
                    <a:pt x="178" y="111"/>
                    <a:pt x="178" y="114"/>
                  </a:cubicBezTo>
                  <a:close/>
                  <a:moveTo>
                    <a:pt x="227" y="118"/>
                  </a:moveTo>
                  <a:cubicBezTo>
                    <a:pt x="235" y="120"/>
                    <a:pt x="241" y="126"/>
                    <a:pt x="250" y="122"/>
                  </a:cubicBezTo>
                  <a:cubicBezTo>
                    <a:pt x="247" y="117"/>
                    <a:pt x="240" y="116"/>
                    <a:pt x="237" y="111"/>
                  </a:cubicBezTo>
                  <a:cubicBezTo>
                    <a:pt x="235" y="111"/>
                    <a:pt x="234" y="111"/>
                    <a:pt x="233" y="111"/>
                  </a:cubicBezTo>
                  <a:cubicBezTo>
                    <a:pt x="232" y="115"/>
                    <a:pt x="229" y="115"/>
                    <a:pt x="227" y="118"/>
                  </a:cubicBezTo>
                  <a:close/>
                  <a:moveTo>
                    <a:pt x="544" y="131"/>
                  </a:moveTo>
                  <a:cubicBezTo>
                    <a:pt x="544" y="127"/>
                    <a:pt x="546" y="125"/>
                    <a:pt x="545" y="121"/>
                  </a:cubicBezTo>
                  <a:cubicBezTo>
                    <a:pt x="540" y="118"/>
                    <a:pt x="534" y="112"/>
                    <a:pt x="529" y="111"/>
                  </a:cubicBezTo>
                  <a:cubicBezTo>
                    <a:pt x="535" y="117"/>
                    <a:pt x="535" y="128"/>
                    <a:pt x="544" y="131"/>
                  </a:cubicBezTo>
                  <a:close/>
                  <a:moveTo>
                    <a:pt x="547" y="116"/>
                  </a:moveTo>
                  <a:cubicBezTo>
                    <a:pt x="545" y="113"/>
                    <a:pt x="541" y="113"/>
                    <a:pt x="538" y="111"/>
                  </a:cubicBezTo>
                  <a:cubicBezTo>
                    <a:pt x="540" y="113"/>
                    <a:pt x="544" y="117"/>
                    <a:pt x="547" y="116"/>
                  </a:cubicBezTo>
                  <a:close/>
                  <a:moveTo>
                    <a:pt x="307" y="113"/>
                  </a:moveTo>
                  <a:cubicBezTo>
                    <a:pt x="313" y="116"/>
                    <a:pt x="319" y="120"/>
                    <a:pt x="325" y="122"/>
                  </a:cubicBezTo>
                  <a:cubicBezTo>
                    <a:pt x="324" y="113"/>
                    <a:pt x="316" y="109"/>
                    <a:pt x="307" y="113"/>
                  </a:cubicBezTo>
                  <a:close/>
                  <a:moveTo>
                    <a:pt x="498" y="124"/>
                  </a:moveTo>
                  <a:cubicBezTo>
                    <a:pt x="499" y="122"/>
                    <a:pt x="492" y="119"/>
                    <a:pt x="490" y="116"/>
                  </a:cubicBezTo>
                  <a:cubicBezTo>
                    <a:pt x="491" y="116"/>
                    <a:pt x="491" y="116"/>
                    <a:pt x="490" y="115"/>
                  </a:cubicBezTo>
                  <a:cubicBezTo>
                    <a:pt x="488" y="116"/>
                    <a:pt x="488" y="113"/>
                    <a:pt x="486" y="113"/>
                  </a:cubicBezTo>
                  <a:cubicBezTo>
                    <a:pt x="487" y="114"/>
                    <a:pt x="485" y="114"/>
                    <a:pt x="484" y="114"/>
                  </a:cubicBezTo>
                  <a:cubicBezTo>
                    <a:pt x="483" y="118"/>
                    <a:pt x="490" y="117"/>
                    <a:pt x="490" y="120"/>
                  </a:cubicBezTo>
                  <a:cubicBezTo>
                    <a:pt x="490" y="120"/>
                    <a:pt x="496" y="121"/>
                    <a:pt x="498" y="124"/>
                  </a:cubicBezTo>
                  <a:close/>
                  <a:moveTo>
                    <a:pt x="134" y="115"/>
                  </a:moveTo>
                  <a:cubicBezTo>
                    <a:pt x="136" y="116"/>
                    <a:pt x="137" y="115"/>
                    <a:pt x="137" y="113"/>
                  </a:cubicBezTo>
                  <a:cubicBezTo>
                    <a:pt x="135" y="113"/>
                    <a:pt x="135" y="114"/>
                    <a:pt x="134" y="115"/>
                  </a:cubicBezTo>
                  <a:close/>
                  <a:moveTo>
                    <a:pt x="350" y="116"/>
                  </a:moveTo>
                  <a:cubicBezTo>
                    <a:pt x="359" y="121"/>
                    <a:pt x="366" y="128"/>
                    <a:pt x="375" y="133"/>
                  </a:cubicBezTo>
                  <a:cubicBezTo>
                    <a:pt x="368" y="125"/>
                    <a:pt x="359" y="120"/>
                    <a:pt x="351" y="113"/>
                  </a:cubicBezTo>
                  <a:cubicBezTo>
                    <a:pt x="351" y="114"/>
                    <a:pt x="350" y="115"/>
                    <a:pt x="350" y="116"/>
                  </a:cubicBezTo>
                  <a:close/>
                  <a:moveTo>
                    <a:pt x="111" y="124"/>
                  </a:moveTo>
                  <a:cubicBezTo>
                    <a:pt x="113" y="125"/>
                    <a:pt x="115" y="126"/>
                    <a:pt x="117" y="128"/>
                  </a:cubicBezTo>
                  <a:cubicBezTo>
                    <a:pt x="121" y="125"/>
                    <a:pt x="123" y="121"/>
                    <a:pt x="126" y="117"/>
                  </a:cubicBezTo>
                  <a:cubicBezTo>
                    <a:pt x="119" y="111"/>
                    <a:pt x="114" y="117"/>
                    <a:pt x="111" y="124"/>
                  </a:cubicBezTo>
                  <a:close/>
                  <a:moveTo>
                    <a:pt x="306" y="121"/>
                  </a:moveTo>
                  <a:cubicBezTo>
                    <a:pt x="306" y="120"/>
                    <a:pt x="306" y="120"/>
                    <a:pt x="307" y="120"/>
                  </a:cubicBezTo>
                  <a:cubicBezTo>
                    <a:pt x="307" y="117"/>
                    <a:pt x="304" y="118"/>
                    <a:pt x="304" y="116"/>
                  </a:cubicBezTo>
                  <a:cubicBezTo>
                    <a:pt x="303" y="116"/>
                    <a:pt x="301" y="116"/>
                    <a:pt x="301" y="114"/>
                  </a:cubicBezTo>
                  <a:cubicBezTo>
                    <a:pt x="299" y="114"/>
                    <a:pt x="298" y="114"/>
                    <a:pt x="296" y="114"/>
                  </a:cubicBezTo>
                  <a:cubicBezTo>
                    <a:pt x="298" y="117"/>
                    <a:pt x="302" y="119"/>
                    <a:pt x="306" y="121"/>
                  </a:cubicBezTo>
                  <a:close/>
                  <a:moveTo>
                    <a:pt x="364" y="114"/>
                  </a:moveTo>
                  <a:cubicBezTo>
                    <a:pt x="362" y="114"/>
                    <a:pt x="361" y="114"/>
                    <a:pt x="360" y="115"/>
                  </a:cubicBezTo>
                  <a:cubicBezTo>
                    <a:pt x="364" y="117"/>
                    <a:pt x="368" y="123"/>
                    <a:pt x="372" y="123"/>
                  </a:cubicBezTo>
                  <a:cubicBezTo>
                    <a:pt x="370" y="120"/>
                    <a:pt x="365" y="119"/>
                    <a:pt x="364" y="114"/>
                  </a:cubicBezTo>
                  <a:close/>
                  <a:moveTo>
                    <a:pt x="521" y="137"/>
                  </a:moveTo>
                  <a:cubicBezTo>
                    <a:pt x="513" y="129"/>
                    <a:pt x="506" y="118"/>
                    <a:pt x="493" y="114"/>
                  </a:cubicBezTo>
                  <a:cubicBezTo>
                    <a:pt x="502" y="122"/>
                    <a:pt x="511" y="131"/>
                    <a:pt x="521" y="137"/>
                  </a:cubicBezTo>
                  <a:close/>
                  <a:moveTo>
                    <a:pt x="273" y="115"/>
                  </a:moveTo>
                  <a:cubicBezTo>
                    <a:pt x="271" y="117"/>
                    <a:pt x="274" y="116"/>
                    <a:pt x="273" y="118"/>
                  </a:cubicBezTo>
                  <a:cubicBezTo>
                    <a:pt x="273" y="119"/>
                    <a:pt x="270" y="118"/>
                    <a:pt x="270" y="119"/>
                  </a:cubicBezTo>
                  <a:cubicBezTo>
                    <a:pt x="272" y="122"/>
                    <a:pt x="275" y="123"/>
                    <a:pt x="278" y="124"/>
                  </a:cubicBezTo>
                  <a:cubicBezTo>
                    <a:pt x="278" y="122"/>
                    <a:pt x="279" y="121"/>
                    <a:pt x="279" y="119"/>
                  </a:cubicBezTo>
                  <a:cubicBezTo>
                    <a:pt x="279" y="118"/>
                    <a:pt x="276" y="119"/>
                    <a:pt x="274" y="117"/>
                  </a:cubicBezTo>
                  <a:cubicBezTo>
                    <a:pt x="274" y="116"/>
                    <a:pt x="276" y="117"/>
                    <a:pt x="275" y="114"/>
                  </a:cubicBezTo>
                  <a:cubicBezTo>
                    <a:pt x="274" y="114"/>
                    <a:pt x="273" y="115"/>
                    <a:pt x="273" y="115"/>
                  </a:cubicBezTo>
                  <a:close/>
                  <a:moveTo>
                    <a:pt x="440" y="115"/>
                  </a:moveTo>
                  <a:cubicBezTo>
                    <a:pt x="444" y="121"/>
                    <a:pt x="455" y="128"/>
                    <a:pt x="464" y="131"/>
                  </a:cubicBezTo>
                  <a:cubicBezTo>
                    <a:pt x="465" y="130"/>
                    <a:pt x="468" y="128"/>
                    <a:pt x="468" y="125"/>
                  </a:cubicBezTo>
                  <a:cubicBezTo>
                    <a:pt x="458" y="122"/>
                    <a:pt x="450" y="116"/>
                    <a:pt x="440" y="115"/>
                  </a:cubicBezTo>
                  <a:close/>
                  <a:moveTo>
                    <a:pt x="339" y="116"/>
                  </a:moveTo>
                  <a:cubicBezTo>
                    <a:pt x="339" y="117"/>
                    <a:pt x="341" y="117"/>
                    <a:pt x="343" y="118"/>
                  </a:cubicBezTo>
                  <a:cubicBezTo>
                    <a:pt x="342" y="116"/>
                    <a:pt x="340" y="115"/>
                    <a:pt x="339" y="116"/>
                  </a:cubicBezTo>
                  <a:close/>
                  <a:moveTo>
                    <a:pt x="517" y="117"/>
                  </a:moveTo>
                  <a:cubicBezTo>
                    <a:pt x="517" y="116"/>
                    <a:pt x="515" y="115"/>
                    <a:pt x="514" y="115"/>
                  </a:cubicBezTo>
                  <a:cubicBezTo>
                    <a:pt x="513" y="117"/>
                    <a:pt x="516" y="117"/>
                    <a:pt x="517" y="117"/>
                  </a:cubicBezTo>
                  <a:close/>
                  <a:moveTo>
                    <a:pt x="66" y="117"/>
                  </a:moveTo>
                  <a:cubicBezTo>
                    <a:pt x="67" y="118"/>
                    <a:pt x="70" y="118"/>
                    <a:pt x="69" y="116"/>
                  </a:cubicBezTo>
                  <a:cubicBezTo>
                    <a:pt x="68" y="116"/>
                    <a:pt x="66" y="116"/>
                    <a:pt x="66" y="117"/>
                  </a:cubicBezTo>
                  <a:close/>
                  <a:moveTo>
                    <a:pt x="188" y="121"/>
                  </a:moveTo>
                  <a:cubicBezTo>
                    <a:pt x="191" y="123"/>
                    <a:pt x="195" y="125"/>
                    <a:pt x="198" y="127"/>
                  </a:cubicBezTo>
                  <a:cubicBezTo>
                    <a:pt x="202" y="126"/>
                    <a:pt x="204" y="122"/>
                    <a:pt x="207" y="119"/>
                  </a:cubicBezTo>
                  <a:cubicBezTo>
                    <a:pt x="201" y="114"/>
                    <a:pt x="194" y="117"/>
                    <a:pt x="188" y="121"/>
                  </a:cubicBezTo>
                  <a:close/>
                  <a:moveTo>
                    <a:pt x="301" y="122"/>
                  </a:moveTo>
                  <a:cubicBezTo>
                    <a:pt x="295" y="122"/>
                    <a:pt x="292" y="113"/>
                    <a:pt x="287" y="117"/>
                  </a:cubicBezTo>
                  <a:cubicBezTo>
                    <a:pt x="295" y="123"/>
                    <a:pt x="304" y="127"/>
                    <a:pt x="312" y="132"/>
                  </a:cubicBezTo>
                  <a:cubicBezTo>
                    <a:pt x="310" y="128"/>
                    <a:pt x="301" y="126"/>
                    <a:pt x="301" y="122"/>
                  </a:cubicBezTo>
                  <a:close/>
                  <a:moveTo>
                    <a:pt x="390" y="121"/>
                  </a:moveTo>
                  <a:cubicBezTo>
                    <a:pt x="395" y="124"/>
                    <a:pt x="402" y="126"/>
                    <a:pt x="408" y="130"/>
                  </a:cubicBezTo>
                  <a:cubicBezTo>
                    <a:pt x="403" y="125"/>
                    <a:pt x="398" y="120"/>
                    <a:pt x="391" y="117"/>
                  </a:cubicBezTo>
                  <a:cubicBezTo>
                    <a:pt x="391" y="119"/>
                    <a:pt x="390" y="119"/>
                    <a:pt x="390" y="121"/>
                  </a:cubicBezTo>
                  <a:close/>
                  <a:moveTo>
                    <a:pt x="423" y="128"/>
                  </a:moveTo>
                  <a:cubicBezTo>
                    <a:pt x="418" y="126"/>
                    <a:pt x="414" y="119"/>
                    <a:pt x="409" y="119"/>
                  </a:cubicBezTo>
                  <a:cubicBezTo>
                    <a:pt x="414" y="120"/>
                    <a:pt x="419" y="133"/>
                    <a:pt x="423" y="128"/>
                  </a:cubicBezTo>
                  <a:close/>
                  <a:moveTo>
                    <a:pt x="487" y="122"/>
                  </a:moveTo>
                  <a:cubicBezTo>
                    <a:pt x="488" y="121"/>
                    <a:pt x="485" y="119"/>
                    <a:pt x="482" y="119"/>
                  </a:cubicBezTo>
                  <a:cubicBezTo>
                    <a:pt x="482" y="121"/>
                    <a:pt x="485" y="121"/>
                    <a:pt x="487" y="122"/>
                  </a:cubicBezTo>
                  <a:close/>
                  <a:moveTo>
                    <a:pt x="562" y="128"/>
                  </a:moveTo>
                  <a:cubicBezTo>
                    <a:pt x="565" y="123"/>
                    <a:pt x="555" y="121"/>
                    <a:pt x="551" y="119"/>
                  </a:cubicBezTo>
                  <a:cubicBezTo>
                    <a:pt x="552" y="124"/>
                    <a:pt x="558" y="125"/>
                    <a:pt x="562" y="128"/>
                  </a:cubicBezTo>
                  <a:close/>
                  <a:moveTo>
                    <a:pt x="121" y="131"/>
                  </a:moveTo>
                  <a:cubicBezTo>
                    <a:pt x="125" y="132"/>
                    <a:pt x="127" y="136"/>
                    <a:pt x="131" y="136"/>
                  </a:cubicBezTo>
                  <a:cubicBezTo>
                    <a:pt x="133" y="132"/>
                    <a:pt x="133" y="126"/>
                    <a:pt x="135" y="121"/>
                  </a:cubicBezTo>
                  <a:cubicBezTo>
                    <a:pt x="134" y="120"/>
                    <a:pt x="132" y="120"/>
                    <a:pt x="131" y="119"/>
                  </a:cubicBezTo>
                  <a:cubicBezTo>
                    <a:pt x="127" y="123"/>
                    <a:pt x="124" y="126"/>
                    <a:pt x="121" y="131"/>
                  </a:cubicBezTo>
                  <a:close/>
                  <a:moveTo>
                    <a:pt x="347" y="122"/>
                  </a:moveTo>
                  <a:cubicBezTo>
                    <a:pt x="356" y="126"/>
                    <a:pt x="365" y="133"/>
                    <a:pt x="374" y="136"/>
                  </a:cubicBezTo>
                  <a:cubicBezTo>
                    <a:pt x="365" y="130"/>
                    <a:pt x="357" y="125"/>
                    <a:pt x="348" y="119"/>
                  </a:cubicBezTo>
                  <a:cubicBezTo>
                    <a:pt x="348" y="120"/>
                    <a:pt x="347" y="121"/>
                    <a:pt x="347" y="122"/>
                  </a:cubicBezTo>
                  <a:close/>
                  <a:moveTo>
                    <a:pt x="79" y="122"/>
                  </a:moveTo>
                  <a:cubicBezTo>
                    <a:pt x="81" y="123"/>
                    <a:pt x="82" y="123"/>
                    <a:pt x="84" y="122"/>
                  </a:cubicBezTo>
                  <a:cubicBezTo>
                    <a:pt x="84" y="122"/>
                    <a:pt x="84" y="121"/>
                    <a:pt x="84" y="120"/>
                  </a:cubicBezTo>
                  <a:cubicBezTo>
                    <a:pt x="82" y="121"/>
                    <a:pt x="80" y="121"/>
                    <a:pt x="79" y="122"/>
                  </a:cubicBezTo>
                  <a:close/>
                  <a:moveTo>
                    <a:pt x="31" y="166"/>
                  </a:moveTo>
                  <a:cubicBezTo>
                    <a:pt x="35" y="159"/>
                    <a:pt x="35" y="148"/>
                    <a:pt x="42" y="144"/>
                  </a:cubicBezTo>
                  <a:cubicBezTo>
                    <a:pt x="42" y="141"/>
                    <a:pt x="44" y="140"/>
                    <a:pt x="44" y="138"/>
                  </a:cubicBezTo>
                  <a:cubicBezTo>
                    <a:pt x="43" y="137"/>
                    <a:pt x="43" y="135"/>
                    <a:pt x="42" y="134"/>
                  </a:cubicBezTo>
                  <a:cubicBezTo>
                    <a:pt x="46" y="131"/>
                    <a:pt x="52" y="127"/>
                    <a:pt x="52" y="122"/>
                  </a:cubicBezTo>
                  <a:cubicBezTo>
                    <a:pt x="51" y="121"/>
                    <a:pt x="51" y="121"/>
                    <a:pt x="50" y="121"/>
                  </a:cubicBezTo>
                  <a:cubicBezTo>
                    <a:pt x="40" y="132"/>
                    <a:pt x="32" y="148"/>
                    <a:pt x="31" y="166"/>
                  </a:cubicBezTo>
                  <a:close/>
                  <a:moveTo>
                    <a:pt x="60" y="122"/>
                  </a:moveTo>
                  <a:cubicBezTo>
                    <a:pt x="60" y="126"/>
                    <a:pt x="66" y="125"/>
                    <a:pt x="66" y="122"/>
                  </a:cubicBezTo>
                  <a:cubicBezTo>
                    <a:pt x="65" y="121"/>
                    <a:pt x="61" y="121"/>
                    <a:pt x="60" y="122"/>
                  </a:cubicBezTo>
                  <a:close/>
                  <a:moveTo>
                    <a:pt x="97" y="130"/>
                  </a:moveTo>
                  <a:cubicBezTo>
                    <a:pt x="102" y="133"/>
                    <a:pt x="104" y="128"/>
                    <a:pt x="105" y="124"/>
                  </a:cubicBezTo>
                  <a:cubicBezTo>
                    <a:pt x="103" y="124"/>
                    <a:pt x="104" y="122"/>
                    <a:pt x="101" y="122"/>
                  </a:cubicBezTo>
                  <a:cubicBezTo>
                    <a:pt x="100" y="124"/>
                    <a:pt x="98" y="127"/>
                    <a:pt x="97" y="130"/>
                  </a:cubicBezTo>
                  <a:close/>
                  <a:moveTo>
                    <a:pt x="204" y="132"/>
                  </a:moveTo>
                  <a:cubicBezTo>
                    <a:pt x="205" y="133"/>
                    <a:pt x="207" y="133"/>
                    <a:pt x="208" y="133"/>
                  </a:cubicBezTo>
                  <a:cubicBezTo>
                    <a:pt x="210" y="130"/>
                    <a:pt x="212" y="127"/>
                    <a:pt x="212" y="122"/>
                  </a:cubicBezTo>
                  <a:cubicBezTo>
                    <a:pt x="208" y="124"/>
                    <a:pt x="205" y="127"/>
                    <a:pt x="204" y="132"/>
                  </a:cubicBezTo>
                  <a:close/>
                  <a:moveTo>
                    <a:pt x="459" y="138"/>
                  </a:moveTo>
                  <a:cubicBezTo>
                    <a:pt x="462" y="133"/>
                    <a:pt x="452" y="134"/>
                    <a:pt x="454" y="130"/>
                  </a:cubicBezTo>
                  <a:cubicBezTo>
                    <a:pt x="447" y="130"/>
                    <a:pt x="444" y="122"/>
                    <a:pt x="438" y="123"/>
                  </a:cubicBezTo>
                  <a:cubicBezTo>
                    <a:pt x="446" y="128"/>
                    <a:pt x="452" y="134"/>
                    <a:pt x="459" y="138"/>
                  </a:cubicBezTo>
                  <a:close/>
                  <a:moveTo>
                    <a:pt x="532" y="127"/>
                  </a:moveTo>
                  <a:cubicBezTo>
                    <a:pt x="531" y="124"/>
                    <a:pt x="527" y="124"/>
                    <a:pt x="525" y="122"/>
                  </a:cubicBezTo>
                  <a:cubicBezTo>
                    <a:pt x="526" y="125"/>
                    <a:pt x="529" y="126"/>
                    <a:pt x="532" y="127"/>
                  </a:cubicBezTo>
                  <a:close/>
                  <a:moveTo>
                    <a:pt x="153" y="126"/>
                  </a:moveTo>
                  <a:cubicBezTo>
                    <a:pt x="152" y="129"/>
                    <a:pt x="156" y="129"/>
                    <a:pt x="157" y="128"/>
                  </a:cubicBezTo>
                  <a:cubicBezTo>
                    <a:pt x="156" y="127"/>
                    <a:pt x="158" y="124"/>
                    <a:pt x="159" y="123"/>
                  </a:cubicBezTo>
                  <a:cubicBezTo>
                    <a:pt x="156" y="123"/>
                    <a:pt x="156" y="126"/>
                    <a:pt x="153" y="126"/>
                  </a:cubicBezTo>
                  <a:close/>
                  <a:moveTo>
                    <a:pt x="286" y="124"/>
                  </a:moveTo>
                  <a:cubicBezTo>
                    <a:pt x="286" y="126"/>
                    <a:pt x="288" y="128"/>
                    <a:pt x="289" y="130"/>
                  </a:cubicBezTo>
                  <a:cubicBezTo>
                    <a:pt x="298" y="134"/>
                    <a:pt x="305" y="141"/>
                    <a:pt x="317" y="144"/>
                  </a:cubicBezTo>
                  <a:cubicBezTo>
                    <a:pt x="317" y="143"/>
                    <a:pt x="318" y="143"/>
                    <a:pt x="318" y="141"/>
                  </a:cubicBezTo>
                  <a:cubicBezTo>
                    <a:pt x="315" y="139"/>
                    <a:pt x="309" y="139"/>
                    <a:pt x="309" y="135"/>
                  </a:cubicBezTo>
                  <a:cubicBezTo>
                    <a:pt x="306" y="136"/>
                    <a:pt x="303" y="134"/>
                    <a:pt x="303" y="131"/>
                  </a:cubicBezTo>
                  <a:cubicBezTo>
                    <a:pt x="296" y="133"/>
                    <a:pt x="293" y="123"/>
                    <a:pt x="286" y="124"/>
                  </a:cubicBezTo>
                  <a:close/>
                  <a:moveTo>
                    <a:pt x="138" y="132"/>
                  </a:moveTo>
                  <a:cubicBezTo>
                    <a:pt x="140" y="130"/>
                    <a:pt x="144" y="130"/>
                    <a:pt x="145" y="127"/>
                  </a:cubicBezTo>
                  <a:cubicBezTo>
                    <a:pt x="143" y="125"/>
                    <a:pt x="141" y="125"/>
                    <a:pt x="139" y="124"/>
                  </a:cubicBezTo>
                  <a:cubicBezTo>
                    <a:pt x="139" y="127"/>
                    <a:pt x="137" y="128"/>
                    <a:pt x="138" y="132"/>
                  </a:cubicBezTo>
                  <a:close/>
                  <a:moveTo>
                    <a:pt x="509" y="147"/>
                  </a:moveTo>
                  <a:cubicBezTo>
                    <a:pt x="512" y="146"/>
                    <a:pt x="512" y="143"/>
                    <a:pt x="510" y="141"/>
                  </a:cubicBezTo>
                  <a:cubicBezTo>
                    <a:pt x="506" y="141"/>
                    <a:pt x="503" y="137"/>
                    <a:pt x="500" y="135"/>
                  </a:cubicBezTo>
                  <a:cubicBezTo>
                    <a:pt x="497" y="134"/>
                    <a:pt x="490" y="131"/>
                    <a:pt x="490" y="128"/>
                  </a:cubicBezTo>
                  <a:cubicBezTo>
                    <a:pt x="486" y="128"/>
                    <a:pt x="485" y="125"/>
                    <a:pt x="482" y="124"/>
                  </a:cubicBezTo>
                  <a:cubicBezTo>
                    <a:pt x="487" y="136"/>
                    <a:pt x="500" y="140"/>
                    <a:pt x="509" y="147"/>
                  </a:cubicBezTo>
                  <a:close/>
                  <a:moveTo>
                    <a:pt x="169" y="136"/>
                  </a:moveTo>
                  <a:cubicBezTo>
                    <a:pt x="171" y="136"/>
                    <a:pt x="171" y="137"/>
                    <a:pt x="173" y="137"/>
                  </a:cubicBezTo>
                  <a:cubicBezTo>
                    <a:pt x="175" y="133"/>
                    <a:pt x="178" y="129"/>
                    <a:pt x="179" y="124"/>
                  </a:cubicBezTo>
                  <a:cubicBezTo>
                    <a:pt x="173" y="125"/>
                    <a:pt x="170" y="130"/>
                    <a:pt x="169" y="136"/>
                  </a:cubicBezTo>
                  <a:close/>
                  <a:moveTo>
                    <a:pt x="248" y="127"/>
                  </a:moveTo>
                  <a:cubicBezTo>
                    <a:pt x="250" y="127"/>
                    <a:pt x="251" y="128"/>
                    <a:pt x="253" y="128"/>
                  </a:cubicBezTo>
                  <a:cubicBezTo>
                    <a:pt x="255" y="123"/>
                    <a:pt x="249" y="124"/>
                    <a:pt x="248" y="127"/>
                  </a:cubicBezTo>
                  <a:close/>
                  <a:moveTo>
                    <a:pt x="332" y="127"/>
                  </a:moveTo>
                  <a:cubicBezTo>
                    <a:pt x="334" y="128"/>
                    <a:pt x="337" y="129"/>
                    <a:pt x="340" y="131"/>
                  </a:cubicBezTo>
                  <a:cubicBezTo>
                    <a:pt x="340" y="126"/>
                    <a:pt x="336" y="126"/>
                    <a:pt x="334" y="124"/>
                  </a:cubicBezTo>
                  <a:cubicBezTo>
                    <a:pt x="334" y="125"/>
                    <a:pt x="332" y="125"/>
                    <a:pt x="332" y="127"/>
                  </a:cubicBezTo>
                  <a:close/>
                  <a:moveTo>
                    <a:pt x="581" y="131"/>
                  </a:moveTo>
                  <a:cubicBezTo>
                    <a:pt x="582" y="128"/>
                    <a:pt x="576" y="125"/>
                    <a:pt x="574" y="125"/>
                  </a:cubicBezTo>
                  <a:cubicBezTo>
                    <a:pt x="577" y="127"/>
                    <a:pt x="579" y="129"/>
                    <a:pt x="581" y="131"/>
                  </a:cubicBezTo>
                  <a:close/>
                  <a:moveTo>
                    <a:pt x="75" y="133"/>
                  </a:moveTo>
                  <a:cubicBezTo>
                    <a:pt x="77" y="134"/>
                    <a:pt x="79" y="129"/>
                    <a:pt x="81" y="127"/>
                  </a:cubicBezTo>
                  <a:cubicBezTo>
                    <a:pt x="79" y="126"/>
                    <a:pt x="79" y="125"/>
                    <a:pt x="76" y="125"/>
                  </a:cubicBezTo>
                  <a:cubicBezTo>
                    <a:pt x="75" y="127"/>
                    <a:pt x="75" y="131"/>
                    <a:pt x="75" y="133"/>
                  </a:cubicBezTo>
                  <a:close/>
                  <a:moveTo>
                    <a:pt x="524" y="133"/>
                  </a:moveTo>
                  <a:cubicBezTo>
                    <a:pt x="527" y="136"/>
                    <a:pt x="529" y="141"/>
                    <a:pt x="532" y="142"/>
                  </a:cubicBezTo>
                  <a:cubicBezTo>
                    <a:pt x="534" y="146"/>
                    <a:pt x="537" y="147"/>
                    <a:pt x="540" y="149"/>
                  </a:cubicBezTo>
                  <a:cubicBezTo>
                    <a:pt x="542" y="146"/>
                    <a:pt x="537" y="141"/>
                    <a:pt x="534" y="141"/>
                  </a:cubicBezTo>
                  <a:cubicBezTo>
                    <a:pt x="534" y="137"/>
                    <a:pt x="529" y="137"/>
                    <a:pt x="527" y="133"/>
                  </a:cubicBezTo>
                  <a:cubicBezTo>
                    <a:pt x="526" y="131"/>
                    <a:pt x="520" y="129"/>
                    <a:pt x="518" y="125"/>
                  </a:cubicBezTo>
                  <a:cubicBezTo>
                    <a:pt x="519" y="125"/>
                    <a:pt x="519" y="125"/>
                    <a:pt x="518" y="125"/>
                  </a:cubicBezTo>
                  <a:cubicBezTo>
                    <a:pt x="516" y="128"/>
                    <a:pt x="522" y="130"/>
                    <a:pt x="524" y="133"/>
                  </a:cubicBezTo>
                  <a:close/>
                  <a:moveTo>
                    <a:pt x="182" y="131"/>
                  </a:moveTo>
                  <a:cubicBezTo>
                    <a:pt x="186" y="129"/>
                    <a:pt x="190" y="133"/>
                    <a:pt x="194" y="130"/>
                  </a:cubicBezTo>
                  <a:cubicBezTo>
                    <a:pt x="190" y="128"/>
                    <a:pt x="189" y="126"/>
                    <a:pt x="183" y="125"/>
                  </a:cubicBezTo>
                  <a:cubicBezTo>
                    <a:pt x="183" y="127"/>
                    <a:pt x="182" y="128"/>
                    <a:pt x="182" y="131"/>
                  </a:cubicBezTo>
                  <a:close/>
                  <a:moveTo>
                    <a:pt x="549" y="135"/>
                  </a:moveTo>
                  <a:cubicBezTo>
                    <a:pt x="552" y="137"/>
                    <a:pt x="556" y="140"/>
                    <a:pt x="560" y="143"/>
                  </a:cubicBezTo>
                  <a:cubicBezTo>
                    <a:pt x="561" y="140"/>
                    <a:pt x="562" y="137"/>
                    <a:pt x="561" y="133"/>
                  </a:cubicBezTo>
                  <a:cubicBezTo>
                    <a:pt x="557" y="131"/>
                    <a:pt x="555" y="127"/>
                    <a:pt x="550" y="125"/>
                  </a:cubicBezTo>
                  <a:cubicBezTo>
                    <a:pt x="550" y="129"/>
                    <a:pt x="548" y="132"/>
                    <a:pt x="549" y="135"/>
                  </a:cubicBezTo>
                  <a:close/>
                  <a:moveTo>
                    <a:pt x="272" y="128"/>
                  </a:moveTo>
                  <a:cubicBezTo>
                    <a:pt x="274" y="127"/>
                    <a:pt x="275" y="127"/>
                    <a:pt x="276" y="128"/>
                  </a:cubicBezTo>
                  <a:cubicBezTo>
                    <a:pt x="276" y="127"/>
                    <a:pt x="274" y="127"/>
                    <a:pt x="273" y="126"/>
                  </a:cubicBezTo>
                  <a:cubicBezTo>
                    <a:pt x="273" y="127"/>
                    <a:pt x="272" y="127"/>
                    <a:pt x="272" y="128"/>
                  </a:cubicBezTo>
                  <a:close/>
                  <a:moveTo>
                    <a:pt x="388" y="128"/>
                  </a:moveTo>
                  <a:cubicBezTo>
                    <a:pt x="388" y="133"/>
                    <a:pt x="394" y="132"/>
                    <a:pt x="400" y="132"/>
                  </a:cubicBezTo>
                  <a:cubicBezTo>
                    <a:pt x="397" y="127"/>
                    <a:pt x="393" y="125"/>
                    <a:pt x="388" y="128"/>
                  </a:cubicBezTo>
                  <a:close/>
                  <a:moveTo>
                    <a:pt x="433" y="131"/>
                  </a:moveTo>
                  <a:cubicBezTo>
                    <a:pt x="440" y="136"/>
                    <a:pt x="446" y="142"/>
                    <a:pt x="453" y="147"/>
                  </a:cubicBezTo>
                  <a:cubicBezTo>
                    <a:pt x="453" y="144"/>
                    <a:pt x="456" y="144"/>
                    <a:pt x="456" y="141"/>
                  </a:cubicBezTo>
                  <a:cubicBezTo>
                    <a:pt x="449" y="136"/>
                    <a:pt x="442" y="131"/>
                    <a:pt x="436" y="126"/>
                  </a:cubicBezTo>
                  <a:cubicBezTo>
                    <a:pt x="435" y="128"/>
                    <a:pt x="434" y="129"/>
                    <a:pt x="433" y="131"/>
                  </a:cubicBezTo>
                  <a:close/>
                  <a:moveTo>
                    <a:pt x="55" y="135"/>
                  </a:moveTo>
                  <a:cubicBezTo>
                    <a:pt x="57" y="133"/>
                    <a:pt x="57" y="129"/>
                    <a:pt x="59" y="128"/>
                  </a:cubicBezTo>
                  <a:cubicBezTo>
                    <a:pt x="57" y="126"/>
                    <a:pt x="51" y="134"/>
                    <a:pt x="55" y="135"/>
                  </a:cubicBezTo>
                  <a:close/>
                  <a:moveTo>
                    <a:pt x="112" y="136"/>
                  </a:moveTo>
                  <a:cubicBezTo>
                    <a:pt x="112" y="134"/>
                    <a:pt x="114" y="132"/>
                    <a:pt x="115" y="131"/>
                  </a:cubicBezTo>
                  <a:cubicBezTo>
                    <a:pt x="109" y="121"/>
                    <a:pt x="102" y="135"/>
                    <a:pt x="112" y="136"/>
                  </a:cubicBezTo>
                  <a:close/>
                  <a:moveTo>
                    <a:pt x="78" y="135"/>
                  </a:moveTo>
                  <a:cubicBezTo>
                    <a:pt x="80" y="136"/>
                    <a:pt x="80" y="138"/>
                    <a:pt x="81" y="138"/>
                  </a:cubicBezTo>
                  <a:cubicBezTo>
                    <a:pt x="84" y="135"/>
                    <a:pt x="85" y="132"/>
                    <a:pt x="86" y="128"/>
                  </a:cubicBezTo>
                  <a:cubicBezTo>
                    <a:pt x="85" y="128"/>
                    <a:pt x="84" y="128"/>
                    <a:pt x="84" y="128"/>
                  </a:cubicBezTo>
                  <a:cubicBezTo>
                    <a:pt x="82" y="131"/>
                    <a:pt x="80" y="133"/>
                    <a:pt x="78" y="135"/>
                  </a:cubicBezTo>
                  <a:close/>
                  <a:moveTo>
                    <a:pt x="219" y="131"/>
                  </a:moveTo>
                  <a:cubicBezTo>
                    <a:pt x="221" y="132"/>
                    <a:pt x="221" y="130"/>
                    <a:pt x="223" y="131"/>
                  </a:cubicBezTo>
                  <a:cubicBezTo>
                    <a:pt x="223" y="129"/>
                    <a:pt x="221" y="128"/>
                    <a:pt x="219" y="128"/>
                  </a:cubicBezTo>
                  <a:cubicBezTo>
                    <a:pt x="219" y="129"/>
                    <a:pt x="219" y="130"/>
                    <a:pt x="219" y="131"/>
                  </a:cubicBezTo>
                  <a:close/>
                  <a:moveTo>
                    <a:pt x="236" y="130"/>
                  </a:moveTo>
                  <a:cubicBezTo>
                    <a:pt x="241" y="136"/>
                    <a:pt x="247" y="131"/>
                    <a:pt x="255" y="135"/>
                  </a:cubicBezTo>
                  <a:cubicBezTo>
                    <a:pt x="251" y="130"/>
                    <a:pt x="241" y="126"/>
                    <a:pt x="236" y="130"/>
                  </a:cubicBezTo>
                  <a:close/>
                  <a:moveTo>
                    <a:pt x="468" y="135"/>
                  </a:moveTo>
                  <a:cubicBezTo>
                    <a:pt x="471" y="134"/>
                    <a:pt x="471" y="130"/>
                    <a:pt x="473" y="128"/>
                  </a:cubicBezTo>
                  <a:cubicBezTo>
                    <a:pt x="470" y="129"/>
                    <a:pt x="467" y="132"/>
                    <a:pt x="468" y="135"/>
                  </a:cubicBezTo>
                  <a:close/>
                  <a:moveTo>
                    <a:pt x="149" y="128"/>
                  </a:moveTo>
                  <a:cubicBezTo>
                    <a:pt x="146" y="133"/>
                    <a:pt x="140" y="134"/>
                    <a:pt x="136" y="139"/>
                  </a:cubicBezTo>
                  <a:cubicBezTo>
                    <a:pt x="140" y="139"/>
                    <a:pt x="141" y="139"/>
                    <a:pt x="144" y="139"/>
                  </a:cubicBezTo>
                  <a:cubicBezTo>
                    <a:pt x="146" y="136"/>
                    <a:pt x="149" y="134"/>
                    <a:pt x="152" y="131"/>
                  </a:cubicBezTo>
                  <a:cubicBezTo>
                    <a:pt x="152" y="130"/>
                    <a:pt x="151" y="129"/>
                    <a:pt x="149" y="128"/>
                  </a:cubicBezTo>
                  <a:close/>
                  <a:moveTo>
                    <a:pt x="261" y="133"/>
                  </a:moveTo>
                  <a:cubicBezTo>
                    <a:pt x="265" y="134"/>
                    <a:pt x="269" y="137"/>
                    <a:pt x="273" y="138"/>
                  </a:cubicBezTo>
                  <a:cubicBezTo>
                    <a:pt x="274" y="137"/>
                    <a:pt x="274" y="136"/>
                    <a:pt x="274" y="134"/>
                  </a:cubicBezTo>
                  <a:cubicBezTo>
                    <a:pt x="269" y="133"/>
                    <a:pt x="267" y="130"/>
                    <a:pt x="263" y="128"/>
                  </a:cubicBezTo>
                  <a:cubicBezTo>
                    <a:pt x="262" y="130"/>
                    <a:pt x="261" y="130"/>
                    <a:pt x="261" y="133"/>
                  </a:cubicBezTo>
                  <a:close/>
                  <a:moveTo>
                    <a:pt x="324" y="133"/>
                  </a:moveTo>
                  <a:cubicBezTo>
                    <a:pt x="324" y="131"/>
                    <a:pt x="320" y="129"/>
                    <a:pt x="319" y="130"/>
                  </a:cubicBezTo>
                  <a:cubicBezTo>
                    <a:pt x="321" y="131"/>
                    <a:pt x="321" y="134"/>
                    <a:pt x="324" y="133"/>
                  </a:cubicBezTo>
                  <a:close/>
                  <a:moveTo>
                    <a:pt x="338" y="135"/>
                  </a:moveTo>
                  <a:cubicBezTo>
                    <a:pt x="338" y="131"/>
                    <a:pt x="334" y="131"/>
                    <a:pt x="332" y="130"/>
                  </a:cubicBezTo>
                  <a:cubicBezTo>
                    <a:pt x="333" y="132"/>
                    <a:pt x="336" y="133"/>
                    <a:pt x="338" y="135"/>
                  </a:cubicBezTo>
                  <a:close/>
                  <a:moveTo>
                    <a:pt x="623" y="157"/>
                  </a:moveTo>
                  <a:cubicBezTo>
                    <a:pt x="624" y="158"/>
                    <a:pt x="627" y="156"/>
                    <a:pt x="628" y="158"/>
                  </a:cubicBezTo>
                  <a:cubicBezTo>
                    <a:pt x="630" y="169"/>
                    <a:pt x="623" y="180"/>
                    <a:pt x="629" y="190"/>
                  </a:cubicBezTo>
                  <a:cubicBezTo>
                    <a:pt x="633" y="188"/>
                    <a:pt x="631" y="180"/>
                    <a:pt x="635" y="178"/>
                  </a:cubicBezTo>
                  <a:cubicBezTo>
                    <a:pt x="631" y="174"/>
                    <a:pt x="635" y="165"/>
                    <a:pt x="638" y="161"/>
                  </a:cubicBezTo>
                  <a:cubicBezTo>
                    <a:pt x="634" y="154"/>
                    <a:pt x="630" y="147"/>
                    <a:pt x="625" y="142"/>
                  </a:cubicBezTo>
                  <a:cubicBezTo>
                    <a:pt x="624" y="138"/>
                    <a:pt x="619" y="138"/>
                    <a:pt x="619" y="134"/>
                  </a:cubicBezTo>
                  <a:cubicBezTo>
                    <a:pt x="617" y="134"/>
                    <a:pt x="615" y="128"/>
                    <a:pt x="614" y="131"/>
                  </a:cubicBezTo>
                  <a:cubicBezTo>
                    <a:pt x="618" y="139"/>
                    <a:pt x="621" y="147"/>
                    <a:pt x="623" y="157"/>
                  </a:cubicBezTo>
                  <a:close/>
                  <a:moveTo>
                    <a:pt x="284" y="133"/>
                  </a:moveTo>
                  <a:cubicBezTo>
                    <a:pt x="285" y="130"/>
                    <a:pt x="281" y="129"/>
                    <a:pt x="281" y="131"/>
                  </a:cubicBezTo>
                  <a:cubicBezTo>
                    <a:pt x="282" y="131"/>
                    <a:pt x="283" y="132"/>
                    <a:pt x="284" y="133"/>
                  </a:cubicBezTo>
                  <a:close/>
                  <a:moveTo>
                    <a:pt x="351" y="136"/>
                  </a:moveTo>
                  <a:cubicBezTo>
                    <a:pt x="348" y="135"/>
                    <a:pt x="346" y="132"/>
                    <a:pt x="344" y="130"/>
                  </a:cubicBezTo>
                  <a:cubicBezTo>
                    <a:pt x="343" y="130"/>
                    <a:pt x="343" y="132"/>
                    <a:pt x="343" y="133"/>
                  </a:cubicBezTo>
                  <a:cubicBezTo>
                    <a:pt x="346" y="133"/>
                    <a:pt x="349" y="137"/>
                    <a:pt x="351" y="136"/>
                  </a:cubicBezTo>
                  <a:close/>
                  <a:moveTo>
                    <a:pt x="89" y="140"/>
                  </a:moveTo>
                  <a:cubicBezTo>
                    <a:pt x="86" y="138"/>
                    <a:pt x="91" y="134"/>
                    <a:pt x="91" y="131"/>
                  </a:cubicBezTo>
                  <a:cubicBezTo>
                    <a:pt x="88" y="131"/>
                    <a:pt x="83" y="143"/>
                    <a:pt x="89" y="140"/>
                  </a:cubicBezTo>
                  <a:close/>
                  <a:moveTo>
                    <a:pt x="163" y="133"/>
                  </a:moveTo>
                  <a:cubicBezTo>
                    <a:pt x="164" y="133"/>
                    <a:pt x="164" y="133"/>
                    <a:pt x="165" y="133"/>
                  </a:cubicBezTo>
                  <a:cubicBezTo>
                    <a:pt x="165" y="132"/>
                    <a:pt x="165" y="131"/>
                    <a:pt x="166" y="131"/>
                  </a:cubicBezTo>
                  <a:cubicBezTo>
                    <a:pt x="164" y="131"/>
                    <a:pt x="163" y="131"/>
                    <a:pt x="163" y="133"/>
                  </a:cubicBezTo>
                  <a:close/>
                  <a:moveTo>
                    <a:pt x="425" y="133"/>
                  </a:moveTo>
                  <a:cubicBezTo>
                    <a:pt x="426" y="135"/>
                    <a:pt x="428" y="133"/>
                    <a:pt x="428" y="131"/>
                  </a:cubicBezTo>
                  <a:cubicBezTo>
                    <a:pt x="427" y="132"/>
                    <a:pt x="427" y="131"/>
                    <a:pt x="426" y="131"/>
                  </a:cubicBezTo>
                  <a:cubicBezTo>
                    <a:pt x="426" y="133"/>
                    <a:pt x="425" y="132"/>
                    <a:pt x="425" y="133"/>
                  </a:cubicBezTo>
                  <a:close/>
                  <a:moveTo>
                    <a:pt x="473" y="138"/>
                  </a:moveTo>
                  <a:cubicBezTo>
                    <a:pt x="479" y="140"/>
                    <a:pt x="482" y="144"/>
                    <a:pt x="488" y="145"/>
                  </a:cubicBezTo>
                  <a:cubicBezTo>
                    <a:pt x="487" y="138"/>
                    <a:pt x="481" y="135"/>
                    <a:pt x="476" y="131"/>
                  </a:cubicBezTo>
                  <a:cubicBezTo>
                    <a:pt x="475" y="134"/>
                    <a:pt x="473" y="134"/>
                    <a:pt x="473" y="138"/>
                  </a:cubicBezTo>
                  <a:close/>
                  <a:moveTo>
                    <a:pt x="219" y="136"/>
                  </a:moveTo>
                  <a:cubicBezTo>
                    <a:pt x="222" y="137"/>
                    <a:pt x="225" y="138"/>
                    <a:pt x="228" y="139"/>
                  </a:cubicBezTo>
                  <a:cubicBezTo>
                    <a:pt x="230" y="138"/>
                    <a:pt x="231" y="137"/>
                    <a:pt x="231" y="135"/>
                  </a:cubicBezTo>
                  <a:cubicBezTo>
                    <a:pt x="228" y="131"/>
                    <a:pt x="222" y="133"/>
                    <a:pt x="219" y="136"/>
                  </a:cubicBezTo>
                  <a:close/>
                  <a:moveTo>
                    <a:pt x="93" y="138"/>
                  </a:moveTo>
                  <a:cubicBezTo>
                    <a:pt x="95" y="138"/>
                    <a:pt x="97" y="136"/>
                    <a:pt x="97" y="133"/>
                  </a:cubicBezTo>
                  <a:cubicBezTo>
                    <a:pt x="96" y="133"/>
                    <a:pt x="96" y="132"/>
                    <a:pt x="95" y="133"/>
                  </a:cubicBezTo>
                  <a:cubicBezTo>
                    <a:pt x="95" y="135"/>
                    <a:pt x="93" y="136"/>
                    <a:pt x="93" y="138"/>
                  </a:cubicBezTo>
                  <a:close/>
                  <a:moveTo>
                    <a:pt x="115" y="138"/>
                  </a:moveTo>
                  <a:cubicBezTo>
                    <a:pt x="119" y="139"/>
                    <a:pt x="122" y="142"/>
                    <a:pt x="127" y="142"/>
                  </a:cubicBezTo>
                  <a:cubicBezTo>
                    <a:pt x="128" y="141"/>
                    <a:pt x="128" y="140"/>
                    <a:pt x="129" y="139"/>
                  </a:cubicBezTo>
                  <a:cubicBezTo>
                    <a:pt x="123" y="139"/>
                    <a:pt x="118" y="129"/>
                    <a:pt x="115" y="138"/>
                  </a:cubicBezTo>
                  <a:close/>
                  <a:moveTo>
                    <a:pt x="580" y="139"/>
                  </a:moveTo>
                  <a:cubicBezTo>
                    <a:pt x="580" y="136"/>
                    <a:pt x="578" y="135"/>
                    <a:pt x="575" y="133"/>
                  </a:cubicBezTo>
                  <a:cubicBezTo>
                    <a:pt x="576" y="136"/>
                    <a:pt x="578" y="137"/>
                    <a:pt x="580" y="139"/>
                  </a:cubicBezTo>
                  <a:close/>
                  <a:moveTo>
                    <a:pt x="66" y="139"/>
                  </a:moveTo>
                  <a:cubicBezTo>
                    <a:pt x="67" y="140"/>
                    <a:pt x="68" y="141"/>
                    <a:pt x="70" y="141"/>
                  </a:cubicBezTo>
                  <a:cubicBezTo>
                    <a:pt x="71" y="139"/>
                    <a:pt x="70" y="138"/>
                    <a:pt x="70" y="135"/>
                  </a:cubicBezTo>
                  <a:cubicBezTo>
                    <a:pt x="69" y="136"/>
                    <a:pt x="69" y="133"/>
                    <a:pt x="67" y="134"/>
                  </a:cubicBezTo>
                  <a:cubicBezTo>
                    <a:pt x="67" y="136"/>
                    <a:pt x="65" y="137"/>
                    <a:pt x="66" y="139"/>
                  </a:cubicBezTo>
                  <a:close/>
                  <a:moveTo>
                    <a:pt x="312" y="150"/>
                  </a:moveTo>
                  <a:cubicBezTo>
                    <a:pt x="313" y="149"/>
                    <a:pt x="314" y="148"/>
                    <a:pt x="314" y="147"/>
                  </a:cubicBezTo>
                  <a:cubicBezTo>
                    <a:pt x="307" y="143"/>
                    <a:pt x="299" y="138"/>
                    <a:pt x="290" y="135"/>
                  </a:cubicBezTo>
                  <a:cubicBezTo>
                    <a:pt x="295" y="142"/>
                    <a:pt x="304" y="146"/>
                    <a:pt x="312" y="150"/>
                  </a:cubicBezTo>
                  <a:close/>
                  <a:moveTo>
                    <a:pt x="431" y="135"/>
                  </a:moveTo>
                  <a:cubicBezTo>
                    <a:pt x="435" y="141"/>
                    <a:pt x="444" y="146"/>
                    <a:pt x="450" y="148"/>
                  </a:cubicBezTo>
                  <a:cubicBezTo>
                    <a:pt x="444" y="144"/>
                    <a:pt x="438" y="137"/>
                    <a:pt x="431" y="135"/>
                  </a:cubicBezTo>
                  <a:close/>
                  <a:moveTo>
                    <a:pt x="181" y="138"/>
                  </a:moveTo>
                  <a:cubicBezTo>
                    <a:pt x="182" y="137"/>
                    <a:pt x="186" y="138"/>
                    <a:pt x="186" y="135"/>
                  </a:cubicBezTo>
                  <a:cubicBezTo>
                    <a:pt x="184" y="135"/>
                    <a:pt x="182" y="135"/>
                    <a:pt x="180" y="135"/>
                  </a:cubicBezTo>
                  <a:cubicBezTo>
                    <a:pt x="180" y="137"/>
                    <a:pt x="181" y="137"/>
                    <a:pt x="181" y="138"/>
                  </a:cubicBezTo>
                  <a:close/>
                  <a:moveTo>
                    <a:pt x="341" y="138"/>
                  </a:moveTo>
                  <a:cubicBezTo>
                    <a:pt x="346" y="141"/>
                    <a:pt x="354" y="153"/>
                    <a:pt x="358" y="144"/>
                  </a:cubicBezTo>
                  <a:cubicBezTo>
                    <a:pt x="353" y="141"/>
                    <a:pt x="348" y="137"/>
                    <a:pt x="342" y="135"/>
                  </a:cubicBezTo>
                  <a:cubicBezTo>
                    <a:pt x="343" y="137"/>
                    <a:pt x="341" y="137"/>
                    <a:pt x="341" y="138"/>
                  </a:cubicBezTo>
                  <a:close/>
                  <a:moveTo>
                    <a:pt x="510" y="138"/>
                  </a:moveTo>
                  <a:cubicBezTo>
                    <a:pt x="510" y="136"/>
                    <a:pt x="507" y="135"/>
                    <a:pt x="507" y="136"/>
                  </a:cubicBezTo>
                  <a:cubicBezTo>
                    <a:pt x="508" y="136"/>
                    <a:pt x="508" y="138"/>
                    <a:pt x="510" y="138"/>
                  </a:cubicBezTo>
                  <a:close/>
                  <a:moveTo>
                    <a:pt x="152" y="141"/>
                  </a:moveTo>
                  <a:cubicBezTo>
                    <a:pt x="156" y="141"/>
                    <a:pt x="158" y="143"/>
                    <a:pt x="160" y="144"/>
                  </a:cubicBezTo>
                  <a:cubicBezTo>
                    <a:pt x="161" y="142"/>
                    <a:pt x="163" y="141"/>
                    <a:pt x="163" y="138"/>
                  </a:cubicBezTo>
                  <a:cubicBezTo>
                    <a:pt x="159" y="135"/>
                    <a:pt x="153" y="136"/>
                    <a:pt x="152" y="141"/>
                  </a:cubicBezTo>
                  <a:close/>
                  <a:moveTo>
                    <a:pt x="183" y="142"/>
                  </a:moveTo>
                  <a:cubicBezTo>
                    <a:pt x="183" y="146"/>
                    <a:pt x="188" y="144"/>
                    <a:pt x="190" y="146"/>
                  </a:cubicBezTo>
                  <a:cubicBezTo>
                    <a:pt x="191" y="143"/>
                    <a:pt x="196" y="138"/>
                    <a:pt x="194" y="136"/>
                  </a:cubicBezTo>
                  <a:cubicBezTo>
                    <a:pt x="190" y="137"/>
                    <a:pt x="188" y="141"/>
                    <a:pt x="183" y="142"/>
                  </a:cubicBezTo>
                  <a:close/>
                  <a:moveTo>
                    <a:pt x="411" y="146"/>
                  </a:moveTo>
                  <a:cubicBezTo>
                    <a:pt x="411" y="145"/>
                    <a:pt x="413" y="143"/>
                    <a:pt x="414" y="141"/>
                  </a:cubicBezTo>
                  <a:cubicBezTo>
                    <a:pt x="410" y="137"/>
                    <a:pt x="403" y="136"/>
                    <a:pt x="397" y="136"/>
                  </a:cubicBezTo>
                  <a:cubicBezTo>
                    <a:pt x="400" y="140"/>
                    <a:pt x="406" y="145"/>
                    <a:pt x="411" y="146"/>
                  </a:cubicBezTo>
                  <a:close/>
                  <a:moveTo>
                    <a:pt x="335" y="142"/>
                  </a:moveTo>
                  <a:cubicBezTo>
                    <a:pt x="336" y="140"/>
                    <a:pt x="335" y="137"/>
                    <a:pt x="333" y="137"/>
                  </a:cubicBezTo>
                  <a:cubicBezTo>
                    <a:pt x="333" y="139"/>
                    <a:pt x="333" y="141"/>
                    <a:pt x="335" y="142"/>
                  </a:cubicBezTo>
                  <a:close/>
                  <a:moveTo>
                    <a:pt x="252" y="139"/>
                  </a:moveTo>
                  <a:cubicBezTo>
                    <a:pt x="252" y="138"/>
                    <a:pt x="251" y="138"/>
                    <a:pt x="249" y="138"/>
                  </a:cubicBezTo>
                  <a:cubicBezTo>
                    <a:pt x="248" y="140"/>
                    <a:pt x="250" y="139"/>
                    <a:pt x="252" y="139"/>
                  </a:cubicBezTo>
                  <a:close/>
                  <a:moveTo>
                    <a:pt x="278" y="138"/>
                  </a:moveTo>
                  <a:cubicBezTo>
                    <a:pt x="278" y="141"/>
                    <a:pt x="282" y="143"/>
                    <a:pt x="285" y="142"/>
                  </a:cubicBezTo>
                  <a:cubicBezTo>
                    <a:pt x="283" y="141"/>
                    <a:pt x="280" y="137"/>
                    <a:pt x="278" y="138"/>
                  </a:cubicBezTo>
                  <a:close/>
                  <a:moveTo>
                    <a:pt x="384" y="138"/>
                  </a:moveTo>
                  <a:cubicBezTo>
                    <a:pt x="386" y="142"/>
                    <a:pt x="390" y="144"/>
                    <a:pt x="394" y="147"/>
                  </a:cubicBezTo>
                  <a:cubicBezTo>
                    <a:pt x="392" y="143"/>
                    <a:pt x="387" y="139"/>
                    <a:pt x="384" y="138"/>
                  </a:cubicBezTo>
                  <a:close/>
                  <a:moveTo>
                    <a:pt x="467" y="141"/>
                  </a:moveTo>
                  <a:cubicBezTo>
                    <a:pt x="467" y="139"/>
                    <a:pt x="464" y="139"/>
                    <a:pt x="464" y="138"/>
                  </a:cubicBezTo>
                  <a:cubicBezTo>
                    <a:pt x="462" y="140"/>
                    <a:pt x="465" y="143"/>
                    <a:pt x="467" y="141"/>
                  </a:cubicBezTo>
                  <a:close/>
                  <a:moveTo>
                    <a:pt x="503" y="153"/>
                  </a:moveTo>
                  <a:cubicBezTo>
                    <a:pt x="504" y="152"/>
                    <a:pt x="505" y="152"/>
                    <a:pt x="506" y="150"/>
                  </a:cubicBezTo>
                  <a:cubicBezTo>
                    <a:pt x="502" y="145"/>
                    <a:pt x="496" y="142"/>
                    <a:pt x="491" y="138"/>
                  </a:cubicBezTo>
                  <a:cubicBezTo>
                    <a:pt x="493" y="145"/>
                    <a:pt x="499" y="148"/>
                    <a:pt x="503" y="153"/>
                  </a:cubicBezTo>
                  <a:close/>
                  <a:moveTo>
                    <a:pt x="566" y="147"/>
                  </a:moveTo>
                  <a:cubicBezTo>
                    <a:pt x="568" y="150"/>
                    <a:pt x="571" y="151"/>
                    <a:pt x="572" y="154"/>
                  </a:cubicBezTo>
                  <a:cubicBezTo>
                    <a:pt x="571" y="154"/>
                    <a:pt x="572" y="156"/>
                    <a:pt x="570" y="156"/>
                  </a:cubicBezTo>
                  <a:cubicBezTo>
                    <a:pt x="571" y="158"/>
                    <a:pt x="573" y="159"/>
                    <a:pt x="575" y="161"/>
                  </a:cubicBezTo>
                  <a:cubicBezTo>
                    <a:pt x="575" y="155"/>
                    <a:pt x="579" y="152"/>
                    <a:pt x="579" y="147"/>
                  </a:cubicBezTo>
                  <a:cubicBezTo>
                    <a:pt x="576" y="143"/>
                    <a:pt x="572" y="140"/>
                    <a:pt x="567" y="138"/>
                  </a:cubicBezTo>
                  <a:cubicBezTo>
                    <a:pt x="567" y="143"/>
                    <a:pt x="567" y="143"/>
                    <a:pt x="566" y="147"/>
                  </a:cubicBezTo>
                  <a:close/>
                  <a:moveTo>
                    <a:pt x="75" y="142"/>
                  </a:moveTo>
                  <a:cubicBezTo>
                    <a:pt x="75" y="144"/>
                    <a:pt x="76" y="145"/>
                    <a:pt x="77" y="145"/>
                  </a:cubicBezTo>
                  <a:cubicBezTo>
                    <a:pt x="79" y="144"/>
                    <a:pt x="79" y="142"/>
                    <a:pt x="80" y="141"/>
                  </a:cubicBezTo>
                  <a:cubicBezTo>
                    <a:pt x="77" y="141"/>
                    <a:pt x="79" y="138"/>
                    <a:pt x="77" y="139"/>
                  </a:cubicBezTo>
                  <a:cubicBezTo>
                    <a:pt x="77" y="141"/>
                    <a:pt x="74" y="140"/>
                    <a:pt x="75" y="142"/>
                  </a:cubicBezTo>
                  <a:close/>
                  <a:moveTo>
                    <a:pt x="233" y="140"/>
                  </a:moveTo>
                  <a:cubicBezTo>
                    <a:pt x="236" y="144"/>
                    <a:pt x="242" y="145"/>
                    <a:pt x="247" y="147"/>
                  </a:cubicBezTo>
                  <a:cubicBezTo>
                    <a:pt x="246" y="144"/>
                    <a:pt x="245" y="144"/>
                    <a:pt x="245" y="141"/>
                  </a:cubicBezTo>
                  <a:cubicBezTo>
                    <a:pt x="240" y="143"/>
                    <a:pt x="237" y="137"/>
                    <a:pt x="233" y="140"/>
                  </a:cubicBezTo>
                  <a:close/>
                  <a:moveTo>
                    <a:pt x="254" y="142"/>
                  </a:moveTo>
                  <a:cubicBezTo>
                    <a:pt x="257" y="143"/>
                    <a:pt x="257" y="145"/>
                    <a:pt x="261" y="145"/>
                  </a:cubicBezTo>
                  <a:cubicBezTo>
                    <a:pt x="261" y="142"/>
                    <a:pt x="259" y="141"/>
                    <a:pt x="258" y="139"/>
                  </a:cubicBezTo>
                  <a:cubicBezTo>
                    <a:pt x="257" y="139"/>
                    <a:pt x="256" y="139"/>
                    <a:pt x="255" y="139"/>
                  </a:cubicBezTo>
                  <a:cubicBezTo>
                    <a:pt x="256" y="141"/>
                    <a:pt x="254" y="141"/>
                    <a:pt x="254" y="142"/>
                  </a:cubicBezTo>
                  <a:close/>
                  <a:moveTo>
                    <a:pt x="99" y="149"/>
                  </a:moveTo>
                  <a:cubicBezTo>
                    <a:pt x="103" y="147"/>
                    <a:pt x="109" y="146"/>
                    <a:pt x="114" y="144"/>
                  </a:cubicBezTo>
                  <a:cubicBezTo>
                    <a:pt x="115" y="146"/>
                    <a:pt x="122" y="149"/>
                    <a:pt x="123" y="145"/>
                  </a:cubicBezTo>
                  <a:cubicBezTo>
                    <a:pt x="120" y="143"/>
                    <a:pt x="117" y="142"/>
                    <a:pt x="113" y="141"/>
                  </a:cubicBezTo>
                  <a:cubicBezTo>
                    <a:pt x="110" y="145"/>
                    <a:pt x="105" y="146"/>
                    <a:pt x="102" y="140"/>
                  </a:cubicBezTo>
                  <a:cubicBezTo>
                    <a:pt x="101" y="143"/>
                    <a:pt x="98" y="147"/>
                    <a:pt x="99" y="149"/>
                  </a:cubicBezTo>
                  <a:close/>
                  <a:moveTo>
                    <a:pt x="269" y="149"/>
                  </a:moveTo>
                  <a:cubicBezTo>
                    <a:pt x="269" y="146"/>
                    <a:pt x="271" y="145"/>
                    <a:pt x="271" y="142"/>
                  </a:cubicBezTo>
                  <a:cubicBezTo>
                    <a:pt x="268" y="142"/>
                    <a:pt x="265" y="140"/>
                    <a:pt x="263" y="141"/>
                  </a:cubicBezTo>
                  <a:cubicBezTo>
                    <a:pt x="266" y="142"/>
                    <a:pt x="265" y="148"/>
                    <a:pt x="269" y="149"/>
                  </a:cubicBezTo>
                  <a:close/>
                  <a:moveTo>
                    <a:pt x="165" y="146"/>
                  </a:moveTo>
                  <a:cubicBezTo>
                    <a:pt x="169" y="146"/>
                    <a:pt x="170" y="150"/>
                    <a:pt x="174" y="149"/>
                  </a:cubicBezTo>
                  <a:cubicBezTo>
                    <a:pt x="174" y="147"/>
                    <a:pt x="172" y="146"/>
                    <a:pt x="172" y="144"/>
                  </a:cubicBezTo>
                  <a:cubicBezTo>
                    <a:pt x="170" y="143"/>
                    <a:pt x="168" y="142"/>
                    <a:pt x="166" y="141"/>
                  </a:cubicBezTo>
                  <a:cubicBezTo>
                    <a:pt x="167" y="143"/>
                    <a:pt x="165" y="143"/>
                    <a:pt x="165" y="146"/>
                  </a:cubicBezTo>
                  <a:close/>
                  <a:moveTo>
                    <a:pt x="215" y="147"/>
                  </a:moveTo>
                  <a:cubicBezTo>
                    <a:pt x="214" y="146"/>
                    <a:pt x="215" y="141"/>
                    <a:pt x="211" y="141"/>
                  </a:cubicBezTo>
                  <a:cubicBezTo>
                    <a:pt x="210" y="144"/>
                    <a:pt x="213" y="148"/>
                    <a:pt x="215" y="147"/>
                  </a:cubicBezTo>
                  <a:close/>
                  <a:moveTo>
                    <a:pt x="227" y="145"/>
                  </a:moveTo>
                  <a:cubicBezTo>
                    <a:pt x="227" y="141"/>
                    <a:pt x="222" y="141"/>
                    <a:pt x="220" y="142"/>
                  </a:cubicBezTo>
                  <a:cubicBezTo>
                    <a:pt x="223" y="142"/>
                    <a:pt x="224" y="145"/>
                    <a:pt x="227" y="145"/>
                  </a:cubicBezTo>
                  <a:close/>
                  <a:moveTo>
                    <a:pt x="586" y="143"/>
                  </a:moveTo>
                  <a:cubicBezTo>
                    <a:pt x="586" y="141"/>
                    <a:pt x="585" y="141"/>
                    <a:pt x="583" y="141"/>
                  </a:cubicBezTo>
                  <a:cubicBezTo>
                    <a:pt x="583" y="143"/>
                    <a:pt x="584" y="143"/>
                    <a:pt x="586" y="143"/>
                  </a:cubicBezTo>
                  <a:close/>
                  <a:moveTo>
                    <a:pt x="342" y="145"/>
                  </a:moveTo>
                  <a:cubicBezTo>
                    <a:pt x="343" y="141"/>
                    <a:pt x="337" y="141"/>
                    <a:pt x="338" y="145"/>
                  </a:cubicBezTo>
                  <a:cubicBezTo>
                    <a:pt x="343" y="146"/>
                    <a:pt x="345" y="151"/>
                    <a:pt x="349" y="150"/>
                  </a:cubicBezTo>
                  <a:cubicBezTo>
                    <a:pt x="347" y="148"/>
                    <a:pt x="346" y="146"/>
                    <a:pt x="342" y="145"/>
                  </a:cubicBezTo>
                  <a:close/>
                  <a:moveTo>
                    <a:pt x="456" y="149"/>
                  </a:moveTo>
                  <a:cubicBezTo>
                    <a:pt x="457" y="150"/>
                    <a:pt x="458" y="153"/>
                    <a:pt x="461" y="153"/>
                  </a:cubicBezTo>
                  <a:cubicBezTo>
                    <a:pt x="462" y="150"/>
                    <a:pt x="463" y="148"/>
                    <a:pt x="464" y="145"/>
                  </a:cubicBezTo>
                  <a:cubicBezTo>
                    <a:pt x="461" y="145"/>
                    <a:pt x="461" y="143"/>
                    <a:pt x="460" y="142"/>
                  </a:cubicBezTo>
                  <a:cubicBezTo>
                    <a:pt x="459" y="145"/>
                    <a:pt x="456" y="146"/>
                    <a:pt x="456" y="149"/>
                  </a:cubicBezTo>
                  <a:close/>
                  <a:moveTo>
                    <a:pt x="470" y="143"/>
                  </a:moveTo>
                  <a:cubicBezTo>
                    <a:pt x="470" y="144"/>
                    <a:pt x="470" y="144"/>
                    <a:pt x="470" y="145"/>
                  </a:cubicBezTo>
                  <a:cubicBezTo>
                    <a:pt x="478" y="150"/>
                    <a:pt x="485" y="157"/>
                    <a:pt x="495" y="161"/>
                  </a:cubicBezTo>
                  <a:cubicBezTo>
                    <a:pt x="489" y="152"/>
                    <a:pt x="479" y="147"/>
                    <a:pt x="470" y="143"/>
                  </a:cubicBezTo>
                  <a:close/>
                  <a:moveTo>
                    <a:pt x="63" y="147"/>
                  </a:moveTo>
                  <a:cubicBezTo>
                    <a:pt x="65" y="148"/>
                    <a:pt x="65" y="149"/>
                    <a:pt x="67" y="149"/>
                  </a:cubicBezTo>
                  <a:cubicBezTo>
                    <a:pt x="68" y="148"/>
                    <a:pt x="69" y="147"/>
                    <a:pt x="69" y="145"/>
                  </a:cubicBezTo>
                  <a:cubicBezTo>
                    <a:pt x="67" y="143"/>
                    <a:pt x="62" y="141"/>
                    <a:pt x="63" y="147"/>
                  </a:cubicBezTo>
                  <a:close/>
                  <a:moveTo>
                    <a:pt x="81" y="147"/>
                  </a:moveTo>
                  <a:cubicBezTo>
                    <a:pt x="83" y="148"/>
                    <a:pt x="83" y="149"/>
                    <a:pt x="84" y="148"/>
                  </a:cubicBezTo>
                  <a:cubicBezTo>
                    <a:pt x="84" y="146"/>
                    <a:pt x="87" y="147"/>
                    <a:pt x="86" y="144"/>
                  </a:cubicBezTo>
                  <a:cubicBezTo>
                    <a:pt x="84" y="145"/>
                    <a:pt x="84" y="144"/>
                    <a:pt x="83" y="144"/>
                  </a:cubicBezTo>
                  <a:cubicBezTo>
                    <a:pt x="83" y="146"/>
                    <a:pt x="81" y="145"/>
                    <a:pt x="81" y="147"/>
                  </a:cubicBezTo>
                  <a:close/>
                  <a:moveTo>
                    <a:pt x="193" y="148"/>
                  </a:moveTo>
                  <a:cubicBezTo>
                    <a:pt x="195" y="150"/>
                    <a:pt x="198" y="152"/>
                    <a:pt x="202" y="153"/>
                  </a:cubicBezTo>
                  <a:cubicBezTo>
                    <a:pt x="203" y="150"/>
                    <a:pt x="204" y="149"/>
                    <a:pt x="204" y="145"/>
                  </a:cubicBezTo>
                  <a:cubicBezTo>
                    <a:pt x="200" y="141"/>
                    <a:pt x="196" y="147"/>
                    <a:pt x="193" y="148"/>
                  </a:cubicBezTo>
                  <a:close/>
                  <a:moveTo>
                    <a:pt x="319" y="147"/>
                  </a:moveTo>
                  <a:cubicBezTo>
                    <a:pt x="323" y="148"/>
                    <a:pt x="326" y="151"/>
                    <a:pt x="330" y="152"/>
                  </a:cubicBezTo>
                  <a:cubicBezTo>
                    <a:pt x="328" y="148"/>
                    <a:pt x="324" y="146"/>
                    <a:pt x="321" y="144"/>
                  </a:cubicBezTo>
                  <a:cubicBezTo>
                    <a:pt x="320" y="145"/>
                    <a:pt x="319" y="145"/>
                    <a:pt x="319" y="147"/>
                  </a:cubicBezTo>
                  <a:close/>
                  <a:moveTo>
                    <a:pt x="413" y="150"/>
                  </a:moveTo>
                  <a:cubicBezTo>
                    <a:pt x="414" y="150"/>
                    <a:pt x="414" y="153"/>
                    <a:pt x="417" y="153"/>
                  </a:cubicBezTo>
                  <a:cubicBezTo>
                    <a:pt x="418" y="151"/>
                    <a:pt x="420" y="149"/>
                    <a:pt x="420" y="145"/>
                  </a:cubicBezTo>
                  <a:cubicBezTo>
                    <a:pt x="417" y="141"/>
                    <a:pt x="414" y="147"/>
                    <a:pt x="413" y="150"/>
                  </a:cubicBezTo>
                  <a:close/>
                  <a:moveTo>
                    <a:pt x="134" y="147"/>
                  </a:moveTo>
                  <a:cubicBezTo>
                    <a:pt x="135" y="147"/>
                    <a:pt x="136" y="146"/>
                    <a:pt x="137" y="145"/>
                  </a:cubicBezTo>
                  <a:cubicBezTo>
                    <a:pt x="136" y="143"/>
                    <a:pt x="131" y="145"/>
                    <a:pt x="134" y="147"/>
                  </a:cubicBezTo>
                  <a:close/>
                  <a:moveTo>
                    <a:pt x="217" y="149"/>
                  </a:moveTo>
                  <a:cubicBezTo>
                    <a:pt x="220" y="151"/>
                    <a:pt x="223" y="153"/>
                    <a:pt x="226" y="156"/>
                  </a:cubicBezTo>
                  <a:cubicBezTo>
                    <a:pt x="227" y="154"/>
                    <a:pt x="225" y="153"/>
                    <a:pt x="227" y="151"/>
                  </a:cubicBezTo>
                  <a:cubicBezTo>
                    <a:pt x="223" y="149"/>
                    <a:pt x="222" y="145"/>
                    <a:pt x="217" y="144"/>
                  </a:cubicBezTo>
                  <a:cubicBezTo>
                    <a:pt x="217" y="146"/>
                    <a:pt x="218" y="148"/>
                    <a:pt x="217" y="149"/>
                  </a:cubicBezTo>
                  <a:close/>
                  <a:moveTo>
                    <a:pt x="230" y="147"/>
                  </a:moveTo>
                  <a:cubicBezTo>
                    <a:pt x="235" y="149"/>
                    <a:pt x="237" y="153"/>
                    <a:pt x="243" y="153"/>
                  </a:cubicBezTo>
                  <a:cubicBezTo>
                    <a:pt x="243" y="151"/>
                    <a:pt x="243" y="151"/>
                    <a:pt x="244" y="149"/>
                  </a:cubicBezTo>
                  <a:cubicBezTo>
                    <a:pt x="239" y="148"/>
                    <a:pt x="235" y="146"/>
                    <a:pt x="231" y="144"/>
                  </a:cubicBezTo>
                  <a:cubicBezTo>
                    <a:pt x="231" y="145"/>
                    <a:pt x="231" y="146"/>
                    <a:pt x="230" y="147"/>
                  </a:cubicBezTo>
                  <a:close/>
                  <a:moveTo>
                    <a:pt x="272" y="153"/>
                  </a:moveTo>
                  <a:cubicBezTo>
                    <a:pt x="280" y="159"/>
                    <a:pt x="289" y="165"/>
                    <a:pt x="299" y="170"/>
                  </a:cubicBezTo>
                  <a:cubicBezTo>
                    <a:pt x="299" y="169"/>
                    <a:pt x="301" y="169"/>
                    <a:pt x="300" y="167"/>
                  </a:cubicBezTo>
                  <a:cubicBezTo>
                    <a:pt x="293" y="161"/>
                    <a:pt x="286" y="156"/>
                    <a:pt x="278" y="150"/>
                  </a:cubicBezTo>
                  <a:cubicBezTo>
                    <a:pt x="277" y="148"/>
                    <a:pt x="278" y="145"/>
                    <a:pt x="277" y="145"/>
                  </a:cubicBezTo>
                  <a:cubicBezTo>
                    <a:pt x="277" y="144"/>
                    <a:pt x="276" y="144"/>
                    <a:pt x="275" y="144"/>
                  </a:cubicBezTo>
                  <a:cubicBezTo>
                    <a:pt x="275" y="148"/>
                    <a:pt x="272" y="150"/>
                    <a:pt x="272" y="153"/>
                  </a:cubicBezTo>
                  <a:close/>
                  <a:moveTo>
                    <a:pt x="42" y="167"/>
                  </a:moveTo>
                  <a:cubicBezTo>
                    <a:pt x="46" y="161"/>
                    <a:pt x="50" y="152"/>
                    <a:pt x="52" y="145"/>
                  </a:cubicBezTo>
                  <a:cubicBezTo>
                    <a:pt x="47" y="151"/>
                    <a:pt x="43" y="157"/>
                    <a:pt x="42" y="167"/>
                  </a:cubicBezTo>
                  <a:close/>
                  <a:moveTo>
                    <a:pt x="148" y="148"/>
                  </a:moveTo>
                  <a:cubicBezTo>
                    <a:pt x="151" y="150"/>
                    <a:pt x="153" y="152"/>
                    <a:pt x="157" y="153"/>
                  </a:cubicBezTo>
                  <a:cubicBezTo>
                    <a:pt x="158" y="151"/>
                    <a:pt x="159" y="150"/>
                    <a:pt x="159" y="147"/>
                  </a:cubicBezTo>
                  <a:cubicBezTo>
                    <a:pt x="155" y="147"/>
                    <a:pt x="149" y="142"/>
                    <a:pt x="148" y="148"/>
                  </a:cubicBezTo>
                  <a:close/>
                  <a:moveTo>
                    <a:pt x="380" y="147"/>
                  </a:moveTo>
                  <a:cubicBezTo>
                    <a:pt x="385" y="153"/>
                    <a:pt x="392" y="158"/>
                    <a:pt x="400" y="162"/>
                  </a:cubicBezTo>
                  <a:cubicBezTo>
                    <a:pt x="400" y="160"/>
                    <a:pt x="401" y="159"/>
                    <a:pt x="402" y="157"/>
                  </a:cubicBezTo>
                  <a:cubicBezTo>
                    <a:pt x="395" y="153"/>
                    <a:pt x="388" y="145"/>
                    <a:pt x="380" y="147"/>
                  </a:cubicBezTo>
                  <a:close/>
                  <a:moveTo>
                    <a:pt x="512" y="149"/>
                  </a:moveTo>
                  <a:cubicBezTo>
                    <a:pt x="512" y="151"/>
                    <a:pt x="513" y="151"/>
                    <a:pt x="514" y="152"/>
                  </a:cubicBezTo>
                  <a:cubicBezTo>
                    <a:pt x="514" y="150"/>
                    <a:pt x="518" y="147"/>
                    <a:pt x="515" y="146"/>
                  </a:cubicBezTo>
                  <a:cubicBezTo>
                    <a:pt x="514" y="147"/>
                    <a:pt x="514" y="149"/>
                    <a:pt x="512" y="149"/>
                  </a:cubicBezTo>
                  <a:close/>
                  <a:moveTo>
                    <a:pt x="250" y="147"/>
                  </a:moveTo>
                  <a:cubicBezTo>
                    <a:pt x="250" y="150"/>
                    <a:pt x="253" y="150"/>
                    <a:pt x="255" y="152"/>
                  </a:cubicBezTo>
                  <a:cubicBezTo>
                    <a:pt x="255" y="151"/>
                    <a:pt x="255" y="149"/>
                    <a:pt x="255" y="148"/>
                  </a:cubicBezTo>
                  <a:cubicBezTo>
                    <a:pt x="253" y="149"/>
                    <a:pt x="252" y="145"/>
                    <a:pt x="250" y="147"/>
                  </a:cubicBezTo>
                  <a:close/>
                  <a:moveTo>
                    <a:pt x="358" y="151"/>
                  </a:moveTo>
                  <a:cubicBezTo>
                    <a:pt x="359" y="153"/>
                    <a:pt x="360" y="154"/>
                    <a:pt x="362" y="155"/>
                  </a:cubicBezTo>
                  <a:cubicBezTo>
                    <a:pt x="364" y="152"/>
                    <a:pt x="365" y="151"/>
                    <a:pt x="366" y="147"/>
                  </a:cubicBezTo>
                  <a:cubicBezTo>
                    <a:pt x="362" y="146"/>
                    <a:pt x="359" y="148"/>
                    <a:pt x="358" y="151"/>
                  </a:cubicBezTo>
                  <a:close/>
                  <a:moveTo>
                    <a:pt x="93" y="152"/>
                  </a:moveTo>
                  <a:cubicBezTo>
                    <a:pt x="93" y="152"/>
                    <a:pt x="93" y="151"/>
                    <a:pt x="93" y="151"/>
                  </a:cubicBezTo>
                  <a:cubicBezTo>
                    <a:pt x="93" y="149"/>
                    <a:pt x="92" y="149"/>
                    <a:pt x="91" y="148"/>
                  </a:cubicBezTo>
                  <a:cubicBezTo>
                    <a:pt x="89" y="149"/>
                    <a:pt x="90" y="153"/>
                    <a:pt x="93" y="152"/>
                  </a:cubicBezTo>
                  <a:close/>
                  <a:moveTo>
                    <a:pt x="315" y="153"/>
                  </a:moveTo>
                  <a:cubicBezTo>
                    <a:pt x="318" y="156"/>
                    <a:pt x="323" y="157"/>
                    <a:pt x="325" y="161"/>
                  </a:cubicBezTo>
                  <a:cubicBezTo>
                    <a:pt x="328" y="160"/>
                    <a:pt x="329" y="158"/>
                    <a:pt x="329" y="154"/>
                  </a:cubicBezTo>
                  <a:cubicBezTo>
                    <a:pt x="325" y="152"/>
                    <a:pt x="321" y="150"/>
                    <a:pt x="318" y="148"/>
                  </a:cubicBezTo>
                  <a:cubicBezTo>
                    <a:pt x="317" y="150"/>
                    <a:pt x="315" y="151"/>
                    <a:pt x="315" y="153"/>
                  </a:cubicBezTo>
                  <a:close/>
                  <a:moveTo>
                    <a:pt x="445" y="156"/>
                  </a:moveTo>
                  <a:cubicBezTo>
                    <a:pt x="448" y="152"/>
                    <a:pt x="440" y="151"/>
                    <a:pt x="437" y="148"/>
                  </a:cubicBezTo>
                  <a:cubicBezTo>
                    <a:pt x="439" y="152"/>
                    <a:pt x="442" y="154"/>
                    <a:pt x="445" y="156"/>
                  </a:cubicBezTo>
                  <a:close/>
                  <a:moveTo>
                    <a:pt x="464" y="156"/>
                  </a:moveTo>
                  <a:cubicBezTo>
                    <a:pt x="470" y="162"/>
                    <a:pt x="477" y="168"/>
                    <a:pt x="485" y="172"/>
                  </a:cubicBezTo>
                  <a:cubicBezTo>
                    <a:pt x="487" y="170"/>
                    <a:pt x="490" y="168"/>
                    <a:pt x="492" y="164"/>
                  </a:cubicBezTo>
                  <a:cubicBezTo>
                    <a:pt x="484" y="159"/>
                    <a:pt x="477" y="154"/>
                    <a:pt x="467" y="148"/>
                  </a:cubicBezTo>
                  <a:cubicBezTo>
                    <a:pt x="466" y="151"/>
                    <a:pt x="465" y="153"/>
                    <a:pt x="464" y="156"/>
                  </a:cubicBezTo>
                  <a:close/>
                  <a:moveTo>
                    <a:pt x="517" y="155"/>
                  </a:moveTo>
                  <a:cubicBezTo>
                    <a:pt x="521" y="156"/>
                    <a:pt x="522" y="161"/>
                    <a:pt x="527" y="162"/>
                  </a:cubicBezTo>
                  <a:cubicBezTo>
                    <a:pt x="529" y="161"/>
                    <a:pt x="529" y="157"/>
                    <a:pt x="529" y="154"/>
                  </a:cubicBezTo>
                  <a:cubicBezTo>
                    <a:pt x="526" y="152"/>
                    <a:pt x="523" y="151"/>
                    <a:pt x="521" y="148"/>
                  </a:cubicBezTo>
                  <a:cubicBezTo>
                    <a:pt x="519" y="150"/>
                    <a:pt x="518" y="152"/>
                    <a:pt x="517" y="155"/>
                  </a:cubicBezTo>
                  <a:close/>
                  <a:moveTo>
                    <a:pt x="70" y="152"/>
                  </a:moveTo>
                  <a:cubicBezTo>
                    <a:pt x="72" y="154"/>
                    <a:pt x="72" y="148"/>
                    <a:pt x="70" y="149"/>
                  </a:cubicBezTo>
                  <a:cubicBezTo>
                    <a:pt x="71" y="151"/>
                    <a:pt x="70" y="151"/>
                    <a:pt x="70" y="152"/>
                  </a:cubicBezTo>
                  <a:close/>
                  <a:moveTo>
                    <a:pt x="206" y="155"/>
                  </a:moveTo>
                  <a:cubicBezTo>
                    <a:pt x="209" y="156"/>
                    <a:pt x="212" y="157"/>
                    <a:pt x="215" y="158"/>
                  </a:cubicBezTo>
                  <a:cubicBezTo>
                    <a:pt x="215" y="156"/>
                    <a:pt x="214" y="155"/>
                    <a:pt x="214" y="153"/>
                  </a:cubicBezTo>
                  <a:cubicBezTo>
                    <a:pt x="212" y="152"/>
                    <a:pt x="210" y="150"/>
                    <a:pt x="208" y="149"/>
                  </a:cubicBezTo>
                  <a:cubicBezTo>
                    <a:pt x="208" y="152"/>
                    <a:pt x="205" y="152"/>
                    <a:pt x="206" y="155"/>
                  </a:cubicBezTo>
                  <a:close/>
                  <a:moveTo>
                    <a:pt x="423" y="149"/>
                  </a:moveTo>
                  <a:cubicBezTo>
                    <a:pt x="423" y="151"/>
                    <a:pt x="422" y="154"/>
                    <a:pt x="420" y="156"/>
                  </a:cubicBezTo>
                  <a:cubicBezTo>
                    <a:pt x="425" y="160"/>
                    <a:pt x="431" y="164"/>
                    <a:pt x="437" y="167"/>
                  </a:cubicBezTo>
                  <a:cubicBezTo>
                    <a:pt x="438" y="165"/>
                    <a:pt x="439" y="164"/>
                    <a:pt x="440" y="161"/>
                  </a:cubicBezTo>
                  <a:cubicBezTo>
                    <a:pt x="435" y="157"/>
                    <a:pt x="431" y="152"/>
                    <a:pt x="423" y="149"/>
                  </a:cubicBezTo>
                  <a:close/>
                  <a:moveTo>
                    <a:pt x="160" y="156"/>
                  </a:moveTo>
                  <a:cubicBezTo>
                    <a:pt x="163" y="157"/>
                    <a:pt x="165" y="160"/>
                    <a:pt x="168" y="162"/>
                  </a:cubicBezTo>
                  <a:cubicBezTo>
                    <a:pt x="171" y="160"/>
                    <a:pt x="175" y="159"/>
                    <a:pt x="176" y="155"/>
                  </a:cubicBezTo>
                  <a:cubicBezTo>
                    <a:pt x="171" y="153"/>
                    <a:pt x="168" y="150"/>
                    <a:pt x="163" y="150"/>
                  </a:cubicBezTo>
                  <a:cubicBezTo>
                    <a:pt x="162" y="152"/>
                    <a:pt x="160" y="154"/>
                    <a:pt x="160" y="156"/>
                  </a:cubicBezTo>
                  <a:close/>
                  <a:moveTo>
                    <a:pt x="365" y="156"/>
                  </a:moveTo>
                  <a:cubicBezTo>
                    <a:pt x="366" y="158"/>
                    <a:pt x="368" y="161"/>
                    <a:pt x="371" y="159"/>
                  </a:cubicBezTo>
                  <a:cubicBezTo>
                    <a:pt x="370" y="156"/>
                    <a:pt x="372" y="155"/>
                    <a:pt x="372" y="152"/>
                  </a:cubicBezTo>
                  <a:cubicBezTo>
                    <a:pt x="372" y="151"/>
                    <a:pt x="370" y="151"/>
                    <a:pt x="369" y="150"/>
                  </a:cubicBezTo>
                  <a:cubicBezTo>
                    <a:pt x="368" y="152"/>
                    <a:pt x="366" y="154"/>
                    <a:pt x="365" y="156"/>
                  </a:cubicBezTo>
                  <a:close/>
                  <a:moveTo>
                    <a:pt x="578" y="164"/>
                  </a:moveTo>
                  <a:cubicBezTo>
                    <a:pt x="581" y="165"/>
                    <a:pt x="581" y="167"/>
                    <a:pt x="584" y="168"/>
                  </a:cubicBezTo>
                  <a:cubicBezTo>
                    <a:pt x="586" y="161"/>
                    <a:pt x="590" y="151"/>
                    <a:pt x="583" y="150"/>
                  </a:cubicBezTo>
                  <a:cubicBezTo>
                    <a:pt x="580" y="153"/>
                    <a:pt x="580" y="159"/>
                    <a:pt x="578" y="164"/>
                  </a:cubicBezTo>
                  <a:close/>
                  <a:moveTo>
                    <a:pt x="76" y="157"/>
                  </a:moveTo>
                  <a:cubicBezTo>
                    <a:pt x="80" y="157"/>
                    <a:pt x="83" y="154"/>
                    <a:pt x="81" y="150"/>
                  </a:cubicBezTo>
                  <a:cubicBezTo>
                    <a:pt x="77" y="150"/>
                    <a:pt x="78" y="154"/>
                    <a:pt x="76" y="157"/>
                  </a:cubicBezTo>
                  <a:close/>
                  <a:moveTo>
                    <a:pt x="104" y="152"/>
                  </a:moveTo>
                  <a:cubicBezTo>
                    <a:pt x="106" y="153"/>
                    <a:pt x="107" y="155"/>
                    <a:pt x="109" y="155"/>
                  </a:cubicBezTo>
                  <a:cubicBezTo>
                    <a:pt x="110" y="154"/>
                    <a:pt x="110" y="152"/>
                    <a:pt x="110" y="150"/>
                  </a:cubicBezTo>
                  <a:cubicBezTo>
                    <a:pt x="107" y="150"/>
                    <a:pt x="105" y="150"/>
                    <a:pt x="104" y="152"/>
                  </a:cubicBezTo>
                  <a:close/>
                  <a:moveTo>
                    <a:pt x="114" y="156"/>
                  </a:moveTo>
                  <a:cubicBezTo>
                    <a:pt x="115" y="154"/>
                    <a:pt x="116" y="152"/>
                    <a:pt x="118" y="151"/>
                  </a:cubicBezTo>
                  <a:cubicBezTo>
                    <a:pt x="116" y="151"/>
                    <a:pt x="116" y="150"/>
                    <a:pt x="115" y="150"/>
                  </a:cubicBezTo>
                  <a:cubicBezTo>
                    <a:pt x="115" y="152"/>
                    <a:pt x="113" y="155"/>
                    <a:pt x="114" y="156"/>
                  </a:cubicBezTo>
                  <a:close/>
                  <a:moveTo>
                    <a:pt x="294" y="154"/>
                  </a:moveTo>
                  <a:cubicBezTo>
                    <a:pt x="293" y="152"/>
                    <a:pt x="292" y="151"/>
                    <a:pt x="290" y="150"/>
                  </a:cubicBezTo>
                  <a:cubicBezTo>
                    <a:pt x="291" y="152"/>
                    <a:pt x="293" y="153"/>
                    <a:pt x="294" y="154"/>
                  </a:cubicBezTo>
                  <a:close/>
                  <a:moveTo>
                    <a:pt x="152" y="156"/>
                  </a:moveTo>
                  <a:cubicBezTo>
                    <a:pt x="151" y="153"/>
                    <a:pt x="147" y="153"/>
                    <a:pt x="145" y="151"/>
                  </a:cubicBezTo>
                  <a:cubicBezTo>
                    <a:pt x="144" y="154"/>
                    <a:pt x="149" y="155"/>
                    <a:pt x="152" y="156"/>
                  </a:cubicBezTo>
                  <a:close/>
                  <a:moveTo>
                    <a:pt x="245" y="155"/>
                  </a:moveTo>
                  <a:cubicBezTo>
                    <a:pt x="247" y="155"/>
                    <a:pt x="248" y="152"/>
                    <a:pt x="250" y="152"/>
                  </a:cubicBezTo>
                  <a:cubicBezTo>
                    <a:pt x="250" y="153"/>
                    <a:pt x="251" y="153"/>
                    <a:pt x="251" y="154"/>
                  </a:cubicBezTo>
                  <a:cubicBezTo>
                    <a:pt x="252" y="156"/>
                    <a:pt x="251" y="157"/>
                    <a:pt x="251" y="159"/>
                  </a:cubicBezTo>
                  <a:cubicBezTo>
                    <a:pt x="255" y="161"/>
                    <a:pt x="258" y="164"/>
                    <a:pt x="262" y="166"/>
                  </a:cubicBezTo>
                  <a:cubicBezTo>
                    <a:pt x="263" y="163"/>
                    <a:pt x="265" y="161"/>
                    <a:pt x="265" y="158"/>
                  </a:cubicBezTo>
                  <a:cubicBezTo>
                    <a:pt x="258" y="156"/>
                    <a:pt x="254" y="152"/>
                    <a:pt x="247" y="151"/>
                  </a:cubicBezTo>
                  <a:cubicBezTo>
                    <a:pt x="247" y="153"/>
                    <a:pt x="246" y="154"/>
                    <a:pt x="245" y="155"/>
                  </a:cubicBezTo>
                  <a:close/>
                  <a:moveTo>
                    <a:pt x="63" y="161"/>
                  </a:moveTo>
                  <a:cubicBezTo>
                    <a:pt x="64" y="158"/>
                    <a:pt x="68" y="152"/>
                    <a:pt x="62" y="152"/>
                  </a:cubicBezTo>
                  <a:cubicBezTo>
                    <a:pt x="61" y="155"/>
                    <a:pt x="58" y="160"/>
                    <a:pt x="63" y="161"/>
                  </a:cubicBezTo>
                  <a:close/>
                  <a:moveTo>
                    <a:pt x="548" y="154"/>
                  </a:moveTo>
                  <a:cubicBezTo>
                    <a:pt x="547" y="153"/>
                    <a:pt x="546" y="152"/>
                    <a:pt x="544" y="152"/>
                  </a:cubicBezTo>
                  <a:cubicBezTo>
                    <a:pt x="544" y="154"/>
                    <a:pt x="547" y="155"/>
                    <a:pt x="548" y="154"/>
                  </a:cubicBezTo>
                  <a:close/>
                  <a:moveTo>
                    <a:pt x="117" y="160"/>
                  </a:moveTo>
                  <a:cubicBezTo>
                    <a:pt x="118" y="162"/>
                    <a:pt x="120" y="163"/>
                    <a:pt x="122" y="164"/>
                  </a:cubicBezTo>
                  <a:cubicBezTo>
                    <a:pt x="124" y="161"/>
                    <a:pt x="126" y="158"/>
                    <a:pt x="128" y="156"/>
                  </a:cubicBezTo>
                  <a:cubicBezTo>
                    <a:pt x="125" y="148"/>
                    <a:pt x="117" y="155"/>
                    <a:pt x="117" y="160"/>
                  </a:cubicBezTo>
                  <a:close/>
                  <a:moveTo>
                    <a:pt x="506" y="156"/>
                  </a:moveTo>
                  <a:cubicBezTo>
                    <a:pt x="508" y="157"/>
                    <a:pt x="508" y="158"/>
                    <a:pt x="510" y="158"/>
                  </a:cubicBezTo>
                  <a:cubicBezTo>
                    <a:pt x="510" y="156"/>
                    <a:pt x="512" y="155"/>
                    <a:pt x="512" y="153"/>
                  </a:cubicBezTo>
                  <a:cubicBezTo>
                    <a:pt x="509" y="151"/>
                    <a:pt x="507" y="154"/>
                    <a:pt x="506" y="156"/>
                  </a:cubicBezTo>
                  <a:close/>
                  <a:moveTo>
                    <a:pt x="238" y="161"/>
                  </a:moveTo>
                  <a:cubicBezTo>
                    <a:pt x="238" y="160"/>
                    <a:pt x="238" y="159"/>
                    <a:pt x="239" y="158"/>
                  </a:cubicBezTo>
                  <a:cubicBezTo>
                    <a:pt x="237" y="156"/>
                    <a:pt x="234" y="154"/>
                    <a:pt x="231" y="153"/>
                  </a:cubicBezTo>
                  <a:cubicBezTo>
                    <a:pt x="232" y="157"/>
                    <a:pt x="232" y="161"/>
                    <a:pt x="238" y="161"/>
                  </a:cubicBezTo>
                  <a:close/>
                  <a:moveTo>
                    <a:pt x="609" y="159"/>
                  </a:moveTo>
                  <a:cubicBezTo>
                    <a:pt x="606" y="158"/>
                    <a:pt x="606" y="154"/>
                    <a:pt x="604" y="153"/>
                  </a:cubicBezTo>
                  <a:cubicBezTo>
                    <a:pt x="604" y="155"/>
                    <a:pt x="605" y="160"/>
                    <a:pt x="609" y="159"/>
                  </a:cubicBezTo>
                  <a:close/>
                  <a:moveTo>
                    <a:pt x="55" y="156"/>
                  </a:moveTo>
                  <a:cubicBezTo>
                    <a:pt x="57" y="156"/>
                    <a:pt x="57" y="155"/>
                    <a:pt x="57" y="153"/>
                  </a:cubicBezTo>
                  <a:cubicBezTo>
                    <a:pt x="55" y="153"/>
                    <a:pt x="55" y="155"/>
                    <a:pt x="55" y="156"/>
                  </a:cubicBezTo>
                  <a:close/>
                  <a:moveTo>
                    <a:pt x="621" y="169"/>
                  </a:moveTo>
                  <a:cubicBezTo>
                    <a:pt x="620" y="164"/>
                    <a:pt x="620" y="157"/>
                    <a:pt x="617" y="153"/>
                  </a:cubicBezTo>
                  <a:cubicBezTo>
                    <a:pt x="616" y="161"/>
                    <a:pt x="616" y="167"/>
                    <a:pt x="621" y="169"/>
                  </a:cubicBezTo>
                  <a:close/>
                  <a:moveTo>
                    <a:pt x="87" y="164"/>
                  </a:moveTo>
                  <a:cubicBezTo>
                    <a:pt x="89" y="164"/>
                    <a:pt x="89" y="165"/>
                    <a:pt x="90" y="165"/>
                  </a:cubicBezTo>
                  <a:cubicBezTo>
                    <a:pt x="91" y="162"/>
                    <a:pt x="91" y="159"/>
                    <a:pt x="92" y="156"/>
                  </a:cubicBezTo>
                  <a:cubicBezTo>
                    <a:pt x="90" y="155"/>
                    <a:pt x="90" y="154"/>
                    <a:pt x="88" y="155"/>
                  </a:cubicBezTo>
                  <a:cubicBezTo>
                    <a:pt x="87" y="157"/>
                    <a:pt x="87" y="161"/>
                    <a:pt x="87" y="164"/>
                  </a:cubicBezTo>
                  <a:close/>
                  <a:moveTo>
                    <a:pt x="200" y="157"/>
                  </a:moveTo>
                  <a:cubicBezTo>
                    <a:pt x="200" y="156"/>
                    <a:pt x="200" y="155"/>
                    <a:pt x="200" y="155"/>
                  </a:cubicBezTo>
                  <a:cubicBezTo>
                    <a:pt x="197" y="154"/>
                    <a:pt x="197" y="157"/>
                    <a:pt x="200" y="157"/>
                  </a:cubicBezTo>
                  <a:close/>
                  <a:moveTo>
                    <a:pt x="408" y="156"/>
                  </a:moveTo>
                  <a:cubicBezTo>
                    <a:pt x="410" y="157"/>
                    <a:pt x="411" y="159"/>
                    <a:pt x="414" y="159"/>
                  </a:cubicBezTo>
                  <a:cubicBezTo>
                    <a:pt x="414" y="156"/>
                    <a:pt x="409" y="153"/>
                    <a:pt x="408" y="156"/>
                  </a:cubicBezTo>
                  <a:close/>
                  <a:moveTo>
                    <a:pt x="65" y="161"/>
                  </a:moveTo>
                  <a:cubicBezTo>
                    <a:pt x="66" y="162"/>
                    <a:pt x="67" y="163"/>
                    <a:pt x="70" y="162"/>
                  </a:cubicBezTo>
                  <a:cubicBezTo>
                    <a:pt x="71" y="160"/>
                    <a:pt x="71" y="158"/>
                    <a:pt x="70" y="155"/>
                  </a:cubicBezTo>
                  <a:cubicBezTo>
                    <a:pt x="66" y="155"/>
                    <a:pt x="66" y="159"/>
                    <a:pt x="65" y="161"/>
                  </a:cubicBezTo>
                  <a:close/>
                  <a:moveTo>
                    <a:pt x="218" y="161"/>
                  </a:moveTo>
                  <a:cubicBezTo>
                    <a:pt x="223" y="161"/>
                    <a:pt x="224" y="164"/>
                    <a:pt x="229" y="165"/>
                  </a:cubicBezTo>
                  <a:cubicBezTo>
                    <a:pt x="228" y="159"/>
                    <a:pt x="221" y="158"/>
                    <a:pt x="217" y="155"/>
                  </a:cubicBezTo>
                  <a:cubicBezTo>
                    <a:pt x="217" y="158"/>
                    <a:pt x="219" y="158"/>
                    <a:pt x="218" y="161"/>
                  </a:cubicBezTo>
                  <a:close/>
                  <a:moveTo>
                    <a:pt x="303" y="162"/>
                  </a:moveTo>
                  <a:cubicBezTo>
                    <a:pt x="305" y="161"/>
                    <a:pt x="307" y="161"/>
                    <a:pt x="307" y="158"/>
                  </a:cubicBezTo>
                  <a:cubicBezTo>
                    <a:pt x="304" y="158"/>
                    <a:pt x="303" y="155"/>
                    <a:pt x="299" y="155"/>
                  </a:cubicBezTo>
                  <a:cubicBezTo>
                    <a:pt x="300" y="158"/>
                    <a:pt x="302" y="159"/>
                    <a:pt x="303" y="162"/>
                  </a:cubicBezTo>
                  <a:close/>
                  <a:moveTo>
                    <a:pt x="373" y="164"/>
                  </a:moveTo>
                  <a:cubicBezTo>
                    <a:pt x="379" y="167"/>
                    <a:pt x="383" y="172"/>
                    <a:pt x="389" y="175"/>
                  </a:cubicBezTo>
                  <a:cubicBezTo>
                    <a:pt x="391" y="173"/>
                    <a:pt x="393" y="170"/>
                    <a:pt x="394" y="167"/>
                  </a:cubicBezTo>
                  <a:cubicBezTo>
                    <a:pt x="388" y="162"/>
                    <a:pt x="384" y="158"/>
                    <a:pt x="376" y="155"/>
                  </a:cubicBezTo>
                  <a:cubicBezTo>
                    <a:pt x="375" y="158"/>
                    <a:pt x="373" y="160"/>
                    <a:pt x="373" y="164"/>
                  </a:cubicBezTo>
                  <a:close/>
                  <a:moveTo>
                    <a:pt x="107" y="159"/>
                  </a:moveTo>
                  <a:cubicBezTo>
                    <a:pt x="105" y="158"/>
                    <a:pt x="104" y="156"/>
                    <a:pt x="101" y="156"/>
                  </a:cubicBezTo>
                  <a:cubicBezTo>
                    <a:pt x="102" y="158"/>
                    <a:pt x="105" y="160"/>
                    <a:pt x="107" y="159"/>
                  </a:cubicBezTo>
                  <a:close/>
                  <a:moveTo>
                    <a:pt x="448" y="159"/>
                  </a:moveTo>
                  <a:cubicBezTo>
                    <a:pt x="450" y="160"/>
                    <a:pt x="452" y="162"/>
                    <a:pt x="454" y="164"/>
                  </a:cubicBezTo>
                  <a:cubicBezTo>
                    <a:pt x="455" y="162"/>
                    <a:pt x="457" y="162"/>
                    <a:pt x="456" y="159"/>
                  </a:cubicBezTo>
                  <a:cubicBezTo>
                    <a:pt x="454" y="159"/>
                    <a:pt x="453" y="156"/>
                    <a:pt x="450" y="156"/>
                  </a:cubicBezTo>
                  <a:cubicBezTo>
                    <a:pt x="450" y="157"/>
                    <a:pt x="448" y="157"/>
                    <a:pt x="448" y="159"/>
                  </a:cubicBezTo>
                  <a:close/>
                  <a:moveTo>
                    <a:pt x="513" y="161"/>
                  </a:moveTo>
                  <a:cubicBezTo>
                    <a:pt x="517" y="162"/>
                    <a:pt x="519" y="165"/>
                    <a:pt x="524" y="167"/>
                  </a:cubicBezTo>
                  <a:cubicBezTo>
                    <a:pt x="525" y="161"/>
                    <a:pt x="517" y="160"/>
                    <a:pt x="515" y="156"/>
                  </a:cubicBezTo>
                  <a:cubicBezTo>
                    <a:pt x="514" y="158"/>
                    <a:pt x="513" y="159"/>
                    <a:pt x="513" y="161"/>
                  </a:cubicBezTo>
                  <a:close/>
                  <a:moveTo>
                    <a:pt x="330" y="164"/>
                  </a:moveTo>
                  <a:cubicBezTo>
                    <a:pt x="332" y="165"/>
                    <a:pt x="336" y="170"/>
                    <a:pt x="338" y="167"/>
                  </a:cubicBezTo>
                  <a:cubicBezTo>
                    <a:pt x="336" y="163"/>
                    <a:pt x="337" y="159"/>
                    <a:pt x="333" y="157"/>
                  </a:cubicBezTo>
                  <a:cubicBezTo>
                    <a:pt x="332" y="159"/>
                    <a:pt x="330" y="161"/>
                    <a:pt x="330" y="164"/>
                  </a:cubicBezTo>
                  <a:close/>
                  <a:moveTo>
                    <a:pt x="171" y="164"/>
                  </a:moveTo>
                  <a:cubicBezTo>
                    <a:pt x="173" y="164"/>
                    <a:pt x="174" y="166"/>
                    <a:pt x="176" y="166"/>
                  </a:cubicBezTo>
                  <a:cubicBezTo>
                    <a:pt x="176" y="164"/>
                    <a:pt x="178" y="163"/>
                    <a:pt x="179" y="162"/>
                  </a:cubicBezTo>
                  <a:cubicBezTo>
                    <a:pt x="179" y="161"/>
                    <a:pt x="179" y="158"/>
                    <a:pt x="177" y="158"/>
                  </a:cubicBezTo>
                  <a:cubicBezTo>
                    <a:pt x="176" y="160"/>
                    <a:pt x="172" y="161"/>
                    <a:pt x="171" y="164"/>
                  </a:cubicBezTo>
                  <a:close/>
                  <a:moveTo>
                    <a:pt x="204" y="161"/>
                  </a:moveTo>
                  <a:cubicBezTo>
                    <a:pt x="208" y="163"/>
                    <a:pt x="212" y="166"/>
                    <a:pt x="216" y="168"/>
                  </a:cubicBezTo>
                  <a:cubicBezTo>
                    <a:pt x="217" y="165"/>
                    <a:pt x="215" y="165"/>
                    <a:pt x="215" y="162"/>
                  </a:cubicBezTo>
                  <a:cubicBezTo>
                    <a:pt x="214" y="160"/>
                    <a:pt x="214" y="163"/>
                    <a:pt x="212" y="162"/>
                  </a:cubicBezTo>
                  <a:cubicBezTo>
                    <a:pt x="211" y="160"/>
                    <a:pt x="207" y="160"/>
                    <a:pt x="205" y="158"/>
                  </a:cubicBezTo>
                  <a:cubicBezTo>
                    <a:pt x="204" y="158"/>
                    <a:pt x="204" y="159"/>
                    <a:pt x="204" y="161"/>
                  </a:cubicBezTo>
                  <a:close/>
                  <a:moveTo>
                    <a:pt x="593" y="178"/>
                  </a:moveTo>
                  <a:cubicBezTo>
                    <a:pt x="595" y="171"/>
                    <a:pt x="598" y="161"/>
                    <a:pt x="591" y="158"/>
                  </a:cubicBezTo>
                  <a:cubicBezTo>
                    <a:pt x="590" y="164"/>
                    <a:pt x="585" y="176"/>
                    <a:pt x="593" y="178"/>
                  </a:cubicBezTo>
                  <a:close/>
                  <a:moveTo>
                    <a:pt x="138" y="164"/>
                  </a:moveTo>
                  <a:cubicBezTo>
                    <a:pt x="141" y="166"/>
                    <a:pt x="146" y="168"/>
                    <a:pt x="149" y="169"/>
                  </a:cubicBezTo>
                  <a:cubicBezTo>
                    <a:pt x="151" y="168"/>
                    <a:pt x="151" y="165"/>
                    <a:pt x="152" y="163"/>
                  </a:cubicBezTo>
                  <a:cubicBezTo>
                    <a:pt x="148" y="161"/>
                    <a:pt x="139" y="155"/>
                    <a:pt x="138" y="164"/>
                  </a:cubicBezTo>
                  <a:close/>
                  <a:moveTo>
                    <a:pt x="99" y="170"/>
                  </a:moveTo>
                  <a:cubicBezTo>
                    <a:pt x="97" y="167"/>
                    <a:pt x="98" y="162"/>
                    <a:pt x="95" y="160"/>
                  </a:cubicBezTo>
                  <a:cubicBezTo>
                    <a:pt x="94" y="165"/>
                    <a:pt x="93" y="170"/>
                    <a:pt x="99" y="170"/>
                  </a:cubicBezTo>
                  <a:close/>
                  <a:moveTo>
                    <a:pt x="307" y="164"/>
                  </a:moveTo>
                  <a:cubicBezTo>
                    <a:pt x="312" y="167"/>
                    <a:pt x="316" y="171"/>
                    <a:pt x="321" y="174"/>
                  </a:cubicBezTo>
                  <a:cubicBezTo>
                    <a:pt x="322" y="172"/>
                    <a:pt x="323" y="170"/>
                    <a:pt x="324" y="168"/>
                  </a:cubicBezTo>
                  <a:cubicBezTo>
                    <a:pt x="318" y="167"/>
                    <a:pt x="310" y="155"/>
                    <a:pt x="307" y="164"/>
                  </a:cubicBezTo>
                  <a:close/>
                  <a:moveTo>
                    <a:pt x="428" y="167"/>
                  </a:moveTo>
                  <a:cubicBezTo>
                    <a:pt x="425" y="165"/>
                    <a:pt x="421" y="159"/>
                    <a:pt x="417" y="161"/>
                  </a:cubicBezTo>
                  <a:cubicBezTo>
                    <a:pt x="421" y="163"/>
                    <a:pt x="425" y="167"/>
                    <a:pt x="428" y="167"/>
                  </a:cubicBezTo>
                  <a:close/>
                  <a:moveTo>
                    <a:pt x="104" y="169"/>
                  </a:moveTo>
                  <a:cubicBezTo>
                    <a:pt x="106" y="168"/>
                    <a:pt x="108" y="167"/>
                    <a:pt x="107" y="164"/>
                  </a:cubicBezTo>
                  <a:cubicBezTo>
                    <a:pt x="106" y="162"/>
                    <a:pt x="104" y="161"/>
                    <a:pt x="101" y="161"/>
                  </a:cubicBezTo>
                  <a:cubicBezTo>
                    <a:pt x="101" y="164"/>
                    <a:pt x="104" y="166"/>
                    <a:pt x="104" y="169"/>
                  </a:cubicBezTo>
                  <a:close/>
                  <a:moveTo>
                    <a:pt x="269" y="161"/>
                  </a:moveTo>
                  <a:cubicBezTo>
                    <a:pt x="268" y="164"/>
                    <a:pt x="265" y="165"/>
                    <a:pt x="265" y="169"/>
                  </a:cubicBezTo>
                  <a:cubicBezTo>
                    <a:pt x="269" y="171"/>
                    <a:pt x="271" y="174"/>
                    <a:pt x="276" y="175"/>
                  </a:cubicBezTo>
                  <a:cubicBezTo>
                    <a:pt x="277" y="174"/>
                    <a:pt x="278" y="173"/>
                    <a:pt x="279" y="172"/>
                  </a:cubicBezTo>
                  <a:cubicBezTo>
                    <a:pt x="276" y="170"/>
                    <a:pt x="274" y="165"/>
                    <a:pt x="273" y="163"/>
                  </a:cubicBezTo>
                  <a:cubicBezTo>
                    <a:pt x="272" y="164"/>
                    <a:pt x="271" y="160"/>
                    <a:pt x="269" y="161"/>
                  </a:cubicBezTo>
                  <a:close/>
                  <a:moveTo>
                    <a:pt x="402" y="164"/>
                  </a:moveTo>
                  <a:cubicBezTo>
                    <a:pt x="404" y="166"/>
                    <a:pt x="406" y="168"/>
                    <a:pt x="409" y="169"/>
                  </a:cubicBezTo>
                  <a:cubicBezTo>
                    <a:pt x="410" y="163"/>
                    <a:pt x="403" y="157"/>
                    <a:pt x="402" y="164"/>
                  </a:cubicBezTo>
                  <a:close/>
                  <a:moveTo>
                    <a:pt x="572" y="172"/>
                  </a:moveTo>
                  <a:cubicBezTo>
                    <a:pt x="572" y="166"/>
                    <a:pt x="570" y="164"/>
                    <a:pt x="566" y="162"/>
                  </a:cubicBezTo>
                  <a:cubicBezTo>
                    <a:pt x="568" y="165"/>
                    <a:pt x="570" y="168"/>
                    <a:pt x="572" y="172"/>
                  </a:cubicBezTo>
                  <a:close/>
                  <a:moveTo>
                    <a:pt x="458" y="167"/>
                  </a:moveTo>
                  <a:cubicBezTo>
                    <a:pt x="465" y="171"/>
                    <a:pt x="470" y="179"/>
                    <a:pt x="478" y="180"/>
                  </a:cubicBezTo>
                  <a:cubicBezTo>
                    <a:pt x="474" y="172"/>
                    <a:pt x="467" y="168"/>
                    <a:pt x="460" y="162"/>
                  </a:cubicBezTo>
                  <a:cubicBezTo>
                    <a:pt x="460" y="164"/>
                    <a:pt x="458" y="164"/>
                    <a:pt x="458" y="167"/>
                  </a:cubicBezTo>
                  <a:close/>
                  <a:moveTo>
                    <a:pt x="504" y="167"/>
                  </a:moveTo>
                  <a:cubicBezTo>
                    <a:pt x="504" y="166"/>
                    <a:pt x="504" y="165"/>
                    <a:pt x="504" y="164"/>
                  </a:cubicBezTo>
                  <a:cubicBezTo>
                    <a:pt x="502" y="164"/>
                    <a:pt x="502" y="162"/>
                    <a:pt x="500" y="162"/>
                  </a:cubicBezTo>
                  <a:cubicBezTo>
                    <a:pt x="501" y="165"/>
                    <a:pt x="501" y="167"/>
                    <a:pt x="504" y="167"/>
                  </a:cubicBezTo>
                  <a:close/>
                  <a:moveTo>
                    <a:pt x="534" y="170"/>
                  </a:moveTo>
                  <a:cubicBezTo>
                    <a:pt x="534" y="167"/>
                    <a:pt x="537" y="165"/>
                    <a:pt x="535" y="162"/>
                  </a:cubicBezTo>
                  <a:cubicBezTo>
                    <a:pt x="533" y="164"/>
                    <a:pt x="531" y="168"/>
                    <a:pt x="534" y="170"/>
                  </a:cubicBezTo>
                  <a:close/>
                  <a:moveTo>
                    <a:pt x="608" y="175"/>
                  </a:moveTo>
                  <a:cubicBezTo>
                    <a:pt x="610" y="169"/>
                    <a:pt x="606" y="165"/>
                    <a:pt x="603" y="162"/>
                  </a:cubicBezTo>
                  <a:cubicBezTo>
                    <a:pt x="601" y="168"/>
                    <a:pt x="606" y="171"/>
                    <a:pt x="608" y="175"/>
                  </a:cubicBezTo>
                  <a:close/>
                  <a:moveTo>
                    <a:pt x="244" y="167"/>
                  </a:moveTo>
                  <a:cubicBezTo>
                    <a:pt x="249" y="169"/>
                    <a:pt x="253" y="173"/>
                    <a:pt x="259" y="175"/>
                  </a:cubicBezTo>
                  <a:cubicBezTo>
                    <a:pt x="258" y="168"/>
                    <a:pt x="250" y="167"/>
                    <a:pt x="246" y="163"/>
                  </a:cubicBezTo>
                  <a:cubicBezTo>
                    <a:pt x="245" y="164"/>
                    <a:pt x="244" y="165"/>
                    <a:pt x="244" y="167"/>
                  </a:cubicBezTo>
                  <a:close/>
                  <a:moveTo>
                    <a:pt x="77" y="165"/>
                  </a:moveTo>
                  <a:cubicBezTo>
                    <a:pt x="79" y="167"/>
                    <a:pt x="78" y="170"/>
                    <a:pt x="81" y="169"/>
                  </a:cubicBezTo>
                  <a:cubicBezTo>
                    <a:pt x="81" y="167"/>
                    <a:pt x="82" y="166"/>
                    <a:pt x="82" y="164"/>
                  </a:cubicBezTo>
                  <a:cubicBezTo>
                    <a:pt x="80" y="163"/>
                    <a:pt x="78" y="164"/>
                    <a:pt x="77" y="165"/>
                  </a:cubicBezTo>
                  <a:close/>
                  <a:moveTo>
                    <a:pt x="223" y="165"/>
                  </a:moveTo>
                  <a:cubicBezTo>
                    <a:pt x="221" y="165"/>
                    <a:pt x="221" y="164"/>
                    <a:pt x="219" y="164"/>
                  </a:cubicBezTo>
                  <a:cubicBezTo>
                    <a:pt x="218" y="165"/>
                    <a:pt x="219" y="167"/>
                    <a:pt x="219" y="170"/>
                  </a:cubicBezTo>
                  <a:cubicBezTo>
                    <a:pt x="222" y="171"/>
                    <a:pt x="224" y="173"/>
                    <a:pt x="228" y="174"/>
                  </a:cubicBezTo>
                  <a:cubicBezTo>
                    <a:pt x="229" y="168"/>
                    <a:pt x="222" y="170"/>
                    <a:pt x="220" y="166"/>
                  </a:cubicBezTo>
                  <a:cubicBezTo>
                    <a:pt x="221" y="164"/>
                    <a:pt x="223" y="167"/>
                    <a:pt x="223" y="165"/>
                  </a:cubicBezTo>
                  <a:close/>
                  <a:moveTo>
                    <a:pt x="343" y="167"/>
                  </a:moveTo>
                  <a:cubicBezTo>
                    <a:pt x="345" y="170"/>
                    <a:pt x="346" y="173"/>
                    <a:pt x="347" y="176"/>
                  </a:cubicBezTo>
                  <a:cubicBezTo>
                    <a:pt x="351" y="174"/>
                    <a:pt x="352" y="170"/>
                    <a:pt x="354" y="167"/>
                  </a:cubicBezTo>
                  <a:cubicBezTo>
                    <a:pt x="351" y="166"/>
                    <a:pt x="344" y="161"/>
                    <a:pt x="343" y="167"/>
                  </a:cubicBezTo>
                  <a:close/>
                  <a:moveTo>
                    <a:pt x="282" y="170"/>
                  </a:moveTo>
                  <a:cubicBezTo>
                    <a:pt x="285" y="167"/>
                    <a:pt x="280" y="166"/>
                    <a:pt x="278" y="164"/>
                  </a:cubicBezTo>
                  <a:cubicBezTo>
                    <a:pt x="279" y="167"/>
                    <a:pt x="281" y="168"/>
                    <a:pt x="282" y="170"/>
                  </a:cubicBezTo>
                  <a:close/>
                  <a:moveTo>
                    <a:pt x="366" y="169"/>
                  </a:moveTo>
                  <a:cubicBezTo>
                    <a:pt x="366" y="166"/>
                    <a:pt x="362" y="164"/>
                    <a:pt x="360" y="165"/>
                  </a:cubicBezTo>
                  <a:cubicBezTo>
                    <a:pt x="362" y="166"/>
                    <a:pt x="363" y="168"/>
                    <a:pt x="366" y="169"/>
                  </a:cubicBezTo>
                  <a:close/>
                  <a:moveTo>
                    <a:pt x="521" y="170"/>
                  </a:moveTo>
                  <a:cubicBezTo>
                    <a:pt x="522" y="168"/>
                    <a:pt x="516" y="166"/>
                    <a:pt x="514" y="164"/>
                  </a:cubicBezTo>
                  <a:cubicBezTo>
                    <a:pt x="515" y="168"/>
                    <a:pt x="518" y="169"/>
                    <a:pt x="521" y="170"/>
                  </a:cubicBezTo>
                  <a:close/>
                  <a:moveTo>
                    <a:pt x="179" y="169"/>
                  </a:moveTo>
                  <a:cubicBezTo>
                    <a:pt x="180" y="170"/>
                    <a:pt x="181" y="169"/>
                    <a:pt x="183" y="169"/>
                  </a:cubicBezTo>
                  <a:cubicBezTo>
                    <a:pt x="183" y="168"/>
                    <a:pt x="183" y="166"/>
                    <a:pt x="182" y="165"/>
                  </a:cubicBezTo>
                  <a:cubicBezTo>
                    <a:pt x="182" y="165"/>
                    <a:pt x="181" y="165"/>
                    <a:pt x="180" y="165"/>
                  </a:cubicBezTo>
                  <a:cubicBezTo>
                    <a:pt x="180" y="166"/>
                    <a:pt x="179" y="168"/>
                    <a:pt x="179" y="169"/>
                  </a:cubicBezTo>
                  <a:close/>
                  <a:moveTo>
                    <a:pt x="430" y="176"/>
                  </a:moveTo>
                  <a:cubicBezTo>
                    <a:pt x="430" y="175"/>
                    <a:pt x="432" y="174"/>
                    <a:pt x="431" y="172"/>
                  </a:cubicBezTo>
                  <a:cubicBezTo>
                    <a:pt x="426" y="171"/>
                    <a:pt x="422" y="165"/>
                    <a:pt x="417" y="165"/>
                  </a:cubicBezTo>
                  <a:cubicBezTo>
                    <a:pt x="421" y="169"/>
                    <a:pt x="425" y="173"/>
                    <a:pt x="430" y="176"/>
                  </a:cubicBezTo>
                  <a:close/>
                  <a:moveTo>
                    <a:pt x="440" y="170"/>
                  </a:moveTo>
                  <a:cubicBezTo>
                    <a:pt x="443" y="170"/>
                    <a:pt x="443" y="172"/>
                    <a:pt x="445" y="172"/>
                  </a:cubicBezTo>
                  <a:cubicBezTo>
                    <a:pt x="445" y="169"/>
                    <a:pt x="444" y="167"/>
                    <a:pt x="442" y="165"/>
                  </a:cubicBezTo>
                  <a:cubicBezTo>
                    <a:pt x="442" y="168"/>
                    <a:pt x="440" y="168"/>
                    <a:pt x="440" y="170"/>
                  </a:cubicBezTo>
                  <a:close/>
                  <a:moveTo>
                    <a:pt x="549" y="184"/>
                  </a:moveTo>
                  <a:cubicBezTo>
                    <a:pt x="549" y="177"/>
                    <a:pt x="545" y="170"/>
                    <a:pt x="541" y="165"/>
                  </a:cubicBezTo>
                  <a:cubicBezTo>
                    <a:pt x="534" y="174"/>
                    <a:pt x="543" y="180"/>
                    <a:pt x="549" y="184"/>
                  </a:cubicBezTo>
                  <a:close/>
                  <a:moveTo>
                    <a:pt x="108" y="177"/>
                  </a:moveTo>
                  <a:cubicBezTo>
                    <a:pt x="110" y="179"/>
                    <a:pt x="112" y="180"/>
                    <a:pt x="115" y="180"/>
                  </a:cubicBezTo>
                  <a:cubicBezTo>
                    <a:pt x="115" y="176"/>
                    <a:pt x="119" y="174"/>
                    <a:pt x="118" y="170"/>
                  </a:cubicBezTo>
                  <a:cubicBezTo>
                    <a:pt x="117" y="168"/>
                    <a:pt x="115" y="166"/>
                    <a:pt x="112" y="166"/>
                  </a:cubicBezTo>
                  <a:cubicBezTo>
                    <a:pt x="111" y="170"/>
                    <a:pt x="109" y="173"/>
                    <a:pt x="108" y="177"/>
                  </a:cubicBezTo>
                  <a:close/>
                  <a:moveTo>
                    <a:pt x="153" y="172"/>
                  </a:moveTo>
                  <a:cubicBezTo>
                    <a:pt x="155" y="172"/>
                    <a:pt x="156" y="174"/>
                    <a:pt x="159" y="173"/>
                  </a:cubicBezTo>
                  <a:cubicBezTo>
                    <a:pt x="159" y="171"/>
                    <a:pt x="161" y="171"/>
                    <a:pt x="162" y="169"/>
                  </a:cubicBezTo>
                  <a:cubicBezTo>
                    <a:pt x="159" y="168"/>
                    <a:pt x="158" y="166"/>
                    <a:pt x="155" y="166"/>
                  </a:cubicBezTo>
                  <a:cubicBezTo>
                    <a:pt x="155" y="168"/>
                    <a:pt x="154" y="170"/>
                    <a:pt x="153" y="172"/>
                  </a:cubicBezTo>
                  <a:close/>
                  <a:moveTo>
                    <a:pt x="191" y="169"/>
                  </a:moveTo>
                  <a:cubicBezTo>
                    <a:pt x="190" y="169"/>
                    <a:pt x="188" y="165"/>
                    <a:pt x="187" y="167"/>
                  </a:cubicBezTo>
                  <a:cubicBezTo>
                    <a:pt x="188" y="167"/>
                    <a:pt x="190" y="170"/>
                    <a:pt x="191" y="169"/>
                  </a:cubicBezTo>
                  <a:close/>
                  <a:moveTo>
                    <a:pt x="231" y="171"/>
                  </a:moveTo>
                  <a:cubicBezTo>
                    <a:pt x="231" y="168"/>
                    <a:pt x="227" y="165"/>
                    <a:pt x="224" y="167"/>
                  </a:cubicBezTo>
                  <a:cubicBezTo>
                    <a:pt x="226" y="168"/>
                    <a:pt x="229" y="169"/>
                    <a:pt x="231" y="171"/>
                  </a:cubicBezTo>
                  <a:close/>
                  <a:moveTo>
                    <a:pt x="86" y="172"/>
                  </a:moveTo>
                  <a:cubicBezTo>
                    <a:pt x="87" y="173"/>
                    <a:pt x="88" y="174"/>
                    <a:pt x="90" y="173"/>
                  </a:cubicBezTo>
                  <a:cubicBezTo>
                    <a:pt x="90" y="173"/>
                    <a:pt x="90" y="172"/>
                    <a:pt x="90" y="172"/>
                  </a:cubicBezTo>
                  <a:cubicBezTo>
                    <a:pt x="90" y="169"/>
                    <a:pt x="88" y="168"/>
                    <a:pt x="86" y="167"/>
                  </a:cubicBezTo>
                  <a:cubicBezTo>
                    <a:pt x="86" y="169"/>
                    <a:pt x="86" y="171"/>
                    <a:pt x="86" y="172"/>
                  </a:cubicBezTo>
                  <a:close/>
                  <a:moveTo>
                    <a:pt x="488" y="175"/>
                  </a:moveTo>
                  <a:cubicBezTo>
                    <a:pt x="491" y="175"/>
                    <a:pt x="491" y="179"/>
                    <a:pt x="495" y="179"/>
                  </a:cubicBezTo>
                  <a:cubicBezTo>
                    <a:pt x="498" y="177"/>
                    <a:pt x="499" y="172"/>
                    <a:pt x="497" y="167"/>
                  </a:cubicBezTo>
                  <a:cubicBezTo>
                    <a:pt x="492" y="168"/>
                    <a:pt x="490" y="172"/>
                    <a:pt x="488" y="175"/>
                  </a:cubicBezTo>
                  <a:close/>
                  <a:moveTo>
                    <a:pt x="507" y="168"/>
                  </a:moveTo>
                  <a:cubicBezTo>
                    <a:pt x="507" y="172"/>
                    <a:pt x="511" y="172"/>
                    <a:pt x="513" y="174"/>
                  </a:cubicBezTo>
                  <a:cubicBezTo>
                    <a:pt x="513" y="172"/>
                    <a:pt x="516" y="173"/>
                    <a:pt x="515" y="171"/>
                  </a:cubicBezTo>
                  <a:cubicBezTo>
                    <a:pt x="511" y="171"/>
                    <a:pt x="510" y="166"/>
                    <a:pt x="507" y="168"/>
                  </a:cubicBezTo>
                  <a:close/>
                  <a:moveTo>
                    <a:pt x="640" y="175"/>
                  </a:moveTo>
                  <a:cubicBezTo>
                    <a:pt x="638" y="184"/>
                    <a:pt x="635" y="199"/>
                    <a:pt x="635" y="209"/>
                  </a:cubicBezTo>
                  <a:cubicBezTo>
                    <a:pt x="636" y="204"/>
                    <a:pt x="637" y="200"/>
                    <a:pt x="640" y="198"/>
                  </a:cubicBezTo>
                  <a:cubicBezTo>
                    <a:pt x="641" y="199"/>
                    <a:pt x="643" y="199"/>
                    <a:pt x="643" y="201"/>
                  </a:cubicBezTo>
                  <a:cubicBezTo>
                    <a:pt x="641" y="214"/>
                    <a:pt x="636" y="227"/>
                    <a:pt x="639" y="241"/>
                  </a:cubicBezTo>
                  <a:cubicBezTo>
                    <a:pt x="638" y="234"/>
                    <a:pt x="643" y="229"/>
                    <a:pt x="644" y="223"/>
                  </a:cubicBezTo>
                  <a:cubicBezTo>
                    <a:pt x="645" y="213"/>
                    <a:pt x="644" y="203"/>
                    <a:pt x="650" y="196"/>
                  </a:cubicBezTo>
                  <a:cubicBezTo>
                    <a:pt x="649" y="184"/>
                    <a:pt x="646" y="174"/>
                    <a:pt x="640" y="167"/>
                  </a:cubicBezTo>
                  <a:cubicBezTo>
                    <a:pt x="640" y="170"/>
                    <a:pt x="640" y="171"/>
                    <a:pt x="640" y="175"/>
                  </a:cubicBezTo>
                  <a:close/>
                  <a:moveTo>
                    <a:pt x="52" y="175"/>
                  </a:moveTo>
                  <a:cubicBezTo>
                    <a:pt x="53" y="173"/>
                    <a:pt x="54" y="173"/>
                    <a:pt x="55" y="172"/>
                  </a:cubicBezTo>
                  <a:cubicBezTo>
                    <a:pt x="55" y="170"/>
                    <a:pt x="56" y="168"/>
                    <a:pt x="53" y="168"/>
                  </a:cubicBezTo>
                  <a:cubicBezTo>
                    <a:pt x="53" y="170"/>
                    <a:pt x="50" y="173"/>
                    <a:pt x="52" y="175"/>
                  </a:cubicBezTo>
                  <a:close/>
                  <a:moveTo>
                    <a:pt x="392" y="178"/>
                  </a:moveTo>
                  <a:cubicBezTo>
                    <a:pt x="395" y="180"/>
                    <a:pt x="397" y="182"/>
                    <a:pt x="400" y="184"/>
                  </a:cubicBezTo>
                  <a:cubicBezTo>
                    <a:pt x="402" y="181"/>
                    <a:pt x="404" y="178"/>
                    <a:pt x="405" y="174"/>
                  </a:cubicBezTo>
                  <a:cubicBezTo>
                    <a:pt x="403" y="171"/>
                    <a:pt x="400" y="171"/>
                    <a:pt x="397" y="169"/>
                  </a:cubicBezTo>
                  <a:cubicBezTo>
                    <a:pt x="397" y="173"/>
                    <a:pt x="393" y="174"/>
                    <a:pt x="392" y="178"/>
                  </a:cubicBezTo>
                  <a:close/>
                  <a:moveTo>
                    <a:pt x="69" y="174"/>
                  </a:moveTo>
                  <a:cubicBezTo>
                    <a:pt x="69" y="171"/>
                    <a:pt x="71" y="171"/>
                    <a:pt x="71" y="169"/>
                  </a:cubicBezTo>
                  <a:cubicBezTo>
                    <a:pt x="69" y="169"/>
                    <a:pt x="66" y="174"/>
                    <a:pt x="69" y="174"/>
                  </a:cubicBezTo>
                  <a:close/>
                  <a:moveTo>
                    <a:pt x="219" y="173"/>
                  </a:moveTo>
                  <a:cubicBezTo>
                    <a:pt x="214" y="173"/>
                    <a:pt x="211" y="167"/>
                    <a:pt x="209" y="170"/>
                  </a:cubicBezTo>
                  <a:cubicBezTo>
                    <a:pt x="212" y="171"/>
                    <a:pt x="216" y="177"/>
                    <a:pt x="219" y="173"/>
                  </a:cubicBezTo>
                  <a:close/>
                  <a:moveTo>
                    <a:pt x="358" y="182"/>
                  </a:moveTo>
                  <a:cubicBezTo>
                    <a:pt x="361" y="180"/>
                    <a:pt x="362" y="176"/>
                    <a:pt x="363" y="172"/>
                  </a:cubicBezTo>
                  <a:cubicBezTo>
                    <a:pt x="360" y="172"/>
                    <a:pt x="360" y="169"/>
                    <a:pt x="356" y="169"/>
                  </a:cubicBezTo>
                  <a:cubicBezTo>
                    <a:pt x="353" y="176"/>
                    <a:pt x="349" y="179"/>
                    <a:pt x="358" y="182"/>
                  </a:cubicBezTo>
                  <a:close/>
                  <a:moveTo>
                    <a:pt x="619" y="179"/>
                  </a:moveTo>
                  <a:cubicBezTo>
                    <a:pt x="621" y="177"/>
                    <a:pt x="618" y="175"/>
                    <a:pt x="617" y="173"/>
                  </a:cubicBezTo>
                  <a:cubicBezTo>
                    <a:pt x="618" y="173"/>
                    <a:pt x="619" y="174"/>
                    <a:pt x="619" y="174"/>
                  </a:cubicBezTo>
                  <a:cubicBezTo>
                    <a:pt x="618" y="172"/>
                    <a:pt x="616" y="171"/>
                    <a:pt x="615" y="169"/>
                  </a:cubicBezTo>
                  <a:cubicBezTo>
                    <a:pt x="613" y="173"/>
                    <a:pt x="617" y="176"/>
                    <a:pt x="619" y="179"/>
                  </a:cubicBezTo>
                  <a:close/>
                  <a:moveTo>
                    <a:pt x="69" y="176"/>
                  </a:moveTo>
                  <a:cubicBezTo>
                    <a:pt x="73" y="177"/>
                    <a:pt x="74" y="180"/>
                    <a:pt x="78" y="181"/>
                  </a:cubicBezTo>
                  <a:cubicBezTo>
                    <a:pt x="77" y="178"/>
                    <a:pt x="76" y="174"/>
                    <a:pt x="75" y="170"/>
                  </a:cubicBezTo>
                  <a:cubicBezTo>
                    <a:pt x="74" y="170"/>
                    <a:pt x="74" y="170"/>
                    <a:pt x="73" y="170"/>
                  </a:cubicBezTo>
                  <a:cubicBezTo>
                    <a:pt x="73" y="173"/>
                    <a:pt x="70" y="173"/>
                    <a:pt x="69" y="176"/>
                  </a:cubicBezTo>
                  <a:close/>
                  <a:moveTo>
                    <a:pt x="161" y="175"/>
                  </a:moveTo>
                  <a:cubicBezTo>
                    <a:pt x="164" y="176"/>
                    <a:pt x="165" y="177"/>
                    <a:pt x="168" y="178"/>
                  </a:cubicBezTo>
                  <a:cubicBezTo>
                    <a:pt x="168" y="176"/>
                    <a:pt x="170" y="176"/>
                    <a:pt x="170" y="174"/>
                  </a:cubicBezTo>
                  <a:cubicBezTo>
                    <a:pt x="168" y="173"/>
                    <a:pt x="166" y="171"/>
                    <a:pt x="163" y="170"/>
                  </a:cubicBezTo>
                  <a:cubicBezTo>
                    <a:pt x="163" y="172"/>
                    <a:pt x="161" y="173"/>
                    <a:pt x="161" y="175"/>
                  </a:cubicBezTo>
                  <a:close/>
                  <a:moveTo>
                    <a:pt x="306" y="173"/>
                  </a:moveTo>
                  <a:cubicBezTo>
                    <a:pt x="304" y="172"/>
                    <a:pt x="304" y="171"/>
                    <a:pt x="303" y="170"/>
                  </a:cubicBezTo>
                  <a:cubicBezTo>
                    <a:pt x="300" y="172"/>
                    <a:pt x="304" y="175"/>
                    <a:pt x="306" y="173"/>
                  </a:cubicBezTo>
                  <a:close/>
                  <a:moveTo>
                    <a:pt x="206" y="172"/>
                  </a:moveTo>
                  <a:cubicBezTo>
                    <a:pt x="205" y="172"/>
                    <a:pt x="200" y="170"/>
                    <a:pt x="202" y="171"/>
                  </a:cubicBezTo>
                  <a:cubicBezTo>
                    <a:pt x="203" y="171"/>
                    <a:pt x="205" y="175"/>
                    <a:pt x="206" y="172"/>
                  </a:cubicBezTo>
                  <a:close/>
                  <a:moveTo>
                    <a:pt x="427" y="179"/>
                  </a:moveTo>
                  <a:cubicBezTo>
                    <a:pt x="425" y="176"/>
                    <a:pt x="420" y="174"/>
                    <a:pt x="417" y="170"/>
                  </a:cubicBezTo>
                  <a:cubicBezTo>
                    <a:pt x="418" y="176"/>
                    <a:pt x="422" y="178"/>
                    <a:pt x="427" y="179"/>
                  </a:cubicBezTo>
                  <a:close/>
                  <a:moveTo>
                    <a:pt x="292" y="181"/>
                  </a:moveTo>
                  <a:cubicBezTo>
                    <a:pt x="292" y="179"/>
                    <a:pt x="294" y="178"/>
                    <a:pt x="295" y="176"/>
                  </a:cubicBezTo>
                  <a:cubicBezTo>
                    <a:pt x="292" y="174"/>
                    <a:pt x="289" y="173"/>
                    <a:pt x="286" y="171"/>
                  </a:cubicBezTo>
                  <a:cubicBezTo>
                    <a:pt x="286" y="176"/>
                    <a:pt x="288" y="179"/>
                    <a:pt x="292" y="181"/>
                  </a:cubicBezTo>
                  <a:close/>
                  <a:moveTo>
                    <a:pt x="324" y="177"/>
                  </a:moveTo>
                  <a:cubicBezTo>
                    <a:pt x="327" y="177"/>
                    <a:pt x="328" y="180"/>
                    <a:pt x="330" y="181"/>
                  </a:cubicBezTo>
                  <a:cubicBezTo>
                    <a:pt x="332" y="179"/>
                    <a:pt x="332" y="177"/>
                    <a:pt x="333" y="175"/>
                  </a:cubicBezTo>
                  <a:cubicBezTo>
                    <a:pt x="331" y="174"/>
                    <a:pt x="329" y="172"/>
                    <a:pt x="327" y="171"/>
                  </a:cubicBezTo>
                  <a:cubicBezTo>
                    <a:pt x="326" y="173"/>
                    <a:pt x="325" y="175"/>
                    <a:pt x="324" y="177"/>
                  </a:cubicBezTo>
                  <a:close/>
                  <a:moveTo>
                    <a:pt x="605" y="193"/>
                  </a:moveTo>
                  <a:cubicBezTo>
                    <a:pt x="608" y="186"/>
                    <a:pt x="608" y="175"/>
                    <a:pt x="601" y="172"/>
                  </a:cubicBezTo>
                  <a:cubicBezTo>
                    <a:pt x="597" y="181"/>
                    <a:pt x="598" y="189"/>
                    <a:pt x="605" y="193"/>
                  </a:cubicBezTo>
                  <a:close/>
                  <a:moveTo>
                    <a:pt x="100" y="178"/>
                  </a:moveTo>
                  <a:cubicBezTo>
                    <a:pt x="99" y="174"/>
                    <a:pt x="97" y="175"/>
                    <a:pt x="93" y="173"/>
                  </a:cubicBezTo>
                  <a:cubicBezTo>
                    <a:pt x="92" y="176"/>
                    <a:pt x="97" y="179"/>
                    <a:pt x="100" y="178"/>
                  </a:cubicBezTo>
                  <a:close/>
                  <a:moveTo>
                    <a:pt x="254" y="186"/>
                  </a:moveTo>
                  <a:cubicBezTo>
                    <a:pt x="253" y="183"/>
                    <a:pt x="257" y="184"/>
                    <a:pt x="256" y="180"/>
                  </a:cubicBezTo>
                  <a:cubicBezTo>
                    <a:pt x="250" y="178"/>
                    <a:pt x="245" y="174"/>
                    <a:pt x="238" y="173"/>
                  </a:cubicBezTo>
                  <a:cubicBezTo>
                    <a:pt x="242" y="179"/>
                    <a:pt x="248" y="182"/>
                    <a:pt x="254" y="186"/>
                  </a:cubicBezTo>
                  <a:close/>
                  <a:moveTo>
                    <a:pt x="504" y="186"/>
                  </a:moveTo>
                  <a:cubicBezTo>
                    <a:pt x="509" y="185"/>
                    <a:pt x="511" y="182"/>
                    <a:pt x="512" y="178"/>
                  </a:cubicBezTo>
                  <a:cubicBezTo>
                    <a:pt x="509" y="176"/>
                    <a:pt x="506" y="174"/>
                    <a:pt x="504" y="173"/>
                  </a:cubicBezTo>
                  <a:cubicBezTo>
                    <a:pt x="502" y="177"/>
                    <a:pt x="505" y="180"/>
                    <a:pt x="504" y="186"/>
                  </a:cubicBezTo>
                  <a:close/>
                  <a:moveTo>
                    <a:pt x="453" y="178"/>
                  </a:moveTo>
                  <a:cubicBezTo>
                    <a:pt x="459" y="181"/>
                    <a:pt x="463" y="186"/>
                    <a:pt x="470" y="188"/>
                  </a:cubicBezTo>
                  <a:cubicBezTo>
                    <a:pt x="466" y="182"/>
                    <a:pt x="460" y="178"/>
                    <a:pt x="454" y="173"/>
                  </a:cubicBezTo>
                  <a:cubicBezTo>
                    <a:pt x="455" y="176"/>
                    <a:pt x="453" y="175"/>
                    <a:pt x="453" y="178"/>
                  </a:cubicBezTo>
                  <a:close/>
                  <a:moveTo>
                    <a:pt x="60" y="178"/>
                  </a:moveTo>
                  <a:cubicBezTo>
                    <a:pt x="61" y="178"/>
                    <a:pt x="63" y="174"/>
                    <a:pt x="60" y="174"/>
                  </a:cubicBezTo>
                  <a:cubicBezTo>
                    <a:pt x="60" y="175"/>
                    <a:pt x="59" y="178"/>
                    <a:pt x="60" y="178"/>
                  </a:cubicBezTo>
                  <a:close/>
                  <a:moveTo>
                    <a:pt x="224" y="179"/>
                  </a:moveTo>
                  <a:cubicBezTo>
                    <a:pt x="223" y="178"/>
                    <a:pt x="224" y="178"/>
                    <a:pt x="224" y="176"/>
                  </a:cubicBezTo>
                  <a:cubicBezTo>
                    <a:pt x="220" y="178"/>
                    <a:pt x="222" y="174"/>
                    <a:pt x="220" y="174"/>
                  </a:cubicBezTo>
                  <a:cubicBezTo>
                    <a:pt x="220" y="177"/>
                    <a:pt x="222" y="178"/>
                    <a:pt x="224" y="179"/>
                  </a:cubicBezTo>
                  <a:close/>
                  <a:moveTo>
                    <a:pt x="582" y="184"/>
                  </a:moveTo>
                  <a:cubicBezTo>
                    <a:pt x="580" y="179"/>
                    <a:pt x="580" y="176"/>
                    <a:pt x="575" y="174"/>
                  </a:cubicBezTo>
                  <a:cubicBezTo>
                    <a:pt x="575" y="180"/>
                    <a:pt x="578" y="184"/>
                    <a:pt x="582" y="184"/>
                  </a:cubicBezTo>
                  <a:close/>
                  <a:moveTo>
                    <a:pt x="270" y="182"/>
                  </a:moveTo>
                  <a:cubicBezTo>
                    <a:pt x="271" y="181"/>
                    <a:pt x="272" y="181"/>
                    <a:pt x="272" y="178"/>
                  </a:cubicBezTo>
                  <a:cubicBezTo>
                    <a:pt x="268" y="178"/>
                    <a:pt x="265" y="176"/>
                    <a:pt x="262" y="175"/>
                  </a:cubicBezTo>
                  <a:cubicBezTo>
                    <a:pt x="262" y="180"/>
                    <a:pt x="267" y="180"/>
                    <a:pt x="270" y="182"/>
                  </a:cubicBezTo>
                  <a:close/>
                  <a:moveTo>
                    <a:pt x="473" y="184"/>
                  </a:moveTo>
                  <a:cubicBezTo>
                    <a:pt x="473" y="181"/>
                    <a:pt x="466" y="180"/>
                    <a:pt x="467" y="177"/>
                  </a:cubicBezTo>
                  <a:cubicBezTo>
                    <a:pt x="465" y="177"/>
                    <a:pt x="463" y="174"/>
                    <a:pt x="461" y="175"/>
                  </a:cubicBezTo>
                  <a:cubicBezTo>
                    <a:pt x="466" y="178"/>
                    <a:pt x="468" y="182"/>
                    <a:pt x="473" y="184"/>
                  </a:cubicBezTo>
                  <a:close/>
                  <a:moveTo>
                    <a:pt x="126" y="184"/>
                  </a:moveTo>
                  <a:cubicBezTo>
                    <a:pt x="130" y="186"/>
                    <a:pt x="135" y="188"/>
                    <a:pt x="140" y="190"/>
                  </a:cubicBezTo>
                  <a:cubicBezTo>
                    <a:pt x="141" y="188"/>
                    <a:pt x="142" y="186"/>
                    <a:pt x="143" y="183"/>
                  </a:cubicBezTo>
                  <a:cubicBezTo>
                    <a:pt x="138" y="180"/>
                    <a:pt x="134" y="177"/>
                    <a:pt x="129" y="175"/>
                  </a:cubicBezTo>
                  <a:cubicBezTo>
                    <a:pt x="127" y="178"/>
                    <a:pt x="126" y="181"/>
                    <a:pt x="126" y="184"/>
                  </a:cubicBezTo>
                  <a:close/>
                  <a:moveTo>
                    <a:pt x="318" y="179"/>
                  </a:moveTo>
                  <a:cubicBezTo>
                    <a:pt x="317" y="177"/>
                    <a:pt x="315" y="176"/>
                    <a:pt x="312" y="175"/>
                  </a:cubicBezTo>
                  <a:cubicBezTo>
                    <a:pt x="312" y="178"/>
                    <a:pt x="318" y="181"/>
                    <a:pt x="318" y="179"/>
                  </a:cubicBezTo>
                  <a:close/>
                  <a:moveTo>
                    <a:pt x="362" y="184"/>
                  </a:moveTo>
                  <a:cubicBezTo>
                    <a:pt x="367" y="187"/>
                    <a:pt x="371" y="191"/>
                    <a:pt x="377" y="193"/>
                  </a:cubicBezTo>
                  <a:cubicBezTo>
                    <a:pt x="378" y="190"/>
                    <a:pt x="381" y="189"/>
                    <a:pt x="381" y="185"/>
                  </a:cubicBezTo>
                  <a:cubicBezTo>
                    <a:pt x="377" y="181"/>
                    <a:pt x="371" y="178"/>
                    <a:pt x="366" y="175"/>
                  </a:cubicBezTo>
                  <a:cubicBezTo>
                    <a:pt x="366" y="179"/>
                    <a:pt x="363" y="181"/>
                    <a:pt x="362" y="184"/>
                  </a:cubicBezTo>
                  <a:close/>
                  <a:moveTo>
                    <a:pt x="432" y="178"/>
                  </a:moveTo>
                  <a:cubicBezTo>
                    <a:pt x="434" y="182"/>
                    <a:pt x="438" y="185"/>
                    <a:pt x="442" y="187"/>
                  </a:cubicBezTo>
                  <a:cubicBezTo>
                    <a:pt x="443" y="185"/>
                    <a:pt x="444" y="183"/>
                    <a:pt x="445" y="181"/>
                  </a:cubicBezTo>
                  <a:cubicBezTo>
                    <a:pt x="441" y="179"/>
                    <a:pt x="435" y="172"/>
                    <a:pt x="432" y="178"/>
                  </a:cubicBezTo>
                  <a:close/>
                  <a:moveTo>
                    <a:pt x="533" y="178"/>
                  </a:moveTo>
                  <a:cubicBezTo>
                    <a:pt x="533" y="177"/>
                    <a:pt x="533" y="176"/>
                    <a:pt x="533" y="175"/>
                  </a:cubicBezTo>
                  <a:cubicBezTo>
                    <a:pt x="530" y="175"/>
                    <a:pt x="530" y="178"/>
                    <a:pt x="533" y="178"/>
                  </a:cubicBezTo>
                  <a:close/>
                  <a:moveTo>
                    <a:pt x="198" y="176"/>
                  </a:moveTo>
                  <a:cubicBezTo>
                    <a:pt x="194" y="184"/>
                    <a:pt x="207" y="187"/>
                    <a:pt x="213" y="192"/>
                  </a:cubicBezTo>
                  <a:cubicBezTo>
                    <a:pt x="215" y="190"/>
                    <a:pt x="218" y="189"/>
                    <a:pt x="217" y="186"/>
                  </a:cubicBezTo>
                  <a:cubicBezTo>
                    <a:pt x="212" y="183"/>
                    <a:pt x="206" y="177"/>
                    <a:pt x="198" y="176"/>
                  </a:cubicBezTo>
                  <a:close/>
                  <a:moveTo>
                    <a:pt x="90" y="190"/>
                  </a:moveTo>
                  <a:cubicBezTo>
                    <a:pt x="90" y="186"/>
                    <a:pt x="89" y="180"/>
                    <a:pt x="89" y="177"/>
                  </a:cubicBezTo>
                  <a:cubicBezTo>
                    <a:pt x="87" y="177"/>
                    <a:pt x="87" y="176"/>
                    <a:pt x="86" y="176"/>
                  </a:cubicBezTo>
                  <a:cubicBezTo>
                    <a:pt x="85" y="181"/>
                    <a:pt x="83" y="190"/>
                    <a:pt x="90" y="190"/>
                  </a:cubicBezTo>
                  <a:close/>
                  <a:moveTo>
                    <a:pt x="299" y="176"/>
                  </a:moveTo>
                  <a:cubicBezTo>
                    <a:pt x="297" y="179"/>
                    <a:pt x="295" y="181"/>
                    <a:pt x="293" y="184"/>
                  </a:cubicBezTo>
                  <a:cubicBezTo>
                    <a:pt x="297" y="189"/>
                    <a:pt x="304" y="192"/>
                    <a:pt x="309" y="195"/>
                  </a:cubicBezTo>
                  <a:cubicBezTo>
                    <a:pt x="312" y="193"/>
                    <a:pt x="314" y="190"/>
                    <a:pt x="315" y="187"/>
                  </a:cubicBezTo>
                  <a:cubicBezTo>
                    <a:pt x="311" y="182"/>
                    <a:pt x="305" y="179"/>
                    <a:pt x="299" y="176"/>
                  </a:cubicBezTo>
                  <a:close/>
                  <a:moveTo>
                    <a:pt x="523" y="180"/>
                  </a:moveTo>
                  <a:cubicBezTo>
                    <a:pt x="521" y="179"/>
                    <a:pt x="521" y="177"/>
                    <a:pt x="519" y="176"/>
                  </a:cubicBezTo>
                  <a:cubicBezTo>
                    <a:pt x="519" y="179"/>
                    <a:pt x="522" y="181"/>
                    <a:pt x="523" y="180"/>
                  </a:cubicBezTo>
                  <a:close/>
                  <a:moveTo>
                    <a:pt x="555" y="184"/>
                  </a:moveTo>
                  <a:cubicBezTo>
                    <a:pt x="555" y="182"/>
                    <a:pt x="557" y="178"/>
                    <a:pt x="555" y="176"/>
                  </a:cubicBezTo>
                  <a:cubicBezTo>
                    <a:pt x="553" y="179"/>
                    <a:pt x="554" y="183"/>
                    <a:pt x="555" y="184"/>
                  </a:cubicBezTo>
                  <a:close/>
                  <a:moveTo>
                    <a:pt x="568" y="186"/>
                  </a:moveTo>
                  <a:cubicBezTo>
                    <a:pt x="569" y="181"/>
                    <a:pt x="564" y="178"/>
                    <a:pt x="560" y="176"/>
                  </a:cubicBezTo>
                  <a:cubicBezTo>
                    <a:pt x="562" y="181"/>
                    <a:pt x="565" y="183"/>
                    <a:pt x="568" y="186"/>
                  </a:cubicBezTo>
                  <a:close/>
                  <a:moveTo>
                    <a:pt x="171" y="180"/>
                  </a:moveTo>
                  <a:cubicBezTo>
                    <a:pt x="174" y="180"/>
                    <a:pt x="175" y="182"/>
                    <a:pt x="177" y="183"/>
                  </a:cubicBezTo>
                  <a:cubicBezTo>
                    <a:pt x="177" y="179"/>
                    <a:pt x="175" y="178"/>
                    <a:pt x="172" y="177"/>
                  </a:cubicBezTo>
                  <a:cubicBezTo>
                    <a:pt x="172" y="178"/>
                    <a:pt x="171" y="178"/>
                    <a:pt x="171" y="180"/>
                  </a:cubicBezTo>
                  <a:close/>
                  <a:moveTo>
                    <a:pt x="403" y="187"/>
                  </a:moveTo>
                  <a:cubicBezTo>
                    <a:pt x="408" y="189"/>
                    <a:pt x="411" y="193"/>
                    <a:pt x="416" y="195"/>
                  </a:cubicBezTo>
                  <a:cubicBezTo>
                    <a:pt x="417" y="192"/>
                    <a:pt x="419" y="190"/>
                    <a:pt x="421" y="188"/>
                  </a:cubicBezTo>
                  <a:cubicBezTo>
                    <a:pt x="420" y="181"/>
                    <a:pt x="414" y="179"/>
                    <a:pt x="408" y="177"/>
                  </a:cubicBezTo>
                  <a:cubicBezTo>
                    <a:pt x="407" y="181"/>
                    <a:pt x="404" y="183"/>
                    <a:pt x="403" y="187"/>
                  </a:cubicBezTo>
                  <a:close/>
                  <a:moveTo>
                    <a:pt x="63" y="183"/>
                  </a:moveTo>
                  <a:cubicBezTo>
                    <a:pt x="69" y="186"/>
                    <a:pt x="75" y="190"/>
                    <a:pt x="81" y="193"/>
                  </a:cubicBezTo>
                  <a:cubicBezTo>
                    <a:pt x="80" y="185"/>
                    <a:pt x="71" y="182"/>
                    <a:pt x="64" y="178"/>
                  </a:cubicBezTo>
                  <a:cubicBezTo>
                    <a:pt x="65" y="180"/>
                    <a:pt x="63" y="181"/>
                    <a:pt x="63" y="183"/>
                  </a:cubicBezTo>
                  <a:close/>
                  <a:moveTo>
                    <a:pt x="165" y="180"/>
                  </a:moveTo>
                  <a:cubicBezTo>
                    <a:pt x="162" y="179"/>
                    <a:pt x="160" y="178"/>
                    <a:pt x="157" y="178"/>
                  </a:cubicBezTo>
                  <a:cubicBezTo>
                    <a:pt x="159" y="179"/>
                    <a:pt x="164" y="184"/>
                    <a:pt x="165" y="180"/>
                  </a:cubicBezTo>
                  <a:close/>
                  <a:moveTo>
                    <a:pt x="288" y="185"/>
                  </a:moveTo>
                  <a:cubicBezTo>
                    <a:pt x="286" y="183"/>
                    <a:pt x="285" y="179"/>
                    <a:pt x="282" y="178"/>
                  </a:cubicBezTo>
                  <a:cubicBezTo>
                    <a:pt x="282" y="179"/>
                    <a:pt x="281" y="179"/>
                    <a:pt x="281" y="181"/>
                  </a:cubicBezTo>
                  <a:cubicBezTo>
                    <a:pt x="284" y="181"/>
                    <a:pt x="286" y="184"/>
                    <a:pt x="288" y="185"/>
                  </a:cubicBezTo>
                  <a:close/>
                  <a:moveTo>
                    <a:pt x="335" y="184"/>
                  </a:moveTo>
                  <a:cubicBezTo>
                    <a:pt x="337" y="185"/>
                    <a:pt x="338" y="187"/>
                    <a:pt x="341" y="188"/>
                  </a:cubicBezTo>
                  <a:cubicBezTo>
                    <a:pt x="342" y="186"/>
                    <a:pt x="343" y="184"/>
                    <a:pt x="344" y="182"/>
                  </a:cubicBezTo>
                  <a:cubicBezTo>
                    <a:pt x="341" y="181"/>
                    <a:pt x="339" y="179"/>
                    <a:pt x="337" y="178"/>
                  </a:cubicBezTo>
                  <a:cubicBezTo>
                    <a:pt x="336" y="180"/>
                    <a:pt x="335" y="182"/>
                    <a:pt x="335" y="184"/>
                  </a:cubicBezTo>
                  <a:close/>
                  <a:moveTo>
                    <a:pt x="498" y="182"/>
                  </a:moveTo>
                  <a:cubicBezTo>
                    <a:pt x="499" y="182"/>
                    <a:pt x="499" y="182"/>
                    <a:pt x="500" y="182"/>
                  </a:cubicBezTo>
                  <a:cubicBezTo>
                    <a:pt x="499" y="180"/>
                    <a:pt x="500" y="179"/>
                    <a:pt x="499" y="178"/>
                  </a:cubicBezTo>
                  <a:cubicBezTo>
                    <a:pt x="499" y="180"/>
                    <a:pt x="498" y="180"/>
                    <a:pt x="498" y="182"/>
                  </a:cubicBezTo>
                  <a:close/>
                  <a:moveTo>
                    <a:pt x="608" y="200"/>
                  </a:moveTo>
                  <a:cubicBezTo>
                    <a:pt x="610" y="201"/>
                    <a:pt x="609" y="206"/>
                    <a:pt x="612" y="206"/>
                  </a:cubicBezTo>
                  <a:cubicBezTo>
                    <a:pt x="614" y="197"/>
                    <a:pt x="620" y="186"/>
                    <a:pt x="612" y="179"/>
                  </a:cubicBezTo>
                  <a:cubicBezTo>
                    <a:pt x="611" y="185"/>
                    <a:pt x="618" y="197"/>
                    <a:pt x="608" y="200"/>
                  </a:cubicBezTo>
                  <a:close/>
                  <a:moveTo>
                    <a:pt x="544" y="185"/>
                  </a:moveTo>
                  <a:cubicBezTo>
                    <a:pt x="541" y="183"/>
                    <a:pt x="540" y="180"/>
                    <a:pt x="536" y="179"/>
                  </a:cubicBezTo>
                  <a:cubicBezTo>
                    <a:pt x="537" y="183"/>
                    <a:pt x="542" y="185"/>
                    <a:pt x="544" y="185"/>
                  </a:cubicBezTo>
                  <a:close/>
                  <a:moveTo>
                    <a:pt x="591" y="188"/>
                  </a:moveTo>
                  <a:cubicBezTo>
                    <a:pt x="593" y="184"/>
                    <a:pt x="590" y="181"/>
                    <a:pt x="588" y="179"/>
                  </a:cubicBezTo>
                  <a:cubicBezTo>
                    <a:pt x="586" y="183"/>
                    <a:pt x="590" y="186"/>
                    <a:pt x="591" y="188"/>
                  </a:cubicBezTo>
                  <a:close/>
                  <a:moveTo>
                    <a:pt x="556" y="189"/>
                  </a:moveTo>
                  <a:cubicBezTo>
                    <a:pt x="559" y="191"/>
                    <a:pt x="561" y="194"/>
                    <a:pt x="565" y="195"/>
                  </a:cubicBezTo>
                  <a:cubicBezTo>
                    <a:pt x="566" y="193"/>
                    <a:pt x="567" y="192"/>
                    <a:pt x="567" y="189"/>
                  </a:cubicBezTo>
                  <a:cubicBezTo>
                    <a:pt x="564" y="186"/>
                    <a:pt x="561" y="183"/>
                    <a:pt x="558" y="180"/>
                  </a:cubicBezTo>
                  <a:cubicBezTo>
                    <a:pt x="557" y="183"/>
                    <a:pt x="557" y="186"/>
                    <a:pt x="556" y="189"/>
                  </a:cubicBezTo>
                  <a:close/>
                  <a:moveTo>
                    <a:pt x="635" y="184"/>
                  </a:moveTo>
                  <a:cubicBezTo>
                    <a:pt x="636" y="184"/>
                    <a:pt x="638" y="180"/>
                    <a:pt x="636" y="181"/>
                  </a:cubicBezTo>
                  <a:cubicBezTo>
                    <a:pt x="636" y="182"/>
                    <a:pt x="635" y="182"/>
                    <a:pt x="635" y="184"/>
                  </a:cubicBezTo>
                  <a:close/>
                  <a:moveTo>
                    <a:pt x="51" y="186"/>
                  </a:moveTo>
                  <a:cubicBezTo>
                    <a:pt x="52" y="185"/>
                    <a:pt x="52" y="186"/>
                    <a:pt x="53" y="186"/>
                  </a:cubicBezTo>
                  <a:cubicBezTo>
                    <a:pt x="53" y="184"/>
                    <a:pt x="54" y="183"/>
                    <a:pt x="54" y="182"/>
                  </a:cubicBezTo>
                  <a:cubicBezTo>
                    <a:pt x="53" y="181"/>
                    <a:pt x="52" y="181"/>
                    <a:pt x="51" y="181"/>
                  </a:cubicBezTo>
                  <a:cubicBezTo>
                    <a:pt x="51" y="183"/>
                    <a:pt x="51" y="184"/>
                    <a:pt x="51" y="186"/>
                  </a:cubicBezTo>
                  <a:close/>
                  <a:moveTo>
                    <a:pt x="487" y="189"/>
                  </a:moveTo>
                  <a:cubicBezTo>
                    <a:pt x="484" y="187"/>
                    <a:pt x="483" y="180"/>
                    <a:pt x="479" y="182"/>
                  </a:cubicBezTo>
                  <a:cubicBezTo>
                    <a:pt x="480" y="186"/>
                    <a:pt x="484" y="186"/>
                    <a:pt x="487" y="189"/>
                  </a:cubicBezTo>
                  <a:close/>
                  <a:moveTo>
                    <a:pt x="39" y="192"/>
                  </a:moveTo>
                  <a:cubicBezTo>
                    <a:pt x="41" y="190"/>
                    <a:pt x="41" y="184"/>
                    <a:pt x="39" y="182"/>
                  </a:cubicBezTo>
                  <a:cubicBezTo>
                    <a:pt x="40" y="185"/>
                    <a:pt x="38" y="189"/>
                    <a:pt x="39" y="192"/>
                  </a:cubicBezTo>
                  <a:close/>
                  <a:moveTo>
                    <a:pt x="233" y="184"/>
                  </a:moveTo>
                  <a:cubicBezTo>
                    <a:pt x="232" y="184"/>
                    <a:pt x="232" y="181"/>
                    <a:pt x="230" y="182"/>
                  </a:cubicBezTo>
                  <a:cubicBezTo>
                    <a:pt x="230" y="183"/>
                    <a:pt x="232" y="186"/>
                    <a:pt x="233" y="184"/>
                  </a:cubicBezTo>
                  <a:close/>
                  <a:moveTo>
                    <a:pt x="55" y="188"/>
                  </a:moveTo>
                  <a:cubicBezTo>
                    <a:pt x="57" y="187"/>
                    <a:pt x="58" y="184"/>
                    <a:pt x="56" y="183"/>
                  </a:cubicBezTo>
                  <a:cubicBezTo>
                    <a:pt x="55" y="183"/>
                    <a:pt x="54" y="186"/>
                    <a:pt x="55" y="188"/>
                  </a:cubicBezTo>
                  <a:close/>
                  <a:moveTo>
                    <a:pt x="168" y="183"/>
                  </a:moveTo>
                  <a:cubicBezTo>
                    <a:pt x="170" y="187"/>
                    <a:pt x="177" y="189"/>
                    <a:pt x="180" y="190"/>
                  </a:cubicBezTo>
                  <a:cubicBezTo>
                    <a:pt x="179" y="186"/>
                    <a:pt x="173" y="183"/>
                    <a:pt x="168" y="183"/>
                  </a:cubicBezTo>
                  <a:close/>
                  <a:moveTo>
                    <a:pt x="188" y="187"/>
                  </a:moveTo>
                  <a:cubicBezTo>
                    <a:pt x="187" y="184"/>
                    <a:pt x="185" y="183"/>
                    <a:pt x="182" y="183"/>
                  </a:cubicBezTo>
                  <a:cubicBezTo>
                    <a:pt x="183" y="185"/>
                    <a:pt x="185" y="189"/>
                    <a:pt x="188" y="187"/>
                  </a:cubicBezTo>
                  <a:close/>
                  <a:moveTo>
                    <a:pt x="257" y="189"/>
                  </a:moveTo>
                  <a:cubicBezTo>
                    <a:pt x="260" y="192"/>
                    <a:pt x="263" y="188"/>
                    <a:pt x="265" y="187"/>
                  </a:cubicBezTo>
                  <a:cubicBezTo>
                    <a:pt x="265" y="184"/>
                    <a:pt x="262" y="184"/>
                    <a:pt x="260" y="183"/>
                  </a:cubicBezTo>
                  <a:cubicBezTo>
                    <a:pt x="259" y="184"/>
                    <a:pt x="258" y="186"/>
                    <a:pt x="257" y="189"/>
                  </a:cubicBezTo>
                  <a:close/>
                  <a:moveTo>
                    <a:pt x="397" y="188"/>
                  </a:moveTo>
                  <a:cubicBezTo>
                    <a:pt x="395" y="185"/>
                    <a:pt x="391" y="185"/>
                    <a:pt x="388" y="183"/>
                  </a:cubicBezTo>
                  <a:cubicBezTo>
                    <a:pt x="390" y="185"/>
                    <a:pt x="394" y="188"/>
                    <a:pt x="397" y="188"/>
                  </a:cubicBezTo>
                  <a:close/>
                  <a:moveTo>
                    <a:pt x="514" y="192"/>
                  </a:moveTo>
                  <a:cubicBezTo>
                    <a:pt x="516" y="193"/>
                    <a:pt x="517" y="196"/>
                    <a:pt x="521" y="196"/>
                  </a:cubicBezTo>
                  <a:cubicBezTo>
                    <a:pt x="521" y="193"/>
                    <a:pt x="523" y="191"/>
                    <a:pt x="523" y="187"/>
                  </a:cubicBezTo>
                  <a:cubicBezTo>
                    <a:pt x="522" y="185"/>
                    <a:pt x="520" y="185"/>
                    <a:pt x="520" y="183"/>
                  </a:cubicBezTo>
                  <a:cubicBezTo>
                    <a:pt x="519" y="183"/>
                    <a:pt x="518" y="183"/>
                    <a:pt x="517" y="183"/>
                  </a:cubicBezTo>
                  <a:cubicBezTo>
                    <a:pt x="516" y="186"/>
                    <a:pt x="514" y="188"/>
                    <a:pt x="514" y="192"/>
                  </a:cubicBezTo>
                  <a:close/>
                  <a:moveTo>
                    <a:pt x="276" y="187"/>
                  </a:moveTo>
                  <a:cubicBezTo>
                    <a:pt x="280" y="188"/>
                    <a:pt x="282" y="191"/>
                    <a:pt x="286" y="190"/>
                  </a:cubicBezTo>
                  <a:cubicBezTo>
                    <a:pt x="284" y="187"/>
                    <a:pt x="282" y="185"/>
                    <a:pt x="279" y="183"/>
                  </a:cubicBezTo>
                  <a:cubicBezTo>
                    <a:pt x="278" y="184"/>
                    <a:pt x="277" y="185"/>
                    <a:pt x="276" y="187"/>
                  </a:cubicBezTo>
                  <a:close/>
                  <a:moveTo>
                    <a:pt x="356" y="187"/>
                  </a:moveTo>
                  <a:cubicBezTo>
                    <a:pt x="355" y="185"/>
                    <a:pt x="355" y="183"/>
                    <a:pt x="352" y="183"/>
                  </a:cubicBezTo>
                  <a:cubicBezTo>
                    <a:pt x="352" y="185"/>
                    <a:pt x="354" y="187"/>
                    <a:pt x="356" y="187"/>
                  </a:cubicBezTo>
                  <a:close/>
                  <a:moveTo>
                    <a:pt x="445" y="190"/>
                  </a:moveTo>
                  <a:cubicBezTo>
                    <a:pt x="448" y="193"/>
                    <a:pt x="451" y="195"/>
                    <a:pt x="454" y="197"/>
                  </a:cubicBezTo>
                  <a:cubicBezTo>
                    <a:pt x="455" y="191"/>
                    <a:pt x="452" y="188"/>
                    <a:pt x="450" y="184"/>
                  </a:cubicBezTo>
                  <a:cubicBezTo>
                    <a:pt x="446" y="184"/>
                    <a:pt x="447" y="188"/>
                    <a:pt x="445" y="190"/>
                  </a:cubicBezTo>
                  <a:close/>
                  <a:moveTo>
                    <a:pt x="145" y="193"/>
                  </a:moveTo>
                  <a:cubicBezTo>
                    <a:pt x="147" y="192"/>
                    <a:pt x="151" y="187"/>
                    <a:pt x="146" y="186"/>
                  </a:cubicBezTo>
                  <a:cubicBezTo>
                    <a:pt x="146" y="188"/>
                    <a:pt x="143" y="191"/>
                    <a:pt x="145" y="193"/>
                  </a:cubicBezTo>
                  <a:close/>
                  <a:moveTo>
                    <a:pt x="344" y="190"/>
                  </a:moveTo>
                  <a:cubicBezTo>
                    <a:pt x="347" y="192"/>
                    <a:pt x="349" y="194"/>
                    <a:pt x="352" y="195"/>
                  </a:cubicBezTo>
                  <a:cubicBezTo>
                    <a:pt x="352" y="190"/>
                    <a:pt x="349" y="188"/>
                    <a:pt x="346" y="186"/>
                  </a:cubicBezTo>
                  <a:cubicBezTo>
                    <a:pt x="346" y="188"/>
                    <a:pt x="344" y="188"/>
                    <a:pt x="344" y="190"/>
                  </a:cubicBezTo>
                  <a:close/>
                  <a:moveTo>
                    <a:pt x="501" y="189"/>
                  </a:moveTo>
                  <a:cubicBezTo>
                    <a:pt x="500" y="188"/>
                    <a:pt x="498" y="185"/>
                    <a:pt x="496" y="186"/>
                  </a:cubicBezTo>
                  <a:cubicBezTo>
                    <a:pt x="498" y="187"/>
                    <a:pt x="499" y="188"/>
                    <a:pt x="501" y="189"/>
                  </a:cubicBezTo>
                  <a:close/>
                  <a:moveTo>
                    <a:pt x="535" y="189"/>
                  </a:moveTo>
                  <a:cubicBezTo>
                    <a:pt x="537" y="192"/>
                    <a:pt x="542" y="193"/>
                    <a:pt x="544" y="196"/>
                  </a:cubicBezTo>
                  <a:cubicBezTo>
                    <a:pt x="545" y="195"/>
                    <a:pt x="546" y="192"/>
                    <a:pt x="545" y="190"/>
                  </a:cubicBezTo>
                  <a:cubicBezTo>
                    <a:pt x="540" y="190"/>
                    <a:pt x="540" y="186"/>
                    <a:pt x="535" y="186"/>
                  </a:cubicBezTo>
                  <a:cubicBezTo>
                    <a:pt x="535" y="186"/>
                    <a:pt x="534" y="187"/>
                    <a:pt x="535" y="189"/>
                  </a:cubicBezTo>
                  <a:close/>
                  <a:moveTo>
                    <a:pt x="62" y="194"/>
                  </a:moveTo>
                  <a:cubicBezTo>
                    <a:pt x="70" y="198"/>
                    <a:pt x="76" y="204"/>
                    <a:pt x="83" y="209"/>
                  </a:cubicBezTo>
                  <a:cubicBezTo>
                    <a:pt x="83" y="205"/>
                    <a:pt x="83" y="202"/>
                    <a:pt x="82" y="197"/>
                  </a:cubicBezTo>
                  <a:cubicBezTo>
                    <a:pt x="75" y="193"/>
                    <a:pt x="69" y="189"/>
                    <a:pt x="61" y="186"/>
                  </a:cubicBezTo>
                  <a:cubicBezTo>
                    <a:pt x="59" y="189"/>
                    <a:pt x="62" y="191"/>
                    <a:pt x="62" y="194"/>
                  </a:cubicBezTo>
                  <a:close/>
                  <a:moveTo>
                    <a:pt x="439" y="192"/>
                  </a:moveTo>
                  <a:cubicBezTo>
                    <a:pt x="439" y="189"/>
                    <a:pt x="433" y="186"/>
                    <a:pt x="433" y="187"/>
                  </a:cubicBezTo>
                  <a:cubicBezTo>
                    <a:pt x="434" y="189"/>
                    <a:pt x="437" y="190"/>
                    <a:pt x="439" y="192"/>
                  </a:cubicBezTo>
                  <a:close/>
                  <a:moveTo>
                    <a:pt x="104" y="201"/>
                  </a:moveTo>
                  <a:cubicBezTo>
                    <a:pt x="107" y="200"/>
                    <a:pt x="108" y="198"/>
                    <a:pt x="111" y="197"/>
                  </a:cubicBezTo>
                  <a:cubicBezTo>
                    <a:pt x="108" y="196"/>
                    <a:pt x="111" y="194"/>
                    <a:pt x="110" y="191"/>
                  </a:cubicBezTo>
                  <a:cubicBezTo>
                    <a:pt x="107" y="190"/>
                    <a:pt x="108" y="188"/>
                    <a:pt x="104" y="187"/>
                  </a:cubicBezTo>
                  <a:cubicBezTo>
                    <a:pt x="104" y="192"/>
                    <a:pt x="98" y="199"/>
                    <a:pt x="104" y="201"/>
                  </a:cubicBezTo>
                  <a:close/>
                  <a:moveTo>
                    <a:pt x="485" y="193"/>
                  </a:moveTo>
                  <a:cubicBezTo>
                    <a:pt x="485" y="191"/>
                    <a:pt x="483" y="191"/>
                    <a:pt x="484" y="190"/>
                  </a:cubicBezTo>
                  <a:cubicBezTo>
                    <a:pt x="480" y="191"/>
                    <a:pt x="480" y="187"/>
                    <a:pt x="476" y="187"/>
                  </a:cubicBezTo>
                  <a:cubicBezTo>
                    <a:pt x="478" y="190"/>
                    <a:pt x="482" y="197"/>
                    <a:pt x="485" y="193"/>
                  </a:cubicBezTo>
                  <a:close/>
                  <a:moveTo>
                    <a:pt x="183" y="198"/>
                  </a:moveTo>
                  <a:cubicBezTo>
                    <a:pt x="182" y="194"/>
                    <a:pt x="177" y="194"/>
                    <a:pt x="177" y="192"/>
                  </a:cubicBezTo>
                  <a:cubicBezTo>
                    <a:pt x="172" y="193"/>
                    <a:pt x="170" y="187"/>
                    <a:pt x="165" y="187"/>
                  </a:cubicBezTo>
                  <a:cubicBezTo>
                    <a:pt x="170" y="191"/>
                    <a:pt x="176" y="196"/>
                    <a:pt x="183" y="198"/>
                  </a:cubicBezTo>
                  <a:close/>
                  <a:moveTo>
                    <a:pt x="496" y="194"/>
                  </a:moveTo>
                  <a:cubicBezTo>
                    <a:pt x="498" y="194"/>
                    <a:pt x="499" y="193"/>
                    <a:pt x="499" y="191"/>
                  </a:cubicBezTo>
                  <a:cubicBezTo>
                    <a:pt x="496" y="191"/>
                    <a:pt x="496" y="187"/>
                    <a:pt x="493" y="187"/>
                  </a:cubicBezTo>
                  <a:cubicBezTo>
                    <a:pt x="493" y="191"/>
                    <a:pt x="496" y="191"/>
                    <a:pt x="496" y="194"/>
                  </a:cubicBezTo>
                  <a:close/>
                  <a:moveTo>
                    <a:pt x="45" y="198"/>
                  </a:moveTo>
                  <a:cubicBezTo>
                    <a:pt x="46" y="195"/>
                    <a:pt x="46" y="191"/>
                    <a:pt x="46" y="188"/>
                  </a:cubicBezTo>
                  <a:cubicBezTo>
                    <a:pt x="45" y="191"/>
                    <a:pt x="40" y="196"/>
                    <a:pt x="45" y="198"/>
                  </a:cubicBezTo>
                  <a:close/>
                  <a:moveTo>
                    <a:pt x="379" y="195"/>
                  </a:moveTo>
                  <a:cubicBezTo>
                    <a:pt x="383" y="196"/>
                    <a:pt x="386" y="199"/>
                    <a:pt x="391" y="200"/>
                  </a:cubicBezTo>
                  <a:cubicBezTo>
                    <a:pt x="391" y="197"/>
                    <a:pt x="388" y="196"/>
                    <a:pt x="389" y="192"/>
                  </a:cubicBezTo>
                  <a:cubicBezTo>
                    <a:pt x="385" y="194"/>
                    <a:pt x="387" y="188"/>
                    <a:pt x="384" y="188"/>
                  </a:cubicBezTo>
                  <a:cubicBezTo>
                    <a:pt x="383" y="190"/>
                    <a:pt x="380" y="192"/>
                    <a:pt x="379" y="195"/>
                  </a:cubicBezTo>
                  <a:close/>
                  <a:moveTo>
                    <a:pt x="396" y="192"/>
                  </a:moveTo>
                  <a:cubicBezTo>
                    <a:pt x="395" y="189"/>
                    <a:pt x="392" y="189"/>
                    <a:pt x="390" y="188"/>
                  </a:cubicBezTo>
                  <a:cubicBezTo>
                    <a:pt x="391" y="190"/>
                    <a:pt x="393" y="191"/>
                    <a:pt x="396" y="192"/>
                  </a:cubicBezTo>
                  <a:close/>
                  <a:moveTo>
                    <a:pt x="265" y="192"/>
                  </a:moveTo>
                  <a:cubicBezTo>
                    <a:pt x="268" y="192"/>
                    <a:pt x="268" y="190"/>
                    <a:pt x="269" y="189"/>
                  </a:cubicBezTo>
                  <a:cubicBezTo>
                    <a:pt x="267" y="189"/>
                    <a:pt x="266" y="191"/>
                    <a:pt x="265" y="192"/>
                  </a:cubicBezTo>
                  <a:close/>
                  <a:moveTo>
                    <a:pt x="373" y="197"/>
                  </a:moveTo>
                  <a:cubicBezTo>
                    <a:pt x="368" y="194"/>
                    <a:pt x="364" y="191"/>
                    <a:pt x="359" y="189"/>
                  </a:cubicBezTo>
                  <a:cubicBezTo>
                    <a:pt x="361" y="194"/>
                    <a:pt x="369" y="204"/>
                    <a:pt x="373" y="197"/>
                  </a:cubicBezTo>
                  <a:close/>
                  <a:moveTo>
                    <a:pt x="137" y="196"/>
                  </a:moveTo>
                  <a:cubicBezTo>
                    <a:pt x="137" y="195"/>
                    <a:pt x="137" y="195"/>
                    <a:pt x="138" y="195"/>
                  </a:cubicBezTo>
                  <a:cubicBezTo>
                    <a:pt x="136" y="192"/>
                    <a:pt x="130" y="190"/>
                    <a:pt x="126" y="190"/>
                  </a:cubicBezTo>
                  <a:cubicBezTo>
                    <a:pt x="131" y="191"/>
                    <a:pt x="132" y="195"/>
                    <a:pt x="137" y="196"/>
                  </a:cubicBezTo>
                  <a:close/>
                  <a:moveTo>
                    <a:pt x="270" y="194"/>
                  </a:moveTo>
                  <a:cubicBezTo>
                    <a:pt x="271" y="197"/>
                    <a:pt x="275" y="198"/>
                    <a:pt x="279" y="200"/>
                  </a:cubicBezTo>
                  <a:cubicBezTo>
                    <a:pt x="278" y="196"/>
                    <a:pt x="281" y="197"/>
                    <a:pt x="281" y="194"/>
                  </a:cubicBezTo>
                  <a:cubicBezTo>
                    <a:pt x="279" y="192"/>
                    <a:pt x="276" y="191"/>
                    <a:pt x="274" y="189"/>
                  </a:cubicBezTo>
                  <a:cubicBezTo>
                    <a:pt x="273" y="191"/>
                    <a:pt x="271" y="193"/>
                    <a:pt x="270" y="194"/>
                  </a:cubicBezTo>
                  <a:close/>
                  <a:moveTo>
                    <a:pt x="526" y="200"/>
                  </a:moveTo>
                  <a:cubicBezTo>
                    <a:pt x="528" y="197"/>
                    <a:pt x="527" y="194"/>
                    <a:pt x="529" y="190"/>
                  </a:cubicBezTo>
                  <a:cubicBezTo>
                    <a:pt x="528" y="190"/>
                    <a:pt x="528" y="189"/>
                    <a:pt x="527" y="189"/>
                  </a:cubicBezTo>
                  <a:cubicBezTo>
                    <a:pt x="527" y="193"/>
                    <a:pt x="523" y="198"/>
                    <a:pt x="526" y="200"/>
                  </a:cubicBezTo>
                  <a:close/>
                  <a:moveTo>
                    <a:pt x="218" y="196"/>
                  </a:moveTo>
                  <a:cubicBezTo>
                    <a:pt x="226" y="200"/>
                    <a:pt x="231" y="206"/>
                    <a:pt x="239" y="209"/>
                  </a:cubicBezTo>
                  <a:cubicBezTo>
                    <a:pt x="241" y="208"/>
                    <a:pt x="242" y="205"/>
                    <a:pt x="244" y="206"/>
                  </a:cubicBezTo>
                  <a:cubicBezTo>
                    <a:pt x="244" y="204"/>
                    <a:pt x="245" y="204"/>
                    <a:pt x="245" y="202"/>
                  </a:cubicBezTo>
                  <a:cubicBezTo>
                    <a:pt x="238" y="199"/>
                    <a:pt x="229" y="190"/>
                    <a:pt x="224" y="191"/>
                  </a:cubicBezTo>
                  <a:cubicBezTo>
                    <a:pt x="224" y="191"/>
                    <a:pt x="225" y="191"/>
                    <a:pt x="225" y="192"/>
                  </a:cubicBezTo>
                  <a:cubicBezTo>
                    <a:pt x="222" y="188"/>
                    <a:pt x="219" y="193"/>
                    <a:pt x="218" y="196"/>
                  </a:cubicBezTo>
                  <a:close/>
                  <a:moveTo>
                    <a:pt x="460" y="198"/>
                  </a:moveTo>
                  <a:cubicBezTo>
                    <a:pt x="460" y="196"/>
                    <a:pt x="463" y="197"/>
                    <a:pt x="463" y="195"/>
                  </a:cubicBezTo>
                  <a:cubicBezTo>
                    <a:pt x="462" y="193"/>
                    <a:pt x="459" y="189"/>
                    <a:pt x="457" y="190"/>
                  </a:cubicBezTo>
                  <a:cubicBezTo>
                    <a:pt x="459" y="192"/>
                    <a:pt x="459" y="196"/>
                    <a:pt x="460" y="198"/>
                  </a:cubicBezTo>
                  <a:close/>
                  <a:moveTo>
                    <a:pt x="633" y="196"/>
                  </a:moveTo>
                  <a:cubicBezTo>
                    <a:pt x="633" y="194"/>
                    <a:pt x="636" y="191"/>
                    <a:pt x="634" y="190"/>
                  </a:cubicBezTo>
                  <a:cubicBezTo>
                    <a:pt x="634" y="192"/>
                    <a:pt x="631" y="195"/>
                    <a:pt x="633" y="196"/>
                  </a:cubicBezTo>
                  <a:close/>
                  <a:moveTo>
                    <a:pt x="293" y="195"/>
                  </a:moveTo>
                  <a:cubicBezTo>
                    <a:pt x="293" y="193"/>
                    <a:pt x="290" y="193"/>
                    <a:pt x="290" y="190"/>
                  </a:cubicBezTo>
                  <a:cubicBezTo>
                    <a:pt x="289" y="190"/>
                    <a:pt x="288" y="191"/>
                    <a:pt x="287" y="191"/>
                  </a:cubicBezTo>
                  <a:cubicBezTo>
                    <a:pt x="287" y="194"/>
                    <a:pt x="292" y="196"/>
                    <a:pt x="293" y="195"/>
                  </a:cubicBezTo>
                  <a:close/>
                  <a:moveTo>
                    <a:pt x="327" y="196"/>
                  </a:moveTo>
                  <a:cubicBezTo>
                    <a:pt x="330" y="193"/>
                    <a:pt x="324" y="192"/>
                    <a:pt x="324" y="190"/>
                  </a:cubicBezTo>
                  <a:cubicBezTo>
                    <a:pt x="323" y="192"/>
                    <a:pt x="326" y="195"/>
                    <a:pt x="327" y="196"/>
                  </a:cubicBezTo>
                  <a:close/>
                  <a:moveTo>
                    <a:pt x="433" y="201"/>
                  </a:moveTo>
                  <a:cubicBezTo>
                    <a:pt x="435" y="200"/>
                    <a:pt x="436" y="198"/>
                    <a:pt x="437" y="195"/>
                  </a:cubicBezTo>
                  <a:cubicBezTo>
                    <a:pt x="432" y="195"/>
                    <a:pt x="431" y="189"/>
                    <a:pt x="428" y="191"/>
                  </a:cubicBezTo>
                  <a:cubicBezTo>
                    <a:pt x="430" y="194"/>
                    <a:pt x="431" y="198"/>
                    <a:pt x="433" y="201"/>
                  </a:cubicBezTo>
                  <a:close/>
                  <a:moveTo>
                    <a:pt x="333" y="192"/>
                  </a:moveTo>
                  <a:cubicBezTo>
                    <a:pt x="335" y="193"/>
                    <a:pt x="335" y="195"/>
                    <a:pt x="337" y="195"/>
                  </a:cubicBezTo>
                  <a:cubicBezTo>
                    <a:pt x="337" y="193"/>
                    <a:pt x="334" y="190"/>
                    <a:pt x="333" y="192"/>
                  </a:cubicBezTo>
                  <a:close/>
                  <a:moveTo>
                    <a:pt x="417" y="198"/>
                  </a:moveTo>
                  <a:cubicBezTo>
                    <a:pt x="422" y="200"/>
                    <a:pt x="425" y="203"/>
                    <a:pt x="430" y="206"/>
                  </a:cubicBezTo>
                  <a:cubicBezTo>
                    <a:pt x="429" y="202"/>
                    <a:pt x="426" y="201"/>
                    <a:pt x="428" y="196"/>
                  </a:cubicBezTo>
                  <a:cubicBezTo>
                    <a:pt x="423" y="196"/>
                    <a:pt x="426" y="192"/>
                    <a:pt x="422" y="191"/>
                  </a:cubicBezTo>
                  <a:cubicBezTo>
                    <a:pt x="420" y="193"/>
                    <a:pt x="418" y="195"/>
                    <a:pt x="417" y="198"/>
                  </a:cubicBezTo>
                  <a:close/>
                  <a:moveTo>
                    <a:pt x="600" y="195"/>
                  </a:moveTo>
                  <a:cubicBezTo>
                    <a:pt x="600" y="193"/>
                    <a:pt x="598" y="193"/>
                    <a:pt x="597" y="191"/>
                  </a:cubicBezTo>
                  <a:cubicBezTo>
                    <a:pt x="595" y="193"/>
                    <a:pt x="597" y="196"/>
                    <a:pt x="600" y="195"/>
                  </a:cubicBezTo>
                  <a:close/>
                  <a:moveTo>
                    <a:pt x="149" y="195"/>
                  </a:moveTo>
                  <a:cubicBezTo>
                    <a:pt x="151" y="196"/>
                    <a:pt x="154" y="198"/>
                    <a:pt x="155" y="195"/>
                  </a:cubicBezTo>
                  <a:cubicBezTo>
                    <a:pt x="153" y="191"/>
                    <a:pt x="150" y="191"/>
                    <a:pt x="149" y="195"/>
                  </a:cubicBezTo>
                  <a:close/>
                  <a:moveTo>
                    <a:pt x="509" y="195"/>
                  </a:moveTo>
                  <a:cubicBezTo>
                    <a:pt x="509" y="193"/>
                    <a:pt x="507" y="192"/>
                    <a:pt x="505" y="192"/>
                  </a:cubicBezTo>
                  <a:cubicBezTo>
                    <a:pt x="505" y="193"/>
                    <a:pt x="506" y="196"/>
                    <a:pt x="509" y="195"/>
                  </a:cubicBezTo>
                  <a:close/>
                  <a:moveTo>
                    <a:pt x="189" y="195"/>
                  </a:moveTo>
                  <a:cubicBezTo>
                    <a:pt x="193" y="198"/>
                    <a:pt x="198" y="200"/>
                    <a:pt x="202" y="203"/>
                  </a:cubicBezTo>
                  <a:cubicBezTo>
                    <a:pt x="203" y="201"/>
                    <a:pt x="205" y="201"/>
                    <a:pt x="205" y="199"/>
                  </a:cubicBezTo>
                  <a:cubicBezTo>
                    <a:pt x="200" y="198"/>
                    <a:pt x="192" y="189"/>
                    <a:pt x="189" y="195"/>
                  </a:cubicBezTo>
                  <a:close/>
                  <a:moveTo>
                    <a:pt x="585" y="208"/>
                  </a:moveTo>
                  <a:cubicBezTo>
                    <a:pt x="589" y="204"/>
                    <a:pt x="588" y="199"/>
                    <a:pt x="589" y="194"/>
                  </a:cubicBezTo>
                  <a:cubicBezTo>
                    <a:pt x="588" y="194"/>
                    <a:pt x="587" y="192"/>
                    <a:pt x="584" y="192"/>
                  </a:cubicBezTo>
                  <a:cubicBezTo>
                    <a:pt x="583" y="198"/>
                    <a:pt x="584" y="202"/>
                    <a:pt x="585" y="208"/>
                  </a:cubicBezTo>
                  <a:close/>
                  <a:moveTo>
                    <a:pt x="177" y="213"/>
                  </a:moveTo>
                  <a:cubicBezTo>
                    <a:pt x="177" y="211"/>
                    <a:pt x="179" y="209"/>
                    <a:pt x="179" y="207"/>
                  </a:cubicBezTo>
                  <a:cubicBezTo>
                    <a:pt x="173" y="204"/>
                    <a:pt x="170" y="199"/>
                    <a:pt x="163" y="197"/>
                  </a:cubicBezTo>
                  <a:cubicBezTo>
                    <a:pt x="165" y="195"/>
                    <a:pt x="161" y="195"/>
                    <a:pt x="160" y="193"/>
                  </a:cubicBezTo>
                  <a:cubicBezTo>
                    <a:pt x="163" y="200"/>
                    <a:pt x="170" y="207"/>
                    <a:pt x="177" y="213"/>
                  </a:cubicBezTo>
                  <a:close/>
                  <a:moveTo>
                    <a:pt x="209" y="195"/>
                  </a:moveTo>
                  <a:cubicBezTo>
                    <a:pt x="209" y="194"/>
                    <a:pt x="209" y="194"/>
                    <a:pt x="209" y="193"/>
                  </a:cubicBezTo>
                  <a:cubicBezTo>
                    <a:pt x="208" y="193"/>
                    <a:pt x="207" y="193"/>
                    <a:pt x="207" y="193"/>
                  </a:cubicBezTo>
                  <a:cubicBezTo>
                    <a:pt x="207" y="194"/>
                    <a:pt x="207" y="195"/>
                    <a:pt x="209" y="195"/>
                  </a:cubicBezTo>
                  <a:close/>
                  <a:moveTo>
                    <a:pt x="399" y="193"/>
                  </a:moveTo>
                  <a:cubicBezTo>
                    <a:pt x="400" y="199"/>
                    <a:pt x="405" y="200"/>
                    <a:pt x="409" y="203"/>
                  </a:cubicBezTo>
                  <a:cubicBezTo>
                    <a:pt x="409" y="202"/>
                    <a:pt x="410" y="201"/>
                    <a:pt x="411" y="201"/>
                  </a:cubicBezTo>
                  <a:cubicBezTo>
                    <a:pt x="408" y="197"/>
                    <a:pt x="402" y="194"/>
                    <a:pt x="399" y="193"/>
                  </a:cubicBezTo>
                  <a:close/>
                  <a:moveTo>
                    <a:pt x="315" y="200"/>
                  </a:moveTo>
                  <a:cubicBezTo>
                    <a:pt x="319" y="203"/>
                    <a:pt x="323" y="206"/>
                    <a:pt x="327" y="209"/>
                  </a:cubicBezTo>
                  <a:cubicBezTo>
                    <a:pt x="330" y="202"/>
                    <a:pt x="322" y="198"/>
                    <a:pt x="320" y="194"/>
                  </a:cubicBezTo>
                  <a:cubicBezTo>
                    <a:pt x="318" y="197"/>
                    <a:pt x="315" y="197"/>
                    <a:pt x="315" y="200"/>
                  </a:cubicBezTo>
                  <a:close/>
                  <a:moveTo>
                    <a:pt x="530" y="204"/>
                  </a:moveTo>
                  <a:cubicBezTo>
                    <a:pt x="534" y="206"/>
                    <a:pt x="537" y="208"/>
                    <a:pt x="540" y="210"/>
                  </a:cubicBezTo>
                  <a:cubicBezTo>
                    <a:pt x="542" y="209"/>
                    <a:pt x="542" y="206"/>
                    <a:pt x="543" y="204"/>
                  </a:cubicBezTo>
                  <a:cubicBezTo>
                    <a:pt x="541" y="199"/>
                    <a:pt x="537" y="197"/>
                    <a:pt x="534" y="194"/>
                  </a:cubicBezTo>
                  <a:cubicBezTo>
                    <a:pt x="532" y="196"/>
                    <a:pt x="532" y="200"/>
                    <a:pt x="530" y="204"/>
                  </a:cubicBezTo>
                  <a:close/>
                  <a:moveTo>
                    <a:pt x="575" y="203"/>
                  </a:moveTo>
                  <a:cubicBezTo>
                    <a:pt x="576" y="200"/>
                    <a:pt x="574" y="195"/>
                    <a:pt x="571" y="194"/>
                  </a:cubicBezTo>
                  <a:cubicBezTo>
                    <a:pt x="568" y="198"/>
                    <a:pt x="571" y="202"/>
                    <a:pt x="575" y="203"/>
                  </a:cubicBezTo>
                  <a:close/>
                  <a:moveTo>
                    <a:pt x="614" y="214"/>
                  </a:moveTo>
                  <a:cubicBezTo>
                    <a:pt x="617" y="210"/>
                    <a:pt x="620" y="199"/>
                    <a:pt x="619" y="194"/>
                  </a:cubicBezTo>
                  <a:cubicBezTo>
                    <a:pt x="617" y="201"/>
                    <a:pt x="613" y="207"/>
                    <a:pt x="614" y="214"/>
                  </a:cubicBezTo>
                  <a:close/>
                  <a:moveTo>
                    <a:pt x="90" y="198"/>
                  </a:moveTo>
                  <a:cubicBezTo>
                    <a:pt x="90" y="197"/>
                    <a:pt x="89" y="194"/>
                    <a:pt x="87" y="195"/>
                  </a:cubicBezTo>
                  <a:cubicBezTo>
                    <a:pt x="88" y="196"/>
                    <a:pt x="89" y="198"/>
                    <a:pt x="90" y="198"/>
                  </a:cubicBezTo>
                  <a:close/>
                  <a:moveTo>
                    <a:pt x="547" y="199"/>
                  </a:moveTo>
                  <a:cubicBezTo>
                    <a:pt x="549" y="199"/>
                    <a:pt x="549" y="200"/>
                    <a:pt x="551" y="200"/>
                  </a:cubicBezTo>
                  <a:cubicBezTo>
                    <a:pt x="550" y="197"/>
                    <a:pt x="554" y="196"/>
                    <a:pt x="549" y="195"/>
                  </a:cubicBezTo>
                  <a:cubicBezTo>
                    <a:pt x="549" y="197"/>
                    <a:pt x="547" y="196"/>
                    <a:pt x="547" y="199"/>
                  </a:cubicBezTo>
                  <a:close/>
                  <a:moveTo>
                    <a:pt x="486" y="196"/>
                  </a:moveTo>
                  <a:cubicBezTo>
                    <a:pt x="486" y="199"/>
                    <a:pt x="489" y="199"/>
                    <a:pt x="489" y="201"/>
                  </a:cubicBezTo>
                  <a:cubicBezTo>
                    <a:pt x="491" y="202"/>
                    <a:pt x="491" y="199"/>
                    <a:pt x="493" y="200"/>
                  </a:cubicBezTo>
                  <a:cubicBezTo>
                    <a:pt x="492" y="198"/>
                    <a:pt x="492" y="198"/>
                    <a:pt x="493" y="196"/>
                  </a:cubicBezTo>
                  <a:cubicBezTo>
                    <a:pt x="491" y="196"/>
                    <a:pt x="487" y="195"/>
                    <a:pt x="486" y="196"/>
                  </a:cubicBezTo>
                  <a:close/>
                  <a:moveTo>
                    <a:pt x="140" y="200"/>
                  </a:moveTo>
                  <a:cubicBezTo>
                    <a:pt x="141" y="200"/>
                    <a:pt x="142" y="201"/>
                    <a:pt x="144" y="201"/>
                  </a:cubicBezTo>
                  <a:cubicBezTo>
                    <a:pt x="144" y="199"/>
                    <a:pt x="144" y="197"/>
                    <a:pt x="143" y="196"/>
                  </a:cubicBezTo>
                  <a:cubicBezTo>
                    <a:pt x="143" y="196"/>
                    <a:pt x="142" y="196"/>
                    <a:pt x="142" y="196"/>
                  </a:cubicBezTo>
                  <a:cubicBezTo>
                    <a:pt x="142" y="198"/>
                    <a:pt x="141" y="198"/>
                    <a:pt x="140" y="200"/>
                  </a:cubicBezTo>
                  <a:close/>
                  <a:moveTo>
                    <a:pt x="281" y="201"/>
                  </a:moveTo>
                  <a:cubicBezTo>
                    <a:pt x="286" y="203"/>
                    <a:pt x="290" y="206"/>
                    <a:pt x="295" y="208"/>
                  </a:cubicBezTo>
                  <a:cubicBezTo>
                    <a:pt x="297" y="208"/>
                    <a:pt x="298" y="206"/>
                    <a:pt x="299" y="204"/>
                  </a:cubicBezTo>
                  <a:cubicBezTo>
                    <a:pt x="292" y="203"/>
                    <a:pt x="284" y="189"/>
                    <a:pt x="281" y="201"/>
                  </a:cubicBezTo>
                  <a:close/>
                  <a:moveTo>
                    <a:pt x="626" y="204"/>
                  </a:moveTo>
                  <a:cubicBezTo>
                    <a:pt x="628" y="202"/>
                    <a:pt x="628" y="197"/>
                    <a:pt x="626" y="196"/>
                  </a:cubicBezTo>
                  <a:cubicBezTo>
                    <a:pt x="626" y="200"/>
                    <a:pt x="625" y="202"/>
                    <a:pt x="626" y="204"/>
                  </a:cubicBezTo>
                  <a:close/>
                  <a:moveTo>
                    <a:pt x="55" y="204"/>
                  </a:moveTo>
                  <a:cubicBezTo>
                    <a:pt x="57" y="205"/>
                    <a:pt x="60" y="208"/>
                    <a:pt x="62" y="207"/>
                  </a:cubicBezTo>
                  <a:cubicBezTo>
                    <a:pt x="60" y="202"/>
                    <a:pt x="61" y="199"/>
                    <a:pt x="57" y="196"/>
                  </a:cubicBezTo>
                  <a:cubicBezTo>
                    <a:pt x="56" y="199"/>
                    <a:pt x="55" y="200"/>
                    <a:pt x="55" y="204"/>
                  </a:cubicBezTo>
                  <a:close/>
                  <a:moveTo>
                    <a:pt x="462" y="202"/>
                  </a:moveTo>
                  <a:cubicBezTo>
                    <a:pt x="465" y="205"/>
                    <a:pt x="468" y="207"/>
                    <a:pt x="472" y="209"/>
                  </a:cubicBezTo>
                  <a:cubicBezTo>
                    <a:pt x="474" y="207"/>
                    <a:pt x="475" y="206"/>
                    <a:pt x="476" y="203"/>
                  </a:cubicBezTo>
                  <a:cubicBezTo>
                    <a:pt x="471" y="200"/>
                    <a:pt x="464" y="193"/>
                    <a:pt x="462" y="202"/>
                  </a:cubicBezTo>
                  <a:close/>
                  <a:moveTo>
                    <a:pt x="518" y="205"/>
                  </a:moveTo>
                  <a:cubicBezTo>
                    <a:pt x="521" y="200"/>
                    <a:pt x="516" y="197"/>
                    <a:pt x="512" y="196"/>
                  </a:cubicBezTo>
                  <a:cubicBezTo>
                    <a:pt x="511" y="201"/>
                    <a:pt x="515" y="204"/>
                    <a:pt x="518" y="205"/>
                  </a:cubicBezTo>
                  <a:close/>
                  <a:moveTo>
                    <a:pt x="145" y="203"/>
                  </a:moveTo>
                  <a:cubicBezTo>
                    <a:pt x="147" y="203"/>
                    <a:pt x="147" y="204"/>
                    <a:pt x="148" y="204"/>
                  </a:cubicBezTo>
                  <a:cubicBezTo>
                    <a:pt x="150" y="202"/>
                    <a:pt x="150" y="202"/>
                    <a:pt x="151" y="199"/>
                  </a:cubicBezTo>
                  <a:cubicBezTo>
                    <a:pt x="148" y="198"/>
                    <a:pt x="147" y="199"/>
                    <a:pt x="146" y="197"/>
                  </a:cubicBezTo>
                  <a:cubicBezTo>
                    <a:pt x="146" y="200"/>
                    <a:pt x="146" y="200"/>
                    <a:pt x="145" y="203"/>
                  </a:cubicBezTo>
                  <a:close/>
                  <a:moveTo>
                    <a:pt x="269" y="199"/>
                  </a:moveTo>
                  <a:cubicBezTo>
                    <a:pt x="272" y="199"/>
                    <a:pt x="275" y="204"/>
                    <a:pt x="276" y="201"/>
                  </a:cubicBezTo>
                  <a:cubicBezTo>
                    <a:pt x="274" y="201"/>
                    <a:pt x="271" y="196"/>
                    <a:pt x="269" y="199"/>
                  </a:cubicBezTo>
                  <a:close/>
                  <a:moveTo>
                    <a:pt x="444" y="216"/>
                  </a:moveTo>
                  <a:cubicBezTo>
                    <a:pt x="446" y="213"/>
                    <a:pt x="450" y="210"/>
                    <a:pt x="452" y="206"/>
                  </a:cubicBezTo>
                  <a:cubicBezTo>
                    <a:pt x="449" y="203"/>
                    <a:pt x="443" y="202"/>
                    <a:pt x="441" y="198"/>
                  </a:cubicBezTo>
                  <a:cubicBezTo>
                    <a:pt x="434" y="203"/>
                    <a:pt x="435" y="214"/>
                    <a:pt x="444" y="216"/>
                  </a:cubicBezTo>
                  <a:close/>
                  <a:moveTo>
                    <a:pt x="601" y="207"/>
                  </a:moveTo>
                  <a:cubicBezTo>
                    <a:pt x="601" y="204"/>
                    <a:pt x="602" y="202"/>
                    <a:pt x="603" y="200"/>
                  </a:cubicBezTo>
                  <a:cubicBezTo>
                    <a:pt x="600" y="199"/>
                    <a:pt x="601" y="197"/>
                    <a:pt x="597" y="198"/>
                  </a:cubicBezTo>
                  <a:cubicBezTo>
                    <a:pt x="597" y="200"/>
                    <a:pt x="599" y="205"/>
                    <a:pt x="601" y="207"/>
                  </a:cubicBezTo>
                  <a:close/>
                  <a:moveTo>
                    <a:pt x="334" y="204"/>
                  </a:moveTo>
                  <a:cubicBezTo>
                    <a:pt x="336" y="207"/>
                    <a:pt x="339" y="211"/>
                    <a:pt x="342" y="214"/>
                  </a:cubicBezTo>
                  <a:cubicBezTo>
                    <a:pt x="343" y="211"/>
                    <a:pt x="346" y="209"/>
                    <a:pt x="346" y="206"/>
                  </a:cubicBezTo>
                  <a:cubicBezTo>
                    <a:pt x="345" y="202"/>
                    <a:pt x="339" y="201"/>
                    <a:pt x="338" y="199"/>
                  </a:cubicBezTo>
                  <a:cubicBezTo>
                    <a:pt x="338" y="199"/>
                    <a:pt x="338" y="198"/>
                    <a:pt x="337" y="198"/>
                  </a:cubicBezTo>
                  <a:cubicBezTo>
                    <a:pt x="336" y="200"/>
                    <a:pt x="335" y="203"/>
                    <a:pt x="334" y="204"/>
                  </a:cubicBezTo>
                  <a:close/>
                  <a:moveTo>
                    <a:pt x="405" y="209"/>
                  </a:moveTo>
                  <a:cubicBezTo>
                    <a:pt x="405" y="207"/>
                    <a:pt x="407" y="207"/>
                    <a:pt x="406" y="204"/>
                  </a:cubicBezTo>
                  <a:cubicBezTo>
                    <a:pt x="403" y="205"/>
                    <a:pt x="405" y="203"/>
                    <a:pt x="404" y="202"/>
                  </a:cubicBezTo>
                  <a:cubicBezTo>
                    <a:pt x="403" y="202"/>
                    <a:pt x="403" y="203"/>
                    <a:pt x="402" y="203"/>
                  </a:cubicBezTo>
                  <a:cubicBezTo>
                    <a:pt x="401" y="202"/>
                    <a:pt x="401" y="200"/>
                    <a:pt x="400" y="200"/>
                  </a:cubicBezTo>
                  <a:cubicBezTo>
                    <a:pt x="398" y="200"/>
                    <a:pt x="398" y="199"/>
                    <a:pt x="396" y="199"/>
                  </a:cubicBezTo>
                  <a:cubicBezTo>
                    <a:pt x="398" y="203"/>
                    <a:pt x="399" y="208"/>
                    <a:pt x="405" y="209"/>
                  </a:cubicBezTo>
                  <a:close/>
                  <a:moveTo>
                    <a:pt x="505" y="202"/>
                  </a:moveTo>
                  <a:cubicBezTo>
                    <a:pt x="508" y="202"/>
                    <a:pt x="507" y="197"/>
                    <a:pt x="505" y="200"/>
                  </a:cubicBezTo>
                  <a:cubicBezTo>
                    <a:pt x="507" y="200"/>
                    <a:pt x="505" y="201"/>
                    <a:pt x="505" y="202"/>
                  </a:cubicBezTo>
                  <a:close/>
                  <a:moveTo>
                    <a:pt x="382" y="214"/>
                  </a:moveTo>
                  <a:cubicBezTo>
                    <a:pt x="383" y="210"/>
                    <a:pt x="386" y="209"/>
                    <a:pt x="386" y="205"/>
                  </a:cubicBezTo>
                  <a:cubicBezTo>
                    <a:pt x="383" y="203"/>
                    <a:pt x="379" y="201"/>
                    <a:pt x="375" y="200"/>
                  </a:cubicBezTo>
                  <a:cubicBezTo>
                    <a:pt x="369" y="204"/>
                    <a:pt x="378" y="210"/>
                    <a:pt x="382" y="214"/>
                  </a:cubicBezTo>
                  <a:close/>
                  <a:moveTo>
                    <a:pt x="553" y="203"/>
                  </a:moveTo>
                  <a:cubicBezTo>
                    <a:pt x="554" y="202"/>
                    <a:pt x="555" y="204"/>
                    <a:pt x="556" y="204"/>
                  </a:cubicBezTo>
                  <a:cubicBezTo>
                    <a:pt x="556" y="202"/>
                    <a:pt x="555" y="201"/>
                    <a:pt x="553" y="200"/>
                  </a:cubicBezTo>
                  <a:cubicBezTo>
                    <a:pt x="554" y="201"/>
                    <a:pt x="552" y="201"/>
                    <a:pt x="553" y="203"/>
                  </a:cubicBezTo>
                  <a:close/>
                  <a:moveTo>
                    <a:pt x="108" y="204"/>
                  </a:moveTo>
                  <a:cubicBezTo>
                    <a:pt x="109" y="204"/>
                    <a:pt x="110" y="205"/>
                    <a:pt x="111" y="205"/>
                  </a:cubicBezTo>
                  <a:cubicBezTo>
                    <a:pt x="111" y="204"/>
                    <a:pt x="112" y="201"/>
                    <a:pt x="111" y="200"/>
                  </a:cubicBezTo>
                  <a:cubicBezTo>
                    <a:pt x="110" y="201"/>
                    <a:pt x="108" y="202"/>
                    <a:pt x="108" y="204"/>
                  </a:cubicBezTo>
                  <a:close/>
                  <a:moveTo>
                    <a:pt x="83" y="219"/>
                  </a:moveTo>
                  <a:cubicBezTo>
                    <a:pt x="84" y="209"/>
                    <a:pt x="71" y="209"/>
                    <a:pt x="67" y="202"/>
                  </a:cubicBezTo>
                  <a:cubicBezTo>
                    <a:pt x="67" y="203"/>
                    <a:pt x="66" y="200"/>
                    <a:pt x="64" y="201"/>
                  </a:cubicBezTo>
                  <a:cubicBezTo>
                    <a:pt x="64" y="213"/>
                    <a:pt x="76" y="215"/>
                    <a:pt x="83" y="219"/>
                  </a:cubicBezTo>
                  <a:close/>
                  <a:moveTo>
                    <a:pt x="87" y="210"/>
                  </a:moveTo>
                  <a:cubicBezTo>
                    <a:pt x="92" y="209"/>
                    <a:pt x="87" y="203"/>
                    <a:pt x="86" y="201"/>
                  </a:cubicBezTo>
                  <a:cubicBezTo>
                    <a:pt x="86" y="203"/>
                    <a:pt x="86" y="208"/>
                    <a:pt x="87" y="210"/>
                  </a:cubicBezTo>
                  <a:close/>
                  <a:moveTo>
                    <a:pt x="194" y="203"/>
                  </a:moveTo>
                  <a:cubicBezTo>
                    <a:pt x="194" y="202"/>
                    <a:pt x="193" y="201"/>
                    <a:pt x="192" y="201"/>
                  </a:cubicBezTo>
                  <a:cubicBezTo>
                    <a:pt x="192" y="202"/>
                    <a:pt x="193" y="203"/>
                    <a:pt x="194" y="203"/>
                  </a:cubicBezTo>
                  <a:close/>
                  <a:moveTo>
                    <a:pt x="41" y="208"/>
                  </a:moveTo>
                  <a:cubicBezTo>
                    <a:pt x="43" y="209"/>
                    <a:pt x="44" y="211"/>
                    <a:pt x="47" y="210"/>
                  </a:cubicBezTo>
                  <a:cubicBezTo>
                    <a:pt x="47" y="207"/>
                    <a:pt x="47" y="200"/>
                    <a:pt x="42" y="201"/>
                  </a:cubicBezTo>
                  <a:cubicBezTo>
                    <a:pt x="42" y="204"/>
                    <a:pt x="42" y="206"/>
                    <a:pt x="41" y="208"/>
                  </a:cubicBezTo>
                  <a:close/>
                  <a:moveTo>
                    <a:pt x="273" y="204"/>
                  </a:moveTo>
                  <a:cubicBezTo>
                    <a:pt x="270" y="204"/>
                    <a:pt x="268" y="200"/>
                    <a:pt x="265" y="202"/>
                  </a:cubicBezTo>
                  <a:cubicBezTo>
                    <a:pt x="268" y="202"/>
                    <a:pt x="271" y="207"/>
                    <a:pt x="273" y="204"/>
                  </a:cubicBezTo>
                  <a:close/>
                  <a:moveTo>
                    <a:pt x="493" y="204"/>
                  </a:moveTo>
                  <a:cubicBezTo>
                    <a:pt x="494" y="204"/>
                    <a:pt x="494" y="206"/>
                    <a:pt x="495" y="206"/>
                  </a:cubicBezTo>
                  <a:cubicBezTo>
                    <a:pt x="497" y="205"/>
                    <a:pt x="497" y="203"/>
                    <a:pt x="496" y="201"/>
                  </a:cubicBezTo>
                  <a:cubicBezTo>
                    <a:pt x="495" y="202"/>
                    <a:pt x="493" y="202"/>
                    <a:pt x="493" y="204"/>
                  </a:cubicBezTo>
                  <a:close/>
                  <a:moveTo>
                    <a:pt x="151" y="207"/>
                  </a:moveTo>
                  <a:cubicBezTo>
                    <a:pt x="156" y="213"/>
                    <a:pt x="165" y="216"/>
                    <a:pt x="174" y="219"/>
                  </a:cubicBezTo>
                  <a:cubicBezTo>
                    <a:pt x="170" y="211"/>
                    <a:pt x="161" y="206"/>
                    <a:pt x="153" y="202"/>
                  </a:cubicBezTo>
                  <a:cubicBezTo>
                    <a:pt x="153" y="204"/>
                    <a:pt x="151" y="205"/>
                    <a:pt x="151" y="207"/>
                  </a:cubicBezTo>
                  <a:close/>
                  <a:moveTo>
                    <a:pt x="362" y="209"/>
                  </a:moveTo>
                  <a:cubicBezTo>
                    <a:pt x="361" y="206"/>
                    <a:pt x="354" y="203"/>
                    <a:pt x="354" y="203"/>
                  </a:cubicBezTo>
                  <a:cubicBezTo>
                    <a:pt x="356" y="205"/>
                    <a:pt x="359" y="208"/>
                    <a:pt x="362" y="209"/>
                  </a:cubicBezTo>
                  <a:close/>
                  <a:moveTo>
                    <a:pt x="368" y="206"/>
                  </a:moveTo>
                  <a:cubicBezTo>
                    <a:pt x="367" y="204"/>
                    <a:pt x="365" y="201"/>
                    <a:pt x="363" y="203"/>
                  </a:cubicBezTo>
                  <a:cubicBezTo>
                    <a:pt x="365" y="203"/>
                    <a:pt x="365" y="206"/>
                    <a:pt x="368" y="206"/>
                  </a:cubicBezTo>
                  <a:close/>
                  <a:moveTo>
                    <a:pt x="411" y="205"/>
                  </a:moveTo>
                  <a:cubicBezTo>
                    <a:pt x="416" y="208"/>
                    <a:pt x="420" y="213"/>
                    <a:pt x="425" y="215"/>
                  </a:cubicBezTo>
                  <a:cubicBezTo>
                    <a:pt x="426" y="213"/>
                    <a:pt x="428" y="213"/>
                    <a:pt x="428" y="210"/>
                  </a:cubicBezTo>
                  <a:cubicBezTo>
                    <a:pt x="423" y="209"/>
                    <a:pt x="415" y="198"/>
                    <a:pt x="411" y="205"/>
                  </a:cubicBezTo>
                  <a:close/>
                  <a:moveTo>
                    <a:pt x="562" y="205"/>
                  </a:moveTo>
                  <a:cubicBezTo>
                    <a:pt x="564" y="204"/>
                    <a:pt x="561" y="201"/>
                    <a:pt x="560" y="203"/>
                  </a:cubicBezTo>
                  <a:cubicBezTo>
                    <a:pt x="561" y="203"/>
                    <a:pt x="560" y="205"/>
                    <a:pt x="562" y="205"/>
                  </a:cubicBezTo>
                  <a:close/>
                  <a:moveTo>
                    <a:pt x="280" y="203"/>
                  </a:moveTo>
                  <a:cubicBezTo>
                    <a:pt x="280" y="204"/>
                    <a:pt x="278" y="203"/>
                    <a:pt x="278" y="204"/>
                  </a:cubicBezTo>
                  <a:cubicBezTo>
                    <a:pt x="283" y="206"/>
                    <a:pt x="286" y="211"/>
                    <a:pt x="292" y="211"/>
                  </a:cubicBezTo>
                  <a:cubicBezTo>
                    <a:pt x="290" y="207"/>
                    <a:pt x="283" y="207"/>
                    <a:pt x="280" y="203"/>
                  </a:cubicBezTo>
                  <a:close/>
                  <a:moveTo>
                    <a:pt x="510" y="206"/>
                  </a:moveTo>
                  <a:cubicBezTo>
                    <a:pt x="512" y="207"/>
                    <a:pt x="514" y="212"/>
                    <a:pt x="516" y="210"/>
                  </a:cubicBezTo>
                  <a:cubicBezTo>
                    <a:pt x="516" y="206"/>
                    <a:pt x="514" y="204"/>
                    <a:pt x="510" y="203"/>
                  </a:cubicBezTo>
                  <a:cubicBezTo>
                    <a:pt x="511" y="205"/>
                    <a:pt x="509" y="205"/>
                    <a:pt x="510" y="206"/>
                  </a:cubicBezTo>
                  <a:close/>
                  <a:moveTo>
                    <a:pt x="521" y="209"/>
                  </a:moveTo>
                  <a:cubicBezTo>
                    <a:pt x="525" y="210"/>
                    <a:pt x="524" y="207"/>
                    <a:pt x="524" y="204"/>
                  </a:cubicBezTo>
                  <a:cubicBezTo>
                    <a:pt x="524" y="204"/>
                    <a:pt x="523" y="204"/>
                    <a:pt x="522" y="204"/>
                  </a:cubicBezTo>
                  <a:cubicBezTo>
                    <a:pt x="522" y="206"/>
                    <a:pt x="521" y="207"/>
                    <a:pt x="521" y="209"/>
                  </a:cubicBezTo>
                  <a:close/>
                  <a:moveTo>
                    <a:pt x="119" y="207"/>
                  </a:moveTo>
                  <a:cubicBezTo>
                    <a:pt x="119" y="206"/>
                    <a:pt x="119" y="205"/>
                    <a:pt x="118" y="204"/>
                  </a:cubicBezTo>
                  <a:cubicBezTo>
                    <a:pt x="117" y="205"/>
                    <a:pt x="117" y="208"/>
                    <a:pt x="119" y="207"/>
                  </a:cubicBezTo>
                  <a:close/>
                  <a:moveTo>
                    <a:pt x="213" y="207"/>
                  </a:moveTo>
                  <a:cubicBezTo>
                    <a:pt x="211" y="207"/>
                    <a:pt x="211" y="203"/>
                    <a:pt x="208" y="205"/>
                  </a:cubicBezTo>
                  <a:cubicBezTo>
                    <a:pt x="208" y="207"/>
                    <a:pt x="212" y="208"/>
                    <a:pt x="213" y="207"/>
                  </a:cubicBezTo>
                  <a:close/>
                  <a:moveTo>
                    <a:pt x="245" y="215"/>
                  </a:moveTo>
                  <a:cubicBezTo>
                    <a:pt x="250" y="215"/>
                    <a:pt x="251" y="211"/>
                    <a:pt x="253" y="208"/>
                  </a:cubicBezTo>
                  <a:cubicBezTo>
                    <a:pt x="251" y="208"/>
                    <a:pt x="251" y="205"/>
                    <a:pt x="249" y="205"/>
                  </a:cubicBezTo>
                  <a:cubicBezTo>
                    <a:pt x="248" y="209"/>
                    <a:pt x="246" y="211"/>
                    <a:pt x="245" y="215"/>
                  </a:cubicBezTo>
                  <a:close/>
                  <a:moveTo>
                    <a:pt x="591" y="217"/>
                  </a:moveTo>
                  <a:cubicBezTo>
                    <a:pt x="591" y="220"/>
                    <a:pt x="594" y="221"/>
                    <a:pt x="593" y="224"/>
                  </a:cubicBezTo>
                  <a:cubicBezTo>
                    <a:pt x="592" y="226"/>
                    <a:pt x="590" y="227"/>
                    <a:pt x="588" y="228"/>
                  </a:cubicBezTo>
                  <a:cubicBezTo>
                    <a:pt x="586" y="236"/>
                    <a:pt x="585" y="246"/>
                    <a:pt x="585" y="255"/>
                  </a:cubicBezTo>
                  <a:cubicBezTo>
                    <a:pt x="583" y="258"/>
                    <a:pt x="579" y="264"/>
                    <a:pt x="581" y="267"/>
                  </a:cubicBezTo>
                  <a:cubicBezTo>
                    <a:pt x="584" y="259"/>
                    <a:pt x="588" y="250"/>
                    <a:pt x="592" y="239"/>
                  </a:cubicBezTo>
                  <a:cubicBezTo>
                    <a:pt x="595" y="229"/>
                    <a:pt x="602" y="212"/>
                    <a:pt x="594" y="205"/>
                  </a:cubicBezTo>
                  <a:cubicBezTo>
                    <a:pt x="594" y="209"/>
                    <a:pt x="590" y="212"/>
                    <a:pt x="591" y="217"/>
                  </a:cubicBezTo>
                  <a:close/>
                  <a:moveTo>
                    <a:pt x="607" y="223"/>
                  </a:moveTo>
                  <a:cubicBezTo>
                    <a:pt x="610" y="218"/>
                    <a:pt x="610" y="211"/>
                    <a:pt x="606" y="205"/>
                  </a:cubicBezTo>
                  <a:cubicBezTo>
                    <a:pt x="604" y="211"/>
                    <a:pt x="602" y="218"/>
                    <a:pt x="607" y="223"/>
                  </a:cubicBezTo>
                  <a:close/>
                  <a:moveTo>
                    <a:pt x="469" y="213"/>
                  </a:moveTo>
                  <a:cubicBezTo>
                    <a:pt x="470" y="209"/>
                    <a:pt x="463" y="208"/>
                    <a:pt x="461" y="206"/>
                  </a:cubicBezTo>
                  <a:cubicBezTo>
                    <a:pt x="462" y="209"/>
                    <a:pt x="466" y="212"/>
                    <a:pt x="469" y="213"/>
                  </a:cubicBezTo>
                  <a:close/>
                  <a:moveTo>
                    <a:pt x="543" y="212"/>
                  </a:moveTo>
                  <a:cubicBezTo>
                    <a:pt x="544" y="213"/>
                    <a:pt x="546" y="216"/>
                    <a:pt x="547" y="215"/>
                  </a:cubicBezTo>
                  <a:cubicBezTo>
                    <a:pt x="545" y="212"/>
                    <a:pt x="547" y="211"/>
                    <a:pt x="549" y="210"/>
                  </a:cubicBezTo>
                  <a:cubicBezTo>
                    <a:pt x="548" y="208"/>
                    <a:pt x="547" y="206"/>
                    <a:pt x="546" y="206"/>
                  </a:cubicBezTo>
                  <a:cubicBezTo>
                    <a:pt x="545" y="208"/>
                    <a:pt x="543" y="209"/>
                    <a:pt x="543" y="212"/>
                  </a:cubicBezTo>
                  <a:close/>
                  <a:moveTo>
                    <a:pt x="140" y="212"/>
                  </a:moveTo>
                  <a:cubicBezTo>
                    <a:pt x="141" y="211"/>
                    <a:pt x="141" y="208"/>
                    <a:pt x="140" y="207"/>
                  </a:cubicBezTo>
                  <a:cubicBezTo>
                    <a:pt x="139" y="208"/>
                    <a:pt x="137" y="206"/>
                    <a:pt x="136" y="206"/>
                  </a:cubicBezTo>
                  <a:cubicBezTo>
                    <a:pt x="136" y="210"/>
                    <a:pt x="137" y="212"/>
                    <a:pt x="140" y="212"/>
                  </a:cubicBezTo>
                  <a:close/>
                  <a:moveTo>
                    <a:pt x="556" y="212"/>
                  </a:moveTo>
                  <a:cubicBezTo>
                    <a:pt x="557" y="208"/>
                    <a:pt x="554" y="207"/>
                    <a:pt x="552" y="206"/>
                  </a:cubicBezTo>
                  <a:cubicBezTo>
                    <a:pt x="550" y="209"/>
                    <a:pt x="554" y="211"/>
                    <a:pt x="556" y="212"/>
                  </a:cubicBezTo>
                  <a:close/>
                  <a:moveTo>
                    <a:pt x="566" y="212"/>
                  </a:moveTo>
                  <a:cubicBezTo>
                    <a:pt x="569" y="212"/>
                    <a:pt x="570" y="215"/>
                    <a:pt x="572" y="217"/>
                  </a:cubicBezTo>
                  <a:cubicBezTo>
                    <a:pt x="572" y="214"/>
                    <a:pt x="572" y="212"/>
                    <a:pt x="574" y="210"/>
                  </a:cubicBezTo>
                  <a:cubicBezTo>
                    <a:pt x="571" y="209"/>
                    <a:pt x="570" y="207"/>
                    <a:pt x="567" y="206"/>
                  </a:cubicBezTo>
                  <a:cubicBezTo>
                    <a:pt x="567" y="209"/>
                    <a:pt x="565" y="209"/>
                    <a:pt x="566" y="212"/>
                  </a:cubicBezTo>
                  <a:close/>
                  <a:moveTo>
                    <a:pt x="476" y="212"/>
                  </a:moveTo>
                  <a:cubicBezTo>
                    <a:pt x="479" y="216"/>
                    <a:pt x="480" y="209"/>
                    <a:pt x="484" y="209"/>
                  </a:cubicBezTo>
                  <a:cubicBezTo>
                    <a:pt x="480" y="206"/>
                    <a:pt x="476" y="207"/>
                    <a:pt x="476" y="212"/>
                  </a:cubicBezTo>
                  <a:close/>
                  <a:moveTo>
                    <a:pt x="58" y="220"/>
                  </a:moveTo>
                  <a:cubicBezTo>
                    <a:pt x="62" y="223"/>
                    <a:pt x="67" y="229"/>
                    <a:pt x="72" y="230"/>
                  </a:cubicBezTo>
                  <a:cubicBezTo>
                    <a:pt x="66" y="223"/>
                    <a:pt x="66" y="209"/>
                    <a:pt x="54" y="207"/>
                  </a:cubicBezTo>
                  <a:cubicBezTo>
                    <a:pt x="55" y="212"/>
                    <a:pt x="57" y="216"/>
                    <a:pt x="58" y="220"/>
                  </a:cubicBezTo>
                  <a:close/>
                  <a:moveTo>
                    <a:pt x="351" y="207"/>
                  </a:moveTo>
                  <a:cubicBezTo>
                    <a:pt x="349" y="211"/>
                    <a:pt x="346" y="214"/>
                    <a:pt x="345" y="218"/>
                  </a:cubicBezTo>
                  <a:cubicBezTo>
                    <a:pt x="347" y="218"/>
                    <a:pt x="348" y="220"/>
                    <a:pt x="349" y="221"/>
                  </a:cubicBezTo>
                  <a:cubicBezTo>
                    <a:pt x="352" y="218"/>
                    <a:pt x="356" y="217"/>
                    <a:pt x="358" y="213"/>
                  </a:cubicBezTo>
                  <a:cubicBezTo>
                    <a:pt x="356" y="210"/>
                    <a:pt x="353" y="209"/>
                    <a:pt x="351" y="207"/>
                  </a:cubicBezTo>
                  <a:close/>
                  <a:moveTo>
                    <a:pt x="406" y="211"/>
                  </a:moveTo>
                  <a:cubicBezTo>
                    <a:pt x="413" y="213"/>
                    <a:pt x="417" y="218"/>
                    <a:pt x="423" y="220"/>
                  </a:cubicBezTo>
                  <a:cubicBezTo>
                    <a:pt x="423" y="218"/>
                    <a:pt x="422" y="217"/>
                    <a:pt x="421" y="215"/>
                  </a:cubicBezTo>
                  <a:cubicBezTo>
                    <a:pt x="414" y="216"/>
                    <a:pt x="411" y="202"/>
                    <a:pt x="406" y="211"/>
                  </a:cubicBezTo>
                  <a:close/>
                  <a:moveTo>
                    <a:pt x="628" y="215"/>
                  </a:moveTo>
                  <a:cubicBezTo>
                    <a:pt x="630" y="213"/>
                    <a:pt x="630" y="208"/>
                    <a:pt x="629" y="207"/>
                  </a:cubicBezTo>
                  <a:cubicBezTo>
                    <a:pt x="629" y="210"/>
                    <a:pt x="627" y="213"/>
                    <a:pt x="628" y="215"/>
                  </a:cubicBezTo>
                  <a:close/>
                  <a:moveTo>
                    <a:pt x="494" y="212"/>
                  </a:moveTo>
                  <a:cubicBezTo>
                    <a:pt x="493" y="210"/>
                    <a:pt x="490" y="209"/>
                    <a:pt x="488" y="208"/>
                  </a:cubicBezTo>
                  <a:cubicBezTo>
                    <a:pt x="490" y="210"/>
                    <a:pt x="492" y="211"/>
                    <a:pt x="494" y="212"/>
                  </a:cubicBezTo>
                  <a:close/>
                  <a:moveTo>
                    <a:pt x="527" y="215"/>
                  </a:moveTo>
                  <a:cubicBezTo>
                    <a:pt x="531" y="217"/>
                    <a:pt x="532" y="222"/>
                    <a:pt x="536" y="223"/>
                  </a:cubicBezTo>
                  <a:cubicBezTo>
                    <a:pt x="537" y="220"/>
                    <a:pt x="539" y="218"/>
                    <a:pt x="538" y="214"/>
                  </a:cubicBezTo>
                  <a:cubicBezTo>
                    <a:pt x="535" y="212"/>
                    <a:pt x="533" y="209"/>
                    <a:pt x="529" y="208"/>
                  </a:cubicBezTo>
                  <a:cubicBezTo>
                    <a:pt x="529" y="211"/>
                    <a:pt x="527" y="212"/>
                    <a:pt x="527" y="215"/>
                  </a:cubicBezTo>
                  <a:close/>
                  <a:moveTo>
                    <a:pt x="273" y="211"/>
                  </a:moveTo>
                  <a:cubicBezTo>
                    <a:pt x="277" y="214"/>
                    <a:pt x="280" y="216"/>
                    <a:pt x="284" y="218"/>
                  </a:cubicBezTo>
                  <a:cubicBezTo>
                    <a:pt x="286" y="217"/>
                    <a:pt x="288" y="216"/>
                    <a:pt x="289" y="214"/>
                  </a:cubicBezTo>
                  <a:cubicBezTo>
                    <a:pt x="286" y="212"/>
                    <a:pt x="283" y="210"/>
                    <a:pt x="280" y="209"/>
                  </a:cubicBezTo>
                  <a:cubicBezTo>
                    <a:pt x="280" y="213"/>
                    <a:pt x="276" y="209"/>
                    <a:pt x="273" y="211"/>
                  </a:cubicBezTo>
                  <a:close/>
                  <a:moveTo>
                    <a:pt x="385" y="217"/>
                  </a:moveTo>
                  <a:cubicBezTo>
                    <a:pt x="388" y="218"/>
                    <a:pt x="390" y="221"/>
                    <a:pt x="393" y="221"/>
                  </a:cubicBezTo>
                  <a:cubicBezTo>
                    <a:pt x="395" y="219"/>
                    <a:pt x="398" y="218"/>
                    <a:pt x="399" y="214"/>
                  </a:cubicBezTo>
                  <a:cubicBezTo>
                    <a:pt x="395" y="213"/>
                    <a:pt x="393" y="210"/>
                    <a:pt x="389" y="209"/>
                  </a:cubicBezTo>
                  <a:cubicBezTo>
                    <a:pt x="388" y="212"/>
                    <a:pt x="385" y="213"/>
                    <a:pt x="385" y="217"/>
                  </a:cubicBezTo>
                  <a:close/>
                  <a:moveTo>
                    <a:pt x="454" y="209"/>
                  </a:moveTo>
                  <a:cubicBezTo>
                    <a:pt x="451" y="212"/>
                    <a:pt x="448" y="214"/>
                    <a:pt x="446" y="218"/>
                  </a:cubicBezTo>
                  <a:cubicBezTo>
                    <a:pt x="451" y="220"/>
                    <a:pt x="454" y="225"/>
                    <a:pt x="459" y="225"/>
                  </a:cubicBezTo>
                  <a:cubicBezTo>
                    <a:pt x="457" y="220"/>
                    <a:pt x="460" y="210"/>
                    <a:pt x="454" y="209"/>
                  </a:cubicBezTo>
                  <a:close/>
                  <a:moveTo>
                    <a:pt x="233" y="214"/>
                  </a:moveTo>
                  <a:cubicBezTo>
                    <a:pt x="235" y="211"/>
                    <a:pt x="230" y="210"/>
                    <a:pt x="227" y="209"/>
                  </a:cubicBezTo>
                  <a:cubicBezTo>
                    <a:pt x="229" y="211"/>
                    <a:pt x="230" y="214"/>
                    <a:pt x="233" y="214"/>
                  </a:cubicBezTo>
                  <a:close/>
                  <a:moveTo>
                    <a:pt x="515" y="218"/>
                  </a:moveTo>
                  <a:cubicBezTo>
                    <a:pt x="515" y="213"/>
                    <a:pt x="510" y="213"/>
                    <a:pt x="509" y="209"/>
                  </a:cubicBezTo>
                  <a:cubicBezTo>
                    <a:pt x="505" y="214"/>
                    <a:pt x="511" y="219"/>
                    <a:pt x="515" y="218"/>
                  </a:cubicBezTo>
                  <a:close/>
                  <a:moveTo>
                    <a:pt x="180" y="216"/>
                  </a:moveTo>
                  <a:cubicBezTo>
                    <a:pt x="183" y="216"/>
                    <a:pt x="183" y="219"/>
                    <a:pt x="186" y="219"/>
                  </a:cubicBezTo>
                  <a:cubicBezTo>
                    <a:pt x="187" y="217"/>
                    <a:pt x="189" y="216"/>
                    <a:pt x="191" y="214"/>
                  </a:cubicBezTo>
                  <a:cubicBezTo>
                    <a:pt x="188" y="215"/>
                    <a:pt x="189" y="212"/>
                    <a:pt x="188" y="212"/>
                  </a:cubicBezTo>
                  <a:cubicBezTo>
                    <a:pt x="186" y="213"/>
                    <a:pt x="184" y="210"/>
                    <a:pt x="183" y="210"/>
                  </a:cubicBezTo>
                  <a:cubicBezTo>
                    <a:pt x="182" y="212"/>
                    <a:pt x="180" y="213"/>
                    <a:pt x="180" y="216"/>
                  </a:cubicBezTo>
                  <a:close/>
                  <a:moveTo>
                    <a:pt x="230" y="217"/>
                  </a:moveTo>
                  <a:cubicBezTo>
                    <a:pt x="225" y="215"/>
                    <a:pt x="224" y="210"/>
                    <a:pt x="220" y="210"/>
                  </a:cubicBezTo>
                  <a:cubicBezTo>
                    <a:pt x="222" y="213"/>
                    <a:pt x="226" y="218"/>
                    <a:pt x="230" y="217"/>
                  </a:cubicBezTo>
                  <a:close/>
                  <a:moveTo>
                    <a:pt x="649" y="219"/>
                  </a:moveTo>
                  <a:cubicBezTo>
                    <a:pt x="648" y="216"/>
                    <a:pt x="651" y="212"/>
                    <a:pt x="649" y="210"/>
                  </a:cubicBezTo>
                  <a:cubicBezTo>
                    <a:pt x="649" y="213"/>
                    <a:pt x="646" y="218"/>
                    <a:pt x="649" y="219"/>
                  </a:cubicBezTo>
                  <a:close/>
                  <a:moveTo>
                    <a:pt x="36" y="217"/>
                  </a:moveTo>
                  <a:cubicBezTo>
                    <a:pt x="38" y="215"/>
                    <a:pt x="38" y="212"/>
                    <a:pt x="36" y="210"/>
                  </a:cubicBezTo>
                  <a:cubicBezTo>
                    <a:pt x="36" y="212"/>
                    <a:pt x="35" y="215"/>
                    <a:pt x="36" y="217"/>
                  </a:cubicBezTo>
                  <a:close/>
                  <a:moveTo>
                    <a:pt x="145" y="215"/>
                  </a:moveTo>
                  <a:cubicBezTo>
                    <a:pt x="152" y="220"/>
                    <a:pt x="160" y="226"/>
                    <a:pt x="168" y="230"/>
                  </a:cubicBezTo>
                  <a:cubicBezTo>
                    <a:pt x="170" y="229"/>
                    <a:pt x="170" y="227"/>
                    <a:pt x="171" y="225"/>
                  </a:cubicBezTo>
                  <a:cubicBezTo>
                    <a:pt x="166" y="223"/>
                    <a:pt x="155" y="217"/>
                    <a:pt x="156" y="214"/>
                  </a:cubicBezTo>
                  <a:cubicBezTo>
                    <a:pt x="152" y="214"/>
                    <a:pt x="150" y="211"/>
                    <a:pt x="147" y="210"/>
                  </a:cubicBezTo>
                  <a:cubicBezTo>
                    <a:pt x="146" y="212"/>
                    <a:pt x="144" y="213"/>
                    <a:pt x="145" y="215"/>
                  </a:cubicBezTo>
                  <a:close/>
                  <a:moveTo>
                    <a:pt x="306" y="214"/>
                  </a:moveTo>
                  <a:cubicBezTo>
                    <a:pt x="309" y="217"/>
                    <a:pt x="313" y="219"/>
                    <a:pt x="318" y="220"/>
                  </a:cubicBezTo>
                  <a:cubicBezTo>
                    <a:pt x="319" y="216"/>
                    <a:pt x="308" y="206"/>
                    <a:pt x="306" y="214"/>
                  </a:cubicBezTo>
                  <a:close/>
                  <a:moveTo>
                    <a:pt x="99" y="217"/>
                  </a:moveTo>
                  <a:cubicBezTo>
                    <a:pt x="102" y="223"/>
                    <a:pt x="107" y="227"/>
                    <a:pt x="114" y="230"/>
                  </a:cubicBezTo>
                  <a:cubicBezTo>
                    <a:pt x="111" y="222"/>
                    <a:pt x="107" y="216"/>
                    <a:pt x="101" y="211"/>
                  </a:cubicBezTo>
                  <a:cubicBezTo>
                    <a:pt x="101" y="214"/>
                    <a:pt x="99" y="214"/>
                    <a:pt x="99" y="217"/>
                  </a:cubicBezTo>
                  <a:close/>
                  <a:moveTo>
                    <a:pt x="203" y="212"/>
                  </a:moveTo>
                  <a:cubicBezTo>
                    <a:pt x="209" y="216"/>
                    <a:pt x="215" y="221"/>
                    <a:pt x="224" y="224"/>
                  </a:cubicBezTo>
                  <a:cubicBezTo>
                    <a:pt x="223" y="223"/>
                    <a:pt x="225" y="222"/>
                    <a:pt x="224" y="221"/>
                  </a:cubicBezTo>
                  <a:cubicBezTo>
                    <a:pt x="221" y="219"/>
                    <a:pt x="209" y="212"/>
                    <a:pt x="203" y="212"/>
                  </a:cubicBezTo>
                  <a:close/>
                  <a:moveTo>
                    <a:pt x="481" y="216"/>
                  </a:moveTo>
                  <a:cubicBezTo>
                    <a:pt x="483" y="218"/>
                    <a:pt x="484" y="217"/>
                    <a:pt x="487" y="217"/>
                  </a:cubicBezTo>
                  <a:cubicBezTo>
                    <a:pt x="488" y="218"/>
                    <a:pt x="487" y="223"/>
                    <a:pt x="491" y="223"/>
                  </a:cubicBezTo>
                  <a:cubicBezTo>
                    <a:pt x="492" y="220"/>
                    <a:pt x="493" y="219"/>
                    <a:pt x="493" y="216"/>
                  </a:cubicBezTo>
                  <a:cubicBezTo>
                    <a:pt x="488" y="213"/>
                    <a:pt x="484" y="209"/>
                    <a:pt x="481" y="216"/>
                  </a:cubicBezTo>
                  <a:close/>
                  <a:moveTo>
                    <a:pt x="549" y="217"/>
                  </a:moveTo>
                  <a:cubicBezTo>
                    <a:pt x="552" y="218"/>
                    <a:pt x="553" y="222"/>
                    <a:pt x="557" y="223"/>
                  </a:cubicBezTo>
                  <a:cubicBezTo>
                    <a:pt x="557" y="218"/>
                    <a:pt x="554" y="214"/>
                    <a:pt x="550" y="212"/>
                  </a:cubicBezTo>
                  <a:cubicBezTo>
                    <a:pt x="550" y="214"/>
                    <a:pt x="549" y="215"/>
                    <a:pt x="549" y="217"/>
                  </a:cubicBezTo>
                  <a:close/>
                  <a:moveTo>
                    <a:pt x="575" y="218"/>
                  </a:moveTo>
                  <a:cubicBezTo>
                    <a:pt x="575" y="217"/>
                    <a:pt x="577" y="211"/>
                    <a:pt x="575" y="212"/>
                  </a:cubicBezTo>
                  <a:cubicBezTo>
                    <a:pt x="576" y="215"/>
                    <a:pt x="572" y="217"/>
                    <a:pt x="575" y="218"/>
                  </a:cubicBezTo>
                  <a:close/>
                  <a:moveTo>
                    <a:pt x="618" y="221"/>
                  </a:moveTo>
                  <a:cubicBezTo>
                    <a:pt x="619" y="219"/>
                    <a:pt x="621" y="214"/>
                    <a:pt x="619" y="212"/>
                  </a:cubicBezTo>
                  <a:cubicBezTo>
                    <a:pt x="620" y="215"/>
                    <a:pt x="617" y="219"/>
                    <a:pt x="618" y="221"/>
                  </a:cubicBezTo>
                  <a:close/>
                  <a:moveTo>
                    <a:pt x="251" y="218"/>
                  </a:moveTo>
                  <a:cubicBezTo>
                    <a:pt x="255" y="219"/>
                    <a:pt x="256" y="222"/>
                    <a:pt x="260" y="223"/>
                  </a:cubicBezTo>
                  <a:cubicBezTo>
                    <a:pt x="260" y="222"/>
                    <a:pt x="261" y="222"/>
                    <a:pt x="262" y="221"/>
                  </a:cubicBezTo>
                  <a:cubicBezTo>
                    <a:pt x="260" y="218"/>
                    <a:pt x="259" y="214"/>
                    <a:pt x="255" y="212"/>
                  </a:cubicBezTo>
                  <a:cubicBezTo>
                    <a:pt x="255" y="215"/>
                    <a:pt x="251" y="215"/>
                    <a:pt x="251" y="218"/>
                  </a:cubicBezTo>
                  <a:close/>
                  <a:moveTo>
                    <a:pt x="522" y="215"/>
                  </a:moveTo>
                  <a:cubicBezTo>
                    <a:pt x="522" y="213"/>
                    <a:pt x="521" y="213"/>
                    <a:pt x="520" y="212"/>
                  </a:cubicBezTo>
                  <a:cubicBezTo>
                    <a:pt x="519" y="214"/>
                    <a:pt x="520" y="215"/>
                    <a:pt x="522" y="215"/>
                  </a:cubicBezTo>
                  <a:close/>
                  <a:moveTo>
                    <a:pt x="132" y="215"/>
                  </a:moveTo>
                  <a:cubicBezTo>
                    <a:pt x="135" y="215"/>
                    <a:pt x="135" y="217"/>
                    <a:pt x="137" y="217"/>
                  </a:cubicBezTo>
                  <a:cubicBezTo>
                    <a:pt x="136" y="215"/>
                    <a:pt x="135" y="215"/>
                    <a:pt x="135" y="213"/>
                  </a:cubicBezTo>
                  <a:cubicBezTo>
                    <a:pt x="135" y="214"/>
                    <a:pt x="132" y="213"/>
                    <a:pt x="132" y="215"/>
                  </a:cubicBezTo>
                  <a:close/>
                  <a:moveTo>
                    <a:pt x="420" y="224"/>
                  </a:moveTo>
                  <a:cubicBezTo>
                    <a:pt x="417" y="218"/>
                    <a:pt x="410" y="216"/>
                    <a:pt x="404" y="213"/>
                  </a:cubicBezTo>
                  <a:cubicBezTo>
                    <a:pt x="408" y="218"/>
                    <a:pt x="414" y="221"/>
                    <a:pt x="420" y="224"/>
                  </a:cubicBezTo>
                  <a:close/>
                  <a:moveTo>
                    <a:pt x="43" y="220"/>
                  </a:moveTo>
                  <a:cubicBezTo>
                    <a:pt x="42" y="219"/>
                    <a:pt x="43" y="215"/>
                    <a:pt x="42" y="214"/>
                  </a:cubicBezTo>
                  <a:cubicBezTo>
                    <a:pt x="42" y="214"/>
                    <a:pt x="41" y="214"/>
                    <a:pt x="41" y="214"/>
                  </a:cubicBezTo>
                  <a:cubicBezTo>
                    <a:pt x="40" y="216"/>
                    <a:pt x="40" y="222"/>
                    <a:pt x="43" y="220"/>
                  </a:cubicBezTo>
                  <a:close/>
                  <a:moveTo>
                    <a:pt x="429" y="218"/>
                  </a:moveTo>
                  <a:cubicBezTo>
                    <a:pt x="431" y="221"/>
                    <a:pt x="433" y="222"/>
                    <a:pt x="436" y="223"/>
                  </a:cubicBezTo>
                  <a:cubicBezTo>
                    <a:pt x="436" y="219"/>
                    <a:pt x="435" y="215"/>
                    <a:pt x="431" y="214"/>
                  </a:cubicBezTo>
                  <a:cubicBezTo>
                    <a:pt x="431" y="216"/>
                    <a:pt x="429" y="216"/>
                    <a:pt x="429" y="218"/>
                  </a:cubicBezTo>
                  <a:close/>
                  <a:moveTo>
                    <a:pt x="475" y="218"/>
                  </a:moveTo>
                  <a:cubicBezTo>
                    <a:pt x="475" y="218"/>
                    <a:pt x="475" y="217"/>
                    <a:pt x="476" y="217"/>
                  </a:cubicBezTo>
                  <a:cubicBezTo>
                    <a:pt x="476" y="215"/>
                    <a:pt x="475" y="214"/>
                    <a:pt x="473" y="214"/>
                  </a:cubicBezTo>
                  <a:cubicBezTo>
                    <a:pt x="472" y="216"/>
                    <a:pt x="473" y="217"/>
                    <a:pt x="475" y="218"/>
                  </a:cubicBezTo>
                  <a:close/>
                  <a:moveTo>
                    <a:pt x="378" y="219"/>
                  </a:moveTo>
                  <a:cubicBezTo>
                    <a:pt x="376" y="218"/>
                    <a:pt x="378" y="217"/>
                    <a:pt x="377" y="215"/>
                  </a:cubicBezTo>
                  <a:cubicBezTo>
                    <a:pt x="375" y="216"/>
                    <a:pt x="374" y="215"/>
                    <a:pt x="374" y="215"/>
                  </a:cubicBezTo>
                  <a:cubicBezTo>
                    <a:pt x="374" y="217"/>
                    <a:pt x="376" y="221"/>
                    <a:pt x="378" y="219"/>
                  </a:cubicBezTo>
                  <a:close/>
                  <a:moveTo>
                    <a:pt x="83" y="238"/>
                  </a:moveTo>
                  <a:cubicBezTo>
                    <a:pt x="83" y="233"/>
                    <a:pt x="81" y="227"/>
                    <a:pt x="83" y="223"/>
                  </a:cubicBezTo>
                  <a:cubicBezTo>
                    <a:pt x="78" y="220"/>
                    <a:pt x="74" y="217"/>
                    <a:pt x="69" y="215"/>
                  </a:cubicBezTo>
                  <a:cubicBezTo>
                    <a:pt x="73" y="223"/>
                    <a:pt x="74" y="234"/>
                    <a:pt x="83" y="238"/>
                  </a:cubicBezTo>
                  <a:close/>
                  <a:moveTo>
                    <a:pt x="237" y="217"/>
                  </a:moveTo>
                  <a:cubicBezTo>
                    <a:pt x="236" y="217"/>
                    <a:pt x="236" y="217"/>
                    <a:pt x="236" y="217"/>
                  </a:cubicBezTo>
                  <a:cubicBezTo>
                    <a:pt x="235" y="218"/>
                    <a:pt x="237" y="218"/>
                    <a:pt x="239" y="218"/>
                  </a:cubicBezTo>
                  <a:cubicBezTo>
                    <a:pt x="238" y="217"/>
                    <a:pt x="240" y="217"/>
                    <a:pt x="239" y="215"/>
                  </a:cubicBezTo>
                  <a:cubicBezTo>
                    <a:pt x="237" y="214"/>
                    <a:pt x="238" y="217"/>
                    <a:pt x="237" y="217"/>
                  </a:cubicBezTo>
                  <a:close/>
                  <a:moveTo>
                    <a:pt x="462" y="221"/>
                  </a:moveTo>
                  <a:cubicBezTo>
                    <a:pt x="464" y="221"/>
                    <a:pt x="465" y="218"/>
                    <a:pt x="465" y="217"/>
                  </a:cubicBezTo>
                  <a:cubicBezTo>
                    <a:pt x="463" y="217"/>
                    <a:pt x="464" y="215"/>
                    <a:pt x="462" y="215"/>
                  </a:cubicBezTo>
                  <a:cubicBezTo>
                    <a:pt x="462" y="217"/>
                    <a:pt x="462" y="219"/>
                    <a:pt x="462" y="221"/>
                  </a:cubicBezTo>
                  <a:close/>
                  <a:moveTo>
                    <a:pt x="287" y="221"/>
                  </a:moveTo>
                  <a:cubicBezTo>
                    <a:pt x="290" y="221"/>
                    <a:pt x="293" y="218"/>
                    <a:pt x="292" y="216"/>
                  </a:cubicBezTo>
                  <a:cubicBezTo>
                    <a:pt x="291" y="218"/>
                    <a:pt x="288" y="219"/>
                    <a:pt x="287" y="221"/>
                  </a:cubicBezTo>
                  <a:close/>
                  <a:moveTo>
                    <a:pt x="363" y="217"/>
                  </a:moveTo>
                  <a:cubicBezTo>
                    <a:pt x="360" y="220"/>
                    <a:pt x="357" y="223"/>
                    <a:pt x="355" y="227"/>
                  </a:cubicBezTo>
                  <a:cubicBezTo>
                    <a:pt x="358" y="231"/>
                    <a:pt x="364" y="233"/>
                    <a:pt x="368" y="235"/>
                  </a:cubicBezTo>
                  <a:cubicBezTo>
                    <a:pt x="370" y="231"/>
                    <a:pt x="373" y="229"/>
                    <a:pt x="374" y="224"/>
                  </a:cubicBezTo>
                  <a:cubicBezTo>
                    <a:pt x="370" y="223"/>
                    <a:pt x="369" y="218"/>
                    <a:pt x="363" y="217"/>
                  </a:cubicBezTo>
                  <a:close/>
                  <a:moveTo>
                    <a:pt x="19" y="235"/>
                  </a:moveTo>
                  <a:cubicBezTo>
                    <a:pt x="19" y="228"/>
                    <a:pt x="22" y="220"/>
                    <a:pt x="19" y="217"/>
                  </a:cubicBezTo>
                  <a:cubicBezTo>
                    <a:pt x="19" y="223"/>
                    <a:pt x="14" y="232"/>
                    <a:pt x="19" y="235"/>
                  </a:cubicBezTo>
                  <a:close/>
                  <a:moveTo>
                    <a:pt x="315" y="224"/>
                  </a:moveTo>
                  <a:cubicBezTo>
                    <a:pt x="313" y="220"/>
                    <a:pt x="308" y="219"/>
                    <a:pt x="304" y="217"/>
                  </a:cubicBezTo>
                  <a:cubicBezTo>
                    <a:pt x="304" y="221"/>
                    <a:pt x="312" y="224"/>
                    <a:pt x="315" y="224"/>
                  </a:cubicBezTo>
                  <a:close/>
                  <a:moveTo>
                    <a:pt x="396" y="223"/>
                  </a:moveTo>
                  <a:cubicBezTo>
                    <a:pt x="397" y="224"/>
                    <a:pt x="398" y="225"/>
                    <a:pt x="400" y="226"/>
                  </a:cubicBezTo>
                  <a:cubicBezTo>
                    <a:pt x="402" y="224"/>
                    <a:pt x="402" y="219"/>
                    <a:pt x="400" y="217"/>
                  </a:cubicBezTo>
                  <a:cubicBezTo>
                    <a:pt x="399" y="219"/>
                    <a:pt x="397" y="221"/>
                    <a:pt x="396" y="223"/>
                  </a:cubicBezTo>
                  <a:close/>
                  <a:moveTo>
                    <a:pt x="538" y="227"/>
                  </a:moveTo>
                  <a:cubicBezTo>
                    <a:pt x="540" y="228"/>
                    <a:pt x="541" y="229"/>
                    <a:pt x="542" y="230"/>
                  </a:cubicBezTo>
                  <a:cubicBezTo>
                    <a:pt x="543" y="226"/>
                    <a:pt x="544" y="223"/>
                    <a:pt x="545" y="219"/>
                  </a:cubicBezTo>
                  <a:cubicBezTo>
                    <a:pt x="543" y="219"/>
                    <a:pt x="543" y="217"/>
                    <a:pt x="541" y="217"/>
                  </a:cubicBezTo>
                  <a:cubicBezTo>
                    <a:pt x="541" y="222"/>
                    <a:pt x="538" y="223"/>
                    <a:pt x="538" y="227"/>
                  </a:cubicBezTo>
                  <a:close/>
                  <a:moveTo>
                    <a:pt x="569" y="226"/>
                  </a:moveTo>
                  <a:cubicBezTo>
                    <a:pt x="566" y="223"/>
                    <a:pt x="566" y="220"/>
                    <a:pt x="564" y="217"/>
                  </a:cubicBezTo>
                  <a:cubicBezTo>
                    <a:pt x="561" y="221"/>
                    <a:pt x="566" y="227"/>
                    <a:pt x="569" y="226"/>
                  </a:cubicBezTo>
                  <a:close/>
                  <a:moveTo>
                    <a:pt x="481" y="222"/>
                  </a:moveTo>
                  <a:cubicBezTo>
                    <a:pt x="483" y="220"/>
                    <a:pt x="480" y="219"/>
                    <a:pt x="478" y="218"/>
                  </a:cubicBezTo>
                  <a:cubicBezTo>
                    <a:pt x="477" y="220"/>
                    <a:pt x="479" y="221"/>
                    <a:pt x="481" y="222"/>
                  </a:cubicBezTo>
                  <a:close/>
                  <a:moveTo>
                    <a:pt x="92" y="224"/>
                  </a:moveTo>
                  <a:cubicBezTo>
                    <a:pt x="92" y="220"/>
                    <a:pt x="90" y="219"/>
                    <a:pt x="88" y="218"/>
                  </a:cubicBezTo>
                  <a:cubicBezTo>
                    <a:pt x="89" y="220"/>
                    <a:pt x="88" y="224"/>
                    <a:pt x="92" y="224"/>
                  </a:cubicBezTo>
                  <a:close/>
                  <a:moveTo>
                    <a:pt x="166" y="237"/>
                  </a:moveTo>
                  <a:cubicBezTo>
                    <a:pt x="165" y="235"/>
                    <a:pt x="167" y="235"/>
                    <a:pt x="167" y="234"/>
                  </a:cubicBezTo>
                  <a:cubicBezTo>
                    <a:pt x="166" y="232"/>
                    <a:pt x="162" y="233"/>
                    <a:pt x="162" y="230"/>
                  </a:cubicBezTo>
                  <a:cubicBezTo>
                    <a:pt x="158" y="231"/>
                    <a:pt x="158" y="228"/>
                    <a:pt x="157" y="226"/>
                  </a:cubicBezTo>
                  <a:cubicBezTo>
                    <a:pt x="151" y="225"/>
                    <a:pt x="148" y="221"/>
                    <a:pt x="141" y="218"/>
                  </a:cubicBezTo>
                  <a:cubicBezTo>
                    <a:pt x="149" y="225"/>
                    <a:pt x="158" y="230"/>
                    <a:pt x="166" y="237"/>
                  </a:cubicBezTo>
                  <a:close/>
                  <a:moveTo>
                    <a:pt x="292" y="224"/>
                  </a:moveTo>
                  <a:cubicBezTo>
                    <a:pt x="292" y="226"/>
                    <a:pt x="293" y="227"/>
                    <a:pt x="295" y="227"/>
                  </a:cubicBezTo>
                  <a:cubicBezTo>
                    <a:pt x="296" y="224"/>
                    <a:pt x="298" y="222"/>
                    <a:pt x="299" y="219"/>
                  </a:cubicBezTo>
                  <a:cubicBezTo>
                    <a:pt x="295" y="218"/>
                    <a:pt x="293" y="222"/>
                    <a:pt x="292" y="224"/>
                  </a:cubicBezTo>
                  <a:close/>
                  <a:moveTo>
                    <a:pt x="517" y="222"/>
                  </a:moveTo>
                  <a:cubicBezTo>
                    <a:pt x="519" y="223"/>
                    <a:pt x="520" y="222"/>
                    <a:pt x="520" y="220"/>
                  </a:cubicBezTo>
                  <a:cubicBezTo>
                    <a:pt x="519" y="220"/>
                    <a:pt x="519" y="218"/>
                    <a:pt x="518" y="218"/>
                  </a:cubicBezTo>
                  <a:cubicBezTo>
                    <a:pt x="518" y="220"/>
                    <a:pt x="517" y="221"/>
                    <a:pt x="517" y="222"/>
                  </a:cubicBezTo>
                  <a:close/>
                  <a:moveTo>
                    <a:pt x="628" y="238"/>
                  </a:moveTo>
                  <a:cubicBezTo>
                    <a:pt x="628" y="231"/>
                    <a:pt x="634" y="224"/>
                    <a:pt x="631" y="218"/>
                  </a:cubicBezTo>
                  <a:cubicBezTo>
                    <a:pt x="630" y="225"/>
                    <a:pt x="626" y="232"/>
                    <a:pt x="628" y="238"/>
                  </a:cubicBezTo>
                  <a:close/>
                  <a:moveTo>
                    <a:pt x="278" y="224"/>
                  </a:moveTo>
                  <a:cubicBezTo>
                    <a:pt x="279" y="221"/>
                    <a:pt x="274" y="221"/>
                    <a:pt x="273" y="219"/>
                  </a:cubicBezTo>
                  <a:cubicBezTo>
                    <a:pt x="273" y="222"/>
                    <a:pt x="277" y="222"/>
                    <a:pt x="278" y="224"/>
                  </a:cubicBezTo>
                  <a:close/>
                  <a:moveTo>
                    <a:pt x="193" y="226"/>
                  </a:moveTo>
                  <a:cubicBezTo>
                    <a:pt x="198" y="229"/>
                    <a:pt x="201" y="234"/>
                    <a:pt x="208" y="235"/>
                  </a:cubicBezTo>
                  <a:cubicBezTo>
                    <a:pt x="208" y="235"/>
                    <a:pt x="208" y="234"/>
                    <a:pt x="209" y="234"/>
                  </a:cubicBezTo>
                  <a:cubicBezTo>
                    <a:pt x="206" y="227"/>
                    <a:pt x="197" y="213"/>
                    <a:pt x="193" y="226"/>
                  </a:cubicBezTo>
                  <a:close/>
                  <a:moveTo>
                    <a:pt x="611" y="237"/>
                  </a:moveTo>
                  <a:cubicBezTo>
                    <a:pt x="609" y="232"/>
                    <a:pt x="616" y="223"/>
                    <a:pt x="611" y="220"/>
                  </a:cubicBezTo>
                  <a:cubicBezTo>
                    <a:pt x="610" y="225"/>
                    <a:pt x="607" y="234"/>
                    <a:pt x="611" y="237"/>
                  </a:cubicBezTo>
                  <a:close/>
                  <a:moveTo>
                    <a:pt x="646" y="224"/>
                  </a:moveTo>
                  <a:cubicBezTo>
                    <a:pt x="648" y="224"/>
                    <a:pt x="649" y="220"/>
                    <a:pt x="648" y="220"/>
                  </a:cubicBezTo>
                  <a:cubicBezTo>
                    <a:pt x="648" y="221"/>
                    <a:pt x="647" y="222"/>
                    <a:pt x="646" y="224"/>
                  </a:cubicBezTo>
                  <a:close/>
                  <a:moveTo>
                    <a:pt x="495" y="226"/>
                  </a:moveTo>
                  <a:cubicBezTo>
                    <a:pt x="496" y="227"/>
                    <a:pt x="496" y="228"/>
                    <a:pt x="498" y="227"/>
                  </a:cubicBezTo>
                  <a:cubicBezTo>
                    <a:pt x="499" y="226"/>
                    <a:pt x="499" y="224"/>
                    <a:pt x="499" y="221"/>
                  </a:cubicBezTo>
                  <a:cubicBezTo>
                    <a:pt x="498" y="222"/>
                    <a:pt x="498" y="220"/>
                    <a:pt x="497" y="220"/>
                  </a:cubicBezTo>
                  <a:cubicBezTo>
                    <a:pt x="496" y="222"/>
                    <a:pt x="495" y="224"/>
                    <a:pt x="495" y="226"/>
                  </a:cubicBezTo>
                  <a:close/>
                  <a:moveTo>
                    <a:pt x="462" y="229"/>
                  </a:moveTo>
                  <a:cubicBezTo>
                    <a:pt x="466" y="227"/>
                    <a:pt x="468" y="225"/>
                    <a:pt x="470" y="221"/>
                  </a:cubicBezTo>
                  <a:cubicBezTo>
                    <a:pt x="466" y="220"/>
                    <a:pt x="463" y="225"/>
                    <a:pt x="462" y="229"/>
                  </a:cubicBezTo>
                  <a:close/>
                  <a:moveTo>
                    <a:pt x="56" y="227"/>
                  </a:moveTo>
                  <a:cubicBezTo>
                    <a:pt x="56" y="224"/>
                    <a:pt x="55" y="222"/>
                    <a:pt x="52" y="221"/>
                  </a:cubicBezTo>
                  <a:cubicBezTo>
                    <a:pt x="51" y="225"/>
                    <a:pt x="54" y="229"/>
                    <a:pt x="56" y="227"/>
                  </a:cubicBezTo>
                  <a:close/>
                  <a:moveTo>
                    <a:pt x="573" y="226"/>
                  </a:moveTo>
                  <a:cubicBezTo>
                    <a:pt x="574" y="226"/>
                    <a:pt x="574" y="221"/>
                    <a:pt x="572" y="221"/>
                  </a:cubicBezTo>
                  <a:cubicBezTo>
                    <a:pt x="572" y="222"/>
                    <a:pt x="570" y="226"/>
                    <a:pt x="573" y="226"/>
                  </a:cubicBezTo>
                  <a:close/>
                  <a:moveTo>
                    <a:pt x="244" y="225"/>
                  </a:moveTo>
                  <a:cubicBezTo>
                    <a:pt x="248" y="227"/>
                    <a:pt x="249" y="231"/>
                    <a:pt x="254" y="232"/>
                  </a:cubicBezTo>
                  <a:cubicBezTo>
                    <a:pt x="254" y="228"/>
                    <a:pt x="258" y="228"/>
                    <a:pt x="258" y="224"/>
                  </a:cubicBezTo>
                  <a:cubicBezTo>
                    <a:pt x="254" y="222"/>
                    <a:pt x="247" y="222"/>
                    <a:pt x="244" y="225"/>
                  </a:cubicBezTo>
                  <a:close/>
                  <a:moveTo>
                    <a:pt x="408" y="232"/>
                  </a:moveTo>
                  <a:cubicBezTo>
                    <a:pt x="410" y="232"/>
                    <a:pt x="411" y="235"/>
                    <a:pt x="414" y="235"/>
                  </a:cubicBezTo>
                  <a:cubicBezTo>
                    <a:pt x="415" y="232"/>
                    <a:pt x="417" y="231"/>
                    <a:pt x="417" y="228"/>
                  </a:cubicBezTo>
                  <a:cubicBezTo>
                    <a:pt x="416" y="225"/>
                    <a:pt x="413" y="223"/>
                    <a:pt x="410" y="222"/>
                  </a:cubicBezTo>
                  <a:cubicBezTo>
                    <a:pt x="409" y="227"/>
                    <a:pt x="406" y="226"/>
                    <a:pt x="408" y="232"/>
                  </a:cubicBezTo>
                  <a:close/>
                  <a:moveTo>
                    <a:pt x="433" y="227"/>
                  </a:moveTo>
                  <a:cubicBezTo>
                    <a:pt x="431" y="225"/>
                    <a:pt x="430" y="222"/>
                    <a:pt x="426" y="222"/>
                  </a:cubicBezTo>
                  <a:cubicBezTo>
                    <a:pt x="427" y="225"/>
                    <a:pt x="431" y="226"/>
                    <a:pt x="433" y="227"/>
                  </a:cubicBezTo>
                  <a:close/>
                  <a:moveTo>
                    <a:pt x="545" y="234"/>
                  </a:moveTo>
                  <a:cubicBezTo>
                    <a:pt x="547" y="235"/>
                    <a:pt x="550" y="239"/>
                    <a:pt x="552" y="238"/>
                  </a:cubicBezTo>
                  <a:cubicBezTo>
                    <a:pt x="551" y="235"/>
                    <a:pt x="555" y="233"/>
                    <a:pt x="555" y="231"/>
                  </a:cubicBezTo>
                  <a:cubicBezTo>
                    <a:pt x="555" y="226"/>
                    <a:pt x="551" y="224"/>
                    <a:pt x="547" y="222"/>
                  </a:cubicBezTo>
                  <a:cubicBezTo>
                    <a:pt x="547" y="225"/>
                    <a:pt x="545" y="229"/>
                    <a:pt x="545" y="234"/>
                  </a:cubicBezTo>
                  <a:close/>
                  <a:moveTo>
                    <a:pt x="274" y="227"/>
                  </a:moveTo>
                  <a:cubicBezTo>
                    <a:pt x="275" y="224"/>
                    <a:pt x="271" y="222"/>
                    <a:pt x="270" y="223"/>
                  </a:cubicBezTo>
                  <a:cubicBezTo>
                    <a:pt x="272" y="224"/>
                    <a:pt x="271" y="228"/>
                    <a:pt x="274" y="227"/>
                  </a:cubicBezTo>
                  <a:close/>
                  <a:moveTo>
                    <a:pt x="298" y="230"/>
                  </a:moveTo>
                  <a:cubicBezTo>
                    <a:pt x="301" y="232"/>
                    <a:pt x="303" y="234"/>
                    <a:pt x="306" y="235"/>
                  </a:cubicBezTo>
                  <a:cubicBezTo>
                    <a:pt x="307" y="232"/>
                    <a:pt x="311" y="231"/>
                    <a:pt x="312" y="227"/>
                  </a:cubicBezTo>
                  <a:cubicBezTo>
                    <a:pt x="306" y="223"/>
                    <a:pt x="300" y="221"/>
                    <a:pt x="298" y="230"/>
                  </a:cubicBezTo>
                  <a:close/>
                  <a:moveTo>
                    <a:pt x="120" y="229"/>
                  </a:moveTo>
                  <a:cubicBezTo>
                    <a:pt x="121" y="228"/>
                    <a:pt x="122" y="227"/>
                    <a:pt x="122" y="225"/>
                  </a:cubicBezTo>
                  <a:cubicBezTo>
                    <a:pt x="120" y="225"/>
                    <a:pt x="120" y="223"/>
                    <a:pt x="118" y="223"/>
                  </a:cubicBezTo>
                  <a:cubicBezTo>
                    <a:pt x="119" y="227"/>
                    <a:pt x="119" y="228"/>
                    <a:pt x="120" y="229"/>
                  </a:cubicBezTo>
                  <a:close/>
                  <a:moveTo>
                    <a:pt x="450" y="235"/>
                  </a:moveTo>
                  <a:cubicBezTo>
                    <a:pt x="451" y="234"/>
                    <a:pt x="451" y="234"/>
                    <a:pt x="452" y="234"/>
                  </a:cubicBezTo>
                  <a:cubicBezTo>
                    <a:pt x="449" y="229"/>
                    <a:pt x="446" y="225"/>
                    <a:pt x="441" y="223"/>
                  </a:cubicBezTo>
                  <a:cubicBezTo>
                    <a:pt x="441" y="230"/>
                    <a:pt x="447" y="232"/>
                    <a:pt x="450" y="235"/>
                  </a:cubicBezTo>
                  <a:close/>
                  <a:moveTo>
                    <a:pt x="486" y="224"/>
                  </a:moveTo>
                  <a:cubicBezTo>
                    <a:pt x="486" y="227"/>
                    <a:pt x="487" y="228"/>
                    <a:pt x="489" y="228"/>
                  </a:cubicBezTo>
                  <a:cubicBezTo>
                    <a:pt x="491" y="226"/>
                    <a:pt x="488" y="223"/>
                    <a:pt x="486" y="224"/>
                  </a:cubicBezTo>
                  <a:close/>
                  <a:moveTo>
                    <a:pt x="533" y="231"/>
                  </a:moveTo>
                  <a:cubicBezTo>
                    <a:pt x="533" y="231"/>
                    <a:pt x="533" y="230"/>
                    <a:pt x="533" y="229"/>
                  </a:cubicBezTo>
                  <a:cubicBezTo>
                    <a:pt x="530" y="228"/>
                    <a:pt x="528" y="225"/>
                    <a:pt x="524" y="223"/>
                  </a:cubicBezTo>
                  <a:cubicBezTo>
                    <a:pt x="524" y="227"/>
                    <a:pt x="530" y="232"/>
                    <a:pt x="533" y="231"/>
                  </a:cubicBezTo>
                  <a:close/>
                  <a:moveTo>
                    <a:pt x="44" y="232"/>
                  </a:moveTo>
                  <a:cubicBezTo>
                    <a:pt x="44" y="230"/>
                    <a:pt x="44" y="228"/>
                    <a:pt x="44" y="225"/>
                  </a:cubicBezTo>
                  <a:cubicBezTo>
                    <a:pt x="42" y="225"/>
                    <a:pt x="42" y="224"/>
                    <a:pt x="41" y="224"/>
                  </a:cubicBezTo>
                  <a:cubicBezTo>
                    <a:pt x="39" y="227"/>
                    <a:pt x="40" y="232"/>
                    <a:pt x="44" y="232"/>
                  </a:cubicBezTo>
                  <a:close/>
                  <a:moveTo>
                    <a:pt x="565" y="229"/>
                  </a:moveTo>
                  <a:cubicBezTo>
                    <a:pt x="565" y="227"/>
                    <a:pt x="562" y="226"/>
                    <a:pt x="561" y="224"/>
                  </a:cubicBezTo>
                  <a:cubicBezTo>
                    <a:pt x="561" y="225"/>
                    <a:pt x="560" y="225"/>
                    <a:pt x="560" y="226"/>
                  </a:cubicBezTo>
                  <a:cubicBezTo>
                    <a:pt x="562" y="227"/>
                    <a:pt x="564" y="228"/>
                    <a:pt x="565" y="229"/>
                  </a:cubicBezTo>
                  <a:close/>
                  <a:moveTo>
                    <a:pt x="578" y="239"/>
                  </a:moveTo>
                  <a:cubicBezTo>
                    <a:pt x="580" y="235"/>
                    <a:pt x="580" y="230"/>
                    <a:pt x="579" y="224"/>
                  </a:cubicBezTo>
                  <a:cubicBezTo>
                    <a:pt x="578" y="224"/>
                    <a:pt x="578" y="224"/>
                    <a:pt x="577" y="224"/>
                  </a:cubicBezTo>
                  <a:cubicBezTo>
                    <a:pt x="576" y="229"/>
                    <a:pt x="573" y="236"/>
                    <a:pt x="578" y="239"/>
                  </a:cubicBezTo>
                  <a:close/>
                  <a:moveTo>
                    <a:pt x="153" y="233"/>
                  </a:moveTo>
                  <a:cubicBezTo>
                    <a:pt x="149" y="230"/>
                    <a:pt x="144" y="228"/>
                    <a:pt x="140" y="224"/>
                  </a:cubicBezTo>
                  <a:cubicBezTo>
                    <a:pt x="142" y="230"/>
                    <a:pt x="149" y="232"/>
                    <a:pt x="153" y="233"/>
                  </a:cubicBezTo>
                  <a:close/>
                  <a:moveTo>
                    <a:pt x="229" y="227"/>
                  </a:moveTo>
                  <a:cubicBezTo>
                    <a:pt x="228" y="226"/>
                    <a:pt x="228" y="224"/>
                    <a:pt x="225" y="224"/>
                  </a:cubicBezTo>
                  <a:cubicBezTo>
                    <a:pt x="226" y="226"/>
                    <a:pt x="227" y="227"/>
                    <a:pt x="229" y="227"/>
                  </a:cubicBezTo>
                  <a:close/>
                  <a:moveTo>
                    <a:pt x="466" y="231"/>
                  </a:moveTo>
                  <a:cubicBezTo>
                    <a:pt x="469" y="233"/>
                    <a:pt x="472" y="236"/>
                    <a:pt x="476" y="238"/>
                  </a:cubicBezTo>
                  <a:cubicBezTo>
                    <a:pt x="477" y="235"/>
                    <a:pt x="478" y="233"/>
                    <a:pt x="478" y="230"/>
                  </a:cubicBezTo>
                  <a:cubicBezTo>
                    <a:pt x="475" y="223"/>
                    <a:pt x="469" y="225"/>
                    <a:pt x="466" y="231"/>
                  </a:cubicBezTo>
                  <a:close/>
                  <a:moveTo>
                    <a:pt x="591" y="265"/>
                  </a:moveTo>
                  <a:cubicBezTo>
                    <a:pt x="589" y="272"/>
                    <a:pt x="587" y="278"/>
                    <a:pt x="588" y="283"/>
                  </a:cubicBezTo>
                  <a:cubicBezTo>
                    <a:pt x="592" y="279"/>
                    <a:pt x="592" y="274"/>
                    <a:pt x="594" y="266"/>
                  </a:cubicBezTo>
                  <a:cubicBezTo>
                    <a:pt x="597" y="255"/>
                    <a:pt x="608" y="235"/>
                    <a:pt x="601" y="224"/>
                  </a:cubicBezTo>
                  <a:cubicBezTo>
                    <a:pt x="599" y="240"/>
                    <a:pt x="595" y="252"/>
                    <a:pt x="591" y="265"/>
                  </a:cubicBezTo>
                  <a:close/>
                  <a:moveTo>
                    <a:pt x="281" y="228"/>
                  </a:moveTo>
                  <a:cubicBezTo>
                    <a:pt x="281" y="228"/>
                    <a:pt x="281" y="228"/>
                    <a:pt x="281" y="228"/>
                  </a:cubicBezTo>
                  <a:moveTo>
                    <a:pt x="318" y="226"/>
                  </a:moveTo>
                  <a:cubicBezTo>
                    <a:pt x="318" y="230"/>
                    <a:pt x="326" y="231"/>
                    <a:pt x="329" y="234"/>
                  </a:cubicBezTo>
                  <a:cubicBezTo>
                    <a:pt x="330" y="234"/>
                    <a:pt x="330" y="233"/>
                    <a:pt x="330" y="232"/>
                  </a:cubicBezTo>
                  <a:cubicBezTo>
                    <a:pt x="327" y="230"/>
                    <a:pt x="322" y="226"/>
                    <a:pt x="318" y="226"/>
                  </a:cubicBezTo>
                  <a:close/>
                  <a:moveTo>
                    <a:pt x="455" y="230"/>
                  </a:moveTo>
                  <a:cubicBezTo>
                    <a:pt x="454" y="228"/>
                    <a:pt x="449" y="224"/>
                    <a:pt x="449" y="226"/>
                  </a:cubicBezTo>
                  <a:cubicBezTo>
                    <a:pt x="451" y="227"/>
                    <a:pt x="452" y="230"/>
                    <a:pt x="455" y="230"/>
                  </a:cubicBezTo>
                  <a:close/>
                  <a:moveTo>
                    <a:pt x="502" y="231"/>
                  </a:moveTo>
                  <a:cubicBezTo>
                    <a:pt x="504" y="232"/>
                    <a:pt x="505" y="235"/>
                    <a:pt x="509" y="235"/>
                  </a:cubicBezTo>
                  <a:cubicBezTo>
                    <a:pt x="511" y="230"/>
                    <a:pt x="506" y="227"/>
                    <a:pt x="503" y="225"/>
                  </a:cubicBezTo>
                  <a:cubicBezTo>
                    <a:pt x="503" y="227"/>
                    <a:pt x="502" y="229"/>
                    <a:pt x="502" y="231"/>
                  </a:cubicBezTo>
                  <a:close/>
                  <a:moveTo>
                    <a:pt x="431" y="231"/>
                  </a:moveTo>
                  <a:cubicBezTo>
                    <a:pt x="430" y="228"/>
                    <a:pt x="427" y="227"/>
                    <a:pt x="424" y="226"/>
                  </a:cubicBezTo>
                  <a:cubicBezTo>
                    <a:pt x="425" y="229"/>
                    <a:pt x="427" y="230"/>
                    <a:pt x="431" y="231"/>
                  </a:cubicBezTo>
                  <a:close/>
                  <a:moveTo>
                    <a:pt x="256" y="234"/>
                  </a:moveTo>
                  <a:cubicBezTo>
                    <a:pt x="258" y="235"/>
                    <a:pt x="260" y="237"/>
                    <a:pt x="263" y="238"/>
                  </a:cubicBezTo>
                  <a:cubicBezTo>
                    <a:pt x="264" y="235"/>
                    <a:pt x="268" y="234"/>
                    <a:pt x="269" y="231"/>
                  </a:cubicBezTo>
                  <a:cubicBezTo>
                    <a:pt x="267" y="228"/>
                    <a:pt x="264" y="227"/>
                    <a:pt x="261" y="226"/>
                  </a:cubicBezTo>
                  <a:cubicBezTo>
                    <a:pt x="260" y="229"/>
                    <a:pt x="257" y="231"/>
                    <a:pt x="256" y="234"/>
                  </a:cubicBezTo>
                  <a:close/>
                  <a:moveTo>
                    <a:pt x="76" y="240"/>
                  </a:moveTo>
                  <a:cubicBezTo>
                    <a:pt x="73" y="234"/>
                    <a:pt x="65" y="232"/>
                    <a:pt x="61" y="227"/>
                  </a:cubicBezTo>
                  <a:cubicBezTo>
                    <a:pt x="61" y="234"/>
                    <a:pt x="71" y="236"/>
                    <a:pt x="76" y="240"/>
                  </a:cubicBezTo>
                  <a:close/>
                  <a:moveTo>
                    <a:pt x="123" y="233"/>
                  </a:moveTo>
                  <a:cubicBezTo>
                    <a:pt x="125" y="234"/>
                    <a:pt x="126" y="230"/>
                    <a:pt x="128" y="231"/>
                  </a:cubicBezTo>
                  <a:cubicBezTo>
                    <a:pt x="128" y="229"/>
                    <a:pt x="128" y="227"/>
                    <a:pt x="126" y="227"/>
                  </a:cubicBezTo>
                  <a:cubicBezTo>
                    <a:pt x="126" y="230"/>
                    <a:pt x="122" y="230"/>
                    <a:pt x="123" y="233"/>
                  </a:cubicBezTo>
                  <a:close/>
                  <a:moveTo>
                    <a:pt x="225" y="231"/>
                  </a:moveTo>
                  <a:cubicBezTo>
                    <a:pt x="224" y="229"/>
                    <a:pt x="223" y="229"/>
                    <a:pt x="224" y="227"/>
                  </a:cubicBezTo>
                  <a:cubicBezTo>
                    <a:pt x="221" y="228"/>
                    <a:pt x="222" y="228"/>
                    <a:pt x="222" y="230"/>
                  </a:cubicBezTo>
                  <a:cubicBezTo>
                    <a:pt x="224" y="229"/>
                    <a:pt x="226" y="232"/>
                    <a:pt x="225" y="231"/>
                  </a:cubicBezTo>
                  <a:close/>
                  <a:moveTo>
                    <a:pt x="372" y="238"/>
                  </a:moveTo>
                  <a:cubicBezTo>
                    <a:pt x="374" y="238"/>
                    <a:pt x="375" y="240"/>
                    <a:pt x="378" y="240"/>
                  </a:cubicBezTo>
                  <a:cubicBezTo>
                    <a:pt x="379" y="237"/>
                    <a:pt x="382" y="236"/>
                    <a:pt x="383" y="233"/>
                  </a:cubicBezTo>
                  <a:cubicBezTo>
                    <a:pt x="381" y="231"/>
                    <a:pt x="380" y="229"/>
                    <a:pt x="377" y="228"/>
                  </a:cubicBezTo>
                  <a:cubicBezTo>
                    <a:pt x="376" y="232"/>
                    <a:pt x="373" y="234"/>
                    <a:pt x="372" y="238"/>
                  </a:cubicBezTo>
                  <a:close/>
                  <a:moveTo>
                    <a:pt x="394" y="231"/>
                  </a:moveTo>
                  <a:cubicBezTo>
                    <a:pt x="396" y="230"/>
                    <a:pt x="393" y="227"/>
                    <a:pt x="392" y="229"/>
                  </a:cubicBezTo>
                  <a:cubicBezTo>
                    <a:pt x="393" y="229"/>
                    <a:pt x="393" y="231"/>
                    <a:pt x="394" y="231"/>
                  </a:cubicBezTo>
                  <a:close/>
                  <a:moveTo>
                    <a:pt x="622" y="239"/>
                  </a:moveTo>
                  <a:cubicBezTo>
                    <a:pt x="622" y="235"/>
                    <a:pt x="625" y="232"/>
                    <a:pt x="623" y="228"/>
                  </a:cubicBezTo>
                  <a:cubicBezTo>
                    <a:pt x="624" y="232"/>
                    <a:pt x="620" y="235"/>
                    <a:pt x="622" y="239"/>
                  </a:cubicBezTo>
                  <a:close/>
                  <a:moveTo>
                    <a:pt x="286" y="232"/>
                  </a:moveTo>
                  <a:cubicBezTo>
                    <a:pt x="287" y="234"/>
                    <a:pt x="292" y="237"/>
                    <a:pt x="292" y="231"/>
                  </a:cubicBezTo>
                  <a:cubicBezTo>
                    <a:pt x="290" y="229"/>
                    <a:pt x="286" y="227"/>
                    <a:pt x="286" y="232"/>
                  </a:cubicBezTo>
                  <a:close/>
                  <a:moveTo>
                    <a:pt x="496" y="232"/>
                  </a:moveTo>
                  <a:cubicBezTo>
                    <a:pt x="496" y="230"/>
                    <a:pt x="495" y="229"/>
                    <a:pt x="493" y="229"/>
                  </a:cubicBezTo>
                  <a:cubicBezTo>
                    <a:pt x="493" y="232"/>
                    <a:pt x="495" y="234"/>
                    <a:pt x="496" y="232"/>
                  </a:cubicBezTo>
                  <a:close/>
                  <a:moveTo>
                    <a:pt x="93" y="237"/>
                  </a:moveTo>
                  <a:cubicBezTo>
                    <a:pt x="95" y="234"/>
                    <a:pt x="93" y="230"/>
                    <a:pt x="90" y="229"/>
                  </a:cubicBezTo>
                  <a:cubicBezTo>
                    <a:pt x="92" y="232"/>
                    <a:pt x="92" y="235"/>
                    <a:pt x="93" y="237"/>
                  </a:cubicBezTo>
                  <a:close/>
                  <a:moveTo>
                    <a:pt x="276" y="230"/>
                  </a:moveTo>
                  <a:cubicBezTo>
                    <a:pt x="276" y="232"/>
                    <a:pt x="277" y="232"/>
                    <a:pt x="279" y="232"/>
                  </a:cubicBezTo>
                  <a:cubicBezTo>
                    <a:pt x="279" y="230"/>
                    <a:pt x="277" y="229"/>
                    <a:pt x="276" y="230"/>
                  </a:cubicBezTo>
                  <a:close/>
                  <a:moveTo>
                    <a:pt x="309" y="238"/>
                  </a:moveTo>
                  <a:cubicBezTo>
                    <a:pt x="312" y="240"/>
                    <a:pt x="315" y="242"/>
                    <a:pt x="319" y="244"/>
                  </a:cubicBezTo>
                  <a:cubicBezTo>
                    <a:pt x="323" y="245"/>
                    <a:pt x="324" y="239"/>
                    <a:pt x="327" y="240"/>
                  </a:cubicBezTo>
                  <a:cubicBezTo>
                    <a:pt x="327" y="238"/>
                    <a:pt x="326" y="237"/>
                    <a:pt x="326" y="235"/>
                  </a:cubicBezTo>
                  <a:cubicBezTo>
                    <a:pt x="320" y="235"/>
                    <a:pt x="319" y="230"/>
                    <a:pt x="314" y="229"/>
                  </a:cubicBezTo>
                  <a:cubicBezTo>
                    <a:pt x="313" y="233"/>
                    <a:pt x="310" y="234"/>
                    <a:pt x="309" y="238"/>
                  </a:cubicBezTo>
                  <a:close/>
                  <a:moveTo>
                    <a:pt x="238" y="231"/>
                  </a:moveTo>
                  <a:cubicBezTo>
                    <a:pt x="240" y="235"/>
                    <a:pt x="244" y="237"/>
                    <a:pt x="248" y="239"/>
                  </a:cubicBezTo>
                  <a:cubicBezTo>
                    <a:pt x="248" y="238"/>
                    <a:pt x="250" y="238"/>
                    <a:pt x="250" y="236"/>
                  </a:cubicBezTo>
                  <a:cubicBezTo>
                    <a:pt x="247" y="233"/>
                    <a:pt x="242" y="228"/>
                    <a:pt x="238" y="231"/>
                  </a:cubicBezTo>
                  <a:close/>
                  <a:moveTo>
                    <a:pt x="487" y="234"/>
                  </a:moveTo>
                  <a:cubicBezTo>
                    <a:pt x="487" y="231"/>
                    <a:pt x="485" y="231"/>
                    <a:pt x="484" y="230"/>
                  </a:cubicBezTo>
                  <a:cubicBezTo>
                    <a:pt x="484" y="232"/>
                    <a:pt x="485" y="233"/>
                    <a:pt x="487" y="234"/>
                  </a:cubicBezTo>
                  <a:close/>
                  <a:moveTo>
                    <a:pt x="521" y="234"/>
                  </a:moveTo>
                  <a:cubicBezTo>
                    <a:pt x="523" y="237"/>
                    <a:pt x="527" y="238"/>
                    <a:pt x="530" y="241"/>
                  </a:cubicBezTo>
                  <a:cubicBezTo>
                    <a:pt x="530" y="240"/>
                    <a:pt x="531" y="238"/>
                    <a:pt x="531" y="237"/>
                  </a:cubicBezTo>
                  <a:cubicBezTo>
                    <a:pt x="528" y="234"/>
                    <a:pt x="525" y="232"/>
                    <a:pt x="522" y="230"/>
                  </a:cubicBezTo>
                  <a:cubicBezTo>
                    <a:pt x="522" y="232"/>
                    <a:pt x="521" y="232"/>
                    <a:pt x="521" y="234"/>
                  </a:cubicBezTo>
                  <a:close/>
                  <a:moveTo>
                    <a:pt x="131" y="231"/>
                  </a:moveTo>
                  <a:cubicBezTo>
                    <a:pt x="123" y="236"/>
                    <a:pt x="129" y="244"/>
                    <a:pt x="136" y="246"/>
                  </a:cubicBezTo>
                  <a:cubicBezTo>
                    <a:pt x="139" y="240"/>
                    <a:pt x="135" y="234"/>
                    <a:pt x="131" y="231"/>
                  </a:cubicBezTo>
                  <a:close/>
                  <a:moveTo>
                    <a:pt x="356" y="235"/>
                  </a:moveTo>
                  <a:cubicBezTo>
                    <a:pt x="354" y="233"/>
                    <a:pt x="353" y="231"/>
                    <a:pt x="351" y="231"/>
                  </a:cubicBezTo>
                  <a:cubicBezTo>
                    <a:pt x="350" y="234"/>
                    <a:pt x="357" y="235"/>
                    <a:pt x="356" y="235"/>
                  </a:cubicBezTo>
                  <a:close/>
                  <a:moveTo>
                    <a:pt x="417" y="238"/>
                  </a:moveTo>
                  <a:cubicBezTo>
                    <a:pt x="419" y="238"/>
                    <a:pt x="419" y="240"/>
                    <a:pt x="421" y="240"/>
                  </a:cubicBezTo>
                  <a:cubicBezTo>
                    <a:pt x="423" y="236"/>
                    <a:pt x="426" y="237"/>
                    <a:pt x="426" y="232"/>
                  </a:cubicBezTo>
                  <a:cubicBezTo>
                    <a:pt x="422" y="230"/>
                    <a:pt x="419" y="232"/>
                    <a:pt x="417" y="238"/>
                  </a:cubicBezTo>
                  <a:close/>
                  <a:moveTo>
                    <a:pt x="439" y="237"/>
                  </a:moveTo>
                  <a:cubicBezTo>
                    <a:pt x="438" y="233"/>
                    <a:pt x="436" y="232"/>
                    <a:pt x="433" y="231"/>
                  </a:cubicBezTo>
                  <a:cubicBezTo>
                    <a:pt x="433" y="235"/>
                    <a:pt x="436" y="236"/>
                    <a:pt x="439" y="237"/>
                  </a:cubicBezTo>
                  <a:close/>
                  <a:moveTo>
                    <a:pt x="62" y="241"/>
                  </a:moveTo>
                  <a:cubicBezTo>
                    <a:pt x="61" y="237"/>
                    <a:pt x="59" y="233"/>
                    <a:pt x="54" y="232"/>
                  </a:cubicBezTo>
                  <a:cubicBezTo>
                    <a:pt x="56" y="239"/>
                    <a:pt x="58" y="246"/>
                    <a:pt x="66" y="249"/>
                  </a:cubicBezTo>
                  <a:cubicBezTo>
                    <a:pt x="63" y="246"/>
                    <a:pt x="64" y="238"/>
                    <a:pt x="62" y="241"/>
                  </a:cubicBezTo>
                  <a:close/>
                  <a:moveTo>
                    <a:pt x="202" y="241"/>
                  </a:moveTo>
                  <a:cubicBezTo>
                    <a:pt x="202" y="238"/>
                    <a:pt x="196" y="232"/>
                    <a:pt x="193" y="232"/>
                  </a:cubicBezTo>
                  <a:cubicBezTo>
                    <a:pt x="196" y="235"/>
                    <a:pt x="198" y="239"/>
                    <a:pt x="202" y="241"/>
                  </a:cubicBezTo>
                  <a:close/>
                  <a:moveTo>
                    <a:pt x="231" y="234"/>
                  </a:moveTo>
                  <a:cubicBezTo>
                    <a:pt x="231" y="234"/>
                    <a:pt x="231" y="233"/>
                    <a:pt x="231" y="232"/>
                  </a:cubicBezTo>
                  <a:cubicBezTo>
                    <a:pt x="229" y="233"/>
                    <a:pt x="226" y="231"/>
                    <a:pt x="227" y="232"/>
                  </a:cubicBezTo>
                  <a:cubicBezTo>
                    <a:pt x="229" y="233"/>
                    <a:pt x="229" y="236"/>
                    <a:pt x="231" y="234"/>
                  </a:cubicBezTo>
                  <a:close/>
                  <a:moveTo>
                    <a:pt x="560" y="245"/>
                  </a:moveTo>
                  <a:cubicBezTo>
                    <a:pt x="562" y="243"/>
                    <a:pt x="564" y="239"/>
                    <a:pt x="565" y="236"/>
                  </a:cubicBezTo>
                  <a:cubicBezTo>
                    <a:pt x="564" y="235"/>
                    <a:pt x="563" y="233"/>
                    <a:pt x="561" y="232"/>
                  </a:cubicBezTo>
                  <a:cubicBezTo>
                    <a:pt x="560" y="235"/>
                    <a:pt x="560" y="243"/>
                    <a:pt x="560" y="245"/>
                  </a:cubicBezTo>
                  <a:close/>
                  <a:moveTo>
                    <a:pt x="341" y="235"/>
                  </a:moveTo>
                  <a:cubicBezTo>
                    <a:pt x="343" y="237"/>
                    <a:pt x="347" y="233"/>
                    <a:pt x="344" y="232"/>
                  </a:cubicBezTo>
                  <a:cubicBezTo>
                    <a:pt x="344" y="234"/>
                    <a:pt x="341" y="233"/>
                    <a:pt x="341" y="235"/>
                  </a:cubicBezTo>
                  <a:close/>
                  <a:moveTo>
                    <a:pt x="541" y="237"/>
                  </a:moveTo>
                  <a:cubicBezTo>
                    <a:pt x="540" y="235"/>
                    <a:pt x="539" y="233"/>
                    <a:pt x="536" y="233"/>
                  </a:cubicBezTo>
                  <a:cubicBezTo>
                    <a:pt x="536" y="236"/>
                    <a:pt x="539" y="236"/>
                    <a:pt x="541" y="237"/>
                  </a:cubicBezTo>
                  <a:close/>
                  <a:moveTo>
                    <a:pt x="179" y="237"/>
                  </a:moveTo>
                  <a:cubicBezTo>
                    <a:pt x="181" y="237"/>
                    <a:pt x="181" y="234"/>
                    <a:pt x="180" y="234"/>
                  </a:cubicBezTo>
                  <a:cubicBezTo>
                    <a:pt x="180" y="234"/>
                    <a:pt x="178" y="235"/>
                    <a:pt x="179" y="237"/>
                  </a:cubicBezTo>
                  <a:close/>
                  <a:moveTo>
                    <a:pt x="225" y="242"/>
                  </a:moveTo>
                  <a:cubicBezTo>
                    <a:pt x="224" y="237"/>
                    <a:pt x="219" y="234"/>
                    <a:pt x="216" y="234"/>
                  </a:cubicBezTo>
                  <a:cubicBezTo>
                    <a:pt x="218" y="237"/>
                    <a:pt x="220" y="243"/>
                    <a:pt x="225" y="242"/>
                  </a:cubicBezTo>
                  <a:close/>
                  <a:moveTo>
                    <a:pt x="403" y="237"/>
                  </a:moveTo>
                  <a:cubicBezTo>
                    <a:pt x="403" y="235"/>
                    <a:pt x="403" y="235"/>
                    <a:pt x="403" y="235"/>
                  </a:cubicBezTo>
                  <a:cubicBezTo>
                    <a:pt x="403" y="235"/>
                    <a:pt x="403" y="235"/>
                    <a:pt x="403" y="235"/>
                  </a:cubicBezTo>
                  <a:cubicBezTo>
                    <a:pt x="402" y="237"/>
                    <a:pt x="399" y="232"/>
                    <a:pt x="399" y="235"/>
                  </a:cubicBezTo>
                  <a:cubicBezTo>
                    <a:pt x="401" y="235"/>
                    <a:pt x="401" y="237"/>
                    <a:pt x="403" y="237"/>
                  </a:cubicBezTo>
                  <a:close/>
                  <a:moveTo>
                    <a:pt x="101" y="241"/>
                  </a:moveTo>
                  <a:cubicBezTo>
                    <a:pt x="101" y="238"/>
                    <a:pt x="100" y="235"/>
                    <a:pt x="97" y="234"/>
                  </a:cubicBezTo>
                  <a:cubicBezTo>
                    <a:pt x="97" y="238"/>
                    <a:pt x="98" y="241"/>
                    <a:pt x="101" y="241"/>
                  </a:cubicBezTo>
                  <a:close/>
                  <a:moveTo>
                    <a:pt x="142" y="240"/>
                  </a:moveTo>
                  <a:cubicBezTo>
                    <a:pt x="145" y="238"/>
                    <a:pt x="140" y="236"/>
                    <a:pt x="139" y="234"/>
                  </a:cubicBezTo>
                  <a:cubicBezTo>
                    <a:pt x="139" y="237"/>
                    <a:pt x="140" y="239"/>
                    <a:pt x="142" y="240"/>
                  </a:cubicBezTo>
                  <a:close/>
                  <a:moveTo>
                    <a:pt x="266" y="240"/>
                  </a:moveTo>
                  <a:cubicBezTo>
                    <a:pt x="268" y="241"/>
                    <a:pt x="268" y="242"/>
                    <a:pt x="270" y="242"/>
                  </a:cubicBezTo>
                  <a:cubicBezTo>
                    <a:pt x="270" y="238"/>
                    <a:pt x="275" y="240"/>
                    <a:pt x="274" y="235"/>
                  </a:cubicBezTo>
                  <a:cubicBezTo>
                    <a:pt x="273" y="235"/>
                    <a:pt x="273" y="235"/>
                    <a:pt x="273" y="234"/>
                  </a:cubicBezTo>
                  <a:cubicBezTo>
                    <a:pt x="270" y="236"/>
                    <a:pt x="267" y="237"/>
                    <a:pt x="266" y="240"/>
                  </a:cubicBezTo>
                  <a:close/>
                  <a:moveTo>
                    <a:pt x="293" y="239"/>
                  </a:moveTo>
                  <a:cubicBezTo>
                    <a:pt x="294" y="242"/>
                    <a:pt x="298" y="242"/>
                    <a:pt x="301" y="244"/>
                  </a:cubicBezTo>
                  <a:cubicBezTo>
                    <a:pt x="302" y="243"/>
                    <a:pt x="302" y="242"/>
                    <a:pt x="303" y="241"/>
                  </a:cubicBezTo>
                  <a:cubicBezTo>
                    <a:pt x="301" y="238"/>
                    <a:pt x="299" y="235"/>
                    <a:pt x="295" y="234"/>
                  </a:cubicBezTo>
                  <a:cubicBezTo>
                    <a:pt x="295" y="236"/>
                    <a:pt x="293" y="237"/>
                    <a:pt x="293" y="239"/>
                  </a:cubicBezTo>
                  <a:close/>
                  <a:moveTo>
                    <a:pt x="461" y="237"/>
                  </a:moveTo>
                  <a:cubicBezTo>
                    <a:pt x="465" y="240"/>
                    <a:pt x="467" y="245"/>
                    <a:pt x="472" y="248"/>
                  </a:cubicBezTo>
                  <a:cubicBezTo>
                    <a:pt x="472" y="246"/>
                    <a:pt x="473" y="245"/>
                    <a:pt x="473" y="243"/>
                  </a:cubicBezTo>
                  <a:cubicBezTo>
                    <a:pt x="470" y="239"/>
                    <a:pt x="466" y="236"/>
                    <a:pt x="462" y="234"/>
                  </a:cubicBezTo>
                  <a:cubicBezTo>
                    <a:pt x="462" y="235"/>
                    <a:pt x="461" y="236"/>
                    <a:pt x="461" y="237"/>
                  </a:cubicBezTo>
                  <a:close/>
                  <a:moveTo>
                    <a:pt x="480" y="240"/>
                  </a:moveTo>
                  <a:cubicBezTo>
                    <a:pt x="482" y="241"/>
                    <a:pt x="482" y="243"/>
                    <a:pt x="484" y="243"/>
                  </a:cubicBezTo>
                  <a:cubicBezTo>
                    <a:pt x="487" y="239"/>
                    <a:pt x="486" y="236"/>
                    <a:pt x="482" y="234"/>
                  </a:cubicBezTo>
                  <a:cubicBezTo>
                    <a:pt x="482" y="237"/>
                    <a:pt x="480" y="238"/>
                    <a:pt x="480" y="240"/>
                  </a:cubicBezTo>
                  <a:close/>
                  <a:moveTo>
                    <a:pt x="43" y="249"/>
                  </a:moveTo>
                  <a:cubicBezTo>
                    <a:pt x="42" y="245"/>
                    <a:pt x="43" y="242"/>
                    <a:pt x="44" y="238"/>
                  </a:cubicBezTo>
                  <a:cubicBezTo>
                    <a:pt x="43" y="237"/>
                    <a:pt x="42" y="235"/>
                    <a:pt x="40" y="235"/>
                  </a:cubicBezTo>
                  <a:cubicBezTo>
                    <a:pt x="40" y="238"/>
                    <a:pt x="37" y="247"/>
                    <a:pt x="43" y="249"/>
                  </a:cubicBezTo>
                  <a:close/>
                  <a:moveTo>
                    <a:pt x="507" y="240"/>
                  </a:moveTo>
                  <a:cubicBezTo>
                    <a:pt x="506" y="237"/>
                    <a:pt x="504" y="235"/>
                    <a:pt x="501" y="235"/>
                  </a:cubicBezTo>
                  <a:cubicBezTo>
                    <a:pt x="501" y="238"/>
                    <a:pt x="504" y="239"/>
                    <a:pt x="507" y="240"/>
                  </a:cubicBezTo>
                  <a:close/>
                  <a:moveTo>
                    <a:pt x="182" y="239"/>
                  </a:moveTo>
                  <a:cubicBezTo>
                    <a:pt x="187" y="240"/>
                    <a:pt x="191" y="249"/>
                    <a:pt x="196" y="244"/>
                  </a:cubicBezTo>
                  <a:cubicBezTo>
                    <a:pt x="192" y="241"/>
                    <a:pt x="188" y="239"/>
                    <a:pt x="184" y="235"/>
                  </a:cubicBezTo>
                  <a:cubicBezTo>
                    <a:pt x="184" y="237"/>
                    <a:pt x="182" y="238"/>
                    <a:pt x="182" y="239"/>
                  </a:cubicBezTo>
                  <a:close/>
                  <a:moveTo>
                    <a:pt x="346" y="238"/>
                  </a:moveTo>
                  <a:cubicBezTo>
                    <a:pt x="349" y="237"/>
                    <a:pt x="350" y="242"/>
                    <a:pt x="353" y="240"/>
                  </a:cubicBezTo>
                  <a:cubicBezTo>
                    <a:pt x="351" y="239"/>
                    <a:pt x="347" y="232"/>
                    <a:pt x="346" y="238"/>
                  </a:cubicBezTo>
                  <a:close/>
                  <a:moveTo>
                    <a:pt x="286" y="243"/>
                  </a:moveTo>
                  <a:cubicBezTo>
                    <a:pt x="286" y="242"/>
                    <a:pt x="287" y="241"/>
                    <a:pt x="287" y="240"/>
                  </a:cubicBezTo>
                  <a:cubicBezTo>
                    <a:pt x="285" y="238"/>
                    <a:pt x="282" y="237"/>
                    <a:pt x="280" y="236"/>
                  </a:cubicBezTo>
                  <a:cubicBezTo>
                    <a:pt x="281" y="239"/>
                    <a:pt x="284" y="241"/>
                    <a:pt x="286" y="243"/>
                  </a:cubicBezTo>
                  <a:close/>
                  <a:moveTo>
                    <a:pt x="381" y="241"/>
                  </a:moveTo>
                  <a:cubicBezTo>
                    <a:pt x="382" y="241"/>
                    <a:pt x="383" y="241"/>
                    <a:pt x="384" y="241"/>
                  </a:cubicBezTo>
                  <a:cubicBezTo>
                    <a:pt x="384" y="238"/>
                    <a:pt x="387" y="239"/>
                    <a:pt x="386" y="236"/>
                  </a:cubicBezTo>
                  <a:cubicBezTo>
                    <a:pt x="383" y="236"/>
                    <a:pt x="383" y="239"/>
                    <a:pt x="381" y="241"/>
                  </a:cubicBezTo>
                  <a:close/>
                  <a:moveTo>
                    <a:pt x="423" y="243"/>
                  </a:moveTo>
                  <a:cubicBezTo>
                    <a:pt x="428" y="244"/>
                    <a:pt x="431" y="248"/>
                    <a:pt x="436" y="250"/>
                  </a:cubicBezTo>
                  <a:cubicBezTo>
                    <a:pt x="438" y="248"/>
                    <a:pt x="440" y="247"/>
                    <a:pt x="440" y="244"/>
                  </a:cubicBezTo>
                  <a:cubicBezTo>
                    <a:pt x="437" y="240"/>
                    <a:pt x="434" y="238"/>
                    <a:pt x="429" y="236"/>
                  </a:cubicBezTo>
                  <a:cubicBezTo>
                    <a:pt x="427" y="238"/>
                    <a:pt x="424" y="239"/>
                    <a:pt x="423" y="243"/>
                  </a:cubicBezTo>
                  <a:close/>
                  <a:moveTo>
                    <a:pt x="490" y="237"/>
                  </a:moveTo>
                  <a:cubicBezTo>
                    <a:pt x="491" y="238"/>
                    <a:pt x="491" y="241"/>
                    <a:pt x="493" y="241"/>
                  </a:cubicBezTo>
                  <a:cubicBezTo>
                    <a:pt x="493" y="239"/>
                    <a:pt x="494" y="239"/>
                    <a:pt x="494" y="237"/>
                  </a:cubicBezTo>
                  <a:cubicBezTo>
                    <a:pt x="493" y="236"/>
                    <a:pt x="492" y="235"/>
                    <a:pt x="490" y="237"/>
                  </a:cubicBezTo>
                  <a:close/>
                  <a:moveTo>
                    <a:pt x="631" y="239"/>
                  </a:moveTo>
                  <a:cubicBezTo>
                    <a:pt x="634" y="240"/>
                    <a:pt x="634" y="236"/>
                    <a:pt x="632" y="236"/>
                  </a:cubicBezTo>
                  <a:cubicBezTo>
                    <a:pt x="632" y="238"/>
                    <a:pt x="631" y="238"/>
                    <a:pt x="631" y="239"/>
                  </a:cubicBezTo>
                  <a:close/>
                  <a:moveTo>
                    <a:pt x="242" y="246"/>
                  </a:moveTo>
                  <a:cubicBezTo>
                    <a:pt x="245" y="241"/>
                    <a:pt x="239" y="237"/>
                    <a:pt x="234" y="237"/>
                  </a:cubicBezTo>
                  <a:cubicBezTo>
                    <a:pt x="235" y="241"/>
                    <a:pt x="240" y="242"/>
                    <a:pt x="242" y="246"/>
                  </a:cubicBezTo>
                  <a:close/>
                  <a:moveTo>
                    <a:pt x="91" y="267"/>
                  </a:moveTo>
                  <a:cubicBezTo>
                    <a:pt x="88" y="261"/>
                    <a:pt x="86" y="253"/>
                    <a:pt x="82" y="248"/>
                  </a:cubicBezTo>
                  <a:cubicBezTo>
                    <a:pt x="76" y="245"/>
                    <a:pt x="70" y="241"/>
                    <a:pt x="64" y="237"/>
                  </a:cubicBezTo>
                  <a:cubicBezTo>
                    <a:pt x="69" y="251"/>
                    <a:pt x="79" y="262"/>
                    <a:pt x="91" y="267"/>
                  </a:cubicBezTo>
                  <a:close/>
                  <a:moveTo>
                    <a:pt x="564" y="248"/>
                  </a:moveTo>
                  <a:cubicBezTo>
                    <a:pt x="565" y="249"/>
                    <a:pt x="566" y="250"/>
                    <a:pt x="567" y="250"/>
                  </a:cubicBezTo>
                  <a:cubicBezTo>
                    <a:pt x="567" y="246"/>
                    <a:pt x="569" y="243"/>
                    <a:pt x="569" y="238"/>
                  </a:cubicBezTo>
                  <a:cubicBezTo>
                    <a:pt x="568" y="238"/>
                    <a:pt x="568" y="238"/>
                    <a:pt x="567" y="237"/>
                  </a:cubicBezTo>
                  <a:cubicBezTo>
                    <a:pt x="566" y="241"/>
                    <a:pt x="564" y="244"/>
                    <a:pt x="564" y="248"/>
                  </a:cubicBezTo>
                  <a:close/>
                  <a:moveTo>
                    <a:pt x="405" y="246"/>
                  </a:moveTo>
                  <a:cubicBezTo>
                    <a:pt x="407" y="241"/>
                    <a:pt x="400" y="240"/>
                    <a:pt x="398" y="238"/>
                  </a:cubicBezTo>
                  <a:cubicBezTo>
                    <a:pt x="399" y="242"/>
                    <a:pt x="401" y="245"/>
                    <a:pt x="405" y="246"/>
                  </a:cubicBezTo>
                  <a:close/>
                  <a:moveTo>
                    <a:pt x="250" y="241"/>
                  </a:moveTo>
                  <a:cubicBezTo>
                    <a:pt x="251" y="241"/>
                    <a:pt x="252" y="243"/>
                    <a:pt x="254" y="243"/>
                  </a:cubicBezTo>
                  <a:cubicBezTo>
                    <a:pt x="253" y="241"/>
                    <a:pt x="253" y="240"/>
                    <a:pt x="253" y="238"/>
                  </a:cubicBezTo>
                  <a:cubicBezTo>
                    <a:pt x="252" y="238"/>
                    <a:pt x="251" y="238"/>
                    <a:pt x="251" y="238"/>
                  </a:cubicBezTo>
                  <a:cubicBezTo>
                    <a:pt x="251" y="239"/>
                    <a:pt x="250" y="240"/>
                    <a:pt x="250" y="241"/>
                  </a:cubicBezTo>
                  <a:close/>
                  <a:moveTo>
                    <a:pt x="532" y="243"/>
                  </a:moveTo>
                  <a:cubicBezTo>
                    <a:pt x="534" y="244"/>
                    <a:pt x="534" y="246"/>
                    <a:pt x="537" y="246"/>
                  </a:cubicBezTo>
                  <a:cubicBezTo>
                    <a:pt x="537" y="244"/>
                    <a:pt x="538" y="244"/>
                    <a:pt x="538" y="242"/>
                  </a:cubicBezTo>
                  <a:cubicBezTo>
                    <a:pt x="537" y="241"/>
                    <a:pt x="536" y="239"/>
                    <a:pt x="533" y="239"/>
                  </a:cubicBezTo>
                  <a:cubicBezTo>
                    <a:pt x="534" y="241"/>
                    <a:pt x="533" y="242"/>
                    <a:pt x="532" y="243"/>
                  </a:cubicBezTo>
                  <a:close/>
                  <a:moveTo>
                    <a:pt x="119" y="250"/>
                  </a:moveTo>
                  <a:cubicBezTo>
                    <a:pt x="116" y="245"/>
                    <a:pt x="110" y="243"/>
                    <a:pt x="106" y="240"/>
                  </a:cubicBezTo>
                  <a:cubicBezTo>
                    <a:pt x="106" y="246"/>
                    <a:pt x="114" y="250"/>
                    <a:pt x="119" y="250"/>
                  </a:cubicBezTo>
                  <a:close/>
                  <a:moveTo>
                    <a:pt x="157" y="245"/>
                  </a:moveTo>
                  <a:cubicBezTo>
                    <a:pt x="153" y="244"/>
                    <a:pt x="152" y="241"/>
                    <a:pt x="149" y="240"/>
                  </a:cubicBezTo>
                  <a:cubicBezTo>
                    <a:pt x="151" y="242"/>
                    <a:pt x="154" y="249"/>
                    <a:pt x="157" y="245"/>
                  </a:cubicBezTo>
                  <a:close/>
                  <a:moveTo>
                    <a:pt x="172" y="243"/>
                  </a:moveTo>
                  <a:cubicBezTo>
                    <a:pt x="175" y="243"/>
                    <a:pt x="176" y="241"/>
                    <a:pt x="176" y="240"/>
                  </a:cubicBezTo>
                  <a:cubicBezTo>
                    <a:pt x="174" y="239"/>
                    <a:pt x="174" y="242"/>
                    <a:pt x="172" y="243"/>
                  </a:cubicBezTo>
                  <a:close/>
                  <a:moveTo>
                    <a:pt x="273" y="244"/>
                  </a:moveTo>
                  <a:cubicBezTo>
                    <a:pt x="276" y="246"/>
                    <a:pt x="278" y="249"/>
                    <a:pt x="282" y="249"/>
                  </a:cubicBezTo>
                  <a:cubicBezTo>
                    <a:pt x="284" y="243"/>
                    <a:pt x="275" y="236"/>
                    <a:pt x="273" y="244"/>
                  </a:cubicBezTo>
                  <a:close/>
                  <a:moveTo>
                    <a:pt x="518" y="244"/>
                  </a:moveTo>
                  <a:cubicBezTo>
                    <a:pt x="521" y="246"/>
                    <a:pt x="523" y="248"/>
                    <a:pt x="526" y="250"/>
                  </a:cubicBezTo>
                  <a:cubicBezTo>
                    <a:pt x="530" y="244"/>
                    <a:pt x="522" y="242"/>
                    <a:pt x="519" y="240"/>
                  </a:cubicBezTo>
                  <a:cubicBezTo>
                    <a:pt x="519" y="242"/>
                    <a:pt x="518" y="242"/>
                    <a:pt x="518" y="244"/>
                  </a:cubicBezTo>
                  <a:close/>
                  <a:moveTo>
                    <a:pt x="598" y="268"/>
                  </a:moveTo>
                  <a:cubicBezTo>
                    <a:pt x="598" y="270"/>
                    <a:pt x="598" y="270"/>
                    <a:pt x="600" y="268"/>
                  </a:cubicBezTo>
                  <a:cubicBezTo>
                    <a:pt x="599" y="265"/>
                    <a:pt x="601" y="264"/>
                    <a:pt x="603" y="262"/>
                  </a:cubicBezTo>
                  <a:cubicBezTo>
                    <a:pt x="604" y="257"/>
                    <a:pt x="604" y="253"/>
                    <a:pt x="607" y="249"/>
                  </a:cubicBezTo>
                  <a:cubicBezTo>
                    <a:pt x="606" y="246"/>
                    <a:pt x="607" y="243"/>
                    <a:pt x="606" y="240"/>
                  </a:cubicBezTo>
                  <a:cubicBezTo>
                    <a:pt x="603" y="247"/>
                    <a:pt x="601" y="258"/>
                    <a:pt x="598" y="268"/>
                  </a:cubicBezTo>
                  <a:close/>
                  <a:moveTo>
                    <a:pt x="621" y="277"/>
                  </a:moveTo>
                  <a:cubicBezTo>
                    <a:pt x="627" y="272"/>
                    <a:pt x="625" y="261"/>
                    <a:pt x="630" y="253"/>
                  </a:cubicBezTo>
                  <a:cubicBezTo>
                    <a:pt x="628" y="250"/>
                    <a:pt x="630" y="247"/>
                    <a:pt x="632" y="246"/>
                  </a:cubicBezTo>
                  <a:cubicBezTo>
                    <a:pt x="632" y="243"/>
                    <a:pt x="633" y="241"/>
                    <a:pt x="631" y="240"/>
                  </a:cubicBezTo>
                  <a:cubicBezTo>
                    <a:pt x="629" y="254"/>
                    <a:pt x="622" y="264"/>
                    <a:pt x="621" y="277"/>
                  </a:cubicBezTo>
                  <a:close/>
                  <a:moveTo>
                    <a:pt x="219" y="248"/>
                  </a:moveTo>
                  <a:cubicBezTo>
                    <a:pt x="220" y="244"/>
                    <a:pt x="213" y="240"/>
                    <a:pt x="211" y="241"/>
                  </a:cubicBezTo>
                  <a:cubicBezTo>
                    <a:pt x="214" y="243"/>
                    <a:pt x="215" y="246"/>
                    <a:pt x="219" y="248"/>
                  </a:cubicBezTo>
                  <a:close/>
                  <a:moveTo>
                    <a:pt x="386" y="246"/>
                  </a:moveTo>
                  <a:cubicBezTo>
                    <a:pt x="391" y="247"/>
                    <a:pt x="392" y="251"/>
                    <a:pt x="398" y="252"/>
                  </a:cubicBezTo>
                  <a:cubicBezTo>
                    <a:pt x="400" y="246"/>
                    <a:pt x="393" y="244"/>
                    <a:pt x="391" y="241"/>
                  </a:cubicBezTo>
                  <a:cubicBezTo>
                    <a:pt x="389" y="243"/>
                    <a:pt x="386" y="243"/>
                    <a:pt x="386" y="246"/>
                  </a:cubicBezTo>
                  <a:close/>
                  <a:moveTo>
                    <a:pt x="468" y="248"/>
                  </a:moveTo>
                  <a:cubicBezTo>
                    <a:pt x="465" y="246"/>
                    <a:pt x="464" y="242"/>
                    <a:pt x="459" y="241"/>
                  </a:cubicBezTo>
                  <a:cubicBezTo>
                    <a:pt x="461" y="244"/>
                    <a:pt x="465" y="248"/>
                    <a:pt x="468" y="248"/>
                  </a:cubicBezTo>
                  <a:close/>
                  <a:moveTo>
                    <a:pt x="46" y="252"/>
                  </a:moveTo>
                  <a:cubicBezTo>
                    <a:pt x="47" y="252"/>
                    <a:pt x="48" y="253"/>
                    <a:pt x="50" y="253"/>
                  </a:cubicBezTo>
                  <a:cubicBezTo>
                    <a:pt x="49" y="249"/>
                    <a:pt x="50" y="244"/>
                    <a:pt x="47" y="241"/>
                  </a:cubicBezTo>
                  <a:cubicBezTo>
                    <a:pt x="46" y="244"/>
                    <a:pt x="46" y="248"/>
                    <a:pt x="46" y="252"/>
                  </a:cubicBezTo>
                  <a:close/>
                  <a:moveTo>
                    <a:pt x="209" y="246"/>
                  </a:moveTo>
                  <a:cubicBezTo>
                    <a:pt x="208" y="244"/>
                    <a:pt x="207" y="242"/>
                    <a:pt x="205" y="241"/>
                  </a:cubicBezTo>
                  <a:cubicBezTo>
                    <a:pt x="204" y="244"/>
                    <a:pt x="208" y="245"/>
                    <a:pt x="209" y="246"/>
                  </a:cubicBezTo>
                  <a:close/>
                  <a:moveTo>
                    <a:pt x="303" y="245"/>
                  </a:moveTo>
                  <a:cubicBezTo>
                    <a:pt x="306" y="246"/>
                    <a:pt x="311" y="253"/>
                    <a:pt x="313" y="248"/>
                  </a:cubicBezTo>
                  <a:cubicBezTo>
                    <a:pt x="310" y="246"/>
                    <a:pt x="305" y="238"/>
                    <a:pt x="303" y="245"/>
                  </a:cubicBezTo>
                  <a:close/>
                  <a:moveTo>
                    <a:pt x="326" y="249"/>
                  </a:moveTo>
                  <a:cubicBezTo>
                    <a:pt x="328" y="250"/>
                    <a:pt x="329" y="251"/>
                    <a:pt x="330" y="252"/>
                  </a:cubicBezTo>
                  <a:cubicBezTo>
                    <a:pt x="333" y="249"/>
                    <a:pt x="334" y="246"/>
                    <a:pt x="337" y="243"/>
                  </a:cubicBezTo>
                  <a:cubicBezTo>
                    <a:pt x="333" y="240"/>
                    <a:pt x="326" y="246"/>
                    <a:pt x="326" y="249"/>
                  </a:cubicBezTo>
                  <a:close/>
                  <a:moveTo>
                    <a:pt x="488" y="246"/>
                  </a:moveTo>
                  <a:cubicBezTo>
                    <a:pt x="489" y="246"/>
                    <a:pt x="489" y="246"/>
                    <a:pt x="489" y="248"/>
                  </a:cubicBezTo>
                  <a:cubicBezTo>
                    <a:pt x="491" y="248"/>
                    <a:pt x="491" y="245"/>
                    <a:pt x="492" y="244"/>
                  </a:cubicBezTo>
                  <a:cubicBezTo>
                    <a:pt x="491" y="243"/>
                    <a:pt x="491" y="242"/>
                    <a:pt x="489" y="241"/>
                  </a:cubicBezTo>
                  <a:cubicBezTo>
                    <a:pt x="489" y="243"/>
                    <a:pt x="488" y="244"/>
                    <a:pt x="488" y="246"/>
                  </a:cubicBezTo>
                  <a:close/>
                  <a:moveTo>
                    <a:pt x="177" y="246"/>
                  </a:moveTo>
                  <a:cubicBezTo>
                    <a:pt x="181" y="249"/>
                    <a:pt x="188" y="255"/>
                    <a:pt x="191" y="249"/>
                  </a:cubicBezTo>
                  <a:cubicBezTo>
                    <a:pt x="187" y="247"/>
                    <a:pt x="180" y="238"/>
                    <a:pt x="177" y="246"/>
                  </a:cubicBezTo>
                  <a:close/>
                  <a:moveTo>
                    <a:pt x="502" y="251"/>
                  </a:moveTo>
                  <a:cubicBezTo>
                    <a:pt x="504" y="250"/>
                    <a:pt x="505" y="249"/>
                    <a:pt x="505" y="246"/>
                  </a:cubicBezTo>
                  <a:cubicBezTo>
                    <a:pt x="503" y="244"/>
                    <a:pt x="502" y="243"/>
                    <a:pt x="499" y="242"/>
                  </a:cubicBezTo>
                  <a:cubicBezTo>
                    <a:pt x="497" y="246"/>
                    <a:pt x="499" y="250"/>
                    <a:pt x="502" y="251"/>
                  </a:cubicBezTo>
                  <a:close/>
                  <a:moveTo>
                    <a:pt x="573" y="254"/>
                  </a:moveTo>
                  <a:cubicBezTo>
                    <a:pt x="575" y="252"/>
                    <a:pt x="576" y="243"/>
                    <a:pt x="573" y="242"/>
                  </a:cubicBezTo>
                  <a:cubicBezTo>
                    <a:pt x="572" y="245"/>
                    <a:pt x="568" y="252"/>
                    <a:pt x="573" y="254"/>
                  </a:cubicBezTo>
                  <a:close/>
                  <a:moveTo>
                    <a:pt x="149" y="252"/>
                  </a:moveTo>
                  <a:cubicBezTo>
                    <a:pt x="149" y="252"/>
                    <a:pt x="150" y="252"/>
                    <a:pt x="151" y="252"/>
                  </a:cubicBezTo>
                  <a:cubicBezTo>
                    <a:pt x="150" y="247"/>
                    <a:pt x="148" y="245"/>
                    <a:pt x="145" y="243"/>
                  </a:cubicBezTo>
                  <a:cubicBezTo>
                    <a:pt x="142" y="246"/>
                    <a:pt x="147" y="250"/>
                    <a:pt x="149" y="252"/>
                  </a:cubicBezTo>
                  <a:close/>
                  <a:moveTo>
                    <a:pt x="290" y="243"/>
                  </a:moveTo>
                  <a:cubicBezTo>
                    <a:pt x="287" y="246"/>
                    <a:pt x="291" y="250"/>
                    <a:pt x="293" y="252"/>
                  </a:cubicBezTo>
                  <a:cubicBezTo>
                    <a:pt x="295" y="251"/>
                    <a:pt x="297" y="250"/>
                    <a:pt x="297" y="248"/>
                  </a:cubicBezTo>
                  <a:cubicBezTo>
                    <a:pt x="294" y="248"/>
                    <a:pt x="294" y="244"/>
                    <a:pt x="290" y="243"/>
                  </a:cubicBezTo>
                  <a:close/>
                  <a:moveTo>
                    <a:pt x="57" y="258"/>
                  </a:moveTo>
                  <a:cubicBezTo>
                    <a:pt x="56" y="253"/>
                    <a:pt x="55" y="247"/>
                    <a:pt x="52" y="244"/>
                  </a:cubicBezTo>
                  <a:cubicBezTo>
                    <a:pt x="54" y="247"/>
                    <a:pt x="52" y="256"/>
                    <a:pt x="57" y="258"/>
                  </a:cubicBezTo>
                  <a:close/>
                  <a:moveTo>
                    <a:pt x="230" y="245"/>
                  </a:moveTo>
                  <a:cubicBezTo>
                    <a:pt x="231" y="248"/>
                    <a:pt x="236" y="250"/>
                    <a:pt x="239" y="250"/>
                  </a:cubicBezTo>
                  <a:cubicBezTo>
                    <a:pt x="237" y="247"/>
                    <a:pt x="233" y="244"/>
                    <a:pt x="230" y="245"/>
                  </a:cubicBezTo>
                  <a:close/>
                  <a:moveTo>
                    <a:pt x="332" y="254"/>
                  </a:moveTo>
                  <a:cubicBezTo>
                    <a:pt x="339" y="257"/>
                    <a:pt x="344" y="261"/>
                    <a:pt x="350" y="264"/>
                  </a:cubicBezTo>
                  <a:cubicBezTo>
                    <a:pt x="352" y="261"/>
                    <a:pt x="348" y="258"/>
                    <a:pt x="347" y="256"/>
                  </a:cubicBezTo>
                  <a:cubicBezTo>
                    <a:pt x="344" y="252"/>
                    <a:pt x="342" y="247"/>
                    <a:pt x="339" y="244"/>
                  </a:cubicBezTo>
                  <a:cubicBezTo>
                    <a:pt x="337" y="248"/>
                    <a:pt x="334" y="250"/>
                    <a:pt x="332" y="254"/>
                  </a:cubicBezTo>
                  <a:close/>
                  <a:moveTo>
                    <a:pt x="452" y="245"/>
                  </a:moveTo>
                  <a:cubicBezTo>
                    <a:pt x="452" y="247"/>
                    <a:pt x="453" y="247"/>
                    <a:pt x="454" y="247"/>
                  </a:cubicBezTo>
                  <a:cubicBezTo>
                    <a:pt x="455" y="245"/>
                    <a:pt x="454" y="244"/>
                    <a:pt x="453" y="244"/>
                  </a:cubicBezTo>
                  <a:cubicBezTo>
                    <a:pt x="453" y="245"/>
                    <a:pt x="453" y="245"/>
                    <a:pt x="452" y="245"/>
                  </a:cubicBezTo>
                  <a:close/>
                  <a:moveTo>
                    <a:pt x="540" y="249"/>
                  </a:moveTo>
                  <a:cubicBezTo>
                    <a:pt x="542" y="251"/>
                    <a:pt x="544" y="253"/>
                    <a:pt x="547" y="254"/>
                  </a:cubicBezTo>
                  <a:cubicBezTo>
                    <a:pt x="548" y="251"/>
                    <a:pt x="548" y="251"/>
                    <a:pt x="548" y="249"/>
                  </a:cubicBezTo>
                  <a:cubicBezTo>
                    <a:pt x="546" y="248"/>
                    <a:pt x="544" y="245"/>
                    <a:pt x="541" y="244"/>
                  </a:cubicBezTo>
                  <a:cubicBezTo>
                    <a:pt x="541" y="246"/>
                    <a:pt x="540" y="247"/>
                    <a:pt x="540" y="249"/>
                  </a:cubicBezTo>
                  <a:close/>
                  <a:moveTo>
                    <a:pt x="240" y="252"/>
                  </a:moveTo>
                  <a:cubicBezTo>
                    <a:pt x="242" y="253"/>
                    <a:pt x="243" y="254"/>
                    <a:pt x="245" y="254"/>
                  </a:cubicBezTo>
                  <a:cubicBezTo>
                    <a:pt x="245" y="251"/>
                    <a:pt x="249" y="252"/>
                    <a:pt x="248" y="249"/>
                  </a:cubicBezTo>
                  <a:cubicBezTo>
                    <a:pt x="247" y="248"/>
                    <a:pt x="247" y="246"/>
                    <a:pt x="245" y="246"/>
                  </a:cubicBezTo>
                  <a:cubicBezTo>
                    <a:pt x="244" y="248"/>
                    <a:pt x="241" y="250"/>
                    <a:pt x="240" y="252"/>
                  </a:cubicBezTo>
                  <a:close/>
                  <a:moveTo>
                    <a:pt x="359" y="250"/>
                  </a:moveTo>
                  <a:cubicBezTo>
                    <a:pt x="359" y="247"/>
                    <a:pt x="355" y="246"/>
                    <a:pt x="354" y="246"/>
                  </a:cubicBezTo>
                  <a:cubicBezTo>
                    <a:pt x="356" y="247"/>
                    <a:pt x="356" y="250"/>
                    <a:pt x="359" y="250"/>
                  </a:cubicBezTo>
                  <a:close/>
                  <a:moveTo>
                    <a:pt x="370" y="248"/>
                  </a:moveTo>
                  <a:cubicBezTo>
                    <a:pt x="368" y="248"/>
                    <a:pt x="366" y="247"/>
                    <a:pt x="368" y="246"/>
                  </a:cubicBezTo>
                  <a:cubicBezTo>
                    <a:pt x="363" y="246"/>
                    <a:pt x="370" y="252"/>
                    <a:pt x="370" y="248"/>
                  </a:cubicBezTo>
                  <a:close/>
                  <a:moveTo>
                    <a:pt x="476" y="252"/>
                  </a:moveTo>
                  <a:cubicBezTo>
                    <a:pt x="477" y="254"/>
                    <a:pt x="477" y="255"/>
                    <a:pt x="479" y="255"/>
                  </a:cubicBezTo>
                  <a:cubicBezTo>
                    <a:pt x="480" y="253"/>
                    <a:pt x="481" y="251"/>
                    <a:pt x="482" y="248"/>
                  </a:cubicBezTo>
                  <a:cubicBezTo>
                    <a:pt x="480" y="248"/>
                    <a:pt x="480" y="246"/>
                    <a:pt x="478" y="246"/>
                  </a:cubicBezTo>
                  <a:cubicBezTo>
                    <a:pt x="478" y="249"/>
                    <a:pt x="476" y="249"/>
                    <a:pt x="476" y="252"/>
                  </a:cubicBezTo>
                  <a:close/>
                  <a:moveTo>
                    <a:pt x="614" y="268"/>
                  </a:moveTo>
                  <a:cubicBezTo>
                    <a:pt x="615" y="261"/>
                    <a:pt x="621" y="251"/>
                    <a:pt x="618" y="246"/>
                  </a:cubicBezTo>
                  <a:cubicBezTo>
                    <a:pt x="617" y="253"/>
                    <a:pt x="611" y="259"/>
                    <a:pt x="614" y="268"/>
                  </a:cubicBezTo>
                  <a:close/>
                  <a:moveTo>
                    <a:pt x="139" y="248"/>
                  </a:moveTo>
                  <a:cubicBezTo>
                    <a:pt x="141" y="248"/>
                    <a:pt x="141" y="249"/>
                    <a:pt x="142" y="249"/>
                  </a:cubicBezTo>
                  <a:cubicBezTo>
                    <a:pt x="142" y="247"/>
                    <a:pt x="141" y="247"/>
                    <a:pt x="140" y="246"/>
                  </a:cubicBezTo>
                  <a:cubicBezTo>
                    <a:pt x="140" y="247"/>
                    <a:pt x="139" y="247"/>
                    <a:pt x="139" y="248"/>
                  </a:cubicBezTo>
                  <a:close/>
                  <a:moveTo>
                    <a:pt x="197" y="249"/>
                  </a:moveTo>
                  <a:cubicBezTo>
                    <a:pt x="203" y="251"/>
                    <a:pt x="205" y="255"/>
                    <a:pt x="210" y="256"/>
                  </a:cubicBezTo>
                  <a:cubicBezTo>
                    <a:pt x="208" y="253"/>
                    <a:pt x="201" y="244"/>
                    <a:pt x="197" y="249"/>
                  </a:cubicBezTo>
                  <a:close/>
                  <a:moveTo>
                    <a:pt x="278" y="258"/>
                  </a:moveTo>
                  <a:cubicBezTo>
                    <a:pt x="278" y="256"/>
                    <a:pt x="280" y="255"/>
                    <a:pt x="280" y="253"/>
                  </a:cubicBezTo>
                  <a:cubicBezTo>
                    <a:pt x="278" y="249"/>
                    <a:pt x="273" y="248"/>
                    <a:pt x="269" y="247"/>
                  </a:cubicBezTo>
                  <a:cubicBezTo>
                    <a:pt x="268" y="252"/>
                    <a:pt x="274" y="255"/>
                    <a:pt x="278" y="258"/>
                  </a:cubicBezTo>
                  <a:close/>
                  <a:moveTo>
                    <a:pt x="410" y="252"/>
                  </a:moveTo>
                  <a:cubicBezTo>
                    <a:pt x="413" y="252"/>
                    <a:pt x="413" y="250"/>
                    <a:pt x="413" y="248"/>
                  </a:cubicBezTo>
                  <a:cubicBezTo>
                    <a:pt x="412" y="246"/>
                    <a:pt x="409" y="250"/>
                    <a:pt x="410" y="252"/>
                  </a:cubicBezTo>
                  <a:close/>
                  <a:moveTo>
                    <a:pt x="525" y="254"/>
                  </a:moveTo>
                  <a:cubicBezTo>
                    <a:pt x="523" y="250"/>
                    <a:pt x="520" y="249"/>
                    <a:pt x="517" y="247"/>
                  </a:cubicBezTo>
                  <a:cubicBezTo>
                    <a:pt x="517" y="250"/>
                    <a:pt x="522" y="252"/>
                    <a:pt x="525" y="254"/>
                  </a:cubicBezTo>
                  <a:close/>
                  <a:moveTo>
                    <a:pt x="308" y="254"/>
                  </a:moveTo>
                  <a:cubicBezTo>
                    <a:pt x="308" y="253"/>
                    <a:pt x="309" y="253"/>
                    <a:pt x="309" y="252"/>
                  </a:cubicBezTo>
                  <a:cubicBezTo>
                    <a:pt x="307" y="251"/>
                    <a:pt x="303" y="247"/>
                    <a:pt x="301" y="248"/>
                  </a:cubicBezTo>
                  <a:cubicBezTo>
                    <a:pt x="303" y="250"/>
                    <a:pt x="304" y="254"/>
                    <a:pt x="308" y="254"/>
                  </a:cubicBezTo>
                  <a:close/>
                  <a:moveTo>
                    <a:pt x="534" y="255"/>
                  </a:moveTo>
                  <a:cubicBezTo>
                    <a:pt x="537" y="252"/>
                    <a:pt x="532" y="250"/>
                    <a:pt x="531" y="248"/>
                  </a:cubicBezTo>
                  <a:cubicBezTo>
                    <a:pt x="528" y="251"/>
                    <a:pt x="530" y="255"/>
                    <a:pt x="534" y="255"/>
                  </a:cubicBezTo>
                  <a:close/>
                  <a:moveTo>
                    <a:pt x="233" y="255"/>
                  </a:moveTo>
                  <a:cubicBezTo>
                    <a:pt x="235" y="255"/>
                    <a:pt x="236" y="254"/>
                    <a:pt x="236" y="252"/>
                  </a:cubicBezTo>
                  <a:cubicBezTo>
                    <a:pt x="233" y="251"/>
                    <a:pt x="231" y="250"/>
                    <a:pt x="228" y="249"/>
                  </a:cubicBezTo>
                  <a:cubicBezTo>
                    <a:pt x="229" y="251"/>
                    <a:pt x="231" y="253"/>
                    <a:pt x="233" y="255"/>
                  </a:cubicBezTo>
                  <a:close/>
                  <a:moveTo>
                    <a:pt x="459" y="252"/>
                  </a:moveTo>
                  <a:cubicBezTo>
                    <a:pt x="462" y="252"/>
                    <a:pt x="466" y="258"/>
                    <a:pt x="468" y="256"/>
                  </a:cubicBezTo>
                  <a:cubicBezTo>
                    <a:pt x="467" y="254"/>
                    <a:pt x="462" y="251"/>
                    <a:pt x="459" y="249"/>
                  </a:cubicBezTo>
                  <a:cubicBezTo>
                    <a:pt x="459" y="250"/>
                    <a:pt x="459" y="251"/>
                    <a:pt x="459" y="252"/>
                  </a:cubicBezTo>
                  <a:close/>
                  <a:moveTo>
                    <a:pt x="256" y="252"/>
                  </a:moveTo>
                  <a:cubicBezTo>
                    <a:pt x="258" y="252"/>
                    <a:pt x="259" y="252"/>
                    <a:pt x="259" y="251"/>
                  </a:cubicBezTo>
                  <a:cubicBezTo>
                    <a:pt x="257" y="251"/>
                    <a:pt x="257" y="249"/>
                    <a:pt x="255" y="249"/>
                  </a:cubicBezTo>
                  <a:cubicBezTo>
                    <a:pt x="255" y="251"/>
                    <a:pt x="257" y="251"/>
                    <a:pt x="256" y="252"/>
                  </a:cubicBezTo>
                  <a:close/>
                  <a:moveTo>
                    <a:pt x="448" y="260"/>
                  </a:moveTo>
                  <a:cubicBezTo>
                    <a:pt x="450" y="257"/>
                    <a:pt x="451" y="254"/>
                    <a:pt x="452" y="251"/>
                  </a:cubicBezTo>
                  <a:cubicBezTo>
                    <a:pt x="445" y="246"/>
                    <a:pt x="442" y="258"/>
                    <a:pt x="448" y="260"/>
                  </a:cubicBezTo>
                  <a:close/>
                  <a:moveTo>
                    <a:pt x="414" y="254"/>
                  </a:moveTo>
                  <a:cubicBezTo>
                    <a:pt x="416" y="256"/>
                    <a:pt x="419" y="257"/>
                    <a:pt x="421" y="254"/>
                  </a:cubicBezTo>
                  <a:cubicBezTo>
                    <a:pt x="420" y="250"/>
                    <a:pt x="415" y="249"/>
                    <a:pt x="414" y="254"/>
                  </a:cubicBezTo>
                  <a:close/>
                  <a:moveTo>
                    <a:pt x="501" y="255"/>
                  </a:moveTo>
                  <a:cubicBezTo>
                    <a:pt x="499" y="253"/>
                    <a:pt x="499" y="250"/>
                    <a:pt x="495" y="250"/>
                  </a:cubicBezTo>
                  <a:cubicBezTo>
                    <a:pt x="496" y="253"/>
                    <a:pt x="498" y="254"/>
                    <a:pt x="501" y="255"/>
                  </a:cubicBezTo>
                  <a:close/>
                  <a:moveTo>
                    <a:pt x="509" y="260"/>
                  </a:moveTo>
                  <a:cubicBezTo>
                    <a:pt x="509" y="257"/>
                    <a:pt x="509" y="256"/>
                    <a:pt x="512" y="255"/>
                  </a:cubicBezTo>
                  <a:cubicBezTo>
                    <a:pt x="510" y="254"/>
                    <a:pt x="512" y="250"/>
                    <a:pt x="509" y="250"/>
                  </a:cubicBezTo>
                  <a:cubicBezTo>
                    <a:pt x="509" y="253"/>
                    <a:pt x="505" y="258"/>
                    <a:pt x="509" y="260"/>
                  </a:cubicBezTo>
                  <a:close/>
                  <a:moveTo>
                    <a:pt x="580" y="293"/>
                  </a:moveTo>
                  <a:cubicBezTo>
                    <a:pt x="581" y="286"/>
                    <a:pt x="583" y="278"/>
                    <a:pt x="586" y="272"/>
                  </a:cubicBezTo>
                  <a:cubicBezTo>
                    <a:pt x="587" y="265"/>
                    <a:pt x="592" y="256"/>
                    <a:pt x="591" y="250"/>
                  </a:cubicBezTo>
                  <a:cubicBezTo>
                    <a:pt x="586" y="264"/>
                    <a:pt x="579" y="280"/>
                    <a:pt x="580" y="293"/>
                  </a:cubicBezTo>
                  <a:close/>
                  <a:moveTo>
                    <a:pt x="74" y="269"/>
                  </a:moveTo>
                  <a:cubicBezTo>
                    <a:pt x="74" y="267"/>
                    <a:pt x="77" y="268"/>
                    <a:pt x="78" y="267"/>
                  </a:cubicBezTo>
                  <a:cubicBezTo>
                    <a:pt x="74" y="261"/>
                    <a:pt x="67" y="254"/>
                    <a:pt x="60" y="252"/>
                  </a:cubicBezTo>
                  <a:cubicBezTo>
                    <a:pt x="61" y="261"/>
                    <a:pt x="67" y="266"/>
                    <a:pt x="74" y="269"/>
                  </a:cubicBezTo>
                  <a:close/>
                  <a:moveTo>
                    <a:pt x="127" y="254"/>
                  </a:moveTo>
                  <a:cubicBezTo>
                    <a:pt x="128" y="254"/>
                    <a:pt x="127" y="252"/>
                    <a:pt x="128" y="251"/>
                  </a:cubicBezTo>
                  <a:cubicBezTo>
                    <a:pt x="127" y="251"/>
                    <a:pt x="126" y="251"/>
                    <a:pt x="126" y="251"/>
                  </a:cubicBezTo>
                  <a:cubicBezTo>
                    <a:pt x="126" y="252"/>
                    <a:pt x="125" y="255"/>
                    <a:pt x="127" y="254"/>
                  </a:cubicBezTo>
                  <a:close/>
                  <a:moveTo>
                    <a:pt x="190" y="254"/>
                  </a:moveTo>
                  <a:cubicBezTo>
                    <a:pt x="196" y="255"/>
                    <a:pt x="199" y="260"/>
                    <a:pt x="205" y="261"/>
                  </a:cubicBezTo>
                  <a:cubicBezTo>
                    <a:pt x="205" y="260"/>
                    <a:pt x="207" y="260"/>
                    <a:pt x="207" y="258"/>
                  </a:cubicBezTo>
                  <a:cubicBezTo>
                    <a:pt x="202" y="257"/>
                    <a:pt x="195" y="247"/>
                    <a:pt x="190" y="254"/>
                  </a:cubicBezTo>
                  <a:close/>
                  <a:moveTo>
                    <a:pt x="485" y="263"/>
                  </a:moveTo>
                  <a:cubicBezTo>
                    <a:pt x="486" y="260"/>
                    <a:pt x="488" y="257"/>
                    <a:pt x="489" y="253"/>
                  </a:cubicBezTo>
                  <a:cubicBezTo>
                    <a:pt x="487" y="253"/>
                    <a:pt x="488" y="251"/>
                    <a:pt x="485" y="251"/>
                  </a:cubicBezTo>
                  <a:cubicBezTo>
                    <a:pt x="485" y="255"/>
                    <a:pt x="480" y="260"/>
                    <a:pt x="485" y="263"/>
                  </a:cubicBezTo>
                  <a:close/>
                  <a:moveTo>
                    <a:pt x="39" y="255"/>
                  </a:moveTo>
                  <a:cubicBezTo>
                    <a:pt x="41" y="257"/>
                    <a:pt x="40" y="262"/>
                    <a:pt x="42" y="263"/>
                  </a:cubicBezTo>
                  <a:cubicBezTo>
                    <a:pt x="41" y="259"/>
                    <a:pt x="45" y="254"/>
                    <a:pt x="41" y="252"/>
                  </a:cubicBezTo>
                  <a:cubicBezTo>
                    <a:pt x="41" y="254"/>
                    <a:pt x="40" y="254"/>
                    <a:pt x="39" y="255"/>
                  </a:cubicBezTo>
                  <a:close/>
                  <a:moveTo>
                    <a:pt x="121" y="259"/>
                  </a:moveTo>
                  <a:cubicBezTo>
                    <a:pt x="121" y="257"/>
                    <a:pt x="120" y="257"/>
                    <a:pt x="120" y="255"/>
                  </a:cubicBezTo>
                  <a:cubicBezTo>
                    <a:pt x="116" y="256"/>
                    <a:pt x="115" y="250"/>
                    <a:pt x="111" y="252"/>
                  </a:cubicBezTo>
                  <a:cubicBezTo>
                    <a:pt x="114" y="255"/>
                    <a:pt x="117" y="257"/>
                    <a:pt x="121" y="259"/>
                  </a:cubicBezTo>
                  <a:close/>
                  <a:moveTo>
                    <a:pt x="299" y="259"/>
                  </a:moveTo>
                  <a:cubicBezTo>
                    <a:pt x="301" y="259"/>
                    <a:pt x="301" y="258"/>
                    <a:pt x="303" y="258"/>
                  </a:cubicBezTo>
                  <a:cubicBezTo>
                    <a:pt x="302" y="256"/>
                    <a:pt x="302" y="256"/>
                    <a:pt x="303" y="254"/>
                  </a:cubicBezTo>
                  <a:cubicBezTo>
                    <a:pt x="299" y="254"/>
                    <a:pt x="300" y="251"/>
                    <a:pt x="296" y="252"/>
                  </a:cubicBezTo>
                  <a:cubicBezTo>
                    <a:pt x="294" y="256"/>
                    <a:pt x="298" y="256"/>
                    <a:pt x="299" y="259"/>
                  </a:cubicBezTo>
                  <a:close/>
                  <a:moveTo>
                    <a:pt x="362" y="252"/>
                  </a:moveTo>
                  <a:cubicBezTo>
                    <a:pt x="362" y="255"/>
                    <a:pt x="363" y="253"/>
                    <a:pt x="365" y="254"/>
                  </a:cubicBezTo>
                  <a:cubicBezTo>
                    <a:pt x="366" y="252"/>
                    <a:pt x="363" y="251"/>
                    <a:pt x="362" y="252"/>
                  </a:cubicBezTo>
                  <a:close/>
                  <a:moveTo>
                    <a:pt x="566" y="255"/>
                  </a:moveTo>
                  <a:cubicBezTo>
                    <a:pt x="566" y="253"/>
                    <a:pt x="564" y="252"/>
                    <a:pt x="562" y="252"/>
                  </a:cubicBezTo>
                  <a:cubicBezTo>
                    <a:pt x="562" y="254"/>
                    <a:pt x="564" y="256"/>
                    <a:pt x="566" y="255"/>
                  </a:cubicBezTo>
                  <a:close/>
                  <a:moveTo>
                    <a:pt x="248" y="256"/>
                  </a:moveTo>
                  <a:cubicBezTo>
                    <a:pt x="250" y="258"/>
                    <a:pt x="253" y="258"/>
                    <a:pt x="255" y="256"/>
                  </a:cubicBezTo>
                  <a:cubicBezTo>
                    <a:pt x="254" y="254"/>
                    <a:pt x="253" y="253"/>
                    <a:pt x="251" y="252"/>
                  </a:cubicBezTo>
                  <a:cubicBezTo>
                    <a:pt x="250" y="254"/>
                    <a:pt x="249" y="254"/>
                    <a:pt x="248" y="256"/>
                  </a:cubicBezTo>
                  <a:close/>
                  <a:moveTo>
                    <a:pt x="550" y="257"/>
                  </a:moveTo>
                  <a:cubicBezTo>
                    <a:pt x="552" y="258"/>
                    <a:pt x="552" y="260"/>
                    <a:pt x="554" y="260"/>
                  </a:cubicBezTo>
                  <a:cubicBezTo>
                    <a:pt x="554" y="258"/>
                    <a:pt x="554" y="256"/>
                    <a:pt x="555" y="254"/>
                  </a:cubicBezTo>
                  <a:cubicBezTo>
                    <a:pt x="553" y="254"/>
                    <a:pt x="554" y="252"/>
                    <a:pt x="552" y="252"/>
                  </a:cubicBezTo>
                  <a:cubicBezTo>
                    <a:pt x="551" y="254"/>
                    <a:pt x="550" y="255"/>
                    <a:pt x="550" y="257"/>
                  </a:cubicBezTo>
                  <a:close/>
                  <a:moveTo>
                    <a:pt x="169" y="253"/>
                  </a:moveTo>
                  <a:cubicBezTo>
                    <a:pt x="168" y="255"/>
                    <a:pt x="166" y="256"/>
                    <a:pt x="163" y="257"/>
                  </a:cubicBezTo>
                  <a:cubicBezTo>
                    <a:pt x="163" y="255"/>
                    <a:pt x="162" y="254"/>
                    <a:pt x="160" y="254"/>
                  </a:cubicBezTo>
                  <a:cubicBezTo>
                    <a:pt x="163" y="262"/>
                    <a:pt x="173" y="266"/>
                    <a:pt x="179" y="258"/>
                  </a:cubicBezTo>
                  <a:cubicBezTo>
                    <a:pt x="174" y="257"/>
                    <a:pt x="173" y="254"/>
                    <a:pt x="169" y="253"/>
                  </a:cubicBezTo>
                  <a:close/>
                  <a:moveTo>
                    <a:pt x="375" y="255"/>
                  </a:moveTo>
                  <a:cubicBezTo>
                    <a:pt x="382" y="257"/>
                    <a:pt x="388" y="267"/>
                    <a:pt x="395" y="265"/>
                  </a:cubicBezTo>
                  <a:cubicBezTo>
                    <a:pt x="390" y="259"/>
                    <a:pt x="383" y="256"/>
                    <a:pt x="376" y="253"/>
                  </a:cubicBezTo>
                  <a:cubicBezTo>
                    <a:pt x="376" y="254"/>
                    <a:pt x="374" y="254"/>
                    <a:pt x="375" y="255"/>
                  </a:cubicBezTo>
                  <a:close/>
                  <a:moveTo>
                    <a:pt x="261" y="256"/>
                  </a:moveTo>
                  <a:cubicBezTo>
                    <a:pt x="265" y="260"/>
                    <a:pt x="267" y="264"/>
                    <a:pt x="272" y="267"/>
                  </a:cubicBezTo>
                  <a:cubicBezTo>
                    <a:pt x="274" y="262"/>
                    <a:pt x="266" y="257"/>
                    <a:pt x="262" y="254"/>
                  </a:cubicBezTo>
                  <a:cubicBezTo>
                    <a:pt x="262" y="255"/>
                    <a:pt x="261" y="255"/>
                    <a:pt x="261" y="256"/>
                  </a:cubicBezTo>
                  <a:close/>
                  <a:moveTo>
                    <a:pt x="355" y="256"/>
                  </a:moveTo>
                  <a:cubicBezTo>
                    <a:pt x="355" y="255"/>
                    <a:pt x="356" y="255"/>
                    <a:pt x="356" y="254"/>
                  </a:cubicBezTo>
                  <a:cubicBezTo>
                    <a:pt x="356" y="254"/>
                    <a:pt x="353" y="253"/>
                    <a:pt x="353" y="254"/>
                  </a:cubicBezTo>
                  <a:cubicBezTo>
                    <a:pt x="354" y="254"/>
                    <a:pt x="353" y="256"/>
                    <a:pt x="355" y="256"/>
                  </a:cubicBezTo>
                  <a:close/>
                  <a:moveTo>
                    <a:pt x="631" y="266"/>
                  </a:moveTo>
                  <a:cubicBezTo>
                    <a:pt x="633" y="261"/>
                    <a:pt x="634" y="257"/>
                    <a:pt x="632" y="254"/>
                  </a:cubicBezTo>
                  <a:cubicBezTo>
                    <a:pt x="632" y="258"/>
                    <a:pt x="629" y="262"/>
                    <a:pt x="631" y="266"/>
                  </a:cubicBezTo>
                  <a:close/>
                  <a:moveTo>
                    <a:pt x="236" y="259"/>
                  </a:moveTo>
                  <a:cubicBezTo>
                    <a:pt x="239" y="259"/>
                    <a:pt x="241" y="258"/>
                    <a:pt x="242" y="255"/>
                  </a:cubicBezTo>
                  <a:cubicBezTo>
                    <a:pt x="239" y="253"/>
                    <a:pt x="236" y="256"/>
                    <a:pt x="236" y="259"/>
                  </a:cubicBezTo>
                  <a:close/>
                  <a:moveTo>
                    <a:pt x="406" y="257"/>
                  </a:moveTo>
                  <a:cubicBezTo>
                    <a:pt x="407" y="256"/>
                    <a:pt x="409" y="255"/>
                    <a:pt x="406" y="254"/>
                  </a:cubicBezTo>
                  <a:cubicBezTo>
                    <a:pt x="406" y="255"/>
                    <a:pt x="405" y="257"/>
                    <a:pt x="406" y="257"/>
                  </a:cubicBezTo>
                  <a:close/>
                  <a:moveTo>
                    <a:pt x="200" y="266"/>
                  </a:moveTo>
                  <a:cubicBezTo>
                    <a:pt x="200" y="265"/>
                    <a:pt x="202" y="265"/>
                    <a:pt x="203" y="264"/>
                  </a:cubicBezTo>
                  <a:cubicBezTo>
                    <a:pt x="200" y="259"/>
                    <a:pt x="192" y="259"/>
                    <a:pt x="188" y="255"/>
                  </a:cubicBezTo>
                  <a:cubicBezTo>
                    <a:pt x="192" y="259"/>
                    <a:pt x="196" y="262"/>
                    <a:pt x="200" y="266"/>
                  </a:cubicBezTo>
                  <a:close/>
                  <a:moveTo>
                    <a:pt x="285" y="263"/>
                  </a:moveTo>
                  <a:cubicBezTo>
                    <a:pt x="286" y="261"/>
                    <a:pt x="288" y="260"/>
                    <a:pt x="289" y="258"/>
                  </a:cubicBezTo>
                  <a:cubicBezTo>
                    <a:pt x="286" y="258"/>
                    <a:pt x="285" y="256"/>
                    <a:pt x="284" y="255"/>
                  </a:cubicBezTo>
                  <a:cubicBezTo>
                    <a:pt x="281" y="257"/>
                    <a:pt x="280" y="262"/>
                    <a:pt x="285" y="263"/>
                  </a:cubicBezTo>
                  <a:close/>
                  <a:moveTo>
                    <a:pt x="399" y="258"/>
                  </a:moveTo>
                  <a:cubicBezTo>
                    <a:pt x="400" y="256"/>
                    <a:pt x="395" y="254"/>
                    <a:pt x="393" y="255"/>
                  </a:cubicBezTo>
                  <a:cubicBezTo>
                    <a:pt x="395" y="256"/>
                    <a:pt x="396" y="258"/>
                    <a:pt x="399" y="258"/>
                  </a:cubicBezTo>
                  <a:close/>
                  <a:moveTo>
                    <a:pt x="110" y="258"/>
                  </a:moveTo>
                  <a:cubicBezTo>
                    <a:pt x="108" y="258"/>
                    <a:pt x="107" y="254"/>
                    <a:pt x="106" y="256"/>
                  </a:cubicBezTo>
                  <a:cubicBezTo>
                    <a:pt x="107" y="256"/>
                    <a:pt x="109" y="259"/>
                    <a:pt x="110" y="258"/>
                  </a:cubicBezTo>
                  <a:close/>
                  <a:moveTo>
                    <a:pt x="455" y="264"/>
                  </a:moveTo>
                  <a:cubicBezTo>
                    <a:pt x="457" y="266"/>
                    <a:pt x="460" y="271"/>
                    <a:pt x="463" y="269"/>
                  </a:cubicBezTo>
                  <a:cubicBezTo>
                    <a:pt x="462" y="267"/>
                    <a:pt x="466" y="264"/>
                    <a:pt x="466" y="259"/>
                  </a:cubicBezTo>
                  <a:cubicBezTo>
                    <a:pt x="461" y="260"/>
                    <a:pt x="461" y="256"/>
                    <a:pt x="457" y="255"/>
                  </a:cubicBezTo>
                  <a:cubicBezTo>
                    <a:pt x="457" y="258"/>
                    <a:pt x="455" y="260"/>
                    <a:pt x="455" y="264"/>
                  </a:cubicBezTo>
                  <a:close/>
                  <a:moveTo>
                    <a:pt x="516" y="268"/>
                  </a:moveTo>
                  <a:cubicBezTo>
                    <a:pt x="518" y="267"/>
                    <a:pt x="518" y="269"/>
                    <a:pt x="519" y="269"/>
                  </a:cubicBezTo>
                  <a:cubicBezTo>
                    <a:pt x="520" y="266"/>
                    <a:pt x="522" y="263"/>
                    <a:pt x="523" y="260"/>
                  </a:cubicBezTo>
                  <a:cubicBezTo>
                    <a:pt x="521" y="259"/>
                    <a:pt x="519" y="256"/>
                    <a:pt x="516" y="255"/>
                  </a:cubicBezTo>
                  <a:cubicBezTo>
                    <a:pt x="517" y="261"/>
                    <a:pt x="517" y="263"/>
                    <a:pt x="516" y="268"/>
                  </a:cubicBezTo>
                  <a:close/>
                  <a:moveTo>
                    <a:pt x="528" y="258"/>
                  </a:moveTo>
                  <a:cubicBezTo>
                    <a:pt x="530" y="258"/>
                    <a:pt x="532" y="260"/>
                    <a:pt x="533" y="259"/>
                  </a:cubicBezTo>
                  <a:cubicBezTo>
                    <a:pt x="531" y="258"/>
                    <a:pt x="531" y="255"/>
                    <a:pt x="528" y="255"/>
                  </a:cubicBezTo>
                  <a:cubicBezTo>
                    <a:pt x="528" y="256"/>
                    <a:pt x="528" y="257"/>
                    <a:pt x="528" y="258"/>
                  </a:cubicBezTo>
                  <a:close/>
                  <a:moveTo>
                    <a:pt x="46" y="266"/>
                  </a:moveTo>
                  <a:cubicBezTo>
                    <a:pt x="49" y="267"/>
                    <a:pt x="51" y="270"/>
                    <a:pt x="55" y="271"/>
                  </a:cubicBezTo>
                  <a:cubicBezTo>
                    <a:pt x="52" y="266"/>
                    <a:pt x="54" y="256"/>
                    <a:pt x="46" y="256"/>
                  </a:cubicBezTo>
                  <a:cubicBezTo>
                    <a:pt x="46" y="261"/>
                    <a:pt x="46" y="261"/>
                    <a:pt x="46" y="266"/>
                  </a:cubicBezTo>
                  <a:close/>
                  <a:moveTo>
                    <a:pt x="330" y="257"/>
                  </a:moveTo>
                  <a:cubicBezTo>
                    <a:pt x="333" y="262"/>
                    <a:pt x="339" y="265"/>
                    <a:pt x="344" y="268"/>
                  </a:cubicBezTo>
                  <a:cubicBezTo>
                    <a:pt x="344" y="266"/>
                    <a:pt x="346" y="267"/>
                    <a:pt x="346" y="265"/>
                  </a:cubicBezTo>
                  <a:cubicBezTo>
                    <a:pt x="340" y="263"/>
                    <a:pt x="335" y="257"/>
                    <a:pt x="330" y="257"/>
                  </a:cubicBezTo>
                  <a:close/>
                  <a:moveTo>
                    <a:pt x="492" y="257"/>
                  </a:moveTo>
                  <a:cubicBezTo>
                    <a:pt x="492" y="261"/>
                    <a:pt x="489" y="262"/>
                    <a:pt x="490" y="266"/>
                  </a:cubicBezTo>
                  <a:cubicBezTo>
                    <a:pt x="492" y="267"/>
                    <a:pt x="492" y="270"/>
                    <a:pt x="496" y="270"/>
                  </a:cubicBezTo>
                  <a:cubicBezTo>
                    <a:pt x="496" y="267"/>
                    <a:pt x="498" y="265"/>
                    <a:pt x="499" y="262"/>
                  </a:cubicBezTo>
                  <a:cubicBezTo>
                    <a:pt x="498" y="259"/>
                    <a:pt x="496" y="258"/>
                    <a:pt x="496" y="256"/>
                  </a:cubicBezTo>
                  <a:cubicBezTo>
                    <a:pt x="495" y="257"/>
                    <a:pt x="493" y="256"/>
                    <a:pt x="492" y="257"/>
                  </a:cubicBezTo>
                  <a:close/>
                  <a:moveTo>
                    <a:pt x="572" y="259"/>
                  </a:moveTo>
                  <a:cubicBezTo>
                    <a:pt x="572" y="257"/>
                    <a:pt x="570" y="256"/>
                    <a:pt x="569" y="256"/>
                  </a:cubicBezTo>
                  <a:cubicBezTo>
                    <a:pt x="569" y="258"/>
                    <a:pt x="570" y="259"/>
                    <a:pt x="572" y="259"/>
                  </a:cubicBezTo>
                  <a:close/>
                  <a:moveTo>
                    <a:pt x="537" y="258"/>
                  </a:moveTo>
                  <a:cubicBezTo>
                    <a:pt x="538" y="260"/>
                    <a:pt x="540" y="262"/>
                    <a:pt x="543" y="263"/>
                  </a:cubicBezTo>
                  <a:cubicBezTo>
                    <a:pt x="542" y="260"/>
                    <a:pt x="539" y="260"/>
                    <a:pt x="540" y="257"/>
                  </a:cubicBezTo>
                  <a:cubicBezTo>
                    <a:pt x="539" y="257"/>
                    <a:pt x="538" y="257"/>
                    <a:pt x="538" y="257"/>
                  </a:cubicBezTo>
                  <a:cubicBezTo>
                    <a:pt x="538" y="257"/>
                    <a:pt x="538" y="258"/>
                    <a:pt x="537" y="258"/>
                  </a:cubicBezTo>
                  <a:close/>
                  <a:moveTo>
                    <a:pt x="239" y="263"/>
                  </a:moveTo>
                  <a:cubicBezTo>
                    <a:pt x="242" y="264"/>
                    <a:pt x="242" y="267"/>
                    <a:pt x="245" y="266"/>
                  </a:cubicBezTo>
                  <a:cubicBezTo>
                    <a:pt x="246" y="264"/>
                    <a:pt x="247" y="262"/>
                    <a:pt x="250" y="261"/>
                  </a:cubicBezTo>
                  <a:cubicBezTo>
                    <a:pt x="247" y="255"/>
                    <a:pt x="242" y="259"/>
                    <a:pt x="239" y="263"/>
                  </a:cubicBezTo>
                  <a:close/>
                  <a:moveTo>
                    <a:pt x="409" y="260"/>
                  </a:moveTo>
                  <a:cubicBezTo>
                    <a:pt x="412" y="259"/>
                    <a:pt x="413" y="264"/>
                    <a:pt x="416" y="263"/>
                  </a:cubicBezTo>
                  <a:cubicBezTo>
                    <a:pt x="415" y="260"/>
                    <a:pt x="413" y="258"/>
                    <a:pt x="410" y="257"/>
                  </a:cubicBezTo>
                  <a:cubicBezTo>
                    <a:pt x="410" y="258"/>
                    <a:pt x="408" y="258"/>
                    <a:pt x="409" y="260"/>
                  </a:cubicBezTo>
                  <a:close/>
                  <a:moveTo>
                    <a:pt x="138" y="261"/>
                  </a:moveTo>
                  <a:cubicBezTo>
                    <a:pt x="139" y="259"/>
                    <a:pt x="137" y="258"/>
                    <a:pt x="135" y="258"/>
                  </a:cubicBezTo>
                  <a:cubicBezTo>
                    <a:pt x="135" y="260"/>
                    <a:pt x="136" y="261"/>
                    <a:pt x="138" y="261"/>
                  </a:cubicBezTo>
                  <a:close/>
                  <a:moveTo>
                    <a:pt x="312" y="262"/>
                  </a:moveTo>
                  <a:cubicBezTo>
                    <a:pt x="313" y="262"/>
                    <a:pt x="315" y="259"/>
                    <a:pt x="314" y="258"/>
                  </a:cubicBezTo>
                  <a:cubicBezTo>
                    <a:pt x="314" y="259"/>
                    <a:pt x="312" y="260"/>
                    <a:pt x="312" y="262"/>
                  </a:cubicBezTo>
                  <a:close/>
                  <a:moveTo>
                    <a:pt x="316" y="267"/>
                  </a:moveTo>
                  <a:cubicBezTo>
                    <a:pt x="320" y="266"/>
                    <a:pt x="320" y="262"/>
                    <a:pt x="323" y="260"/>
                  </a:cubicBezTo>
                  <a:cubicBezTo>
                    <a:pt x="322" y="260"/>
                    <a:pt x="322" y="258"/>
                    <a:pt x="320" y="258"/>
                  </a:cubicBezTo>
                  <a:cubicBezTo>
                    <a:pt x="319" y="261"/>
                    <a:pt x="315" y="263"/>
                    <a:pt x="316" y="267"/>
                  </a:cubicBezTo>
                  <a:close/>
                  <a:moveTo>
                    <a:pt x="369" y="259"/>
                  </a:moveTo>
                  <a:cubicBezTo>
                    <a:pt x="371" y="259"/>
                    <a:pt x="371" y="261"/>
                    <a:pt x="372" y="260"/>
                  </a:cubicBezTo>
                  <a:cubicBezTo>
                    <a:pt x="373" y="259"/>
                    <a:pt x="371" y="258"/>
                    <a:pt x="371" y="258"/>
                  </a:cubicBezTo>
                  <a:cubicBezTo>
                    <a:pt x="371" y="259"/>
                    <a:pt x="370" y="258"/>
                    <a:pt x="369" y="259"/>
                  </a:cubicBezTo>
                  <a:close/>
                  <a:moveTo>
                    <a:pt x="558" y="263"/>
                  </a:moveTo>
                  <a:cubicBezTo>
                    <a:pt x="559" y="263"/>
                    <a:pt x="560" y="265"/>
                    <a:pt x="562" y="265"/>
                  </a:cubicBezTo>
                  <a:cubicBezTo>
                    <a:pt x="564" y="262"/>
                    <a:pt x="562" y="259"/>
                    <a:pt x="560" y="258"/>
                  </a:cubicBezTo>
                  <a:cubicBezTo>
                    <a:pt x="559" y="260"/>
                    <a:pt x="558" y="261"/>
                    <a:pt x="558" y="263"/>
                  </a:cubicBezTo>
                  <a:close/>
                  <a:moveTo>
                    <a:pt x="256" y="261"/>
                  </a:moveTo>
                  <a:cubicBezTo>
                    <a:pt x="258" y="261"/>
                    <a:pt x="259" y="263"/>
                    <a:pt x="261" y="263"/>
                  </a:cubicBezTo>
                  <a:cubicBezTo>
                    <a:pt x="261" y="261"/>
                    <a:pt x="259" y="259"/>
                    <a:pt x="257" y="258"/>
                  </a:cubicBezTo>
                  <a:cubicBezTo>
                    <a:pt x="257" y="260"/>
                    <a:pt x="255" y="259"/>
                    <a:pt x="256" y="261"/>
                  </a:cubicBezTo>
                  <a:close/>
                  <a:moveTo>
                    <a:pt x="165" y="266"/>
                  </a:moveTo>
                  <a:cubicBezTo>
                    <a:pt x="162" y="264"/>
                    <a:pt x="160" y="260"/>
                    <a:pt x="155" y="259"/>
                  </a:cubicBezTo>
                  <a:cubicBezTo>
                    <a:pt x="157" y="262"/>
                    <a:pt x="162" y="266"/>
                    <a:pt x="165" y="266"/>
                  </a:cubicBezTo>
                  <a:close/>
                  <a:moveTo>
                    <a:pt x="303" y="260"/>
                  </a:moveTo>
                  <a:cubicBezTo>
                    <a:pt x="303" y="264"/>
                    <a:pt x="306" y="261"/>
                    <a:pt x="306" y="259"/>
                  </a:cubicBezTo>
                  <a:cubicBezTo>
                    <a:pt x="304" y="259"/>
                    <a:pt x="305" y="261"/>
                    <a:pt x="303" y="260"/>
                  </a:cubicBezTo>
                  <a:close/>
                  <a:moveTo>
                    <a:pt x="288" y="265"/>
                  </a:moveTo>
                  <a:cubicBezTo>
                    <a:pt x="289" y="265"/>
                    <a:pt x="289" y="266"/>
                    <a:pt x="290" y="266"/>
                  </a:cubicBezTo>
                  <a:cubicBezTo>
                    <a:pt x="293" y="267"/>
                    <a:pt x="292" y="264"/>
                    <a:pt x="295" y="264"/>
                  </a:cubicBezTo>
                  <a:cubicBezTo>
                    <a:pt x="294" y="257"/>
                    <a:pt x="288" y="260"/>
                    <a:pt x="288" y="265"/>
                  </a:cubicBezTo>
                  <a:close/>
                  <a:moveTo>
                    <a:pt x="476" y="263"/>
                  </a:moveTo>
                  <a:cubicBezTo>
                    <a:pt x="477" y="261"/>
                    <a:pt x="475" y="260"/>
                    <a:pt x="473" y="260"/>
                  </a:cubicBezTo>
                  <a:cubicBezTo>
                    <a:pt x="473" y="262"/>
                    <a:pt x="474" y="263"/>
                    <a:pt x="476" y="263"/>
                  </a:cubicBezTo>
                  <a:close/>
                  <a:moveTo>
                    <a:pt x="592" y="310"/>
                  </a:moveTo>
                  <a:cubicBezTo>
                    <a:pt x="597" y="309"/>
                    <a:pt x="594" y="300"/>
                    <a:pt x="599" y="296"/>
                  </a:cubicBezTo>
                  <a:cubicBezTo>
                    <a:pt x="598" y="292"/>
                    <a:pt x="600" y="291"/>
                    <a:pt x="601" y="288"/>
                  </a:cubicBezTo>
                  <a:cubicBezTo>
                    <a:pt x="601" y="277"/>
                    <a:pt x="610" y="271"/>
                    <a:pt x="608" y="260"/>
                  </a:cubicBezTo>
                  <a:cubicBezTo>
                    <a:pt x="601" y="274"/>
                    <a:pt x="596" y="295"/>
                    <a:pt x="592" y="310"/>
                  </a:cubicBezTo>
                  <a:close/>
                  <a:moveTo>
                    <a:pt x="223" y="262"/>
                  </a:moveTo>
                  <a:cubicBezTo>
                    <a:pt x="223" y="263"/>
                    <a:pt x="224" y="264"/>
                    <a:pt x="226" y="265"/>
                  </a:cubicBezTo>
                  <a:cubicBezTo>
                    <a:pt x="226" y="264"/>
                    <a:pt x="227" y="264"/>
                    <a:pt x="227" y="263"/>
                  </a:cubicBezTo>
                  <a:cubicBezTo>
                    <a:pt x="227" y="261"/>
                    <a:pt x="225" y="260"/>
                    <a:pt x="223" y="262"/>
                  </a:cubicBezTo>
                  <a:close/>
                  <a:moveTo>
                    <a:pt x="389" y="271"/>
                  </a:moveTo>
                  <a:cubicBezTo>
                    <a:pt x="390" y="271"/>
                    <a:pt x="390" y="270"/>
                    <a:pt x="391" y="270"/>
                  </a:cubicBezTo>
                  <a:cubicBezTo>
                    <a:pt x="388" y="265"/>
                    <a:pt x="381" y="262"/>
                    <a:pt x="377" y="261"/>
                  </a:cubicBezTo>
                  <a:cubicBezTo>
                    <a:pt x="380" y="266"/>
                    <a:pt x="385" y="269"/>
                    <a:pt x="389" y="271"/>
                  </a:cubicBezTo>
                  <a:close/>
                  <a:moveTo>
                    <a:pt x="448" y="263"/>
                  </a:moveTo>
                  <a:cubicBezTo>
                    <a:pt x="448" y="261"/>
                    <a:pt x="444" y="260"/>
                    <a:pt x="444" y="261"/>
                  </a:cubicBezTo>
                  <a:cubicBezTo>
                    <a:pt x="446" y="261"/>
                    <a:pt x="446" y="263"/>
                    <a:pt x="448" y="263"/>
                  </a:cubicBezTo>
                  <a:close/>
                  <a:moveTo>
                    <a:pt x="175" y="266"/>
                  </a:moveTo>
                  <a:cubicBezTo>
                    <a:pt x="181" y="268"/>
                    <a:pt x="191" y="280"/>
                    <a:pt x="195" y="270"/>
                  </a:cubicBezTo>
                  <a:cubicBezTo>
                    <a:pt x="189" y="266"/>
                    <a:pt x="182" y="256"/>
                    <a:pt x="175" y="266"/>
                  </a:cubicBezTo>
                  <a:close/>
                  <a:moveTo>
                    <a:pt x="319" y="271"/>
                  </a:moveTo>
                  <a:cubicBezTo>
                    <a:pt x="324" y="272"/>
                    <a:pt x="326" y="275"/>
                    <a:pt x="330" y="277"/>
                  </a:cubicBezTo>
                  <a:cubicBezTo>
                    <a:pt x="333" y="275"/>
                    <a:pt x="337" y="274"/>
                    <a:pt x="338" y="270"/>
                  </a:cubicBezTo>
                  <a:cubicBezTo>
                    <a:pt x="333" y="269"/>
                    <a:pt x="332" y="262"/>
                    <a:pt x="326" y="261"/>
                  </a:cubicBezTo>
                  <a:cubicBezTo>
                    <a:pt x="324" y="265"/>
                    <a:pt x="320" y="266"/>
                    <a:pt x="319" y="271"/>
                  </a:cubicBezTo>
                  <a:close/>
                  <a:moveTo>
                    <a:pt x="209" y="263"/>
                  </a:moveTo>
                  <a:cubicBezTo>
                    <a:pt x="211" y="264"/>
                    <a:pt x="212" y="266"/>
                    <a:pt x="214" y="266"/>
                  </a:cubicBezTo>
                  <a:cubicBezTo>
                    <a:pt x="214" y="264"/>
                    <a:pt x="216" y="265"/>
                    <a:pt x="216" y="263"/>
                  </a:cubicBezTo>
                  <a:cubicBezTo>
                    <a:pt x="214" y="262"/>
                    <a:pt x="211" y="261"/>
                    <a:pt x="209" y="263"/>
                  </a:cubicBezTo>
                  <a:close/>
                  <a:moveTo>
                    <a:pt x="361" y="267"/>
                  </a:moveTo>
                  <a:cubicBezTo>
                    <a:pt x="367" y="273"/>
                    <a:pt x="373" y="279"/>
                    <a:pt x="382" y="282"/>
                  </a:cubicBezTo>
                  <a:cubicBezTo>
                    <a:pt x="384" y="280"/>
                    <a:pt x="385" y="278"/>
                    <a:pt x="386" y="275"/>
                  </a:cubicBezTo>
                  <a:cubicBezTo>
                    <a:pt x="384" y="274"/>
                    <a:pt x="381" y="272"/>
                    <a:pt x="379" y="270"/>
                  </a:cubicBezTo>
                  <a:cubicBezTo>
                    <a:pt x="377" y="271"/>
                    <a:pt x="372" y="275"/>
                    <a:pt x="369" y="272"/>
                  </a:cubicBezTo>
                  <a:cubicBezTo>
                    <a:pt x="371" y="271"/>
                    <a:pt x="374" y="271"/>
                    <a:pt x="375" y="268"/>
                  </a:cubicBezTo>
                  <a:cubicBezTo>
                    <a:pt x="370" y="264"/>
                    <a:pt x="364" y="259"/>
                    <a:pt x="361" y="267"/>
                  </a:cubicBezTo>
                  <a:close/>
                  <a:moveTo>
                    <a:pt x="551" y="270"/>
                  </a:moveTo>
                  <a:cubicBezTo>
                    <a:pt x="552" y="267"/>
                    <a:pt x="552" y="265"/>
                    <a:pt x="552" y="263"/>
                  </a:cubicBezTo>
                  <a:cubicBezTo>
                    <a:pt x="551" y="265"/>
                    <a:pt x="550" y="262"/>
                    <a:pt x="550" y="262"/>
                  </a:cubicBezTo>
                  <a:cubicBezTo>
                    <a:pt x="549" y="262"/>
                    <a:pt x="549" y="262"/>
                    <a:pt x="548" y="262"/>
                  </a:cubicBezTo>
                  <a:cubicBezTo>
                    <a:pt x="549" y="264"/>
                    <a:pt x="548" y="267"/>
                    <a:pt x="551" y="270"/>
                  </a:cubicBezTo>
                  <a:close/>
                  <a:moveTo>
                    <a:pt x="64" y="278"/>
                  </a:moveTo>
                  <a:cubicBezTo>
                    <a:pt x="61" y="273"/>
                    <a:pt x="62" y="265"/>
                    <a:pt x="56" y="262"/>
                  </a:cubicBezTo>
                  <a:cubicBezTo>
                    <a:pt x="57" y="269"/>
                    <a:pt x="59" y="278"/>
                    <a:pt x="64" y="278"/>
                  </a:cubicBezTo>
                  <a:close/>
                  <a:moveTo>
                    <a:pt x="120" y="265"/>
                  </a:moveTo>
                  <a:cubicBezTo>
                    <a:pt x="120" y="264"/>
                    <a:pt x="120" y="263"/>
                    <a:pt x="120" y="262"/>
                  </a:cubicBezTo>
                  <a:cubicBezTo>
                    <a:pt x="119" y="262"/>
                    <a:pt x="119" y="262"/>
                    <a:pt x="118" y="262"/>
                  </a:cubicBezTo>
                  <a:cubicBezTo>
                    <a:pt x="118" y="264"/>
                    <a:pt x="119" y="265"/>
                    <a:pt x="120" y="265"/>
                  </a:cubicBezTo>
                  <a:close/>
                  <a:moveTo>
                    <a:pt x="253" y="262"/>
                  </a:moveTo>
                  <a:cubicBezTo>
                    <a:pt x="251" y="265"/>
                    <a:pt x="248" y="266"/>
                    <a:pt x="246" y="270"/>
                  </a:cubicBezTo>
                  <a:cubicBezTo>
                    <a:pt x="252" y="275"/>
                    <a:pt x="255" y="283"/>
                    <a:pt x="263" y="285"/>
                  </a:cubicBezTo>
                  <a:cubicBezTo>
                    <a:pt x="266" y="281"/>
                    <a:pt x="267" y="276"/>
                    <a:pt x="270" y="271"/>
                  </a:cubicBezTo>
                  <a:cubicBezTo>
                    <a:pt x="265" y="268"/>
                    <a:pt x="259" y="265"/>
                    <a:pt x="253" y="262"/>
                  </a:cubicBezTo>
                  <a:close/>
                  <a:moveTo>
                    <a:pt x="522" y="272"/>
                  </a:moveTo>
                  <a:cubicBezTo>
                    <a:pt x="524" y="273"/>
                    <a:pt x="526" y="274"/>
                    <a:pt x="527" y="275"/>
                  </a:cubicBezTo>
                  <a:cubicBezTo>
                    <a:pt x="529" y="273"/>
                    <a:pt x="529" y="271"/>
                    <a:pt x="531" y="270"/>
                  </a:cubicBezTo>
                  <a:cubicBezTo>
                    <a:pt x="531" y="265"/>
                    <a:pt x="529" y="263"/>
                    <a:pt x="525" y="262"/>
                  </a:cubicBezTo>
                  <a:cubicBezTo>
                    <a:pt x="524" y="266"/>
                    <a:pt x="523" y="268"/>
                    <a:pt x="522" y="272"/>
                  </a:cubicBezTo>
                  <a:close/>
                  <a:moveTo>
                    <a:pt x="567" y="263"/>
                  </a:moveTo>
                  <a:cubicBezTo>
                    <a:pt x="567" y="264"/>
                    <a:pt x="568" y="264"/>
                    <a:pt x="568" y="265"/>
                  </a:cubicBezTo>
                  <a:cubicBezTo>
                    <a:pt x="571" y="265"/>
                    <a:pt x="571" y="261"/>
                    <a:pt x="567" y="263"/>
                  </a:cubicBezTo>
                  <a:close/>
                  <a:moveTo>
                    <a:pt x="637" y="270"/>
                  </a:moveTo>
                  <a:cubicBezTo>
                    <a:pt x="637" y="267"/>
                    <a:pt x="641" y="264"/>
                    <a:pt x="639" y="262"/>
                  </a:cubicBezTo>
                  <a:cubicBezTo>
                    <a:pt x="639" y="265"/>
                    <a:pt x="636" y="268"/>
                    <a:pt x="637" y="270"/>
                  </a:cubicBezTo>
                  <a:close/>
                  <a:moveTo>
                    <a:pt x="409" y="266"/>
                  </a:moveTo>
                  <a:cubicBezTo>
                    <a:pt x="410" y="267"/>
                    <a:pt x="411" y="266"/>
                    <a:pt x="412" y="266"/>
                  </a:cubicBezTo>
                  <a:cubicBezTo>
                    <a:pt x="412" y="264"/>
                    <a:pt x="410" y="263"/>
                    <a:pt x="408" y="263"/>
                  </a:cubicBezTo>
                  <a:cubicBezTo>
                    <a:pt x="408" y="265"/>
                    <a:pt x="409" y="265"/>
                    <a:pt x="409" y="266"/>
                  </a:cubicBezTo>
                  <a:close/>
                  <a:moveTo>
                    <a:pt x="293" y="269"/>
                  </a:moveTo>
                  <a:cubicBezTo>
                    <a:pt x="296" y="270"/>
                    <a:pt x="298" y="267"/>
                    <a:pt x="299" y="265"/>
                  </a:cubicBezTo>
                  <a:cubicBezTo>
                    <a:pt x="296" y="266"/>
                    <a:pt x="294" y="266"/>
                    <a:pt x="293" y="269"/>
                  </a:cubicBezTo>
                  <a:close/>
                  <a:moveTo>
                    <a:pt x="467" y="274"/>
                  </a:moveTo>
                  <a:cubicBezTo>
                    <a:pt x="468" y="275"/>
                    <a:pt x="468" y="276"/>
                    <a:pt x="470" y="276"/>
                  </a:cubicBezTo>
                  <a:cubicBezTo>
                    <a:pt x="473" y="274"/>
                    <a:pt x="473" y="270"/>
                    <a:pt x="475" y="267"/>
                  </a:cubicBezTo>
                  <a:cubicBezTo>
                    <a:pt x="473" y="267"/>
                    <a:pt x="473" y="264"/>
                    <a:pt x="470" y="265"/>
                  </a:cubicBezTo>
                  <a:cubicBezTo>
                    <a:pt x="470" y="268"/>
                    <a:pt x="468" y="270"/>
                    <a:pt x="467" y="274"/>
                  </a:cubicBezTo>
                  <a:close/>
                  <a:moveTo>
                    <a:pt x="203" y="269"/>
                  </a:moveTo>
                  <a:cubicBezTo>
                    <a:pt x="207" y="270"/>
                    <a:pt x="208" y="274"/>
                    <a:pt x="212" y="272"/>
                  </a:cubicBezTo>
                  <a:cubicBezTo>
                    <a:pt x="212" y="270"/>
                    <a:pt x="213" y="270"/>
                    <a:pt x="213" y="268"/>
                  </a:cubicBezTo>
                  <a:cubicBezTo>
                    <a:pt x="209" y="265"/>
                    <a:pt x="205" y="265"/>
                    <a:pt x="203" y="269"/>
                  </a:cubicBezTo>
                  <a:close/>
                  <a:moveTo>
                    <a:pt x="436" y="277"/>
                  </a:moveTo>
                  <a:cubicBezTo>
                    <a:pt x="439" y="274"/>
                    <a:pt x="443" y="273"/>
                    <a:pt x="444" y="268"/>
                  </a:cubicBezTo>
                  <a:cubicBezTo>
                    <a:pt x="442" y="267"/>
                    <a:pt x="440" y="266"/>
                    <a:pt x="438" y="265"/>
                  </a:cubicBezTo>
                  <a:cubicBezTo>
                    <a:pt x="438" y="269"/>
                    <a:pt x="433" y="274"/>
                    <a:pt x="436" y="277"/>
                  </a:cubicBezTo>
                  <a:close/>
                  <a:moveTo>
                    <a:pt x="218" y="268"/>
                  </a:moveTo>
                  <a:cubicBezTo>
                    <a:pt x="220" y="268"/>
                    <a:pt x="220" y="270"/>
                    <a:pt x="222" y="269"/>
                  </a:cubicBezTo>
                  <a:cubicBezTo>
                    <a:pt x="222" y="267"/>
                    <a:pt x="220" y="267"/>
                    <a:pt x="219" y="266"/>
                  </a:cubicBezTo>
                  <a:cubicBezTo>
                    <a:pt x="219" y="267"/>
                    <a:pt x="218" y="267"/>
                    <a:pt x="218" y="268"/>
                  </a:cubicBezTo>
                  <a:close/>
                  <a:moveTo>
                    <a:pt x="159" y="271"/>
                  </a:moveTo>
                  <a:cubicBezTo>
                    <a:pt x="156" y="270"/>
                    <a:pt x="154" y="268"/>
                    <a:pt x="152" y="266"/>
                  </a:cubicBezTo>
                  <a:cubicBezTo>
                    <a:pt x="151" y="269"/>
                    <a:pt x="157" y="272"/>
                    <a:pt x="159" y="271"/>
                  </a:cubicBezTo>
                  <a:close/>
                  <a:moveTo>
                    <a:pt x="123" y="268"/>
                  </a:moveTo>
                  <a:cubicBezTo>
                    <a:pt x="123" y="269"/>
                    <a:pt x="125" y="271"/>
                    <a:pt x="127" y="269"/>
                  </a:cubicBezTo>
                  <a:cubicBezTo>
                    <a:pt x="127" y="267"/>
                    <a:pt x="125" y="266"/>
                    <a:pt x="123" y="268"/>
                  </a:cubicBezTo>
                  <a:close/>
                  <a:moveTo>
                    <a:pt x="275" y="272"/>
                  </a:moveTo>
                  <a:cubicBezTo>
                    <a:pt x="279" y="272"/>
                    <a:pt x="278" y="268"/>
                    <a:pt x="276" y="267"/>
                  </a:cubicBezTo>
                  <a:cubicBezTo>
                    <a:pt x="276" y="270"/>
                    <a:pt x="274" y="269"/>
                    <a:pt x="275" y="272"/>
                  </a:cubicBezTo>
                  <a:close/>
                  <a:moveTo>
                    <a:pt x="461" y="273"/>
                  </a:moveTo>
                  <a:cubicBezTo>
                    <a:pt x="460" y="270"/>
                    <a:pt x="455" y="268"/>
                    <a:pt x="453" y="268"/>
                  </a:cubicBezTo>
                  <a:cubicBezTo>
                    <a:pt x="456" y="269"/>
                    <a:pt x="458" y="272"/>
                    <a:pt x="461" y="273"/>
                  </a:cubicBezTo>
                  <a:close/>
                  <a:moveTo>
                    <a:pt x="553" y="273"/>
                  </a:moveTo>
                  <a:cubicBezTo>
                    <a:pt x="555" y="274"/>
                    <a:pt x="556" y="275"/>
                    <a:pt x="557" y="277"/>
                  </a:cubicBezTo>
                  <a:cubicBezTo>
                    <a:pt x="556" y="279"/>
                    <a:pt x="553" y="279"/>
                    <a:pt x="551" y="279"/>
                  </a:cubicBezTo>
                  <a:cubicBezTo>
                    <a:pt x="547" y="290"/>
                    <a:pt x="542" y="303"/>
                    <a:pt x="538" y="315"/>
                  </a:cubicBezTo>
                  <a:cubicBezTo>
                    <a:pt x="548" y="308"/>
                    <a:pt x="553" y="297"/>
                    <a:pt x="556" y="283"/>
                  </a:cubicBezTo>
                  <a:cubicBezTo>
                    <a:pt x="557" y="282"/>
                    <a:pt x="557" y="281"/>
                    <a:pt x="559" y="281"/>
                  </a:cubicBezTo>
                  <a:cubicBezTo>
                    <a:pt x="558" y="277"/>
                    <a:pt x="560" y="273"/>
                    <a:pt x="562" y="271"/>
                  </a:cubicBezTo>
                  <a:cubicBezTo>
                    <a:pt x="560" y="270"/>
                    <a:pt x="559" y="267"/>
                    <a:pt x="556" y="267"/>
                  </a:cubicBezTo>
                  <a:cubicBezTo>
                    <a:pt x="556" y="270"/>
                    <a:pt x="554" y="271"/>
                    <a:pt x="553" y="273"/>
                  </a:cubicBezTo>
                  <a:close/>
                  <a:moveTo>
                    <a:pt x="80" y="290"/>
                  </a:moveTo>
                  <a:cubicBezTo>
                    <a:pt x="79" y="284"/>
                    <a:pt x="75" y="280"/>
                    <a:pt x="75" y="273"/>
                  </a:cubicBezTo>
                  <a:cubicBezTo>
                    <a:pt x="71" y="272"/>
                    <a:pt x="69" y="269"/>
                    <a:pt x="65" y="268"/>
                  </a:cubicBezTo>
                  <a:cubicBezTo>
                    <a:pt x="67" y="278"/>
                    <a:pt x="71" y="286"/>
                    <a:pt x="80" y="290"/>
                  </a:cubicBezTo>
                  <a:close/>
                  <a:moveTo>
                    <a:pt x="231" y="269"/>
                  </a:moveTo>
                  <a:cubicBezTo>
                    <a:pt x="233" y="270"/>
                    <a:pt x="234" y="272"/>
                    <a:pt x="236" y="272"/>
                  </a:cubicBezTo>
                  <a:cubicBezTo>
                    <a:pt x="236" y="269"/>
                    <a:pt x="232" y="266"/>
                    <a:pt x="231" y="269"/>
                  </a:cubicBezTo>
                  <a:close/>
                  <a:moveTo>
                    <a:pt x="100" y="286"/>
                  </a:moveTo>
                  <a:cubicBezTo>
                    <a:pt x="97" y="278"/>
                    <a:pt x="90" y="270"/>
                    <a:pt x="83" y="269"/>
                  </a:cubicBezTo>
                  <a:cubicBezTo>
                    <a:pt x="89" y="275"/>
                    <a:pt x="92" y="282"/>
                    <a:pt x="100" y="286"/>
                  </a:cubicBezTo>
                  <a:close/>
                  <a:moveTo>
                    <a:pt x="143" y="271"/>
                  </a:moveTo>
                  <a:cubicBezTo>
                    <a:pt x="146" y="273"/>
                    <a:pt x="148" y="275"/>
                    <a:pt x="151" y="277"/>
                  </a:cubicBezTo>
                  <a:cubicBezTo>
                    <a:pt x="152" y="276"/>
                    <a:pt x="153" y="276"/>
                    <a:pt x="152" y="274"/>
                  </a:cubicBezTo>
                  <a:cubicBezTo>
                    <a:pt x="150" y="273"/>
                    <a:pt x="148" y="269"/>
                    <a:pt x="145" y="268"/>
                  </a:cubicBezTo>
                  <a:cubicBezTo>
                    <a:pt x="145" y="269"/>
                    <a:pt x="144" y="269"/>
                    <a:pt x="143" y="271"/>
                  </a:cubicBezTo>
                  <a:close/>
                  <a:moveTo>
                    <a:pt x="185" y="280"/>
                  </a:moveTo>
                  <a:cubicBezTo>
                    <a:pt x="186" y="279"/>
                    <a:pt x="188" y="278"/>
                    <a:pt x="189" y="276"/>
                  </a:cubicBezTo>
                  <a:cubicBezTo>
                    <a:pt x="183" y="274"/>
                    <a:pt x="178" y="269"/>
                    <a:pt x="172" y="269"/>
                  </a:cubicBezTo>
                  <a:cubicBezTo>
                    <a:pt x="177" y="272"/>
                    <a:pt x="179" y="279"/>
                    <a:pt x="185" y="280"/>
                  </a:cubicBezTo>
                  <a:close/>
                  <a:moveTo>
                    <a:pt x="299" y="272"/>
                  </a:moveTo>
                  <a:cubicBezTo>
                    <a:pt x="301" y="272"/>
                    <a:pt x="302" y="275"/>
                    <a:pt x="304" y="275"/>
                  </a:cubicBezTo>
                  <a:cubicBezTo>
                    <a:pt x="305" y="274"/>
                    <a:pt x="307" y="271"/>
                    <a:pt x="306" y="270"/>
                  </a:cubicBezTo>
                  <a:cubicBezTo>
                    <a:pt x="305" y="269"/>
                    <a:pt x="300" y="268"/>
                    <a:pt x="299" y="272"/>
                  </a:cubicBezTo>
                  <a:close/>
                  <a:moveTo>
                    <a:pt x="430" y="272"/>
                  </a:moveTo>
                  <a:cubicBezTo>
                    <a:pt x="432" y="273"/>
                    <a:pt x="433" y="269"/>
                    <a:pt x="432" y="269"/>
                  </a:cubicBezTo>
                  <a:cubicBezTo>
                    <a:pt x="431" y="270"/>
                    <a:pt x="431" y="271"/>
                    <a:pt x="430" y="272"/>
                  </a:cubicBezTo>
                  <a:close/>
                  <a:moveTo>
                    <a:pt x="531" y="277"/>
                  </a:moveTo>
                  <a:cubicBezTo>
                    <a:pt x="531" y="279"/>
                    <a:pt x="534" y="279"/>
                    <a:pt x="534" y="282"/>
                  </a:cubicBezTo>
                  <a:cubicBezTo>
                    <a:pt x="532" y="284"/>
                    <a:pt x="531" y="282"/>
                    <a:pt x="529" y="283"/>
                  </a:cubicBezTo>
                  <a:cubicBezTo>
                    <a:pt x="527" y="286"/>
                    <a:pt x="528" y="290"/>
                    <a:pt x="529" y="294"/>
                  </a:cubicBezTo>
                  <a:cubicBezTo>
                    <a:pt x="520" y="300"/>
                    <a:pt x="521" y="314"/>
                    <a:pt x="516" y="323"/>
                  </a:cubicBezTo>
                  <a:cubicBezTo>
                    <a:pt x="519" y="323"/>
                    <a:pt x="521" y="318"/>
                    <a:pt x="524" y="316"/>
                  </a:cubicBezTo>
                  <a:cubicBezTo>
                    <a:pt x="529" y="300"/>
                    <a:pt x="536" y="287"/>
                    <a:pt x="540" y="271"/>
                  </a:cubicBezTo>
                  <a:cubicBezTo>
                    <a:pt x="537" y="271"/>
                    <a:pt x="536" y="269"/>
                    <a:pt x="533" y="269"/>
                  </a:cubicBezTo>
                  <a:cubicBezTo>
                    <a:pt x="533" y="272"/>
                    <a:pt x="532" y="274"/>
                    <a:pt x="531" y="277"/>
                  </a:cubicBezTo>
                  <a:close/>
                  <a:moveTo>
                    <a:pt x="401" y="272"/>
                  </a:moveTo>
                  <a:cubicBezTo>
                    <a:pt x="403" y="272"/>
                    <a:pt x="404" y="271"/>
                    <a:pt x="404" y="269"/>
                  </a:cubicBezTo>
                  <a:cubicBezTo>
                    <a:pt x="402" y="269"/>
                    <a:pt x="402" y="271"/>
                    <a:pt x="401" y="272"/>
                  </a:cubicBezTo>
                  <a:close/>
                  <a:moveTo>
                    <a:pt x="559" y="290"/>
                  </a:moveTo>
                  <a:cubicBezTo>
                    <a:pt x="563" y="284"/>
                    <a:pt x="566" y="278"/>
                    <a:pt x="567" y="270"/>
                  </a:cubicBezTo>
                  <a:cubicBezTo>
                    <a:pt x="567" y="270"/>
                    <a:pt x="567" y="269"/>
                    <a:pt x="566" y="269"/>
                  </a:cubicBezTo>
                  <a:cubicBezTo>
                    <a:pt x="562" y="275"/>
                    <a:pt x="560" y="284"/>
                    <a:pt x="559" y="290"/>
                  </a:cubicBezTo>
                  <a:close/>
                  <a:moveTo>
                    <a:pt x="287" y="274"/>
                  </a:moveTo>
                  <a:cubicBezTo>
                    <a:pt x="290" y="275"/>
                    <a:pt x="293" y="271"/>
                    <a:pt x="290" y="270"/>
                  </a:cubicBezTo>
                  <a:cubicBezTo>
                    <a:pt x="289" y="272"/>
                    <a:pt x="286" y="271"/>
                    <a:pt x="287" y="274"/>
                  </a:cubicBezTo>
                  <a:close/>
                  <a:moveTo>
                    <a:pt x="214" y="276"/>
                  </a:moveTo>
                  <a:cubicBezTo>
                    <a:pt x="217" y="276"/>
                    <a:pt x="218" y="274"/>
                    <a:pt x="220" y="272"/>
                  </a:cubicBezTo>
                  <a:cubicBezTo>
                    <a:pt x="217" y="269"/>
                    <a:pt x="212" y="273"/>
                    <a:pt x="214" y="276"/>
                  </a:cubicBezTo>
                  <a:close/>
                  <a:moveTo>
                    <a:pt x="502" y="277"/>
                  </a:moveTo>
                  <a:cubicBezTo>
                    <a:pt x="502" y="274"/>
                    <a:pt x="505" y="274"/>
                    <a:pt x="505" y="271"/>
                  </a:cubicBezTo>
                  <a:cubicBezTo>
                    <a:pt x="504" y="271"/>
                    <a:pt x="504" y="271"/>
                    <a:pt x="503" y="271"/>
                  </a:cubicBezTo>
                  <a:cubicBezTo>
                    <a:pt x="502" y="272"/>
                    <a:pt x="500" y="276"/>
                    <a:pt x="502" y="277"/>
                  </a:cubicBezTo>
                  <a:close/>
                  <a:moveTo>
                    <a:pt x="33" y="275"/>
                  </a:moveTo>
                  <a:cubicBezTo>
                    <a:pt x="33" y="274"/>
                    <a:pt x="34" y="271"/>
                    <a:pt x="32" y="271"/>
                  </a:cubicBezTo>
                  <a:cubicBezTo>
                    <a:pt x="32" y="272"/>
                    <a:pt x="31" y="275"/>
                    <a:pt x="33" y="275"/>
                  </a:cubicBezTo>
                  <a:close/>
                  <a:moveTo>
                    <a:pt x="56" y="280"/>
                  </a:moveTo>
                  <a:cubicBezTo>
                    <a:pt x="55" y="275"/>
                    <a:pt x="50" y="274"/>
                    <a:pt x="47" y="271"/>
                  </a:cubicBezTo>
                  <a:cubicBezTo>
                    <a:pt x="47" y="278"/>
                    <a:pt x="53" y="277"/>
                    <a:pt x="56" y="280"/>
                  </a:cubicBezTo>
                  <a:close/>
                  <a:moveTo>
                    <a:pt x="196" y="277"/>
                  </a:moveTo>
                  <a:cubicBezTo>
                    <a:pt x="199" y="278"/>
                    <a:pt x="202" y="281"/>
                    <a:pt x="206" y="282"/>
                  </a:cubicBezTo>
                  <a:cubicBezTo>
                    <a:pt x="205" y="280"/>
                    <a:pt x="208" y="282"/>
                    <a:pt x="207" y="280"/>
                  </a:cubicBezTo>
                  <a:cubicBezTo>
                    <a:pt x="203" y="277"/>
                    <a:pt x="199" y="269"/>
                    <a:pt x="196" y="277"/>
                  </a:cubicBezTo>
                  <a:close/>
                  <a:moveTo>
                    <a:pt x="361" y="276"/>
                  </a:moveTo>
                  <a:cubicBezTo>
                    <a:pt x="359" y="276"/>
                    <a:pt x="359" y="273"/>
                    <a:pt x="358" y="272"/>
                  </a:cubicBezTo>
                  <a:cubicBezTo>
                    <a:pt x="357" y="272"/>
                    <a:pt x="355" y="272"/>
                    <a:pt x="354" y="272"/>
                  </a:cubicBezTo>
                  <a:cubicBezTo>
                    <a:pt x="355" y="275"/>
                    <a:pt x="359" y="277"/>
                    <a:pt x="361" y="276"/>
                  </a:cubicBezTo>
                  <a:close/>
                  <a:moveTo>
                    <a:pt x="622" y="297"/>
                  </a:moveTo>
                  <a:cubicBezTo>
                    <a:pt x="621" y="298"/>
                    <a:pt x="617" y="301"/>
                    <a:pt x="620" y="302"/>
                  </a:cubicBezTo>
                  <a:cubicBezTo>
                    <a:pt x="624" y="293"/>
                    <a:pt x="630" y="284"/>
                    <a:pt x="629" y="273"/>
                  </a:cubicBezTo>
                  <a:cubicBezTo>
                    <a:pt x="625" y="280"/>
                    <a:pt x="623" y="288"/>
                    <a:pt x="622" y="297"/>
                  </a:cubicBezTo>
                  <a:close/>
                  <a:moveTo>
                    <a:pt x="86" y="276"/>
                  </a:moveTo>
                  <a:cubicBezTo>
                    <a:pt x="83" y="277"/>
                    <a:pt x="85" y="273"/>
                    <a:pt x="83" y="274"/>
                  </a:cubicBezTo>
                  <a:cubicBezTo>
                    <a:pt x="82" y="275"/>
                    <a:pt x="85" y="278"/>
                    <a:pt x="86" y="276"/>
                  </a:cubicBezTo>
                  <a:close/>
                  <a:moveTo>
                    <a:pt x="218" y="279"/>
                  </a:moveTo>
                  <a:cubicBezTo>
                    <a:pt x="220" y="280"/>
                    <a:pt x="222" y="282"/>
                    <a:pt x="225" y="282"/>
                  </a:cubicBezTo>
                  <a:cubicBezTo>
                    <a:pt x="227" y="281"/>
                    <a:pt x="229" y="279"/>
                    <a:pt x="230" y="277"/>
                  </a:cubicBezTo>
                  <a:cubicBezTo>
                    <a:pt x="226" y="274"/>
                    <a:pt x="221" y="273"/>
                    <a:pt x="218" y="279"/>
                  </a:cubicBezTo>
                  <a:close/>
                  <a:moveTo>
                    <a:pt x="272" y="277"/>
                  </a:moveTo>
                  <a:cubicBezTo>
                    <a:pt x="274" y="277"/>
                    <a:pt x="274" y="277"/>
                    <a:pt x="275" y="275"/>
                  </a:cubicBezTo>
                  <a:cubicBezTo>
                    <a:pt x="273" y="275"/>
                    <a:pt x="273" y="274"/>
                    <a:pt x="273" y="274"/>
                  </a:cubicBezTo>
                  <a:cubicBezTo>
                    <a:pt x="273" y="275"/>
                    <a:pt x="272" y="276"/>
                    <a:pt x="272" y="277"/>
                  </a:cubicBezTo>
                  <a:close/>
                  <a:moveTo>
                    <a:pt x="507" y="280"/>
                  </a:moveTo>
                  <a:cubicBezTo>
                    <a:pt x="507" y="282"/>
                    <a:pt x="508" y="283"/>
                    <a:pt x="510" y="283"/>
                  </a:cubicBezTo>
                  <a:cubicBezTo>
                    <a:pt x="510" y="281"/>
                    <a:pt x="512" y="276"/>
                    <a:pt x="511" y="274"/>
                  </a:cubicBezTo>
                  <a:cubicBezTo>
                    <a:pt x="510" y="277"/>
                    <a:pt x="507" y="277"/>
                    <a:pt x="507" y="280"/>
                  </a:cubicBezTo>
                  <a:close/>
                  <a:moveTo>
                    <a:pt x="536" y="300"/>
                  </a:moveTo>
                  <a:cubicBezTo>
                    <a:pt x="540" y="292"/>
                    <a:pt x="546" y="286"/>
                    <a:pt x="548" y="277"/>
                  </a:cubicBezTo>
                  <a:cubicBezTo>
                    <a:pt x="546" y="276"/>
                    <a:pt x="547" y="274"/>
                    <a:pt x="544" y="274"/>
                  </a:cubicBezTo>
                  <a:cubicBezTo>
                    <a:pt x="542" y="282"/>
                    <a:pt x="537" y="291"/>
                    <a:pt x="536" y="300"/>
                  </a:cubicBezTo>
                  <a:close/>
                  <a:moveTo>
                    <a:pt x="129" y="296"/>
                  </a:moveTo>
                  <a:cubicBezTo>
                    <a:pt x="123" y="289"/>
                    <a:pt x="118" y="281"/>
                    <a:pt x="111" y="274"/>
                  </a:cubicBezTo>
                  <a:cubicBezTo>
                    <a:pt x="115" y="283"/>
                    <a:pt x="120" y="292"/>
                    <a:pt x="129" y="296"/>
                  </a:cubicBezTo>
                  <a:close/>
                  <a:moveTo>
                    <a:pt x="291" y="278"/>
                  </a:moveTo>
                  <a:cubicBezTo>
                    <a:pt x="294" y="280"/>
                    <a:pt x="296" y="284"/>
                    <a:pt x="299" y="285"/>
                  </a:cubicBezTo>
                  <a:cubicBezTo>
                    <a:pt x="300" y="282"/>
                    <a:pt x="302" y="281"/>
                    <a:pt x="303" y="278"/>
                  </a:cubicBezTo>
                  <a:cubicBezTo>
                    <a:pt x="299" y="276"/>
                    <a:pt x="293" y="272"/>
                    <a:pt x="291" y="278"/>
                  </a:cubicBezTo>
                  <a:close/>
                  <a:moveTo>
                    <a:pt x="334" y="278"/>
                  </a:moveTo>
                  <a:cubicBezTo>
                    <a:pt x="335" y="280"/>
                    <a:pt x="335" y="281"/>
                    <a:pt x="338" y="281"/>
                  </a:cubicBezTo>
                  <a:cubicBezTo>
                    <a:pt x="339" y="279"/>
                    <a:pt x="342" y="279"/>
                    <a:pt x="343" y="275"/>
                  </a:cubicBezTo>
                  <a:cubicBezTo>
                    <a:pt x="339" y="273"/>
                    <a:pt x="337" y="277"/>
                    <a:pt x="334" y="278"/>
                  </a:cubicBezTo>
                  <a:close/>
                  <a:moveTo>
                    <a:pt x="447" y="285"/>
                  </a:moveTo>
                  <a:cubicBezTo>
                    <a:pt x="449" y="286"/>
                    <a:pt x="451" y="288"/>
                    <a:pt x="454" y="288"/>
                  </a:cubicBezTo>
                  <a:cubicBezTo>
                    <a:pt x="456" y="285"/>
                    <a:pt x="457" y="282"/>
                    <a:pt x="459" y="279"/>
                  </a:cubicBezTo>
                  <a:cubicBezTo>
                    <a:pt x="455" y="278"/>
                    <a:pt x="455" y="274"/>
                    <a:pt x="451" y="274"/>
                  </a:cubicBezTo>
                  <a:cubicBezTo>
                    <a:pt x="450" y="278"/>
                    <a:pt x="448" y="280"/>
                    <a:pt x="447" y="285"/>
                  </a:cubicBezTo>
                  <a:close/>
                  <a:moveTo>
                    <a:pt x="601" y="300"/>
                  </a:moveTo>
                  <a:cubicBezTo>
                    <a:pt x="606" y="296"/>
                    <a:pt x="610" y="284"/>
                    <a:pt x="608" y="274"/>
                  </a:cubicBezTo>
                  <a:cubicBezTo>
                    <a:pt x="607" y="284"/>
                    <a:pt x="601" y="292"/>
                    <a:pt x="601" y="300"/>
                  </a:cubicBezTo>
                  <a:close/>
                  <a:moveTo>
                    <a:pt x="175" y="290"/>
                  </a:moveTo>
                  <a:cubicBezTo>
                    <a:pt x="174" y="283"/>
                    <a:pt x="166" y="278"/>
                    <a:pt x="160" y="275"/>
                  </a:cubicBezTo>
                  <a:cubicBezTo>
                    <a:pt x="162" y="280"/>
                    <a:pt x="169" y="286"/>
                    <a:pt x="175" y="290"/>
                  </a:cubicBezTo>
                  <a:close/>
                  <a:moveTo>
                    <a:pt x="308" y="277"/>
                  </a:moveTo>
                  <a:cubicBezTo>
                    <a:pt x="310" y="278"/>
                    <a:pt x="311" y="277"/>
                    <a:pt x="310" y="275"/>
                  </a:cubicBezTo>
                  <a:cubicBezTo>
                    <a:pt x="310" y="275"/>
                    <a:pt x="309" y="275"/>
                    <a:pt x="309" y="275"/>
                  </a:cubicBezTo>
                  <a:cubicBezTo>
                    <a:pt x="309" y="276"/>
                    <a:pt x="308" y="276"/>
                    <a:pt x="308" y="277"/>
                  </a:cubicBezTo>
                  <a:close/>
                  <a:moveTo>
                    <a:pt x="515" y="280"/>
                  </a:moveTo>
                  <a:cubicBezTo>
                    <a:pt x="517" y="280"/>
                    <a:pt x="518" y="274"/>
                    <a:pt x="515" y="275"/>
                  </a:cubicBezTo>
                  <a:cubicBezTo>
                    <a:pt x="516" y="277"/>
                    <a:pt x="514" y="278"/>
                    <a:pt x="515" y="280"/>
                  </a:cubicBezTo>
                  <a:close/>
                  <a:moveTo>
                    <a:pt x="109" y="280"/>
                  </a:moveTo>
                  <a:cubicBezTo>
                    <a:pt x="107" y="279"/>
                    <a:pt x="106" y="277"/>
                    <a:pt x="104" y="275"/>
                  </a:cubicBezTo>
                  <a:cubicBezTo>
                    <a:pt x="104" y="278"/>
                    <a:pt x="107" y="281"/>
                    <a:pt x="109" y="280"/>
                  </a:cubicBezTo>
                  <a:close/>
                  <a:moveTo>
                    <a:pt x="351" y="277"/>
                  </a:moveTo>
                  <a:cubicBezTo>
                    <a:pt x="351" y="277"/>
                    <a:pt x="351" y="278"/>
                    <a:pt x="351" y="279"/>
                  </a:cubicBezTo>
                  <a:cubicBezTo>
                    <a:pt x="354" y="283"/>
                    <a:pt x="358" y="286"/>
                    <a:pt x="361" y="290"/>
                  </a:cubicBezTo>
                  <a:cubicBezTo>
                    <a:pt x="363" y="292"/>
                    <a:pt x="363" y="296"/>
                    <a:pt x="366" y="295"/>
                  </a:cubicBezTo>
                  <a:cubicBezTo>
                    <a:pt x="366" y="287"/>
                    <a:pt x="360" y="276"/>
                    <a:pt x="351" y="277"/>
                  </a:cubicBezTo>
                  <a:close/>
                  <a:moveTo>
                    <a:pt x="400" y="278"/>
                  </a:moveTo>
                  <a:cubicBezTo>
                    <a:pt x="402" y="279"/>
                    <a:pt x="403" y="278"/>
                    <a:pt x="403" y="276"/>
                  </a:cubicBezTo>
                  <a:cubicBezTo>
                    <a:pt x="403" y="276"/>
                    <a:pt x="402" y="276"/>
                    <a:pt x="402" y="276"/>
                  </a:cubicBezTo>
                  <a:cubicBezTo>
                    <a:pt x="402" y="277"/>
                    <a:pt x="401" y="277"/>
                    <a:pt x="400" y="278"/>
                  </a:cubicBezTo>
                  <a:close/>
                  <a:moveTo>
                    <a:pt x="427" y="278"/>
                  </a:moveTo>
                  <a:cubicBezTo>
                    <a:pt x="427" y="280"/>
                    <a:pt x="428" y="281"/>
                    <a:pt x="429" y="282"/>
                  </a:cubicBezTo>
                  <a:cubicBezTo>
                    <a:pt x="429" y="281"/>
                    <a:pt x="429" y="277"/>
                    <a:pt x="429" y="277"/>
                  </a:cubicBezTo>
                  <a:cubicBezTo>
                    <a:pt x="429" y="278"/>
                    <a:pt x="428" y="277"/>
                    <a:pt x="427" y="278"/>
                  </a:cubicBezTo>
                  <a:close/>
                  <a:moveTo>
                    <a:pt x="524" y="284"/>
                  </a:moveTo>
                  <a:cubicBezTo>
                    <a:pt x="529" y="282"/>
                    <a:pt x="523" y="277"/>
                    <a:pt x="520" y="277"/>
                  </a:cubicBezTo>
                  <a:cubicBezTo>
                    <a:pt x="521" y="280"/>
                    <a:pt x="523" y="281"/>
                    <a:pt x="524" y="284"/>
                  </a:cubicBezTo>
                  <a:close/>
                  <a:moveTo>
                    <a:pt x="311" y="280"/>
                  </a:moveTo>
                  <a:cubicBezTo>
                    <a:pt x="314" y="281"/>
                    <a:pt x="315" y="284"/>
                    <a:pt x="319" y="284"/>
                  </a:cubicBezTo>
                  <a:cubicBezTo>
                    <a:pt x="318" y="280"/>
                    <a:pt x="315" y="279"/>
                    <a:pt x="312" y="277"/>
                  </a:cubicBezTo>
                  <a:cubicBezTo>
                    <a:pt x="312" y="279"/>
                    <a:pt x="311" y="278"/>
                    <a:pt x="311" y="280"/>
                  </a:cubicBezTo>
                  <a:close/>
                  <a:moveTo>
                    <a:pt x="482" y="286"/>
                  </a:moveTo>
                  <a:cubicBezTo>
                    <a:pt x="485" y="287"/>
                    <a:pt x="486" y="290"/>
                    <a:pt x="488" y="290"/>
                  </a:cubicBezTo>
                  <a:cubicBezTo>
                    <a:pt x="489" y="287"/>
                    <a:pt x="490" y="285"/>
                    <a:pt x="492" y="283"/>
                  </a:cubicBezTo>
                  <a:cubicBezTo>
                    <a:pt x="492" y="273"/>
                    <a:pt x="482" y="278"/>
                    <a:pt x="482" y="286"/>
                  </a:cubicBezTo>
                  <a:close/>
                  <a:moveTo>
                    <a:pt x="565" y="306"/>
                  </a:moveTo>
                  <a:cubicBezTo>
                    <a:pt x="566" y="304"/>
                    <a:pt x="568" y="303"/>
                    <a:pt x="570" y="302"/>
                  </a:cubicBezTo>
                  <a:cubicBezTo>
                    <a:pt x="570" y="292"/>
                    <a:pt x="578" y="285"/>
                    <a:pt x="576" y="277"/>
                  </a:cubicBezTo>
                  <a:cubicBezTo>
                    <a:pt x="573" y="287"/>
                    <a:pt x="565" y="297"/>
                    <a:pt x="565" y="306"/>
                  </a:cubicBezTo>
                  <a:close/>
                  <a:moveTo>
                    <a:pt x="55" y="292"/>
                  </a:moveTo>
                  <a:cubicBezTo>
                    <a:pt x="54" y="288"/>
                    <a:pt x="53" y="287"/>
                    <a:pt x="54" y="283"/>
                  </a:cubicBezTo>
                  <a:cubicBezTo>
                    <a:pt x="51" y="282"/>
                    <a:pt x="50" y="279"/>
                    <a:pt x="47" y="279"/>
                  </a:cubicBezTo>
                  <a:cubicBezTo>
                    <a:pt x="46" y="287"/>
                    <a:pt x="50" y="290"/>
                    <a:pt x="55" y="292"/>
                  </a:cubicBezTo>
                  <a:close/>
                  <a:moveTo>
                    <a:pt x="154" y="280"/>
                  </a:moveTo>
                  <a:cubicBezTo>
                    <a:pt x="156" y="281"/>
                    <a:pt x="157" y="283"/>
                    <a:pt x="160" y="283"/>
                  </a:cubicBezTo>
                  <a:cubicBezTo>
                    <a:pt x="159" y="281"/>
                    <a:pt x="156" y="277"/>
                    <a:pt x="154" y="280"/>
                  </a:cubicBezTo>
                  <a:close/>
                  <a:moveTo>
                    <a:pt x="189" y="283"/>
                  </a:moveTo>
                  <a:cubicBezTo>
                    <a:pt x="191" y="285"/>
                    <a:pt x="195" y="286"/>
                    <a:pt x="198" y="288"/>
                  </a:cubicBezTo>
                  <a:cubicBezTo>
                    <a:pt x="200" y="287"/>
                    <a:pt x="202" y="286"/>
                    <a:pt x="203" y="283"/>
                  </a:cubicBezTo>
                  <a:cubicBezTo>
                    <a:pt x="197" y="282"/>
                    <a:pt x="192" y="275"/>
                    <a:pt x="189" y="283"/>
                  </a:cubicBezTo>
                  <a:close/>
                  <a:moveTo>
                    <a:pt x="268" y="286"/>
                  </a:moveTo>
                  <a:cubicBezTo>
                    <a:pt x="266" y="286"/>
                    <a:pt x="265" y="287"/>
                    <a:pt x="264" y="288"/>
                  </a:cubicBezTo>
                  <a:cubicBezTo>
                    <a:pt x="266" y="291"/>
                    <a:pt x="268" y="290"/>
                    <a:pt x="271" y="290"/>
                  </a:cubicBezTo>
                  <a:cubicBezTo>
                    <a:pt x="272" y="285"/>
                    <a:pt x="278" y="285"/>
                    <a:pt x="279" y="280"/>
                  </a:cubicBezTo>
                  <a:cubicBezTo>
                    <a:pt x="276" y="276"/>
                    <a:pt x="271" y="284"/>
                    <a:pt x="268" y="286"/>
                  </a:cubicBezTo>
                  <a:close/>
                  <a:moveTo>
                    <a:pt x="581" y="318"/>
                  </a:moveTo>
                  <a:cubicBezTo>
                    <a:pt x="583" y="316"/>
                    <a:pt x="585" y="315"/>
                    <a:pt x="587" y="313"/>
                  </a:cubicBezTo>
                  <a:cubicBezTo>
                    <a:pt x="589" y="299"/>
                    <a:pt x="595" y="293"/>
                    <a:pt x="597" y="279"/>
                  </a:cubicBezTo>
                  <a:cubicBezTo>
                    <a:pt x="596" y="279"/>
                    <a:pt x="596" y="278"/>
                    <a:pt x="595" y="279"/>
                  </a:cubicBezTo>
                  <a:cubicBezTo>
                    <a:pt x="590" y="290"/>
                    <a:pt x="584" y="306"/>
                    <a:pt x="581" y="318"/>
                  </a:cubicBezTo>
                  <a:close/>
                  <a:moveTo>
                    <a:pt x="125" y="286"/>
                  </a:moveTo>
                  <a:cubicBezTo>
                    <a:pt x="125" y="285"/>
                    <a:pt x="126" y="284"/>
                    <a:pt x="126" y="284"/>
                  </a:cubicBezTo>
                  <a:cubicBezTo>
                    <a:pt x="126" y="281"/>
                    <a:pt x="123" y="282"/>
                    <a:pt x="123" y="279"/>
                  </a:cubicBezTo>
                  <a:cubicBezTo>
                    <a:pt x="122" y="279"/>
                    <a:pt x="120" y="278"/>
                    <a:pt x="120" y="280"/>
                  </a:cubicBezTo>
                  <a:cubicBezTo>
                    <a:pt x="122" y="281"/>
                    <a:pt x="122" y="286"/>
                    <a:pt x="125" y="286"/>
                  </a:cubicBezTo>
                  <a:close/>
                  <a:moveTo>
                    <a:pt x="375" y="285"/>
                  </a:moveTo>
                  <a:cubicBezTo>
                    <a:pt x="374" y="283"/>
                    <a:pt x="369" y="279"/>
                    <a:pt x="366" y="280"/>
                  </a:cubicBezTo>
                  <a:cubicBezTo>
                    <a:pt x="369" y="282"/>
                    <a:pt x="371" y="285"/>
                    <a:pt x="375" y="285"/>
                  </a:cubicBezTo>
                  <a:close/>
                  <a:moveTo>
                    <a:pt x="229" y="285"/>
                  </a:moveTo>
                  <a:cubicBezTo>
                    <a:pt x="235" y="289"/>
                    <a:pt x="239" y="293"/>
                    <a:pt x="247" y="296"/>
                  </a:cubicBezTo>
                  <a:cubicBezTo>
                    <a:pt x="247" y="294"/>
                    <a:pt x="248" y="294"/>
                    <a:pt x="249" y="294"/>
                  </a:cubicBezTo>
                  <a:cubicBezTo>
                    <a:pt x="245" y="288"/>
                    <a:pt x="234" y="274"/>
                    <a:pt x="229" y="285"/>
                  </a:cubicBezTo>
                  <a:close/>
                  <a:moveTo>
                    <a:pt x="248" y="283"/>
                  </a:moveTo>
                  <a:cubicBezTo>
                    <a:pt x="244" y="284"/>
                    <a:pt x="245" y="281"/>
                    <a:pt x="243" y="280"/>
                  </a:cubicBezTo>
                  <a:cubicBezTo>
                    <a:pt x="242" y="281"/>
                    <a:pt x="243" y="281"/>
                    <a:pt x="243" y="283"/>
                  </a:cubicBezTo>
                  <a:cubicBezTo>
                    <a:pt x="245" y="282"/>
                    <a:pt x="247" y="286"/>
                    <a:pt x="248" y="283"/>
                  </a:cubicBezTo>
                  <a:close/>
                  <a:moveTo>
                    <a:pt x="420" y="285"/>
                  </a:moveTo>
                  <a:cubicBezTo>
                    <a:pt x="422" y="283"/>
                    <a:pt x="421" y="282"/>
                    <a:pt x="420" y="280"/>
                  </a:cubicBezTo>
                  <a:cubicBezTo>
                    <a:pt x="420" y="280"/>
                    <a:pt x="419" y="280"/>
                    <a:pt x="418" y="280"/>
                  </a:cubicBezTo>
                  <a:cubicBezTo>
                    <a:pt x="416" y="282"/>
                    <a:pt x="418" y="284"/>
                    <a:pt x="420" y="285"/>
                  </a:cubicBezTo>
                  <a:close/>
                  <a:moveTo>
                    <a:pt x="516" y="289"/>
                  </a:moveTo>
                  <a:cubicBezTo>
                    <a:pt x="519" y="289"/>
                    <a:pt x="520" y="292"/>
                    <a:pt x="522" y="292"/>
                  </a:cubicBezTo>
                  <a:cubicBezTo>
                    <a:pt x="525" y="287"/>
                    <a:pt x="520" y="283"/>
                    <a:pt x="519" y="280"/>
                  </a:cubicBezTo>
                  <a:cubicBezTo>
                    <a:pt x="518" y="283"/>
                    <a:pt x="517" y="285"/>
                    <a:pt x="516" y="289"/>
                  </a:cubicBezTo>
                  <a:close/>
                  <a:moveTo>
                    <a:pt x="26" y="287"/>
                  </a:moveTo>
                  <a:cubicBezTo>
                    <a:pt x="26" y="286"/>
                    <a:pt x="27" y="280"/>
                    <a:pt x="23" y="280"/>
                  </a:cubicBezTo>
                  <a:cubicBezTo>
                    <a:pt x="23" y="284"/>
                    <a:pt x="23" y="287"/>
                    <a:pt x="26" y="287"/>
                  </a:cubicBezTo>
                  <a:close/>
                  <a:moveTo>
                    <a:pt x="396" y="287"/>
                  </a:moveTo>
                  <a:cubicBezTo>
                    <a:pt x="398" y="286"/>
                    <a:pt x="400" y="285"/>
                    <a:pt x="400" y="283"/>
                  </a:cubicBezTo>
                  <a:cubicBezTo>
                    <a:pt x="398" y="283"/>
                    <a:pt x="399" y="281"/>
                    <a:pt x="397" y="282"/>
                  </a:cubicBezTo>
                  <a:cubicBezTo>
                    <a:pt x="397" y="284"/>
                    <a:pt x="396" y="285"/>
                    <a:pt x="396" y="287"/>
                  </a:cubicBezTo>
                  <a:close/>
                  <a:moveTo>
                    <a:pt x="434" y="285"/>
                  </a:moveTo>
                  <a:cubicBezTo>
                    <a:pt x="435" y="286"/>
                    <a:pt x="436" y="286"/>
                    <a:pt x="437" y="287"/>
                  </a:cubicBezTo>
                  <a:cubicBezTo>
                    <a:pt x="438" y="285"/>
                    <a:pt x="439" y="284"/>
                    <a:pt x="439" y="282"/>
                  </a:cubicBezTo>
                  <a:cubicBezTo>
                    <a:pt x="437" y="281"/>
                    <a:pt x="435" y="284"/>
                    <a:pt x="434" y="285"/>
                  </a:cubicBezTo>
                  <a:close/>
                  <a:moveTo>
                    <a:pt x="168" y="294"/>
                  </a:moveTo>
                  <a:cubicBezTo>
                    <a:pt x="161" y="291"/>
                    <a:pt x="157" y="284"/>
                    <a:pt x="148" y="282"/>
                  </a:cubicBezTo>
                  <a:cubicBezTo>
                    <a:pt x="151" y="289"/>
                    <a:pt x="161" y="293"/>
                    <a:pt x="168" y="294"/>
                  </a:cubicBezTo>
                  <a:close/>
                  <a:moveTo>
                    <a:pt x="332" y="287"/>
                  </a:moveTo>
                  <a:cubicBezTo>
                    <a:pt x="332" y="286"/>
                    <a:pt x="332" y="286"/>
                    <a:pt x="332" y="286"/>
                  </a:cubicBezTo>
                  <a:cubicBezTo>
                    <a:pt x="332" y="286"/>
                    <a:pt x="332" y="286"/>
                    <a:pt x="332" y="285"/>
                  </a:cubicBezTo>
                  <a:cubicBezTo>
                    <a:pt x="331" y="284"/>
                    <a:pt x="329" y="283"/>
                    <a:pt x="327" y="282"/>
                  </a:cubicBezTo>
                  <a:cubicBezTo>
                    <a:pt x="327" y="285"/>
                    <a:pt x="330" y="286"/>
                    <a:pt x="332" y="287"/>
                  </a:cubicBezTo>
                  <a:close/>
                  <a:moveTo>
                    <a:pt x="346" y="285"/>
                  </a:moveTo>
                  <a:cubicBezTo>
                    <a:pt x="348" y="287"/>
                    <a:pt x="353" y="292"/>
                    <a:pt x="355" y="290"/>
                  </a:cubicBezTo>
                  <a:cubicBezTo>
                    <a:pt x="352" y="288"/>
                    <a:pt x="352" y="283"/>
                    <a:pt x="347" y="282"/>
                  </a:cubicBezTo>
                  <a:cubicBezTo>
                    <a:pt x="348" y="284"/>
                    <a:pt x="345" y="283"/>
                    <a:pt x="346" y="285"/>
                  </a:cubicBezTo>
                  <a:close/>
                  <a:moveTo>
                    <a:pt x="103" y="309"/>
                  </a:moveTo>
                  <a:cubicBezTo>
                    <a:pt x="107" y="310"/>
                    <a:pt x="108" y="316"/>
                    <a:pt x="113" y="314"/>
                  </a:cubicBezTo>
                  <a:cubicBezTo>
                    <a:pt x="111" y="310"/>
                    <a:pt x="110" y="304"/>
                    <a:pt x="108" y="299"/>
                  </a:cubicBezTo>
                  <a:cubicBezTo>
                    <a:pt x="101" y="294"/>
                    <a:pt x="96" y="287"/>
                    <a:pt x="89" y="283"/>
                  </a:cubicBezTo>
                  <a:cubicBezTo>
                    <a:pt x="93" y="292"/>
                    <a:pt x="99" y="300"/>
                    <a:pt x="103" y="309"/>
                  </a:cubicBezTo>
                  <a:close/>
                  <a:moveTo>
                    <a:pt x="176" y="285"/>
                  </a:moveTo>
                  <a:cubicBezTo>
                    <a:pt x="178" y="286"/>
                    <a:pt x="177" y="285"/>
                    <a:pt x="179" y="286"/>
                  </a:cubicBezTo>
                  <a:cubicBezTo>
                    <a:pt x="179" y="284"/>
                    <a:pt x="178" y="284"/>
                    <a:pt x="177" y="283"/>
                  </a:cubicBezTo>
                  <a:cubicBezTo>
                    <a:pt x="177" y="284"/>
                    <a:pt x="176" y="284"/>
                    <a:pt x="176" y="285"/>
                  </a:cubicBezTo>
                  <a:close/>
                  <a:moveTo>
                    <a:pt x="304" y="288"/>
                  </a:moveTo>
                  <a:cubicBezTo>
                    <a:pt x="306" y="288"/>
                    <a:pt x="306" y="290"/>
                    <a:pt x="309" y="290"/>
                  </a:cubicBezTo>
                  <a:cubicBezTo>
                    <a:pt x="310" y="288"/>
                    <a:pt x="314" y="288"/>
                    <a:pt x="314" y="285"/>
                  </a:cubicBezTo>
                  <a:cubicBezTo>
                    <a:pt x="310" y="281"/>
                    <a:pt x="305" y="284"/>
                    <a:pt x="304" y="288"/>
                  </a:cubicBezTo>
                  <a:close/>
                  <a:moveTo>
                    <a:pt x="66" y="286"/>
                  </a:moveTo>
                  <a:cubicBezTo>
                    <a:pt x="66" y="285"/>
                    <a:pt x="66" y="284"/>
                    <a:pt x="66" y="284"/>
                  </a:cubicBezTo>
                  <a:cubicBezTo>
                    <a:pt x="65" y="284"/>
                    <a:pt x="63" y="284"/>
                    <a:pt x="63" y="283"/>
                  </a:cubicBezTo>
                  <a:cubicBezTo>
                    <a:pt x="63" y="285"/>
                    <a:pt x="64" y="285"/>
                    <a:pt x="66" y="286"/>
                  </a:cubicBezTo>
                  <a:close/>
                  <a:moveTo>
                    <a:pt x="93" y="299"/>
                  </a:moveTo>
                  <a:cubicBezTo>
                    <a:pt x="89" y="295"/>
                    <a:pt x="88" y="287"/>
                    <a:pt x="83" y="284"/>
                  </a:cubicBezTo>
                  <a:cubicBezTo>
                    <a:pt x="83" y="291"/>
                    <a:pt x="87" y="299"/>
                    <a:pt x="93" y="299"/>
                  </a:cubicBezTo>
                  <a:close/>
                  <a:moveTo>
                    <a:pt x="283" y="284"/>
                  </a:moveTo>
                  <a:cubicBezTo>
                    <a:pt x="278" y="286"/>
                    <a:pt x="275" y="290"/>
                    <a:pt x="271" y="293"/>
                  </a:cubicBezTo>
                  <a:cubicBezTo>
                    <a:pt x="276" y="295"/>
                    <a:pt x="281" y="303"/>
                    <a:pt x="287" y="303"/>
                  </a:cubicBezTo>
                  <a:cubicBezTo>
                    <a:pt x="291" y="303"/>
                    <a:pt x="292" y="299"/>
                    <a:pt x="296" y="299"/>
                  </a:cubicBezTo>
                  <a:cubicBezTo>
                    <a:pt x="295" y="292"/>
                    <a:pt x="288" y="288"/>
                    <a:pt x="283" y="284"/>
                  </a:cubicBezTo>
                  <a:close/>
                  <a:moveTo>
                    <a:pt x="414" y="288"/>
                  </a:moveTo>
                  <a:cubicBezTo>
                    <a:pt x="415" y="287"/>
                    <a:pt x="417" y="287"/>
                    <a:pt x="417" y="286"/>
                  </a:cubicBezTo>
                  <a:cubicBezTo>
                    <a:pt x="416" y="285"/>
                    <a:pt x="415" y="285"/>
                    <a:pt x="414" y="285"/>
                  </a:cubicBezTo>
                  <a:cubicBezTo>
                    <a:pt x="413" y="285"/>
                    <a:pt x="413" y="287"/>
                    <a:pt x="414" y="288"/>
                  </a:cubicBezTo>
                  <a:close/>
                  <a:moveTo>
                    <a:pt x="326" y="289"/>
                  </a:moveTo>
                  <a:cubicBezTo>
                    <a:pt x="324" y="288"/>
                    <a:pt x="324" y="286"/>
                    <a:pt x="322" y="286"/>
                  </a:cubicBezTo>
                  <a:cubicBezTo>
                    <a:pt x="322" y="288"/>
                    <a:pt x="325" y="289"/>
                    <a:pt x="326" y="289"/>
                  </a:cubicBezTo>
                  <a:close/>
                  <a:moveTo>
                    <a:pt x="563" y="293"/>
                  </a:moveTo>
                  <a:cubicBezTo>
                    <a:pt x="566" y="293"/>
                    <a:pt x="567" y="287"/>
                    <a:pt x="566" y="286"/>
                  </a:cubicBezTo>
                  <a:cubicBezTo>
                    <a:pt x="565" y="288"/>
                    <a:pt x="565" y="291"/>
                    <a:pt x="563" y="293"/>
                  </a:cubicBezTo>
                  <a:close/>
                  <a:moveTo>
                    <a:pt x="300" y="295"/>
                  </a:moveTo>
                  <a:cubicBezTo>
                    <a:pt x="302" y="295"/>
                    <a:pt x="304" y="294"/>
                    <a:pt x="305" y="292"/>
                  </a:cubicBezTo>
                  <a:cubicBezTo>
                    <a:pt x="302" y="291"/>
                    <a:pt x="299" y="286"/>
                    <a:pt x="295" y="287"/>
                  </a:cubicBezTo>
                  <a:cubicBezTo>
                    <a:pt x="297" y="289"/>
                    <a:pt x="298" y="293"/>
                    <a:pt x="300" y="295"/>
                  </a:cubicBezTo>
                  <a:close/>
                  <a:moveTo>
                    <a:pt x="371" y="292"/>
                  </a:moveTo>
                  <a:cubicBezTo>
                    <a:pt x="372" y="291"/>
                    <a:pt x="373" y="290"/>
                    <a:pt x="373" y="288"/>
                  </a:cubicBezTo>
                  <a:cubicBezTo>
                    <a:pt x="372" y="287"/>
                    <a:pt x="370" y="285"/>
                    <a:pt x="369" y="287"/>
                  </a:cubicBezTo>
                  <a:cubicBezTo>
                    <a:pt x="370" y="288"/>
                    <a:pt x="369" y="292"/>
                    <a:pt x="371" y="292"/>
                  </a:cubicBezTo>
                  <a:close/>
                  <a:moveTo>
                    <a:pt x="45" y="300"/>
                  </a:moveTo>
                  <a:cubicBezTo>
                    <a:pt x="45" y="294"/>
                    <a:pt x="42" y="290"/>
                    <a:pt x="38" y="287"/>
                  </a:cubicBezTo>
                  <a:cubicBezTo>
                    <a:pt x="39" y="293"/>
                    <a:pt x="40" y="299"/>
                    <a:pt x="45" y="300"/>
                  </a:cubicBezTo>
                  <a:close/>
                  <a:moveTo>
                    <a:pt x="202" y="291"/>
                  </a:moveTo>
                  <a:cubicBezTo>
                    <a:pt x="205" y="292"/>
                    <a:pt x="207" y="294"/>
                    <a:pt x="210" y="295"/>
                  </a:cubicBezTo>
                  <a:cubicBezTo>
                    <a:pt x="212" y="293"/>
                    <a:pt x="214" y="293"/>
                    <a:pt x="214" y="290"/>
                  </a:cubicBezTo>
                  <a:cubicBezTo>
                    <a:pt x="210" y="288"/>
                    <a:pt x="205" y="285"/>
                    <a:pt x="202" y="291"/>
                  </a:cubicBezTo>
                  <a:close/>
                  <a:moveTo>
                    <a:pt x="429" y="291"/>
                  </a:moveTo>
                  <a:cubicBezTo>
                    <a:pt x="431" y="292"/>
                    <a:pt x="432" y="293"/>
                    <a:pt x="434" y="294"/>
                  </a:cubicBezTo>
                  <a:cubicBezTo>
                    <a:pt x="435" y="293"/>
                    <a:pt x="436" y="291"/>
                    <a:pt x="436" y="289"/>
                  </a:cubicBezTo>
                  <a:cubicBezTo>
                    <a:pt x="434" y="291"/>
                    <a:pt x="433" y="287"/>
                    <a:pt x="430" y="287"/>
                  </a:cubicBezTo>
                  <a:cubicBezTo>
                    <a:pt x="430" y="288"/>
                    <a:pt x="428" y="289"/>
                    <a:pt x="429" y="291"/>
                  </a:cubicBezTo>
                  <a:close/>
                  <a:moveTo>
                    <a:pt x="442" y="290"/>
                  </a:moveTo>
                  <a:cubicBezTo>
                    <a:pt x="443" y="289"/>
                    <a:pt x="443" y="287"/>
                    <a:pt x="441" y="287"/>
                  </a:cubicBezTo>
                  <a:cubicBezTo>
                    <a:pt x="441" y="288"/>
                    <a:pt x="440" y="290"/>
                    <a:pt x="442" y="290"/>
                  </a:cubicBezTo>
                  <a:close/>
                  <a:moveTo>
                    <a:pt x="444" y="292"/>
                  </a:moveTo>
                  <a:cubicBezTo>
                    <a:pt x="445" y="294"/>
                    <a:pt x="451" y="294"/>
                    <a:pt x="451" y="291"/>
                  </a:cubicBezTo>
                  <a:cubicBezTo>
                    <a:pt x="450" y="286"/>
                    <a:pt x="444" y="286"/>
                    <a:pt x="444" y="292"/>
                  </a:cubicBezTo>
                  <a:close/>
                  <a:moveTo>
                    <a:pt x="459" y="293"/>
                  </a:moveTo>
                  <a:cubicBezTo>
                    <a:pt x="461" y="294"/>
                    <a:pt x="466" y="289"/>
                    <a:pt x="465" y="287"/>
                  </a:cubicBezTo>
                  <a:cubicBezTo>
                    <a:pt x="463" y="289"/>
                    <a:pt x="459" y="289"/>
                    <a:pt x="459" y="293"/>
                  </a:cubicBezTo>
                  <a:close/>
                  <a:moveTo>
                    <a:pt x="182" y="288"/>
                  </a:moveTo>
                  <a:cubicBezTo>
                    <a:pt x="183" y="292"/>
                    <a:pt x="186" y="295"/>
                    <a:pt x="190" y="294"/>
                  </a:cubicBezTo>
                  <a:cubicBezTo>
                    <a:pt x="188" y="292"/>
                    <a:pt x="186" y="286"/>
                    <a:pt x="182" y="288"/>
                  </a:cubicBezTo>
                  <a:close/>
                  <a:moveTo>
                    <a:pt x="617" y="293"/>
                  </a:moveTo>
                  <a:cubicBezTo>
                    <a:pt x="619" y="293"/>
                    <a:pt x="620" y="289"/>
                    <a:pt x="619" y="288"/>
                  </a:cubicBezTo>
                  <a:cubicBezTo>
                    <a:pt x="618" y="289"/>
                    <a:pt x="617" y="291"/>
                    <a:pt x="617" y="293"/>
                  </a:cubicBezTo>
                  <a:close/>
                  <a:moveTo>
                    <a:pt x="470" y="300"/>
                  </a:moveTo>
                  <a:cubicBezTo>
                    <a:pt x="472" y="297"/>
                    <a:pt x="473" y="294"/>
                    <a:pt x="474" y="289"/>
                  </a:cubicBezTo>
                  <a:cubicBezTo>
                    <a:pt x="473" y="289"/>
                    <a:pt x="472" y="289"/>
                    <a:pt x="471" y="288"/>
                  </a:cubicBezTo>
                  <a:cubicBezTo>
                    <a:pt x="472" y="293"/>
                    <a:pt x="465" y="297"/>
                    <a:pt x="470" y="300"/>
                  </a:cubicBezTo>
                  <a:close/>
                  <a:moveTo>
                    <a:pt x="496" y="296"/>
                  </a:moveTo>
                  <a:cubicBezTo>
                    <a:pt x="496" y="293"/>
                    <a:pt x="499" y="291"/>
                    <a:pt x="498" y="288"/>
                  </a:cubicBezTo>
                  <a:cubicBezTo>
                    <a:pt x="496" y="289"/>
                    <a:pt x="492" y="295"/>
                    <a:pt x="496" y="296"/>
                  </a:cubicBezTo>
                  <a:close/>
                  <a:moveTo>
                    <a:pt x="312" y="292"/>
                  </a:moveTo>
                  <a:cubicBezTo>
                    <a:pt x="314" y="294"/>
                    <a:pt x="316" y="296"/>
                    <a:pt x="319" y="297"/>
                  </a:cubicBezTo>
                  <a:cubicBezTo>
                    <a:pt x="320" y="295"/>
                    <a:pt x="322" y="294"/>
                    <a:pt x="323" y="292"/>
                  </a:cubicBezTo>
                  <a:cubicBezTo>
                    <a:pt x="320" y="288"/>
                    <a:pt x="314" y="289"/>
                    <a:pt x="312" y="292"/>
                  </a:cubicBezTo>
                  <a:close/>
                  <a:moveTo>
                    <a:pt x="504" y="302"/>
                  </a:moveTo>
                  <a:cubicBezTo>
                    <a:pt x="506" y="299"/>
                    <a:pt x="507" y="295"/>
                    <a:pt x="508" y="291"/>
                  </a:cubicBezTo>
                  <a:cubicBezTo>
                    <a:pt x="507" y="290"/>
                    <a:pt x="506" y="289"/>
                    <a:pt x="504" y="289"/>
                  </a:cubicBezTo>
                  <a:cubicBezTo>
                    <a:pt x="508" y="294"/>
                    <a:pt x="500" y="300"/>
                    <a:pt x="504" y="302"/>
                  </a:cubicBezTo>
                  <a:close/>
                  <a:moveTo>
                    <a:pt x="73" y="307"/>
                  </a:moveTo>
                  <a:cubicBezTo>
                    <a:pt x="73" y="301"/>
                    <a:pt x="71" y="291"/>
                    <a:pt x="64" y="291"/>
                  </a:cubicBezTo>
                  <a:cubicBezTo>
                    <a:pt x="67" y="296"/>
                    <a:pt x="66" y="305"/>
                    <a:pt x="73" y="307"/>
                  </a:cubicBezTo>
                  <a:close/>
                  <a:moveTo>
                    <a:pt x="131" y="291"/>
                  </a:moveTo>
                  <a:cubicBezTo>
                    <a:pt x="132" y="296"/>
                    <a:pt x="135" y="297"/>
                    <a:pt x="138" y="300"/>
                  </a:cubicBezTo>
                  <a:cubicBezTo>
                    <a:pt x="137" y="297"/>
                    <a:pt x="137" y="291"/>
                    <a:pt x="133" y="290"/>
                  </a:cubicBezTo>
                  <a:cubicBezTo>
                    <a:pt x="133" y="291"/>
                    <a:pt x="131" y="290"/>
                    <a:pt x="131" y="291"/>
                  </a:cubicBezTo>
                  <a:close/>
                  <a:moveTo>
                    <a:pt x="239" y="300"/>
                  </a:moveTo>
                  <a:cubicBezTo>
                    <a:pt x="239" y="299"/>
                    <a:pt x="241" y="300"/>
                    <a:pt x="241" y="298"/>
                  </a:cubicBezTo>
                  <a:cubicBezTo>
                    <a:pt x="239" y="297"/>
                    <a:pt x="238" y="295"/>
                    <a:pt x="236" y="294"/>
                  </a:cubicBezTo>
                  <a:cubicBezTo>
                    <a:pt x="230" y="297"/>
                    <a:pt x="224" y="289"/>
                    <a:pt x="223" y="291"/>
                  </a:cubicBezTo>
                  <a:cubicBezTo>
                    <a:pt x="228" y="295"/>
                    <a:pt x="233" y="297"/>
                    <a:pt x="239" y="300"/>
                  </a:cubicBezTo>
                  <a:close/>
                  <a:moveTo>
                    <a:pt x="423" y="294"/>
                  </a:moveTo>
                  <a:cubicBezTo>
                    <a:pt x="426" y="294"/>
                    <a:pt x="422" y="292"/>
                    <a:pt x="424" y="290"/>
                  </a:cubicBezTo>
                  <a:cubicBezTo>
                    <a:pt x="423" y="290"/>
                    <a:pt x="421" y="290"/>
                    <a:pt x="420" y="291"/>
                  </a:cubicBezTo>
                  <a:cubicBezTo>
                    <a:pt x="420" y="293"/>
                    <a:pt x="423" y="292"/>
                    <a:pt x="423" y="294"/>
                  </a:cubicBezTo>
                  <a:close/>
                  <a:moveTo>
                    <a:pt x="28" y="295"/>
                  </a:moveTo>
                  <a:cubicBezTo>
                    <a:pt x="28" y="292"/>
                    <a:pt x="27" y="291"/>
                    <a:pt x="24" y="291"/>
                  </a:cubicBezTo>
                  <a:cubicBezTo>
                    <a:pt x="25" y="293"/>
                    <a:pt x="26" y="295"/>
                    <a:pt x="28" y="295"/>
                  </a:cubicBezTo>
                  <a:close/>
                  <a:moveTo>
                    <a:pt x="177" y="294"/>
                  </a:moveTo>
                  <a:cubicBezTo>
                    <a:pt x="179" y="295"/>
                    <a:pt x="181" y="298"/>
                    <a:pt x="185" y="298"/>
                  </a:cubicBezTo>
                  <a:cubicBezTo>
                    <a:pt x="185" y="294"/>
                    <a:pt x="182" y="293"/>
                    <a:pt x="179" y="291"/>
                  </a:cubicBezTo>
                  <a:cubicBezTo>
                    <a:pt x="178" y="292"/>
                    <a:pt x="176" y="292"/>
                    <a:pt x="177" y="294"/>
                  </a:cubicBezTo>
                  <a:close/>
                  <a:moveTo>
                    <a:pt x="340" y="292"/>
                  </a:moveTo>
                  <a:cubicBezTo>
                    <a:pt x="342" y="295"/>
                    <a:pt x="347" y="298"/>
                    <a:pt x="351" y="297"/>
                  </a:cubicBezTo>
                  <a:cubicBezTo>
                    <a:pt x="347" y="296"/>
                    <a:pt x="345" y="290"/>
                    <a:pt x="340" y="292"/>
                  </a:cubicBezTo>
                  <a:close/>
                  <a:moveTo>
                    <a:pt x="395" y="294"/>
                  </a:moveTo>
                  <a:cubicBezTo>
                    <a:pt x="397" y="295"/>
                    <a:pt x="399" y="293"/>
                    <a:pt x="399" y="291"/>
                  </a:cubicBezTo>
                  <a:cubicBezTo>
                    <a:pt x="397" y="291"/>
                    <a:pt x="395" y="292"/>
                    <a:pt x="395" y="294"/>
                  </a:cubicBezTo>
                  <a:close/>
                  <a:moveTo>
                    <a:pt x="575" y="320"/>
                  </a:moveTo>
                  <a:cubicBezTo>
                    <a:pt x="580" y="311"/>
                    <a:pt x="583" y="300"/>
                    <a:pt x="587" y="291"/>
                  </a:cubicBezTo>
                  <a:cubicBezTo>
                    <a:pt x="579" y="297"/>
                    <a:pt x="578" y="312"/>
                    <a:pt x="575" y="320"/>
                  </a:cubicBezTo>
                  <a:close/>
                  <a:moveTo>
                    <a:pt x="165" y="299"/>
                  </a:moveTo>
                  <a:cubicBezTo>
                    <a:pt x="165" y="298"/>
                    <a:pt x="166" y="298"/>
                    <a:pt x="166" y="297"/>
                  </a:cubicBezTo>
                  <a:cubicBezTo>
                    <a:pt x="161" y="297"/>
                    <a:pt x="158" y="291"/>
                    <a:pt x="155" y="292"/>
                  </a:cubicBezTo>
                  <a:cubicBezTo>
                    <a:pt x="158" y="295"/>
                    <a:pt x="161" y="297"/>
                    <a:pt x="165" y="299"/>
                  </a:cubicBezTo>
                  <a:close/>
                  <a:moveTo>
                    <a:pt x="375" y="303"/>
                  </a:moveTo>
                  <a:cubicBezTo>
                    <a:pt x="378" y="302"/>
                    <a:pt x="383" y="299"/>
                    <a:pt x="383" y="294"/>
                  </a:cubicBezTo>
                  <a:cubicBezTo>
                    <a:pt x="382" y="293"/>
                    <a:pt x="381" y="292"/>
                    <a:pt x="379" y="292"/>
                  </a:cubicBezTo>
                  <a:cubicBezTo>
                    <a:pt x="378" y="296"/>
                    <a:pt x="376" y="299"/>
                    <a:pt x="375" y="303"/>
                  </a:cubicBezTo>
                  <a:close/>
                  <a:moveTo>
                    <a:pt x="406" y="302"/>
                  </a:moveTo>
                  <a:cubicBezTo>
                    <a:pt x="408" y="302"/>
                    <a:pt x="408" y="304"/>
                    <a:pt x="411" y="303"/>
                  </a:cubicBezTo>
                  <a:cubicBezTo>
                    <a:pt x="411" y="299"/>
                    <a:pt x="416" y="298"/>
                    <a:pt x="416" y="293"/>
                  </a:cubicBezTo>
                  <a:cubicBezTo>
                    <a:pt x="415" y="292"/>
                    <a:pt x="413" y="292"/>
                    <a:pt x="410" y="292"/>
                  </a:cubicBezTo>
                  <a:cubicBezTo>
                    <a:pt x="410" y="296"/>
                    <a:pt x="407" y="298"/>
                    <a:pt x="406" y="302"/>
                  </a:cubicBezTo>
                  <a:close/>
                  <a:moveTo>
                    <a:pt x="145" y="295"/>
                  </a:moveTo>
                  <a:cubicBezTo>
                    <a:pt x="145" y="294"/>
                    <a:pt x="145" y="292"/>
                    <a:pt x="143" y="292"/>
                  </a:cubicBezTo>
                  <a:cubicBezTo>
                    <a:pt x="142" y="294"/>
                    <a:pt x="144" y="295"/>
                    <a:pt x="145" y="295"/>
                  </a:cubicBezTo>
                  <a:close/>
                  <a:moveTo>
                    <a:pt x="118" y="299"/>
                  </a:moveTo>
                  <a:cubicBezTo>
                    <a:pt x="116" y="297"/>
                    <a:pt x="114" y="294"/>
                    <a:pt x="110" y="293"/>
                  </a:cubicBezTo>
                  <a:cubicBezTo>
                    <a:pt x="111" y="296"/>
                    <a:pt x="116" y="299"/>
                    <a:pt x="118" y="299"/>
                  </a:cubicBezTo>
                  <a:close/>
                  <a:moveTo>
                    <a:pt x="227" y="306"/>
                  </a:moveTo>
                  <a:cubicBezTo>
                    <a:pt x="227" y="303"/>
                    <a:pt x="224" y="302"/>
                    <a:pt x="224" y="298"/>
                  </a:cubicBezTo>
                  <a:cubicBezTo>
                    <a:pt x="221" y="299"/>
                    <a:pt x="221" y="294"/>
                    <a:pt x="217" y="293"/>
                  </a:cubicBezTo>
                  <a:cubicBezTo>
                    <a:pt x="216" y="295"/>
                    <a:pt x="214" y="296"/>
                    <a:pt x="214" y="298"/>
                  </a:cubicBezTo>
                  <a:cubicBezTo>
                    <a:pt x="218" y="300"/>
                    <a:pt x="223" y="303"/>
                    <a:pt x="227" y="306"/>
                  </a:cubicBezTo>
                  <a:close/>
                  <a:moveTo>
                    <a:pt x="349" y="304"/>
                  </a:moveTo>
                  <a:cubicBezTo>
                    <a:pt x="347" y="298"/>
                    <a:pt x="337" y="298"/>
                    <a:pt x="334" y="293"/>
                  </a:cubicBezTo>
                  <a:cubicBezTo>
                    <a:pt x="338" y="298"/>
                    <a:pt x="344" y="303"/>
                    <a:pt x="349" y="304"/>
                  </a:cubicBezTo>
                  <a:close/>
                  <a:moveTo>
                    <a:pt x="433" y="299"/>
                  </a:moveTo>
                  <a:cubicBezTo>
                    <a:pt x="433" y="295"/>
                    <a:pt x="429" y="295"/>
                    <a:pt x="427" y="293"/>
                  </a:cubicBezTo>
                  <a:cubicBezTo>
                    <a:pt x="426" y="296"/>
                    <a:pt x="429" y="298"/>
                    <a:pt x="433" y="299"/>
                  </a:cubicBezTo>
                  <a:close/>
                  <a:moveTo>
                    <a:pt x="438" y="297"/>
                  </a:moveTo>
                  <a:cubicBezTo>
                    <a:pt x="439" y="296"/>
                    <a:pt x="441" y="293"/>
                    <a:pt x="438" y="293"/>
                  </a:cubicBezTo>
                  <a:cubicBezTo>
                    <a:pt x="439" y="295"/>
                    <a:pt x="436" y="296"/>
                    <a:pt x="438" y="297"/>
                  </a:cubicBezTo>
                  <a:close/>
                  <a:moveTo>
                    <a:pt x="321" y="299"/>
                  </a:moveTo>
                  <a:cubicBezTo>
                    <a:pt x="325" y="300"/>
                    <a:pt x="326" y="303"/>
                    <a:pt x="330" y="303"/>
                  </a:cubicBezTo>
                  <a:cubicBezTo>
                    <a:pt x="334" y="296"/>
                    <a:pt x="323" y="291"/>
                    <a:pt x="321" y="299"/>
                  </a:cubicBezTo>
                  <a:close/>
                  <a:moveTo>
                    <a:pt x="479" y="300"/>
                  </a:moveTo>
                  <a:cubicBezTo>
                    <a:pt x="479" y="298"/>
                    <a:pt x="483" y="298"/>
                    <a:pt x="482" y="295"/>
                  </a:cubicBezTo>
                  <a:cubicBezTo>
                    <a:pt x="481" y="295"/>
                    <a:pt x="481" y="294"/>
                    <a:pt x="479" y="294"/>
                  </a:cubicBezTo>
                  <a:cubicBezTo>
                    <a:pt x="479" y="296"/>
                    <a:pt x="477" y="298"/>
                    <a:pt x="479" y="300"/>
                  </a:cubicBezTo>
                  <a:close/>
                  <a:moveTo>
                    <a:pt x="501" y="326"/>
                  </a:moveTo>
                  <a:cubicBezTo>
                    <a:pt x="504" y="327"/>
                    <a:pt x="505" y="331"/>
                    <a:pt x="508" y="331"/>
                  </a:cubicBezTo>
                  <a:cubicBezTo>
                    <a:pt x="515" y="322"/>
                    <a:pt x="516" y="307"/>
                    <a:pt x="522" y="296"/>
                  </a:cubicBezTo>
                  <a:cubicBezTo>
                    <a:pt x="519" y="294"/>
                    <a:pt x="517" y="295"/>
                    <a:pt x="513" y="294"/>
                  </a:cubicBezTo>
                  <a:cubicBezTo>
                    <a:pt x="510" y="305"/>
                    <a:pt x="505" y="315"/>
                    <a:pt x="501" y="326"/>
                  </a:cubicBezTo>
                  <a:close/>
                  <a:moveTo>
                    <a:pt x="304" y="298"/>
                  </a:moveTo>
                  <a:cubicBezTo>
                    <a:pt x="306" y="300"/>
                    <a:pt x="307" y="303"/>
                    <a:pt x="310" y="303"/>
                  </a:cubicBezTo>
                  <a:cubicBezTo>
                    <a:pt x="311" y="302"/>
                    <a:pt x="310" y="300"/>
                    <a:pt x="313" y="301"/>
                  </a:cubicBezTo>
                  <a:cubicBezTo>
                    <a:pt x="314" y="296"/>
                    <a:pt x="305" y="292"/>
                    <a:pt x="304" y="298"/>
                  </a:cubicBezTo>
                  <a:close/>
                  <a:moveTo>
                    <a:pt x="413" y="306"/>
                  </a:moveTo>
                  <a:cubicBezTo>
                    <a:pt x="415" y="307"/>
                    <a:pt x="416" y="309"/>
                    <a:pt x="418" y="309"/>
                  </a:cubicBezTo>
                  <a:cubicBezTo>
                    <a:pt x="418" y="305"/>
                    <a:pt x="419" y="303"/>
                    <a:pt x="421" y="302"/>
                  </a:cubicBezTo>
                  <a:cubicBezTo>
                    <a:pt x="420" y="300"/>
                    <a:pt x="421" y="299"/>
                    <a:pt x="422" y="297"/>
                  </a:cubicBezTo>
                  <a:cubicBezTo>
                    <a:pt x="420" y="296"/>
                    <a:pt x="419" y="296"/>
                    <a:pt x="418" y="295"/>
                  </a:cubicBezTo>
                  <a:cubicBezTo>
                    <a:pt x="417" y="299"/>
                    <a:pt x="415" y="302"/>
                    <a:pt x="413" y="306"/>
                  </a:cubicBezTo>
                  <a:close/>
                  <a:moveTo>
                    <a:pt x="200" y="302"/>
                  </a:moveTo>
                  <a:cubicBezTo>
                    <a:pt x="197" y="302"/>
                    <a:pt x="195" y="294"/>
                    <a:pt x="192" y="297"/>
                  </a:cubicBezTo>
                  <a:cubicBezTo>
                    <a:pt x="195" y="298"/>
                    <a:pt x="197" y="303"/>
                    <a:pt x="200" y="302"/>
                  </a:cubicBezTo>
                  <a:close/>
                  <a:moveTo>
                    <a:pt x="256" y="299"/>
                  </a:moveTo>
                  <a:cubicBezTo>
                    <a:pt x="256" y="296"/>
                    <a:pt x="250" y="295"/>
                    <a:pt x="248" y="299"/>
                  </a:cubicBezTo>
                  <a:cubicBezTo>
                    <a:pt x="250" y="301"/>
                    <a:pt x="257" y="302"/>
                    <a:pt x="256" y="299"/>
                  </a:cubicBezTo>
                  <a:close/>
                  <a:moveTo>
                    <a:pt x="551" y="310"/>
                  </a:moveTo>
                  <a:cubicBezTo>
                    <a:pt x="555" y="308"/>
                    <a:pt x="558" y="301"/>
                    <a:pt x="558" y="297"/>
                  </a:cubicBezTo>
                  <a:cubicBezTo>
                    <a:pt x="555" y="301"/>
                    <a:pt x="553" y="305"/>
                    <a:pt x="551" y="310"/>
                  </a:cubicBezTo>
                  <a:close/>
                  <a:moveTo>
                    <a:pt x="442" y="300"/>
                  </a:moveTo>
                  <a:cubicBezTo>
                    <a:pt x="444" y="301"/>
                    <a:pt x="445" y="303"/>
                    <a:pt x="447" y="303"/>
                  </a:cubicBezTo>
                  <a:cubicBezTo>
                    <a:pt x="448" y="303"/>
                    <a:pt x="448" y="300"/>
                    <a:pt x="449" y="299"/>
                  </a:cubicBezTo>
                  <a:cubicBezTo>
                    <a:pt x="446" y="298"/>
                    <a:pt x="444" y="297"/>
                    <a:pt x="442" y="300"/>
                  </a:cubicBezTo>
                  <a:close/>
                  <a:moveTo>
                    <a:pt x="89" y="319"/>
                  </a:moveTo>
                  <a:cubicBezTo>
                    <a:pt x="83" y="314"/>
                    <a:pt x="80" y="305"/>
                    <a:pt x="75" y="298"/>
                  </a:cubicBezTo>
                  <a:cubicBezTo>
                    <a:pt x="77" y="308"/>
                    <a:pt x="81" y="318"/>
                    <a:pt x="89" y="319"/>
                  </a:cubicBezTo>
                  <a:close/>
                  <a:moveTo>
                    <a:pt x="231" y="304"/>
                  </a:moveTo>
                  <a:cubicBezTo>
                    <a:pt x="234" y="304"/>
                    <a:pt x="235" y="303"/>
                    <a:pt x="236" y="302"/>
                  </a:cubicBezTo>
                  <a:cubicBezTo>
                    <a:pt x="233" y="301"/>
                    <a:pt x="231" y="299"/>
                    <a:pt x="228" y="298"/>
                  </a:cubicBezTo>
                  <a:cubicBezTo>
                    <a:pt x="228" y="301"/>
                    <a:pt x="231" y="302"/>
                    <a:pt x="231" y="304"/>
                  </a:cubicBezTo>
                  <a:close/>
                  <a:moveTo>
                    <a:pt x="279" y="308"/>
                  </a:moveTo>
                  <a:cubicBezTo>
                    <a:pt x="276" y="303"/>
                    <a:pt x="271" y="300"/>
                    <a:pt x="265" y="298"/>
                  </a:cubicBezTo>
                  <a:cubicBezTo>
                    <a:pt x="268" y="303"/>
                    <a:pt x="272" y="313"/>
                    <a:pt x="279" y="308"/>
                  </a:cubicBezTo>
                  <a:close/>
                  <a:moveTo>
                    <a:pt x="39" y="304"/>
                  </a:moveTo>
                  <a:cubicBezTo>
                    <a:pt x="39" y="302"/>
                    <a:pt x="38" y="300"/>
                    <a:pt x="36" y="299"/>
                  </a:cubicBezTo>
                  <a:cubicBezTo>
                    <a:pt x="36" y="301"/>
                    <a:pt x="37" y="303"/>
                    <a:pt x="39" y="304"/>
                  </a:cubicBezTo>
                  <a:close/>
                  <a:moveTo>
                    <a:pt x="186" y="300"/>
                  </a:moveTo>
                  <a:cubicBezTo>
                    <a:pt x="190" y="302"/>
                    <a:pt x="193" y="305"/>
                    <a:pt x="197" y="306"/>
                  </a:cubicBezTo>
                  <a:cubicBezTo>
                    <a:pt x="195" y="303"/>
                    <a:pt x="190" y="296"/>
                    <a:pt x="186" y="300"/>
                  </a:cubicBezTo>
                  <a:close/>
                  <a:moveTo>
                    <a:pt x="457" y="299"/>
                  </a:moveTo>
                  <a:cubicBezTo>
                    <a:pt x="457" y="301"/>
                    <a:pt x="458" y="301"/>
                    <a:pt x="459" y="302"/>
                  </a:cubicBezTo>
                  <a:cubicBezTo>
                    <a:pt x="460" y="301"/>
                    <a:pt x="460" y="299"/>
                    <a:pt x="461" y="299"/>
                  </a:cubicBezTo>
                  <a:cubicBezTo>
                    <a:pt x="459" y="298"/>
                    <a:pt x="458" y="299"/>
                    <a:pt x="457" y="299"/>
                  </a:cubicBezTo>
                  <a:close/>
                  <a:moveTo>
                    <a:pt x="60" y="305"/>
                  </a:moveTo>
                  <a:cubicBezTo>
                    <a:pt x="59" y="303"/>
                    <a:pt x="58" y="300"/>
                    <a:pt x="56" y="299"/>
                  </a:cubicBezTo>
                  <a:cubicBezTo>
                    <a:pt x="57" y="301"/>
                    <a:pt x="59" y="305"/>
                    <a:pt x="60" y="305"/>
                  </a:cubicBezTo>
                  <a:close/>
                  <a:moveTo>
                    <a:pt x="422" y="306"/>
                  </a:moveTo>
                  <a:cubicBezTo>
                    <a:pt x="425" y="305"/>
                    <a:pt x="430" y="305"/>
                    <a:pt x="430" y="301"/>
                  </a:cubicBezTo>
                  <a:cubicBezTo>
                    <a:pt x="427" y="302"/>
                    <a:pt x="427" y="300"/>
                    <a:pt x="425" y="300"/>
                  </a:cubicBezTo>
                  <a:cubicBezTo>
                    <a:pt x="424" y="301"/>
                    <a:pt x="423" y="304"/>
                    <a:pt x="422" y="306"/>
                  </a:cubicBezTo>
                  <a:close/>
                  <a:moveTo>
                    <a:pt x="149" y="306"/>
                  </a:moveTo>
                  <a:cubicBezTo>
                    <a:pt x="148" y="304"/>
                    <a:pt x="147" y="301"/>
                    <a:pt x="145" y="300"/>
                  </a:cubicBezTo>
                  <a:cubicBezTo>
                    <a:pt x="145" y="304"/>
                    <a:pt x="146" y="306"/>
                    <a:pt x="149" y="306"/>
                  </a:cubicBezTo>
                  <a:close/>
                  <a:moveTo>
                    <a:pt x="168" y="303"/>
                  </a:moveTo>
                  <a:cubicBezTo>
                    <a:pt x="172" y="303"/>
                    <a:pt x="173" y="307"/>
                    <a:pt x="176" y="303"/>
                  </a:cubicBezTo>
                  <a:cubicBezTo>
                    <a:pt x="174" y="301"/>
                    <a:pt x="168" y="298"/>
                    <a:pt x="168" y="303"/>
                  </a:cubicBezTo>
                  <a:close/>
                  <a:moveTo>
                    <a:pt x="242" y="303"/>
                  </a:moveTo>
                  <a:cubicBezTo>
                    <a:pt x="244" y="303"/>
                    <a:pt x="246" y="303"/>
                    <a:pt x="246" y="305"/>
                  </a:cubicBezTo>
                  <a:cubicBezTo>
                    <a:pt x="249" y="305"/>
                    <a:pt x="250" y="304"/>
                    <a:pt x="251" y="303"/>
                  </a:cubicBezTo>
                  <a:cubicBezTo>
                    <a:pt x="247" y="302"/>
                    <a:pt x="245" y="298"/>
                    <a:pt x="242" y="303"/>
                  </a:cubicBezTo>
                  <a:close/>
                  <a:moveTo>
                    <a:pt x="300" y="304"/>
                  </a:moveTo>
                  <a:cubicBezTo>
                    <a:pt x="297" y="297"/>
                    <a:pt x="296" y="303"/>
                    <a:pt x="290" y="305"/>
                  </a:cubicBezTo>
                  <a:cubicBezTo>
                    <a:pt x="292" y="307"/>
                    <a:pt x="296" y="309"/>
                    <a:pt x="299" y="310"/>
                  </a:cubicBezTo>
                  <a:cubicBezTo>
                    <a:pt x="302" y="308"/>
                    <a:pt x="301" y="307"/>
                    <a:pt x="300" y="304"/>
                  </a:cubicBezTo>
                  <a:close/>
                  <a:moveTo>
                    <a:pt x="481" y="308"/>
                  </a:moveTo>
                  <a:cubicBezTo>
                    <a:pt x="482" y="306"/>
                    <a:pt x="484" y="303"/>
                    <a:pt x="483" y="300"/>
                  </a:cubicBezTo>
                  <a:cubicBezTo>
                    <a:pt x="480" y="303"/>
                    <a:pt x="473" y="307"/>
                    <a:pt x="481" y="308"/>
                  </a:cubicBezTo>
                  <a:close/>
                  <a:moveTo>
                    <a:pt x="340" y="310"/>
                  </a:moveTo>
                  <a:cubicBezTo>
                    <a:pt x="341" y="310"/>
                    <a:pt x="343" y="309"/>
                    <a:pt x="344" y="308"/>
                  </a:cubicBezTo>
                  <a:cubicBezTo>
                    <a:pt x="344" y="307"/>
                    <a:pt x="344" y="306"/>
                    <a:pt x="344" y="305"/>
                  </a:cubicBezTo>
                  <a:cubicBezTo>
                    <a:pt x="341" y="304"/>
                    <a:pt x="339" y="303"/>
                    <a:pt x="337" y="301"/>
                  </a:cubicBezTo>
                  <a:cubicBezTo>
                    <a:pt x="336" y="304"/>
                    <a:pt x="340" y="305"/>
                    <a:pt x="340" y="310"/>
                  </a:cubicBezTo>
                  <a:close/>
                  <a:moveTo>
                    <a:pt x="84" y="306"/>
                  </a:moveTo>
                  <a:cubicBezTo>
                    <a:pt x="84" y="305"/>
                    <a:pt x="85" y="305"/>
                    <a:pt x="85" y="303"/>
                  </a:cubicBezTo>
                  <a:cubicBezTo>
                    <a:pt x="84" y="303"/>
                    <a:pt x="82" y="301"/>
                    <a:pt x="81" y="302"/>
                  </a:cubicBezTo>
                  <a:cubicBezTo>
                    <a:pt x="82" y="303"/>
                    <a:pt x="82" y="306"/>
                    <a:pt x="84" y="306"/>
                  </a:cubicBezTo>
                  <a:close/>
                  <a:moveTo>
                    <a:pt x="256" y="304"/>
                  </a:moveTo>
                  <a:cubicBezTo>
                    <a:pt x="260" y="305"/>
                    <a:pt x="263" y="310"/>
                    <a:pt x="266" y="309"/>
                  </a:cubicBezTo>
                  <a:cubicBezTo>
                    <a:pt x="264" y="306"/>
                    <a:pt x="262" y="303"/>
                    <a:pt x="259" y="302"/>
                  </a:cubicBezTo>
                  <a:cubicBezTo>
                    <a:pt x="259" y="303"/>
                    <a:pt x="256" y="302"/>
                    <a:pt x="256" y="304"/>
                  </a:cubicBezTo>
                  <a:close/>
                  <a:moveTo>
                    <a:pt x="312" y="305"/>
                  </a:moveTo>
                  <a:cubicBezTo>
                    <a:pt x="315" y="310"/>
                    <a:pt x="319" y="313"/>
                    <a:pt x="324" y="316"/>
                  </a:cubicBezTo>
                  <a:cubicBezTo>
                    <a:pt x="324" y="313"/>
                    <a:pt x="327" y="312"/>
                    <a:pt x="327" y="308"/>
                  </a:cubicBezTo>
                  <a:cubicBezTo>
                    <a:pt x="321" y="305"/>
                    <a:pt x="318" y="299"/>
                    <a:pt x="312" y="305"/>
                  </a:cubicBezTo>
                  <a:close/>
                  <a:moveTo>
                    <a:pt x="465" y="306"/>
                  </a:moveTo>
                  <a:cubicBezTo>
                    <a:pt x="467" y="306"/>
                    <a:pt x="467" y="308"/>
                    <a:pt x="468" y="306"/>
                  </a:cubicBezTo>
                  <a:cubicBezTo>
                    <a:pt x="467" y="306"/>
                    <a:pt x="470" y="302"/>
                    <a:pt x="467" y="302"/>
                  </a:cubicBezTo>
                  <a:cubicBezTo>
                    <a:pt x="466" y="303"/>
                    <a:pt x="465" y="304"/>
                    <a:pt x="465" y="306"/>
                  </a:cubicBezTo>
                  <a:close/>
                  <a:moveTo>
                    <a:pt x="388" y="311"/>
                  </a:moveTo>
                  <a:cubicBezTo>
                    <a:pt x="388" y="314"/>
                    <a:pt x="390" y="314"/>
                    <a:pt x="392" y="314"/>
                  </a:cubicBezTo>
                  <a:cubicBezTo>
                    <a:pt x="393" y="310"/>
                    <a:pt x="397" y="306"/>
                    <a:pt x="396" y="302"/>
                  </a:cubicBezTo>
                  <a:cubicBezTo>
                    <a:pt x="394" y="306"/>
                    <a:pt x="391" y="308"/>
                    <a:pt x="388" y="311"/>
                  </a:cubicBezTo>
                  <a:close/>
                  <a:moveTo>
                    <a:pt x="490" y="310"/>
                  </a:moveTo>
                  <a:cubicBezTo>
                    <a:pt x="490" y="308"/>
                    <a:pt x="493" y="304"/>
                    <a:pt x="492" y="302"/>
                  </a:cubicBezTo>
                  <a:cubicBezTo>
                    <a:pt x="491" y="304"/>
                    <a:pt x="488" y="308"/>
                    <a:pt x="490" y="310"/>
                  </a:cubicBezTo>
                  <a:close/>
                  <a:moveTo>
                    <a:pt x="47" y="310"/>
                  </a:moveTo>
                  <a:cubicBezTo>
                    <a:pt x="46" y="307"/>
                    <a:pt x="45" y="302"/>
                    <a:pt x="42" y="303"/>
                  </a:cubicBezTo>
                  <a:cubicBezTo>
                    <a:pt x="45" y="304"/>
                    <a:pt x="43" y="309"/>
                    <a:pt x="47" y="310"/>
                  </a:cubicBezTo>
                  <a:close/>
                  <a:moveTo>
                    <a:pt x="382" y="308"/>
                  </a:moveTo>
                  <a:cubicBezTo>
                    <a:pt x="384" y="308"/>
                    <a:pt x="385" y="304"/>
                    <a:pt x="384" y="303"/>
                  </a:cubicBezTo>
                  <a:cubicBezTo>
                    <a:pt x="383" y="305"/>
                    <a:pt x="382" y="306"/>
                    <a:pt x="382" y="308"/>
                  </a:cubicBezTo>
                  <a:close/>
                  <a:moveTo>
                    <a:pt x="445" y="307"/>
                  </a:moveTo>
                  <a:cubicBezTo>
                    <a:pt x="445" y="304"/>
                    <a:pt x="442" y="303"/>
                    <a:pt x="440" y="303"/>
                  </a:cubicBezTo>
                  <a:cubicBezTo>
                    <a:pt x="440" y="306"/>
                    <a:pt x="441" y="307"/>
                    <a:pt x="445" y="307"/>
                  </a:cubicBezTo>
                  <a:close/>
                  <a:moveTo>
                    <a:pt x="132" y="310"/>
                  </a:moveTo>
                  <a:cubicBezTo>
                    <a:pt x="130" y="307"/>
                    <a:pt x="129" y="305"/>
                    <a:pt x="125" y="304"/>
                  </a:cubicBezTo>
                  <a:cubicBezTo>
                    <a:pt x="126" y="307"/>
                    <a:pt x="130" y="310"/>
                    <a:pt x="132" y="310"/>
                  </a:cubicBezTo>
                  <a:close/>
                  <a:moveTo>
                    <a:pt x="234" y="307"/>
                  </a:moveTo>
                  <a:cubicBezTo>
                    <a:pt x="235" y="313"/>
                    <a:pt x="243" y="313"/>
                    <a:pt x="244" y="307"/>
                  </a:cubicBezTo>
                  <a:cubicBezTo>
                    <a:pt x="243" y="306"/>
                    <a:pt x="240" y="305"/>
                    <a:pt x="239" y="304"/>
                  </a:cubicBezTo>
                  <a:cubicBezTo>
                    <a:pt x="237" y="305"/>
                    <a:pt x="237" y="307"/>
                    <a:pt x="234" y="307"/>
                  </a:cubicBezTo>
                  <a:close/>
                  <a:moveTo>
                    <a:pt x="455" y="310"/>
                  </a:moveTo>
                  <a:cubicBezTo>
                    <a:pt x="456" y="309"/>
                    <a:pt x="457" y="307"/>
                    <a:pt x="457" y="305"/>
                  </a:cubicBezTo>
                  <a:cubicBezTo>
                    <a:pt x="457" y="305"/>
                    <a:pt x="456" y="304"/>
                    <a:pt x="455" y="304"/>
                  </a:cubicBezTo>
                  <a:cubicBezTo>
                    <a:pt x="455" y="306"/>
                    <a:pt x="451" y="309"/>
                    <a:pt x="455" y="310"/>
                  </a:cubicBezTo>
                  <a:close/>
                  <a:moveTo>
                    <a:pt x="354" y="308"/>
                  </a:moveTo>
                  <a:cubicBezTo>
                    <a:pt x="355" y="310"/>
                    <a:pt x="357" y="311"/>
                    <a:pt x="360" y="313"/>
                  </a:cubicBezTo>
                  <a:cubicBezTo>
                    <a:pt x="361" y="310"/>
                    <a:pt x="363" y="308"/>
                    <a:pt x="363" y="305"/>
                  </a:cubicBezTo>
                  <a:cubicBezTo>
                    <a:pt x="360" y="306"/>
                    <a:pt x="354" y="303"/>
                    <a:pt x="354" y="308"/>
                  </a:cubicBezTo>
                  <a:close/>
                  <a:moveTo>
                    <a:pt x="421" y="313"/>
                  </a:moveTo>
                  <a:cubicBezTo>
                    <a:pt x="423" y="313"/>
                    <a:pt x="423" y="314"/>
                    <a:pt x="425" y="314"/>
                  </a:cubicBezTo>
                  <a:cubicBezTo>
                    <a:pt x="426" y="311"/>
                    <a:pt x="429" y="307"/>
                    <a:pt x="430" y="305"/>
                  </a:cubicBezTo>
                  <a:cubicBezTo>
                    <a:pt x="428" y="309"/>
                    <a:pt x="422" y="308"/>
                    <a:pt x="421" y="313"/>
                  </a:cubicBezTo>
                  <a:close/>
                  <a:moveTo>
                    <a:pt x="557" y="314"/>
                  </a:moveTo>
                  <a:cubicBezTo>
                    <a:pt x="559" y="314"/>
                    <a:pt x="558" y="309"/>
                    <a:pt x="561" y="310"/>
                  </a:cubicBezTo>
                  <a:cubicBezTo>
                    <a:pt x="560" y="307"/>
                    <a:pt x="561" y="306"/>
                    <a:pt x="560" y="305"/>
                  </a:cubicBezTo>
                  <a:cubicBezTo>
                    <a:pt x="559" y="307"/>
                    <a:pt x="557" y="310"/>
                    <a:pt x="557" y="314"/>
                  </a:cubicBezTo>
                  <a:close/>
                  <a:moveTo>
                    <a:pt x="176" y="307"/>
                  </a:moveTo>
                  <a:cubicBezTo>
                    <a:pt x="178" y="311"/>
                    <a:pt x="183" y="313"/>
                    <a:pt x="186" y="316"/>
                  </a:cubicBezTo>
                  <a:cubicBezTo>
                    <a:pt x="186" y="313"/>
                    <a:pt x="190" y="314"/>
                    <a:pt x="190" y="311"/>
                  </a:cubicBezTo>
                  <a:cubicBezTo>
                    <a:pt x="186" y="309"/>
                    <a:pt x="181" y="303"/>
                    <a:pt x="176" y="307"/>
                  </a:cubicBezTo>
                  <a:close/>
                  <a:moveTo>
                    <a:pt x="428" y="317"/>
                  </a:moveTo>
                  <a:cubicBezTo>
                    <a:pt x="430" y="319"/>
                    <a:pt x="430" y="316"/>
                    <a:pt x="432" y="316"/>
                  </a:cubicBezTo>
                  <a:cubicBezTo>
                    <a:pt x="430" y="313"/>
                    <a:pt x="436" y="308"/>
                    <a:pt x="433" y="305"/>
                  </a:cubicBezTo>
                  <a:cubicBezTo>
                    <a:pt x="432" y="309"/>
                    <a:pt x="428" y="314"/>
                    <a:pt x="428" y="317"/>
                  </a:cubicBezTo>
                  <a:close/>
                  <a:moveTo>
                    <a:pt x="485" y="312"/>
                  </a:moveTo>
                  <a:cubicBezTo>
                    <a:pt x="484" y="309"/>
                    <a:pt x="488" y="308"/>
                    <a:pt x="485" y="305"/>
                  </a:cubicBezTo>
                  <a:cubicBezTo>
                    <a:pt x="486" y="308"/>
                    <a:pt x="482" y="311"/>
                    <a:pt x="485" y="312"/>
                  </a:cubicBezTo>
                  <a:close/>
                  <a:moveTo>
                    <a:pt x="164" y="310"/>
                  </a:moveTo>
                  <a:cubicBezTo>
                    <a:pt x="164" y="310"/>
                    <a:pt x="166" y="310"/>
                    <a:pt x="167" y="309"/>
                  </a:cubicBezTo>
                  <a:cubicBezTo>
                    <a:pt x="167" y="306"/>
                    <a:pt x="163" y="305"/>
                    <a:pt x="163" y="308"/>
                  </a:cubicBezTo>
                  <a:cubicBezTo>
                    <a:pt x="165" y="308"/>
                    <a:pt x="163" y="310"/>
                    <a:pt x="164" y="310"/>
                  </a:cubicBezTo>
                  <a:close/>
                  <a:moveTo>
                    <a:pt x="495" y="320"/>
                  </a:moveTo>
                  <a:cubicBezTo>
                    <a:pt x="497" y="315"/>
                    <a:pt x="501" y="312"/>
                    <a:pt x="502" y="306"/>
                  </a:cubicBezTo>
                  <a:cubicBezTo>
                    <a:pt x="500" y="307"/>
                    <a:pt x="500" y="306"/>
                    <a:pt x="498" y="306"/>
                  </a:cubicBezTo>
                  <a:cubicBezTo>
                    <a:pt x="497" y="310"/>
                    <a:pt x="494" y="316"/>
                    <a:pt x="495" y="320"/>
                  </a:cubicBezTo>
                  <a:close/>
                  <a:moveTo>
                    <a:pt x="526" y="326"/>
                  </a:moveTo>
                  <a:cubicBezTo>
                    <a:pt x="533" y="322"/>
                    <a:pt x="535" y="314"/>
                    <a:pt x="536" y="306"/>
                  </a:cubicBezTo>
                  <a:cubicBezTo>
                    <a:pt x="533" y="312"/>
                    <a:pt x="528" y="317"/>
                    <a:pt x="526" y="326"/>
                  </a:cubicBezTo>
                  <a:close/>
                  <a:moveTo>
                    <a:pt x="252" y="307"/>
                  </a:moveTo>
                  <a:cubicBezTo>
                    <a:pt x="256" y="310"/>
                    <a:pt x="261" y="317"/>
                    <a:pt x="266" y="314"/>
                  </a:cubicBezTo>
                  <a:cubicBezTo>
                    <a:pt x="263" y="313"/>
                    <a:pt x="258" y="306"/>
                    <a:pt x="252" y="307"/>
                  </a:cubicBezTo>
                  <a:close/>
                  <a:moveTo>
                    <a:pt x="569" y="314"/>
                  </a:moveTo>
                  <a:cubicBezTo>
                    <a:pt x="568" y="311"/>
                    <a:pt x="573" y="307"/>
                    <a:pt x="571" y="306"/>
                  </a:cubicBezTo>
                  <a:cubicBezTo>
                    <a:pt x="570" y="309"/>
                    <a:pt x="567" y="311"/>
                    <a:pt x="569" y="314"/>
                  </a:cubicBezTo>
                  <a:close/>
                  <a:moveTo>
                    <a:pt x="396" y="317"/>
                  </a:moveTo>
                  <a:cubicBezTo>
                    <a:pt x="396" y="313"/>
                    <a:pt x="400" y="311"/>
                    <a:pt x="399" y="307"/>
                  </a:cubicBezTo>
                  <a:cubicBezTo>
                    <a:pt x="398" y="310"/>
                    <a:pt x="393" y="315"/>
                    <a:pt x="396" y="317"/>
                  </a:cubicBezTo>
                  <a:close/>
                  <a:moveTo>
                    <a:pt x="111" y="336"/>
                  </a:moveTo>
                  <a:cubicBezTo>
                    <a:pt x="107" y="323"/>
                    <a:pt x="101" y="313"/>
                    <a:pt x="90" y="308"/>
                  </a:cubicBezTo>
                  <a:cubicBezTo>
                    <a:pt x="91" y="322"/>
                    <a:pt x="101" y="333"/>
                    <a:pt x="111" y="336"/>
                  </a:cubicBezTo>
                  <a:close/>
                  <a:moveTo>
                    <a:pt x="308" y="308"/>
                  </a:moveTo>
                  <a:cubicBezTo>
                    <a:pt x="308" y="314"/>
                    <a:pt x="312" y="322"/>
                    <a:pt x="318" y="323"/>
                  </a:cubicBezTo>
                  <a:cubicBezTo>
                    <a:pt x="320" y="322"/>
                    <a:pt x="321" y="321"/>
                    <a:pt x="322" y="320"/>
                  </a:cubicBezTo>
                  <a:cubicBezTo>
                    <a:pt x="318" y="316"/>
                    <a:pt x="313" y="309"/>
                    <a:pt x="308" y="308"/>
                  </a:cubicBezTo>
                  <a:close/>
                  <a:moveTo>
                    <a:pt x="399" y="320"/>
                  </a:moveTo>
                  <a:cubicBezTo>
                    <a:pt x="405" y="318"/>
                    <a:pt x="405" y="314"/>
                    <a:pt x="407" y="310"/>
                  </a:cubicBezTo>
                  <a:cubicBezTo>
                    <a:pt x="406" y="309"/>
                    <a:pt x="406" y="307"/>
                    <a:pt x="403" y="308"/>
                  </a:cubicBezTo>
                  <a:cubicBezTo>
                    <a:pt x="403" y="312"/>
                    <a:pt x="400" y="315"/>
                    <a:pt x="399" y="320"/>
                  </a:cubicBezTo>
                  <a:close/>
                  <a:moveTo>
                    <a:pt x="213" y="316"/>
                  </a:moveTo>
                  <a:cubicBezTo>
                    <a:pt x="209" y="314"/>
                    <a:pt x="205" y="308"/>
                    <a:pt x="200" y="309"/>
                  </a:cubicBezTo>
                  <a:cubicBezTo>
                    <a:pt x="205" y="310"/>
                    <a:pt x="210" y="317"/>
                    <a:pt x="213" y="316"/>
                  </a:cubicBezTo>
                  <a:close/>
                  <a:moveTo>
                    <a:pt x="474" y="312"/>
                  </a:moveTo>
                  <a:cubicBezTo>
                    <a:pt x="476" y="313"/>
                    <a:pt x="477" y="314"/>
                    <a:pt x="479" y="315"/>
                  </a:cubicBezTo>
                  <a:cubicBezTo>
                    <a:pt x="481" y="311"/>
                    <a:pt x="477" y="309"/>
                    <a:pt x="475" y="308"/>
                  </a:cubicBezTo>
                  <a:cubicBezTo>
                    <a:pt x="475" y="310"/>
                    <a:pt x="473" y="310"/>
                    <a:pt x="474" y="312"/>
                  </a:cubicBezTo>
                  <a:close/>
                  <a:moveTo>
                    <a:pt x="437" y="313"/>
                  </a:moveTo>
                  <a:cubicBezTo>
                    <a:pt x="438" y="312"/>
                    <a:pt x="440" y="312"/>
                    <a:pt x="440" y="310"/>
                  </a:cubicBezTo>
                  <a:cubicBezTo>
                    <a:pt x="439" y="309"/>
                    <a:pt x="439" y="309"/>
                    <a:pt x="437" y="309"/>
                  </a:cubicBezTo>
                  <a:cubicBezTo>
                    <a:pt x="437" y="310"/>
                    <a:pt x="435" y="312"/>
                    <a:pt x="437" y="313"/>
                  </a:cubicBezTo>
                  <a:close/>
                  <a:moveTo>
                    <a:pt x="242" y="315"/>
                  </a:moveTo>
                  <a:cubicBezTo>
                    <a:pt x="246" y="317"/>
                    <a:pt x="249" y="320"/>
                    <a:pt x="253" y="322"/>
                  </a:cubicBezTo>
                  <a:cubicBezTo>
                    <a:pt x="257" y="322"/>
                    <a:pt x="258" y="319"/>
                    <a:pt x="261" y="318"/>
                  </a:cubicBezTo>
                  <a:cubicBezTo>
                    <a:pt x="258" y="314"/>
                    <a:pt x="253" y="312"/>
                    <a:pt x="248" y="310"/>
                  </a:cubicBezTo>
                  <a:cubicBezTo>
                    <a:pt x="247" y="312"/>
                    <a:pt x="243" y="312"/>
                    <a:pt x="242" y="315"/>
                  </a:cubicBezTo>
                  <a:close/>
                  <a:moveTo>
                    <a:pt x="218" y="313"/>
                  </a:moveTo>
                  <a:cubicBezTo>
                    <a:pt x="218" y="311"/>
                    <a:pt x="214" y="311"/>
                    <a:pt x="214" y="311"/>
                  </a:cubicBezTo>
                  <a:cubicBezTo>
                    <a:pt x="216" y="311"/>
                    <a:pt x="215" y="314"/>
                    <a:pt x="218" y="313"/>
                  </a:cubicBezTo>
                  <a:close/>
                  <a:moveTo>
                    <a:pt x="278" y="313"/>
                  </a:moveTo>
                  <a:cubicBezTo>
                    <a:pt x="283" y="314"/>
                    <a:pt x="287" y="323"/>
                    <a:pt x="290" y="316"/>
                  </a:cubicBezTo>
                  <a:cubicBezTo>
                    <a:pt x="288" y="313"/>
                    <a:pt x="281" y="307"/>
                    <a:pt x="278" y="313"/>
                  </a:cubicBezTo>
                  <a:close/>
                  <a:moveTo>
                    <a:pt x="488" y="314"/>
                  </a:moveTo>
                  <a:cubicBezTo>
                    <a:pt x="488" y="313"/>
                    <a:pt x="491" y="311"/>
                    <a:pt x="488" y="310"/>
                  </a:cubicBezTo>
                  <a:cubicBezTo>
                    <a:pt x="489" y="312"/>
                    <a:pt x="486" y="313"/>
                    <a:pt x="488" y="314"/>
                  </a:cubicBezTo>
                  <a:close/>
                  <a:moveTo>
                    <a:pt x="42" y="313"/>
                  </a:moveTo>
                  <a:cubicBezTo>
                    <a:pt x="41" y="312"/>
                    <a:pt x="41" y="311"/>
                    <a:pt x="39" y="311"/>
                  </a:cubicBezTo>
                  <a:cubicBezTo>
                    <a:pt x="39" y="312"/>
                    <a:pt x="42" y="314"/>
                    <a:pt x="42" y="313"/>
                  </a:cubicBezTo>
                  <a:close/>
                  <a:moveTo>
                    <a:pt x="70" y="317"/>
                  </a:moveTo>
                  <a:cubicBezTo>
                    <a:pt x="69" y="314"/>
                    <a:pt x="68" y="312"/>
                    <a:pt x="67" y="311"/>
                  </a:cubicBezTo>
                  <a:cubicBezTo>
                    <a:pt x="68" y="313"/>
                    <a:pt x="68" y="316"/>
                    <a:pt x="70" y="317"/>
                  </a:cubicBezTo>
                  <a:close/>
                  <a:moveTo>
                    <a:pt x="167" y="313"/>
                  </a:moveTo>
                  <a:cubicBezTo>
                    <a:pt x="170" y="315"/>
                    <a:pt x="173" y="316"/>
                    <a:pt x="174" y="320"/>
                  </a:cubicBezTo>
                  <a:cubicBezTo>
                    <a:pt x="177" y="318"/>
                    <a:pt x="179" y="322"/>
                    <a:pt x="183" y="320"/>
                  </a:cubicBezTo>
                  <a:cubicBezTo>
                    <a:pt x="183" y="319"/>
                    <a:pt x="182" y="319"/>
                    <a:pt x="182" y="317"/>
                  </a:cubicBezTo>
                  <a:cubicBezTo>
                    <a:pt x="176" y="319"/>
                    <a:pt x="172" y="307"/>
                    <a:pt x="167" y="313"/>
                  </a:cubicBezTo>
                  <a:close/>
                  <a:moveTo>
                    <a:pt x="350" y="317"/>
                  </a:moveTo>
                  <a:cubicBezTo>
                    <a:pt x="353" y="319"/>
                    <a:pt x="357" y="319"/>
                    <a:pt x="357" y="316"/>
                  </a:cubicBezTo>
                  <a:cubicBezTo>
                    <a:pt x="357" y="314"/>
                    <a:pt x="353" y="314"/>
                    <a:pt x="352" y="311"/>
                  </a:cubicBezTo>
                  <a:cubicBezTo>
                    <a:pt x="351" y="313"/>
                    <a:pt x="350" y="314"/>
                    <a:pt x="350" y="317"/>
                  </a:cubicBezTo>
                  <a:close/>
                  <a:moveTo>
                    <a:pt x="409" y="314"/>
                  </a:moveTo>
                  <a:cubicBezTo>
                    <a:pt x="411" y="315"/>
                    <a:pt x="412" y="312"/>
                    <a:pt x="410" y="311"/>
                  </a:cubicBezTo>
                  <a:cubicBezTo>
                    <a:pt x="411" y="313"/>
                    <a:pt x="408" y="313"/>
                    <a:pt x="409" y="314"/>
                  </a:cubicBezTo>
                  <a:close/>
                  <a:moveTo>
                    <a:pt x="453" y="314"/>
                  </a:moveTo>
                  <a:cubicBezTo>
                    <a:pt x="455" y="313"/>
                    <a:pt x="453" y="312"/>
                    <a:pt x="452" y="311"/>
                  </a:cubicBezTo>
                  <a:cubicBezTo>
                    <a:pt x="451" y="313"/>
                    <a:pt x="452" y="314"/>
                    <a:pt x="453" y="314"/>
                  </a:cubicBezTo>
                  <a:close/>
                  <a:moveTo>
                    <a:pt x="220" y="317"/>
                  </a:moveTo>
                  <a:cubicBezTo>
                    <a:pt x="223" y="319"/>
                    <a:pt x="225" y="320"/>
                    <a:pt x="228" y="321"/>
                  </a:cubicBezTo>
                  <a:cubicBezTo>
                    <a:pt x="228" y="319"/>
                    <a:pt x="232" y="317"/>
                    <a:pt x="234" y="316"/>
                  </a:cubicBezTo>
                  <a:cubicBezTo>
                    <a:pt x="231" y="311"/>
                    <a:pt x="223" y="311"/>
                    <a:pt x="220" y="317"/>
                  </a:cubicBezTo>
                  <a:close/>
                  <a:moveTo>
                    <a:pt x="368" y="319"/>
                  </a:moveTo>
                  <a:cubicBezTo>
                    <a:pt x="369" y="319"/>
                    <a:pt x="369" y="320"/>
                    <a:pt x="370" y="320"/>
                  </a:cubicBezTo>
                  <a:cubicBezTo>
                    <a:pt x="371" y="318"/>
                    <a:pt x="373" y="317"/>
                    <a:pt x="372" y="313"/>
                  </a:cubicBezTo>
                  <a:cubicBezTo>
                    <a:pt x="371" y="313"/>
                    <a:pt x="372" y="311"/>
                    <a:pt x="370" y="312"/>
                  </a:cubicBezTo>
                  <a:cubicBezTo>
                    <a:pt x="370" y="315"/>
                    <a:pt x="368" y="316"/>
                    <a:pt x="368" y="319"/>
                  </a:cubicBezTo>
                  <a:close/>
                  <a:moveTo>
                    <a:pt x="530" y="333"/>
                  </a:moveTo>
                  <a:cubicBezTo>
                    <a:pt x="535" y="327"/>
                    <a:pt x="545" y="322"/>
                    <a:pt x="546" y="313"/>
                  </a:cubicBezTo>
                  <a:cubicBezTo>
                    <a:pt x="541" y="319"/>
                    <a:pt x="531" y="325"/>
                    <a:pt x="530" y="333"/>
                  </a:cubicBezTo>
                  <a:close/>
                  <a:moveTo>
                    <a:pt x="466" y="319"/>
                  </a:moveTo>
                  <a:cubicBezTo>
                    <a:pt x="468" y="318"/>
                    <a:pt x="469" y="314"/>
                    <a:pt x="468" y="313"/>
                  </a:cubicBezTo>
                  <a:cubicBezTo>
                    <a:pt x="467" y="315"/>
                    <a:pt x="466" y="316"/>
                    <a:pt x="466" y="319"/>
                  </a:cubicBezTo>
                  <a:close/>
                  <a:moveTo>
                    <a:pt x="63" y="322"/>
                  </a:moveTo>
                  <a:cubicBezTo>
                    <a:pt x="61" y="321"/>
                    <a:pt x="60" y="315"/>
                    <a:pt x="57" y="314"/>
                  </a:cubicBezTo>
                  <a:cubicBezTo>
                    <a:pt x="58" y="317"/>
                    <a:pt x="61" y="324"/>
                    <a:pt x="63" y="322"/>
                  </a:cubicBezTo>
                  <a:close/>
                  <a:moveTo>
                    <a:pt x="558" y="323"/>
                  </a:moveTo>
                  <a:cubicBezTo>
                    <a:pt x="559" y="322"/>
                    <a:pt x="557" y="326"/>
                    <a:pt x="559" y="325"/>
                  </a:cubicBezTo>
                  <a:cubicBezTo>
                    <a:pt x="560" y="321"/>
                    <a:pt x="564" y="318"/>
                    <a:pt x="563" y="314"/>
                  </a:cubicBezTo>
                  <a:cubicBezTo>
                    <a:pt x="560" y="317"/>
                    <a:pt x="560" y="320"/>
                    <a:pt x="558" y="323"/>
                  </a:cubicBezTo>
                  <a:close/>
                  <a:moveTo>
                    <a:pt x="189" y="318"/>
                  </a:moveTo>
                  <a:cubicBezTo>
                    <a:pt x="193" y="319"/>
                    <a:pt x="196" y="325"/>
                    <a:pt x="201" y="323"/>
                  </a:cubicBezTo>
                  <a:cubicBezTo>
                    <a:pt x="199" y="318"/>
                    <a:pt x="193" y="311"/>
                    <a:pt x="189" y="318"/>
                  </a:cubicBezTo>
                  <a:close/>
                  <a:moveTo>
                    <a:pt x="390" y="317"/>
                  </a:moveTo>
                  <a:cubicBezTo>
                    <a:pt x="388" y="317"/>
                    <a:pt x="388" y="315"/>
                    <a:pt x="385" y="314"/>
                  </a:cubicBezTo>
                  <a:cubicBezTo>
                    <a:pt x="386" y="316"/>
                    <a:pt x="388" y="319"/>
                    <a:pt x="390" y="317"/>
                  </a:cubicBezTo>
                  <a:close/>
                  <a:moveTo>
                    <a:pt x="433" y="319"/>
                  </a:moveTo>
                  <a:cubicBezTo>
                    <a:pt x="434" y="322"/>
                    <a:pt x="435" y="323"/>
                    <a:pt x="437" y="323"/>
                  </a:cubicBezTo>
                  <a:cubicBezTo>
                    <a:pt x="438" y="321"/>
                    <a:pt x="442" y="317"/>
                    <a:pt x="440" y="314"/>
                  </a:cubicBezTo>
                  <a:cubicBezTo>
                    <a:pt x="438" y="316"/>
                    <a:pt x="436" y="318"/>
                    <a:pt x="433" y="319"/>
                  </a:cubicBezTo>
                  <a:close/>
                  <a:moveTo>
                    <a:pt x="442" y="322"/>
                  </a:moveTo>
                  <a:cubicBezTo>
                    <a:pt x="446" y="322"/>
                    <a:pt x="446" y="316"/>
                    <a:pt x="445" y="314"/>
                  </a:cubicBezTo>
                  <a:cubicBezTo>
                    <a:pt x="445" y="317"/>
                    <a:pt x="443" y="319"/>
                    <a:pt x="442" y="322"/>
                  </a:cubicBezTo>
                  <a:close/>
                  <a:moveTo>
                    <a:pt x="481" y="317"/>
                  </a:moveTo>
                  <a:cubicBezTo>
                    <a:pt x="484" y="319"/>
                    <a:pt x="484" y="314"/>
                    <a:pt x="482" y="314"/>
                  </a:cubicBezTo>
                  <a:cubicBezTo>
                    <a:pt x="482" y="316"/>
                    <a:pt x="481" y="316"/>
                    <a:pt x="481" y="317"/>
                  </a:cubicBezTo>
                  <a:close/>
                  <a:moveTo>
                    <a:pt x="81" y="324"/>
                  </a:moveTo>
                  <a:cubicBezTo>
                    <a:pt x="79" y="321"/>
                    <a:pt x="78" y="316"/>
                    <a:pt x="75" y="315"/>
                  </a:cubicBezTo>
                  <a:cubicBezTo>
                    <a:pt x="75" y="318"/>
                    <a:pt x="77" y="325"/>
                    <a:pt x="81" y="324"/>
                  </a:cubicBezTo>
                  <a:close/>
                  <a:moveTo>
                    <a:pt x="148" y="328"/>
                  </a:moveTo>
                  <a:cubicBezTo>
                    <a:pt x="146" y="320"/>
                    <a:pt x="136" y="318"/>
                    <a:pt x="131" y="316"/>
                  </a:cubicBezTo>
                  <a:cubicBezTo>
                    <a:pt x="134" y="322"/>
                    <a:pt x="143" y="323"/>
                    <a:pt x="148" y="328"/>
                  </a:cubicBezTo>
                  <a:close/>
                  <a:moveTo>
                    <a:pt x="330" y="322"/>
                  </a:moveTo>
                  <a:cubicBezTo>
                    <a:pt x="332" y="324"/>
                    <a:pt x="334" y="326"/>
                    <a:pt x="337" y="327"/>
                  </a:cubicBezTo>
                  <a:cubicBezTo>
                    <a:pt x="340" y="324"/>
                    <a:pt x="340" y="318"/>
                    <a:pt x="337" y="315"/>
                  </a:cubicBezTo>
                  <a:cubicBezTo>
                    <a:pt x="336" y="318"/>
                    <a:pt x="330" y="317"/>
                    <a:pt x="330" y="322"/>
                  </a:cubicBezTo>
                  <a:close/>
                  <a:moveTo>
                    <a:pt x="405" y="324"/>
                  </a:moveTo>
                  <a:cubicBezTo>
                    <a:pt x="407" y="325"/>
                    <a:pt x="407" y="327"/>
                    <a:pt x="411" y="327"/>
                  </a:cubicBezTo>
                  <a:cubicBezTo>
                    <a:pt x="410" y="323"/>
                    <a:pt x="416" y="319"/>
                    <a:pt x="413" y="315"/>
                  </a:cubicBezTo>
                  <a:cubicBezTo>
                    <a:pt x="410" y="318"/>
                    <a:pt x="405" y="319"/>
                    <a:pt x="405" y="324"/>
                  </a:cubicBezTo>
                  <a:close/>
                  <a:moveTo>
                    <a:pt x="414" y="327"/>
                  </a:moveTo>
                  <a:cubicBezTo>
                    <a:pt x="418" y="326"/>
                    <a:pt x="421" y="324"/>
                    <a:pt x="423" y="320"/>
                  </a:cubicBezTo>
                  <a:cubicBezTo>
                    <a:pt x="422" y="319"/>
                    <a:pt x="420" y="318"/>
                    <a:pt x="418" y="316"/>
                  </a:cubicBezTo>
                  <a:cubicBezTo>
                    <a:pt x="417" y="320"/>
                    <a:pt x="414" y="323"/>
                    <a:pt x="414" y="327"/>
                  </a:cubicBezTo>
                  <a:close/>
                  <a:moveTo>
                    <a:pt x="470" y="322"/>
                  </a:moveTo>
                  <a:cubicBezTo>
                    <a:pt x="472" y="322"/>
                    <a:pt x="473" y="324"/>
                    <a:pt x="475" y="324"/>
                  </a:cubicBezTo>
                  <a:cubicBezTo>
                    <a:pt x="475" y="322"/>
                    <a:pt x="476" y="320"/>
                    <a:pt x="476" y="318"/>
                  </a:cubicBezTo>
                  <a:cubicBezTo>
                    <a:pt x="475" y="318"/>
                    <a:pt x="474" y="316"/>
                    <a:pt x="472" y="316"/>
                  </a:cubicBezTo>
                  <a:cubicBezTo>
                    <a:pt x="472" y="318"/>
                    <a:pt x="470" y="319"/>
                    <a:pt x="470" y="322"/>
                  </a:cubicBezTo>
                  <a:close/>
                  <a:moveTo>
                    <a:pt x="158" y="319"/>
                  </a:moveTo>
                  <a:cubicBezTo>
                    <a:pt x="163" y="321"/>
                    <a:pt x="166" y="326"/>
                    <a:pt x="172" y="328"/>
                  </a:cubicBezTo>
                  <a:cubicBezTo>
                    <a:pt x="172" y="327"/>
                    <a:pt x="175" y="327"/>
                    <a:pt x="174" y="325"/>
                  </a:cubicBezTo>
                  <a:cubicBezTo>
                    <a:pt x="170" y="322"/>
                    <a:pt x="163" y="315"/>
                    <a:pt x="158" y="319"/>
                  </a:cubicBezTo>
                  <a:close/>
                  <a:moveTo>
                    <a:pt x="273" y="320"/>
                  </a:moveTo>
                  <a:cubicBezTo>
                    <a:pt x="272" y="319"/>
                    <a:pt x="270" y="315"/>
                    <a:pt x="269" y="318"/>
                  </a:cubicBezTo>
                  <a:cubicBezTo>
                    <a:pt x="270" y="318"/>
                    <a:pt x="272" y="321"/>
                    <a:pt x="273" y="320"/>
                  </a:cubicBezTo>
                  <a:close/>
                  <a:moveTo>
                    <a:pt x="224" y="323"/>
                  </a:moveTo>
                  <a:cubicBezTo>
                    <a:pt x="221" y="321"/>
                    <a:pt x="219" y="320"/>
                    <a:pt x="216" y="318"/>
                  </a:cubicBezTo>
                  <a:cubicBezTo>
                    <a:pt x="217" y="321"/>
                    <a:pt x="222" y="323"/>
                    <a:pt x="224" y="323"/>
                  </a:cubicBezTo>
                  <a:close/>
                  <a:moveTo>
                    <a:pt x="50" y="332"/>
                  </a:moveTo>
                  <a:cubicBezTo>
                    <a:pt x="47" y="328"/>
                    <a:pt x="48" y="320"/>
                    <a:pt x="42" y="319"/>
                  </a:cubicBezTo>
                  <a:cubicBezTo>
                    <a:pt x="43" y="325"/>
                    <a:pt x="45" y="330"/>
                    <a:pt x="50" y="332"/>
                  </a:cubicBezTo>
                  <a:close/>
                  <a:moveTo>
                    <a:pt x="360" y="323"/>
                  </a:moveTo>
                  <a:cubicBezTo>
                    <a:pt x="362" y="323"/>
                    <a:pt x="362" y="321"/>
                    <a:pt x="362" y="319"/>
                  </a:cubicBezTo>
                  <a:cubicBezTo>
                    <a:pt x="360" y="319"/>
                    <a:pt x="358" y="321"/>
                    <a:pt x="360" y="323"/>
                  </a:cubicBezTo>
                  <a:close/>
                  <a:moveTo>
                    <a:pt x="597" y="334"/>
                  </a:moveTo>
                  <a:cubicBezTo>
                    <a:pt x="601" y="331"/>
                    <a:pt x="607" y="323"/>
                    <a:pt x="605" y="319"/>
                  </a:cubicBezTo>
                  <a:cubicBezTo>
                    <a:pt x="602" y="323"/>
                    <a:pt x="597" y="329"/>
                    <a:pt x="597" y="334"/>
                  </a:cubicBezTo>
                  <a:close/>
                  <a:moveTo>
                    <a:pt x="231" y="323"/>
                  </a:moveTo>
                  <a:cubicBezTo>
                    <a:pt x="234" y="325"/>
                    <a:pt x="238" y="327"/>
                    <a:pt x="241" y="328"/>
                  </a:cubicBezTo>
                  <a:cubicBezTo>
                    <a:pt x="240" y="322"/>
                    <a:pt x="234" y="315"/>
                    <a:pt x="231" y="323"/>
                  </a:cubicBezTo>
                  <a:close/>
                  <a:moveTo>
                    <a:pt x="258" y="325"/>
                  </a:moveTo>
                  <a:cubicBezTo>
                    <a:pt x="262" y="327"/>
                    <a:pt x="265" y="330"/>
                    <a:pt x="270" y="332"/>
                  </a:cubicBezTo>
                  <a:cubicBezTo>
                    <a:pt x="271" y="330"/>
                    <a:pt x="275" y="330"/>
                    <a:pt x="276" y="327"/>
                  </a:cubicBezTo>
                  <a:cubicBezTo>
                    <a:pt x="271" y="321"/>
                    <a:pt x="262" y="316"/>
                    <a:pt x="258" y="325"/>
                  </a:cubicBezTo>
                  <a:close/>
                  <a:moveTo>
                    <a:pt x="291" y="322"/>
                  </a:moveTo>
                  <a:cubicBezTo>
                    <a:pt x="295" y="325"/>
                    <a:pt x="300" y="327"/>
                    <a:pt x="306" y="328"/>
                  </a:cubicBezTo>
                  <a:cubicBezTo>
                    <a:pt x="302" y="325"/>
                    <a:pt x="295" y="316"/>
                    <a:pt x="291" y="322"/>
                  </a:cubicBezTo>
                  <a:close/>
                  <a:moveTo>
                    <a:pt x="385" y="328"/>
                  </a:moveTo>
                  <a:cubicBezTo>
                    <a:pt x="386" y="326"/>
                    <a:pt x="387" y="324"/>
                    <a:pt x="388" y="322"/>
                  </a:cubicBezTo>
                  <a:cubicBezTo>
                    <a:pt x="386" y="321"/>
                    <a:pt x="385" y="320"/>
                    <a:pt x="383" y="319"/>
                  </a:cubicBezTo>
                  <a:cubicBezTo>
                    <a:pt x="381" y="322"/>
                    <a:pt x="383" y="326"/>
                    <a:pt x="385" y="328"/>
                  </a:cubicBezTo>
                  <a:close/>
                  <a:moveTo>
                    <a:pt x="347" y="323"/>
                  </a:moveTo>
                  <a:cubicBezTo>
                    <a:pt x="349" y="323"/>
                    <a:pt x="351" y="323"/>
                    <a:pt x="351" y="322"/>
                  </a:cubicBezTo>
                  <a:cubicBezTo>
                    <a:pt x="349" y="322"/>
                    <a:pt x="350" y="320"/>
                    <a:pt x="348" y="320"/>
                  </a:cubicBezTo>
                  <a:cubicBezTo>
                    <a:pt x="347" y="321"/>
                    <a:pt x="348" y="323"/>
                    <a:pt x="347" y="323"/>
                  </a:cubicBezTo>
                  <a:close/>
                  <a:moveTo>
                    <a:pt x="479" y="328"/>
                  </a:moveTo>
                  <a:cubicBezTo>
                    <a:pt x="478" y="325"/>
                    <a:pt x="482" y="322"/>
                    <a:pt x="479" y="320"/>
                  </a:cubicBezTo>
                  <a:cubicBezTo>
                    <a:pt x="479" y="323"/>
                    <a:pt x="474" y="327"/>
                    <a:pt x="479" y="328"/>
                  </a:cubicBezTo>
                  <a:close/>
                  <a:moveTo>
                    <a:pt x="547" y="333"/>
                  </a:moveTo>
                  <a:cubicBezTo>
                    <a:pt x="554" y="333"/>
                    <a:pt x="555" y="325"/>
                    <a:pt x="555" y="320"/>
                  </a:cubicBezTo>
                  <a:cubicBezTo>
                    <a:pt x="551" y="324"/>
                    <a:pt x="549" y="329"/>
                    <a:pt x="547" y="333"/>
                  </a:cubicBezTo>
                  <a:close/>
                  <a:moveTo>
                    <a:pt x="245" y="326"/>
                  </a:moveTo>
                  <a:cubicBezTo>
                    <a:pt x="247" y="326"/>
                    <a:pt x="247" y="325"/>
                    <a:pt x="248" y="325"/>
                  </a:cubicBezTo>
                  <a:cubicBezTo>
                    <a:pt x="248" y="323"/>
                    <a:pt x="246" y="322"/>
                    <a:pt x="243" y="321"/>
                  </a:cubicBezTo>
                  <a:cubicBezTo>
                    <a:pt x="243" y="323"/>
                    <a:pt x="244" y="324"/>
                    <a:pt x="245" y="326"/>
                  </a:cubicBezTo>
                  <a:close/>
                  <a:moveTo>
                    <a:pt x="75" y="327"/>
                  </a:moveTo>
                  <a:cubicBezTo>
                    <a:pt x="74" y="324"/>
                    <a:pt x="74" y="323"/>
                    <a:pt x="71" y="322"/>
                  </a:cubicBezTo>
                  <a:cubicBezTo>
                    <a:pt x="72" y="324"/>
                    <a:pt x="73" y="326"/>
                    <a:pt x="75" y="327"/>
                  </a:cubicBezTo>
                  <a:close/>
                  <a:moveTo>
                    <a:pt x="134" y="333"/>
                  </a:moveTo>
                  <a:cubicBezTo>
                    <a:pt x="132" y="327"/>
                    <a:pt x="125" y="325"/>
                    <a:pt x="121" y="322"/>
                  </a:cubicBezTo>
                  <a:cubicBezTo>
                    <a:pt x="124" y="327"/>
                    <a:pt x="129" y="330"/>
                    <a:pt x="134" y="333"/>
                  </a:cubicBezTo>
                  <a:close/>
                  <a:moveTo>
                    <a:pt x="365" y="325"/>
                  </a:moveTo>
                  <a:cubicBezTo>
                    <a:pt x="366" y="325"/>
                    <a:pt x="366" y="326"/>
                    <a:pt x="367" y="326"/>
                  </a:cubicBezTo>
                  <a:cubicBezTo>
                    <a:pt x="367" y="324"/>
                    <a:pt x="368" y="322"/>
                    <a:pt x="366" y="322"/>
                  </a:cubicBezTo>
                  <a:cubicBezTo>
                    <a:pt x="365" y="322"/>
                    <a:pt x="365" y="324"/>
                    <a:pt x="365" y="325"/>
                  </a:cubicBezTo>
                  <a:close/>
                  <a:moveTo>
                    <a:pt x="566" y="329"/>
                  </a:moveTo>
                  <a:cubicBezTo>
                    <a:pt x="567" y="327"/>
                    <a:pt x="571" y="325"/>
                    <a:pt x="569" y="322"/>
                  </a:cubicBezTo>
                  <a:cubicBezTo>
                    <a:pt x="568" y="324"/>
                    <a:pt x="564" y="326"/>
                    <a:pt x="566" y="329"/>
                  </a:cubicBezTo>
                  <a:close/>
                  <a:moveTo>
                    <a:pt x="94" y="333"/>
                  </a:moveTo>
                  <a:cubicBezTo>
                    <a:pt x="93" y="328"/>
                    <a:pt x="88" y="325"/>
                    <a:pt x="84" y="322"/>
                  </a:cubicBezTo>
                  <a:cubicBezTo>
                    <a:pt x="85" y="328"/>
                    <a:pt x="90" y="333"/>
                    <a:pt x="94" y="333"/>
                  </a:cubicBezTo>
                  <a:close/>
                  <a:moveTo>
                    <a:pt x="217" y="328"/>
                  </a:moveTo>
                  <a:cubicBezTo>
                    <a:pt x="216" y="324"/>
                    <a:pt x="212" y="324"/>
                    <a:pt x="210" y="322"/>
                  </a:cubicBezTo>
                  <a:cubicBezTo>
                    <a:pt x="208" y="326"/>
                    <a:pt x="215" y="330"/>
                    <a:pt x="217" y="328"/>
                  </a:cubicBezTo>
                  <a:close/>
                  <a:moveTo>
                    <a:pt x="377" y="325"/>
                  </a:moveTo>
                  <a:cubicBezTo>
                    <a:pt x="377" y="324"/>
                    <a:pt x="377" y="324"/>
                    <a:pt x="377" y="323"/>
                  </a:cubicBezTo>
                  <a:cubicBezTo>
                    <a:pt x="376" y="323"/>
                    <a:pt x="375" y="322"/>
                    <a:pt x="374" y="322"/>
                  </a:cubicBezTo>
                  <a:cubicBezTo>
                    <a:pt x="374" y="324"/>
                    <a:pt x="375" y="325"/>
                    <a:pt x="377" y="325"/>
                  </a:cubicBezTo>
                  <a:close/>
                  <a:moveTo>
                    <a:pt x="446" y="330"/>
                  </a:moveTo>
                  <a:cubicBezTo>
                    <a:pt x="447" y="328"/>
                    <a:pt x="449" y="326"/>
                    <a:pt x="450" y="323"/>
                  </a:cubicBezTo>
                  <a:cubicBezTo>
                    <a:pt x="446" y="323"/>
                    <a:pt x="444" y="329"/>
                    <a:pt x="446" y="330"/>
                  </a:cubicBezTo>
                  <a:close/>
                  <a:moveTo>
                    <a:pt x="420" y="334"/>
                  </a:moveTo>
                  <a:cubicBezTo>
                    <a:pt x="425" y="334"/>
                    <a:pt x="429" y="327"/>
                    <a:pt x="426" y="323"/>
                  </a:cubicBezTo>
                  <a:cubicBezTo>
                    <a:pt x="423" y="325"/>
                    <a:pt x="422" y="330"/>
                    <a:pt x="420" y="334"/>
                  </a:cubicBezTo>
                  <a:close/>
                  <a:moveTo>
                    <a:pt x="454" y="337"/>
                  </a:moveTo>
                  <a:cubicBezTo>
                    <a:pt x="456" y="332"/>
                    <a:pt x="458" y="328"/>
                    <a:pt x="460" y="323"/>
                  </a:cubicBezTo>
                  <a:cubicBezTo>
                    <a:pt x="459" y="323"/>
                    <a:pt x="458" y="323"/>
                    <a:pt x="457" y="323"/>
                  </a:cubicBezTo>
                  <a:cubicBezTo>
                    <a:pt x="457" y="328"/>
                    <a:pt x="453" y="332"/>
                    <a:pt x="454" y="337"/>
                  </a:cubicBezTo>
                  <a:close/>
                  <a:moveTo>
                    <a:pt x="127" y="350"/>
                  </a:moveTo>
                  <a:cubicBezTo>
                    <a:pt x="127" y="345"/>
                    <a:pt x="122" y="345"/>
                    <a:pt x="121" y="341"/>
                  </a:cubicBezTo>
                  <a:cubicBezTo>
                    <a:pt x="123" y="335"/>
                    <a:pt x="119" y="326"/>
                    <a:pt x="113" y="324"/>
                  </a:cubicBezTo>
                  <a:cubicBezTo>
                    <a:pt x="115" y="336"/>
                    <a:pt x="119" y="345"/>
                    <a:pt x="127" y="350"/>
                  </a:cubicBezTo>
                  <a:close/>
                  <a:moveTo>
                    <a:pt x="52" y="326"/>
                  </a:moveTo>
                  <a:cubicBezTo>
                    <a:pt x="55" y="330"/>
                    <a:pt x="56" y="335"/>
                    <a:pt x="59" y="339"/>
                  </a:cubicBezTo>
                  <a:cubicBezTo>
                    <a:pt x="58" y="334"/>
                    <a:pt x="56" y="324"/>
                    <a:pt x="52" y="326"/>
                  </a:cubicBezTo>
                  <a:close/>
                  <a:moveTo>
                    <a:pt x="150" y="336"/>
                  </a:moveTo>
                  <a:cubicBezTo>
                    <a:pt x="148" y="329"/>
                    <a:pt x="140" y="328"/>
                    <a:pt x="135" y="325"/>
                  </a:cubicBezTo>
                  <a:cubicBezTo>
                    <a:pt x="138" y="330"/>
                    <a:pt x="146" y="333"/>
                    <a:pt x="150" y="336"/>
                  </a:cubicBezTo>
                  <a:close/>
                  <a:moveTo>
                    <a:pt x="349" y="338"/>
                  </a:moveTo>
                  <a:cubicBezTo>
                    <a:pt x="351" y="338"/>
                    <a:pt x="351" y="339"/>
                    <a:pt x="352" y="339"/>
                  </a:cubicBezTo>
                  <a:cubicBezTo>
                    <a:pt x="354" y="335"/>
                    <a:pt x="358" y="331"/>
                    <a:pt x="359" y="325"/>
                  </a:cubicBezTo>
                  <a:cubicBezTo>
                    <a:pt x="358" y="325"/>
                    <a:pt x="358" y="325"/>
                    <a:pt x="357" y="325"/>
                  </a:cubicBezTo>
                  <a:cubicBezTo>
                    <a:pt x="354" y="329"/>
                    <a:pt x="351" y="333"/>
                    <a:pt x="349" y="338"/>
                  </a:cubicBezTo>
                  <a:close/>
                  <a:moveTo>
                    <a:pt x="327" y="330"/>
                  </a:moveTo>
                  <a:cubicBezTo>
                    <a:pt x="330" y="330"/>
                    <a:pt x="331" y="333"/>
                    <a:pt x="334" y="333"/>
                  </a:cubicBezTo>
                  <a:cubicBezTo>
                    <a:pt x="334" y="332"/>
                    <a:pt x="335" y="332"/>
                    <a:pt x="335" y="330"/>
                  </a:cubicBezTo>
                  <a:cubicBezTo>
                    <a:pt x="333" y="329"/>
                    <a:pt x="331" y="326"/>
                    <a:pt x="329" y="325"/>
                  </a:cubicBezTo>
                  <a:cubicBezTo>
                    <a:pt x="329" y="328"/>
                    <a:pt x="327" y="328"/>
                    <a:pt x="327" y="330"/>
                  </a:cubicBezTo>
                  <a:close/>
                  <a:moveTo>
                    <a:pt x="513" y="337"/>
                  </a:moveTo>
                  <a:cubicBezTo>
                    <a:pt x="516" y="334"/>
                    <a:pt x="521" y="328"/>
                    <a:pt x="519" y="325"/>
                  </a:cubicBezTo>
                  <a:cubicBezTo>
                    <a:pt x="517" y="329"/>
                    <a:pt x="511" y="331"/>
                    <a:pt x="513" y="337"/>
                  </a:cubicBezTo>
                  <a:close/>
                  <a:moveTo>
                    <a:pt x="210" y="330"/>
                  </a:moveTo>
                  <a:cubicBezTo>
                    <a:pt x="208" y="330"/>
                    <a:pt x="207" y="326"/>
                    <a:pt x="203" y="326"/>
                  </a:cubicBezTo>
                  <a:cubicBezTo>
                    <a:pt x="204" y="328"/>
                    <a:pt x="209" y="332"/>
                    <a:pt x="210" y="330"/>
                  </a:cubicBezTo>
                  <a:close/>
                  <a:moveTo>
                    <a:pt x="430" y="329"/>
                  </a:moveTo>
                  <a:cubicBezTo>
                    <a:pt x="432" y="329"/>
                    <a:pt x="433" y="329"/>
                    <a:pt x="433" y="327"/>
                  </a:cubicBezTo>
                  <a:cubicBezTo>
                    <a:pt x="432" y="327"/>
                    <a:pt x="431" y="326"/>
                    <a:pt x="431" y="326"/>
                  </a:cubicBezTo>
                  <a:cubicBezTo>
                    <a:pt x="431" y="327"/>
                    <a:pt x="430" y="328"/>
                    <a:pt x="430" y="329"/>
                  </a:cubicBezTo>
                  <a:close/>
                  <a:moveTo>
                    <a:pt x="459" y="340"/>
                  </a:moveTo>
                  <a:cubicBezTo>
                    <a:pt x="459" y="335"/>
                    <a:pt x="465" y="330"/>
                    <a:pt x="462" y="326"/>
                  </a:cubicBezTo>
                  <a:cubicBezTo>
                    <a:pt x="462" y="330"/>
                    <a:pt x="455" y="337"/>
                    <a:pt x="459" y="340"/>
                  </a:cubicBezTo>
                  <a:close/>
                  <a:moveTo>
                    <a:pt x="572" y="336"/>
                  </a:moveTo>
                  <a:cubicBezTo>
                    <a:pt x="575" y="332"/>
                    <a:pt x="583" y="331"/>
                    <a:pt x="582" y="326"/>
                  </a:cubicBezTo>
                  <a:cubicBezTo>
                    <a:pt x="580" y="330"/>
                    <a:pt x="572" y="332"/>
                    <a:pt x="572" y="336"/>
                  </a:cubicBezTo>
                  <a:close/>
                  <a:moveTo>
                    <a:pt x="247" y="331"/>
                  </a:moveTo>
                  <a:cubicBezTo>
                    <a:pt x="251" y="334"/>
                    <a:pt x="256" y="335"/>
                    <a:pt x="261" y="338"/>
                  </a:cubicBezTo>
                  <a:cubicBezTo>
                    <a:pt x="263" y="337"/>
                    <a:pt x="264" y="336"/>
                    <a:pt x="265" y="334"/>
                  </a:cubicBezTo>
                  <a:cubicBezTo>
                    <a:pt x="260" y="332"/>
                    <a:pt x="252" y="322"/>
                    <a:pt x="247" y="331"/>
                  </a:cubicBezTo>
                  <a:close/>
                  <a:moveTo>
                    <a:pt x="374" y="329"/>
                  </a:moveTo>
                  <a:cubicBezTo>
                    <a:pt x="375" y="326"/>
                    <a:pt x="372" y="327"/>
                    <a:pt x="371" y="327"/>
                  </a:cubicBezTo>
                  <a:cubicBezTo>
                    <a:pt x="371" y="328"/>
                    <a:pt x="373" y="328"/>
                    <a:pt x="374" y="329"/>
                  </a:cubicBezTo>
                  <a:close/>
                  <a:moveTo>
                    <a:pt x="407" y="330"/>
                  </a:moveTo>
                  <a:cubicBezTo>
                    <a:pt x="407" y="328"/>
                    <a:pt x="405" y="327"/>
                    <a:pt x="402" y="327"/>
                  </a:cubicBezTo>
                  <a:cubicBezTo>
                    <a:pt x="403" y="329"/>
                    <a:pt x="405" y="329"/>
                    <a:pt x="407" y="330"/>
                  </a:cubicBezTo>
                  <a:close/>
                  <a:moveTo>
                    <a:pt x="345" y="335"/>
                  </a:moveTo>
                  <a:cubicBezTo>
                    <a:pt x="348" y="334"/>
                    <a:pt x="351" y="330"/>
                    <a:pt x="350" y="327"/>
                  </a:cubicBezTo>
                  <a:cubicBezTo>
                    <a:pt x="346" y="329"/>
                    <a:pt x="346" y="331"/>
                    <a:pt x="345" y="335"/>
                  </a:cubicBezTo>
                  <a:close/>
                  <a:moveTo>
                    <a:pt x="356" y="342"/>
                  </a:moveTo>
                  <a:cubicBezTo>
                    <a:pt x="361" y="340"/>
                    <a:pt x="361" y="333"/>
                    <a:pt x="365" y="330"/>
                  </a:cubicBezTo>
                  <a:cubicBezTo>
                    <a:pt x="364" y="329"/>
                    <a:pt x="363" y="328"/>
                    <a:pt x="363" y="328"/>
                  </a:cubicBezTo>
                  <a:cubicBezTo>
                    <a:pt x="360" y="333"/>
                    <a:pt x="358" y="337"/>
                    <a:pt x="356" y="342"/>
                  </a:cubicBezTo>
                  <a:close/>
                  <a:moveTo>
                    <a:pt x="391" y="336"/>
                  </a:moveTo>
                  <a:cubicBezTo>
                    <a:pt x="392" y="336"/>
                    <a:pt x="392" y="337"/>
                    <a:pt x="394" y="337"/>
                  </a:cubicBezTo>
                  <a:cubicBezTo>
                    <a:pt x="395" y="334"/>
                    <a:pt x="397" y="332"/>
                    <a:pt x="399" y="330"/>
                  </a:cubicBezTo>
                  <a:cubicBezTo>
                    <a:pt x="397" y="330"/>
                    <a:pt x="397" y="328"/>
                    <a:pt x="396" y="328"/>
                  </a:cubicBezTo>
                  <a:cubicBezTo>
                    <a:pt x="394" y="330"/>
                    <a:pt x="393" y="333"/>
                    <a:pt x="391" y="336"/>
                  </a:cubicBezTo>
                  <a:close/>
                  <a:moveTo>
                    <a:pt x="84" y="334"/>
                  </a:moveTo>
                  <a:cubicBezTo>
                    <a:pt x="83" y="332"/>
                    <a:pt x="83" y="330"/>
                    <a:pt x="81" y="329"/>
                  </a:cubicBezTo>
                  <a:cubicBezTo>
                    <a:pt x="83" y="330"/>
                    <a:pt x="82" y="334"/>
                    <a:pt x="84" y="334"/>
                  </a:cubicBezTo>
                  <a:close/>
                  <a:moveTo>
                    <a:pt x="186" y="331"/>
                  </a:moveTo>
                  <a:cubicBezTo>
                    <a:pt x="185" y="331"/>
                    <a:pt x="184" y="328"/>
                    <a:pt x="183" y="330"/>
                  </a:cubicBezTo>
                  <a:cubicBezTo>
                    <a:pt x="184" y="330"/>
                    <a:pt x="186" y="332"/>
                    <a:pt x="186" y="331"/>
                  </a:cubicBezTo>
                  <a:close/>
                  <a:moveTo>
                    <a:pt x="302" y="331"/>
                  </a:moveTo>
                  <a:cubicBezTo>
                    <a:pt x="300" y="331"/>
                    <a:pt x="297" y="329"/>
                    <a:pt x="295" y="330"/>
                  </a:cubicBezTo>
                  <a:cubicBezTo>
                    <a:pt x="297" y="330"/>
                    <a:pt x="300" y="334"/>
                    <a:pt x="302" y="331"/>
                  </a:cubicBezTo>
                  <a:close/>
                  <a:moveTo>
                    <a:pt x="387" y="334"/>
                  </a:moveTo>
                  <a:cubicBezTo>
                    <a:pt x="390" y="333"/>
                    <a:pt x="389" y="331"/>
                    <a:pt x="391" y="329"/>
                  </a:cubicBezTo>
                  <a:cubicBezTo>
                    <a:pt x="388" y="329"/>
                    <a:pt x="385" y="331"/>
                    <a:pt x="387" y="334"/>
                  </a:cubicBezTo>
                  <a:close/>
                  <a:moveTo>
                    <a:pt x="414" y="331"/>
                  </a:moveTo>
                  <a:cubicBezTo>
                    <a:pt x="416" y="331"/>
                    <a:pt x="415" y="332"/>
                    <a:pt x="417" y="332"/>
                  </a:cubicBezTo>
                  <a:cubicBezTo>
                    <a:pt x="416" y="330"/>
                    <a:pt x="419" y="330"/>
                    <a:pt x="417" y="329"/>
                  </a:cubicBezTo>
                  <a:cubicBezTo>
                    <a:pt x="417" y="330"/>
                    <a:pt x="415" y="329"/>
                    <a:pt x="414" y="331"/>
                  </a:cubicBezTo>
                  <a:close/>
                  <a:moveTo>
                    <a:pt x="179" y="330"/>
                  </a:moveTo>
                  <a:cubicBezTo>
                    <a:pt x="180" y="331"/>
                    <a:pt x="180" y="333"/>
                    <a:pt x="182" y="334"/>
                  </a:cubicBezTo>
                  <a:cubicBezTo>
                    <a:pt x="182" y="333"/>
                    <a:pt x="184" y="333"/>
                    <a:pt x="183" y="331"/>
                  </a:cubicBezTo>
                  <a:cubicBezTo>
                    <a:pt x="183" y="331"/>
                    <a:pt x="182" y="331"/>
                    <a:pt x="182" y="331"/>
                  </a:cubicBezTo>
                  <a:cubicBezTo>
                    <a:pt x="183" y="331"/>
                    <a:pt x="183" y="330"/>
                    <a:pt x="182" y="330"/>
                  </a:cubicBezTo>
                  <a:cubicBezTo>
                    <a:pt x="182" y="332"/>
                    <a:pt x="180" y="330"/>
                    <a:pt x="179" y="330"/>
                  </a:cubicBezTo>
                  <a:close/>
                  <a:moveTo>
                    <a:pt x="219" y="333"/>
                  </a:moveTo>
                  <a:cubicBezTo>
                    <a:pt x="222" y="337"/>
                    <a:pt x="227" y="339"/>
                    <a:pt x="231" y="335"/>
                  </a:cubicBezTo>
                  <a:cubicBezTo>
                    <a:pt x="227" y="333"/>
                    <a:pt x="221" y="326"/>
                    <a:pt x="219" y="333"/>
                  </a:cubicBezTo>
                  <a:close/>
                  <a:moveTo>
                    <a:pt x="462" y="342"/>
                  </a:moveTo>
                  <a:cubicBezTo>
                    <a:pt x="469" y="342"/>
                    <a:pt x="469" y="336"/>
                    <a:pt x="471" y="331"/>
                  </a:cubicBezTo>
                  <a:cubicBezTo>
                    <a:pt x="469" y="331"/>
                    <a:pt x="469" y="329"/>
                    <a:pt x="467" y="330"/>
                  </a:cubicBezTo>
                  <a:cubicBezTo>
                    <a:pt x="466" y="334"/>
                    <a:pt x="463" y="337"/>
                    <a:pt x="462" y="342"/>
                  </a:cubicBezTo>
                  <a:close/>
                  <a:moveTo>
                    <a:pt x="484" y="348"/>
                  </a:moveTo>
                  <a:cubicBezTo>
                    <a:pt x="492" y="346"/>
                    <a:pt x="492" y="337"/>
                    <a:pt x="495" y="331"/>
                  </a:cubicBezTo>
                  <a:cubicBezTo>
                    <a:pt x="487" y="328"/>
                    <a:pt x="488" y="343"/>
                    <a:pt x="484" y="348"/>
                  </a:cubicBezTo>
                  <a:close/>
                  <a:moveTo>
                    <a:pt x="284" y="341"/>
                  </a:moveTo>
                  <a:cubicBezTo>
                    <a:pt x="289" y="341"/>
                    <a:pt x="290" y="338"/>
                    <a:pt x="293" y="336"/>
                  </a:cubicBezTo>
                  <a:cubicBezTo>
                    <a:pt x="289" y="334"/>
                    <a:pt x="286" y="332"/>
                    <a:pt x="282" y="330"/>
                  </a:cubicBezTo>
                  <a:cubicBezTo>
                    <a:pt x="283" y="334"/>
                    <a:pt x="284" y="337"/>
                    <a:pt x="284" y="341"/>
                  </a:cubicBezTo>
                  <a:close/>
                  <a:moveTo>
                    <a:pt x="72" y="349"/>
                  </a:moveTo>
                  <a:cubicBezTo>
                    <a:pt x="68" y="343"/>
                    <a:pt x="65" y="336"/>
                    <a:pt x="60" y="331"/>
                  </a:cubicBezTo>
                  <a:cubicBezTo>
                    <a:pt x="62" y="339"/>
                    <a:pt x="64" y="347"/>
                    <a:pt x="72" y="349"/>
                  </a:cubicBezTo>
                  <a:close/>
                  <a:moveTo>
                    <a:pt x="273" y="334"/>
                  </a:moveTo>
                  <a:cubicBezTo>
                    <a:pt x="275" y="336"/>
                    <a:pt x="277" y="338"/>
                    <a:pt x="280" y="339"/>
                  </a:cubicBezTo>
                  <a:cubicBezTo>
                    <a:pt x="280" y="335"/>
                    <a:pt x="279" y="333"/>
                    <a:pt x="277" y="331"/>
                  </a:cubicBezTo>
                  <a:cubicBezTo>
                    <a:pt x="276" y="332"/>
                    <a:pt x="274" y="333"/>
                    <a:pt x="273" y="334"/>
                  </a:cubicBezTo>
                  <a:close/>
                  <a:moveTo>
                    <a:pt x="304" y="334"/>
                  </a:moveTo>
                  <a:cubicBezTo>
                    <a:pt x="305" y="337"/>
                    <a:pt x="308" y="338"/>
                    <a:pt x="310" y="340"/>
                  </a:cubicBezTo>
                  <a:cubicBezTo>
                    <a:pt x="312" y="338"/>
                    <a:pt x="314" y="335"/>
                    <a:pt x="315" y="333"/>
                  </a:cubicBezTo>
                  <a:cubicBezTo>
                    <a:pt x="311" y="329"/>
                    <a:pt x="307" y="333"/>
                    <a:pt x="304" y="334"/>
                  </a:cubicBezTo>
                  <a:close/>
                  <a:moveTo>
                    <a:pt x="399" y="334"/>
                  </a:moveTo>
                  <a:cubicBezTo>
                    <a:pt x="400" y="334"/>
                    <a:pt x="401" y="334"/>
                    <a:pt x="402" y="333"/>
                  </a:cubicBezTo>
                  <a:cubicBezTo>
                    <a:pt x="402" y="331"/>
                    <a:pt x="401" y="331"/>
                    <a:pt x="400" y="331"/>
                  </a:cubicBezTo>
                  <a:cubicBezTo>
                    <a:pt x="399" y="332"/>
                    <a:pt x="399" y="333"/>
                    <a:pt x="399" y="334"/>
                  </a:cubicBezTo>
                  <a:close/>
                  <a:moveTo>
                    <a:pt x="431" y="344"/>
                  </a:moveTo>
                  <a:cubicBezTo>
                    <a:pt x="436" y="344"/>
                    <a:pt x="439" y="336"/>
                    <a:pt x="439" y="331"/>
                  </a:cubicBezTo>
                  <a:cubicBezTo>
                    <a:pt x="438" y="331"/>
                    <a:pt x="438" y="331"/>
                    <a:pt x="437" y="331"/>
                  </a:cubicBezTo>
                  <a:cubicBezTo>
                    <a:pt x="435" y="335"/>
                    <a:pt x="434" y="340"/>
                    <a:pt x="431" y="344"/>
                  </a:cubicBezTo>
                  <a:close/>
                  <a:moveTo>
                    <a:pt x="363" y="341"/>
                  </a:moveTo>
                  <a:cubicBezTo>
                    <a:pt x="367" y="339"/>
                    <a:pt x="372" y="338"/>
                    <a:pt x="372" y="334"/>
                  </a:cubicBezTo>
                  <a:cubicBezTo>
                    <a:pt x="370" y="334"/>
                    <a:pt x="370" y="331"/>
                    <a:pt x="368" y="331"/>
                  </a:cubicBezTo>
                  <a:cubicBezTo>
                    <a:pt x="366" y="335"/>
                    <a:pt x="364" y="337"/>
                    <a:pt x="363" y="341"/>
                  </a:cubicBezTo>
                  <a:close/>
                  <a:moveTo>
                    <a:pt x="521" y="341"/>
                  </a:moveTo>
                  <a:cubicBezTo>
                    <a:pt x="522" y="339"/>
                    <a:pt x="528" y="333"/>
                    <a:pt x="524" y="331"/>
                  </a:cubicBezTo>
                  <a:cubicBezTo>
                    <a:pt x="523" y="334"/>
                    <a:pt x="520" y="338"/>
                    <a:pt x="521" y="341"/>
                  </a:cubicBezTo>
                  <a:close/>
                  <a:moveTo>
                    <a:pt x="425" y="339"/>
                  </a:moveTo>
                  <a:cubicBezTo>
                    <a:pt x="427" y="340"/>
                    <a:pt x="427" y="342"/>
                    <a:pt x="429" y="342"/>
                  </a:cubicBezTo>
                  <a:cubicBezTo>
                    <a:pt x="430" y="339"/>
                    <a:pt x="432" y="336"/>
                    <a:pt x="433" y="332"/>
                  </a:cubicBezTo>
                  <a:cubicBezTo>
                    <a:pt x="429" y="333"/>
                    <a:pt x="426" y="335"/>
                    <a:pt x="425" y="339"/>
                  </a:cubicBezTo>
                  <a:close/>
                  <a:moveTo>
                    <a:pt x="133" y="340"/>
                  </a:moveTo>
                  <a:cubicBezTo>
                    <a:pt x="131" y="337"/>
                    <a:pt x="128" y="335"/>
                    <a:pt x="124" y="333"/>
                  </a:cubicBezTo>
                  <a:cubicBezTo>
                    <a:pt x="125" y="335"/>
                    <a:pt x="126" y="336"/>
                    <a:pt x="126" y="337"/>
                  </a:cubicBezTo>
                  <a:cubicBezTo>
                    <a:pt x="130" y="337"/>
                    <a:pt x="131" y="339"/>
                    <a:pt x="133" y="340"/>
                  </a:cubicBezTo>
                  <a:close/>
                  <a:moveTo>
                    <a:pt x="190" y="334"/>
                  </a:moveTo>
                  <a:cubicBezTo>
                    <a:pt x="192" y="338"/>
                    <a:pt x="196" y="339"/>
                    <a:pt x="199" y="342"/>
                  </a:cubicBezTo>
                  <a:cubicBezTo>
                    <a:pt x="200" y="341"/>
                    <a:pt x="202" y="341"/>
                    <a:pt x="202" y="339"/>
                  </a:cubicBezTo>
                  <a:cubicBezTo>
                    <a:pt x="197" y="339"/>
                    <a:pt x="192" y="333"/>
                    <a:pt x="190" y="334"/>
                  </a:cubicBezTo>
                  <a:close/>
                  <a:moveTo>
                    <a:pt x="472" y="339"/>
                  </a:moveTo>
                  <a:cubicBezTo>
                    <a:pt x="475" y="339"/>
                    <a:pt x="475" y="336"/>
                    <a:pt x="476" y="333"/>
                  </a:cubicBezTo>
                  <a:cubicBezTo>
                    <a:pt x="475" y="333"/>
                    <a:pt x="474" y="333"/>
                    <a:pt x="473" y="333"/>
                  </a:cubicBezTo>
                  <a:cubicBezTo>
                    <a:pt x="474" y="336"/>
                    <a:pt x="472" y="336"/>
                    <a:pt x="472" y="339"/>
                  </a:cubicBezTo>
                  <a:close/>
                  <a:moveTo>
                    <a:pt x="559" y="339"/>
                  </a:moveTo>
                  <a:cubicBezTo>
                    <a:pt x="561" y="337"/>
                    <a:pt x="565" y="336"/>
                    <a:pt x="566" y="333"/>
                  </a:cubicBezTo>
                  <a:cubicBezTo>
                    <a:pt x="563" y="333"/>
                    <a:pt x="563" y="334"/>
                    <a:pt x="561" y="333"/>
                  </a:cubicBezTo>
                  <a:cubicBezTo>
                    <a:pt x="561" y="335"/>
                    <a:pt x="558" y="337"/>
                    <a:pt x="559" y="339"/>
                  </a:cubicBezTo>
                  <a:close/>
                  <a:moveTo>
                    <a:pt x="72" y="342"/>
                  </a:moveTo>
                  <a:cubicBezTo>
                    <a:pt x="72" y="338"/>
                    <a:pt x="70" y="334"/>
                    <a:pt x="67" y="334"/>
                  </a:cubicBezTo>
                  <a:cubicBezTo>
                    <a:pt x="69" y="337"/>
                    <a:pt x="70" y="340"/>
                    <a:pt x="72" y="342"/>
                  </a:cubicBezTo>
                  <a:close/>
                  <a:moveTo>
                    <a:pt x="111" y="346"/>
                  </a:moveTo>
                  <a:cubicBezTo>
                    <a:pt x="110" y="340"/>
                    <a:pt x="104" y="340"/>
                    <a:pt x="103" y="335"/>
                  </a:cubicBezTo>
                  <a:cubicBezTo>
                    <a:pt x="101" y="337"/>
                    <a:pt x="99" y="333"/>
                    <a:pt x="98" y="334"/>
                  </a:cubicBezTo>
                  <a:cubicBezTo>
                    <a:pt x="101" y="340"/>
                    <a:pt x="106" y="343"/>
                    <a:pt x="111" y="346"/>
                  </a:cubicBezTo>
                  <a:close/>
                  <a:moveTo>
                    <a:pt x="494" y="342"/>
                  </a:moveTo>
                  <a:cubicBezTo>
                    <a:pt x="497" y="340"/>
                    <a:pt x="500" y="339"/>
                    <a:pt x="502" y="336"/>
                  </a:cubicBezTo>
                  <a:cubicBezTo>
                    <a:pt x="500" y="335"/>
                    <a:pt x="500" y="333"/>
                    <a:pt x="497" y="334"/>
                  </a:cubicBezTo>
                  <a:cubicBezTo>
                    <a:pt x="497" y="337"/>
                    <a:pt x="495" y="339"/>
                    <a:pt x="494" y="342"/>
                  </a:cubicBezTo>
                  <a:close/>
                  <a:moveTo>
                    <a:pt x="537" y="334"/>
                  </a:moveTo>
                  <a:cubicBezTo>
                    <a:pt x="532" y="337"/>
                    <a:pt x="524" y="339"/>
                    <a:pt x="522" y="348"/>
                  </a:cubicBezTo>
                  <a:cubicBezTo>
                    <a:pt x="528" y="347"/>
                    <a:pt x="542" y="343"/>
                    <a:pt x="537" y="334"/>
                  </a:cubicBezTo>
                  <a:close/>
                  <a:moveTo>
                    <a:pt x="564" y="359"/>
                  </a:moveTo>
                  <a:cubicBezTo>
                    <a:pt x="576" y="354"/>
                    <a:pt x="588" y="346"/>
                    <a:pt x="591" y="334"/>
                  </a:cubicBezTo>
                  <a:cubicBezTo>
                    <a:pt x="583" y="344"/>
                    <a:pt x="571" y="349"/>
                    <a:pt x="564" y="359"/>
                  </a:cubicBezTo>
                  <a:close/>
                  <a:moveTo>
                    <a:pt x="101" y="353"/>
                  </a:moveTo>
                  <a:cubicBezTo>
                    <a:pt x="98" y="345"/>
                    <a:pt x="97" y="337"/>
                    <a:pt x="89" y="334"/>
                  </a:cubicBezTo>
                  <a:cubicBezTo>
                    <a:pt x="93" y="341"/>
                    <a:pt x="93" y="350"/>
                    <a:pt x="101" y="353"/>
                  </a:cubicBezTo>
                  <a:close/>
                  <a:moveTo>
                    <a:pt x="313" y="343"/>
                  </a:moveTo>
                  <a:cubicBezTo>
                    <a:pt x="315" y="343"/>
                    <a:pt x="315" y="345"/>
                    <a:pt x="317" y="345"/>
                  </a:cubicBezTo>
                  <a:cubicBezTo>
                    <a:pt x="318" y="341"/>
                    <a:pt x="320" y="339"/>
                    <a:pt x="320" y="335"/>
                  </a:cubicBezTo>
                  <a:cubicBezTo>
                    <a:pt x="319" y="335"/>
                    <a:pt x="319" y="334"/>
                    <a:pt x="318" y="334"/>
                  </a:cubicBezTo>
                  <a:cubicBezTo>
                    <a:pt x="317" y="338"/>
                    <a:pt x="314" y="340"/>
                    <a:pt x="313" y="343"/>
                  </a:cubicBezTo>
                  <a:close/>
                  <a:moveTo>
                    <a:pt x="438" y="345"/>
                  </a:moveTo>
                  <a:cubicBezTo>
                    <a:pt x="442" y="343"/>
                    <a:pt x="442" y="339"/>
                    <a:pt x="444" y="335"/>
                  </a:cubicBezTo>
                  <a:cubicBezTo>
                    <a:pt x="443" y="335"/>
                    <a:pt x="442" y="335"/>
                    <a:pt x="442" y="335"/>
                  </a:cubicBezTo>
                  <a:cubicBezTo>
                    <a:pt x="440" y="338"/>
                    <a:pt x="439" y="342"/>
                    <a:pt x="438" y="345"/>
                  </a:cubicBezTo>
                  <a:close/>
                  <a:moveTo>
                    <a:pt x="250" y="339"/>
                  </a:moveTo>
                  <a:cubicBezTo>
                    <a:pt x="253" y="340"/>
                    <a:pt x="257" y="344"/>
                    <a:pt x="258" y="339"/>
                  </a:cubicBezTo>
                  <a:cubicBezTo>
                    <a:pt x="255" y="338"/>
                    <a:pt x="253" y="337"/>
                    <a:pt x="250" y="336"/>
                  </a:cubicBezTo>
                  <a:cubicBezTo>
                    <a:pt x="250" y="337"/>
                    <a:pt x="250" y="338"/>
                    <a:pt x="250" y="339"/>
                  </a:cubicBezTo>
                  <a:close/>
                  <a:moveTo>
                    <a:pt x="154" y="350"/>
                  </a:moveTo>
                  <a:cubicBezTo>
                    <a:pt x="151" y="344"/>
                    <a:pt x="145" y="341"/>
                    <a:pt x="140" y="336"/>
                  </a:cubicBezTo>
                  <a:cubicBezTo>
                    <a:pt x="142" y="343"/>
                    <a:pt x="148" y="347"/>
                    <a:pt x="154" y="350"/>
                  </a:cubicBezTo>
                  <a:close/>
                  <a:moveTo>
                    <a:pt x="400" y="338"/>
                  </a:moveTo>
                  <a:cubicBezTo>
                    <a:pt x="401" y="338"/>
                    <a:pt x="405" y="340"/>
                    <a:pt x="405" y="336"/>
                  </a:cubicBezTo>
                  <a:cubicBezTo>
                    <a:pt x="403" y="336"/>
                    <a:pt x="402" y="337"/>
                    <a:pt x="400" y="338"/>
                  </a:cubicBezTo>
                  <a:close/>
                  <a:moveTo>
                    <a:pt x="228" y="340"/>
                  </a:moveTo>
                  <a:cubicBezTo>
                    <a:pt x="233" y="341"/>
                    <a:pt x="238" y="343"/>
                    <a:pt x="244" y="344"/>
                  </a:cubicBezTo>
                  <a:cubicBezTo>
                    <a:pt x="240" y="340"/>
                    <a:pt x="233" y="334"/>
                    <a:pt x="228" y="340"/>
                  </a:cubicBezTo>
                  <a:close/>
                  <a:moveTo>
                    <a:pt x="374" y="344"/>
                  </a:moveTo>
                  <a:cubicBezTo>
                    <a:pt x="377" y="343"/>
                    <a:pt x="380" y="342"/>
                    <a:pt x="379" y="338"/>
                  </a:cubicBezTo>
                  <a:cubicBezTo>
                    <a:pt x="377" y="339"/>
                    <a:pt x="377" y="337"/>
                    <a:pt x="376" y="337"/>
                  </a:cubicBezTo>
                  <a:cubicBezTo>
                    <a:pt x="375" y="339"/>
                    <a:pt x="373" y="342"/>
                    <a:pt x="374" y="344"/>
                  </a:cubicBezTo>
                  <a:close/>
                  <a:moveTo>
                    <a:pt x="266" y="340"/>
                  </a:moveTo>
                  <a:cubicBezTo>
                    <a:pt x="270" y="341"/>
                    <a:pt x="275" y="345"/>
                    <a:pt x="279" y="344"/>
                  </a:cubicBezTo>
                  <a:cubicBezTo>
                    <a:pt x="277" y="341"/>
                    <a:pt x="269" y="334"/>
                    <a:pt x="266" y="340"/>
                  </a:cubicBezTo>
                  <a:close/>
                  <a:moveTo>
                    <a:pt x="323" y="341"/>
                  </a:moveTo>
                  <a:cubicBezTo>
                    <a:pt x="325" y="341"/>
                    <a:pt x="327" y="340"/>
                    <a:pt x="327" y="338"/>
                  </a:cubicBezTo>
                  <a:cubicBezTo>
                    <a:pt x="325" y="338"/>
                    <a:pt x="326" y="337"/>
                    <a:pt x="324" y="337"/>
                  </a:cubicBezTo>
                  <a:cubicBezTo>
                    <a:pt x="323" y="338"/>
                    <a:pt x="323" y="340"/>
                    <a:pt x="323" y="341"/>
                  </a:cubicBezTo>
                  <a:close/>
                  <a:moveTo>
                    <a:pt x="408" y="341"/>
                  </a:moveTo>
                  <a:cubicBezTo>
                    <a:pt x="409" y="339"/>
                    <a:pt x="411" y="340"/>
                    <a:pt x="411" y="338"/>
                  </a:cubicBezTo>
                  <a:cubicBezTo>
                    <a:pt x="410" y="338"/>
                    <a:pt x="409" y="338"/>
                    <a:pt x="409" y="337"/>
                  </a:cubicBezTo>
                  <a:cubicBezTo>
                    <a:pt x="409" y="338"/>
                    <a:pt x="407" y="340"/>
                    <a:pt x="408" y="341"/>
                  </a:cubicBezTo>
                  <a:close/>
                  <a:moveTo>
                    <a:pt x="445" y="345"/>
                  </a:moveTo>
                  <a:cubicBezTo>
                    <a:pt x="445" y="343"/>
                    <a:pt x="449" y="339"/>
                    <a:pt x="446" y="337"/>
                  </a:cubicBezTo>
                  <a:cubicBezTo>
                    <a:pt x="446" y="340"/>
                    <a:pt x="442" y="343"/>
                    <a:pt x="445" y="345"/>
                  </a:cubicBezTo>
                  <a:close/>
                  <a:moveTo>
                    <a:pt x="477" y="354"/>
                  </a:moveTo>
                  <a:cubicBezTo>
                    <a:pt x="480" y="351"/>
                    <a:pt x="483" y="341"/>
                    <a:pt x="482" y="337"/>
                  </a:cubicBezTo>
                  <a:cubicBezTo>
                    <a:pt x="481" y="343"/>
                    <a:pt x="476" y="349"/>
                    <a:pt x="477" y="354"/>
                  </a:cubicBezTo>
                  <a:close/>
                  <a:moveTo>
                    <a:pt x="492" y="346"/>
                  </a:moveTo>
                  <a:cubicBezTo>
                    <a:pt x="492" y="348"/>
                    <a:pt x="488" y="350"/>
                    <a:pt x="491" y="351"/>
                  </a:cubicBezTo>
                  <a:cubicBezTo>
                    <a:pt x="496" y="346"/>
                    <a:pt x="505" y="345"/>
                    <a:pt x="507" y="337"/>
                  </a:cubicBezTo>
                  <a:cubicBezTo>
                    <a:pt x="501" y="339"/>
                    <a:pt x="498" y="346"/>
                    <a:pt x="492" y="346"/>
                  </a:cubicBezTo>
                  <a:close/>
                  <a:moveTo>
                    <a:pt x="549" y="348"/>
                  </a:moveTo>
                  <a:cubicBezTo>
                    <a:pt x="545" y="354"/>
                    <a:pt x="539" y="360"/>
                    <a:pt x="533" y="364"/>
                  </a:cubicBezTo>
                  <a:cubicBezTo>
                    <a:pt x="531" y="366"/>
                    <a:pt x="527" y="367"/>
                    <a:pt x="527" y="370"/>
                  </a:cubicBezTo>
                  <a:cubicBezTo>
                    <a:pt x="547" y="362"/>
                    <a:pt x="564" y="352"/>
                    <a:pt x="576" y="337"/>
                  </a:cubicBezTo>
                  <a:cubicBezTo>
                    <a:pt x="567" y="341"/>
                    <a:pt x="560" y="346"/>
                    <a:pt x="549" y="348"/>
                  </a:cubicBezTo>
                  <a:close/>
                  <a:moveTo>
                    <a:pt x="52" y="344"/>
                  </a:moveTo>
                  <a:cubicBezTo>
                    <a:pt x="53" y="341"/>
                    <a:pt x="51" y="340"/>
                    <a:pt x="50" y="338"/>
                  </a:cubicBezTo>
                  <a:cubicBezTo>
                    <a:pt x="50" y="341"/>
                    <a:pt x="51" y="342"/>
                    <a:pt x="52" y="344"/>
                  </a:cubicBezTo>
                  <a:close/>
                  <a:moveTo>
                    <a:pt x="210" y="339"/>
                  </a:moveTo>
                  <a:cubicBezTo>
                    <a:pt x="210" y="342"/>
                    <a:pt x="216" y="345"/>
                    <a:pt x="217" y="341"/>
                  </a:cubicBezTo>
                  <a:cubicBezTo>
                    <a:pt x="215" y="340"/>
                    <a:pt x="212" y="337"/>
                    <a:pt x="210" y="339"/>
                  </a:cubicBezTo>
                  <a:close/>
                  <a:moveTo>
                    <a:pt x="287" y="344"/>
                  </a:moveTo>
                  <a:cubicBezTo>
                    <a:pt x="293" y="347"/>
                    <a:pt x="302" y="357"/>
                    <a:pt x="307" y="347"/>
                  </a:cubicBezTo>
                  <a:cubicBezTo>
                    <a:pt x="302" y="339"/>
                    <a:pt x="293" y="337"/>
                    <a:pt x="287" y="344"/>
                  </a:cubicBezTo>
                  <a:close/>
                  <a:moveTo>
                    <a:pt x="397" y="340"/>
                  </a:moveTo>
                  <a:cubicBezTo>
                    <a:pt x="397" y="343"/>
                    <a:pt x="403" y="344"/>
                    <a:pt x="403" y="342"/>
                  </a:cubicBezTo>
                  <a:cubicBezTo>
                    <a:pt x="402" y="340"/>
                    <a:pt x="399" y="341"/>
                    <a:pt x="398" y="340"/>
                  </a:cubicBezTo>
                  <a:cubicBezTo>
                    <a:pt x="399" y="340"/>
                    <a:pt x="399" y="340"/>
                    <a:pt x="399" y="339"/>
                  </a:cubicBezTo>
                  <a:cubicBezTo>
                    <a:pt x="397" y="338"/>
                    <a:pt x="398" y="340"/>
                    <a:pt x="397" y="340"/>
                  </a:cubicBezTo>
                  <a:close/>
                  <a:moveTo>
                    <a:pt x="176" y="349"/>
                  </a:moveTo>
                  <a:cubicBezTo>
                    <a:pt x="171" y="346"/>
                    <a:pt x="167" y="342"/>
                    <a:pt x="162" y="340"/>
                  </a:cubicBezTo>
                  <a:cubicBezTo>
                    <a:pt x="162" y="347"/>
                    <a:pt x="171" y="353"/>
                    <a:pt x="176" y="349"/>
                  </a:cubicBezTo>
                  <a:close/>
                  <a:moveTo>
                    <a:pt x="347" y="341"/>
                  </a:moveTo>
                  <a:cubicBezTo>
                    <a:pt x="347" y="343"/>
                    <a:pt x="348" y="344"/>
                    <a:pt x="350" y="345"/>
                  </a:cubicBezTo>
                  <a:cubicBezTo>
                    <a:pt x="350" y="343"/>
                    <a:pt x="351" y="343"/>
                    <a:pt x="351" y="342"/>
                  </a:cubicBezTo>
                  <a:cubicBezTo>
                    <a:pt x="348" y="342"/>
                    <a:pt x="349" y="340"/>
                    <a:pt x="347" y="341"/>
                  </a:cubicBezTo>
                  <a:close/>
                  <a:moveTo>
                    <a:pt x="362" y="346"/>
                  </a:moveTo>
                  <a:cubicBezTo>
                    <a:pt x="365" y="347"/>
                    <a:pt x="365" y="345"/>
                    <a:pt x="368" y="345"/>
                  </a:cubicBezTo>
                  <a:cubicBezTo>
                    <a:pt x="369" y="344"/>
                    <a:pt x="371" y="341"/>
                    <a:pt x="369" y="341"/>
                  </a:cubicBezTo>
                  <a:cubicBezTo>
                    <a:pt x="368" y="343"/>
                    <a:pt x="363" y="342"/>
                    <a:pt x="362" y="346"/>
                  </a:cubicBezTo>
                  <a:close/>
                  <a:moveTo>
                    <a:pt x="329" y="351"/>
                  </a:moveTo>
                  <a:cubicBezTo>
                    <a:pt x="330" y="348"/>
                    <a:pt x="334" y="344"/>
                    <a:pt x="333" y="341"/>
                  </a:cubicBezTo>
                  <a:cubicBezTo>
                    <a:pt x="332" y="345"/>
                    <a:pt x="328" y="348"/>
                    <a:pt x="329" y="351"/>
                  </a:cubicBezTo>
                  <a:close/>
                  <a:moveTo>
                    <a:pt x="449" y="344"/>
                  </a:moveTo>
                  <a:cubicBezTo>
                    <a:pt x="451" y="345"/>
                    <a:pt x="451" y="343"/>
                    <a:pt x="451" y="341"/>
                  </a:cubicBezTo>
                  <a:cubicBezTo>
                    <a:pt x="450" y="341"/>
                    <a:pt x="449" y="343"/>
                    <a:pt x="449" y="344"/>
                  </a:cubicBezTo>
                  <a:close/>
                  <a:moveTo>
                    <a:pt x="543" y="347"/>
                  </a:moveTo>
                  <a:cubicBezTo>
                    <a:pt x="546" y="346"/>
                    <a:pt x="547" y="346"/>
                    <a:pt x="550" y="344"/>
                  </a:cubicBezTo>
                  <a:cubicBezTo>
                    <a:pt x="549" y="343"/>
                    <a:pt x="550" y="341"/>
                    <a:pt x="548" y="341"/>
                  </a:cubicBezTo>
                  <a:cubicBezTo>
                    <a:pt x="546" y="343"/>
                    <a:pt x="543" y="344"/>
                    <a:pt x="543" y="347"/>
                  </a:cubicBezTo>
                  <a:close/>
                  <a:moveTo>
                    <a:pt x="36" y="350"/>
                  </a:moveTo>
                  <a:cubicBezTo>
                    <a:pt x="35" y="347"/>
                    <a:pt x="33" y="342"/>
                    <a:pt x="30" y="342"/>
                  </a:cubicBezTo>
                  <a:cubicBezTo>
                    <a:pt x="32" y="344"/>
                    <a:pt x="33" y="351"/>
                    <a:pt x="36" y="350"/>
                  </a:cubicBezTo>
                  <a:close/>
                  <a:moveTo>
                    <a:pt x="261" y="343"/>
                  </a:moveTo>
                  <a:cubicBezTo>
                    <a:pt x="262" y="347"/>
                    <a:pt x="271" y="351"/>
                    <a:pt x="275" y="347"/>
                  </a:cubicBezTo>
                  <a:cubicBezTo>
                    <a:pt x="271" y="345"/>
                    <a:pt x="265" y="340"/>
                    <a:pt x="261" y="343"/>
                  </a:cubicBezTo>
                  <a:close/>
                  <a:moveTo>
                    <a:pt x="202" y="345"/>
                  </a:moveTo>
                  <a:cubicBezTo>
                    <a:pt x="203" y="345"/>
                    <a:pt x="204" y="346"/>
                    <a:pt x="204" y="347"/>
                  </a:cubicBezTo>
                  <a:cubicBezTo>
                    <a:pt x="207" y="346"/>
                    <a:pt x="209" y="346"/>
                    <a:pt x="210" y="344"/>
                  </a:cubicBezTo>
                  <a:cubicBezTo>
                    <a:pt x="208" y="343"/>
                    <a:pt x="204" y="341"/>
                    <a:pt x="202" y="345"/>
                  </a:cubicBezTo>
                  <a:close/>
                  <a:moveTo>
                    <a:pt x="509" y="347"/>
                  </a:moveTo>
                  <a:cubicBezTo>
                    <a:pt x="511" y="347"/>
                    <a:pt x="512" y="344"/>
                    <a:pt x="511" y="342"/>
                  </a:cubicBezTo>
                  <a:cubicBezTo>
                    <a:pt x="510" y="343"/>
                    <a:pt x="507" y="345"/>
                    <a:pt x="509" y="347"/>
                  </a:cubicBezTo>
                  <a:close/>
                  <a:moveTo>
                    <a:pt x="116" y="364"/>
                  </a:moveTo>
                  <a:cubicBezTo>
                    <a:pt x="115" y="352"/>
                    <a:pt x="110" y="346"/>
                    <a:pt x="101" y="343"/>
                  </a:cubicBezTo>
                  <a:cubicBezTo>
                    <a:pt x="103" y="353"/>
                    <a:pt x="107" y="361"/>
                    <a:pt x="116" y="364"/>
                  </a:cubicBezTo>
                  <a:close/>
                  <a:moveTo>
                    <a:pt x="405" y="346"/>
                  </a:moveTo>
                  <a:cubicBezTo>
                    <a:pt x="405" y="348"/>
                    <a:pt x="407" y="349"/>
                    <a:pt x="408" y="349"/>
                  </a:cubicBezTo>
                  <a:cubicBezTo>
                    <a:pt x="409" y="347"/>
                    <a:pt x="409" y="347"/>
                    <a:pt x="410" y="344"/>
                  </a:cubicBezTo>
                  <a:cubicBezTo>
                    <a:pt x="408" y="342"/>
                    <a:pt x="406" y="344"/>
                    <a:pt x="405" y="346"/>
                  </a:cubicBezTo>
                  <a:close/>
                  <a:moveTo>
                    <a:pt x="226" y="347"/>
                  </a:moveTo>
                  <a:cubicBezTo>
                    <a:pt x="224" y="347"/>
                    <a:pt x="222" y="343"/>
                    <a:pt x="219" y="344"/>
                  </a:cubicBezTo>
                  <a:cubicBezTo>
                    <a:pt x="220" y="347"/>
                    <a:pt x="225" y="347"/>
                    <a:pt x="226" y="347"/>
                  </a:cubicBezTo>
                  <a:close/>
                  <a:moveTo>
                    <a:pt x="334" y="350"/>
                  </a:moveTo>
                  <a:cubicBezTo>
                    <a:pt x="335" y="350"/>
                    <a:pt x="337" y="350"/>
                    <a:pt x="338" y="350"/>
                  </a:cubicBezTo>
                  <a:cubicBezTo>
                    <a:pt x="338" y="347"/>
                    <a:pt x="341" y="348"/>
                    <a:pt x="340" y="345"/>
                  </a:cubicBezTo>
                  <a:cubicBezTo>
                    <a:pt x="338" y="345"/>
                    <a:pt x="339" y="343"/>
                    <a:pt x="337" y="344"/>
                  </a:cubicBezTo>
                  <a:cubicBezTo>
                    <a:pt x="336" y="345"/>
                    <a:pt x="336" y="348"/>
                    <a:pt x="334" y="350"/>
                  </a:cubicBezTo>
                  <a:close/>
                  <a:moveTo>
                    <a:pt x="469" y="349"/>
                  </a:moveTo>
                  <a:cubicBezTo>
                    <a:pt x="472" y="349"/>
                    <a:pt x="471" y="345"/>
                    <a:pt x="472" y="344"/>
                  </a:cubicBezTo>
                  <a:cubicBezTo>
                    <a:pt x="468" y="343"/>
                    <a:pt x="468" y="347"/>
                    <a:pt x="469" y="349"/>
                  </a:cubicBezTo>
                  <a:close/>
                  <a:moveTo>
                    <a:pt x="322" y="347"/>
                  </a:moveTo>
                  <a:cubicBezTo>
                    <a:pt x="322" y="349"/>
                    <a:pt x="322" y="350"/>
                    <a:pt x="324" y="350"/>
                  </a:cubicBezTo>
                  <a:cubicBezTo>
                    <a:pt x="325" y="348"/>
                    <a:pt x="327" y="346"/>
                    <a:pt x="327" y="344"/>
                  </a:cubicBezTo>
                  <a:cubicBezTo>
                    <a:pt x="324" y="344"/>
                    <a:pt x="325" y="347"/>
                    <a:pt x="322" y="347"/>
                  </a:cubicBezTo>
                  <a:close/>
                  <a:moveTo>
                    <a:pt x="377" y="353"/>
                  </a:moveTo>
                  <a:cubicBezTo>
                    <a:pt x="382" y="353"/>
                    <a:pt x="380" y="347"/>
                    <a:pt x="383" y="345"/>
                  </a:cubicBezTo>
                  <a:cubicBezTo>
                    <a:pt x="378" y="345"/>
                    <a:pt x="379" y="350"/>
                    <a:pt x="377" y="353"/>
                  </a:cubicBezTo>
                  <a:close/>
                  <a:moveTo>
                    <a:pt x="410" y="351"/>
                  </a:moveTo>
                  <a:cubicBezTo>
                    <a:pt x="413" y="351"/>
                    <a:pt x="412" y="354"/>
                    <a:pt x="414" y="354"/>
                  </a:cubicBezTo>
                  <a:cubicBezTo>
                    <a:pt x="416" y="352"/>
                    <a:pt x="418" y="349"/>
                    <a:pt x="418" y="345"/>
                  </a:cubicBezTo>
                  <a:cubicBezTo>
                    <a:pt x="413" y="342"/>
                    <a:pt x="412" y="349"/>
                    <a:pt x="410" y="351"/>
                  </a:cubicBezTo>
                  <a:close/>
                  <a:moveTo>
                    <a:pt x="64" y="355"/>
                  </a:moveTo>
                  <a:cubicBezTo>
                    <a:pt x="60" y="353"/>
                    <a:pt x="59" y="348"/>
                    <a:pt x="56" y="345"/>
                  </a:cubicBezTo>
                  <a:cubicBezTo>
                    <a:pt x="56" y="351"/>
                    <a:pt x="59" y="356"/>
                    <a:pt x="64" y="355"/>
                  </a:cubicBezTo>
                  <a:close/>
                  <a:moveTo>
                    <a:pt x="134" y="346"/>
                  </a:moveTo>
                  <a:cubicBezTo>
                    <a:pt x="135" y="348"/>
                    <a:pt x="139" y="352"/>
                    <a:pt x="143" y="353"/>
                  </a:cubicBezTo>
                  <a:cubicBezTo>
                    <a:pt x="142" y="349"/>
                    <a:pt x="138" y="344"/>
                    <a:pt x="134" y="346"/>
                  </a:cubicBezTo>
                  <a:close/>
                  <a:moveTo>
                    <a:pt x="244" y="350"/>
                  </a:moveTo>
                  <a:cubicBezTo>
                    <a:pt x="245" y="349"/>
                    <a:pt x="247" y="350"/>
                    <a:pt x="247" y="348"/>
                  </a:cubicBezTo>
                  <a:cubicBezTo>
                    <a:pt x="244" y="347"/>
                    <a:pt x="239" y="346"/>
                    <a:pt x="237" y="347"/>
                  </a:cubicBezTo>
                  <a:cubicBezTo>
                    <a:pt x="240" y="347"/>
                    <a:pt x="241" y="350"/>
                    <a:pt x="244" y="350"/>
                  </a:cubicBezTo>
                  <a:close/>
                  <a:moveTo>
                    <a:pt x="212" y="347"/>
                  </a:moveTo>
                  <a:cubicBezTo>
                    <a:pt x="216" y="351"/>
                    <a:pt x="222" y="352"/>
                    <a:pt x="228" y="354"/>
                  </a:cubicBezTo>
                  <a:cubicBezTo>
                    <a:pt x="223" y="352"/>
                    <a:pt x="219" y="347"/>
                    <a:pt x="212" y="347"/>
                  </a:cubicBezTo>
                  <a:close/>
                  <a:moveTo>
                    <a:pt x="370" y="351"/>
                  </a:moveTo>
                  <a:cubicBezTo>
                    <a:pt x="372" y="350"/>
                    <a:pt x="372" y="352"/>
                    <a:pt x="373" y="351"/>
                  </a:cubicBezTo>
                  <a:cubicBezTo>
                    <a:pt x="373" y="349"/>
                    <a:pt x="376" y="350"/>
                    <a:pt x="375" y="347"/>
                  </a:cubicBezTo>
                  <a:cubicBezTo>
                    <a:pt x="372" y="346"/>
                    <a:pt x="371" y="349"/>
                    <a:pt x="370" y="351"/>
                  </a:cubicBezTo>
                  <a:close/>
                  <a:moveTo>
                    <a:pt x="227" y="348"/>
                  </a:moveTo>
                  <a:cubicBezTo>
                    <a:pt x="228" y="349"/>
                    <a:pt x="230" y="349"/>
                    <a:pt x="231" y="350"/>
                  </a:cubicBezTo>
                  <a:cubicBezTo>
                    <a:pt x="231" y="348"/>
                    <a:pt x="227" y="346"/>
                    <a:pt x="227" y="348"/>
                  </a:cubicBezTo>
                  <a:close/>
                  <a:moveTo>
                    <a:pt x="419" y="358"/>
                  </a:moveTo>
                  <a:cubicBezTo>
                    <a:pt x="423" y="357"/>
                    <a:pt x="423" y="352"/>
                    <a:pt x="425" y="349"/>
                  </a:cubicBezTo>
                  <a:cubicBezTo>
                    <a:pt x="424" y="348"/>
                    <a:pt x="424" y="347"/>
                    <a:pt x="422" y="347"/>
                  </a:cubicBezTo>
                  <a:cubicBezTo>
                    <a:pt x="422" y="351"/>
                    <a:pt x="417" y="354"/>
                    <a:pt x="419" y="358"/>
                  </a:cubicBezTo>
                  <a:close/>
                  <a:moveTo>
                    <a:pt x="445" y="364"/>
                  </a:moveTo>
                  <a:cubicBezTo>
                    <a:pt x="451" y="364"/>
                    <a:pt x="452" y="354"/>
                    <a:pt x="454" y="348"/>
                  </a:cubicBezTo>
                  <a:cubicBezTo>
                    <a:pt x="455" y="348"/>
                    <a:pt x="455" y="347"/>
                    <a:pt x="454" y="347"/>
                  </a:cubicBezTo>
                  <a:cubicBezTo>
                    <a:pt x="450" y="352"/>
                    <a:pt x="448" y="359"/>
                    <a:pt x="445" y="364"/>
                  </a:cubicBezTo>
                  <a:close/>
                  <a:moveTo>
                    <a:pt x="455" y="361"/>
                  </a:moveTo>
                  <a:cubicBezTo>
                    <a:pt x="458" y="360"/>
                    <a:pt x="461" y="354"/>
                    <a:pt x="462" y="348"/>
                  </a:cubicBezTo>
                  <a:cubicBezTo>
                    <a:pt x="461" y="349"/>
                    <a:pt x="461" y="347"/>
                    <a:pt x="460" y="347"/>
                  </a:cubicBezTo>
                  <a:cubicBezTo>
                    <a:pt x="458" y="351"/>
                    <a:pt x="454" y="358"/>
                    <a:pt x="455" y="361"/>
                  </a:cubicBezTo>
                  <a:close/>
                  <a:moveTo>
                    <a:pt x="586" y="351"/>
                  </a:moveTo>
                  <a:cubicBezTo>
                    <a:pt x="586" y="350"/>
                    <a:pt x="590" y="349"/>
                    <a:pt x="588" y="347"/>
                  </a:cubicBezTo>
                  <a:cubicBezTo>
                    <a:pt x="587" y="348"/>
                    <a:pt x="584" y="350"/>
                    <a:pt x="586" y="351"/>
                  </a:cubicBezTo>
                  <a:close/>
                  <a:moveTo>
                    <a:pt x="308" y="351"/>
                  </a:moveTo>
                  <a:cubicBezTo>
                    <a:pt x="310" y="352"/>
                    <a:pt x="311" y="350"/>
                    <a:pt x="314" y="351"/>
                  </a:cubicBezTo>
                  <a:cubicBezTo>
                    <a:pt x="314" y="349"/>
                    <a:pt x="312" y="349"/>
                    <a:pt x="310" y="348"/>
                  </a:cubicBezTo>
                  <a:cubicBezTo>
                    <a:pt x="310" y="349"/>
                    <a:pt x="308" y="349"/>
                    <a:pt x="308" y="351"/>
                  </a:cubicBezTo>
                  <a:close/>
                  <a:moveTo>
                    <a:pt x="341" y="350"/>
                  </a:moveTo>
                  <a:cubicBezTo>
                    <a:pt x="343" y="350"/>
                    <a:pt x="345" y="349"/>
                    <a:pt x="345" y="348"/>
                  </a:cubicBezTo>
                  <a:cubicBezTo>
                    <a:pt x="344" y="347"/>
                    <a:pt x="342" y="348"/>
                    <a:pt x="341" y="350"/>
                  </a:cubicBezTo>
                  <a:close/>
                  <a:moveTo>
                    <a:pt x="440" y="352"/>
                  </a:moveTo>
                  <a:cubicBezTo>
                    <a:pt x="442" y="352"/>
                    <a:pt x="444" y="349"/>
                    <a:pt x="442" y="348"/>
                  </a:cubicBezTo>
                  <a:cubicBezTo>
                    <a:pt x="442" y="349"/>
                    <a:pt x="440" y="350"/>
                    <a:pt x="440" y="352"/>
                  </a:cubicBezTo>
                  <a:close/>
                  <a:moveTo>
                    <a:pt x="502" y="348"/>
                  </a:moveTo>
                  <a:cubicBezTo>
                    <a:pt x="499" y="351"/>
                    <a:pt x="490" y="352"/>
                    <a:pt x="488" y="356"/>
                  </a:cubicBezTo>
                  <a:cubicBezTo>
                    <a:pt x="493" y="353"/>
                    <a:pt x="501" y="353"/>
                    <a:pt x="503" y="348"/>
                  </a:cubicBezTo>
                  <a:cubicBezTo>
                    <a:pt x="503" y="348"/>
                    <a:pt x="503" y="348"/>
                    <a:pt x="502" y="348"/>
                  </a:cubicBezTo>
                  <a:close/>
                  <a:moveTo>
                    <a:pt x="89" y="364"/>
                  </a:moveTo>
                  <a:cubicBezTo>
                    <a:pt x="88" y="358"/>
                    <a:pt x="84" y="353"/>
                    <a:pt x="81" y="349"/>
                  </a:cubicBezTo>
                  <a:cubicBezTo>
                    <a:pt x="82" y="355"/>
                    <a:pt x="84" y="361"/>
                    <a:pt x="89" y="364"/>
                  </a:cubicBezTo>
                  <a:close/>
                  <a:moveTo>
                    <a:pt x="358" y="351"/>
                  </a:moveTo>
                  <a:cubicBezTo>
                    <a:pt x="361" y="352"/>
                    <a:pt x="361" y="355"/>
                    <a:pt x="366" y="354"/>
                  </a:cubicBezTo>
                  <a:cubicBezTo>
                    <a:pt x="366" y="353"/>
                    <a:pt x="365" y="353"/>
                    <a:pt x="365" y="351"/>
                  </a:cubicBezTo>
                  <a:cubicBezTo>
                    <a:pt x="363" y="350"/>
                    <a:pt x="360" y="349"/>
                    <a:pt x="358" y="351"/>
                  </a:cubicBezTo>
                  <a:close/>
                  <a:moveTo>
                    <a:pt x="391" y="350"/>
                  </a:moveTo>
                  <a:cubicBezTo>
                    <a:pt x="388" y="355"/>
                    <a:pt x="385" y="361"/>
                    <a:pt x="383" y="366"/>
                  </a:cubicBezTo>
                  <a:cubicBezTo>
                    <a:pt x="385" y="368"/>
                    <a:pt x="387" y="367"/>
                    <a:pt x="391" y="367"/>
                  </a:cubicBezTo>
                  <a:cubicBezTo>
                    <a:pt x="393" y="362"/>
                    <a:pt x="396" y="356"/>
                    <a:pt x="398" y="350"/>
                  </a:cubicBezTo>
                  <a:cubicBezTo>
                    <a:pt x="396" y="349"/>
                    <a:pt x="394" y="350"/>
                    <a:pt x="391" y="350"/>
                  </a:cubicBezTo>
                  <a:close/>
                  <a:moveTo>
                    <a:pt x="422" y="361"/>
                  </a:moveTo>
                  <a:cubicBezTo>
                    <a:pt x="424" y="362"/>
                    <a:pt x="425" y="365"/>
                    <a:pt x="427" y="364"/>
                  </a:cubicBezTo>
                  <a:cubicBezTo>
                    <a:pt x="426" y="359"/>
                    <a:pt x="430" y="356"/>
                    <a:pt x="431" y="352"/>
                  </a:cubicBezTo>
                  <a:cubicBezTo>
                    <a:pt x="429" y="352"/>
                    <a:pt x="429" y="350"/>
                    <a:pt x="427" y="350"/>
                  </a:cubicBezTo>
                  <a:cubicBezTo>
                    <a:pt x="427" y="355"/>
                    <a:pt x="424" y="357"/>
                    <a:pt x="422" y="361"/>
                  </a:cubicBezTo>
                  <a:close/>
                  <a:moveTo>
                    <a:pt x="157" y="363"/>
                  </a:moveTo>
                  <a:cubicBezTo>
                    <a:pt x="156" y="356"/>
                    <a:pt x="150" y="354"/>
                    <a:pt x="147" y="351"/>
                  </a:cubicBezTo>
                  <a:cubicBezTo>
                    <a:pt x="148" y="358"/>
                    <a:pt x="152" y="361"/>
                    <a:pt x="157" y="363"/>
                  </a:cubicBezTo>
                  <a:close/>
                  <a:moveTo>
                    <a:pt x="202" y="353"/>
                  </a:moveTo>
                  <a:cubicBezTo>
                    <a:pt x="209" y="358"/>
                    <a:pt x="216" y="363"/>
                    <a:pt x="224" y="367"/>
                  </a:cubicBezTo>
                  <a:cubicBezTo>
                    <a:pt x="224" y="365"/>
                    <a:pt x="227" y="366"/>
                    <a:pt x="226" y="364"/>
                  </a:cubicBezTo>
                  <a:cubicBezTo>
                    <a:pt x="218" y="361"/>
                    <a:pt x="211" y="348"/>
                    <a:pt x="202" y="353"/>
                  </a:cubicBezTo>
                  <a:close/>
                  <a:moveTo>
                    <a:pt x="521" y="353"/>
                  </a:moveTo>
                  <a:cubicBezTo>
                    <a:pt x="524" y="353"/>
                    <a:pt x="526" y="353"/>
                    <a:pt x="527" y="351"/>
                  </a:cubicBezTo>
                  <a:cubicBezTo>
                    <a:pt x="524" y="351"/>
                    <a:pt x="523" y="352"/>
                    <a:pt x="521" y="353"/>
                  </a:cubicBezTo>
                  <a:close/>
                  <a:moveTo>
                    <a:pt x="132" y="354"/>
                  </a:moveTo>
                  <a:cubicBezTo>
                    <a:pt x="138" y="358"/>
                    <a:pt x="143" y="366"/>
                    <a:pt x="149" y="367"/>
                  </a:cubicBezTo>
                  <a:cubicBezTo>
                    <a:pt x="148" y="364"/>
                    <a:pt x="145" y="362"/>
                    <a:pt x="146" y="359"/>
                  </a:cubicBezTo>
                  <a:cubicBezTo>
                    <a:pt x="139" y="359"/>
                    <a:pt x="137" y="351"/>
                    <a:pt x="131" y="352"/>
                  </a:cubicBezTo>
                  <a:cubicBezTo>
                    <a:pt x="132" y="352"/>
                    <a:pt x="132" y="354"/>
                    <a:pt x="132" y="354"/>
                  </a:cubicBezTo>
                  <a:close/>
                  <a:moveTo>
                    <a:pt x="253" y="358"/>
                  </a:moveTo>
                  <a:cubicBezTo>
                    <a:pt x="256" y="359"/>
                    <a:pt x="257" y="356"/>
                    <a:pt x="259" y="355"/>
                  </a:cubicBezTo>
                  <a:cubicBezTo>
                    <a:pt x="259" y="354"/>
                    <a:pt x="259" y="353"/>
                    <a:pt x="258" y="351"/>
                  </a:cubicBezTo>
                  <a:cubicBezTo>
                    <a:pt x="257" y="351"/>
                    <a:pt x="257" y="351"/>
                    <a:pt x="256" y="351"/>
                  </a:cubicBezTo>
                  <a:cubicBezTo>
                    <a:pt x="254" y="353"/>
                    <a:pt x="256" y="356"/>
                    <a:pt x="253" y="358"/>
                  </a:cubicBezTo>
                  <a:close/>
                  <a:moveTo>
                    <a:pt x="73" y="359"/>
                  </a:moveTo>
                  <a:cubicBezTo>
                    <a:pt x="73" y="357"/>
                    <a:pt x="74" y="357"/>
                    <a:pt x="73" y="355"/>
                  </a:cubicBezTo>
                  <a:cubicBezTo>
                    <a:pt x="70" y="355"/>
                    <a:pt x="70" y="353"/>
                    <a:pt x="68" y="352"/>
                  </a:cubicBezTo>
                  <a:cubicBezTo>
                    <a:pt x="69" y="355"/>
                    <a:pt x="70" y="358"/>
                    <a:pt x="73" y="359"/>
                  </a:cubicBezTo>
                  <a:close/>
                  <a:moveTo>
                    <a:pt x="461" y="362"/>
                  </a:moveTo>
                  <a:cubicBezTo>
                    <a:pt x="466" y="362"/>
                    <a:pt x="467" y="357"/>
                    <a:pt x="468" y="353"/>
                  </a:cubicBezTo>
                  <a:cubicBezTo>
                    <a:pt x="467" y="353"/>
                    <a:pt x="467" y="352"/>
                    <a:pt x="465" y="352"/>
                  </a:cubicBezTo>
                  <a:cubicBezTo>
                    <a:pt x="464" y="356"/>
                    <a:pt x="462" y="359"/>
                    <a:pt x="461" y="362"/>
                  </a:cubicBezTo>
                  <a:close/>
                  <a:moveTo>
                    <a:pt x="171" y="359"/>
                  </a:moveTo>
                  <a:cubicBezTo>
                    <a:pt x="177" y="362"/>
                    <a:pt x="184" y="364"/>
                    <a:pt x="189" y="368"/>
                  </a:cubicBezTo>
                  <a:cubicBezTo>
                    <a:pt x="192" y="367"/>
                    <a:pt x="184" y="366"/>
                    <a:pt x="185" y="363"/>
                  </a:cubicBezTo>
                  <a:cubicBezTo>
                    <a:pt x="176" y="361"/>
                    <a:pt x="173" y="354"/>
                    <a:pt x="164" y="353"/>
                  </a:cubicBezTo>
                  <a:cubicBezTo>
                    <a:pt x="165" y="356"/>
                    <a:pt x="169" y="358"/>
                    <a:pt x="171" y="359"/>
                  </a:cubicBezTo>
                  <a:close/>
                  <a:moveTo>
                    <a:pt x="180" y="353"/>
                  </a:moveTo>
                  <a:cubicBezTo>
                    <a:pt x="180" y="353"/>
                    <a:pt x="180" y="354"/>
                    <a:pt x="179" y="354"/>
                  </a:cubicBezTo>
                  <a:cubicBezTo>
                    <a:pt x="194" y="367"/>
                    <a:pt x="213" y="378"/>
                    <a:pt x="230" y="390"/>
                  </a:cubicBezTo>
                  <a:cubicBezTo>
                    <a:pt x="230" y="388"/>
                    <a:pt x="229" y="386"/>
                    <a:pt x="231" y="385"/>
                  </a:cubicBezTo>
                  <a:cubicBezTo>
                    <a:pt x="234" y="385"/>
                    <a:pt x="235" y="387"/>
                    <a:pt x="238" y="387"/>
                  </a:cubicBezTo>
                  <a:cubicBezTo>
                    <a:pt x="219" y="375"/>
                    <a:pt x="199" y="365"/>
                    <a:pt x="180" y="353"/>
                  </a:cubicBezTo>
                  <a:close/>
                  <a:moveTo>
                    <a:pt x="269" y="353"/>
                  </a:moveTo>
                  <a:cubicBezTo>
                    <a:pt x="269" y="353"/>
                    <a:pt x="268" y="354"/>
                    <a:pt x="269" y="354"/>
                  </a:cubicBezTo>
                  <a:cubicBezTo>
                    <a:pt x="276" y="358"/>
                    <a:pt x="279" y="365"/>
                    <a:pt x="290" y="366"/>
                  </a:cubicBezTo>
                  <a:cubicBezTo>
                    <a:pt x="291" y="365"/>
                    <a:pt x="293" y="364"/>
                    <a:pt x="293" y="362"/>
                  </a:cubicBezTo>
                  <a:cubicBezTo>
                    <a:pt x="284" y="360"/>
                    <a:pt x="277" y="354"/>
                    <a:pt x="269" y="353"/>
                  </a:cubicBezTo>
                  <a:close/>
                  <a:moveTo>
                    <a:pt x="296" y="361"/>
                  </a:moveTo>
                  <a:cubicBezTo>
                    <a:pt x="303" y="360"/>
                    <a:pt x="297" y="354"/>
                    <a:pt x="293" y="353"/>
                  </a:cubicBezTo>
                  <a:cubicBezTo>
                    <a:pt x="289" y="352"/>
                    <a:pt x="281" y="353"/>
                    <a:pt x="277" y="353"/>
                  </a:cubicBezTo>
                  <a:cubicBezTo>
                    <a:pt x="283" y="353"/>
                    <a:pt x="291" y="362"/>
                    <a:pt x="296" y="361"/>
                  </a:cubicBezTo>
                  <a:close/>
                  <a:moveTo>
                    <a:pt x="342" y="353"/>
                  </a:moveTo>
                  <a:cubicBezTo>
                    <a:pt x="341" y="353"/>
                    <a:pt x="340" y="353"/>
                    <a:pt x="339" y="353"/>
                  </a:cubicBezTo>
                  <a:cubicBezTo>
                    <a:pt x="338" y="356"/>
                    <a:pt x="342" y="354"/>
                    <a:pt x="342" y="353"/>
                  </a:cubicBezTo>
                  <a:close/>
                  <a:moveTo>
                    <a:pt x="346" y="363"/>
                  </a:moveTo>
                  <a:cubicBezTo>
                    <a:pt x="348" y="360"/>
                    <a:pt x="349" y="356"/>
                    <a:pt x="352" y="353"/>
                  </a:cubicBezTo>
                  <a:cubicBezTo>
                    <a:pt x="349" y="352"/>
                    <a:pt x="346" y="360"/>
                    <a:pt x="346" y="363"/>
                  </a:cubicBezTo>
                  <a:close/>
                  <a:moveTo>
                    <a:pt x="368" y="357"/>
                  </a:moveTo>
                  <a:cubicBezTo>
                    <a:pt x="370" y="357"/>
                    <a:pt x="370" y="355"/>
                    <a:pt x="371" y="354"/>
                  </a:cubicBezTo>
                  <a:cubicBezTo>
                    <a:pt x="370" y="354"/>
                    <a:pt x="369" y="351"/>
                    <a:pt x="368" y="353"/>
                  </a:cubicBezTo>
                  <a:cubicBezTo>
                    <a:pt x="370" y="354"/>
                    <a:pt x="367" y="355"/>
                    <a:pt x="368" y="357"/>
                  </a:cubicBezTo>
                  <a:close/>
                  <a:moveTo>
                    <a:pt x="69" y="361"/>
                  </a:moveTo>
                  <a:cubicBezTo>
                    <a:pt x="69" y="358"/>
                    <a:pt x="66" y="358"/>
                    <a:pt x="68" y="355"/>
                  </a:cubicBezTo>
                  <a:cubicBezTo>
                    <a:pt x="66" y="356"/>
                    <a:pt x="67" y="353"/>
                    <a:pt x="65" y="353"/>
                  </a:cubicBezTo>
                  <a:cubicBezTo>
                    <a:pt x="66" y="356"/>
                    <a:pt x="66" y="360"/>
                    <a:pt x="69" y="361"/>
                  </a:cubicBezTo>
                  <a:close/>
                  <a:moveTo>
                    <a:pt x="332" y="356"/>
                  </a:moveTo>
                  <a:cubicBezTo>
                    <a:pt x="335" y="357"/>
                    <a:pt x="335" y="355"/>
                    <a:pt x="335" y="353"/>
                  </a:cubicBezTo>
                  <a:cubicBezTo>
                    <a:pt x="332" y="353"/>
                    <a:pt x="331" y="354"/>
                    <a:pt x="332" y="356"/>
                  </a:cubicBezTo>
                  <a:close/>
                  <a:moveTo>
                    <a:pt x="396" y="367"/>
                  </a:moveTo>
                  <a:cubicBezTo>
                    <a:pt x="401" y="366"/>
                    <a:pt x="402" y="360"/>
                    <a:pt x="404" y="356"/>
                  </a:cubicBezTo>
                  <a:cubicBezTo>
                    <a:pt x="403" y="355"/>
                    <a:pt x="403" y="354"/>
                    <a:pt x="402" y="353"/>
                  </a:cubicBezTo>
                  <a:cubicBezTo>
                    <a:pt x="399" y="358"/>
                    <a:pt x="397" y="362"/>
                    <a:pt x="396" y="367"/>
                  </a:cubicBezTo>
                  <a:close/>
                  <a:moveTo>
                    <a:pt x="516" y="372"/>
                  </a:moveTo>
                  <a:cubicBezTo>
                    <a:pt x="524" y="367"/>
                    <a:pt x="535" y="361"/>
                    <a:pt x="539" y="353"/>
                  </a:cubicBezTo>
                  <a:cubicBezTo>
                    <a:pt x="529" y="358"/>
                    <a:pt x="523" y="365"/>
                    <a:pt x="516" y="372"/>
                  </a:cubicBezTo>
                  <a:close/>
                  <a:moveTo>
                    <a:pt x="315" y="358"/>
                  </a:moveTo>
                  <a:cubicBezTo>
                    <a:pt x="318" y="357"/>
                    <a:pt x="320" y="359"/>
                    <a:pt x="322" y="357"/>
                  </a:cubicBezTo>
                  <a:cubicBezTo>
                    <a:pt x="322" y="353"/>
                    <a:pt x="315" y="353"/>
                    <a:pt x="315" y="358"/>
                  </a:cubicBezTo>
                  <a:close/>
                  <a:moveTo>
                    <a:pt x="56" y="362"/>
                  </a:moveTo>
                  <a:cubicBezTo>
                    <a:pt x="58" y="359"/>
                    <a:pt x="55" y="355"/>
                    <a:pt x="52" y="354"/>
                  </a:cubicBezTo>
                  <a:cubicBezTo>
                    <a:pt x="52" y="358"/>
                    <a:pt x="54" y="361"/>
                    <a:pt x="56" y="362"/>
                  </a:cubicBezTo>
                  <a:close/>
                  <a:moveTo>
                    <a:pt x="430" y="365"/>
                  </a:moveTo>
                  <a:cubicBezTo>
                    <a:pt x="431" y="362"/>
                    <a:pt x="435" y="358"/>
                    <a:pt x="434" y="354"/>
                  </a:cubicBezTo>
                  <a:cubicBezTo>
                    <a:pt x="432" y="358"/>
                    <a:pt x="429" y="363"/>
                    <a:pt x="430" y="365"/>
                  </a:cubicBezTo>
                  <a:close/>
                  <a:moveTo>
                    <a:pt x="128" y="372"/>
                  </a:moveTo>
                  <a:cubicBezTo>
                    <a:pt x="125" y="366"/>
                    <a:pt x="125" y="358"/>
                    <a:pt x="118" y="355"/>
                  </a:cubicBezTo>
                  <a:cubicBezTo>
                    <a:pt x="120" y="363"/>
                    <a:pt x="121" y="370"/>
                    <a:pt x="128" y="372"/>
                  </a:cubicBezTo>
                  <a:close/>
                  <a:moveTo>
                    <a:pt x="352" y="362"/>
                  </a:moveTo>
                  <a:cubicBezTo>
                    <a:pt x="354" y="360"/>
                    <a:pt x="357" y="361"/>
                    <a:pt x="360" y="359"/>
                  </a:cubicBezTo>
                  <a:cubicBezTo>
                    <a:pt x="359" y="357"/>
                    <a:pt x="357" y="356"/>
                    <a:pt x="354" y="355"/>
                  </a:cubicBezTo>
                  <a:cubicBezTo>
                    <a:pt x="354" y="358"/>
                    <a:pt x="350" y="360"/>
                    <a:pt x="352" y="362"/>
                  </a:cubicBezTo>
                  <a:close/>
                  <a:moveTo>
                    <a:pt x="338" y="359"/>
                  </a:moveTo>
                  <a:cubicBezTo>
                    <a:pt x="338" y="361"/>
                    <a:pt x="340" y="361"/>
                    <a:pt x="341" y="362"/>
                  </a:cubicBezTo>
                  <a:cubicBezTo>
                    <a:pt x="342" y="360"/>
                    <a:pt x="344" y="359"/>
                    <a:pt x="344" y="356"/>
                  </a:cubicBezTo>
                  <a:cubicBezTo>
                    <a:pt x="341" y="356"/>
                    <a:pt x="340" y="358"/>
                    <a:pt x="338" y="359"/>
                  </a:cubicBezTo>
                  <a:close/>
                  <a:moveTo>
                    <a:pt x="372" y="361"/>
                  </a:moveTo>
                  <a:cubicBezTo>
                    <a:pt x="374" y="361"/>
                    <a:pt x="374" y="362"/>
                    <a:pt x="375" y="362"/>
                  </a:cubicBezTo>
                  <a:cubicBezTo>
                    <a:pt x="375" y="359"/>
                    <a:pt x="377" y="359"/>
                    <a:pt x="378" y="358"/>
                  </a:cubicBezTo>
                  <a:cubicBezTo>
                    <a:pt x="377" y="358"/>
                    <a:pt x="377" y="357"/>
                    <a:pt x="377" y="356"/>
                  </a:cubicBezTo>
                  <a:cubicBezTo>
                    <a:pt x="374" y="356"/>
                    <a:pt x="374" y="359"/>
                    <a:pt x="372" y="361"/>
                  </a:cubicBezTo>
                  <a:close/>
                  <a:moveTo>
                    <a:pt x="259" y="359"/>
                  </a:moveTo>
                  <a:cubicBezTo>
                    <a:pt x="262" y="359"/>
                    <a:pt x="265" y="362"/>
                    <a:pt x="267" y="361"/>
                  </a:cubicBezTo>
                  <a:cubicBezTo>
                    <a:pt x="266" y="360"/>
                    <a:pt x="265" y="359"/>
                    <a:pt x="265" y="358"/>
                  </a:cubicBezTo>
                  <a:cubicBezTo>
                    <a:pt x="263" y="358"/>
                    <a:pt x="261" y="356"/>
                    <a:pt x="259" y="359"/>
                  </a:cubicBezTo>
                  <a:close/>
                  <a:moveTo>
                    <a:pt x="434" y="365"/>
                  </a:moveTo>
                  <a:cubicBezTo>
                    <a:pt x="438" y="365"/>
                    <a:pt x="439" y="359"/>
                    <a:pt x="439" y="357"/>
                  </a:cubicBezTo>
                  <a:cubicBezTo>
                    <a:pt x="438" y="357"/>
                    <a:pt x="437" y="357"/>
                    <a:pt x="437" y="357"/>
                  </a:cubicBezTo>
                  <a:cubicBezTo>
                    <a:pt x="437" y="361"/>
                    <a:pt x="434" y="362"/>
                    <a:pt x="434" y="365"/>
                  </a:cubicBezTo>
                  <a:close/>
                  <a:moveTo>
                    <a:pt x="508" y="359"/>
                  </a:moveTo>
                  <a:cubicBezTo>
                    <a:pt x="507" y="362"/>
                    <a:pt x="505" y="364"/>
                    <a:pt x="504" y="367"/>
                  </a:cubicBezTo>
                  <a:cubicBezTo>
                    <a:pt x="508" y="364"/>
                    <a:pt x="518" y="360"/>
                    <a:pt x="517" y="357"/>
                  </a:cubicBezTo>
                  <a:cubicBezTo>
                    <a:pt x="515" y="359"/>
                    <a:pt x="512" y="357"/>
                    <a:pt x="508" y="359"/>
                  </a:cubicBezTo>
                  <a:close/>
                  <a:moveTo>
                    <a:pt x="212" y="365"/>
                  </a:moveTo>
                  <a:cubicBezTo>
                    <a:pt x="208" y="363"/>
                    <a:pt x="204" y="358"/>
                    <a:pt x="201" y="358"/>
                  </a:cubicBezTo>
                  <a:cubicBezTo>
                    <a:pt x="204" y="361"/>
                    <a:pt x="209" y="365"/>
                    <a:pt x="212" y="365"/>
                  </a:cubicBezTo>
                  <a:close/>
                  <a:moveTo>
                    <a:pt x="230" y="362"/>
                  </a:moveTo>
                  <a:cubicBezTo>
                    <a:pt x="229" y="359"/>
                    <a:pt x="223" y="358"/>
                    <a:pt x="221" y="358"/>
                  </a:cubicBezTo>
                  <a:cubicBezTo>
                    <a:pt x="224" y="359"/>
                    <a:pt x="226" y="363"/>
                    <a:pt x="230" y="362"/>
                  </a:cubicBezTo>
                  <a:close/>
                  <a:moveTo>
                    <a:pt x="378" y="365"/>
                  </a:moveTo>
                  <a:cubicBezTo>
                    <a:pt x="381" y="364"/>
                    <a:pt x="383" y="360"/>
                    <a:pt x="382" y="358"/>
                  </a:cubicBezTo>
                  <a:cubicBezTo>
                    <a:pt x="381" y="360"/>
                    <a:pt x="379" y="362"/>
                    <a:pt x="378" y="365"/>
                  </a:cubicBezTo>
                  <a:close/>
                  <a:moveTo>
                    <a:pt x="402" y="367"/>
                  </a:moveTo>
                  <a:cubicBezTo>
                    <a:pt x="405" y="367"/>
                    <a:pt x="407" y="367"/>
                    <a:pt x="410" y="367"/>
                  </a:cubicBezTo>
                  <a:cubicBezTo>
                    <a:pt x="412" y="365"/>
                    <a:pt x="411" y="363"/>
                    <a:pt x="412" y="361"/>
                  </a:cubicBezTo>
                  <a:cubicBezTo>
                    <a:pt x="407" y="354"/>
                    <a:pt x="404" y="362"/>
                    <a:pt x="402" y="367"/>
                  </a:cubicBezTo>
                  <a:close/>
                  <a:moveTo>
                    <a:pt x="551" y="369"/>
                  </a:moveTo>
                  <a:cubicBezTo>
                    <a:pt x="547" y="371"/>
                    <a:pt x="543" y="375"/>
                    <a:pt x="540" y="378"/>
                  </a:cubicBezTo>
                  <a:cubicBezTo>
                    <a:pt x="528" y="387"/>
                    <a:pt x="515" y="396"/>
                    <a:pt x="502" y="403"/>
                  </a:cubicBezTo>
                  <a:cubicBezTo>
                    <a:pt x="498" y="405"/>
                    <a:pt x="493" y="406"/>
                    <a:pt x="490" y="411"/>
                  </a:cubicBezTo>
                  <a:cubicBezTo>
                    <a:pt x="526" y="402"/>
                    <a:pt x="553" y="382"/>
                    <a:pt x="574" y="358"/>
                  </a:cubicBezTo>
                  <a:cubicBezTo>
                    <a:pt x="575" y="358"/>
                    <a:pt x="575" y="357"/>
                    <a:pt x="574" y="358"/>
                  </a:cubicBezTo>
                  <a:cubicBezTo>
                    <a:pt x="567" y="363"/>
                    <a:pt x="559" y="365"/>
                    <a:pt x="551" y="369"/>
                  </a:cubicBezTo>
                  <a:close/>
                  <a:moveTo>
                    <a:pt x="313" y="360"/>
                  </a:moveTo>
                  <a:cubicBezTo>
                    <a:pt x="314" y="362"/>
                    <a:pt x="315" y="363"/>
                    <a:pt x="318" y="363"/>
                  </a:cubicBezTo>
                  <a:cubicBezTo>
                    <a:pt x="317" y="362"/>
                    <a:pt x="319" y="362"/>
                    <a:pt x="318" y="360"/>
                  </a:cubicBezTo>
                  <a:cubicBezTo>
                    <a:pt x="316" y="361"/>
                    <a:pt x="315" y="359"/>
                    <a:pt x="313" y="360"/>
                  </a:cubicBezTo>
                  <a:close/>
                  <a:moveTo>
                    <a:pt x="173" y="365"/>
                  </a:moveTo>
                  <a:cubicBezTo>
                    <a:pt x="172" y="362"/>
                    <a:pt x="168" y="360"/>
                    <a:pt x="166" y="361"/>
                  </a:cubicBezTo>
                  <a:cubicBezTo>
                    <a:pt x="169" y="362"/>
                    <a:pt x="170" y="365"/>
                    <a:pt x="173" y="365"/>
                  </a:cubicBezTo>
                  <a:close/>
                  <a:moveTo>
                    <a:pt x="254" y="362"/>
                  </a:moveTo>
                  <a:cubicBezTo>
                    <a:pt x="259" y="363"/>
                    <a:pt x="266" y="366"/>
                    <a:pt x="272" y="365"/>
                  </a:cubicBezTo>
                  <a:cubicBezTo>
                    <a:pt x="266" y="365"/>
                    <a:pt x="258" y="360"/>
                    <a:pt x="254" y="362"/>
                  </a:cubicBezTo>
                  <a:close/>
                  <a:moveTo>
                    <a:pt x="301" y="363"/>
                  </a:moveTo>
                  <a:cubicBezTo>
                    <a:pt x="303" y="364"/>
                    <a:pt x="305" y="365"/>
                    <a:pt x="307" y="365"/>
                  </a:cubicBezTo>
                  <a:cubicBezTo>
                    <a:pt x="307" y="364"/>
                    <a:pt x="308" y="363"/>
                    <a:pt x="308" y="363"/>
                  </a:cubicBezTo>
                  <a:cubicBezTo>
                    <a:pt x="307" y="361"/>
                    <a:pt x="302" y="360"/>
                    <a:pt x="301" y="363"/>
                  </a:cubicBezTo>
                  <a:close/>
                  <a:moveTo>
                    <a:pt x="106" y="368"/>
                  </a:moveTo>
                  <a:cubicBezTo>
                    <a:pt x="106" y="364"/>
                    <a:pt x="104" y="362"/>
                    <a:pt x="102" y="361"/>
                  </a:cubicBezTo>
                  <a:cubicBezTo>
                    <a:pt x="103" y="364"/>
                    <a:pt x="104" y="366"/>
                    <a:pt x="106" y="368"/>
                  </a:cubicBezTo>
                  <a:close/>
                  <a:moveTo>
                    <a:pt x="321" y="364"/>
                  </a:moveTo>
                  <a:cubicBezTo>
                    <a:pt x="322" y="364"/>
                    <a:pt x="324" y="364"/>
                    <a:pt x="324" y="362"/>
                  </a:cubicBezTo>
                  <a:cubicBezTo>
                    <a:pt x="323" y="362"/>
                    <a:pt x="323" y="361"/>
                    <a:pt x="322" y="361"/>
                  </a:cubicBezTo>
                  <a:cubicBezTo>
                    <a:pt x="322" y="363"/>
                    <a:pt x="320" y="362"/>
                    <a:pt x="321" y="364"/>
                  </a:cubicBezTo>
                  <a:close/>
                  <a:moveTo>
                    <a:pt x="490" y="365"/>
                  </a:moveTo>
                  <a:cubicBezTo>
                    <a:pt x="491" y="365"/>
                    <a:pt x="491" y="366"/>
                    <a:pt x="492" y="367"/>
                  </a:cubicBezTo>
                  <a:cubicBezTo>
                    <a:pt x="493" y="366"/>
                    <a:pt x="497" y="364"/>
                    <a:pt x="496" y="361"/>
                  </a:cubicBezTo>
                  <a:cubicBezTo>
                    <a:pt x="494" y="363"/>
                    <a:pt x="491" y="363"/>
                    <a:pt x="490" y="365"/>
                  </a:cubicBezTo>
                  <a:close/>
                  <a:moveTo>
                    <a:pt x="133" y="365"/>
                  </a:moveTo>
                  <a:cubicBezTo>
                    <a:pt x="131" y="365"/>
                    <a:pt x="130" y="361"/>
                    <a:pt x="129" y="364"/>
                  </a:cubicBezTo>
                  <a:cubicBezTo>
                    <a:pt x="132" y="368"/>
                    <a:pt x="132" y="375"/>
                    <a:pt x="137" y="379"/>
                  </a:cubicBezTo>
                  <a:cubicBezTo>
                    <a:pt x="136" y="373"/>
                    <a:pt x="134" y="371"/>
                    <a:pt x="133" y="365"/>
                  </a:cubicBezTo>
                  <a:close/>
                  <a:moveTo>
                    <a:pt x="233" y="365"/>
                  </a:moveTo>
                  <a:cubicBezTo>
                    <a:pt x="235" y="366"/>
                    <a:pt x="238" y="366"/>
                    <a:pt x="239" y="364"/>
                  </a:cubicBezTo>
                  <a:cubicBezTo>
                    <a:pt x="236" y="363"/>
                    <a:pt x="233" y="362"/>
                    <a:pt x="233" y="365"/>
                  </a:cubicBezTo>
                  <a:close/>
                  <a:moveTo>
                    <a:pt x="357" y="365"/>
                  </a:moveTo>
                  <a:cubicBezTo>
                    <a:pt x="358" y="365"/>
                    <a:pt x="359" y="365"/>
                    <a:pt x="360" y="365"/>
                  </a:cubicBezTo>
                  <a:cubicBezTo>
                    <a:pt x="360" y="364"/>
                    <a:pt x="360" y="363"/>
                    <a:pt x="360" y="362"/>
                  </a:cubicBezTo>
                  <a:cubicBezTo>
                    <a:pt x="358" y="363"/>
                    <a:pt x="357" y="363"/>
                    <a:pt x="357" y="365"/>
                  </a:cubicBezTo>
                  <a:close/>
                  <a:moveTo>
                    <a:pt x="364" y="365"/>
                  </a:moveTo>
                  <a:cubicBezTo>
                    <a:pt x="366" y="366"/>
                    <a:pt x="366" y="365"/>
                    <a:pt x="367" y="364"/>
                  </a:cubicBezTo>
                  <a:cubicBezTo>
                    <a:pt x="366" y="363"/>
                    <a:pt x="366" y="363"/>
                    <a:pt x="365" y="362"/>
                  </a:cubicBezTo>
                  <a:cubicBezTo>
                    <a:pt x="365" y="364"/>
                    <a:pt x="363" y="363"/>
                    <a:pt x="364" y="365"/>
                  </a:cubicBezTo>
                  <a:close/>
                  <a:moveTo>
                    <a:pt x="78" y="367"/>
                  </a:moveTo>
                  <a:cubicBezTo>
                    <a:pt x="78" y="365"/>
                    <a:pt x="77" y="363"/>
                    <a:pt x="74" y="364"/>
                  </a:cubicBezTo>
                  <a:cubicBezTo>
                    <a:pt x="74" y="366"/>
                    <a:pt x="76" y="366"/>
                    <a:pt x="78" y="367"/>
                  </a:cubicBezTo>
                  <a:close/>
                  <a:moveTo>
                    <a:pt x="414" y="366"/>
                  </a:moveTo>
                  <a:cubicBezTo>
                    <a:pt x="416" y="366"/>
                    <a:pt x="417" y="365"/>
                    <a:pt x="417" y="364"/>
                  </a:cubicBezTo>
                  <a:cubicBezTo>
                    <a:pt x="415" y="363"/>
                    <a:pt x="414" y="364"/>
                    <a:pt x="414" y="366"/>
                  </a:cubicBezTo>
                  <a:close/>
                  <a:moveTo>
                    <a:pt x="73" y="373"/>
                  </a:moveTo>
                  <a:cubicBezTo>
                    <a:pt x="72" y="369"/>
                    <a:pt x="68" y="364"/>
                    <a:pt x="64" y="365"/>
                  </a:cubicBezTo>
                  <a:cubicBezTo>
                    <a:pt x="67" y="368"/>
                    <a:pt x="69" y="371"/>
                    <a:pt x="73" y="373"/>
                  </a:cubicBezTo>
                  <a:close/>
                  <a:moveTo>
                    <a:pt x="160" y="373"/>
                  </a:moveTo>
                  <a:cubicBezTo>
                    <a:pt x="160" y="371"/>
                    <a:pt x="160" y="370"/>
                    <a:pt x="160" y="369"/>
                  </a:cubicBezTo>
                  <a:cubicBezTo>
                    <a:pt x="157" y="371"/>
                    <a:pt x="155" y="363"/>
                    <a:pt x="152" y="365"/>
                  </a:cubicBezTo>
                  <a:cubicBezTo>
                    <a:pt x="153" y="369"/>
                    <a:pt x="157" y="371"/>
                    <a:pt x="160" y="373"/>
                  </a:cubicBezTo>
                  <a:close/>
                  <a:moveTo>
                    <a:pt x="227" y="400"/>
                  </a:moveTo>
                  <a:cubicBezTo>
                    <a:pt x="227" y="398"/>
                    <a:pt x="228" y="398"/>
                    <a:pt x="230" y="398"/>
                  </a:cubicBezTo>
                  <a:cubicBezTo>
                    <a:pt x="229" y="393"/>
                    <a:pt x="223" y="393"/>
                    <a:pt x="221" y="389"/>
                  </a:cubicBezTo>
                  <a:cubicBezTo>
                    <a:pt x="205" y="382"/>
                    <a:pt x="190" y="370"/>
                    <a:pt x="174" y="365"/>
                  </a:cubicBezTo>
                  <a:cubicBezTo>
                    <a:pt x="189" y="379"/>
                    <a:pt x="206" y="391"/>
                    <a:pt x="227" y="400"/>
                  </a:cubicBezTo>
                  <a:close/>
                  <a:moveTo>
                    <a:pt x="326" y="370"/>
                  </a:moveTo>
                  <a:cubicBezTo>
                    <a:pt x="327" y="368"/>
                    <a:pt x="328" y="366"/>
                    <a:pt x="329" y="364"/>
                  </a:cubicBezTo>
                  <a:cubicBezTo>
                    <a:pt x="327" y="364"/>
                    <a:pt x="324" y="369"/>
                    <a:pt x="326" y="370"/>
                  </a:cubicBezTo>
                  <a:close/>
                  <a:moveTo>
                    <a:pt x="330" y="369"/>
                  </a:moveTo>
                  <a:cubicBezTo>
                    <a:pt x="334" y="369"/>
                    <a:pt x="334" y="367"/>
                    <a:pt x="337" y="367"/>
                  </a:cubicBezTo>
                  <a:cubicBezTo>
                    <a:pt x="337" y="365"/>
                    <a:pt x="335" y="365"/>
                    <a:pt x="334" y="364"/>
                  </a:cubicBezTo>
                  <a:cubicBezTo>
                    <a:pt x="333" y="366"/>
                    <a:pt x="331" y="367"/>
                    <a:pt x="330" y="369"/>
                  </a:cubicBezTo>
                  <a:close/>
                  <a:moveTo>
                    <a:pt x="518" y="365"/>
                  </a:moveTo>
                  <a:cubicBezTo>
                    <a:pt x="518" y="365"/>
                    <a:pt x="517" y="364"/>
                    <a:pt x="516" y="364"/>
                  </a:cubicBezTo>
                  <a:cubicBezTo>
                    <a:pt x="509" y="370"/>
                    <a:pt x="499" y="373"/>
                    <a:pt x="492" y="379"/>
                  </a:cubicBezTo>
                  <a:cubicBezTo>
                    <a:pt x="504" y="380"/>
                    <a:pt x="511" y="371"/>
                    <a:pt x="518" y="365"/>
                  </a:cubicBezTo>
                  <a:close/>
                  <a:moveTo>
                    <a:pt x="310" y="367"/>
                  </a:moveTo>
                  <a:cubicBezTo>
                    <a:pt x="311" y="367"/>
                    <a:pt x="314" y="368"/>
                    <a:pt x="313" y="367"/>
                  </a:cubicBezTo>
                  <a:cubicBezTo>
                    <a:pt x="311" y="368"/>
                    <a:pt x="313" y="364"/>
                    <a:pt x="311" y="365"/>
                  </a:cubicBezTo>
                  <a:cubicBezTo>
                    <a:pt x="311" y="366"/>
                    <a:pt x="310" y="366"/>
                    <a:pt x="310" y="367"/>
                  </a:cubicBezTo>
                  <a:close/>
                  <a:moveTo>
                    <a:pt x="470" y="371"/>
                  </a:moveTo>
                  <a:cubicBezTo>
                    <a:pt x="473" y="369"/>
                    <a:pt x="477" y="368"/>
                    <a:pt x="480" y="366"/>
                  </a:cubicBezTo>
                  <a:cubicBezTo>
                    <a:pt x="475" y="364"/>
                    <a:pt x="468" y="368"/>
                    <a:pt x="470" y="371"/>
                  </a:cubicBezTo>
                  <a:close/>
                  <a:moveTo>
                    <a:pt x="240" y="368"/>
                  </a:moveTo>
                  <a:cubicBezTo>
                    <a:pt x="245" y="372"/>
                    <a:pt x="265" y="388"/>
                    <a:pt x="270" y="379"/>
                  </a:cubicBezTo>
                  <a:cubicBezTo>
                    <a:pt x="261" y="375"/>
                    <a:pt x="252" y="363"/>
                    <a:pt x="240" y="368"/>
                  </a:cubicBezTo>
                  <a:close/>
                  <a:moveTo>
                    <a:pt x="305" y="368"/>
                  </a:moveTo>
                  <a:cubicBezTo>
                    <a:pt x="303" y="367"/>
                    <a:pt x="302" y="366"/>
                    <a:pt x="299" y="366"/>
                  </a:cubicBezTo>
                  <a:cubicBezTo>
                    <a:pt x="298" y="369"/>
                    <a:pt x="304" y="370"/>
                    <a:pt x="305" y="368"/>
                  </a:cubicBezTo>
                  <a:close/>
                  <a:moveTo>
                    <a:pt x="113" y="381"/>
                  </a:moveTo>
                  <a:cubicBezTo>
                    <a:pt x="116" y="381"/>
                    <a:pt x="118" y="380"/>
                    <a:pt x="120" y="382"/>
                  </a:cubicBezTo>
                  <a:cubicBezTo>
                    <a:pt x="119" y="383"/>
                    <a:pt x="116" y="382"/>
                    <a:pt x="115" y="384"/>
                  </a:cubicBezTo>
                  <a:cubicBezTo>
                    <a:pt x="119" y="386"/>
                    <a:pt x="122" y="389"/>
                    <a:pt x="126" y="391"/>
                  </a:cubicBezTo>
                  <a:cubicBezTo>
                    <a:pt x="122" y="382"/>
                    <a:pt x="119" y="368"/>
                    <a:pt x="109" y="367"/>
                  </a:cubicBezTo>
                  <a:cubicBezTo>
                    <a:pt x="110" y="372"/>
                    <a:pt x="113" y="376"/>
                    <a:pt x="113" y="381"/>
                  </a:cubicBezTo>
                  <a:close/>
                  <a:moveTo>
                    <a:pt x="228" y="368"/>
                  </a:moveTo>
                  <a:cubicBezTo>
                    <a:pt x="230" y="368"/>
                    <a:pt x="232" y="368"/>
                    <a:pt x="232" y="367"/>
                  </a:cubicBezTo>
                  <a:cubicBezTo>
                    <a:pt x="231" y="367"/>
                    <a:pt x="230" y="367"/>
                    <a:pt x="229" y="367"/>
                  </a:cubicBezTo>
                  <a:cubicBezTo>
                    <a:pt x="229" y="367"/>
                    <a:pt x="229" y="368"/>
                    <a:pt x="228" y="368"/>
                  </a:cubicBezTo>
                  <a:close/>
                  <a:moveTo>
                    <a:pt x="348" y="368"/>
                  </a:moveTo>
                  <a:cubicBezTo>
                    <a:pt x="350" y="370"/>
                    <a:pt x="353" y="372"/>
                    <a:pt x="355" y="373"/>
                  </a:cubicBezTo>
                  <a:cubicBezTo>
                    <a:pt x="356" y="372"/>
                    <a:pt x="358" y="370"/>
                    <a:pt x="358" y="367"/>
                  </a:cubicBezTo>
                  <a:cubicBezTo>
                    <a:pt x="354" y="368"/>
                    <a:pt x="351" y="365"/>
                    <a:pt x="348" y="368"/>
                  </a:cubicBezTo>
                  <a:close/>
                  <a:moveTo>
                    <a:pt x="495" y="371"/>
                  </a:moveTo>
                  <a:cubicBezTo>
                    <a:pt x="496" y="369"/>
                    <a:pt x="500" y="370"/>
                    <a:pt x="501" y="368"/>
                  </a:cubicBezTo>
                  <a:cubicBezTo>
                    <a:pt x="499" y="365"/>
                    <a:pt x="494" y="369"/>
                    <a:pt x="495" y="371"/>
                  </a:cubicBezTo>
                  <a:close/>
                  <a:moveTo>
                    <a:pt x="61" y="385"/>
                  </a:moveTo>
                  <a:cubicBezTo>
                    <a:pt x="58" y="377"/>
                    <a:pt x="54" y="371"/>
                    <a:pt x="47" y="367"/>
                  </a:cubicBezTo>
                  <a:cubicBezTo>
                    <a:pt x="47" y="377"/>
                    <a:pt x="54" y="381"/>
                    <a:pt x="61" y="385"/>
                  </a:cubicBezTo>
                  <a:close/>
                  <a:moveTo>
                    <a:pt x="171" y="371"/>
                  </a:moveTo>
                  <a:cubicBezTo>
                    <a:pt x="169" y="370"/>
                    <a:pt x="167" y="366"/>
                    <a:pt x="165" y="368"/>
                  </a:cubicBezTo>
                  <a:cubicBezTo>
                    <a:pt x="167" y="369"/>
                    <a:pt x="169" y="372"/>
                    <a:pt x="171" y="371"/>
                  </a:cubicBezTo>
                  <a:close/>
                  <a:moveTo>
                    <a:pt x="264" y="368"/>
                  </a:moveTo>
                  <a:cubicBezTo>
                    <a:pt x="266" y="371"/>
                    <a:pt x="271" y="371"/>
                    <a:pt x="272" y="375"/>
                  </a:cubicBezTo>
                  <a:cubicBezTo>
                    <a:pt x="273" y="369"/>
                    <a:pt x="278" y="377"/>
                    <a:pt x="281" y="372"/>
                  </a:cubicBezTo>
                  <a:cubicBezTo>
                    <a:pt x="276" y="370"/>
                    <a:pt x="268" y="369"/>
                    <a:pt x="264" y="368"/>
                  </a:cubicBezTo>
                  <a:close/>
                  <a:moveTo>
                    <a:pt x="434" y="370"/>
                  </a:moveTo>
                  <a:cubicBezTo>
                    <a:pt x="435" y="369"/>
                    <a:pt x="435" y="367"/>
                    <a:pt x="433" y="367"/>
                  </a:cubicBezTo>
                  <a:cubicBezTo>
                    <a:pt x="432" y="368"/>
                    <a:pt x="432" y="371"/>
                    <a:pt x="434" y="370"/>
                  </a:cubicBezTo>
                  <a:close/>
                  <a:moveTo>
                    <a:pt x="360" y="375"/>
                  </a:moveTo>
                  <a:cubicBezTo>
                    <a:pt x="361" y="372"/>
                    <a:pt x="364" y="371"/>
                    <a:pt x="365" y="368"/>
                  </a:cubicBezTo>
                  <a:cubicBezTo>
                    <a:pt x="361" y="368"/>
                    <a:pt x="359" y="374"/>
                    <a:pt x="360" y="375"/>
                  </a:cubicBezTo>
                  <a:close/>
                  <a:moveTo>
                    <a:pt x="467" y="375"/>
                  </a:moveTo>
                  <a:cubicBezTo>
                    <a:pt x="466" y="378"/>
                    <a:pt x="464" y="381"/>
                    <a:pt x="462" y="384"/>
                  </a:cubicBezTo>
                  <a:cubicBezTo>
                    <a:pt x="473" y="380"/>
                    <a:pt x="482" y="378"/>
                    <a:pt x="488" y="369"/>
                  </a:cubicBezTo>
                  <a:cubicBezTo>
                    <a:pt x="480" y="366"/>
                    <a:pt x="475" y="374"/>
                    <a:pt x="467" y="375"/>
                  </a:cubicBezTo>
                  <a:close/>
                  <a:moveTo>
                    <a:pt x="143" y="384"/>
                  </a:moveTo>
                  <a:cubicBezTo>
                    <a:pt x="149" y="388"/>
                    <a:pt x="154" y="392"/>
                    <a:pt x="159" y="396"/>
                  </a:cubicBezTo>
                  <a:cubicBezTo>
                    <a:pt x="157" y="382"/>
                    <a:pt x="148" y="374"/>
                    <a:pt x="137" y="368"/>
                  </a:cubicBezTo>
                  <a:cubicBezTo>
                    <a:pt x="139" y="374"/>
                    <a:pt x="141" y="379"/>
                    <a:pt x="143" y="384"/>
                  </a:cubicBezTo>
                  <a:close/>
                  <a:moveTo>
                    <a:pt x="365" y="375"/>
                  </a:moveTo>
                  <a:cubicBezTo>
                    <a:pt x="366" y="375"/>
                    <a:pt x="367" y="375"/>
                    <a:pt x="368" y="376"/>
                  </a:cubicBezTo>
                  <a:cubicBezTo>
                    <a:pt x="369" y="373"/>
                    <a:pt x="371" y="372"/>
                    <a:pt x="371" y="368"/>
                  </a:cubicBezTo>
                  <a:cubicBezTo>
                    <a:pt x="366" y="368"/>
                    <a:pt x="367" y="373"/>
                    <a:pt x="365" y="375"/>
                  </a:cubicBezTo>
                  <a:close/>
                  <a:moveTo>
                    <a:pt x="417" y="373"/>
                  </a:moveTo>
                  <a:cubicBezTo>
                    <a:pt x="421" y="375"/>
                    <a:pt x="422" y="372"/>
                    <a:pt x="423" y="369"/>
                  </a:cubicBezTo>
                  <a:cubicBezTo>
                    <a:pt x="421" y="369"/>
                    <a:pt x="421" y="369"/>
                    <a:pt x="418" y="368"/>
                  </a:cubicBezTo>
                  <a:cubicBezTo>
                    <a:pt x="417" y="370"/>
                    <a:pt x="417" y="371"/>
                    <a:pt x="417" y="373"/>
                  </a:cubicBezTo>
                  <a:close/>
                  <a:moveTo>
                    <a:pt x="388" y="372"/>
                  </a:moveTo>
                  <a:cubicBezTo>
                    <a:pt x="388" y="371"/>
                    <a:pt x="390" y="371"/>
                    <a:pt x="389" y="370"/>
                  </a:cubicBezTo>
                  <a:cubicBezTo>
                    <a:pt x="389" y="369"/>
                    <a:pt x="387" y="369"/>
                    <a:pt x="385" y="369"/>
                  </a:cubicBezTo>
                  <a:cubicBezTo>
                    <a:pt x="385" y="371"/>
                    <a:pt x="387" y="371"/>
                    <a:pt x="388" y="372"/>
                  </a:cubicBezTo>
                  <a:close/>
                  <a:moveTo>
                    <a:pt x="398" y="375"/>
                  </a:moveTo>
                  <a:cubicBezTo>
                    <a:pt x="400" y="375"/>
                    <a:pt x="403" y="375"/>
                    <a:pt x="405" y="375"/>
                  </a:cubicBezTo>
                  <a:cubicBezTo>
                    <a:pt x="406" y="374"/>
                    <a:pt x="407" y="372"/>
                    <a:pt x="408" y="370"/>
                  </a:cubicBezTo>
                  <a:cubicBezTo>
                    <a:pt x="402" y="368"/>
                    <a:pt x="399" y="370"/>
                    <a:pt x="398" y="375"/>
                  </a:cubicBezTo>
                  <a:close/>
                  <a:moveTo>
                    <a:pt x="411" y="375"/>
                  </a:moveTo>
                  <a:cubicBezTo>
                    <a:pt x="413" y="373"/>
                    <a:pt x="414" y="372"/>
                    <a:pt x="414" y="369"/>
                  </a:cubicBezTo>
                  <a:cubicBezTo>
                    <a:pt x="412" y="369"/>
                    <a:pt x="410" y="373"/>
                    <a:pt x="411" y="375"/>
                  </a:cubicBezTo>
                  <a:close/>
                  <a:moveTo>
                    <a:pt x="237" y="370"/>
                  </a:moveTo>
                  <a:cubicBezTo>
                    <a:pt x="234" y="368"/>
                    <a:pt x="232" y="373"/>
                    <a:pt x="230" y="371"/>
                  </a:cubicBezTo>
                  <a:cubicBezTo>
                    <a:pt x="237" y="379"/>
                    <a:pt x="247" y="384"/>
                    <a:pt x="256" y="390"/>
                  </a:cubicBezTo>
                  <a:cubicBezTo>
                    <a:pt x="259" y="389"/>
                    <a:pt x="260" y="386"/>
                    <a:pt x="264" y="385"/>
                  </a:cubicBezTo>
                  <a:cubicBezTo>
                    <a:pt x="257" y="381"/>
                    <a:pt x="245" y="374"/>
                    <a:pt x="237" y="370"/>
                  </a:cubicBezTo>
                  <a:close/>
                  <a:moveTo>
                    <a:pt x="374" y="375"/>
                  </a:moveTo>
                  <a:cubicBezTo>
                    <a:pt x="374" y="373"/>
                    <a:pt x="377" y="373"/>
                    <a:pt x="377" y="371"/>
                  </a:cubicBezTo>
                  <a:cubicBezTo>
                    <a:pt x="377" y="370"/>
                    <a:pt x="376" y="370"/>
                    <a:pt x="375" y="370"/>
                  </a:cubicBezTo>
                  <a:cubicBezTo>
                    <a:pt x="376" y="372"/>
                    <a:pt x="373" y="374"/>
                    <a:pt x="374" y="375"/>
                  </a:cubicBezTo>
                  <a:close/>
                  <a:moveTo>
                    <a:pt x="392" y="375"/>
                  </a:moveTo>
                  <a:cubicBezTo>
                    <a:pt x="394" y="374"/>
                    <a:pt x="396" y="373"/>
                    <a:pt x="396" y="370"/>
                  </a:cubicBezTo>
                  <a:cubicBezTo>
                    <a:pt x="393" y="369"/>
                    <a:pt x="392" y="372"/>
                    <a:pt x="392" y="375"/>
                  </a:cubicBezTo>
                  <a:close/>
                  <a:moveTo>
                    <a:pt x="453" y="374"/>
                  </a:moveTo>
                  <a:cubicBezTo>
                    <a:pt x="454" y="372"/>
                    <a:pt x="461" y="372"/>
                    <a:pt x="459" y="370"/>
                  </a:cubicBezTo>
                  <a:cubicBezTo>
                    <a:pt x="458" y="371"/>
                    <a:pt x="458" y="370"/>
                    <a:pt x="457" y="370"/>
                  </a:cubicBezTo>
                  <a:cubicBezTo>
                    <a:pt x="456" y="371"/>
                    <a:pt x="452" y="374"/>
                    <a:pt x="453" y="374"/>
                  </a:cubicBezTo>
                  <a:close/>
                  <a:moveTo>
                    <a:pt x="70" y="378"/>
                  </a:moveTo>
                  <a:cubicBezTo>
                    <a:pt x="67" y="375"/>
                    <a:pt x="66" y="372"/>
                    <a:pt x="62" y="370"/>
                  </a:cubicBezTo>
                  <a:cubicBezTo>
                    <a:pt x="63" y="374"/>
                    <a:pt x="66" y="378"/>
                    <a:pt x="70" y="378"/>
                  </a:cubicBezTo>
                  <a:close/>
                  <a:moveTo>
                    <a:pt x="101" y="391"/>
                  </a:moveTo>
                  <a:cubicBezTo>
                    <a:pt x="100" y="388"/>
                    <a:pt x="97" y="388"/>
                    <a:pt x="97" y="385"/>
                  </a:cubicBezTo>
                  <a:cubicBezTo>
                    <a:pt x="88" y="382"/>
                    <a:pt x="82" y="374"/>
                    <a:pt x="75" y="371"/>
                  </a:cubicBezTo>
                  <a:cubicBezTo>
                    <a:pt x="81" y="380"/>
                    <a:pt x="92" y="384"/>
                    <a:pt x="101" y="391"/>
                  </a:cubicBezTo>
                  <a:close/>
                  <a:moveTo>
                    <a:pt x="97" y="379"/>
                  </a:moveTo>
                  <a:cubicBezTo>
                    <a:pt x="96" y="375"/>
                    <a:pt x="94" y="372"/>
                    <a:pt x="91" y="371"/>
                  </a:cubicBezTo>
                  <a:cubicBezTo>
                    <a:pt x="92" y="375"/>
                    <a:pt x="95" y="376"/>
                    <a:pt x="97" y="379"/>
                  </a:cubicBezTo>
                  <a:close/>
                  <a:moveTo>
                    <a:pt x="333" y="373"/>
                  </a:moveTo>
                  <a:cubicBezTo>
                    <a:pt x="335" y="373"/>
                    <a:pt x="336" y="373"/>
                    <a:pt x="336" y="371"/>
                  </a:cubicBezTo>
                  <a:cubicBezTo>
                    <a:pt x="334" y="371"/>
                    <a:pt x="333" y="372"/>
                    <a:pt x="333" y="373"/>
                  </a:cubicBezTo>
                  <a:close/>
                  <a:moveTo>
                    <a:pt x="378" y="375"/>
                  </a:moveTo>
                  <a:cubicBezTo>
                    <a:pt x="379" y="376"/>
                    <a:pt x="383" y="376"/>
                    <a:pt x="383" y="375"/>
                  </a:cubicBezTo>
                  <a:cubicBezTo>
                    <a:pt x="382" y="374"/>
                    <a:pt x="381" y="373"/>
                    <a:pt x="380" y="372"/>
                  </a:cubicBezTo>
                  <a:cubicBezTo>
                    <a:pt x="379" y="373"/>
                    <a:pt x="378" y="374"/>
                    <a:pt x="378" y="375"/>
                  </a:cubicBezTo>
                  <a:close/>
                  <a:moveTo>
                    <a:pt x="181" y="383"/>
                  </a:moveTo>
                  <a:cubicBezTo>
                    <a:pt x="178" y="380"/>
                    <a:pt x="172" y="381"/>
                    <a:pt x="172" y="376"/>
                  </a:cubicBezTo>
                  <a:cubicBezTo>
                    <a:pt x="168" y="377"/>
                    <a:pt x="169" y="375"/>
                    <a:pt x="168" y="374"/>
                  </a:cubicBezTo>
                  <a:cubicBezTo>
                    <a:pt x="167" y="374"/>
                    <a:pt x="167" y="375"/>
                    <a:pt x="166" y="375"/>
                  </a:cubicBezTo>
                  <a:cubicBezTo>
                    <a:pt x="169" y="379"/>
                    <a:pt x="176" y="382"/>
                    <a:pt x="181" y="383"/>
                  </a:cubicBezTo>
                  <a:close/>
                  <a:moveTo>
                    <a:pt x="108" y="409"/>
                  </a:moveTo>
                  <a:cubicBezTo>
                    <a:pt x="105" y="389"/>
                    <a:pt x="84" y="386"/>
                    <a:pt x="71" y="376"/>
                  </a:cubicBezTo>
                  <a:cubicBezTo>
                    <a:pt x="80" y="390"/>
                    <a:pt x="96" y="398"/>
                    <a:pt x="108" y="409"/>
                  </a:cubicBezTo>
                  <a:close/>
                  <a:moveTo>
                    <a:pt x="439" y="381"/>
                  </a:moveTo>
                  <a:cubicBezTo>
                    <a:pt x="443" y="381"/>
                    <a:pt x="447" y="381"/>
                    <a:pt x="448" y="377"/>
                  </a:cubicBezTo>
                  <a:cubicBezTo>
                    <a:pt x="445" y="375"/>
                    <a:pt x="440" y="378"/>
                    <a:pt x="439" y="381"/>
                  </a:cubicBezTo>
                  <a:close/>
                  <a:moveTo>
                    <a:pt x="305" y="378"/>
                  </a:moveTo>
                  <a:cubicBezTo>
                    <a:pt x="307" y="378"/>
                    <a:pt x="308" y="378"/>
                    <a:pt x="309" y="377"/>
                  </a:cubicBezTo>
                  <a:cubicBezTo>
                    <a:pt x="307" y="377"/>
                    <a:pt x="305" y="375"/>
                    <a:pt x="305" y="378"/>
                  </a:cubicBezTo>
                  <a:close/>
                  <a:moveTo>
                    <a:pt x="347" y="378"/>
                  </a:moveTo>
                  <a:cubicBezTo>
                    <a:pt x="347" y="377"/>
                    <a:pt x="343" y="376"/>
                    <a:pt x="343" y="377"/>
                  </a:cubicBezTo>
                  <a:cubicBezTo>
                    <a:pt x="344" y="378"/>
                    <a:pt x="346" y="378"/>
                    <a:pt x="347" y="378"/>
                  </a:cubicBezTo>
                  <a:close/>
                  <a:moveTo>
                    <a:pt x="366" y="378"/>
                  </a:moveTo>
                  <a:cubicBezTo>
                    <a:pt x="364" y="379"/>
                    <a:pt x="364" y="378"/>
                    <a:pt x="363" y="378"/>
                  </a:cubicBezTo>
                  <a:cubicBezTo>
                    <a:pt x="363" y="381"/>
                    <a:pt x="365" y="380"/>
                    <a:pt x="366" y="378"/>
                  </a:cubicBezTo>
                  <a:close/>
                  <a:moveTo>
                    <a:pt x="413" y="379"/>
                  </a:moveTo>
                  <a:cubicBezTo>
                    <a:pt x="412" y="382"/>
                    <a:pt x="410" y="383"/>
                    <a:pt x="409" y="387"/>
                  </a:cubicBezTo>
                  <a:cubicBezTo>
                    <a:pt x="416" y="387"/>
                    <a:pt x="419" y="382"/>
                    <a:pt x="418" y="378"/>
                  </a:cubicBezTo>
                  <a:cubicBezTo>
                    <a:pt x="417" y="379"/>
                    <a:pt x="415" y="379"/>
                    <a:pt x="413" y="379"/>
                  </a:cubicBezTo>
                  <a:close/>
                  <a:moveTo>
                    <a:pt x="426" y="382"/>
                  </a:moveTo>
                  <a:cubicBezTo>
                    <a:pt x="427" y="380"/>
                    <a:pt x="429" y="381"/>
                    <a:pt x="430" y="379"/>
                  </a:cubicBezTo>
                  <a:cubicBezTo>
                    <a:pt x="430" y="379"/>
                    <a:pt x="430" y="378"/>
                    <a:pt x="430" y="378"/>
                  </a:cubicBezTo>
                  <a:cubicBezTo>
                    <a:pt x="429" y="379"/>
                    <a:pt x="424" y="380"/>
                    <a:pt x="426" y="382"/>
                  </a:cubicBezTo>
                  <a:close/>
                  <a:moveTo>
                    <a:pt x="311" y="382"/>
                  </a:moveTo>
                  <a:cubicBezTo>
                    <a:pt x="314" y="382"/>
                    <a:pt x="315" y="381"/>
                    <a:pt x="315" y="379"/>
                  </a:cubicBezTo>
                  <a:cubicBezTo>
                    <a:pt x="313" y="379"/>
                    <a:pt x="311" y="379"/>
                    <a:pt x="311" y="382"/>
                  </a:cubicBezTo>
                  <a:close/>
                  <a:moveTo>
                    <a:pt x="439" y="392"/>
                  </a:moveTo>
                  <a:cubicBezTo>
                    <a:pt x="444" y="391"/>
                    <a:pt x="452" y="389"/>
                    <a:pt x="457" y="386"/>
                  </a:cubicBezTo>
                  <a:cubicBezTo>
                    <a:pt x="457" y="383"/>
                    <a:pt x="458" y="381"/>
                    <a:pt x="459" y="379"/>
                  </a:cubicBezTo>
                  <a:cubicBezTo>
                    <a:pt x="450" y="380"/>
                    <a:pt x="442" y="386"/>
                    <a:pt x="439" y="392"/>
                  </a:cubicBezTo>
                  <a:close/>
                  <a:moveTo>
                    <a:pt x="323" y="384"/>
                  </a:moveTo>
                  <a:cubicBezTo>
                    <a:pt x="325" y="384"/>
                    <a:pt x="327" y="384"/>
                    <a:pt x="329" y="385"/>
                  </a:cubicBezTo>
                  <a:cubicBezTo>
                    <a:pt x="330" y="383"/>
                    <a:pt x="331" y="382"/>
                    <a:pt x="332" y="380"/>
                  </a:cubicBezTo>
                  <a:cubicBezTo>
                    <a:pt x="328" y="378"/>
                    <a:pt x="323" y="379"/>
                    <a:pt x="323" y="384"/>
                  </a:cubicBezTo>
                  <a:close/>
                  <a:moveTo>
                    <a:pt x="112" y="391"/>
                  </a:moveTo>
                  <a:cubicBezTo>
                    <a:pt x="108" y="388"/>
                    <a:pt x="107" y="382"/>
                    <a:pt x="102" y="380"/>
                  </a:cubicBezTo>
                  <a:cubicBezTo>
                    <a:pt x="102" y="386"/>
                    <a:pt x="108" y="391"/>
                    <a:pt x="112" y="391"/>
                  </a:cubicBezTo>
                  <a:close/>
                  <a:moveTo>
                    <a:pt x="139" y="401"/>
                  </a:moveTo>
                  <a:cubicBezTo>
                    <a:pt x="137" y="392"/>
                    <a:pt x="134" y="383"/>
                    <a:pt x="126" y="380"/>
                  </a:cubicBezTo>
                  <a:cubicBezTo>
                    <a:pt x="129" y="388"/>
                    <a:pt x="131" y="398"/>
                    <a:pt x="139" y="401"/>
                  </a:cubicBezTo>
                  <a:close/>
                  <a:moveTo>
                    <a:pt x="495" y="389"/>
                  </a:moveTo>
                  <a:cubicBezTo>
                    <a:pt x="481" y="399"/>
                    <a:pt x="465" y="410"/>
                    <a:pt x="445" y="416"/>
                  </a:cubicBezTo>
                  <a:cubicBezTo>
                    <a:pt x="458" y="418"/>
                    <a:pt x="469" y="415"/>
                    <a:pt x="479" y="409"/>
                  </a:cubicBezTo>
                  <a:cubicBezTo>
                    <a:pt x="479" y="406"/>
                    <a:pt x="481" y="405"/>
                    <a:pt x="483" y="404"/>
                  </a:cubicBezTo>
                  <a:cubicBezTo>
                    <a:pt x="501" y="401"/>
                    <a:pt x="514" y="389"/>
                    <a:pt x="527" y="380"/>
                  </a:cubicBezTo>
                  <a:cubicBezTo>
                    <a:pt x="516" y="383"/>
                    <a:pt x="507" y="387"/>
                    <a:pt x="495" y="389"/>
                  </a:cubicBezTo>
                  <a:close/>
                  <a:moveTo>
                    <a:pt x="350" y="386"/>
                  </a:moveTo>
                  <a:cubicBezTo>
                    <a:pt x="350" y="385"/>
                    <a:pt x="351" y="385"/>
                    <a:pt x="351" y="383"/>
                  </a:cubicBezTo>
                  <a:cubicBezTo>
                    <a:pt x="348" y="383"/>
                    <a:pt x="344" y="380"/>
                    <a:pt x="342" y="381"/>
                  </a:cubicBezTo>
                  <a:cubicBezTo>
                    <a:pt x="345" y="383"/>
                    <a:pt x="346" y="385"/>
                    <a:pt x="350" y="386"/>
                  </a:cubicBezTo>
                  <a:close/>
                  <a:moveTo>
                    <a:pt x="402" y="382"/>
                  </a:moveTo>
                  <a:cubicBezTo>
                    <a:pt x="402" y="382"/>
                    <a:pt x="402" y="381"/>
                    <a:pt x="403" y="381"/>
                  </a:cubicBezTo>
                  <a:cubicBezTo>
                    <a:pt x="402" y="381"/>
                    <a:pt x="401" y="381"/>
                    <a:pt x="400" y="381"/>
                  </a:cubicBezTo>
                  <a:cubicBezTo>
                    <a:pt x="400" y="382"/>
                    <a:pt x="401" y="383"/>
                    <a:pt x="402" y="382"/>
                  </a:cubicBezTo>
                  <a:close/>
                  <a:moveTo>
                    <a:pt x="386" y="387"/>
                  </a:moveTo>
                  <a:cubicBezTo>
                    <a:pt x="388" y="386"/>
                    <a:pt x="390" y="384"/>
                    <a:pt x="391" y="381"/>
                  </a:cubicBezTo>
                  <a:cubicBezTo>
                    <a:pt x="390" y="381"/>
                    <a:pt x="389" y="381"/>
                    <a:pt x="388" y="381"/>
                  </a:cubicBezTo>
                  <a:cubicBezTo>
                    <a:pt x="388" y="385"/>
                    <a:pt x="386" y="384"/>
                    <a:pt x="386" y="387"/>
                  </a:cubicBezTo>
                  <a:close/>
                  <a:moveTo>
                    <a:pt x="270" y="384"/>
                  </a:moveTo>
                  <a:cubicBezTo>
                    <a:pt x="271" y="386"/>
                    <a:pt x="274" y="386"/>
                    <a:pt x="276" y="387"/>
                  </a:cubicBezTo>
                  <a:cubicBezTo>
                    <a:pt x="277" y="386"/>
                    <a:pt x="278" y="386"/>
                    <a:pt x="278" y="384"/>
                  </a:cubicBezTo>
                  <a:cubicBezTo>
                    <a:pt x="275" y="381"/>
                    <a:pt x="273" y="382"/>
                    <a:pt x="270" y="384"/>
                  </a:cubicBezTo>
                  <a:close/>
                  <a:moveTo>
                    <a:pt x="374" y="385"/>
                  </a:moveTo>
                  <a:cubicBezTo>
                    <a:pt x="376" y="386"/>
                    <a:pt x="379" y="386"/>
                    <a:pt x="382" y="387"/>
                  </a:cubicBezTo>
                  <a:cubicBezTo>
                    <a:pt x="382" y="385"/>
                    <a:pt x="383" y="384"/>
                    <a:pt x="383" y="382"/>
                  </a:cubicBezTo>
                  <a:cubicBezTo>
                    <a:pt x="379" y="382"/>
                    <a:pt x="373" y="380"/>
                    <a:pt x="374" y="385"/>
                  </a:cubicBezTo>
                  <a:close/>
                  <a:moveTo>
                    <a:pt x="85" y="401"/>
                  </a:moveTo>
                  <a:cubicBezTo>
                    <a:pt x="80" y="394"/>
                    <a:pt x="74" y="385"/>
                    <a:pt x="66" y="383"/>
                  </a:cubicBezTo>
                  <a:cubicBezTo>
                    <a:pt x="72" y="389"/>
                    <a:pt x="77" y="399"/>
                    <a:pt x="85" y="401"/>
                  </a:cubicBezTo>
                  <a:close/>
                  <a:moveTo>
                    <a:pt x="391" y="388"/>
                  </a:moveTo>
                  <a:cubicBezTo>
                    <a:pt x="392" y="389"/>
                    <a:pt x="399" y="388"/>
                    <a:pt x="400" y="387"/>
                  </a:cubicBezTo>
                  <a:cubicBezTo>
                    <a:pt x="399" y="385"/>
                    <a:pt x="395" y="384"/>
                    <a:pt x="392" y="382"/>
                  </a:cubicBezTo>
                  <a:cubicBezTo>
                    <a:pt x="392" y="385"/>
                    <a:pt x="391" y="386"/>
                    <a:pt x="391" y="388"/>
                  </a:cubicBezTo>
                  <a:close/>
                  <a:moveTo>
                    <a:pt x="295" y="390"/>
                  </a:moveTo>
                  <a:cubicBezTo>
                    <a:pt x="295" y="388"/>
                    <a:pt x="296" y="388"/>
                    <a:pt x="296" y="386"/>
                  </a:cubicBezTo>
                  <a:cubicBezTo>
                    <a:pt x="293" y="385"/>
                    <a:pt x="293" y="387"/>
                    <a:pt x="290" y="387"/>
                  </a:cubicBezTo>
                  <a:cubicBezTo>
                    <a:pt x="291" y="389"/>
                    <a:pt x="292" y="390"/>
                    <a:pt x="295" y="390"/>
                  </a:cubicBezTo>
                  <a:close/>
                  <a:moveTo>
                    <a:pt x="295" y="383"/>
                  </a:moveTo>
                  <a:cubicBezTo>
                    <a:pt x="292" y="383"/>
                    <a:pt x="290" y="384"/>
                    <a:pt x="289" y="386"/>
                  </a:cubicBezTo>
                  <a:cubicBezTo>
                    <a:pt x="290" y="387"/>
                    <a:pt x="294" y="385"/>
                    <a:pt x="295" y="383"/>
                  </a:cubicBezTo>
                  <a:close/>
                  <a:moveTo>
                    <a:pt x="309" y="384"/>
                  </a:moveTo>
                  <a:cubicBezTo>
                    <a:pt x="308" y="386"/>
                    <a:pt x="313" y="387"/>
                    <a:pt x="313" y="384"/>
                  </a:cubicBezTo>
                  <a:cubicBezTo>
                    <a:pt x="312" y="383"/>
                    <a:pt x="310" y="383"/>
                    <a:pt x="309" y="384"/>
                  </a:cubicBezTo>
                  <a:close/>
                  <a:moveTo>
                    <a:pt x="337" y="385"/>
                  </a:moveTo>
                  <a:cubicBezTo>
                    <a:pt x="337" y="385"/>
                    <a:pt x="338" y="385"/>
                    <a:pt x="338" y="385"/>
                  </a:cubicBezTo>
                  <a:cubicBezTo>
                    <a:pt x="339" y="384"/>
                    <a:pt x="338" y="383"/>
                    <a:pt x="337" y="383"/>
                  </a:cubicBezTo>
                  <a:cubicBezTo>
                    <a:pt x="337" y="384"/>
                    <a:pt x="336" y="384"/>
                    <a:pt x="337" y="385"/>
                  </a:cubicBezTo>
                  <a:close/>
                  <a:moveTo>
                    <a:pt x="354" y="387"/>
                  </a:moveTo>
                  <a:cubicBezTo>
                    <a:pt x="354" y="386"/>
                    <a:pt x="358" y="385"/>
                    <a:pt x="355" y="384"/>
                  </a:cubicBezTo>
                  <a:cubicBezTo>
                    <a:pt x="355" y="385"/>
                    <a:pt x="352" y="386"/>
                    <a:pt x="354" y="387"/>
                  </a:cubicBezTo>
                  <a:close/>
                  <a:moveTo>
                    <a:pt x="161" y="389"/>
                  </a:moveTo>
                  <a:cubicBezTo>
                    <a:pt x="162" y="388"/>
                    <a:pt x="164" y="389"/>
                    <a:pt x="164" y="388"/>
                  </a:cubicBezTo>
                  <a:cubicBezTo>
                    <a:pt x="162" y="387"/>
                    <a:pt x="161" y="384"/>
                    <a:pt x="159" y="385"/>
                  </a:cubicBezTo>
                  <a:cubicBezTo>
                    <a:pt x="160" y="386"/>
                    <a:pt x="161" y="387"/>
                    <a:pt x="161" y="389"/>
                  </a:cubicBezTo>
                  <a:close/>
                  <a:moveTo>
                    <a:pt x="422" y="392"/>
                  </a:moveTo>
                  <a:cubicBezTo>
                    <a:pt x="429" y="394"/>
                    <a:pt x="432" y="390"/>
                    <a:pt x="437" y="389"/>
                  </a:cubicBezTo>
                  <a:cubicBezTo>
                    <a:pt x="436" y="387"/>
                    <a:pt x="440" y="385"/>
                    <a:pt x="437" y="385"/>
                  </a:cubicBezTo>
                  <a:cubicBezTo>
                    <a:pt x="431" y="387"/>
                    <a:pt x="425" y="386"/>
                    <a:pt x="422" y="392"/>
                  </a:cubicBezTo>
                  <a:close/>
                  <a:moveTo>
                    <a:pt x="479" y="387"/>
                  </a:moveTo>
                  <a:cubicBezTo>
                    <a:pt x="480" y="386"/>
                    <a:pt x="481" y="385"/>
                    <a:pt x="482" y="387"/>
                  </a:cubicBezTo>
                  <a:cubicBezTo>
                    <a:pt x="483" y="384"/>
                    <a:pt x="479" y="385"/>
                    <a:pt x="479" y="387"/>
                  </a:cubicBezTo>
                  <a:close/>
                  <a:moveTo>
                    <a:pt x="321" y="386"/>
                  </a:moveTo>
                  <a:cubicBezTo>
                    <a:pt x="318" y="389"/>
                    <a:pt x="328" y="390"/>
                    <a:pt x="328" y="387"/>
                  </a:cubicBezTo>
                  <a:cubicBezTo>
                    <a:pt x="325" y="387"/>
                    <a:pt x="323" y="384"/>
                    <a:pt x="321" y="386"/>
                  </a:cubicBezTo>
                  <a:close/>
                  <a:moveTo>
                    <a:pt x="358" y="388"/>
                  </a:moveTo>
                  <a:cubicBezTo>
                    <a:pt x="360" y="389"/>
                    <a:pt x="360" y="388"/>
                    <a:pt x="363" y="388"/>
                  </a:cubicBezTo>
                  <a:cubicBezTo>
                    <a:pt x="363" y="387"/>
                    <a:pt x="363" y="387"/>
                    <a:pt x="363" y="386"/>
                  </a:cubicBezTo>
                  <a:cubicBezTo>
                    <a:pt x="362" y="385"/>
                    <a:pt x="357" y="385"/>
                    <a:pt x="358" y="388"/>
                  </a:cubicBezTo>
                  <a:close/>
                  <a:moveTo>
                    <a:pt x="457" y="391"/>
                  </a:moveTo>
                  <a:cubicBezTo>
                    <a:pt x="462" y="391"/>
                    <a:pt x="463" y="388"/>
                    <a:pt x="466" y="386"/>
                  </a:cubicBezTo>
                  <a:cubicBezTo>
                    <a:pt x="463" y="388"/>
                    <a:pt x="459" y="388"/>
                    <a:pt x="457" y="391"/>
                  </a:cubicBezTo>
                  <a:close/>
                  <a:moveTo>
                    <a:pt x="260" y="392"/>
                  </a:moveTo>
                  <a:cubicBezTo>
                    <a:pt x="265" y="395"/>
                    <a:pt x="271" y="393"/>
                    <a:pt x="274" y="389"/>
                  </a:cubicBezTo>
                  <a:cubicBezTo>
                    <a:pt x="270" y="384"/>
                    <a:pt x="263" y="388"/>
                    <a:pt x="260" y="392"/>
                  </a:cubicBezTo>
                  <a:close/>
                  <a:moveTo>
                    <a:pt x="299" y="395"/>
                  </a:moveTo>
                  <a:cubicBezTo>
                    <a:pt x="300" y="393"/>
                    <a:pt x="301" y="390"/>
                    <a:pt x="304" y="390"/>
                  </a:cubicBezTo>
                  <a:cubicBezTo>
                    <a:pt x="304" y="388"/>
                    <a:pt x="302" y="387"/>
                    <a:pt x="300" y="387"/>
                  </a:cubicBezTo>
                  <a:cubicBezTo>
                    <a:pt x="300" y="389"/>
                    <a:pt x="295" y="393"/>
                    <a:pt x="299" y="395"/>
                  </a:cubicBezTo>
                  <a:close/>
                  <a:moveTo>
                    <a:pt x="44" y="389"/>
                  </a:moveTo>
                  <a:cubicBezTo>
                    <a:pt x="48" y="394"/>
                    <a:pt x="52" y="400"/>
                    <a:pt x="57" y="404"/>
                  </a:cubicBezTo>
                  <a:cubicBezTo>
                    <a:pt x="55" y="397"/>
                    <a:pt x="49" y="388"/>
                    <a:pt x="44" y="389"/>
                  </a:cubicBezTo>
                  <a:close/>
                  <a:moveTo>
                    <a:pt x="334" y="391"/>
                  </a:moveTo>
                  <a:cubicBezTo>
                    <a:pt x="337" y="390"/>
                    <a:pt x="344" y="393"/>
                    <a:pt x="347" y="392"/>
                  </a:cubicBezTo>
                  <a:cubicBezTo>
                    <a:pt x="347" y="387"/>
                    <a:pt x="339" y="390"/>
                    <a:pt x="335" y="388"/>
                  </a:cubicBezTo>
                  <a:cubicBezTo>
                    <a:pt x="335" y="389"/>
                    <a:pt x="334" y="390"/>
                    <a:pt x="334" y="391"/>
                  </a:cubicBezTo>
                  <a:close/>
                  <a:moveTo>
                    <a:pt x="72" y="403"/>
                  </a:moveTo>
                  <a:cubicBezTo>
                    <a:pt x="70" y="394"/>
                    <a:pt x="60" y="392"/>
                    <a:pt x="55" y="389"/>
                  </a:cubicBezTo>
                  <a:cubicBezTo>
                    <a:pt x="60" y="394"/>
                    <a:pt x="64" y="400"/>
                    <a:pt x="72" y="403"/>
                  </a:cubicBezTo>
                  <a:close/>
                  <a:moveTo>
                    <a:pt x="229" y="405"/>
                  </a:moveTo>
                  <a:cubicBezTo>
                    <a:pt x="217" y="402"/>
                    <a:pt x="208" y="393"/>
                    <a:pt x="198" y="390"/>
                  </a:cubicBezTo>
                  <a:cubicBezTo>
                    <a:pt x="208" y="395"/>
                    <a:pt x="217" y="405"/>
                    <a:pt x="229" y="405"/>
                  </a:cubicBezTo>
                  <a:close/>
                  <a:moveTo>
                    <a:pt x="236" y="391"/>
                  </a:moveTo>
                  <a:cubicBezTo>
                    <a:pt x="236" y="396"/>
                    <a:pt x="240" y="396"/>
                    <a:pt x="242" y="398"/>
                  </a:cubicBezTo>
                  <a:cubicBezTo>
                    <a:pt x="245" y="395"/>
                    <a:pt x="249" y="397"/>
                    <a:pt x="251" y="393"/>
                  </a:cubicBezTo>
                  <a:cubicBezTo>
                    <a:pt x="246" y="387"/>
                    <a:pt x="241" y="391"/>
                    <a:pt x="236" y="391"/>
                  </a:cubicBezTo>
                  <a:close/>
                  <a:moveTo>
                    <a:pt x="318" y="395"/>
                  </a:moveTo>
                  <a:cubicBezTo>
                    <a:pt x="315" y="396"/>
                    <a:pt x="312" y="398"/>
                    <a:pt x="312" y="402"/>
                  </a:cubicBezTo>
                  <a:cubicBezTo>
                    <a:pt x="315" y="403"/>
                    <a:pt x="317" y="403"/>
                    <a:pt x="320" y="404"/>
                  </a:cubicBezTo>
                  <a:cubicBezTo>
                    <a:pt x="322" y="400"/>
                    <a:pt x="325" y="396"/>
                    <a:pt x="326" y="391"/>
                  </a:cubicBezTo>
                  <a:cubicBezTo>
                    <a:pt x="323" y="391"/>
                    <a:pt x="321" y="390"/>
                    <a:pt x="318" y="390"/>
                  </a:cubicBezTo>
                  <a:cubicBezTo>
                    <a:pt x="317" y="391"/>
                    <a:pt x="318" y="393"/>
                    <a:pt x="318" y="395"/>
                  </a:cubicBezTo>
                  <a:close/>
                  <a:moveTo>
                    <a:pt x="302" y="399"/>
                  </a:moveTo>
                  <a:cubicBezTo>
                    <a:pt x="302" y="397"/>
                    <a:pt x="303" y="399"/>
                    <a:pt x="306" y="399"/>
                  </a:cubicBezTo>
                  <a:cubicBezTo>
                    <a:pt x="306" y="396"/>
                    <a:pt x="309" y="395"/>
                    <a:pt x="309" y="392"/>
                  </a:cubicBezTo>
                  <a:cubicBezTo>
                    <a:pt x="307" y="392"/>
                    <a:pt x="307" y="390"/>
                    <a:pt x="305" y="390"/>
                  </a:cubicBezTo>
                  <a:cubicBezTo>
                    <a:pt x="305" y="394"/>
                    <a:pt x="301" y="397"/>
                    <a:pt x="302" y="399"/>
                  </a:cubicBezTo>
                  <a:close/>
                  <a:moveTo>
                    <a:pt x="358" y="393"/>
                  </a:moveTo>
                  <a:cubicBezTo>
                    <a:pt x="358" y="392"/>
                    <a:pt x="358" y="391"/>
                    <a:pt x="358" y="390"/>
                  </a:cubicBezTo>
                  <a:cubicBezTo>
                    <a:pt x="358" y="390"/>
                    <a:pt x="357" y="390"/>
                    <a:pt x="356" y="390"/>
                  </a:cubicBezTo>
                  <a:cubicBezTo>
                    <a:pt x="356" y="392"/>
                    <a:pt x="357" y="393"/>
                    <a:pt x="358" y="393"/>
                  </a:cubicBezTo>
                  <a:close/>
                  <a:moveTo>
                    <a:pt x="367" y="396"/>
                  </a:moveTo>
                  <a:cubicBezTo>
                    <a:pt x="371" y="397"/>
                    <a:pt x="380" y="398"/>
                    <a:pt x="379" y="391"/>
                  </a:cubicBezTo>
                  <a:cubicBezTo>
                    <a:pt x="372" y="391"/>
                    <a:pt x="368" y="390"/>
                    <a:pt x="367" y="396"/>
                  </a:cubicBezTo>
                  <a:close/>
                  <a:moveTo>
                    <a:pt x="385" y="398"/>
                  </a:moveTo>
                  <a:cubicBezTo>
                    <a:pt x="389" y="398"/>
                    <a:pt x="396" y="396"/>
                    <a:pt x="398" y="392"/>
                  </a:cubicBezTo>
                  <a:cubicBezTo>
                    <a:pt x="391" y="390"/>
                    <a:pt x="386" y="391"/>
                    <a:pt x="385" y="398"/>
                  </a:cubicBezTo>
                  <a:close/>
                  <a:moveTo>
                    <a:pt x="446" y="406"/>
                  </a:moveTo>
                  <a:cubicBezTo>
                    <a:pt x="460" y="402"/>
                    <a:pt x="473" y="399"/>
                    <a:pt x="482" y="392"/>
                  </a:cubicBezTo>
                  <a:cubicBezTo>
                    <a:pt x="471" y="396"/>
                    <a:pt x="452" y="397"/>
                    <a:pt x="446" y="406"/>
                  </a:cubicBezTo>
                  <a:close/>
                  <a:moveTo>
                    <a:pt x="279" y="399"/>
                  </a:moveTo>
                  <a:cubicBezTo>
                    <a:pt x="283" y="400"/>
                    <a:pt x="284" y="399"/>
                    <a:pt x="287" y="401"/>
                  </a:cubicBezTo>
                  <a:cubicBezTo>
                    <a:pt x="290" y="401"/>
                    <a:pt x="290" y="398"/>
                    <a:pt x="292" y="396"/>
                  </a:cubicBezTo>
                  <a:cubicBezTo>
                    <a:pt x="288" y="396"/>
                    <a:pt x="286" y="393"/>
                    <a:pt x="282" y="393"/>
                  </a:cubicBezTo>
                  <a:cubicBezTo>
                    <a:pt x="282" y="396"/>
                    <a:pt x="279" y="396"/>
                    <a:pt x="279" y="399"/>
                  </a:cubicBezTo>
                  <a:close/>
                  <a:moveTo>
                    <a:pt x="332" y="393"/>
                  </a:moveTo>
                  <a:cubicBezTo>
                    <a:pt x="332" y="397"/>
                    <a:pt x="327" y="400"/>
                    <a:pt x="328" y="404"/>
                  </a:cubicBezTo>
                  <a:cubicBezTo>
                    <a:pt x="334" y="405"/>
                    <a:pt x="335" y="403"/>
                    <a:pt x="340" y="405"/>
                  </a:cubicBezTo>
                  <a:cubicBezTo>
                    <a:pt x="342" y="402"/>
                    <a:pt x="344" y="399"/>
                    <a:pt x="345" y="395"/>
                  </a:cubicBezTo>
                  <a:cubicBezTo>
                    <a:pt x="341" y="395"/>
                    <a:pt x="337" y="393"/>
                    <a:pt x="332" y="393"/>
                  </a:cubicBezTo>
                  <a:close/>
                  <a:moveTo>
                    <a:pt x="409" y="399"/>
                  </a:moveTo>
                  <a:cubicBezTo>
                    <a:pt x="413" y="398"/>
                    <a:pt x="424" y="399"/>
                    <a:pt x="427" y="395"/>
                  </a:cubicBezTo>
                  <a:cubicBezTo>
                    <a:pt x="421" y="395"/>
                    <a:pt x="410" y="394"/>
                    <a:pt x="409" y="399"/>
                  </a:cubicBezTo>
                  <a:close/>
                  <a:moveTo>
                    <a:pt x="114" y="400"/>
                  </a:moveTo>
                  <a:cubicBezTo>
                    <a:pt x="114" y="398"/>
                    <a:pt x="112" y="398"/>
                    <a:pt x="111" y="396"/>
                  </a:cubicBezTo>
                  <a:cubicBezTo>
                    <a:pt x="111" y="398"/>
                    <a:pt x="112" y="400"/>
                    <a:pt x="114" y="400"/>
                  </a:cubicBezTo>
                  <a:close/>
                  <a:moveTo>
                    <a:pt x="135" y="409"/>
                  </a:moveTo>
                  <a:cubicBezTo>
                    <a:pt x="132" y="404"/>
                    <a:pt x="130" y="398"/>
                    <a:pt x="124" y="396"/>
                  </a:cubicBezTo>
                  <a:cubicBezTo>
                    <a:pt x="126" y="402"/>
                    <a:pt x="130" y="406"/>
                    <a:pt x="135" y="409"/>
                  </a:cubicBezTo>
                  <a:close/>
                  <a:moveTo>
                    <a:pt x="166" y="423"/>
                  </a:moveTo>
                  <a:cubicBezTo>
                    <a:pt x="166" y="420"/>
                    <a:pt x="163" y="415"/>
                    <a:pt x="163" y="410"/>
                  </a:cubicBezTo>
                  <a:cubicBezTo>
                    <a:pt x="157" y="407"/>
                    <a:pt x="153" y="398"/>
                    <a:pt x="146" y="398"/>
                  </a:cubicBezTo>
                  <a:cubicBezTo>
                    <a:pt x="148" y="408"/>
                    <a:pt x="156" y="421"/>
                    <a:pt x="166" y="423"/>
                  </a:cubicBezTo>
                  <a:close/>
                  <a:moveTo>
                    <a:pt x="166" y="402"/>
                  </a:moveTo>
                  <a:cubicBezTo>
                    <a:pt x="166" y="399"/>
                    <a:pt x="166" y="397"/>
                    <a:pt x="164" y="397"/>
                  </a:cubicBezTo>
                  <a:cubicBezTo>
                    <a:pt x="165" y="399"/>
                    <a:pt x="164" y="402"/>
                    <a:pt x="166" y="402"/>
                  </a:cubicBezTo>
                  <a:close/>
                  <a:moveTo>
                    <a:pt x="294" y="401"/>
                  </a:moveTo>
                  <a:cubicBezTo>
                    <a:pt x="296" y="402"/>
                    <a:pt x="296" y="400"/>
                    <a:pt x="296" y="399"/>
                  </a:cubicBezTo>
                  <a:cubicBezTo>
                    <a:pt x="296" y="399"/>
                    <a:pt x="296" y="398"/>
                    <a:pt x="295" y="398"/>
                  </a:cubicBezTo>
                  <a:cubicBezTo>
                    <a:pt x="295" y="400"/>
                    <a:pt x="294" y="400"/>
                    <a:pt x="294" y="401"/>
                  </a:cubicBezTo>
                  <a:close/>
                  <a:moveTo>
                    <a:pt x="363" y="404"/>
                  </a:moveTo>
                  <a:cubicBezTo>
                    <a:pt x="367" y="405"/>
                    <a:pt x="374" y="404"/>
                    <a:pt x="375" y="399"/>
                  </a:cubicBezTo>
                  <a:cubicBezTo>
                    <a:pt x="370" y="399"/>
                    <a:pt x="363" y="397"/>
                    <a:pt x="363" y="404"/>
                  </a:cubicBezTo>
                  <a:close/>
                  <a:moveTo>
                    <a:pt x="114" y="421"/>
                  </a:moveTo>
                  <a:cubicBezTo>
                    <a:pt x="115" y="415"/>
                    <a:pt x="108" y="417"/>
                    <a:pt x="107" y="413"/>
                  </a:cubicBezTo>
                  <a:cubicBezTo>
                    <a:pt x="99" y="410"/>
                    <a:pt x="94" y="401"/>
                    <a:pt x="87" y="399"/>
                  </a:cubicBezTo>
                  <a:cubicBezTo>
                    <a:pt x="93" y="410"/>
                    <a:pt x="104" y="415"/>
                    <a:pt x="114" y="421"/>
                  </a:cubicBezTo>
                  <a:close/>
                  <a:moveTo>
                    <a:pt x="159" y="402"/>
                  </a:moveTo>
                  <a:cubicBezTo>
                    <a:pt x="160" y="401"/>
                    <a:pt x="159" y="399"/>
                    <a:pt x="157" y="399"/>
                  </a:cubicBezTo>
                  <a:cubicBezTo>
                    <a:pt x="158" y="400"/>
                    <a:pt x="158" y="401"/>
                    <a:pt x="159" y="402"/>
                  </a:cubicBezTo>
                  <a:close/>
                  <a:moveTo>
                    <a:pt x="65" y="403"/>
                  </a:moveTo>
                  <a:cubicBezTo>
                    <a:pt x="63" y="403"/>
                    <a:pt x="60" y="398"/>
                    <a:pt x="60" y="401"/>
                  </a:cubicBezTo>
                  <a:cubicBezTo>
                    <a:pt x="65" y="405"/>
                    <a:pt x="66" y="414"/>
                    <a:pt x="72" y="416"/>
                  </a:cubicBezTo>
                  <a:cubicBezTo>
                    <a:pt x="73" y="416"/>
                    <a:pt x="73" y="415"/>
                    <a:pt x="73" y="415"/>
                  </a:cubicBezTo>
                  <a:cubicBezTo>
                    <a:pt x="72" y="409"/>
                    <a:pt x="65" y="410"/>
                    <a:pt x="65" y="403"/>
                  </a:cubicBezTo>
                  <a:close/>
                  <a:moveTo>
                    <a:pt x="421" y="410"/>
                  </a:moveTo>
                  <a:cubicBezTo>
                    <a:pt x="431" y="408"/>
                    <a:pt x="438" y="404"/>
                    <a:pt x="445" y="399"/>
                  </a:cubicBezTo>
                  <a:cubicBezTo>
                    <a:pt x="436" y="400"/>
                    <a:pt x="422" y="399"/>
                    <a:pt x="421" y="410"/>
                  </a:cubicBezTo>
                  <a:close/>
                  <a:moveTo>
                    <a:pt x="299" y="402"/>
                  </a:moveTo>
                  <a:cubicBezTo>
                    <a:pt x="301" y="402"/>
                    <a:pt x="302" y="402"/>
                    <a:pt x="304" y="402"/>
                  </a:cubicBezTo>
                  <a:cubicBezTo>
                    <a:pt x="304" y="399"/>
                    <a:pt x="298" y="399"/>
                    <a:pt x="299" y="402"/>
                  </a:cubicBezTo>
                  <a:close/>
                  <a:moveTo>
                    <a:pt x="384" y="403"/>
                  </a:moveTo>
                  <a:cubicBezTo>
                    <a:pt x="385" y="404"/>
                    <a:pt x="387" y="403"/>
                    <a:pt x="388" y="404"/>
                  </a:cubicBezTo>
                  <a:cubicBezTo>
                    <a:pt x="387" y="401"/>
                    <a:pt x="392" y="404"/>
                    <a:pt x="392" y="401"/>
                  </a:cubicBezTo>
                  <a:cubicBezTo>
                    <a:pt x="388" y="401"/>
                    <a:pt x="386" y="401"/>
                    <a:pt x="384" y="403"/>
                  </a:cubicBezTo>
                  <a:close/>
                  <a:moveTo>
                    <a:pt x="195" y="422"/>
                  </a:moveTo>
                  <a:cubicBezTo>
                    <a:pt x="187" y="414"/>
                    <a:pt x="179" y="408"/>
                    <a:pt x="170" y="401"/>
                  </a:cubicBezTo>
                  <a:cubicBezTo>
                    <a:pt x="173" y="414"/>
                    <a:pt x="186" y="416"/>
                    <a:pt x="195" y="422"/>
                  </a:cubicBezTo>
                  <a:close/>
                  <a:moveTo>
                    <a:pt x="394" y="414"/>
                  </a:moveTo>
                  <a:cubicBezTo>
                    <a:pt x="402" y="414"/>
                    <a:pt x="408" y="412"/>
                    <a:pt x="416" y="412"/>
                  </a:cubicBezTo>
                  <a:cubicBezTo>
                    <a:pt x="416" y="409"/>
                    <a:pt x="418" y="406"/>
                    <a:pt x="419" y="403"/>
                  </a:cubicBezTo>
                  <a:cubicBezTo>
                    <a:pt x="409" y="406"/>
                    <a:pt x="400" y="406"/>
                    <a:pt x="394" y="414"/>
                  </a:cubicBezTo>
                  <a:close/>
                  <a:moveTo>
                    <a:pt x="267" y="407"/>
                  </a:moveTo>
                  <a:cubicBezTo>
                    <a:pt x="263" y="406"/>
                    <a:pt x="258" y="403"/>
                    <a:pt x="253" y="405"/>
                  </a:cubicBezTo>
                  <a:cubicBezTo>
                    <a:pt x="257" y="405"/>
                    <a:pt x="264" y="411"/>
                    <a:pt x="267" y="407"/>
                  </a:cubicBezTo>
                  <a:close/>
                  <a:moveTo>
                    <a:pt x="118" y="416"/>
                  </a:moveTo>
                  <a:cubicBezTo>
                    <a:pt x="118" y="410"/>
                    <a:pt x="114" y="408"/>
                    <a:pt x="111" y="405"/>
                  </a:cubicBezTo>
                  <a:cubicBezTo>
                    <a:pt x="113" y="409"/>
                    <a:pt x="113" y="415"/>
                    <a:pt x="118" y="416"/>
                  </a:cubicBezTo>
                  <a:close/>
                  <a:moveTo>
                    <a:pt x="308" y="407"/>
                  </a:moveTo>
                  <a:cubicBezTo>
                    <a:pt x="311" y="407"/>
                    <a:pt x="316" y="409"/>
                    <a:pt x="319" y="409"/>
                  </a:cubicBezTo>
                  <a:cubicBezTo>
                    <a:pt x="319" y="407"/>
                    <a:pt x="318" y="407"/>
                    <a:pt x="318" y="406"/>
                  </a:cubicBezTo>
                  <a:cubicBezTo>
                    <a:pt x="314" y="406"/>
                    <a:pt x="309" y="404"/>
                    <a:pt x="308" y="407"/>
                  </a:cubicBezTo>
                  <a:close/>
                  <a:moveTo>
                    <a:pt x="338" y="410"/>
                  </a:moveTo>
                  <a:cubicBezTo>
                    <a:pt x="339" y="409"/>
                    <a:pt x="340" y="408"/>
                    <a:pt x="340" y="407"/>
                  </a:cubicBezTo>
                  <a:cubicBezTo>
                    <a:pt x="336" y="408"/>
                    <a:pt x="332" y="406"/>
                    <a:pt x="330" y="408"/>
                  </a:cubicBezTo>
                  <a:cubicBezTo>
                    <a:pt x="333" y="408"/>
                    <a:pt x="335" y="410"/>
                    <a:pt x="338" y="410"/>
                  </a:cubicBezTo>
                  <a:close/>
                  <a:moveTo>
                    <a:pt x="346" y="410"/>
                  </a:moveTo>
                  <a:cubicBezTo>
                    <a:pt x="348" y="410"/>
                    <a:pt x="347" y="409"/>
                    <a:pt x="349" y="409"/>
                  </a:cubicBezTo>
                  <a:cubicBezTo>
                    <a:pt x="349" y="406"/>
                    <a:pt x="345" y="406"/>
                    <a:pt x="346" y="410"/>
                  </a:cubicBezTo>
                  <a:close/>
                  <a:moveTo>
                    <a:pt x="358" y="411"/>
                  </a:moveTo>
                  <a:cubicBezTo>
                    <a:pt x="363" y="410"/>
                    <a:pt x="371" y="412"/>
                    <a:pt x="371" y="407"/>
                  </a:cubicBezTo>
                  <a:cubicBezTo>
                    <a:pt x="367" y="408"/>
                    <a:pt x="361" y="408"/>
                    <a:pt x="358" y="411"/>
                  </a:cubicBezTo>
                  <a:close/>
                  <a:moveTo>
                    <a:pt x="144" y="414"/>
                  </a:moveTo>
                  <a:cubicBezTo>
                    <a:pt x="142" y="412"/>
                    <a:pt x="142" y="407"/>
                    <a:pt x="140" y="409"/>
                  </a:cubicBezTo>
                  <a:cubicBezTo>
                    <a:pt x="141" y="410"/>
                    <a:pt x="143" y="414"/>
                    <a:pt x="144" y="414"/>
                  </a:cubicBezTo>
                  <a:close/>
                  <a:moveTo>
                    <a:pt x="328" y="409"/>
                  </a:moveTo>
                  <a:cubicBezTo>
                    <a:pt x="326" y="409"/>
                    <a:pt x="325" y="409"/>
                    <a:pt x="323" y="408"/>
                  </a:cubicBezTo>
                  <a:cubicBezTo>
                    <a:pt x="323" y="410"/>
                    <a:pt x="327" y="410"/>
                    <a:pt x="328" y="409"/>
                  </a:cubicBezTo>
                  <a:close/>
                  <a:moveTo>
                    <a:pt x="146" y="439"/>
                  </a:moveTo>
                  <a:cubicBezTo>
                    <a:pt x="139" y="429"/>
                    <a:pt x="131" y="413"/>
                    <a:pt x="120" y="409"/>
                  </a:cubicBezTo>
                  <a:cubicBezTo>
                    <a:pt x="129" y="419"/>
                    <a:pt x="137" y="430"/>
                    <a:pt x="146" y="439"/>
                  </a:cubicBezTo>
                  <a:close/>
                  <a:moveTo>
                    <a:pt x="271" y="410"/>
                  </a:moveTo>
                  <a:cubicBezTo>
                    <a:pt x="272" y="410"/>
                    <a:pt x="273" y="410"/>
                    <a:pt x="273" y="410"/>
                  </a:cubicBezTo>
                  <a:cubicBezTo>
                    <a:pt x="274" y="408"/>
                    <a:pt x="270" y="408"/>
                    <a:pt x="271" y="410"/>
                  </a:cubicBezTo>
                  <a:close/>
                  <a:moveTo>
                    <a:pt x="298" y="412"/>
                  </a:moveTo>
                  <a:cubicBezTo>
                    <a:pt x="298" y="412"/>
                    <a:pt x="299" y="413"/>
                    <a:pt x="299" y="413"/>
                  </a:cubicBezTo>
                  <a:cubicBezTo>
                    <a:pt x="303" y="413"/>
                    <a:pt x="305" y="414"/>
                    <a:pt x="308" y="414"/>
                  </a:cubicBezTo>
                  <a:cubicBezTo>
                    <a:pt x="311" y="414"/>
                    <a:pt x="309" y="413"/>
                    <a:pt x="307" y="413"/>
                  </a:cubicBezTo>
                  <a:cubicBezTo>
                    <a:pt x="303" y="413"/>
                    <a:pt x="297" y="409"/>
                    <a:pt x="293" y="411"/>
                  </a:cubicBezTo>
                  <a:cubicBezTo>
                    <a:pt x="295" y="411"/>
                    <a:pt x="296" y="412"/>
                    <a:pt x="298" y="412"/>
                  </a:cubicBezTo>
                  <a:close/>
                  <a:moveTo>
                    <a:pt x="380" y="416"/>
                  </a:moveTo>
                  <a:cubicBezTo>
                    <a:pt x="382" y="416"/>
                    <a:pt x="384" y="415"/>
                    <a:pt x="386" y="414"/>
                  </a:cubicBezTo>
                  <a:cubicBezTo>
                    <a:pt x="384" y="413"/>
                    <a:pt x="379" y="414"/>
                    <a:pt x="380" y="416"/>
                  </a:cubicBezTo>
                  <a:close/>
                  <a:moveTo>
                    <a:pt x="76" y="418"/>
                  </a:moveTo>
                  <a:cubicBezTo>
                    <a:pt x="76" y="417"/>
                    <a:pt x="77" y="416"/>
                    <a:pt x="76" y="415"/>
                  </a:cubicBezTo>
                  <a:cubicBezTo>
                    <a:pt x="75" y="416"/>
                    <a:pt x="75" y="412"/>
                    <a:pt x="74" y="415"/>
                  </a:cubicBezTo>
                  <a:cubicBezTo>
                    <a:pt x="75" y="416"/>
                    <a:pt x="74" y="417"/>
                    <a:pt x="76" y="418"/>
                  </a:cubicBezTo>
                  <a:close/>
                  <a:moveTo>
                    <a:pt x="392" y="416"/>
                  </a:moveTo>
                  <a:cubicBezTo>
                    <a:pt x="393" y="416"/>
                    <a:pt x="394" y="417"/>
                    <a:pt x="394" y="417"/>
                  </a:cubicBezTo>
                  <a:cubicBezTo>
                    <a:pt x="394" y="416"/>
                    <a:pt x="395" y="416"/>
                    <a:pt x="395" y="415"/>
                  </a:cubicBezTo>
                  <a:cubicBezTo>
                    <a:pt x="393" y="415"/>
                    <a:pt x="393" y="416"/>
                    <a:pt x="392" y="416"/>
                  </a:cubicBezTo>
                  <a:close/>
                  <a:moveTo>
                    <a:pt x="374" y="418"/>
                  </a:moveTo>
                  <a:cubicBezTo>
                    <a:pt x="375" y="417"/>
                    <a:pt x="378" y="418"/>
                    <a:pt x="378" y="415"/>
                  </a:cubicBezTo>
                  <a:cubicBezTo>
                    <a:pt x="376" y="416"/>
                    <a:pt x="374" y="415"/>
                    <a:pt x="374" y="418"/>
                  </a:cubicBezTo>
                  <a:close/>
                  <a:moveTo>
                    <a:pt x="321" y="416"/>
                  </a:moveTo>
                  <a:cubicBezTo>
                    <a:pt x="320" y="416"/>
                    <a:pt x="320" y="417"/>
                    <a:pt x="321" y="417"/>
                  </a:cubicBezTo>
                  <a:cubicBezTo>
                    <a:pt x="324" y="417"/>
                    <a:pt x="331" y="418"/>
                    <a:pt x="330" y="416"/>
                  </a:cubicBezTo>
                  <a:cubicBezTo>
                    <a:pt x="327" y="417"/>
                    <a:pt x="326" y="416"/>
                    <a:pt x="323" y="416"/>
                  </a:cubicBezTo>
                  <a:cubicBezTo>
                    <a:pt x="322" y="416"/>
                    <a:pt x="321" y="416"/>
                    <a:pt x="321" y="416"/>
                  </a:cubicBezTo>
                  <a:close/>
                  <a:moveTo>
                    <a:pt x="83" y="421"/>
                  </a:moveTo>
                  <a:cubicBezTo>
                    <a:pt x="82" y="419"/>
                    <a:pt x="79" y="418"/>
                    <a:pt x="77" y="416"/>
                  </a:cubicBezTo>
                  <a:cubicBezTo>
                    <a:pt x="75" y="420"/>
                    <a:pt x="83" y="420"/>
                    <a:pt x="83" y="421"/>
                  </a:cubicBezTo>
                  <a:close/>
                  <a:moveTo>
                    <a:pt x="129" y="425"/>
                  </a:moveTo>
                  <a:cubicBezTo>
                    <a:pt x="126" y="424"/>
                    <a:pt x="124" y="418"/>
                    <a:pt x="121" y="418"/>
                  </a:cubicBezTo>
                  <a:cubicBezTo>
                    <a:pt x="122" y="422"/>
                    <a:pt x="127" y="424"/>
                    <a:pt x="129" y="425"/>
                  </a:cubicBezTo>
                  <a:close/>
                  <a:moveTo>
                    <a:pt x="417" y="421"/>
                  </a:moveTo>
                  <a:cubicBezTo>
                    <a:pt x="425" y="421"/>
                    <a:pt x="435" y="421"/>
                    <a:pt x="443" y="419"/>
                  </a:cubicBezTo>
                  <a:cubicBezTo>
                    <a:pt x="436" y="417"/>
                    <a:pt x="422" y="418"/>
                    <a:pt x="417" y="421"/>
                  </a:cubicBezTo>
                  <a:close/>
                  <a:moveTo>
                    <a:pt x="388" y="419"/>
                  </a:moveTo>
                  <a:cubicBezTo>
                    <a:pt x="388" y="417"/>
                    <a:pt x="385" y="419"/>
                    <a:pt x="384" y="418"/>
                  </a:cubicBezTo>
                  <a:cubicBezTo>
                    <a:pt x="383" y="420"/>
                    <a:pt x="386" y="419"/>
                    <a:pt x="388" y="419"/>
                  </a:cubicBezTo>
                  <a:close/>
                  <a:moveTo>
                    <a:pt x="160" y="426"/>
                  </a:moveTo>
                  <a:cubicBezTo>
                    <a:pt x="161" y="425"/>
                    <a:pt x="157" y="424"/>
                    <a:pt x="159" y="422"/>
                  </a:cubicBezTo>
                  <a:cubicBezTo>
                    <a:pt x="155" y="422"/>
                    <a:pt x="155" y="419"/>
                    <a:pt x="152" y="419"/>
                  </a:cubicBezTo>
                  <a:cubicBezTo>
                    <a:pt x="152" y="424"/>
                    <a:pt x="158" y="426"/>
                    <a:pt x="160" y="426"/>
                  </a:cubicBezTo>
                  <a:close/>
                  <a:moveTo>
                    <a:pt x="174" y="427"/>
                  </a:moveTo>
                  <a:cubicBezTo>
                    <a:pt x="182" y="430"/>
                    <a:pt x="188" y="435"/>
                    <a:pt x="196" y="438"/>
                  </a:cubicBezTo>
                  <a:cubicBezTo>
                    <a:pt x="188" y="432"/>
                    <a:pt x="181" y="425"/>
                    <a:pt x="173" y="419"/>
                  </a:cubicBezTo>
                  <a:cubicBezTo>
                    <a:pt x="173" y="422"/>
                    <a:pt x="174" y="425"/>
                    <a:pt x="174" y="427"/>
                  </a:cubicBezTo>
                  <a:close/>
                  <a:moveTo>
                    <a:pt x="347" y="422"/>
                  </a:moveTo>
                  <a:cubicBezTo>
                    <a:pt x="354" y="422"/>
                    <a:pt x="358" y="423"/>
                    <a:pt x="366" y="423"/>
                  </a:cubicBezTo>
                  <a:cubicBezTo>
                    <a:pt x="366" y="421"/>
                    <a:pt x="366" y="420"/>
                    <a:pt x="366" y="419"/>
                  </a:cubicBezTo>
                  <a:cubicBezTo>
                    <a:pt x="360" y="418"/>
                    <a:pt x="352" y="420"/>
                    <a:pt x="347" y="422"/>
                  </a:cubicBezTo>
                  <a:close/>
                  <a:moveTo>
                    <a:pt x="371" y="423"/>
                  </a:moveTo>
                  <a:cubicBezTo>
                    <a:pt x="372" y="421"/>
                    <a:pt x="378" y="423"/>
                    <a:pt x="378" y="421"/>
                  </a:cubicBezTo>
                  <a:cubicBezTo>
                    <a:pt x="375" y="421"/>
                    <a:pt x="371" y="419"/>
                    <a:pt x="371" y="423"/>
                  </a:cubicBezTo>
                  <a:close/>
                  <a:moveTo>
                    <a:pt x="89" y="426"/>
                  </a:moveTo>
                  <a:cubicBezTo>
                    <a:pt x="88" y="424"/>
                    <a:pt x="85" y="422"/>
                    <a:pt x="84" y="423"/>
                  </a:cubicBezTo>
                  <a:cubicBezTo>
                    <a:pt x="86" y="423"/>
                    <a:pt x="86" y="426"/>
                    <a:pt x="89" y="426"/>
                  </a:cubicBezTo>
                  <a:close/>
                  <a:moveTo>
                    <a:pt x="92" y="436"/>
                  </a:moveTo>
                  <a:cubicBezTo>
                    <a:pt x="88" y="431"/>
                    <a:pt x="81" y="425"/>
                    <a:pt x="75" y="424"/>
                  </a:cubicBezTo>
                  <a:cubicBezTo>
                    <a:pt x="80" y="428"/>
                    <a:pt x="88" y="435"/>
                    <a:pt x="92" y="436"/>
                  </a:cubicBezTo>
                  <a:close/>
                  <a:moveTo>
                    <a:pt x="119" y="426"/>
                  </a:moveTo>
                  <a:cubicBezTo>
                    <a:pt x="123" y="428"/>
                    <a:pt x="125" y="431"/>
                    <a:pt x="129" y="432"/>
                  </a:cubicBezTo>
                  <a:cubicBezTo>
                    <a:pt x="126" y="431"/>
                    <a:pt x="122" y="424"/>
                    <a:pt x="119" y="426"/>
                  </a:cubicBezTo>
                  <a:close/>
                  <a:moveTo>
                    <a:pt x="149" y="430"/>
                  </a:moveTo>
                  <a:cubicBezTo>
                    <a:pt x="148" y="429"/>
                    <a:pt x="146" y="425"/>
                    <a:pt x="145" y="426"/>
                  </a:cubicBezTo>
                  <a:cubicBezTo>
                    <a:pt x="147" y="427"/>
                    <a:pt x="146" y="430"/>
                    <a:pt x="149" y="430"/>
                  </a:cubicBezTo>
                  <a:close/>
                  <a:moveTo>
                    <a:pt x="169" y="472"/>
                  </a:moveTo>
                  <a:cubicBezTo>
                    <a:pt x="158" y="453"/>
                    <a:pt x="136" y="442"/>
                    <a:pt x="120" y="431"/>
                  </a:cubicBezTo>
                  <a:cubicBezTo>
                    <a:pt x="136" y="445"/>
                    <a:pt x="152" y="458"/>
                    <a:pt x="169" y="472"/>
                  </a:cubicBezTo>
                  <a:close/>
                  <a:moveTo>
                    <a:pt x="157" y="443"/>
                  </a:moveTo>
                  <a:cubicBezTo>
                    <a:pt x="157" y="438"/>
                    <a:pt x="151" y="436"/>
                    <a:pt x="152" y="432"/>
                  </a:cubicBezTo>
                  <a:cubicBezTo>
                    <a:pt x="151" y="432"/>
                    <a:pt x="150" y="432"/>
                    <a:pt x="149" y="432"/>
                  </a:cubicBezTo>
                  <a:cubicBezTo>
                    <a:pt x="151" y="436"/>
                    <a:pt x="154" y="439"/>
                    <a:pt x="157" y="443"/>
                  </a:cubicBezTo>
                  <a:close/>
                  <a:moveTo>
                    <a:pt x="176" y="464"/>
                  </a:moveTo>
                  <a:cubicBezTo>
                    <a:pt x="185" y="470"/>
                    <a:pt x="193" y="476"/>
                    <a:pt x="203" y="481"/>
                  </a:cubicBezTo>
                  <a:cubicBezTo>
                    <a:pt x="192" y="468"/>
                    <a:pt x="179" y="456"/>
                    <a:pt x="167" y="443"/>
                  </a:cubicBezTo>
                  <a:cubicBezTo>
                    <a:pt x="167" y="442"/>
                    <a:pt x="166" y="442"/>
                    <a:pt x="166" y="440"/>
                  </a:cubicBezTo>
                  <a:cubicBezTo>
                    <a:pt x="162" y="438"/>
                    <a:pt x="159" y="435"/>
                    <a:pt x="155" y="432"/>
                  </a:cubicBezTo>
                  <a:cubicBezTo>
                    <a:pt x="160" y="444"/>
                    <a:pt x="170" y="453"/>
                    <a:pt x="176" y="464"/>
                  </a:cubicBezTo>
                  <a:close/>
                  <a:moveTo>
                    <a:pt x="129" y="445"/>
                  </a:moveTo>
                  <a:cubicBezTo>
                    <a:pt x="125" y="440"/>
                    <a:pt x="119" y="436"/>
                    <a:pt x="113" y="433"/>
                  </a:cubicBezTo>
                  <a:cubicBezTo>
                    <a:pt x="117" y="438"/>
                    <a:pt x="123" y="442"/>
                    <a:pt x="129" y="445"/>
                  </a:cubicBezTo>
                  <a:close/>
                  <a:moveTo>
                    <a:pt x="185" y="449"/>
                  </a:moveTo>
                  <a:cubicBezTo>
                    <a:pt x="181" y="446"/>
                    <a:pt x="174" y="441"/>
                    <a:pt x="169" y="437"/>
                  </a:cubicBezTo>
                  <a:cubicBezTo>
                    <a:pt x="174" y="441"/>
                    <a:pt x="178" y="447"/>
                    <a:pt x="185" y="449"/>
                  </a:cubicBezTo>
                  <a:close/>
                  <a:moveTo>
                    <a:pt x="203" y="509"/>
                  </a:moveTo>
                  <a:cubicBezTo>
                    <a:pt x="200" y="508"/>
                    <a:pt x="199" y="504"/>
                    <a:pt x="196" y="502"/>
                  </a:cubicBezTo>
                  <a:cubicBezTo>
                    <a:pt x="186" y="494"/>
                    <a:pt x="173" y="489"/>
                    <a:pt x="168" y="480"/>
                  </a:cubicBezTo>
                  <a:cubicBezTo>
                    <a:pt x="156" y="471"/>
                    <a:pt x="140" y="459"/>
                    <a:pt x="128" y="449"/>
                  </a:cubicBezTo>
                  <a:cubicBezTo>
                    <a:pt x="124" y="447"/>
                    <a:pt x="117" y="439"/>
                    <a:pt x="115" y="440"/>
                  </a:cubicBezTo>
                  <a:cubicBezTo>
                    <a:pt x="115" y="440"/>
                    <a:pt x="115" y="440"/>
                    <a:pt x="115" y="440"/>
                  </a:cubicBezTo>
                  <a:cubicBezTo>
                    <a:pt x="119" y="445"/>
                    <a:pt x="125" y="449"/>
                    <a:pt x="130" y="454"/>
                  </a:cubicBezTo>
                  <a:cubicBezTo>
                    <a:pt x="134" y="457"/>
                    <a:pt x="139" y="461"/>
                    <a:pt x="143" y="464"/>
                  </a:cubicBezTo>
                  <a:cubicBezTo>
                    <a:pt x="151" y="472"/>
                    <a:pt x="161" y="478"/>
                    <a:pt x="168" y="486"/>
                  </a:cubicBezTo>
                  <a:cubicBezTo>
                    <a:pt x="170" y="488"/>
                    <a:pt x="171" y="491"/>
                    <a:pt x="173" y="492"/>
                  </a:cubicBezTo>
                  <a:cubicBezTo>
                    <a:pt x="179" y="497"/>
                    <a:pt x="186" y="501"/>
                    <a:pt x="193" y="505"/>
                  </a:cubicBezTo>
                  <a:cubicBezTo>
                    <a:pt x="200" y="509"/>
                    <a:pt x="207" y="513"/>
                    <a:pt x="214" y="518"/>
                  </a:cubicBezTo>
                  <a:cubicBezTo>
                    <a:pt x="212" y="513"/>
                    <a:pt x="206" y="512"/>
                    <a:pt x="203" y="509"/>
                  </a:cubicBezTo>
                  <a:close/>
                  <a:moveTo>
                    <a:pt x="162" y="448"/>
                  </a:moveTo>
                  <a:cubicBezTo>
                    <a:pt x="161" y="446"/>
                    <a:pt x="160" y="447"/>
                    <a:pt x="161" y="444"/>
                  </a:cubicBezTo>
                  <a:cubicBezTo>
                    <a:pt x="160" y="445"/>
                    <a:pt x="158" y="442"/>
                    <a:pt x="157" y="444"/>
                  </a:cubicBezTo>
                  <a:cubicBezTo>
                    <a:pt x="158" y="444"/>
                    <a:pt x="158" y="446"/>
                    <a:pt x="159" y="446"/>
                  </a:cubicBezTo>
                  <a:cubicBezTo>
                    <a:pt x="161" y="445"/>
                    <a:pt x="160" y="448"/>
                    <a:pt x="162" y="448"/>
                  </a:cubicBezTo>
                  <a:close/>
                  <a:moveTo>
                    <a:pt x="137" y="452"/>
                  </a:moveTo>
                  <a:cubicBezTo>
                    <a:pt x="138" y="450"/>
                    <a:pt x="134" y="448"/>
                    <a:pt x="134" y="449"/>
                  </a:cubicBezTo>
                  <a:cubicBezTo>
                    <a:pt x="135" y="450"/>
                    <a:pt x="136" y="451"/>
                    <a:pt x="137" y="452"/>
                  </a:cubicBezTo>
                  <a:close/>
                  <a:moveTo>
                    <a:pt x="142" y="455"/>
                  </a:moveTo>
                  <a:cubicBezTo>
                    <a:pt x="141" y="455"/>
                    <a:pt x="141" y="454"/>
                    <a:pt x="141" y="453"/>
                  </a:cubicBezTo>
                  <a:cubicBezTo>
                    <a:pt x="140" y="453"/>
                    <a:pt x="139" y="453"/>
                    <a:pt x="138" y="452"/>
                  </a:cubicBezTo>
                  <a:cubicBezTo>
                    <a:pt x="138" y="454"/>
                    <a:pt x="141" y="456"/>
                    <a:pt x="142" y="455"/>
                  </a:cubicBezTo>
                  <a:close/>
                  <a:moveTo>
                    <a:pt x="171" y="504"/>
                  </a:moveTo>
                  <a:cubicBezTo>
                    <a:pt x="165" y="499"/>
                    <a:pt x="160" y="495"/>
                    <a:pt x="155" y="491"/>
                  </a:cubicBezTo>
                  <a:cubicBezTo>
                    <a:pt x="155" y="490"/>
                    <a:pt x="155" y="490"/>
                    <a:pt x="155" y="489"/>
                  </a:cubicBezTo>
                  <a:cubicBezTo>
                    <a:pt x="154" y="489"/>
                    <a:pt x="154" y="490"/>
                    <a:pt x="153" y="490"/>
                  </a:cubicBezTo>
                  <a:cubicBezTo>
                    <a:pt x="149" y="483"/>
                    <a:pt x="141" y="479"/>
                    <a:pt x="134" y="474"/>
                  </a:cubicBezTo>
                  <a:cubicBezTo>
                    <a:pt x="144" y="486"/>
                    <a:pt x="159" y="496"/>
                    <a:pt x="171" y="504"/>
                  </a:cubicBezTo>
                  <a:close/>
                  <a:moveTo>
                    <a:pt x="204" y="501"/>
                  </a:moveTo>
                  <a:cubicBezTo>
                    <a:pt x="204" y="498"/>
                    <a:pt x="201" y="498"/>
                    <a:pt x="200" y="496"/>
                  </a:cubicBezTo>
                  <a:cubicBezTo>
                    <a:pt x="200" y="499"/>
                    <a:pt x="202" y="500"/>
                    <a:pt x="204" y="501"/>
                  </a:cubicBezTo>
                  <a:close/>
                  <a:moveTo>
                    <a:pt x="190" y="511"/>
                  </a:moveTo>
                  <a:cubicBezTo>
                    <a:pt x="186" y="508"/>
                    <a:pt x="183" y="505"/>
                    <a:pt x="177" y="503"/>
                  </a:cubicBezTo>
                  <a:cubicBezTo>
                    <a:pt x="175" y="503"/>
                    <a:pt x="172" y="498"/>
                    <a:pt x="172" y="500"/>
                  </a:cubicBezTo>
                  <a:cubicBezTo>
                    <a:pt x="177" y="504"/>
                    <a:pt x="183" y="511"/>
                    <a:pt x="190" y="511"/>
                  </a:cubicBezTo>
                  <a:close/>
                  <a:moveTo>
                    <a:pt x="233" y="539"/>
                  </a:moveTo>
                  <a:cubicBezTo>
                    <a:pt x="233" y="539"/>
                    <a:pt x="233" y="539"/>
                    <a:pt x="233" y="539"/>
                  </a:cubicBezTo>
                  <a:moveTo>
                    <a:pt x="250" y="554"/>
                  </a:moveTo>
                  <a:cubicBezTo>
                    <a:pt x="248" y="554"/>
                    <a:pt x="248" y="552"/>
                    <a:pt x="247" y="551"/>
                  </a:cubicBezTo>
                  <a:cubicBezTo>
                    <a:pt x="245" y="552"/>
                    <a:pt x="246" y="552"/>
                    <a:pt x="244" y="551"/>
                  </a:cubicBezTo>
                  <a:cubicBezTo>
                    <a:pt x="245" y="553"/>
                    <a:pt x="248" y="557"/>
                    <a:pt x="250" y="55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5" name="Freeform 18">
              <a:extLst>
                <a:ext uri="{FF2B5EF4-FFF2-40B4-BE49-F238E27FC236}">
                  <a16:creationId xmlns:a16="http://schemas.microsoft.com/office/drawing/2014/main" xmlns="" id="{6CAD0EB8-05E7-4476-A0FD-C0DB48F0C1E8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1396219" y="1904734"/>
              <a:ext cx="473319" cy="683779"/>
            </a:xfrm>
            <a:custGeom>
              <a:avLst/>
              <a:gdLst>
                <a:gd name="T0" fmla="*/ 157 w 657"/>
                <a:gd name="T1" fmla="*/ 35 h 559"/>
                <a:gd name="T2" fmla="*/ 325 w 657"/>
                <a:gd name="T3" fmla="*/ 33 h 559"/>
                <a:gd name="T4" fmla="*/ 488 w 657"/>
                <a:gd name="T5" fmla="*/ 54 h 559"/>
                <a:gd name="T6" fmla="*/ 596 w 657"/>
                <a:gd name="T7" fmla="*/ 107 h 559"/>
                <a:gd name="T8" fmla="*/ 264 w 657"/>
                <a:gd name="T9" fmla="*/ 83 h 559"/>
                <a:gd name="T10" fmla="*/ 349 w 657"/>
                <a:gd name="T11" fmla="*/ 94 h 559"/>
                <a:gd name="T12" fmla="*/ 117 w 657"/>
                <a:gd name="T13" fmla="*/ 104 h 559"/>
                <a:gd name="T14" fmla="*/ 614 w 657"/>
                <a:gd name="T15" fmla="*/ 144 h 559"/>
                <a:gd name="T16" fmla="*/ 279 w 657"/>
                <a:gd name="T17" fmla="*/ 119 h 559"/>
                <a:gd name="T18" fmla="*/ 459 w 657"/>
                <a:gd name="T19" fmla="*/ 138 h 559"/>
                <a:gd name="T20" fmla="*/ 55 w 657"/>
                <a:gd name="T21" fmla="*/ 135 h 559"/>
                <a:gd name="T22" fmla="*/ 93 w 657"/>
                <a:gd name="T23" fmla="*/ 138 h 559"/>
                <a:gd name="T24" fmla="*/ 75 w 657"/>
                <a:gd name="T25" fmla="*/ 142 h 559"/>
                <a:gd name="T26" fmla="*/ 134 w 657"/>
                <a:gd name="T27" fmla="*/ 147 h 559"/>
                <a:gd name="T28" fmla="*/ 206 w 657"/>
                <a:gd name="T29" fmla="*/ 155 h 559"/>
                <a:gd name="T30" fmla="*/ 87 w 657"/>
                <a:gd name="T31" fmla="*/ 164 h 559"/>
                <a:gd name="T32" fmla="*/ 104 w 657"/>
                <a:gd name="T33" fmla="*/ 169 h 559"/>
                <a:gd name="T34" fmla="*/ 549 w 657"/>
                <a:gd name="T35" fmla="*/ 184 h 559"/>
                <a:gd name="T36" fmla="*/ 161 w 657"/>
                <a:gd name="T37" fmla="*/ 175 h 559"/>
                <a:gd name="T38" fmla="*/ 533 w 657"/>
                <a:gd name="T39" fmla="*/ 178 h 559"/>
                <a:gd name="T40" fmla="*/ 51 w 657"/>
                <a:gd name="T41" fmla="*/ 186 h 559"/>
                <a:gd name="T42" fmla="*/ 110 w 657"/>
                <a:gd name="T43" fmla="*/ 191 h 559"/>
                <a:gd name="T44" fmla="*/ 333 w 657"/>
                <a:gd name="T45" fmla="*/ 192 h 559"/>
                <a:gd name="T46" fmla="*/ 626 w 657"/>
                <a:gd name="T47" fmla="*/ 204 h 559"/>
                <a:gd name="T48" fmla="*/ 273 w 657"/>
                <a:gd name="T49" fmla="*/ 204 h 559"/>
                <a:gd name="T50" fmla="*/ 566 w 657"/>
                <a:gd name="T51" fmla="*/ 212 h 559"/>
                <a:gd name="T52" fmla="*/ 145 w 657"/>
                <a:gd name="T53" fmla="*/ 215 h 559"/>
                <a:gd name="T54" fmla="*/ 292 w 657"/>
                <a:gd name="T55" fmla="*/ 216 h 559"/>
                <a:gd name="T56" fmla="*/ 573 w 657"/>
                <a:gd name="T57" fmla="*/ 226 h 559"/>
                <a:gd name="T58" fmla="*/ 329 w 657"/>
                <a:gd name="T59" fmla="*/ 234 h 559"/>
                <a:gd name="T60" fmla="*/ 131 w 657"/>
                <a:gd name="T61" fmla="*/ 231 h 559"/>
                <a:gd name="T62" fmla="*/ 507 w 657"/>
                <a:gd name="T63" fmla="*/ 240 h 559"/>
                <a:gd name="T64" fmla="*/ 600 w 657"/>
                <a:gd name="T65" fmla="*/ 268 h 559"/>
                <a:gd name="T66" fmla="*/ 540 w 657"/>
                <a:gd name="T67" fmla="*/ 249 h 559"/>
                <a:gd name="T68" fmla="*/ 509 w 657"/>
                <a:gd name="T69" fmla="*/ 260 h 559"/>
                <a:gd name="T70" fmla="*/ 406 w 657"/>
                <a:gd name="T71" fmla="*/ 257 h 559"/>
                <a:gd name="T72" fmla="*/ 372 w 657"/>
                <a:gd name="T73" fmla="*/ 260 h 559"/>
                <a:gd name="T74" fmla="*/ 246 w 657"/>
                <a:gd name="T75" fmla="*/ 270 h 559"/>
                <a:gd name="T76" fmla="*/ 152 w 657"/>
                <a:gd name="T77" fmla="*/ 274 h 559"/>
                <a:gd name="T78" fmla="*/ 507 w 657"/>
                <a:gd name="T79" fmla="*/ 280 h 559"/>
                <a:gd name="T80" fmla="*/ 189 w 657"/>
                <a:gd name="T81" fmla="*/ 283 h 559"/>
                <a:gd name="T82" fmla="*/ 314 w 657"/>
                <a:gd name="T83" fmla="*/ 285 h 559"/>
                <a:gd name="T84" fmla="*/ 504 w 657"/>
                <a:gd name="T85" fmla="*/ 289 h 559"/>
                <a:gd name="T86" fmla="*/ 479 w 657"/>
                <a:gd name="T87" fmla="*/ 294 h 559"/>
                <a:gd name="T88" fmla="*/ 483 w 657"/>
                <a:gd name="T89" fmla="*/ 300 h 559"/>
                <a:gd name="T90" fmla="*/ 485 w 657"/>
                <a:gd name="T91" fmla="*/ 312 h 559"/>
                <a:gd name="T92" fmla="*/ 409 w 657"/>
                <a:gd name="T93" fmla="*/ 314 h 559"/>
                <a:gd name="T94" fmla="*/ 269 w 657"/>
                <a:gd name="T95" fmla="*/ 318 h 559"/>
                <a:gd name="T96" fmla="*/ 460 w 657"/>
                <a:gd name="T97" fmla="*/ 323 h 559"/>
                <a:gd name="T98" fmla="*/ 387 w 657"/>
                <a:gd name="T99" fmla="*/ 334 h 559"/>
                <a:gd name="T100" fmla="*/ 67 w 657"/>
                <a:gd name="T101" fmla="*/ 334 h 559"/>
                <a:gd name="T102" fmla="*/ 50 w 657"/>
                <a:gd name="T103" fmla="*/ 338 h 559"/>
                <a:gd name="T104" fmla="*/ 410 w 657"/>
                <a:gd name="T105" fmla="*/ 351 h 559"/>
                <a:gd name="T106" fmla="*/ 157 w 657"/>
                <a:gd name="T107" fmla="*/ 363 h 559"/>
                <a:gd name="T108" fmla="*/ 315 w 657"/>
                <a:gd name="T109" fmla="*/ 358 h 559"/>
                <a:gd name="T110" fmla="*/ 321 w 657"/>
                <a:gd name="T111" fmla="*/ 364 h 559"/>
                <a:gd name="T112" fmla="*/ 232 w 657"/>
                <a:gd name="T113" fmla="*/ 367 h 559"/>
                <a:gd name="T114" fmla="*/ 101 w 657"/>
                <a:gd name="T115" fmla="*/ 391 h 559"/>
                <a:gd name="T116" fmla="*/ 402 w 657"/>
                <a:gd name="T117" fmla="*/ 382 h 559"/>
                <a:gd name="T118" fmla="*/ 72 w 657"/>
                <a:gd name="T119" fmla="*/ 403 h 559"/>
                <a:gd name="T120" fmla="*/ 157 w 657"/>
                <a:gd name="T121" fmla="*/ 399 h 559"/>
                <a:gd name="T122" fmla="*/ 392 w 657"/>
                <a:gd name="T123" fmla="*/ 416 h 559"/>
                <a:gd name="T124" fmla="*/ 115 w 657"/>
                <a:gd name="T125" fmla="*/ 440 h 559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657"/>
                <a:gd name="T190" fmla="*/ 0 h 559"/>
                <a:gd name="T191" fmla="*/ 657 w 657"/>
                <a:gd name="T192" fmla="*/ 559 h 559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657" h="559">
                  <a:moveTo>
                    <a:pt x="185" y="393"/>
                  </a:moveTo>
                  <a:cubicBezTo>
                    <a:pt x="192" y="400"/>
                    <a:pt x="207" y="406"/>
                    <a:pt x="216" y="414"/>
                  </a:cubicBezTo>
                  <a:cubicBezTo>
                    <a:pt x="214" y="422"/>
                    <a:pt x="205" y="412"/>
                    <a:pt x="200" y="411"/>
                  </a:cubicBezTo>
                  <a:cubicBezTo>
                    <a:pt x="199" y="412"/>
                    <a:pt x="200" y="414"/>
                    <a:pt x="199" y="414"/>
                  </a:cubicBezTo>
                  <a:cubicBezTo>
                    <a:pt x="190" y="412"/>
                    <a:pt x="187" y="402"/>
                    <a:pt x="179" y="401"/>
                  </a:cubicBezTo>
                  <a:cubicBezTo>
                    <a:pt x="182" y="407"/>
                    <a:pt x="191" y="411"/>
                    <a:pt x="198" y="417"/>
                  </a:cubicBezTo>
                  <a:cubicBezTo>
                    <a:pt x="203" y="421"/>
                    <a:pt x="211" y="427"/>
                    <a:pt x="209" y="433"/>
                  </a:cubicBezTo>
                  <a:cubicBezTo>
                    <a:pt x="201" y="432"/>
                    <a:pt x="193" y="425"/>
                    <a:pt x="185" y="421"/>
                  </a:cubicBezTo>
                  <a:cubicBezTo>
                    <a:pt x="186" y="426"/>
                    <a:pt x="195" y="430"/>
                    <a:pt x="198" y="435"/>
                  </a:cubicBezTo>
                  <a:cubicBezTo>
                    <a:pt x="202" y="438"/>
                    <a:pt x="212" y="442"/>
                    <a:pt x="209" y="449"/>
                  </a:cubicBezTo>
                  <a:cubicBezTo>
                    <a:pt x="199" y="446"/>
                    <a:pt x="188" y="438"/>
                    <a:pt x="177" y="434"/>
                  </a:cubicBezTo>
                  <a:cubicBezTo>
                    <a:pt x="186" y="441"/>
                    <a:pt x="193" y="449"/>
                    <a:pt x="202" y="455"/>
                  </a:cubicBezTo>
                  <a:cubicBezTo>
                    <a:pt x="203" y="464"/>
                    <a:pt x="214" y="465"/>
                    <a:pt x="214" y="474"/>
                  </a:cubicBezTo>
                  <a:cubicBezTo>
                    <a:pt x="213" y="474"/>
                    <a:pt x="213" y="475"/>
                    <a:pt x="213" y="475"/>
                  </a:cubicBezTo>
                  <a:cubicBezTo>
                    <a:pt x="206" y="472"/>
                    <a:pt x="202" y="464"/>
                    <a:pt x="194" y="464"/>
                  </a:cubicBezTo>
                  <a:cubicBezTo>
                    <a:pt x="201" y="475"/>
                    <a:pt x="215" y="482"/>
                    <a:pt x="217" y="496"/>
                  </a:cubicBezTo>
                  <a:cubicBezTo>
                    <a:pt x="213" y="497"/>
                    <a:pt x="209" y="492"/>
                    <a:pt x="206" y="490"/>
                  </a:cubicBezTo>
                  <a:cubicBezTo>
                    <a:pt x="202" y="487"/>
                    <a:pt x="199" y="484"/>
                    <a:pt x="195" y="482"/>
                  </a:cubicBezTo>
                  <a:cubicBezTo>
                    <a:pt x="197" y="485"/>
                    <a:pt x="203" y="489"/>
                    <a:pt x="207" y="493"/>
                  </a:cubicBezTo>
                  <a:cubicBezTo>
                    <a:pt x="207" y="495"/>
                    <a:pt x="206" y="495"/>
                    <a:pt x="206" y="496"/>
                  </a:cubicBezTo>
                  <a:cubicBezTo>
                    <a:pt x="214" y="502"/>
                    <a:pt x="220" y="510"/>
                    <a:pt x="227" y="517"/>
                  </a:cubicBezTo>
                  <a:cubicBezTo>
                    <a:pt x="227" y="519"/>
                    <a:pt x="225" y="519"/>
                    <a:pt x="225" y="521"/>
                  </a:cubicBezTo>
                  <a:cubicBezTo>
                    <a:pt x="230" y="527"/>
                    <a:pt x="237" y="530"/>
                    <a:pt x="240" y="537"/>
                  </a:cubicBezTo>
                  <a:cubicBezTo>
                    <a:pt x="239" y="539"/>
                    <a:pt x="236" y="539"/>
                    <a:pt x="234" y="540"/>
                  </a:cubicBezTo>
                  <a:cubicBezTo>
                    <a:pt x="241" y="542"/>
                    <a:pt x="249" y="542"/>
                    <a:pt x="253" y="547"/>
                  </a:cubicBezTo>
                  <a:cubicBezTo>
                    <a:pt x="253" y="551"/>
                    <a:pt x="249" y="552"/>
                    <a:pt x="251" y="556"/>
                  </a:cubicBezTo>
                  <a:cubicBezTo>
                    <a:pt x="241" y="559"/>
                    <a:pt x="234" y="550"/>
                    <a:pt x="227" y="546"/>
                  </a:cubicBezTo>
                  <a:cubicBezTo>
                    <a:pt x="223" y="547"/>
                    <a:pt x="221" y="545"/>
                    <a:pt x="220" y="543"/>
                  </a:cubicBezTo>
                  <a:cubicBezTo>
                    <a:pt x="215" y="542"/>
                    <a:pt x="208" y="543"/>
                    <a:pt x="206" y="538"/>
                  </a:cubicBezTo>
                  <a:cubicBezTo>
                    <a:pt x="206" y="536"/>
                    <a:pt x="206" y="535"/>
                    <a:pt x="208" y="536"/>
                  </a:cubicBezTo>
                  <a:cubicBezTo>
                    <a:pt x="204" y="531"/>
                    <a:pt x="194" y="530"/>
                    <a:pt x="192" y="523"/>
                  </a:cubicBezTo>
                  <a:cubicBezTo>
                    <a:pt x="190" y="521"/>
                    <a:pt x="191" y="524"/>
                    <a:pt x="188" y="523"/>
                  </a:cubicBezTo>
                  <a:cubicBezTo>
                    <a:pt x="170" y="507"/>
                    <a:pt x="149" y="493"/>
                    <a:pt x="129" y="477"/>
                  </a:cubicBezTo>
                  <a:cubicBezTo>
                    <a:pt x="133" y="485"/>
                    <a:pt x="143" y="490"/>
                    <a:pt x="148" y="498"/>
                  </a:cubicBezTo>
                  <a:cubicBezTo>
                    <a:pt x="139" y="495"/>
                    <a:pt x="130" y="486"/>
                    <a:pt x="124" y="478"/>
                  </a:cubicBezTo>
                  <a:cubicBezTo>
                    <a:pt x="118" y="473"/>
                    <a:pt x="112" y="466"/>
                    <a:pt x="104" y="462"/>
                  </a:cubicBezTo>
                  <a:cubicBezTo>
                    <a:pt x="103" y="458"/>
                    <a:pt x="103" y="459"/>
                    <a:pt x="100" y="458"/>
                  </a:cubicBezTo>
                  <a:cubicBezTo>
                    <a:pt x="99" y="454"/>
                    <a:pt x="92" y="452"/>
                    <a:pt x="92" y="448"/>
                  </a:cubicBezTo>
                  <a:cubicBezTo>
                    <a:pt x="92" y="451"/>
                    <a:pt x="86" y="444"/>
                    <a:pt x="87" y="442"/>
                  </a:cubicBezTo>
                  <a:cubicBezTo>
                    <a:pt x="72" y="431"/>
                    <a:pt x="61" y="416"/>
                    <a:pt x="49" y="402"/>
                  </a:cubicBezTo>
                  <a:cubicBezTo>
                    <a:pt x="44" y="395"/>
                    <a:pt x="35" y="389"/>
                    <a:pt x="36" y="379"/>
                  </a:cubicBezTo>
                  <a:cubicBezTo>
                    <a:pt x="41" y="380"/>
                    <a:pt x="44" y="383"/>
                    <a:pt x="48" y="385"/>
                  </a:cubicBezTo>
                  <a:cubicBezTo>
                    <a:pt x="47" y="381"/>
                    <a:pt x="40" y="382"/>
                    <a:pt x="41" y="376"/>
                  </a:cubicBezTo>
                  <a:cubicBezTo>
                    <a:pt x="40" y="374"/>
                    <a:pt x="43" y="374"/>
                    <a:pt x="44" y="374"/>
                  </a:cubicBezTo>
                  <a:cubicBezTo>
                    <a:pt x="41" y="358"/>
                    <a:pt x="26" y="352"/>
                    <a:pt x="23" y="335"/>
                  </a:cubicBezTo>
                  <a:cubicBezTo>
                    <a:pt x="22" y="333"/>
                    <a:pt x="20" y="333"/>
                    <a:pt x="19" y="331"/>
                  </a:cubicBezTo>
                  <a:cubicBezTo>
                    <a:pt x="22" y="324"/>
                    <a:pt x="16" y="317"/>
                    <a:pt x="16" y="310"/>
                  </a:cubicBezTo>
                  <a:cubicBezTo>
                    <a:pt x="14" y="307"/>
                    <a:pt x="10" y="306"/>
                    <a:pt x="10" y="301"/>
                  </a:cubicBezTo>
                  <a:cubicBezTo>
                    <a:pt x="10" y="299"/>
                    <a:pt x="12" y="299"/>
                    <a:pt x="14" y="299"/>
                  </a:cubicBezTo>
                  <a:cubicBezTo>
                    <a:pt x="17" y="285"/>
                    <a:pt x="0" y="285"/>
                    <a:pt x="3" y="275"/>
                  </a:cubicBezTo>
                  <a:cubicBezTo>
                    <a:pt x="6" y="275"/>
                    <a:pt x="8" y="276"/>
                    <a:pt x="10" y="276"/>
                  </a:cubicBezTo>
                  <a:cubicBezTo>
                    <a:pt x="11" y="272"/>
                    <a:pt x="12" y="266"/>
                    <a:pt x="10" y="263"/>
                  </a:cubicBezTo>
                  <a:cubicBezTo>
                    <a:pt x="9" y="258"/>
                    <a:pt x="1" y="257"/>
                    <a:pt x="2" y="251"/>
                  </a:cubicBezTo>
                  <a:cubicBezTo>
                    <a:pt x="5" y="250"/>
                    <a:pt x="6" y="250"/>
                    <a:pt x="10" y="251"/>
                  </a:cubicBezTo>
                  <a:cubicBezTo>
                    <a:pt x="10" y="249"/>
                    <a:pt x="11" y="244"/>
                    <a:pt x="10" y="242"/>
                  </a:cubicBezTo>
                  <a:cubicBezTo>
                    <a:pt x="9" y="239"/>
                    <a:pt x="5" y="239"/>
                    <a:pt x="5" y="234"/>
                  </a:cubicBezTo>
                  <a:cubicBezTo>
                    <a:pt x="7" y="232"/>
                    <a:pt x="9" y="231"/>
                    <a:pt x="13" y="232"/>
                  </a:cubicBezTo>
                  <a:cubicBezTo>
                    <a:pt x="14" y="219"/>
                    <a:pt x="15" y="206"/>
                    <a:pt x="19" y="195"/>
                  </a:cubicBezTo>
                  <a:cubicBezTo>
                    <a:pt x="17" y="193"/>
                    <a:pt x="15" y="192"/>
                    <a:pt x="14" y="189"/>
                  </a:cubicBezTo>
                  <a:cubicBezTo>
                    <a:pt x="15" y="187"/>
                    <a:pt x="17" y="185"/>
                    <a:pt x="21" y="186"/>
                  </a:cubicBezTo>
                  <a:cubicBezTo>
                    <a:pt x="24" y="173"/>
                    <a:pt x="27" y="162"/>
                    <a:pt x="28" y="150"/>
                  </a:cubicBezTo>
                  <a:cubicBezTo>
                    <a:pt x="32" y="143"/>
                    <a:pt x="32" y="136"/>
                    <a:pt x="36" y="130"/>
                  </a:cubicBezTo>
                  <a:cubicBezTo>
                    <a:pt x="39" y="126"/>
                    <a:pt x="43" y="123"/>
                    <a:pt x="45" y="119"/>
                  </a:cubicBezTo>
                  <a:cubicBezTo>
                    <a:pt x="52" y="110"/>
                    <a:pt x="54" y="103"/>
                    <a:pt x="63" y="97"/>
                  </a:cubicBezTo>
                  <a:cubicBezTo>
                    <a:pt x="62" y="95"/>
                    <a:pt x="59" y="94"/>
                    <a:pt x="59" y="90"/>
                  </a:cubicBezTo>
                  <a:cubicBezTo>
                    <a:pt x="62" y="88"/>
                    <a:pt x="68" y="88"/>
                    <a:pt x="71" y="90"/>
                  </a:cubicBezTo>
                  <a:cubicBezTo>
                    <a:pt x="77" y="86"/>
                    <a:pt x="83" y="83"/>
                    <a:pt x="90" y="80"/>
                  </a:cubicBezTo>
                  <a:cubicBezTo>
                    <a:pt x="96" y="78"/>
                    <a:pt x="100" y="74"/>
                    <a:pt x="105" y="69"/>
                  </a:cubicBezTo>
                  <a:cubicBezTo>
                    <a:pt x="112" y="63"/>
                    <a:pt x="120" y="58"/>
                    <a:pt x="129" y="52"/>
                  </a:cubicBezTo>
                  <a:cubicBezTo>
                    <a:pt x="136" y="47"/>
                    <a:pt x="143" y="44"/>
                    <a:pt x="151" y="38"/>
                  </a:cubicBezTo>
                  <a:cubicBezTo>
                    <a:pt x="153" y="39"/>
                    <a:pt x="153" y="37"/>
                    <a:pt x="155" y="38"/>
                  </a:cubicBezTo>
                  <a:cubicBezTo>
                    <a:pt x="156" y="37"/>
                    <a:pt x="157" y="37"/>
                    <a:pt x="157" y="35"/>
                  </a:cubicBezTo>
                  <a:cubicBezTo>
                    <a:pt x="165" y="35"/>
                    <a:pt x="172" y="28"/>
                    <a:pt x="182" y="27"/>
                  </a:cubicBezTo>
                  <a:cubicBezTo>
                    <a:pt x="200" y="19"/>
                    <a:pt x="222" y="16"/>
                    <a:pt x="242" y="11"/>
                  </a:cubicBezTo>
                  <a:cubicBezTo>
                    <a:pt x="338" y="0"/>
                    <a:pt x="445" y="8"/>
                    <a:pt x="518" y="46"/>
                  </a:cubicBezTo>
                  <a:cubicBezTo>
                    <a:pt x="541" y="54"/>
                    <a:pt x="557" y="67"/>
                    <a:pt x="574" y="80"/>
                  </a:cubicBezTo>
                  <a:cubicBezTo>
                    <a:pt x="585" y="89"/>
                    <a:pt x="594" y="96"/>
                    <a:pt x="601" y="106"/>
                  </a:cubicBezTo>
                  <a:cubicBezTo>
                    <a:pt x="604" y="110"/>
                    <a:pt x="605" y="115"/>
                    <a:pt x="609" y="119"/>
                  </a:cubicBezTo>
                  <a:cubicBezTo>
                    <a:pt x="615" y="126"/>
                    <a:pt x="623" y="131"/>
                    <a:pt x="629" y="139"/>
                  </a:cubicBezTo>
                  <a:cubicBezTo>
                    <a:pt x="634" y="146"/>
                    <a:pt x="638" y="153"/>
                    <a:pt x="643" y="161"/>
                  </a:cubicBezTo>
                  <a:cubicBezTo>
                    <a:pt x="656" y="184"/>
                    <a:pt x="657" y="213"/>
                    <a:pt x="648" y="238"/>
                  </a:cubicBezTo>
                  <a:cubicBezTo>
                    <a:pt x="646" y="238"/>
                    <a:pt x="648" y="241"/>
                    <a:pt x="645" y="241"/>
                  </a:cubicBezTo>
                  <a:cubicBezTo>
                    <a:pt x="645" y="243"/>
                    <a:pt x="644" y="245"/>
                    <a:pt x="644" y="247"/>
                  </a:cubicBezTo>
                  <a:cubicBezTo>
                    <a:pt x="644" y="249"/>
                    <a:pt x="643" y="248"/>
                    <a:pt x="642" y="248"/>
                  </a:cubicBezTo>
                  <a:cubicBezTo>
                    <a:pt x="644" y="255"/>
                    <a:pt x="639" y="265"/>
                    <a:pt x="638" y="274"/>
                  </a:cubicBezTo>
                  <a:cubicBezTo>
                    <a:pt x="637" y="273"/>
                    <a:pt x="637" y="271"/>
                    <a:pt x="636" y="271"/>
                  </a:cubicBezTo>
                  <a:cubicBezTo>
                    <a:pt x="634" y="273"/>
                    <a:pt x="638" y="273"/>
                    <a:pt x="637" y="275"/>
                  </a:cubicBezTo>
                  <a:cubicBezTo>
                    <a:pt x="631" y="294"/>
                    <a:pt x="623" y="311"/>
                    <a:pt x="614" y="327"/>
                  </a:cubicBezTo>
                  <a:cubicBezTo>
                    <a:pt x="613" y="327"/>
                    <a:pt x="611" y="327"/>
                    <a:pt x="611" y="326"/>
                  </a:cubicBezTo>
                  <a:cubicBezTo>
                    <a:pt x="598" y="339"/>
                    <a:pt x="587" y="359"/>
                    <a:pt x="572" y="371"/>
                  </a:cubicBezTo>
                  <a:cubicBezTo>
                    <a:pt x="556" y="385"/>
                    <a:pt x="539" y="396"/>
                    <a:pt x="521" y="409"/>
                  </a:cubicBezTo>
                  <a:cubicBezTo>
                    <a:pt x="511" y="411"/>
                    <a:pt x="502" y="419"/>
                    <a:pt x="490" y="415"/>
                  </a:cubicBezTo>
                  <a:cubicBezTo>
                    <a:pt x="463" y="424"/>
                    <a:pt x="433" y="423"/>
                    <a:pt x="402" y="423"/>
                  </a:cubicBezTo>
                  <a:cubicBezTo>
                    <a:pt x="388" y="423"/>
                    <a:pt x="374" y="427"/>
                    <a:pt x="360" y="427"/>
                  </a:cubicBezTo>
                  <a:cubicBezTo>
                    <a:pt x="334" y="428"/>
                    <a:pt x="311" y="423"/>
                    <a:pt x="289" y="418"/>
                  </a:cubicBezTo>
                  <a:cubicBezTo>
                    <a:pt x="286" y="422"/>
                    <a:pt x="285" y="427"/>
                    <a:pt x="281" y="429"/>
                  </a:cubicBezTo>
                  <a:cubicBezTo>
                    <a:pt x="275" y="428"/>
                    <a:pt x="279" y="422"/>
                    <a:pt x="281" y="419"/>
                  </a:cubicBezTo>
                  <a:cubicBezTo>
                    <a:pt x="265" y="414"/>
                    <a:pt x="248" y="414"/>
                    <a:pt x="230" y="409"/>
                  </a:cubicBezTo>
                  <a:cubicBezTo>
                    <a:pt x="230" y="412"/>
                    <a:pt x="237" y="413"/>
                    <a:pt x="237" y="418"/>
                  </a:cubicBezTo>
                  <a:cubicBezTo>
                    <a:pt x="232" y="421"/>
                    <a:pt x="228" y="416"/>
                    <a:pt x="224" y="413"/>
                  </a:cubicBezTo>
                  <a:cubicBezTo>
                    <a:pt x="216" y="409"/>
                    <a:pt x="208" y="404"/>
                    <a:pt x="199" y="399"/>
                  </a:cubicBezTo>
                  <a:cubicBezTo>
                    <a:pt x="195" y="397"/>
                    <a:pt x="190" y="395"/>
                    <a:pt x="185" y="393"/>
                  </a:cubicBezTo>
                  <a:close/>
                  <a:moveTo>
                    <a:pt x="481" y="34"/>
                  </a:moveTo>
                  <a:cubicBezTo>
                    <a:pt x="446" y="23"/>
                    <a:pt x="408" y="15"/>
                    <a:pt x="368" y="12"/>
                  </a:cubicBezTo>
                  <a:cubicBezTo>
                    <a:pt x="307" y="8"/>
                    <a:pt x="244" y="10"/>
                    <a:pt x="191" y="27"/>
                  </a:cubicBezTo>
                  <a:cubicBezTo>
                    <a:pt x="164" y="37"/>
                    <a:pt x="137" y="49"/>
                    <a:pt x="117" y="65"/>
                  </a:cubicBezTo>
                  <a:cubicBezTo>
                    <a:pt x="115" y="66"/>
                    <a:pt x="111" y="67"/>
                    <a:pt x="112" y="70"/>
                  </a:cubicBezTo>
                  <a:cubicBezTo>
                    <a:pt x="113" y="70"/>
                    <a:pt x="117" y="70"/>
                    <a:pt x="119" y="71"/>
                  </a:cubicBezTo>
                  <a:cubicBezTo>
                    <a:pt x="125" y="65"/>
                    <a:pt x="135" y="63"/>
                    <a:pt x="143" y="59"/>
                  </a:cubicBezTo>
                  <a:cubicBezTo>
                    <a:pt x="159" y="32"/>
                    <a:pt x="203" y="32"/>
                    <a:pt x="237" y="32"/>
                  </a:cubicBezTo>
                  <a:cubicBezTo>
                    <a:pt x="247" y="32"/>
                    <a:pt x="261" y="29"/>
                    <a:pt x="272" y="29"/>
                  </a:cubicBezTo>
                  <a:cubicBezTo>
                    <a:pt x="272" y="26"/>
                    <a:pt x="267" y="26"/>
                    <a:pt x="269" y="21"/>
                  </a:cubicBezTo>
                  <a:cubicBezTo>
                    <a:pt x="270" y="15"/>
                    <a:pt x="282" y="19"/>
                    <a:pt x="287" y="21"/>
                  </a:cubicBezTo>
                  <a:cubicBezTo>
                    <a:pt x="295" y="23"/>
                    <a:pt x="300" y="26"/>
                    <a:pt x="307" y="28"/>
                  </a:cubicBezTo>
                  <a:cubicBezTo>
                    <a:pt x="313" y="29"/>
                    <a:pt x="327" y="26"/>
                    <a:pt x="334" y="28"/>
                  </a:cubicBezTo>
                  <a:cubicBezTo>
                    <a:pt x="330" y="24"/>
                    <a:pt x="324" y="20"/>
                    <a:pt x="324" y="14"/>
                  </a:cubicBezTo>
                  <a:cubicBezTo>
                    <a:pt x="334" y="7"/>
                    <a:pt x="349" y="19"/>
                    <a:pt x="360" y="23"/>
                  </a:cubicBezTo>
                  <a:cubicBezTo>
                    <a:pt x="366" y="26"/>
                    <a:pt x="371" y="27"/>
                    <a:pt x="375" y="28"/>
                  </a:cubicBezTo>
                  <a:cubicBezTo>
                    <a:pt x="372" y="25"/>
                    <a:pt x="367" y="24"/>
                    <a:pt x="367" y="17"/>
                  </a:cubicBezTo>
                  <a:cubicBezTo>
                    <a:pt x="373" y="13"/>
                    <a:pt x="377" y="17"/>
                    <a:pt x="383" y="20"/>
                  </a:cubicBezTo>
                  <a:cubicBezTo>
                    <a:pt x="392" y="24"/>
                    <a:pt x="407" y="27"/>
                    <a:pt x="413" y="33"/>
                  </a:cubicBezTo>
                  <a:cubicBezTo>
                    <a:pt x="418" y="33"/>
                    <a:pt x="420" y="34"/>
                    <a:pt x="425" y="34"/>
                  </a:cubicBezTo>
                  <a:cubicBezTo>
                    <a:pt x="424" y="32"/>
                    <a:pt x="423" y="29"/>
                    <a:pt x="422" y="27"/>
                  </a:cubicBezTo>
                  <a:cubicBezTo>
                    <a:pt x="424" y="25"/>
                    <a:pt x="426" y="25"/>
                    <a:pt x="428" y="23"/>
                  </a:cubicBezTo>
                  <a:cubicBezTo>
                    <a:pt x="453" y="30"/>
                    <a:pt x="471" y="45"/>
                    <a:pt x="493" y="50"/>
                  </a:cubicBezTo>
                  <a:cubicBezTo>
                    <a:pt x="493" y="47"/>
                    <a:pt x="491" y="47"/>
                    <a:pt x="492" y="44"/>
                  </a:cubicBezTo>
                  <a:cubicBezTo>
                    <a:pt x="492" y="42"/>
                    <a:pt x="495" y="42"/>
                    <a:pt x="496" y="40"/>
                  </a:cubicBezTo>
                  <a:cubicBezTo>
                    <a:pt x="490" y="38"/>
                    <a:pt x="485" y="37"/>
                    <a:pt x="481" y="34"/>
                  </a:cubicBezTo>
                  <a:close/>
                  <a:moveTo>
                    <a:pt x="330" y="18"/>
                  </a:moveTo>
                  <a:cubicBezTo>
                    <a:pt x="333" y="21"/>
                    <a:pt x="335" y="26"/>
                    <a:pt x="340" y="28"/>
                  </a:cubicBezTo>
                  <a:cubicBezTo>
                    <a:pt x="347" y="31"/>
                    <a:pt x="360" y="26"/>
                    <a:pt x="367" y="29"/>
                  </a:cubicBezTo>
                  <a:cubicBezTo>
                    <a:pt x="357" y="24"/>
                    <a:pt x="344" y="16"/>
                    <a:pt x="330" y="18"/>
                  </a:cubicBezTo>
                  <a:close/>
                  <a:moveTo>
                    <a:pt x="374" y="22"/>
                  </a:moveTo>
                  <a:cubicBezTo>
                    <a:pt x="379" y="28"/>
                    <a:pt x="397" y="37"/>
                    <a:pt x="408" y="32"/>
                  </a:cubicBezTo>
                  <a:cubicBezTo>
                    <a:pt x="398" y="29"/>
                    <a:pt x="387" y="20"/>
                    <a:pt x="374" y="22"/>
                  </a:cubicBezTo>
                  <a:close/>
                  <a:moveTo>
                    <a:pt x="274" y="25"/>
                  </a:moveTo>
                  <a:cubicBezTo>
                    <a:pt x="277" y="30"/>
                    <a:pt x="289" y="29"/>
                    <a:pt x="294" y="25"/>
                  </a:cubicBezTo>
                  <a:cubicBezTo>
                    <a:pt x="288" y="25"/>
                    <a:pt x="277" y="22"/>
                    <a:pt x="274" y="25"/>
                  </a:cubicBezTo>
                  <a:close/>
                  <a:moveTo>
                    <a:pt x="428" y="30"/>
                  </a:moveTo>
                  <a:cubicBezTo>
                    <a:pt x="429" y="35"/>
                    <a:pt x="433" y="34"/>
                    <a:pt x="437" y="35"/>
                  </a:cubicBezTo>
                  <a:cubicBezTo>
                    <a:pt x="448" y="38"/>
                    <a:pt x="462" y="46"/>
                    <a:pt x="471" y="44"/>
                  </a:cubicBezTo>
                  <a:cubicBezTo>
                    <a:pt x="458" y="38"/>
                    <a:pt x="443" y="28"/>
                    <a:pt x="428" y="30"/>
                  </a:cubicBezTo>
                  <a:close/>
                  <a:moveTo>
                    <a:pt x="361" y="47"/>
                  </a:moveTo>
                  <a:cubicBezTo>
                    <a:pt x="350" y="42"/>
                    <a:pt x="343" y="27"/>
                    <a:pt x="325" y="33"/>
                  </a:cubicBezTo>
                  <a:cubicBezTo>
                    <a:pt x="335" y="40"/>
                    <a:pt x="349" y="45"/>
                    <a:pt x="361" y="47"/>
                  </a:cubicBezTo>
                  <a:close/>
                  <a:moveTo>
                    <a:pt x="371" y="48"/>
                  </a:moveTo>
                  <a:cubicBezTo>
                    <a:pt x="373" y="47"/>
                    <a:pt x="375" y="45"/>
                    <a:pt x="379" y="46"/>
                  </a:cubicBezTo>
                  <a:cubicBezTo>
                    <a:pt x="379" y="44"/>
                    <a:pt x="378" y="44"/>
                    <a:pt x="380" y="43"/>
                  </a:cubicBezTo>
                  <a:cubicBezTo>
                    <a:pt x="393" y="40"/>
                    <a:pt x="399" y="56"/>
                    <a:pt x="413" y="55"/>
                  </a:cubicBezTo>
                  <a:cubicBezTo>
                    <a:pt x="411" y="52"/>
                    <a:pt x="403" y="51"/>
                    <a:pt x="405" y="48"/>
                  </a:cubicBezTo>
                  <a:cubicBezTo>
                    <a:pt x="404" y="47"/>
                    <a:pt x="402" y="46"/>
                    <a:pt x="400" y="46"/>
                  </a:cubicBezTo>
                  <a:cubicBezTo>
                    <a:pt x="387" y="33"/>
                    <a:pt x="367" y="35"/>
                    <a:pt x="348" y="32"/>
                  </a:cubicBezTo>
                  <a:cubicBezTo>
                    <a:pt x="354" y="39"/>
                    <a:pt x="363" y="44"/>
                    <a:pt x="371" y="48"/>
                  </a:cubicBezTo>
                  <a:close/>
                  <a:moveTo>
                    <a:pt x="274" y="37"/>
                  </a:moveTo>
                  <a:cubicBezTo>
                    <a:pt x="264" y="36"/>
                    <a:pt x="254" y="35"/>
                    <a:pt x="247" y="35"/>
                  </a:cubicBezTo>
                  <a:cubicBezTo>
                    <a:pt x="215" y="40"/>
                    <a:pt x="178" y="45"/>
                    <a:pt x="150" y="60"/>
                  </a:cubicBezTo>
                  <a:cubicBezTo>
                    <a:pt x="159" y="60"/>
                    <a:pt x="168" y="56"/>
                    <a:pt x="177" y="54"/>
                  </a:cubicBezTo>
                  <a:cubicBezTo>
                    <a:pt x="186" y="51"/>
                    <a:pt x="196" y="48"/>
                    <a:pt x="206" y="47"/>
                  </a:cubicBezTo>
                  <a:cubicBezTo>
                    <a:pt x="224" y="45"/>
                    <a:pt x="242" y="44"/>
                    <a:pt x="258" y="42"/>
                  </a:cubicBezTo>
                  <a:cubicBezTo>
                    <a:pt x="269" y="41"/>
                    <a:pt x="279" y="43"/>
                    <a:pt x="289" y="42"/>
                  </a:cubicBezTo>
                  <a:cubicBezTo>
                    <a:pt x="286" y="37"/>
                    <a:pt x="281" y="38"/>
                    <a:pt x="274" y="37"/>
                  </a:cubicBezTo>
                  <a:close/>
                  <a:moveTo>
                    <a:pt x="316" y="35"/>
                  </a:moveTo>
                  <a:cubicBezTo>
                    <a:pt x="318" y="36"/>
                    <a:pt x="323" y="38"/>
                    <a:pt x="324" y="37"/>
                  </a:cubicBezTo>
                  <a:cubicBezTo>
                    <a:pt x="321" y="37"/>
                    <a:pt x="319" y="33"/>
                    <a:pt x="316" y="35"/>
                  </a:cubicBezTo>
                  <a:close/>
                  <a:moveTo>
                    <a:pt x="152" y="54"/>
                  </a:moveTo>
                  <a:cubicBezTo>
                    <a:pt x="172" y="46"/>
                    <a:pt x="197" y="41"/>
                    <a:pt x="219" y="35"/>
                  </a:cubicBezTo>
                  <a:cubicBezTo>
                    <a:pt x="194" y="36"/>
                    <a:pt x="164" y="37"/>
                    <a:pt x="152" y="54"/>
                  </a:cubicBezTo>
                  <a:close/>
                  <a:moveTo>
                    <a:pt x="437" y="43"/>
                  </a:moveTo>
                  <a:cubicBezTo>
                    <a:pt x="432" y="42"/>
                    <a:pt x="432" y="36"/>
                    <a:pt x="425" y="37"/>
                  </a:cubicBezTo>
                  <a:cubicBezTo>
                    <a:pt x="427" y="40"/>
                    <a:pt x="433" y="44"/>
                    <a:pt x="437" y="43"/>
                  </a:cubicBezTo>
                  <a:close/>
                  <a:moveTo>
                    <a:pt x="307" y="42"/>
                  </a:moveTo>
                  <a:cubicBezTo>
                    <a:pt x="304" y="39"/>
                    <a:pt x="297" y="40"/>
                    <a:pt x="293" y="38"/>
                  </a:cubicBezTo>
                  <a:cubicBezTo>
                    <a:pt x="295" y="45"/>
                    <a:pt x="303" y="41"/>
                    <a:pt x="307" y="42"/>
                  </a:cubicBezTo>
                  <a:close/>
                  <a:moveTo>
                    <a:pt x="408" y="45"/>
                  </a:moveTo>
                  <a:cubicBezTo>
                    <a:pt x="404" y="43"/>
                    <a:pt x="402" y="40"/>
                    <a:pt x="398" y="39"/>
                  </a:cubicBezTo>
                  <a:cubicBezTo>
                    <a:pt x="399" y="42"/>
                    <a:pt x="405" y="44"/>
                    <a:pt x="408" y="45"/>
                  </a:cubicBezTo>
                  <a:close/>
                  <a:moveTo>
                    <a:pt x="442" y="43"/>
                  </a:moveTo>
                  <a:cubicBezTo>
                    <a:pt x="451" y="42"/>
                    <a:pt x="459" y="53"/>
                    <a:pt x="463" y="47"/>
                  </a:cubicBezTo>
                  <a:cubicBezTo>
                    <a:pt x="457" y="44"/>
                    <a:pt x="447" y="41"/>
                    <a:pt x="439" y="39"/>
                  </a:cubicBezTo>
                  <a:cubicBezTo>
                    <a:pt x="438" y="42"/>
                    <a:pt x="442" y="41"/>
                    <a:pt x="442" y="43"/>
                  </a:cubicBezTo>
                  <a:close/>
                  <a:moveTo>
                    <a:pt x="412" y="44"/>
                  </a:moveTo>
                  <a:cubicBezTo>
                    <a:pt x="413" y="45"/>
                    <a:pt x="417" y="47"/>
                    <a:pt x="417" y="44"/>
                  </a:cubicBezTo>
                  <a:cubicBezTo>
                    <a:pt x="416" y="44"/>
                    <a:pt x="412" y="42"/>
                    <a:pt x="412" y="44"/>
                  </a:cubicBezTo>
                  <a:close/>
                  <a:moveTo>
                    <a:pt x="512" y="46"/>
                  </a:moveTo>
                  <a:cubicBezTo>
                    <a:pt x="506" y="44"/>
                    <a:pt x="500" y="44"/>
                    <a:pt x="496" y="46"/>
                  </a:cubicBezTo>
                  <a:cubicBezTo>
                    <a:pt x="496" y="49"/>
                    <a:pt x="498" y="49"/>
                    <a:pt x="498" y="52"/>
                  </a:cubicBezTo>
                  <a:cubicBezTo>
                    <a:pt x="528" y="59"/>
                    <a:pt x="543" y="81"/>
                    <a:pt x="569" y="92"/>
                  </a:cubicBezTo>
                  <a:cubicBezTo>
                    <a:pt x="556" y="75"/>
                    <a:pt x="533" y="55"/>
                    <a:pt x="512" y="46"/>
                  </a:cubicBezTo>
                  <a:close/>
                  <a:moveTo>
                    <a:pt x="266" y="48"/>
                  </a:moveTo>
                  <a:cubicBezTo>
                    <a:pt x="260" y="47"/>
                    <a:pt x="257" y="48"/>
                    <a:pt x="252" y="47"/>
                  </a:cubicBezTo>
                  <a:cubicBezTo>
                    <a:pt x="255" y="50"/>
                    <a:pt x="263" y="51"/>
                    <a:pt x="266" y="48"/>
                  </a:cubicBezTo>
                  <a:close/>
                  <a:moveTo>
                    <a:pt x="238" y="49"/>
                  </a:moveTo>
                  <a:cubicBezTo>
                    <a:pt x="237" y="49"/>
                    <a:pt x="236" y="49"/>
                    <a:pt x="236" y="49"/>
                  </a:cubicBezTo>
                  <a:cubicBezTo>
                    <a:pt x="225" y="50"/>
                    <a:pt x="216" y="54"/>
                    <a:pt x="207" y="57"/>
                  </a:cubicBezTo>
                  <a:cubicBezTo>
                    <a:pt x="202" y="58"/>
                    <a:pt x="197" y="59"/>
                    <a:pt x="193" y="62"/>
                  </a:cubicBezTo>
                  <a:cubicBezTo>
                    <a:pt x="209" y="58"/>
                    <a:pt x="220" y="56"/>
                    <a:pt x="239" y="53"/>
                  </a:cubicBezTo>
                  <a:cubicBezTo>
                    <a:pt x="239" y="51"/>
                    <a:pt x="238" y="51"/>
                    <a:pt x="238" y="49"/>
                  </a:cubicBezTo>
                  <a:close/>
                  <a:moveTo>
                    <a:pt x="295" y="51"/>
                  </a:moveTo>
                  <a:cubicBezTo>
                    <a:pt x="301" y="54"/>
                    <a:pt x="308" y="56"/>
                    <a:pt x="313" y="59"/>
                  </a:cubicBezTo>
                  <a:cubicBezTo>
                    <a:pt x="312" y="55"/>
                    <a:pt x="307" y="54"/>
                    <a:pt x="305" y="50"/>
                  </a:cubicBezTo>
                  <a:cubicBezTo>
                    <a:pt x="301" y="51"/>
                    <a:pt x="298" y="50"/>
                    <a:pt x="295" y="51"/>
                  </a:cubicBezTo>
                  <a:close/>
                  <a:moveTo>
                    <a:pt x="316" y="56"/>
                  </a:moveTo>
                  <a:cubicBezTo>
                    <a:pt x="327" y="58"/>
                    <a:pt x="332" y="70"/>
                    <a:pt x="343" y="71"/>
                  </a:cubicBezTo>
                  <a:cubicBezTo>
                    <a:pt x="351" y="73"/>
                    <a:pt x="359" y="68"/>
                    <a:pt x="371" y="69"/>
                  </a:cubicBezTo>
                  <a:cubicBezTo>
                    <a:pt x="370" y="65"/>
                    <a:pt x="373" y="64"/>
                    <a:pt x="376" y="62"/>
                  </a:cubicBezTo>
                  <a:cubicBezTo>
                    <a:pt x="357" y="57"/>
                    <a:pt x="336" y="51"/>
                    <a:pt x="310" y="50"/>
                  </a:cubicBezTo>
                  <a:cubicBezTo>
                    <a:pt x="311" y="53"/>
                    <a:pt x="316" y="52"/>
                    <a:pt x="316" y="56"/>
                  </a:cubicBezTo>
                  <a:close/>
                  <a:moveTo>
                    <a:pt x="454" y="60"/>
                  </a:moveTo>
                  <a:cubicBezTo>
                    <a:pt x="445" y="55"/>
                    <a:pt x="436" y="50"/>
                    <a:pt x="425" y="50"/>
                  </a:cubicBezTo>
                  <a:cubicBezTo>
                    <a:pt x="425" y="50"/>
                    <a:pt x="424" y="51"/>
                    <a:pt x="424" y="51"/>
                  </a:cubicBezTo>
                  <a:cubicBezTo>
                    <a:pt x="437" y="61"/>
                    <a:pt x="453" y="68"/>
                    <a:pt x="473" y="71"/>
                  </a:cubicBezTo>
                  <a:cubicBezTo>
                    <a:pt x="469" y="65"/>
                    <a:pt x="461" y="63"/>
                    <a:pt x="454" y="60"/>
                  </a:cubicBezTo>
                  <a:close/>
                  <a:moveTo>
                    <a:pt x="465" y="52"/>
                  </a:moveTo>
                  <a:cubicBezTo>
                    <a:pt x="473" y="56"/>
                    <a:pt x="484" y="60"/>
                    <a:pt x="493" y="60"/>
                  </a:cubicBezTo>
                  <a:cubicBezTo>
                    <a:pt x="485" y="58"/>
                    <a:pt x="475" y="47"/>
                    <a:pt x="465" y="52"/>
                  </a:cubicBezTo>
                  <a:close/>
                  <a:moveTo>
                    <a:pt x="488" y="54"/>
                  </a:moveTo>
                  <a:cubicBezTo>
                    <a:pt x="488" y="52"/>
                    <a:pt x="486" y="53"/>
                    <a:pt x="487" y="51"/>
                  </a:cubicBezTo>
                  <a:cubicBezTo>
                    <a:pt x="484" y="50"/>
                    <a:pt x="486" y="53"/>
                    <a:pt x="485" y="52"/>
                  </a:cubicBezTo>
                  <a:cubicBezTo>
                    <a:pt x="484" y="51"/>
                    <a:pt x="481" y="49"/>
                    <a:pt x="479" y="51"/>
                  </a:cubicBezTo>
                  <a:cubicBezTo>
                    <a:pt x="482" y="52"/>
                    <a:pt x="485" y="53"/>
                    <a:pt x="488" y="54"/>
                  </a:cubicBezTo>
                  <a:close/>
                  <a:moveTo>
                    <a:pt x="287" y="51"/>
                  </a:moveTo>
                  <a:cubicBezTo>
                    <a:pt x="285" y="53"/>
                    <a:pt x="280" y="53"/>
                    <a:pt x="278" y="56"/>
                  </a:cubicBezTo>
                  <a:cubicBezTo>
                    <a:pt x="285" y="63"/>
                    <a:pt x="297" y="65"/>
                    <a:pt x="305" y="72"/>
                  </a:cubicBezTo>
                  <a:cubicBezTo>
                    <a:pt x="314" y="69"/>
                    <a:pt x="325" y="74"/>
                    <a:pt x="335" y="73"/>
                  </a:cubicBezTo>
                  <a:cubicBezTo>
                    <a:pt x="322" y="63"/>
                    <a:pt x="303" y="59"/>
                    <a:pt x="287" y="51"/>
                  </a:cubicBezTo>
                  <a:close/>
                  <a:moveTo>
                    <a:pt x="361" y="55"/>
                  </a:moveTo>
                  <a:cubicBezTo>
                    <a:pt x="361" y="53"/>
                    <a:pt x="357" y="52"/>
                    <a:pt x="355" y="53"/>
                  </a:cubicBezTo>
                  <a:cubicBezTo>
                    <a:pt x="358" y="53"/>
                    <a:pt x="360" y="54"/>
                    <a:pt x="361" y="55"/>
                  </a:cubicBezTo>
                  <a:close/>
                  <a:moveTo>
                    <a:pt x="497" y="56"/>
                  </a:moveTo>
                  <a:cubicBezTo>
                    <a:pt x="498" y="53"/>
                    <a:pt x="495" y="54"/>
                    <a:pt x="493" y="53"/>
                  </a:cubicBezTo>
                  <a:cubicBezTo>
                    <a:pt x="493" y="56"/>
                    <a:pt x="495" y="56"/>
                    <a:pt x="497" y="56"/>
                  </a:cubicBezTo>
                  <a:close/>
                  <a:moveTo>
                    <a:pt x="251" y="55"/>
                  </a:moveTo>
                  <a:cubicBezTo>
                    <a:pt x="252" y="58"/>
                    <a:pt x="255" y="59"/>
                    <a:pt x="258" y="60"/>
                  </a:cubicBezTo>
                  <a:cubicBezTo>
                    <a:pt x="260" y="59"/>
                    <a:pt x="263" y="58"/>
                    <a:pt x="265" y="56"/>
                  </a:cubicBezTo>
                  <a:cubicBezTo>
                    <a:pt x="262" y="53"/>
                    <a:pt x="256" y="54"/>
                    <a:pt x="251" y="55"/>
                  </a:cubicBezTo>
                  <a:close/>
                  <a:moveTo>
                    <a:pt x="185" y="57"/>
                  </a:moveTo>
                  <a:cubicBezTo>
                    <a:pt x="186" y="56"/>
                    <a:pt x="189" y="55"/>
                    <a:pt x="190" y="54"/>
                  </a:cubicBezTo>
                  <a:cubicBezTo>
                    <a:pt x="187" y="55"/>
                    <a:pt x="185" y="54"/>
                    <a:pt x="185" y="57"/>
                  </a:cubicBezTo>
                  <a:close/>
                  <a:moveTo>
                    <a:pt x="241" y="56"/>
                  </a:moveTo>
                  <a:cubicBezTo>
                    <a:pt x="232" y="58"/>
                    <a:pt x="217" y="60"/>
                    <a:pt x="209" y="63"/>
                  </a:cubicBezTo>
                  <a:cubicBezTo>
                    <a:pt x="221" y="65"/>
                    <a:pt x="232" y="69"/>
                    <a:pt x="244" y="73"/>
                  </a:cubicBezTo>
                  <a:cubicBezTo>
                    <a:pt x="247" y="69"/>
                    <a:pt x="251" y="66"/>
                    <a:pt x="254" y="63"/>
                  </a:cubicBezTo>
                  <a:cubicBezTo>
                    <a:pt x="249" y="61"/>
                    <a:pt x="245" y="55"/>
                    <a:pt x="241" y="56"/>
                  </a:cubicBezTo>
                  <a:close/>
                  <a:moveTo>
                    <a:pt x="172" y="59"/>
                  </a:moveTo>
                  <a:cubicBezTo>
                    <a:pt x="166" y="61"/>
                    <a:pt x="159" y="61"/>
                    <a:pt x="155" y="66"/>
                  </a:cubicBezTo>
                  <a:cubicBezTo>
                    <a:pt x="165" y="63"/>
                    <a:pt x="174" y="59"/>
                    <a:pt x="183" y="56"/>
                  </a:cubicBezTo>
                  <a:cubicBezTo>
                    <a:pt x="180" y="56"/>
                    <a:pt x="176" y="58"/>
                    <a:pt x="172" y="59"/>
                  </a:cubicBezTo>
                  <a:close/>
                  <a:moveTo>
                    <a:pt x="261" y="63"/>
                  </a:moveTo>
                  <a:cubicBezTo>
                    <a:pt x="267" y="66"/>
                    <a:pt x="270" y="70"/>
                    <a:pt x="276" y="73"/>
                  </a:cubicBezTo>
                  <a:cubicBezTo>
                    <a:pt x="279" y="70"/>
                    <a:pt x="284" y="68"/>
                    <a:pt x="288" y="69"/>
                  </a:cubicBezTo>
                  <a:cubicBezTo>
                    <a:pt x="282" y="63"/>
                    <a:pt x="268" y="53"/>
                    <a:pt x="261" y="63"/>
                  </a:cubicBezTo>
                  <a:close/>
                  <a:moveTo>
                    <a:pt x="521" y="88"/>
                  </a:moveTo>
                  <a:cubicBezTo>
                    <a:pt x="506" y="78"/>
                    <a:pt x="490" y="66"/>
                    <a:pt x="472" y="60"/>
                  </a:cubicBezTo>
                  <a:cubicBezTo>
                    <a:pt x="485" y="73"/>
                    <a:pt x="503" y="84"/>
                    <a:pt x="521" y="88"/>
                  </a:cubicBezTo>
                  <a:close/>
                  <a:moveTo>
                    <a:pt x="540" y="78"/>
                  </a:moveTo>
                  <a:cubicBezTo>
                    <a:pt x="531" y="70"/>
                    <a:pt x="521" y="65"/>
                    <a:pt x="509" y="60"/>
                  </a:cubicBezTo>
                  <a:cubicBezTo>
                    <a:pt x="516" y="70"/>
                    <a:pt x="528" y="74"/>
                    <a:pt x="540" y="78"/>
                  </a:cubicBezTo>
                  <a:close/>
                  <a:moveTo>
                    <a:pt x="142" y="64"/>
                  </a:moveTo>
                  <a:cubicBezTo>
                    <a:pt x="145" y="65"/>
                    <a:pt x="145" y="62"/>
                    <a:pt x="148" y="63"/>
                  </a:cubicBezTo>
                  <a:cubicBezTo>
                    <a:pt x="148" y="60"/>
                    <a:pt x="142" y="62"/>
                    <a:pt x="142" y="64"/>
                  </a:cubicBezTo>
                  <a:close/>
                  <a:moveTo>
                    <a:pt x="428" y="67"/>
                  </a:moveTo>
                  <a:cubicBezTo>
                    <a:pt x="428" y="64"/>
                    <a:pt x="420" y="61"/>
                    <a:pt x="417" y="62"/>
                  </a:cubicBezTo>
                  <a:cubicBezTo>
                    <a:pt x="420" y="63"/>
                    <a:pt x="424" y="65"/>
                    <a:pt x="428" y="67"/>
                  </a:cubicBezTo>
                  <a:close/>
                  <a:moveTo>
                    <a:pt x="211" y="79"/>
                  </a:moveTo>
                  <a:cubicBezTo>
                    <a:pt x="213" y="79"/>
                    <a:pt x="213" y="82"/>
                    <a:pt x="214" y="79"/>
                  </a:cubicBezTo>
                  <a:cubicBezTo>
                    <a:pt x="209" y="76"/>
                    <a:pt x="198" y="71"/>
                    <a:pt x="203" y="63"/>
                  </a:cubicBezTo>
                  <a:cubicBezTo>
                    <a:pt x="198" y="65"/>
                    <a:pt x="193" y="66"/>
                    <a:pt x="188" y="67"/>
                  </a:cubicBezTo>
                  <a:cubicBezTo>
                    <a:pt x="194" y="72"/>
                    <a:pt x="205" y="76"/>
                    <a:pt x="211" y="79"/>
                  </a:cubicBezTo>
                  <a:close/>
                  <a:moveTo>
                    <a:pt x="150" y="67"/>
                  </a:moveTo>
                  <a:cubicBezTo>
                    <a:pt x="152" y="67"/>
                    <a:pt x="155" y="68"/>
                    <a:pt x="154" y="65"/>
                  </a:cubicBezTo>
                  <a:cubicBezTo>
                    <a:pt x="153" y="64"/>
                    <a:pt x="151" y="66"/>
                    <a:pt x="150" y="67"/>
                  </a:cubicBezTo>
                  <a:close/>
                  <a:moveTo>
                    <a:pt x="160" y="70"/>
                  </a:moveTo>
                  <a:cubicBezTo>
                    <a:pt x="164" y="72"/>
                    <a:pt x="166" y="69"/>
                    <a:pt x="170" y="69"/>
                  </a:cubicBezTo>
                  <a:cubicBezTo>
                    <a:pt x="170" y="67"/>
                    <a:pt x="170" y="67"/>
                    <a:pt x="171" y="66"/>
                  </a:cubicBezTo>
                  <a:cubicBezTo>
                    <a:pt x="167" y="65"/>
                    <a:pt x="162" y="67"/>
                    <a:pt x="160" y="70"/>
                  </a:cubicBezTo>
                  <a:close/>
                  <a:moveTo>
                    <a:pt x="526" y="88"/>
                  </a:moveTo>
                  <a:cubicBezTo>
                    <a:pt x="516" y="79"/>
                    <a:pt x="508" y="65"/>
                    <a:pt x="492" y="66"/>
                  </a:cubicBezTo>
                  <a:cubicBezTo>
                    <a:pt x="503" y="72"/>
                    <a:pt x="515" y="82"/>
                    <a:pt x="526" y="88"/>
                  </a:cubicBezTo>
                  <a:close/>
                  <a:moveTo>
                    <a:pt x="248" y="74"/>
                  </a:moveTo>
                  <a:cubicBezTo>
                    <a:pt x="254" y="78"/>
                    <a:pt x="258" y="71"/>
                    <a:pt x="260" y="67"/>
                  </a:cubicBezTo>
                  <a:cubicBezTo>
                    <a:pt x="255" y="64"/>
                    <a:pt x="250" y="71"/>
                    <a:pt x="248" y="74"/>
                  </a:cubicBezTo>
                  <a:close/>
                  <a:moveTo>
                    <a:pt x="209" y="69"/>
                  </a:moveTo>
                  <a:cubicBezTo>
                    <a:pt x="214" y="77"/>
                    <a:pt x="225" y="80"/>
                    <a:pt x="232" y="86"/>
                  </a:cubicBezTo>
                  <a:cubicBezTo>
                    <a:pt x="235" y="83"/>
                    <a:pt x="238" y="79"/>
                    <a:pt x="241" y="76"/>
                  </a:cubicBezTo>
                  <a:cubicBezTo>
                    <a:pt x="233" y="71"/>
                    <a:pt x="221" y="69"/>
                    <a:pt x="209" y="69"/>
                  </a:cubicBezTo>
                  <a:close/>
                  <a:moveTo>
                    <a:pt x="596" y="107"/>
                  </a:moveTo>
                  <a:cubicBezTo>
                    <a:pt x="584" y="92"/>
                    <a:pt x="570" y="80"/>
                    <a:pt x="553" y="69"/>
                  </a:cubicBezTo>
                  <a:cubicBezTo>
                    <a:pt x="566" y="83"/>
                    <a:pt x="578" y="101"/>
                    <a:pt x="596" y="107"/>
                  </a:cubicBezTo>
                  <a:close/>
                  <a:moveTo>
                    <a:pt x="194" y="79"/>
                  </a:moveTo>
                  <a:cubicBezTo>
                    <a:pt x="195" y="78"/>
                    <a:pt x="195" y="76"/>
                    <a:pt x="197" y="77"/>
                  </a:cubicBezTo>
                  <a:cubicBezTo>
                    <a:pt x="194" y="73"/>
                    <a:pt x="187" y="72"/>
                    <a:pt x="180" y="70"/>
                  </a:cubicBezTo>
                  <a:cubicBezTo>
                    <a:pt x="185" y="73"/>
                    <a:pt x="189" y="77"/>
                    <a:pt x="194" y="79"/>
                  </a:cubicBezTo>
                  <a:close/>
                  <a:moveTo>
                    <a:pt x="171" y="74"/>
                  </a:moveTo>
                  <a:cubicBezTo>
                    <a:pt x="175" y="75"/>
                    <a:pt x="178" y="77"/>
                    <a:pt x="183" y="78"/>
                  </a:cubicBezTo>
                  <a:cubicBezTo>
                    <a:pt x="179" y="76"/>
                    <a:pt x="174" y="67"/>
                    <a:pt x="171" y="74"/>
                  </a:cubicBezTo>
                  <a:close/>
                  <a:moveTo>
                    <a:pt x="259" y="79"/>
                  </a:moveTo>
                  <a:cubicBezTo>
                    <a:pt x="270" y="87"/>
                    <a:pt x="281" y="76"/>
                    <a:pt x="265" y="71"/>
                  </a:cubicBezTo>
                  <a:cubicBezTo>
                    <a:pt x="264" y="74"/>
                    <a:pt x="260" y="75"/>
                    <a:pt x="259" y="79"/>
                  </a:cubicBezTo>
                  <a:close/>
                  <a:moveTo>
                    <a:pt x="493" y="86"/>
                  </a:moveTo>
                  <a:cubicBezTo>
                    <a:pt x="486" y="77"/>
                    <a:pt x="469" y="75"/>
                    <a:pt x="457" y="72"/>
                  </a:cubicBezTo>
                  <a:cubicBezTo>
                    <a:pt x="467" y="79"/>
                    <a:pt x="480" y="85"/>
                    <a:pt x="493" y="86"/>
                  </a:cubicBezTo>
                  <a:close/>
                  <a:moveTo>
                    <a:pt x="146" y="75"/>
                  </a:moveTo>
                  <a:cubicBezTo>
                    <a:pt x="148" y="79"/>
                    <a:pt x="156" y="76"/>
                    <a:pt x="158" y="73"/>
                  </a:cubicBezTo>
                  <a:cubicBezTo>
                    <a:pt x="154" y="72"/>
                    <a:pt x="147" y="71"/>
                    <a:pt x="146" y="75"/>
                  </a:cubicBezTo>
                  <a:close/>
                  <a:moveTo>
                    <a:pt x="350" y="74"/>
                  </a:moveTo>
                  <a:cubicBezTo>
                    <a:pt x="357" y="83"/>
                    <a:pt x="370" y="84"/>
                    <a:pt x="383" y="83"/>
                  </a:cubicBezTo>
                  <a:cubicBezTo>
                    <a:pt x="379" y="80"/>
                    <a:pt x="374" y="78"/>
                    <a:pt x="373" y="73"/>
                  </a:cubicBezTo>
                  <a:cubicBezTo>
                    <a:pt x="367" y="72"/>
                    <a:pt x="358" y="75"/>
                    <a:pt x="350" y="74"/>
                  </a:cubicBezTo>
                  <a:close/>
                  <a:moveTo>
                    <a:pt x="132" y="76"/>
                  </a:moveTo>
                  <a:cubicBezTo>
                    <a:pt x="134" y="75"/>
                    <a:pt x="135" y="74"/>
                    <a:pt x="137" y="74"/>
                  </a:cubicBezTo>
                  <a:cubicBezTo>
                    <a:pt x="136" y="71"/>
                    <a:pt x="132" y="74"/>
                    <a:pt x="132" y="76"/>
                  </a:cubicBezTo>
                  <a:close/>
                  <a:moveTo>
                    <a:pt x="280" y="76"/>
                  </a:moveTo>
                  <a:cubicBezTo>
                    <a:pt x="281" y="76"/>
                    <a:pt x="282" y="77"/>
                    <a:pt x="283" y="77"/>
                  </a:cubicBezTo>
                  <a:cubicBezTo>
                    <a:pt x="284" y="75"/>
                    <a:pt x="286" y="75"/>
                    <a:pt x="289" y="76"/>
                  </a:cubicBezTo>
                  <a:cubicBezTo>
                    <a:pt x="289" y="74"/>
                    <a:pt x="291" y="74"/>
                    <a:pt x="292" y="73"/>
                  </a:cubicBezTo>
                  <a:cubicBezTo>
                    <a:pt x="287" y="73"/>
                    <a:pt x="283" y="72"/>
                    <a:pt x="280" y="76"/>
                  </a:cubicBezTo>
                  <a:close/>
                  <a:moveTo>
                    <a:pt x="583" y="124"/>
                  </a:moveTo>
                  <a:cubicBezTo>
                    <a:pt x="580" y="120"/>
                    <a:pt x="576" y="117"/>
                    <a:pt x="574" y="113"/>
                  </a:cubicBezTo>
                  <a:cubicBezTo>
                    <a:pt x="566" y="113"/>
                    <a:pt x="560" y="107"/>
                    <a:pt x="558" y="99"/>
                  </a:cubicBezTo>
                  <a:cubicBezTo>
                    <a:pt x="552" y="100"/>
                    <a:pt x="546" y="95"/>
                    <a:pt x="545" y="90"/>
                  </a:cubicBezTo>
                  <a:cubicBezTo>
                    <a:pt x="533" y="89"/>
                    <a:pt x="528" y="77"/>
                    <a:pt x="516" y="73"/>
                  </a:cubicBezTo>
                  <a:cubicBezTo>
                    <a:pt x="533" y="95"/>
                    <a:pt x="560" y="108"/>
                    <a:pt x="583" y="124"/>
                  </a:cubicBezTo>
                  <a:close/>
                  <a:moveTo>
                    <a:pt x="155" y="82"/>
                  </a:moveTo>
                  <a:cubicBezTo>
                    <a:pt x="162" y="85"/>
                    <a:pt x="167" y="91"/>
                    <a:pt x="175" y="94"/>
                  </a:cubicBezTo>
                  <a:cubicBezTo>
                    <a:pt x="178" y="90"/>
                    <a:pt x="180" y="85"/>
                    <a:pt x="183" y="82"/>
                  </a:cubicBezTo>
                  <a:cubicBezTo>
                    <a:pt x="174" y="78"/>
                    <a:pt x="161" y="70"/>
                    <a:pt x="155" y="82"/>
                  </a:cubicBezTo>
                  <a:close/>
                  <a:moveTo>
                    <a:pt x="337" y="76"/>
                  </a:moveTo>
                  <a:cubicBezTo>
                    <a:pt x="339" y="78"/>
                    <a:pt x="343" y="79"/>
                    <a:pt x="343" y="83"/>
                  </a:cubicBezTo>
                  <a:cubicBezTo>
                    <a:pt x="345" y="81"/>
                    <a:pt x="347" y="81"/>
                    <a:pt x="349" y="79"/>
                  </a:cubicBezTo>
                  <a:cubicBezTo>
                    <a:pt x="346" y="80"/>
                    <a:pt x="348" y="78"/>
                    <a:pt x="347" y="77"/>
                  </a:cubicBezTo>
                  <a:cubicBezTo>
                    <a:pt x="342" y="77"/>
                    <a:pt x="340" y="74"/>
                    <a:pt x="337" y="76"/>
                  </a:cubicBezTo>
                  <a:close/>
                  <a:moveTo>
                    <a:pt x="237" y="90"/>
                  </a:moveTo>
                  <a:cubicBezTo>
                    <a:pt x="244" y="91"/>
                    <a:pt x="247" y="83"/>
                    <a:pt x="250" y="78"/>
                  </a:cubicBezTo>
                  <a:cubicBezTo>
                    <a:pt x="243" y="73"/>
                    <a:pt x="237" y="84"/>
                    <a:pt x="237" y="90"/>
                  </a:cubicBezTo>
                  <a:close/>
                  <a:moveTo>
                    <a:pt x="286" y="79"/>
                  </a:moveTo>
                  <a:cubicBezTo>
                    <a:pt x="289" y="84"/>
                    <a:pt x="301" y="79"/>
                    <a:pt x="306" y="77"/>
                  </a:cubicBezTo>
                  <a:cubicBezTo>
                    <a:pt x="301" y="76"/>
                    <a:pt x="291" y="77"/>
                    <a:pt x="286" y="79"/>
                  </a:cubicBezTo>
                  <a:close/>
                  <a:moveTo>
                    <a:pt x="391" y="84"/>
                  </a:moveTo>
                  <a:cubicBezTo>
                    <a:pt x="399" y="87"/>
                    <a:pt x="410" y="85"/>
                    <a:pt x="417" y="86"/>
                  </a:cubicBezTo>
                  <a:cubicBezTo>
                    <a:pt x="407" y="82"/>
                    <a:pt x="396" y="76"/>
                    <a:pt x="382" y="77"/>
                  </a:cubicBezTo>
                  <a:cubicBezTo>
                    <a:pt x="385" y="78"/>
                    <a:pt x="387" y="82"/>
                    <a:pt x="391" y="84"/>
                  </a:cubicBezTo>
                  <a:close/>
                  <a:moveTo>
                    <a:pt x="137" y="79"/>
                  </a:moveTo>
                  <a:cubicBezTo>
                    <a:pt x="139" y="79"/>
                    <a:pt x="141" y="82"/>
                    <a:pt x="145" y="80"/>
                  </a:cubicBezTo>
                  <a:cubicBezTo>
                    <a:pt x="144" y="76"/>
                    <a:pt x="139" y="76"/>
                    <a:pt x="137" y="79"/>
                  </a:cubicBezTo>
                  <a:close/>
                  <a:moveTo>
                    <a:pt x="321" y="80"/>
                  </a:moveTo>
                  <a:cubicBezTo>
                    <a:pt x="325" y="83"/>
                    <a:pt x="330" y="84"/>
                    <a:pt x="338" y="83"/>
                  </a:cubicBezTo>
                  <a:cubicBezTo>
                    <a:pt x="335" y="77"/>
                    <a:pt x="327" y="76"/>
                    <a:pt x="321" y="80"/>
                  </a:cubicBezTo>
                  <a:close/>
                  <a:moveTo>
                    <a:pt x="202" y="78"/>
                  </a:moveTo>
                  <a:cubicBezTo>
                    <a:pt x="201" y="80"/>
                    <a:pt x="200" y="82"/>
                    <a:pt x="199" y="83"/>
                  </a:cubicBezTo>
                  <a:cubicBezTo>
                    <a:pt x="207" y="86"/>
                    <a:pt x="224" y="104"/>
                    <a:pt x="230" y="91"/>
                  </a:cubicBezTo>
                  <a:cubicBezTo>
                    <a:pt x="221" y="86"/>
                    <a:pt x="211" y="81"/>
                    <a:pt x="202" y="78"/>
                  </a:cubicBezTo>
                  <a:close/>
                  <a:moveTo>
                    <a:pt x="97" y="84"/>
                  </a:moveTo>
                  <a:cubicBezTo>
                    <a:pt x="103" y="86"/>
                    <a:pt x="104" y="81"/>
                    <a:pt x="107" y="79"/>
                  </a:cubicBezTo>
                  <a:cubicBezTo>
                    <a:pt x="103" y="79"/>
                    <a:pt x="100" y="81"/>
                    <a:pt x="97" y="84"/>
                  </a:cubicBezTo>
                  <a:close/>
                  <a:moveTo>
                    <a:pt x="122" y="80"/>
                  </a:moveTo>
                  <a:cubicBezTo>
                    <a:pt x="124" y="81"/>
                    <a:pt x="126" y="79"/>
                    <a:pt x="124" y="79"/>
                  </a:cubicBezTo>
                  <a:cubicBezTo>
                    <a:pt x="124" y="80"/>
                    <a:pt x="122" y="78"/>
                    <a:pt x="122" y="80"/>
                  </a:cubicBezTo>
                  <a:close/>
                  <a:moveTo>
                    <a:pt x="256" y="80"/>
                  </a:moveTo>
                  <a:cubicBezTo>
                    <a:pt x="253" y="85"/>
                    <a:pt x="249" y="88"/>
                    <a:pt x="247" y="93"/>
                  </a:cubicBezTo>
                  <a:cubicBezTo>
                    <a:pt x="255" y="92"/>
                    <a:pt x="260" y="88"/>
                    <a:pt x="264" y="83"/>
                  </a:cubicBezTo>
                  <a:cubicBezTo>
                    <a:pt x="261" y="83"/>
                    <a:pt x="259" y="81"/>
                    <a:pt x="256" y="80"/>
                  </a:cubicBezTo>
                  <a:close/>
                  <a:moveTo>
                    <a:pt x="277" y="84"/>
                  </a:moveTo>
                  <a:cubicBezTo>
                    <a:pt x="281" y="84"/>
                    <a:pt x="283" y="85"/>
                    <a:pt x="285" y="83"/>
                  </a:cubicBezTo>
                  <a:cubicBezTo>
                    <a:pt x="283" y="81"/>
                    <a:pt x="278" y="80"/>
                    <a:pt x="277" y="84"/>
                  </a:cubicBezTo>
                  <a:close/>
                  <a:moveTo>
                    <a:pt x="295" y="86"/>
                  </a:moveTo>
                  <a:cubicBezTo>
                    <a:pt x="301" y="85"/>
                    <a:pt x="311" y="87"/>
                    <a:pt x="315" y="83"/>
                  </a:cubicBezTo>
                  <a:cubicBezTo>
                    <a:pt x="310" y="79"/>
                    <a:pt x="300" y="83"/>
                    <a:pt x="295" y="86"/>
                  </a:cubicBezTo>
                  <a:close/>
                  <a:moveTo>
                    <a:pt x="127" y="83"/>
                  </a:moveTo>
                  <a:cubicBezTo>
                    <a:pt x="129" y="84"/>
                    <a:pt x="130" y="86"/>
                    <a:pt x="134" y="86"/>
                  </a:cubicBezTo>
                  <a:cubicBezTo>
                    <a:pt x="134" y="85"/>
                    <a:pt x="137" y="85"/>
                    <a:pt x="138" y="83"/>
                  </a:cubicBezTo>
                  <a:cubicBezTo>
                    <a:pt x="137" y="82"/>
                    <a:pt x="135" y="81"/>
                    <a:pt x="133" y="82"/>
                  </a:cubicBezTo>
                  <a:cubicBezTo>
                    <a:pt x="133" y="84"/>
                    <a:pt x="131" y="84"/>
                    <a:pt x="129" y="84"/>
                  </a:cubicBezTo>
                  <a:cubicBezTo>
                    <a:pt x="128" y="83"/>
                    <a:pt x="131" y="82"/>
                    <a:pt x="128" y="82"/>
                  </a:cubicBezTo>
                  <a:cubicBezTo>
                    <a:pt x="128" y="82"/>
                    <a:pt x="127" y="82"/>
                    <a:pt x="127" y="83"/>
                  </a:cubicBezTo>
                  <a:close/>
                  <a:moveTo>
                    <a:pt x="457" y="85"/>
                  </a:moveTo>
                  <a:cubicBezTo>
                    <a:pt x="454" y="86"/>
                    <a:pt x="453" y="81"/>
                    <a:pt x="451" y="83"/>
                  </a:cubicBezTo>
                  <a:cubicBezTo>
                    <a:pt x="453" y="83"/>
                    <a:pt x="456" y="88"/>
                    <a:pt x="457" y="85"/>
                  </a:cubicBezTo>
                  <a:close/>
                  <a:moveTo>
                    <a:pt x="591" y="130"/>
                  </a:moveTo>
                  <a:cubicBezTo>
                    <a:pt x="592" y="131"/>
                    <a:pt x="594" y="131"/>
                    <a:pt x="595" y="133"/>
                  </a:cubicBezTo>
                  <a:cubicBezTo>
                    <a:pt x="595" y="134"/>
                    <a:pt x="595" y="135"/>
                    <a:pt x="595" y="136"/>
                  </a:cubicBezTo>
                  <a:cubicBezTo>
                    <a:pt x="600" y="141"/>
                    <a:pt x="603" y="148"/>
                    <a:pt x="609" y="150"/>
                  </a:cubicBezTo>
                  <a:cubicBezTo>
                    <a:pt x="599" y="121"/>
                    <a:pt x="572" y="102"/>
                    <a:pt x="548" y="85"/>
                  </a:cubicBezTo>
                  <a:cubicBezTo>
                    <a:pt x="544" y="85"/>
                    <a:pt x="541" y="82"/>
                    <a:pt x="539" y="83"/>
                  </a:cubicBezTo>
                  <a:cubicBezTo>
                    <a:pt x="558" y="96"/>
                    <a:pt x="578" y="110"/>
                    <a:pt x="591" y="130"/>
                  </a:cubicBezTo>
                  <a:close/>
                  <a:moveTo>
                    <a:pt x="423" y="83"/>
                  </a:moveTo>
                  <a:cubicBezTo>
                    <a:pt x="423" y="85"/>
                    <a:pt x="425" y="85"/>
                    <a:pt x="424" y="86"/>
                  </a:cubicBezTo>
                  <a:cubicBezTo>
                    <a:pt x="427" y="85"/>
                    <a:pt x="430" y="92"/>
                    <a:pt x="433" y="88"/>
                  </a:cubicBezTo>
                  <a:cubicBezTo>
                    <a:pt x="431" y="87"/>
                    <a:pt x="427" y="86"/>
                    <a:pt x="425" y="83"/>
                  </a:cubicBezTo>
                  <a:cubicBezTo>
                    <a:pt x="425" y="83"/>
                    <a:pt x="424" y="84"/>
                    <a:pt x="423" y="83"/>
                  </a:cubicBezTo>
                  <a:close/>
                  <a:moveTo>
                    <a:pt x="185" y="95"/>
                  </a:moveTo>
                  <a:cubicBezTo>
                    <a:pt x="187" y="93"/>
                    <a:pt x="188" y="87"/>
                    <a:pt x="191" y="87"/>
                  </a:cubicBezTo>
                  <a:cubicBezTo>
                    <a:pt x="191" y="85"/>
                    <a:pt x="189" y="84"/>
                    <a:pt x="186" y="83"/>
                  </a:cubicBezTo>
                  <a:cubicBezTo>
                    <a:pt x="187" y="88"/>
                    <a:pt x="183" y="92"/>
                    <a:pt x="185" y="95"/>
                  </a:cubicBezTo>
                  <a:close/>
                  <a:moveTo>
                    <a:pt x="156" y="87"/>
                  </a:moveTo>
                  <a:cubicBezTo>
                    <a:pt x="154" y="86"/>
                    <a:pt x="153" y="83"/>
                    <a:pt x="151" y="85"/>
                  </a:cubicBezTo>
                  <a:cubicBezTo>
                    <a:pt x="152" y="86"/>
                    <a:pt x="155" y="88"/>
                    <a:pt x="156" y="87"/>
                  </a:cubicBezTo>
                  <a:close/>
                  <a:moveTo>
                    <a:pt x="115" y="91"/>
                  </a:moveTo>
                  <a:cubicBezTo>
                    <a:pt x="118" y="91"/>
                    <a:pt x="119" y="93"/>
                    <a:pt x="123" y="93"/>
                  </a:cubicBezTo>
                  <a:cubicBezTo>
                    <a:pt x="125" y="91"/>
                    <a:pt x="128" y="90"/>
                    <a:pt x="130" y="88"/>
                  </a:cubicBezTo>
                  <a:cubicBezTo>
                    <a:pt x="125" y="87"/>
                    <a:pt x="118" y="84"/>
                    <a:pt x="115" y="91"/>
                  </a:cubicBezTo>
                  <a:close/>
                  <a:moveTo>
                    <a:pt x="334" y="86"/>
                  </a:moveTo>
                  <a:cubicBezTo>
                    <a:pt x="337" y="90"/>
                    <a:pt x="343" y="87"/>
                    <a:pt x="347" y="88"/>
                  </a:cubicBezTo>
                  <a:cubicBezTo>
                    <a:pt x="346" y="84"/>
                    <a:pt x="339" y="88"/>
                    <a:pt x="334" y="86"/>
                  </a:cubicBezTo>
                  <a:close/>
                  <a:moveTo>
                    <a:pt x="79" y="94"/>
                  </a:moveTo>
                  <a:cubicBezTo>
                    <a:pt x="82" y="92"/>
                    <a:pt x="86" y="90"/>
                    <a:pt x="88" y="86"/>
                  </a:cubicBezTo>
                  <a:cubicBezTo>
                    <a:pt x="84" y="87"/>
                    <a:pt x="77" y="91"/>
                    <a:pt x="79" y="94"/>
                  </a:cubicBezTo>
                  <a:close/>
                  <a:moveTo>
                    <a:pt x="147" y="87"/>
                  </a:moveTo>
                  <a:cubicBezTo>
                    <a:pt x="144" y="88"/>
                    <a:pt x="142" y="90"/>
                    <a:pt x="140" y="92"/>
                  </a:cubicBezTo>
                  <a:cubicBezTo>
                    <a:pt x="150" y="97"/>
                    <a:pt x="159" y="103"/>
                    <a:pt x="168" y="108"/>
                  </a:cubicBezTo>
                  <a:cubicBezTo>
                    <a:pt x="169" y="105"/>
                    <a:pt x="172" y="103"/>
                    <a:pt x="173" y="99"/>
                  </a:cubicBezTo>
                  <a:cubicBezTo>
                    <a:pt x="164" y="95"/>
                    <a:pt x="156" y="91"/>
                    <a:pt x="147" y="87"/>
                  </a:cubicBezTo>
                  <a:close/>
                  <a:moveTo>
                    <a:pt x="313" y="88"/>
                  </a:moveTo>
                  <a:cubicBezTo>
                    <a:pt x="310" y="89"/>
                    <a:pt x="304" y="88"/>
                    <a:pt x="302" y="90"/>
                  </a:cubicBezTo>
                  <a:cubicBezTo>
                    <a:pt x="308" y="92"/>
                    <a:pt x="315" y="90"/>
                    <a:pt x="323" y="90"/>
                  </a:cubicBezTo>
                  <a:cubicBezTo>
                    <a:pt x="322" y="86"/>
                    <a:pt x="316" y="88"/>
                    <a:pt x="313" y="88"/>
                  </a:cubicBezTo>
                  <a:close/>
                  <a:moveTo>
                    <a:pt x="191" y="104"/>
                  </a:moveTo>
                  <a:cubicBezTo>
                    <a:pt x="198" y="102"/>
                    <a:pt x="205" y="99"/>
                    <a:pt x="214" y="99"/>
                  </a:cubicBezTo>
                  <a:cubicBezTo>
                    <a:pt x="209" y="94"/>
                    <a:pt x="204" y="90"/>
                    <a:pt x="197" y="88"/>
                  </a:cubicBezTo>
                  <a:cubicBezTo>
                    <a:pt x="195" y="94"/>
                    <a:pt x="194" y="99"/>
                    <a:pt x="191" y="104"/>
                  </a:cubicBezTo>
                  <a:close/>
                  <a:moveTo>
                    <a:pt x="504" y="102"/>
                  </a:moveTo>
                  <a:cubicBezTo>
                    <a:pt x="514" y="107"/>
                    <a:pt x="521" y="114"/>
                    <a:pt x="530" y="119"/>
                  </a:cubicBezTo>
                  <a:cubicBezTo>
                    <a:pt x="523" y="102"/>
                    <a:pt x="505" y="94"/>
                    <a:pt x="485" y="89"/>
                  </a:cubicBezTo>
                  <a:cubicBezTo>
                    <a:pt x="490" y="95"/>
                    <a:pt x="499" y="97"/>
                    <a:pt x="504" y="102"/>
                  </a:cubicBezTo>
                  <a:close/>
                  <a:moveTo>
                    <a:pt x="378" y="91"/>
                  </a:moveTo>
                  <a:cubicBezTo>
                    <a:pt x="387" y="94"/>
                    <a:pt x="395" y="98"/>
                    <a:pt x="403" y="102"/>
                  </a:cubicBezTo>
                  <a:cubicBezTo>
                    <a:pt x="397" y="96"/>
                    <a:pt x="391" y="87"/>
                    <a:pt x="378" y="91"/>
                  </a:cubicBezTo>
                  <a:close/>
                  <a:moveTo>
                    <a:pt x="516" y="96"/>
                  </a:moveTo>
                  <a:cubicBezTo>
                    <a:pt x="518" y="96"/>
                    <a:pt x="519" y="97"/>
                    <a:pt x="520" y="96"/>
                  </a:cubicBezTo>
                  <a:cubicBezTo>
                    <a:pt x="517" y="94"/>
                    <a:pt x="513" y="92"/>
                    <a:pt x="509" y="90"/>
                  </a:cubicBezTo>
                  <a:cubicBezTo>
                    <a:pt x="510" y="93"/>
                    <a:pt x="516" y="92"/>
                    <a:pt x="516" y="96"/>
                  </a:cubicBezTo>
                  <a:close/>
                  <a:moveTo>
                    <a:pt x="342" y="92"/>
                  </a:moveTo>
                  <a:cubicBezTo>
                    <a:pt x="344" y="93"/>
                    <a:pt x="346" y="94"/>
                    <a:pt x="349" y="94"/>
                  </a:cubicBezTo>
                  <a:cubicBezTo>
                    <a:pt x="349" y="92"/>
                    <a:pt x="351" y="92"/>
                    <a:pt x="351" y="91"/>
                  </a:cubicBezTo>
                  <a:cubicBezTo>
                    <a:pt x="347" y="91"/>
                    <a:pt x="344" y="91"/>
                    <a:pt x="342" y="92"/>
                  </a:cubicBezTo>
                  <a:close/>
                  <a:moveTo>
                    <a:pt x="379" y="94"/>
                  </a:moveTo>
                  <a:cubicBezTo>
                    <a:pt x="379" y="92"/>
                    <a:pt x="376" y="93"/>
                    <a:pt x="375" y="91"/>
                  </a:cubicBezTo>
                  <a:cubicBezTo>
                    <a:pt x="375" y="94"/>
                    <a:pt x="377" y="94"/>
                    <a:pt x="379" y="94"/>
                  </a:cubicBezTo>
                  <a:close/>
                  <a:moveTo>
                    <a:pt x="436" y="110"/>
                  </a:moveTo>
                  <a:cubicBezTo>
                    <a:pt x="437" y="109"/>
                    <a:pt x="438" y="108"/>
                    <a:pt x="440" y="108"/>
                  </a:cubicBezTo>
                  <a:cubicBezTo>
                    <a:pt x="440" y="111"/>
                    <a:pt x="442" y="112"/>
                    <a:pt x="444" y="113"/>
                  </a:cubicBezTo>
                  <a:cubicBezTo>
                    <a:pt x="450" y="113"/>
                    <a:pt x="457" y="118"/>
                    <a:pt x="464" y="120"/>
                  </a:cubicBezTo>
                  <a:cubicBezTo>
                    <a:pt x="458" y="111"/>
                    <a:pt x="450" y="108"/>
                    <a:pt x="442" y="102"/>
                  </a:cubicBezTo>
                  <a:cubicBezTo>
                    <a:pt x="439" y="100"/>
                    <a:pt x="437" y="97"/>
                    <a:pt x="434" y="96"/>
                  </a:cubicBezTo>
                  <a:cubicBezTo>
                    <a:pt x="425" y="91"/>
                    <a:pt x="413" y="93"/>
                    <a:pt x="403" y="91"/>
                  </a:cubicBezTo>
                  <a:cubicBezTo>
                    <a:pt x="413" y="99"/>
                    <a:pt x="422" y="107"/>
                    <a:pt x="436" y="110"/>
                  </a:cubicBezTo>
                  <a:close/>
                  <a:moveTo>
                    <a:pt x="233" y="94"/>
                  </a:moveTo>
                  <a:cubicBezTo>
                    <a:pt x="234" y="95"/>
                    <a:pt x="235" y="94"/>
                    <a:pt x="235" y="93"/>
                  </a:cubicBezTo>
                  <a:cubicBezTo>
                    <a:pt x="234" y="93"/>
                    <a:pt x="234" y="92"/>
                    <a:pt x="233" y="92"/>
                  </a:cubicBezTo>
                  <a:cubicBezTo>
                    <a:pt x="233" y="93"/>
                    <a:pt x="232" y="93"/>
                    <a:pt x="233" y="94"/>
                  </a:cubicBezTo>
                  <a:close/>
                  <a:moveTo>
                    <a:pt x="105" y="96"/>
                  </a:moveTo>
                  <a:cubicBezTo>
                    <a:pt x="109" y="102"/>
                    <a:pt x="117" y="102"/>
                    <a:pt x="120" y="96"/>
                  </a:cubicBezTo>
                  <a:cubicBezTo>
                    <a:pt x="115" y="94"/>
                    <a:pt x="107" y="90"/>
                    <a:pt x="105" y="96"/>
                  </a:cubicBezTo>
                  <a:close/>
                  <a:moveTo>
                    <a:pt x="133" y="98"/>
                  </a:moveTo>
                  <a:cubicBezTo>
                    <a:pt x="144" y="103"/>
                    <a:pt x="154" y="108"/>
                    <a:pt x="165" y="113"/>
                  </a:cubicBezTo>
                  <a:cubicBezTo>
                    <a:pt x="165" y="110"/>
                    <a:pt x="161" y="111"/>
                    <a:pt x="162" y="108"/>
                  </a:cubicBezTo>
                  <a:cubicBezTo>
                    <a:pt x="151" y="105"/>
                    <a:pt x="149" y="98"/>
                    <a:pt x="140" y="97"/>
                  </a:cubicBezTo>
                  <a:cubicBezTo>
                    <a:pt x="140" y="96"/>
                    <a:pt x="139" y="95"/>
                    <a:pt x="139" y="94"/>
                  </a:cubicBezTo>
                  <a:cubicBezTo>
                    <a:pt x="138" y="94"/>
                    <a:pt x="137" y="94"/>
                    <a:pt x="137" y="93"/>
                  </a:cubicBezTo>
                  <a:cubicBezTo>
                    <a:pt x="136" y="96"/>
                    <a:pt x="134" y="96"/>
                    <a:pt x="133" y="98"/>
                  </a:cubicBezTo>
                  <a:close/>
                  <a:moveTo>
                    <a:pt x="278" y="94"/>
                  </a:moveTo>
                  <a:cubicBezTo>
                    <a:pt x="278" y="95"/>
                    <a:pt x="277" y="96"/>
                    <a:pt x="278" y="96"/>
                  </a:cubicBezTo>
                  <a:cubicBezTo>
                    <a:pt x="279" y="95"/>
                    <a:pt x="280" y="95"/>
                    <a:pt x="282" y="95"/>
                  </a:cubicBezTo>
                  <a:cubicBezTo>
                    <a:pt x="281" y="92"/>
                    <a:pt x="280" y="94"/>
                    <a:pt x="278" y="94"/>
                  </a:cubicBezTo>
                  <a:close/>
                  <a:moveTo>
                    <a:pt x="253" y="99"/>
                  </a:moveTo>
                  <a:cubicBezTo>
                    <a:pt x="258" y="101"/>
                    <a:pt x="270" y="98"/>
                    <a:pt x="273" y="96"/>
                  </a:cubicBezTo>
                  <a:cubicBezTo>
                    <a:pt x="267" y="94"/>
                    <a:pt x="256" y="94"/>
                    <a:pt x="253" y="99"/>
                  </a:cubicBezTo>
                  <a:close/>
                  <a:moveTo>
                    <a:pt x="310" y="96"/>
                  </a:moveTo>
                  <a:cubicBezTo>
                    <a:pt x="316" y="99"/>
                    <a:pt x="319" y="105"/>
                    <a:pt x="329" y="104"/>
                  </a:cubicBezTo>
                  <a:cubicBezTo>
                    <a:pt x="329" y="100"/>
                    <a:pt x="333" y="100"/>
                    <a:pt x="334" y="96"/>
                  </a:cubicBezTo>
                  <a:cubicBezTo>
                    <a:pt x="327" y="96"/>
                    <a:pt x="317" y="94"/>
                    <a:pt x="310" y="96"/>
                  </a:cubicBezTo>
                  <a:close/>
                  <a:moveTo>
                    <a:pt x="311" y="104"/>
                  </a:moveTo>
                  <a:cubicBezTo>
                    <a:pt x="305" y="102"/>
                    <a:pt x="291" y="90"/>
                    <a:pt x="290" y="104"/>
                  </a:cubicBezTo>
                  <a:cubicBezTo>
                    <a:pt x="297" y="108"/>
                    <a:pt x="304" y="112"/>
                    <a:pt x="313" y="110"/>
                  </a:cubicBezTo>
                  <a:cubicBezTo>
                    <a:pt x="312" y="108"/>
                    <a:pt x="311" y="106"/>
                    <a:pt x="311" y="104"/>
                  </a:cubicBezTo>
                  <a:close/>
                  <a:moveTo>
                    <a:pt x="308" y="100"/>
                  </a:moveTo>
                  <a:cubicBezTo>
                    <a:pt x="308" y="97"/>
                    <a:pt x="306" y="97"/>
                    <a:pt x="304" y="97"/>
                  </a:cubicBezTo>
                  <a:cubicBezTo>
                    <a:pt x="304" y="99"/>
                    <a:pt x="307" y="99"/>
                    <a:pt x="308" y="100"/>
                  </a:cubicBezTo>
                  <a:close/>
                  <a:moveTo>
                    <a:pt x="388" y="99"/>
                  </a:moveTo>
                  <a:cubicBezTo>
                    <a:pt x="389" y="99"/>
                    <a:pt x="389" y="99"/>
                    <a:pt x="390" y="100"/>
                  </a:cubicBezTo>
                  <a:cubicBezTo>
                    <a:pt x="391" y="98"/>
                    <a:pt x="385" y="97"/>
                    <a:pt x="387" y="98"/>
                  </a:cubicBezTo>
                  <a:cubicBezTo>
                    <a:pt x="387" y="98"/>
                    <a:pt x="388" y="99"/>
                    <a:pt x="388" y="99"/>
                  </a:cubicBezTo>
                  <a:close/>
                  <a:moveTo>
                    <a:pt x="186" y="102"/>
                  </a:moveTo>
                  <a:cubicBezTo>
                    <a:pt x="188" y="103"/>
                    <a:pt x="189" y="98"/>
                    <a:pt x="187" y="98"/>
                  </a:cubicBezTo>
                  <a:cubicBezTo>
                    <a:pt x="188" y="100"/>
                    <a:pt x="186" y="100"/>
                    <a:pt x="186" y="102"/>
                  </a:cubicBezTo>
                  <a:close/>
                  <a:moveTo>
                    <a:pt x="356" y="99"/>
                  </a:moveTo>
                  <a:cubicBezTo>
                    <a:pt x="366" y="105"/>
                    <a:pt x="375" y="111"/>
                    <a:pt x="385" y="116"/>
                  </a:cubicBezTo>
                  <a:cubicBezTo>
                    <a:pt x="385" y="114"/>
                    <a:pt x="387" y="115"/>
                    <a:pt x="386" y="113"/>
                  </a:cubicBezTo>
                  <a:cubicBezTo>
                    <a:pt x="375" y="107"/>
                    <a:pt x="369" y="97"/>
                    <a:pt x="356" y="99"/>
                  </a:cubicBezTo>
                  <a:close/>
                  <a:moveTo>
                    <a:pt x="448" y="100"/>
                  </a:moveTo>
                  <a:cubicBezTo>
                    <a:pt x="447" y="100"/>
                    <a:pt x="444" y="98"/>
                    <a:pt x="443" y="99"/>
                  </a:cubicBezTo>
                  <a:cubicBezTo>
                    <a:pt x="444" y="99"/>
                    <a:pt x="447" y="101"/>
                    <a:pt x="448" y="100"/>
                  </a:cubicBezTo>
                  <a:close/>
                  <a:moveTo>
                    <a:pt x="98" y="102"/>
                  </a:moveTo>
                  <a:cubicBezTo>
                    <a:pt x="102" y="103"/>
                    <a:pt x="106" y="107"/>
                    <a:pt x="109" y="104"/>
                  </a:cubicBezTo>
                  <a:cubicBezTo>
                    <a:pt x="106" y="102"/>
                    <a:pt x="104" y="99"/>
                    <a:pt x="101" y="99"/>
                  </a:cubicBezTo>
                  <a:cubicBezTo>
                    <a:pt x="100" y="100"/>
                    <a:pt x="98" y="100"/>
                    <a:pt x="98" y="102"/>
                  </a:cubicBezTo>
                  <a:close/>
                  <a:moveTo>
                    <a:pt x="283" y="102"/>
                  </a:moveTo>
                  <a:cubicBezTo>
                    <a:pt x="283" y="101"/>
                    <a:pt x="285" y="102"/>
                    <a:pt x="286" y="102"/>
                  </a:cubicBezTo>
                  <a:cubicBezTo>
                    <a:pt x="286" y="101"/>
                    <a:pt x="286" y="100"/>
                    <a:pt x="286" y="99"/>
                  </a:cubicBezTo>
                  <a:cubicBezTo>
                    <a:pt x="283" y="98"/>
                    <a:pt x="282" y="101"/>
                    <a:pt x="283" y="102"/>
                  </a:cubicBezTo>
                  <a:close/>
                  <a:moveTo>
                    <a:pt x="332" y="104"/>
                  </a:moveTo>
                  <a:cubicBezTo>
                    <a:pt x="335" y="105"/>
                    <a:pt x="336" y="107"/>
                    <a:pt x="339" y="108"/>
                  </a:cubicBezTo>
                  <a:cubicBezTo>
                    <a:pt x="341" y="107"/>
                    <a:pt x="343" y="104"/>
                    <a:pt x="344" y="101"/>
                  </a:cubicBezTo>
                  <a:cubicBezTo>
                    <a:pt x="341" y="95"/>
                    <a:pt x="335" y="101"/>
                    <a:pt x="332" y="104"/>
                  </a:cubicBezTo>
                  <a:close/>
                  <a:moveTo>
                    <a:pt x="117" y="104"/>
                  </a:moveTo>
                  <a:cubicBezTo>
                    <a:pt x="118" y="105"/>
                    <a:pt x="119" y="106"/>
                    <a:pt x="121" y="105"/>
                  </a:cubicBezTo>
                  <a:cubicBezTo>
                    <a:pt x="120" y="101"/>
                    <a:pt x="124" y="102"/>
                    <a:pt x="125" y="99"/>
                  </a:cubicBezTo>
                  <a:cubicBezTo>
                    <a:pt x="122" y="101"/>
                    <a:pt x="118" y="101"/>
                    <a:pt x="117" y="104"/>
                  </a:cubicBezTo>
                  <a:close/>
                  <a:moveTo>
                    <a:pt x="484" y="105"/>
                  </a:moveTo>
                  <a:cubicBezTo>
                    <a:pt x="481" y="103"/>
                    <a:pt x="477" y="99"/>
                    <a:pt x="475" y="100"/>
                  </a:cubicBezTo>
                  <a:cubicBezTo>
                    <a:pt x="477" y="102"/>
                    <a:pt x="480" y="103"/>
                    <a:pt x="484" y="105"/>
                  </a:cubicBezTo>
                  <a:close/>
                  <a:moveTo>
                    <a:pt x="546" y="109"/>
                  </a:moveTo>
                  <a:cubicBezTo>
                    <a:pt x="540" y="106"/>
                    <a:pt x="539" y="100"/>
                    <a:pt x="532" y="99"/>
                  </a:cubicBezTo>
                  <a:cubicBezTo>
                    <a:pt x="532" y="101"/>
                    <a:pt x="532" y="102"/>
                    <a:pt x="531" y="102"/>
                  </a:cubicBezTo>
                  <a:cubicBezTo>
                    <a:pt x="536" y="104"/>
                    <a:pt x="541" y="108"/>
                    <a:pt x="546" y="109"/>
                  </a:cubicBezTo>
                  <a:close/>
                  <a:moveTo>
                    <a:pt x="586" y="111"/>
                  </a:moveTo>
                  <a:cubicBezTo>
                    <a:pt x="583" y="106"/>
                    <a:pt x="579" y="102"/>
                    <a:pt x="574" y="99"/>
                  </a:cubicBezTo>
                  <a:cubicBezTo>
                    <a:pt x="577" y="103"/>
                    <a:pt x="581" y="107"/>
                    <a:pt x="586" y="111"/>
                  </a:cubicBezTo>
                  <a:close/>
                  <a:moveTo>
                    <a:pt x="56" y="113"/>
                  </a:moveTo>
                  <a:cubicBezTo>
                    <a:pt x="63" y="114"/>
                    <a:pt x="66" y="106"/>
                    <a:pt x="70" y="102"/>
                  </a:cubicBezTo>
                  <a:cubicBezTo>
                    <a:pt x="64" y="100"/>
                    <a:pt x="58" y="107"/>
                    <a:pt x="56" y="113"/>
                  </a:cubicBezTo>
                  <a:close/>
                  <a:moveTo>
                    <a:pt x="123" y="108"/>
                  </a:moveTo>
                  <a:cubicBezTo>
                    <a:pt x="126" y="110"/>
                    <a:pt x="128" y="112"/>
                    <a:pt x="131" y="113"/>
                  </a:cubicBezTo>
                  <a:cubicBezTo>
                    <a:pt x="133" y="109"/>
                    <a:pt x="136" y="107"/>
                    <a:pt x="138" y="104"/>
                  </a:cubicBezTo>
                  <a:cubicBezTo>
                    <a:pt x="132" y="99"/>
                    <a:pt x="125" y="101"/>
                    <a:pt x="123" y="108"/>
                  </a:cubicBezTo>
                  <a:close/>
                  <a:moveTo>
                    <a:pt x="272" y="109"/>
                  </a:moveTo>
                  <a:cubicBezTo>
                    <a:pt x="273" y="108"/>
                    <a:pt x="274" y="107"/>
                    <a:pt x="274" y="104"/>
                  </a:cubicBezTo>
                  <a:cubicBezTo>
                    <a:pt x="271" y="104"/>
                    <a:pt x="267" y="102"/>
                    <a:pt x="262" y="104"/>
                  </a:cubicBezTo>
                  <a:cubicBezTo>
                    <a:pt x="266" y="105"/>
                    <a:pt x="268" y="108"/>
                    <a:pt x="272" y="109"/>
                  </a:cubicBezTo>
                  <a:close/>
                  <a:moveTo>
                    <a:pt x="89" y="110"/>
                  </a:moveTo>
                  <a:cubicBezTo>
                    <a:pt x="92" y="111"/>
                    <a:pt x="95" y="113"/>
                    <a:pt x="97" y="115"/>
                  </a:cubicBezTo>
                  <a:cubicBezTo>
                    <a:pt x="98" y="111"/>
                    <a:pt x="103" y="111"/>
                    <a:pt x="103" y="107"/>
                  </a:cubicBezTo>
                  <a:cubicBezTo>
                    <a:pt x="97" y="104"/>
                    <a:pt x="92" y="103"/>
                    <a:pt x="89" y="110"/>
                  </a:cubicBezTo>
                  <a:close/>
                  <a:moveTo>
                    <a:pt x="242" y="106"/>
                  </a:moveTo>
                  <a:cubicBezTo>
                    <a:pt x="243" y="108"/>
                    <a:pt x="247" y="109"/>
                    <a:pt x="250" y="111"/>
                  </a:cubicBezTo>
                  <a:cubicBezTo>
                    <a:pt x="250" y="108"/>
                    <a:pt x="251" y="107"/>
                    <a:pt x="251" y="104"/>
                  </a:cubicBezTo>
                  <a:cubicBezTo>
                    <a:pt x="247" y="104"/>
                    <a:pt x="246" y="106"/>
                    <a:pt x="242" y="106"/>
                  </a:cubicBezTo>
                  <a:close/>
                  <a:moveTo>
                    <a:pt x="70" y="112"/>
                  </a:moveTo>
                  <a:cubicBezTo>
                    <a:pt x="73" y="111"/>
                    <a:pt x="75" y="109"/>
                    <a:pt x="76" y="106"/>
                  </a:cubicBezTo>
                  <a:cubicBezTo>
                    <a:pt x="76" y="106"/>
                    <a:pt x="75" y="105"/>
                    <a:pt x="75" y="105"/>
                  </a:cubicBezTo>
                  <a:cubicBezTo>
                    <a:pt x="74" y="107"/>
                    <a:pt x="69" y="109"/>
                    <a:pt x="70" y="112"/>
                  </a:cubicBezTo>
                  <a:close/>
                  <a:moveTo>
                    <a:pt x="180" y="108"/>
                  </a:moveTo>
                  <a:cubicBezTo>
                    <a:pt x="182" y="108"/>
                    <a:pt x="184" y="107"/>
                    <a:pt x="185" y="106"/>
                  </a:cubicBezTo>
                  <a:cubicBezTo>
                    <a:pt x="184" y="106"/>
                    <a:pt x="184" y="105"/>
                    <a:pt x="183" y="105"/>
                  </a:cubicBezTo>
                  <a:cubicBezTo>
                    <a:pt x="182" y="106"/>
                    <a:pt x="180" y="107"/>
                    <a:pt x="180" y="108"/>
                  </a:cubicBezTo>
                  <a:close/>
                  <a:moveTo>
                    <a:pt x="479" y="111"/>
                  </a:moveTo>
                  <a:cubicBezTo>
                    <a:pt x="477" y="108"/>
                    <a:pt x="471" y="105"/>
                    <a:pt x="468" y="105"/>
                  </a:cubicBezTo>
                  <a:cubicBezTo>
                    <a:pt x="471" y="108"/>
                    <a:pt x="475" y="110"/>
                    <a:pt x="479" y="111"/>
                  </a:cubicBezTo>
                  <a:close/>
                  <a:moveTo>
                    <a:pt x="255" y="113"/>
                  </a:moveTo>
                  <a:cubicBezTo>
                    <a:pt x="258" y="114"/>
                    <a:pt x="261" y="116"/>
                    <a:pt x="265" y="118"/>
                  </a:cubicBezTo>
                  <a:cubicBezTo>
                    <a:pt x="267" y="117"/>
                    <a:pt x="269" y="115"/>
                    <a:pt x="269" y="113"/>
                  </a:cubicBezTo>
                  <a:cubicBezTo>
                    <a:pt x="266" y="109"/>
                    <a:pt x="260" y="108"/>
                    <a:pt x="256" y="105"/>
                  </a:cubicBezTo>
                  <a:cubicBezTo>
                    <a:pt x="254" y="107"/>
                    <a:pt x="254" y="110"/>
                    <a:pt x="255" y="113"/>
                  </a:cubicBezTo>
                  <a:close/>
                  <a:moveTo>
                    <a:pt x="414" y="114"/>
                  </a:moveTo>
                  <a:cubicBezTo>
                    <a:pt x="415" y="116"/>
                    <a:pt x="412" y="115"/>
                    <a:pt x="413" y="117"/>
                  </a:cubicBezTo>
                  <a:cubicBezTo>
                    <a:pt x="417" y="120"/>
                    <a:pt x="421" y="123"/>
                    <a:pt x="425" y="125"/>
                  </a:cubicBezTo>
                  <a:cubicBezTo>
                    <a:pt x="426" y="123"/>
                    <a:pt x="428" y="123"/>
                    <a:pt x="428" y="120"/>
                  </a:cubicBezTo>
                  <a:cubicBezTo>
                    <a:pt x="419" y="116"/>
                    <a:pt x="414" y="108"/>
                    <a:pt x="403" y="105"/>
                  </a:cubicBezTo>
                  <a:cubicBezTo>
                    <a:pt x="406" y="109"/>
                    <a:pt x="412" y="110"/>
                    <a:pt x="414" y="114"/>
                  </a:cubicBezTo>
                  <a:close/>
                  <a:moveTo>
                    <a:pt x="116" y="109"/>
                  </a:moveTo>
                  <a:cubicBezTo>
                    <a:pt x="116" y="107"/>
                    <a:pt x="114" y="107"/>
                    <a:pt x="113" y="107"/>
                  </a:cubicBezTo>
                  <a:cubicBezTo>
                    <a:pt x="113" y="109"/>
                    <a:pt x="114" y="109"/>
                    <a:pt x="116" y="109"/>
                  </a:cubicBezTo>
                  <a:close/>
                  <a:moveTo>
                    <a:pt x="140" y="119"/>
                  </a:moveTo>
                  <a:cubicBezTo>
                    <a:pt x="144" y="121"/>
                    <a:pt x="146" y="123"/>
                    <a:pt x="149" y="125"/>
                  </a:cubicBezTo>
                  <a:cubicBezTo>
                    <a:pt x="154" y="122"/>
                    <a:pt x="159" y="119"/>
                    <a:pt x="163" y="116"/>
                  </a:cubicBezTo>
                  <a:cubicBezTo>
                    <a:pt x="158" y="111"/>
                    <a:pt x="151" y="109"/>
                    <a:pt x="144" y="107"/>
                  </a:cubicBezTo>
                  <a:cubicBezTo>
                    <a:pt x="143" y="111"/>
                    <a:pt x="141" y="116"/>
                    <a:pt x="140" y="119"/>
                  </a:cubicBezTo>
                  <a:close/>
                  <a:moveTo>
                    <a:pt x="552" y="110"/>
                  </a:moveTo>
                  <a:cubicBezTo>
                    <a:pt x="552" y="108"/>
                    <a:pt x="550" y="108"/>
                    <a:pt x="548" y="107"/>
                  </a:cubicBezTo>
                  <a:cubicBezTo>
                    <a:pt x="548" y="109"/>
                    <a:pt x="549" y="110"/>
                    <a:pt x="552" y="110"/>
                  </a:cubicBezTo>
                  <a:close/>
                  <a:moveTo>
                    <a:pt x="244" y="112"/>
                  </a:moveTo>
                  <a:cubicBezTo>
                    <a:pt x="243" y="109"/>
                    <a:pt x="241" y="109"/>
                    <a:pt x="238" y="108"/>
                  </a:cubicBezTo>
                  <a:cubicBezTo>
                    <a:pt x="239" y="110"/>
                    <a:pt x="243" y="110"/>
                    <a:pt x="244" y="112"/>
                  </a:cubicBezTo>
                  <a:close/>
                  <a:moveTo>
                    <a:pt x="457" y="108"/>
                  </a:moveTo>
                  <a:cubicBezTo>
                    <a:pt x="461" y="113"/>
                    <a:pt x="465" y="118"/>
                    <a:pt x="472" y="121"/>
                  </a:cubicBezTo>
                  <a:cubicBezTo>
                    <a:pt x="473" y="114"/>
                    <a:pt x="462" y="110"/>
                    <a:pt x="457" y="108"/>
                  </a:cubicBezTo>
                  <a:close/>
                  <a:moveTo>
                    <a:pt x="614" y="144"/>
                  </a:moveTo>
                  <a:cubicBezTo>
                    <a:pt x="611" y="127"/>
                    <a:pt x="602" y="113"/>
                    <a:pt x="588" y="109"/>
                  </a:cubicBezTo>
                  <a:cubicBezTo>
                    <a:pt x="597" y="120"/>
                    <a:pt x="604" y="133"/>
                    <a:pt x="614" y="144"/>
                  </a:cubicBezTo>
                  <a:close/>
                  <a:moveTo>
                    <a:pt x="423" y="110"/>
                  </a:moveTo>
                  <a:cubicBezTo>
                    <a:pt x="422" y="110"/>
                    <a:pt x="422" y="109"/>
                    <a:pt x="420" y="109"/>
                  </a:cubicBezTo>
                  <a:cubicBezTo>
                    <a:pt x="419" y="111"/>
                    <a:pt x="423" y="111"/>
                    <a:pt x="423" y="110"/>
                  </a:cubicBezTo>
                  <a:close/>
                  <a:moveTo>
                    <a:pt x="358" y="111"/>
                  </a:moveTo>
                  <a:cubicBezTo>
                    <a:pt x="358" y="110"/>
                    <a:pt x="354" y="109"/>
                    <a:pt x="354" y="110"/>
                  </a:cubicBezTo>
                  <a:cubicBezTo>
                    <a:pt x="355" y="110"/>
                    <a:pt x="357" y="112"/>
                    <a:pt x="358" y="111"/>
                  </a:cubicBezTo>
                  <a:close/>
                  <a:moveTo>
                    <a:pt x="103" y="119"/>
                  </a:moveTo>
                  <a:cubicBezTo>
                    <a:pt x="105" y="119"/>
                    <a:pt x="105" y="121"/>
                    <a:pt x="107" y="121"/>
                  </a:cubicBezTo>
                  <a:cubicBezTo>
                    <a:pt x="109" y="117"/>
                    <a:pt x="113" y="116"/>
                    <a:pt x="114" y="111"/>
                  </a:cubicBezTo>
                  <a:cubicBezTo>
                    <a:pt x="108" y="108"/>
                    <a:pt x="106" y="116"/>
                    <a:pt x="103" y="119"/>
                  </a:cubicBezTo>
                  <a:close/>
                  <a:moveTo>
                    <a:pt x="81" y="116"/>
                  </a:moveTo>
                  <a:cubicBezTo>
                    <a:pt x="84" y="114"/>
                    <a:pt x="89" y="114"/>
                    <a:pt x="89" y="118"/>
                  </a:cubicBezTo>
                  <a:cubicBezTo>
                    <a:pt x="88" y="121"/>
                    <a:pt x="85" y="123"/>
                    <a:pt x="86" y="125"/>
                  </a:cubicBezTo>
                  <a:cubicBezTo>
                    <a:pt x="91" y="124"/>
                    <a:pt x="93" y="121"/>
                    <a:pt x="93" y="116"/>
                  </a:cubicBezTo>
                  <a:cubicBezTo>
                    <a:pt x="92" y="115"/>
                    <a:pt x="87" y="113"/>
                    <a:pt x="85" y="111"/>
                  </a:cubicBezTo>
                  <a:cubicBezTo>
                    <a:pt x="84" y="113"/>
                    <a:pt x="82" y="114"/>
                    <a:pt x="81" y="116"/>
                  </a:cubicBezTo>
                  <a:close/>
                  <a:moveTo>
                    <a:pt x="178" y="114"/>
                  </a:moveTo>
                  <a:cubicBezTo>
                    <a:pt x="180" y="114"/>
                    <a:pt x="184" y="113"/>
                    <a:pt x="183" y="111"/>
                  </a:cubicBezTo>
                  <a:cubicBezTo>
                    <a:pt x="182" y="113"/>
                    <a:pt x="178" y="111"/>
                    <a:pt x="178" y="114"/>
                  </a:cubicBezTo>
                  <a:close/>
                  <a:moveTo>
                    <a:pt x="227" y="118"/>
                  </a:moveTo>
                  <a:cubicBezTo>
                    <a:pt x="235" y="120"/>
                    <a:pt x="241" y="126"/>
                    <a:pt x="250" y="122"/>
                  </a:cubicBezTo>
                  <a:cubicBezTo>
                    <a:pt x="247" y="117"/>
                    <a:pt x="240" y="116"/>
                    <a:pt x="237" y="111"/>
                  </a:cubicBezTo>
                  <a:cubicBezTo>
                    <a:pt x="235" y="111"/>
                    <a:pt x="234" y="111"/>
                    <a:pt x="233" y="111"/>
                  </a:cubicBezTo>
                  <a:cubicBezTo>
                    <a:pt x="232" y="115"/>
                    <a:pt x="229" y="115"/>
                    <a:pt x="227" y="118"/>
                  </a:cubicBezTo>
                  <a:close/>
                  <a:moveTo>
                    <a:pt x="544" y="131"/>
                  </a:moveTo>
                  <a:cubicBezTo>
                    <a:pt x="544" y="127"/>
                    <a:pt x="546" y="125"/>
                    <a:pt x="545" y="121"/>
                  </a:cubicBezTo>
                  <a:cubicBezTo>
                    <a:pt x="540" y="118"/>
                    <a:pt x="534" y="112"/>
                    <a:pt x="529" y="111"/>
                  </a:cubicBezTo>
                  <a:cubicBezTo>
                    <a:pt x="535" y="117"/>
                    <a:pt x="535" y="128"/>
                    <a:pt x="544" y="131"/>
                  </a:cubicBezTo>
                  <a:close/>
                  <a:moveTo>
                    <a:pt x="547" y="116"/>
                  </a:moveTo>
                  <a:cubicBezTo>
                    <a:pt x="545" y="113"/>
                    <a:pt x="541" y="113"/>
                    <a:pt x="538" y="111"/>
                  </a:cubicBezTo>
                  <a:cubicBezTo>
                    <a:pt x="540" y="113"/>
                    <a:pt x="544" y="117"/>
                    <a:pt x="547" y="116"/>
                  </a:cubicBezTo>
                  <a:close/>
                  <a:moveTo>
                    <a:pt x="307" y="113"/>
                  </a:moveTo>
                  <a:cubicBezTo>
                    <a:pt x="313" y="116"/>
                    <a:pt x="319" y="120"/>
                    <a:pt x="325" y="122"/>
                  </a:cubicBezTo>
                  <a:cubicBezTo>
                    <a:pt x="324" y="113"/>
                    <a:pt x="316" y="109"/>
                    <a:pt x="307" y="113"/>
                  </a:cubicBezTo>
                  <a:close/>
                  <a:moveTo>
                    <a:pt x="498" y="124"/>
                  </a:moveTo>
                  <a:cubicBezTo>
                    <a:pt x="499" y="122"/>
                    <a:pt x="492" y="119"/>
                    <a:pt x="490" y="116"/>
                  </a:cubicBezTo>
                  <a:cubicBezTo>
                    <a:pt x="491" y="116"/>
                    <a:pt x="491" y="116"/>
                    <a:pt x="490" y="115"/>
                  </a:cubicBezTo>
                  <a:cubicBezTo>
                    <a:pt x="488" y="116"/>
                    <a:pt x="488" y="113"/>
                    <a:pt x="486" y="113"/>
                  </a:cubicBezTo>
                  <a:cubicBezTo>
                    <a:pt x="487" y="114"/>
                    <a:pt x="485" y="114"/>
                    <a:pt x="484" y="114"/>
                  </a:cubicBezTo>
                  <a:cubicBezTo>
                    <a:pt x="483" y="118"/>
                    <a:pt x="490" y="117"/>
                    <a:pt x="490" y="120"/>
                  </a:cubicBezTo>
                  <a:cubicBezTo>
                    <a:pt x="490" y="120"/>
                    <a:pt x="496" y="121"/>
                    <a:pt x="498" y="124"/>
                  </a:cubicBezTo>
                  <a:close/>
                  <a:moveTo>
                    <a:pt x="134" y="115"/>
                  </a:moveTo>
                  <a:cubicBezTo>
                    <a:pt x="136" y="116"/>
                    <a:pt x="137" y="115"/>
                    <a:pt x="137" y="113"/>
                  </a:cubicBezTo>
                  <a:cubicBezTo>
                    <a:pt x="135" y="113"/>
                    <a:pt x="135" y="114"/>
                    <a:pt x="134" y="115"/>
                  </a:cubicBezTo>
                  <a:close/>
                  <a:moveTo>
                    <a:pt x="350" y="116"/>
                  </a:moveTo>
                  <a:cubicBezTo>
                    <a:pt x="359" y="121"/>
                    <a:pt x="366" y="128"/>
                    <a:pt x="375" y="133"/>
                  </a:cubicBezTo>
                  <a:cubicBezTo>
                    <a:pt x="368" y="125"/>
                    <a:pt x="359" y="120"/>
                    <a:pt x="351" y="113"/>
                  </a:cubicBezTo>
                  <a:cubicBezTo>
                    <a:pt x="351" y="114"/>
                    <a:pt x="350" y="115"/>
                    <a:pt x="350" y="116"/>
                  </a:cubicBezTo>
                  <a:close/>
                  <a:moveTo>
                    <a:pt x="111" y="124"/>
                  </a:moveTo>
                  <a:cubicBezTo>
                    <a:pt x="113" y="125"/>
                    <a:pt x="115" y="126"/>
                    <a:pt x="117" y="128"/>
                  </a:cubicBezTo>
                  <a:cubicBezTo>
                    <a:pt x="121" y="125"/>
                    <a:pt x="123" y="121"/>
                    <a:pt x="126" y="117"/>
                  </a:cubicBezTo>
                  <a:cubicBezTo>
                    <a:pt x="119" y="111"/>
                    <a:pt x="114" y="117"/>
                    <a:pt x="111" y="124"/>
                  </a:cubicBezTo>
                  <a:close/>
                  <a:moveTo>
                    <a:pt x="306" y="121"/>
                  </a:moveTo>
                  <a:cubicBezTo>
                    <a:pt x="306" y="120"/>
                    <a:pt x="306" y="120"/>
                    <a:pt x="307" y="120"/>
                  </a:cubicBezTo>
                  <a:cubicBezTo>
                    <a:pt x="307" y="117"/>
                    <a:pt x="304" y="118"/>
                    <a:pt x="304" y="116"/>
                  </a:cubicBezTo>
                  <a:cubicBezTo>
                    <a:pt x="303" y="116"/>
                    <a:pt x="301" y="116"/>
                    <a:pt x="301" y="114"/>
                  </a:cubicBezTo>
                  <a:cubicBezTo>
                    <a:pt x="299" y="114"/>
                    <a:pt x="298" y="114"/>
                    <a:pt x="296" y="114"/>
                  </a:cubicBezTo>
                  <a:cubicBezTo>
                    <a:pt x="298" y="117"/>
                    <a:pt x="302" y="119"/>
                    <a:pt x="306" y="121"/>
                  </a:cubicBezTo>
                  <a:close/>
                  <a:moveTo>
                    <a:pt x="364" y="114"/>
                  </a:moveTo>
                  <a:cubicBezTo>
                    <a:pt x="362" y="114"/>
                    <a:pt x="361" y="114"/>
                    <a:pt x="360" y="115"/>
                  </a:cubicBezTo>
                  <a:cubicBezTo>
                    <a:pt x="364" y="117"/>
                    <a:pt x="368" y="123"/>
                    <a:pt x="372" y="123"/>
                  </a:cubicBezTo>
                  <a:cubicBezTo>
                    <a:pt x="370" y="120"/>
                    <a:pt x="365" y="119"/>
                    <a:pt x="364" y="114"/>
                  </a:cubicBezTo>
                  <a:close/>
                  <a:moveTo>
                    <a:pt x="521" y="137"/>
                  </a:moveTo>
                  <a:cubicBezTo>
                    <a:pt x="513" y="129"/>
                    <a:pt x="506" y="118"/>
                    <a:pt x="493" y="114"/>
                  </a:cubicBezTo>
                  <a:cubicBezTo>
                    <a:pt x="502" y="122"/>
                    <a:pt x="511" y="131"/>
                    <a:pt x="521" y="137"/>
                  </a:cubicBezTo>
                  <a:close/>
                  <a:moveTo>
                    <a:pt x="273" y="115"/>
                  </a:moveTo>
                  <a:cubicBezTo>
                    <a:pt x="271" y="117"/>
                    <a:pt x="274" y="116"/>
                    <a:pt x="273" y="118"/>
                  </a:cubicBezTo>
                  <a:cubicBezTo>
                    <a:pt x="273" y="119"/>
                    <a:pt x="270" y="118"/>
                    <a:pt x="270" y="119"/>
                  </a:cubicBezTo>
                  <a:cubicBezTo>
                    <a:pt x="272" y="122"/>
                    <a:pt x="275" y="123"/>
                    <a:pt x="278" y="124"/>
                  </a:cubicBezTo>
                  <a:cubicBezTo>
                    <a:pt x="278" y="122"/>
                    <a:pt x="279" y="121"/>
                    <a:pt x="279" y="119"/>
                  </a:cubicBezTo>
                  <a:cubicBezTo>
                    <a:pt x="279" y="118"/>
                    <a:pt x="276" y="119"/>
                    <a:pt x="274" y="117"/>
                  </a:cubicBezTo>
                  <a:cubicBezTo>
                    <a:pt x="274" y="116"/>
                    <a:pt x="276" y="117"/>
                    <a:pt x="275" y="114"/>
                  </a:cubicBezTo>
                  <a:cubicBezTo>
                    <a:pt x="274" y="114"/>
                    <a:pt x="273" y="115"/>
                    <a:pt x="273" y="115"/>
                  </a:cubicBezTo>
                  <a:close/>
                  <a:moveTo>
                    <a:pt x="440" y="115"/>
                  </a:moveTo>
                  <a:cubicBezTo>
                    <a:pt x="444" y="121"/>
                    <a:pt x="455" y="128"/>
                    <a:pt x="464" y="131"/>
                  </a:cubicBezTo>
                  <a:cubicBezTo>
                    <a:pt x="465" y="130"/>
                    <a:pt x="468" y="128"/>
                    <a:pt x="468" y="125"/>
                  </a:cubicBezTo>
                  <a:cubicBezTo>
                    <a:pt x="458" y="122"/>
                    <a:pt x="450" y="116"/>
                    <a:pt x="440" y="115"/>
                  </a:cubicBezTo>
                  <a:close/>
                  <a:moveTo>
                    <a:pt x="339" y="116"/>
                  </a:moveTo>
                  <a:cubicBezTo>
                    <a:pt x="339" y="117"/>
                    <a:pt x="341" y="117"/>
                    <a:pt x="343" y="118"/>
                  </a:cubicBezTo>
                  <a:cubicBezTo>
                    <a:pt x="342" y="116"/>
                    <a:pt x="340" y="115"/>
                    <a:pt x="339" y="116"/>
                  </a:cubicBezTo>
                  <a:close/>
                  <a:moveTo>
                    <a:pt x="517" y="117"/>
                  </a:moveTo>
                  <a:cubicBezTo>
                    <a:pt x="517" y="116"/>
                    <a:pt x="515" y="115"/>
                    <a:pt x="514" y="115"/>
                  </a:cubicBezTo>
                  <a:cubicBezTo>
                    <a:pt x="513" y="117"/>
                    <a:pt x="516" y="117"/>
                    <a:pt x="517" y="117"/>
                  </a:cubicBezTo>
                  <a:close/>
                  <a:moveTo>
                    <a:pt x="66" y="117"/>
                  </a:moveTo>
                  <a:cubicBezTo>
                    <a:pt x="67" y="118"/>
                    <a:pt x="70" y="118"/>
                    <a:pt x="69" y="116"/>
                  </a:cubicBezTo>
                  <a:cubicBezTo>
                    <a:pt x="68" y="116"/>
                    <a:pt x="66" y="116"/>
                    <a:pt x="66" y="117"/>
                  </a:cubicBezTo>
                  <a:close/>
                  <a:moveTo>
                    <a:pt x="188" y="121"/>
                  </a:moveTo>
                  <a:cubicBezTo>
                    <a:pt x="191" y="123"/>
                    <a:pt x="195" y="125"/>
                    <a:pt x="198" y="127"/>
                  </a:cubicBezTo>
                  <a:cubicBezTo>
                    <a:pt x="202" y="126"/>
                    <a:pt x="204" y="122"/>
                    <a:pt x="207" y="119"/>
                  </a:cubicBezTo>
                  <a:cubicBezTo>
                    <a:pt x="201" y="114"/>
                    <a:pt x="194" y="117"/>
                    <a:pt x="188" y="121"/>
                  </a:cubicBezTo>
                  <a:close/>
                  <a:moveTo>
                    <a:pt x="301" y="122"/>
                  </a:moveTo>
                  <a:cubicBezTo>
                    <a:pt x="295" y="122"/>
                    <a:pt x="292" y="113"/>
                    <a:pt x="287" y="117"/>
                  </a:cubicBezTo>
                  <a:cubicBezTo>
                    <a:pt x="295" y="123"/>
                    <a:pt x="304" y="127"/>
                    <a:pt x="312" y="132"/>
                  </a:cubicBezTo>
                  <a:cubicBezTo>
                    <a:pt x="310" y="128"/>
                    <a:pt x="301" y="126"/>
                    <a:pt x="301" y="122"/>
                  </a:cubicBezTo>
                  <a:close/>
                  <a:moveTo>
                    <a:pt x="390" y="121"/>
                  </a:moveTo>
                  <a:cubicBezTo>
                    <a:pt x="395" y="124"/>
                    <a:pt x="402" y="126"/>
                    <a:pt x="408" y="130"/>
                  </a:cubicBezTo>
                  <a:cubicBezTo>
                    <a:pt x="403" y="125"/>
                    <a:pt x="398" y="120"/>
                    <a:pt x="391" y="117"/>
                  </a:cubicBezTo>
                  <a:cubicBezTo>
                    <a:pt x="391" y="119"/>
                    <a:pt x="390" y="119"/>
                    <a:pt x="390" y="121"/>
                  </a:cubicBezTo>
                  <a:close/>
                  <a:moveTo>
                    <a:pt x="423" y="128"/>
                  </a:moveTo>
                  <a:cubicBezTo>
                    <a:pt x="418" y="126"/>
                    <a:pt x="414" y="119"/>
                    <a:pt x="409" y="119"/>
                  </a:cubicBezTo>
                  <a:cubicBezTo>
                    <a:pt x="414" y="120"/>
                    <a:pt x="419" y="133"/>
                    <a:pt x="423" y="128"/>
                  </a:cubicBezTo>
                  <a:close/>
                  <a:moveTo>
                    <a:pt x="487" y="122"/>
                  </a:moveTo>
                  <a:cubicBezTo>
                    <a:pt x="488" y="121"/>
                    <a:pt x="485" y="119"/>
                    <a:pt x="482" y="119"/>
                  </a:cubicBezTo>
                  <a:cubicBezTo>
                    <a:pt x="482" y="121"/>
                    <a:pt x="485" y="121"/>
                    <a:pt x="487" y="122"/>
                  </a:cubicBezTo>
                  <a:close/>
                  <a:moveTo>
                    <a:pt x="562" y="128"/>
                  </a:moveTo>
                  <a:cubicBezTo>
                    <a:pt x="565" y="123"/>
                    <a:pt x="555" y="121"/>
                    <a:pt x="551" y="119"/>
                  </a:cubicBezTo>
                  <a:cubicBezTo>
                    <a:pt x="552" y="124"/>
                    <a:pt x="558" y="125"/>
                    <a:pt x="562" y="128"/>
                  </a:cubicBezTo>
                  <a:close/>
                  <a:moveTo>
                    <a:pt x="121" y="131"/>
                  </a:moveTo>
                  <a:cubicBezTo>
                    <a:pt x="125" y="132"/>
                    <a:pt x="127" y="136"/>
                    <a:pt x="131" y="136"/>
                  </a:cubicBezTo>
                  <a:cubicBezTo>
                    <a:pt x="133" y="132"/>
                    <a:pt x="133" y="126"/>
                    <a:pt x="135" y="121"/>
                  </a:cubicBezTo>
                  <a:cubicBezTo>
                    <a:pt x="134" y="120"/>
                    <a:pt x="132" y="120"/>
                    <a:pt x="131" y="119"/>
                  </a:cubicBezTo>
                  <a:cubicBezTo>
                    <a:pt x="127" y="123"/>
                    <a:pt x="124" y="126"/>
                    <a:pt x="121" y="131"/>
                  </a:cubicBezTo>
                  <a:close/>
                  <a:moveTo>
                    <a:pt x="347" y="122"/>
                  </a:moveTo>
                  <a:cubicBezTo>
                    <a:pt x="356" y="126"/>
                    <a:pt x="365" y="133"/>
                    <a:pt x="374" y="136"/>
                  </a:cubicBezTo>
                  <a:cubicBezTo>
                    <a:pt x="365" y="130"/>
                    <a:pt x="357" y="125"/>
                    <a:pt x="348" y="119"/>
                  </a:cubicBezTo>
                  <a:cubicBezTo>
                    <a:pt x="348" y="120"/>
                    <a:pt x="347" y="121"/>
                    <a:pt x="347" y="122"/>
                  </a:cubicBezTo>
                  <a:close/>
                  <a:moveTo>
                    <a:pt x="79" y="122"/>
                  </a:moveTo>
                  <a:cubicBezTo>
                    <a:pt x="81" y="123"/>
                    <a:pt x="82" y="123"/>
                    <a:pt x="84" y="122"/>
                  </a:cubicBezTo>
                  <a:cubicBezTo>
                    <a:pt x="84" y="122"/>
                    <a:pt x="84" y="121"/>
                    <a:pt x="84" y="120"/>
                  </a:cubicBezTo>
                  <a:cubicBezTo>
                    <a:pt x="82" y="121"/>
                    <a:pt x="80" y="121"/>
                    <a:pt x="79" y="122"/>
                  </a:cubicBezTo>
                  <a:close/>
                  <a:moveTo>
                    <a:pt x="31" y="166"/>
                  </a:moveTo>
                  <a:cubicBezTo>
                    <a:pt x="35" y="159"/>
                    <a:pt x="35" y="148"/>
                    <a:pt x="42" y="144"/>
                  </a:cubicBezTo>
                  <a:cubicBezTo>
                    <a:pt x="42" y="141"/>
                    <a:pt x="44" y="140"/>
                    <a:pt x="44" y="138"/>
                  </a:cubicBezTo>
                  <a:cubicBezTo>
                    <a:pt x="43" y="137"/>
                    <a:pt x="43" y="135"/>
                    <a:pt x="42" y="134"/>
                  </a:cubicBezTo>
                  <a:cubicBezTo>
                    <a:pt x="46" y="131"/>
                    <a:pt x="52" y="127"/>
                    <a:pt x="52" y="122"/>
                  </a:cubicBezTo>
                  <a:cubicBezTo>
                    <a:pt x="51" y="121"/>
                    <a:pt x="51" y="121"/>
                    <a:pt x="50" y="121"/>
                  </a:cubicBezTo>
                  <a:cubicBezTo>
                    <a:pt x="40" y="132"/>
                    <a:pt x="32" y="148"/>
                    <a:pt x="31" y="166"/>
                  </a:cubicBezTo>
                  <a:close/>
                  <a:moveTo>
                    <a:pt x="60" y="122"/>
                  </a:moveTo>
                  <a:cubicBezTo>
                    <a:pt x="60" y="126"/>
                    <a:pt x="66" y="125"/>
                    <a:pt x="66" y="122"/>
                  </a:cubicBezTo>
                  <a:cubicBezTo>
                    <a:pt x="65" y="121"/>
                    <a:pt x="61" y="121"/>
                    <a:pt x="60" y="122"/>
                  </a:cubicBezTo>
                  <a:close/>
                  <a:moveTo>
                    <a:pt x="97" y="130"/>
                  </a:moveTo>
                  <a:cubicBezTo>
                    <a:pt x="102" y="133"/>
                    <a:pt x="104" y="128"/>
                    <a:pt x="105" y="124"/>
                  </a:cubicBezTo>
                  <a:cubicBezTo>
                    <a:pt x="103" y="124"/>
                    <a:pt x="104" y="122"/>
                    <a:pt x="101" y="122"/>
                  </a:cubicBezTo>
                  <a:cubicBezTo>
                    <a:pt x="100" y="124"/>
                    <a:pt x="98" y="127"/>
                    <a:pt x="97" y="130"/>
                  </a:cubicBezTo>
                  <a:close/>
                  <a:moveTo>
                    <a:pt x="204" y="132"/>
                  </a:moveTo>
                  <a:cubicBezTo>
                    <a:pt x="205" y="133"/>
                    <a:pt x="207" y="133"/>
                    <a:pt x="208" y="133"/>
                  </a:cubicBezTo>
                  <a:cubicBezTo>
                    <a:pt x="210" y="130"/>
                    <a:pt x="212" y="127"/>
                    <a:pt x="212" y="122"/>
                  </a:cubicBezTo>
                  <a:cubicBezTo>
                    <a:pt x="208" y="124"/>
                    <a:pt x="205" y="127"/>
                    <a:pt x="204" y="132"/>
                  </a:cubicBezTo>
                  <a:close/>
                  <a:moveTo>
                    <a:pt x="459" y="138"/>
                  </a:moveTo>
                  <a:cubicBezTo>
                    <a:pt x="462" y="133"/>
                    <a:pt x="452" y="134"/>
                    <a:pt x="454" y="130"/>
                  </a:cubicBezTo>
                  <a:cubicBezTo>
                    <a:pt x="447" y="130"/>
                    <a:pt x="444" y="122"/>
                    <a:pt x="438" y="123"/>
                  </a:cubicBezTo>
                  <a:cubicBezTo>
                    <a:pt x="446" y="128"/>
                    <a:pt x="452" y="134"/>
                    <a:pt x="459" y="138"/>
                  </a:cubicBezTo>
                  <a:close/>
                  <a:moveTo>
                    <a:pt x="532" y="127"/>
                  </a:moveTo>
                  <a:cubicBezTo>
                    <a:pt x="531" y="124"/>
                    <a:pt x="527" y="124"/>
                    <a:pt x="525" y="122"/>
                  </a:cubicBezTo>
                  <a:cubicBezTo>
                    <a:pt x="526" y="125"/>
                    <a:pt x="529" y="126"/>
                    <a:pt x="532" y="127"/>
                  </a:cubicBezTo>
                  <a:close/>
                  <a:moveTo>
                    <a:pt x="153" y="126"/>
                  </a:moveTo>
                  <a:cubicBezTo>
                    <a:pt x="152" y="129"/>
                    <a:pt x="156" y="129"/>
                    <a:pt x="157" y="128"/>
                  </a:cubicBezTo>
                  <a:cubicBezTo>
                    <a:pt x="156" y="127"/>
                    <a:pt x="158" y="124"/>
                    <a:pt x="159" y="123"/>
                  </a:cubicBezTo>
                  <a:cubicBezTo>
                    <a:pt x="156" y="123"/>
                    <a:pt x="156" y="126"/>
                    <a:pt x="153" y="126"/>
                  </a:cubicBezTo>
                  <a:close/>
                  <a:moveTo>
                    <a:pt x="286" y="124"/>
                  </a:moveTo>
                  <a:cubicBezTo>
                    <a:pt x="286" y="126"/>
                    <a:pt x="288" y="128"/>
                    <a:pt x="289" y="130"/>
                  </a:cubicBezTo>
                  <a:cubicBezTo>
                    <a:pt x="298" y="134"/>
                    <a:pt x="305" y="141"/>
                    <a:pt x="317" y="144"/>
                  </a:cubicBezTo>
                  <a:cubicBezTo>
                    <a:pt x="317" y="143"/>
                    <a:pt x="318" y="143"/>
                    <a:pt x="318" y="141"/>
                  </a:cubicBezTo>
                  <a:cubicBezTo>
                    <a:pt x="315" y="139"/>
                    <a:pt x="309" y="139"/>
                    <a:pt x="309" y="135"/>
                  </a:cubicBezTo>
                  <a:cubicBezTo>
                    <a:pt x="306" y="136"/>
                    <a:pt x="303" y="134"/>
                    <a:pt x="303" y="131"/>
                  </a:cubicBezTo>
                  <a:cubicBezTo>
                    <a:pt x="296" y="133"/>
                    <a:pt x="293" y="123"/>
                    <a:pt x="286" y="124"/>
                  </a:cubicBezTo>
                  <a:close/>
                  <a:moveTo>
                    <a:pt x="138" y="132"/>
                  </a:moveTo>
                  <a:cubicBezTo>
                    <a:pt x="140" y="130"/>
                    <a:pt x="144" y="130"/>
                    <a:pt x="145" y="127"/>
                  </a:cubicBezTo>
                  <a:cubicBezTo>
                    <a:pt x="143" y="125"/>
                    <a:pt x="141" y="125"/>
                    <a:pt x="139" y="124"/>
                  </a:cubicBezTo>
                  <a:cubicBezTo>
                    <a:pt x="139" y="127"/>
                    <a:pt x="137" y="128"/>
                    <a:pt x="138" y="132"/>
                  </a:cubicBezTo>
                  <a:close/>
                  <a:moveTo>
                    <a:pt x="509" y="147"/>
                  </a:moveTo>
                  <a:cubicBezTo>
                    <a:pt x="512" y="146"/>
                    <a:pt x="512" y="143"/>
                    <a:pt x="510" y="141"/>
                  </a:cubicBezTo>
                  <a:cubicBezTo>
                    <a:pt x="506" y="141"/>
                    <a:pt x="503" y="137"/>
                    <a:pt x="500" y="135"/>
                  </a:cubicBezTo>
                  <a:cubicBezTo>
                    <a:pt x="497" y="134"/>
                    <a:pt x="490" y="131"/>
                    <a:pt x="490" y="128"/>
                  </a:cubicBezTo>
                  <a:cubicBezTo>
                    <a:pt x="486" y="128"/>
                    <a:pt x="485" y="125"/>
                    <a:pt x="482" y="124"/>
                  </a:cubicBezTo>
                  <a:cubicBezTo>
                    <a:pt x="487" y="136"/>
                    <a:pt x="500" y="140"/>
                    <a:pt x="509" y="147"/>
                  </a:cubicBezTo>
                  <a:close/>
                  <a:moveTo>
                    <a:pt x="169" y="136"/>
                  </a:moveTo>
                  <a:cubicBezTo>
                    <a:pt x="171" y="136"/>
                    <a:pt x="171" y="137"/>
                    <a:pt x="173" y="137"/>
                  </a:cubicBezTo>
                  <a:cubicBezTo>
                    <a:pt x="175" y="133"/>
                    <a:pt x="178" y="129"/>
                    <a:pt x="179" y="124"/>
                  </a:cubicBezTo>
                  <a:cubicBezTo>
                    <a:pt x="173" y="125"/>
                    <a:pt x="170" y="130"/>
                    <a:pt x="169" y="136"/>
                  </a:cubicBezTo>
                  <a:close/>
                  <a:moveTo>
                    <a:pt x="248" y="127"/>
                  </a:moveTo>
                  <a:cubicBezTo>
                    <a:pt x="250" y="127"/>
                    <a:pt x="251" y="128"/>
                    <a:pt x="253" y="128"/>
                  </a:cubicBezTo>
                  <a:cubicBezTo>
                    <a:pt x="255" y="123"/>
                    <a:pt x="249" y="124"/>
                    <a:pt x="248" y="127"/>
                  </a:cubicBezTo>
                  <a:close/>
                  <a:moveTo>
                    <a:pt x="332" y="127"/>
                  </a:moveTo>
                  <a:cubicBezTo>
                    <a:pt x="334" y="128"/>
                    <a:pt x="337" y="129"/>
                    <a:pt x="340" y="131"/>
                  </a:cubicBezTo>
                  <a:cubicBezTo>
                    <a:pt x="340" y="126"/>
                    <a:pt x="336" y="126"/>
                    <a:pt x="334" y="124"/>
                  </a:cubicBezTo>
                  <a:cubicBezTo>
                    <a:pt x="334" y="125"/>
                    <a:pt x="332" y="125"/>
                    <a:pt x="332" y="127"/>
                  </a:cubicBezTo>
                  <a:close/>
                  <a:moveTo>
                    <a:pt x="581" y="131"/>
                  </a:moveTo>
                  <a:cubicBezTo>
                    <a:pt x="582" y="128"/>
                    <a:pt x="576" y="125"/>
                    <a:pt x="574" y="125"/>
                  </a:cubicBezTo>
                  <a:cubicBezTo>
                    <a:pt x="577" y="127"/>
                    <a:pt x="579" y="129"/>
                    <a:pt x="581" y="131"/>
                  </a:cubicBezTo>
                  <a:close/>
                  <a:moveTo>
                    <a:pt x="75" y="133"/>
                  </a:moveTo>
                  <a:cubicBezTo>
                    <a:pt x="77" y="134"/>
                    <a:pt x="79" y="129"/>
                    <a:pt x="81" y="127"/>
                  </a:cubicBezTo>
                  <a:cubicBezTo>
                    <a:pt x="79" y="126"/>
                    <a:pt x="79" y="125"/>
                    <a:pt x="76" y="125"/>
                  </a:cubicBezTo>
                  <a:cubicBezTo>
                    <a:pt x="75" y="127"/>
                    <a:pt x="75" y="131"/>
                    <a:pt x="75" y="133"/>
                  </a:cubicBezTo>
                  <a:close/>
                  <a:moveTo>
                    <a:pt x="524" y="133"/>
                  </a:moveTo>
                  <a:cubicBezTo>
                    <a:pt x="527" y="136"/>
                    <a:pt x="529" y="141"/>
                    <a:pt x="532" y="142"/>
                  </a:cubicBezTo>
                  <a:cubicBezTo>
                    <a:pt x="534" y="146"/>
                    <a:pt x="537" y="147"/>
                    <a:pt x="540" y="149"/>
                  </a:cubicBezTo>
                  <a:cubicBezTo>
                    <a:pt x="542" y="146"/>
                    <a:pt x="537" y="141"/>
                    <a:pt x="534" y="141"/>
                  </a:cubicBezTo>
                  <a:cubicBezTo>
                    <a:pt x="534" y="137"/>
                    <a:pt x="529" y="137"/>
                    <a:pt x="527" y="133"/>
                  </a:cubicBezTo>
                  <a:cubicBezTo>
                    <a:pt x="526" y="131"/>
                    <a:pt x="520" y="129"/>
                    <a:pt x="518" y="125"/>
                  </a:cubicBezTo>
                  <a:cubicBezTo>
                    <a:pt x="519" y="125"/>
                    <a:pt x="519" y="125"/>
                    <a:pt x="518" y="125"/>
                  </a:cubicBezTo>
                  <a:cubicBezTo>
                    <a:pt x="516" y="128"/>
                    <a:pt x="522" y="130"/>
                    <a:pt x="524" y="133"/>
                  </a:cubicBezTo>
                  <a:close/>
                  <a:moveTo>
                    <a:pt x="182" y="131"/>
                  </a:moveTo>
                  <a:cubicBezTo>
                    <a:pt x="186" y="129"/>
                    <a:pt x="190" y="133"/>
                    <a:pt x="194" y="130"/>
                  </a:cubicBezTo>
                  <a:cubicBezTo>
                    <a:pt x="190" y="128"/>
                    <a:pt x="189" y="126"/>
                    <a:pt x="183" y="125"/>
                  </a:cubicBezTo>
                  <a:cubicBezTo>
                    <a:pt x="183" y="127"/>
                    <a:pt x="182" y="128"/>
                    <a:pt x="182" y="131"/>
                  </a:cubicBezTo>
                  <a:close/>
                  <a:moveTo>
                    <a:pt x="549" y="135"/>
                  </a:moveTo>
                  <a:cubicBezTo>
                    <a:pt x="552" y="137"/>
                    <a:pt x="556" y="140"/>
                    <a:pt x="560" y="143"/>
                  </a:cubicBezTo>
                  <a:cubicBezTo>
                    <a:pt x="561" y="140"/>
                    <a:pt x="562" y="137"/>
                    <a:pt x="561" y="133"/>
                  </a:cubicBezTo>
                  <a:cubicBezTo>
                    <a:pt x="557" y="131"/>
                    <a:pt x="555" y="127"/>
                    <a:pt x="550" y="125"/>
                  </a:cubicBezTo>
                  <a:cubicBezTo>
                    <a:pt x="550" y="129"/>
                    <a:pt x="548" y="132"/>
                    <a:pt x="549" y="135"/>
                  </a:cubicBezTo>
                  <a:close/>
                  <a:moveTo>
                    <a:pt x="272" y="128"/>
                  </a:moveTo>
                  <a:cubicBezTo>
                    <a:pt x="274" y="127"/>
                    <a:pt x="275" y="127"/>
                    <a:pt x="276" y="128"/>
                  </a:cubicBezTo>
                  <a:cubicBezTo>
                    <a:pt x="276" y="127"/>
                    <a:pt x="274" y="127"/>
                    <a:pt x="273" y="126"/>
                  </a:cubicBezTo>
                  <a:cubicBezTo>
                    <a:pt x="273" y="127"/>
                    <a:pt x="272" y="127"/>
                    <a:pt x="272" y="128"/>
                  </a:cubicBezTo>
                  <a:close/>
                  <a:moveTo>
                    <a:pt x="388" y="128"/>
                  </a:moveTo>
                  <a:cubicBezTo>
                    <a:pt x="388" y="133"/>
                    <a:pt x="394" y="132"/>
                    <a:pt x="400" y="132"/>
                  </a:cubicBezTo>
                  <a:cubicBezTo>
                    <a:pt x="397" y="127"/>
                    <a:pt x="393" y="125"/>
                    <a:pt x="388" y="128"/>
                  </a:cubicBezTo>
                  <a:close/>
                  <a:moveTo>
                    <a:pt x="433" y="131"/>
                  </a:moveTo>
                  <a:cubicBezTo>
                    <a:pt x="440" y="136"/>
                    <a:pt x="446" y="142"/>
                    <a:pt x="453" y="147"/>
                  </a:cubicBezTo>
                  <a:cubicBezTo>
                    <a:pt x="453" y="144"/>
                    <a:pt x="456" y="144"/>
                    <a:pt x="456" y="141"/>
                  </a:cubicBezTo>
                  <a:cubicBezTo>
                    <a:pt x="449" y="136"/>
                    <a:pt x="442" y="131"/>
                    <a:pt x="436" y="126"/>
                  </a:cubicBezTo>
                  <a:cubicBezTo>
                    <a:pt x="435" y="128"/>
                    <a:pt x="434" y="129"/>
                    <a:pt x="433" y="131"/>
                  </a:cubicBezTo>
                  <a:close/>
                  <a:moveTo>
                    <a:pt x="55" y="135"/>
                  </a:moveTo>
                  <a:cubicBezTo>
                    <a:pt x="57" y="133"/>
                    <a:pt x="57" y="129"/>
                    <a:pt x="59" y="128"/>
                  </a:cubicBezTo>
                  <a:cubicBezTo>
                    <a:pt x="57" y="126"/>
                    <a:pt x="51" y="134"/>
                    <a:pt x="55" y="135"/>
                  </a:cubicBezTo>
                  <a:close/>
                  <a:moveTo>
                    <a:pt x="112" y="136"/>
                  </a:moveTo>
                  <a:cubicBezTo>
                    <a:pt x="112" y="134"/>
                    <a:pt x="114" y="132"/>
                    <a:pt x="115" y="131"/>
                  </a:cubicBezTo>
                  <a:cubicBezTo>
                    <a:pt x="109" y="121"/>
                    <a:pt x="102" y="135"/>
                    <a:pt x="112" y="136"/>
                  </a:cubicBezTo>
                  <a:close/>
                  <a:moveTo>
                    <a:pt x="78" y="135"/>
                  </a:moveTo>
                  <a:cubicBezTo>
                    <a:pt x="80" y="136"/>
                    <a:pt x="80" y="138"/>
                    <a:pt x="81" y="138"/>
                  </a:cubicBezTo>
                  <a:cubicBezTo>
                    <a:pt x="84" y="135"/>
                    <a:pt x="85" y="132"/>
                    <a:pt x="86" y="128"/>
                  </a:cubicBezTo>
                  <a:cubicBezTo>
                    <a:pt x="85" y="128"/>
                    <a:pt x="84" y="128"/>
                    <a:pt x="84" y="128"/>
                  </a:cubicBezTo>
                  <a:cubicBezTo>
                    <a:pt x="82" y="131"/>
                    <a:pt x="80" y="133"/>
                    <a:pt x="78" y="135"/>
                  </a:cubicBezTo>
                  <a:close/>
                  <a:moveTo>
                    <a:pt x="219" y="131"/>
                  </a:moveTo>
                  <a:cubicBezTo>
                    <a:pt x="221" y="132"/>
                    <a:pt x="221" y="130"/>
                    <a:pt x="223" y="131"/>
                  </a:cubicBezTo>
                  <a:cubicBezTo>
                    <a:pt x="223" y="129"/>
                    <a:pt x="221" y="128"/>
                    <a:pt x="219" y="128"/>
                  </a:cubicBezTo>
                  <a:cubicBezTo>
                    <a:pt x="219" y="129"/>
                    <a:pt x="219" y="130"/>
                    <a:pt x="219" y="131"/>
                  </a:cubicBezTo>
                  <a:close/>
                  <a:moveTo>
                    <a:pt x="236" y="130"/>
                  </a:moveTo>
                  <a:cubicBezTo>
                    <a:pt x="241" y="136"/>
                    <a:pt x="247" y="131"/>
                    <a:pt x="255" y="135"/>
                  </a:cubicBezTo>
                  <a:cubicBezTo>
                    <a:pt x="251" y="130"/>
                    <a:pt x="241" y="126"/>
                    <a:pt x="236" y="130"/>
                  </a:cubicBezTo>
                  <a:close/>
                  <a:moveTo>
                    <a:pt x="468" y="135"/>
                  </a:moveTo>
                  <a:cubicBezTo>
                    <a:pt x="471" y="134"/>
                    <a:pt x="471" y="130"/>
                    <a:pt x="473" y="128"/>
                  </a:cubicBezTo>
                  <a:cubicBezTo>
                    <a:pt x="470" y="129"/>
                    <a:pt x="467" y="132"/>
                    <a:pt x="468" y="135"/>
                  </a:cubicBezTo>
                  <a:close/>
                  <a:moveTo>
                    <a:pt x="149" y="128"/>
                  </a:moveTo>
                  <a:cubicBezTo>
                    <a:pt x="146" y="133"/>
                    <a:pt x="140" y="134"/>
                    <a:pt x="136" y="139"/>
                  </a:cubicBezTo>
                  <a:cubicBezTo>
                    <a:pt x="140" y="139"/>
                    <a:pt x="141" y="139"/>
                    <a:pt x="144" y="139"/>
                  </a:cubicBezTo>
                  <a:cubicBezTo>
                    <a:pt x="146" y="136"/>
                    <a:pt x="149" y="134"/>
                    <a:pt x="152" y="131"/>
                  </a:cubicBezTo>
                  <a:cubicBezTo>
                    <a:pt x="152" y="130"/>
                    <a:pt x="151" y="129"/>
                    <a:pt x="149" y="128"/>
                  </a:cubicBezTo>
                  <a:close/>
                  <a:moveTo>
                    <a:pt x="261" y="133"/>
                  </a:moveTo>
                  <a:cubicBezTo>
                    <a:pt x="265" y="134"/>
                    <a:pt x="269" y="137"/>
                    <a:pt x="273" y="138"/>
                  </a:cubicBezTo>
                  <a:cubicBezTo>
                    <a:pt x="274" y="137"/>
                    <a:pt x="274" y="136"/>
                    <a:pt x="274" y="134"/>
                  </a:cubicBezTo>
                  <a:cubicBezTo>
                    <a:pt x="269" y="133"/>
                    <a:pt x="267" y="130"/>
                    <a:pt x="263" y="128"/>
                  </a:cubicBezTo>
                  <a:cubicBezTo>
                    <a:pt x="262" y="130"/>
                    <a:pt x="261" y="130"/>
                    <a:pt x="261" y="133"/>
                  </a:cubicBezTo>
                  <a:close/>
                  <a:moveTo>
                    <a:pt x="324" y="133"/>
                  </a:moveTo>
                  <a:cubicBezTo>
                    <a:pt x="324" y="131"/>
                    <a:pt x="320" y="129"/>
                    <a:pt x="319" y="130"/>
                  </a:cubicBezTo>
                  <a:cubicBezTo>
                    <a:pt x="321" y="131"/>
                    <a:pt x="321" y="134"/>
                    <a:pt x="324" y="133"/>
                  </a:cubicBezTo>
                  <a:close/>
                  <a:moveTo>
                    <a:pt x="338" y="135"/>
                  </a:moveTo>
                  <a:cubicBezTo>
                    <a:pt x="338" y="131"/>
                    <a:pt x="334" y="131"/>
                    <a:pt x="332" y="130"/>
                  </a:cubicBezTo>
                  <a:cubicBezTo>
                    <a:pt x="333" y="132"/>
                    <a:pt x="336" y="133"/>
                    <a:pt x="338" y="135"/>
                  </a:cubicBezTo>
                  <a:close/>
                  <a:moveTo>
                    <a:pt x="623" y="157"/>
                  </a:moveTo>
                  <a:cubicBezTo>
                    <a:pt x="624" y="158"/>
                    <a:pt x="627" y="156"/>
                    <a:pt x="628" y="158"/>
                  </a:cubicBezTo>
                  <a:cubicBezTo>
                    <a:pt x="630" y="169"/>
                    <a:pt x="623" y="180"/>
                    <a:pt x="629" y="190"/>
                  </a:cubicBezTo>
                  <a:cubicBezTo>
                    <a:pt x="633" y="188"/>
                    <a:pt x="631" y="180"/>
                    <a:pt x="635" y="178"/>
                  </a:cubicBezTo>
                  <a:cubicBezTo>
                    <a:pt x="631" y="174"/>
                    <a:pt x="635" y="165"/>
                    <a:pt x="638" y="161"/>
                  </a:cubicBezTo>
                  <a:cubicBezTo>
                    <a:pt x="634" y="154"/>
                    <a:pt x="630" y="147"/>
                    <a:pt x="625" y="142"/>
                  </a:cubicBezTo>
                  <a:cubicBezTo>
                    <a:pt x="624" y="138"/>
                    <a:pt x="619" y="138"/>
                    <a:pt x="619" y="134"/>
                  </a:cubicBezTo>
                  <a:cubicBezTo>
                    <a:pt x="617" y="134"/>
                    <a:pt x="615" y="128"/>
                    <a:pt x="614" y="131"/>
                  </a:cubicBezTo>
                  <a:cubicBezTo>
                    <a:pt x="618" y="139"/>
                    <a:pt x="621" y="147"/>
                    <a:pt x="623" y="157"/>
                  </a:cubicBezTo>
                  <a:close/>
                  <a:moveTo>
                    <a:pt x="284" y="133"/>
                  </a:moveTo>
                  <a:cubicBezTo>
                    <a:pt x="285" y="130"/>
                    <a:pt x="281" y="129"/>
                    <a:pt x="281" y="131"/>
                  </a:cubicBezTo>
                  <a:cubicBezTo>
                    <a:pt x="282" y="131"/>
                    <a:pt x="283" y="132"/>
                    <a:pt x="284" y="133"/>
                  </a:cubicBezTo>
                  <a:close/>
                  <a:moveTo>
                    <a:pt x="351" y="136"/>
                  </a:moveTo>
                  <a:cubicBezTo>
                    <a:pt x="348" y="135"/>
                    <a:pt x="346" y="132"/>
                    <a:pt x="344" y="130"/>
                  </a:cubicBezTo>
                  <a:cubicBezTo>
                    <a:pt x="343" y="130"/>
                    <a:pt x="343" y="132"/>
                    <a:pt x="343" y="133"/>
                  </a:cubicBezTo>
                  <a:cubicBezTo>
                    <a:pt x="346" y="133"/>
                    <a:pt x="349" y="137"/>
                    <a:pt x="351" y="136"/>
                  </a:cubicBezTo>
                  <a:close/>
                  <a:moveTo>
                    <a:pt x="89" y="140"/>
                  </a:moveTo>
                  <a:cubicBezTo>
                    <a:pt x="86" y="138"/>
                    <a:pt x="91" y="134"/>
                    <a:pt x="91" y="131"/>
                  </a:cubicBezTo>
                  <a:cubicBezTo>
                    <a:pt x="88" y="131"/>
                    <a:pt x="83" y="143"/>
                    <a:pt x="89" y="140"/>
                  </a:cubicBezTo>
                  <a:close/>
                  <a:moveTo>
                    <a:pt x="163" y="133"/>
                  </a:moveTo>
                  <a:cubicBezTo>
                    <a:pt x="164" y="133"/>
                    <a:pt x="164" y="133"/>
                    <a:pt x="165" y="133"/>
                  </a:cubicBezTo>
                  <a:cubicBezTo>
                    <a:pt x="165" y="132"/>
                    <a:pt x="165" y="131"/>
                    <a:pt x="166" y="131"/>
                  </a:cubicBezTo>
                  <a:cubicBezTo>
                    <a:pt x="164" y="131"/>
                    <a:pt x="163" y="131"/>
                    <a:pt x="163" y="133"/>
                  </a:cubicBezTo>
                  <a:close/>
                  <a:moveTo>
                    <a:pt x="425" y="133"/>
                  </a:moveTo>
                  <a:cubicBezTo>
                    <a:pt x="426" y="135"/>
                    <a:pt x="428" y="133"/>
                    <a:pt x="428" y="131"/>
                  </a:cubicBezTo>
                  <a:cubicBezTo>
                    <a:pt x="427" y="132"/>
                    <a:pt x="427" y="131"/>
                    <a:pt x="426" y="131"/>
                  </a:cubicBezTo>
                  <a:cubicBezTo>
                    <a:pt x="426" y="133"/>
                    <a:pt x="425" y="132"/>
                    <a:pt x="425" y="133"/>
                  </a:cubicBezTo>
                  <a:close/>
                  <a:moveTo>
                    <a:pt x="473" y="138"/>
                  </a:moveTo>
                  <a:cubicBezTo>
                    <a:pt x="479" y="140"/>
                    <a:pt x="482" y="144"/>
                    <a:pt x="488" y="145"/>
                  </a:cubicBezTo>
                  <a:cubicBezTo>
                    <a:pt x="487" y="138"/>
                    <a:pt x="481" y="135"/>
                    <a:pt x="476" y="131"/>
                  </a:cubicBezTo>
                  <a:cubicBezTo>
                    <a:pt x="475" y="134"/>
                    <a:pt x="473" y="134"/>
                    <a:pt x="473" y="138"/>
                  </a:cubicBezTo>
                  <a:close/>
                  <a:moveTo>
                    <a:pt x="219" y="136"/>
                  </a:moveTo>
                  <a:cubicBezTo>
                    <a:pt x="222" y="137"/>
                    <a:pt x="225" y="138"/>
                    <a:pt x="228" y="139"/>
                  </a:cubicBezTo>
                  <a:cubicBezTo>
                    <a:pt x="230" y="138"/>
                    <a:pt x="231" y="137"/>
                    <a:pt x="231" y="135"/>
                  </a:cubicBezTo>
                  <a:cubicBezTo>
                    <a:pt x="228" y="131"/>
                    <a:pt x="222" y="133"/>
                    <a:pt x="219" y="136"/>
                  </a:cubicBezTo>
                  <a:close/>
                  <a:moveTo>
                    <a:pt x="93" y="138"/>
                  </a:moveTo>
                  <a:cubicBezTo>
                    <a:pt x="95" y="138"/>
                    <a:pt x="97" y="136"/>
                    <a:pt x="97" y="133"/>
                  </a:cubicBezTo>
                  <a:cubicBezTo>
                    <a:pt x="96" y="133"/>
                    <a:pt x="96" y="132"/>
                    <a:pt x="95" y="133"/>
                  </a:cubicBezTo>
                  <a:cubicBezTo>
                    <a:pt x="95" y="135"/>
                    <a:pt x="93" y="136"/>
                    <a:pt x="93" y="138"/>
                  </a:cubicBezTo>
                  <a:close/>
                  <a:moveTo>
                    <a:pt x="115" y="138"/>
                  </a:moveTo>
                  <a:cubicBezTo>
                    <a:pt x="119" y="139"/>
                    <a:pt x="122" y="142"/>
                    <a:pt x="127" y="142"/>
                  </a:cubicBezTo>
                  <a:cubicBezTo>
                    <a:pt x="128" y="141"/>
                    <a:pt x="128" y="140"/>
                    <a:pt x="129" y="139"/>
                  </a:cubicBezTo>
                  <a:cubicBezTo>
                    <a:pt x="123" y="139"/>
                    <a:pt x="118" y="129"/>
                    <a:pt x="115" y="138"/>
                  </a:cubicBezTo>
                  <a:close/>
                  <a:moveTo>
                    <a:pt x="580" y="139"/>
                  </a:moveTo>
                  <a:cubicBezTo>
                    <a:pt x="580" y="136"/>
                    <a:pt x="578" y="135"/>
                    <a:pt x="575" y="133"/>
                  </a:cubicBezTo>
                  <a:cubicBezTo>
                    <a:pt x="576" y="136"/>
                    <a:pt x="578" y="137"/>
                    <a:pt x="580" y="139"/>
                  </a:cubicBezTo>
                  <a:close/>
                  <a:moveTo>
                    <a:pt x="66" y="139"/>
                  </a:moveTo>
                  <a:cubicBezTo>
                    <a:pt x="67" y="140"/>
                    <a:pt x="68" y="141"/>
                    <a:pt x="70" y="141"/>
                  </a:cubicBezTo>
                  <a:cubicBezTo>
                    <a:pt x="71" y="139"/>
                    <a:pt x="70" y="138"/>
                    <a:pt x="70" y="135"/>
                  </a:cubicBezTo>
                  <a:cubicBezTo>
                    <a:pt x="69" y="136"/>
                    <a:pt x="69" y="133"/>
                    <a:pt x="67" y="134"/>
                  </a:cubicBezTo>
                  <a:cubicBezTo>
                    <a:pt x="67" y="136"/>
                    <a:pt x="65" y="137"/>
                    <a:pt x="66" y="139"/>
                  </a:cubicBezTo>
                  <a:close/>
                  <a:moveTo>
                    <a:pt x="312" y="150"/>
                  </a:moveTo>
                  <a:cubicBezTo>
                    <a:pt x="313" y="149"/>
                    <a:pt x="314" y="148"/>
                    <a:pt x="314" y="147"/>
                  </a:cubicBezTo>
                  <a:cubicBezTo>
                    <a:pt x="307" y="143"/>
                    <a:pt x="299" y="138"/>
                    <a:pt x="290" y="135"/>
                  </a:cubicBezTo>
                  <a:cubicBezTo>
                    <a:pt x="295" y="142"/>
                    <a:pt x="304" y="146"/>
                    <a:pt x="312" y="150"/>
                  </a:cubicBezTo>
                  <a:close/>
                  <a:moveTo>
                    <a:pt x="431" y="135"/>
                  </a:moveTo>
                  <a:cubicBezTo>
                    <a:pt x="435" y="141"/>
                    <a:pt x="444" y="146"/>
                    <a:pt x="450" y="148"/>
                  </a:cubicBezTo>
                  <a:cubicBezTo>
                    <a:pt x="444" y="144"/>
                    <a:pt x="438" y="137"/>
                    <a:pt x="431" y="135"/>
                  </a:cubicBezTo>
                  <a:close/>
                  <a:moveTo>
                    <a:pt x="181" y="138"/>
                  </a:moveTo>
                  <a:cubicBezTo>
                    <a:pt x="182" y="137"/>
                    <a:pt x="186" y="138"/>
                    <a:pt x="186" y="135"/>
                  </a:cubicBezTo>
                  <a:cubicBezTo>
                    <a:pt x="184" y="135"/>
                    <a:pt x="182" y="135"/>
                    <a:pt x="180" y="135"/>
                  </a:cubicBezTo>
                  <a:cubicBezTo>
                    <a:pt x="180" y="137"/>
                    <a:pt x="181" y="137"/>
                    <a:pt x="181" y="138"/>
                  </a:cubicBezTo>
                  <a:close/>
                  <a:moveTo>
                    <a:pt x="341" y="138"/>
                  </a:moveTo>
                  <a:cubicBezTo>
                    <a:pt x="346" y="141"/>
                    <a:pt x="354" y="153"/>
                    <a:pt x="358" y="144"/>
                  </a:cubicBezTo>
                  <a:cubicBezTo>
                    <a:pt x="353" y="141"/>
                    <a:pt x="348" y="137"/>
                    <a:pt x="342" y="135"/>
                  </a:cubicBezTo>
                  <a:cubicBezTo>
                    <a:pt x="343" y="137"/>
                    <a:pt x="341" y="137"/>
                    <a:pt x="341" y="138"/>
                  </a:cubicBezTo>
                  <a:close/>
                  <a:moveTo>
                    <a:pt x="510" y="138"/>
                  </a:moveTo>
                  <a:cubicBezTo>
                    <a:pt x="510" y="136"/>
                    <a:pt x="507" y="135"/>
                    <a:pt x="507" y="136"/>
                  </a:cubicBezTo>
                  <a:cubicBezTo>
                    <a:pt x="508" y="136"/>
                    <a:pt x="508" y="138"/>
                    <a:pt x="510" y="138"/>
                  </a:cubicBezTo>
                  <a:close/>
                  <a:moveTo>
                    <a:pt x="152" y="141"/>
                  </a:moveTo>
                  <a:cubicBezTo>
                    <a:pt x="156" y="141"/>
                    <a:pt x="158" y="143"/>
                    <a:pt x="160" y="144"/>
                  </a:cubicBezTo>
                  <a:cubicBezTo>
                    <a:pt x="161" y="142"/>
                    <a:pt x="163" y="141"/>
                    <a:pt x="163" y="138"/>
                  </a:cubicBezTo>
                  <a:cubicBezTo>
                    <a:pt x="159" y="135"/>
                    <a:pt x="153" y="136"/>
                    <a:pt x="152" y="141"/>
                  </a:cubicBezTo>
                  <a:close/>
                  <a:moveTo>
                    <a:pt x="183" y="142"/>
                  </a:moveTo>
                  <a:cubicBezTo>
                    <a:pt x="183" y="146"/>
                    <a:pt x="188" y="144"/>
                    <a:pt x="190" y="146"/>
                  </a:cubicBezTo>
                  <a:cubicBezTo>
                    <a:pt x="191" y="143"/>
                    <a:pt x="196" y="138"/>
                    <a:pt x="194" y="136"/>
                  </a:cubicBezTo>
                  <a:cubicBezTo>
                    <a:pt x="190" y="137"/>
                    <a:pt x="188" y="141"/>
                    <a:pt x="183" y="142"/>
                  </a:cubicBezTo>
                  <a:close/>
                  <a:moveTo>
                    <a:pt x="411" y="146"/>
                  </a:moveTo>
                  <a:cubicBezTo>
                    <a:pt x="411" y="145"/>
                    <a:pt x="413" y="143"/>
                    <a:pt x="414" y="141"/>
                  </a:cubicBezTo>
                  <a:cubicBezTo>
                    <a:pt x="410" y="137"/>
                    <a:pt x="403" y="136"/>
                    <a:pt x="397" y="136"/>
                  </a:cubicBezTo>
                  <a:cubicBezTo>
                    <a:pt x="400" y="140"/>
                    <a:pt x="406" y="145"/>
                    <a:pt x="411" y="146"/>
                  </a:cubicBezTo>
                  <a:close/>
                  <a:moveTo>
                    <a:pt x="335" y="142"/>
                  </a:moveTo>
                  <a:cubicBezTo>
                    <a:pt x="336" y="140"/>
                    <a:pt x="335" y="137"/>
                    <a:pt x="333" y="137"/>
                  </a:cubicBezTo>
                  <a:cubicBezTo>
                    <a:pt x="333" y="139"/>
                    <a:pt x="333" y="141"/>
                    <a:pt x="335" y="142"/>
                  </a:cubicBezTo>
                  <a:close/>
                  <a:moveTo>
                    <a:pt x="252" y="139"/>
                  </a:moveTo>
                  <a:cubicBezTo>
                    <a:pt x="252" y="138"/>
                    <a:pt x="251" y="138"/>
                    <a:pt x="249" y="138"/>
                  </a:cubicBezTo>
                  <a:cubicBezTo>
                    <a:pt x="248" y="140"/>
                    <a:pt x="250" y="139"/>
                    <a:pt x="252" y="139"/>
                  </a:cubicBezTo>
                  <a:close/>
                  <a:moveTo>
                    <a:pt x="278" y="138"/>
                  </a:moveTo>
                  <a:cubicBezTo>
                    <a:pt x="278" y="141"/>
                    <a:pt x="282" y="143"/>
                    <a:pt x="285" y="142"/>
                  </a:cubicBezTo>
                  <a:cubicBezTo>
                    <a:pt x="283" y="141"/>
                    <a:pt x="280" y="137"/>
                    <a:pt x="278" y="138"/>
                  </a:cubicBezTo>
                  <a:close/>
                  <a:moveTo>
                    <a:pt x="384" y="138"/>
                  </a:moveTo>
                  <a:cubicBezTo>
                    <a:pt x="386" y="142"/>
                    <a:pt x="390" y="144"/>
                    <a:pt x="394" y="147"/>
                  </a:cubicBezTo>
                  <a:cubicBezTo>
                    <a:pt x="392" y="143"/>
                    <a:pt x="387" y="139"/>
                    <a:pt x="384" y="138"/>
                  </a:cubicBezTo>
                  <a:close/>
                  <a:moveTo>
                    <a:pt x="467" y="141"/>
                  </a:moveTo>
                  <a:cubicBezTo>
                    <a:pt x="467" y="139"/>
                    <a:pt x="464" y="139"/>
                    <a:pt x="464" y="138"/>
                  </a:cubicBezTo>
                  <a:cubicBezTo>
                    <a:pt x="462" y="140"/>
                    <a:pt x="465" y="143"/>
                    <a:pt x="467" y="141"/>
                  </a:cubicBezTo>
                  <a:close/>
                  <a:moveTo>
                    <a:pt x="503" y="153"/>
                  </a:moveTo>
                  <a:cubicBezTo>
                    <a:pt x="504" y="152"/>
                    <a:pt x="505" y="152"/>
                    <a:pt x="506" y="150"/>
                  </a:cubicBezTo>
                  <a:cubicBezTo>
                    <a:pt x="502" y="145"/>
                    <a:pt x="496" y="142"/>
                    <a:pt x="491" y="138"/>
                  </a:cubicBezTo>
                  <a:cubicBezTo>
                    <a:pt x="493" y="145"/>
                    <a:pt x="499" y="148"/>
                    <a:pt x="503" y="153"/>
                  </a:cubicBezTo>
                  <a:close/>
                  <a:moveTo>
                    <a:pt x="566" y="147"/>
                  </a:moveTo>
                  <a:cubicBezTo>
                    <a:pt x="568" y="150"/>
                    <a:pt x="571" y="151"/>
                    <a:pt x="572" y="154"/>
                  </a:cubicBezTo>
                  <a:cubicBezTo>
                    <a:pt x="571" y="154"/>
                    <a:pt x="572" y="156"/>
                    <a:pt x="570" y="156"/>
                  </a:cubicBezTo>
                  <a:cubicBezTo>
                    <a:pt x="571" y="158"/>
                    <a:pt x="573" y="159"/>
                    <a:pt x="575" y="161"/>
                  </a:cubicBezTo>
                  <a:cubicBezTo>
                    <a:pt x="575" y="155"/>
                    <a:pt x="579" y="152"/>
                    <a:pt x="579" y="147"/>
                  </a:cubicBezTo>
                  <a:cubicBezTo>
                    <a:pt x="576" y="143"/>
                    <a:pt x="572" y="140"/>
                    <a:pt x="567" y="138"/>
                  </a:cubicBezTo>
                  <a:cubicBezTo>
                    <a:pt x="567" y="143"/>
                    <a:pt x="567" y="143"/>
                    <a:pt x="566" y="147"/>
                  </a:cubicBezTo>
                  <a:close/>
                  <a:moveTo>
                    <a:pt x="75" y="142"/>
                  </a:moveTo>
                  <a:cubicBezTo>
                    <a:pt x="75" y="144"/>
                    <a:pt x="76" y="145"/>
                    <a:pt x="77" y="145"/>
                  </a:cubicBezTo>
                  <a:cubicBezTo>
                    <a:pt x="79" y="144"/>
                    <a:pt x="79" y="142"/>
                    <a:pt x="80" y="141"/>
                  </a:cubicBezTo>
                  <a:cubicBezTo>
                    <a:pt x="77" y="141"/>
                    <a:pt x="79" y="138"/>
                    <a:pt x="77" y="139"/>
                  </a:cubicBezTo>
                  <a:cubicBezTo>
                    <a:pt x="77" y="141"/>
                    <a:pt x="74" y="140"/>
                    <a:pt x="75" y="142"/>
                  </a:cubicBezTo>
                  <a:close/>
                  <a:moveTo>
                    <a:pt x="233" y="140"/>
                  </a:moveTo>
                  <a:cubicBezTo>
                    <a:pt x="236" y="144"/>
                    <a:pt x="242" y="145"/>
                    <a:pt x="247" y="147"/>
                  </a:cubicBezTo>
                  <a:cubicBezTo>
                    <a:pt x="246" y="144"/>
                    <a:pt x="245" y="144"/>
                    <a:pt x="245" y="141"/>
                  </a:cubicBezTo>
                  <a:cubicBezTo>
                    <a:pt x="240" y="143"/>
                    <a:pt x="237" y="137"/>
                    <a:pt x="233" y="140"/>
                  </a:cubicBezTo>
                  <a:close/>
                  <a:moveTo>
                    <a:pt x="254" y="142"/>
                  </a:moveTo>
                  <a:cubicBezTo>
                    <a:pt x="257" y="143"/>
                    <a:pt x="257" y="145"/>
                    <a:pt x="261" y="145"/>
                  </a:cubicBezTo>
                  <a:cubicBezTo>
                    <a:pt x="261" y="142"/>
                    <a:pt x="259" y="141"/>
                    <a:pt x="258" y="139"/>
                  </a:cubicBezTo>
                  <a:cubicBezTo>
                    <a:pt x="257" y="139"/>
                    <a:pt x="256" y="139"/>
                    <a:pt x="255" y="139"/>
                  </a:cubicBezTo>
                  <a:cubicBezTo>
                    <a:pt x="256" y="141"/>
                    <a:pt x="254" y="141"/>
                    <a:pt x="254" y="142"/>
                  </a:cubicBezTo>
                  <a:close/>
                  <a:moveTo>
                    <a:pt x="99" y="149"/>
                  </a:moveTo>
                  <a:cubicBezTo>
                    <a:pt x="103" y="147"/>
                    <a:pt x="109" y="146"/>
                    <a:pt x="114" y="144"/>
                  </a:cubicBezTo>
                  <a:cubicBezTo>
                    <a:pt x="115" y="146"/>
                    <a:pt x="122" y="149"/>
                    <a:pt x="123" y="145"/>
                  </a:cubicBezTo>
                  <a:cubicBezTo>
                    <a:pt x="120" y="143"/>
                    <a:pt x="117" y="142"/>
                    <a:pt x="113" y="141"/>
                  </a:cubicBezTo>
                  <a:cubicBezTo>
                    <a:pt x="110" y="145"/>
                    <a:pt x="105" y="146"/>
                    <a:pt x="102" y="140"/>
                  </a:cubicBezTo>
                  <a:cubicBezTo>
                    <a:pt x="101" y="143"/>
                    <a:pt x="98" y="147"/>
                    <a:pt x="99" y="149"/>
                  </a:cubicBezTo>
                  <a:close/>
                  <a:moveTo>
                    <a:pt x="269" y="149"/>
                  </a:moveTo>
                  <a:cubicBezTo>
                    <a:pt x="269" y="146"/>
                    <a:pt x="271" y="145"/>
                    <a:pt x="271" y="142"/>
                  </a:cubicBezTo>
                  <a:cubicBezTo>
                    <a:pt x="268" y="142"/>
                    <a:pt x="265" y="140"/>
                    <a:pt x="263" y="141"/>
                  </a:cubicBezTo>
                  <a:cubicBezTo>
                    <a:pt x="266" y="142"/>
                    <a:pt x="265" y="148"/>
                    <a:pt x="269" y="149"/>
                  </a:cubicBezTo>
                  <a:close/>
                  <a:moveTo>
                    <a:pt x="165" y="146"/>
                  </a:moveTo>
                  <a:cubicBezTo>
                    <a:pt x="169" y="146"/>
                    <a:pt x="170" y="150"/>
                    <a:pt x="174" y="149"/>
                  </a:cubicBezTo>
                  <a:cubicBezTo>
                    <a:pt x="174" y="147"/>
                    <a:pt x="172" y="146"/>
                    <a:pt x="172" y="144"/>
                  </a:cubicBezTo>
                  <a:cubicBezTo>
                    <a:pt x="170" y="143"/>
                    <a:pt x="168" y="142"/>
                    <a:pt x="166" y="141"/>
                  </a:cubicBezTo>
                  <a:cubicBezTo>
                    <a:pt x="167" y="143"/>
                    <a:pt x="165" y="143"/>
                    <a:pt x="165" y="146"/>
                  </a:cubicBezTo>
                  <a:close/>
                  <a:moveTo>
                    <a:pt x="215" y="147"/>
                  </a:moveTo>
                  <a:cubicBezTo>
                    <a:pt x="214" y="146"/>
                    <a:pt x="215" y="141"/>
                    <a:pt x="211" y="141"/>
                  </a:cubicBezTo>
                  <a:cubicBezTo>
                    <a:pt x="210" y="144"/>
                    <a:pt x="213" y="148"/>
                    <a:pt x="215" y="147"/>
                  </a:cubicBezTo>
                  <a:close/>
                  <a:moveTo>
                    <a:pt x="227" y="145"/>
                  </a:moveTo>
                  <a:cubicBezTo>
                    <a:pt x="227" y="141"/>
                    <a:pt x="222" y="141"/>
                    <a:pt x="220" y="142"/>
                  </a:cubicBezTo>
                  <a:cubicBezTo>
                    <a:pt x="223" y="142"/>
                    <a:pt x="224" y="145"/>
                    <a:pt x="227" y="145"/>
                  </a:cubicBezTo>
                  <a:close/>
                  <a:moveTo>
                    <a:pt x="586" y="143"/>
                  </a:moveTo>
                  <a:cubicBezTo>
                    <a:pt x="586" y="141"/>
                    <a:pt x="585" y="141"/>
                    <a:pt x="583" y="141"/>
                  </a:cubicBezTo>
                  <a:cubicBezTo>
                    <a:pt x="583" y="143"/>
                    <a:pt x="584" y="143"/>
                    <a:pt x="586" y="143"/>
                  </a:cubicBezTo>
                  <a:close/>
                  <a:moveTo>
                    <a:pt x="342" y="145"/>
                  </a:moveTo>
                  <a:cubicBezTo>
                    <a:pt x="343" y="141"/>
                    <a:pt x="337" y="141"/>
                    <a:pt x="338" y="145"/>
                  </a:cubicBezTo>
                  <a:cubicBezTo>
                    <a:pt x="343" y="146"/>
                    <a:pt x="345" y="151"/>
                    <a:pt x="349" y="150"/>
                  </a:cubicBezTo>
                  <a:cubicBezTo>
                    <a:pt x="347" y="148"/>
                    <a:pt x="346" y="146"/>
                    <a:pt x="342" y="145"/>
                  </a:cubicBezTo>
                  <a:close/>
                  <a:moveTo>
                    <a:pt x="456" y="149"/>
                  </a:moveTo>
                  <a:cubicBezTo>
                    <a:pt x="457" y="150"/>
                    <a:pt x="458" y="153"/>
                    <a:pt x="461" y="153"/>
                  </a:cubicBezTo>
                  <a:cubicBezTo>
                    <a:pt x="462" y="150"/>
                    <a:pt x="463" y="148"/>
                    <a:pt x="464" y="145"/>
                  </a:cubicBezTo>
                  <a:cubicBezTo>
                    <a:pt x="461" y="145"/>
                    <a:pt x="461" y="143"/>
                    <a:pt x="460" y="142"/>
                  </a:cubicBezTo>
                  <a:cubicBezTo>
                    <a:pt x="459" y="145"/>
                    <a:pt x="456" y="146"/>
                    <a:pt x="456" y="149"/>
                  </a:cubicBezTo>
                  <a:close/>
                  <a:moveTo>
                    <a:pt x="470" y="143"/>
                  </a:moveTo>
                  <a:cubicBezTo>
                    <a:pt x="470" y="144"/>
                    <a:pt x="470" y="144"/>
                    <a:pt x="470" y="145"/>
                  </a:cubicBezTo>
                  <a:cubicBezTo>
                    <a:pt x="478" y="150"/>
                    <a:pt x="485" y="157"/>
                    <a:pt x="495" y="161"/>
                  </a:cubicBezTo>
                  <a:cubicBezTo>
                    <a:pt x="489" y="152"/>
                    <a:pt x="479" y="147"/>
                    <a:pt x="470" y="143"/>
                  </a:cubicBezTo>
                  <a:close/>
                  <a:moveTo>
                    <a:pt x="63" y="147"/>
                  </a:moveTo>
                  <a:cubicBezTo>
                    <a:pt x="65" y="148"/>
                    <a:pt x="65" y="149"/>
                    <a:pt x="67" y="149"/>
                  </a:cubicBezTo>
                  <a:cubicBezTo>
                    <a:pt x="68" y="148"/>
                    <a:pt x="69" y="147"/>
                    <a:pt x="69" y="145"/>
                  </a:cubicBezTo>
                  <a:cubicBezTo>
                    <a:pt x="67" y="143"/>
                    <a:pt x="62" y="141"/>
                    <a:pt x="63" y="147"/>
                  </a:cubicBezTo>
                  <a:close/>
                  <a:moveTo>
                    <a:pt x="81" y="147"/>
                  </a:moveTo>
                  <a:cubicBezTo>
                    <a:pt x="83" y="148"/>
                    <a:pt x="83" y="149"/>
                    <a:pt x="84" y="148"/>
                  </a:cubicBezTo>
                  <a:cubicBezTo>
                    <a:pt x="84" y="146"/>
                    <a:pt x="87" y="147"/>
                    <a:pt x="86" y="144"/>
                  </a:cubicBezTo>
                  <a:cubicBezTo>
                    <a:pt x="84" y="145"/>
                    <a:pt x="84" y="144"/>
                    <a:pt x="83" y="144"/>
                  </a:cubicBezTo>
                  <a:cubicBezTo>
                    <a:pt x="83" y="146"/>
                    <a:pt x="81" y="145"/>
                    <a:pt x="81" y="147"/>
                  </a:cubicBezTo>
                  <a:close/>
                  <a:moveTo>
                    <a:pt x="193" y="148"/>
                  </a:moveTo>
                  <a:cubicBezTo>
                    <a:pt x="195" y="150"/>
                    <a:pt x="198" y="152"/>
                    <a:pt x="202" y="153"/>
                  </a:cubicBezTo>
                  <a:cubicBezTo>
                    <a:pt x="203" y="150"/>
                    <a:pt x="204" y="149"/>
                    <a:pt x="204" y="145"/>
                  </a:cubicBezTo>
                  <a:cubicBezTo>
                    <a:pt x="200" y="141"/>
                    <a:pt x="196" y="147"/>
                    <a:pt x="193" y="148"/>
                  </a:cubicBezTo>
                  <a:close/>
                  <a:moveTo>
                    <a:pt x="319" y="147"/>
                  </a:moveTo>
                  <a:cubicBezTo>
                    <a:pt x="323" y="148"/>
                    <a:pt x="326" y="151"/>
                    <a:pt x="330" y="152"/>
                  </a:cubicBezTo>
                  <a:cubicBezTo>
                    <a:pt x="328" y="148"/>
                    <a:pt x="324" y="146"/>
                    <a:pt x="321" y="144"/>
                  </a:cubicBezTo>
                  <a:cubicBezTo>
                    <a:pt x="320" y="145"/>
                    <a:pt x="319" y="145"/>
                    <a:pt x="319" y="147"/>
                  </a:cubicBezTo>
                  <a:close/>
                  <a:moveTo>
                    <a:pt x="413" y="150"/>
                  </a:moveTo>
                  <a:cubicBezTo>
                    <a:pt x="414" y="150"/>
                    <a:pt x="414" y="153"/>
                    <a:pt x="417" y="153"/>
                  </a:cubicBezTo>
                  <a:cubicBezTo>
                    <a:pt x="418" y="151"/>
                    <a:pt x="420" y="149"/>
                    <a:pt x="420" y="145"/>
                  </a:cubicBezTo>
                  <a:cubicBezTo>
                    <a:pt x="417" y="141"/>
                    <a:pt x="414" y="147"/>
                    <a:pt x="413" y="150"/>
                  </a:cubicBezTo>
                  <a:close/>
                  <a:moveTo>
                    <a:pt x="134" y="147"/>
                  </a:moveTo>
                  <a:cubicBezTo>
                    <a:pt x="135" y="147"/>
                    <a:pt x="136" y="146"/>
                    <a:pt x="137" y="145"/>
                  </a:cubicBezTo>
                  <a:cubicBezTo>
                    <a:pt x="136" y="143"/>
                    <a:pt x="131" y="145"/>
                    <a:pt x="134" y="147"/>
                  </a:cubicBezTo>
                  <a:close/>
                  <a:moveTo>
                    <a:pt x="217" y="149"/>
                  </a:moveTo>
                  <a:cubicBezTo>
                    <a:pt x="220" y="151"/>
                    <a:pt x="223" y="153"/>
                    <a:pt x="226" y="156"/>
                  </a:cubicBezTo>
                  <a:cubicBezTo>
                    <a:pt x="227" y="154"/>
                    <a:pt x="225" y="153"/>
                    <a:pt x="227" y="151"/>
                  </a:cubicBezTo>
                  <a:cubicBezTo>
                    <a:pt x="223" y="149"/>
                    <a:pt x="222" y="145"/>
                    <a:pt x="217" y="144"/>
                  </a:cubicBezTo>
                  <a:cubicBezTo>
                    <a:pt x="217" y="146"/>
                    <a:pt x="218" y="148"/>
                    <a:pt x="217" y="149"/>
                  </a:cubicBezTo>
                  <a:close/>
                  <a:moveTo>
                    <a:pt x="230" y="147"/>
                  </a:moveTo>
                  <a:cubicBezTo>
                    <a:pt x="235" y="149"/>
                    <a:pt x="237" y="153"/>
                    <a:pt x="243" y="153"/>
                  </a:cubicBezTo>
                  <a:cubicBezTo>
                    <a:pt x="243" y="151"/>
                    <a:pt x="243" y="151"/>
                    <a:pt x="244" y="149"/>
                  </a:cubicBezTo>
                  <a:cubicBezTo>
                    <a:pt x="239" y="148"/>
                    <a:pt x="235" y="146"/>
                    <a:pt x="231" y="144"/>
                  </a:cubicBezTo>
                  <a:cubicBezTo>
                    <a:pt x="231" y="145"/>
                    <a:pt x="231" y="146"/>
                    <a:pt x="230" y="147"/>
                  </a:cubicBezTo>
                  <a:close/>
                  <a:moveTo>
                    <a:pt x="272" y="153"/>
                  </a:moveTo>
                  <a:cubicBezTo>
                    <a:pt x="280" y="159"/>
                    <a:pt x="289" y="165"/>
                    <a:pt x="299" y="170"/>
                  </a:cubicBezTo>
                  <a:cubicBezTo>
                    <a:pt x="299" y="169"/>
                    <a:pt x="301" y="169"/>
                    <a:pt x="300" y="167"/>
                  </a:cubicBezTo>
                  <a:cubicBezTo>
                    <a:pt x="293" y="161"/>
                    <a:pt x="286" y="156"/>
                    <a:pt x="278" y="150"/>
                  </a:cubicBezTo>
                  <a:cubicBezTo>
                    <a:pt x="277" y="148"/>
                    <a:pt x="278" y="145"/>
                    <a:pt x="277" y="145"/>
                  </a:cubicBezTo>
                  <a:cubicBezTo>
                    <a:pt x="277" y="144"/>
                    <a:pt x="276" y="144"/>
                    <a:pt x="275" y="144"/>
                  </a:cubicBezTo>
                  <a:cubicBezTo>
                    <a:pt x="275" y="148"/>
                    <a:pt x="272" y="150"/>
                    <a:pt x="272" y="153"/>
                  </a:cubicBezTo>
                  <a:close/>
                  <a:moveTo>
                    <a:pt x="42" y="167"/>
                  </a:moveTo>
                  <a:cubicBezTo>
                    <a:pt x="46" y="161"/>
                    <a:pt x="50" y="152"/>
                    <a:pt x="52" y="145"/>
                  </a:cubicBezTo>
                  <a:cubicBezTo>
                    <a:pt x="47" y="151"/>
                    <a:pt x="43" y="157"/>
                    <a:pt x="42" y="167"/>
                  </a:cubicBezTo>
                  <a:close/>
                  <a:moveTo>
                    <a:pt x="148" y="148"/>
                  </a:moveTo>
                  <a:cubicBezTo>
                    <a:pt x="151" y="150"/>
                    <a:pt x="153" y="152"/>
                    <a:pt x="157" y="153"/>
                  </a:cubicBezTo>
                  <a:cubicBezTo>
                    <a:pt x="158" y="151"/>
                    <a:pt x="159" y="150"/>
                    <a:pt x="159" y="147"/>
                  </a:cubicBezTo>
                  <a:cubicBezTo>
                    <a:pt x="155" y="147"/>
                    <a:pt x="149" y="142"/>
                    <a:pt x="148" y="148"/>
                  </a:cubicBezTo>
                  <a:close/>
                  <a:moveTo>
                    <a:pt x="380" y="147"/>
                  </a:moveTo>
                  <a:cubicBezTo>
                    <a:pt x="385" y="153"/>
                    <a:pt x="392" y="158"/>
                    <a:pt x="400" y="162"/>
                  </a:cubicBezTo>
                  <a:cubicBezTo>
                    <a:pt x="400" y="160"/>
                    <a:pt x="401" y="159"/>
                    <a:pt x="402" y="157"/>
                  </a:cubicBezTo>
                  <a:cubicBezTo>
                    <a:pt x="395" y="153"/>
                    <a:pt x="388" y="145"/>
                    <a:pt x="380" y="147"/>
                  </a:cubicBezTo>
                  <a:close/>
                  <a:moveTo>
                    <a:pt x="512" y="149"/>
                  </a:moveTo>
                  <a:cubicBezTo>
                    <a:pt x="512" y="151"/>
                    <a:pt x="513" y="151"/>
                    <a:pt x="514" y="152"/>
                  </a:cubicBezTo>
                  <a:cubicBezTo>
                    <a:pt x="514" y="150"/>
                    <a:pt x="518" y="147"/>
                    <a:pt x="515" y="146"/>
                  </a:cubicBezTo>
                  <a:cubicBezTo>
                    <a:pt x="514" y="147"/>
                    <a:pt x="514" y="149"/>
                    <a:pt x="512" y="149"/>
                  </a:cubicBezTo>
                  <a:close/>
                  <a:moveTo>
                    <a:pt x="250" y="147"/>
                  </a:moveTo>
                  <a:cubicBezTo>
                    <a:pt x="250" y="150"/>
                    <a:pt x="253" y="150"/>
                    <a:pt x="255" y="152"/>
                  </a:cubicBezTo>
                  <a:cubicBezTo>
                    <a:pt x="255" y="151"/>
                    <a:pt x="255" y="149"/>
                    <a:pt x="255" y="148"/>
                  </a:cubicBezTo>
                  <a:cubicBezTo>
                    <a:pt x="253" y="149"/>
                    <a:pt x="252" y="145"/>
                    <a:pt x="250" y="147"/>
                  </a:cubicBezTo>
                  <a:close/>
                  <a:moveTo>
                    <a:pt x="358" y="151"/>
                  </a:moveTo>
                  <a:cubicBezTo>
                    <a:pt x="359" y="153"/>
                    <a:pt x="360" y="154"/>
                    <a:pt x="362" y="155"/>
                  </a:cubicBezTo>
                  <a:cubicBezTo>
                    <a:pt x="364" y="152"/>
                    <a:pt x="365" y="151"/>
                    <a:pt x="366" y="147"/>
                  </a:cubicBezTo>
                  <a:cubicBezTo>
                    <a:pt x="362" y="146"/>
                    <a:pt x="359" y="148"/>
                    <a:pt x="358" y="151"/>
                  </a:cubicBezTo>
                  <a:close/>
                  <a:moveTo>
                    <a:pt x="93" y="152"/>
                  </a:moveTo>
                  <a:cubicBezTo>
                    <a:pt x="93" y="152"/>
                    <a:pt x="93" y="151"/>
                    <a:pt x="93" y="151"/>
                  </a:cubicBezTo>
                  <a:cubicBezTo>
                    <a:pt x="93" y="149"/>
                    <a:pt x="92" y="149"/>
                    <a:pt x="91" y="148"/>
                  </a:cubicBezTo>
                  <a:cubicBezTo>
                    <a:pt x="89" y="149"/>
                    <a:pt x="90" y="153"/>
                    <a:pt x="93" y="152"/>
                  </a:cubicBezTo>
                  <a:close/>
                  <a:moveTo>
                    <a:pt x="315" y="153"/>
                  </a:moveTo>
                  <a:cubicBezTo>
                    <a:pt x="318" y="156"/>
                    <a:pt x="323" y="157"/>
                    <a:pt x="325" y="161"/>
                  </a:cubicBezTo>
                  <a:cubicBezTo>
                    <a:pt x="328" y="160"/>
                    <a:pt x="329" y="158"/>
                    <a:pt x="329" y="154"/>
                  </a:cubicBezTo>
                  <a:cubicBezTo>
                    <a:pt x="325" y="152"/>
                    <a:pt x="321" y="150"/>
                    <a:pt x="318" y="148"/>
                  </a:cubicBezTo>
                  <a:cubicBezTo>
                    <a:pt x="317" y="150"/>
                    <a:pt x="315" y="151"/>
                    <a:pt x="315" y="153"/>
                  </a:cubicBezTo>
                  <a:close/>
                  <a:moveTo>
                    <a:pt x="445" y="156"/>
                  </a:moveTo>
                  <a:cubicBezTo>
                    <a:pt x="448" y="152"/>
                    <a:pt x="440" y="151"/>
                    <a:pt x="437" y="148"/>
                  </a:cubicBezTo>
                  <a:cubicBezTo>
                    <a:pt x="439" y="152"/>
                    <a:pt x="442" y="154"/>
                    <a:pt x="445" y="156"/>
                  </a:cubicBezTo>
                  <a:close/>
                  <a:moveTo>
                    <a:pt x="464" y="156"/>
                  </a:moveTo>
                  <a:cubicBezTo>
                    <a:pt x="470" y="162"/>
                    <a:pt x="477" y="168"/>
                    <a:pt x="485" y="172"/>
                  </a:cubicBezTo>
                  <a:cubicBezTo>
                    <a:pt x="487" y="170"/>
                    <a:pt x="490" y="168"/>
                    <a:pt x="492" y="164"/>
                  </a:cubicBezTo>
                  <a:cubicBezTo>
                    <a:pt x="484" y="159"/>
                    <a:pt x="477" y="154"/>
                    <a:pt x="467" y="148"/>
                  </a:cubicBezTo>
                  <a:cubicBezTo>
                    <a:pt x="466" y="151"/>
                    <a:pt x="465" y="153"/>
                    <a:pt x="464" y="156"/>
                  </a:cubicBezTo>
                  <a:close/>
                  <a:moveTo>
                    <a:pt x="517" y="155"/>
                  </a:moveTo>
                  <a:cubicBezTo>
                    <a:pt x="521" y="156"/>
                    <a:pt x="522" y="161"/>
                    <a:pt x="527" y="162"/>
                  </a:cubicBezTo>
                  <a:cubicBezTo>
                    <a:pt x="529" y="161"/>
                    <a:pt x="529" y="157"/>
                    <a:pt x="529" y="154"/>
                  </a:cubicBezTo>
                  <a:cubicBezTo>
                    <a:pt x="526" y="152"/>
                    <a:pt x="523" y="151"/>
                    <a:pt x="521" y="148"/>
                  </a:cubicBezTo>
                  <a:cubicBezTo>
                    <a:pt x="519" y="150"/>
                    <a:pt x="518" y="152"/>
                    <a:pt x="517" y="155"/>
                  </a:cubicBezTo>
                  <a:close/>
                  <a:moveTo>
                    <a:pt x="70" y="152"/>
                  </a:moveTo>
                  <a:cubicBezTo>
                    <a:pt x="72" y="154"/>
                    <a:pt x="72" y="148"/>
                    <a:pt x="70" y="149"/>
                  </a:cubicBezTo>
                  <a:cubicBezTo>
                    <a:pt x="71" y="151"/>
                    <a:pt x="70" y="151"/>
                    <a:pt x="70" y="152"/>
                  </a:cubicBezTo>
                  <a:close/>
                  <a:moveTo>
                    <a:pt x="206" y="155"/>
                  </a:moveTo>
                  <a:cubicBezTo>
                    <a:pt x="209" y="156"/>
                    <a:pt x="212" y="157"/>
                    <a:pt x="215" y="158"/>
                  </a:cubicBezTo>
                  <a:cubicBezTo>
                    <a:pt x="215" y="156"/>
                    <a:pt x="214" y="155"/>
                    <a:pt x="214" y="153"/>
                  </a:cubicBezTo>
                  <a:cubicBezTo>
                    <a:pt x="212" y="152"/>
                    <a:pt x="210" y="150"/>
                    <a:pt x="208" y="149"/>
                  </a:cubicBezTo>
                  <a:cubicBezTo>
                    <a:pt x="208" y="152"/>
                    <a:pt x="205" y="152"/>
                    <a:pt x="206" y="155"/>
                  </a:cubicBezTo>
                  <a:close/>
                  <a:moveTo>
                    <a:pt x="423" y="149"/>
                  </a:moveTo>
                  <a:cubicBezTo>
                    <a:pt x="423" y="151"/>
                    <a:pt x="422" y="154"/>
                    <a:pt x="420" y="156"/>
                  </a:cubicBezTo>
                  <a:cubicBezTo>
                    <a:pt x="425" y="160"/>
                    <a:pt x="431" y="164"/>
                    <a:pt x="437" y="167"/>
                  </a:cubicBezTo>
                  <a:cubicBezTo>
                    <a:pt x="438" y="165"/>
                    <a:pt x="439" y="164"/>
                    <a:pt x="440" y="161"/>
                  </a:cubicBezTo>
                  <a:cubicBezTo>
                    <a:pt x="435" y="157"/>
                    <a:pt x="431" y="152"/>
                    <a:pt x="423" y="149"/>
                  </a:cubicBezTo>
                  <a:close/>
                  <a:moveTo>
                    <a:pt x="160" y="156"/>
                  </a:moveTo>
                  <a:cubicBezTo>
                    <a:pt x="163" y="157"/>
                    <a:pt x="165" y="160"/>
                    <a:pt x="168" y="162"/>
                  </a:cubicBezTo>
                  <a:cubicBezTo>
                    <a:pt x="171" y="160"/>
                    <a:pt x="175" y="159"/>
                    <a:pt x="176" y="155"/>
                  </a:cubicBezTo>
                  <a:cubicBezTo>
                    <a:pt x="171" y="153"/>
                    <a:pt x="168" y="150"/>
                    <a:pt x="163" y="150"/>
                  </a:cubicBezTo>
                  <a:cubicBezTo>
                    <a:pt x="162" y="152"/>
                    <a:pt x="160" y="154"/>
                    <a:pt x="160" y="156"/>
                  </a:cubicBezTo>
                  <a:close/>
                  <a:moveTo>
                    <a:pt x="365" y="156"/>
                  </a:moveTo>
                  <a:cubicBezTo>
                    <a:pt x="366" y="158"/>
                    <a:pt x="368" y="161"/>
                    <a:pt x="371" y="159"/>
                  </a:cubicBezTo>
                  <a:cubicBezTo>
                    <a:pt x="370" y="156"/>
                    <a:pt x="372" y="155"/>
                    <a:pt x="372" y="152"/>
                  </a:cubicBezTo>
                  <a:cubicBezTo>
                    <a:pt x="372" y="151"/>
                    <a:pt x="370" y="151"/>
                    <a:pt x="369" y="150"/>
                  </a:cubicBezTo>
                  <a:cubicBezTo>
                    <a:pt x="368" y="152"/>
                    <a:pt x="366" y="154"/>
                    <a:pt x="365" y="156"/>
                  </a:cubicBezTo>
                  <a:close/>
                  <a:moveTo>
                    <a:pt x="578" y="164"/>
                  </a:moveTo>
                  <a:cubicBezTo>
                    <a:pt x="581" y="165"/>
                    <a:pt x="581" y="167"/>
                    <a:pt x="584" y="168"/>
                  </a:cubicBezTo>
                  <a:cubicBezTo>
                    <a:pt x="586" y="161"/>
                    <a:pt x="590" y="151"/>
                    <a:pt x="583" y="150"/>
                  </a:cubicBezTo>
                  <a:cubicBezTo>
                    <a:pt x="580" y="153"/>
                    <a:pt x="580" y="159"/>
                    <a:pt x="578" y="164"/>
                  </a:cubicBezTo>
                  <a:close/>
                  <a:moveTo>
                    <a:pt x="76" y="157"/>
                  </a:moveTo>
                  <a:cubicBezTo>
                    <a:pt x="80" y="157"/>
                    <a:pt x="83" y="154"/>
                    <a:pt x="81" y="150"/>
                  </a:cubicBezTo>
                  <a:cubicBezTo>
                    <a:pt x="77" y="150"/>
                    <a:pt x="78" y="154"/>
                    <a:pt x="76" y="157"/>
                  </a:cubicBezTo>
                  <a:close/>
                  <a:moveTo>
                    <a:pt x="104" y="152"/>
                  </a:moveTo>
                  <a:cubicBezTo>
                    <a:pt x="106" y="153"/>
                    <a:pt x="107" y="155"/>
                    <a:pt x="109" y="155"/>
                  </a:cubicBezTo>
                  <a:cubicBezTo>
                    <a:pt x="110" y="154"/>
                    <a:pt x="110" y="152"/>
                    <a:pt x="110" y="150"/>
                  </a:cubicBezTo>
                  <a:cubicBezTo>
                    <a:pt x="107" y="150"/>
                    <a:pt x="105" y="150"/>
                    <a:pt x="104" y="152"/>
                  </a:cubicBezTo>
                  <a:close/>
                  <a:moveTo>
                    <a:pt x="114" y="156"/>
                  </a:moveTo>
                  <a:cubicBezTo>
                    <a:pt x="115" y="154"/>
                    <a:pt x="116" y="152"/>
                    <a:pt x="118" y="151"/>
                  </a:cubicBezTo>
                  <a:cubicBezTo>
                    <a:pt x="116" y="151"/>
                    <a:pt x="116" y="150"/>
                    <a:pt x="115" y="150"/>
                  </a:cubicBezTo>
                  <a:cubicBezTo>
                    <a:pt x="115" y="152"/>
                    <a:pt x="113" y="155"/>
                    <a:pt x="114" y="156"/>
                  </a:cubicBezTo>
                  <a:close/>
                  <a:moveTo>
                    <a:pt x="294" y="154"/>
                  </a:moveTo>
                  <a:cubicBezTo>
                    <a:pt x="293" y="152"/>
                    <a:pt x="292" y="151"/>
                    <a:pt x="290" y="150"/>
                  </a:cubicBezTo>
                  <a:cubicBezTo>
                    <a:pt x="291" y="152"/>
                    <a:pt x="293" y="153"/>
                    <a:pt x="294" y="154"/>
                  </a:cubicBezTo>
                  <a:close/>
                  <a:moveTo>
                    <a:pt x="152" y="156"/>
                  </a:moveTo>
                  <a:cubicBezTo>
                    <a:pt x="151" y="153"/>
                    <a:pt x="147" y="153"/>
                    <a:pt x="145" y="151"/>
                  </a:cubicBezTo>
                  <a:cubicBezTo>
                    <a:pt x="144" y="154"/>
                    <a:pt x="149" y="155"/>
                    <a:pt x="152" y="156"/>
                  </a:cubicBezTo>
                  <a:close/>
                  <a:moveTo>
                    <a:pt x="245" y="155"/>
                  </a:moveTo>
                  <a:cubicBezTo>
                    <a:pt x="247" y="155"/>
                    <a:pt x="248" y="152"/>
                    <a:pt x="250" y="152"/>
                  </a:cubicBezTo>
                  <a:cubicBezTo>
                    <a:pt x="250" y="153"/>
                    <a:pt x="251" y="153"/>
                    <a:pt x="251" y="154"/>
                  </a:cubicBezTo>
                  <a:cubicBezTo>
                    <a:pt x="252" y="156"/>
                    <a:pt x="251" y="157"/>
                    <a:pt x="251" y="159"/>
                  </a:cubicBezTo>
                  <a:cubicBezTo>
                    <a:pt x="255" y="161"/>
                    <a:pt x="258" y="164"/>
                    <a:pt x="262" y="166"/>
                  </a:cubicBezTo>
                  <a:cubicBezTo>
                    <a:pt x="263" y="163"/>
                    <a:pt x="265" y="161"/>
                    <a:pt x="265" y="158"/>
                  </a:cubicBezTo>
                  <a:cubicBezTo>
                    <a:pt x="258" y="156"/>
                    <a:pt x="254" y="152"/>
                    <a:pt x="247" y="151"/>
                  </a:cubicBezTo>
                  <a:cubicBezTo>
                    <a:pt x="247" y="153"/>
                    <a:pt x="246" y="154"/>
                    <a:pt x="245" y="155"/>
                  </a:cubicBezTo>
                  <a:close/>
                  <a:moveTo>
                    <a:pt x="63" y="161"/>
                  </a:moveTo>
                  <a:cubicBezTo>
                    <a:pt x="64" y="158"/>
                    <a:pt x="68" y="152"/>
                    <a:pt x="62" y="152"/>
                  </a:cubicBezTo>
                  <a:cubicBezTo>
                    <a:pt x="61" y="155"/>
                    <a:pt x="58" y="160"/>
                    <a:pt x="63" y="161"/>
                  </a:cubicBezTo>
                  <a:close/>
                  <a:moveTo>
                    <a:pt x="548" y="154"/>
                  </a:moveTo>
                  <a:cubicBezTo>
                    <a:pt x="547" y="153"/>
                    <a:pt x="546" y="152"/>
                    <a:pt x="544" y="152"/>
                  </a:cubicBezTo>
                  <a:cubicBezTo>
                    <a:pt x="544" y="154"/>
                    <a:pt x="547" y="155"/>
                    <a:pt x="548" y="154"/>
                  </a:cubicBezTo>
                  <a:close/>
                  <a:moveTo>
                    <a:pt x="117" y="160"/>
                  </a:moveTo>
                  <a:cubicBezTo>
                    <a:pt x="118" y="162"/>
                    <a:pt x="120" y="163"/>
                    <a:pt x="122" y="164"/>
                  </a:cubicBezTo>
                  <a:cubicBezTo>
                    <a:pt x="124" y="161"/>
                    <a:pt x="126" y="158"/>
                    <a:pt x="128" y="156"/>
                  </a:cubicBezTo>
                  <a:cubicBezTo>
                    <a:pt x="125" y="148"/>
                    <a:pt x="117" y="155"/>
                    <a:pt x="117" y="160"/>
                  </a:cubicBezTo>
                  <a:close/>
                  <a:moveTo>
                    <a:pt x="506" y="156"/>
                  </a:moveTo>
                  <a:cubicBezTo>
                    <a:pt x="508" y="157"/>
                    <a:pt x="508" y="158"/>
                    <a:pt x="510" y="158"/>
                  </a:cubicBezTo>
                  <a:cubicBezTo>
                    <a:pt x="510" y="156"/>
                    <a:pt x="512" y="155"/>
                    <a:pt x="512" y="153"/>
                  </a:cubicBezTo>
                  <a:cubicBezTo>
                    <a:pt x="509" y="151"/>
                    <a:pt x="507" y="154"/>
                    <a:pt x="506" y="156"/>
                  </a:cubicBezTo>
                  <a:close/>
                  <a:moveTo>
                    <a:pt x="238" y="161"/>
                  </a:moveTo>
                  <a:cubicBezTo>
                    <a:pt x="238" y="160"/>
                    <a:pt x="238" y="159"/>
                    <a:pt x="239" y="158"/>
                  </a:cubicBezTo>
                  <a:cubicBezTo>
                    <a:pt x="237" y="156"/>
                    <a:pt x="234" y="154"/>
                    <a:pt x="231" y="153"/>
                  </a:cubicBezTo>
                  <a:cubicBezTo>
                    <a:pt x="232" y="157"/>
                    <a:pt x="232" y="161"/>
                    <a:pt x="238" y="161"/>
                  </a:cubicBezTo>
                  <a:close/>
                  <a:moveTo>
                    <a:pt x="609" y="159"/>
                  </a:moveTo>
                  <a:cubicBezTo>
                    <a:pt x="606" y="158"/>
                    <a:pt x="606" y="154"/>
                    <a:pt x="604" y="153"/>
                  </a:cubicBezTo>
                  <a:cubicBezTo>
                    <a:pt x="604" y="155"/>
                    <a:pt x="605" y="160"/>
                    <a:pt x="609" y="159"/>
                  </a:cubicBezTo>
                  <a:close/>
                  <a:moveTo>
                    <a:pt x="55" y="156"/>
                  </a:moveTo>
                  <a:cubicBezTo>
                    <a:pt x="57" y="156"/>
                    <a:pt x="57" y="155"/>
                    <a:pt x="57" y="153"/>
                  </a:cubicBezTo>
                  <a:cubicBezTo>
                    <a:pt x="55" y="153"/>
                    <a:pt x="55" y="155"/>
                    <a:pt x="55" y="156"/>
                  </a:cubicBezTo>
                  <a:close/>
                  <a:moveTo>
                    <a:pt x="621" y="169"/>
                  </a:moveTo>
                  <a:cubicBezTo>
                    <a:pt x="620" y="164"/>
                    <a:pt x="620" y="157"/>
                    <a:pt x="617" y="153"/>
                  </a:cubicBezTo>
                  <a:cubicBezTo>
                    <a:pt x="616" y="161"/>
                    <a:pt x="616" y="167"/>
                    <a:pt x="621" y="169"/>
                  </a:cubicBezTo>
                  <a:close/>
                  <a:moveTo>
                    <a:pt x="87" y="164"/>
                  </a:moveTo>
                  <a:cubicBezTo>
                    <a:pt x="89" y="164"/>
                    <a:pt x="89" y="165"/>
                    <a:pt x="90" y="165"/>
                  </a:cubicBezTo>
                  <a:cubicBezTo>
                    <a:pt x="91" y="162"/>
                    <a:pt x="91" y="159"/>
                    <a:pt x="92" y="156"/>
                  </a:cubicBezTo>
                  <a:cubicBezTo>
                    <a:pt x="90" y="155"/>
                    <a:pt x="90" y="154"/>
                    <a:pt x="88" y="155"/>
                  </a:cubicBezTo>
                  <a:cubicBezTo>
                    <a:pt x="87" y="157"/>
                    <a:pt x="87" y="161"/>
                    <a:pt x="87" y="164"/>
                  </a:cubicBezTo>
                  <a:close/>
                  <a:moveTo>
                    <a:pt x="200" y="157"/>
                  </a:moveTo>
                  <a:cubicBezTo>
                    <a:pt x="200" y="156"/>
                    <a:pt x="200" y="155"/>
                    <a:pt x="200" y="155"/>
                  </a:cubicBezTo>
                  <a:cubicBezTo>
                    <a:pt x="197" y="154"/>
                    <a:pt x="197" y="157"/>
                    <a:pt x="200" y="157"/>
                  </a:cubicBezTo>
                  <a:close/>
                  <a:moveTo>
                    <a:pt x="408" y="156"/>
                  </a:moveTo>
                  <a:cubicBezTo>
                    <a:pt x="410" y="157"/>
                    <a:pt x="411" y="159"/>
                    <a:pt x="414" y="159"/>
                  </a:cubicBezTo>
                  <a:cubicBezTo>
                    <a:pt x="414" y="156"/>
                    <a:pt x="409" y="153"/>
                    <a:pt x="408" y="156"/>
                  </a:cubicBezTo>
                  <a:close/>
                  <a:moveTo>
                    <a:pt x="65" y="161"/>
                  </a:moveTo>
                  <a:cubicBezTo>
                    <a:pt x="66" y="162"/>
                    <a:pt x="67" y="163"/>
                    <a:pt x="70" y="162"/>
                  </a:cubicBezTo>
                  <a:cubicBezTo>
                    <a:pt x="71" y="160"/>
                    <a:pt x="71" y="158"/>
                    <a:pt x="70" y="155"/>
                  </a:cubicBezTo>
                  <a:cubicBezTo>
                    <a:pt x="66" y="155"/>
                    <a:pt x="66" y="159"/>
                    <a:pt x="65" y="161"/>
                  </a:cubicBezTo>
                  <a:close/>
                  <a:moveTo>
                    <a:pt x="218" y="161"/>
                  </a:moveTo>
                  <a:cubicBezTo>
                    <a:pt x="223" y="161"/>
                    <a:pt x="224" y="164"/>
                    <a:pt x="229" y="165"/>
                  </a:cubicBezTo>
                  <a:cubicBezTo>
                    <a:pt x="228" y="159"/>
                    <a:pt x="221" y="158"/>
                    <a:pt x="217" y="155"/>
                  </a:cubicBezTo>
                  <a:cubicBezTo>
                    <a:pt x="217" y="158"/>
                    <a:pt x="219" y="158"/>
                    <a:pt x="218" y="161"/>
                  </a:cubicBezTo>
                  <a:close/>
                  <a:moveTo>
                    <a:pt x="303" y="162"/>
                  </a:moveTo>
                  <a:cubicBezTo>
                    <a:pt x="305" y="161"/>
                    <a:pt x="307" y="161"/>
                    <a:pt x="307" y="158"/>
                  </a:cubicBezTo>
                  <a:cubicBezTo>
                    <a:pt x="304" y="158"/>
                    <a:pt x="303" y="155"/>
                    <a:pt x="299" y="155"/>
                  </a:cubicBezTo>
                  <a:cubicBezTo>
                    <a:pt x="300" y="158"/>
                    <a:pt x="302" y="159"/>
                    <a:pt x="303" y="162"/>
                  </a:cubicBezTo>
                  <a:close/>
                  <a:moveTo>
                    <a:pt x="373" y="164"/>
                  </a:moveTo>
                  <a:cubicBezTo>
                    <a:pt x="379" y="167"/>
                    <a:pt x="383" y="172"/>
                    <a:pt x="389" y="175"/>
                  </a:cubicBezTo>
                  <a:cubicBezTo>
                    <a:pt x="391" y="173"/>
                    <a:pt x="393" y="170"/>
                    <a:pt x="394" y="167"/>
                  </a:cubicBezTo>
                  <a:cubicBezTo>
                    <a:pt x="388" y="162"/>
                    <a:pt x="384" y="158"/>
                    <a:pt x="376" y="155"/>
                  </a:cubicBezTo>
                  <a:cubicBezTo>
                    <a:pt x="375" y="158"/>
                    <a:pt x="373" y="160"/>
                    <a:pt x="373" y="164"/>
                  </a:cubicBezTo>
                  <a:close/>
                  <a:moveTo>
                    <a:pt x="107" y="159"/>
                  </a:moveTo>
                  <a:cubicBezTo>
                    <a:pt x="105" y="158"/>
                    <a:pt x="104" y="156"/>
                    <a:pt x="101" y="156"/>
                  </a:cubicBezTo>
                  <a:cubicBezTo>
                    <a:pt x="102" y="158"/>
                    <a:pt x="105" y="160"/>
                    <a:pt x="107" y="159"/>
                  </a:cubicBezTo>
                  <a:close/>
                  <a:moveTo>
                    <a:pt x="448" y="159"/>
                  </a:moveTo>
                  <a:cubicBezTo>
                    <a:pt x="450" y="160"/>
                    <a:pt x="452" y="162"/>
                    <a:pt x="454" y="164"/>
                  </a:cubicBezTo>
                  <a:cubicBezTo>
                    <a:pt x="455" y="162"/>
                    <a:pt x="457" y="162"/>
                    <a:pt x="456" y="159"/>
                  </a:cubicBezTo>
                  <a:cubicBezTo>
                    <a:pt x="454" y="159"/>
                    <a:pt x="453" y="156"/>
                    <a:pt x="450" y="156"/>
                  </a:cubicBezTo>
                  <a:cubicBezTo>
                    <a:pt x="450" y="157"/>
                    <a:pt x="448" y="157"/>
                    <a:pt x="448" y="159"/>
                  </a:cubicBezTo>
                  <a:close/>
                  <a:moveTo>
                    <a:pt x="513" y="161"/>
                  </a:moveTo>
                  <a:cubicBezTo>
                    <a:pt x="517" y="162"/>
                    <a:pt x="519" y="165"/>
                    <a:pt x="524" y="167"/>
                  </a:cubicBezTo>
                  <a:cubicBezTo>
                    <a:pt x="525" y="161"/>
                    <a:pt x="517" y="160"/>
                    <a:pt x="515" y="156"/>
                  </a:cubicBezTo>
                  <a:cubicBezTo>
                    <a:pt x="514" y="158"/>
                    <a:pt x="513" y="159"/>
                    <a:pt x="513" y="161"/>
                  </a:cubicBezTo>
                  <a:close/>
                  <a:moveTo>
                    <a:pt x="330" y="164"/>
                  </a:moveTo>
                  <a:cubicBezTo>
                    <a:pt x="332" y="165"/>
                    <a:pt x="336" y="170"/>
                    <a:pt x="338" y="167"/>
                  </a:cubicBezTo>
                  <a:cubicBezTo>
                    <a:pt x="336" y="163"/>
                    <a:pt x="337" y="159"/>
                    <a:pt x="333" y="157"/>
                  </a:cubicBezTo>
                  <a:cubicBezTo>
                    <a:pt x="332" y="159"/>
                    <a:pt x="330" y="161"/>
                    <a:pt x="330" y="164"/>
                  </a:cubicBezTo>
                  <a:close/>
                  <a:moveTo>
                    <a:pt x="171" y="164"/>
                  </a:moveTo>
                  <a:cubicBezTo>
                    <a:pt x="173" y="164"/>
                    <a:pt x="174" y="166"/>
                    <a:pt x="176" y="166"/>
                  </a:cubicBezTo>
                  <a:cubicBezTo>
                    <a:pt x="176" y="164"/>
                    <a:pt x="178" y="163"/>
                    <a:pt x="179" y="162"/>
                  </a:cubicBezTo>
                  <a:cubicBezTo>
                    <a:pt x="179" y="161"/>
                    <a:pt x="179" y="158"/>
                    <a:pt x="177" y="158"/>
                  </a:cubicBezTo>
                  <a:cubicBezTo>
                    <a:pt x="176" y="160"/>
                    <a:pt x="172" y="161"/>
                    <a:pt x="171" y="164"/>
                  </a:cubicBezTo>
                  <a:close/>
                  <a:moveTo>
                    <a:pt x="204" y="161"/>
                  </a:moveTo>
                  <a:cubicBezTo>
                    <a:pt x="208" y="163"/>
                    <a:pt x="212" y="166"/>
                    <a:pt x="216" y="168"/>
                  </a:cubicBezTo>
                  <a:cubicBezTo>
                    <a:pt x="217" y="165"/>
                    <a:pt x="215" y="165"/>
                    <a:pt x="215" y="162"/>
                  </a:cubicBezTo>
                  <a:cubicBezTo>
                    <a:pt x="214" y="160"/>
                    <a:pt x="214" y="163"/>
                    <a:pt x="212" y="162"/>
                  </a:cubicBezTo>
                  <a:cubicBezTo>
                    <a:pt x="211" y="160"/>
                    <a:pt x="207" y="160"/>
                    <a:pt x="205" y="158"/>
                  </a:cubicBezTo>
                  <a:cubicBezTo>
                    <a:pt x="204" y="158"/>
                    <a:pt x="204" y="159"/>
                    <a:pt x="204" y="161"/>
                  </a:cubicBezTo>
                  <a:close/>
                  <a:moveTo>
                    <a:pt x="593" y="178"/>
                  </a:moveTo>
                  <a:cubicBezTo>
                    <a:pt x="595" y="171"/>
                    <a:pt x="598" y="161"/>
                    <a:pt x="591" y="158"/>
                  </a:cubicBezTo>
                  <a:cubicBezTo>
                    <a:pt x="590" y="164"/>
                    <a:pt x="585" y="176"/>
                    <a:pt x="593" y="178"/>
                  </a:cubicBezTo>
                  <a:close/>
                  <a:moveTo>
                    <a:pt x="138" y="164"/>
                  </a:moveTo>
                  <a:cubicBezTo>
                    <a:pt x="141" y="166"/>
                    <a:pt x="146" y="168"/>
                    <a:pt x="149" y="169"/>
                  </a:cubicBezTo>
                  <a:cubicBezTo>
                    <a:pt x="151" y="168"/>
                    <a:pt x="151" y="165"/>
                    <a:pt x="152" y="163"/>
                  </a:cubicBezTo>
                  <a:cubicBezTo>
                    <a:pt x="148" y="161"/>
                    <a:pt x="139" y="155"/>
                    <a:pt x="138" y="164"/>
                  </a:cubicBezTo>
                  <a:close/>
                  <a:moveTo>
                    <a:pt x="99" y="170"/>
                  </a:moveTo>
                  <a:cubicBezTo>
                    <a:pt x="97" y="167"/>
                    <a:pt x="98" y="162"/>
                    <a:pt x="95" y="160"/>
                  </a:cubicBezTo>
                  <a:cubicBezTo>
                    <a:pt x="94" y="165"/>
                    <a:pt x="93" y="170"/>
                    <a:pt x="99" y="170"/>
                  </a:cubicBezTo>
                  <a:close/>
                  <a:moveTo>
                    <a:pt x="307" y="164"/>
                  </a:moveTo>
                  <a:cubicBezTo>
                    <a:pt x="312" y="167"/>
                    <a:pt x="316" y="171"/>
                    <a:pt x="321" y="174"/>
                  </a:cubicBezTo>
                  <a:cubicBezTo>
                    <a:pt x="322" y="172"/>
                    <a:pt x="323" y="170"/>
                    <a:pt x="324" y="168"/>
                  </a:cubicBezTo>
                  <a:cubicBezTo>
                    <a:pt x="318" y="167"/>
                    <a:pt x="310" y="155"/>
                    <a:pt x="307" y="164"/>
                  </a:cubicBezTo>
                  <a:close/>
                  <a:moveTo>
                    <a:pt x="428" y="167"/>
                  </a:moveTo>
                  <a:cubicBezTo>
                    <a:pt x="425" y="165"/>
                    <a:pt x="421" y="159"/>
                    <a:pt x="417" y="161"/>
                  </a:cubicBezTo>
                  <a:cubicBezTo>
                    <a:pt x="421" y="163"/>
                    <a:pt x="425" y="167"/>
                    <a:pt x="428" y="167"/>
                  </a:cubicBezTo>
                  <a:close/>
                  <a:moveTo>
                    <a:pt x="104" y="169"/>
                  </a:moveTo>
                  <a:cubicBezTo>
                    <a:pt x="106" y="168"/>
                    <a:pt x="108" y="167"/>
                    <a:pt x="107" y="164"/>
                  </a:cubicBezTo>
                  <a:cubicBezTo>
                    <a:pt x="106" y="162"/>
                    <a:pt x="104" y="161"/>
                    <a:pt x="101" y="161"/>
                  </a:cubicBezTo>
                  <a:cubicBezTo>
                    <a:pt x="101" y="164"/>
                    <a:pt x="104" y="166"/>
                    <a:pt x="104" y="169"/>
                  </a:cubicBezTo>
                  <a:close/>
                  <a:moveTo>
                    <a:pt x="269" y="161"/>
                  </a:moveTo>
                  <a:cubicBezTo>
                    <a:pt x="268" y="164"/>
                    <a:pt x="265" y="165"/>
                    <a:pt x="265" y="169"/>
                  </a:cubicBezTo>
                  <a:cubicBezTo>
                    <a:pt x="269" y="171"/>
                    <a:pt x="271" y="174"/>
                    <a:pt x="276" y="175"/>
                  </a:cubicBezTo>
                  <a:cubicBezTo>
                    <a:pt x="277" y="174"/>
                    <a:pt x="278" y="173"/>
                    <a:pt x="279" y="172"/>
                  </a:cubicBezTo>
                  <a:cubicBezTo>
                    <a:pt x="276" y="170"/>
                    <a:pt x="274" y="165"/>
                    <a:pt x="273" y="163"/>
                  </a:cubicBezTo>
                  <a:cubicBezTo>
                    <a:pt x="272" y="164"/>
                    <a:pt x="271" y="160"/>
                    <a:pt x="269" y="161"/>
                  </a:cubicBezTo>
                  <a:close/>
                  <a:moveTo>
                    <a:pt x="402" y="164"/>
                  </a:moveTo>
                  <a:cubicBezTo>
                    <a:pt x="404" y="166"/>
                    <a:pt x="406" y="168"/>
                    <a:pt x="409" y="169"/>
                  </a:cubicBezTo>
                  <a:cubicBezTo>
                    <a:pt x="410" y="163"/>
                    <a:pt x="403" y="157"/>
                    <a:pt x="402" y="164"/>
                  </a:cubicBezTo>
                  <a:close/>
                  <a:moveTo>
                    <a:pt x="572" y="172"/>
                  </a:moveTo>
                  <a:cubicBezTo>
                    <a:pt x="572" y="166"/>
                    <a:pt x="570" y="164"/>
                    <a:pt x="566" y="162"/>
                  </a:cubicBezTo>
                  <a:cubicBezTo>
                    <a:pt x="568" y="165"/>
                    <a:pt x="570" y="168"/>
                    <a:pt x="572" y="172"/>
                  </a:cubicBezTo>
                  <a:close/>
                  <a:moveTo>
                    <a:pt x="458" y="167"/>
                  </a:moveTo>
                  <a:cubicBezTo>
                    <a:pt x="465" y="171"/>
                    <a:pt x="470" y="179"/>
                    <a:pt x="478" y="180"/>
                  </a:cubicBezTo>
                  <a:cubicBezTo>
                    <a:pt x="474" y="172"/>
                    <a:pt x="467" y="168"/>
                    <a:pt x="460" y="162"/>
                  </a:cubicBezTo>
                  <a:cubicBezTo>
                    <a:pt x="460" y="164"/>
                    <a:pt x="458" y="164"/>
                    <a:pt x="458" y="167"/>
                  </a:cubicBezTo>
                  <a:close/>
                  <a:moveTo>
                    <a:pt x="504" y="167"/>
                  </a:moveTo>
                  <a:cubicBezTo>
                    <a:pt x="504" y="166"/>
                    <a:pt x="504" y="165"/>
                    <a:pt x="504" y="164"/>
                  </a:cubicBezTo>
                  <a:cubicBezTo>
                    <a:pt x="502" y="164"/>
                    <a:pt x="502" y="162"/>
                    <a:pt x="500" y="162"/>
                  </a:cubicBezTo>
                  <a:cubicBezTo>
                    <a:pt x="501" y="165"/>
                    <a:pt x="501" y="167"/>
                    <a:pt x="504" y="167"/>
                  </a:cubicBezTo>
                  <a:close/>
                  <a:moveTo>
                    <a:pt x="534" y="170"/>
                  </a:moveTo>
                  <a:cubicBezTo>
                    <a:pt x="534" y="167"/>
                    <a:pt x="537" y="165"/>
                    <a:pt x="535" y="162"/>
                  </a:cubicBezTo>
                  <a:cubicBezTo>
                    <a:pt x="533" y="164"/>
                    <a:pt x="531" y="168"/>
                    <a:pt x="534" y="170"/>
                  </a:cubicBezTo>
                  <a:close/>
                  <a:moveTo>
                    <a:pt x="608" y="175"/>
                  </a:moveTo>
                  <a:cubicBezTo>
                    <a:pt x="610" y="169"/>
                    <a:pt x="606" y="165"/>
                    <a:pt x="603" y="162"/>
                  </a:cubicBezTo>
                  <a:cubicBezTo>
                    <a:pt x="601" y="168"/>
                    <a:pt x="606" y="171"/>
                    <a:pt x="608" y="175"/>
                  </a:cubicBezTo>
                  <a:close/>
                  <a:moveTo>
                    <a:pt x="244" y="167"/>
                  </a:moveTo>
                  <a:cubicBezTo>
                    <a:pt x="249" y="169"/>
                    <a:pt x="253" y="173"/>
                    <a:pt x="259" y="175"/>
                  </a:cubicBezTo>
                  <a:cubicBezTo>
                    <a:pt x="258" y="168"/>
                    <a:pt x="250" y="167"/>
                    <a:pt x="246" y="163"/>
                  </a:cubicBezTo>
                  <a:cubicBezTo>
                    <a:pt x="245" y="164"/>
                    <a:pt x="244" y="165"/>
                    <a:pt x="244" y="167"/>
                  </a:cubicBezTo>
                  <a:close/>
                  <a:moveTo>
                    <a:pt x="77" y="165"/>
                  </a:moveTo>
                  <a:cubicBezTo>
                    <a:pt x="79" y="167"/>
                    <a:pt x="78" y="170"/>
                    <a:pt x="81" y="169"/>
                  </a:cubicBezTo>
                  <a:cubicBezTo>
                    <a:pt x="81" y="167"/>
                    <a:pt x="82" y="166"/>
                    <a:pt x="82" y="164"/>
                  </a:cubicBezTo>
                  <a:cubicBezTo>
                    <a:pt x="80" y="163"/>
                    <a:pt x="78" y="164"/>
                    <a:pt x="77" y="165"/>
                  </a:cubicBezTo>
                  <a:close/>
                  <a:moveTo>
                    <a:pt x="223" y="165"/>
                  </a:moveTo>
                  <a:cubicBezTo>
                    <a:pt x="221" y="165"/>
                    <a:pt x="221" y="164"/>
                    <a:pt x="219" y="164"/>
                  </a:cubicBezTo>
                  <a:cubicBezTo>
                    <a:pt x="218" y="165"/>
                    <a:pt x="219" y="167"/>
                    <a:pt x="219" y="170"/>
                  </a:cubicBezTo>
                  <a:cubicBezTo>
                    <a:pt x="222" y="171"/>
                    <a:pt x="224" y="173"/>
                    <a:pt x="228" y="174"/>
                  </a:cubicBezTo>
                  <a:cubicBezTo>
                    <a:pt x="229" y="168"/>
                    <a:pt x="222" y="170"/>
                    <a:pt x="220" y="166"/>
                  </a:cubicBezTo>
                  <a:cubicBezTo>
                    <a:pt x="221" y="164"/>
                    <a:pt x="223" y="167"/>
                    <a:pt x="223" y="165"/>
                  </a:cubicBezTo>
                  <a:close/>
                  <a:moveTo>
                    <a:pt x="343" y="167"/>
                  </a:moveTo>
                  <a:cubicBezTo>
                    <a:pt x="345" y="170"/>
                    <a:pt x="346" y="173"/>
                    <a:pt x="347" y="176"/>
                  </a:cubicBezTo>
                  <a:cubicBezTo>
                    <a:pt x="351" y="174"/>
                    <a:pt x="352" y="170"/>
                    <a:pt x="354" y="167"/>
                  </a:cubicBezTo>
                  <a:cubicBezTo>
                    <a:pt x="351" y="166"/>
                    <a:pt x="344" y="161"/>
                    <a:pt x="343" y="167"/>
                  </a:cubicBezTo>
                  <a:close/>
                  <a:moveTo>
                    <a:pt x="282" y="170"/>
                  </a:moveTo>
                  <a:cubicBezTo>
                    <a:pt x="285" y="167"/>
                    <a:pt x="280" y="166"/>
                    <a:pt x="278" y="164"/>
                  </a:cubicBezTo>
                  <a:cubicBezTo>
                    <a:pt x="279" y="167"/>
                    <a:pt x="281" y="168"/>
                    <a:pt x="282" y="170"/>
                  </a:cubicBezTo>
                  <a:close/>
                  <a:moveTo>
                    <a:pt x="366" y="169"/>
                  </a:moveTo>
                  <a:cubicBezTo>
                    <a:pt x="366" y="166"/>
                    <a:pt x="362" y="164"/>
                    <a:pt x="360" y="165"/>
                  </a:cubicBezTo>
                  <a:cubicBezTo>
                    <a:pt x="362" y="166"/>
                    <a:pt x="363" y="168"/>
                    <a:pt x="366" y="169"/>
                  </a:cubicBezTo>
                  <a:close/>
                  <a:moveTo>
                    <a:pt x="521" y="170"/>
                  </a:moveTo>
                  <a:cubicBezTo>
                    <a:pt x="522" y="168"/>
                    <a:pt x="516" y="166"/>
                    <a:pt x="514" y="164"/>
                  </a:cubicBezTo>
                  <a:cubicBezTo>
                    <a:pt x="515" y="168"/>
                    <a:pt x="518" y="169"/>
                    <a:pt x="521" y="170"/>
                  </a:cubicBezTo>
                  <a:close/>
                  <a:moveTo>
                    <a:pt x="179" y="169"/>
                  </a:moveTo>
                  <a:cubicBezTo>
                    <a:pt x="180" y="170"/>
                    <a:pt x="181" y="169"/>
                    <a:pt x="183" y="169"/>
                  </a:cubicBezTo>
                  <a:cubicBezTo>
                    <a:pt x="183" y="168"/>
                    <a:pt x="183" y="166"/>
                    <a:pt x="182" y="165"/>
                  </a:cubicBezTo>
                  <a:cubicBezTo>
                    <a:pt x="182" y="165"/>
                    <a:pt x="181" y="165"/>
                    <a:pt x="180" y="165"/>
                  </a:cubicBezTo>
                  <a:cubicBezTo>
                    <a:pt x="180" y="166"/>
                    <a:pt x="179" y="168"/>
                    <a:pt x="179" y="169"/>
                  </a:cubicBezTo>
                  <a:close/>
                  <a:moveTo>
                    <a:pt x="430" y="176"/>
                  </a:moveTo>
                  <a:cubicBezTo>
                    <a:pt x="430" y="175"/>
                    <a:pt x="432" y="174"/>
                    <a:pt x="431" y="172"/>
                  </a:cubicBezTo>
                  <a:cubicBezTo>
                    <a:pt x="426" y="171"/>
                    <a:pt x="422" y="165"/>
                    <a:pt x="417" y="165"/>
                  </a:cubicBezTo>
                  <a:cubicBezTo>
                    <a:pt x="421" y="169"/>
                    <a:pt x="425" y="173"/>
                    <a:pt x="430" y="176"/>
                  </a:cubicBezTo>
                  <a:close/>
                  <a:moveTo>
                    <a:pt x="440" y="170"/>
                  </a:moveTo>
                  <a:cubicBezTo>
                    <a:pt x="443" y="170"/>
                    <a:pt x="443" y="172"/>
                    <a:pt x="445" y="172"/>
                  </a:cubicBezTo>
                  <a:cubicBezTo>
                    <a:pt x="445" y="169"/>
                    <a:pt x="444" y="167"/>
                    <a:pt x="442" y="165"/>
                  </a:cubicBezTo>
                  <a:cubicBezTo>
                    <a:pt x="442" y="168"/>
                    <a:pt x="440" y="168"/>
                    <a:pt x="440" y="170"/>
                  </a:cubicBezTo>
                  <a:close/>
                  <a:moveTo>
                    <a:pt x="549" y="184"/>
                  </a:moveTo>
                  <a:cubicBezTo>
                    <a:pt x="549" y="177"/>
                    <a:pt x="545" y="170"/>
                    <a:pt x="541" y="165"/>
                  </a:cubicBezTo>
                  <a:cubicBezTo>
                    <a:pt x="534" y="174"/>
                    <a:pt x="543" y="180"/>
                    <a:pt x="549" y="184"/>
                  </a:cubicBezTo>
                  <a:close/>
                  <a:moveTo>
                    <a:pt x="108" y="177"/>
                  </a:moveTo>
                  <a:cubicBezTo>
                    <a:pt x="110" y="179"/>
                    <a:pt x="112" y="180"/>
                    <a:pt x="115" y="180"/>
                  </a:cubicBezTo>
                  <a:cubicBezTo>
                    <a:pt x="115" y="176"/>
                    <a:pt x="119" y="174"/>
                    <a:pt x="118" y="170"/>
                  </a:cubicBezTo>
                  <a:cubicBezTo>
                    <a:pt x="117" y="168"/>
                    <a:pt x="115" y="166"/>
                    <a:pt x="112" y="166"/>
                  </a:cubicBezTo>
                  <a:cubicBezTo>
                    <a:pt x="111" y="170"/>
                    <a:pt x="109" y="173"/>
                    <a:pt x="108" y="177"/>
                  </a:cubicBezTo>
                  <a:close/>
                  <a:moveTo>
                    <a:pt x="153" y="172"/>
                  </a:moveTo>
                  <a:cubicBezTo>
                    <a:pt x="155" y="172"/>
                    <a:pt x="156" y="174"/>
                    <a:pt x="159" y="173"/>
                  </a:cubicBezTo>
                  <a:cubicBezTo>
                    <a:pt x="159" y="171"/>
                    <a:pt x="161" y="171"/>
                    <a:pt x="162" y="169"/>
                  </a:cubicBezTo>
                  <a:cubicBezTo>
                    <a:pt x="159" y="168"/>
                    <a:pt x="158" y="166"/>
                    <a:pt x="155" y="166"/>
                  </a:cubicBezTo>
                  <a:cubicBezTo>
                    <a:pt x="155" y="168"/>
                    <a:pt x="154" y="170"/>
                    <a:pt x="153" y="172"/>
                  </a:cubicBezTo>
                  <a:close/>
                  <a:moveTo>
                    <a:pt x="191" y="169"/>
                  </a:moveTo>
                  <a:cubicBezTo>
                    <a:pt x="190" y="169"/>
                    <a:pt x="188" y="165"/>
                    <a:pt x="187" y="167"/>
                  </a:cubicBezTo>
                  <a:cubicBezTo>
                    <a:pt x="188" y="167"/>
                    <a:pt x="190" y="170"/>
                    <a:pt x="191" y="169"/>
                  </a:cubicBezTo>
                  <a:close/>
                  <a:moveTo>
                    <a:pt x="231" y="171"/>
                  </a:moveTo>
                  <a:cubicBezTo>
                    <a:pt x="231" y="168"/>
                    <a:pt x="227" y="165"/>
                    <a:pt x="224" y="167"/>
                  </a:cubicBezTo>
                  <a:cubicBezTo>
                    <a:pt x="226" y="168"/>
                    <a:pt x="229" y="169"/>
                    <a:pt x="231" y="171"/>
                  </a:cubicBezTo>
                  <a:close/>
                  <a:moveTo>
                    <a:pt x="86" y="172"/>
                  </a:moveTo>
                  <a:cubicBezTo>
                    <a:pt x="87" y="173"/>
                    <a:pt x="88" y="174"/>
                    <a:pt x="90" y="173"/>
                  </a:cubicBezTo>
                  <a:cubicBezTo>
                    <a:pt x="90" y="173"/>
                    <a:pt x="90" y="172"/>
                    <a:pt x="90" y="172"/>
                  </a:cubicBezTo>
                  <a:cubicBezTo>
                    <a:pt x="90" y="169"/>
                    <a:pt x="88" y="168"/>
                    <a:pt x="86" y="167"/>
                  </a:cubicBezTo>
                  <a:cubicBezTo>
                    <a:pt x="86" y="169"/>
                    <a:pt x="86" y="171"/>
                    <a:pt x="86" y="172"/>
                  </a:cubicBezTo>
                  <a:close/>
                  <a:moveTo>
                    <a:pt x="488" y="175"/>
                  </a:moveTo>
                  <a:cubicBezTo>
                    <a:pt x="491" y="175"/>
                    <a:pt x="491" y="179"/>
                    <a:pt x="495" y="179"/>
                  </a:cubicBezTo>
                  <a:cubicBezTo>
                    <a:pt x="498" y="177"/>
                    <a:pt x="499" y="172"/>
                    <a:pt x="497" y="167"/>
                  </a:cubicBezTo>
                  <a:cubicBezTo>
                    <a:pt x="492" y="168"/>
                    <a:pt x="490" y="172"/>
                    <a:pt x="488" y="175"/>
                  </a:cubicBezTo>
                  <a:close/>
                  <a:moveTo>
                    <a:pt x="507" y="168"/>
                  </a:moveTo>
                  <a:cubicBezTo>
                    <a:pt x="507" y="172"/>
                    <a:pt x="511" y="172"/>
                    <a:pt x="513" y="174"/>
                  </a:cubicBezTo>
                  <a:cubicBezTo>
                    <a:pt x="513" y="172"/>
                    <a:pt x="516" y="173"/>
                    <a:pt x="515" y="171"/>
                  </a:cubicBezTo>
                  <a:cubicBezTo>
                    <a:pt x="511" y="171"/>
                    <a:pt x="510" y="166"/>
                    <a:pt x="507" y="168"/>
                  </a:cubicBezTo>
                  <a:close/>
                  <a:moveTo>
                    <a:pt x="640" y="175"/>
                  </a:moveTo>
                  <a:cubicBezTo>
                    <a:pt x="638" y="184"/>
                    <a:pt x="635" y="199"/>
                    <a:pt x="635" y="209"/>
                  </a:cubicBezTo>
                  <a:cubicBezTo>
                    <a:pt x="636" y="204"/>
                    <a:pt x="637" y="200"/>
                    <a:pt x="640" y="198"/>
                  </a:cubicBezTo>
                  <a:cubicBezTo>
                    <a:pt x="641" y="199"/>
                    <a:pt x="643" y="199"/>
                    <a:pt x="643" y="201"/>
                  </a:cubicBezTo>
                  <a:cubicBezTo>
                    <a:pt x="641" y="214"/>
                    <a:pt x="636" y="227"/>
                    <a:pt x="639" y="241"/>
                  </a:cubicBezTo>
                  <a:cubicBezTo>
                    <a:pt x="638" y="234"/>
                    <a:pt x="643" y="229"/>
                    <a:pt x="644" y="223"/>
                  </a:cubicBezTo>
                  <a:cubicBezTo>
                    <a:pt x="645" y="213"/>
                    <a:pt x="644" y="203"/>
                    <a:pt x="650" y="196"/>
                  </a:cubicBezTo>
                  <a:cubicBezTo>
                    <a:pt x="649" y="184"/>
                    <a:pt x="646" y="174"/>
                    <a:pt x="640" y="167"/>
                  </a:cubicBezTo>
                  <a:cubicBezTo>
                    <a:pt x="640" y="170"/>
                    <a:pt x="640" y="171"/>
                    <a:pt x="640" y="175"/>
                  </a:cubicBezTo>
                  <a:close/>
                  <a:moveTo>
                    <a:pt x="52" y="175"/>
                  </a:moveTo>
                  <a:cubicBezTo>
                    <a:pt x="53" y="173"/>
                    <a:pt x="54" y="173"/>
                    <a:pt x="55" y="172"/>
                  </a:cubicBezTo>
                  <a:cubicBezTo>
                    <a:pt x="55" y="170"/>
                    <a:pt x="56" y="168"/>
                    <a:pt x="53" y="168"/>
                  </a:cubicBezTo>
                  <a:cubicBezTo>
                    <a:pt x="53" y="170"/>
                    <a:pt x="50" y="173"/>
                    <a:pt x="52" y="175"/>
                  </a:cubicBezTo>
                  <a:close/>
                  <a:moveTo>
                    <a:pt x="392" y="178"/>
                  </a:moveTo>
                  <a:cubicBezTo>
                    <a:pt x="395" y="180"/>
                    <a:pt x="397" y="182"/>
                    <a:pt x="400" y="184"/>
                  </a:cubicBezTo>
                  <a:cubicBezTo>
                    <a:pt x="402" y="181"/>
                    <a:pt x="404" y="178"/>
                    <a:pt x="405" y="174"/>
                  </a:cubicBezTo>
                  <a:cubicBezTo>
                    <a:pt x="403" y="171"/>
                    <a:pt x="400" y="171"/>
                    <a:pt x="397" y="169"/>
                  </a:cubicBezTo>
                  <a:cubicBezTo>
                    <a:pt x="397" y="173"/>
                    <a:pt x="393" y="174"/>
                    <a:pt x="392" y="178"/>
                  </a:cubicBezTo>
                  <a:close/>
                  <a:moveTo>
                    <a:pt x="69" y="174"/>
                  </a:moveTo>
                  <a:cubicBezTo>
                    <a:pt x="69" y="171"/>
                    <a:pt x="71" y="171"/>
                    <a:pt x="71" y="169"/>
                  </a:cubicBezTo>
                  <a:cubicBezTo>
                    <a:pt x="69" y="169"/>
                    <a:pt x="66" y="174"/>
                    <a:pt x="69" y="174"/>
                  </a:cubicBezTo>
                  <a:close/>
                  <a:moveTo>
                    <a:pt x="219" y="173"/>
                  </a:moveTo>
                  <a:cubicBezTo>
                    <a:pt x="214" y="173"/>
                    <a:pt x="211" y="167"/>
                    <a:pt x="209" y="170"/>
                  </a:cubicBezTo>
                  <a:cubicBezTo>
                    <a:pt x="212" y="171"/>
                    <a:pt x="216" y="177"/>
                    <a:pt x="219" y="173"/>
                  </a:cubicBezTo>
                  <a:close/>
                  <a:moveTo>
                    <a:pt x="358" y="182"/>
                  </a:moveTo>
                  <a:cubicBezTo>
                    <a:pt x="361" y="180"/>
                    <a:pt x="362" y="176"/>
                    <a:pt x="363" y="172"/>
                  </a:cubicBezTo>
                  <a:cubicBezTo>
                    <a:pt x="360" y="172"/>
                    <a:pt x="360" y="169"/>
                    <a:pt x="356" y="169"/>
                  </a:cubicBezTo>
                  <a:cubicBezTo>
                    <a:pt x="353" y="176"/>
                    <a:pt x="349" y="179"/>
                    <a:pt x="358" y="182"/>
                  </a:cubicBezTo>
                  <a:close/>
                  <a:moveTo>
                    <a:pt x="619" y="179"/>
                  </a:moveTo>
                  <a:cubicBezTo>
                    <a:pt x="621" y="177"/>
                    <a:pt x="618" y="175"/>
                    <a:pt x="617" y="173"/>
                  </a:cubicBezTo>
                  <a:cubicBezTo>
                    <a:pt x="618" y="173"/>
                    <a:pt x="619" y="174"/>
                    <a:pt x="619" y="174"/>
                  </a:cubicBezTo>
                  <a:cubicBezTo>
                    <a:pt x="618" y="172"/>
                    <a:pt x="616" y="171"/>
                    <a:pt x="615" y="169"/>
                  </a:cubicBezTo>
                  <a:cubicBezTo>
                    <a:pt x="613" y="173"/>
                    <a:pt x="617" y="176"/>
                    <a:pt x="619" y="179"/>
                  </a:cubicBezTo>
                  <a:close/>
                  <a:moveTo>
                    <a:pt x="69" y="176"/>
                  </a:moveTo>
                  <a:cubicBezTo>
                    <a:pt x="73" y="177"/>
                    <a:pt x="74" y="180"/>
                    <a:pt x="78" y="181"/>
                  </a:cubicBezTo>
                  <a:cubicBezTo>
                    <a:pt x="77" y="178"/>
                    <a:pt x="76" y="174"/>
                    <a:pt x="75" y="170"/>
                  </a:cubicBezTo>
                  <a:cubicBezTo>
                    <a:pt x="74" y="170"/>
                    <a:pt x="74" y="170"/>
                    <a:pt x="73" y="170"/>
                  </a:cubicBezTo>
                  <a:cubicBezTo>
                    <a:pt x="73" y="173"/>
                    <a:pt x="70" y="173"/>
                    <a:pt x="69" y="176"/>
                  </a:cubicBezTo>
                  <a:close/>
                  <a:moveTo>
                    <a:pt x="161" y="175"/>
                  </a:moveTo>
                  <a:cubicBezTo>
                    <a:pt x="164" y="176"/>
                    <a:pt x="165" y="177"/>
                    <a:pt x="168" y="178"/>
                  </a:cubicBezTo>
                  <a:cubicBezTo>
                    <a:pt x="168" y="176"/>
                    <a:pt x="170" y="176"/>
                    <a:pt x="170" y="174"/>
                  </a:cubicBezTo>
                  <a:cubicBezTo>
                    <a:pt x="168" y="173"/>
                    <a:pt x="166" y="171"/>
                    <a:pt x="163" y="170"/>
                  </a:cubicBezTo>
                  <a:cubicBezTo>
                    <a:pt x="163" y="172"/>
                    <a:pt x="161" y="173"/>
                    <a:pt x="161" y="175"/>
                  </a:cubicBezTo>
                  <a:close/>
                  <a:moveTo>
                    <a:pt x="306" y="173"/>
                  </a:moveTo>
                  <a:cubicBezTo>
                    <a:pt x="304" y="172"/>
                    <a:pt x="304" y="171"/>
                    <a:pt x="303" y="170"/>
                  </a:cubicBezTo>
                  <a:cubicBezTo>
                    <a:pt x="300" y="172"/>
                    <a:pt x="304" y="175"/>
                    <a:pt x="306" y="173"/>
                  </a:cubicBezTo>
                  <a:close/>
                  <a:moveTo>
                    <a:pt x="206" y="172"/>
                  </a:moveTo>
                  <a:cubicBezTo>
                    <a:pt x="205" y="172"/>
                    <a:pt x="200" y="170"/>
                    <a:pt x="202" y="171"/>
                  </a:cubicBezTo>
                  <a:cubicBezTo>
                    <a:pt x="203" y="171"/>
                    <a:pt x="205" y="175"/>
                    <a:pt x="206" y="172"/>
                  </a:cubicBezTo>
                  <a:close/>
                  <a:moveTo>
                    <a:pt x="427" y="179"/>
                  </a:moveTo>
                  <a:cubicBezTo>
                    <a:pt x="425" y="176"/>
                    <a:pt x="420" y="174"/>
                    <a:pt x="417" y="170"/>
                  </a:cubicBezTo>
                  <a:cubicBezTo>
                    <a:pt x="418" y="176"/>
                    <a:pt x="422" y="178"/>
                    <a:pt x="427" y="179"/>
                  </a:cubicBezTo>
                  <a:close/>
                  <a:moveTo>
                    <a:pt x="292" y="181"/>
                  </a:moveTo>
                  <a:cubicBezTo>
                    <a:pt x="292" y="179"/>
                    <a:pt x="294" y="178"/>
                    <a:pt x="295" y="176"/>
                  </a:cubicBezTo>
                  <a:cubicBezTo>
                    <a:pt x="292" y="174"/>
                    <a:pt x="289" y="173"/>
                    <a:pt x="286" y="171"/>
                  </a:cubicBezTo>
                  <a:cubicBezTo>
                    <a:pt x="286" y="176"/>
                    <a:pt x="288" y="179"/>
                    <a:pt x="292" y="181"/>
                  </a:cubicBezTo>
                  <a:close/>
                  <a:moveTo>
                    <a:pt x="324" y="177"/>
                  </a:moveTo>
                  <a:cubicBezTo>
                    <a:pt x="327" y="177"/>
                    <a:pt x="328" y="180"/>
                    <a:pt x="330" y="181"/>
                  </a:cubicBezTo>
                  <a:cubicBezTo>
                    <a:pt x="332" y="179"/>
                    <a:pt x="332" y="177"/>
                    <a:pt x="333" y="175"/>
                  </a:cubicBezTo>
                  <a:cubicBezTo>
                    <a:pt x="331" y="174"/>
                    <a:pt x="329" y="172"/>
                    <a:pt x="327" y="171"/>
                  </a:cubicBezTo>
                  <a:cubicBezTo>
                    <a:pt x="326" y="173"/>
                    <a:pt x="325" y="175"/>
                    <a:pt x="324" y="177"/>
                  </a:cubicBezTo>
                  <a:close/>
                  <a:moveTo>
                    <a:pt x="605" y="193"/>
                  </a:moveTo>
                  <a:cubicBezTo>
                    <a:pt x="608" y="186"/>
                    <a:pt x="608" y="175"/>
                    <a:pt x="601" y="172"/>
                  </a:cubicBezTo>
                  <a:cubicBezTo>
                    <a:pt x="597" y="181"/>
                    <a:pt x="598" y="189"/>
                    <a:pt x="605" y="193"/>
                  </a:cubicBezTo>
                  <a:close/>
                  <a:moveTo>
                    <a:pt x="100" y="178"/>
                  </a:moveTo>
                  <a:cubicBezTo>
                    <a:pt x="99" y="174"/>
                    <a:pt x="97" y="175"/>
                    <a:pt x="93" y="173"/>
                  </a:cubicBezTo>
                  <a:cubicBezTo>
                    <a:pt x="92" y="176"/>
                    <a:pt x="97" y="179"/>
                    <a:pt x="100" y="178"/>
                  </a:cubicBezTo>
                  <a:close/>
                  <a:moveTo>
                    <a:pt x="254" y="186"/>
                  </a:moveTo>
                  <a:cubicBezTo>
                    <a:pt x="253" y="183"/>
                    <a:pt x="257" y="184"/>
                    <a:pt x="256" y="180"/>
                  </a:cubicBezTo>
                  <a:cubicBezTo>
                    <a:pt x="250" y="178"/>
                    <a:pt x="245" y="174"/>
                    <a:pt x="238" y="173"/>
                  </a:cubicBezTo>
                  <a:cubicBezTo>
                    <a:pt x="242" y="179"/>
                    <a:pt x="248" y="182"/>
                    <a:pt x="254" y="186"/>
                  </a:cubicBezTo>
                  <a:close/>
                  <a:moveTo>
                    <a:pt x="504" y="186"/>
                  </a:moveTo>
                  <a:cubicBezTo>
                    <a:pt x="509" y="185"/>
                    <a:pt x="511" y="182"/>
                    <a:pt x="512" y="178"/>
                  </a:cubicBezTo>
                  <a:cubicBezTo>
                    <a:pt x="509" y="176"/>
                    <a:pt x="506" y="174"/>
                    <a:pt x="504" y="173"/>
                  </a:cubicBezTo>
                  <a:cubicBezTo>
                    <a:pt x="502" y="177"/>
                    <a:pt x="505" y="180"/>
                    <a:pt x="504" y="186"/>
                  </a:cubicBezTo>
                  <a:close/>
                  <a:moveTo>
                    <a:pt x="453" y="178"/>
                  </a:moveTo>
                  <a:cubicBezTo>
                    <a:pt x="459" y="181"/>
                    <a:pt x="463" y="186"/>
                    <a:pt x="470" y="188"/>
                  </a:cubicBezTo>
                  <a:cubicBezTo>
                    <a:pt x="466" y="182"/>
                    <a:pt x="460" y="178"/>
                    <a:pt x="454" y="173"/>
                  </a:cubicBezTo>
                  <a:cubicBezTo>
                    <a:pt x="455" y="176"/>
                    <a:pt x="453" y="175"/>
                    <a:pt x="453" y="178"/>
                  </a:cubicBezTo>
                  <a:close/>
                  <a:moveTo>
                    <a:pt x="60" y="178"/>
                  </a:moveTo>
                  <a:cubicBezTo>
                    <a:pt x="61" y="178"/>
                    <a:pt x="63" y="174"/>
                    <a:pt x="60" y="174"/>
                  </a:cubicBezTo>
                  <a:cubicBezTo>
                    <a:pt x="60" y="175"/>
                    <a:pt x="59" y="178"/>
                    <a:pt x="60" y="178"/>
                  </a:cubicBezTo>
                  <a:close/>
                  <a:moveTo>
                    <a:pt x="224" y="179"/>
                  </a:moveTo>
                  <a:cubicBezTo>
                    <a:pt x="223" y="178"/>
                    <a:pt x="224" y="178"/>
                    <a:pt x="224" y="176"/>
                  </a:cubicBezTo>
                  <a:cubicBezTo>
                    <a:pt x="220" y="178"/>
                    <a:pt x="222" y="174"/>
                    <a:pt x="220" y="174"/>
                  </a:cubicBezTo>
                  <a:cubicBezTo>
                    <a:pt x="220" y="177"/>
                    <a:pt x="222" y="178"/>
                    <a:pt x="224" y="179"/>
                  </a:cubicBezTo>
                  <a:close/>
                  <a:moveTo>
                    <a:pt x="582" y="184"/>
                  </a:moveTo>
                  <a:cubicBezTo>
                    <a:pt x="580" y="179"/>
                    <a:pt x="580" y="176"/>
                    <a:pt x="575" y="174"/>
                  </a:cubicBezTo>
                  <a:cubicBezTo>
                    <a:pt x="575" y="180"/>
                    <a:pt x="578" y="184"/>
                    <a:pt x="582" y="184"/>
                  </a:cubicBezTo>
                  <a:close/>
                  <a:moveTo>
                    <a:pt x="270" y="182"/>
                  </a:moveTo>
                  <a:cubicBezTo>
                    <a:pt x="271" y="181"/>
                    <a:pt x="272" y="181"/>
                    <a:pt x="272" y="178"/>
                  </a:cubicBezTo>
                  <a:cubicBezTo>
                    <a:pt x="268" y="178"/>
                    <a:pt x="265" y="176"/>
                    <a:pt x="262" y="175"/>
                  </a:cubicBezTo>
                  <a:cubicBezTo>
                    <a:pt x="262" y="180"/>
                    <a:pt x="267" y="180"/>
                    <a:pt x="270" y="182"/>
                  </a:cubicBezTo>
                  <a:close/>
                  <a:moveTo>
                    <a:pt x="473" y="184"/>
                  </a:moveTo>
                  <a:cubicBezTo>
                    <a:pt x="473" y="181"/>
                    <a:pt x="466" y="180"/>
                    <a:pt x="467" y="177"/>
                  </a:cubicBezTo>
                  <a:cubicBezTo>
                    <a:pt x="465" y="177"/>
                    <a:pt x="463" y="174"/>
                    <a:pt x="461" y="175"/>
                  </a:cubicBezTo>
                  <a:cubicBezTo>
                    <a:pt x="466" y="178"/>
                    <a:pt x="468" y="182"/>
                    <a:pt x="473" y="184"/>
                  </a:cubicBezTo>
                  <a:close/>
                  <a:moveTo>
                    <a:pt x="126" y="184"/>
                  </a:moveTo>
                  <a:cubicBezTo>
                    <a:pt x="130" y="186"/>
                    <a:pt x="135" y="188"/>
                    <a:pt x="140" y="190"/>
                  </a:cubicBezTo>
                  <a:cubicBezTo>
                    <a:pt x="141" y="188"/>
                    <a:pt x="142" y="186"/>
                    <a:pt x="143" y="183"/>
                  </a:cubicBezTo>
                  <a:cubicBezTo>
                    <a:pt x="138" y="180"/>
                    <a:pt x="134" y="177"/>
                    <a:pt x="129" y="175"/>
                  </a:cubicBezTo>
                  <a:cubicBezTo>
                    <a:pt x="127" y="178"/>
                    <a:pt x="126" y="181"/>
                    <a:pt x="126" y="184"/>
                  </a:cubicBezTo>
                  <a:close/>
                  <a:moveTo>
                    <a:pt x="318" y="179"/>
                  </a:moveTo>
                  <a:cubicBezTo>
                    <a:pt x="317" y="177"/>
                    <a:pt x="315" y="176"/>
                    <a:pt x="312" y="175"/>
                  </a:cubicBezTo>
                  <a:cubicBezTo>
                    <a:pt x="312" y="178"/>
                    <a:pt x="318" y="181"/>
                    <a:pt x="318" y="179"/>
                  </a:cubicBezTo>
                  <a:close/>
                  <a:moveTo>
                    <a:pt x="362" y="184"/>
                  </a:moveTo>
                  <a:cubicBezTo>
                    <a:pt x="367" y="187"/>
                    <a:pt x="371" y="191"/>
                    <a:pt x="377" y="193"/>
                  </a:cubicBezTo>
                  <a:cubicBezTo>
                    <a:pt x="378" y="190"/>
                    <a:pt x="381" y="189"/>
                    <a:pt x="381" y="185"/>
                  </a:cubicBezTo>
                  <a:cubicBezTo>
                    <a:pt x="377" y="181"/>
                    <a:pt x="371" y="178"/>
                    <a:pt x="366" y="175"/>
                  </a:cubicBezTo>
                  <a:cubicBezTo>
                    <a:pt x="366" y="179"/>
                    <a:pt x="363" y="181"/>
                    <a:pt x="362" y="184"/>
                  </a:cubicBezTo>
                  <a:close/>
                  <a:moveTo>
                    <a:pt x="432" y="178"/>
                  </a:moveTo>
                  <a:cubicBezTo>
                    <a:pt x="434" y="182"/>
                    <a:pt x="438" y="185"/>
                    <a:pt x="442" y="187"/>
                  </a:cubicBezTo>
                  <a:cubicBezTo>
                    <a:pt x="443" y="185"/>
                    <a:pt x="444" y="183"/>
                    <a:pt x="445" y="181"/>
                  </a:cubicBezTo>
                  <a:cubicBezTo>
                    <a:pt x="441" y="179"/>
                    <a:pt x="435" y="172"/>
                    <a:pt x="432" y="178"/>
                  </a:cubicBezTo>
                  <a:close/>
                  <a:moveTo>
                    <a:pt x="533" y="178"/>
                  </a:moveTo>
                  <a:cubicBezTo>
                    <a:pt x="533" y="177"/>
                    <a:pt x="533" y="176"/>
                    <a:pt x="533" y="175"/>
                  </a:cubicBezTo>
                  <a:cubicBezTo>
                    <a:pt x="530" y="175"/>
                    <a:pt x="530" y="178"/>
                    <a:pt x="533" y="178"/>
                  </a:cubicBezTo>
                  <a:close/>
                  <a:moveTo>
                    <a:pt x="198" y="176"/>
                  </a:moveTo>
                  <a:cubicBezTo>
                    <a:pt x="194" y="184"/>
                    <a:pt x="207" y="187"/>
                    <a:pt x="213" y="192"/>
                  </a:cubicBezTo>
                  <a:cubicBezTo>
                    <a:pt x="215" y="190"/>
                    <a:pt x="218" y="189"/>
                    <a:pt x="217" y="186"/>
                  </a:cubicBezTo>
                  <a:cubicBezTo>
                    <a:pt x="212" y="183"/>
                    <a:pt x="206" y="177"/>
                    <a:pt x="198" y="176"/>
                  </a:cubicBezTo>
                  <a:close/>
                  <a:moveTo>
                    <a:pt x="90" y="190"/>
                  </a:moveTo>
                  <a:cubicBezTo>
                    <a:pt x="90" y="186"/>
                    <a:pt x="89" y="180"/>
                    <a:pt x="89" y="177"/>
                  </a:cubicBezTo>
                  <a:cubicBezTo>
                    <a:pt x="87" y="177"/>
                    <a:pt x="87" y="176"/>
                    <a:pt x="86" y="176"/>
                  </a:cubicBezTo>
                  <a:cubicBezTo>
                    <a:pt x="85" y="181"/>
                    <a:pt x="83" y="190"/>
                    <a:pt x="90" y="190"/>
                  </a:cubicBezTo>
                  <a:close/>
                  <a:moveTo>
                    <a:pt x="299" y="176"/>
                  </a:moveTo>
                  <a:cubicBezTo>
                    <a:pt x="297" y="179"/>
                    <a:pt x="295" y="181"/>
                    <a:pt x="293" y="184"/>
                  </a:cubicBezTo>
                  <a:cubicBezTo>
                    <a:pt x="297" y="189"/>
                    <a:pt x="304" y="192"/>
                    <a:pt x="309" y="195"/>
                  </a:cubicBezTo>
                  <a:cubicBezTo>
                    <a:pt x="312" y="193"/>
                    <a:pt x="314" y="190"/>
                    <a:pt x="315" y="187"/>
                  </a:cubicBezTo>
                  <a:cubicBezTo>
                    <a:pt x="311" y="182"/>
                    <a:pt x="305" y="179"/>
                    <a:pt x="299" y="176"/>
                  </a:cubicBezTo>
                  <a:close/>
                  <a:moveTo>
                    <a:pt x="523" y="180"/>
                  </a:moveTo>
                  <a:cubicBezTo>
                    <a:pt x="521" y="179"/>
                    <a:pt x="521" y="177"/>
                    <a:pt x="519" y="176"/>
                  </a:cubicBezTo>
                  <a:cubicBezTo>
                    <a:pt x="519" y="179"/>
                    <a:pt x="522" y="181"/>
                    <a:pt x="523" y="180"/>
                  </a:cubicBezTo>
                  <a:close/>
                  <a:moveTo>
                    <a:pt x="555" y="184"/>
                  </a:moveTo>
                  <a:cubicBezTo>
                    <a:pt x="555" y="182"/>
                    <a:pt x="557" y="178"/>
                    <a:pt x="555" y="176"/>
                  </a:cubicBezTo>
                  <a:cubicBezTo>
                    <a:pt x="553" y="179"/>
                    <a:pt x="554" y="183"/>
                    <a:pt x="555" y="184"/>
                  </a:cubicBezTo>
                  <a:close/>
                  <a:moveTo>
                    <a:pt x="568" y="186"/>
                  </a:moveTo>
                  <a:cubicBezTo>
                    <a:pt x="569" y="181"/>
                    <a:pt x="564" y="178"/>
                    <a:pt x="560" y="176"/>
                  </a:cubicBezTo>
                  <a:cubicBezTo>
                    <a:pt x="562" y="181"/>
                    <a:pt x="565" y="183"/>
                    <a:pt x="568" y="186"/>
                  </a:cubicBezTo>
                  <a:close/>
                  <a:moveTo>
                    <a:pt x="171" y="180"/>
                  </a:moveTo>
                  <a:cubicBezTo>
                    <a:pt x="174" y="180"/>
                    <a:pt x="175" y="182"/>
                    <a:pt x="177" y="183"/>
                  </a:cubicBezTo>
                  <a:cubicBezTo>
                    <a:pt x="177" y="179"/>
                    <a:pt x="175" y="178"/>
                    <a:pt x="172" y="177"/>
                  </a:cubicBezTo>
                  <a:cubicBezTo>
                    <a:pt x="172" y="178"/>
                    <a:pt x="171" y="178"/>
                    <a:pt x="171" y="180"/>
                  </a:cubicBezTo>
                  <a:close/>
                  <a:moveTo>
                    <a:pt x="403" y="187"/>
                  </a:moveTo>
                  <a:cubicBezTo>
                    <a:pt x="408" y="189"/>
                    <a:pt x="411" y="193"/>
                    <a:pt x="416" y="195"/>
                  </a:cubicBezTo>
                  <a:cubicBezTo>
                    <a:pt x="417" y="192"/>
                    <a:pt x="419" y="190"/>
                    <a:pt x="421" y="188"/>
                  </a:cubicBezTo>
                  <a:cubicBezTo>
                    <a:pt x="420" y="181"/>
                    <a:pt x="414" y="179"/>
                    <a:pt x="408" y="177"/>
                  </a:cubicBezTo>
                  <a:cubicBezTo>
                    <a:pt x="407" y="181"/>
                    <a:pt x="404" y="183"/>
                    <a:pt x="403" y="187"/>
                  </a:cubicBezTo>
                  <a:close/>
                  <a:moveTo>
                    <a:pt x="63" y="183"/>
                  </a:moveTo>
                  <a:cubicBezTo>
                    <a:pt x="69" y="186"/>
                    <a:pt x="75" y="190"/>
                    <a:pt x="81" y="193"/>
                  </a:cubicBezTo>
                  <a:cubicBezTo>
                    <a:pt x="80" y="185"/>
                    <a:pt x="71" y="182"/>
                    <a:pt x="64" y="178"/>
                  </a:cubicBezTo>
                  <a:cubicBezTo>
                    <a:pt x="65" y="180"/>
                    <a:pt x="63" y="181"/>
                    <a:pt x="63" y="183"/>
                  </a:cubicBezTo>
                  <a:close/>
                  <a:moveTo>
                    <a:pt x="165" y="180"/>
                  </a:moveTo>
                  <a:cubicBezTo>
                    <a:pt x="162" y="179"/>
                    <a:pt x="160" y="178"/>
                    <a:pt x="157" y="178"/>
                  </a:cubicBezTo>
                  <a:cubicBezTo>
                    <a:pt x="159" y="179"/>
                    <a:pt x="164" y="184"/>
                    <a:pt x="165" y="180"/>
                  </a:cubicBezTo>
                  <a:close/>
                  <a:moveTo>
                    <a:pt x="288" y="185"/>
                  </a:moveTo>
                  <a:cubicBezTo>
                    <a:pt x="286" y="183"/>
                    <a:pt x="285" y="179"/>
                    <a:pt x="282" y="178"/>
                  </a:cubicBezTo>
                  <a:cubicBezTo>
                    <a:pt x="282" y="179"/>
                    <a:pt x="281" y="179"/>
                    <a:pt x="281" y="181"/>
                  </a:cubicBezTo>
                  <a:cubicBezTo>
                    <a:pt x="284" y="181"/>
                    <a:pt x="286" y="184"/>
                    <a:pt x="288" y="185"/>
                  </a:cubicBezTo>
                  <a:close/>
                  <a:moveTo>
                    <a:pt x="335" y="184"/>
                  </a:moveTo>
                  <a:cubicBezTo>
                    <a:pt x="337" y="185"/>
                    <a:pt x="338" y="187"/>
                    <a:pt x="341" y="188"/>
                  </a:cubicBezTo>
                  <a:cubicBezTo>
                    <a:pt x="342" y="186"/>
                    <a:pt x="343" y="184"/>
                    <a:pt x="344" y="182"/>
                  </a:cubicBezTo>
                  <a:cubicBezTo>
                    <a:pt x="341" y="181"/>
                    <a:pt x="339" y="179"/>
                    <a:pt x="337" y="178"/>
                  </a:cubicBezTo>
                  <a:cubicBezTo>
                    <a:pt x="336" y="180"/>
                    <a:pt x="335" y="182"/>
                    <a:pt x="335" y="184"/>
                  </a:cubicBezTo>
                  <a:close/>
                  <a:moveTo>
                    <a:pt x="498" y="182"/>
                  </a:moveTo>
                  <a:cubicBezTo>
                    <a:pt x="499" y="182"/>
                    <a:pt x="499" y="182"/>
                    <a:pt x="500" y="182"/>
                  </a:cubicBezTo>
                  <a:cubicBezTo>
                    <a:pt x="499" y="180"/>
                    <a:pt x="500" y="179"/>
                    <a:pt x="499" y="178"/>
                  </a:cubicBezTo>
                  <a:cubicBezTo>
                    <a:pt x="499" y="180"/>
                    <a:pt x="498" y="180"/>
                    <a:pt x="498" y="182"/>
                  </a:cubicBezTo>
                  <a:close/>
                  <a:moveTo>
                    <a:pt x="608" y="200"/>
                  </a:moveTo>
                  <a:cubicBezTo>
                    <a:pt x="610" y="201"/>
                    <a:pt x="609" y="206"/>
                    <a:pt x="612" y="206"/>
                  </a:cubicBezTo>
                  <a:cubicBezTo>
                    <a:pt x="614" y="197"/>
                    <a:pt x="620" y="186"/>
                    <a:pt x="612" y="179"/>
                  </a:cubicBezTo>
                  <a:cubicBezTo>
                    <a:pt x="611" y="185"/>
                    <a:pt x="618" y="197"/>
                    <a:pt x="608" y="200"/>
                  </a:cubicBezTo>
                  <a:close/>
                  <a:moveTo>
                    <a:pt x="544" y="185"/>
                  </a:moveTo>
                  <a:cubicBezTo>
                    <a:pt x="541" y="183"/>
                    <a:pt x="540" y="180"/>
                    <a:pt x="536" y="179"/>
                  </a:cubicBezTo>
                  <a:cubicBezTo>
                    <a:pt x="537" y="183"/>
                    <a:pt x="542" y="185"/>
                    <a:pt x="544" y="185"/>
                  </a:cubicBezTo>
                  <a:close/>
                  <a:moveTo>
                    <a:pt x="591" y="188"/>
                  </a:moveTo>
                  <a:cubicBezTo>
                    <a:pt x="593" y="184"/>
                    <a:pt x="590" y="181"/>
                    <a:pt x="588" y="179"/>
                  </a:cubicBezTo>
                  <a:cubicBezTo>
                    <a:pt x="586" y="183"/>
                    <a:pt x="590" y="186"/>
                    <a:pt x="591" y="188"/>
                  </a:cubicBezTo>
                  <a:close/>
                  <a:moveTo>
                    <a:pt x="556" y="189"/>
                  </a:moveTo>
                  <a:cubicBezTo>
                    <a:pt x="559" y="191"/>
                    <a:pt x="561" y="194"/>
                    <a:pt x="565" y="195"/>
                  </a:cubicBezTo>
                  <a:cubicBezTo>
                    <a:pt x="566" y="193"/>
                    <a:pt x="567" y="192"/>
                    <a:pt x="567" y="189"/>
                  </a:cubicBezTo>
                  <a:cubicBezTo>
                    <a:pt x="564" y="186"/>
                    <a:pt x="561" y="183"/>
                    <a:pt x="558" y="180"/>
                  </a:cubicBezTo>
                  <a:cubicBezTo>
                    <a:pt x="557" y="183"/>
                    <a:pt x="557" y="186"/>
                    <a:pt x="556" y="189"/>
                  </a:cubicBezTo>
                  <a:close/>
                  <a:moveTo>
                    <a:pt x="635" y="184"/>
                  </a:moveTo>
                  <a:cubicBezTo>
                    <a:pt x="636" y="184"/>
                    <a:pt x="638" y="180"/>
                    <a:pt x="636" y="181"/>
                  </a:cubicBezTo>
                  <a:cubicBezTo>
                    <a:pt x="636" y="182"/>
                    <a:pt x="635" y="182"/>
                    <a:pt x="635" y="184"/>
                  </a:cubicBezTo>
                  <a:close/>
                  <a:moveTo>
                    <a:pt x="51" y="186"/>
                  </a:moveTo>
                  <a:cubicBezTo>
                    <a:pt x="52" y="185"/>
                    <a:pt x="52" y="186"/>
                    <a:pt x="53" y="186"/>
                  </a:cubicBezTo>
                  <a:cubicBezTo>
                    <a:pt x="53" y="184"/>
                    <a:pt x="54" y="183"/>
                    <a:pt x="54" y="182"/>
                  </a:cubicBezTo>
                  <a:cubicBezTo>
                    <a:pt x="53" y="181"/>
                    <a:pt x="52" y="181"/>
                    <a:pt x="51" y="181"/>
                  </a:cubicBezTo>
                  <a:cubicBezTo>
                    <a:pt x="51" y="183"/>
                    <a:pt x="51" y="184"/>
                    <a:pt x="51" y="186"/>
                  </a:cubicBezTo>
                  <a:close/>
                  <a:moveTo>
                    <a:pt x="487" y="189"/>
                  </a:moveTo>
                  <a:cubicBezTo>
                    <a:pt x="484" y="187"/>
                    <a:pt x="483" y="180"/>
                    <a:pt x="479" y="182"/>
                  </a:cubicBezTo>
                  <a:cubicBezTo>
                    <a:pt x="480" y="186"/>
                    <a:pt x="484" y="186"/>
                    <a:pt x="487" y="189"/>
                  </a:cubicBezTo>
                  <a:close/>
                  <a:moveTo>
                    <a:pt x="39" y="192"/>
                  </a:moveTo>
                  <a:cubicBezTo>
                    <a:pt x="41" y="190"/>
                    <a:pt x="41" y="184"/>
                    <a:pt x="39" y="182"/>
                  </a:cubicBezTo>
                  <a:cubicBezTo>
                    <a:pt x="40" y="185"/>
                    <a:pt x="38" y="189"/>
                    <a:pt x="39" y="192"/>
                  </a:cubicBezTo>
                  <a:close/>
                  <a:moveTo>
                    <a:pt x="233" y="184"/>
                  </a:moveTo>
                  <a:cubicBezTo>
                    <a:pt x="232" y="184"/>
                    <a:pt x="232" y="181"/>
                    <a:pt x="230" y="182"/>
                  </a:cubicBezTo>
                  <a:cubicBezTo>
                    <a:pt x="230" y="183"/>
                    <a:pt x="232" y="186"/>
                    <a:pt x="233" y="184"/>
                  </a:cubicBezTo>
                  <a:close/>
                  <a:moveTo>
                    <a:pt x="55" y="188"/>
                  </a:moveTo>
                  <a:cubicBezTo>
                    <a:pt x="57" y="187"/>
                    <a:pt x="58" y="184"/>
                    <a:pt x="56" y="183"/>
                  </a:cubicBezTo>
                  <a:cubicBezTo>
                    <a:pt x="55" y="183"/>
                    <a:pt x="54" y="186"/>
                    <a:pt x="55" y="188"/>
                  </a:cubicBezTo>
                  <a:close/>
                  <a:moveTo>
                    <a:pt x="168" y="183"/>
                  </a:moveTo>
                  <a:cubicBezTo>
                    <a:pt x="170" y="187"/>
                    <a:pt x="177" y="189"/>
                    <a:pt x="180" y="190"/>
                  </a:cubicBezTo>
                  <a:cubicBezTo>
                    <a:pt x="179" y="186"/>
                    <a:pt x="173" y="183"/>
                    <a:pt x="168" y="183"/>
                  </a:cubicBezTo>
                  <a:close/>
                  <a:moveTo>
                    <a:pt x="188" y="187"/>
                  </a:moveTo>
                  <a:cubicBezTo>
                    <a:pt x="187" y="184"/>
                    <a:pt x="185" y="183"/>
                    <a:pt x="182" y="183"/>
                  </a:cubicBezTo>
                  <a:cubicBezTo>
                    <a:pt x="183" y="185"/>
                    <a:pt x="185" y="189"/>
                    <a:pt x="188" y="187"/>
                  </a:cubicBezTo>
                  <a:close/>
                  <a:moveTo>
                    <a:pt x="257" y="189"/>
                  </a:moveTo>
                  <a:cubicBezTo>
                    <a:pt x="260" y="192"/>
                    <a:pt x="263" y="188"/>
                    <a:pt x="265" y="187"/>
                  </a:cubicBezTo>
                  <a:cubicBezTo>
                    <a:pt x="265" y="184"/>
                    <a:pt x="262" y="184"/>
                    <a:pt x="260" y="183"/>
                  </a:cubicBezTo>
                  <a:cubicBezTo>
                    <a:pt x="259" y="184"/>
                    <a:pt x="258" y="186"/>
                    <a:pt x="257" y="189"/>
                  </a:cubicBezTo>
                  <a:close/>
                  <a:moveTo>
                    <a:pt x="397" y="188"/>
                  </a:moveTo>
                  <a:cubicBezTo>
                    <a:pt x="395" y="185"/>
                    <a:pt x="391" y="185"/>
                    <a:pt x="388" y="183"/>
                  </a:cubicBezTo>
                  <a:cubicBezTo>
                    <a:pt x="390" y="185"/>
                    <a:pt x="394" y="188"/>
                    <a:pt x="397" y="188"/>
                  </a:cubicBezTo>
                  <a:close/>
                  <a:moveTo>
                    <a:pt x="514" y="192"/>
                  </a:moveTo>
                  <a:cubicBezTo>
                    <a:pt x="516" y="193"/>
                    <a:pt x="517" y="196"/>
                    <a:pt x="521" y="196"/>
                  </a:cubicBezTo>
                  <a:cubicBezTo>
                    <a:pt x="521" y="193"/>
                    <a:pt x="523" y="191"/>
                    <a:pt x="523" y="187"/>
                  </a:cubicBezTo>
                  <a:cubicBezTo>
                    <a:pt x="522" y="185"/>
                    <a:pt x="520" y="185"/>
                    <a:pt x="520" y="183"/>
                  </a:cubicBezTo>
                  <a:cubicBezTo>
                    <a:pt x="519" y="183"/>
                    <a:pt x="518" y="183"/>
                    <a:pt x="517" y="183"/>
                  </a:cubicBezTo>
                  <a:cubicBezTo>
                    <a:pt x="516" y="186"/>
                    <a:pt x="514" y="188"/>
                    <a:pt x="514" y="192"/>
                  </a:cubicBezTo>
                  <a:close/>
                  <a:moveTo>
                    <a:pt x="276" y="187"/>
                  </a:moveTo>
                  <a:cubicBezTo>
                    <a:pt x="280" y="188"/>
                    <a:pt x="282" y="191"/>
                    <a:pt x="286" y="190"/>
                  </a:cubicBezTo>
                  <a:cubicBezTo>
                    <a:pt x="284" y="187"/>
                    <a:pt x="282" y="185"/>
                    <a:pt x="279" y="183"/>
                  </a:cubicBezTo>
                  <a:cubicBezTo>
                    <a:pt x="278" y="184"/>
                    <a:pt x="277" y="185"/>
                    <a:pt x="276" y="187"/>
                  </a:cubicBezTo>
                  <a:close/>
                  <a:moveTo>
                    <a:pt x="356" y="187"/>
                  </a:moveTo>
                  <a:cubicBezTo>
                    <a:pt x="355" y="185"/>
                    <a:pt x="355" y="183"/>
                    <a:pt x="352" y="183"/>
                  </a:cubicBezTo>
                  <a:cubicBezTo>
                    <a:pt x="352" y="185"/>
                    <a:pt x="354" y="187"/>
                    <a:pt x="356" y="187"/>
                  </a:cubicBezTo>
                  <a:close/>
                  <a:moveTo>
                    <a:pt x="445" y="190"/>
                  </a:moveTo>
                  <a:cubicBezTo>
                    <a:pt x="448" y="193"/>
                    <a:pt x="451" y="195"/>
                    <a:pt x="454" y="197"/>
                  </a:cubicBezTo>
                  <a:cubicBezTo>
                    <a:pt x="455" y="191"/>
                    <a:pt x="452" y="188"/>
                    <a:pt x="450" y="184"/>
                  </a:cubicBezTo>
                  <a:cubicBezTo>
                    <a:pt x="446" y="184"/>
                    <a:pt x="447" y="188"/>
                    <a:pt x="445" y="190"/>
                  </a:cubicBezTo>
                  <a:close/>
                  <a:moveTo>
                    <a:pt x="145" y="193"/>
                  </a:moveTo>
                  <a:cubicBezTo>
                    <a:pt x="147" y="192"/>
                    <a:pt x="151" y="187"/>
                    <a:pt x="146" y="186"/>
                  </a:cubicBezTo>
                  <a:cubicBezTo>
                    <a:pt x="146" y="188"/>
                    <a:pt x="143" y="191"/>
                    <a:pt x="145" y="193"/>
                  </a:cubicBezTo>
                  <a:close/>
                  <a:moveTo>
                    <a:pt x="344" y="190"/>
                  </a:moveTo>
                  <a:cubicBezTo>
                    <a:pt x="347" y="192"/>
                    <a:pt x="349" y="194"/>
                    <a:pt x="352" y="195"/>
                  </a:cubicBezTo>
                  <a:cubicBezTo>
                    <a:pt x="352" y="190"/>
                    <a:pt x="349" y="188"/>
                    <a:pt x="346" y="186"/>
                  </a:cubicBezTo>
                  <a:cubicBezTo>
                    <a:pt x="346" y="188"/>
                    <a:pt x="344" y="188"/>
                    <a:pt x="344" y="190"/>
                  </a:cubicBezTo>
                  <a:close/>
                  <a:moveTo>
                    <a:pt x="501" y="189"/>
                  </a:moveTo>
                  <a:cubicBezTo>
                    <a:pt x="500" y="188"/>
                    <a:pt x="498" y="185"/>
                    <a:pt x="496" y="186"/>
                  </a:cubicBezTo>
                  <a:cubicBezTo>
                    <a:pt x="498" y="187"/>
                    <a:pt x="499" y="188"/>
                    <a:pt x="501" y="189"/>
                  </a:cubicBezTo>
                  <a:close/>
                  <a:moveTo>
                    <a:pt x="535" y="189"/>
                  </a:moveTo>
                  <a:cubicBezTo>
                    <a:pt x="537" y="192"/>
                    <a:pt x="542" y="193"/>
                    <a:pt x="544" y="196"/>
                  </a:cubicBezTo>
                  <a:cubicBezTo>
                    <a:pt x="545" y="195"/>
                    <a:pt x="546" y="192"/>
                    <a:pt x="545" y="190"/>
                  </a:cubicBezTo>
                  <a:cubicBezTo>
                    <a:pt x="540" y="190"/>
                    <a:pt x="540" y="186"/>
                    <a:pt x="535" y="186"/>
                  </a:cubicBezTo>
                  <a:cubicBezTo>
                    <a:pt x="535" y="186"/>
                    <a:pt x="534" y="187"/>
                    <a:pt x="535" y="189"/>
                  </a:cubicBezTo>
                  <a:close/>
                  <a:moveTo>
                    <a:pt x="62" y="194"/>
                  </a:moveTo>
                  <a:cubicBezTo>
                    <a:pt x="70" y="198"/>
                    <a:pt x="76" y="204"/>
                    <a:pt x="83" y="209"/>
                  </a:cubicBezTo>
                  <a:cubicBezTo>
                    <a:pt x="83" y="205"/>
                    <a:pt x="83" y="202"/>
                    <a:pt x="82" y="197"/>
                  </a:cubicBezTo>
                  <a:cubicBezTo>
                    <a:pt x="75" y="193"/>
                    <a:pt x="69" y="189"/>
                    <a:pt x="61" y="186"/>
                  </a:cubicBezTo>
                  <a:cubicBezTo>
                    <a:pt x="59" y="189"/>
                    <a:pt x="62" y="191"/>
                    <a:pt x="62" y="194"/>
                  </a:cubicBezTo>
                  <a:close/>
                  <a:moveTo>
                    <a:pt x="439" y="192"/>
                  </a:moveTo>
                  <a:cubicBezTo>
                    <a:pt x="439" y="189"/>
                    <a:pt x="433" y="186"/>
                    <a:pt x="433" y="187"/>
                  </a:cubicBezTo>
                  <a:cubicBezTo>
                    <a:pt x="434" y="189"/>
                    <a:pt x="437" y="190"/>
                    <a:pt x="439" y="192"/>
                  </a:cubicBezTo>
                  <a:close/>
                  <a:moveTo>
                    <a:pt x="104" y="201"/>
                  </a:moveTo>
                  <a:cubicBezTo>
                    <a:pt x="107" y="200"/>
                    <a:pt x="108" y="198"/>
                    <a:pt x="111" y="197"/>
                  </a:cubicBezTo>
                  <a:cubicBezTo>
                    <a:pt x="108" y="196"/>
                    <a:pt x="111" y="194"/>
                    <a:pt x="110" y="191"/>
                  </a:cubicBezTo>
                  <a:cubicBezTo>
                    <a:pt x="107" y="190"/>
                    <a:pt x="108" y="188"/>
                    <a:pt x="104" y="187"/>
                  </a:cubicBezTo>
                  <a:cubicBezTo>
                    <a:pt x="104" y="192"/>
                    <a:pt x="98" y="199"/>
                    <a:pt x="104" y="201"/>
                  </a:cubicBezTo>
                  <a:close/>
                  <a:moveTo>
                    <a:pt x="485" y="193"/>
                  </a:moveTo>
                  <a:cubicBezTo>
                    <a:pt x="485" y="191"/>
                    <a:pt x="483" y="191"/>
                    <a:pt x="484" y="190"/>
                  </a:cubicBezTo>
                  <a:cubicBezTo>
                    <a:pt x="480" y="191"/>
                    <a:pt x="480" y="187"/>
                    <a:pt x="476" y="187"/>
                  </a:cubicBezTo>
                  <a:cubicBezTo>
                    <a:pt x="478" y="190"/>
                    <a:pt x="482" y="197"/>
                    <a:pt x="485" y="193"/>
                  </a:cubicBezTo>
                  <a:close/>
                  <a:moveTo>
                    <a:pt x="183" y="198"/>
                  </a:moveTo>
                  <a:cubicBezTo>
                    <a:pt x="182" y="194"/>
                    <a:pt x="177" y="194"/>
                    <a:pt x="177" y="192"/>
                  </a:cubicBezTo>
                  <a:cubicBezTo>
                    <a:pt x="172" y="193"/>
                    <a:pt x="170" y="187"/>
                    <a:pt x="165" y="187"/>
                  </a:cubicBezTo>
                  <a:cubicBezTo>
                    <a:pt x="170" y="191"/>
                    <a:pt x="176" y="196"/>
                    <a:pt x="183" y="198"/>
                  </a:cubicBezTo>
                  <a:close/>
                  <a:moveTo>
                    <a:pt x="496" y="194"/>
                  </a:moveTo>
                  <a:cubicBezTo>
                    <a:pt x="498" y="194"/>
                    <a:pt x="499" y="193"/>
                    <a:pt x="499" y="191"/>
                  </a:cubicBezTo>
                  <a:cubicBezTo>
                    <a:pt x="496" y="191"/>
                    <a:pt x="496" y="187"/>
                    <a:pt x="493" y="187"/>
                  </a:cubicBezTo>
                  <a:cubicBezTo>
                    <a:pt x="493" y="191"/>
                    <a:pt x="496" y="191"/>
                    <a:pt x="496" y="194"/>
                  </a:cubicBezTo>
                  <a:close/>
                  <a:moveTo>
                    <a:pt x="45" y="198"/>
                  </a:moveTo>
                  <a:cubicBezTo>
                    <a:pt x="46" y="195"/>
                    <a:pt x="46" y="191"/>
                    <a:pt x="46" y="188"/>
                  </a:cubicBezTo>
                  <a:cubicBezTo>
                    <a:pt x="45" y="191"/>
                    <a:pt x="40" y="196"/>
                    <a:pt x="45" y="198"/>
                  </a:cubicBezTo>
                  <a:close/>
                  <a:moveTo>
                    <a:pt x="379" y="195"/>
                  </a:moveTo>
                  <a:cubicBezTo>
                    <a:pt x="383" y="196"/>
                    <a:pt x="386" y="199"/>
                    <a:pt x="391" y="200"/>
                  </a:cubicBezTo>
                  <a:cubicBezTo>
                    <a:pt x="391" y="197"/>
                    <a:pt x="388" y="196"/>
                    <a:pt x="389" y="192"/>
                  </a:cubicBezTo>
                  <a:cubicBezTo>
                    <a:pt x="385" y="194"/>
                    <a:pt x="387" y="188"/>
                    <a:pt x="384" y="188"/>
                  </a:cubicBezTo>
                  <a:cubicBezTo>
                    <a:pt x="383" y="190"/>
                    <a:pt x="380" y="192"/>
                    <a:pt x="379" y="195"/>
                  </a:cubicBezTo>
                  <a:close/>
                  <a:moveTo>
                    <a:pt x="396" y="192"/>
                  </a:moveTo>
                  <a:cubicBezTo>
                    <a:pt x="395" y="189"/>
                    <a:pt x="392" y="189"/>
                    <a:pt x="390" y="188"/>
                  </a:cubicBezTo>
                  <a:cubicBezTo>
                    <a:pt x="391" y="190"/>
                    <a:pt x="393" y="191"/>
                    <a:pt x="396" y="192"/>
                  </a:cubicBezTo>
                  <a:close/>
                  <a:moveTo>
                    <a:pt x="265" y="192"/>
                  </a:moveTo>
                  <a:cubicBezTo>
                    <a:pt x="268" y="192"/>
                    <a:pt x="268" y="190"/>
                    <a:pt x="269" y="189"/>
                  </a:cubicBezTo>
                  <a:cubicBezTo>
                    <a:pt x="267" y="189"/>
                    <a:pt x="266" y="191"/>
                    <a:pt x="265" y="192"/>
                  </a:cubicBezTo>
                  <a:close/>
                  <a:moveTo>
                    <a:pt x="373" y="197"/>
                  </a:moveTo>
                  <a:cubicBezTo>
                    <a:pt x="368" y="194"/>
                    <a:pt x="364" y="191"/>
                    <a:pt x="359" y="189"/>
                  </a:cubicBezTo>
                  <a:cubicBezTo>
                    <a:pt x="361" y="194"/>
                    <a:pt x="369" y="204"/>
                    <a:pt x="373" y="197"/>
                  </a:cubicBezTo>
                  <a:close/>
                  <a:moveTo>
                    <a:pt x="137" y="196"/>
                  </a:moveTo>
                  <a:cubicBezTo>
                    <a:pt x="137" y="195"/>
                    <a:pt x="137" y="195"/>
                    <a:pt x="138" y="195"/>
                  </a:cubicBezTo>
                  <a:cubicBezTo>
                    <a:pt x="136" y="192"/>
                    <a:pt x="130" y="190"/>
                    <a:pt x="126" y="190"/>
                  </a:cubicBezTo>
                  <a:cubicBezTo>
                    <a:pt x="131" y="191"/>
                    <a:pt x="132" y="195"/>
                    <a:pt x="137" y="196"/>
                  </a:cubicBezTo>
                  <a:close/>
                  <a:moveTo>
                    <a:pt x="270" y="194"/>
                  </a:moveTo>
                  <a:cubicBezTo>
                    <a:pt x="271" y="197"/>
                    <a:pt x="275" y="198"/>
                    <a:pt x="279" y="200"/>
                  </a:cubicBezTo>
                  <a:cubicBezTo>
                    <a:pt x="278" y="196"/>
                    <a:pt x="281" y="197"/>
                    <a:pt x="281" y="194"/>
                  </a:cubicBezTo>
                  <a:cubicBezTo>
                    <a:pt x="279" y="192"/>
                    <a:pt x="276" y="191"/>
                    <a:pt x="274" y="189"/>
                  </a:cubicBezTo>
                  <a:cubicBezTo>
                    <a:pt x="273" y="191"/>
                    <a:pt x="271" y="193"/>
                    <a:pt x="270" y="194"/>
                  </a:cubicBezTo>
                  <a:close/>
                  <a:moveTo>
                    <a:pt x="526" y="200"/>
                  </a:moveTo>
                  <a:cubicBezTo>
                    <a:pt x="528" y="197"/>
                    <a:pt x="527" y="194"/>
                    <a:pt x="529" y="190"/>
                  </a:cubicBezTo>
                  <a:cubicBezTo>
                    <a:pt x="528" y="190"/>
                    <a:pt x="528" y="189"/>
                    <a:pt x="527" y="189"/>
                  </a:cubicBezTo>
                  <a:cubicBezTo>
                    <a:pt x="527" y="193"/>
                    <a:pt x="523" y="198"/>
                    <a:pt x="526" y="200"/>
                  </a:cubicBezTo>
                  <a:close/>
                  <a:moveTo>
                    <a:pt x="218" y="196"/>
                  </a:moveTo>
                  <a:cubicBezTo>
                    <a:pt x="226" y="200"/>
                    <a:pt x="231" y="206"/>
                    <a:pt x="239" y="209"/>
                  </a:cubicBezTo>
                  <a:cubicBezTo>
                    <a:pt x="241" y="208"/>
                    <a:pt x="242" y="205"/>
                    <a:pt x="244" y="206"/>
                  </a:cubicBezTo>
                  <a:cubicBezTo>
                    <a:pt x="244" y="204"/>
                    <a:pt x="245" y="204"/>
                    <a:pt x="245" y="202"/>
                  </a:cubicBezTo>
                  <a:cubicBezTo>
                    <a:pt x="238" y="199"/>
                    <a:pt x="229" y="190"/>
                    <a:pt x="224" y="191"/>
                  </a:cubicBezTo>
                  <a:cubicBezTo>
                    <a:pt x="224" y="191"/>
                    <a:pt x="225" y="191"/>
                    <a:pt x="225" y="192"/>
                  </a:cubicBezTo>
                  <a:cubicBezTo>
                    <a:pt x="222" y="188"/>
                    <a:pt x="219" y="193"/>
                    <a:pt x="218" y="196"/>
                  </a:cubicBezTo>
                  <a:close/>
                  <a:moveTo>
                    <a:pt x="460" y="198"/>
                  </a:moveTo>
                  <a:cubicBezTo>
                    <a:pt x="460" y="196"/>
                    <a:pt x="463" y="197"/>
                    <a:pt x="463" y="195"/>
                  </a:cubicBezTo>
                  <a:cubicBezTo>
                    <a:pt x="462" y="193"/>
                    <a:pt x="459" y="189"/>
                    <a:pt x="457" y="190"/>
                  </a:cubicBezTo>
                  <a:cubicBezTo>
                    <a:pt x="459" y="192"/>
                    <a:pt x="459" y="196"/>
                    <a:pt x="460" y="198"/>
                  </a:cubicBezTo>
                  <a:close/>
                  <a:moveTo>
                    <a:pt x="633" y="196"/>
                  </a:moveTo>
                  <a:cubicBezTo>
                    <a:pt x="633" y="194"/>
                    <a:pt x="636" y="191"/>
                    <a:pt x="634" y="190"/>
                  </a:cubicBezTo>
                  <a:cubicBezTo>
                    <a:pt x="634" y="192"/>
                    <a:pt x="631" y="195"/>
                    <a:pt x="633" y="196"/>
                  </a:cubicBezTo>
                  <a:close/>
                  <a:moveTo>
                    <a:pt x="293" y="195"/>
                  </a:moveTo>
                  <a:cubicBezTo>
                    <a:pt x="293" y="193"/>
                    <a:pt x="290" y="193"/>
                    <a:pt x="290" y="190"/>
                  </a:cubicBezTo>
                  <a:cubicBezTo>
                    <a:pt x="289" y="190"/>
                    <a:pt x="288" y="191"/>
                    <a:pt x="287" y="191"/>
                  </a:cubicBezTo>
                  <a:cubicBezTo>
                    <a:pt x="287" y="194"/>
                    <a:pt x="292" y="196"/>
                    <a:pt x="293" y="195"/>
                  </a:cubicBezTo>
                  <a:close/>
                  <a:moveTo>
                    <a:pt x="327" y="196"/>
                  </a:moveTo>
                  <a:cubicBezTo>
                    <a:pt x="330" y="193"/>
                    <a:pt x="324" y="192"/>
                    <a:pt x="324" y="190"/>
                  </a:cubicBezTo>
                  <a:cubicBezTo>
                    <a:pt x="323" y="192"/>
                    <a:pt x="326" y="195"/>
                    <a:pt x="327" y="196"/>
                  </a:cubicBezTo>
                  <a:close/>
                  <a:moveTo>
                    <a:pt x="433" y="201"/>
                  </a:moveTo>
                  <a:cubicBezTo>
                    <a:pt x="435" y="200"/>
                    <a:pt x="436" y="198"/>
                    <a:pt x="437" y="195"/>
                  </a:cubicBezTo>
                  <a:cubicBezTo>
                    <a:pt x="432" y="195"/>
                    <a:pt x="431" y="189"/>
                    <a:pt x="428" y="191"/>
                  </a:cubicBezTo>
                  <a:cubicBezTo>
                    <a:pt x="430" y="194"/>
                    <a:pt x="431" y="198"/>
                    <a:pt x="433" y="201"/>
                  </a:cubicBezTo>
                  <a:close/>
                  <a:moveTo>
                    <a:pt x="333" y="192"/>
                  </a:moveTo>
                  <a:cubicBezTo>
                    <a:pt x="335" y="193"/>
                    <a:pt x="335" y="195"/>
                    <a:pt x="337" y="195"/>
                  </a:cubicBezTo>
                  <a:cubicBezTo>
                    <a:pt x="337" y="193"/>
                    <a:pt x="334" y="190"/>
                    <a:pt x="333" y="192"/>
                  </a:cubicBezTo>
                  <a:close/>
                  <a:moveTo>
                    <a:pt x="417" y="198"/>
                  </a:moveTo>
                  <a:cubicBezTo>
                    <a:pt x="422" y="200"/>
                    <a:pt x="425" y="203"/>
                    <a:pt x="430" y="206"/>
                  </a:cubicBezTo>
                  <a:cubicBezTo>
                    <a:pt x="429" y="202"/>
                    <a:pt x="426" y="201"/>
                    <a:pt x="428" y="196"/>
                  </a:cubicBezTo>
                  <a:cubicBezTo>
                    <a:pt x="423" y="196"/>
                    <a:pt x="426" y="192"/>
                    <a:pt x="422" y="191"/>
                  </a:cubicBezTo>
                  <a:cubicBezTo>
                    <a:pt x="420" y="193"/>
                    <a:pt x="418" y="195"/>
                    <a:pt x="417" y="198"/>
                  </a:cubicBezTo>
                  <a:close/>
                  <a:moveTo>
                    <a:pt x="600" y="195"/>
                  </a:moveTo>
                  <a:cubicBezTo>
                    <a:pt x="600" y="193"/>
                    <a:pt x="598" y="193"/>
                    <a:pt x="597" y="191"/>
                  </a:cubicBezTo>
                  <a:cubicBezTo>
                    <a:pt x="595" y="193"/>
                    <a:pt x="597" y="196"/>
                    <a:pt x="600" y="195"/>
                  </a:cubicBezTo>
                  <a:close/>
                  <a:moveTo>
                    <a:pt x="149" y="195"/>
                  </a:moveTo>
                  <a:cubicBezTo>
                    <a:pt x="151" y="196"/>
                    <a:pt x="154" y="198"/>
                    <a:pt x="155" y="195"/>
                  </a:cubicBezTo>
                  <a:cubicBezTo>
                    <a:pt x="153" y="191"/>
                    <a:pt x="150" y="191"/>
                    <a:pt x="149" y="195"/>
                  </a:cubicBezTo>
                  <a:close/>
                  <a:moveTo>
                    <a:pt x="509" y="195"/>
                  </a:moveTo>
                  <a:cubicBezTo>
                    <a:pt x="509" y="193"/>
                    <a:pt x="507" y="192"/>
                    <a:pt x="505" y="192"/>
                  </a:cubicBezTo>
                  <a:cubicBezTo>
                    <a:pt x="505" y="193"/>
                    <a:pt x="506" y="196"/>
                    <a:pt x="509" y="195"/>
                  </a:cubicBezTo>
                  <a:close/>
                  <a:moveTo>
                    <a:pt x="189" y="195"/>
                  </a:moveTo>
                  <a:cubicBezTo>
                    <a:pt x="193" y="198"/>
                    <a:pt x="198" y="200"/>
                    <a:pt x="202" y="203"/>
                  </a:cubicBezTo>
                  <a:cubicBezTo>
                    <a:pt x="203" y="201"/>
                    <a:pt x="205" y="201"/>
                    <a:pt x="205" y="199"/>
                  </a:cubicBezTo>
                  <a:cubicBezTo>
                    <a:pt x="200" y="198"/>
                    <a:pt x="192" y="189"/>
                    <a:pt x="189" y="195"/>
                  </a:cubicBezTo>
                  <a:close/>
                  <a:moveTo>
                    <a:pt x="585" y="208"/>
                  </a:moveTo>
                  <a:cubicBezTo>
                    <a:pt x="589" y="204"/>
                    <a:pt x="588" y="199"/>
                    <a:pt x="589" y="194"/>
                  </a:cubicBezTo>
                  <a:cubicBezTo>
                    <a:pt x="588" y="194"/>
                    <a:pt x="587" y="192"/>
                    <a:pt x="584" y="192"/>
                  </a:cubicBezTo>
                  <a:cubicBezTo>
                    <a:pt x="583" y="198"/>
                    <a:pt x="584" y="202"/>
                    <a:pt x="585" y="208"/>
                  </a:cubicBezTo>
                  <a:close/>
                  <a:moveTo>
                    <a:pt x="177" y="213"/>
                  </a:moveTo>
                  <a:cubicBezTo>
                    <a:pt x="177" y="211"/>
                    <a:pt x="179" y="209"/>
                    <a:pt x="179" y="207"/>
                  </a:cubicBezTo>
                  <a:cubicBezTo>
                    <a:pt x="173" y="204"/>
                    <a:pt x="170" y="199"/>
                    <a:pt x="163" y="197"/>
                  </a:cubicBezTo>
                  <a:cubicBezTo>
                    <a:pt x="165" y="195"/>
                    <a:pt x="161" y="195"/>
                    <a:pt x="160" y="193"/>
                  </a:cubicBezTo>
                  <a:cubicBezTo>
                    <a:pt x="163" y="200"/>
                    <a:pt x="170" y="207"/>
                    <a:pt x="177" y="213"/>
                  </a:cubicBezTo>
                  <a:close/>
                  <a:moveTo>
                    <a:pt x="209" y="195"/>
                  </a:moveTo>
                  <a:cubicBezTo>
                    <a:pt x="209" y="194"/>
                    <a:pt x="209" y="194"/>
                    <a:pt x="209" y="193"/>
                  </a:cubicBezTo>
                  <a:cubicBezTo>
                    <a:pt x="208" y="193"/>
                    <a:pt x="207" y="193"/>
                    <a:pt x="207" y="193"/>
                  </a:cubicBezTo>
                  <a:cubicBezTo>
                    <a:pt x="207" y="194"/>
                    <a:pt x="207" y="195"/>
                    <a:pt x="209" y="195"/>
                  </a:cubicBezTo>
                  <a:close/>
                  <a:moveTo>
                    <a:pt x="399" y="193"/>
                  </a:moveTo>
                  <a:cubicBezTo>
                    <a:pt x="400" y="199"/>
                    <a:pt x="405" y="200"/>
                    <a:pt x="409" y="203"/>
                  </a:cubicBezTo>
                  <a:cubicBezTo>
                    <a:pt x="409" y="202"/>
                    <a:pt x="410" y="201"/>
                    <a:pt x="411" y="201"/>
                  </a:cubicBezTo>
                  <a:cubicBezTo>
                    <a:pt x="408" y="197"/>
                    <a:pt x="402" y="194"/>
                    <a:pt x="399" y="193"/>
                  </a:cubicBezTo>
                  <a:close/>
                  <a:moveTo>
                    <a:pt x="315" y="200"/>
                  </a:moveTo>
                  <a:cubicBezTo>
                    <a:pt x="319" y="203"/>
                    <a:pt x="323" y="206"/>
                    <a:pt x="327" y="209"/>
                  </a:cubicBezTo>
                  <a:cubicBezTo>
                    <a:pt x="330" y="202"/>
                    <a:pt x="322" y="198"/>
                    <a:pt x="320" y="194"/>
                  </a:cubicBezTo>
                  <a:cubicBezTo>
                    <a:pt x="318" y="197"/>
                    <a:pt x="315" y="197"/>
                    <a:pt x="315" y="200"/>
                  </a:cubicBezTo>
                  <a:close/>
                  <a:moveTo>
                    <a:pt x="530" y="204"/>
                  </a:moveTo>
                  <a:cubicBezTo>
                    <a:pt x="534" y="206"/>
                    <a:pt x="537" y="208"/>
                    <a:pt x="540" y="210"/>
                  </a:cubicBezTo>
                  <a:cubicBezTo>
                    <a:pt x="542" y="209"/>
                    <a:pt x="542" y="206"/>
                    <a:pt x="543" y="204"/>
                  </a:cubicBezTo>
                  <a:cubicBezTo>
                    <a:pt x="541" y="199"/>
                    <a:pt x="537" y="197"/>
                    <a:pt x="534" y="194"/>
                  </a:cubicBezTo>
                  <a:cubicBezTo>
                    <a:pt x="532" y="196"/>
                    <a:pt x="532" y="200"/>
                    <a:pt x="530" y="204"/>
                  </a:cubicBezTo>
                  <a:close/>
                  <a:moveTo>
                    <a:pt x="575" y="203"/>
                  </a:moveTo>
                  <a:cubicBezTo>
                    <a:pt x="576" y="200"/>
                    <a:pt x="574" y="195"/>
                    <a:pt x="571" y="194"/>
                  </a:cubicBezTo>
                  <a:cubicBezTo>
                    <a:pt x="568" y="198"/>
                    <a:pt x="571" y="202"/>
                    <a:pt x="575" y="203"/>
                  </a:cubicBezTo>
                  <a:close/>
                  <a:moveTo>
                    <a:pt x="614" y="214"/>
                  </a:moveTo>
                  <a:cubicBezTo>
                    <a:pt x="617" y="210"/>
                    <a:pt x="620" y="199"/>
                    <a:pt x="619" y="194"/>
                  </a:cubicBezTo>
                  <a:cubicBezTo>
                    <a:pt x="617" y="201"/>
                    <a:pt x="613" y="207"/>
                    <a:pt x="614" y="214"/>
                  </a:cubicBezTo>
                  <a:close/>
                  <a:moveTo>
                    <a:pt x="90" y="198"/>
                  </a:moveTo>
                  <a:cubicBezTo>
                    <a:pt x="90" y="197"/>
                    <a:pt x="89" y="194"/>
                    <a:pt x="87" y="195"/>
                  </a:cubicBezTo>
                  <a:cubicBezTo>
                    <a:pt x="88" y="196"/>
                    <a:pt x="89" y="198"/>
                    <a:pt x="90" y="198"/>
                  </a:cubicBezTo>
                  <a:close/>
                  <a:moveTo>
                    <a:pt x="547" y="199"/>
                  </a:moveTo>
                  <a:cubicBezTo>
                    <a:pt x="549" y="199"/>
                    <a:pt x="549" y="200"/>
                    <a:pt x="551" y="200"/>
                  </a:cubicBezTo>
                  <a:cubicBezTo>
                    <a:pt x="550" y="197"/>
                    <a:pt x="554" y="196"/>
                    <a:pt x="549" y="195"/>
                  </a:cubicBezTo>
                  <a:cubicBezTo>
                    <a:pt x="549" y="197"/>
                    <a:pt x="547" y="196"/>
                    <a:pt x="547" y="199"/>
                  </a:cubicBezTo>
                  <a:close/>
                  <a:moveTo>
                    <a:pt x="486" y="196"/>
                  </a:moveTo>
                  <a:cubicBezTo>
                    <a:pt x="486" y="199"/>
                    <a:pt x="489" y="199"/>
                    <a:pt x="489" y="201"/>
                  </a:cubicBezTo>
                  <a:cubicBezTo>
                    <a:pt x="491" y="202"/>
                    <a:pt x="491" y="199"/>
                    <a:pt x="493" y="200"/>
                  </a:cubicBezTo>
                  <a:cubicBezTo>
                    <a:pt x="492" y="198"/>
                    <a:pt x="492" y="198"/>
                    <a:pt x="493" y="196"/>
                  </a:cubicBezTo>
                  <a:cubicBezTo>
                    <a:pt x="491" y="196"/>
                    <a:pt x="487" y="195"/>
                    <a:pt x="486" y="196"/>
                  </a:cubicBezTo>
                  <a:close/>
                  <a:moveTo>
                    <a:pt x="140" y="200"/>
                  </a:moveTo>
                  <a:cubicBezTo>
                    <a:pt x="141" y="200"/>
                    <a:pt x="142" y="201"/>
                    <a:pt x="144" y="201"/>
                  </a:cubicBezTo>
                  <a:cubicBezTo>
                    <a:pt x="144" y="199"/>
                    <a:pt x="144" y="197"/>
                    <a:pt x="143" y="196"/>
                  </a:cubicBezTo>
                  <a:cubicBezTo>
                    <a:pt x="143" y="196"/>
                    <a:pt x="142" y="196"/>
                    <a:pt x="142" y="196"/>
                  </a:cubicBezTo>
                  <a:cubicBezTo>
                    <a:pt x="142" y="198"/>
                    <a:pt x="141" y="198"/>
                    <a:pt x="140" y="200"/>
                  </a:cubicBezTo>
                  <a:close/>
                  <a:moveTo>
                    <a:pt x="281" y="201"/>
                  </a:moveTo>
                  <a:cubicBezTo>
                    <a:pt x="286" y="203"/>
                    <a:pt x="290" y="206"/>
                    <a:pt x="295" y="208"/>
                  </a:cubicBezTo>
                  <a:cubicBezTo>
                    <a:pt x="297" y="208"/>
                    <a:pt x="298" y="206"/>
                    <a:pt x="299" y="204"/>
                  </a:cubicBezTo>
                  <a:cubicBezTo>
                    <a:pt x="292" y="203"/>
                    <a:pt x="284" y="189"/>
                    <a:pt x="281" y="201"/>
                  </a:cubicBezTo>
                  <a:close/>
                  <a:moveTo>
                    <a:pt x="626" y="204"/>
                  </a:moveTo>
                  <a:cubicBezTo>
                    <a:pt x="628" y="202"/>
                    <a:pt x="628" y="197"/>
                    <a:pt x="626" y="196"/>
                  </a:cubicBezTo>
                  <a:cubicBezTo>
                    <a:pt x="626" y="200"/>
                    <a:pt x="625" y="202"/>
                    <a:pt x="626" y="204"/>
                  </a:cubicBezTo>
                  <a:close/>
                  <a:moveTo>
                    <a:pt x="55" y="204"/>
                  </a:moveTo>
                  <a:cubicBezTo>
                    <a:pt x="57" y="205"/>
                    <a:pt x="60" y="208"/>
                    <a:pt x="62" y="207"/>
                  </a:cubicBezTo>
                  <a:cubicBezTo>
                    <a:pt x="60" y="202"/>
                    <a:pt x="61" y="199"/>
                    <a:pt x="57" y="196"/>
                  </a:cubicBezTo>
                  <a:cubicBezTo>
                    <a:pt x="56" y="199"/>
                    <a:pt x="55" y="200"/>
                    <a:pt x="55" y="204"/>
                  </a:cubicBezTo>
                  <a:close/>
                  <a:moveTo>
                    <a:pt x="462" y="202"/>
                  </a:moveTo>
                  <a:cubicBezTo>
                    <a:pt x="465" y="205"/>
                    <a:pt x="468" y="207"/>
                    <a:pt x="472" y="209"/>
                  </a:cubicBezTo>
                  <a:cubicBezTo>
                    <a:pt x="474" y="207"/>
                    <a:pt x="475" y="206"/>
                    <a:pt x="476" y="203"/>
                  </a:cubicBezTo>
                  <a:cubicBezTo>
                    <a:pt x="471" y="200"/>
                    <a:pt x="464" y="193"/>
                    <a:pt x="462" y="202"/>
                  </a:cubicBezTo>
                  <a:close/>
                  <a:moveTo>
                    <a:pt x="518" y="205"/>
                  </a:moveTo>
                  <a:cubicBezTo>
                    <a:pt x="521" y="200"/>
                    <a:pt x="516" y="197"/>
                    <a:pt x="512" y="196"/>
                  </a:cubicBezTo>
                  <a:cubicBezTo>
                    <a:pt x="511" y="201"/>
                    <a:pt x="515" y="204"/>
                    <a:pt x="518" y="205"/>
                  </a:cubicBezTo>
                  <a:close/>
                  <a:moveTo>
                    <a:pt x="145" y="203"/>
                  </a:moveTo>
                  <a:cubicBezTo>
                    <a:pt x="147" y="203"/>
                    <a:pt x="147" y="204"/>
                    <a:pt x="148" y="204"/>
                  </a:cubicBezTo>
                  <a:cubicBezTo>
                    <a:pt x="150" y="202"/>
                    <a:pt x="150" y="202"/>
                    <a:pt x="151" y="199"/>
                  </a:cubicBezTo>
                  <a:cubicBezTo>
                    <a:pt x="148" y="198"/>
                    <a:pt x="147" y="199"/>
                    <a:pt x="146" y="197"/>
                  </a:cubicBezTo>
                  <a:cubicBezTo>
                    <a:pt x="146" y="200"/>
                    <a:pt x="146" y="200"/>
                    <a:pt x="145" y="203"/>
                  </a:cubicBezTo>
                  <a:close/>
                  <a:moveTo>
                    <a:pt x="269" y="199"/>
                  </a:moveTo>
                  <a:cubicBezTo>
                    <a:pt x="272" y="199"/>
                    <a:pt x="275" y="204"/>
                    <a:pt x="276" y="201"/>
                  </a:cubicBezTo>
                  <a:cubicBezTo>
                    <a:pt x="274" y="201"/>
                    <a:pt x="271" y="196"/>
                    <a:pt x="269" y="199"/>
                  </a:cubicBezTo>
                  <a:close/>
                  <a:moveTo>
                    <a:pt x="444" y="216"/>
                  </a:moveTo>
                  <a:cubicBezTo>
                    <a:pt x="446" y="213"/>
                    <a:pt x="450" y="210"/>
                    <a:pt x="452" y="206"/>
                  </a:cubicBezTo>
                  <a:cubicBezTo>
                    <a:pt x="449" y="203"/>
                    <a:pt x="443" y="202"/>
                    <a:pt x="441" y="198"/>
                  </a:cubicBezTo>
                  <a:cubicBezTo>
                    <a:pt x="434" y="203"/>
                    <a:pt x="435" y="214"/>
                    <a:pt x="444" y="216"/>
                  </a:cubicBezTo>
                  <a:close/>
                  <a:moveTo>
                    <a:pt x="601" y="207"/>
                  </a:moveTo>
                  <a:cubicBezTo>
                    <a:pt x="601" y="204"/>
                    <a:pt x="602" y="202"/>
                    <a:pt x="603" y="200"/>
                  </a:cubicBezTo>
                  <a:cubicBezTo>
                    <a:pt x="600" y="199"/>
                    <a:pt x="601" y="197"/>
                    <a:pt x="597" y="198"/>
                  </a:cubicBezTo>
                  <a:cubicBezTo>
                    <a:pt x="597" y="200"/>
                    <a:pt x="599" y="205"/>
                    <a:pt x="601" y="207"/>
                  </a:cubicBezTo>
                  <a:close/>
                  <a:moveTo>
                    <a:pt x="334" y="204"/>
                  </a:moveTo>
                  <a:cubicBezTo>
                    <a:pt x="336" y="207"/>
                    <a:pt x="339" y="211"/>
                    <a:pt x="342" y="214"/>
                  </a:cubicBezTo>
                  <a:cubicBezTo>
                    <a:pt x="343" y="211"/>
                    <a:pt x="346" y="209"/>
                    <a:pt x="346" y="206"/>
                  </a:cubicBezTo>
                  <a:cubicBezTo>
                    <a:pt x="345" y="202"/>
                    <a:pt x="339" y="201"/>
                    <a:pt x="338" y="199"/>
                  </a:cubicBezTo>
                  <a:cubicBezTo>
                    <a:pt x="338" y="199"/>
                    <a:pt x="338" y="198"/>
                    <a:pt x="337" y="198"/>
                  </a:cubicBezTo>
                  <a:cubicBezTo>
                    <a:pt x="336" y="200"/>
                    <a:pt x="335" y="203"/>
                    <a:pt x="334" y="204"/>
                  </a:cubicBezTo>
                  <a:close/>
                  <a:moveTo>
                    <a:pt x="405" y="209"/>
                  </a:moveTo>
                  <a:cubicBezTo>
                    <a:pt x="405" y="207"/>
                    <a:pt x="407" y="207"/>
                    <a:pt x="406" y="204"/>
                  </a:cubicBezTo>
                  <a:cubicBezTo>
                    <a:pt x="403" y="205"/>
                    <a:pt x="405" y="203"/>
                    <a:pt x="404" y="202"/>
                  </a:cubicBezTo>
                  <a:cubicBezTo>
                    <a:pt x="403" y="202"/>
                    <a:pt x="403" y="203"/>
                    <a:pt x="402" y="203"/>
                  </a:cubicBezTo>
                  <a:cubicBezTo>
                    <a:pt x="401" y="202"/>
                    <a:pt x="401" y="200"/>
                    <a:pt x="400" y="200"/>
                  </a:cubicBezTo>
                  <a:cubicBezTo>
                    <a:pt x="398" y="200"/>
                    <a:pt x="398" y="199"/>
                    <a:pt x="396" y="199"/>
                  </a:cubicBezTo>
                  <a:cubicBezTo>
                    <a:pt x="398" y="203"/>
                    <a:pt x="399" y="208"/>
                    <a:pt x="405" y="209"/>
                  </a:cubicBezTo>
                  <a:close/>
                  <a:moveTo>
                    <a:pt x="505" y="202"/>
                  </a:moveTo>
                  <a:cubicBezTo>
                    <a:pt x="508" y="202"/>
                    <a:pt x="507" y="197"/>
                    <a:pt x="505" y="200"/>
                  </a:cubicBezTo>
                  <a:cubicBezTo>
                    <a:pt x="507" y="200"/>
                    <a:pt x="505" y="201"/>
                    <a:pt x="505" y="202"/>
                  </a:cubicBezTo>
                  <a:close/>
                  <a:moveTo>
                    <a:pt x="382" y="214"/>
                  </a:moveTo>
                  <a:cubicBezTo>
                    <a:pt x="383" y="210"/>
                    <a:pt x="386" y="209"/>
                    <a:pt x="386" y="205"/>
                  </a:cubicBezTo>
                  <a:cubicBezTo>
                    <a:pt x="383" y="203"/>
                    <a:pt x="379" y="201"/>
                    <a:pt x="375" y="200"/>
                  </a:cubicBezTo>
                  <a:cubicBezTo>
                    <a:pt x="369" y="204"/>
                    <a:pt x="378" y="210"/>
                    <a:pt x="382" y="214"/>
                  </a:cubicBezTo>
                  <a:close/>
                  <a:moveTo>
                    <a:pt x="553" y="203"/>
                  </a:moveTo>
                  <a:cubicBezTo>
                    <a:pt x="554" y="202"/>
                    <a:pt x="555" y="204"/>
                    <a:pt x="556" y="204"/>
                  </a:cubicBezTo>
                  <a:cubicBezTo>
                    <a:pt x="556" y="202"/>
                    <a:pt x="555" y="201"/>
                    <a:pt x="553" y="200"/>
                  </a:cubicBezTo>
                  <a:cubicBezTo>
                    <a:pt x="554" y="201"/>
                    <a:pt x="552" y="201"/>
                    <a:pt x="553" y="203"/>
                  </a:cubicBezTo>
                  <a:close/>
                  <a:moveTo>
                    <a:pt x="108" y="204"/>
                  </a:moveTo>
                  <a:cubicBezTo>
                    <a:pt x="109" y="204"/>
                    <a:pt x="110" y="205"/>
                    <a:pt x="111" y="205"/>
                  </a:cubicBezTo>
                  <a:cubicBezTo>
                    <a:pt x="111" y="204"/>
                    <a:pt x="112" y="201"/>
                    <a:pt x="111" y="200"/>
                  </a:cubicBezTo>
                  <a:cubicBezTo>
                    <a:pt x="110" y="201"/>
                    <a:pt x="108" y="202"/>
                    <a:pt x="108" y="204"/>
                  </a:cubicBezTo>
                  <a:close/>
                  <a:moveTo>
                    <a:pt x="83" y="219"/>
                  </a:moveTo>
                  <a:cubicBezTo>
                    <a:pt x="84" y="209"/>
                    <a:pt x="71" y="209"/>
                    <a:pt x="67" y="202"/>
                  </a:cubicBezTo>
                  <a:cubicBezTo>
                    <a:pt x="67" y="203"/>
                    <a:pt x="66" y="200"/>
                    <a:pt x="64" y="201"/>
                  </a:cubicBezTo>
                  <a:cubicBezTo>
                    <a:pt x="64" y="213"/>
                    <a:pt x="76" y="215"/>
                    <a:pt x="83" y="219"/>
                  </a:cubicBezTo>
                  <a:close/>
                  <a:moveTo>
                    <a:pt x="87" y="210"/>
                  </a:moveTo>
                  <a:cubicBezTo>
                    <a:pt x="92" y="209"/>
                    <a:pt x="87" y="203"/>
                    <a:pt x="86" y="201"/>
                  </a:cubicBezTo>
                  <a:cubicBezTo>
                    <a:pt x="86" y="203"/>
                    <a:pt x="86" y="208"/>
                    <a:pt x="87" y="210"/>
                  </a:cubicBezTo>
                  <a:close/>
                  <a:moveTo>
                    <a:pt x="194" y="203"/>
                  </a:moveTo>
                  <a:cubicBezTo>
                    <a:pt x="194" y="202"/>
                    <a:pt x="193" y="201"/>
                    <a:pt x="192" y="201"/>
                  </a:cubicBezTo>
                  <a:cubicBezTo>
                    <a:pt x="192" y="202"/>
                    <a:pt x="193" y="203"/>
                    <a:pt x="194" y="203"/>
                  </a:cubicBezTo>
                  <a:close/>
                  <a:moveTo>
                    <a:pt x="41" y="208"/>
                  </a:moveTo>
                  <a:cubicBezTo>
                    <a:pt x="43" y="209"/>
                    <a:pt x="44" y="211"/>
                    <a:pt x="47" y="210"/>
                  </a:cubicBezTo>
                  <a:cubicBezTo>
                    <a:pt x="47" y="207"/>
                    <a:pt x="47" y="200"/>
                    <a:pt x="42" y="201"/>
                  </a:cubicBezTo>
                  <a:cubicBezTo>
                    <a:pt x="42" y="204"/>
                    <a:pt x="42" y="206"/>
                    <a:pt x="41" y="208"/>
                  </a:cubicBezTo>
                  <a:close/>
                  <a:moveTo>
                    <a:pt x="273" y="204"/>
                  </a:moveTo>
                  <a:cubicBezTo>
                    <a:pt x="270" y="204"/>
                    <a:pt x="268" y="200"/>
                    <a:pt x="265" y="202"/>
                  </a:cubicBezTo>
                  <a:cubicBezTo>
                    <a:pt x="268" y="202"/>
                    <a:pt x="271" y="207"/>
                    <a:pt x="273" y="204"/>
                  </a:cubicBezTo>
                  <a:close/>
                  <a:moveTo>
                    <a:pt x="493" y="204"/>
                  </a:moveTo>
                  <a:cubicBezTo>
                    <a:pt x="494" y="204"/>
                    <a:pt x="494" y="206"/>
                    <a:pt x="495" y="206"/>
                  </a:cubicBezTo>
                  <a:cubicBezTo>
                    <a:pt x="497" y="205"/>
                    <a:pt x="497" y="203"/>
                    <a:pt x="496" y="201"/>
                  </a:cubicBezTo>
                  <a:cubicBezTo>
                    <a:pt x="495" y="202"/>
                    <a:pt x="493" y="202"/>
                    <a:pt x="493" y="204"/>
                  </a:cubicBezTo>
                  <a:close/>
                  <a:moveTo>
                    <a:pt x="151" y="207"/>
                  </a:moveTo>
                  <a:cubicBezTo>
                    <a:pt x="156" y="213"/>
                    <a:pt x="165" y="216"/>
                    <a:pt x="174" y="219"/>
                  </a:cubicBezTo>
                  <a:cubicBezTo>
                    <a:pt x="170" y="211"/>
                    <a:pt x="161" y="206"/>
                    <a:pt x="153" y="202"/>
                  </a:cubicBezTo>
                  <a:cubicBezTo>
                    <a:pt x="153" y="204"/>
                    <a:pt x="151" y="205"/>
                    <a:pt x="151" y="207"/>
                  </a:cubicBezTo>
                  <a:close/>
                  <a:moveTo>
                    <a:pt x="362" y="209"/>
                  </a:moveTo>
                  <a:cubicBezTo>
                    <a:pt x="361" y="206"/>
                    <a:pt x="354" y="203"/>
                    <a:pt x="354" y="203"/>
                  </a:cubicBezTo>
                  <a:cubicBezTo>
                    <a:pt x="356" y="205"/>
                    <a:pt x="359" y="208"/>
                    <a:pt x="362" y="209"/>
                  </a:cubicBezTo>
                  <a:close/>
                  <a:moveTo>
                    <a:pt x="368" y="206"/>
                  </a:moveTo>
                  <a:cubicBezTo>
                    <a:pt x="367" y="204"/>
                    <a:pt x="365" y="201"/>
                    <a:pt x="363" y="203"/>
                  </a:cubicBezTo>
                  <a:cubicBezTo>
                    <a:pt x="365" y="203"/>
                    <a:pt x="365" y="206"/>
                    <a:pt x="368" y="206"/>
                  </a:cubicBezTo>
                  <a:close/>
                  <a:moveTo>
                    <a:pt x="411" y="205"/>
                  </a:moveTo>
                  <a:cubicBezTo>
                    <a:pt x="416" y="208"/>
                    <a:pt x="420" y="213"/>
                    <a:pt x="425" y="215"/>
                  </a:cubicBezTo>
                  <a:cubicBezTo>
                    <a:pt x="426" y="213"/>
                    <a:pt x="428" y="213"/>
                    <a:pt x="428" y="210"/>
                  </a:cubicBezTo>
                  <a:cubicBezTo>
                    <a:pt x="423" y="209"/>
                    <a:pt x="415" y="198"/>
                    <a:pt x="411" y="205"/>
                  </a:cubicBezTo>
                  <a:close/>
                  <a:moveTo>
                    <a:pt x="562" y="205"/>
                  </a:moveTo>
                  <a:cubicBezTo>
                    <a:pt x="564" y="204"/>
                    <a:pt x="561" y="201"/>
                    <a:pt x="560" y="203"/>
                  </a:cubicBezTo>
                  <a:cubicBezTo>
                    <a:pt x="561" y="203"/>
                    <a:pt x="560" y="205"/>
                    <a:pt x="562" y="205"/>
                  </a:cubicBezTo>
                  <a:close/>
                  <a:moveTo>
                    <a:pt x="280" y="203"/>
                  </a:moveTo>
                  <a:cubicBezTo>
                    <a:pt x="280" y="204"/>
                    <a:pt x="278" y="203"/>
                    <a:pt x="278" y="204"/>
                  </a:cubicBezTo>
                  <a:cubicBezTo>
                    <a:pt x="283" y="206"/>
                    <a:pt x="286" y="211"/>
                    <a:pt x="292" y="211"/>
                  </a:cubicBezTo>
                  <a:cubicBezTo>
                    <a:pt x="290" y="207"/>
                    <a:pt x="283" y="207"/>
                    <a:pt x="280" y="203"/>
                  </a:cubicBezTo>
                  <a:close/>
                  <a:moveTo>
                    <a:pt x="510" y="206"/>
                  </a:moveTo>
                  <a:cubicBezTo>
                    <a:pt x="512" y="207"/>
                    <a:pt x="514" y="212"/>
                    <a:pt x="516" y="210"/>
                  </a:cubicBezTo>
                  <a:cubicBezTo>
                    <a:pt x="516" y="206"/>
                    <a:pt x="514" y="204"/>
                    <a:pt x="510" y="203"/>
                  </a:cubicBezTo>
                  <a:cubicBezTo>
                    <a:pt x="511" y="205"/>
                    <a:pt x="509" y="205"/>
                    <a:pt x="510" y="206"/>
                  </a:cubicBezTo>
                  <a:close/>
                  <a:moveTo>
                    <a:pt x="521" y="209"/>
                  </a:moveTo>
                  <a:cubicBezTo>
                    <a:pt x="525" y="210"/>
                    <a:pt x="524" y="207"/>
                    <a:pt x="524" y="204"/>
                  </a:cubicBezTo>
                  <a:cubicBezTo>
                    <a:pt x="524" y="204"/>
                    <a:pt x="523" y="204"/>
                    <a:pt x="522" y="204"/>
                  </a:cubicBezTo>
                  <a:cubicBezTo>
                    <a:pt x="522" y="206"/>
                    <a:pt x="521" y="207"/>
                    <a:pt x="521" y="209"/>
                  </a:cubicBezTo>
                  <a:close/>
                  <a:moveTo>
                    <a:pt x="119" y="207"/>
                  </a:moveTo>
                  <a:cubicBezTo>
                    <a:pt x="119" y="206"/>
                    <a:pt x="119" y="205"/>
                    <a:pt x="118" y="204"/>
                  </a:cubicBezTo>
                  <a:cubicBezTo>
                    <a:pt x="117" y="205"/>
                    <a:pt x="117" y="208"/>
                    <a:pt x="119" y="207"/>
                  </a:cubicBezTo>
                  <a:close/>
                  <a:moveTo>
                    <a:pt x="213" y="207"/>
                  </a:moveTo>
                  <a:cubicBezTo>
                    <a:pt x="211" y="207"/>
                    <a:pt x="211" y="203"/>
                    <a:pt x="208" y="205"/>
                  </a:cubicBezTo>
                  <a:cubicBezTo>
                    <a:pt x="208" y="207"/>
                    <a:pt x="212" y="208"/>
                    <a:pt x="213" y="207"/>
                  </a:cubicBezTo>
                  <a:close/>
                  <a:moveTo>
                    <a:pt x="245" y="215"/>
                  </a:moveTo>
                  <a:cubicBezTo>
                    <a:pt x="250" y="215"/>
                    <a:pt x="251" y="211"/>
                    <a:pt x="253" y="208"/>
                  </a:cubicBezTo>
                  <a:cubicBezTo>
                    <a:pt x="251" y="208"/>
                    <a:pt x="251" y="205"/>
                    <a:pt x="249" y="205"/>
                  </a:cubicBezTo>
                  <a:cubicBezTo>
                    <a:pt x="248" y="209"/>
                    <a:pt x="246" y="211"/>
                    <a:pt x="245" y="215"/>
                  </a:cubicBezTo>
                  <a:close/>
                  <a:moveTo>
                    <a:pt x="591" y="217"/>
                  </a:moveTo>
                  <a:cubicBezTo>
                    <a:pt x="591" y="220"/>
                    <a:pt x="594" y="221"/>
                    <a:pt x="593" y="224"/>
                  </a:cubicBezTo>
                  <a:cubicBezTo>
                    <a:pt x="592" y="226"/>
                    <a:pt x="590" y="227"/>
                    <a:pt x="588" y="228"/>
                  </a:cubicBezTo>
                  <a:cubicBezTo>
                    <a:pt x="586" y="236"/>
                    <a:pt x="585" y="246"/>
                    <a:pt x="585" y="255"/>
                  </a:cubicBezTo>
                  <a:cubicBezTo>
                    <a:pt x="583" y="258"/>
                    <a:pt x="579" y="264"/>
                    <a:pt x="581" y="267"/>
                  </a:cubicBezTo>
                  <a:cubicBezTo>
                    <a:pt x="584" y="259"/>
                    <a:pt x="588" y="250"/>
                    <a:pt x="592" y="239"/>
                  </a:cubicBezTo>
                  <a:cubicBezTo>
                    <a:pt x="595" y="229"/>
                    <a:pt x="602" y="212"/>
                    <a:pt x="594" y="205"/>
                  </a:cubicBezTo>
                  <a:cubicBezTo>
                    <a:pt x="594" y="209"/>
                    <a:pt x="590" y="212"/>
                    <a:pt x="591" y="217"/>
                  </a:cubicBezTo>
                  <a:close/>
                  <a:moveTo>
                    <a:pt x="607" y="223"/>
                  </a:moveTo>
                  <a:cubicBezTo>
                    <a:pt x="610" y="218"/>
                    <a:pt x="610" y="211"/>
                    <a:pt x="606" y="205"/>
                  </a:cubicBezTo>
                  <a:cubicBezTo>
                    <a:pt x="604" y="211"/>
                    <a:pt x="602" y="218"/>
                    <a:pt x="607" y="223"/>
                  </a:cubicBezTo>
                  <a:close/>
                  <a:moveTo>
                    <a:pt x="469" y="213"/>
                  </a:moveTo>
                  <a:cubicBezTo>
                    <a:pt x="470" y="209"/>
                    <a:pt x="463" y="208"/>
                    <a:pt x="461" y="206"/>
                  </a:cubicBezTo>
                  <a:cubicBezTo>
                    <a:pt x="462" y="209"/>
                    <a:pt x="466" y="212"/>
                    <a:pt x="469" y="213"/>
                  </a:cubicBezTo>
                  <a:close/>
                  <a:moveTo>
                    <a:pt x="543" y="212"/>
                  </a:moveTo>
                  <a:cubicBezTo>
                    <a:pt x="544" y="213"/>
                    <a:pt x="546" y="216"/>
                    <a:pt x="547" y="215"/>
                  </a:cubicBezTo>
                  <a:cubicBezTo>
                    <a:pt x="545" y="212"/>
                    <a:pt x="547" y="211"/>
                    <a:pt x="549" y="210"/>
                  </a:cubicBezTo>
                  <a:cubicBezTo>
                    <a:pt x="548" y="208"/>
                    <a:pt x="547" y="206"/>
                    <a:pt x="546" y="206"/>
                  </a:cubicBezTo>
                  <a:cubicBezTo>
                    <a:pt x="545" y="208"/>
                    <a:pt x="543" y="209"/>
                    <a:pt x="543" y="212"/>
                  </a:cubicBezTo>
                  <a:close/>
                  <a:moveTo>
                    <a:pt x="140" y="212"/>
                  </a:moveTo>
                  <a:cubicBezTo>
                    <a:pt x="141" y="211"/>
                    <a:pt x="141" y="208"/>
                    <a:pt x="140" y="207"/>
                  </a:cubicBezTo>
                  <a:cubicBezTo>
                    <a:pt x="139" y="208"/>
                    <a:pt x="137" y="206"/>
                    <a:pt x="136" y="206"/>
                  </a:cubicBezTo>
                  <a:cubicBezTo>
                    <a:pt x="136" y="210"/>
                    <a:pt x="137" y="212"/>
                    <a:pt x="140" y="212"/>
                  </a:cubicBezTo>
                  <a:close/>
                  <a:moveTo>
                    <a:pt x="556" y="212"/>
                  </a:moveTo>
                  <a:cubicBezTo>
                    <a:pt x="557" y="208"/>
                    <a:pt x="554" y="207"/>
                    <a:pt x="552" y="206"/>
                  </a:cubicBezTo>
                  <a:cubicBezTo>
                    <a:pt x="550" y="209"/>
                    <a:pt x="554" y="211"/>
                    <a:pt x="556" y="212"/>
                  </a:cubicBezTo>
                  <a:close/>
                  <a:moveTo>
                    <a:pt x="566" y="212"/>
                  </a:moveTo>
                  <a:cubicBezTo>
                    <a:pt x="569" y="212"/>
                    <a:pt x="570" y="215"/>
                    <a:pt x="572" y="217"/>
                  </a:cubicBezTo>
                  <a:cubicBezTo>
                    <a:pt x="572" y="214"/>
                    <a:pt x="572" y="212"/>
                    <a:pt x="574" y="210"/>
                  </a:cubicBezTo>
                  <a:cubicBezTo>
                    <a:pt x="571" y="209"/>
                    <a:pt x="570" y="207"/>
                    <a:pt x="567" y="206"/>
                  </a:cubicBezTo>
                  <a:cubicBezTo>
                    <a:pt x="567" y="209"/>
                    <a:pt x="565" y="209"/>
                    <a:pt x="566" y="212"/>
                  </a:cubicBezTo>
                  <a:close/>
                  <a:moveTo>
                    <a:pt x="476" y="212"/>
                  </a:moveTo>
                  <a:cubicBezTo>
                    <a:pt x="479" y="216"/>
                    <a:pt x="480" y="209"/>
                    <a:pt x="484" y="209"/>
                  </a:cubicBezTo>
                  <a:cubicBezTo>
                    <a:pt x="480" y="206"/>
                    <a:pt x="476" y="207"/>
                    <a:pt x="476" y="212"/>
                  </a:cubicBezTo>
                  <a:close/>
                  <a:moveTo>
                    <a:pt x="58" y="220"/>
                  </a:moveTo>
                  <a:cubicBezTo>
                    <a:pt x="62" y="223"/>
                    <a:pt x="67" y="229"/>
                    <a:pt x="72" y="230"/>
                  </a:cubicBezTo>
                  <a:cubicBezTo>
                    <a:pt x="66" y="223"/>
                    <a:pt x="66" y="209"/>
                    <a:pt x="54" y="207"/>
                  </a:cubicBezTo>
                  <a:cubicBezTo>
                    <a:pt x="55" y="212"/>
                    <a:pt x="57" y="216"/>
                    <a:pt x="58" y="220"/>
                  </a:cubicBezTo>
                  <a:close/>
                  <a:moveTo>
                    <a:pt x="351" y="207"/>
                  </a:moveTo>
                  <a:cubicBezTo>
                    <a:pt x="349" y="211"/>
                    <a:pt x="346" y="214"/>
                    <a:pt x="345" y="218"/>
                  </a:cubicBezTo>
                  <a:cubicBezTo>
                    <a:pt x="347" y="218"/>
                    <a:pt x="348" y="220"/>
                    <a:pt x="349" y="221"/>
                  </a:cubicBezTo>
                  <a:cubicBezTo>
                    <a:pt x="352" y="218"/>
                    <a:pt x="356" y="217"/>
                    <a:pt x="358" y="213"/>
                  </a:cubicBezTo>
                  <a:cubicBezTo>
                    <a:pt x="356" y="210"/>
                    <a:pt x="353" y="209"/>
                    <a:pt x="351" y="207"/>
                  </a:cubicBezTo>
                  <a:close/>
                  <a:moveTo>
                    <a:pt x="406" y="211"/>
                  </a:moveTo>
                  <a:cubicBezTo>
                    <a:pt x="413" y="213"/>
                    <a:pt x="417" y="218"/>
                    <a:pt x="423" y="220"/>
                  </a:cubicBezTo>
                  <a:cubicBezTo>
                    <a:pt x="423" y="218"/>
                    <a:pt x="422" y="217"/>
                    <a:pt x="421" y="215"/>
                  </a:cubicBezTo>
                  <a:cubicBezTo>
                    <a:pt x="414" y="216"/>
                    <a:pt x="411" y="202"/>
                    <a:pt x="406" y="211"/>
                  </a:cubicBezTo>
                  <a:close/>
                  <a:moveTo>
                    <a:pt x="628" y="215"/>
                  </a:moveTo>
                  <a:cubicBezTo>
                    <a:pt x="630" y="213"/>
                    <a:pt x="630" y="208"/>
                    <a:pt x="629" y="207"/>
                  </a:cubicBezTo>
                  <a:cubicBezTo>
                    <a:pt x="629" y="210"/>
                    <a:pt x="627" y="213"/>
                    <a:pt x="628" y="215"/>
                  </a:cubicBezTo>
                  <a:close/>
                  <a:moveTo>
                    <a:pt x="494" y="212"/>
                  </a:moveTo>
                  <a:cubicBezTo>
                    <a:pt x="493" y="210"/>
                    <a:pt x="490" y="209"/>
                    <a:pt x="488" y="208"/>
                  </a:cubicBezTo>
                  <a:cubicBezTo>
                    <a:pt x="490" y="210"/>
                    <a:pt x="492" y="211"/>
                    <a:pt x="494" y="212"/>
                  </a:cubicBezTo>
                  <a:close/>
                  <a:moveTo>
                    <a:pt x="527" y="215"/>
                  </a:moveTo>
                  <a:cubicBezTo>
                    <a:pt x="531" y="217"/>
                    <a:pt x="532" y="222"/>
                    <a:pt x="536" y="223"/>
                  </a:cubicBezTo>
                  <a:cubicBezTo>
                    <a:pt x="537" y="220"/>
                    <a:pt x="539" y="218"/>
                    <a:pt x="538" y="214"/>
                  </a:cubicBezTo>
                  <a:cubicBezTo>
                    <a:pt x="535" y="212"/>
                    <a:pt x="533" y="209"/>
                    <a:pt x="529" y="208"/>
                  </a:cubicBezTo>
                  <a:cubicBezTo>
                    <a:pt x="529" y="211"/>
                    <a:pt x="527" y="212"/>
                    <a:pt x="527" y="215"/>
                  </a:cubicBezTo>
                  <a:close/>
                  <a:moveTo>
                    <a:pt x="273" y="211"/>
                  </a:moveTo>
                  <a:cubicBezTo>
                    <a:pt x="277" y="214"/>
                    <a:pt x="280" y="216"/>
                    <a:pt x="284" y="218"/>
                  </a:cubicBezTo>
                  <a:cubicBezTo>
                    <a:pt x="286" y="217"/>
                    <a:pt x="288" y="216"/>
                    <a:pt x="289" y="214"/>
                  </a:cubicBezTo>
                  <a:cubicBezTo>
                    <a:pt x="286" y="212"/>
                    <a:pt x="283" y="210"/>
                    <a:pt x="280" y="209"/>
                  </a:cubicBezTo>
                  <a:cubicBezTo>
                    <a:pt x="280" y="213"/>
                    <a:pt x="276" y="209"/>
                    <a:pt x="273" y="211"/>
                  </a:cubicBezTo>
                  <a:close/>
                  <a:moveTo>
                    <a:pt x="385" y="217"/>
                  </a:moveTo>
                  <a:cubicBezTo>
                    <a:pt x="388" y="218"/>
                    <a:pt x="390" y="221"/>
                    <a:pt x="393" y="221"/>
                  </a:cubicBezTo>
                  <a:cubicBezTo>
                    <a:pt x="395" y="219"/>
                    <a:pt x="398" y="218"/>
                    <a:pt x="399" y="214"/>
                  </a:cubicBezTo>
                  <a:cubicBezTo>
                    <a:pt x="395" y="213"/>
                    <a:pt x="393" y="210"/>
                    <a:pt x="389" y="209"/>
                  </a:cubicBezTo>
                  <a:cubicBezTo>
                    <a:pt x="388" y="212"/>
                    <a:pt x="385" y="213"/>
                    <a:pt x="385" y="217"/>
                  </a:cubicBezTo>
                  <a:close/>
                  <a:moveTo>
                    <a:pt x="454" y="209"/>
                  </a:moveTo>
                  <a:cubicBezTo>
                    <a:pt x="451" y="212"/>
                    <a:pt x="448" y="214"/>
                    <a:pt x="446" y="218"/>
                  </a:cubicBezTo>
                  <a:cubicBezTo>
                    <a:pt x="451" y="220"/>
                    <a:pt x="454" y="225"/>
                    <a:pt x="459" y="225"/>
                  </a:cubicBezTo>
                  <a:cubicBezTo>
                    <a:pt x="457" y="220"/>
                    <a:pt x="460" y="210"/>
                    <a:pt x="454" y="209"/>
                  </a:cubicBezTo>
                  <a:close/>
                  <a:moveTo>
                    <a:pt x="233" y="214"/>
                  </a:moveTo>
                  <a:cubicBezTo>
                    <a:pt x="235" y="211"/>
                    <a:pt x="230" y="210"/>
                    <a:pt x="227" y="209"/>
                  </a:cubicBezTo>
                  <a:cubicBezTo>
                    <a:pt x="229" y="211"/>
                    <a:pt x="230" y="214"/>
                    <a:pt x="233" y="214"/>
                  </a:cubicBezTo>
                  <a:close/>
                  <a:moveTo>
                    <a:pt x="515" y="218"/>
                  </a:moveTo>
                  <a:cubicBezTo>
                    <a:pt x="515" y="213"/>
                    <a:pt x="510" y="213"/>
                    <a:pt x="509" y="209"/>
                  </a:cubicBezTo>
                  <a:cubicBezTo>
                    <a:pt x="505" y="214"/>
                    <a:pt x="511" y="219"/>
                    <a:pt x="515" y="218"/>
                  </a:cubicBezTo>
                  <a:close/>
                  <a:moveTo>
                    <a:pt x="180" y="216"/>
                  </a:moveTo>
                  <a:cubicBezTo>
                    <a:pt x="183" y="216"/>
                    <a:pt x="183" y="219"/>
                    <a:pt x="186" y="219"/>
                  </a:cubicBezTo>
                  <a:cubicBezTo>
                    <a:pt x="187" y="217"/>
                    <a:pt x="189" y="216"/>
                    <a:pt x="191" y="214"/>
                  </a:cubicBezTo>
                  <a:cubicBezTo>
                    <a:pt x="188" y="215"/>
                    <a:pt x="189" y="212"/>
                    <a:pt x="188" y="212"/>
                  </a:cubicBezTo>
                  <a:cubicBezTo>
                    <a:pt x="186" y="213"/>
                    <a:pt x="184" y="210"/>
                    <a:pt x="183" y="210"/>
                  </a:cubicBezTo>
                  <a:cubicBezTo>
                    <a:pt x="182" y="212"/>
                    <a:pt x="180" y="213"/>
                    <a:pt x="180" y="216"/>
                  </a:cubicBezTo>
                  <a:close/>
                  <a:moveTo>
                    <a:pt x="230" y="217"/>
                  </a:moveTo>
                  <a:cubicBezTo>
                    <a:pt x="225" y="215"/>
                    <a:pt x="224" y="210"/>
                    <a:pt x="220" y="210"/>
                  </a:cubicBezTo>
                  <a:cubicBezTo>
                    <a:pt x="222" y="213"/>
                    <a:pt x="226" y="218"/>
                    <a:pt x="230" y="217"/>
                  </a:cubicBezTo>
                  <a:close/>
                  <a:moveTo>
                    <a:pt x="649" y="219"/>
                  </a:moveTo>
                  <a:cubicBezTo>
                    <a:pt x="648" y="216"/>
                    <a:pt x="651" y="212"/>
                    <a:pt x="649" y="210"/>
                  </a:cubicBezTo>
                  <a:cubicBezTo>
                    <a:pt x="649" y="213"/>
                    <a:pt x="646" y="218"/>
                    <a:pt x="649" y="219"/>
                  </a:cubicBezTo>
                  <a:close/>
                  <a:moveTo>
                    <a:pt x="36" y="217"/>
                  </a:moveTo>
                  <a:cubicBezTo>
                    <a:pt x="38" y="215"/>
                    <a:pt x="38" y="212"/>
                    <a:pt x="36" y="210"/>
                  </a:cubicBezTo>
                  <a:cubicBezTo>
                    <a:pt x="36" y="212"/>
                    <a:pt x="35" y="215"/>
                    <a:pt x="36" y="217"/>
                  </a:cubicBezTo>
                  <a:close/>
                  <a:moveTo>
                    <a:pt x="145" y="215"/>
                  </a:moveTo>
                  <a:cubicBezTo>
                    <a:pt x="152" y="220"/>
                    <a:pt x="160" y="226"/>
                    <a:pt x="168" y="230"/>
                  </a:cubicBezTo>
                  <a:cubicBezTo>
                    <a:pt x="170" y="229"/>
                    <a:pt x="170" y="227"/>
                    <a:pt x="171" y="225"/>
                  </a:cubicBezTo>
                  <a:cubicBezTo>
                    <a:pt x="166" y="223"/>
                    <a:pt x="155" y="217"/>
                    <a:pt x="156" y="214"/>
                  </a:cubicBezTo>
                  <a:cubicBezTo>
                    <a:pt x="152" y="214"/>
                    <a:pt x="150" y="211"/>
                    <a:pt x="147" y="210"/>
                  </a:cubicBezTo>
                  <a:cubicBezTo>
                    <a:pt x="146" y="212"/>
                    <a:pt x="144" y="213"/>
                    <a:pt x="145" y="215"/>
                  </a:cubicBezTo>
                  <a:close/>
                  <a:moveTo>
                    <a:pt x="306" y="214"/>
                  </a:moveTo>
                  <a:cubicBezTo>
                    <a:pt x="309" y="217"/>
                    <a:pt x="313" y="219"/>
                    <a:pt x="318" y="220"/>
                  </a:cubicBezTo>
                  <a:cubicBezTo>
                    <a:pt x="319" y="216"/>
                    <a:pt x="308" y="206"/>
                    <a:pt x="306" y="214"/>
                  </a:cubicBezTo>
                  <a:close/>
                  <a:moveTo>
                    <a:pt x="99" y="217"/>
                  </a:moveTo>
                  <a:cubicBezTo>
                    <a:pt x="102" y="223"/>
                    <a:pt x="107" y="227"/>
                    <a:pt x="114" y="230"/>
                  </a:cubicBezTo>
                  <a:cubicBezTo>
                    <a:pt x="111" y="222"/>
                    <a:pt x="107" y="216"/>
                    <a:pt x="101" y="211"/>
                  </a:cubicBezTo>
                  <a:cubicBezTo>
                    <a:pt x="101" y="214"/>
                    <a:pt x="99" y="214"/>
                    <a:pt x="99" y="217"/>
                  </a:cubicBezTo>
                  <a:close/>
                  <a:moveTo>
                    <a:pt x="203" y="212"/>
                  </a:moveTo>
                  <a:cubicBezTo>
                    <a:pt x="209" y="216"/>
                    <a:pt x="215" y="221"/>
                    <a:pt x="224" y="224"/>
                  </a:cubicBezTo>
                  <a:cubicBezTo>
                    <a:pt x="223" y="223"/>
                    <a:pt x="225" y="222"/>
                    <a:pt x="224" y="221"/>
                  </a:cubicBezTo>
                  <a:cubicBezTo>
                    <a:pt x="221" y="219"/>
                    <a:pt x="209" y="212"/>
                    <a:pt x="203" y="212"/>
                  </a:cubicBezTo>
                  <a:close/>
                  <a:moveTo>
                    <a:pt x="481" y="216"/>
                  </a:moveTo>
                  <a:cubicBezTo>
                    <a:pt x="483" y="218"/>
                    <a:pt x="484" y="217"/>
                    <a:pt x="487" y="217"/>
                  </a:cubicBezTo>
                  <a:cubicBezTo>
                    <a:pt x="488" y="218"/>
                    <a:pt x="487" y="223"/>
                    <a:pt x="491" y="223"/>
                  </a:cubicBezTo>
                  <a:cubicBezTo>
                    <a:pt x="492" y="220"/>
                    <a:pt x="493" y="219"/>
                    <a:pt x="493" y="216"/>
                  </a:cubicBezTo>
                  <a:cubicBezTo>
                    <a:pt x="488" y="213"/>
                    <a:pt x="484" y="209"/>
                    <a:pt x="481" y="216"/>
                  </a:cubicBezTo>
                  <a:close/>
                  <a:moveTo>
                    <a:pt x="549" y="217"/>
                  </a:moveTo>
                  <a:cubicBezTo>
                    <a:pt x="552" y="218"/>
                    <a:pt x="553" y="222"/>
                    <a:pt x="557" y="223"/>
                  </a:cubicBezTo>
                  <a:cubicBezTo>
                    <a:pt x="557" y="218"/>
                    <a:pt x="554" y="214"/>
                    <a:pt x="550" y="212"/>
                  </a:cubicBezTo>
                  <a:cubicBezTo>
                    <a:pt x="550" y="214"/>
                    <a:pt x="549" y="215"/>
                    <a:pt x="549" y="217"/>
                  </a:cubicBezTo>
                  <a:close/>
                  <a:moveTo>
                    <a:pt x="575" y="218"/>
                  </a:moveTo>
                  <a:cubicBezTo>
                    <a:pt x="575" y="217"/>
                    <a:pt x="577" y="211"/>
                    <a:pt x="575" y="212"/>
                  </a:cubicBezTo>
                  <a:cubicBezTo>
                    <a:pt x="576" y="215"/>
                    <a:pt x="572" y="217"/>
                    <a:pt x="575" y="218"/>
                  </a:cubicBezTo>
                  <a:close/>
                  <a:moveTo>
                    <a:pt x="618" y="221"/>
                  </a:moveTo>
                  <a:cubicBezTo>
                    <a:pt x="619" y="219"/>
                    <a:pt x="621" y="214"/>
                    <a:pt x="619" y="212"/>
                  </a:cubicBezTo>
                  <a:cubicBezTo>
                    <a:pt x="620" y="215"/>
                    <a:pt x="617" y="219"/>
                    <a:pt x="618" y="221"/>
                  </a:cubicBezTo>
                  <a:close/>
                  <a:moveTo>
                    <a:pt x="251" y="218"/>
                  </a:moveTo>
                  <a:cubicBezTo>
                    <a:pt x="255" y="219"/>
                    <a:pt x="256" y="222"/>
                    <a:pt x="260" y="223"/>
                  </a:cubicBezTo>
                  <a:cubicBezTo>
                    <a:pt x="260" y="222"/>
                    <a:pt x="261" y="222"/>
                    <a:pt x="262" y="221"/>
                  </a:cubicBezTo>
                  <a:cubicBezTo>
                    <a:pt x="260" y="218"/>
                    <a:pt x="259" y="214"/>
                    <a:pt x="255" y="212"/>
                  </a:cubicBezTo>
                  <a:cubicBezTo>
                    <a:pt x="255" y="215"/>
                    <a:pt x="251" y="215"/>
                    <a:pt x="251" y="218"/>
                  </a:cubicBezTo>
                  <a:close/>
                  <a:moveTo>
                    <a:pt x="522" y="215"/>
                  </a:moveTo>
                  <a:cubicBezTo>
                    <a:pt x="522" y="213"/>
                    <a:pt x="521" y="213"/>
                    <a:pt x="520" y="212"/>
                  </a:cubicBezTo>
                  <a:cubicBezTo>
                    <a:pt x="519" y="214"/>
                    <a:pt x="520" y="215"/>
                    <a:pt x="522" y="215"/>
                  </a:cubicBezTo>
                  <a:close/>
                  <a:moveTo>
                    <a:pt x="132" y="215"/>
                  </a:moveTo>
                  <a:cubicBezTo>
                    <a:pt x="135" y="215"/>
                    <a:pt x="135" y="217"/>
                    <a:pt x="137" y="217"/>
                  </a:cubicBezTo>
                  <a:cubicBezTo>
                    <a:pt x="136" y="215"/>
                    <a:pt x="135" y="215"/>
                    <a:pt x="135" y="213"/>
                  </a:cubicBezTo>
                  <a:cubicBezTo>
                    <a:pt x="135" y="214"/>
                    <a:pt x="132" y="213"/>
                    <a:pt x="132" y="215"/>
                  </a:cubicBezTo>
                  <a:close/>
                  <a:moveTo>
                    <a:pt x="420" y="224"/>
                  </a:moveTo>
                  <a:cubicBezTo>
                    <a:pt x="417" y="218"/>
                    <a:pt x="410" y="216"/>
                    <a:pt x="404" y="213"/>
                  </a:cubicBezTo>
                  <a:cubicBezTo>
                    <a:pt x="408" y="218"/>
                    <a:pt x="414" y="221"/>
                    <a:pt x="420" y="224"/>
                  </a:cubicBezTo>
                  <a:close/>
                  <a:moveTo>
                    <a:pt x="43" y="220"/>
                  </a:moveTo>
                  <a:cubicBezTo>
                    <a:pt x="42" y="219"/>
                    <a:pt x="43" y="215"/>
                    <a:pt x="42" y="214"/>
                  </a:cubicBezTo>
                  <a:cubicBezTo>
                    <a:pt x="42" y="214"/>
                    <a:pt x="41" y="214"/>
                    <a:pt x="41" y="214"/>
                  </a:cubicBezTo>
                  <a:cubicBezTo>
                    <a:pt x="40" y="216"/>
                    <a:pt x="40" y="222"/>
                    <a:pt x="43" y="220"/>
                  </a:cubicBezTo>
                  <a:close/>
                  <a:moveTo>
                    <a:pt x="429" y="218"/>
                  </a:moveTo>
                  <a:cubicBezTo>
                    <a:pt x="431" y="221"/>
                    <a:pt x="433" y="222"/>
                    <a:pt x="436" y="223"/>
                  </a:cubicBezTo>
                  <a:cubicBezTo>
                    <a:pt x="436" y="219"/>
                    <a:pt x="435" y="215"/>
                    <a:pt x="431" y="214"/>
                  </a:cubicBezTo>
                  <a:cubicBezTo>
                    <a:pt x="431" y="216"/>
                    <a:pt x="429" y="216"/>
                    <a:pt x="429" y="218"/>
                  </a:cubicBezTo>
                  <a:close/>
                  <a:moveTo>
                    <a:pt x="475" y="218"/>
                  </a:moveTo>
                  <a:cubicBezTo>
                    <a:pt x="475" y="218"/>
                    <a:pt x="475" y="217"/>
                    <a:pt x="476" y="217"/>
                  </a:cubicBezTo>
                  <a:cubicBezTo>
                    <a:pt x="476" y="215"/>
                    <a:pt x="475" y="214"/>
                    <a:pt x="473" y="214"/>
                  </a:cubicBezTo>
                  <a:cubicBezTo>
                    <a:pt x="472" y="216"/>
                    <a:pt x="473" y="217"/>
                    <a:pt x="475" y="218"/>
                  </a:cubicBezTo>
                  <a:close/>
                  <a:moveTo>
                    <a:pt x="378" y="219"/>
                  </a:moveTo>
                  <a:cubicBezTo>
                    <a:pt x="376" y="218"/>
                    <a:pt x="378" y="217"/>
                    <a:pt x="377" y="215"/>
                  </a:cubicBezTo>
                  <a:cubicBezTo>
                    <a:pt x="375" y="216"/>
                    <a:pt x="374" y="215"/>
                    <a:pt x="374" y="215"/>
                  </a:cubicBezTo>
                  <a:cubicBezTo>
                    <a:pt x="374" y="217"/>
                    <a:pt x="376" y="221"/>
                    <a:pt x="378" y="219"/>
                  </a:cubicBezTo>
                  <a:close/>
                  <a:moveTo>
                    <a:pt x="83" y="238"/>
                  </a:moveTo>
                  <a:cubicBezTo>
                    <a:pt x="83" y="233"/>
                    <a:pt x="81" y="227"/>
                    <a:pt x="83" y="223"/>
                  </a:cubicBezTo>
                  <a:cubicBezTo>
                    <a:pt x="78" y="220"/>
                    <a:pt x="74" y="217"/>
                    <a:pt x="69" y="215"/>
                  </a:cubicBezTo>
                  <a:cubicBezTo>
                    <a:pt x="73" y="223"/>
                    <a:pt x="74" y="234"/>
                    <a:pt x="83" y="238"/>
                  </a:cubicBezTo>
                  <a:close/>
                  <a:moveTo>
                    <a:pt x="237" y="217"/>
                  </a:moveTo>
                  <a:cubicBezTo>
                    <a:pt x="236" y="217"/>
                    <a:pt x="236" y="217"/>
                    <a:pt x="236" y="217"/>
                  </a:cubicBezTo>
                  <a:cubicBezTo>
                    <a:pt x="235" y="218"/>
                    <a:pt x="237" y="218"/>
                    <a:pt x="239" y="218"/>
                  </a:cubicBezTo>
                  <a:cubicBezTo>
                    <a:pt x="238" y="217"/>
                    <a:pt x="240" y="217"/>
                    <a:pt x="239" y="215"/>
                  </a:cubicBezTo>
                  <a:cubicBezTo>
                    <a:pt x="237" y="214"/>
                    <a:pt x="238" y="217"/>
                    <a:pt x="237" y="217"/>
                  </a:cubicBezTo>
                  <a:close/>
                  <a:moveTo>
                    <a:pt x="462" y="221"/>
                  </a:moveTo>
                  <a:cubicBezTo>
                    <a:pt x="464" y="221"/>
                    <a:pt x="465" y="218"/>
                    <a:pt x="465" y="217"/>
                  </a:cubicBezTo>
                  <a:cubicBezTo>
                    <a:pt x="463" y="217"/>
                    <a:pt x="464" y="215"/>
                    <a:pt x="462" y="215"/>
                  </a:cubicBezTo>
                  <a:cubicBezTo>
                    <a:pt x="462" y="217"/>
                    <a:pt x="462" y="219"/>
                    <a:pt x="462" y="221"/>
                  </a:cubicBezTo>
                  <a:close/>
                  <a:moveTo>
                    <a:pt x="287" y="221"/>
                  </a:moveTo>
                  <a:cubicBezTo>
                    <a:pt x="290" y="221"/>
                    <a:pt x="293" y="218"/>
                    <a:pt x="292" y="216"/>
                  </a:cubicBezTo>
                  <a:cubicBezTo>
                    <a:pt x="291" y="218"/>
                    <a:pt x="288" y="219"/>
                    <a:pt x="287" y="221"/>
                  </a:cubicBezTo>
                  <a:close/>
                  <a:moveTo>
                    <a:pt x="363" y="217"/>
                  </a:moveTo>
                  <a:cubicBezTo>
                    <a:pt x="360" y="220"/>
                    <a:pt x="357" y="223"/>
                    <a:pt x="355" y="227"/>
                  </a:cubicBezTo>
                  <a:cubicBezTo>
                    <a:pt x="358" y="231"/>
                    <a:pt x="364" y="233"/>
                    <a:pt x="368" y="235"/>
                  </a:cubicBezTo>
                  <a:cubicBezTo>
                    <a:pt x="370" y="231"/>
                    <a:pt x="373" y="229"/>
                    <a:pt x="374" y="224"/>
                  </a:cubicBezTo>
                  <a:cubicBezTo>
                    <a:pt x="370" y="223"/>
                    <a:pt x="369" y="218"/>
                    <a:pt x="363" y="217"/>
                  </a:cubicBezTo>
                  <a:close/>
                  <a:moveTo>
                    <a:pt x="19" y="235"/>
                  </a:moveTo>
                  <a:cubicBezTo>
                    <a:pt x="19" y="228"/>
                    <a:pt x="22" y="220"/>
                    <a:pt x="19" y="217"/>
                  </a:cubicBezTo>
                  <a:cubicBezTo>
                    <a:pt x="19" y="223"/>
                    <a:pt x="14" y="232"/>
                    <a:pt x="19" y="235"/>
                  </a:cubicBezTo>
                  <a:close/>
                  <a:moveTo>
                    <a:pt x="315" y="224"/>
                  </a:moveTo>
                  <a:cubicBezTo>
                    <a:pt x="313" y="220"/>
                    <a:pt x="308" y="219"/>
                    <a:pt x="304" y="217"/>
                  </a:cubicBezTo>
                  <a:cubicBezTo>
                    <a:pt x="304" y="221"/>
                    <a:pt x="312" y="224"/>
                    <a:pt x="315" y="224"/>
                  </a:cubicBezTo>
                  <a:close/>
                  <a:moveTo>
                    <a:pt x="396" y="223"/>
                  </a:moveTo>
                  <a:cubicBezTo>
                    <a:pt x="397" y="224"/>
                    <a:pt x="398" y="225"/>
                    <a:pt x="400" y="226"/>
                  </a:cubicBezTo>
                  <a:cubicBezTo>
                    <a:pt x="402" y="224"/>
                    <a:pt x="402" y="219"/>
                    <a:pt x="400" y="217"/>
                  </a:cubicBezTo>
                  <a:cubicBezTo>
                    <a:pt x="399" y="219"/>
                    <a:pt x="397" y="221"/>
                    <a:pt x="396" y="223"/>
                  </a:cubicBezTo>
                  <a:close/>
                  <a:moveTo>
                    <a:pt x="538" y="227"/>
                  </a:moveTo>
                  <a:cubicBezTo>
                    <a:pt x="540" y="228"/>
                    <a:pt x="541" y="229"/>
                    <a:pt x="542" y="230"/>
                  </a:cubicBezTo>
                  <a:cubicBezTo>
                    <a:pt x="543" y="226"/>
                    <a:pt x="544" y="223"/>
                    <a:pt x="545" y="219"/>
                  </a:cubicBezTo>
                  <a:cubicBezTo>
                    <a:pt x="543" y="219"/>
                    <a:pt x="543" y="217"/>
                    <a:pt x="541" y="217"/>
                  </a:cubicBezTo>
                  <a:cubicBezTo>
                    <a:pt x="541" y="222"/>
                    <a:pt x="538" y="223"/>
                    <a:pt x="538" y="227"/>
                  </a:cubicBezTo>
                  <a:close/>
                  <a:moveTo>
                    <a:pt x="569" y="226"/>
                  </a:moveTo>
                  <a:cubicBezTo>
                    <a:pt x="566" y="223"/>
                    <a:pt x="566" y="220"/>
                    <a:pt x="564" y="217"/>
                  </a:cubicBezTo>
                  <a:cubicBezTo>
                    <a:pt x="561" y="221"/>
                    <a:pt x="566" y="227"/>
                    <a:pt x="569" y="226"/>
                  </a:cubicBezTo>
                  <a:close/>
                  <a:moveTo>
                    <a:pt x="481" y="222"/>
                  </a:moveTo>
                  <a:cubicBezTo>
                    <a:pt x="483" y="220"/>
                    <a:pt x="480" y="219"/>
                    <a:pt x="478" y="218"/>
                  </a:cubicBezTo>
                  <a:cubicBezTo>
                    <a:pt x="477" y="220"/>
                    <a:pt x="479" y="221"/>
                    <a:pt x="481" y="222"/>
                  </a:cubicBezTo>
                  <a:close/>
                  <a:moveTo>
                    <a:pt x="92" y="224"/>
                  </a:moveTo>
                  <a:cubicBezTo>
                    <a:pt x="92" y="220"/>
                    <a:pt x="90" y="219"/>
                    <a:pt x="88" y="218"/>
                  </a:cubicBezTo>
                  <a:cubicBezTo>
                    <a:pt x="89" y="220"/>
                    <a:pt x="88" y="224"/>
                    <a:pt x="92" y="224"/>
                  </a:cubicBezTo>
                  <a:close/>
                  <a:moveTo>
                    <a:pt x="166" y="237"/>
                  </a:moveTo>
                  <a:cubicBezTo>
                    <a:pt x="165" y="235"/>
                    <a:pt x="167" y="235"/>
                    <a:pt x="167" y="234"/>
                  </a:cubicBezTo>
                  <a:cubicBezTo>
                    <a:pt x="166" y="232"/>
                    <a:pt x="162" y="233"/>
                    <a:pt x="162" y="230"/>
                  </a:cubicBezTo>
                  <a:cubicBezTo>
                    <a:pt x="158" y="231"/>
                    <a:pt x="158" y="228"/>
                    <a:pt x="157" y="226"/>
                  </a:cubicBezTo>
                  <a:cubicBezTo>
                    <a:pt x="151" y="225"/>
                    <a:pt x="148" y="221"/>
                    <a:pt x="141" y="218"/>
                  </a:cubicBezTo>
                  <a:cubicBezTo>
                    <a:pt x="149" y="225"/>
                    <a:pt x="158" y="230"/>
                    <a:pt x="166" y="237"/>
                  </a:cubicBezTo>
                  <a:close/>
                  <a:moveTo>
                    <a:pt x="292" y="224"/>
                  </a:moveTo>
                  <a:cubicBezTo>
                    <a:pt x="292" y="226"/>
                    <a:pt x="293" y="227"/>
                    <a:pt x="295" y="227"/>
                  </a:cubicBezTo>
                  <a:cubicBezTo>
                    <a:pt x="296" y="224"/>
                    <a:pt x="298" y="222"/>
                    <a:pt x="299" y="219"/>
                  </a:cubicBezTo>
                  <a:cubicBezTo>
                    <a:pt x="295" y="218"/>
                    <a:pt x="293" y="222"/>
                    <a:pt x="292" y="224"/>
                  </a:cubicBezTo>
                  <a:close/>
                  <a:moveTo>
                    <a:pt x="517" y="222"/>
                  </a:moveTo>
                  <a:cubicBezTo>
                    <a:pt x="519" y="223"/>
                    <a:pt x="520" y="222"/>
                    <a:pt x="520" y="220"/>
                  </a:cubicBezTo>
                  <a:cubicBezTo>
                    <a:pt x="519" y="220"/>
                    <a:pt x="519" y="218"/>
                    <a:pt x="518" y="218"/>
                  </a:cubicBezTo>
                  <a:cubicBezTo>
                    <a:pt x="518" y="220"/>
                    <a:pt x="517" y="221"/>
                    <a:pt x="517" y="222"/>
                  </a:cubicBezTo>
                  <a:close/>
                  <a:moveTo>
                    <a:pt x="628" y="238"/>
                  </a:moveTo>
                  <a:cubicBezTo>
                    <a:pt x="628" y="231"/>
                    <a:pt x="634" y="224"/>
                    <a:pt x="631" y="218"/>
                  </a:cubicBezTo>
                  <a:cubicBezTo>
                    <a:pt x="630" y="225"/>
                    <a:pt x="626" y="232"/>
                    <a:pt x="628" y="238"/>
                  </a:cubicBezTo>
                  <a:close/>
                  <a:moveTo>
                    <a:pt x="278" y="224"/>
                  </a:moveTo>
                  <a:cubicBezTo>
                    <a:pt x="279" y="221"/>
                    <a:pt x="274" y="221"/>
                    <a:pt x="273" y="219"/>
                  </a:cubicBezTo>
                  <a:cubicBezTo>
                    <a:pt x="273" y="222"/>
                    <a:pt x="277" y="222"/>
                    <a:pt x="278" y="224"/>
                  </a:cubicBezTo>
                  <a:close/>
                  <a:moveTo>
                    <a:pt x="193" y="226"/>
                  </a:moveTo>
                  <a:cubicBezTo>
                    <a:pt x="198" y="229"/>
                    <a:pt x="201" y="234"/>
                    <a:pt x="208" y="235"/>
                  </a:cubicBezTo>
                  <a:cubicBezTo>
                    <a:pt x="208" y="235"/>
                    <a:pt x="208" y="234"/>
                    <a:pt x="209" y="234"/>
                  </a:cubicBezTo>
                  <a:cubicBezTo>
                    <a:pt x="206" y="227"/>
                    <a:pt x="197" y="213"/>
                    <a:pt x="193" y="226"/>
                  </a:cubicBezTo>
                  <a:close/>
                  <a:moveTo>
                    <a:pt x="611" y="237"/>
                  </a:moveTo>
                  <a:cubicBezTo>
                    <a:pt x="609" y="232"/>
                    <a:pt x="616" y="223"/>
                    <a:pt x="611" y="220"/>
                  </a:cubicBezTo>
                  <a:cubicBezTo>
                    <a:pt x="610" y="225"/>
                    <a:pt x="607" y="234"/>
                    <a:pt x="611" y="237"/>
                  </a:cubicBezTo>
                  <a:close/>
                  <a:moveTo>
                    <a:pt x="646" y="224"/>
                  </a:moveTo>
                  <a:cubicBezTo>
                    <a:pt x="648" y="224"/>
                    <a:pt x="649" y="220"/>
                    <a:pt x="648" y="220"/>
                  </a:cubicBezTo>
                  <a:cubicBezTo>
                    <a:pt x="648" y="221"/>
                    <a:pt x="647" y="222"/>
                    <a:pt x="646" y="224"/>
                  </a:cubicBezTo>
                  <a:close/>
                  <a:moveTo>
                    <a:pt x="495" y="226"/>
                  </a:moveTo>
                  <a:cubicBezTo>
                    <a:pt x="496" y="227"/>
                    <a:pt x="496" y="228"/>
                    <a:pt x="498" y="227"/>
                  </a:cubicBezTo>
                  <a:cubicBezTo>
                    <a:pt x="499" y="226"/>
                    <a:pt x="499" y="224"/>
                    <a:pt x="499" y="221"/>
                  </a:cubicBezTo>
                  <a:cubicBezTo>
                    <a:pt x="498" y="222"/>
                    <a:pt x="498" y="220"/>
                    <a:pt x="497" y="220"/>
                  </a:cubicBezTo>
                  <a:cubicBezTo>
                    <a:pt x="496" y="222"/>
                    <a:pt x="495" y="224"/>
                    <a:pt x="495" y="226"/>
                  </a:cubicBezTo>
                  <a:close/>
                  <a:moveTo>
                    <a:pt x="462" y="229"/>
                  </a:moveTo>
                  <a:cubicBezTo>
                    <a:pt x="466" y="227"/>
                    <a:pt x="468" y="225"/>
                    <a:pt x="470" y="221"/>
                  </a:cubicBezTo>
                  <a:cubicBezTo>
                    <a:pt x="466" y="220"/>
                    <a:pt x="463" y="225"/>
                    <a:pt x="462" y="229"/>
                  </a:cubicBezTo>
                  <a:close/>
                  <a:moveTo>
                    <a:pt x="56" y="227"/>
                  </a:moveTo>
                  <a:cubicBezTo>
                    <a:pt x="56" y="224"/>
                    <a:pt x="55" y="222"/>
                    <a:pt x="52" y="221"/>
                  </a:cubicBezTo>
                  <a:cubicBezTo>
                    <a:pt x="51" y="225"/>
                    <a:pt x="54" y="229"/>
                    <a:pt x="56" y="227"/>
                  </a:cubicBezTo>
                  <a:close/>
                  <a:moveTo>
                    <a:pt x="573" y="226"/>
                  </a:moveTo>
                  <a:cubicBezTo>
                    <a:pt x="574" y="226"/>
                    <a:pt x="574" y="221"/>
                    <a:pt x="572" y="221"/>
                  </a:cubicBezTo>
                  <a:cubicBezTo>
                    <a:pt x="572" y="222"/>
                    <a:pt x="570" y="226"/>
                    <a:pt x="573" y="226"/>
                  </a:cubicBezTo>
                  <a:close/>
                  <a:moveTo>
                    <a:pt x="244" y="225"/>
                  </a:moveTo>
                  <a:cubicBezTo>
                    <a:pt x="248" y="227"/>
                    <a:pt x="249" y="231"/>
                    <a:pt x="254" y="232"/>
                  </a:cubicBezTo>
                  <a:cubicBezTo>
                    <a:pt x="254" y="228"/>
                    <a:pt x="258" y="228"/>
                    <a:pt x="258" y="224"/>
                  </a:cubicBezTo>
                  <a:cubicBezTo>
                    <a:pt x="254" y="222"/>
                    <a:pt x="247" y="222"/>
                    <a:pt x="244" y="225"/>
                  </a:cubicBezTo>
                  <a:close/>
                  <a:moveTo>
                    <a:pt x="408" y="232"/>
                  </a:moveTo>
                  <a:cubicBezTo>
                    <a:pt x="410" y="232"/>
                    <a:pt x="411" y="235"/>
                    <a:pt x="414" y="235"/>
                  </a:cubicBezTo>
                  <a:cubicBezTo>
                    <a:pt x="415" y="232"/>
                    <a:pt x="417" y="231"/>
                    <a:pt x="417" y="228"/>
                  </a:cubicBezTo>
                  <a:cubicBezTo>
                    <a:pt x="416" y="225"/>
                    <a:pt x="413" y="223"/>
                    <a:pt x="410" y="222"/>
                  </a:cubicBezTo>
                  <a:cubicBezTo>
                    <a:pt x="409" y="227"/>
                    <a:pt x="406" y="226"/>
                    <a:pt x="408" y="232"/>
                  </a:cubicBezTo>
                  <a:close/>
                  <a:moveTo>
                    <a:pt x="433" y="227"/>
                  </a:moveTo>
                  <a:cubicBezTo>
                    <a:pt x="431" y="225"/>
                    <a:pt x="430" y="222"/>
                    <a:pt x="426" y="222"/>
                  </a:cubicBezTo>
                  <a:cubicBezTo>
                    <a:pt x="427" y="225"/>
                    <a:pt x="431" y="226"/>
                    <a:pt x="433" y="227"/>
                  </a:cubicBezTo>
                  <a:close/>
                  <a:moveTo>
                    <a:pt x="545" y="234"/>
                  </a:moveTo>
                  <a:cubicBezTo>
                    <a:pt x="547" y="235"/>
                    <a:pt x="550" y="239"/>
                    <a:pt x="552" y="238"/>
                  </a:cubicBezTo>
                  <a:cubicBezTo>
                    <a:pt x="551" y="235"/>
                    <a:pt x="555" y="233"/>
                    <a:pt x="555" y="231"/>
                  </a:cubicBezTo>
                  <a:cubicBezTo>
                    <a:pt x="555" y="226"/>
                    <a:pt x="551" y="224"/>
                    <a:pt x="547" y="222"/>
                  </a:cubicBezTo>
                  <a:cubicBezTo>
                    <a:pt x="547" y="225"/>
                    <a:pt x="545" y="229"/>
                    <a:pt x="545" y="234"/>
                  </a:cubicBezTo>
                  <a:close/>
                  <a:moveTo>
                    <a:pt x="274" y="227"/>
                  </a:moveTo>
                  <a:cubicBezTo>
                    <a:pt x="275" y="224"/>
                    <a:pt x="271" y="222"/>
                    <a:pt x="270" y="223"/>
                  </a:cubicBezTo>
                  <a:cubicBezTo>
                    <a:pt x="272" y="224"/>
                    <a:pt x="271" y="228"/>
                    <a:pt x="274" y="227"/>
                  </a:cubicBezTo>
                  <a:close/>
                  <a:moveTo>
                    <a:pt x="298" y="230"/>
                  </a:moveTo>
                  <a:cubicBezTo>
                    <a:pt x="301" y="232"/>
                    <a:pt x="303" y="234"/>
                    <a:pt x="306" y="235"/>
                  </a:cubicBezTo>
                  <a:cubicBezTo>
                    <a:pt x="307" y="232"/>
                    <a:pt x="311" y="231"/>
                    <a:pt x="312" y="227"/>
                  </a:cubicBezTo>
                  <a:cubicBezTo>
                    <a:pt x="306" y="223"/>
                    <a:pt x="300" y="221"/>
                    <a:pt x="298" y="230"/>
                  </a:cubicBezTo>
                  <a:close/>
                  <a:moveTo>
                    <a:pt x="120" y="229"/>
                  </a:moveTo>
                  <a:cubicBezTo>
                    <a:pt x="121" y="228"/>
                    <a:pt x="122" y="227"/>
                    <a:pt x="122" y="225"/>
                  </a:cubicBezTo>
                  <a:cubicBezTo>
                    <a:pt x="120" y="225"/>
                    <a:pt x="120" y="223"/>
                    <a:pt x="118" y="223"/>
                  </a:cubicBezTo>
                  <a:cubicBezTo>
                    <a:pt x="119" y="227"/>
                    <a:pt x="119" y="228"/>
                    <a:pt x="120" y="229"/>
                  </a:cubicBezTo>
                  <a:close/>
                  <a:moveTo>
                    <a:pt x="450" y="235"/>
                  </a:moveTo>
                  <a:cubicBezTo>
                    <a:pt x="451" y="234"/>
                    <a:pt x="451" y="234"/>
                    <a:pt x="452" y="234"/>
                  </a:cubicBezTo>
                  <a:cubicBezTo>
                    <a:pt x="449" y="229"/>
                    <a:pt x="446" y="225"/>
                    <a:pt x="441" y="223"/>
                  </a:cubicBezTo>
                  <a:cubicBezTo>
                    <a:pt x="441" y="230"/>
                    <a:pt x="447" y="232"/>
                    <a:pt x="450" y="235"/>
                  </a:cubicBezTo>
                  <a:close/>
                  <a:moveTo>
                    <a:pt x="486" y="224"/>
                  </a:moveTo>
                  <a:cubicBezTo>
                    <a:pt x="486" y="227"/>
                    <a:pt x="487" y="228"/>
                    <a:pt x="489" y="228"/>
                  </a:cubicBezTo>
                  <a:cubicBezTo>
                    <a:pt x="491" y="226"/>
                    <a:pt x="488" y="223"/>
                    <a:pt x="486" y="224"/>
                  </a:cubicBezTo>
                  <a:close/>
                  <a:moveTo>
                    <a:pt x="533" y="231"/>
                  </a:moveTo>
                  <a:cubicBezTo>
                    <a:pt x="533" y="231"/>
                    <a:pt x="533" y="230"/>
                    <a:pt x="533" y="229"/>
                  </a:cubicBezTo>
                  <a:cubicBezTo>
                    <a:pt x="530" y="228"/>
                    <a:pt x="528" y="225"/>
                    <a:pt x="524" y="223"/>
                  </a:cubicBezTo>
                  <a:cubicBezTo>
                    <a:pt x="524" y="227"/>
                    <a:pt x="530" y="232"/>
                    <a:pt x="533" y="231"/>
                  </a:cubicBezTo>
                  <a:close/>
                  <a:moveTo>
                    <a:pt x="44" y="232"/>
                  </a:moveTo>
                  <a:cubicBezTo>
                    <a:pt x="44" y="230"/>
                    <a:pt x="44" y="228"/>
                    <a:pt x="44" y="225"/>
                  </a:cubicBezTo>
                  <a:cubicBezTo>
                    <a:pt x="42" y="225"/>
                    <a:pt x="42" y="224"/>
                    <a:pt x="41" y="224"/>
                  </a:cubicBezTo>
                  <a:cubicBezTo>
                    <a:pt x="39" y="227"/>
                    <a:pt x="40" y="232"/>
                    <a:pt x="44" y="232"/>
                  </a:cubicBezTo>
                  <a:close/>
                  <a:moveTo>
                    <a:pt x="565" y="229"/>
                  </a:moveTo>
                  <a:cubicBezTo>
                    <a:pt x="565" y="227"/>
                    <a:pt x="562" y="226"/>
                    <a:pt x="561" y="224"/>
                  </a:cubicBezTo>
                  <a:cubicBezTo>
                    <a:pt x="561" y="225"/>
                    <a:pt x="560" y="225"/>
                    <a:pt x="560" y="226"/>
                  </a:cubicBezTo>
                  <a:cubicBezTo>
                    <a:pt x="562" y="227"/>
                    <a:pt x="564" y="228"/>
                    <a:pt x="565" y="229"/>
                  </a:cubicBezTo>
                  <a:close/>
                  <a:moveTo>
                    <a:pt x="578" y="239"/>
                  </a:moveTo>
                  <a:cubicBezTo>
                    <a:pt x="580" y="235"/>
                    <a:pt x="580" y="230"/>
                    <a:pt x="579" y="224"/>
                  </a:cubicBezTo>
                  <a:cubicBezTo>
                    <a:pt x="578" y="224"/>
                    <a:pt x="578" y="224"/>
                    <a:pt x="577" y="224"/>
                  </a:cubicBezTo>
                  <a:cubicBezTo>
                    <a:pt x="576" y="229"/>
                    <a:pt x="573" y="236"/>
                    <a:pt x="578" y="239"/>
                  </a:cubicBezTo>
                  <a:close/>
                  <a:moveTo>
                    <a:pt x="153" y="233"/>
                  </a:moveTo>
                  <a:cubicBezTo>
                    <a:pt x="149" y="230"/>
                    <a:pt x="144" y="228"/>
                    <a:pt x="140" y="224"/>
                  </a:cubicBezTo>
                  <a:cubicBezTo>
                    <a:pt x="142" y="230"/>
                    <a:pt x="149" y="232"/>
                    <a:pt x="153" y="233"/>
                  </a:cubicBezTo>
                  <a:close/>
                  <a:moveTo>
                    <a:pt x="229" y="227"/>
                  </a:moveTo>
                  <a:cubicBezTo>
                    <a:pt x="228" y="226"/>
                    <a:pt x="228" y="224"/>
                    <a:pt x="225" y="224"/>
                  </a:cubicBezTo>
                  <a:cubicBezTo>
                    <a:pt x="226" y="226"/>
                    <a:pt x="227" y="227"/>
                    <a:pt x="229" y="227"/>
                  </a:cubicBezTo>
                  <a:close/>
                  <a:moveTo>
                    <a:pt x="466" y="231"/>
                  </a:moveTo>
                  <a:cubicBezTo>
                    <a:pt x="469" y="233"/>
                    <a:pt x="472" y="236"/>
                    <a:pt x="476" y="238"/>
                  </a:cubicBezTo>
                  <a:cubicBezTo>
                    <a:pt x="477" y="235"/>
                    <a:pt x="478" y="233"/>
                    <a:pt x="478" y="230"/>
                  </a:cubicBezTo>
                  <a:cubicBezTo>
                    <a:pt x="475" y="223"/>
                    <a:pt x="469" y="225"/>
                    <a:pt x="466" y="231"/>
                  </a:cubicBezTo>
                  <a:close/>
                  <a:moveTo>
                    <a:pt x="591" y="265"/>
                  </a:moveTo>
                  <a:cubicBezTo>
                    <a:pt x="589" y="272"/>
                    <a:pt x="587" y="278"/>
                    <a:pt x="588" y="283"/>
                  </a:cubicBezTo>
                  <a:cubicBezTo>
                    <a:pt x="592" y="279"/>
                    <a:pt x="592" y="274"/>
                    <a:pt x="594" y="266"/>
                  </a:cubicBezTo>
                  <a:cubicBezTo>
                    <a:pt x="597" y="255"/>
                    <a:pt x="608" y="235"/>
                    <a:pt x="601" y="224"/>
                  </a:cubicBezTo>
                  <a:cubicBezTo>
                    <a:pt x="599" y="240"/>
                    <a:pt x="595" y="252"/>
                    <a:pt x="591" y="265"/>
                  </a:cubicBezTo>
                  <a:close/>
                  <a:moveTo>
                    <a:pt x="281" y="228"/>
                  </a:moveTo>
                  <a:cubicBezTo>
                    <a:pt x="281" y="228"/>
                    <a:pt x="281" y="228"/>
                    <a:pt x="281" y="228"/>
                  </a:cubicBezTo>
                  <a:moveTo>
                    <a:pt x="318" y="226"/>
                  </a:moveTo>
                  <a:cubicBezTo>
                    <a:pt x="318" y="230"/>
                    <a:pt x="326" y="231"/>
                    <a:pt x="329" y="234"/>
                  </a:cubicBezTo>
                  <a:cubicBezTo>
                    <a:pt x="330" y="234"/>
                    <a:pt x="330" y="233"/>
                    <a:pt x="330" y="232"/>
                  </a:cubicBezTo>
                  <a:cubicBezTo>
                    <a:pt x="327" y="230"/>
                    <a:pt x="322" y="226"/>
                    <a:pt x="318" y="226"/>
                  </a:cubicBezTo>
                  <a:close/>
                  <a:moveTo>
                    <a:pt x="455" y="230"/>
                  </a:moveTo>
                  <a:cubicBezTo>
                    <a:pt x="454" y="228"/>
                    <a:pt x="449" y="224"/>
                    <a:pt x="449" y="226"/>
                  </a:cubicBezTo>
                  <a:cubicBezTo>
                    <a:pt x="451" y="227"/>
                    <a:pt x="452" y="230"/>
                    <a:pt x="455" y="230"/>
                  </a:cubicBezTo>
                  <a:close/>
                  <a:moveTo>
                    <a:pt x="502" y="231"/>
                  </a:moveTo>
                  <a:cubicBezTo>
                    <a:pt x="504" y="232"/>
                    <a:pt x="505" y="235"/>
                    <a:pt x="509" y="235"/>
                  </a:cubicBezTo>
                  <a:cubicBezTo>
                    <a:pt x="511" y="230"/>
                    <a:pt x="506" y="227"/>
                    <a:pt x="503" y="225"/>
                  </a:cubicBezTo>
                  <a:cubicBezTo>
                    <a:pt x="503" y="227"/>
                    <a:pt x="502" y="229"/>
                    <a:pt x="502" y="231"/>
                  </a:cubicBezTo>
                  <a:close/>
                  <a:moveTo>
                    <a:pt x="431" y="231"/>
                  </a:moveTo>
                  <a:cubicBezTo>
                    <a:pt x="430" y="228"/>
                    <a:pt x="427" y="227"/>
                    <a:pt x="424" y="226"/>
                  </a:cubicBezTo>
                  <a:cubicBezTo>
                    <a:pt x="425" y="229"/>
                    <a:pt x="427" y="230"/>
                    <a:pt x="431" y="231"/>
                  </a:cubicBezTo>
                  <a:close/>
                  <a:moveTo>
                    <a:pt x="256" y="234"/>
                  </a:moveTo>
                  <a:cubicBezTo>
                    <a:pt x="258" y="235"/>
                    <a:pt x="260" y="237"/>
                    <a:pt x="263" y="238"/>
                  </a:cubicBezTo>
                  <a:cubicBezTo>
                    <a:pt x="264" y="235"/>
                    <a:pt x="268" y="234"/>
                    <a:pt x="269" y="231"/>
                  </a:cubicBezTo>
                  <a:cubicBezTo>
                    <a:pt x="267" y="228"/>
                    <a:pt x="264" y="227"/>
                    <a:pt x="261" y="226"/>
                  </a:cubicBezTo>
                  <a:cubicBezTo>
                    <a:pt x="260" y="229"/>
                    <a:pt x="257" y="231"/>
                    <a:pt x="256" y="234"/>
                  </a:cubicBezTo>
                  <a:close/>
                  <a:moveTo>
                    <a:pt x="76" y="240"/>
                  </a:moveTo>
                  <a:cubicBezTo>
                    <a:pt x="73" y="234"/>
                    <a:pt x="65" y="232"/>
                    <a:pt x="61" y="227"/>
                  </a:cubicBezTo>
                  <a:cubicBezTo>
                    <a:pt x="61" y="234"/>
                    <a:pt x="71" y="236"/>
                    <a:pt x="76" y="240"/>
                  </a:cubicBezTo>
                  <a:close/>
                  <a:moveTo>
                    <a:pt x="123" y="233"/>
                  </a:moveTo>
                  <a:cubicBezTo>
                    <a:pt x="125" y="234"/>
                    <a:pt x="126" y="230"/>
                    <a:pt x="128" y="231"/>
                  </a:cubicBezTo>
                  <a:cubicBezTo>
                    <a:pt x="128" y="229"/>
                    <a:pt x="128" y="227"/>
                    <a:pt x="126" y="227"/>
                  </a:cubicBezTo>
                  <a:cubicBezTo>
                    <a:pt x="126" y="230"/>
                    <a:pt x="122" y="230"/>
                    <a:pt x="123" y="233"/>
                  </a:cubicBezTo>
                  <a:close/>
                  <a:moveTo>
                    <a:pt x="225" y="231"/>
                  </a:moveTo>
                  <a:cubicBezTo>
                    <a:pt x="224" y="229"/>
                    <a:pt x="223" y="229"/>
                    <a:pt x="224" y="227"/>
                  </a:cubicBezTo>
                  <a:cubicBezTo>
                    <a:pt x="221" y="228"/>
                    <a:pt x="222" y="228"/>
                    <a:pt x="222" y="230"/>
                  </a:cubicBezTo>
                  <a:cubicBezTo>
                    <a:pt x="224" y="229"/>
                    <a:pt x="226" y="232"/>
                    <a:pt x="225" y="231"/>
                  </a:cubicBezTo>
                  <a:close/>
                  <a:moveTo>
                    <a:pt x="372" y="238"/>
                  </a:moveTo>
                  <a:cubicBezTo>
                    <a:pt x="374" y="238"/>
                    <a:pt x="375" y="240"/>
                    <a:pt x="378" y="240"/>
                  </a:cubicBezTo>
                  <a:cubicBezTo>
                    <a:pt x="379" y="237"/>
                    <a:pt x="382" y="236"/>
                    <a:pt x="383" y="233"/>
                  </a:cubicBezTo>
                  <a:cubicBezTo>
                    <a:pt x="381" y="231"/>
                    <a:pt x="380" y="229"/>
                    <a:pt x="377" y="228"/>
                  </a:cubicBezTo>
                  <a:cubicBezTo>
                    <a:pt x="376" y="232"/>
                    <a:pt x="373" y="234"/>
                    <a:pt x="372" y="238"/>
                  </a:cubicBezTo>
                  <a:close/>
                  <a:moveTo>
                    <a:pt x="394" y="231"/>
                  </a:moveTo>
                  <a:cubicBezTo>
                    <a:pt x="396" y="230"/>
                    <a:pt x="393" y="227"/>
                    <a:pt x="392" y="229"/>
                  </a:cubicBezTo>
                  <a:cubicBezTo>
                    <a:pt x="393" y="229"/>
                    <a:pt x="393" y="231"/>
                    <a:pt x="394" y="231"/>
                  </a:cubicBezTo>
                  <a:close/>
                  <a:moveTo>
                    <a:pt x="622" y="239"/>
                  </a:moveTo>
                  <a:cubicBezTo>
                    <a:pt x="622" y="235"/>
                    <a:pt x="625" y="232"/>
                    <a:pt x="623" y="228"/>
                  </a:cubicBezTo>
                  <a:cubicBezTo>
                    <a:pt x="624" y="232"/>
                    <a:pt x="620" y="235"/>
                    <a:pt x="622" y="239"/>
                  </a:cubicBezTo>
                  <a:close/>
                  <a:moveTo>
                    <a:pt x="286" y="232"/>
                  </a:moveTo>
                  <a:cubicBezTo>
                    <a:pt x="287" y="234"/>
                    <a:pt x="292" y="237"/>
                    <a:pt x="292" y="231"/>
                  </a:cubicBezTo>
                  <a:cubicBezTo>
                    <a:pt x="290" y="229"/>
                    <a:pt x="286" y="227"/>
                    <a:pt x="286" y="232"/>
                  </a:cubicBezTo>
                  <a:close/>
                  <a:moveTo>
                    <a:pt x="496" y="232"/>
                  </a:moveTo>
                  <a:cubicBezTo>
                    <a:pt x="496" y="230"/>
                    <a:pt x="495" y="229"/>
                    <a:pt x="493" y="229"/>
                  </a:cubicBezTo>
                  <a:cubicBezTo>
                    <a:pt x="493" y="232"/>
                    <a:pt x="495" y="234"/>
                    <a:pt x="496" y="232"/>
                  </a:cubicBezTo>
                  <a:close/>
                  <a:moveTo>
                    <a:pt x="93" y="237"/>
                  </a:moveTo>
                  <a:cubicBezTo>
                    <a:pt x="95" y="234"/>
                    <a:pt x="93" y="230"/>
                    <a:pt x="90" y="229"/>
                  </a:cubicBezTo>
                  <a:cubicBezTo>
                    <a:pt x="92" y="232"/>
                    <a:pt x="92" y="235"/>
                    <a:pt x="93" y="237"/>
                  </a:cubicBezTo>
                  <a:close/>
                  <a:moveTo>
                    <a:pt x="276" y="230"/>
                  </a:moveTo>
                  <a:cubicBezTo>
                    <a:pt x="276" y="232"/>
                    <a:pt x="277" y="232"/>
                    <a:pt x="279" y="232"/>
                  </a:cubicBezTo>
                  <a:cubicBezTo>
                    <a:pt x="279" y="230"/>
                    <a:pt x="277" y="229"/>
                    <a:pt x="276" y="230"/>
                  </a:cubicBezTo>
                  <a:close/>
                  <a:moveTo>
                    <a:pt x="309" y="238"/>
                  </a:moveTo>
                  <a:cubicBezTo>
                    <a:pt x="312" y="240"/>
                    <a:pt x="315" y="242"/>
                    <a:pt x="319" y="244"/>
                  </a:cubicBezTo>
                  <a:cubicBezTo>
                    <a:pt x="323" y="245"/>
                    <a:pt x="324" y="239"/>
                    <a:pt x="327" y="240"/>
                  </a:cubicBezTo>
                  <a:cubicBezTo>
                    <a:pt x="327" y="238"/>
                    <a:pt x="326" y="237"/>
                    <a:pt x="326" y="235"/>
                  </a:cubicBezTo>
                  <a:cubicBezTo>
                    <a:pt x="320" y="235"/>
                    <a:pt x="319" y="230"/>
                    <a:pt x="314" y="229"/>
                  </a:cubicBezTo>
                  <a:cubicBezTo>
                    <a:pt x="313" y="233"/>
                    <a:pt x="310" y="234"/>
                    <a:pt x="309" y="238"/>
                  </a:cubicBezTo>
                  <a:close/>
                  <a:moveTo>
                    <a:pt x="238" y="231"/>
                  </a:moveTo>
                  <a:cubicBezTo>
                    <a:pt x="240" y="235"/>
                    <a:pt x="244" y="237"/>
                    <a:pt x="248" y="239"/>
                  </a:cubicBezTo>
                  <a:cubicBezTo>
                    <a:pt x="248" y="238"/>
                    <a:pt x="250" y="238"/>
                    <a:pt x="250" y="236"/>
                  </a:cubicBezTo>
                  <a:cubicBezTo>
                    <a:pt x="247" y="233"/>
                    <a:pt x="242" y="228"/>
                    <a:pt x="238" y="231"/>
                  </a:cubicBezTo>
                  <a:close/>
                  <a:moveTo>
                    <a:pt x="487" y="234"/>
                  </a:moveTo>
                  <a:cubicBezTo>
                    <a:pt x="487" y="231"/>
                    <a:pt x="485" y="231"/>
                    <a:pt x="484" y="230"/>
                  </a:cubicBezTo>
                  <a:cubicBezTo>
                    <a:pt x="484" y="232"/>
                    <a:pt x="485" y="233"/>
                    <a:pt x="487" y="234"/>
                  </a:cubicBezTo>
                  <a:close/>
                  <a:moveTo>
                    <a:pt x="521" y="234"/>
                  </a:moveTo>
                  <a:cubicBezTo>
                    <a:pt x="523" y="237"/>
                    <a:pt x="527" y="238"/>
                    <a:pt x="530" y="241"/>
                  </a:cubicBezTo>
                  <a:cubicBezTo>
                    <a:pt x="530" y="240"/>
                    <a:pt x="531" y="238"/>
                    <a:pt x="531" y="237"/>
                  </a:cubicBezTo>
                  <a:cubicBezTo>
                    <a:pt x="528" y="234"/>
                    <a:pt x="525" y="232"/>
                    <a:pt x="522" y="230"/>
                  </a:cubicBezTo>
                  <a:cubicBezTo>
                    <a:pt x="522" y="232"/>
                    <a:pt x="521" y="232"/>
                    <a:pt x="521" y="234"/>
                  </a:cubicBezTo>
                  <a:close/>
                  <a:moveTo>
                    <a:pt x="131" y="231"/>
                  </a:moveTo>
                  <a:cubicBezTo>
                    <a:pt x="123" y="236"/>
                    <a:pt x="129" y="244"/>
                    <a:pt x="136" y="246"/>
                  </a:cubicBezTo>
                  <a:cubicBezTo>
                    <a:pt x="139" y="240"/>
                    <a:pt x="135" y="234"/>
                    <a:pt x="131" y="231"/>
                  </a:cubicBezTo>
                  <a:close/>
                  <a:moveTo>
                    <a:pt x="356" y="235"/>
                  </a:moveTo>
                  <a:cubicBezTo>
                    <a:pt x="354" y="233"/>
                    <a:pt x="353" y="231"/>
                    <a:pt x="351" y="231"/>
                  </a:cubicBezTo>
                  <a:cubicBezTo>
                    <a:pt x="350" y="234"/>
                    <a:pt x="357" y="235"/>
                    <a:pt x="356" y="235"/>
                  </a:cubicBezTo>
                  <a:close/>
                  <a:moveTo>
                    <a:pt x="417" y="238"/>
                  </a:moveTo>
                  <a:cubicBezTo>
                    <a:pt x="419" y="238"/>
                    <a:pt x="419" y="240"/>
                    <a:pt x="421" y="240"/>
                  </a:cubicBezTo>
                  <a:cubicBezTo>
                    <a:pt x="423" y="236"/>
                    <a:pt x="426" y="237"/>
                    <a:pt x="426" y="232"/>
                  </a:cubicBezTo>
                  <a:cubicBezTo>
                    <a:pt x="422" y="230"/>
                    <a:pt x="419" y="232"/>
                    <a:pt x="417" y="238"/>
                  </a:cubicBezTo>
                  <a:close/>
                  <a:moveTo>
                    <a:pt x="439" y="237"/>
                  </a:moveTo>
                  <a:cubicBezTo>
                    <a:pt x="438" y="233"/>
                    <a:pt x="436" y="232"/>
                    <a:pt x="433" y="231"/>
                  </a:cubicBezTo>
                  <a:cubicBezTo>
                    <a:pt x="433" y="235"/>
                    <a:pt x="436" y="236"/>
                    <a:pt x="439" y="237"/>
                  </a:cubicBezTo>
                  <a:close/>
                  <a:moveTo>
                    <a:pt x="62" y="241"/>
                  </a:moveTo>
                  <a:cubicBezTo>
                    <a:pt x="61" y="237"/>
                    <a:pt x="59" y="233"/>
                    <a:pt x="54" y="232"/>
                  </a:cubicBezTo>
                  <a:cubicBezTo>
                    <a:pt x="56" y="239"/>
                    <a:pt x="58" y="246"/>
                    <a:pt x="66" y="249"/>
                  </a:cubicBezTo>
                  <a:cubicBezTo>
                    <a:pt x="63" y="246"/>
                    <a:pt x="64" y="238"/>
                    <a:pt x="62" y="241"/>
                  </a:cubicBezTo>
                  <a:close/>
                  <a:moveTo>
                    <a:pt x="202" y="241"/>
                  </a:moveTo>
                  <a:cubicBezTo>
                    <a:pt x="202" y="238"/>
                    <a:pt x="196" y="232"/>
                    <a:pt x="193" y="232"/>
                  </a:cubicBezTo>
                  <a:cubicBezTo>
                    <a:pt x="196" y="235"/>
                    <a:pt x="198" y="239"/>
                    <a:pt x="202" y="241"/>
                  </a:cubicBezTo>
                  <a:close/>
                  <a:moveTo>
                    <a:pt x="231" y="234"/>
                  </a:moveTo>
                  <a:cubicBezTo>
                    <a:pt x="231" y="234"/>
                    <a:pt x="231" y="233"/>
                    <a:pt x="231" y="232"/>
                  </a:cubicBezTo>
                  <a:cubicBezTo>
                    <a:pt x="229" y="233"/>
                    <a:pt x="226" y="231"/>
                    <a:pt x="227" y="232"/>
                  </a:cubicBezTo>
                  <a:cubicBezTo>
                    <a:pt x="229" y="233"/>
                    <a:pt x="229" y="236"/>
                    <a:pt x="231" y="234"/>
                  </a:cubicBezTo>
                  <a:close/>
                  <a:moveTo>
                    <a:pt x="560" y="245"/>
                  </a:moveTo>
                  <a:cubicBezTo>
                    <a:pt x="562" y="243"/>
                    <a:pt x="564" y="239"/>
                    <a:pt x="565" y="236"/>
                  </a:cubicBezTo>
                  <a:cubicBezTo>
                    <a:pt x="564" y="235"/>
                    <a:pt x="563" y="233"/>
                    <a:pt x="561" y="232"/>
                  </a:cubicBezTo>
                  <a:cubicBezTo>
                    <a:pt x="560" y="235"/>
                    <a:pt x="560" y="243"/>
                    <a:pt x="560" y="245"/>
                  </a:cubicBezTo>
                  <a:close/>
                  <a:moveTo>
                    <a:pt x="341" y="235"/>
                  </a:moveTo>
                  <a:cubicBezTo>
                    <a:pt x="343" y="237"/>
                    <a:pt x="347" y="233"/>
                    <a:pt x="344" y="232"/>
                  </a:cubicBezTo>
                  <a:cubicBezTo>
                    <a:pt x="344" y="234"/>
                    <a:pt x="341" y="233"/>
                    <a:pt x="341" y="235"/>
                  </a:cubicBezTo>
                  <a:close/>
                  <a:moveTo>
                    <a:pt x="541" y="237"/>
                  </a:moveTo>
                  <a:cubicBezTo>
                    <a:pt x="540" y="235"/>
                    <a:pt x="539" y="233"/>
                    <a:pt x="536" y="233"/>
                  </a:cubicBezTo>
                  <a:cubicBezTo>
                    <a:pt x="536" y="236"/>
                    <a:pt x="539" y="236"/>
                    <a:pt x="541" y="237"/>
                  </a:cubicBezTo>
                  <a:close/>
                  <a:moveTo>
                    <a:pt x="179" y="237"/>
                  </a:moveTo>
                  <a:cubicBezTo>
                    <a:pt x="181" y="237"/>
                    <a:pt x="181" y="234"/>
                    <a:pt x="180" y="234"/>
                  </a:cubicBezTo>
                  <a:cubicBezTo>
                    <a:pt x="180" y="234"/>
                    <a:pt x="178" y="235"/>
                    <a:pt x="179" y="237"/>
                  </a:cubicBezTo>
                  <a:close/>
                  <a:moveTo>
                    <a:pt x="225" y="242"/>
                  </a:moveTo>
                  <a:cubicBezTo>
                    <a:pt x="224" y="237"/>
                    <a:pt x="219" y="234"/>
                    <a:pt x="216" y="234"/>
                  </a:cubicBezTo>
                  <a:cubicBezTo>
                    <a:pt x="218" y="237"/>
                    <a:pt x="220" y="243"/>
                    <a:pt x="225" y="242"/>
                  </a:cubicBezTo>
                  <a:close/>
                  <a:moveTo>
                    <a:pt x="403" y="237"/>
                  </a:moveTo>
                  <a:cubicBezTo>
                    <a:pt x="403" y="235"/>
                    <a:pt x="403" y="235"/>
                    <a:pt x="403" y="235"/>
                  </a:cubicBezTo>
                  <a:cubicBezTo>
                    <a:pt x="403" y="235"/>
                    <a:pt x="403" y="235"/>
                    <a:pt x="403" y="235"/>
                  </a:cubicBezTo>
                  <a:cubicBezTo>
                    <a:pt x="402" y="237"/>
                    <a:pt x="399" y="232"/>
                    <a:pt x="399" y="235"/>
                  </a:cubicBezTo>
                  <a:cubicBezTo>
                    <a:pt x="401" y="235"/>
                    <a:pt x="401" y="237"/>
                    <a:pt x="403" y="237"/>
                  </a:cubicBezTo>
                  <a:close/>
                  <a:moveTo>
                    <a:pt x="101" y="241"/>
                  </a:moveTo>
                  <a:cubicBezTo>
                    <a:pt x="101" y="238"/>
                    <a:pt x="100" y="235"/>
                    <a:pt x="97" y="234"/>
                  </a:cubicBezTo>
                  <a:cubicBezTo>
                    <a:pt x="97" y="238"/>
                    <a:pt x="98" y="241"/>
                    <a:pt x="101" y="241"/>
                  </a:cubicBezTo>
                  <a:close/>
                  <a:moveTo>
                    <a:pt x="142" y="240"/>
                  </a:moveTo>
                  <a:cubicBezTo>
                    <a:pt x="145" y="238"/>
                    <a:pt x="140" y="236"/>
                    <a:pt x="139" y="234"/>
                  </a:cubicBezTo>
                  <a:cubicBezTo>
                    <a:pt x="139" y="237"/>
                    <a:pt x="140" y="239"/>
                    <a:pt x="142" y="240"/>
                  </a:cubicBezTo>
                  <a:close/>
                  <a:moveTo>
                    <a:pt x="266" y="240"/>
                  </a:moveTo>
                  <a:cubicBezTo>
                    <a:pt x="268" y="241"/>
                    <a:pt x="268" y="242"/>
                    <a:pt x="270" y="242"/>
                  </a:cubicBezTo>
                  <a:cubicBezTo>
                    <a:pt x="270" y="238"/>
                    <a:pt x="275" y="240"/>
                    <a:pt x="274" y="235"/>
                  </a:cubicBezTo>
                  <a:cubicBezTo>
                    <a:pt x="273" y="235"/>
                    <a:pt x="273" y="235"/>
                    <a:pt x="273" y="234"/>
                  </a:cubicBezTo>
                  <a:cubicBezTo>
                    <a:pt x="270" y="236"/>
                    <a:pt x="267" y="237"/>
                    <a:pt x="266" y="240"/>
                  </a:cubicBezTo>
                  <a:close/>
                  <a:moveTo>
                    <a:pt x="293" y="239"/>
                  </a:moveTo>
                  <a:cubicBezTo>
                    <a:pt x="294" y="242"/>
                    <a:pt x="298" y="242"/>
                    <a:pt x="301" y="244"/>
                  </a:cubicBezTo>
                  <a:cubicBezTo>
                    <a:pt x="302" y="243"/>
                    <a:pt x="302" y="242"/>
                    <a:pt x="303" y="241"/>
                  </a:cubicBezTo>
                  <a:cubicBezTo>
                    <a:pt x="301" y="238"/>
                    <a:pt x="299" y="235"/>
                    <a:pt x="295" y="234"/>
                  </a:cubicBezTo>
                  <a:cubicBezTo>
                    <a:pt x="295" y="236"/>
                    <a:pt x="293" y="237"/>
                    <a:pt x="293" y="239"/>
                  </a:cubicBezTo>
                  <a:close/>
                  <a:moveTo>
                    <a:pt x="461" y="237"/>
                  </a:moveTo>
                  <a:cubicBezTo>
                    <a:pt x="465" y="240"/>
                    <a:pt x="467" y="245"/>
                    <a:pt x="472" y="248"/>
                  </a:cubicBezTo>
                  <a:cubicBezTo>
                    <a:pt x="472" y="246"/>
                    <a:pt x="473" y="245"/>
                    <a:pt x="473" y="243"/>
                  </a:cubicBezTo>
                  <a:cubicBezTo>
                    <a:pt x="470" y="239"/>
                    <a:pt x="466" y="236"/>
                    <a:pt x="462" y="234"/>
                  </a:cubicBezTo>
                  <a:cubicBezTo>
                    <a:pt x="462" y="235"/>
                    <a:pt x="461" y="236"/>
                    <a:pt x="461" y="237"/>
                  </a:cubicBezTo>
                  <a:close/>
                  <a:moveTo>
                    <a:pt x="480" y="240"/>
                  </a:moveTo>
                  <a:cubicBezTo>
                    <a:pt x="482" y="241"/>
                    <a:pt x="482" y="243"/>
                    <a:pt x="484" y="243"/>
                  </a:cubicBezTo>
                  <a:cubicBezTo>
                    <a:pt x="487" y="239"/>
                    <a:pt x="486" y="236"/>
                    <a:pt x="482" y="234"/>
                  </a:cubicBezTo>
                  <a:cubicBezTo>
                    <a:pt x="482" y="237"/>
                    <a:pt x="480" y="238"/>
                    <a:pt x="480" y="240"/>
                  </a:cubicBezTo>
                  <a:close/>
                  <a:moveTo>
                    <a:pt x="43" y="249"/>
                  </a:moveTo>
                  <a:cubicBezTo>
                    <a:pt x="42" y="245"/>
                    <a:pt x="43" y="242"/>
                    <a:pt x="44" y="238"/>
                  </a:cubicBezTo>
                  <a:cubicBezTo>
                    <a:pt x="43" y="237"/>
                    <a:pt x="42" y="235"/>
                    <a:pt x="40" y="235"/>
                  </a:cubicBezTo>
                  <a:cubicBezTo>
                    <a:pt x="40" y="238"/>
                    <a:pt x="37" y="247"/>
                    <a:pt x="43" y="249"/>
                  </a:cubicBezTo>
                  <a:close/>
                  <a:moveTo>
                    <a:pt x="507" y="240"/>
                  </a:moveTo>
                  <a:cubicBezTo>
                    <a:pt x="506" y="237"/>
                    <a:pt x="504" y="235"/>
                    <a:pt x="501" y="235"/>
                  </a:cubicBezTo>
                  <a:cubicBezTo>
                    <a:pt x="501" y="238"/>
                    <a:pt x="504" y="239"/>
                    <a:pt x="507" y="240"/>
                  </a:cubicBezTo>
                  <a:close/>
                  <a:moveTo>
                    <a:pt x="182" y="239"/>
                  </a:moveTo>
                  <a:cubicBezTo>
                    <a:pt x="187" y="240"/>
                    <a:pt x="191" y="249"/>
                    <a:pt x="196" y="244"/>
                  </a:cubicBezTo>
                  <a:cubicBezTo>
                    <a:pt x="192" y="241"/>
                    <a:pt x="188" y="239"/>
                    <a:pt x="184" y="235"/>
                  </a:cubicBezTo>
                  <a:cubicBezTo>
                    <a:pt x="184" y="237"/>
                    <a:pt x="182" y="238"/>
                    <a:pt x="182" y="239"/>
                  </a:cubicBezTo>
                  <a:close/>
                  <a:moveTo>
                    <a:pt x="346" y="238"/>
                  </a:moveTo>
                  <a:cubicBezTo>
                    <a:pt x="349" y="237"/>
                    <a:pt x="350" y="242"/>
                    <a:pt x="353" y="240"/>
                  </a:cubicBezTo>
                  <a:cubicBezTo>
                    <a:pt x="351" y="239"/>
                    <a:pt x="347" y="232"/>
                    <a:pt x="346" y="238"/>
                  </a:cubicBezTo>
                  <a:close/>
                  <a:moveTo>
                    <a:pt x="286" y="243"/>
                  </a:moveTo>
                  <a:cubicBezTo>
                    <a:pt x="286" y="242"/>
                    <a:pt x="287" y="241"/>
                    <a:pt x="287" y="240"/>
                  </a:cubicBezTo>
                  <a:cubicBezTo>
                    <a:pt x="285" y="238"/>
                    <a:pt x="282" y="237"/>
                    <a:pt x="280" y="236"/>
                  </a:cubicBezTo>
                  <a:cubicBezTo>
                    <a:pt x="281" y="239"/>
                    <a:pt x="284" y="241"/>
                    <a:pt x="286" y="243"/>
                  </a:cubicBezTo>
                  <a:close/>
                  <a:moveTo>
                    <a:pt x="381" y="241"/>
                  </a:moveTo>
                  <a:cubicBezTo>
                    <a:pt x="382" y="241"/>
                    <a:pt x="383" y="241"/>
                    <a:pt x="384" y="241"/>
                  </a:cubicBezTo>
                  <a:cubicBezTo>
                    <a:pt x="384" y="238"/>
                    <a:pt x="387" y="239"/>
                    <a:pt x="386" y="236"/>
                  </a:cubicBezTo>
                  <a:cubicBezTo>
                    <a:pt x="383" y="236"/>
                    <a:pt x="383" y="239"/>
                    <a:pt x="381" y="241"/>
                  </a:cubicBezTo>
                  <a:close/>
                  <a:moveTo>
                    <a:pt x="423" y="243"/>
                  </a:moveTo>
                  <a:cubicBezTo>
                    <a:pt x="428" y="244"/>
                    <a:pt x="431" y="248"/>
                    <a:pt x="436" y="250"/>
                  </a:cubicBezTo>
                  <a:cubicBezTo>
                    <a:pt x="438" y="248"/>
                    <a:pt x="440" y="247"/>
                    <a:pt x="440" y="244"/>
                  </a:cubicBezTo>
                  <a:cubicBezTo>
                    <a:pt x="437" y="240"/>
                    <a:pt x="434" y="238"/>
                    <a:pt x="429" y="236"/>
                  </a:cubicBezTo>
                  <a:cubicBezTo>
                    <a:pt x="427" y="238"/>
                    <a:pt x="424" y="239"/>
                    <a:pt x="423" y="243"/>
                  </a:cubicBezTo>
                  <a:close/>
                  <a:moveTo>
                    <a:pt x="490" y="237"/>
                  </a:moveTo>
                  <a:cubicBezTo>
                    <a:pt x="491" y="238"/>
                    <a:pt x="491" y="241"/>
                    <a:pt x="493" y="241"/>
                  </a:cubicBezTo>
                  <a:cubicBezTo>
                    <a:pt x="493" y="239"/>
                    <a:pt x="494" y="239"/>
                    <a:pt x="494" y="237"/>
                  </a:cubicBezTo>
                  <a:cubicBezTo>
                    <a:pt x="493" y="236"/>
                    <a:pt x="492" y="235"/>
                    <a:pt x="490" y="237"/>
                  </a:cubicBezTo>
                  <a:close/>
                  <a:moveTo>
                    <a:pt x="631" y="239"/>
                  </a:moveTo>
                  <a:cubicBezTo>
                    <a:pt x="634" y="240"/>
                    <a:pt x="634" y="236"/>
                    <a:pt x="632" y="236"/>
                  </a:cubicBezTo>
                  <a:cubicBezTo>
                    <a:pt x="632" y="238"/>
                    <a:pt x="631" y="238"/>
                    <a:pt x="631" y="239"/>
                  </a:cubicBezTo>
                  <a:close/>
                  <a:moveTo>
                    <a:pt x="242" y="246"/>
                  </a:moveTo>
                  <a:cubicBezTo>
                    <a:pt x="245" y="241"/>
                    <a:pt x="239" y="237"/>
                    <a:pt x="234" y="237"/>
                  </a:cubicBezTo>
                  <a:cubicBezTo>
                    <a:pt x="235" y="241"/>
                    <a:pt x="240" y="242"/>
                    <a:pt x="242" y="246"/>
                  </a:cubicBezTo>
                  <a:close/>
                  <a:moveTo>
                    <a:pt x="91" y="267"/>
                  </a:moveTo>
                  <a:cubicBezTo>
                    <a:pt x="88" y="261"/>
                    <a:pt x="86" y="253"/>
                    <a:pt x="82" y="248"/>
                  </a:cubicBezTo>
                  <a:cubicBezTo>
                    <a:pt x="76" y="245"/>
                    <a:pt x="70" y="241"/>
                    <a:pt x="64" y="237"/>
                  </a:cubicBezTo>
                  <a:cubicBezTo>
                    <a:pt x="69" y="251"/>
                    <a:pt x="79" y="262"/>
                    <a:pt x="91" y="267"/>
                  </a:cubicBezTo>
                  <a:close/>
                  <a:moveTo>
                    <a:pt x="564" y="248"/>
                  </a:moveTo>
                  <a:cubicBezTo>
                    <a:pt x="565" y="249"/>
                    <a:pt x="566" y="250"/>
                    <a:pt x="567" y="250"/>
                  </a:cubicBezTo>
                  <a:cubicBezTo>
                    <a:pt x="567" y="246"/>
                    <a:pt x="569" y="243"/>
                    <a:pt x="569" y="238"/>
                  </a:cubicBezTo>
                  <a:cubicBezTo>
                    <a:pt x="568" y="238"/>
                    <a:pt x="568" y="238"/>
                    <a:pt x="567" y="237"/>
                  </a:cubicBezTo>
                  <a:cubicBezTo>
                    <a:pt x="566" y="241"/>
                    <a:pt x="564" y="244"/>
                    <a:pt x="564" y="248"/>
                  </a:cubicBezTo>
                  <a:close/>
                  <a:moveTo>
                    <a:pt x="405" y="246"/>
                  </a:moveTo>
                  <a:cubicBezTo>
                    <a:pt x="407" y="241"/>
                    <a:pt x="400" y="240"/>
                    <a:pt x="398" y="238"/>
                  </a:cubicBezTo>
                  <a:cubicBezTo>
                    <a:pt x="399" y="242"/>
                    <a:pt x="401" y="245"/>
                    <a:pt x="405" y="246"/>
                  </a:cubicBezTo>
                  <a:close/>
                  <a:moveTo>
                    <a:pt x="250" y="241"/>
                  </a:moveTo>
                  <a:cubicBezTo>
                    <a:pt x="251" y="241"/>
                    <a:pt x="252" y="243"/>
                    <a:pt x="254" y="243"/>
                  </a:cubicBezTo>
                  <a:cubicBezTo>
                    <a:pt x="253" y="241"/>
                    <a:pt x="253" y="240"/>
                    <a:pt x="253" y="238"/>
                  </a:cubicBezTo>
                  <a:cubicBezTo>
                    <a:pt x="252" y="238"/>
                    <a:pt x="251" y="238"/>
                    <a:pt x="251" y="238"/>
                  </a:cubicBezTo>
                  <a:cubicBezTo>
                    <a:pt x="251" y="239"/>
                    <a:pt x="250" y="240"/>
                    <a:pt x="250" y="241"/>
                  </a:cubicBezTo>
                  <a:close/>
                  <a:moveTo>
                    <a:pt x="532" y="243"/>
                  </a:moveTo>
                  <a:cubicBezTo>
                    <a:pt x="534" y="244"/>
                    <a:pt x="534" y="246"/>
                    <a:pt x="537" y="246"/>
                  </a:cubicBezTo>
                  <a:cubicBezTo>
                    <a:pt x="537" y="244"/>
                    <a:pt x="538" y="244"/>
                    <a:pt x="538" y="242"/>
                  </a:cubicBezTo>
                  <a:cubicBezTo>
                    <a:pt x="537" y="241"/>
                    <a:pt x="536" y="239"/>
                    <a:pt x="533" y="239"/>
                  </a:cubicBezTo>
                  <a:cubicBezTo>
                    <a:pt x="534" y="241"/>
                    <a:pt x="533" y="242"/>
                    <a:pt x="532" y="243"/>
                  </a:cubicBezTo>
                  <a:close/>
                  <a:moveTo>
                    <a:pt x="119" y="250"/>
                  </a:moveTo>
                  <a:cubicBezTo>
                    <a:pt x="116" y="245"/>
                    <a:pt x="110" y="243"/>
                    <a:pt x="106" y="240"/>
                  </a:cubicBezTo>
                  <a:cubicBezTo>
                    <a:pt x="106" y="246"/>
                    <a:pt x="114" y="250"/>
                    <a:pt x="119" y="250"/>
                  </a:cubicBezTo>
                  <a:close/>
                  <a:moveTo>
                    <a:pt x="157" y="245"/>
                  </a:moveTo>
                  <a:cubicBezTo>
                    <a:pt x="153" y="244"/>
                    <a:pt x="152" y="241"/>
                    <a:pt x="149" y="240"/>
                  </a:cubicBezTo>
                  <a:cubicBezTo>
                    <a:pt x="151" y="242"/>
                    <a:pt x="154" y="249"/>
                    <a:pt x="157" y="245"/>
                  </a:cubicBezTo>
                  <a:close/>
                  <a:moveTo>
                    <a:pt x="172" y="243"/>
                  </a:moveTo>
                  <a:cubicBezTo>
                    <a:pt x="175" y="243"/>
                    <a:pt x="176" y="241"/>
                    <a:pt x="176" y="240"/>
                  </a:cubicBezTo>
                  <a:cubicBezTo>
                    <a:pt x="174" y="239"/>
                    <a:pt x="174" y="242"/>
                    <a:pt x="172" y="243"/>
                  </a:cubicBezTo>
                  <a:close/>
                  <a:moveTo>
                    <a:pt x="273" y="244"/>
                  </a:moveTo>
                  <a:cubicBezTo>
                    <a:pt x="276" y="246"/>
                    <a:pt x="278" y="249"/>
                    <a:pt x="282" y="249"/>
                  </a:cubicBezTo>
                  <a:cubicBezTo>
                    <a:pt x="284" y="243"/>
                    <a:pt x="275" y="236"/>
                    <a:pt x="273" y="244"/>
                  </a:cubicBezTo>
                  <a:close/>
                  <a:moveTo>
                    <a:pt x="518" y="244"/>
                  </a:moveTo>
                  <a:cubicBezTo>
                    <a:pt x="521" y="246"/>
                    <a:pt x="523" y="248"/>
                    <a:pt x="526" y="250"/>
                  </a:cubicBezTo>
                  <a:cubicBezTo>
                    <a:pt x="530" y="244"/>
                    <a:pt x="522" y="242"/>
                    <a:pt x="519" y="240"/>
                  </a:cubicBezTo>
                  <a:cubicBezTo>
                    <a:pt x="519" y="242"/>
                    <a:pt x="518" y="242"/>
                    <a:pt x="518" y="244"/>
                  </a:cubicBezTo>
                  <a:close/>
                  <a:moveTo>
                    <a:pt x="598" y="268"/>
                  </a:moveTo>
                  <a:cubicBezTo>
                    <a:pt x="598" y="270"/>
                    <a:pt x="598" y="270"/>
                    <a:pt x="600" y="268"/>
                  </a:cubicBezTo>
                  <a:cubicBezTo>
                    <a:pt x="599" y="265"/>
                    <a:pt x="601" y="264"/>
                    <a:pt x="603" y="262"/>
                  </a:cubicBezTo>
                  <a:cubicBezTo>
                    <a:pt x="604" y="257"/>
                    <a:pt x="604" y="253"/>
                    <a:pt x="607" y="249"/>
                  </a:cubicBezTo>
                  <a:cubicBezTo>
                    <a:pt x="606" y="246"/>
                    <a:pt x="607" y="243"/>
                    <a:pt x="606" y="240"/>
                  </a:cubicBezTo>
                  <a:cubicBezTo>
                    <a:pt x="603" y="247"/>
                    <a:pt x="601" y="258"/>
                    <a:pt x="598" y="268"/>
                  </a:cubicBezTo>
                  <a:close/>
                  <a:moveTo>
                    <a:pt x="621" y="277"/>
                  </a:moveTo>
                  <a:cubicBezTo>
                    <a:pt x="627" y="272"/>
                    <a:pt x="625" y="261"/>
                    <a:pt x="630" y="253"/>
                  </a:cubicBezTo>
                  <a:cubicBezTo>
                    <a:pt x="628" y="250"/>
                    <a:pt x="630" y="247"/>
                    <a:pt x="632" y="246"/>
                  </a:cubicBezTo>
                  <a:cubicBezTo>
                    <a:pt x="632" y="243"/>
                    <a:pt x="633" y="241"/>
                    <a:pt x="631" y="240"/>
                  </a:cubicBezTo>
                  <a:cubicBezTo>
                    <a:pt x="629" y="254"/>
                    <a:pt x="622" y="264"/>
                    <a:pt x="621" y="277"/>
                  </a:cubicBezTo>
                  <a:close/>
                  <a:moveTo>
                    <a:pt x="219" y="248"/>
                  </a:moveTo>
                  <a:cubicBezTo>
                    <a:pt x="220" y="244"/>
                    <a:pt x="213" y="240"/>
                    <a:pt x="211" y="241"/>
                  </a:cubicBezTo>
                  <a:cubicBezTo>
                    <a:pt x="214" y="243"/>
                    <a:pt x="215" y="246"/>
                    <a:pt x="219" y="248"/>
                  </a:cubicBezTo>
                  <a:close/>
                  <a:moveTo>
                    <a:pt x="386" y="246"/>
                  </a:moveTo>
                  <a:cubicBezTo>
                    <a:pt x="391" y="247"/>
                    <a:pt x="392" y="251"/>
                    <a:pt x="398" y="252"/>
                  </a:cubicBezTo>
                  <a:cubicBezTo>
                    <a:pt x="400" y="246"/>
                    <a:pt x="393" y="244"/>
                    <a:pt x="391" y="241"/>
                  </a:cubicBezTo>
                  <a:cubicBezTo>
                    <a:pt x="389" y="243"/>
                    <a:pt x="386" y="243"/>
                    <a:pt x="386" y="246"/>
                  </a:cubicBezTo>
                  <a:close/>
                  <a:moveTo>
                    <a:pt x="468" y="248"/>
                  </a:moveTo>
                  <a:cubicBezTo>
                    <a:pt x="465" y="246"/>
                    <a:pt x="464" y="242"/>
                    <a:pt x="459" y="241"/>
                  </a:cubicBezTo>
                  <a:cubicBezTo>
                    <a:pt x="461" y="244"/>
                    <a:pt x="465" y="248"/>
                    <a:pt x="468" y="248"/>
                  </a:cubicBezTo>
                  <a:close/>
                  <a:moveTo>
                    <a:pt x="46" y="252"/>
                  </a:moveTo>
                  <a:cubicBezTo>
                    <a:pt x="47" y="252"/>
                    <a:pt x="48" y="253"/>
                    <a:pt x="50" y="253"/>
                  </a:cubicBezTo>
                  <a:cubicBezTo>
                    <a:pt x="49" y="249"/>
                    <a:pt x="50" y="244"/>
                    <a:pt x="47" y="241"/>
                  </a:cubicBezTo>
                  <a:cubicBezTo>
                    <a:pt x="46" y="244"/>
                    <a:pt x="46" y="248"/>
                    <a:pt x="46" y="252"/>
                  </a:cubicBezTo>
                  <a:close/>
                  <a:moveTo>
                    <a:pt x="209" y="246"/>
                  </a:moveTo>
                  <a:cubicBezTo>
                    <a:pt x="208" y="244"/>
                    <a:pt x="207" y="242"/>
                    <a:pt x="205" y="241"/>
                  </a:cubicBezTo>
                  <a:cubicBezTo>
                    <a:pt x="204" y="244"/>
                    <a:pt x="208" y="245"/>
                    <a:pt x="209" y="246"/>
                  </a:cubicBezTo>
                  <a:close/>
                  <a:moveTo>
                    <a:pt x="303" y="245"/>
                  </a:moveTo>
                  <a:cubicBezTo>
                    <a:pt x="306" y="246"/>
                    <a:pt x="311" y="253"/>
                    <a:pt x="313" y="248"/>
                  </a:cubicBezTo>
                  <a:cubicBezTo>
                    <a:pt x="310" y="246"/>
                    <a:pt x="305" y="238"/>
                    <a:pt x="303" y="245"/>
                  </a:cubicBezTo>
                  <a:close/>
                  <a:moveTo>
                    <a:pt x="326" y="249"/>
                  </a:moveTo>
                  <a:cubicBezTo>
                    <a:pt x="328" y="250"/>
                    <a:pt x="329" y="251"/>
                    <a:pt x="330" y="252"/>
                  </a:cubicBezTo>
                  <a:cubicBezTo>
                    <a:pt x="333" y="249"/>
                    <a:pt x="334" y="246"/>
                    <a:pt x="337" y="243"/>
                  </a:cubicBezTo>
                  <a:cubicBezTo>
                    <a:pt x="333" y="240"/>
                    <a:pt x="326" y="246"/>
                    <a:pt x="326" y="249"/>
                  </a:cubicBezTo>
                  <a:close/>
                  <a:moveTo>
                    <a:pt x="488" y="246"/>
                  </a:moveTo>
                  <a:cubicBezTo>
                    <a:pt x="489" y="246"/>
                    <a:pt x="489" y="246"/>
                    <a:pt x="489" y="248"/>
                  </a:cubicBezTo>
                  <a:cubicBezTo>
                    <a:pt x="491" y="248"/>
                    <a:pt x="491" y="245"/>
                    <a:pt x="492" y="244"/>
                  </a:cubicBezTo>
                  <a:cubicBezTo>
                    <a:pt x="491" y="243"/>
                    <a:pt x="491" y="242"/>
                    <a:pt x="489" y="241"/>
                  </a:cubicBezTo>
                  <a:cubicBezTo>
                    <a:pt x="489" y="243"/>
                    <a:pt x="488" y="244"/>
                    <a:pt x="488" y="246"/>
                  </a:cubicBezTo>
                  <a:close/>
                  <a:moveTo>
                    <a:pt x="177" y="246"/>
                  </a:moveTo>
                  <a:cubicBezTo>
                    <a:pt x="181" y="249"/>
                    <a:pt x="188" y="255"/>
                    <a:pt x="191" y="249"/>
                  </a:cubicBezTo>
                  <a:cubicBezTo>
                    <a:pt x="187" y="247"/>
                    <a:pt x="180" y="238"/>
                    <a:pt x="177" y="246"/>
                  </a:cubicBezTo>
                  <a:close/>
                  <a:moveTo>
                    <a:pt x="502" y="251"/>
                  </a:moveTo>
                  <a:cubicBezTo>
                    <a:pt x="504" y="250"/>
                    <a:pt x="505" y="249"/>
                    <a:pt x="505" y="246"/>
                  </a:cubicBezTo>
                  <a:cubicBezTo>
                    <a:pt x="503" y="244"/>
                    <a:pt x="502" y="243"/>
                    <a:pt x="499" y="242"/>
                  </a:cubicBezTo>
                  <a:cubicBezTo>
                    <a:pt x="497" y="246"/>
                    <a:pt x="499" y="250"/>
                    <a:pt x="502" y="251"/>
                  </a:cubicBezTo>
                  <a:close/>
                  <a:moveTo>
                    <a:pt x="573" y="254"/>
                  </a:moveTo>
                  <a:cubicBezTo>
                    <a:pt x="575" y="252"/>
                    <a:pt x="576" y="243"/>
                    <a:pt x="573" y="242"/>
                  </a:cubicBezTo>
                  <a:cubicBezTo>
                    <a:pt x="572" y="245"/>
                    <a:pt x="568" y="252"/>
                    <a:pt x="573" y="254"/>
                  </a:cubicBezTo>
                  <a:close/>
                  <a:moveTo>
                    <a:pt x="149" y="252"/>
                  </a:moveTo>
                  <a:cubicBezTo>
                    <a:pt x="149" y="252"/>
                    <a:pt x="150" y="252"/>
                    <a:pt x="151" y="252"/>
                  </a:cubicBezTo>
                  <a:cubicBezTo>
                    <a:pt x="150" y="247"/>
                    <a:pt x="148" y="245"/>
                    <a:pt x="145" y="243"/>
                  </a:cubicBezTo>
                  <a:cubicBezTo>
                    <a:pt x="142" y="246"/>
                    <a:pt x="147" y="250"/>
                    <a:pt x="149" y="252"/>
                  </a:cubicBezTo>
                  <a:close/>
                  <a:moveTo>
                    <a:pt x="290" y="243"/>
                  </a:moveTo>
                  <a:cubicBezTo>
                    <a:pt x="287" y="246"/>
                    <a:pt x="291" y="250"/>
                    <a:pt x="293" y="252"/>
                  </a:cubicBezTo>
                  <a:cubicBezTo>
                    <a:pt x="295" y="251"/>
                    <a:pt x="297" y="250"/>
                    <a:pt x="297" y="248"/>
                  </a:cubicBezTo>
                  <a:cubicBezTo>
                    <a:pt x="294" y="248"/>
                    <a:pt x="294" y="244"/>
                    <a:pt x="290" y="243"/>
                  </a:cubicBezTo>
                  <a:close/>
                  <a:moveTo>
                    <a:pt x="57" y="258"/>
                  </a:moveTo>
                  <a:cubicBezTo>
                    <a:pt x="56" y="253"/>
                    <a:pt x="55" y="247"/>
                    <a:pt x="52" y="244"/>
                  </a:cubicBezTo>
                  <a:cubicBezTo>
                    <a:pt x="54" y="247"/>
                    <a:pt x="52" y="256"/>
                    <a:pt x="57" y="258"/>
                  </a:cubicBezTo>
                  <a:close/>
                  <a:moveTo>
                    <a:pt x="230" y="245"/>
                  </a:moveTo>
                  <a:cubicBezTo>
                    <a:pt x="231" y="248"/>
                    <a:pt x="236" y="250"/>
                    <a:pt x="239" y="250"/>
                  </a:cubicBezTo>
                  <a:cubicBezTo>
                    <a:pt x="237" y="247"/>
                    <a:pt x="233" y="244"/>
                    <a:pt x="230" y="245"/>
                  </a:cubicBezTo>
                  <a:close/>
                  <a:moveTo>
                    <a:pt x="332" y="254"/>
                  </a:moveTo>
                  <a:cubicBezTo>
                    <a:pt x="339" y="257"/>
                    <a:pt x="344" y="261"/>
                    <a:pt x="350" y="264"/>
                  </a:cubicBezTo>
                  <a:cubicBezTo>
                    <a:pt x="352" y="261"/>
                    <a:pt x="348" y="258"/>
                    <a:pt x="347" y="256"/>
                  </a:cubicBezTo>
                  <a:cubicBezTo>
                    <a:pt x="344" y="252"/>
                    <a:pt x="342" y="247"/>
                    <a:pt x="339" y="244"/>
                  </a:cubicBezTo>
                  <a:cubicBezTo>
                    <a:pt x="337" y="248"/>
                    <a:pt x="334" y="250"/>
                    <a:pt x="332" y="254"/>
                  </a:cubicBezTo>
                  <a:close/>
                  <a:moveTo>
                    <a:pt x="452" y="245"/>
                  </a:moveTo>
                  <a:cubicBezTo>
                    <a:pt x="452" y="247"/>
                    <a:pt x="453" y="247"/>
                    <a:pt x="454" y="247"/>
                  </a:cubicBezTo>
                  <a:cubicBezTo>
                    <a:pt x="455" y="245"/>
                    <a:pt x="454" y="244"/>
                    <a:pt x="453" y="244"/>
                  </a:cubicBezTo>
                  <a:cubicBezTo>
                    <a:pt x="453" y="245"/>
                    <a:pt x="453" y="245"/>
                    <a:pt x="452" y="245"/>
                  </a:cubicBezTo>
                  <a:close/>
                  <a:moveTo>
                    <a:pt x="540" y="249"/>
                  </a:moveTo>
                  <a:cubicBezTo>
                    <a:pt x="542" y="251"/>
                    <a:pt x="544" y="253"/>
                    <a:pt x="547" y="254"/>
                  </a:cubicBezTo>
                  <a:cubicBezTo>
                    <a:pt x="548" y="251"/>
                    <a:pt x="548" y="251"/>
                    <a:pt x="548" y="249"/>
                  </a:cubicBezTo>
                  <a:cubicBezTo>
                    <a:pt x="546" y="248"/>
                    <a:pt x="544" y="245"/>
                    <a:pt x="541" y="244"/>
                  </a:cubicBezTo>
                  <a:cubicBezTo>
                    <a:pt x="541" y="246"/>
                    <a:pt x="540" y="247"/>
                    <a:pt x="540" y="249"/>
                  </a:cubicBezTo>
                  <a:close/>
                  <a:moveTo>
                    <a:pt x="240" y="252"/>
                  </a:moveTo>
                  <a:cubicBezTo>
                    <a:pt x="242" y="253"/>
                    <a:pt x="243" y="254"/>
                    <a:pt x="245" y="254"/>
                  </a:cubicBezTo>
                  <a:cubicBezTo>
                    <a:pt x="245" y="251"/>
                    <a:pt x="249" y="252"/>
                    <a:pt x="248" y="249"/>
                  </a:cubicBezTo>
                  <a:cubicBezTo>
                    <a:pt x="247" y="248"/>
                    <a:pt x="247" y="246"/>
                    <a:pt x="245" y="246"/>
                  </a:cubicBezTo>
                  <a:cubicBezTo>
                    <a:pt x="244" y="248"/>
                    <a:pt x="241" y="250"/>
                    <a:pt x="240" y="252"/>
                  </a:cubicBezTo>
                  <a:close/>
                  <a:moveTo>
                    <a:pt x="359" y="250"/>
                  </a:moveTo>
                  <a:cubicBezTo>
                    <a:pt x="359" y="247"/>
                    <a:pt x="355" y="246"/>
                    <a:pt x="354" y="246"/>
                  </a:cubicBezTo>
                  <a:cubicBezTo>
                    <a:pt x="356" y="247"/>
                    <a:pt x="356" y="250"/>
                    <a:pt x="359" y="250"/>
                  </a:cubicBezTo>
                  <a:close/>
                  <a:moveTo>
                    <a:pt x="370" y="248"/>
                  </a:moveTo>
                  <a:cubicBezTo>
                    <a:pt x="368" y="248"/>
                    <a:pt x="366" y="247"/>
                    <a:pt x="368" y="246"/>
                  </a:cubicBezTo>
                  <a:cubicBezTo>
                    <a:pt x="363" y="246"/>
                    <a:pt x="370" y="252"/>
                    <a:pt x="370" y="248"/>
                  </a:cubicBezTo>
                  <a:close/>
                  <a:moveTo>
                    <a:pt x="476" y="252"/>
                  </a:moveTo>
                  <a:cubicBezTo>
                    <a:pt x="477" y="254"/>
                    <a:pt x="477" y="255"/>
                    <a:pt x="479" y="255"/>
                  </a:cubicBezTo>
                  <a:cubicBezTo>
                    <a:pt x="480" y="253"/>
                    <a:pt x="481" y="251"/>
                    <a:pt x="482" y="248"/>
                  </a:cubicBezTo>
                  <a:cubicBezTo>
                    <a:pt x="480" y="248"/>
                    <a:pt x="480" y="246"/>
                    <a:pt x="478" y="246"/>
                  </a:cubicBezTo>
                  <a:cubicBezTo>
                    <a:pt x="478" y="249"/>
                    <a:pt x="476" y="249"/>
                    <a:pt x="476" y="252"/>
                  </a:cubicBezTo>
                  <a:close/>
                  <a:moveTo>
                    <a:pt x="614" y="268"/>
                  </a:moveTo>
                  <a:cubicBezTo>
                    <a:pt x="615" y="261"/>
                    <a:pt x="621" y="251"/>
                    <a:pt x="618" y="246"/>
                  </a:cubicBezTo>
                  <a:cubicBezTo>
                    <a:pt x="617" y="253"/>
                    <a:pt x="611" y="259"/>
                    <a:pt x="614" y="268"/>
                  </a:cubicBezTo>
                  <a:close/>
                  <a:moveTo>
                    <a:pt x="139" y="248"/>
                  </a:moveTo>
                  <a:cubicBezTo>
                    <a:pt x="141" y="248"/>
                    <a:pt x="141" y="249"/>
                    <a:pt x="142" y="249"/>
                  </a:cubicBezTo>
                  <a:cubicBezTo>
                    <a:pt x="142" y="247"/>
                    <a:pt x="141" y="247"/>
                    <a:pt x="140" y="246"/>
                  </a:cubicBezTo>
                  <a:cubicBezTo>
                    <a:pt x="140" y="247"/>
                    <a:pt x="139" y="247"/>
                    <a:pt x="139" y="248"/>
                  </a:cubicBezTo>
                  <a:close/>
                  <a:moveTo>
                    <a:pt x="197" y="249"/>
                  </a:moveTo>
                  <a:cubicBezTo>
                    <a:pt x="203" y="251"/>
                    <a:pt x="205" y="255"/>
                    <a:pt x="210" y="256"/>
                  </a:cubicBezTo>
                  <a:cubicBezTo>
                    <a:pt x="208" y="253"/>
                    <a:pt x="201" y="244"/>
                    <a:pt x="197" y="249"/>
                  </a:cubicBezTo>
                  <a:close/>
                  <a:moveTo>
                    <a:pt x="278" y="258"/>
                  </a:moveTo>
                  <a:cubicBezTo>
                    <a:pt x="278" y="256"/>
                    <a:pt x="280" y="255"/>
                    <a:pt x="280" y="253"/>
                  </a:cubicBezTo>
                  <a:cubicBezTo>
                    <a:pt x="278" y="249"/>
                    <a:pt x="273" y="248"/>
                    <a:pt x="269" y="247"/>
                  </a:cubicBezTo>
                  <a:cubicBezTo>
                    <a:pt x="268" y="252"/>
                    <a:pt x="274" y="255"/>
                    <a:pt x="278" y="258"/>
                  </a:cubicBezTo>
                  <a:close/>
                  <a:moveTo>
                    <a:pt x="410" y="252"/>
                  </a:moveTo>
                  <a:cubicBezTo>
                    <a:pt x="413" y="252"/>
                    <a:pt x="413" y="250"/>
                    <a:pt x="413" y="248"/>
                  </a:cubicBezTo>
                  <a:cubicBezTo>
                    <a:pt x="412" y="246"/>
                    <a:pt x="409" y="250"/>
                    <a:pt x="410" y="252"/>
                  </a:cubicBezTo>
                  <a:close/>
                  <a:moveTo>
                    <a:pt x="525" y="254"/>
                  </a:moveTo>
                  <a:cubicBezTo>
                    <a:pt x="523" y="250"/>
                    <a:pt x="520" y="249"/>
                    <a:pt x="517" y="247"/>
                  </a:cubicBezTo>
                  <a:cubicBezTo>
                    <a:pt x="517" y="250"/>
                    <a:pt x="522" y="252"/>
                    <a:pt x="525" y="254"/>
                  </a:cubicBezTo>
                  <a:close/>
                  <a:moveTo>
                    <a:pt x="308" y="254"/>
                  </a:moveTo>
                  <a:cubicBezTo>
                    <a:pt x="308" y="253"/>
                    <a:pt x="309" y="253"/>
                    <a:pt x="309" y="252"/>
                  </a:cubicBezTo>
                  <a:cubicBezTo>
                    <a:pt x="307" y="251"/>
                    <a:pt x="303" y="247"/>
                    <a:pt x="301" y="248"/>
                  </a:cubicBezTo>
                  <a:cubicBezTo>
                    <a:pt x="303" y="250"/>
                    <a:pt x="304" y="254"/>
                    <a:pt x="308" y="254"/>
                  </a:cubicBezTo>
                  <a:close/>
                  <a:moveTo>
                    <a:pt x="534" y="255"/>
                  </a:moveTo>
                  <a:cubicBezTo>
                    <a:pt x="537" y="252"/>
                    <a:pt x="532" y="250"/>
                    <a:pt x="531" y="248"/>
                  </a:cubicBezTo>
                  <a:cubicBezTo>
                    <a:pt x="528" y="251"/>
                    <a:pt x="530" y="255"/>
                    <a:pt x="534" y="255"/>
                  </a:cubicBezTo>
                  <a:close/>
                  <a:moveTo>
                    <a:pt x="233" y="255"/>
                  </a:moveTo>
                  <a:cubicBezTo>
                    <a:pt x="235" y="255"/>
                    <a:pt x="236" y="254"/>
                    <a:pt x="236" y="252"/>
                  </a:cubicBezTo>
                  <a:cubicBezTo>
                    <a:pt x="233" y="251"/>
                    <a:pt x="231" y="250"/>
                    <a:pt x="228" y="249"/>
                  </a:cubicBezTo>
                  <a:cubicBezTo>
                    <a:pt x="229" y="251"/>
                    <a:pt x="231" y="253"/>
                    <a:pt x="233" y="255"/>
                  </a:cubicBezTo>
                  <a:close/>
                  <a:moveTo>
                    <a:pt x="459" y="252"/>
                  </a:moveTo>
                  <a:cubicBezTo>
                    <a:pt x="462" y="252"/>
                    <a:pt x="466" y="258"/>
                    <a:pt x="468" y="256"/>
                  </a:cubicBezTo>
                  <a:cubicBezTo>
                    <a:pt x="467" y="254"/>
                    <a:pt x="462" y="251"/>
                    <a:pt x="459" y="249"/>
                  </a:cubicBezTo>
                  <a:cubicBezTo>
                    <a:pt x="459" y="250"/>
                    <a:pt x="459" y="251"/>
                    <a:pt x="459" y="252"/>
                  </a:cubicBezTo>
                  <a:close/>
                  <a:moveTo>
                    <a:pt x="256" y="252"/>
                  </a:moveTo>
                  <a:cubicBezTo>
                    <a:pt x="258" y="252"/>
                    <a:pt x="259" y="252"/>
                    <a:pt x="259" y="251"/>
                  </a:cubicBezTo>
                  <a:cubicBezTo>
                    <a:pt x="257" y="251"/>
                    <a:pt x="257" y="249"/>
                    <a:pt x="255" y="249"/>
                  </a:cubicBezTo>
                  <a:cubicBezTo>
                    <a:pt x="255" y="251"/>
                    <a:pt x="257" y="251"/>
                    <a:pt x="256" y="252"/>
                  </a:cubicBezTo>
                  <a:close/>
                  <a:moveTo>
                    <a:pt x="448" y="260"/>
                  </a:moveTo>
                  <a:cubicBezTo>
                    <a:pt x="450" y="257"/>
                    <a:pt x="451" y="254"/>
                    <a:pt x="452" y="251"/>
                  </a:cubicBezTo>
                  <a:cubicBezTo>
                    <a:pt x="445" y="246"/>
                    <a:pt x="442" y="258"/>
                    <a:pt x="448" y="260"/>
                  </a:cubicBezTo>
                  <a:close/>
                  <a:moveTo>
                    <a:pt x="414" y="254"/>
                  </a:moveTo>
                  <a:cubicBezTo>
                    <a:pt x="416" y="256"/>
                    <a:pt x="419" y="257"/>
                    <a:pt x="421" y="254"/>
                  </a:cubicBezTo>
                  <a:cubicBezTo>
                    <a:pt x="420" y="250"/>
                    <a:pt x="415" y="249"/>
                    <a:pt x="414" y="254"/>
                  </a:cubicBezTo>
                  <a:close/>
                  <a:moveTo>
                    <a:pt x="501" y="255"/>
                  </a:moveTo>
                  <a:cubicBezTo>
                    <a:pt x="499" y="253"/>
                    <a:pt x="499" y="250"/>
                    <a:pt x="495" y="250"/>
                  </a:cubicBezTo>
                  <a:cubicBezTo>
                    <a:pt x="496" y="253"/>
                    <a:pt x="498" y="254"/>
                    <a:pt x="501" y="255"/>
                  </a:cubicBezTo>
                  <a:close/>
                  <a:moveTo>
                    <a:pt x="509" y="260"/>
                  </a:moveTo>
                  <a:cubicBezTo>
                    <a:pt x="509" y="257"/>
                    <a:pt x="509" y="256"/>
                    <a:pt x="512" y="255"/>
                  </a:cubicBezTo>
                  <a:cubicBezTo>
                    <a:pt x="510" y="254"/>
                    <a:pt x="512" y="250"/>
                    <a:pt x="509" y="250"/>
                  </a:cubicBezTo>
                  <a:cubicBezTo>
                    <a:pt x="509" y="253"/>
                    <a:pt x="505" y="258"/>
                    <a:pt x="509" y="260"/>
                  </a:cubicBezTo>
                  <a:close/>
                  <a:moveTo>
                    <a:pt x="580" y="293"/>
                  </a:moveTo>
                  <a:cubicBezTo>
                    <a:pt x="581" y="286"/>
                    <a:pt x="583" y="278"/>
                    <a:pt x="586" y="272"/>
                  </a:cubicBezTo>
                  <a:cubicBezTo>
                    <a:pt x="587" y="265"/>
                    <a:pt x="592" y="256"/>
                    <a:pt x="591" y="250"/>
                  </a:cubicBezTo>
                  <a:cubicBezTo>
                    <a:pt x="586" y="264"/>
                    <a:pt x="579" y="280"/>
                    <a:pt x="580" y="293"/>
                  </a:cubicBezTo>
                  <a:close/>
                  <a:moveTo>
                    <a:pt x="74" y="269"/>
                  </a:moveTo>
                  <a:cubicBezTo>
                    <a:pt x="74" y="267"/>
                    <a:pt x="77" y="268"/>
                    <a:pt x="78" y="267"/>
                  </a:cubicBezTo>
                  <a:cubicBezTo>
                    <a:pt x="74" y="261"/>
                    <a:pt x="67" y="254"/>
                    <a:pt x="60" y="252"/>
                  </a:cubicBezTo>
                  <a:cubicBezTo>
                    <a:pt x="61" y="261"/>
                    <a:pt x="67" y="266"/>
                    <a:pt x="74" y="269"/>
                  </a:cubicBezTo>
                  <a:close/>
                  <a:moveTo>
                    <a:pt x="127" y="254"/>
                  </a:moveTo>
                  <a:cubicBezTo>
                    <a:pt x="128" y="254"/>
                    <a:pt x="127" y="252"/>
                    <a:pt x="128" y="251"/>
                  </a:cubicBezTo>
                  <a:cubicBezTo>
                    <a:pt x="127" y="251"/>
                    <a:pt x="126" y="251"/>
                    <a:pt x="126" y="251"/>
                  </a:cubicBezTo>
                  <a:cubicBezTo>
                    <a:pt x="126" y="252"/>
                    <a:pt x="125" y="255"/>
                    <a:pt x="127" y="254"/>
                  </a:cubicBezTo>
                  <a:close/>
                  <a:moveTo>
                    <a:pt x="190" y="254"/>
                  </a:moveTo>
                  <a:cubicBezTo>
                    <a:pt x="196" y="255"/>
                    <a:pt x="199" y="260"/>
                    <a:pt x="205" y="261"/>
                  </a:cubicBezTo>
                  <a:cubicBezTo>
                    <a:pt x="205" y="260"/>
                    <a:pt x="207" y="260"/>
                    <a:pt x="207" y="258"/>
                  </a:cubicBezTo>
                  <a:cubicBezTo>
                    <a:pt x="202" y="257"/>
                    <a:pt x="195" y="247"/>
                    <a:pt x="190" y="254"/>
                  </a:cubicBezTo>
                  <a:close/>
                  <a:moveTo>
                    <a:pt x="485" y="263"/>
                  </a:moveTo>
                  <a:cubicBezTo>
                    <a:pt x="486" y="260"/>
                    <a:pt x="488" y="257"/>
                    <a:pt x="489" y="253"/>
                  </a:cubicBezTo>
                  <a:cubicBezTo>
                    <a:pt x="487" y="253"/>
                    <a:pt x="488" y="251"/>
                    <a:pt x="485" y="251"/>
                  </a:cubicBezTo>
                  <a:cubicBezTo>
                    <a:pt x="485" y="255"/>
                    <a:pt x="480" y="260"/>
                    <a:pt x="485" y="263"/>
                  </a:cubicBezTo>
                  <a:close/>
                  <a:moveTo>
                    <a:pt x="39" y="255"/>
                  </a:moveTo>
                  <a:cubicBezTo>
                    <a:pt x="41" y="257"/>
                    <a:pt x="40" y="262"/>
                    <a:pt x="42" y="263"/>
                  </a:cubicBezTo>
                  <a:cubicBezTo>
                    <a:pt x="41" y="259"/>
                    <a:pt x="45" y="254"/>
                    <a:pt x="41" y="252"/>
                  </a:cubicBezTo>
                  <a:cubicBezTo>
                    <a:pt x="41" y="254"/>
                    <a:pt x="40" y="254"/>
                    <a:pt x="39" y="255"/>
                  </a:cubicBezTo>
                  <a:close/>
                  <a:moveTo>
                    <a:pt x="121" y="259"/>
                  </a:moveTo>
                  <a:cubicBezTo>
                    <a:pt x="121" y="257"/>
                    <a:pt x="120" y="257"/>
                    <a:pt x="120" y="255"/>
                  </a:cubicBezTo>
                  <a:cubicBezTo>
                    <a:pt x="116" y="256"/>
                    <a:pt x="115" y="250"/>
                    <a:pt x="111" y="252"/>
                  </a:cubicBezTo>
                  <a:cubicBezTo>
                    <a:pt x="114" y="255"/>
                    <a:pt x="117" y="257"/>
                    <a:pt x="121" y="259"/>
                  </a:cubicBezTo>
                  <a:close/>
                  <a:moveTo>
                    <a:pt x="299" y="259"/>
                  </a:moveTo>
                  <a:cubicBezTo>
                    <a:pt x="301" y="259"/>
                    <a:pt x="301" y="258"/>
                    <a:pt x="303" y="258"/>
                  </a:cubicBezTo>
                  <a:cubicBezTo>
                    <a:pt x="302" y="256"/>
                    <a:pt x="302" y="256"/>
                    <a:pt x="303" y="254"/>
                  </a:cubicBezTo>
                  <a:cubicBezTo>
                    <a:pt x="299" y="254"/>
                    <a:pt x="300" y="251"/>
                    <a:pt x="296" y="252"/>
                  </a:cubicBezTo>
                  <a:cubicBezTo>
                    <a:pt x="294" y="256"/>
                    <a:pt x="298" y="256"/>
                    <a:pt x="299" y="259"/>
                  </a:cubicBezTo>
                  <a:close/>
                  <a:moveTo>
                    <a:pt x="362" y="252"/>
                  </a:moveTo>
                  <a:cubicBezTo>
                    <a:pt x="362" y="255"/>
                    <a:pt x="363" y="253"/>
                    <a:pt x="365" y="254"/>
                  </a:cubicBezTo>
                  <a:cubicBezTo>
                    <a:pt x="366" y="252"/>
                    <a:pt x="363" y="251"/>
                    <a:pt x="362" y="252"/>
                  </a:cubicBezTo>
                  <a:close/>
                  <a:moveTo>
                    <a:pt x="566" y="255"/>
                  </a:moveTo>
                  <a:cubicBezTo>
                    <a:pt x="566" y="253"/>
                    <a:pt x="564" y="252"/>
                    <a:pt x="562" y="252"/>
                  </a:cubicBezTo>
                  <a:cubicBezTo>
                    <a:pt x="562" y="254"/>
                    <a:pt x="564" y="256"/>
                    <a:pt x="566" y="255"/>
                  </a:cubicBezTo>
                  <a:close/>
                  <a:moveTo>
                    <a:pt x="248" y="256"/>
                  </a:moveTo>
                  <a:cubicBezTo>
                    <a:pt x="250" y="258"/>
                    <a:pt x="253" y="258"/>
                    <a:pt x="255" y="256"/>
                  </a:cubicBezTo>
                  <a:cubicBezTo>
                    <a:pt x="254" y="254"/>
                    <a:pt x="253" y="253"/>
                    <a:pt x="251" y="252"/>
                  </a:cubicBezTo>
                  <a:cubicBezTo>
                    <a:pt x="250" y="254"/>
                    <a:pt x="249" y="254"/>
                    <a:pt x="248" y="256"/>
                  </a:cubicBezTo>
                  <a:close/>
                  <a:moveTo>
                    <a:pt x="550" y="257"/>
                  </a:moveTo>
                  <a:cubicBezTo>
                    <a:pt x="552" y="258"/>
                    <a:pt x="552" y="260"/>
                    <a:pt x="554" y="260"/>
                  </a:cubicBezTo>
                  <a:cubicBezTo>
                    <a:pt x="554" y="258"/>
                    <a:pt x="554" y="256"/>
                    <a:pt x="555" y="254"/>
                  </a:cubicBezTo>
                  <a:cubicBezTo>
                    <a:pt x="553" y="254"/>
                    <a:pt x="554" y="252"/>
                    <a:pt x="552" y="252"/>
                  </a:cubicBezTo>
                  <a:cubicBezTo>
                    <a:pt x="551" y="254"/>
                    <a:pt x="550" y="255"/>
                    <a:pt x="550" y="257"/>
                  </a:cubicBezTo>
                  <a:close/>
                  <a:moveTo>
                    <a:pt x="169" y="253"/>
                  </a:moveTo>
                  <a:cubicBezTo>
                    <a:pt x="168" y="255"/>
                    <a:pt x="166" y="256"/>
                    <a:pt x="163" y="257"/>
                  </a:cubicBezTo>
                  <a:cubicBezTo>
                    <a:pt x="163" y="255"/>
                    <a:pt x="162" y="254"/>
                    <a:pt x="160" y="254"/>
                  </a:cubicBezTo>
                  <a:cubicBezTo>
                    <a:pt x="163" y="262"/>
                    <a:pt x="173" y="266"/>
                    <a:pt x="179" y="258"/>
                  </a:cubicBezTo>
                  <a:cubicBezTo>
                    <a:pt x="174" y="257"/>
                    <a:pt x="173" y="254"/>
                    <a:pt x="169" y="253"/>
                  </a:cubicBezTo>
                  <a:close/>
                  <a:moveTo>
                    <a:pt x="375" y="255"/>
                  </a:moveTo>
                  <a:cubicBezTo>
                    <a:pt x="382" y="257"/>
                    <a:pt x="388" y="267"/>
                    <a:pt x="395" y="265"/>
                  </a:cubicBezTo>
                  <a:cubicBezTo>
                    <a:pt x="390" y="259"/>
                    <a:pt x="383" y="256"/>
                    <a:pt x="376" y="253"/>
                  </a:cubicBezTo>
                  <a:cubicBezTo>
                    <a:pt x="376" y="254"/>
                    <a:pt x="374" y="254"/>
                    <a:pt x="375" y="255"/>
                  </a:cubicBezTo>
                  <a:close/>
                  <a:moveTo>
                    <a:pt x="261" y="256"/>
                  </a:moveTo>
                  <a:cubicBezTo>
                    <a:pt x="265" y="260"/>
                    <a:pt x="267" y="264"/>
                    <a:pt x="272" y="267"/>
                  </a:cubicBezTo>
                  <a:cubicBezTo>
                    <a:pt x="274" y="262"/>
                    <a:pt x="266" y="257"/>
                    <a:pt x="262" y="254"/>
                  </a:cubicBezTo>
                  <a:cubicBezTo>
                    <a:pt x="262" y="255"/>
                    <a:pt x="261" y="255"/>
                    <a:pt x="261" y="256"/>
                  </a:cubicBezTo>
                  <a:close/>
                  <a:moveTo>
                    <a:pt x="355" y="256"/>
                  </a:moveTo>
                  <a:cubicBezTo>
                    <a:pt x="355" y="255"/>
                    <a:pt x="356" y="255"/>
                    <a:pt x="356" y="254"/>
                  </a:cubicBezTo>
                  <a:cubicBezTo>
                    <a:pt x="356" y="254"/>
                    <a:pt x="353" y="253"/>
                    <a:pt x="353" y="254"/>
                  </a:cubicBezTo>
                  <a:cubicBezTo>
                    <a:pt x="354" y="254"/>
                    <a:pt x="353" y="256"/>
                    <a:pt x="355" y="256"/>
                  </a:cubicBezTo>
                  <a:close/>
                  <a:moveTo>
                    <a:pt x="631" y="266"/>
                  </a:moveTo>
                  <a:cubicBezTo>
                    <a:pt x="633" y="261"/>
                    <a:pt x="634" y="257"/>
                    <a:pt x="632" y="254"/>
                  </a:cubicBezTo>
                  <a:cubicBezTo>
                    <a:pt x="632" y="258"/>
                    <a:pt x="629" y="262"/>
                    <a:pt x="631" y="266"/>
                  </a:cubicBezTo>
                  <a:close/>
                  <a:moveTo>
                    <a:pt x="236" y="259"/>
                  </a:moveTo>
                  <a:cubicBezTo>
                    <a:pt x="239" y="259"/>
                    <a:pt x="241" y="258"/>
                    <a:pt x="242" y="255"/>
                  </a:cubicBezTo>
                  <a:cubicBezTo>
                    <a:pt x="239" y="253"/>
                    <a:pt x="236" y="256"/>
                    <a:pt x="236" y="259"/>
                  </a:cubicBezTo>
                  <a:close/>
                  <a:moveTo>
                    <a:pt x="406" y="257"/>
                  </a:moveTo>
                  <a:cubicBezTo>
                    <a:pt x="407" y="256"/>
                    <a:pt x="409" y="255"/>
                    <a:pt x="406" y="254"/>
                  </a:cubicBezTo>
                  <a:cubicBezTo>
                    <a:pt x="406" y="255"/>
                    <a:pt x="405" y="257"/>
                    <a:pt x="406" y="257"/>
                  </a:cubicBezTo>
                  <a:close/>
                  <a:moveTo>
                    <a:pt x="200" y="266"/>
                  </a:moveTo>
                  <a:cubicBezTo>
                    <a:pt x="200" y="265"/>
                    <a:pt x="202" y="265"/>
                    <a:pt x="203" y="264"/>
                  </a:cubicBezTo>
                  <a:cubicBezTo>
                    <a:pt x="200" y="259"/>
                    <a:pt x="192" y="259"/>
                    <a:pt x="188" y="255"/>
                  </a:cubicBezTo>
                  <a:cubicBezTo>
                    <a:pt x="192" y="259"/>
                    <a:pt x="196" y="262"/>
                    <a:pt x="200" y="266"/>
                  </a:cubicBezTo>
                  <a:close/>
                  <a:moveTo>
                    <a:pt x="285" y="263"/>
                  </a:moveTo>
                  <a:cubicBezTo>
                    <a:pt x="286" y="261"/>
                    <a:pt x="288" y="260"/>
                    <a:pt x="289" y="258"/>
                  </a:cubicBezTo>
                  <a:cubicBezTo>
                    <a:pt x="286" y="258"/>
                    <a:pt x="285" y="256"/>
                    <a:pt x="284" y="255"/>
                  </a:cubicBezTo>
                  <a:cubicBezTo>
                    <a:pt x="281" y="257"/>
                    <a:pt x="280" y="262"/>
                    <a:pt x="285" y="263"/>
                  </a:cubicBezTo>
                  <a:close/>
                  <a:moveTo>
                    <a:pt x="399" y="258"/>
                  </a:moveTo>
                  <a:cubicBezTo>
                    <a:pt x="400" y="256"/>
                    <a:pt x="395" y="254"/>
                    <a:pt x="393" y="255"/>
                  </a:cubicBezTo>
                  <a:cubicBezTo>
                    <a:pt x="395" y="256"/>
                    <a:pt x="396" y="258"/>
                    <a:pt x="399" y="258"/>
                  </a:cubicBezTo>
                  <a:close/>
                  <a:moveTo>
                    <a:pt x="110" y="258"/>
                  </a:moveTo>
                  <a:cubicBezTo>
                    <a:pt x="108" y="258"/>
                    <a:pt x="107" y="254"/>
                    <a:pt x="106" y="256"/>
                  </a:cubicBezTo>
                  <a:cubicBezTo>
                    <a:pt x="107" y="256"/>
                    <a:pt x="109" y="259"/>
                    <a:pt x="110" y="258"/>
                  </a:cubicBezTo>
                  <a:close/>
                  <a:moveTo>
                    <a:pt x="455" y="264"/>
                  </a:moveTo>
                  <a:cubicBezTo>
                    <a:pt x="457" y="266"/>
                    <a:pt x="460" y="271"/>
                    <a:pt x="463" y="269"/>
                  </a:cubicBezTo>
                  <a:cubicBezTo>
                    <a:pt x="462" y="267"/>
                    <a:pt x="466" y="264"/>
                    <a:pt x="466" y="259"/>
                  </a:cubicBezTo>
                  <a:cubicBezTo>
                    <a:pt x="461" y="260"/>
                    <a:pt x="461" y="256"/>
                    <a:pt x="457" y="255"/>
                  </a:cubicBezTo>
                  <a:cubicBezTo>
                    <a:pt x="457" y="258"/>
                    <a:pt x="455" y="260"/>
                    <a:pt x="455" y="264"/>
                  </a:cubicBezTo>
                  <a:close/>
                  <a:moveTo>
                    <a:pt x="516" y="268"/>
                  </a:moveTo>
                  <a:cubicBezTo>
                    <a:pt x="518" y="267"/>
                    <a:pt x="518" y="269"/>
                    <a:pt x="519" y="269"/>
                  </a:cubicBezTo>
                  <a:cubicBezTo>
                    <a:pt x="520" y="266"/>
                    <a:pt x="522" y="263"/>
                    <a:pt x="523" y="260"/>
                  </a:cubicBezTo>
                  <a:cubicBezTo>
                    <a:pt x="521" y="259"/>
                    <a:pt x="519" y="256"/>
                    <a:pt x="516" y="255"/>
                  </a:cubicBezTo>
                  <a:cubicBezTo>
                    <a:pt x="517" y="261"/>
                    <a:pt x="517" y="263"/>
                    <a:pt x="516" y="268"/>
                  </a:cubicBezTo>
                  <a:close/>
                  <a:moveTo>
                    <a:pt x="528" y="258"/>
                  </a:moveTo>
                  <a:cubicBezTo>
                    <a:pt x="530" y="258"/>
                    <a:pt x="532" y="260"/>
                    <a:pt x="533" y="259"/>
                  </a:cubicBezTo>
                  <a:cubicBezTo>
                    <a:pt x="531" y="258"/>
                    <a:pt x="531" y="255"/>
                    <a:pt x="528" y="255"/>
                  </a:cubicBezTo>
                  <a:cubicBezTo>
                    <a:pt x="528" y="256"/>
                    <a:pt x="528" y="257"/>
                    <a:pt x="528" y="258"/>
                  </a:cubicBezTo>
                  <a:close/>
                  <a:moveTo>
                    <a:pt x="46" y="266"/>
                  </a:moveTo>
                  <a:cubicBezTo>
                    <a:pt x="49" y="267"/>
                    <a:pt x="51" y="270"/>
                    <a:pt x="55" y="271"/>
                  </a:cubicBezTo>
                  <a:cubicBezTo>
                    <a:pt x="52" y="266"/>
                    <a:pt x="54" y="256"/>
                    <a:pt x="46" y="256"/>
                  </a:cubicBezTo>
                  <a:cubicBezTo>
                    <a:pt x="46" y="261"/>
                    <a:pt x="46" y="261"/>
                    <a:pt x="46" y="266"/>
                  </a:cubicBezTo>
                  <a:close/>
                  <a:moveTo>
                    <a:pt x="330" y="257"/>
                  </a:moveTo>
                  <a:cubicBezTo>
                    <a:pt x="333" y="262"/>
                    <a:pt x="339" y="265"/>
                    <a:pt x="344" y="268"/>
                  </a:cubicBezTo>
                  <a:cubicBezTo>
                    <a:pt x="344" y="266"/>
                    <a:pt x="346" y="267"/>
                    <a:pt x="346" y="265"/>
                  </a:cubicBezTo>
                  <a:cubicBezTo>
                    <a:pt x="340" y="263"/>
                    <a:pt x="335" y="257"/>
                    <a:pt x="330" y="257"/>
                  </a:cubicBezTo>
                  <a:close/>
                  <a:moveTo>
                    <a:pt x="492" y="257"/>
                  </a:moveTo>
                  <a:cubicBezTo>
                    <a:pt x="492" y="261"/>
                    <a:pt x="489" y="262"/>
                    <a:pt x="490" y="266"/>
                  </a:cubicBezTo>
                  <a:cubicBezTo>
                    <a:pt x="492" y="267"/>
                    <a:pt x="492" y="270"/>
                    <a:pt x="496" y="270"/>
                  </a:cubicBezTo>
                  <a:cubicBezTo>
                    <a:pt x="496" y="267"/>
                    <a:pt x="498" y="265"/>
                    <a:pt x="499" y="262"/>
                  </a:cubicBezTo>
                  <a:cubicBezTo>
                    <a:pt x="498" y="259"/>
                    <a:pt x="496" y="258"/>
                    <a:pt x="496" y="256"/>
                  </a:cubicBezTo>
                  <a:cubicBezTo>
                    <a:pt x="495" y="257"/>
                    <a:pt x="493" y="256"/>
                    <a:pt x="492" y="257"/>
                  </a:cubicBezTo>
                  <a:close/>
                  <a:moveTo>
                    <a:pt x="572" y="259"/>
                  </a:moveTo>
                  <a:cubicBezTo>
                    <a:pt x="572" y="257"/>
                    <a:pt x="570" y="256"/>
                    <a:pt x="569" y="256"/>
                  </a:cubicBezTo>
                  <a:cubicBezTo>
                    <a:pt x="569" y="258"/>
                    <a:pt x="570" y="259"/>
                    <a:pt x="572" y="259"/>
                  </a:cubicBezTo>
                  <a:close/>
                  <a:moveTo>
                    <a:pt x="537" y="258"/>
                  </a:moveTo>
                  <a:cubicBezTo>
                    <a:pt x="538" y="260"/>
                    <a:pt x="540" y="262"/>
                    <a:pt x="543" y="263"/>
                  </a:cubicBezTo>
                  <a:cubicBezTo>
                    <a:pt x="542" y="260"/>
                    <a:pt x="539" y="260"/>
                    <a:pt x="540" y="257"/>
                  </a:cubicBezTo>
                  <a:cubicBezTo>
                    <a:pt x="539" y="257"/>
                    <a:pt x="538" y="257"/>
                    <a:pt x="538" y="257"/>
                  </a:cubicBezTo>
                  <a:cubicBezTo>
                    <a:pt x="538" y="257"/>
                    <a:pt x="538" y="258"/>
                    <a:pt x="537" y="258"/>
                  </a:cubicBezTo>
                  <a:close/>
                  <a:moveTo>
                    <a:pt x="239" y="263"/>
                  </a:moveTo>
                  <a:cubicBezTo>
                    <a:pt x="242" y="264"/>
                    <a:pt x="242" y="267"/>
                    <a:pt x="245" y="266"/>
                  </a:cubicBezTo>
                  <a:cubicBezTo>
                    <a:pt x="246" y="264"/>
                    <a:pt x="247" y="262"/>
                    <a:pt x="250" y="261"/>
                  </a:cubicBezTo>
                  <a:cubicBezTo>
                    <a:pt x="247" y="255"/>
                    <a:pt x="242" y="259"/>
                    <a:pt x="239" y="263"/>
                  </a:cubicBezTo>
                  <a:close/>
                  <a:moveTo>
                    <a:pt x="409" y="260"/>
                  </a:moveTo>
                  <a:cubicBezTo>
                    <a:pt x="412" y="259"/>
                    <a:pt x="413" y="264"/>
                    <a:pt x="416" y="263"/>
                  </a:cubicBezTo>
                  <a:cubicBezTo>
                    <a:pt x="415" y="260"/>
                    <a:pt x="413" y="258"/>
                    <a:pt x="410" y="257"/>
                  </a:cubicBezTo>
                  <a:cubicBezTo>
                    <a:pt x="410" y="258"/>
                    <a:pt x="408" y="258"/>
                    <a:pt x="409" y="260"/>
                  </a:cubicBezTo>
                  <a:close/>
                  <a:moveTo>
                    <a:pt x="138" y="261"/>
                  </a:moveTo>
                  <a:cubicBezTo>
                    <a:pt x="139" y="259"/>
                    <a:pt x="137" y="258"/>
                    <a:pt x="135" y="258"/>
                  </a:cubicBezTo>
                  <a:cubicBezTo>
                    <a:pt x="135" y="260"/>
                    <a:pt x="136" y="261"/>
                    <a:pt x="138" y="261"/>
                  </a:cubicBezTo>
                  <a:close/>
                  <a:moveTo>
                    <a:pt x="312" y="262"/>
                  </a:moveTo>
                  <a:cubicBezTo>
                    <a:pt x="313" y="262"/>
                    <a:pt x="315" y="259"/>
                    <a:pt x="314" y="258"/>
                  </a:cubicBezTo>
                  <a:cubicBezTo>
                    <a:pt x="314" y="259"/>
                    <a:pt x="312" y="260"/>
                    <a:pt x="312" y="262"/>
                  </a:cubicBezTo>
                  <a:close/>
                  <a:moveTo>
                    <a:pt x="316" y="267"/>
                  </a:moveTo>
                  <a:cubicBezTo>
                    <a:pt x="320" y="266"/>
                    <a:pt x="320" y="262"/>
                    <a:pt x="323" y="260"/>
                  </a:cubicBezTo>
                  <a:cubicBezTo>
                    <a:pt x="322" y="260"/>
                    <a:pt x="322" y="258"/>
                    <a:pt x="320" y="258"/>
                  </a:cubicBezTo>
                  <a:cubicBezTo>
                    <a:pt x="319" y="261"/>
                    <a:pt x="315" y="263"/>
                    <a:pt x="316" y="267"/>
                  </a:cubicBezTo>
                  <a:close/>
                  <a:moveTo>
                    <a:pt x="369" y="259"/>
                  </a:moveTo>
                  <a:cubicBezTo>
                    <a:pt x="371" y="259"/>
                    <a:pt x="371" y="261"/>
                    <a:pt x="372" y="260"/>
                  </a:cubicBezTo>
                  <a:cubicBezTo>
                    <a:pt x="373" y="259"/>
                    <a:pt x="371" y="258"/>
                    <a:pt x="371" y="258"/>
                  </a:cubicBezTo>
                  <a:cubicBezTo>
                    <a:pt x="371" y="259"/>
                    <a:pt x="370" y="258"/>
                    <a:pt x="369" y="259"/>
                  </a:cubicBezTo>
                  <a:close/>
                  <a:moveTo>
                    <a:pt x="558" y="263"/>
                  </a:moveTo>
                  <a:cubicBezTo>
                    <a:pt x="559" y="263"/>
                    <a:pt x="560" y="265"/>
                    <a:pt x="562" y="265"/>
                  </a:cubicBezTo>
                  <a:cubicBezTo>
                    <a:pt x="564" y="262"/>
                    <a:pt x="562" y="259"/>
                    <a:pt x="560" y="258"/>
                  </a:cubicBezTo>
                  <a:cubicBezTo>
                    <a:pt x="559" y="260"/>
                    <a:pt x="558" y="261"/>
                    <a:pt x="558" y="263"/>
                  </a:cubicBezTo>
                  <a:close/>
                  <a:moveTo>
                    <a:pt x="256" y="261"/>
                  </a:moveTo>
                  <a:cubicBezTo>
                    <a:pt x="258" y="261"/>
                    <a:pt x="259" y="263"/>
                    <a:pt x="261" y="263"/>
                  </a:cubicBezTo>
                  <a:cubicBezTo>
                    <a:pt x="261" y="261"/>
                    <a:pt x="259" y="259"/>
                    <a:pt x="257" y="258"/>
                  </a:cubicBezTo>
                  <a:cubicBezTo>
                    <a:pt x="257" y="260"/>
                    <a:pt x="255" y="259"/>
                    <a:pt x="256" y="261"/>
                  </a:cubicBezTo>
                  <a:close/>
                  <a:moveTo>
                    <a:pt x="165" y="266"/>
                  </a:moveTo>
                  <a:cubicBezTo>
                    <a:pt x="162" y="264"/>
                    <a:pt x="160" y="260"/>
                    <a:pt x="155" y="259"/>
                  </a:cubicBezTo>
                  <a:cubicBezTo>
                    <a:pt x="157" y="262"/>
                    <a:pt x="162" y="266"/>
                    <a:pt x="165" y="266"/>
                  </a:cubicBezTo>
                  <a:close/>
                  <a:moveTo>
                    <a:pt x="303" y="260"/>
                  </a:moveTo>
                  <a:cubicBezTo>
                    <a:pt x="303" y="264"/>
                    <a:pt x="306" y="261"/>
                    <a:pt x="306" y="259"/>
                  </a:cubicBezTo>
                  <a:cubicBezTo>
                    <a:pt x="304" y="259"/>
                    <a:pt x="305" y="261"/>
                    <a:pt x="303" y="260"/>
                  </a:cubicBezTo>
                  <a:close/>
                  <a:moveTo>
                    <a:pt x="288" y="265"/>
                  </a:moveTo>
                  <a:cubicBezTo>
                    <a:pt x="289" y="265"/>
                    <a:pt x="289" y="266"/>
                    <a:pt x="290" y="266"/>
                  </a:cubicBezTo>
                  <a:cubicBezTo>
                    <a:pt x="293" y="267"/>
                    <a:pt x="292" y="264"/>
                    <a:pt x="295" y="264"/>
                  </a:cubicBezTo>
                  <a:cubicBezTo>
                    <a:pt x="294" y="257"/>
                    <a:pt x="288" y="260"/>
                    <a:pt x="288" y="265"/>
                  </a:cubicBezTo>
                  <a:close/>
                  <a:moveTo>
                    <a:pt x="476" y="263"/>
                  </a:moveTo>
                  <a:cubicBezTo>
                    <a:pt x="477" y="261"/>
                    <a:pt x="475" y="260"/>
                    <a:pt x="473" y="260"/>
                  </a:cubicBezTo>
                  <a:cubicBezTo>
                    <a:pt x="473" y="262"/>
                    <a:pt x="474" y="263"/>
                    <a:pt x="476" y="263"/>
                  </a:cubicBezTo>
                  <a:close/>
                  <a:moveTo>
                    <a:pt x="592" y="310"/>
                  </a:moveTo>
                  <a:cubicBezTo>
                    <a:pt x="597" y="309"/>
                    <a:pt x="594" y="300"/>
                    <a:pt x="599" y="296"/>
                  </a:cubicBezTo>
                  <a:cubicBezTo>
                    <a:pt x="598" y="292"/>
                    <a:pt x="600" y="291"/>
                    <a:pt x="601" y="288"/>
                  </a:cubicBezTo>
                  <a:cubicBezTo>
                    <a:pt x="601" y="277"/>
                    <a:pt x="610" y="271"/>
                    <a:pt x="608" y="260"/>
                  </a:cubicBezTo>
                  <a:cubicBezTo>
                    <a:pt x="601" y="274"/>
                    <a:pt x="596" y="295"/>
                    <a:pt x="592" y="310"/>
                  </a:cubicBezTo>
                  <a:close/>
                  <a:moveTo>
                    <a:pt x="223" y="262"/>
                  </a:moveTo>
                  <a:cubicBezTo>
                    <a:pt x="223" y="263"/>
                    <a:pt x="224" y="264"/>
                    <a:pt x="226" y="265"/>
                  </a:cubicBezTo>
                  <a:cubicBezTo>
                    <a:pt x="226" y="264"/>
                    <a:pt x="227" y="264"/>
                    <a:pt x="227" y="263"/>
                  </a:cubicBezTo>
                  <a:cubicBezTo>
                    <a:pt x="227" y="261"/>
                    <a:pt x="225" y="260"/>
                    <a:pt x="223" y="262"/>
                  </a:cubicBezTo>
                  <a:close/>
                  <a:moveTo>
                    <a:pt x="389" y="271"/>
                  </a:moveTo>
                  <a:cubicBezTo>
                    <a:pt x="390" y="271"/>
                    <a:pt x="390" y="270"/>
                    <a:pt x="391" y="270"/>
                  </a:cubicBezTo>
                  <a:cubicBezTo>
                    <a:pt x="388" y="265"/>
                    <a:pt x="381" y="262"/>
                    <a:pt x="377" y="261"/>
                  </a:cubicBezTo>
                  <a:cubicBezTo>
                    <a:pt x="380" y="266"/>
                    <a:pt x="385" y="269"/>
                    <a:pt x="389" y="271"/>
                  </a:cubicBezTo>
                  <a:close/>
                  <a:moveTo>
                    <a:pt x="448" y="263"/>
                  </a:moveTo>
                  <a:cubicBezTo>
                    <a:pt x="448" y="261"/>
                    <a:pt x="444" y="260"/>
                    <a:pt x="444" y="261"/>
                  </a:cubicBezTo>
                  <a:cubicBezTo>
                    <a:pt x="446" y="261"/>
                    <a:pt x="446" y="263"/>
                    <a:pt x="448" y="263"/>
                  </a:cubicBezTo>
                  <a:close/>
                  <a:moveTo>
                    <a:pt x="175" y="266"/>
                  </a:moveTo>
                  <a:cubicBezTo>
                    <a:pt x="181" y="268"/>
                    <a:pt x="191" y="280"/>
                    <a:pt x="195" y="270"/>
                  </a:cubicBezTo>
                  <a:cubicBezTo>
                    <a:pt x="189" y="266"/>
                    <a:pt x="182" y="256"/>
                    <a:pt x="175" y="266"/>
                  </a:cubicBezTo>
                  <a:close/>
                  <a:moveTo>
                    <a:pt x="319" y="271"/>
                  </a:moveTo>
                  <a:cubicBezTo>
                    <a:pt x="324" y="272"/>
                    <a:pt x="326" y="275"/>
                    <a:pt x="330" y="277"/>
                  </a:cubicBezTo>
                  <a:cubicBezTo>
                    <a:pt x="333" y="275"/>
                    <a:pt x="337" y="274"/>
                    <a:pt x="338" y="270"/>
                  </a:cubicBezTo>
                  <a:cubicBezTo>
                    <a:pt x="333" y="269"/>
                    <a:pt x="332" y="262"/>
                    <a:pt x="326" y="261"/>
                  </a:cubicBezTo>
                  <a:cubicBezTo>
                    <a:pt x="324" y="265"/>
                    <a:pt x="320" y="266"/>
                    <a:pt x="319" y="271"/>
                  </a:cubicBezTo>
                  <a:close/>
                  <a:moveTo>
                    <a:pt x="209" y="263"/>
                  </a:moveTo>
                  <a:cubicBezTo>
                    <a:pt x="211" y="264"/>
                    <a:pt x="212" y="266"/>
                    <a:pt x="214" y="266"/>
                  </a:cubicBezTo>
                  <a:cubicBezTo>
                    <a:pt x="214" y="264"/>
                    <a:pt x="216" y="265"/>
                    <a:pt x="216" y="263"/>
                  </a:cubicBezTo>
                  <a:cubicBezTo>
                    <a:pt x="214" y="262"/>
                    <a:pt x="211" y="261"/>
                    <a:pt x="209" y="263"/>
                  </a:cubicBezTo>
                  <a:close/>
                  <a:moveTo>
                    <a:pt x="361" y="267"/>
                  </a:moveTo>
                  <a:cubicBezTo>
                    <a:pt x="367" y="273"/>
                    <a:pt x="373" y="279"/>
                    <a:pt x="382" y="282"/>
                  </a:cubicBezTo>
                  <a:cubicBezTo>
                    <a:pt x="384" y="280"/>
                    <a:pt x="385" y="278"/>
                    <a:pt x="386" y="275"/>
                  </a:cubicBezTo>
                  <a:cubicBezTo>
                    <a:pt x="384" y="274"/>
                    <a:pt x="381" y="272"/>
                    <a:pt x="379" y="270"/>
                  </a:cubicBezTo>
                  <a:cubicBezTo>
                    <a:pt x="377" y="271"/>
                    <a:pt x="372" y="275"/>
                    <a:pt x="369" y="272"/>
                  </a:cubicBezTo>
                  <a:cubicBezTo>
                    <a:pt x="371" y="271"/>
                    <a:pt x="374" y="271"/>
                    <a:pt x="375" y="268"/>
                  </a:cubicBezTo>
                  <a:cubicBezTo>
                    <a:pt x="370" y="264"/>
                    <a:pt x="364" y="259"/>
                    <a:pt x="361" y="267"/>
                  </a:cubicBezTo>
                  <a:close/>
                  <a:moveTo>
                    <a:pt x="551" y="270"/>
                  </a:moveTo>
                  <a:cubicBezTo>
                    <a:pt x="552" y="267"/>
                    <a:pt x="552" y="265"/>
                    <a:pt x="552" y="263"/>
                  </a:cubicBezTo>
                  <a:cubicBezTo>
                    <a:pt x="551" y="265"/>
                    <a:pt x="550" y="262"/>
                    <a:pt x="550" y="262"/>
                  </a:cubicBezTo>
                  <a:cubicBezTo>
                    <a:pt x="549" y="262"/>
                    <a:pt x="549" y="262"/>
                    <a:pt x="548" y="262"/>
                  </a:cubicBezTo>
                  <a:cubicBezTo>
                    <a:pt x="549" y="264"/>
                    <a:pt x="548" y="267"/>
                    <a:pt x="551" y="270"/>
                  </a:cubicBezTo>
                  <a:close/>
                  <a:moveTo>
                    <a:pt x="64" y="278"/>
                  </a:moveTo>
                  <a:cubicBezTo>
                    <a:pt x="61" y="273"/>
                    <a:pt x="62" y="265"/>
                    <a:pt x="56" y="262"/>
                  </a:cubicBezTo>
                  <a:cubicBezTo>
                    <a:pt x="57" y="269"/>
                    <a:pt x="59" y="278"/>
                    <a:pt x="64" y="278"/>
                  </a:cubicBezTo>
                  <a:close/>
                  <a:moveTo>
                    <a:pt x="120" y="265"/>
                  </a:moveTo>
                  <a:cubicBezTo>
                    <a:pt x="120" y="264"/>
                    <a:pt x="120" y="263"/>
                    <a:pt x="120" y="262"/>
                  </a:cubicBezTo>
                  <a:cubicBezTo>
                    <a:pt x="119" y="262"/>
                    <a:pt x="119" y="262"/>
                    <a:pt x="118" y="262"/>
                  </a:cubicBezTo>
                  <a:cubicBezTo>
                    <a:pt x="118" y="264"/>
                    <a:pt x="119" y="265"/>
                    <a:pt x="120" y="265"/>
                  </a:cubicBezTo>
                  <a:close/>
                  <a:moveTo>
                    <a:pt x="253" y="262"/>
                  </a:moveTo>
                  <a:cubicBezTo>
                    <a:pt x="251" y="265"/>
                    <a:pt x="248" y="266"/>
                    <a:pt x="246" y="270"/>
                  </a:cubicBezTo>
                  <a:cubicBezTo>
                    <a:pt x="252" y="275"/>
                    <a:pt x="255" y="283"/>
                    <a:pt x="263" y="285"/>
                  </a:cubicBezTo>
                  <a:cubicBezTo>
                    <a:pt x="266" y="281"/>
                    <a:pt x="267" y="276"/>
                    <a:pt x="270" y="271"/>
                  </a:cubicBezTo>
                  <a:cubicBezTo>
                    <a:pt x="265" y="268"/>
                    <a:pt x="259" y="265"/>
                    <a:pt x="253" y="262"/>
                  </a:cubicBezTo>
                  <a:close/>
                  <a:moveTo>
                    <a:pt x="522" y="272"/>
                  </a:moveTo>
                  <a:cubicBezTo>
                    <a:pt x="524" y="273"/>
                    <a:pt x="526" y="274"/>
                    <a:pt x="527" y="275"/>
                  </a:cubicBezTo>
                  <a:cubicBezTo>
                    <a:pt x="529" y="273"/>
                    <a:pt x="529" y="271"/>
                    <a:pt x="531" y="270"/>
                  </a:cubicBezTo>
                  <a:cubicBezTo>
                    <a:pt x="531" y="265"/>
                    <a:pt x="529" y="263"/>
                    <a:pt x="525" y="262"/>
                  </a:cubicBezTo>
                  <a:cubicBezTo>
                    <a:pt x="524" y="266"/>
                    <a:pt x="523" y="268"/>
                    <a:pt x="522" y="272"/>
                  </a:cubicBezTo>
                  <a:close/>
                  <a:moveTo>
                    <a:pt x="567" y="263"/>
                  </a:moveTo>
                  <a:cubicBezTo>
                    <a:pt x="567" y="264"/>
                    <a:pt x="568" y="264"/>
                    <a:pt x="568" y="265"/>
                  </a:cubicBezTo>
                  <a:cubicBezTo>
                    <a:pt x="571" y="265"/>
                    <a:pt x="571" y="261"/>
                    <a:pt x="567" y="263"/>
                  </a:cubicBezTo>
                  <a:close/>
                  <a:moveTo>
                    <a:pt x="637" y="270"/>
                  </a:moveTo>
                  <a:cubicBezTo>
                    <a:pt x="637" y="267"/>
                    <a:pt x="641" y="264"/>
                    <a:pt x="639" y="262"/>
                  </a:cubicBezTo>
                  <a:cubicBezTo>
                    <a:pt x="639" y="265"/>
                    <a:pt x="636" y="268"/>
                    <a:pt x="637" y="270"/>
                  </a:cubicBezTo>
                  <a:close/>
                  <a:moveTo>
                    <a:pt x="409" y="266"/>
                  </a:moveTo>
                  <a:cubicBezTo>
                    <a:pt x="410" y="267"/>
                    <a:pt x="411" y="266"/>
                    <a:pt x="412" y="266"/>
                  </a:cubicBezTo>
                  <a:cubicBezTo>
                    <a:pt x="412" y="264"/>
                    <a:pt x="410" y="263"/>
                    <a:pt x="408" y="263"/>
                  </a:cubicBezTo>
                  <a:cubicBezTo>
                    <a:pt x="408" y="265"/>
                    <a:pt x="409" y="265"/>
                    <a:pt x="409" y="266"/>
                  </a:cubicBezTo>
                  <a:close/>
                  <a:moveTo>
                    <a:pt x="293" y="269"/>
                  </a:moveTo>
                  <a:cubicBezTo>
                    <a:pt x="296" y="270"/>
                    <a:pt x="298" y="267"/>
                    <a:pt x="299" y="265"/>
                  </a:cubicBezTo>
                  <a:cubicBezTo>
                    <a:pt x="296" y="266"/>
                    <a:pt x="294" y="266"/>
                    <a:pt x="293" y="269"/>
                  </a:cubicBezTo>
                  <a:close/>
                  <a:moveTo>
                    <a:pt x="467" y="274"/>
                  </a:moveTo>
                  <a:cubicBezTo>
                    <a:pt x="468" y="275"/>
                    <a:pt x="468" y="276"/>
                    <a:pt x="470" y="276"/>
                  </a:cubicBezTo>
                  <a:cubicBezTo>
                    <a:pt x="473" y="274"/>
                    <a:pt x="473" y="270"/>
                    <a:pt x="475" y="267"/>
                  </a:cubicBezTo>
                  <a:cubicBezTo>
                    <a:pt x="473" y="267"/>
                    <a:pt x="473" y="264"/>
                    <a:pt x="470" y="265"/>
                  </a:cubicBezTo>
                  <a:cubicBezTo>
                    <a:pt x="470" y="268"/>
                    <a:pt x="468" y="270"/>
                    <a:pt x="467" y="274"/>
                  </a:cubicBezTo>
                  <a:close/>
                  <a:moveTo>
                    <a:pt x="203" y="269"/>
                  </a:moveTo>
                  <a:cubicBezTo>
                    <a:pt x="207" y="270"/>
                    <a:pt x="208" y="274"/>
                    <a:pt x="212" y="272"/>
                  </a:cubicBezTo>
                  <a:cubicBezTo>
                    <a:pt x="212" y="270"/>
                    <a:pt x="213" y="270"/>
                    <a:pt x="213" y="268"/>
                  </a:cubicBezTo>
                  <a:cubicBezTo>
                    <a:pt x="209" y="265"/>
                    <a:pt x="205" y="265"/>
                    <a:pt x="203" y="269"/>
                  </a:cubicBezTo>
                  <a:close/>
                  <a:moveTo>
                    <a:pt x="436" y="277"/>
                  </a:moveTo>
                  <a:cubicBezTo>
                    <a:pt x="439" y="274"/>
                    <a:pt x="443" y="273"/>
                    <a:pt x="444" y="268"/>
                  </a:cubicBezTo>
                  <a:cubicBezTo>
                    <a:pt x="442" y="267"/>
                    <a:pt x="440" y="266"/>
                    <a:pt x="438" y="265"/>
                  </a:cubicBezTo>
                  <a:cubicBezTo>
                    <a:pt x="438" y="269"/>
                    <a:pt x="433" y="274"/>
                    <a:pt x="436" y="277"/>
                  </a:cubicBezTo>
                  <a:close/>
                  <a:moveTo>
                    <a:pt x="218" y="268"/>
                  </a:moveTo>
                  <a:cubicBezTo>
                    <a:pt x="220" y="268"/>
                    <a:pt x="220" y="270"/>
                    <a:pt x="222" y="269"/>
                  </a:cubicBezTo>
                  <a:cubicBezTo>
                    <a:pt x="222" y="267"/>
                    <a:pt x="220" y="267"/>
                    <a:pt x="219" y="266"/>
                  </a:cubicBezTo>
                  <a:cubicBezTo>
                    <a:pt x="219" y="267"/>
                    <a:pt x="218" y="267"/>
                    <a:pt x="218" y="268"/>
                  </a:cubicBezTo>
                  <a:close/>
                  <a:moveTo>
                    <a:pt x="159" y="271"/>
                  </a:moveTo>
                  <a:cubicBezTo>
                    <a:pt x="156" y="270"/>
                    <a:pt x="154" y="268"/>
                    <a:pt x="152" y="266"/>
                  </a:cubicBezTo>
                  <a:cubicBezTo>
                    <a:pt x="151" y="269"/>
                    <a:pt x="157" y="272"/>
                    <a:pt x="159" y="271"/>
                  </a:cubicBezTo>
                  <a:close/>
                  <a:moveTo>
                    <a:pt x="123" y="268"/>
                  </a:moveTo>
                  <a:cubicBezTo>
                    <a:pt x="123" y="269"/>
                    <a:pt x="125" y="271"/>
                    <a:pt x="127" y="269"/>
                  </a:cubicBezTo>
                  <a:cubicBezTo>
                    <a:pt x="127" y="267"/>
                    <a:pt x="125" y="266"/>
                    <a:pt x="123" y="268"/>
                  </a:cubicBezTo>
                  <a:close/>
                  <a:moveTo>
                    <a:pt x="275" y="272"/>
                  </a:moveTo>
                  <a:cubicBezTo>
                    <a:pt x="279" y="272"/>
                    <a:pt x="278" y="268"/>
                    <a:pt x="276" y="267"/>
                  </a:cubicBezTo>
                  <a:cubicBezTo>
                    <a:pt x="276" y="270"/>
                    <a:pt x="274" y="269"/>
                    <a:pt x="275" y="272"/>
                  </a:cubicBezTo>
                  <a:close/>
                  <a:moveTo>
                    <a:pt x="461" y="273"/>
                  </a:moveTo>
                  <a:cubicBezTo>
                    <a:pt x="460" y="270"/>
                    <a:pt x="455" y="268"/>
                    <a:pt x="453" y="268"/>
                  </a:cubicBezTo>
                  <a:cubicBezTo>
                    <a:pt x="456" y="269"/>
                    <a:pt x="458" y="272"/>
                    <a:pt x="461" y="273"/>
                  </a:cubicBezTo>
                  <a:close/>
                  <a:moveTo>
                    <a:pt x="553" y="273"/>
                  </a:moveTo>
                  <a:cubicBezTo>
                    <a:pt x="555" y="274"/>
                    <a:pt x="556" y="275"/>
                    <a:pt x="557" y="277"/>
                  </a:cubicBezTo>
                  <a:cubicBezTo>
                    <a:pt x="556" y="279"/>
                    <a:pt x="553" y="279"/>
                    <a:pt x="551" y="279"/>
                  </a:cubicBezTo>
                  <a:cubicBezTo>
                    <a:pt x="547" y="290"/>
                    <a:pt x="542" y="303"/>
                    <a:pt x="538" y="315"/>
                  </a:cubicBezTo>
                  <a:cubicBezTo>
                    <a:pt x="548" y="308"/>
                    <a:pt x="553" y="297"/>
                    <a:pt x="556" y="283"/>
                  </a:cubicBezTo>
                  <a:cubicBezTo>
                    <a:pt x="557" y="282"/>
                    <a:pt x="557" y="281"/>
                    <a:pt x="559" y="281"/>
                  </a:cubicBezTo>
                  <a:cubicBezTo>
                    <a:pt x="558" y="277"/>
                    <a:pt x="560" y="273"/>
                    <a:pt x="562" y="271"/>
                  </a:cubicBezTo>
                  <a:cubicBezTo>
                    <a:pt x="560" y="270"/>
                    <a:pt x="559" y="267"/>
                    <a:pt x="556" y="267"/>
                  </a:cubicBezTo>
                  <a:cubicBezTo>
                    <a:pt x="556" y="270"/>
                    <a:pt x="554" y="271"/>
                    <a:pt x="553" y="273"/>
                  </a:cubicBezTo>
                  <a:close/>
                  <a:moveTo>
                    <a:pt x="80" y="290"/>
                  </a:moveTo>
                  <a:cubicBezTo>
                    <a:pt x="79" y="284"/>
                    <a:pt x="75" y="280"/>
                    <a:pt x="75" y="273"/>
                  </a:cubicBezTo>
                  <a:cubicBezTo>
                    <a:pt x="71" y="272"/>
                    <a:pt x="69" y="269"/>
                    <a:pt x="65" y="268"/>
                  </a:cubicBezTo>
                  <a:cubicBezTo>
                    <a:pt x="67" y="278"/>
                    <a:pt x="71" y="286"/>
                    <a:pt x="80" y="290"/>
                  </a:cubicBezTo>
                  <a:close/>
                  <a:moveTo>
                    <a:pt x="231" y="269"/>
                  </a:moveTo>
                  <a:cubicBezTo>
                    <a:pt x="233" y="270"/>
                    <a:pt x="234" y="272"/>
                    <a:pt x="236" y="272"/>
                  </a:cubicBezTo>
                  <a:cubicBezTo>
                    <a:pt x="236" y="269"/>
                    <a:pt x="232" y="266"/>
                    <a:pt x="231" y="269"/>
                  </a:cubicBezTo>
                  <a:close/>
                  <a:moveTo>
                    <a:pt x="100" y="286"/>
                  </a:moveTo>
                  <a:cubicBezTo>
                    <a:pt x="97" y="278"/>
                    <a:pt x="90" y="270"/>
                    <a:pt x="83" y="269"/>
                  </a:cubicBezTo>
                  <a:cubicBezTo>
                    <a:pt x="89" y="275"/>
                    <a:pt x="92" y="282"/>
                    <a:pt x="100" y="286"/>
                  </a:cubicBezTo>
                  <a:close/>
                  <a:moveTo>
                    <a:pt x="143" y="271"/>
                  </a:moveTo>
                  <a:cubicBezTo>
                    <a:pt x="146" y="273"/>
                    <a:pt x="148" y="275"/>
                    <a:pt x="151" y="277"/>
                  </a:cubicBezTo>
                  <a:cubicBezTo>
                    <a:pt x="152" y="276"/>
                    <a:pt x="153" y="276"/>
                    <a:pt x="152" y="274"/>
                  </a:cubicBezTo>
                  <a:cubicBezTo>
                    <a:pt x="150" y="273"/>
                    <a:pt x="148" y="269"/>
                    <a:pt x="145" y="268"/>
                  </a:cubicBezTo>
                  <a:cubicBezTo>
                    <a:pt x="145" y="269"/>
                    <a:pt x="144" y="269"/>
                    <a:pt x="143" y="271"/>
                  </a:cubicBezTo>
                  <a:close/>
                  <a:moveTo>
                    <a:pt x="185" y="280"/>
                  </a:moveTo>
                  <a:cubicBezTo>
                    <a:pt x="186" y="279"/>
                    <a:pt x="188" y="278"/>
                    <a:pt x="189" y="276"/>
                  </a:cubicBezTo>
                  <a:cubicBezTo>
                    <a:pt x="183" y="274"/>
                    <a:pt x="178" y="269"/>
                    <a:pt x="172" y="269"/>
                  </a:cubicBezTo>
                  <a:cubicBezTo>
                    <a:pt x="177" y="272"/>
                    <a:pt x="179" y="279"/>
                    <a:pt x="185" y="280"/>
                  </a:cubicBezTo>
                  <a:close/>
                  <a:moveTo>
                    <a:pt x="299" y="272"/>
                  </a:moveTo>
                  <a:cubicBezTo>
                    <a:pt x="301" y="272"/>
                    <a:pt x="302" y="275"/>
                    <a:pt x="304" y="275"/>
                  </a:cubicBezTo>
                  <a:cubicBezTo>
                    <a:pt x="305" y="274"/>
                    <a:pt x="307" y="271"/>
                    <a:pt x="306" y="270"/>
                  </a:cubicBezTo>
                  <a:cubicBezTo>
                    <a:pt x="305" y="269"/>
                    <a:pt x="300" y="268"/>
                    <a:pt x="299" y="272"/>
                  </a:cubicBezTo>
                  <a:close/>
                  <a:moveTo>
                    <a:pt x="430" y="272"/>
                  </a:moveTo>
                  <a:cubicBezTo>
                    <a:pt x="432" y="273"/>
                    <a:pt x="433" y="269"/>
                    <a:pt x="432" y="269"/>
                  </a:cubicBezTo>
                  <a:cubicBezTo>
                    <a:pt x="431" y="270"/>
                    <a:pt x="431" y="271"/>
                    <a:pt x="430" y="272"/>
                  </a:cubicBezTo>
                  <a:close/>
                  <a:moveTo>
                    <a:pt x="531" y="277"/>
                  </a:moveTo>
                  <a:cubicBezTo>
                    <a:pt x="531" y="279"/>
                    <a:pt x="534" y="279"/>
                    <a:pt x="534" y="282"/>
                  </a:cubicBezTo>
                  <a:cubicBezTo>
                    <a:pt x="532" y="284"/>
                    <a:pt x="531" y="282"/>
                    <a:pt x="529" y="283"/>
                  </a:cubicBezTo>
                  <a:cubicBezTo>
                    <a:pt x="527" y="286"/>
                    <a:pt x="528" y="290"/>
                    <a:pt x="529" y="294"/>
                  </a:cubicBezTo>
                  <a:cubicBezTo>
                    <a:pt x="520" y="300"/>
                    <a:pt x="521" y="314"/>
                    <a:pt x="516" y="323"/>
                  </a:cubicBezTo>
                  <a:cubicBezTo>
                    <a:pt x="519" y="323"/>
                    <a:pt x="521" y="318"/>
                    <a:pt x="524" y="316"/>
                  </a:cubicBezTo>
                  <a:cubicBezTo>
                    <a:pt x="529" y="300"/>
                    <a:pt x="536" y="287"/>
                    <a:pt x="540" y="271"/>
                  </a:cubicBezTo>
                  <a:cubicBezTo>
                    <a:pt x="537" y="271"/>
                    <a:pt x="536" y="269"/>
                    <a:pt x="533" y="269"/>
                  </a:cubicBezTo>
                  <a:cubicBezTo>
                    <a:pt x="533" y="272"/>
                    <a:pt x="532" y="274"/>
                    <a:pt x="531" y="277"/>
                  </a:cubicBezTo>
                  <a:close/>
                  <a:moveTo>
                    <a:pt x="401" y="272"/>
                  </a:moveTo>
                  <a:cubicBezTo>
                    <a:pt x="403" y="272"/>
                    <a:pt x="404" y="271"/>
                    <a:pt x="404" y="269"/>
                  </a:cubicBezTo>
                  <a:cubicBezTo>
                    <a:pt x="402" y="269"/>
                    <a:pt x="402" y="271"/>
                    <a:pt x="401" y="272"/>
                  </a:cubicBezTo>
                  <a:close/>
                  <a:moveTo>
                    <a:pt x="559" y="290"/>
                  </a:moveTo>
                  <a:cubicBezTo>
                    <a:pt x="563" y="284"/>
                    <a:pt x="566" y="278"/>
                    <a:pt x="567" y="270"/>
                  </a:cubicBezTo>
                  <a:cubicBezTo>
                    <a:pt x="567" y="270"/>
                    <a:pt x="567" y="269"/>
                    <a:pt x="566" y="269"/>
                  </a:cubicBezTo>
                  <a:cubicBezTo>
                    <a:pt x="562" y="275"/>
                    <a:pt x="560" y="284"/>
                    <a:pt x="559" y="290"/>
                  </a:cubicBezTo>
                  <a:close/>
                  <a:moveTo>
                    <a:pt x="287" y="274"/>
                  </a:moveTo>
                  <a:cubicBezTo>
                    <a:pt x="290" y="275"/>
                    <a:pt x="293" y="271"/>
                    <a:pt x="290" y="270"/>
                  </a:cubicBezTo>
                  <a:cubicBezTo>
                    <a:pt x="289" y="272"/>
                    <a:pt x="286" y="271"/>
                    <a:pt x="287" y="274"/>
                  </a:cubicBezTo>
                  <a:close/>
                  <a:moveTo>
                    <a:pt x="214" y="276"/>
                  </a:moveTo>
                  <a:cubicBezTo>
                    <a:pt x="217" y="276"/>
                    <a:pt x="218" y="274"/>
                    <a:pt x="220" y="272"/>
                  </a:cubicBezTo>
                  <a:cubicBezTo>
                    <a:pt x="217" y="269"/>
                    <a:pt x="212" y="273"/>
                    <a:pt x="214" y="276"/>
                  </a:cubicBezTo>
                  <a:close/>
                  <a:moveTo>
                    <a:pt x="502" y="277"/>
                  </a:moveTo>
                  <a:cubicBezTo>
                    <a:pt x="502" y="274"/>
                    <a:pt x="505" y="274"/>
                    <a:pt x="505" y="271"/>
                  </a:cubicBezTo>
                  <a:cubicBezTo>
                    <a:pt x="504" y="271"/>
                    <a:pt x="504" y="271"/>
                    <a:pt x="503" y="271"/>
                  </a:cubicBezTo>
                  <a:cubicBezTo>
                    <a:pt x="502" y="272"/>
                    <a:pt x="500" y="276"/>
                    <a:pt x="502" y="277"/>
                  </a:cubicBezTo>
                  <a:close/>
                  <a:moveTo>
                    <a:pt x="33" y="275"/>
                  </a:moveTo>
                  <a:cubicBezTo>
                    <a:pt x="33" y="274"/>
                    <a:pt x="34" y="271"/>
                    <a:pt x="32" y="271"/>
                  </a:cubicBezTo>
                  <a:cubicBezTo>
                    <a:pt x="32" y="272"/>
                    <a:pt x="31" y="275"/>
                    <a:pt x="33" y="275"/>
                  </a:cubicBezTo>
                  <a:close/>
                  <a:moveTo>
                    <a:pt x="56" y="280"/>
                  </a:moveTo>
                  <a:cubicBezTo>
                    <a:pt x="55" y="275"/>
                    <a:pt x="50" y="274"/>
                    <a:pt x="47" y="271"/>
                  </a:cubicBezTo>
                  <a:cubicBezTo>
                    <a:pt x="47" y="278"/>
                    <a:pt x="53" y="277"/>
                    <a:pt x="56" y="280"/>
                  </a:cubicBezTo>
                  <a:close/>
                  <a:moveTo>
                    <a:pt x="196" y="277"/>
                  </a:moveTo>
                  <a:cubicBezTo>
                    <a:pt x="199" y="278"/>
                    <a:pt x="202" y="281"/>
                    <a:pt x="206" y="282"/>
                  </a:cubicBezTo>
                  <a:cubicBezTo>
                    <a:pt x="205" y="280"/>
                    <a:pt x="208" y="282"/>
                    <a:pt x="207" y="280"/>
                  </a:cubicBezTo>
                  <a:cubicBezTo>
                    <a:pt x="203" y="277"/>
                    <a:pt x="199" y="269"/>
                    <a:pt x="196" y="277"/>
                  </a:cubicBezTo>
                  <a:close/>
                  <a:moveTo>
                    <a:pt x="361" y="276"/>
                  </a:moveTo>
                  <a:cubicBezTo>
                    <a:pt x="359" y="276"/>
                    <a:pt x="359" y="273"/>
                    <a:pt x="358" y="272"/>
                  </a:cubicBezTo>
                  <a:cubicBezTo>
                    <a:pt x="357" y="272"/>
                    <a:pt x="355" y="272"/>
                    <a:pt x="354" y="272"/>
                  </a:cubicBezTo>
                  <a:cubicBezTo>
                    <a:pt x="355" y="275"/>
                    <a:pt x="359" y="277"/>
                    <a:pt x="361" y="276"/>
                  </a:cubicBezTo>
                  <a:close/>
                  <a:moveTo>
                    <a:pt x="622" y="297"/>
                  </a:moveTo>
                  <a:cubicBezTo>
                    <a:pt x="621" y="298"/>
                    <a:pt x="617" y="301"/>
                    <a:pt x="620" y="302"/>
                  </a:cubicBezTo>
                  <a:cubicBezTo>
                    <a:pt x="624" y="293"/>
                    <a:pt x="630" y="284"/>
                    <a:pt x="629" y="273"/>
                  </a:cubicBezTo>
                  <a:cubicBezTo>
                    <a:pt x="625" y="280"/>
                    <a:pt x="623" y="288"/>
                    <a:pt x="622" y="297"/>
                  </a:cubicBezTo>
                  <a:close/>
                  <a:moveTo>
                    <a:pt x="86" y="276"/>
                  </a:moveTo>
                  <a:cubicBezTo>
                    <a:pt x="83" y="277"/>
                    <a:pt x="85" y="273"/>
                    <a:pt x="83" y="274"/>
                  </a:cubicBezTo>
                  <a:cubicBezTo>
                    <a:pt x="82" y="275"/>
                    <a:pt x="85" y="278"/>
                    <a:pt x="86" y="276"/>
                  </a:cubicBezTo>
                  <a:close/>
                  <a:moveTo>
                    <a:pt x="218" y="279"/>
                  </a:moveTo>
                  <a:cubicBezTo>
                    <a:pt x="220" y="280"/>
                    <a:pt x="222" y="282"/>
                    <a:pt x="225" y="282"/>
                  </a:cubicBezTo>
                  <a:cubicBezTo>
                    <a:pt x="227" y="281"/>
                    <a:pt x="229" y="279"/>
                    <a:pt x="230" y="277"/>
                  </a:cubicBezTo>
                  <a:cubicBezTo>
                    <a:pt x="226" y="274"/>
                    <a:pt x="221" y="273"/>
                    <a:pt x="218" y="279"/>
                  </a:cubicBezTo>
                  <a:close/>
                  <a:moveTo>
                    <a:pt x="272" y="277"/>
                  </a:moveTo>
                  <a:cubicBezTo>
                    <a:pt x="274" y="277"/>
                    <a:pt x="274" y="277"/>
                    <a:pt x="275" y="275"/>
                  </a:cubicBezTo>
                  <a:cubicBezTo>
                    <a:pt x="273" y="275"/>
                    <a:pt x="273" y="274"/>
                    <a:pt x="273" y="274"/>
                  </a:cubicBezTo>
                  <a:cubicBezTo>
                    <a:pt x="273" y="275"/>
                    <a:pt x="272" y="276"/>
                    <a:pt x="272" y="277"/>
                  </a:cubicBezTo>
                  <a:close/>
                  <a:moveTo>
                    <a:pt x="507" y="280"/>
                  </a:moveTo>
                  <a:cubicBezTo>
                    <a:pt x="507" y="282"/>
                    <a:pt x="508" y="283"/>
                    <a:pt x="510" y="283"/>
                  </a:cubicBezTo>
                  <a:cubicBezTo>
                    <a:pt x="510" y="281"/>
                    <a:pt x="512" y="276"/>
                    <a:pt x="511" y="274"/>
                  </a:cubicBezTo>
                  <a:cubicBezTo>
                    <a:pt x="510" y="277"/>
                    <a:pt x="507" y="277"/>
                    <a:pt x="507" y="280"/>
                  </a:cubicBezTo>
                  <a:close/>
                  <a:moveTo>
                    <a:pt x="536" y="300"/>
                  </a:moveTo>
                  <a:cubicBezTo>
                    <a:pt x="540" y="292"/>
                    <a:pt x="546" y="286"/>
                    <a:pt x="548" y="277"/>
                  </a:cubicBezTo>
                  <a:cubicBezTo>
                    <a:pt x="546" y="276"/>
                    <a:pt x="547" y="274"/>
                    <a:pt x="544" y="274"/>
                  </a:cubicBezTo>
                  <a:cubicBezTo>
                    <a:pt x="542" y="282"/>
                    <a:pt x="537" y="291"/>
                    <a:pt x="536" y="300"/>
                  </a:cubicBezTo>
                  <a:close/>
                  <a:moveTo>
                    <a:pt x="129" y="296"/>
                  </a:moveTo>
                  <a:cubicBezTo>
                    <a:pt x="123" y="289"/>
                    <a:pt x="118" y="281"/>
                    <a:pt x="111" y="274"/>
                  </a:cubicBezTo>
                  <a:cubicBezTo>
                    <a:pt x="115" y="283"/>
                    <a:pt x="120" y="292"/>
                    <a:pt x="129" y="296"/>
                  </a:cubicBezTo>
                  <a:close/>
                  <a:moveTo>
                    <a:pt x="291" y="278"/>
                  </a:moveTo>
                  <a:cubicBezTo>
                    <a:pt x="294" y="280"/>
                    <a:pt x="296" y="284"/>
                    <a:pt x="299" y="285"/>
                  </a:cubicBezTo>
                  <a:cubicBezTo>
                    <a:pt x="300" y="282"/>
                    <a:pt x="302" y="281"/>
                    <a:pt x="303" y="278"/>
                  </a:cubicBezTo>
                  <a:cubicBezTo>
                    <a:pt x="299" y="276"/>
                    <a:pt x="293" y="272"/>
                    <a:pt x="291" y="278"/>
                  </a:cubicBezTo>
                  <a:close/>
                  <a:moveTo>
                    <a:pt x="334" y="278"/>
                  </a:moveTo>
                  <a:cubicBezTo>
                    <a:pt x="335" y="280"/>
                    <a:pt x="335" y="281"/>
                    <a:pt x="338" y="281"/>
                  </a:cubicBezTo>
                  <a:cubicBezTo>
                    <a:pt x="339" y="279"/>
                    <a:pt x="342" y="279"/>
                    <a:pt x="343" y="275"/>
                  </a:cubicBezTo>
                  <a:cubicBezTo>
                    <a:pt x="339" y="273"/>
                    <a:pt x="337" y="277"/>
                    <a:pt x="334" y="278"/>
                  </a:cubicBezTo>
                  <a:close/>
                  <a:moveTo>
                    <a:pt x="447" y="285"/>
                  </a:moveTo>
                  <a:cubicBezTo>
                    <a:pt x="449" y="286"/>
                    <a:pt x="451" y="288"/>
                    <a:pt x="454" y="288"/>
                  </a:cubicBezTo>
                  <a:cubicBezTo>
                    <a:pt x="456" y="285"/>
                    <a:pt x="457" y="282"/>
                    <a:pt x="459" y="279"/>
                  </a:cubicBezTo>
                  <a:cubicBezTo>
                    <a:pt x="455" y="278"/>
                    <a:pt x="455" y="274"/>
                    <a:pt x="451" y="274"/>
                  </a:cubicBezTo>
                  <a:cubicBezTo>
                    <a:pt x="450" y="278"/>
                    <a:pt x="448" y="280"/>
                    <a:pt x="447" y="285"/>
                  </a:cubicBezTo>
                  <a:close/>
                  <a:moveTo>
                    <a:pt x="601" y="300"/>
                  </a:moveTo>
                  <a:cubicBezTo>
                    <a:pt x="606" y="296"/>
                    <a:pt x="610" y="284"/>
                    <a:pt x="608" y="274"/>
                  </a:cubicBezTo>
                  <a:cubicBezTo>
                    <a:pt x="607" y="284"/>
                    <a:pt x="601" y="292"/>
                    <a:pt x="601" y="300"/>
                  </a:cubicBezTo>
                  <a:close/>
                  <a:moveTo>
                    <a:pt x="175" y="290"/>
                  </a:moveTo>
                  <a:cubicBezTo>
                    <a:pt x="174" y="283"/>
                    <a:pt x="166" y="278"/>
                    <a:pt x="160" y="275"/>
                  </a:cubicBezTo>
                  <a:cubicBezTo>
                    <a:pt x="162" y="280"/>
                    <a:pt x="169" y="286"/>
                    <a:pt x="175" y="290"/>
                  </a:cubicBezTo>
                  <a:close/>
                  <a:moveTo>
                    <a:pt x="308" y="277"/>
                  </a:moveTo>
                  <a:cubicBezTo>
                    <a:pt x="310" y="278"/>
                    <a:pt x="311" y="277"/>
                    <a:pt x="310" y="275"/>
                  </a:cubicBezTo>
                  <a:cubicBezTo>
                    <a:pt x="310" y="275"/>
                    <a:pt x="309" y="275"/>
                    <a:pt x="309" y="275"/>
                  </a:cubicBezTo>
                  <a:cubicBezTo>
                    <a:pt x="309" y="276"/>
                    <a:pt x="308" y="276"/>
                    <a:pt x="308" y="277"/>
                  </a:cubicBezTo>
                  <a:close/>
                  <a:moveTo>
                    <a:pt x="515" y="280"/>
                  </a:moveTo>
                  <a:cubicBezTo>
                    <a:pt x="517" y="280"/>
                    <a:pt x="518" y="274"/>
                    <a:pt x="515" y="275"/>
                  </a:cubicBezTo>
                  <a:cubicBezTo>
                    <a:pt x="516" y="277"/>
                    <a:pt x="514" y="278"/>
                    <a:pt x="515" y="280"/>
                  </a:cubicBezTo>
                  <a:close/>
                  <a:moveTo>
                    <a:pt x="109" y="280"/>
                  </a:moveTo>
                  <a:cubicBezTo>
                    <a:pt x="107" y="279"/>
                    <a:pt x="106" y="277"/>
                    <a:pt x="104" y="275"/>
                  </a:cubicBezTo>
                  <a:cubicBezTo>
                    <a:pt x="104" y="278"/>
                    <a:pt x="107" y="281"/>
                    <a:pt x="109" y="280"/>
                  </a:cubicBezTo>
                  <a:close/>
                  <a:moveTo>
                    <a:pt x="351" y="277"/>
                  </a:moveTo>
                  <a:cubicBezTo>
                    <a:pt x="351" y="277"/>
                    <a:pt x="351" y="278"/>
                    <a:pt x="351" y="279"/>
                  </a:cubicBezTo>
                  <a:cubicBezTo>
                    <a:pt x="354" y="283"/>
                    <a:pt x="358" y="286"/>
                    <a:pt x="361" y="290"/>
                  </a:cubicBezTo>
                  <a:cubicBezTo>
                    <a:pt x="363" y="292"/>
                    <a:pt x="363" y="296"/>
                    <a:pt x="366" y="295"/>
                  </a:cubicBezTo>
                  <a:cubicBezTo>
                    <a:pt x="366" y="287"/>
                    <a:pt x="360" y="276"/>
                    <a:pt x="351" y="277"/>
                  </a:cubicBezTo>
                  <a:close/>
                  <a:moveTo>
                    <a:pt x="400" y="278"/>
                  </a:moveTo>
                  <a:cubicBezTo>
                    <a:pt x="402" y="279"/>
                    <a:pt x="403" y="278"/>
                    <a:pt x="403" y="276"/>
                  </a:cubicBezTo>
                  <a:cubicBezTo>
                    <a:pt x="403" y="276"/>
                    <a:pt x="402" y="276"/>
                    <a:pt x="402" y="276"/>
                  </a:cubicBezTo>
                  <a:cubicBezTo>
                    <a:pt x="402" y="277"/>
                    <a:pt x="401" y="277"/>
                    <a:pt x="400" y="278"/>
                  </a:cubicBezTo>
                  <a:close/>
                  <a:moveTo>
                    <a:pt x="427" y="278"/>
                  </a:moveTo>
                  <a:cubicBezTo>
                    <a:pt x="427" y="280"/>
                    <a:pt x="428" y="281"/>
                    <a:pt x="429" y="282"/>
                  </a:cubicBezTo>
                  <a:cubicBezTo>
                    <a:pt x="429" y="281"/>
                    <a:pt x="429" y="277"/>
                    <a:pt x="429" y="277"/>
                  </a:cubicBezTo>
                  <a:cubicBezTo>
                    <a:pt x="429" y="278"/>
                    <a:pt x="428" y="277"/>
                    <a:pt x="427" y="278"/>
                  </a:cubicBezTo>
                  <a:close/>
                  <a:moveTo>
                    <a:pt x="524" y="284"/>
                  </a:moveTo>
                  <a:cubicBezTo>
                    <a:pt x="529" y="282"/>
                    <a:pt x="523" y="277"/>
                    <a:pt x="520" y="277"/>
                  </a:cubicBezTo>
                  <a:cubicBezTo>
                    <a:pt x="521" y="280"/>
                    <a:pt x="523" y="281"/>
                    <a:pt x="524" y="284"/>
                  </a:cubicBezTo>
                  <a:close/>
                  <a:moveTo>
                    <a:pt x="311" y="280"/>
                  </a:moveTo>
                  <a:cubicBezTo>
                    <a:pt x="314" y="281"/>
                    <a:pt x="315" y="284"/>
                    <a:pt x="319" y="284"/>
                  </a:cubicBezTo>
                  <a:cubicBezTo>
                    <a:pt x="318" y="280"/>
                    <a:pt x="315" y="279"/>
                    <a:pt x="312" y="277"/>
                  </a:cubicBezTo>
                  <a:cubicBezTo>
                    <a:pt x="312" y="279"/>
                    <a:pt x="311" y="278"/>
                    <a:pt x="311" y="280"/>
                  </a:cubicBezTo>
                  <a:close/>
                  <a:moveTo>
                    <a:pt x="482" y="286"/>
                  </a:moveTo>
                  <a:cubicBezTo>
                    <a:pt x="485" y="287"/>
                    <a:pt x="486" y="290"/>
                    <a:pt x="488" y="290"/>
                  </a:cubicBezTo>
                  <a:cubicBezTo>
                    <a:pt x="489" y="287"/>
                    <a:pt x="490" y="285"/>
                    <a:pt x="492" y="283"/>
                  </a:cubicBezTo>
                  <a:cubicBezTo>
                    <a:pt x="492" y="273"/>
                    <a:pt x="482" y="278"/>
                    <a:pt x="482" y="286"/>
                  </a:cubicBezTo>
                  <a:close/>
                  <a:moveTo>
                    <a:pt x="565" y="306"/>
                  </a:moveTo>
                  <a:cubicBezTo>
                    <a:pt x="566" y="304"/>
                    <a:pt x="568" y="303"/>
                    <a:pt x="570" y="302"/>
                  </a:cubicBezTo>
                  <a:cubicBezTo>
                    <a:pt x="570" y="292"/>
                    <a:pt x="578" y="285"/>
                    <a:pt x="576" y="277"/>
                  </a:cubicBezTo>
                  <a:cubicBezTo>
                    <a:pt x="573" y="287"/>
                    <a:pt x="565" y="297"/>
                    <a:pt x="565" y="306"/>
                  </a:cubicBezTo>
                  <a:close/>
                  <a:moveTo>
                    <a:pt x="55" y="292"/>
                  </a:moveTo>
                  <a:cubicBezTo>
                    <a:pt x="54" y="288"/>
                    <a:pt x="53" y="287"/>
                    <a:pt x="54" y="283"/>
                  </a:cubicBezTo>
                  <a:cubicBezTo>
                    <a:pt x="51" y="282"/>
                    <a:pt x="50" y="279"/>
                    <a:pt x="47" y="279"/>
                  </a:cubicBezTo>
                  <a:cubicBezTo>
                    <a:pt x="46" y="287"/>
                    <a:pt x="50" y="290"/>
                    <a:pt x="55" y="292"/>
                  </a:cubicBezTo>
                  <a:close/>
                  <a:moveTo>
                    <a:pt x="154" y="280"/>
                  </a:moveTo>
                  <a:cubicBezTo>
                    <a:pt x="156" y="281"/>
                    <a:pt x="157" y="283"/>
                    <a:pt x="160" y="283"/>
                  </a:cubicBezTo>
                  <a:cubicBezTo>
                    <a:pt x="159" y="281"/>
                    <a:pt x="156" y="277"/>
                    <a:pt x="154" y="280"/>
                  </a:cubicBezTo>
                  <a:close/>
                  <a:moveTo>
                    <a:pt x="189" y="283"/>
                  </a:moveTo>
                  <a:cubicBezTo>
                    <a:pt x="191" y="285"/>
                    <a:pt x="195" y="286"/>
                    <a:pt x="198" y="288"/>
                  </a:cubicBezTo>
                  <a:cubicBezTo>
                    <a:pt x="200" y="287"/>
                    <a:pt x="202" y="286"/>
                    <a:pt x="203" y="283"/>
                  </a:cubicBezTo>
                  <a:cubicBezTo>
                    <a:pt x="197" y="282"/>
                    <a:pt x="192" y="275"/>
                    <a:pt x="189" y="283"/>
                  </a:cubicBezTo>
                  <a:close/>
                  <a:moveTo>
                    <a:pt x="268" y="286"/>
                  </a:moveTo>
                  <a:cubicBezTo>
                    <a:pt x="266" y="286"/>
                    <a:pt x="265" y="287"/>
                    <a:pt x="264" y="288"/>
                  </a:cubicBezTo>
                  <a:cubicBezTo>
                    <a:pt x="266" y="291"/>
                    <a:pt x="268" y="290"/>
                    <a:pt x="271" y="290"/>
                  </a:cubicBezTo>
                  <a:cubicBezTo>
                    <a:pt x="272" y="285"/>
                    <a:pt x="278" y="285"/>
                    <a:pt x="279" y="280"/>
                  </a:cubicBezTo>
                  <a:cubicBezTo>
                    <a:pt x="276" y="276"/>
                    <a:pt x="271" y="284"/>
                    <a:pt x="268" y="286"/>
                  </a:cubicBezTo>
                  <a:close/>
                  <a:moveTo>
                    <a:pt x="581" y="318"/>
                  </a:moveTo>
                  <a:cubicBezTo>
                    <a:pt x="583" y="316"/>
                    <a:pt x="585" y="315"/>
                    <a:pt x="587" y="313"/>
                  </a:cubicBezTo>
                  <a:cubicBezTo>
                    <a:pt x="589" y="299"/>
                    <a:pt x="595" y="293"/>
                    <a:pt x="597" y="279"/>
                  </a:cubicBezTo>
                  <a:cubicBezTo>
                    <a:pt x="596" y="279"/>
                    <a:pt x="596" y="278"/>
                    <a:pt x="595" y="279"/>
                  </a:cubicBezTo>
                  <a:cubicBezTo>
                    <a:pt x="590" y="290"/>
                    <a:pt x="584" y="306"/>
                    <a:pt x="581" y="318"/>
                  </a:cubicBezTo>
                  <a:close/>
                  <a:moveTo>
                    <a:pt x="125" y="286"/>
                  </a:moveTo>
                  <a:cubicBezTo>
                    <a:pt x="125" y="285"/>
                    <a:pt x="126" y="284"/>
                    <a:pt x="126" y="284"/>
                  </a:cubicBezTo>
                  <a:cubicBezTo>
                    <a:pt x="126" y="281"/>
                    <a:pt x="123" y="282"/>
                    <a:pt x="123" y="279"/>
                  </a:cubicBezTo>
                  <a:cubicBezTo>
                    <a:pt x="122" y="279"/>
                    <a:pt x="120" y="278"/>
                    <a:pt x="120" y="280"/>
                  </a:cubicBezTo>
                  <a:cubicBezTo>
                    <a:pt x="122" y="281"/>
                    <a:pt x="122" y="286"/>
                    <a:pt x="125" y="286"/>
                  </a:cubicBezTo>
                  <a:close/>
                  <a:moveTo>
                    <a:pt x="375" y="285"/>
                  </a:moveTo>
                  <a:cubicBezTo>
                    <a:pt x="374" y="283"/>
                    <a:pt x="369" y="279"/>
                    <a:pt x="366" y="280"/>
                  </a:cubicBezTo>
                  <a:cubicBezTo>
                    <a:pt x="369" y="282"/>
                    <a:pt x="371" y="285"/>
                    <a:pt x="375" y="285"/>
                  </a:cubicBezTo>
                  <a:close/>
                  <a:moveTo>
                    <a:pt x="229" y="285"/>
                  </a:moveTo>
                  <a:cubicBezTo>
                    <a:pt x="235" y="289"/>
                    <a:pt x="239" y="293"/>
                    <a:pt x="247" y="296"/>
                  </a:cubicBezTo>
                  <a:cubicBezTo>
                    <a:pt x="247" y="294"/>
                    <a:pt x="248" y="294"/>
                    <a:pt x="249" y="294"/>
                  </a:cubicBezTo>
                  <a:cubicBezTo>
                    <a:pt x="245" y="288"/>
                    <a:pt x="234" y="274"/>
                    <a:pt x="229" y="285"/>
                  </a:cubicBezTo>
                  <a:close/>
                  <a:moveTo>
                    <a:pt x="248" y="283"/>
                  </a:moveTo>
                  <a:cubicBezTo>
                    <a:pt x="244" y="284"/>
                    <a:pt x="245" y="281"/>
                    <a:pt x="243" y="280"/>
                  </a:cubicBezTo>
                  <a:cubicBezTo>
                    <a:pt x="242" y="281"/>
                    <a:pt x="243" y="281"/>
                    <a:pt x="243" y="283"/>
                  </a:cubicBezTo>
                  <a:cubicBezTo>
                    <a:pt x="245" y="282"/>
                    <a:pt x="247" y="286"/>
                    <a:pt x="248" y="283"/>
                  </a:cubicBezTo>
                  <a:close/>
                  <a:moveTo>
                    <a:pt x="420" y="285"/>
                  </a:moveTo>
                  <a:cubicBezTo>
                    <a:pt x="422" y="283"/>
                    <a:pt x="421" y="282"/>
                    <a:pt x="420" y="280"/>
                  </a:cubicBezTo>
                  <a:cubicBezTo>
                    <a:pt x="420" y="280"/>
                    <a:pt x="419" y="280"/>
                    <a:pt x="418" y="280"/>
                  </a:cubicBezTo>
                  <a:cubicBezTo>
                    <a:pt x="416" y="282"/>
                    <a:pt x="418" y="284"/>
                    <a:pt x="420" y="285"/>
                  </a:cubicBezTo>
                  <a:close/>
                  <a:moveTo>
                    <a:pt x="516" y="289"/>
                  </a:moveTo>
                  <a:cubicBezTo>
                    <a:pt x="519" y="289"/>
                    <a:pt x="520" y="292"/>
                    <a:pt x="522" y="292"/>
                  </a:cubicBezTo>
                  <a:cubicBezTo>
                    <a:pt x="525" y="287"/>
                    <a:pt x="520" y="283"/>
                    <a:pt x="519" y="280"/>
                  </a:cubicBezTo>
                  <a:cubicBezTo>
                    <a:pt x="518" y="283"/>
                    <a:pt x="517" y="285"/>
                    <a:pt x="516" y="289"/>
                  </a:cubicBezTo>
                  <a:close/>
                  <a:moveTo>
                    <a:pt x="26" y="287"/>
                  </a:moveTo>
                  <a:cubicBezTo>
                    <a:pt x="26" y="286"/>
                    <a:pt x="27" y="280"/>
                    <a:pt x="23" y="280"/>
                  </a:cubicBezTo>
                  <a:cubicBezTo>
                    <a:pt x="23" y="284"/>
                    <a:pt x="23" y="287"/>
                    <a:pt x="26" y="287"/>
                  </a:cubicBezTo>
                  <a:close/>
                  <a:moveTo>
                    <a:pt x="396" y="287"/>
                  </a:moveTo>
                  <a:cubicBezTo>
                    <a:pt x="398" y="286"/>
                    <a:pt x="400" y="285"/>
                    <a:pt x="400" y="283"/>
                  </a:cubicBezTo>
                  <a:cubicBezTo>
                    <a:pt x="398" y="283"/>
                    <a:pt x="399" y="281"/>
                    <a:pt x="397" y="282"/>
                  </a:cubicBezTo>
                  <a:cubicBezTo>
                    <a:pt x="397" y="284"/>
                    <a:pt x="396" y="285"/>
                    <a:pt x="396" y="287"/>
                  </a:cubicBezTo>
                  <a:close/>
                  <a:moveTo>
                    <a:pt x="434" y="285"/>
                  </a:moveTo>
                  <a:cubicBezTo>
                    <a:pt x="435" y="286"/>
                    <a:pt x="436" y="286"/>
                    <a:pt x="437" y="287"/>
                  </a:cubicBezTo>
                  <a:cubicBezTo>
                    <a:pt x="438" y="285"/>
                    <a:pt x="439" y="284"/>
                    <a:pt x="439" y="282"/>
                  </a:cubicBezTo>
                  <a:cubicBezTo>
                    <a:pt x="437" y="281"/>
                    <a:pt x="435" y="284"/>
                    <a:pt x="434" y="285"/>
                  </a:cubicBezTo>
                  <a:close/>
                  <a:moveTo>
                    <a:pt x="168" y="294"/>
                  </a:moveTo>
                  <a:cubicBezTo>
                    <a:pt x="161" y="291"/>
                    <a:pt x="157" y="284"/>
                    <a:pt x="148" y="282"/>
                  </a:cubicBezTo>
                  <a:cubicBezTo>
                    <a:pt x="151" y="289"/>
                    <a:pt x="161" y="293"/>
                    <a:pt x="168" y="294"/>
                  </a:cubicBezTo>
                  <a:close/>
                  <a:moveTo>
                    <a:pt x="332" y="287"/>
                  </a:moveTo>
                  <a:cubicBezTo>
                    <a:pt x="332" y="286"/>
                    <a:pt x="332" y="286"/>
                    <a:pt x="332" y="286"/>
                  </a:cubicBezTo>
                  <a:cubicBezTo>
                    <a:pt x="332" y="286"/>
                    <a:pt x="332" y="286"/>
                    <a:pt x="332" y="285"/>
                  </a:cubicBezTo>
                  <a:cubicBezTo>
                    <a:pt x="331" y="284"/>
                    <a:pt x="329" y="283"/>
                    <a:pt x="327" y="282"/>
                  </a:cubicBezTo>
                  <a:cubicBezTo>
                    <a:pt x="327" y="285"/>
                    <a:pt x="330" y="286"/>
                    <a:pt x="332" y="287"/>
                  </a:cubicBezTo>
                  <a:close/>
                  <a:moveTo>
                    <a:pt x="346" y="285"/>
                  </a:moveTo>
                  <a:cubicBezTo>
                    <a:pt x="348" y="287"/>
                    <a:pt x="353" y="292"/>
                    <a:pt x="355" y="290"/>
                  </a:cubicBezTo>
                  <a:cubicBezTo>
                    <a:pt x="352" y="288"/>
                    <a:pt x="352" y="283"/>
                    <a:pt x="347" y="282"/>
                  </a:cubicBezTo>
                  <a:cubicBezTo>
                    <a:pt x="348" y="284"/>
                    <a:pt x="345" y="283"/>
                    <a:pt x="346" y="285"/>
                  </a:cubicBezTo>
                  <a:close/>
                  <a:moveTo>
                    <a:pt x="103" y="309"/>
                  </a:moveTo>
                  <a:cubicBezTo>
                    <a:pt x="107" y="310"/>
                    <a:pt x="108" y="316"/>
                    <a:pt x="113" y="314"/>
                  </a:cubicBezTo>
                  <a:cubicBezTo>
                    <a:pt x="111" y="310"/>
                    <a:pt x="110" y="304"/>
                    <a:pt x="108" y="299"/>
                  </a:cubicBezTo>
                  <a:cubicBezTo>
                    <a:pt x="101" y="294"/>
                    <a:pt x="96" y="287"/>
                    <a:pt x="89" y="283"/>
                  </a:cubicBezTo>
                  <a:cubicBezTo>
                    <a:pt x="93" y="292"/>
                    <a:pt x="99" y="300"/>
                    <a:pt x="103" y="309"/>
                  </a:cubicBezTo>
                  <a:close/>
                  <a:moveTo>
                    <a:pt x="176" y="285"/>
                  </a:moveTo>
                  <a:cubicBezTo>
                    <a:pt x="178" y="286"/>
                    <a:pt x="177" y="285"/>
                    <a:pt x="179" y="286"/>
                  </a:cubicBezTo>
                  <a:cubicBezTo>
                    <a:pt x="179" y="284"/>
                    <a:pt x="178" y="284"/>
                    <a:pt x="177" y="283"/>
                  </a:cubicBezTo>
                  <a:cubicBezTo>
                    <a:pt x="177" y="284"/>
                    <a:pt x="176" y="284"/>
                    <a:pt x="176" y="285"/>
                  </a:cubicBezTo>
                  <a:close/>
                  <a:moveTo>
                    <a:pt x="304" y="288"/>
                  </a:moveTo>
                  <a:cubicBezTo>
                    <a:pt x="306" y="288"/>
                    <a:pt x="306" y="290"/>
                    <a:pt x="309" y="290"/>
                  </a:cubicBezTo>
                  <a:cubicBezTo>
                    <a:pt x="310" y="288"/>
                    <a:pt x="314" y="288"/>
                    <a:pt x="314" y="285"/>
                  </a:cubicBezTo>
                  <a:cubicBezTo>
                    <a:pt x="310" y="281"/>
                    <a:pt x="305" y="284"/>
                    <a:pt x="304" y="288"/>
                  </a:cubicBezTo>
                  <a:close/>
                  <a:moveTo>
                    <a:pt x="66" y="286"/>
                  </a:moveTo>
                  <a:cubicBezTo>
                    <a:pt x="66" y="285"/>
                    <a:pt x="66" y="284"/>
                    <a:pt x="66" y="284"/>
                  </a:cubicBezTo>
                  <a:cubicBezTo>
                    <a:pt x="65" y="284"/>
                    <a:pt x="63" y="284"/>
                    <a:pt x="63" y="283"/>
                  </a:cubicBezTo>
                  <a:cubicBezTo>
                    <a:pt x="63" y="285"/>
                    <a:pt x="64" y="285"/>
                    <a:pt x="66" y="286"/>
                  </a:cubicBezTo>
                  <a:close/>
                  <a:moveTo>
                    <a:pt x="93" y="299"/>
                  </a:moveTo>
                  <a:cubicBezTo>
                    <a:pt x="89" y="295"/>
                    <a:pt x="88" y="287"/>
                    <a:pt x="83" y="284"/>
                  </a:cubicBezTo>
                  <a:cubicBezTo>
                    <a:pt x="83" y="291"/>
                    <a:pt x="87" y="299"/>
                    <a:pt x="93" y="299"/>
                  </a:cubicBezTo>
                  <a:close/>
                  <a:moveTo>
                    <a:pt x="283" y="284"/>
                  </a:moveTo>
                  <a:cubicBezTo>
                    <a:pt x="278" y="286"/>
                    <a:pt x="275" y="290"/>
                    <a:pt x="271" y="293"/>
                  </a:cubicBezTo>
                  <a:cubicBezTo>
                    <a:pt x="276" y="295"/>
                    <a:pt x="281" y="303"/>
                    <a:pt x="287" y="303"/>
                  </a:cubicBezTo>
                  <a:cubicBezTo>
                    <a:pt x="291" y="303"/>
                    <a:pt x="292" y="299"/>
                    <a:pt x="296" y="299"/>
                  </a:cubicBezTo>
                  <a:cubicBezTo>
                    <a:pt x="295" y="292"/>
                    <a:pt x="288" y="288"/>
                    <a:pt x="283" y="284"/>
                  </a:cubicBezTo>
                  <a:close/>
                  <a:moveTo>
                    <a:pt x="414" y="288"/>
                  </a:moveTo>
                  <a:cubicBezTo>
                    <a:pt x="415" y="287"/>
                    <a:pt x="417" y="287"/>
                    <a:pt x="417" y="286"/>
                  </a:cubicBezTo>
                  <a:cubicBezTo>
                    <a:pt x="416" y="285"/>
                    <a:pt x="415" y="285"/>
                    <a:pt x="414" y="285"/>
                  </a:cubicBezTo>
                  <a:cubicBezTo>
                    <a:pt x="413" y="285"/>
                    <a:pt x="413" y="287"/>
                    <a:pt x="414" y="288"/>
                  </a:cubicBezTo>
                  <a:close/>
                  <a:moveTo>
                    <a:pt x="326" y="289"/>
                  </a:moveTo>
                  <a:cubicBezTo>
                    <a:pt x="324" y="288"/>
                    <a:pt x="324" y="286"/>
                    <a:pt x="322" y="286"/>
                  </a:cubicBezTo>
                  <a:cubicBezTo>
                    <a:pt x="322" y="288"/>
                    <a:pt x="325" y="289"/>
                    <a:pt x="326" y="289"/>
                  </a:cubicBezTo>
                  <a:close/>
                  <a:moveTo>
                    <a:pt x="563" y="293"/>
                  </a:moveTo>
                  <a:cubicBezTo>
                    <a:pt x="566" y="293"/>
                    <a:pt x="567" y="287"/>
                    <a:pt x="566" y="286"/>
                  </a:cubicBezTo>
                  <a:cubicBezTo>
                    <a:pt x="565" y="288"/>
                    <a:pt x="565" y="291"/>
                    <a:pt x="563" y="293"/>
                  </a:cubicBezTo>
                  <a:close/>
                  <a:moveTo>
                    <a:pt x="300" y="295"/>
                  </a:moveTo>
                  <a:cubicBezTo>
                    <a:pt x="302" y="295"/>
                    <a:pt x="304" y="294"/>
                    <a:pt x="305" y="292"/>
                  </a:cubicBezTo>
                  <a:cubicBezTo>
                    <a:pt x="302" y="291"/>
                    <a:pt x="299" y="286"/>
                    <a:pt x="295" y="287"/>
                  </a:cubicBezTo>
                  <a:cubicBezTo>
                    <a:pt x="297" y="289"/>
                    <a:pt x="298" y="293"/>
                    <a:pt x="300" y="295"/>
                  </a:cubicBezTo>
                  <a:close/>
                  <a:moveTo>
                    <a:pt x="371" y="292"/>
                  </a:moveTo>
                  <a:cubicBezTo>
                    <a:pt x="372" y="291"/>
                    <a:pt x="373" y="290"/>
                    <a:pt x="373" y="288"/>
                  </a:cubicBezTo>
                  <a:cubicBezTo>
                    <a:pt x="372" y="287"/>
                    <a:pt x="370" y="285"/>
                    <a:pt x="369" y="287"/>
                  </a:cubicBezTo>
                  <a:cubicBezTo>
                    <a:pt x="370" y="288"/>
                    <a:pt x="369" y="292"/>
                    <a:pt x="371" y="292"/>
                  </a:cubicBezTo>
                  <a:close/>
                  <a:moveTo>
                    <a:pt x="45" y="300"/>
                  </a:moveTo>
                  <a:cubicBezTo>
                    <a:pt x="45" y="294"/>
                    <a:pt x="42" y="290"/>
                    <a:pt x="38" y="287"/>
                  </a:cubicBezTo>
                  <a:cubicBezTo>
                    <a:pt x="39" y="293"/>
                    <a:pt x="40" y="299"/>
                    <a:pt x="45" y="300"/>
                  </a:cubicBezTo>
                  <a:close/>
                  <a:moveTo>
                    <a:pt x="202" y="291"/>
                  </a:moveTo>
                  <a:cubicBezTo>
                    <a:pt x="205" y="292"/>
                    <a:pt x="207" y="294"/>
                    <a:pt x="210" y="295"/>
                  </a:cubicBezTo>
                  <a:cubicBezTo>
                    <a:pt x="212" y="293"/>
                    <a:pt x="214" y="293"/>
                    <a:pt x="214" y="290"/>
                  </a:cubicBezTo>
                  <a:cubicBezTo>
                    <a:pt x="210" y="288"/>
                    <a:pt x="205" y="285"/>
                    <a:pt x="202" y="291"/>
                  </a:cubicBezTo>
                  <a:close/>
                  <a:moveTo>
                    <a:pt x="429" y="291"/>
                  </a:moveTo>
                  <a:cubicBezTo>
                    <a:pt x="431" y="292"/>
                    <a:pt x="432" y="293"/>
                    <a:pt x="434" y="294"/>
                  </a:cubicBezTo>
                  <a:cubicBezTo>
                    <a:pt x="435" y="293"/>
                    <a:pt x="436" y="291"/>
                    <a:pt x="436" y="289"/>
                  </a:cubicBezTo>
                  <a:cubicBezTo>
                    <a:pt x="434" y="291"/>
                    <a:pt x="433" y="287"/>
                    <a:pt x="430" y="287"/>
                  </a:cubicBezTo>
                  <a:cubicBezTo>
                    <a:pt x="430" y="288"/>
                    <a:pt x="428" y="289"/>
                    <a:pt x="429" y="291"/>
                  </a:cubicBezTo>
                  <a:close/>
                  <a:moveTo>
                    <a:pt x="442" y="290"/>
                  </a:moveTo>
                  <a:cubicBezTo>
                    <a:pt x="443" y="289"/>
                    <a:pt x="443" y="287"/>
                    <a:pt x="441" y="287"/>
                  </a:cubicBezTo>
                  <a:cubicBezTo>
                    <a:pt x="441" y="288"/>
                    <a:pt x="440" y="290"/>
                    <a:pt x="442" y="290"/>
                  </a:cubicBezTo>
                  <a:close/>
                  <a:moveTo>
                    <a:pt x="444" y="292"/>
                  </a:moveTo>
                  <a:cubicBezTo>
                    <a:pt x="445" y="294"/>
                    <a:pt x="451" y="294"/>
                    <a:pt x="451" y="291"/>
                  </a:cubicBezTo>
                  <a:cubicBezTo>
                    <a:pt x="450" y="286"/>
                    <a:pt x="444" y="286"/>
                    <a:pt x="444" y="292"/>
                  </a:cubicBezTo>
                  <a:close/>
                  <a:moveTo>
                    <a:pt x="459" y="293"/>
                  </a:moveTo>
                  <a:cubicBezTo>
                    <a:pt x="461" y="294"/>
                    <a:pt x="466" y="289"/>
                    <a:pt x="465" y="287"/>
                  </a:cubicBezTo>
                  <a:cubicBezTo>
                    <a:pt x="463" y="289"/>
                    <a:pt x="459" y="289"/>
                    <a:pt x="459" y="293"/>
                  </a:cubicBezTo>
                  <a:close/>
                  <a:moveTo>
                    <a:pt x="182" y="288"/>
                  </a:moveTo>
                  <a:cubicBezTo>
                    <a:pt x="183" y="292"/>
                    <a:pt x="186" y="295"/>
                    <a:pt x="190" y="294"/>
                  </a:cubicBezTo>
                  <a:cubicBezTo>
                    <a:pt x="188" y="292"/>
                    <a:pt x="186" y="286"/>
                    <a:pt x="182" y="288"/>
                  </a:cubicBezTo>
                  <a:close/>
                  <a:moveTo>
                    <a:pt x="617" y="293"/>
                  </a:moveTo>
                  <a:cubicBezTo>
                    <a:pt x="619" y="293"/>
                    <a:pt x="620" y="289"/>
                    <a:pt x="619" y="288"/>
                  </a:cubicBezTo>
                  <a:cubicBezTo>
                    <a:pt x="618" y="289"/>
                    <a:pt x="617" y="291"/>
                    <a:pt x="617" y="293"/>
                  </a:cubicBezTo>
                  <a:close/>
                  <a:moveTo>
                    <a:pt x="470" y="300"/>
                  </a:moveTo>
                  <a:cubicBezTo>
                    <a:pt x="472" y="297"/>
                    <a:pt x="473" y="294"/>
                    <a:pt x="474" y="289"/>
                  </a:cubicBezTo>
                  <a:cubicBezTo>
                    <a:pt x="473" y="289"/>
                    <a:pt x="472" y="289"/>
                    <a:pt x="471" y="288"/>
                  </a:cubicBezTo>
                  <a:cubicBezTo>
                    <a:pt x="472" y="293"/>
                    <a:pt x="465" y="297"/>
                    <a:pt x="470" y="300"/>
                  </a:cubicBezTo>
                  <a:close/>
                  <a:moveTo>
                    <a:pt x="496" y="296"/>
                  </a:moveTo>
                  <a:cubicBezTo>
                    <a:pt x="496" y="293"/>
                    <a:pt x="499" y="291"/>
                    <a:pt x="498" y="288"/>
                  </a:cubicBezTo>
                  <a:cubicBezTo>
                    <a:pt x="496" y="289"/>
                    <a:pt x="492" y="295"/>
                    <a:pt x="496" y="296"/>
                  </a:cubicBezTo>
                  <a:close/>
                  <a:moveTo>
                    <a:pt x="312" y="292"/>
                  </a:moveTo>
                  <a:cubicBezTo>
                    <a:pt x="314" y="294"/>
                    <a:pt x="316" y="296"/>
                    <a:pt x="319" y="297"/>
                  </a:cubicBezTo>
                  <a:cubicBezTo>
                    <a:pt x="320" y="295"/>
                    <a:pt x="322" y="294"/>
                    <a:pt x="323" y="292"/>
                  </a:cubicBezTo>
                  <a:cubicBezTo>
                    <a:pt x="320" y="288"/>
                    <a:pt x="314" y="289"/>
                    <a:pt x="312" y="292"/>
                  </a:cubicBezTo>
                  <a:close/>
                  <a:moveTo>
                    <a:pt x="504" y="302"/>
                  </a:moveTo>
                  <a:cubicBezTo>
                    <a:pt x="506" y="299"/>
                    <a:pt x="507" y="295"/>
                    <a:pt x="508" y="291"/>
                  </a:cubicBezTo>
                  <a:cubicBezTo>
                    <a:pt x="507" y="290"/>
                    <a:pt x="506" y="289"/>
                    <a:pt x="504" y="289"/>
                  </a:cubicBezTo>
                  <a:cubicBezTo>
                    <a:pt x="508" y="294"/>
                    <a:pt x="500" y="300"/>
                    <a:pt x="504" y="302"/>
                  </a:cubicBezTo>
                  <a:close/>
                  <a:moveTo>
                    <a:pt x="73" y="307"/>
                  </a:moveTo>
                  <a:cubicBezTo>
                    <a:pt x="73" y="301"/>
                    <a:pt x="71" y="291"/>
                    <a:pt x="64" y="291"/>
                  </a:cubicBezTo>
                  <a:cubicBezTo>
                    <a:pt x="67" y="296"/>
                    <a:pt x="66" y="305"/>
                    <a:pt x="73" y="307"/>
                  </a:cubicBezTo>
                  <a:close/>
                  <a:moveTo>
                    <a:pt x="131" y="291"/>
                  </a:moveTo>
                  <a:cubicBezTo>
                    <a:pt x="132" y="296"/>
                    <a:pt x="135" y="297"/>
                    <a:pt x="138" y="300"/>
                  </a:cubicBezTo>
                  <a:cubicBezTo>
                    <a:pt x="137" y="297"/>
                    <a:pt x="137" y="291"/>
                    <a:pt x="133" y="290"/>
                  </a:cubicBezTo>
                  <a:cubicBezTo>
                    <a:pt x="133" y="291"/>
                    <a:pt x="131" y="290"/>
                    <a:pt x="131" y="291"/>
                  </a:cubicBezTo>
                  <a:close/>
                  <a:moveTo>
                    <a:pt x="239" y="300"/>
                  </a:moveTo>
                  <a:cubicBezTo>
                    <a:pt x="239" y="299"/>
                    <a:pt x="241" y="300"/>
                    <a:pt x="241" y="298"/>
                  </a:cubicBezTo>
                  <a:cubicBezTo>
                    <a:pt x="239" y="297"/>
                    <a:pt x="238" y="295"/>
                    <a:pt x="236" y="294"/>
                  </a:cubicBezTo>
                  <a:cubicBezTo>
                    <a:pt x="230" y="297"/>
                    <a:pt x="224" y="289"/>
                    <a:pt x="223" y="291"/>
                  </a:cubicBezTo>
                  <a:cubicBezTo>
                    <a:pt x="228" y="295"/>
                    <a:pt x="233" y="297"/>
                    <a:pt x="239" y="300"/>
                  </a:cubicBezTo>
                  <a:close/>
                  <a:moveTo>
                    <a:pt x="423" y="294"/>
                  </a:moveTo>
                  <a:cubicBezTo>
                    <a:pt x="426" y="294"/>
                    <a:pt x="422" y="292"/>
                    <a:pt x="424" y="290"/>
                  </a:cubicBezTo>
                  <a:cubicBezTo>
                    <a:pt x="423" y="290"/>
                    <a:pt x="421" y="290"/>
                    <a:pt x="420" y="291"/>
                  </a:cubicBezTo>
                  <a:cubicBezTo>
                    <a:pt x="420" y="293"/>
                    <a:pt x="423" y="292"/>
                    <a:pt x="423" y="294"/>
                  </a:cubicBezTo>
                  <a:close/>
                  <a:moveTo>
                    <a:pt x="28" y="295"/>
                  </a:moveTo>
                  <a:cubicBezTo>
                    <a:pt x="28" y="292"/>
                    <a:pt x="27" y="291"/>
                    <a:pt x="24" y="291"/>
                  </a:cubicBezTo>
                  <a:cubicBezTo>
                    <a:pt x="25" y="293"/>
                    <a:pt x="26" y="295"/>
                    <a:pt x="28" y="295"/>
                  </a:cubicBezTo>
                  <a:close/>
                  <a:moveTo>
                    <a:pt x="177" y="294"/>
                  </a:moveTo>
                  <a:cubicBezTo>
                    <a:pt x="179" y="295"/>
                    <a:pt x="181" y="298"/>
                    <a:pt x="185" y="298"/>
                  </a:cubicBezTo>
                  <a:cubicBezTo>
                    <a:pt x="185" y="294"/>
                    <a:pt x="182" y="293"/>
                    <a:pt x="179" y="291"/>
                  </a:cubicBezTo>
                  <a:cubicBezTo>
                    <a:pt x="178" y="292"/>
                    <a:pt x="176" y="292"/>
                    <a:pt x="177" y="294"/>
                  </a:cubicBezTo>
                  <a:close/>
                  <a:moveTo>
                    <a:pt x="340" y="292"/>
                  </a:moveTo>
                  <a:cubicBezTo>
                    <a:pt x="342" y="295"/>
                    <a:pt x="347" y="298"/>
                    <a:pt x="351" y="297"/>
                  </a:cubicBezTo>
                  <a:cubicBezTo>
                    <a:pt x="347" y="296"/>
                    <a:pt x="345" y="290"/>
                    <a:pt x="340" y="292"/>
                  </a:cubicBezTo>
                  <a:close/>
                  <a:moveTo>
                    <a:pt x="395" y="294"/>
                  </a:moveTo>
                  <a:cubicBezTo>
                    <a:pt x="397" y="295"/>
                    <a:pt x="399" y="293"/>
                    <a:pt x="399" y="291"/>
                  </a:cubicBezTo>
                  <a:cubicBezTo>
                    <a:pt x="397" y="291"/>
                    <a:pt x="395" y="292"/>
                    <a:pt x="395" y="294"/>
                  </a:cubicBezTo>
                  <a:close/>
                  <a:moveTo>
                    <a:pt x="575" y="320"/>
                  </a:moveTo>
                  <a:cubicBezTo>
                    <a:pt x="580" y="311"/>
                    <a:pt x="583" y="300"/>
                    <a:pt x="587" y="291"/>
                  </a:cubicBezTo>
                  <a:cubicBezTo>
                    <a:pt x="579" y="297"/>
                    <a:pt x="578" y="312"/>
                    <a:pt x="575" y="320"/>
                  </a:cubicBezTo>
                  <a:close/>
                  <a:moveTo>
                    <a:pt x="165" y="299"/>
                  </a:moveTo>
                  <a:cubicBezTo>
                    <a:pt x="165" y="298"/>
                    <a:pt x="166" y="298"/>
                    <a:pt x="166" y="297"/>
                  </a:cubicBezTo>
                  <a:cubicBezTo>
                    <a:pt x="161" y="297"/>
                    <a:pt x="158" y="291"/>
                    <a:pt x="155" y="292"/>
                  </a:cubicBezTo>
                  <a:cubicBezTo>
                    <a:pt x="158" y="295"/>
                    <a:pt x="161" y="297"/>
                    <a:pt x="165" y="299"/>
                  </a:cubicBezTo>
                  <a:close/>
                  <a:moveTo>
                    <a:pt x="375" y="303"/>
                  </a:moveTo>
                  <a:cubicBezTo>
                    <a:pt x="378" y="302"/>
                    <a:pt x="383" y="299"/>
                    <a:pt x="383" y="294"/>
                  </a:cubicBezTo>
                  <a:cubicBezTo>
                    <a:pt x="382" y="293"/>
                    <a:pt x="381" y="292"/>
                    <a:pt x="379" y="292"/>
                  </a:cubicBezTo>
                  <a:cubicBezTo>
                    <a:pt x="378" y="296"/>
                    <a:pt x="376" y="299"/>
                    <a:pt x="375" y="303"/>
                  </a:cubicBezTo>
                  <a:close/>
                  <a:moveTo>
                    <a:pt x="406" y="302"/>
                  </a:moveTo>
                  <a:cubicBezTo>
                    <a:pt x="408" y="302"/>
                    <a:pt x="408" y="304"/>
                    <a:pt x="411" y="303"/>
                  </a:cubicBezTo>
                  <a:cubicBezTo>
                    <a:pt x="411" y="299"/>
                    <a:pt x="416" y="298"/>
                    <a:pt x="416" y="293"/>
                  </a:cubicBezTo>
                  <a:cubicBezTo>
                    <a:pt x="415" y="292"/>
                    <a:pt x="413" y="292"/>
                    <a:pt x="410" y="292"/>
                  </a:cubicBezTo>
                  <a:cubicBezTo>
                    <a:pt x="410" y="296"/>
                    <a:pt x="407" y="298"/>
                    <a:pt x="406" y="302"/>
                  </a:cubicBezTo>
                  <a:close/>
                  <a:moveTo>
                    <a:pt x="145" y="295"/>
                  </a:moveTo>
                  <a:cubicBezTo>
                    <a:pt x="145" y="294"/>
                    <a:pt x="145" y="292"/>
                    <a:pt x="143" y="292"/>
                  </a:cubicBezTo>
                  <a:cubicBezTo>
                    <a:pt x="142" y="294"/>
                    <a:pt x="144" y="295"/>
                    <a:pt x="145" y="295"/>
                  </a:cubicBezTo>
                  <a:close/>
                  <a:moveTo>
                    <a:pt x="118" y="299"/>
                  </a:moveTo>
                  <a:cubicBezTo>
                    <a:pt x="116" y="297"/>
                    <a:pt x="114" y="294"/>
                    <a:pt x="110" y="293"/>
                  </a:cubicBezTo>
                  <a:cubicBezTo>
                    <a:pt x="111" y="296"/>
                    <a:pt x="116" y="299"/>
                    <a:pt x="118" y="299"/>
                  </a:cubicBezTo>
                  <a:close/>
                  <a:moveTo>
                    <a:pt x="227" y="306"/>
                  </a:moveTo>
                  <a:cubicBezTo>
                    <a:pt x="227" y="303"/>
                    <a:pt x="224" y="302"/>
                    <a:pt x="224" y="298"/>
                  </a:cubicBezTo>
                  <a:cubicBezTo>
                    <a:pt x="221" y="299"/>
                    <a:pt x="221" y="294"/>
                    <a:pt x="217" y="293"/>
                  </a:cubicBezTo>
                  <a:cubicBezTo>
                    <a:pt x="216" y="295"/>
                    <a:pt x="214" y="296"/>
                    <a:pt x="214" y="298"/>
                  </a:cubicBezTo>
                  <a:cubicBezTo>
                    <a:pt x="218" y="300"/>
                    <a:pt x="223" y="303"/>
                    <a:pt x="227" y="306"/>
                  </a:cubicBezTo>
                  <a:close/>
                  <a:moveTo>
                    <a:pt x="349" y="304"/>
                  </a:moveTo>
                  <a:cubicBezTo>
                    <a:pt x="347" y="298"/>
                    <a:pt x="337" y="298"/>
                    <a:pt x="334" y="293"/>
                  </a:cubicBezTo>
                  <a:cubicBezTo>
                    <a:pt x="338" y="298"/>
                    <a:pt x="344" y="303"/>
                    <a:pt x="349" y="304"/>
                  </a:cubicBezTo>
                  <a:close/>
                  <a:moveTo>
                    <a:pt x="433" y="299"/>
                  </a:moveTo>
                  <a:cubicBezTo>
                    <a:pt x="433" y="295"/>
                    <a:pt x="429" y="295"/>
                    <a:pt x="427" y="293"/>
                  </a:cubicBezTo>
                  <a:cubicBezTo>
                    <a:pt x="426" y="296"/>
                    <a:pt x="429" y="298"/>
                    <a:pt x="433" y="299"/>
                  </a:cubicBezTo>
                  <a:close/>
                  <a:moveTo>
                    <a:pt x="438" y="297"/>
                  </a:moveTo>
                  <a:cubicBezTo>
                    <a:pt x="439" y="296"/>
                    <a:pt x="441" y="293"/>
                    <a:pt x="438" y="293"/>
                  </a:cubicBezTo>
                  <a:cubicBezTo>
                    <a:pt x="439" y="295"/>
                    <a:pt x="436" y="296"/>
                    <a:pt x="438" y="297"/>
                  </a:cubicBezTo>
                  <a:close/>
                  <a:moveTo>
                    <a:pt x="321" y="299"/>
                  </a:moveTo>
                  <a:cubicBezTo>
                    <a:pt x="325" y="300"/>
                    <a:pt x="326" y="303"/>
                    <a:pt x="330" y="303"/>
                  </a:cubicBezTo>
                  <a:cubicBezTo>
                    <a:pt x="334" y="296"/>
                    <a:pt x="323" y="291"/>
                    <a:pt x="321" y="299"/>
                  </a:cubicBezTo>
                  <a:close/>
                  <a:moveTo>
                    <a:pt x="479" y="300"/>
                  </a:moveTo>
                  <a:cubicBezTo>
                    <a:pt x="479" y="298"/>
                    <a:pt x="483" y="298"/>
                    <a:pt x="482" y="295"/>
                  </a:cubicBezTo>
                  <a:cubicBezTo>
                    <a:pt x="481" y="295"/>
                    <a:pt x="481" y="294"/>
                    <a:pt x="479" y="294"/>
                  </a:cubicBezTo>
                  <a:cubicBezTo>
                    <a:pt x="479" y="296"/>
                    <a:pt x="477" y="298"/>
                    <a:pt x="479" y="300"/>
                  </a:cubicBezTo>
                  <a:close/>
                  <a:moveTo>
                    <a:pt x="501" y="326"/>
                  </a:moveTo>
                  <a:cubicBezTo>
                    <a:pt x="504" y="327"/>
                    <a:pt x="505" y="331"/>
                    <a:pt x="508" y="331"/>
                  </a:cubicBezTo>
                  <a:cubicBezTo>
                    <a:pt x="515" y="322"/>
                    <a:pt x="516" y="307"/>
                    <a:pt x="522" y="296"/>
                  </a:cubicBezTo>
                  <a:cubicBezTo>
                    <a:pt x="519" y="294"/>
                    <a:pt x="517" y="295"/>
                    <a:pt x="513" y="294"/>
                  </a:cubicBezTo>
                  <a:cubicBezTo>
                    <a:pt x="510" y="305"/>
                    <a:pt x="505" y="315"/>
                    <a:pt x="501" y="326"/>
                  </a:cubicBezTo>
                  <a:close/>
                  <a:moveTo>
                    <a:pt x="304" y="298"/>
                  </a:moveTo>
                  <a:cubicBezTo>
                    <a:pt x="306" y="300"/>
                    <a:pt x="307" y="303"/>
                    <a:pt x="310" y="303"/>
                  </a:cubicBezTo>
                  <a:cubicBezTo>
                    <a:pt x="311" y="302"/>
                    <a:pt x="310" y="300"/>
                    <a:pt x="313" y="301"/>
                  </a:cubicBezTo>
                  <a:cubicBezTo>
                    <a:pt x="314" y="296"/>
                    <a:pt x="305" y="292"/>
                    <a:pt x="304" y="298"/>
                  </a:cubicBezTo>
                  <a:close/>
                  <a:moveTo>
                    <a:pt x="413" y="306"/>
                  </a:moveTo>
                  <a:cubicBezTo>
                    <a:pt x="415" y="307"/>
                    <a:pt x="416" y="309"/>
                    <a:pt x="418" y="309"/>
                  </a:cubicBezTo>
                  <a:cubicBezTo>
                    <a:pt x="418" y="305"/>
                    <a:pt x="419" y="303"/>
                    <a:pt x="421" y="302"/>
                  </a:cubicBezTo>
                  <a:cubicBezTo>
                    <a:pt x="420" y="300"/>
                    <a:pt x="421" y="299"/>
                    <a:pt x="422" y="297"/>
                  </a:cubicBezTo>
                  <a:cubicBezTo>
                    <a:pt x="420" y="296"/>
                    <a:pt x="419" y="296"/>
                    <a:pt x="418" y="295"/>
                  </a:cubicBezTo>
                  <a:cubicBezTo>
                    <a:pt x="417" y="299"/>
                    <a:pt x="415" y="302"/>
                    <a:pt x="413" y="306"/>
                  </a:cubicBezTo>
                  <a:close/>
                  <a:moveTo>
                    <a:pt x="200" y="302"/>
                  </a:moveTo>
                  <a:cubicBezTo>
                    <a:pt x="197" y="302"/>
                    <a:pt x="195" y="294"/>
                    <a:pt x="192" y="297"/>
                  </a:cubicBezTo>
                  <a:cubicBezTo>
                    <a:pt x="195" y="298"/>
                    <a:pt x="197" y="303"/>
                    <a:pt x="200" y="302"/>
                  </a:cubicBezTo>
                  <a:close/>
                  <a:moveTo>
                    <a:pt x="256" y="299"/>
                  </a:moveTo>
                  <a:cubicBezTo>
                    <a:pt x="256" y="296"/>
                    <a:pt x="250" y="295"/>
                    <a:pt x="248" y="299"/>
                  </a:cubicBezTo>
                  <a:cubicBezTo>
                    <a:pt x="250" y="301"/>
                    <a:pt x="257" y="302"/>
                    <a:pt x="256" y="299"/>
                  </a:cubicBezTo>
                  <a:close/>
                  <a:moveTo>
                    <a:pt x="551" y="310"/>
                  </a:moveTo>
                  <a:cubicBezTo>
                    <a:pt x="555" y="308"/>
                    <a:pt x="558" y="301"/>
                    <a:pt x="558" y="297"/>
                  </a:cubicBezTo>
                  <a:cubicBezTo>
                    <a:pt x="555" y="301"/>
                    <a:pt x="553" y="305"/>
                    <a:pt x="551" y="310"/>
                  </a:cubicBezTo>
                  <a:close/>
                  <a:moveTo>
                    <a:pt x="442" y="300"/>
                  </a:moveTo>
                  <a:cubicBezTo>
                    <a:pt x="444" y="301"/>
                    <a:pt x="445" y="303"/>
                    <a:pt x="447" y="303"/>
                  </a:cubicBezTo>
                  <a:cubicBezTo>
                    <a:pt x="448" y="303"/>
                    <a:pt x="448" y="300"/>
                    <a:pt x="449" y="299"/>
                  </a:cubicBezTo>
                  <a:cubicBezTo>
                    <a:pt x="446" y="298"/>
                    <a:pt x="444" y="297"/>
                    <a:pt x="442" y="300"/>
                  </a:cubicBezTo>
                  <a:close/>
                  <a:moveTo>
                    <a:pt x="89" y="319"/>
                  </a:moveTo>
                  <a:cubicBezTo>
                    <a:pt x="83" y="314"/>
                    <a:pt x="80" y="305"/>
                    <a:pt x="75" y="298"/>
                  </a:cubicBezTo>
                  <a:cubicBezTo>
                    <a:pt x="77" y="308"/>
                    <a:pt x="81" y="318"/>
                    <a:pt x="89" y="319"/>
                  </a:cubicBezTo>
                  <a:close/>
                  <a:moveTo>
                    <a:pt x="231" y="304"/>
                  </a:moveTo>
                  <a:cubicBezTo>
                    <a:pt x="234" y="304"/>
                    <a:pt x="235" y="303"/>
                    <a:pt x="236" y="302"/>
                  </a:cubicBezTo>
                  <a:cubicBezTo>
                    <a:pt x="233" y="301"/>
                    <a:pt x="231" y="299"/>
                    <a:pt x="228" y="298"/>
                  </a:cubicBezTo>
                  <a:cubicBezTo>
                    <a:pt x="228" y="301"/>
                    <a:pt x="231" y="302"/>
                    <a:pt x="231" y="304"/>
                  </a:cubicBezTo>
                  <a:close/>
                  <a:moveTo>
                    <a:pt x="279" y="308"/>
                  </a:moveTo>
                  <a:cubicBezTo>
                    <a:pt x="276" y="303"/>
                    <a:pt x="271" y="300"/>
                    <a:pt x="265" y="298"/>
                  </a:cubicBezTo>
                  <a:cubicBezTo>
                    <a:pt x="268" y="303"/>
                    <a:pt x="272" y="313"/>
                    <a:pt x="279" y="308"/>
                  </a:cubicBezTo>
                  <a:close/>
                  <a:moveTo>
                    <a:pt x="39" y="304"/>
                  </a:moveTo>
                  <a:cubicBezTo>
                    <a:pt x="39" y="302"/>
                    <a:pt x="38" y="300"/>
                    <a:pt x="36" y="299"/>
                  </a:cubicBezTo>
                  <a:cubicBezTo>
                    <a:pt x="36" y="301"/>
                    <a:pt x="37" y="303"/>
                    <a:pt x="39" y="304"/>
                  </a:cubicBezTo>
                  <a:close/>
                  <a:moveTo>
                    <a:pt x="186" y="300"/>
                  </a:moveTo>
                  <a:cubicBezTo>
                    <a:pt x="190" y="302"/>
                    <a:pt x="193" y="305"/>
                    <a:pt x="197" y="306"/>
                  </a:cubicBezTo>
                  <a:cubicBezTo>
                    <a:pt x="195" y="303"/>
                    <a:pt x="190" y="296"/>
                    <a:pt x="186" y="300"/>
                  </a:cubicBezTo>
                  <a:close/>
                  <a:moveTo>
                    <a:pt x="457" y="299"/>
                  </a:moveTo>
                  <a:cubicBezTo>
                    <a:pt x="457" y="301"/>
                    <a:pt x="458" y="301"/>
                    <a:pt x="459" y="302"/>
                  </a:cubicBezTo>
                  <a:cubicBezTo>
                    <a:pt x="460" y="301"/>
                    <a:pt x="460" y="299"/>
                    <a:pt x="461" y="299"/>
                  </a:cubicBezTo>
                  <a:cubicBezTo>
                    <a:pt x="459" y="298"/>
                    <a:pt x="458" y="299"/>
                    <a:pt x="457" y="299"/>
                  </a:cubicBezTo>
                  <a:close/>
                  <a:moveTo>
                    <a:pt x="60" y="305"/>
                  </a:moveTo>
                  <a:cubicBezTo>
                    <a:pt x="59" y="303"/>
                    <a:pt x="58" y="300"/>
                    <a:pt x="56" y="299"/>
                  </a:cubicBezTo>
                  <a:cubicBezTo>
                    <a:pt x="57" y="301"/>
                    <a:pt x="59" y="305"/>
                    <a:pt x="60" y="305"/>
                  </a:cubicBezTo>
                  <a:close/>
                  <a:moveTo>
                    <a:pt x="422" y="306"/>
                  </a:moveTo>
                  <a:cubicBezTo>
                    <a:pt x="425" y="305"/>
                    <a:pt x="430" y="305"/>
                    <a:pt x="430" y="301"/>
                  </a:cubicBezTo>
                  <a:cubicBezTo>
                    <a:pt x="427" y="302"/>
                    <a:pt x="427" y="300"/>
                    <a:pt x="425" y="300"/>
                  </a:cubicBezTo>
                  <a:cubicBezTo>
                    <a:pt x="424" y="301"/>
                    <a:pt x="423" y="304"/>
                    <a:pt x="422" y="306"/>
                  </a:cubicBezTo>
                  <a:close/>
                  <a:moveTo>
                    <a:pt x="149" y="306"/>
                  </a:moveTo>
                  <a:cubicBezTo>
                    <a:pt x="148" y="304"/>
                    <a:pt x="147" y="301"/>
                    <a:pt x="145" y="300"/>
                  </a:cubicBezTo>
                  <a:cubicBezTo>
                    <a:pt x="145" y="304"/>
                    <a:pt x="146" y="306"/>
                    <a:pt x="149" y="306"/>
                  </a:cubicBezTo>
                  <a:close/>
                  <a:moveTo>
                    <a:pt x="168" y="303"/>
                  </a:moveTo>
                  <a:cubicBezTo>
                    <a:pt x="172" y="303"/>
                    <a:pt x="173" y="307"/>
                    <a:pt x="176" y="303"/>
                  </a:cubicBezTo>
                  <a:cubicBezTo>
                    <a:pt x="174" y="301"/>
                    <a:pt x="168" y="298"/>
                    <a:pt x="168" y="303"/>
                  </a:cubicBezTo>
                  <a:close/>
                  <a:moveTo>
                    <a:pt x="242" y="303"/>
                  </a:moveTo>
                  <a:cubicBezTo>
                    <a:pt x="244" y="303"/>
                    <a:pt x="246" y="303"/>
                    <a:pt x="246" y="305"/>
                  </a:cubicBezTo>
                  <a:cubicBezTo>
                    <a:pt x="249" y="305"/>
                    <a:pt x="250" y="304"/>
                    <a:pt x="251" y="303"/>
                  </a:cubicBezTo>
                  <a:cubicBezTo>
                    <a:pt x="247" y="302"/>
                    <a:pt x="245" y="298"/>
                    <a:pt x="242" y="303"/>
                  </a:cubicBezTo>
                  <a:close/>
                  <a:moveTo>
                    <a:pt x="300" y="304"/>
                  </a:moveTo>
                  <a:cubicBezTo>
                    <a:pt x="297" y="297"/>
                    <a:pt x="296" y="303"/>
                    <a:pt x="290" y="305"/>
                  </a:cubicBezTo>
                  <a:cubicBezTo>
                    <a:pt x="292" y="307"/>
                    <a:pt x="296" y="309"/>
                    <a:pt x="299" y="310"/>
                  </a:cubicBezTo>
                  <a:cubicBezTo>
                    <a:pt x="302" y="308"/>
                    <a:pt x="301" y="307"/>
                    <a:pt x="300" y="304"/>
                  </a:cubicBezTo>
                  <a:close/>
                  <a:moveTo>
                    <a:pt x="481" y="308"/>
                  </a:moveTo>
                  <a:cubicBezTo>
                    <a:pt x="482" y="306"/>
                    <a:pt x="484" y="303"/>
                    <a:pt x="483" y="300"/>
                  </a:cubicBezTo>
                  <a:cubicBezTo>
                    <a:pt x="480" y="303"/>
                    <a:pt x="473" y="307"/>
                    <a:pt x="481" y="308"/>
                  </a:cubicBezTo>
                  <a:close/>
                  <a:moveTo>
                    <a:pt x="340" y="310"/>
                  </a:moveTo>
                  <a:cubicBezTo>
                    <a:pt x="341" y="310"/>
                    <a:pt x="343" y="309"/>
                    <a:pt x="344" y="308"/>
                  </a:cubicBezTo>
                  <a:cubicBezTo>
                    <a:pt x="344" y="307"/>
                    <a:pt x="344" y="306"/>
                    <a:pt x="344" y="305"/>
                  </a:cubicBezTo>
                  <a:cubicBezTo>
                    <a:pt x="341" y="304"/>
                    <a:pt x="339" y="303"/>
                    <a:pt x="337" y="301"/>
                  </a:cubicBezTo>
                  <a:cubicBezTo>
                    <a:pt x="336" y="304"/>
                    <a:pt x="340" y="305"/>
                    <a:pt x="340" y="310"/>
                  </a:cubicBezTo>
                  <a:close/>
                  <a:moveTo>
                    <a:pt x="84" y="306"/>
                  </a:moveTo>
                  <a:cubicBezTo>
                    <a:pt x="84" y="305"/>
                    <a:pt x="85" y="305"/>
                    <a:pt x="85" y="303"/>
                  </a:cubicBezTo>
                  <a:cubicBezTo>
                    <a:pt x="84" y="303"/>
                    <a:pt x="82" y="301"/>
                    <a:pt x="81" y="302"/>
                  </a:cubicBezTo>
                  <a:cubicBezTo>
                    <a:pt x="82" y="303"/>
                    <a:pt x="82" y="306"/>
                    <a:pt x="84" y="306"/>
                  </a:cubicBezTo>
                  <a:close/>
                  <a:moveTo>
                    <a:pt x="256" y="304"/>
                  </a:moveTo>
                  <a:cubicBezTo>
                    <a:pt x="260" y="305"/>
                    <a:pt x="263" y="310"/>
                    <a:pt x="266" y="309"/>
                  </a:cubicBezTo>
                  <a:cubicBezTo>
                    <a:pt x="264" y="306"/>
                    <a:pt x="262" y="303"/>
                    <a:pt x="259" y="302"/>
                  </a:cubicBezTo>
                  <a:cubicBezTo>
                    <a:pt x="259" y="303"/>
                    <a:pt x="256" y="302"/>
                    <a:pt x="256" y="304"/>
                  </a:cubicBezTo>
                  <a:close/>
                  <a:moveTo>
                    <a:pt x="312" y="305"/>
                  </a:moveTo>
                  <a:cubicBezTo>
                    <a:pt x="315" y="310"/>
                    <a:pt x="319" y="313"/>
                    <a:pt x="324" y="316"/>
                  </a:cubicBezTo>
                  <a:cubicBezTo>
                    <a:pt x="324" y="313"/>
                    <a:pt x="327" y="312"/>
                    <a:pt x="327" y="308"/>
                  </a:cubicBezTo>
                  <a:cubicBezTo>
                    <a:pt x="321" y="305"/>
                    <a:pt x="318" y="299"/>
                    <a:pt x="312" y="305"/>
                  </a:cubicBezTo>
                  <a:close/>
                  <a:moveTo>
                    <a:pt x="465" y="306"/>
                  </a:moveTo>
                  <a:cubicBezTo>
                    <a:pt x="467" y="306"/>
                    <a:pt x="467" y="308"/>
                    <a:pt x="468" y="306"/>
                  </a:cubicBezTo>
                  <a:cubicBezTo>
                    <a:pt x="467" y="306"/>
                    <a:pt x="470" y="302"/>
                    <a:pt x="467" y="302"/>
                  </a:cubicBezTo>
                  <a:cubicBezTo>
                    <a:pt x="466" y="303"/>
                    <a:pt x="465" y="304"/>
                    <a:pt x="465" y="306"/>
                  </a:cubicBezTo>
                  <a:close/>
                  <a:moveTo>
                    <a:pt x="388" y="311"/>
                  </a:moveTo>
                  <a:cubicBezTo>
                    <a:pt x="388" y="314"/>
                    <a:pt x="390" y="314"/>
                    <a:pt x="392" y="314"/>
                  </a:cubicBezTo>
                  <a:cubicBezTo>
                    <a:pt x="393" y="310"/>
                    <a:pt x="397" y="306"/>
                    <a:pt x="396" y="302"/>
                  </a:cubicBezTo>
                  <a:cubicBezTo>
                    <a:pt x="394" y="306"/>
                    <a:pt x="391" y="308"/>
                    <a:pt x="388" y="311"/>
                  </a:cubicBezTo>
                  <a:close/>
                  <a:moveTo>
                    <a:pt x="490" y="310"/>
                  </a:moveTo>
                  <a:cubicBezTo>
                    <a:pt x="490" y="308"/>
                    <a:pt x="493" y="304"/>
                    <a:pt x="492" y="302"/>
                  </a:cubicBezTo>
                  <a:cubicBezTo>
                    <a:pt x="491" y="304"/>
                    <a:pt x="488" y="308"/>
                    <a:pt x="490" y="310"/>
                  </a:cubicBezTo>
                  <a:close/>
                  <a:moveTo>
                    <a:pt x="47" y="310"/>
                  </a:moveTo>
                  <a:cubicBezTo>
                    <a:pt x="46" y="307"/>
                    <a:pt x="45" y="302"/>
                    <a:pt x="42" y="303"/>
                  </a:cubicBezTo>
                  <a:cubicBezTo>
                    <a:pt x="45" y="304"/>
                    <a:pt x="43" y="309"/>
                    <a:pt x="47" y="310"/>
                  </a:cubicBezTo>
                  <a:close/>
                  <a:moveTo>
                    <a:pt x="382" y="308"/>
                  </a:moveTo>
                  <a:cubicBezTo>
                    <a:pt x="384" y="308"/>
                    <a:pt x="385" y="304"/>
                    <a:pt x="384" y="303"/>
                  </a:cubicBezTo>
                  <a:cubicBezTo>
                    <a:pt x="383" y="305"/>
                    <a:pt x="382" y="306"/>
                    <a:pt x="382" y="308"/>
                  </a:cubicBezTo>
                  <a:close/>
                  <a:moveTo>
                    <a:pt x="445" y="307"/>
                  </a:moveTo>
                  <a:cubicBezTo>
                    <a:pt x="445" y="304"/>
                    <a:pt x="442" y="303"/>
                    <a:pt x="440" y="303"/>
                  </a:cubicBezTo>
                  <a:cubicBezTo>
                    <a:pt x="440" y="306"/>
                    <a:pt x="441" y="307"/>
                    <a:pt x="445" y="307"/>
                  </a:cubicBezTo>
                  <a:close/>
                  <a:moveTo>
                    <a:pt x="132" y="310"/>
                  </a:moveTo>
                  <a:cubicBezTo>
                    <a:pt x="130" y="307"/>
                    <a:pt x="129" y="305"/>
                    <a:pt x="125" y="304"/>
                  </a:cubicBezTo>
                  <a:cubicBezTo>
                    <a:pt x="126" y="307"/>
                    <a:pt x="130" y="310"/>
                    <a:pt x="132" y="310"/>
                  </a:cubicBezTo>
                  <a:close/>
                  <a:moveTo>
                    <a:pt x="234" y="307"/>
                  </a:moveTo>
                  <a:cubicBezTo>
                    <a:pt x="235" y="313"/>
                    <a:pt x="243" y="313"/>
                    <a:pt x="244" y="307"/>
                  </a:cubicBezTo>
                  <a:cubicBezTo>
                    <a:pt x="243" y="306"/>
                    <a:pt x="240" y="305"/>
                    <a:pt x="239" y="304"/>
                  </a:cubicBezTo>
                  <a:cubicBezTo>
                    <a:pt x="237" y="305"/>
                    <a:pt x="237" y="307"/>
                    <a:pt x="234" y="307"/>
                  </a:cubicBezTo>
                  <a:close/>
                  <a:moveTo>
                    <a:pt x="455" y="310"/>
                  </a:moveTo>
                  <a:cubicBezTo>
                    <a:pt x="456" y="309"/>
                    <a:pt x="457" y="307"/>
                    <a:pt x="457" y="305"/>
                  </a:cubicBezTo>
                  <a:cubicBezTo>
                    <a:pt x="457" y="305"/>
                    <a:pt x="456" y="304"/>
                    <a:pt x="455" y="304"/>
                  </a:cubicBezTo>
                  <a:cubicBezTo>
                    <a:pt x="455" y="306"/>
                    <a:pt x="451" y="309"/>
                    <a:pt x="455" y="310"/>
                  </a:cubicBezTo>
                  <a:close/>
                  <a:moveTo>
                    <a:pt x="354" y="308"/>
                  </a:moveTo>
                  <a:cubicBezTo>
                    <a:pt x="355" y="310"/>
                    <a:pt x="357" y="311"/>
                    <a:pt x="360" y="313"/>
                  </a:cubicBezTo>
                  <a:cubicBezTo>
                    <a:pt x="361" y="310"/>
                    <a:pt x="363" y="308"/>
                    <a:pt x="363" y="305"/>
                  </a:cubicBezTo>
                  <a:cubicBezTo>
                    <a:pt x="360" y="306"/>
                    <a:pt x="354" y="303"/>
                    <a:pt x="354" y="308"/>
                  </a:cubicBezTo>
                  <a:close/>
                  <a:moveTo>
                    <a:pt x="421" y="313"/>
                  </a:moveTo>
                  <a:cubicBezTo>
                    <a:pt x="423" y="313"/>
                    <a:pt x="423" y="314"/>
                    <a:pt x="425" y="314"/>
                  </a:cubicBezTo>
                  <a:cubicBezTo>
                    <a:pt x="426" y="311"/>
                    <a:pt x="429" y="307"/>
                    <a:pt x="430" y="305"/>
                  </a:cubicBezTo>
                  <a:cubicBezTo>
                    <a:pt x="428" y="309"/>
                    <a:pt x="422" y="308"/>
                    <a:pt x="421" y="313"/>
                  </a:cubicBezTo>
                  <a:close/>
                  <a:moveTo>
                    <a:pt x="557" y="314"/>
                  </a:moveTo>
                  <a:cubicBezTo>
                    <a:pt x="559" y="314"/>
                    <a:pt x="558" y="309"/>
                    <a:pt x="561" y="310"/>
                  </a:cubicBezTo>
                  <a:cubicBezTo>
                    <a:pt x="560" y="307"/>
                    <a:pt x="561" y="306"/>
                    <a:pt x="560" y="305"/>
                  </a:cubicBezTo>
                  <a:cubicBezTo>
                    <a:pt x="559" y="307"/>
                    <a:pt x="557" y="310"/>
                    <a:pt x="557" y="314"/>
                  </a:cubicBezTo>
                  <a:close/>
                  <a:moveTo>
                    <a:pt x="176" y="307"/>
                  </a:moveTo>
                  <a:cubicBezTo>
                    <a:pt x="178" y="311"/>
                    <a:pt x="183" y="313"/>
                    <a:pt x="186" y="316"/>
                  </a:cubicBezTo>
                  <a:cubicBezTo>
                    <a:pt x="186" y="313"/>
                    <a:pt x="190" y="314"/>
                    <a:pt x="190" y="311"/>
                  </a:cubicBezTo>
                  <a:cubicBezTo>
                    <a:pt x="186" y="309"/>
                    <a:pt x="181" y="303"/>
                    <a:pt x="176" y="307"/>
                  </a:cubicBezTo>
                  <a:close/>
                  <a:moveTo>
                    <a:pt x="428" y="317"/>
                  </a:moveTo>
                  <a:cubicBezTo>
                    <a:pt x="430" y="319"/>
                    <a:pt x="430" y="316"/>
                    <a:pt x="432" y="316"/>
                  </a:cubicBezTo>
                  <a:cubicBezTo>
                    <a:pt x="430" y="313"/>
                    <a:pt x="436" y="308"/>
                    <a:pt x="433" y="305"/>
                  </a:cubicBezTo>
                  <a:cubicBezTo>
                    <a:pt x="432" y="309"/>
                    <a:pt x="428" y="314"/>
                    <a:pt x="428" y="317"/>
                  </a:cubicBezTo>
                  <a:close/>
                  <a:moveTo>
                    <a:pt x="485" y="312"/>
                  </a:moveTo>
                  <a:cubicBezTo>
                    <a:pt x="484" y="309"/>
                    <a:pt x="488" y="308"/>
                    <a:pt x="485" y="305"/>
                  </a:cubicBezTo>
                  <a:cubicBezTo>
                    <a:pt x="486" y="308"/>
                    <a:pt x="482" y="311"/>
                    <a:pt x="485" y="312"/>
                  </a:cubicBezTo>
                  <a:close/>
                  <a:moveTo>
                    <a:pt x="164" y="310"/>
                  </a:moveTo>
                  <a:cubicBezTo>
                    <a:pt x="164" y="310"/>
                    <a:pt x="166" y="310"/>
                    <a:pt x="167" y="309"/>
                  </a:cubicBezTo>
                  <a:cubicBezTo>
                    <a:pt x="167" y="306"/>
                    <a:pt x="163" y="305"/>
                    <a:pt x="163" y="308"/>
                  </a:cubicBezTo>
                  <a:cubicBezTo>
                    <a:pt x="165" y="308"/>
                    <a:pt x="163" y="310"/>
                    <a:pt x="164" y="310"/>
                  </a:cubicBezTo>
                  <a:close/>
                  <a:moveTo>
                    <a:pt x="495" y="320"/>
                  </a:moveTo>
                  <a:cubicBezTo>
                    <a:pt x="497" y="315"/>
                    <a:pt x="501" y="312"/>
                    <a:pt x="502" y="306"/>
                  </a:cubicBezTo>
                  <a:cubicBezTo>
                    <a:pt x="500" y="307"/>
                    <a:pt x="500" y="306"/>
                    <a:pt x="498" y="306"/>
                  </a:cubicBezTo>
                  <a:cubicBezTo>
                    <a:pt x="497" y="310"/>
                    <a:pt x="494" y="316"/>
                    <a:pt x="495" y="320"/>
                  </a:cubicBezTo>
                  <a:close/>
                  <a:moveTo>
                    <a:pt x="526" y="326"/>
                  </a:moveTo>
                  <a:cubicBezTo>
                    <a:pt x="533" y="322"/>
                    <a:pt x="535" y="314"/>
                    <a:pt x="536" y="306"/>
                  </a:cubicBezTo>
                  <a:cubicBezTo>
                    <a:pt x="533" y="312"/>
                    <a:pt x="528" y="317"/>
                    <a:pt x="526" y="326"/>
                  </a:cubicBezTo>
                  <a:close/>
                  <a:moveTo>
                    <a:pt x="252" y="307"/>
                  </a:moveTo>
                  <a:cubicBezTo>
                    <a:pt x="256" y="310"/>
                    <a:pt x="261" y="317"/>
                    <a:pt x="266" y="314"/>
                  </a:cubicBezTo>
                  <a:cubicBezTo>
                    <a:pt x="263" y="313"/>
                    <a:pt x="258" y="306"/>
                    <a:pt x="252" y="307"/>
                  </a:cubicBezTo>
                  <a:close/>
                  <a:moveTo>
                    <a:pt x="569" y="314"/>
                  </a:moveTo>
                  <a:cubicBezTo>
                    <a:pt x="568" y="311"/>
                    <a:pt x="573" y="307"/>
                    <a:pt x="571" y="306"/>
                  </a:cubicBezTo>
                  <a:cubicBezTo>
                    <a:pt x="570" y="309"/>
                    <a:pt x="567" y="311"/>
                    <a:pt x="569" y="314"/>
                  </a:cubicBezTo>
                  <a:close/>
                  <a:moveTo>
                    <a:pt x="396" y="317"/>
                  </a:moveTo>
                  <a:cubicBezTo>
                    <a:pt x="396" y="313"/>
                    <a:pt x="400" y="311"/>
                    <a:pt x="399" y="307"/>
                  </a:cubicBezTo>
                  <a:cubicBezTo>
                    <a:pt x="398" y="310"/>
                    <a:pt x="393" y="315"/>
                    <a:pt x="396" y="317"/>
                  </a:cubicBezTo>
                  <a:close/>
                  <a:moveTo>
                    <a:pt x="111" y="336"/>
                  </a:moveTo>
                  <a:cubicBezTo>
                    <a:pt x="107" y="323"/>
                    <a:pt x="101" y="313"/>
                    <a:pt x="90" y="308"/>
                  </a:cubicBezTo>
                  <a:cubicBezTo>
                    <a:pt x="91" y="322"/>
                    <a:pt x="101" y="333"/>
                    <a:pt x="111" y="336"/>
                  </a:cubicBezTo>
                  <a:close/>
                  <a:moveTo>
                    <a:pt x="308" y="308"/>
                  </a:moveTo>
                  <a:cubicBezTo>
                    <a:pt x="308" y="314"/>
                    <a:pt x="312" y="322"/>
                    <a:pt x="318" y="323"/>
                  </a:cubicBezTo>
                  <a:cubicBezTo>
                    <a:pt x="320" y="322"/>
                    <a:pt x="321" y="321"/>
                    <a:pt x="322" y="320"/>
                  </a:cubicBezTo>
                  <a:cubicBezTo>
                    <a:pt x="318" y="316"/>
                    <a:pt x="313" y="309"/>
                    <a:pt x="308" y="308"/>
                  </a:cubicBezTo>
                  <a:close/>
                  <a:moveTo>
                    <a:pt x="399" y="320"/>
                  </a:moveTo>
                  <a:cubicBezTo>
                    <a:pt x="405" y="318"/>
                    <a:pt x="405" y="314"/>
                    <a:pt x="407" y="310"/>
                  </a:cubicBezTo>
                  <a:cubicBezTo>
                    <a:pt x="406" y="309"/>
                    <a:pt x="406" y="307"/>
                    <a:pt x="403" y="308"/>
                  </a:cubicBezTo>
                  <a:cubicBezTo>
                    <a:pt x="403" y="312"/>
                    <a:pt x="400" y="315"/>
                    <a:pt x="399" y="320"/>
                  </a:cubicBezTo>
                  <a:close/>
                  <a:moveTo>
                    <a:pt x="213" y="316"/>
                  </a:moveTo>
                  <a:cubicBezTo>
                    <a:pt x="209" y="314"/>
                    <a:pt x="205" y="308"/>
                    <a:pt x="200" y="309"/>
                  </a:cubicBezTo>
                  <a:cubicBezTo>
                    <a:pt x="205" y="310"/>
                    <a:pt x="210" y="317"/>
                    <a:pt x="213" y="316"/>
                  </a:cubicBezTo>
                  <a:close/>
                  <a:moveTo>
                    <a:pt x="474" y="312"/>
                  </a:moveTo>
                  <a:cubicBezTo>
                    <a:pt x="476" y="313"/>
                    <a:pt x="477" y="314"/>
                    <a:pt x="479" y="315"/>
                  </a:cubicBezTo>
                  <a:cubicBezTo>
                    <a:pt x="481" y="311"/>
                    <a:pt x="477" y="309"/>
                    <a:pt x="475" y="308"/>
                  </a:cubicBezTo>
                  <a:cubicBezTo>
                    <a:pt x="475" y="310"/>
                    <a:pt x="473" y="310"/>
                    <a:pt x="474" y="312"/>
                  </a:cubicBezTo>
                  <a:close/>
                  <a:moveTo>
                    <a:pt x="437" y="313"/>
                  </a:moveTo>
                  <a:cubicBezTo>
                    <a:pt x="438" y="312"/>
                    <a:pt x="440" y="312"/>
                    <a:pt x="440" y="310"/>
                  </a:cubicBezTo>
                  <a:cubicBezTo>
                    <a:pt x="439" y="309"/>
                    <a:pt x="439" y="309"/>
                    <a:pt x="437" y="309"/>
                  </a:cubicBezTo>
                  <a:cubicBezTo>
                    <a:pt x="437" y="310"/>
                    <a:pt x="435" y="312"/>
                    <a:pt x="437" y="313"/>
                  </a:cubicBezTo>
                  <a:close/>
                  <a:moveTo>
                    <a:pt x="242" y="315"/>
                  </a:moveTo>
                  <a:cubicBezTo>
                    <a:pt x="246" y="317"/>
                    <a:pt x="249" y="320"/>
                    <a:pt x="253" y="322"/>
                  </a:cubicBezTo>
                  <a:cubicBezTo>
                    <a:pt x="257" y="322"/>
                    <a:pt x="258" y="319"/>
                    <a:pt x="261" y="318"/>
                  </a:cubicBezTo>
                  <a:cubicBezTo>
                    <a:pt x="258" y="314"/>
                    <a:pt x="253" y="312"/>
                    <a:pt x="248" y="310"/>
                  </a:cubicBezTo>
                  <a:cubicBezTo>
                    <a:pt x="247" y="312"/>
                    <a:pt x="243" y="312"/>
                    <a:pt x="242" y="315"/>
                  </a:cubicBezTo>
                  <a:close/>
                  <a:moveTo>
                    <a:pt x="218" y="313"/>
                  </a:moveTo>
                  <a:cubicBezTo>
                    <a:pt x="218" y="311"/>
                    <a:pt x="214" y="311"/>
                    <a:pt x="214" y="311"/>
                  </a:cubicBezTo>
                  <a:cubicBezTo>
                    <a:pt x="216" y="311"/>
                    <a:pt x="215" y="314"/>
                    <a:pt x="218" y="313"/>
                  </a:cubicBezTo>
                  <a:close/>
                  <a:moveTo>
                    <a:pt x="278" y="313"/>
                  </a:moveTo>
                  <a:cubicBezTo>
                    <a:pt x="283" y="314"/>
                    <a:pt x="287" y="323"/>
                    <a:pt x="290" y="316"/>
                  </a:cubicBezTo>
                  <a:cubicBezTo>
                    <a:pt x="288" y="313"/>
                    <a:pt x="281" y="307"/>
                    <a:pt x="278" y="313"/>
                  </a:cubicBezTo>
                  <a:close/>
                  <a:moveTo>
                    <a:pt x="488" y="314"/>
                  </a:moveTo>
                  <a:cubicBezTo>
                    <a:pt x="488" y="313"/>
                    <a:pt x="491" y="311"/>
                    <a:pt x="488" y="310"/>
                  </a:cubicBezTo>
                  <a:cubicBezTo>
                    <a:pt x="489" y="312"/>
                    <a:pt x="486" y="313"/>
                    <a:pt x="488" y="314"/>
                  </a:cubicBezTo>
                  <a:close/>
                  <a:moveTo>
                    <a:pt x="42" y="313"/>
                  </a:moveTo>
                  <a:cubicBezTo>
                    <a:pt x="41" y="312"/>
                    <a:pt x="41" y="311"/>
                    <a:pt x="39" y="311"/>
                  </a:cubicBezTo>
                  <a:cubicBezTo>
                    <a:pt x="39" y="312"/>
                    <a:pt x="42" y="314"/>
                    <a:pt x="42" y="313"/>
                  </a:cubicBezTo>
                  <a:close/>
                  <a:moveTo>
                    <a:pt x="70" y="317"/>
                  </a:moveTo>
                  <a:cubicBezTo>
                    <a:pt x="69" y="314"/>
                    <a:pt x="68" y="312"/>
                    <a:pt x="67" y="311"/>
                  </a:cubicBezTo>
                  <a:cubicBezTo>
                    <a:pt x="68" y="313"/>
                    <a:pt x="68" y="316"/>
                    <a:pt x="70" y="317"/>
                  </a:cubicBezTo>
                  <a:close/>
                  <a:moveTo>
                    <a:pt x="167" y="313"/>
                  </a:moveTo>
                  <a:cubicBezTo>
                    <a:pt x="170" y="315"/>
                    <a:pt x="173" y="316"/>
                    <a:pt x="174" y="320"/>
                  </a:cubicBezTo>
                  <a:cubicBezTo>
                    <a:pt x="177" y="318"/>
                    <a:pt x="179" y="322"/>
                    <a:pt x="183" y="320"/>
                  </a:cubicBezTo>
                  <a:cubicBezTo>
                    <a:pt x="183" y="319"/>
                    <a:pt x="182" y="319"/>
                    <a:pt x="182" y="317"/>
                  </a:cubicBezTo>
                  <a:cubicBezTo>
                    <a:pt x="176" y="319"/>
                    <a:pt x="172" y="307"/>
                    <a:pt x="167" y="313"/>
                  </a:cubicBezTo>
                  <a:close/>
                  <a:moveTo>
                    <a:pt x="350" y="317"/>
                  </a:moveTo>
                  <a:cubicBezTo>
                    <a:pt x="353" y="319"/>
                    <a:pt x="357" y="319"/>
                    <a:pt x="357" y="316"/>
                  </a:cubicBezTo>
                  <a:cubicBezTo>
                    <a:pt x="357" y="314"/>
                    <a:pt x="353" y="314"/>
                    <a:pt x="352" y="311"/>
                  </a:cubicBezTo>
                  <a:cubicBezTo>
                    <a:pt x="351" y="313"/>
                    <a:pt x="350" y="314"/>
                    <a:pt x="350" y="317"/>
                  </a:cubicBezTo>
                  <a:close/>
                  <a:moveTo>
                    <a:pt x="409" y="314"/>
                  </a:moveTo>
                  <a:cubicBezTo>
                    <a:pt x="411" y="315"/>
                    <a:pt x="412" y="312"/>
                    <a:pt x="410" y="311"/>
                  </a:cubicBezTo>
                  <a:cubicBezTo>
                    <a:pt x="411" y="313"/>
                    <a:pt x="408" y="313"/>
                    <a:pt x="409" y="314"/>
                  </a:cubicBezTo>
                  <a:close/>
                  <a:moveTo>
                    <a:pt x="453" y="314"/>
                  </a:moveTo>
                  <a:cubicBezTo>
                    <a:pt x="455" y="313"/>
                    <a:pt x="453" y="312"/>
                    <a:pt x="452" y="311"/>
                  </a:cubicBezTo>
                  <a:cubicBezTo>
                    <a:pt x="451" y="313"/>
                    <a:pt x="452" y="314"/>
                    <a:pt x="453" y="314"/>
                  </a:cubicBezTo>
                  <a:close/>
                  <a:moveTo>
                    <a:pt x="220" y="317"/>
                  </a:moveTo>
                  <a:cubicBezTo>
                    <a:pt x="223" y="319"/>
                    <a:pt x="225" y="320"/>
                    <a:pt x="228" y="321"/>
                  </a:cubicBezTo>
                  <a:cubicBezTo>
                    <a:pt x="228" y="319"/>
                    <a:pt x="232" y="317"/>
                    <a:pt x="234" y="316"/>
                  </a:cubicBezTo>
                  <a:cubicBezTo>
                    <a:pt x="231" y="311"/>
                    <a:pt x="223" y="311"/>
                    <a:pt x="220" y="317"/>
                  </a:cubicBezTo>
                  <a:close/>
                  <a:moveTo>
                    <a:pt x="368" y="319"/>
                  </a:moveTo>
                  <a:cubicBezTo>
                    <a:pt x="369" y="319"/>
                    <a:pt x="369" y="320"/>
                    <a:pt x="370" y="320"/>
                  </a:cubicBezTo>
                  <a:cubicBezTo>
                    <a:pt x="371" y="318"/>
                    <a:pt x="373" y="317"/>
                    <a:pt x="372" y="313"/>
                  </a:cubicBezTo>
                  <a:cubicBezTo>
                    <a:pt x="371" y="313"/>
                    <a:pt x="372" y="311"/>
                    <a:pt x="370" y="312"/>
                  </a:cubicBezTo>
                  <a:cubicBezTo>
                    <a:pt x="370" y="315"/>
                    <a:pt x="368" y="316"/>
                    <a:pt x="368" y="319"/>
                  </a:cubicBezTo>
                  <a:close/>
                  <a:moveTo>
                    <a:pt x="530" y="333"/>
                  </a:moveTo>
                  <a:cubicBezTo>
                    <a:pt x="535" y="327"/>
                    <a:pt x="545" y="322"/>
                    <a:pt x="546" y="313"/>
                  </a:cubicBezTo>
                  <a:cubicBezTo>
                    <a:pt x="541" y="319"/>
                    <a:pt x="531" y="325"/>
                    <a:pt x="530" y="333"/>
                  </a:cubicBezTo>
                  <a:close/>
                  <a:moveTo>
                    <a:pt x="466" y="319"/>
                  </a:moveTo>
                  <a:cubicBezTo>
                    <a:pt x="468" y="318"/>
                    <a:pt x="469" y="314"/>
                    <a:pt x="468" y="313"/>
                  </a:cubicBezTo>
                  <a:cubicBezTo>
                    <a:pt x="467" y="315"/>
                    <a:pt x="466" y="316"/>
                    <a:pt x="466" y="319"/>
                  </a:cubicBezTo>
                  <a:close/>
                  <a:moveTo>
                    <a:pt x="63" y="322"/>
                  </a:moveTo>
                  <a:cubicBezTo>
                    <a:pt x="61" y="321"/>
                    <a:pt x="60" y="315"/>
                    <a:pt x="57" y="314"/>
                  </a:cubicBezTo>
                  <a:cubicBezTo>
                    <a:pt x="58" y="317"/>
                    <a:pt x="61" y="324"/>
                    <a:pt x="63" y="322"/>
                  </a:cubicBezTo>
                  <a:close/>
                  <a:moveTo>
                    <a:pt x="558" y="323"/>
                  </a:moveTo>
                  <a:cubicBezTo>
                    <a:pt x="559" y="322"/>
                    <a:pt x="557" y="326"/>
                    <a:pt x="559" y="325"/>
                  </a:cubicBezTo>
                  <a:cubicBezTo>
                    <a:pt x="560" y="321"/>
                    <a:pt x="564" y="318"/>
                    <a:pt x="563" y="314"/>
                  </a:cubicBezTo>
                  <a:cubicBezTo>
                    <a:pt x="560" y="317"/>
                    <a:pt x="560" y="320"/>
                    <a:pt x="558" y="323"/>
                  </a:cubicBezTo>
                  <a:close/>
                  <a:moveTo>
                    <a:pt x="189" y="318"/>
                  </a:moveTo>
                  <a:cubicBezTo>
                    <a:pt x="193" y="319"/>
                    <a:pt x="196" y="325"/>
                    <a:pt x="201" y="323"/>
                  </a:cubicBezTo>
                  <a:cubicBezTo>
                    <a:pt x="199" y="318"/>
                    <a:pt x="193" y="311"/>
                    <a:pt x="189" y="318"/>
                  </a:cubicBezTo>
                  <a:close/>
                  <a:moveTo>
                    <a:pt x="390" y="317"/>
                  </a:moveTo>
                  <a:cubicBezTo>
                    <a:pt x="388" y="317"/>
                    <a:pt x="388" y="315"/>
                    <a:pt x="385" y="314"/>
                  </a:cubicBezTo>
                  <a:cubicBezTo>
                    <a:pt x="386" y="316"/>
                    <a:pt x="388" y="319"/>
                    <a:pt x="390" y="317"/>
                  </a:cubicBezTo>
                  <a:close/>
                  <a:moveTo>
                    <a:pt x="433" y="319"/>
                  </a:moveTo>
                  <a:cubicBezTo>
                    <a:pt x="434" y="322"/>
                    <a:pt x="435" y="323"/>
                    <a:pt x="437" y="323"/>
                  </a:cubicBezTo>
                  <a:cubicBezTo>
                    <a:pt x="438" y="321"/>
                    <a:pt x="442" y="317"/>
                    <a:pt x="440" y="314"/>
                  </a:cubicBezTo>
                  <a:cubicBezTo>
                    <a:pt x="438" y="316"/>
                    <a:pt x="436" y="318"/>
                    <a:pt x="433" y="319"/>
                  </a:cubicBezTo>
                  <a:close/>
                  <a:moveTo>
                    <a:pt x="442" y="322"/>
                  </a:moveTo>
                  <a:cubicBezTo>
                    <a:pt x="446" y="322"/>
                    <a:pt x="446" y="316"/>
                    <a:pt x="445" y="314"/>
                  </a:cubicBezTo>
                  <a:cubicBezTo>
                    <a:pt x="445" y="317"/>
                    <a:pt x="443" y="319"/>
                    <a:pt x="442" y="322"/>
                  </a:cubicBezTo>
                  <a:close/>
                  <a:moveTo>
                    <a:pt x="481" y="317"/>
                  </a:moveTo>
                  <a:cubicBezTo>
                    <a:pt x="484" y="319"/>
                    <a:pt x="484" y="314"/>
                    <a:pt x="482" y="314"/>
                  </a:cubicBezTo>
                  <a:cubicBezTo>
                    <a:pt x="482" y="316"/>
                    <a:pt x="481" y="316"/>
                    <a:pt x="481" y="317"/>
                  </a:cubicBezTo>
                  <a:close/>
                  <a:moveTo>
                    <a:pt x="81" y="324"/>
                  </a:moveTo>
                  <a:cubicBezTo>
                    <a:pt x="79" y="321"/>
                    <a:pt x="78" y="316"/>
                    <a:pt x="75" y="315"/>
                  </a:cubicBezTo>
                  <a:cubicBezTo>
                    <a:pt x="75" y="318"/>
                    <a:pt x="77" y="325"/>
                    <a:pt x="81" y="324"/>
                  </a:cubicBezTo>
                  <a:close/>
                  <a:moveTo>
                    <a:pt x="148" y="328"/>
                  </a:moveTo>
                  <a:cubicBezTo>
                    <a:pt x="146" y="320"/>
                    <a:pt x="136" y="318"/>
                    <a:pt x="131" y="316"/>
                  </a:cubicBezTo>
                  <a:cubicBezTo>
                    <a:pt x="134" y="322"/>
                    <a:pt x="143" y="323"/>
                    <a:pt x="148" y="328"/>
                  </a:cubicBezTo>
                  <a:close/>
                  <a:moveTo>
                    <a:pt x="330" y="322"/>
                  </a:moveTo>
                  <a:cubicBezTo>
                    <a:pt x="332" y="324"/>
                    <a:pt x="334" y="326"/>
                    <a:pt x="337" y="327"/>
                  </a:cubicBezTo>
                  <a:cubicBezTo>
                    <a:pt x="340" y="324"/>
                    <a:pt x="340" y="318"/>
                    <a:pt x="337" y="315"/>
                  </a:cubicBezTo>
                  <a:cubicBezTo>
                    <a:pt x="336" y="318"/>
                    <a:pt x="330" y="317"/>
                    <a:pt x="330" y="322"/>
                  </a:cubicBezTo>
                  <a:close/>
                  <a:moveTo>
                    <a:pt x="405" y="324"/>
                  </a:moveTo>
                  <a:cubicBezTo>
                    <a:pt x="407" y="325"/>
                    <a:pt x="407" y="327"/>
                    <a:pt x="411" y="327"/>
                  </a:cubicBezTo>
                  <a:cubicBezTo>
                    <a:pt x="410" y="323"/>
                    <a:pt x="416" y="319"/>
                    <a:pt x="413" y="315"/>
                  </a:cubicBezTo>
                  <a:cubicBezTo>
                    <a:pt x="410" y="318"/>
                    <a:pt x="405" y="319"/>
                    <a:pt x="405" y="324"/>
                  </a:cubicBezTo>
                  <a:close/>
                  <a:moveTo>
                    <a:pt x="414" y="327"/>
                  </a:moveTo>
                  <a:cubicBezTo>
                    <a:pt x="418" y="326"/>
                    <a:pt x="421" y="324"/>
                    <a:pt x="423" y="320"/>
                  </a:cubicBezTo>
                  <a:cubicBezTo>
                    <a:pt x="422" y="319"/>
                    <a:pt x="420" y="318"/>
                    <a:pt x="418" y="316"/>
                  </a:cubicBezTo>
                  <a:cubicBezTo>
                    <a:pt x="417" y="320"/>
                    <a:pt x="414" y="323"/>
                    <a:pt x="414" y="327"/>
                  </a:cubicBezTo>
                  <a:close/>
                  <a:moveTo>
                    <a:pt x="470" y="322"/>
                  </a:moveTo>
                  <a:cubicBezTo>
                    <a:pt x="472" y="322"/>
                    <a:pt x="473" y="324"/>
                    <a:pt x="475" y="324"/>
                  </a:cubicBezTo>
                  <a:cubicBezTo>
                    <a:pt x="475" y="322"/>
                    <a:pt x="476" y="320"/>
                    <a:pt x="476" y="318"/>
                  </a:cubicBezTo>
                  <a:cubicBezTo>
                    <a:pt x="475" y="318"/>
                    <a:pt x="474" y="316"/>
                    <a:pt x="472" y="316"/>
                  </a:cubicBezTo>
                  <a:cubicBezTo>
                    <a:pt x="472" y="318"/>
                    <a:pt x="470" y="319"/>
                    <a:pt x="470" y="322"/>
                  </a:cubicBezTo>
                  <a:close/>
                  <a:moveTo>
                    <a:pt x="158" y="319"/>
                  </a:moveTo>
                  <a:cubicBezTo>
                    <a:pt x="163" y="321"/>
                    <a:pt x="166" y="326"/>
                    <a:pt x="172" y="328"/>
                  </a:cubicBezTo>
                  <a:cubicBezTo>
                    <a:pt x="172" y="327"/>
                    <a:pt x="175" y="327"/>
                    <a:pt x="174" y="325"/>
                  </a:cubicBezTo>
                  <a:cubicBezTo>
                    <a:pt x="170" y="322"/>
                    <a:pt x="163" y="315"/>
                    <a:pt x="158" y="319"/>
                  </a:cubicBezTo>
                  <a:close/>
                  <a:moveTo>
                    <a:pt x="273" y="320"/>
                  </a:moveTo>
                  <a:cubicBezTo>
                    <a:pt x="272" y="319"/>
                    <a:pt x="270" y="315"/>
                    <a:pt x="269" y="318"/>
                  </a:cubicBezTo>
                  <a:cubicBezTo>
                    <a:pt x="270" y="318"/>
                    <a:pt x="272" y="321"/>
                    <a:pt x="273" y="320"/>
                  </a:cubicBezTo>
                  <a:close/>
                  <a:moveTo>
                    <a:pt x="224" y="323"/>
                  </a:moveTo>
                  <a:cubicBezTo>
                    <a:pt x="221" y="321"/>
                    <a:pt x="219" y="320"/>
                    <a:pt x="216" y="318"/>
                  </a:cubicBezTo>
                  <a:cubicBezTo>
                    <a:pt x="217" y="321"/>
                    <a:pt x="222" y="323"/>
                    <a:pt x="224" y="323"/>
                  </a:cubicBezTo>
                  <a:close/>
                  <a:moveTo>
                    <a:pt x="50" y="332"/>
                  </a:moveTo>
                  <a:cubicBezTo>
                    <a:pt x="47" y="328"/>
                    <a:pt x="48" y="320"/>
                    <a:pt x="42" y="319"/>
                  </a:cubicBezTo>
                  <a:cubicBezTo>
                    <a:pt x="43" y="325"/>
                    <a:pt x="45" y="330"/>
                    <a:pt x="50" y="332"/>
                  </a:cubicBezTo>
                  <a:close/>
                  <a:moveTo>
                    <a:pt x="360" y="323"/>
                  </a:moveTo>
                  <a:cubicBezTo>
                    <a:pt x="362" y="323"/>
                    <a:pt x="362" y="321"/>
                    <a:pt x="362" y="319"/>
                  </a:cubicBezTo>
                  <a:cubicBezTo>
                    <a:pt x="360" y="319"/>
                    <a:pt x="358" y="321"/>
                    <a:pt x="360" y="323"/>
                  </a:cubicBezTo>
                  <a:close/>
                  <a:moveTo>
                    <a:pt x="597" y="334"/>
                  </a:moveTo>
                  <a:cubicBezTo>
                    <a:pt x="601" y="331"/>
                    <a:pt x="607" y="323"/>
                    <a:pt x="605" y="319"/>
                  </a:cubicBezTo>
                  <a:cubicBezTo>
                    <a:pt x="602" y="323"/>
                    <a:pt x="597" y="329"/>
                    <a:pt x="597" y="334"/>
                  </a:cubicBezTo>
                  <a:close/>
                  <a:moveTo>
                    <a:pt x="231" y="323"/>
                  </a:moveTo>
                  <a:cubicBezTo>
                    <a:pt x="234" y="325"/>
                    <a:pt x="238" y="327"/>
                    <a:pt x="241" y="328"/>
                  </a:cubicBezTo>
                  <a:cubicBezTo>
                    <a:pt x="240" y="322"/>
                    <a:pt x="234" y="315"/>
                    <a:pt x="231" y="323"/>
                  </a:cubicBezTo>
                  <a:close/>
                  <a:moveTo>
                    <a:pt x="258" y="325"/>
                  </a:moveTo>
                  <a:cubicBezTo>
                    <a:pt x="262" y="327"/>
                    <a:pt x="265" y="330"/>
                    <a:pt x="270" y="332"/>
                  </a:cubicBezTo>
                  <a:cubicBezTo>
                    <a:pt x="271" y="330"/>
                    <a:pt x="275" y="330"/>
                    <a:pt x="276" y="327"/>
                  </a:cubicBezTo>
                  <a:cubicBezTo>
                    <a:pt x="271" y="321"/>
                    <a:pt x="262" y="316"/>
                    <a:pt x="258" y="325"/>
                  </a:cubicBezTo>
                  <a:close/>
                  <a:moveTo>
                    <a:pt x="291" y="322"/>
                  </a:moveTo>
                  <a:cubicBezTo>
                    <a:pt x="295" y="325"/>
                    <a:pt x="300" y="327"/>
                    <a:pt x="306" y="328"/>
                  </a:cubicBezTo>
                  <a:cubicBezTo>
                    <a:pt x="302" y="325"/>
                    <a:pt x="295" y="316"/>
                    <a:pt x="291" y="322"/>
                  </a:cubicBezTo>
                  <a:close/>
                  <a:moveTo>
                    <a:pt x="385" y="328"/>
                  </a:moveTo>
                  <a:cubicBezTo>
                    <a:pt x="386" y="326"/>
                    <a:pt x="387" y="324"/>
                    <a:pt x="388" y="322"/>
                  </a:cubicBezTo>
                  <a:cubicBezTo>
                    <a:pt x="386" y="321"/>
                    <a:pt x="385" y="320"/>
                    <a:pt x="383" y="319"/>
                  </a:cubicBezTo>
                  <a:cubicBezTo>
                    <a:pt x="381" y="322"/>
                    <a:pt x="383" y="326"/>
                    <a:pt x="385" y="328"/>
                  </a:cubicBezTo>
                  <a:close/>
                  <a:moveTo>
                    <a:pt x="347" y="323"/>
                  </a:moveTo>
                  <a:cubicBezTo>
                    <a:pt x="349" y="323"/>
                    <a:pt x="351" y="323"/>
                    <a:pt x="351" y="322"/>
                  </a:cubicBezTo>
                  <a:cubicBezTo>
                    <a:pt x="349" y="322"/>
                    <a:pt x="350" y="320"/>
                    <a:pt x="348" y="320"/>
                  </a:cubicBezTo>
                  <a:cubicBezTo>
                    <a:pt x="347" y="321"/>
                    <a:pt x="348" y="323"/>
                    <a:pt x="347" y="323"/>
                  </a:cubicBezTo>
                  <a:close/>
                  <a:moveTo>
                    <a:pt x="479" y="328"/>
                  </a:moveTo>
                  <a:cubicBezTo>
                    <a:pt x="478" y="325"/>
                    <a:pt x="482" y="322"/>
                    <a:pt x="479" y="320"/>
                  </a:cubicBezTo>
                  <a:cubicBezTo>
                    <a:pt x="479" y="323"/>
                    <a:pt x="474" y="327"/>
                    <a:pt x="479" y="328"/>
                  </a:cubicBezTo>
                  <a:close/>
                  <a:moveTo>
                    <a:pt x="547" y="333"/>
                  </a:moveTo>
                  <a:cubicBezTo>
                    <a:pt x="554" y="333"/>
                    <a:pt x="555" y="325"/>
                    <a:pt x="555" y="320"/>
                  </a:cubicBezTo>
                  <a:cubicBezTo>
                    <a:pt x="551" y="324"/>
                    <a:pt x="549" y="329"/>
                    <a:pt x="547" y="333"/>
                  </a:cubicBezTo>
                  <a:close/>
                  <a:moveTo>
                    <a:pt x="245" y="326"/>
                  </a:moveTo>
                  <a:cubicBezTo>
                    <a:pt x="247" y="326"/>
                    <a:pt x="247" y="325"/>
                    <a:pt x="248" y="325"/>
                  </a:cubicBezTo>
                  <a:cubicBezTo>
                    <a:pt x="248" y="323"/>
                    <a:pt x="246" y="322"/>
                    <a:pt x="243" y="321"/>
                  </a:cubicBezTo>
                  <a:cubicBezTo>
                    <a:pt x="243" y="323"/>
                    <a:pt x="244" y="324"/>
                    <a:pt x="245" y="326"/>
                  </a:cubicBezTo>
                  <a:close/>
                  <a:moveTo>
                    <a:pt x="75" y="327"/>
                  </a:moveTo>
                  <a:cubicBezTo>
                    <a:pt x="74" y="324"/>
                    <a:pt x="74" y="323"/>
                    <a:pt x="71" y="322"/>
                  </a:cubicBezTo>
                  <a:cubicBezTo>
                    <a:pt x="72" y="324"/>
                    <a:pt x="73" y="326"/>
                    <a:pt x="75" y="327"/>
                  </a:cubicBezTo>
                  <a:close/>
                  <a:moveTo>
                    <a:pt x="134" y="333"/>
                  </a:moveTo>
                  <a:cubicBezTo>
                    <a:pt x="132" y="327"/>
                    <a:pt x="125" y="325"/>
                    <a:pt x="121" y="322"/>
                  </a:cubicBezTo>
                  <a:cubicBezTo>
                    <a:pt x="124" y="327"/>
                    <a:pt x="129" y="330"/>
                    <a:pt x="134" y="333"/>
                  </a:cubicBezTo>
                  <a:close/>
                  <a:moveTo>
                    <a:pt x="365" y="325"/>
                  </a:moveTo>
                  <a:cubicBezTo>
                    <a:pt x="366" y="325"/>
                    <a:pt x="366" y="326"/>
                    <a:pt x="367" y="326"/>
                  </a:cubicBezTo>
                  <a:cubicBezTo>
                    <a:pt x="367" y="324"/>
                    <a:pt x="368" y="322"/>
                    <a:pt x="366" y="322"/>
                  </a:cubicBezTo>
                  <a:cubicBezTo>
                    <a:pt x="365" y="322"/>
                    <a:pt x="365" y="324"/>
                    <a:pt x="365" y="325"/>
                  </a:cubicBezTo>
                  <a:close/>
                  <a:moveTo>
                    <a:pt x="566" y="329"/>
                  </a:moveTo>
                  <a:cubicBezTo>
                    <a:pt x="567" y="327"/>
                    <a:pt x="571" y="325"/>
                    <a:pt x="569" y="322"/>
                  </a:cubicBezTo>
                  <a:cubicBezTo>
                    <a:pt x="568" y="324"/>
                    <a:pt x="564" y="326"/>
                    <a:pt x="566" y="329"/>
                  </a:cubicBezTo>
                  <a:close/>
                  <a:moveTo>
                    <a:pt x="94" y="333"/>
                  </a:moveTo>
                  <a:cubicBezTo>
                    <a:pt x="93" y="328"/>
                    <a:pt x="88" y="325"/>
                    <a:pt x="84" y="322"/>
                  </a:cubicBezTo>
                  <a:cubicBezTo>
                    <a:pt x="85" y="328"/>
                    <a:pt x="90" y="333"/>
                    <a:pt x="94" y="333"/>
                  </a:cubicBezTo>
                  <a:close/>
                  <a:moveTo>
                    <a:pt x="217" y="328"/>
                  </a:moveTo>
                  <a:cubicBezTo>
                    <a:pt x="216" y="324"/>
                    <a:pt x="212" y="324"/>
                    <a:pt x="210" y="322"/>
                  </a:cubicBezTo>
                  <a:cubicBezTo>
                    <a:pt x="208" y="326"/>
                    <a:pt x="215" y="330"/>
                    <a:pt x="217" y="328"/>
                  </a:cubicBezTo>
                  <a:close/>
                  <a:moveTo>
                    <a:pt x="377" y="325"/>
                  </a:moveTo>
                  <a:cubicBezTo>
                    <a:pt x="377" y="324"/>
                    <a:pt x="377" y="324"/>
                    <a:pt x="377" y="323"/>
                  </a:cubicBezTo>
                  <a:cubicBezTo>
                    <a:pt x="376" y="323"/>
                    <a:pt x="375" y="322"/>
                    <a:pt x="374" y="322"/>
                  </a:cubicBezTo>
                  <a:cubicBezTo>
                    <a:pt x="374" y="324"/>
                    <a:pt x="375" y="325"/>
                    <a:pt x="377" y="325"/>
                  </a:cubicBezTo>
                  <a:close/>
                  <a:moveTo>
                    <a:pt x="446" y="330"/>
                  </a:moveTo>
                  <a:cubicBezTo>
                    <a:pt x="447" y="328"/>
                    <a:pt x="449" y="326"/>
                    <a:pt x="450" y="323"/>
                  </a:cubicBezTo>
                  <a:cubicBezTo>
                    <a:pt x="446" y="323"/>
                    <a:pt x="444" y="329"/>
                    <a:pt x="446" y="330"/>
                  </a:cubicBezTo>
                  <a:close/>
                  <a:moveTo>
                    <a:pt x="420" y="334"/>
                  </a:moveTo>
                  <a:cubicBezTo>
                    <a:pt x="425" y="334"/>
                    <a:pt x="429" y="327"/>
                    <a:pt x="426" y="323"/>
                  </a:cubicBezTo>
                  <a:cubicBezTo>
                    <a:pt x="423" y="325"/>
                    <a:pt x="422" y="330"/>
                    <a:pt x="420" y="334"/>
                  </a:cubicBezTo>
                  <a:close/>
                  <a:moveTo>
                    <a:pt x="454" y="337"/>
                  </a:moveTo>
                  <a:cubicBezTo>
                    <a:pt x="456" y="332"/>
                    <a:pt x="458" y="328"/>
                    <a:pt x="460" y="323"/>
                  </a:cubicBezTo>
                  <a:cubicBezTo>
                    <a:pt x="459" y="323"/>
                    <a:pt x="458" y="323"/>
                    <a:pt x="457" y="323"/>
                  </a:cubicBezTo>
                  <a:cubicBezTo>
                    <a:pt x="457" y="328"/>
                    <a:pt x="453" y="332"/>
                    <a:pt x="454" y="337"/>
                  </a:cubicBezTo>
                  <a:close/>
                  <a:moveTo>
                    <a:pt x="127" y="350"/>
                  </a:moveTo>
                  <a:cubicBezTo>
                    <a:pt x="127" y="345"/>
                    <a:pt x="122" y="345"/>
                    <a:pt x="121" y="341"/>
                  </a:cubicBezTo>
                  <a:cubicBezTo>
                    <a:pt x="123" y="335"/>
                    <a:pt x="119" y="326"/>
                    <a:pt x="113" y="324"/>
                  </a:cubicBezTo>
                  <a:cubicBezTo>
                    <a:pt x="115" y="336"/>
                    <a:pt x="119" y="345"/>
                    <a:pt x="127" y="350"/>
                  </a:cubicBezTo>
                  <a:close/>
                  <a:moveTo>
                    <a:pt x="52" y="326"/>
                  </a:moveTo>
                  <a:cubicBezTo>
                    <a:pt x="55" y="330"/>
                    <a:pt x="56" y="335"/>
                    <a:pt x="59" y="339"/>
                  </a:cubicBezTo>
                  <a:cubicBezTo>
                    <a:pt x="58" y="334"/>
                    <a:pt x="56" y="324"/>
                    <a:pt x="52" y="326"/>
                  </a:cubicBezTo>
                  <a:close/>
                  <a:moveTo>
                    <a:pt x="150" y="336"/>
                  </a:moveTo>
                  <a:cubicBezTo>
                    <a:pt x="148" y="329"/>
                    <a:pt x="140" y="328"/>
                    <a:pt x="135" y="325"/>
                  </a:cubicBezTo>
                  <a:cubicBezTo>
                    <a:pt x="138" y="330"/>
                    <a:pt x="146" y="333"/>
                    <a:pt x="150" y="336"/>
                  </a:cubicBezTo>
                  <a:close/>
                  <a:moveTo>
                    <a:pt x="349" y="338"/>
                  </a:moveTo>
                  <a:cubicBezTo>
                    <a:pt x="351" y="338"/>
                    <a:pt x="351" y="339"/>
                    <a:pt x="352" y="339"/>
                  </a:cubicBezTo>
                  <a:cubicBezTo>
                    <a:pt x="354" y="335"/>
                    <a:pt x="358" y="331"/>
                    <a:pt x="359" y="325"/>
                  </a:cubicBezTo>
                  <a:cubicBezTo>
                    <a:pt x="358" y="325"/>
                    <a:pt x="358" y="325"/>
                    <a:pt x="357" y="325"/>
                  </a:cubicBezTo>
                  <a:cubicBezTo>
                    <a:pt x="354" y="329"/>
                    <a:pt x="351" y="333"/>
                    <a:pt x="349" y="338"/>
                  </a:cubicBezTo>
                  <a:close/>
                  <a:moveTo>
                    <a:pt x="327" y="330"/>
                  </a:moveTo>
                  <a:cubicBezTo>
                    <a:pt x="330" y="330"/>
                    <a:pt x="331" y="333"/>
                    <a:pt x="334" y="333"/>
                  </a:cubicBezTo>
                  <a:cubicBezTo>
                    <a:pt x="334" y="332"/>
                    <a:pt x="335" y="332"/>
                    <a:pt x="335" y="330"/>
                  </a:cubicBezTo>
                  <a:cubicBezTo>
                    <a:pt x="333" y="329"/>
                    <a:pt x="331" y="326"/>
                    <a:pt x="329" y="325"/>
                  </a:cubicBezTo>
                  <a:cubicBezTo>
                    <a:pt x="329" y="328"/>
                    <a:pt x="327" y="328"/>
                    <a:pt x="327" y="330"/>
                  </a:cubicBezTo>
                  <a:close/>
                  <a:moveTo>
                    <a:pt x="513" y="337"/>
                  </a:moveTo>
                  <a:cubicBezTo>
                    <a:pt x="516" y="334"/>
                    <a:pt x="521" y="328"/>
                    <a:pt x="519" y="325"/>
                  </a:cubicBezTo>
                  <a:cubicBezTo>
                    <a:pt x="517" y="329"/>
                    <a:pt x="511" y="331"/>
                    <a:pt x="513" y="337"/>
                  </a:cubicBezTo>
                  <a:close/>
                  <a:moveTo>
                    <a:pt x="210" y="330"/>
                  </a:moveTo>
                  <a:cubicBezTo>
                    <a:pt x="208" y="330"/>
                    <a:pt x="207" y="326"/>
                    <a:pt x="203" y="326"/>
                  </a:cubicBezTo>
                  <a:cubicBezTo>
                    <a:pt x="204" y="328"/>
                    <a:pt x="209" y="332"/>
                    <a:pt x="210" y="330"/>
                  </a:cubicBezTo>
                  <a:close/>
                  <a:moveTo>
                    <a:pt x="430" y="329"/>
                  </a:moveTo>
                  <a:cubicBezTo>
                    <a:pt x="432" y="329"/>
                    <a:pt x="433" y="329"/>
                    <a:pt x="433" y="327"/>
                  </a:cubicBezTo>
                  <a:cubicBezTo>
                    <a:pt x="432" y="327"/>
                    <a:pt x="431" y="326"/>
                    <a:pt x="431" y="326"/>
                  </a:cubicBezTo>
                  <a:cubicBezTo>
                    <a:pt x="431" y="327"/>
                    <a:pt x="430" y="328"/>
                    <a:pt x="430" y="329"/>
                  </a:cubicBezTo>
                  <a:close/>
                  <a:moveTo>
                    <a:pt x="459" y="340"/>
                  </a:moveTo>
                  <a:cubicBezTo>
                    <a:pt x="459" y="335"/>
                    <a:pt x="465" y="330"/>
                    <a:pt x="462" y="326"/>
                  </a:cubicBezTo>
                  <a:cubicBezTo>
                    <a:pt x="462" y="330"/>
                    <a:pt x="455" y="337"/>
                    <a:pt x="459" y="340"/>
                  </a:cubicBezTo>
                  <a:close/>
                  <a:moveTo>
                    <a:pt x="572" y="336"/>
                  </a:moveTo>
                  <a:cubicBezTo>
                    <a:pt x="575" y="332"/>
                    <a:pt x="583" y="331"/>
                    <a:pt x="582" y="326"/>
                  </a:cubicBezTo>
                  <a:cubicBezTo>
                    <a:pt x="580" y="330"/>
                    <a:pt x="572" y="332"/>
                    <a:pt x="572" y="336"/>
                  </a:cubicBezTo>
                  <a:close/>
                  <a:moveTo>
                    <a:pt x="247" y="331"/>
                  </a:moveTo>
                  <a:cubicBezTo>
                    <a:pt x="251" y="334"/>
                    <a:pt x="256" y="335"/>
                    <a:pt x="261" y="338"/>
                  </a:cubicBezTo>
                  <a:cubicBezTo>
                    <a:pt x="263" y="337"/>
                    <a:pt x="264" y="336"/>
                    <a:pt x="265" y="334"/>
                  </a:cubicBezTo>
                  <a:cubicBezTo>
                    <a:pt x="260" y="332"/>
                    <a:pt x="252" y="322"/>
                    <a:pt x="247" y="331"/>
                  </a:cubicBezTo>
                  <a:close/>
                  <a:moveTo>
                    <a:pt x="374" y="329"/>
                  </a:moveTo>
                  <a:cubicBezTo>
                    <a:pt x="375" y="326"/>
                    <a:pt x="372" y="327"/>
                    <a:pt x="371" y="327"/>
                  </a:cubicBezTo>
                  <a:cubicBezTo>
                    <a:pt x="371" y="328"/>
                    <a:pt x="373" y="328"/>
                    <a:pt x="374" y="329"/>
                  </a:cubicBezTo>
                  <a:close/>
                  <a:moveTo>
                    <a:pt x="407" y="330"/>
                  </a:moveTo>
                  <a:cubicBezTo>
                    <a:pt x="407" y="328"/>
                    <a:pt x="405" y="327"/>
                    <a:pt x="402" y="327"/>
                  </a:cubicBezTo>
                  <a:cubicBezTo>
                    <a:pt x="403" y="329"/>
                    <a:pt x="405" y="329"/>
                    <a:pt x="407" y="330"/>
                  </a:cubicBezTo>
                  <a:close/>
                  <a:moveTo>
                    <a:pt x="345" y="335"/>
                  </a:moveTo>
                  <a:cubicBezTo>
                    <a:pt x="348" y="334"/>
                    <a:pt x="351" y="330"/>
                    <a:pt x="350" y="327"/>
                  </a:cubicBezTo>
                  <a:cubicBezTo>
                    <a:pt x="346" y="329"/>
                    <a:pt x="346" y="331"/>
                    <a:pt x="345" y="335"/>
                  </a:cubicBezTo>
                  <a:close/>
                  <a:moveTo>
                    <a:pt x="356" y="342"/>
                  </a:moveTo>
                  <a:cubicBezTo>
                    <a:pt x="361" y="340"/>
                    <a:pt x="361" y="333"/>
                    <a:pt x="365" y="330"/>
                  </a:cubicBezTo>
                  <a:cubicBezTo>
                    <a:pt x="364" y="329"/>
                    <a:pt x="363" y="328"/>
                    <a:pt x="363" y="328"/>
                  </a:cubicBezTo>
                  <a:cubicBezTo>
                    <a:pt x="360" y="333"/>
                    <a:pt x="358" y="337"/>
                    <a:pt x="356" y="342"/>
                  </a:cubicBezTo>
                  <a:close/>
                  <a:moveTo>
                    <a:pt x="391" y="336"/>
                  </a:moveTo>
                  <a:cubicBezTo>
                    <a:pt x="392" y="336"/>
                    <a:pt x="392" y="337"/>
                    <a:pt x="394" y="337"/>
                  </a:cubicBezTo>
                  <a:cubicBezTo>
                    <a:pt x="395" y="334"/>
                    <a:pt x="397" y="332"/>
                    <a:pt x="399" y="330"/>
                  </a:cubicBezTo>
                  <a:cubicBezTo>
                    <a:pt x="397" y="330"/>
                    <a:pt x="397" y="328"/>
                    <a:pt x="396" y="328"/>
                  </a:cubicBezTo>
                  <a:cubicBezTo>
                    <a:pt x="394" y="330"/>
                    <a:pt x="393" y="333"/>
                    <a:pt x="391" y="336"/>
                  </a:cubicBezTo>
                  <a:close/>
                  <a:moveTo>
                    <a:pt x="84" y="334"/>
                  </a:moveTo>
                  <a:cubicBezTo>
                    <a:pt x="83" y="332"/>
                    <a:pt x="83" y="330"/>
                    <a:pt x="81" y="329"/>
                  </a:cubicBezTo>
                  <a:cubicBezTo>
                    <a:pt x="83" y="330"/>
                    <a:pt x="82" y="334"/>
                    <a:pt x="84" y="334"/>
                  </a:cubicBezTo>
                  <a:close/>
                  <a:moveTo>
                    <a:pt x="186" y="331"/>
                  </a:moveTo>
                  <a:cubicBezTo>
                    <a:pt x="185" y="331"/>
                    <a:pt x="184" y="328"/>
                    <a:pt x="183" y="330"/>
                  </a:cubicBezTo>
                  <a:cubicBezTo>
                    <a:pt x="184" y="330"/>
                    <a:pt x="186" y="332"/>
                    <a:pt x="186" y="331"/>
                  </a:cubicBezTo>
                  <a:close/>
                  <a:moveTo>
                    <a:pt x="302" y="331"/>
                  </a:moveTo>
                  <a:cubicBezTo>
                    <a:pt x="300" y="331"/>
                    <a:pt x="297" y="329"/>
                    <a:pt x="295" y="330"/>
                  </a:cubicBezTo>
                  <a:cubicBezTo>
                    <a:pt x="297" y="330"/>
                    <a:pt x="300" y="334"/>
                    <a:pt x="302" y="331"/>
                  </a:cubicBezTo>
                  <a:close/>
                  <a:moveTo>
                    <a:pt x="387" y="334"/>
                  </a:moveTo>
                  <a:cubicBezTo>
                    <a:pt x="390" y="333"/>
                    <a:pt x="389" y="331"/>
                    <a:pt x="391" y="329"/>
                  </a:cubicBezTo>
                  <a:cubicBezTo>
                    <a:pt x="388" y="329"/>
                    <a:pt x="385" y="331"/>
                    <a:pt x="387" y="334"/>
                  </a:cubicBezTo>
                  <a:close/>
                  <a:moveTo>
                    <a:pt x="414" y="331"/>
                  </a:moveTo>
                  <a:cubicBezTo>
                    <a:pt x="416" y="331"/>
                    <a:pt x="415" y="332"/>
                    <a:pt x="417" y="332"/>
                  </a:cubicBezTo>
                  <a:cubicBezTo>
                    <a:pt x="416" y="330"/>
                    <a:pt x="419" y="330"/>
                    <a:pt x="417" y="329"/>
                  </a:cubicBezTo>
                  <a:cubicBezTo>
                    <a:pt x="417" y="330"/>
                    <a:pt x="415" y="329"/>
                    <a:pt x="414" y="331"/>
                  </a:cubicBezTo>
                  <a:close/>
                  <a:moveTo>
                    <a:pt x="179" y="330"/>
                  </a:moveTo>
                  <a:cubicBezTo>
                    <a:pt x="180" y="331"/>
                    <a:pt x="180" y="333"/>
                    <a:pt x="182" y="334"/>
                  </a:cubicBezTo>
                  <a:cubicBezTo>
                    <a:pt x="182" y="333"/>
                    <a:pt x="184" y="333"/>
                    <a:pt x="183" y="331"/>
                  </a:cubicBezTo>
                  <a:cubicBezTo>
                    <a:pt x="183" y="331"/>
                    <a:pt x="182" y="331"/>
                    <a:pt x="182" y="331"/>
                  </a:cubicBezTo>
                  <a:cubicBezTo>
                    <a:pt x="183" y="331"/>
                    <a:pt x="183" y="330"/>
                    <a:pt x="182" y="330"/>
                  </a:cubicBezTo>
                  <a:cubicBezTo>
                    <a:pt x="182" y="332"/>
                    <a:pt x="180" y="330"/>
                    <a:pt x="179" y="330"/>
                  </a:cubicBezTo>
                  <a:close/>
                  <a:moveTo>
                    <a:pt x="219" y="333"/>
                  </a:moveTo>
                  <a:cubicBezTo>
                    <a:pt x="222" y="337"/>
                    <a:pt x="227" y="339"/>
                    <a:pt x="231" y="335"/>
                  </a:cubicBezTo>
                  <a:cubicBezTo>
                    <a:pt x="227" y="333"/>
                    <a:pt x="221" y="326"/>
                    <a:pt x="219" y="333"/>
                  </a:cubicBezTo>
                  <a:close/>
                  <a:moveTo>
                    <a:pt x="462" y="342"/>
                  </a:moveTo>
                  <a:cubicBezTo>
                    <a:pt x="469" y="342"/>
                    <a:pt x="469" y="336"/>
                    <a:pt x="471" y="331"/>
                  </a:cubicBezTo>
                  <a:cubicBezTo>
                    <a:pt x="469" y="331"/>
                    <a:pt x="469" y="329"/>
                    <a:pt x="467" y="330"/>
                  </a:cubicBezTo>
                  <a:cubicBezTo>
                    <a:pt x="466" y="334"/>
                    <a:pt x="463" y="337"/>
                    <a:pt x="462" y="342"/>
                  </a:cubicBezTo>
                  <a:close/>
                  <a:moveTo>
                    <a:pt x="484" y="348"/>
                  </a:moveTo>
                  <a:cubicBezTo>
                    <a:pt x="492" y="346"/>
                    <a:pt x="492" y="337"/>
                    <a:pt x="495" y="331"/>
                  </a:cubicBezTo>
                  <a:cubicBezTo>
                    <a:pt x="487" y="328"/>
                    <a:pt x="488" y="343"/>
                    <a:pt x="484" y="348"/>
                  </a:cubicBezTo>
                  <a:close/>
                  <a:moveTo>
                    <a:pt x="284" y="341"/>
                  </a:moveTo>
                  <a:cubicBezTo>
                    <a:pt x="289" y="341"/>
                    <a:pt x="290" y="338"/>
                    <a:pt x="293" y="336"/>
                  </a:cubicBezTo>
                  <a:cubicBezTo>
                    <a:pt x="289" y="334"/>
                    <a:pt x="286" y="332"/>
                    <a:pt x="282" y="330"/>
                  </a:cubicBezTo>
                  <a:cubicBezTo>
                    <a:pt x="283" y="334"/>
                    <a:pt x="284" y="337"/>
                    <a:pt x="284" y="341"/>
                  </a:cubicBezTo>
                  <a:close/>
                  <a:moveTo>
                    <a:pt x="72" y="349"/>
                  </a:moveTo>
                  <a:cubicBezTo>
                    <a:pt x="68" y="343"/>
                    <a:pt x="65" y="336"/>
                    <a:pt x="60" y="331"/>
                  </a:cubicBezTo>
                  <a:cubicBezTo>
                    <a:pt x="62" y="339"/>
                    <a:pt x="64" y="347"/>
                    <a:pt x="72" y="349"/>
                  </a:cubicBezTo>
                  <a:close/>
                  <a:moveTo>
                    <a:pt x="273" y="334"/>
                  </a:moveTo>
                  <a:cubicBezTo>
                    <a:pt x="275" y="336"/>
                    <a:pt x="277" y="338"/>
                    <a:pt x="280" y="339"/>
                  </a:cubicBezTo>
                  <a:cubicBezTo>
                    <a:pt x="280" y="335"/>
                    <a:pt x="279" y="333"/>
                    <a:pt x="277" y="331"/>
                  </a:cubicBezTo>
                  <a:cubicBezTo>
                    <a:pt x="276" y="332"/>
                    <a:pt x="274" y="333"/>
                    <a:pt x="273" y="334"/>
                  </a:cubicBezTo>
                  <a:close/>
                  <a:moveTo>
                    <a:pt x="304" y="334"/>
                  </a:moveTo>
                  <a:cubicBezTo>
                    <a:pt x="305" y="337"/>
                    <a:pt x="308" y="338"/>
                    <a:pt x="310" y="340"/>
                  </a:cubicBezTo>
                  <a:cubicBezTo>
                    <a:pt x="312" y="338"/>
                    <a:pt x="314" y="335"/>
                    <a:pt x="315" y="333"/>
                  </a:cubicBezTo>
                  <a:cubicBezTo>
                    <a:pt x="311" y="329"/>
                    <a:pt x="307" y="333"/>
                    <a:pt x="304" y="334"/>
                  </a:cubicBezTo>
                  <a:close/>
                  <a:moveTo>
                    <a:pt x="399" y="334"/>
                  </a:moveTo>
                  <a:cubicBezTo>
                    <a:pt x="400" y="334"/>
                    <a:pt x="401" y="334"/>
                    <a:pt x="402" y="333"/>
                  </a:cubicBezTo>
                  <a:cubicBezTo>
                    <a:pt x="402" y="331"/>
                    <a:pt x="401" y="331"/>
                    <a:pt x="400" y="331"/>
                  </a:cubicBezTo>
                  <a:cubicBezTo>
                    <a:pt x="399" y="332"/>
                    <a:pt x="399" y="333"/>
                    <a:pt x="399" y="334"/>
                  </a:cubicBezTo>
                  <a:close/>
                  <a:moveTo>
                    <a:pt x="431" y="344"/>
                  </a:moveTo>
                  <a:cubicBezTo>
                    <a:pt x="436" y="344"/>
                    <a:pt x="439" y="336"/>
                    <a:pt x="439" y="331"/>
                  </a:cubicBezTo>
                  <a:cubicBezTo>
                    <a:pt x="438" y="331"/>
                    <a:pt x="438" y="331"/>
                    <a:pt x="437" y="331"/>
                  </a:cubicBezTo>
                  <a:cubicBezTo>
                    <a:pt x="435" y="335"/>
                    <a:pt x="434" y="340"/>
                    <a:pt x="431" y="344"/>
                  </a:cubicBezTo>
                  <a:close/>
                  <a:moveTo>
                    <a:pt x="363" y="341"/>
                  </a:moveTo>
                  <a:cubicBezTo>
                    <a:pt x="367" y="339"/>
                    <a:pt x="372" y="338"/>
                    <a:pt x="372" y="334"/>
                  </a:cubicBezTo>
                  <a:cubicBezTo>
                    <a:pt x="370" y="334"/>
                    <a:pt x="370" y="331"/>
                    <a:pt x="368" y="331"/>
                  </a:cubicBezTo>
                  <a:cubicBezTo>
                    <a:pt x="366" y="335"/>
                    <a:pt x="364" y="337"/>
                    <a:pt x="363" y="341"/>
                  </a:cubicBezTo>
                  <a:close/>
                  <a:moveTo>
                    <a:pt x="521" y="341"/>
                  </a:moveTo>
                  <a:cubicBezTo>
                    <a:pt x="522" y="339"/>
                    <a:pt x="528" y="333"/>
                    <a:pt x="524" y="331"/>
                  </a:cubicBezTo>
                  <a:cubicBezTo>
                    <a:pt x="523" y="334"/>
                    <a:pt x="520" y="338"/>
                    <a:pt x="521" y="341"/>
                  </a:cubicBezTo>
                  <a:close/>
                  <a:moveTo>
                    <a:pt x="425" y="339"/>
                  </a:moveTo>
                  <a:cubicBezTo>
                    <a:pt x="427" y="340"/>
                    <a:pt x="427" y="342"/>
                    <a:pt x="429" y="342"/>
                  </a:cubicBezTo>
                  <a:cubicBezTo>
                    <a:pt x="430" y="339"/>
                    <a:pt x="432" y="336"/>
                    <a:pt x="433" y="332"/>
                  </a:cubicBezTo>
                  <a:cubicBezTo>
                    <a:pt x="429" y="333"/>
                    <a:pt x="426" y="335"/>
                    <a:pt x="425" y="339"/>
                  </a:cubicBezTo>
                  <a:close/>
                  <a:moveTo>
                    <a:pt x="133" y="340"/>
                  </a:moveTo>
                  <a:cubicBezTo>
                    <a:pt x="131" y="337"/>
                    <a:pt x="128" y="335"/>
                    <a:pt x="124" y="333"/>
                  </a:cubicBezTo>
                  <a:cubicBezTo>
                    <a:pt x="125" y="335"/>
                    <a:pt x="126" y="336"/>
                    <a:pt x="126" y="337"/>
                  </a:cubicBezTo>
                  <a:cubicBezTo>
                    <a:pt x="130" y="337"/>
                    <a:pt x="131" y="339"/>
                    <a:pt x="133" y="340"/>
                  </a:cubicBezTo>
                  <a:close/>
                  <a:moveTo>
                    <a:pt x="190" y="334"/>
                  </a:moveTo>
                  <a:cubicBezTo>
                    <a:pt x="192" y="338"/>
                    <a:pt x="196" y="339"/>
                    <a:pt x="199" y="342"/>
                  </a:cubicBezTo>
                  <a:cubicBezTo>
                    <a:pt x="200" y="341"/>
                    <a:pt x="202" y="341"/>
                    <a:pt x="202" y="339"/>
                  </a:cubicBezTo>
                  <a:cubicBezTo>
                    <a:pt x="197" y="339"/>
                    <a:pt x="192" y="333"/>
                    <a:pt x="190" y="334"/>
                  </a:cubicBezTo>
                  <a:close/>
                  <a:moveTo>
                    <a:pt x="472" y="339"/>
                  </a:moveTo>
                  <a:cubicBezTo>
                    <a:pt x="475" y="339"/>
                    <a:pt x="475" y="336"/>
                    <a:pt x="476" y="333"/>
                  </a:cubicBezTo>
                  <a:cubicBezTo>
                    <a:pt x="475" y="333"/>
                    <a:pt x="474" y="333"/>
                    <a:pt x="473" y="333"/>
                  </a:cubicBezTo>
                  <a:cubicBezTo>
                    <a:pt x="474" y="336"/>
                    <a:pt x="472" y="336"/>
                    <a:pt x="472" y="339"/>
                  </a:cubicBezTo>
                  <a:close/>
                  <a:moveTo>
                    <a:pt x="559" y="339"/>
                  </a:moveTo>
                  <a:cubicBezTo>
                    <a:pt x="561" y="337"/>
                    <a:pt x="565" y="336"/>
                    <a:pt x="566" y="333"/>
                  </a:cubicBezTo>
                  <a:cubicBezTo>
                    <a:pt x="563" y="333"/>
                    <a:pt x="563" y="334"/>
                    <a:pt x="561" y="333"/>
                  </a:cubicBezTo>
                  <a:cubicBezTo>
                    <a:pt x="561" y="335"/>
                    <a:pt x="558" y="337"/>
                    <a:pt x="559" y="339"/>
                  </a:cubicBezTo>
                  <a:close/>
                  <a:moveTo>
                    <a:pt x="72" y="342"/>
                  </a:moveTo>
                  <a:cubicBezTo>
                    <a:pt x="72" y="338"/>
                    <a:pt x="70" y="334"/>
                    <a:pt x="67" y="334"/>
                  </a:cubicBezTo>
                  <a:cubicBezTo>
                    <a:pt x="69" y="337"/>
                    <a:pt x="70" y="340"/>
                    <a:pt x="72" y="342"/>
                  </a:cubicBezTo>
                  <a:close/>
                  <a:moveTo>
                    <a:pt x="111" y="346"/>
                  </a:moveTo>
                  <a:cubicBezTo>
                    <a:pt x="110" y="340"/>
                    <a:pt x="104" y="340"/>
                    <a:pt x="103" y="335"/>
                  </a:cubicBezTo>
                  <a:cubicBezTo>
                    <a:pt x="101" y="337"/>
                    <a:pt x="99" y="333"/>
                    <a:pt x="98" y="334"/>
                  </a:cubicBezTo>
                  <a:cubicBezTo>
                    <a:pt x="101" y="340"/>
                    <a:pt x="106" y="343"/>
                    <a:pt x="111" y="346"/>
                  </a:cubicBezTo>
                  <a:close/>
                  <a:moveTo>
                    <a:pt x="494" y="342"/>
                  </a:moveTo>
                  <a:cubicBezTo>
                    <a:pt x="497" y="340"/>
                    <a:pt x="500" y="339"/>
                    <a:pt x="502" y="336"/>
                  </a:cubicBezTo>
                  <a:cubicBezTo>
                    <a:pt x="500" y="335"/>
                    <a:pt x="500" y="333"/>
                    <a:pt x="497" y="334"/>
                  </a:cubicBezTo>
                  <a:cubicBezTo>
                    <a:pt x="497" y="337"/>
                    <a:pt x="495" y="339"/>
                    <a:pt x="494" y="342"/>
                  </a:cubicBezTo>
                  <a:close/>
                  <a:moveTo>
                    <a:pt x="537" y="334"/>
                  </a:moveTo>
                  <a:cubicBezTo>
                    <a:pt x="532" y="337"/>
                    <a:pt x="524" y="339"/>
                    <a:pt x="522" y="348"/>
                  </a:cubicBezTo>
                  <a:cubicBezTo>
                    <a:pt x="528" y="347"/>
                    <a:pt x="542" y="343"/>
                    <a:pt x="537" y="334"/>
                  </a:cubicBezTo>
                  <a:close/>
                  <a:moveTo>
                    <a:pt x="564" y="359"/>
                  </a:moveTo>
                  <a:cubicBezTo>
                    <a:pt x="576" y="354"/>
                    <a:pt x="588" y="346"/>
                    <a:pt x="591" y="334"/>
                  </a:cubicBezTo>
                  <a:cubicBezTo>
                    <a:pt x="583" y="344"/>
                    <a:pt x="571" y="349"/>
                    <a:pt x="564" y="359"/>
                  </a:cubicBezTo>
                  <a:close/>
                  <a:moveTo>
                    <a:pt x="101" y="353"/>
                  </a:moveTo>
                  <a:cubicBezTo>
                    <a:pt x="98" y="345"/>
                    <a:pt x="97" y="337"/>
                    <a:pt x="89" y="334"/>
                  </a:cubicBezTo>
                  <a:cubicBezTo>
                    <a:pt x="93" y="341"/>
                    <a:pt x="93" y="350"/>
                    <a:pt x="101" y="353"/>
                  </a:cubicBezTo>
                  <a:close/>
                  <a:moveTo>
                    <a:pt x="313" y="343"/>
                  </a:moveTo>
                  <a:cubicBezTo>
                    <a:pt x="315" y="343"/>
                    <a:pt x="315" y="345"/>
                    <a:pt x="317" y="345"/>
                  </a:cubicBezTo>
                  <a:cubicBezTo>
                    <a:pt x="318" y="341"/>
                    <a:pt x="320" y="339"/>
                    <a:pt x="320" y="335"/>
                  </a:cubicBezTo>
                  <a:cubicBezTo>
                    <a:pt x="319" y="335"/>
                    <a:pt x="319" y="334"/>
                    <a:pt x="318" y="334"/>
                  </a:cubicBezTo>
                  <a:cubicBezTo>
                    <a:pt x="317" y="338"/>
                    <a:pt x="314" y="340"/>
                    <a:pt x="313" y="343"/>
                  </a:cubicBezTo>
                  <a:close/>
                  <a:moveTo>
                    <a:pt x="438" y="345"/>
                  </a:moveTo>
                  <a:cubicBezTo>
                    <a:pt x="442" y="343"/>
                    <a:pt x="442" y="339"/>
                    <a:pt x="444" y="335"/>
                  </a:cubicBezTo>
                  <a:cubicBezTo>
                    <a:pt x="443" y="335"/>
                    <a:pt x="442" y="335"/>
                    <a:pt x="442" y="335"/>
                  </a:cubicBezTo>
                  <a:cubicBezTo>
                    <a:pt x="440" y="338"/>
                    <a:pt x="439" y="342"/>
                    <a:pt x="438" y="345"/>
                  </a:cubicBezTo>
                  <a:close/>
                  <a:moveTo>
                    <a:pt x="250" y="339"/>
                  </a:moveTo>
                  <a:cubicBezTo>
                    <a:pt x="253" y="340"/>
                    <a:pt x="257" y="344"/>
                    <a:pt x="258" y="339"/>
                  </a:cubicBezTo>
                  <a:cubicBezTo>
                    <a:pt x="255" y="338"/>
                    <a:pt x="253" y="337"/>
                    <a:pt x="250" y="336"/>
                  </a:cubicBezTo>
                  <a:cubicBezTo>
                    <a:pt x="250" y="337"/>
                    <a:pt x="250" y="338"/>
                    <a:pt x="250" y="339"/>
                  </a:cubicBezTo>
                  <a:close/>
                  <a:moveTo>
                    <a:pt x="154" y="350"/>
                  </a:moveTo>
                  <a:cubicBezTo>
                    <a:pt x="151" y="344"/>
                    <a:pt x="145" y="341"/>
                    <a:pt x="140" y="336"/>
                  </a:cubicBezTo>
                  <a:cubicBezTo>
                    <a:pt x="142" y="343"/>
                    <a:pt x="148" y="347"/>
                    <a:pt x="154" y="350"/>
                  </a:cubicBezTo>
                  <a:close/>
                  <a:moveTo>
                    <a:pt x="400" y="338"/>
                  </a:moveTo>
                  <a:cubicBezTo>
                    <a:pt x="401" y="338"/>
                    <a:pt x="405" y="340"/>
                    <a:pt x="405" y="336"/>
                  </a:cubicBezTo>
                  <a:cubicBezTo>
                    <a:pt x="403" y="336"/>
                    <a:pt x="402" y="337"/>
                    <a:pt x="400" y="338"/>
                  </a:cubicBezTo>
                  <a:close/>
                  <a:moveTo>
                    <a:pt x="228" y="340"/>
                  </a:moveTo>
                  <a:cubicBezTo>
                    <a:pt x="233" y="341"/>
                    <a:pt x="238" y="343"/>
                    <a:pt x="244" y="344"/>
                  </a:cubicBezTo>
                  <a:cubicBezTo>
                    <a:pt x="240" y="340"/>
                    <a:pt x="233" y="334"/>
                    <a:pt x="228" y="340"/>
                  </a:cubicBezTo>
                  <a:close/>
                  <a:moveTo>
                    <a:pt x="374" y="344"/>
                  </a:moveTo>
                  <a:cubicBezTo>
                    <a:pt x="377" y="343"/>
                    <a:pt x="380" y="342"/>
                    <a:pt x="379" y="338"/>
                  </a:cubicBezTo>
                  <a:cubicBezTo>
                    <a:pt x="377" y="339"/>
                    <a:pt x="377" y="337"/>
                    <a:pt x="376" y="337"/>
                  </a:cubicBezTo>
                  <a:cubicBezTo>
                    <a:pt x="375" y="339"/>
                    <a:pt x="373" y="342"/>
                    <a:pt x="374" y="344"/>
                  </a:cubicBezTo>
                  <a:close/>
                  <a:moveTo>
                    <a:pt x="266" y="340"/>
                  </a:moveTo>
                  <a:cubicBezTo>
                    <a:pt x="270" y="341"/>
                    <a:pt x="275" y="345"/>
                    <a:pt x="279" y="344"/>
                  </a:cubicBezTo>
                  <a:cubicBezTo>
                    <a:pt x="277" y="341"/>
                    <a:pt x="269" y="334"/>
                    <a:pt x="266" y="340"/>
                  </a:cubicBezTo>
                  <a:close/>
                  <a:moveTo>
                    <a:pt x="323" y="341"/>
                  </a:moveTo>
                  <a:cubicBezTo>
                    <a:pt x="325" y="341"/>
                    <a:pt x="327" y="340"/>
                    <a:pt x="327" y="338"/>
                  </a:cubicBezTo>
                  <a:cubicBezTo>
                    <a:pt x="325" y="338"/>
                    <a:pt x="326" y="337"/>
                    <a:pt x="324" y="337"/>
                  </a:cubicBezTo>
                  <a:cubicBezTo>
                    <a:pt x="323" y="338"/>
                    <a:pt x="323" y="340"/>
                    <a:pt x="323" y="341"/>
                  </a:cubicBezTo>
                  <a:close/>
                  <a:moveTo>
                    <a:pt x="408" y="341"/>
                  </a:moveTo>
                  <a:cubicBezTo>
                    <a:pt x="409" y="339"/>
                    <a:pt x="411" y="340"/>
                    <a:pt x="411" y="338"/>
                  </a:cubicBezTo>
                  <a:cubicBezTo>
                    <a:pt x="410" y="338"/>
                    <a:pt x="409" y="338"/>
                    <a:pt x="409" y="337"/>
                  </a:cubicBezTo>
                  <a:cubicBezTo>
                    <a:pt x="409" y="338"/>
                    <a:pt x="407" y="340"/>
                    <a:pt x="408" y="341"/>
                  </a:cubicBezTo>
                  <a:close/>
                  <a:moveTo>
                    <a:pt x="445" y="345"/>
                  </a:moveTo>
                  <a:cubicBezTo>
                    <a:pt x="445" y="343"/>
                    <a:pt x="449" y="339"/>
                    <a:pt x="446" y="337"/>
                  </a:cubicBezTo>
                  <a:cubicBezTo>
                    <a:pt x="446" y="340"/>
                    <a:pt x="442" y="343"/>
                    <a:pt x="445" y="345"/>
                  </a:cubicBezTo>
                  <a:close/>
                  <a:moveTo>
                    <a:pt x="477" y="354"/>
                  </a:moveTo>
                  <a:cubicBezTo>
                    <a:pt x="480" y="351"/>
                    <a:pt x="483" y="341"/>
                    <a:pt x="482" y="337"/>
                  </a:cubicBezTo>
                  <a:cubicBezTo>
                    <a:pt x="481" y="343"/>
                    <a:pt x="476" y="349"/>
                    <a:pt x="477" y="354"/>
                  </a:cubicBezTo>
                  <a:close/>
                  <a:moveTo>
                    <a:pt x="492" y="346"/>
                  </a:moveTo>
                  <a:cubicBezTo>
                    <a:pt x="492" y="348"/>
                    <a:pt x="488" y="350"/>
                    <a:pt x="491" y="351"/>
                  </a:cubicBezTo>
                  <a:cubicBezTo>
                    <a:pt x="496" y="346"/>
                    <a:pt x="505" y="345"/>
                    <a:pt x="507" y="337"/>
                  </a:cubicBezTo>
                  <a:cubicBezTo>
                    <a:pt x="501" y="339"/>
                    <a:pt x="498" y="346"/>
                    <a:pt x="492" y="346"/>
                  </a:cubicBezTo>
                  <a:close/>
                  <a:moveTo>
                    <a:pt x="549" y="348"/>
                  </a:moveTo>
                  <a:cubicBezTo>
                    <a:pt x="545" y="354"/>
                    <a:pt x="539" y="360"/>
                    <a:pt x="533" y="364"/>
                  </a:cubicBezTo>
                  <a:cubicBezTo>
                    <a:pt x="531" y="366"/>
                    <a:pt x="527" y="367"/>
                    <a:pt x="527" y="370"/>
                  </a:cubicBezTo>
                  <a:cubicBezTo>
                    <a:pt x="547" y="362"/>
                    <a:pt x="564" y="352"/>
                    <a:pt x="576" y="337"/>
                  </a:cubicBezTo>
                  <a:cubicBezTo>
                    <a:pt x="567" y="341"/>
                    <a:pt x="560" y="346"/>
                    <a:pt x="549" y="348"/>
                  </a:cubicBezTo>
                  <a:close/>
                  <a:moveTo>
                    <a:pt x="52" y="344"/>
                  </a:moveTo>
                  <a:cubicBezTo>
                    <a:pt x="53" y="341"/>
                    <a:pt x="51" y="340"/>
                    <a:pt x="50" y="338"/>
                  </a:cubicBezTo>
                  <a:cubicBezTo>
                    <a:pt x="50" y="341"/>
                    <a:pt x="51" y="342"/>
                    <a:pt x="52" y="344"/>
                  </a:cubicBezTo>
                  <a:close/>
                  <a:moveTo>
                    <a:pt x="210" y="339"/>
                  </a:moveTo>
                  <a:cubicBezTo>
                    <a:pt x="210" y="342"/>
                    <a:pt x="216" y="345"/>
                    <a:pt x="217" y="341"/>
                  </a:cubicBezTo>
                  <a:cubicBezTo>
                    <a:pt x="215" y="340"/>
                    <a:pt x="212" y="337"/>
                    <a:pt x="210" y="339"/>
                  </a:cubicBezTo>
                  <a:close/>
                  <a:moveTo>
                    <a:pt x="287" y="344"/>
                  </a:moveTo>
                  <a:cubicBezTo>
                    <a:pt x="293" y="347"/>
                    <a:pt x="302" y="357"/>
                    <a:pt x="307" y="347"/>
                  </a:cubicBezTo>
                  <a:cubicBezTo>
                    <a:pt x="302" y="339"/>
                    <a:pt x="293" y="337"/>
                    <a:pt x="287" y="344"/>
                  </a:cubicBezTo>
                  <a:close/>
                  <a:moveTo>
                    <a:pt x="397" y="340"/>
                  </a:moveTo>
                  <a:cubicBezTo>
                    <a:pt x="397" y="343"/>
                    <a:pt x="403" y="344"/>
                    <a:pt x="403" y="342"/>
                  </a:cubicBezTo>
                  <a:cubicBezTo>
                    <a:pt x="402" y="340"/>
                    <a:pt x="399" y="341"/>
                    <a:pt x="398" y="340"/>
                  </a:cubicBezTo>
                  <a:cubicBezTo>
                    <a:pt x="399" y="340"/>
                    <a:pt x="399" y="340"/>
                    <a:pt x="399" y="339"/>
                  </a:cubicBezTo>
                  <a:cubicBezTo>
                    <a:pt x="397" y="338"/>
                    <a:pt x="398" y="340"/>
                    <a:pt x="397" y="340"/>
                  </a:cubicBezTo>
                  <a:close/>
                  <a:moveTo>
                    <a:pt x="176" y="349"/>
                  </a:moveTo>
                  <a:cubicBezTo>
                    <a:pt x="171" y="346"/>
                    <a:pt x="167" y="342"/>
                    <a:pt x="162" y="340"/>
                  </a:cubicBezTo>
                  <a:cubicBezTo>
                    <a:pt x="162" y="347"/>
                    <a:pt x="171" y="353"/>
                    <a:pt x="176" y="349"/>
                  </a:cubicBezTo>
                  <a:close/>
                  <a:moveTo>
                    <a:pt x="347" y="341"/>
                  </a:moveTo>
                  <a:cubicBezTo>
                    <a:pt x="347" y="343"/>
                    <a:pt x="348" y="344"/>
                    <a:pt x="350" y="345"/>
                  </a:cubicBezTo>
                  <a:cubicBezTo>
                    <a:pt x="350" y="343"/>
                    <a:pt x="351" y="343"/>
                    <a:pt x="351" y="342"/>
                  </a:cubicBezTo>
                  <a:cubicBezTo>
                    <a:pt x="348" y="342"/>
                    <a:pt x="349" y="340"/>
                    <a:pt x="347" y="341"/>
                  </a:cubicBezTo>
                  <a:close/>
                  <a:moveTo>
                    <a:pt x="362" y="346"/>
                  </a:moveTo>
                  <a:cubicBezTo>
                    <a:pt x="365" y="347"/>
                    <a:pt x="365" y="345"/>
                    <a:pt x="368" y="345"/>
                  </a:cubicBezTo>
                  <a:cubicBezTo>
                    <a:pt x="369" y="344"/>
                    <a:pt x="371" y="341"/>
                    <a:pt x="369" y="341"/>
                  </a:cubicBezTo>
                  <a:cubicBezTo>
                    <a:pt x="368" y="343"/>
                    <a:pt x="363" y="342"/>
                    <a:pt x="362" y="346"/>
                  </a:cubicBezTo>
                  <a:close/>
                  <a:moveTo>
                    <a:pt x="329" y="351"/>
                  </a:moveTo>
                  <a:cubicBezTo>
                    <a:pt x="330" y="348"/>
                    <a:pt x="334" y="344"/>
                    <a:pt x="333" y="341"/>
                  </a:cubicBezTo>
                  <a:cubicBezTo>
                    <a:pt x="332" y="345"/>
                    <a:pt x="328" y="348"/>
                    <a:pt x="329" y="351"/>
                  </a:cubicBezTo>
                  <a:close/>
                  <a:moveTo>
                    <a:pt x="449" y="344"/>
                  </a:moveTo>
                  <a:cubicBezTo>
                    <a:pt x="451" y="345"/>
                    <a:pt x="451" y="343"/>
                    <a:pt x="451" y="341"/>
                  </a:cubicBezTo>
                  <a:cubicBezTo>
                    <a:pt x="450" y="341"/>
                    <a:pt x="449" y="343"/>
                    <a:pt x="449" y="344"/>
                  </a:cubicBezTo>
                  <a:close/>
                  <a:moveTo>
                    <a:pt x="543" y="347"/>
                  </a:moveTo>
                  <a:cubicBezTo>
                    <a:pt x="546" y="346"/>
                    <a:pt x="547" y="346"/>
                    <a:pt x="550" y="344"/>
                  </a:cubicBezTo>
                  <a:cubicBezTo>
                    <a:pt x="549" y="343"/>
                    <a:pt x="550" y="341"/>
                    <a:pt x="548" y="341"/>
                  </a:cubicBezTo>
                  <a:cubicBezTo>
                    <a:pt x="546" y="343"/>
                    <a:pt x="543" y="344"/>
                    <a:pt x="543" y="347"/>
                  </a:cubicBezTo>
                  <a:close/>
                  <a:moveTo>
                    <a:pt x="36" y="350"/>
                  </a:moveTo>
                  <a:cubicBezTo>
                    <a:pt x="35" y="347"/>
                    <a:pt x="33" y="342"/>
                    <a:pt x="30" y="342"/>
                  </a:cubicBezTo>
                  <a:cubicBezTo>
                    <a:pt x="32" y="344"/>
                    <a:pt x="33" y="351"/>
                    <a:pt x="36" y="350"/>
                  </a:cubicBezTo>
                  <a:close/>
                  <a:moveTo>
                    <a:pt x="261" y="343"/>
                  </a:moveTo>
                  <a:cubicBezTo>
                    <a:pt x="262" y="347"/>
                    <a:pt x="271" y="351"/>
                    <a:pt x="275" y="347"/>
                  </a:cubicBezTo>
                  <a:cubicBezTo>
                    <a:pt x="271" y="345"/>
                    <a:pt x="265" y="340"/>
                    <a:pt x="261" y="343"/>
                  </a:cubicBezTo>
                  <a:close/>
                  <a:moveTo>
                    <a:pt x="202" y="345"/>
                  </a:moveTo>
                  <a:cubicBezTo>
                    <a:pt x="203" y="345"/>
                    <a:pt x="204" y="346"/>
                    <a:pt x="204" y="347"/>
                  </a:cubicBezTo>
                  <a:cubicBezTo>
                    <a:pt x="207" y="346"/>
                    <a:pt x="209" y="346"/>
                    <a:pt x="210" y="344"/>
                  </a:cubicBezTo>
                  <a:cubicBezTo>
                    <a:pt x="208" y="343"/>
                    <a:pt x="204" y="341"/>
                    <a:pt x="202" y="345"/>
                  </a:cubicBezTo>
                  <a:close/>
                  <a:moveTo>
                    <a:pt x="509" y="347"/>
                  </a:moveTo>
                  <a:cubicBezTo>
                    <a:pt x="511" y="347"/>
                    <a:pt x="512" y="344"/>
                    <a:pt x="511" y="342"/>
                  </a:cubicBezTo>
                  <a:cubicBezTo>
                    <a:pt x="510" y="343"/>
                    <a:pt x="507" y="345"/>
                    <a:pt x="509" y="347"/>
                  </a:cubicBezTo>
                  <a:close/>
                  <a:moveTo>
                    <a:pt x="116" y="364"/>
                  </a:moveTo>
                  <a:cubicBezTo>
                    <a:pt x="115" y="352"/>
                    <a:pt x="110" y="346"/>
                    <a:pt x="101" y="343"/>
                  </a:cubicBezTo>
                  <a:cubicBezTo>
                    <a:pt x="103" y="353"/>
                    <a:pt x="107" y="361"/>
                    <a:pt x="116" y="364"/>
                  </a:cubicBezTo>
                  <a:close/>
                  <a:moveTo>
                    <a:pt x="405" y="346"/>
                  </a:moveTo>
                  <a:cubicBezTo>
                    <a:pt x="405" y="348"/>
                    <a:pt x="407" y="349"/>
                    <a:pt x="408" y="349"/>
                  </a:cubicBezTo>
                  <a:cubicBezTo>
                    <a:pt x="409" y="347"/>
                    <a:pt x="409" y="347"/>
                    <a:pt x="410" y="344"/>
                  </a:cubicBezTo>
                  <a:cubicBezTo>
                    <a:pt x="408" y="342"/>
                    <a:pt x="406" y="344"/>
                    <a:pt x="405" y="346"/>
                  </a:cubicBezTo>
                  <a:close/>
                  <a:moveTo>
                    <a:pt x="226" y="347"/>
                  </a:moveTo>
                  <a:cubicBezTo>
                    <a:pt x="224" y="347"/>
                    <a:pt x="222" y="343"/>
                    <a:pt x="219" y="344"/>
                  </a:cubicBezTo>
                  <a:cubicBezTo>
                    <a:pt x="220" y="347"/>
                    <a:pt x="225" y="347"/>
                    <a:pt x="226" y="347"/>
                  </a:cubicBezTo>
                  <a:close/>
                  <a:moveTo>
                    <a:pt x="334" y="350"/>
                  </a:moveTo>
                  <a:cubicBezTo>
                    <a:pt x="335" y="350"/>
                    <a:pt x="337" y="350"/>
                    <a:pt x="338" y="350"/>
                  </a:cubicBezTo>
                  <a:cubicBezTo>
                    <a:pt x="338" y="347"/>
                    <a:pt x="341" y="348"/>
                    <a:pt x="340" y="345"/>
                  </a:cubicBezTo>
                  <a:cubicBezTo>
                    <a:pt x="338" y="345"/>
                    <a:pt x="339" y="343"/>
                    <a:pt x="337" y="344"/>
                  </a:cubicBezTo>
                  <a:cubicBezTo>
                    <a:pt x="336" y="345"/>
                    <a:pt x="336" y="348"/>
                    <a:pt x="334" y="350"/>
                  </a:cubicBezTo>
                  <a:close/>
                  <a:moveTo>
                    <a:pt x="469" y="349"/>
                  </a:moveTo>
                  <a:cubicBezTo>
                    <a:pt x="472" y="349"/>
                    <a:pt x="471" y="345"/>
                    <a:pt x="472" y="344"/>
                  </a:cubicBezTo>
                  <a:cubicBezTo>
                    <a:pt x="468" y="343"/>
                    <a:pt x="468" y="347"/>
                    <a:pt x="469" y="349"/>
                  </a:cubicBezTo>
                  <a:close/>
                  <a:moveTo>
                    <a:pt x="322" y="347"/>
                  </a:moveTo>
                  <a:cubicBezTo>
                    <a:pt x="322" y="349"/>
                    <a:pt x="322" y="350"/>
                    <a:pt x="324" y="350"/>
                  </a:cubicBezTo>
                  <a:cubicBezTo>
                    <a:pt x="325" y="348"/>
                    <a:pt x="327" y="346"/>
                    <a:pt x="327" y="344"/>
                  </a:cubicBezTo>
                  <a:cubicBezTo>
                    <a:pt x="324" y="344"/>
                    <a:pt x="325" y="347"/>
                    <a:pt x="322" y="347"/>
                  </a:cubicBezTo>
                  <a:close/>
                  <a:moveTo>
                    <a:pt x="377" y="353"/>
                  </a:moveTo>
                  <a:cubicBezTo>
                    <a:pt x="382" y="353"/>
                    <a:pt x="380" y="347"/>
                    <a:pt x="383" y="345"/>
                  </a:cubicBezTo>
                  <a:cubicBezTo>
                    <a:pt x="378" y="345"/>
                    <a:pt x="379" y="350"/>
                    <a:pt x="377" y="353"/>
                  </a:cubicBezTo>
                  <a:close/>
                  <a:moveTo>
                    <a:pt x="410" y="351"/>
                  </a:moveTo>
                  <a:cubicBezTo>
                    <a:pt x="413" y="351"/>
                    <a:pt x="412" y="354"/>
                    <a:pt x="414" y="354"/>
                  </a:cubicBezTo>
                  <a:cubicBezTo>
                    <a:pt x="416" y="352"/>
                    <a:pt x="418" y="349"/>
                    <a:pt x="418" y="345"/>
                  </a:cubicBezTo>
                  <a:cubicBezTo>
                    <a:pt x="413" y="342"/>
                    <a:pt x="412" y="349"/>
                    <a:pt x="410" y="351"/>
                  </a:cubicBezTo>
                  <a:close/>
                  <a:moveTo>
                    <a:pt x="64" y="355"/>
                  </a:moveTo>
                  <a:cubicBezTo>
                    <a:pt x="60" y="353"/>
                    <a:pt x="59" y="348"/>
                    <a:pt x="56" y="345"/>
                  </a:cubicBezTo>
                  <a:cubicBezTo>
                    <a:pt x="56" y="351"/>
                    <a:pt x="59" y="356"/>
                    <a:pt x="64" y="355"/>
                  </a:cubicBezTo>
                  <a:close/>
                  <a:moveTo>
                    <a:pt x="134" y="346"/>
                  </a:moveTo>
                  <a:cubicBezTo>
                    <a:pt x="135" y="348"/>
                    <a:pt x="139" y="352"/>
                    <a:pt x="143" y="353"/>
                  </a:cubicBezTo>
                  <a:cubicBezTo>
                    <a:pt x="142" y="349"/>
                    <a:pt x="138" y="344"/>
                    <a:pt x="134" y="346"/>
                  </a:cubicBezTo>
                  <a:close/>
                  <a:moveTo>
                    <a:pt x="244" y="350"/>
                  </a:moveTo>
                  <a:cubicBezTo>
                    <a:pt x="245" y="349"/>
                    <a:pt x="247" y="350"/>
                    <a:pt x="247" y="348"/>
                  </a:cubicBezTo>
                  <a:cubicBezTo>
                    <a:pt x="244" y="347"/>
                    <a:pt x="239" y="346"/>
                    <a:pt x="237" y="347"/>
                  </a:cubicBezTo>
                  <a:cubicBezTo>
                    <a:pt x="240" y="347"/>
                    <a:pt x="241" y="350"/>
                    <a:pt x="244" y="350"/>
                  </a:cubicBezTo>
                  <a:close/>
                  <a:moveTo>
                    <a:pt x="212" y="347"/>
                  </a:moveTo>
                  <a:cubicBezTo>
                    <a:pt x="216" y="351"/>
                    <a:pt x="222" y="352"/>
                    <a:pt x="228" y="354"/>
                  </a:cubicBezTo>
                  <a:cubicBezTo>
                    <a:pt x="223" y="352"/>
                    <a:pt x="219" y="347"/>
                    <a:pt x="212" y="347"/>
                  </a:cubicBezTo>
                  <a:close/>
                  <a:moveTo>
                    <a:pt x="370" y="351"/>
                  </a:moveTo>
                  <a:cubicBezTo>
                    <a:pt x="372" y="350"/>
                    <a:pt x="372" y="352"/>
                    <a:pt x="373" y="351"/>
                  </a:cubicBezTo>
                  <a:cubicBezTo>
                    <a:pt x="373" y="349"/>
                    <a:pt x="376" y="350"/>
                    <a:pt x="375" y="347"/>
                  </a:cubicBezTo>
                  <a:cubicBezTo>
                    <a:pt x="372" y="346"/>
                    <a:pt x="371" y="349"/>
                    <a:pt x="370" y="351"/>
                  </a:cubicBezTo>
                  <a:close/>
                  <a:moveTo>
                    <a:pt x="227" y="348"/>
                  </a:moveTo>
                  <a:cubicBezTo>
                    <a:pt x="228" y="349"/>
                    <a:pt x="230" y="349"/>
                    <a:pt x="231" y="350"/>
                  </a:cubicBezTo>
                  <a:cubicBezTo>
                    <a:pt x="231" y="348"/>
                    <a:pt x="227" y="346"/>
                    <a:pt x="227" y="348"/>
                  </a:cubicBezTo>
                  <a:close/>
                  <a:moveTo>
                    <a:pt x="419" y="358"/>
                  </a:moveTo>
                  <a:cubicBezTo>
                    <a:pt x="423" y="357"/>
                    <a:pt x="423" y="352"/>
                    <a:pt x="425" y="349"/>
                  </a:cubicBezTo>
                  <a:cubicBezTo>
                    <a:pt x="424" y="348"/>
                    <a:pt x="424" y="347"/>
                    <a:pt x="422" y="347"/>
                  </a:cubicBezTo>
                  <a:cubicBezTo>
                    <a:pt x="422" y="351"/>
                    <a:pt x="417" y="354"/>
                    <a:pt x="419" y="358"/>
                  </a:cubicBezTo>
                  <a:close/>
                  <a:moveTo>
                    <a:pt x="445" y="364"/>
                  </a:moveTo>
                  <a:cubicBezTo>
                    <a:pt x="451" y="364"/>
                    <a:pt x="452" y="354"/>
                    <a:pt x="454" y="348"/>
                  </a:cubicBezTo>
                  <a:cubicBezTo>
                    <a:pt x="455" y="348"/>
                    <a:pt x="455" y="347"/>
                    <a:pt x="454" y="347"/>
                  </a:cubicBezTo>
                  <a:cubicBezTo>
                    <a:pt x="450" y="352"/>
                    <a:pt x="448" y="359"/>
                    <a:pt x="445" y="364"/>
                  </a:cubicBezTo>
                  <a:close/>
                  <a:moveTo>
                    <a:pt x="455" y="361"/>
                  </a:moveTo>
                  <a:cubicBezTo>
                    <a:pt x="458" y="360"/>
                    <a:pt x="461" y="354"/>
                    <a:pt x="462" y="348"/>
                  </a:cubicBezTo>
                  <a:cubicBezTo>
                    <a:pt x="461" y="349"/>
                    <a:pt x="461" y="347"/>
                    <a:pt x="460" y="347"/>
                  </a:cubicBezTo>
                  <a:cubicBezTo>
                    <a:pt x="458" y="351"/>
                    <a:pt x="454" y="358"/>
                    <a:pt x="455" y="361"/>
                  </a:cubicBezTo>
                  <a:close/>
                  <a:moveTo>
                    <a:pt x="586" y="351"/>
                  </a:moveTo>
                  <a:cubicBezTo>
                    <a:pt x="586" y="350"/>
                    <a:pt x="590" y="349"/>
                    <a:pt x="588" y="347"/>
                  </a:cubicBezTo>
                  <a:cubicBezTo>
                    <a:pt x="587" y="348"/>
                    <a:pt x="584" y="350"/>
                    <a:pt x="586" y="351"/>
                  </a:cubicBezTo>
                  <a:close/>
                  <a:moveTo>
                    <a:pt x="308" y="351"/>
                  </a:moveTo>
                  <a:cubicBezTo>
                    <a:pt x="310" y="352"/>
                    <a:pt x="311" y="350"/>
                    <a:pt x="314" y="351"/>
                  </a:cubicBezTo>
                  <a:cubicBezTo>
                    <a:pt x="314" y="349"/>
                    <a:pt x="312" y="349"/>
                    <a:pt x="310" y="348"/>
                  </a:cubicBezTo>
                  <a:cubicBezTo>
                    <a:pt x="310" y="349"/>
                    <a:pt x="308" y="349"/>
                    <a:pt x="308" y="351"/>
                  </a:cubicBezTo>
                  <a:close/>
                  <a:moveTo>
                    <a:pt x="341" y="350"/>
                  </a:moveTo>
                  <a:cubicBezTo>
                    <a:pt x="343" y="350"/>
                    <a:pt x="345" y="349"/>
                    <a:pt x="345" y="348"/>
                  </a:cubicBezTo>
                  <a:cubicBezTo>
                    <a:pt x="344" y="347"/>
                    <a:pt x="342" y="348"/>
                    <a:pt x="341" y="350"/>
                  </a:cubicBezTo>
                  <a:close/>
                  <a:moveTo>
                    <a:pt x="440" y="352"/>
                  </a:moveTo>
                  <a:cubicBezTo>
                    <a:pt x="442" y="352"/>
                    <a:pt x="444" y="349"/>
                    <a:pt x="442" y="348"/>
                  </a:cubicBezTo>
                  <a:cubicBezTo>
                    <a:pt x="442" y="349"/>
                    <a:pt x="440" y="350"/>
                    <a:pt x="440" y="352"/>
                  </a:cubicBezTo>
                  <a:close/>
                  <a:moveTo>
                    <a:pt x="502" y="348"/>
                  </a:moveTo>
                  <a:cubicBezTo>
                    <a:pt x="499" y="351"/>
                    <a:pt x="490" y="352"/>
                    <a:pt x="488" y="356"/>
                  </a:cubicBezTo>
                  <a:cubicBezTo>
                    <a:pt x="493" y="353"/>
                    <a:pt x="501" y="353"/>
                    <a:pt x="503" y="348"/>
                  </a:cubicBezTo>
                  <a:cubicBezTo>
                    <a:pt x="503" y="348"/>
                    <a:pt x="503" y="348"/>
                    <a:pt x="502" y="348"/>
                  </a:cubicBezTo>
                  <a:close/>
                  <a:moveTo>
                    <a:pt x="89" y="364"/>
                  </a:moveTo>
                  <a:cubicBezTo>
                    <a:pt x="88" y="358"/>
                    <a:pt x="84" y="353"/>
                    <a:pt x="81" y="349"/>
                  </a:cubicBezTo>
                  <a:cubicBezTo>
                    <a:pt x="82" y="355"/>
                    <a:pt x="84" y="361"/>
                    <a:pt x="89" y="364"/>
                  </a:cubicBezTo>
                  <a:close/>
                  <a:moveTo>
                    <a:pt x="358" y="351"/>
                  </a:moveTo>
                  <a:cubicBezTo>
                    <a:pt x="361" y="352"/>
                    <a:pt x="361" y="355"/>
                    <a:pt x="366" y="354"/>
                  </a:cubicBezTo>
                  <a:cubicBezTo>
                    <a:pt x="366" y="353"/>
                    <a:pt x="365" y="353"/>
                    <a:pt x="365" y="351"/>
                  </a:cubicBezTo>
                  <a:cubicBezTo>
                    <a:pt x="363" y="350"/>
                    <a:pt x="360" y="349"/>
                    <a:pt x="358" y="351"/>
                  </a:cubicBezTo>
                  <a:close/>
                  <a:moveTo>
                    <a:pt x="391" y="350"/>
                  </a:moveTo>
                  <a:cubicBezTo>
                    <a:pt x="388" y="355"/>
                    <a:pt x="385" y="361"/>
                    <a:pt x="383" y="366"/>
                  </a:cubicBezTo>
                  <a:cubicBezTo>
                    <a:pt x="385" y="368"/>
                    <a:pt x="387" y="367"/>
                    <a:pt x="391" y="367"/>
                  </a:cubicBezTo>
                  <a:cubicBezTo>
                    <a:pt x="393" y="362"/>
                    <a:pt x="396" y="356"/>
                    <a:pt x="398" y="350"/>
                  </a:cubicBezTo>
                  <a:cubicBezTo>
                    <a:pt x="396" y="349"/>
                    <a:pt x="394" y="350"/>
                    <a:pt x="391" y="350"/>
                  </a:cubicBezTo>
                  <a:close/>
                  <a:moveTo>
                    <a:pt x="422" y="361"/>
                  </a:moveTo>
                  <a:cubicBezTo>
                    <a:pt x="424" y="362"/>
                    <a:pt x="425" y="365"/>
                    <a:pt x="427" y="364"/>
                  </a:cubicBezTo>
                  <a:cubicBezTo>
                    <a:pt x="426" y="359"/>
                    <a:pt x="430" y="356"/>
                    <a:pt x="431" y="352"/>
                  </a:cubicBezTo>
                  <a:cubicBezTo>
                    <a:pt x="429" y="352"/>
                    <a:pt x="429" y="350"/>
                    <a:pt x="427" y="350"/>
                  </a:cubicBezTo>
                  <a:cubicBezTo>
                    <a:pt x="427" y="355"/>
                    <a:pt x="424" y="357"/>
                    <a:pt x="422" y="361"/>
                  </a:cubicBezTo>
                  <a:close/>
                  <a:moveTo>
                    <a:pt x="157" y="363"/>
                  </a:moveTo>
                  <a:cubicBezTo>
                    <a:pt x="156" y="356"/>
                    <a:pt x="150" y="354"/>
                    <a:pt x="147" y="351"/>
                  </a:cubicBezTo>
                  <a:cubicBezTo>
                    <a:pt x="148" y="358"/>
                    <a:pt x="152" y="361"/>
                    <a:pt x="157" y="363"/>
                  </a:cubicBezTo>
                  <a:close/>
                  <a:moveTo>
                    <a:pt x="202" y="353"/>
                  </a:moveTo>
                  <a:cubicBezTo>
                    <a:pt x="209" y="358"/>
                    <a:pt x="216" y="363"/>
                    <a:pt x="224" y="367"/>
                  </a:cubicBezTo>
                  <a:cubicBezTo>
                    <a:pt x="224" y="365"/>
                    <a:pt x="227" y="366"/>
                    <a:pt x="226" y="364"/>
                  </a:cubicBezTo>
                  <a:cubicBezTo>
                    <a:pt x="218" y="361"/>
                    <a:pt x="211" y="348"/>
                    <a:pt x="202" y="353"/>
                  </a:cubicBezTo>
                  <a:close/>
                  <a:moveTo>
                    <a:pt x="521" y="353"/>
                  </a:moveTo>
                  <a:cubicBezTo>
                    <a:pt x="524" y="353"/>
                    <a:pt x="526" y="353"/>
                    <a:pt x="527" y="351"/>
                  </a:cubicBezTo>
                  <a:cubicBezTo>
                    <a:pt x="524" y="351"/>
                    <a:pt x="523" y="352"/>
                    <a:pt x="521" y="353"/>
                  </a:cubicBezTo>
                  <a:close/>
                  <a:moveTo>
                    <a:pt x="132" y="354"/>
                  </a:moveTo>
                  <a:cubicBezTo>
                    <a:pt x="138" y="358"/>
                    <a:pt x="143" y="366"/>
                    <a:pt x="149" y="367"/>
                  </a:cubicBezTo>
                  <a:cubicBezTo>
                    <a:pt x="148" y="364"/>
                    <a:pt x="145" y="362"/>
                    <a:pt x="146" y="359"/>
                  </a:cubicBezTo>
                  <a:cubicBezTo>
                    <a:pt x="139" y="359"/>
                    <a:pt x="137" y="351"/>
                    <a:pt x="131" y="352"/>
                  </a:cubicBezTo>
                  <a:cubicBezTo>
                    <a:pt x="132" y="352"/>
                    <a:pt x="132" y="354"/>
                    <a:pt x="132" y="354"/>
                  </a:cubicBezTo>
                  <a:close/>
                  <a:moveTo>
                    <a:pt x="253" y="358"/>
                  </a:moveTo>
                  <a:cubicBezTo>
                    <a:pt x="256" y="359"/>
                    <a:pt x="257" y="356"/>
                    <a:pt x="259" y="355"/>
                  </a:cubicBezTo>
                  <a:cubicBezTo>
                    <a:pt x="259" y="354"/>
                    <a:pt x="259" y="353"/>
                    <a:pt x="258" y="351"/>
                  </a:cubicBezTo>
                  <a:cubicBezTo>
                    <a:pt x="257" y="351"/>
                    <a:pt x="257" y="351"/>
                    <a:pt x="256" y="351"/>
                  </a:cubicBezTo>
                  <a:cubicBezTo>
                    <a:pt x="254" y="353"/>
                    <a:pt x="256" y="356"/>
                    <a:pt x="253" y="358"/>
                  </a:cubicBezTo>
                  <a:close/>
                  <a:moveTo>
                    <a:pt x="73" y="359"/>
                  </a:moveTo>
                  <a:cubicBezTo>
                    <a:pt x="73" y="357"/>
                    <a:pt x="74" y="357"/>
                    <a:pt x="73" y="355"/>
                  </a:cubicBezTo>
                  <a:cubicBezTo>
                    <a:pt x="70" y="355"/>
                    <a:pt x="70" y="353"/>
                    <a:pt x="68" y="352"/>
                  </a:cubicBezTo>
                  <a:cubicBezTo>
                    <a:pt x="69" y="355"/>
                    <a:pt x="70" y="358"/>
                    <a:pt x="73" y="359"/>
                  </a:cubicBezTo>
                  <a:close/>
                  <a:moveTo>
                    <a:pt x="461" y="362"/>
                  </a:moveTo>
                  <a:cubicBezTo>
                    <a:pt x="466" y="362"/>
                    <a:pt x="467" y="357"/>
                    <a:pt x="468" y="353"/>
                  </a:cubicBezTo>
                  <a:cubicBezTo>
                    <a:pt x="467" y="353"/>
                    <a:pt x="467" y="352"/>
                    <a:pt x="465" y="352"/>
                  </a:cubicBezTo>
                  <a:cubicBezTo>
                    <a:pt x="464" y="356"/>
                    <a:pt x="462" y="359"/>
                    <a:pt x="461" y="362"/>
                  </a:cubicBezTo>
                  <a:close/>
                  <a:moveTo>
                    <a:pt x="171" y="359"/>
                  </a:moveTo>
                  <a:cubicBezTo>
                    <a:pt x="177" y="362"/>
                    <a:pt x="184" y="364"/>
                    <a:pt x="189" y="368"/>
                  </a:cubicBezTo>
                  <a:cubicBezTo>
                    <a:pt x="192" y="367"/>
                    <a:pt x="184" y="366"/>
                    <a:pt x="185" y="363"/>
                  </a:cubicBezTo>
                  <a:cubicBezTo>
                    <a:pt x="176" y="361"/>
                    <a:pt x="173" y="354"/>
                    <a:pt x="164" y="353"/>
                  </a:cubicBezTo>
                  <a:cubicBezTo>
                    <a:pt x="165" y="356"/>
                    <a:pt x="169" y="358"/>
                    <a:pt x="171" y="359"/>
                  </a:cubicBezTo>
                  <a:close/>
                  <a:moveTo>
                    <a:pt x="180" y="353"/>
                  </a:moveTo>
                  <a:cubicBezTo>
                    <a:pt x="180" y="353"/>
                    <a:pt x="180" y="354"/>
                    <a:pt x="179" y="354"/>
                  </a:cubicBezTo>
                  <a:cubicBezTo>
                    <a:pt x="194" y="367"/>
                    <a:pt x="213" y="378"/>
                    <a:pt x="230" y="390"/>
                  </a:cubicBezTo>
                  <a:cubicBezTo>
                    <a:pt x="230" y="388"/>
                    <a:pt x="229" y="386"/>
                    <a:pt x="231" y="385"/>
                  </a:cubicBezTo>
                  <a:cubicBezTo>
                    <a:pt x="234" y="385"/>
                    <a:pt x="235" y="387"/>
                    <a:pt x="238" y="387"/>
                  </a:cubicBezTo>
                  <a:cubicBezTo>
                    <a:pt x="219" y="375"/>
                    <a:pt x="199" y="365"/>
                    <a:pt x="180" y="353"/>
                  </a:cubicBezTo>
                  <a:close/>
                  <a:moveTo>
                    <a:pt x="269" y="353"/>
                  </a:moveTo>
                  <a:cubicBezTo>
                    <a:pt x="269" y="353"/>
                    <a:pt x="268" y="354"/>
                    <a:pt x="269" y="354"/>
                  </a:cubicBezTo>
                  <a:cubicBezTo>
                    <a:pt x="276" y="358"/>
                    <a:pt x="279" y="365"/>
                    <a:pt x="290" y="366"/>
                  </a:cubicBezTo>
                  <a:cubicBezTo>
                    <a:pt x="291" y="365"/>
                    <a:pt x="293" y="364"/>
                    <a:pt x="293" y="362"/>
                  </a:cubicBezTo>
                  <a:cubicBezTo>
                    <a:pt x="284" y="360"/>
                    <a:pt x="277" y="354"/>
                    <a:pt x="269" y="353"/>
                  </a:cubicBezTo>
                  <a:close/>
                  <a:moveTo>
                    <a:pt x="296" y="361"/>
                  </a:moveTo>
                  <a:cubicBezTo>
                    <a:pt x="303" y="360"/>
                    <a:pt x="297" y="354"/>
                    <a:pt x="293" y="353"/>
                  </a:cubicBezTo>
                  <a:cubicBezTo>
                    <a:pt x="289" y="352"/>
                    <a:pt x="281" y="353"/>
                    <a:pt x="277" y="353"/>
                  </a:cubicBezTo>
                  <a:cubicBezTo>
                    <a:pt x="283" y="353"/>
                    <a:pt x="291" y="362"/>
                    <a:pt x="296" y="361"/>
                  </a:cubicBezTo>
                  <a:close/>
                  <a:moveTo>
                    <a:pt x="342" y="353"/>
                  </a:moveTo>
                  <a:cubicBezTo>
                    <a:pt x="341" y="353"/>
                    <a:pt x="340" y="353"/>
                    <a:pt x="339" y="353"/>
                  </a:cubicBezTo>
                  <a:cubicBezTo>
                    <a:pt x="338" y="356"/>
                    <a:pt x="342" y="354"/>
                    <a:pt x="342" y="353"/>
                  </a:cubicBezTo>
                  <a:close/>
                  <a:moveTo>
                    <a:pt x="346" y="363"/>
                  </a:moveTo>
                  <a:cubicBezTo>
                    <a:pt x="348" y="360"/>
                    <a:pt x="349" y="356"/>
                    <a:pt x="352" y="353"/>
                  </a:cubicBezTo>
                  <a:cubicBezTo>
                    <a:pt x="349" y="352"/>
                    <a:pt x="346" y="360"/>
                    <a:pt x="346" y="363"/>
                  </a:cubicBezTo>
                  <a:close/>
                  <a:moveTo>
                    <a:pt x="368" y="357"/>
                  </a:moveTo>
                  <a:cubicBezTo>
                    <a:pt x="370" y="357"/>
                    <a:pt x="370" y="355"/>
                    <a:pt x="371" y="354"/>
                  </a:cubicBezTo>
                  <a:cubicBezTo>
                    <a:pt x="370" y="354"/>
                    <a:pt x="369" y="351"/>
                    <a:pt x="368" y="353"/>
                  </a:cubicBezTo>
                  <a:cubicBezTo>
                    <a:pt x="370" y="354"/>
                    <a:pt x="367" y="355"/>
                    <a:pt x="368" y="357"/>
                  </a:cubicBezTo>
                  <a:close/>
                  <a:moveTo>
                    <a:pt x="69" y="361"/>
                  </a:moveTo>
                  <a:cubicBezTo>
                    <a:pt x="69" y="358"/>
                    <a:pt x="66" y="358"/>
                    <a:pt x="68" y="355"/>
                  </a:cubicBezTo>
                  <a:cubicBezTo>
                    <a:pt x="66" y="356"/>
                    <a:pt x="67" y="353"/>
                    <a:pt x="65" y="353"/>
                  </a:cubicBezTo>
                  <a:cubicBezTo>
                    <a:pt x="66" y="356"/>
                    <a:pt x="66" y="360"/>
                    <a:pt x="69" y="361"/>
                  </a:cubicBezTo>
                  <a:close/>
                  <a:moveTo>
                    <a:pt x="332" y="356"/>
                  </a:moveTo>
                  <a:cubicBezTo>
                    <a:pt x="335" y="357"/>
                    <a:pt x="335" y="355"/>
                    <a:pt x="335" y="353"/>
                  </a:cubicBezTo>
                  <a:cubicBezTo>
                    <a:pt x="332" y="353"/>
                    <a:pt x="331" y="354"/>
                    <a:pt x="332" y="356"/>
                  </a:cubicBezTo>
                  <a:close/>
                  <a:moveTo>
                    <a:pt x="396" y="367"/>
                  </a:moveTo>
                  <a:cubicBezTo>
                    <a:pt x="401" y="366"/>
                    <a:pt x="402" y="360"/>
                    <a:pt x="404" y="356"/>
                  </a:cubicBezTo>
                  <a:cubicBezTo>
                    <a:pt x="403" y="355"/>
                    <a:pt x="403" y="354"/>
                    <a:pt x="402" y="353"/>
                  </a:cubicBezTo>
                  <a:cubicBezTo>
                    <a:pt x="399" y="358"/>
                    <a:pt x="397" y="362"/>
                    <a:pt x="396" y="367"/>
                  </a:cubicBezTo>
                  <a:close/>
                  <a:moveTo>
                    <a:pt x="516" y="372"/>
                  </a:moveTo>
                  <a:cubicBezTo>
                    <a:pt x="524" y="367"/>
                    <a:pt x="535" y="361"/>
                    <a:pt x="539" y="353"/>
                  </a:cubicBezTo>
                  <a:cubicBezTo>
                    <a:pt x="529" y="358"/>
                    <a:pt x="523" y="365"/>
                    <a:pt x="516" y="372"/>
                  </a:cubicBezTo>
                  <a:close/>
                  <a:moveTo>
                    <a:pt x="315" y="358"/>
                  </a:moveTo>
                  <a:cubicBezTo>
                    <a:pt x="318" y="357"/>
                    <a:pt x="320" y="359"/>
                    <a:pt x="322" y="357"/>
                  </a:cubicBezTo>
                  <a:cubicBezTo>
                    <a:pt x="322" y="353"/>
                    <a:pt x="315" y="353"/>
                    <a:pt x="315" y="358"/>
                  </a:cubicBezTo>
                  <a:close/>
                  <a:moveTo>
                    <a:pt x="56" y="362"/>
                  </a:moveTo>
                  <a:cubicBezTo>
                    <a:pt x="58" y="359"/>
                    <a:pt x="55" y="355"/>
                    <a:pt x="52" y="354"/>
                  </a:cubicBezTo>
                  <a:cubicBezTo>
                    <a:pt x="52" y="358"/>
                    <a:pt x="54" y="361"/>
                    <a:pt x="56" y="362"/>
                  </a:cubicBezTo>
                  <a:close/>
                  <a:moveTo>
                    <a:pt x="430" y="365"/>
                  </a:moveTo>
                  <a:cubicBezTo>
                    <a:pt x="431" y="362"/>
                    <a:pt x="435" y="358"/>
                    <a:pt x="434" y="354"/>
                  </a:cubicBezTo>
                  <a:cubicBezTo>
                    <a:pt x="432" y="358"/>
                    <a:pt x="429" y="363"/>
                    <a:pt x="430" y="365"/>
                  </a:cubicBezTo>
                  <a:close/>
                  <a:moveTo>
                    <a:pt x="128" y="372"/>
                  </a:moveTo>
                  <a:cubicBezTo>
                    <a:pt x="125" y="366"/>
                    <a:pt x="125" y="358"/>
                    <a:pt x="118" y="355"/>
                  </a:cubicBezTo>
                  <a:cubicBezTo>
                    <a:pt x="120" y="363"/>
                    <a:pt x="121" y="370"/>
                    <a:pt x="128" y="372"/>
                  </a:cubicBezTo>
                  <a:close/>
                  <a:moveTo>
                    <a:pt x="352" y="362"/>
                  </a:moveTo>
                  <a:cubicBezTo>
                    <a:pt x="354" y="360"/>
                    <a:pt x="357" y="361"/>
                    <a:pt x="360" y="359"/>
                  </a:cubicBezTo>
                  <a:cubicBezTo>
                    <a:pt x="359" y="357"/>
                    <a:pt x="357" y="356"/>
                    <a:pt x="354" y="355"/>
                  </a:cubicBezTo>
                  <a:cubicBezTo>
                    <a:pt x="354" y="358"/>
                    <a:pt x="350" y="360"/>
                    <a:pt x="352" y="362"/>
                  </a:cubicBezTo>
                  <a:close/>
                  <a:moveTo>
                    <a:pt x="338" y="359"/>
                  </a:moveTo>
                  <a:cubicBezTo>
                    <a:pt x="338" y="361"/>
                    <a:pt x="340" y="361"/>
                    <a:pt x="341" y="362"/>
                  </a:cubicBezTo>
                  <a:cubicBezTo>
                    <a:pt x="342" y="360"/>
                    <a:pt x="344" y="359"/>
                    <a:pt x="344" y="356"/>
                  </a:cubicBezTo>
                  <a:cubicBezTo>
                    <a:pt x="341" y="356"/>
                    <a:pt x="340" y="358"/>
                    <a:pt x="338" y="359"/>
                  </a:cubicBezTo>
                  <a:close/>
                  <a:moveTo>
                    <a:pt x="372" y="361"/>
                  </a:moveTo>
                  <a:cubicBezTo>
                    <a:pt x="374" y="361"/>
                    <a:pt x="374" y="362"/>
                    <a:pt x="375" y="362"/>
                  </a:cubicBezTo>
                  <a:cubicBezTo>
                    <a:pt x="375" y="359"/>
                    <a:pt x="377" y="359"/>
                    <a:pt x="378" y="358"/>
                  </a:cubicBezTo>
                  <a:cubicBezTo>
                    <a:pt x="377" y="358"/>
                    <a:pt x="377" y="357"/>
                    <a:pt x="377" y="356"/>
                  </a:cubicBezTo>
                  <a:cubicBezTo>
                    <a:pt x="374" y="356"/>
                    <a:pt x="374" y="359"/>
                    <a:pt x="372" y="361"/>
                  </a:cubicBezTo>
                  <a:close/>
                  <a:moveTo>
                    <a:pt x="259" y="359"/>
                  </a:moveTo>
                  <a:cubicBezTo>
                    <a:pt x="262" y="359"/>
                    <a:pt x="265" y="362"/>
                    <a:pt x="267" y="361"/>
                  </a:cubicBezTo>
                  <a:cubicBezTo>
                    <a:pt x="266" y="360"/>
                    <a:pt x="265" y="359"/>
                    <a:pt x="265" y="358"/>
                  </a:cubicBezTo>
                  <a:cubicBezTo>
                    <a:pt x="263" y="358"/>
                    <a:pt x="261" y="356"/>
                    <a:pt x="259" y="359"/>
                  </a:cubicBezTo>
                  <a:close/>
                  <a:moveTo>
                    <a:pt x="434" y="365"/>
                  </a:moveTo>
                  <a:cubicBezTo>
                    <a:pt x="438" y="365"/>
                    <a:pt x="439" y="359"/>
                    <a:pt x="439" y="357"/>
                  </a:cubicBezTo>
                  <a:cubicBezTo>
                    <a:pt x="438" y="357"/>
                    <a:pt x="437" y="357"/>
                    <a:pt x="437" y="357"/>
                  </a:cubicBezTo>
                  <a:cubicBezTo>
                    <a:pt x="437" y="361"/>
                    <a:pt x="434" y="362"/>
                    <a:pt x="434" y="365"/>
                  </a:cubicBezTo>
                  <a:close/>
                  <a:moveTo>
                    <a:pt x="508" y="359"/>
                  </a:moveTo>
                  <a:cubicBezTo>
                    <a:pt x="507" y="362"/>
                    <a:pt x="505" y="364"/>
                    <a:pt x="504" y="367"/>
                  </a:cubicBezTo>
                  <a:cubicBezTo>
                    <a:pt x="508" y="364"/>
                    <a:pt x="518" y="360"/>
                    <a:pt x="517" y="357"/>
                  </a:cubicBezTo>
                  <a:cubicBezTo>
                    <a:pt x="515" y="359"/>
                    <a:pt x="512" y="357"/>
                    <a:pt x="508" y="359"/>
                  </a:cubicBezTo>
                  <a:close/>
                  <a:moveTo>
                    <a:pt x="212" y="365"/>
                  </a:moveTo>
                  <a:cubicBezTo>
                    <a:pt x="208" y="363"/>
                    <a:pt x="204" y="358"/>
                    <a:pt x="201" y="358"/>
                  </a:cubicBezTo>
                  <a:cubicBezTo>
                    <a:pt x="204" y="361"/>
                    <a:pt x="209" y="365"/>
                    <a:pt x="212" y="365"/>
                  </a:cubicBezTo>
                  <a:close/>
                  <a:moveTo>
                    <a:pt x="230" y="362"/>
                  </a:moveTo>
                  <a:cubicBezTo>
                    <a:pt x="229" y="359"/>
                    <a:pt x="223" y="358"/>
                    <a:pt x="221" y="358"/>
                  </a:cubicBezTo>
                  <a:cubicBezTo>
                    <a:pt x="224" y="359"/>
                    <a:pt x="226" y="363"/>
                    <a:pt x="230" y="362"/>
                  </a:cubicBezTo>
                  <a:close/>
                  <a:moveTo>
                    <a:pt x="378" y="365"/>
                  </a:moveTo>
                  <a:cubicBezTo>
                    <a:pt x="381" y="364"/>
                    <a:pt x="383" y="360"/>
                    <a:pt x="382" y="358"/>
                  </a:cubicBezTo>
                  <a:cubicBezTo>
                    <a:pt x="381" y="360"/>
                    <a:pt x="379" y="362"/>
                    <a:pt x="378" y="365"/>
                  </a:cubicBezTo>
                  <a:close/>
                  <a:moveTo>
                    <a:pt x="402" y="367"/>
                  </a:moveTo>
                  <a:cubicBezTo>
                    <a:pt x="405" y="367"/>
                    <a:pt x="407" y="367"/>
                    <a:pt x="410" y="367"/>
                  </a:cubicBezTo>
                  <a:cubicBezTo>
                    <a:pt x="412" y="365"/>
                    <a:pt x="411" y="363"/>
                    <a:pt x="412" y="361"/>
                  </a:cubicBezTo>
                  <a:cubicBezTo>
                    <a:pt x="407" y="354"/>
                    <a:pt x="404" y="362"/>
                    <a:pt x="402" y="367"/>
                  </a:cubicBezTo>
                  <a:close/>
                  <a:moveTo>
                    <a:pt x="551" y="369"/>
                  </a:moveTo>
                  <a:cubicBezTo>
                    <a:pt x="547" y="371"/>
                    <a:pt x="543" y="375"/>
                    <a:pt x="540" y="378"/>
                  </a:cubicBezTo>
                  <a:cubicBezTo>
                    <a:pt x="528" y="387"/>
                    <a:pt x="515" y="396"/>
                    <a:pt x="502" y="403"/>
                  </a:cubicBezTo>
                  <a:cubicBezTo>
                    <a:pt x="498" y="405"/>
                    <a:pt x="493" y="406"/>
                    <a:pt x="490" y="411"/>
                  </a:cubicBezTo>
                  <a:cubicBezTo>
                    <a:pt x="526" y="402"/>
                    <a:pt x="553" y="382"/>
                    <a:pt x="574" y="358"/>
                  </a:cubicBezTo>
                  <a:cubicBezTo>
                    <a:pt x="575" y="358"/>
                    <a:pt x="575" y="357"/>
                    <a:pt x="574" y="358"/>
                  </a:cubicBezTo>
                  <a:cubicBezTo>
                    <a:pt x="567" y="363"/>
                    <a:pt x="559" y="365"/>
                    <a:pt x="551" y="369"/>
                  </a:cubicBezTo>
                  <a:close/>
                  <a:moveTo>
                    <a:pt x="313" y="360"/>
                  </a:moveTo>
                  <a:cubicBezTo>
                    <a:pt x="314" y="362"/>
                    <a:pt x="315" y="363"/>
                    <a:pt x="318" y="363"/>
                  </a:cubicBezTo>
                  <a:cubicBezTo>
                    <a:pt x="317" y="362"/>
                    <a:pt x="319" y="362"/>
                    <a:pt x="318" y="360"/>
                  </a:cubicBezTo>
                  <a:cubicBezTo>
                    <a:pt x="316" y="361"/>
                    <a:pt x="315" y="359"/>
                    <a:pt x="313" y="360"/>
                  </a:cubicBezTo>
                  <a:close/>
                  <a:moveTo>
                    <a:pt x="173" y="365"/>
                  </a:moveTo>
                  <a:cubicBezTo>
                    <a:pt x="172" y="362"/>
                    <a:pt x="168" y="360"/>
                    <a:pt x="166" y="361"/>
                  </a:cubicBezTo>
                  <a:cubicBezTo>
                    <a:pt x="169" y="362"/>
                    <a:pt x="170" y="365"/>
                    <a:pt x="173" y="365"/>
                  </a:cubicBezTo>
                  <a:close/>
                  <a:moveTo>
                    <a:pt x="254" y="362"/>
                  </a:moveTo>
                  <a:cubicBezTo>
                    <a:pt x="259" y="363"/>
                    <a:pt x="266" y="366"/>
                    <a:pt x="272" y="365"/>
                  </a:cubicBezTo>
                  <a:cubicBezTo>
                    <a:pt x="266" y="365"/>
                    <a:pt x="258" y="360"/>
                    <a:pt x="254" y="362"/>
                  </a:cubicBezTo>
                  <a:close/>
                  <a:moveTo>
                    <a:pt x="301" y="363"/>
                  </a:moveTo>
                  <a:cubicBezTo>
                    <a:pt x="303" y="364"/>
                    <a:pt x="305" y="365"/>
                    <a:pt x="307" y="365"/>
                  </a:cubicBezTo>
                  <a:cubicBezTo>
                    <a:pt x="307" y="364"/>
                    <a:pt x="308" y="363"/>
                    <a:pt x="308" y="363"/>
                  </a:cubicBezTo>
                  <a:cubicBezTo>
                    <a:pt x="307" y="361"/>
                    <a:pt x="302" y="360"/>
                    <a:pt x="301" y="363"/>
                  </a:cubicBezTo>
                  <a:close/>
                  <a:moveTo>
                    <a:pt x="106" y="368"/>
                  </a:moveTo>
                  <a:cubicBezTo>
                    <a:pt x="106" y="364"/>
                    <a:pt x="104" y="362"/>
                    <a:pt x="102" y="361"/>
                  </a:cubicBezTo>
                  <a:cubicBezTo>
                    <a:pt x="103" y="364"/>
                    <a:pt x="104" y="366"/>
                    <a:pt x="106" y="368"/>
                  </a:cubicBezTo>
                  <a:close/>
                  <a:moveTo>
                    <a:pt x="321" y="364"/>
                  </a:moveTo>
                  <a:cubicBezTo>
                    <a:pt x="322" y="364"/>
                    <a:pt x="324" y="364"/>
                    <a:pt x="324" y="362"/>
                  </a:cubicBezTo>
                  <a:cubicBezTo>
                    <a:pt x="323" y="362"/>
                    <a:pt x="323" y="361"/>
                    <a:pt x="322" y="361"/>
                  </a:cubicBezTo>
                  <a:cubicBezTo>
                    <a:pt x="322" y="363"/>
                    <a:pt x="320" y="362"/>
                    <a:pt x="321" y="364"/>
                  </a:cubicBezTo>
                  <a:close/>
                  <a:moveTo>
                    <a:pt x="490" y="365"/>
                  </a:moveTo>
                  <a:cubicBezTo>
                    <a:pt x="491" y="365"/>
                    <a:pt x="491" y="366"/>
                    <a:pt x="492" y="367"/>
                  </a:cubicBezTo>
                  <a:cubicBezTo>
                    <a:pt x="493" y="366"/>
                    <a:pt x="497" y="364"/>
                    <a:pt x="496" y="361"/>
                  </a:cubicBezTo>
                  <a:cubicBezTo>
                    <a:pt x="494" y="363"/>
                    <a:pt x="491" y="363"/>
                    <a:pt x="490" y="365"/>
                  </a:cubicBezTo>
                  <a:close/>
                  <a:moveTo>
                    <a:pt x="133" y="365"/>
                  </a:moveTo>
                  <a:cubicBezTo>
                    <a:pt x="131" y="365"/>
                    <a:pt x="130" y="361"/>
                    <a:pt x="129" y="364"/>
                  </a:cubicBezTo>
                  <a:cubicBezTo>
                    <a:pt x="132" y="368"/>
                    <a:pt x="132" y="375"/>
                    <a:pt x="137" y="379"/>
                  </a:cubicBezTo>
                  <a:cubicBezTo>
                    <a:pt x="136" y="373"/>
                    <a:pt x="134" y="371"/>
                    <a:pt x="133" y="365"/>
                  </a:cubicBezTo>
                  <a:close/>
                  <a:moveTo>
                    <a:pt x="233" y="365"/>
                  </a:moveTo>
                  <a:cubicBezTo>
                    <a:pt x="235" y="366"/>
                    <a:pt x="238" y="366"/>
                    <a:pt x="239" y="364"/>
                  </a:cubicBezTo>
                  <a:cubicBezTo>
                    <a:pt x="236" y="363"/>
                    <a:pt x="233" y="362"/>
                    <a:pt x="233" y="365"/>
                  </a:cubicBezTo>
                  <a:close/>
                  <a:moveTo>
                    <a:pt x="357" y="365"/>
                  </a:moveTo>
                  <a:cubicBezTo>
                    <a:pt x="358" y="365"/>
                    <a:pt x="359" y="365"/>
                    <a:pt x="360" y="365"/>
                  </a:cubicBezTo>
                  <a:cubicBezTo>
                    <a:pt x="360" y="364"/>
                    <a:pt x="360" y="363"/>
                    <a:pt x="360" y="362"/>
                  </a:cubicBezTo>
                  <a:cubicBezTo>
                    <a:pt x="358" y="363"/>
                    <a:pt x="357" y="363"/>
                    <a:pt x="357" y="365"/>
                  </a:cubicBezTo>
                  <a:close/>
                  <a:moveTo>
                    <a:pt x="364" y="365"/>
                  </a:moveTo>
                  <a:cubicBezTo>
                    <a:pt x="366" y="366"/>
                    <a:pt x="366" y="365"/>
                    <a:pt x="367" y="364"/>
                  </a:cubicBezTo>
                  <a:cubicBezTo>
                    <a:pt x="366" y="363"/>
                    <a:pt x="366" y="363"/>
                    <a:pt x="365" y="362"/>
                  </a:cubicBezTo>
                  <a:cubicBezTo>
                    <a:pt x="365" y="364"/>
                    <a:pt x="363" y="363"/>
                    <a:pt x="364" y="365"/>
                  </a:cubicBezTo>
                  <a:close/>
                  <a:moveTo>
                    <a:pt x="78" y="367"/>
                  </a:moveTo>
                  <a:cubicBezTo>
                    <a:pt x="78" y="365"/>
                    <a:pt x="77" y="363"/>
                    <a:pt x="74" y="364"/>
                  </a:cubicBezTo>
                  <a:cubicBezTo>
                    <a:pt x="74" y="366"/>
                    <a:pt x="76" y="366"/>
                    <a:pt x="78" y="367"/>
                  </a:cubicBezTo>
                  <a:close/>
                  <a:moveTo>
                    <a:pt x="414" y="366"/>
                  </a:moveTo>
                  <a:cubicBezTo>
                    <a:pt x="416" y="366"/>
                    <a:pt x="417" y="365"/>
                    <a:pt x="417" y="364"/>
                  </a:cubicBezTo>
                  <a:cubicBezTo>
                    <a:pt x="415" y="363"/>
                    <a:pt x="414" y="364"/>
                    <a:pt x="414" y="366"/>
                  </a:cubicBezTo>
                  <a:close/>
                  <a:moveTo>
                    <a:pt x="73" y="373"/>
                  </a:moveTo>
                  <a:cubicBezTo>
                    <a:pt x="72" y="369"/>
                    <a:pt x="68" y="364"/>
                    <a:pt x="64" y="365"/>
                  </a:cubicBezTo>
                  <a:cubicBezTo>
                    <a:pt x="67" y="368"/>
                    <a:pt x="69" y="371"/>
                    <a:pt x="73" y="373"/>
                  </a:cubicBezTo>
                  <a:close/>
                  <a:moveTo>
                    <a:pt x="160" y="373"/>
                  </a:moveTo>
                  <a:cubicBezTo>
                    <a:pt x="160" y="371"/>
                    <a:pt x="160" y="370"/>
                    <a:pt x="160" y="369"/>
                  </a:cubicBezTo>
                  <a:cubicBezTo>
                    <a:pt x="157" y="371"/>
                    <a:pt x="155" y="363"/>
                    <a:pt x="152" y="365"/>
                  </a:cubicBezTo>
                  <a:cubicBezTo>
                    <a:pt x="153" y="369"/>
                    <a:pt x="157" y="371"/>
                    <a:pt x="160" y="373"/>
                  </a:cubicBezTo>
                  <a:close/>
                  <a:moveTo>
                    <a:pt x="227" y="400"/>
                  </a:moveTo>
                  <a:cubicBezTo>
                    <a:pt x="227" y="398"/>
                    <a:pt x="228" y="398"/>
                    <a:pt x="230" y="398"/>
                  </a:cubicBezTo>
                  <a:cubicBezTo>
                    <a:pt x="229" y="393"/>
                    <a:pt x="223" y="393"/>
                    <a:pt x="221" y="389"/>
                  </a:cubicBezTo>
                  <a:cubicBezTo>
                    <a:pt x="205" y="382"/>
                    <a:pt x="190" y="370"/>
                    <a:pt x="174" y="365"/>
                  </a:cubicBezTo>
                  <a:cubicBezTo>
                    <a:pt x="189" y="379"/>
                    <a:pt x="206" y="391"/>
                    <a:pt x="227" y="400"/>
                  </a:cubicBezTo>
                  <a:close/>
                  <a:moveTo>
                    <a:pt x="326" y="370"/>
                  </a:moveTo>
                  <a:cubicBezTo>
                    <a:pt x="327" y="368"/>
                    <a:pt x="328" y="366"/>
                    <a:pt x="329" y="364"/>
                  </a:cubicBezTo>
                  <a:cubicBezTo>
                    <a:pt x="327" y="364"/>
                    <a:pt x="324" y="369"/>
                    <a:pt x="326" y="370"/>
                  </a:cubicBezTo>
                  <a:close/>
                  <a:moveTo>
                    <a:pt x="330" y="369"/>
                  </a:moveTo>
                  <a:cubicBezTo>
                    <a:pt x="334" y="369"/>
                    <a:pt x="334" y="367"/>
                    <a:pt x="337" y="367"/>
                  </a:cubicBezTo>
                  <a:cubicBezTo>
                    <a:pt x="337" y="365"/>
                    <a:pt x="335" y="365"/>
                    <a:pt x="334" y="364"/>
                  </a:cubicBezTo>
                  <a:cubicBezTo>
                    <a:pt x="333" y="366"/>
                    <a:pt x="331" y="367"/>
                    <a:pt x="330" y="369"/>
                  </a:cubicBezTo>
                  <a:close/>
                  <a:moveTo>
                    <a:pt x="518" y="365"/>
                  </a:moveTo>
                  <a:cubicBezTo>
                    <a:pt x="518" y="365"/>
                    <a:pt x="517" y="364"/>
                    <a:pt x="516" y="364"/>
                  </a:cubicBezTo>
                  <a:cubicBezTo>
                    <a:pt x="509" y="370"/>
                    <a:pt x="499" y="373"/>
                    <a:pt x="492" y="379"/>
                  </a:cubicBezTo>
                  <a:cubicBezTo>
                    <a:pt x="504" y="380"/>
                    <a:pt x="511" y="371"/>
                    <a:pt x="518" y="365"/>
                  </a:cubicBezTo>
                  <a:close/>
                  <a:moveTo>
                    <a:pt x="310" y="367"/>
                  </a:moveTo>
                  <a:cubicBezTo>
                    <a:pt x="311" y="367"/>
                    <a:pt x="314" y="368"/>
                    <a:pt x="313" y="367"/>
                  </a:cubicBezTo>
                  <a:cubicBezTo>
                    <a:pt x="311" y="368"/>
                    <a:pt x="313" y="364"/>
                    <a:pt x="311" y="365"/>
                  </a:cubicBezTo>
                  <a:cubicBezTo>
                    <a:pt x="311" y="366"/>
                    <a:pt x="310" y="366"/>
                    <a:pt x="310" y="367"/>
                  </a:cubicBezTo>
                  <a:close/>
                  <a:moveTo>
                    <a:pt x="470" y="371"/>
                  </a:moveTo>
                  <a:cubicBezTo>
                    <a:pt x="473" y="369"/>
                    <a:pt x="477" y="368"/>
                    <a:pt x="480" y="366"/>
                  </a:cubicBezTo>
                  <a:cubicBezTo>
                    <a:pt x="475" y="364"/>
                    <a:pt x="468" y="368"/>
                    <a:pt x="470" y="371"/>
                  </a:cubicBezTo>
                  <a:close/>
                  <a:moveTo>
                    <a:pt x="240" y="368"/>
                  </a:moveTo>
                  <a:cubicBezTo>
                    <a:pt x="245" y="372"/>
                    <a:pt x="265" y="388"/>
                    <a:pt x="270" y="379"/>
                  </a:cubicBezTo>
                  <a:cubicBezTo>
                    <a:pt x="261" y="375"/>
                    <a:pt x="252" y="363"/>
                    <a:pt x="240" y="368"/>
                  </a:cubicBezTo>
                  <a:close/>
                  <a:moveTo>
                    <a:pt x="305" y="368"/>
                  </a:moveTo>
                  <a:cubicBezTo>
                    <a:pt x="303" y="367"/>
                    <a:pt x="302" y="366"/>
                    <a:pt x="299" y="366"/>
                  </a:cubicBezTo>
                  <a:cubicBezTo>
                    <a:pt x="298" y="369"/>
                    <a:pt x="304" y="370"/>
                    <a:pt x="305" y="368"/>
                  </a:cubicBezTo>
                  <a:close/>
                  <a:moveTo>
                    <a:pt x="113" y="381"/>
                  </a:moveTo>
                  <a:cubicBezTo>
                    <a:pt x="116" y="381"/>
                    <a:pt x="118" y="380"/>
                    <a:pt x="120" y="382"/>
                  </a:cubicBezTo>
                  <a:cubicBezTo>
                    <a:pt x="119" y="383"/>
                    <a:pt x="116" y="382"/>
                    <a:pt x="115" y="384"/>
                  </a:cubicBezTo>
                  <a:cubicBezTo>
                    <a:pt x="119" y="386"/>
                    <a:pt x="122" y="389"/>
                    <a:pt x="126" y="391"/>
                  </a:cubicBezTo>
                  <a:cubicBezTo>
                    <a:pt x="122" y="382"/>
                    <a:pt x="119" y="368"/>
                    <a:pt x="109" y="367"/>
                  </a:cubicBezTo>
                  <a:cubicBezTo>
                    <a:pt x="110" y="372"/>
                    <a:pt x="113" y="376"/>
                    <a:pt x="113" y="381"/>
                  </a:cubicBezTo>
                  <a:close/>
                  <a:moveTo>
                    <a:pt x="228" y="368"/>
                  </a:moveTo>
                  <a:cubicBezTo>
                    <a:pt x="230" y="368"/>
                    <a:pt x="232" y="368"/>
                    <a:pt x="232" y="367"/>
                  </a:cubicBezTo>
                  <a:cubicBezTo>
                    <a:pt x="231" y="367"/>
                    <a:pt x="230" y="367"/>
                    <a:pt x="229" y="367"/>
                  </a:cubicBezTo>
                  <a:cubicBezTo>
                    <a:pt x="229" y="367"/>
                    <a:pt x="229" y="368"/>
                    <a:pt x="228" y="368"/>
                  </a:cubicBezTo>
                  <a:close/>
                  <a:moveTo>
                    <a:pt x="348" y="368"/>
                  </a:moveTo>
                  <a:cubicBezTo>
                    <a:pt x="350" y="370"/>
                    <a:pt x="353" y="372"/>
                    <a:pt x="355" y="373"/>
                  </a:cubicBezTo>
                  <a:cubicBezTo>
                    <a:pt x="356" y="372"/>
                    <a:pt x="358" y="370"/>
                    <a:pt x="358" y="367"/>
                  </a:cubicBezTo>
                  <a:cubicBezTo>
                    <a:pt x="354" y="368"/>
                    <a:pt x="351" y="365"/>
                    <a:pt x="348" y="368"/>
                  </a:cubicBezTo>
                  <a:close/>
                  <a:moveTo>
                    <a:pt x="495" y="371"/>
                  </a:moveTo>
                  <a:cubicBezTo>
                    <a:pt x="496" y="369"/>
                    <a:pt x="500" y="370"/>
                    <a:pt x="501" y="368"/>
                  </a:cubicBezTo>
                  <a:cubicBezTo>
                    <a:pt x="499" y="365"/>
                    <a:pt x="494" y="369"/>
                    <a:pt x="495" y="371"/>
                  </a:cubicBezTo>
                  <a:close/>
                  <a:moveTo>
                    <a:pt x="61" y="385"/>
                  </a:moveTo>
                  <a:cubicBezTo>
                    <a:pt x="58" y="377"/>
                    <a:pt x="54" y="371"/>
                    <a:pt x="47" y="367"/>
                  </a:cubicBezTo>
                  <a:cubicBezTo>
                    <a:pt x="47" y="377"/>
                    <a:pt x="54" y="381"/>
                    <a:pt x="61" y="385"/>
                  </a:cubicBezTo>
                  <a:close/>
                  <a:moveTo>
                    <a:pt x="171" y="371"/>
                  </a:moveTo>
                  <a:cubicBezTo>
                    <a:pt x="169" y="370"/>
                    <a:pt x="167" y="366"/>
                    <a:pt x="165" y="368"/>
                  </a:cubicBezTo>
                  <a:cubicBezTo>
                    <a:pt x="167" y="369"/>
                    <a:pt x="169" y="372"/>
                    <a:pt x="171" y="371"/>
                  </a:cubicBezTo>
                  <a:close/>
                  <a:moveTo>
                    <a:pt x="264" y="368"/>
                  </a:moveTo>
                  <a:cubicBezTo>
                    <a:pt x="266" y="371"/>
                    <a:pt x="271" y="371"/>
                    <a:pt x="272" y="375"/>
                  </a:cubicBezTo>
                  <a:cubicBezTo>
                    <a:pt x="273" y="369"/>
                    <a:pt x="278" y="377"/>
                    <a:pt x="281" y="372"/>
                  </a:cubicBezTo>
                  <a:cubicBezTo>
                    <a:pt x="276" y="370"/>
                    <a:pt x="268" y="369"/>
                    <a:pt x="264" y="368"/>
                  </a:cubicBezTo>
                  <a:close/>
                  <a:moveTo>
                    <a:pt x="434" y="370"/>
                  </a:moveTo>
                  <a:cubicBezTo>
                    <a:pt x="435" y="369"/>
                    <a:pt x="435" y="367"/>
                    <a:pt x="433" y="367"/>
                  </a:cubicBezTo>
                  <a:cubicBezTo>
                    <a:pt x="432" y="368"/>
                    <a:pt x="432" y="371"/>
                    <a:pt x="434" y="370"/>
                  </a:cubicBezTo>
                  <a:close/>
                  <a:moveTo>
                    <a:pt x="360" y="375"/>
                  </a:moveTo>
                  <a:cubicBezTo>
                    <a:pt x="361" y="372"/>
                    <a:pt x="364" y="371"/>
                    <a:pt x="365" y="368"/>
                  </a:cubicBezTo>
                  <a:cubicBezTo>
                    <a:pt x="361" y="368"/>
                    <a:pt x="359" y="374"/>
                    <a:pt x="360" y="375"/>
                  </a:cubicBezTo>
                  <a:close/>
                  <a:moveTo>
                    <a:pt x="467" y="375"/>
                  </a:moveTo>
                  <a:cubicBezTo>
                    <a:pt x="466" y="378"/>
                    <a:pt x="464" y="381"/>
                    <a:pt x="462" y="384"/>
                  </a:cubicBezTo>
                  <a:cubicBezTo>
                    <a:pt x="473" y="380"/>
                    <a:pt x="482" y="378"/>
                    <a:pt x="488" y="369"/>
                  </a:cubicBezTo>
                  <a:cubicBezTo>
                    <a:pt x="480" y="366"/>
                    <a:pt x="475" y="374"/>
                    <a:pt x="467" y="375"/>
                  </a:cubicBezTo>
                  <a:close/>
                  <a:moveTo>
                    <a:pt x="143" y="384"/>
                  </a:moveTo>
                  <a:cubicBezTo>
                    <a:pt x="149" y="388"/>
                    <a:pt x="154" y="392"/>
                    <a:pt x="159" y="396"/>
                  </a:cubicBezTo>
                  <a:cubicBezTo>
                    <a:pt x="157" y="382"/>
                    <a:pt x="148" y="374"/>
                    <a:pt x="137" y="368"/>
                  </a:cubicBezTo>
                  <a:cubicBezTo>
                    <a:pt x="139" y="374"/>
                    <a:pt x="141" y="379"/>
                    <a:pt x="143" y="384"/>
                  </a:cubicBezTo>
                  <a:close/>
                  <a:moveTo>
                    <a:pt x="365" y="375"/>
                  </a:moveTo>
                  <a:cubicBezTo>
                    <a:pt x="366" y="375"/>
                    <a:pt x="367" y="375"/>
                    <a:pt x="368" y="376"/>
                  </a:cubicBezTo>
                  <a:cubicBezTo>
                    <a:pt x="369" y="373"/>
                    <a:pt x="371" y="372"/>
                    <a:pt x="371" y="368"/>
                  </a:cubicBezTo>
                  <a:cubicBezTo>
                    <a:pt x="366" y="368"/>
                    <a:pt x="367" y="373"/>
                    <a:pt x="365" y="375"/>
                  </a:cubicBezTo>
                  <a:close/>
                  <a:moveTo>
                    <a:pt x="417" y="373"/>
                  </a:moveTo>
                  <a:cubicBezTo>
                    <a:pt x="421" y="375"/>
                    <a:pt x="422" y="372"/>
                    <a:pt x="423" y="369"/>
                  </a:cubicBezTo>
                  <a:cubicBezTo>
                    <a:pt x="421" y="369"/>
                    <a:pt x="421" y="369"/>
                    <a:pt x="418" y="368"/>
                  </a:cubicBezTo>
                  <a:cubicBezTo>
                    <a:pt x="417" y="370"/>
                    <a:pt x="417" y="371"/>
                    <a:pt x="417" y="373"/>
                  </a:cubicBezTo>
                  <a:close/>
                  <a:moveTo>
                    <a:pt x="388" y="372"/>
                  </a:moveTo>
                  <a:cubicBezTo>
                    <a:pt x="388" y="371"/>
                    <a:pt x="390" y="371"/>
                    <a:pt x="389" y="370"/>
                  </a:cubicBezTo>
                  <a:cubicBezTo>
                    <a:pt x="389" y="369"/>
                    <a:pt x="387" y="369"/>
                    <a:pt x="385" y="369"/>
                  </a:cubicBezTo>
                  <a:cubicBezTo>
                    <a:pt x="385" y="371"/>
                    <a:pt x="387" y="371"/>
                    <a:pt x="388" y="372"/>
                  </a:cubicBezTo>
                  <a:close/>
                  <a:moveTo>
                    <a:pt x="398" y="375"/>
                  </a:moveTo>
                  <a:cubicBezTo>
                    <a:pt x="400" y="375"/>
                    <a:pt x="403" y="375"/>
                    <a:pt x="405" y="375"/>
                  </a:cubicBezTo>
                  <a:cubicBezTo>
                    <a:pt x="406" y="374"/>
                    <a:pt x="407" y="372"/>
                    <a:pt x="408" y="370"/>
                  </a:cubicBezTo>
                  <a:cubicBezTo>
                    <a:pt x="402" y="368"/>
                    <a:pt x="399" y="370"/>
                    <a:pt x="398" y="375"/>
                  </a:cubicBezTo>
                  <a:close/>
                  <a:moveTo>
                    <a:pt x="411" y="375"/>
                  </a:moveTo>
                  <a:cubicBezTo>
                    <a:pt x="413" y="373"/>
                    <a:pt x="414" y="372"/>
                    <a:pt x="414" y="369"/>
                  </a:cubicBezTo>
                  <a:cubicBezTo>
                    <a:pt x="412" y="369"/>
                    <a:pt x="410" y="373"/>
                    <a:pt x="411" y="375"/>
                  </a:cubicBezTo>
                  <a:close/>
                  <a:moveTo>
                    <a:pt x="237" y="370"/>
                  </a:moveTo>
                  <a:cubicBezTo>
                    <a:pt x="234" y="368"/>
                    <a:pt x="232" y="373"/>
                    <a:pt x="230" y="371"/>
                  </a:cubicBezTo>
                  <a:cubicBezTo>
                    <a:pt x="237" y="379"/>
                    <a:pt x="247" y="384"/>
                    <a:pt x="256" y="390"/>
                  </a:cubicBezTo>
                  <a:cubicBezTo>
                    <a:pt x="259" y="389"/>
                    <a:pt x="260" y="386"/>
                    <a:pt x="264" y="385"/>
                  </a:cubicBezTo>
                  <a:cubicBezTo>
                    <a:pt x="257" y="381"/>
                    <a:pt x="245" y="374"/>
                    <a:pt x="237" y="370"/>
                  </a:cubicBezTo>
                  <a:close/>
                  <a:moveTo>
                    <a:pt x="374" y="375"/>
                  </a:moveTo>
                  <a:cubicBezTo>
                    <a:pt x="374" y="373"/>
                    <a:pt x="377" y="373"/>
                    <a:pt x="377" y="371"/>
                  </a:cubicBezTo>
                  <a:cubicBezTo>
                    <a:pt x="377" y="370"/>
                    <a:pt x="376" y="370"/>
                    <a:pt x="375" y="370"/>
                  </a:cubicBezTo>
                  <a:cubicBezTo>
                    <a:pt x="376" y="372"/>
                    <a:pt x="373" y="374"/>
                    <a:pt x="374" y="375"/>
                  </a:cubicBezTo>
                  <a:close/>
                  <a:moveTo>
                    <a:pt x="392" y="375"/>
                  </a:moveTo>
                  <a:cubicBezTo>
                    <a:pt x="394" y="374"/>
                    <a:pt x="396" y="373"/>
                    <a:pt x="396" y="370"/>
                  </a:cubicBezTo>
                  <a:cubicBezTo>
                    <a:pt x="393" y="369"/>
                    <a:pt x="392" y="372"/>
                    <a:pt x="392" y="375"/>
                  </a:cubicBezTo>
                  <a:close/>
                  <a:moveTo>
                    <a:pt x="453" y="374"/>
                  </a:moveTo>
                  <a:cubicBezTo>
                    <a:pt x="454" y="372"/>
                    <a:pt x="461" y="372"/>
                    <a:pt x="459" y="370"/>
                  </a:cubicBezTo>
                  <a:cubicBezTo>
                    <a:pt x="458" y="371"/>
                    <a:pt x="458" y="370"/>
                    <a:pt x="457" y="370"/>
                  </a:cubicBezTo>
                  <a:cubicBezTo>
                    <a:pt x="456" y="371"/>
                    <a:pt x="452" y="374"/>
                    <a:pt x="453" y="374"/>
                  </a:cubicBezTo>
                  <a:close/>
                  <a:moveTo>
                    <a:pt x="70" y="378"/>
                  </a:moveTo>
                  <a:cubicBezTo>
                    <a:pt x="67" y="375"/>
                    <a:pt x="66" y="372"/>
                    <a:pt x="62" y="370"/>
                  </a:cubicBezTo>
                  <a:cubicBezTo>
                    <a:pt x="63" y="374"/>
                    <a:pt x="66" y="378"/>
                    <a:pt x="70" y="378"/>
                  </a:cubicBezTo>
                  <a:close/>
                  <a:moveTo>
                    <a:pt x="101" y="391"/>
                  </a:moveTo>
                  <a:cubicBezTo>
                    <a:pt x="100" y="388"/>
                    <a:pt x="97" y="388"/>
                    <a:pt x="97" y="385"/>
                  </a:cubicBezTo>
                  <a:cubicBezTo>
                    <a:pt x="88" y="382"/>
                    <a:pt x="82" y="374"/>
                    <a:pt x="75" y="371"/>
                  </a:cubicBezTo>
                  <a:cubicBezTo>
                    <a:pt x="81" y="380"/>
                    <a:pt x="92" y="384"/>
                    <a:pt x="101" y="391"/>
                  </a:cubicBezTo>
                  <a:close/>
                  <a:moveTo>
                    <a:pt x="97" y="379"/>
                  </a:moveTo>
                  <a:cubicBezTo>
                    <a:pt x="96" y="375"/>
                    <a:pt x="94" y="372"/>
                    <a:pt x="91" y="371"/>
                  </a:cubicBezTo>
                  <a:cubicBezTo>
                    <a:pt x="92" y="375"/>
                    <a:pt x="95" y="376"/>
                    <a:pt x="97" y="379"/>
                  </a:cubicBezTo>
                  <a:close/>
                  <a:moveTo>
                    <a:pt x="333" y="373"/>
                  </a:moveTo>
                  <a:cubicBezTo>
                    <a:pt x="335" y="373"/>
                    <a:pt x="336" y="373"/>
                    <a:pt x="336" y="371"/>
                  </a:cubicBezTo>
                  <a:cubicBezTo>
                    <a:pt x="334" y="371"/>
                    <a:pt x="333" y="372"/>
                    <a:pt x="333" y="373"/>
                  </a:cubicBezTo>
                  <a:close/>
                  <a:moveTo>
                    <a:pt x="378" y="375"/>
                  </a:moveTo>
                  <a:cubicBezTo>
                    <a:pt x="379" y="376"/>
                    <a:pt x="383" y="376"/>
                    <a:pt x="383" y="375"/>
                  </a:cubicBezTo>
                  <a:cubicBezTo>
                    <a:pt x="382" y="374"/>
                    <a:pt x="381" y="373"/>
                    <a:pt x="380" y="372"/>
                  </a:cubicBezTo>
                  <a:cubicBezTo>
                    <a:pt x="379" y="373"/>
                    <a:pt x="378" y="374"/>
                    <a:pt x="378" y="375"/>
                  </a:cubicBezTo>
                  <a:close/>
                  <a:moveTo>
                    <a:pt x="181" y="383"/>
                  </a:moveTo>
                  <a:cubicBezTo>
                    <a:pt x="178" y="380"/>
                    <a:pt x="172" y="381"/>
                    <a:pt x="172" y="376"/>
                  </a:cubicBezTo>
                  <a:cubicBezTo>
                    <a:pt x="168" y="377"/>
                    <a:pt x="169" y="375"/>
                    <a:pt x="168" y="374"/>
                  </a:cubicBezTo>
                  <a:cubicBezTo>
                    <a:pt x="167" y="374"/>
                    <a:pt x="167" y="375"/>
                    <a:pt x="166" y="375"/>
                  </a:cubicBezTo>
                  <a:cubicBezTo>
                    <a:pt x="169" y="379"/>
                    <a:pt x="176" y="382"/>
                    <a:pt x="181" y="383"/>
                  </a:cubicBezTo>
                  <a:close/>
                  <a:moveTo>
                    <a:pt x="108" y="409"/>
                  </a:moveTo>
                  <a:cubicBezTo>
                    <a:pt x="105" y="389"/>
                    <a:pt x="84" y="386"/>
                    <a:pt x="71" y="376"/>
                  </a:cubicBezTo>
                  <a:cubicBezTo>
                    <a:pt x="80" y="390"/>
                    <a:pt x="96" y="398"/>
                    <a:pt x="108" y="409"/>
                  </a:cubicBezTo>
                  <a:close/>
                  <a:moveTo>
                    <a:pt x="439" y="381"/>
                  </a:moveTo>
                  <a:cubicBezTo>
                    <a:pt x="443" y="381"/>
                    <a:pt x="447" y="381"/>
                    <a:pt x="448" y="377"/>
                  </a:cubicBezTo>
                  <a:cubicBezTo>
                    <a:pt x="445" y="375"/>
                    <a:pt x="440" y="378"/>
                    <a:pt x="439" y="381"/>
                  </a:cubicBezTo>
                  <a:close/>
                  <a:moveTo>
                    <a:pt x="305" y="378"/>
                  </a:moveTo>
                  <a:cubicBezTo>
                    <a:pt x="307" y="378"/>
                    <a:pt x="308" y="378"/>
                    <a:pt x="309" y="377"/>
                  </a:cubicBezTo>
                  <a:cubicBezTo>
                    <a:pt x="307" y="377"/>
                    <a:pt x="305" y="375"/>
                    <a:pt x="305" y="378"/>
                  </a:cubicBezTo>
                  <a:close/>
                  <a:moveTo>
                    <a:pt x="347" y="378"/>
                  </a:moveTo>
                  <a:cubicBezTo>
                    <a:pt x="347" y="377"/>
                    <a:pt x="343" y="376"/>
                    <a:pt x="343" y="377"/>
                  </a:cubicBezTo>
                  <a:cubicBezTo>
                    <a:pt x="344" y="378"/>
                    <a:pt x="346" y="378"/>
                    <a:pt x="347" y="378"/>
                  </a:cubicBezTo>
                  <a:close/>
                  <a:moveTo>
                    <a:pt x="366" y="378"/>
                  </a:moveTo>
                  <a:cubicBezTo>
                    <a:pt x="364" y="379"/>
                    <a:pt x="364" y="378"/>
                    <a:pt x="363" y="378"/>
                  </a:cubicBezTo>
                  <a:cubicBezTo>
                    <a:pt x="363" y="381"/>
                    <a:pt x="365" y="380"/>
                    <a:pt x="366" y="378"/>
                  </a:cubicBezTo>
                  <a:close/>
                  <a:moveTo>
                    <a:pt x="413" y="379"/>
                  </a:moveTo>
                  <a:cubicBezTo>
                    <a:pt x="412" y="382"/>
                    <a:pt x="410" y="383"/>
                    <a:pt x="409" y="387"/>
                  </a:cubicBezTo>
                  <a:cubicBezTo>
                    <a:pt x="416" y="387"/>
                    <a:pt x="419" y="382"/>
                    <a:pt x="418" y="378"/>
                  </a:cubicBezTo>
                  <a:cubicBezTo>
                    <a:pt x="417" y="379"/>
                    <a:pt x="415" y="379"/>
                    <a:pt x="413" y="379"/>
                  </a:cubicBezTo>
                  <a:close/>
                  <a:moveTo>
                    <a:pt x="426" y="382"/>
                  </a:moveTo>
                  <a:cubicBezTo>
                    <a:pt x="427" y="380"/>
                    <a:pt x="429" y="381"/>
                    <a:pt x="430" y="379"/>
                  </a:cubicBezTo>
                  <a:cubicBezTo>
                    <a:pt x="430" y="379"/>
                    <a:pt x="430" y="378"/>
                    <a:pt x="430" y="378"/>
                  </a:cubicBezTo>
                  <a:cubicBezTo>
                    <a:pt x="429" y="379"/>
                    <a:pt x="424" y="380"/>
                    <a:pt x="426" y="382"/>
                  </a:cubicBezTo>
                  <a:close/>
                  <a:moveTo>
                    <a:pt x="311" y="382"/>
                  </a:moveTo>
                  <a:cubicBezTo>
                    <a:pt x="314" y="382"/>
                    <a:pt x="315" y="381"/>
                    <a:pt x="315" y="379"/>
                  </a:cubicBezTo>
                  <a:cubicBezTo>
                    <a:pt x="313" y="379"/>
                    <a:pt x="311" y="379"/>
                    <a:pt x="311" y="382"/>
                  </a:cubicBezTo>
                  <a:close/>
                  <a:moveTo>
                    <a:pt x="439" y="392"/>
                  </a:moveTo>
                  <a:cubicBezTo>
                    <a:pt x="444" y="391"/>
                    <a:pt x="452" y="389"/>
                    <a:pt x="457" y="386"/>
                  </a:cubicBezTo>
                  <a:cubicBezTo>
                    <a:pt x="457" y="383"/>
                    <a:pt x="458" y="381"/>
                    <a:pt x="459" y="379"/>
                  </a:cubicBezTo>
                  <a:cubicBezTo>
                    <a:pt x="450" y="380"/>
                    <a:pt x="442" y="386"/>
                    <a:pt x="439" y="392"/>
                  </a:cubicBezTo>
                  <a:close/>
                  <a:moveTo>
                    <a:pt x="323" y="384"/>
                  </a:moveTo>
                  <a:cubicBezTo>
                    <a:pt x="325" y="384"/>
                    <a:pt x="327" y="384"/>
                    <a:pt x="329" y="385"/>
                  </a:cubicBezTo>
                  <a:cubicBezTo>
                    <a:pt x="330" y="383"/>
                    <a:pt x="331" y="382"/>
                    <a:pt x="332" y="380"/>
                  </a:cubicBezTo>
                  <a:cubicBezTo>
                    <a:pt x="328" y="378"/>
                    <a:pt x="323" y="379"/>
                    <a:pt x="323" y="384"/>
                  </a:cubicBezTo>
                  <a:close/>
                  <a:moveTo>
                    <a:pt x="112" y="391"/>
                  </a:moveTo>
                  <a:cubicBezTo>
                    <a:pt x="108" y="388"/>
                    <a:pt x="107" y="382"/>
                    <a:pt x="102" y="380"/>
                  </a:cubicBezTo>
                  <a:cubicBezTo>
                    <a:pt x="102" y="386"/>
                    <a:pt x="108" y="391"/>
                    <a:pt x="112" y="391"/>
                  </a:cubicBezTo>
                  <a:close/>
                  <a:moveTo>
                    <a:pt x="139" y="401"/>
                  </a:moveTo>
                  <a:cubicBezTo>
                    <a:pt x="137" y="392"/>
                    <a:pt x="134" y="383"/>
                    <a:pt x="126" y="380"/>
                  </a:cubicBezTo>
                  <a:cubicBezTo>
                    <a:pt x="129" y="388"/>
                    <a:pt x="131" y="398"/>
                    <a:pt x="139" y="401"/>
                  </a:cubicBezTo>
                  <a:close/>
                  <a:moveTo>
                    <a:pt x="495" y="389"/>
                  </a:moveTo>
                  <a:cubicBezTo>
                    <a:pt x="481" y="399"/>
                    <a:pt x="465" y="410"/>
                    <a:pt x="445" y="416"/>
                  </a:cubicBezTo>
                  <a:cubicBezTo>
                    <a:pt x="458" y="418"/>
                    <a:pt x="469" y="415"/>
                    <a:pt x="479" y="409"/>
                  </a:cubicBezTo>
                  <a:cubicBezTo>
                    <a:pt x="479" y="406"/>
                    <a:pt x="481" y="405"/>
                    <a:pt x="483" y="404"/>
                  </a:cubicBezTo>
                  <a:cubicBezTo>
                    <a:pt x="501" y="401"/>
                    <a:pt x="514" y="389"/>
                    <a:pt x="527" y="380"/>
                  </a:cubicBezTo>
                  <a:cubicBezTo>
                    <a:pt x="516" y="383"/>
                    <a:pt x="507" y="387"/>
                    <a:pt x="495" y="389"/>
                  </a:cubicBezTo>
                  <a:close/>
                  <a:moveTo>
                    <a:pt x="350" y="386"/>
                  </a:moveTo>
                  <a:cubicBezTo>
                    <a:pt x="350" y="385"/>
                    <a:pt x="351" y="385"/>
                    <a:pt x="351" y="383"/>
                  </a:cubicBezTo>
                  <a:cubicBezTo>
                    <a:pt x="348" y="383"/>
                    <a:pt x="344" y="380"/>
                    <a:pt x="342" y="381"/>
                  </a:cubicBezTo>
                  <a:cubicBezTo>
                    <a:pt x="345" y="383"/>
                    <a:pt x="346" y="385"/>
                    <a:pt x="350" y="386"/>
                  </a:cubicBezTo>
                  <a:close/>
                  <a:moveTo>
                    <a:pt x="402" y="382"/>
                  </a:moveTo>
                  <a:cubicBezTo>
                    <a:pt x="402" y="382"/>
                    <a:pt x="402" y="381"/>
                    <a:pt x="403" y="381"/>
                  </a:cubicBezTo>
                  <a:cubicBezTo>
                    <a:pt x="402" y="381"/>
                    <a:pt x="401" y="381"/>
                    <a:pt x="400" y="381"/>
                  </a:cubicBezTo>
                  <a:cubicBezTo>
                    <a:pt x="400" y="382"/>
                    <a:pt x="401" y="383"/>
                    <a:pt x="402" y="382"/>
                  </a:cubicBezTo>
                  <a:close/>
                  <a:moveTo>
                    <a:pt x="386" y="387"/>
                  </a:moveTo>
                  <a:cubicBezTo>
                    <a:pt x="388" y="386"/>
                    <a:pt x="390" y="384"/>
                    <a:pt x="391" y="381"/>
                  </a:cubicBezTo>
                  <a:cubicBezTo>
                    <a:pt x="390" y="381"/>
                    <a:pt x="389" y="381"/>
                    <a:pt x="388" y="381"/>
                  </a:cubicBezTo>
                  <a:cubicBezTo>
                    <a:pt x="388" y="385"/>
                    <a:pt x="386" y="384"/>
                    <a:pt x="386" y="387"/>
                  </a:cubicBezTo>
                  <a:close/>
                  <a:moveTo>
                    <a:pt x="270" y="384"/>
                  </a:moveTo>
                  <a:cubicBezTo>
                    <a:pt x="271" y="386"/>
                    <a:pt x="274" y="386"/>
                    <a:pt x="276" y="387"/>
                  </a:cubicBezTo>
                  <a:cubicBezTo>
                    <a:pt x="277" y="386"/>
                    <a:pt x="278" y="386"/>
                    <a:pt x="278" y="384"/>
                  </a:cubicBezTo>
                  <a:cubicBezTo>
                    <a:pt x="275" y="381"/>
                    <a:pt x="273" y="382"/>
                    <a:pt x="270" y="384"/>
                  </a:cubicBezTo>
                  <a:close/>
                  <a:moveTo>
                    <a:pt x="374" y="385"/>
                  </a:moveTo>
                  <a:cubicBezTo>
                    <a:pt x="376" y="386"/>
                    <a:pt x="379" y="386"/>
                    <a:pt x="382" y="387"/>
                  </a:cubicBezTo>
                  <a:cubicBezTo>
                    <a:pt x="382" y="385"/>
                    <a:pt x="383" y="384"/>
                    <a:pt x="383" y="382"/>
                  </a:cubicBezTo>
                  <a:cubicBezTo>
                    <a:pt x="379" y="382"/>
                    <a:pt x="373" y="380"/>
                    <a:pt x="374" y="385"/>
                  </a:cubicBezTo>
                  <a:close/>
                  <a:moveTo>
                    <a:pt x="85" y="401"/>
                  </a:moveTo>
                  <a:cubicBezTo>
                    <a:pt x="80" y="394"/>
                    <a:pt x="74" y="385"/>
                    <a:pt x="66" y="383"/>
                  </a:cubicBezTo>
                  <a:cubicBezTo>
                    <a:pt x="72" y="389"/>
                    <a:pt x="77" y="399"/>
                    <a:pt x="85" y="401"/>
                  </a:cubicBezTo>
                  <a:close/>
                  <a:moveTo>
                    <a:pt x="391" y="388"/>
                  </a:moveTo>
                  <a:cubicBezTo>
                    <a:pt x="392" y="389"/>
                    <a:pt x="399" y="388"/>
                    <a:pt x="400" y="387"/>
                  </a:cubicBezTo>
                  <a:cubicBezTo>
                    <a:pt x="399" y="385"/>
                    <a:pt x="395" y="384"/>
                    <a:pt x="392" y="382"/>
                  </a:cubicBezTo>
                  <a:cubicBezTo>
                    <a:pt x="392" y="385"/>
                    <a:pt x="391" y="386"/>
                    <a:pt x="391" y="388"/>
                  </a:cubicBezTo>
                  <a:close/>
                  <a:moveTo>
                    <a:pt x="295" y="390"/>
                  </a:moveTo>
                  <a:cubicBezTo>
                    <a:pt x="295" y="388"/>
                    <a:pt x="296" y="388"/>
                    <a:pt x="296" y="386"/>
                  </a:cubicBezTo>
                  <a:cubicBezTo>
                    <a:pt x="293" y="385"/>
                    <a:pt x="293" y="387"/>
                    <a:pt x="290" y="387"/>
                  </a:cubicBezTo>
                  <a:cubicBezTo>
                    <a:pt x="291" y="389"/>
                    <a:pt x="292" y="390"/>
                    <a:pt x="295" y="390"/>
                  </a:cubicBezTo>
                  <a:close/>
                  <a:moveTo>
                    <a:pt x="295" y="383"/>
                  </a:moveTo>
                  <a:cubicBezTo>
                    <a:pt x="292" y="383"/>
                    <a:pt x="290" y="384"/>
                    <a:pt x="289" y="386"/>
                  </a:cubicBezTo>
                  <a:cubicBezTo>
                    <a:pt x="290" y="387"/>
                    <a:pt x="294" y="385"/>
                    <a:pt x="295" y="383"/>
                  </a:cubicBezTo>
                  <a:close/>
                  <a:moveTo>
                    <a:pt x="309" y="384"/>
                  </a:moveTo>
                  <a:cubicBezTo>
                    <a:pt x="308" y="386"/>
                    <a:pt x="313" y="387"/>
                    <a:pt x="313" y="384"/>
                  </a:cubicBezTo>
                  <a:cubicBezTo>
                    <a:pt x="312" y="383"/>
                    <a:pt x="310" y="383"/>
                    <a:pt x="309" y="384"/>
                  </a:cubicBezTo>
                  <a:close/>
                  <a:moveTo>
                    <a:pt x="337" y="385"/>
                  </a:moveTo>
                  <a:cubicBezTo>
                    <a:pt x="337" y="385"/>
                    <a:pt x="338" y="385"/>
                    <a:pt x="338" y="385"/>
                  </a:cubicBezTo>
                  <a:cubicBezTo>
                    <a:pt x="339" y="384"/>
                    <a:pt x="338" y="383"/>
                    <a:pt x="337" y="383"/>
                  </a:cubicBezTo>
                  <a:cubicBezTo>
                    <a:pt x="337" y="384"/>
                    <a:pt x="336" y="384"/>
                    <a:pt x="337" y="385"/>
                  </a:cubicBezTo>
                  <a:close/>
                  <a:moveTo>
                    <a:pt x="354" y="387"/>
                  </a:moveTo>
                  <a:cubicBezTo>
                    <a:pt x="354" y="386"/>
                    <a:pt x="358" y="385"/>
                    <a:pt x="355" y="384"/>
                  </a:cubicBezTo>
                  <a:cubicBezTo>
                    <a:pt x="355" y="385"/>
                    <a:pt x="352" y="386"/>
                    <a:pt x="354" y="387"/>
                  </a:cubicBezTo>
                  <a:close/>
                  <a:moveTo>
                    <a:pt x="161" y="389"/>
                  </a:moveTo>
                  <a:cubicBezTo>
                    <a:pt x="162" y="388"/>
                    <a:pt x="164" y="389"/>
                    <a:pt x="164" y="388"/>
                  </a:cubicBezTo>
                  <a:cubicBezTo>
                    <a:pt x="162" y="387"/>
                    <a:pt x="161" y="384"/>
                    <a:pt x="159" y="385"/>
                  </a:cubicBezTo>
                  <a:cubicBezTo>
                    <a:pt x="160" y="386"/>
                    <a:pt x="161" y="387"/>
                    <a:pt x="161" y="389"/>
                  </a:cubicBezTo>
                  <a:close/>
                  <a:moveTo>
                    <a:pt x="422" y="392"/>
                  </a:moveTo>
                  <a:cubicBezTo>
                    <a:pt x="429" y="394"/>
                    <a:pt x="432" y="390"/>
                    <a:pt x="437" y="389"/>
                  </a:cubicBezTo>
                  <a:cubicBezTo>
                    <a:pt x="436" y="387"/>
                    <a:pt x="440" y="385"/>
                    <a:pt x="437" y="385"/>
                  </a:cubicBezTo>
                  <a:cubicBezTo>
                    <a:pt x="431" y="387"/>
                    <a:pt x="425" y="386"/>
                    <a:pt x="422" y="392"/>
                  </a:cubicBezTo>
                  <a:close/>
                  <a:moveTo>
                    <a:pt x="479" y="387"/>
                  </a:moveTo>
                  <a:cubicBezTo>
                    <a:pt x="480" y="386"/>
                    <a:pt x="481" y="385"/>
                    <a:pt x="482" y="387"/>
                  </a:cubicBezTo>
                  <a:cubicBezTo>
                    <a:pt x="483" y="384"/>
                    <a:pt x="479" y="385"/>
                    <a:pt x="479" y="387"/>
                  </a:cubicBezTo>
                  <a:close/>
                  <a:moveTo>
                    <a:pt x="321" y="386"/>
                  </a:moveTo>
                  <a:cubicBezTo>
                    <a:pt x="318" y="389"/>
                    <a:pt x="328" y="390"/>
                    <a:pt x="328" y="387"/>
                  </a:cubicBezTo>
                  <a:cubicBezTo>
                    <a:pt x="325" y="387"/>
                    <a:pt x="323" y="384"/>
                    <a:pt x="321" y="386"/>
                  </a:cubicBezTo>
                  <a:close/>
                  <a:moveTo>
                    <a:pt x="358" y="388"/>
                  </a:moveTo>
                  <a:cubicBezTo>
                    <a:pt x="360" y="389"/>
                    <a:pt x="360" y="388"/>
                    <a:pt x="363" y="388"/>
                  </a:cubicBezTo>
                  <a:cubicBezTo>
                    <a:pt x="363" y="387"/>
                    <a:pt x="363" y="387"/>
                    <a:pt x="363" y="386"/>
                  </a:cubicBezTo>
                  <a:cubicBezTo>
                    <a:pt x="362" y="385"/>
                    <a:pt x="357" y="385"/>
                    <a:pt x="358" y="388"/>
                  </a:cubicBezTo>
                  <a:close/>
                  <a:moveTo>
                    <a:pt x="457" y="391"/>
                  </a:moveTo>
                  <a:cubicBezTo>
                    <a:pt x="462" y="391"/>
                    <a:pt x="463" y="388"/>
                    <a:pt x="466" y="386"/>
                  </a:cubicBezTo>
                  <a:cubicBezTo>
                    <a:pt x="463" y="388"/>
                    <a:pt x="459" y="388"/>
                    <a:pt x="457" y="391"/>
                  </a:cubicBezTo>
                  <a:close/>
                  <a:moveTo>
                    <a:pt x="260" y="392"/>
                  </a:moveTo>
                  <a:cubicBezTo>
                    <a:pt x="265" y="395"/>
                    <a:pt x="271" y="393"/>
                    <a:pt x="274" y="389"/>
                  </a:cubicBezTo>
                  <a:cubicBezTo>
                    <a:pt x="270" y="384"/>
                    <a:pt x="263" y="388"/>
                    <a:pt x="260" y="392"/>
                  </a:cubicBezTo>
                  <a:close/>
                  <a:moveTo>
                    <a:pt x="299" y="395"/>
                  </a:moveTo>
                  <a:cubicBezTo>
                    <a:pt x="300" y="393"/>
                    <a:pt x="301" y="390"/>
                    <a:pt x="304" y="390"/>
                  </a:cubicBezTo>
                  <a:cubicBezTo>
                    <a:pt x="304" y="388"/>
                    <a:pt x="302" y="387"/>
                    <a:pt x="300" y="387"/>
                  </a:cubicBezTo>
                  <a:cubicBezTo>
                    <a:pt x="300" y="389"/>
                    <a:pt x="295" y="393"/>
                    <a:pt x="299" y="395"/>
                  </a:cubicBezTo>
                  <a:close/>
                  <a:moveTo>
                    <a:pt x="44" y="389"/>
                  </a:moveTo>
                  <a:cubicBezTo>
                    <a:pt x="48" y="394"/>
                    <a:pt x="52" y="400"/>
                    <a:pt x="57" y="404"/>
                  </a:cubicBezTo>
                  <a:cubicBezTo>
                    <a:pt x="55" y="397"/>
                    <a:pt x="49" y="388"/>
                    <a:pt x="44" y="389"/>
                  </a:cubicBezTo>
                  <a:close/>
                  <a:moveTo>
                    <a:pt x="334" y="391"/>
                  </a:moveTo>
                  <a:cubicBezTo>
                    <a:pt x="337" y="390"/>
                    <a:pt x="344" y="393"/>
                    <a:pt x="347" y="392"/>
                  </a:cubicBezTo>
                  <a:cubicBezTo>
                    <a:pt x="347" y="387"/>
                    <a:pt x="339" y="390"/>
                    <a:pt x="335" y="388"/>
                  </a:cubicBezTo>
                  <a:cubicBezTo>
                    <a:pt x="335" y="389"/>
                    <a:pt x="334" y="390"/>
                    <a:pt x="334" y="391"/>
                  </a:cubicBezTo>
                  <a:close/>
                  <a:moveTo>
                    <a:pt x="72" y="403"/>
                  </a:moveTo>
                  <a:cubicBezTo>
                    <a:pt x="70" y="394"/>
                    <a:pt x="60" y="392"/>
                    <a:pt x="55" y="389"/>
                  </a:cubicBezTo>
                  <a:cubicBezTo>
                    <a:pt x="60" y="394"/>
                    <a:pt x="64" y="400"/>
                    <a:pt x="72" y="403"/>
                  </a:cubicBezTo>
                  <a:close/>
                  <a:moveTo>
                    <a:pt x="229" y="405"/>
                  </a:moveTo>
                  <a:cubicBezTo>
                    <a:pt x="217" y="402"/>
                    <a:pt x="208" y="393"/>
                    <a:pt x="198" y="390"/>
                  </a:cubicBezTo>
                  <a:cubicBezTo>
                    <a:pt x="208" y="395"/>
                    <a:pt x="217" y="405"/>
                    <a:pt x="229" y="405"/>
                  </a:cubicBezTo>
                  <a:close/>
                  <a:moveTo>
                    <a:pt x="236" y="391"/>
                  </a:moveTo>
                  <a:cubicBezTo>
                    <a:pt x="236" y="396"/>
                    <a:pt x="240" y="396"/>
                    <a:pt x="242" y="398"/>
                  </a:cubicBezTo>
                  <a:cubicBezTo>
                    <a:pt x="245" y="395"/>
                    <a:pt x="249" y="397"/>
                    <a:pt x="251" y="393"/>
                  </a:cubicBezTo>
                  <a:cubicBezTo>
                    <a:pt x="246" y="387"/>
                    <a:pt x="241" y="391"/>
                    <a:pt x="236" y="391"/>
                  </a:cubicBezTo>
                  <a:close/>
                  <a:moveTo>
                    <a:pt x="318" y="395"/>
                  </a:moveTo>
                  <a:cubicBezTo>
                    <a:pt x="315" y="396"/>
                    <a:pt x="312" y="398"/>
                    <a:pt x="312" y="402"/>
                  </a:cubicBezTo>
                  <a:cubicBezTo>
                    <a:pt x="315" y="403"/>
                    <a:pt x="317" y="403"/>
                    <a:pt x="320" y="404"/>
                  </a:cubicBezTo>
                  <a:cubicBezTo>
                    <a:pt x="322" y="400"/>
                    <a:pt x="325" y="396"/>
                    <a:pt x="326" y="391"/>
                  </a:cubicBezTo>
                  <a:cubicBezTo>
                    <a:pt x="323" y="391"/>
                    <a:pt x="321" y="390"/>
                    <a:pt x="318" y="390"/>
                  </a:cubicBezTo>
                  <a:cubicBezTo>
                    <a:pt x="317" y="391"/>
                    <a:pt x="318" y="393"/>
                    <a:pt x="318" y="395"/>
                  </a:cubicBezTo>
                  <a:close/>
                  <a:moveTo>
                    <a:pt x="302" y="399"/>
                  </a:moveTo>
                  <a:cubicBezTo>
                    <a:pt x="302" y="397"/>
                    <a:pt x="303" y="399"/>
                    <a:pt x="306" y="399"/>
                  </a:cubicBezTo>
                  <a:cubicBezTo>
                    <a:pt x="306" y="396"/>
                    <a:pt x="309" y="395"/>
                    <a:pt x="309" y="392"/>
                  </a:cubicBezTo>
                  <a:cubicBezTo>
                    <a:pt x="307" y="392"/>
                    <a:pt x="307" y="390"/>
                    <a:pt x="305" y="390"/>
                  </a:cubicBezTo>
                  <a:cubicBezTo>
                    <a:pt x="305" y="394"/>
                    <a:pt x="301" y="397"/>
                    <a:pt x="302" y="399"/>
                  </a:cubicBezTo>
                  <a:close/>
                  <a:moveTo>
                    <a:pt x="358" y="393"/>
                  </a:moveTo>
                  <a:cubicBezTo>
                    <a:pt x="358" y="392"/>
                    <a:pt x="358" y="391"/>
                    <a:pt x="358" y="390"/>
                  </a:cubicBezTo>
                  <a:cubicBezTo>
                    <a:pt x="358" y="390"/>
                    <a:pt x="357" y="390"/>
                    <a:pt x="356" y="390"/>
                  </a:cubicBezTo>
                  <a:cubicBezTo>
                    <a:pt x="356" y="392"/>
                    <a:pt x="357" y="393"/>
                    <a:pt x="358" y="393"/>
                  </a:cubicBezTo>
                  <a:close/>
                  <a:moveTo>
                    <a:pt x="367" y="396"/>
                  </a:moveTo>
                  <a:cubicBezTo>
                    <a:pt x="371" y="397"/>
                    <a:pt x="380" y="398"/>
                    <a:pt x="379" y="391"/>
                  </a:cubicBezTo>
                  <a:cubicBezTo>
                    <a:pt x="372" y="391"/>
                    <a:pt x="368" y="390"/>
                    <a:pt x="367" y="396"/>
                  </a:cubicBezTo>
                  <a:close/>
                  <a:moveTo>
                    <a:pt x="385" y="398"/>
                  </a:moveTo>
                  <a:cubicBezTo>
                    <a:pt x="389" y="398"/>
                    <a:pt x="396" y="396"/>
                    <a:pt x="398" y="392"/>
                  </a:cubicBezTo>
                  <a:cubicBezTo>
                    <a:pt x="391" y="390"/>
                    <a:pt x="386" y="391"/>
                    <a:pt x="385" y="398"/>
                  </a:cubicBezTo>
                  <a:close/>
                  <a:moveTo>
                    <a:pt x="446" y="406"/>
                  </a:moveTo>
                  <a:cubicBezTo>
                    <a:pt x="460" y="402"/>
                    <a:pt x="473" y="399"/>
                    <a:pt x="482" y="392"/>
                  </a:cubicBezTo>
                  <a:cubicBezTo>
                    <a:pt x="471" y="396"/>
                    <a:pt x="452" y="397"/>
                    <a:pt x="446" y="406"/>
                  </a:cubicBezTo>
                  <a:close/>
                  <a:moveTo>
                    <a:pt x="279" y="399"/>
                  </a:moveTo>
                  <a:cubicBezTo>
                    <a:pt x="283" y="400"/>
                    <a:pt x="284" y="399"/>
                    <a:pt x="287" y="401"/>
                  </a:cubicBezTo>
                  <a:cubicBezTo>
                    <a:pt x="290" y="401"/>
                    <a:pt x="290" y="398"/>
                    <a:pt x="292" y="396"/>
                  </a:cubicBezTo>
                  <a:cubicBezTo>
                    <a:pt x="288" y="396"/>
                    <a:pt x="286" y="393"/>
                    <a:pt x="282" y="393"/>
                  </a:cubicBezTo>
                  <a:cubicBezTo>
                    <a:pt x="282" y="396"/>
                    <a:pt x="279" y="396"/>
                    <a:pt x="279" y="399"/>
                  </a:cubicBezTo>
                  <a:close/>
                  <a:moveTo>
                    <a:pt x="332" y="393"/>
                  </a:moveTo>
                  <a:cubicBezTo>
                    <a:pt x="332" y="397"/>
                    <a:pt x="327" y="400"/>
                    <a:pt x="328" y="404"/>
                  </a:cubicBezTo>
                  <a:cubicBezTo>
                    <a:pt x="334" y="405"/>
                    <a:pt x="335" y="403"/>
                    <a:pt x="340" y="405"/>
                  </a:cubicBezTo>
                  <a:cubicBezTo>
                    <a:pt x="342" y="402"/>
                    <a:pt x="344" y="399"/>
                    <a:pt x="345" y="395"/>
                  </a:cubicBezTo>
                  <a:cubicBezTo>
                    <a:pt x="341" y="395"/>
                    <a:pt x="337" y="393"/>
                    <a:pt x="332" y="393"/>
                  </a:cubicBezTo>
                  <a:close/>
                  <a:moveTo>
                    <a:pt x="409" y="399"/>
                  </a:moveTo>
                  <a:cubicBezTo>
                    <a:pt x="413" y="398"/>
                    <a:pt x="424" y="399"/>
                    <a:pt x="427" y="395"/>
                  </a:cubicBezTo>
                  <a:cubicBezTo>
                    <a:pt x="421" y="395"/>
                    <a:pt x="410" y="394"/>
                    <a:pt x="409" y="399"/>
                  </a:cubicBezTo>
                  <a:close/>
                  <a:moveTo>
                    <a:pt x="114" y="400"/>
                  </a:moveTo>
                  <a:cubicBezTo>
                    <a:pt x="114" y="398"/>
                    <a:pt x="112" y="398"/>
                    <a:pt x="111" y="396"/>
                  </a:cubicBezTo>
                  <a:cubicBezTo>
                    <a:pt x="111" y="398"/>
                    <a:pt x="112" y="400"/>
                    <a:pt x="114" y="400"/>
                  </a:cubicBezTo>
                  <a:close/>
                  <a:moveTo>
                    <a:pt x="135" y="409"/>
                  </a:moveTo>
                  <a:cubicBezTo>
                    <a:pt x="132" y="404"/>
                    <a:pt x="130" y="398"/>
                    <a:pt x="124" y="396"/>
                  </a:cubicBezTo>
                  <a:cubicBezTo>
                    <a:pt x="126" y="402"/>
                    <a:pt x="130" y="406"/>
                    <a:pt x="135" y="409"/>
                  </a:cubicBezTo>
                  <a:close/>
                  <a:moveTo>
                    <a:pt x="166" y="423"/>
                  </a:moveTo>
                  <a:cubicBezTo>
                    <a:pt x="166" y="420"/>
                    <a:pt x="163" y="415"/>
                    <a:pt x="163" y="410"/>
                  </a:cubicBezTo>
                  <a:cubicBezTo>
                    <a:pt x="157" y="407"/>
                    <a:pt x="153" y="398"/>
                    <a:pt x="146" y="398"/>
                  </a:cubicBezTo>
                  <a:cubicBezTo>
                    <a:pt x="148" y="408"/>
                    <a:pt x="156" y="421"/>
                    <a:pt x="166" y="423"/>
                  </a:cubicBezTo>
                  <a:close/>
                  <a:moveTo>
                    <a:pt x="166" y="402"/>
                  </a:moveTo>
                  <a:cubicBezTo>
                    <a:pt x="166" y="399"/>
                    <a:pt x="166" y="397"/>
                    <a:pt x="164" y="397"/>
                  </a:cubicBezTo>
                  <a:cubicBezTo>
                    <a:pt x="165" y="399"/>
                    <a:pt x="164" y="402"/>
                    <a:pt x="166" y="402"/>
                  </a:cubicBezTo>
                  <a:close/>
                  <a:moveTo>
                    <a:pt x="294" y="401"/>
                  </a:moveTo>
                  <a:cubicBezTo>
                    <a:pt x="296" y="402"/>
                    <a:pt x="296" y="400"/>
                    <a:pt x="296" y="399"/>
                  </a:cubicBezTo>
                  <a:cubicBezTo>
                    <a:pt x="296" y="399"/>
                    <a:pt x="296" y="398"/>
                    <a:pt x="295" y="398"/>
                  </a:cubicBezTo>
                  <a:cubicBezTo>
                    <a:pt x="295" y="400"/>
                    <a:pt x="294" y="400"/>
                    <a:pt x="294" y="401"/>
                  </a:cubicBezTo>
                  <a:close/>
                  <a:moveTo>
                    <a:pt x="363" y="404"/>
                  </a:moveTo>
                  <a:cubicBezTo>
                    <a:pt x="367" y="405"/>
                    <a:pt x="374" y="404"/>
                    <a:pt x="375" y="399"/>
                  </a:cubicBezTo>
                  <a:cubicBezTo>
                    <a:pt x="370" y="399"/>
                    <a:pt x="363" y="397"/>
                    <a:pt x="363" y="404"/>
                  </a:cubicBezTo>
                  <a:close/>
                  <a:moveTo>
                    <a:pt x="114" y="421"/>
                  </a:moveTo>
                  <a:cubicBezTo>
                    <a:pt x="115" y="415"/>
                    <a:pt x="108" y="417"/>
                    <a:pt x="107" y="413"/>
                  </a:cubicBezTo>
                  <a:cubicBezTo>
                    <a:pt x="99" y="410"/>
                    <a:pt x="94" y="401"/>
                    <a:pt x="87" y="399"/>
                  </a:cubicBezTo>
                  <a:cubicBezTo>
                    <a:pt x="93" y="410"/>
                    <a:pt x="104" y="415"/>
                    <a:pt x="114" y="421"/>
                  </a:cubicBezTo>
                  <a:close/>
                  <a:moveTo>
                    <a:pt x="159" y="402"/>
                  </a:moveTo>
                  <a:cubicBezTo>
                    <a:pt x="160" y="401"/>
                    <a:pt x="159" y="399"/>
                    <a:pt x="157" y="399"/>
                  </a:cubicBezTo>
                  <a:cubicBezTo>
                    <a:pt x="158" y="400"/>
                    <a:pt x="158" y="401"/>
                    <a:pt x="159" y="402"/>
                  </a:cubicBezTo>
                  <a:close/>
                  <a:moveTo>
                    <a:pt x="65" y="403"/>
                  </a:moveTo>
                  <a:cubicBezTo>
                    <a:pt x="63" y="403"/>
                    <a:pt x="60" y="398"/>
                    <a:pt x="60" y="401"/>
                  </a:cubicBezTo>
                  <a:cubicBezTo>
                    <a:pt x="65" y="405"/>
                    <a:pt x="66" y="414"/>
                    <a:pt x="72" y="416"/>
                  </a:cubicBezTo>
                  <a:cubicBezTo>
                    <a:pt x="73" y="416"/>
                    <a:pt x="73" y="415"/>
                    <a:pt x="73" y="415"/>
                  </a:cubicBezTo>
                  <a:cubicBezTo>
                    <a:pt x="72" y="409"/>
                    <a:pt x="65" y="410"/>
                    <a:pt x="65" y="403"/>
                  </a:cubicBezTo>
                  <a:close/>
                  <a:moveTo>
                    <a:pt x="421" y="410"/>
                  </a:moveTo>
                  <a:cubicBezTo>
                    <a:pt x="431" y="408"/>
                    <a:pt x="438" y="404"/>
                    <a:pt x="445" y="399"/>
                  </a:cubicBezTo>
                  <a:cubicBezTo>
                    <a:pt x="436" y="400"/>
                    <a:pt x="422" y="399"/>
                    <a:pt x="421" y="410"/>
                  </a:cubicBezTo>
                  <a:close/>
                  <a:moveTo>
                    <a:pt x="299" y="402"/>
                  </a:moveTo>
                  <a:cubicBezTo>
                    <a:pt x="301" y="402"/>
                    <a:pt x="302" y="402"/>
                    <a:pt x="304" y="402"/>
                  </a:cubicBezTo>
                  <a:cubicBezTo>
                    <a:pt x="304" y="399"/>
                    <a:pt x="298" y="399"/>
                    <a:pt x="299" y="402"/>
                  </a:cubicBezTo>
                  <a:close/>
                  <a:moveTo>
                    <a:pt x="384" y="403"/>
                  </a:moveTo>
                  <a:cubicBezTo>
                    <a:pt x="385" y="404"/>
                    <a:pt x="387" y="403"/>
                    <a:pt x="388" y="404"/>
                  </a:cubicBezTo>
                  <a:cubicBezTo>
                    <a:pt x="387" y="401"/>
                    <a:pt x="392" y="404"/>
                    <a:pt x="392" y="401"/>
                  </a:cubicBezTo>
                  <a:cubicBezTo>
                    <a:pt x="388" y="401"/>
                    <a:pt x="386" y="401"/>
                    <a:pt x="384" y="403"/>
                  </a:cubicBezTo>
                  <a:close/>
                  <a:moveTo>
                    <a:pt x="195" y="422"/>
                  </a:moveTo>
                  <a:cubicBezTo>
                    <a:pt x="187" y="414"/>
                    <a:pt x="179" y="408"/>
                    <a:pt x="170" y="401"/>
                  </a:cubicBezTo>
                  <a:cubicBezTo>
                    <a:pt x="173" y="414"/>
                    <a:pt x="186" y="416"/>
                    <a:pt x="195" y="422"/>
                  </a:cubicBezTo>
                  <a:close/>
                  <a:moveTo>
                    <a:pt x="394" y="414"/>
                  </a:moveTo>
                  <a:cubicBezTo>
                    <a:pt x="402" y="414"/>
                    <a:pt x="408" y="412"/>
                    <a:pt x="416" y="412"/>
                  </a:cubicBezTo>
                  <a:cubicBezTo>
                    <a:pt x="416" y="409"/>
                    <a:pt x="418" y="406"/>
                    <a:pt x="419" y="403"/>
                  </a:cubicBezTo>
                  <a:cubicBezTo>
                    <a:pt x="409" y="406"/>
                    <a:pt x="400" y="406"/>
                    <a:pt x="394" y="414"/>
                  </a:cubicBezTo>
                  <a:close/>
                  <a:moveTo>
                    <a:pt x="267" y="407"/>
                  </a:moveTo>
                  <a:cubicBezTo>
                    <a:pt x="263" y="406"/>
                    <a:pt x="258" y="403"/>
                    <a:pt x="253" y="405"/>
                  </a:cubicBezTo>
                  <a:cubicBezTo>
                    <a:pt x="257" y="405"/>
                    <a:pt x="264" y="411"/>
                    <a:pt x="267" y="407"/>
                  </a:cubicBezTo>
                  <a:close/>
                  <a:moveTo>
                    <a:pt x="118" y="416"/>
                  </a:moveTo>
                  <a:cubicBezTo>
                    <a:pt x="118" y="410"/>
                    <a:pt x="114" y="408"/>
                    <a:pt x="111" y="405"/>
                  </a:cubicBezTo>
                  <a:cubicBezTo>
                    <a:pt x="113" y="409"/>
                    <a:pt x="113" y="415"/>
                    <a:pt x="118" y="416"/>
                  </a:cubicBezTo>
                  <a:close/>
                  <a:moveTo>
                    <a:pt x="308" y="407"/>
                  </a:moveTo>
                  <a:cubicBezTo>
                    <a:pt x="311" y="407"/>
                    <a:pt x="316" y="409"/>
                    <a:pt x="319" y="409"/>
                  </a:cubicBezTo>
                  <a:cubicBezTo>
                    <a:pt x="319" y="407"/>
                    <a:pt x="318" y="407"/>
                    <a:pt x="318" y="406"/>
                  </a:cubicBezTo>
                  <a:cubicBezTo>
                    <a:pt x="314" y="406"/>
                    <a:pt x="309" y="404"/>
                    <a:pt x="308" y="407"/>
                  </a:cubicBezTo>
                  <a:close/>
                  <a:moveTo>
                    <a:pt x="338" y="410"/>
                  </a:moveTo>
                  <a:cubicBezTo>
                    <a:pt x="339" y="409"/>
                    <a:pt x="340" y="408"/>
                    <a:pt x="340" y="407"/>
                  </a:cubicBezTo>
                  <a:cubicBezTo>
                    <a:pt x="336" y="408"/>
                    <a:pt x="332" y="406"/>
                    <a:pt x="330" y="408"/>
                  </a:cubicBezTo>
                  <a:cubicBezTo>
                    <a:pt x="333" y="408"/>
                    <a:pt x="335" y="410"/>
                    <a:pt x="338" y="410"/>
                  </a:cubicBezTo>
                  <a:close/>
                  <a:moveTo>
                    <a:pt x="346" y="410"/>
                  </a:moveTo>
                  <a:cubicBezTo>
                    <a:pt x="348" y="410"/>
                    <a:pt x="347" y="409"/>
                    <a:pt x="349" y="409"/>
                  </a:cubicBezTo>
                  <a:cubicBezTo>
                    <a:pt x="349" y="406"/>
                    <a:pt x="345" y="406"/>
                    <a:pt x="346" y="410"/>
                  </a:cubicBezTo>
                  <a:close/>
                  <a:moveTo>
                    <a:pt x="358" y="411"/>
                  </a:moveTo>
                  <a:cubicBezTo>
                    <a:pt x="363" y="410"/>
                    <a:pt x="371" y="412"/>
                    <a:pt x="371" y="407"/>
                  </a:cubicBezTo>
                  <a:cubicBezTo>
                    <a:pt x="367" y="408"/>
                    <a:pt x="361" y="408"/>
                    <a:pt x="358" y="411"/>
                  </a:cubicBezTo>
                  <a:close/>
                  <a:moveTo>
                    <a:pt x="144" y="414"/>
                  </a:moveTo>
                  <a:cubicBezTo>
                    <a:pt x="142" y="412"/>
                    <a:pt x="142" y="407"/>
                    <a:pt x="140" y="409"/>
                  </a:cubicBezTo>
                  <a:cubicBezTo>
                    <a:pt x="141" y="410"/>
                    <a:pt x="143" y="414"/>
                    <a:pt x="144" y="414"/>
                  </a:cubicBezTo>
                  <a:close/>
                  <a:moveTo>
                    <a:pt x="328" y="409"/>
                  </a:moveTo>
                  <a:cubicBezTo>
                    <a:pt x="326" y="409"/>
                    <a:pt x="325" y="409"/>
                    <a:pt x="323" y="408"/>
                  </a:cubicBezTo>
                  <a:cubicBezTo>
                    <a:pt x="323" y="410"/>
                    <a:pt x="327" y="410"/>
                    <a:pt x="328" y="409"/>
                  </a:cubicBezTo>
                  <a:close/>
                  <a:moveTo>
                    <a:pt x="146" y="439"/>
                  </a:moveTo>
                  <a:cubicBezTo>
                    <a:pt x="139" y="429"/>
                    <a:pt x="131" y="413"/>
                    <a:pt x="120" y="409"/>
                  </a:cubicBezTo>
                  <a:cubicBezTo>
                    <a:pt x="129" y="419"/>
                    <a:pt x="137" y="430"/>
                    <a:pt x="146" y="439"/>
                  </a:cubicBezTo>
                  <a:close/>
                  <a:moveTo>
                    <a:pt x="271" y="410"/>
                  </a:moveTo>
                  <a:cubicBezTo>
                    <a:pt x="272" y="410"/>
                    <a:pt x="273" y="410"/>
                    <a:pt x="273" y="410"/>
                  </a:cubicBezTo>
                  <a:cubicBezTo>
                    <a:pt x="274" y="408"/>
                    <a:pt x="270" y="408"/>
                    <a:pt x="271" y="410"/>
                  </a:cubicBezTo>
                  <a:close/>
                  <a:moveTo>
                    <a:pt x="298" y="412"/>
                  </a:moveTo>
                  <a:cubicBezTo>
                    <a:pt x="298" y="412"/>
                    <a:pt x="299" y="413"/>
                    <a:pt x="299" y="413"/>
                  </a:cubicBezTo>
                  <a:cubicBezTo>
                    <a:pt x="303" y="413"/>
                    <a:pt x="305" y="414"/>
                    <a:pt x="308" y="414"/>
                  </a:cubicBezTo>
                  <a:cubicBezTo>
                    <a:pt x="311" y="414"/>
                    <a:pt x="309" y="413"/>
                    <a:pt x="307" y="413"/>
                  </a:cubicBezTo>
                  <a:cubicBezTo>
                    <a:pt x="303" y="413"/>
                    <a:pt x="297" y="409"/>
                    <a:pt x="293" y="411"/>
                  </a:cubicBezTo>
                  <a:cubicBezTo>
                    <a:pt x="295" y="411"/>
                    <a:pt x="296" y="412"/>
                    <a:pt x="298" y="412"/>
                  </a:cubicBezTo>
                  <a:close/>
                  <a:moveTo>
                    <a:pt x="380" y="416"/>
                  </a:moveTo>
                  <a:cubicBezTo>
                    <a:pt x="382" y="416"/>
                    <a:pt x="384" y="415"/>
                    <a:pt x="386" y="414"/>
                  </a:cubicBezTo>
                  <a:cubicBezTo>
                    <a:pt x="384" y="413"/>
                    <a:pt x="379" y="414"/>
                    <a:pt x="380" y="416"/>
                  </a:cubicBezTo>
                  <a:close/>
                  <a:moveTo>
                    <a:pt x="76" y="418"/>
                  </a:moveTo>
                  <a:cubicBezTo>
                    <a:pt x="76" y="417"/>
                    <a:pt x="77" y="416"/>
                    <a:pt x="76" y="415"/>
                  </a:cubicBezTo>
                  <a:cubicBezTo>
                    <a:pt x="75" y="416"/>
                    <a:pt x="75" y="412"/>
                    <a:pt x="74" y="415"/>
                  </a:cubicBezTo>
                  <a:cubicBezTo>
                    <a:pt x="75" y="416"/>
                    <a:pt x="74" y="417"/>
                    <a:pt x="76" y="418"/>
                  </a:cubicBezTo>
                  <a:close/>
                  <a:moveTo>
                    <a:pt x="392" y="416"/>
                  </a:moveTo>
                  <a:cubicBezTo>
                    <a:pt x="393" y="416"/>
                    <a:pt x="394" y="417"/>
                    <a:pt x="394" y="417"/>
                  </a:cubicBezTo>
                  <a:cubicBezTo>
                    <a:pt x="394" y="416"/>
                    <a:pt x="395" y="416"/>
                    <a:pt x="395" y="415"/>
                  </a:cubicBezTo>
                  <a:cubicBezTo>
                    <a:pt x="393" y="415"/>
                    <a:pt x="393" y="416"/>
                    <a:pt x="392" y="416"/>
                  </a:cubicBezTo>
                  <a:close/>
                  <a:moveTo>
                    <a:pt x="374" y="418"/>
                  </a:moveTo>
                  <a:cubicBezTo>
                    <a:pt x="375" y="417"/>
                    <a:pt x="378" y="418"/>
                    <a:pt x="378" y="415"/>
                  </a:cubicBezTo>
                  <a:cubicBezTo>
                    <a:pt x="376" y="416"/>
                    <a:pt x="374" y="415"/>
                    <a:pt x="374" y="418"/>
                  </a:cubicBezTo>
                  <a:close/>
                  <a:moveTo>
                    <a:pt x="321" y="416"/>
                  </a:moveTo>
                  <a:cubicBezTo>
                    <a:pt x="320" y="416"/>
                    <a:pt x="320" y="417"/>
                    <a:pt x="321" y="417"/>
                  </a:cubicBezTo>
                  <a:cubicBezTo>
                    <a:pt x="324" y="417"/>
                    <a:pt x="331" y="418"/>
                    <a:pt x="330" y="416"/>
                  </a:cubicBezTo>
                  <a:cubicBezTo>
                    <a:pt x="327" y="417"/>
                    <a:pt x="326" y="416"/>
                    <a:pt x="323" y="416"/>
                  </a:cubicBezTo>
                  <a:cubicBezTo>
                    <a:pt x="322" y="416"/>
                    <a:pt x="321" y="416"/>
                    <a:pt x="321" y="416"/>
                  </a:cubicBezTo>
                  <a:close/>
                  <a:moveTo>
                    <a:pt x="83" y="421"/>
                  </a:moveTo>
                  <a:cubicBezTo>
                    <a:pt x="82" y="419"/>
                    <a:pt x="79" y="418"/>
                    <a:pt x="77" y="416"/>
                  </a:cubicBezTo>
                  <a:cubicBezTo>
                    <a:pt x="75" y="420"/>
                    <a:pt x="83" y="420"/>
                    <a:pt x="83" y="421"/>
                  </a:cubicBezTo>
                  <a:close/>
                  <a:moveTo>
                    <a:pt x="129" y="425"/>
                  </a:moveTo>
                  <a:cubicBezTo>
                    <a:pt x="126" y="424"/>
                    <a:pt x="124" y="418"/>
                    <a:pt x="121" y="418"/>
                  </a:cubicBezTo>
                  <a:cubicBezTo>
                    <a:pt x="122" y="422"/>
                    <a:pt x="127" y="424"/>
                    <a:pt x="129" y="425"/>
                  </a:cubicBezTo>
                  <a:close/>
                  <a:moveTo>
                    <a:pt x="417" y="421"/>
                  </a:moveTo>
                  <a:cubicBezTo>
                    <a:pt x="425" y="421"/>
                    <a:pt x="435" y="421"/>
                    <a:pt x="443" y="419"/>
                  </a:cubicBezTo>
                  <a:cubicBezTo>
                    <a:pt x="436" y="417"/>
                    <a:pt x="422" y="418"/>
                    <a:pt x="417" y="421"/>
                  </a:cubicBezTo>
                  <a:close/>
                  <a:moveTo>
                    <a:pt x="388" y="419"/>
                  </a:moveTo>
                  <a:cubicBezTo>
                    <a:pt x="388" y="417"/>
                    <a:pt x="385" y="419"/>
                    <a:pt x="384" y="418"/>
                  </a:cubicBezTo>
                  <a:cubicBezTo>
                    <a:pt x="383" y="420"/>
                    <a:pt x="386" y="419"/>
                    <a:pt x="388" y="419"/>
                  </a:cubicBezTo>
                  <a:close/>
                  <a:moveTo>
                    <a:pt x="160" y="426"/>
                  </a:moveTo>
                  <a:cubicBezTo>
                    <a:pt x="161" y="425"/>
                    <a:pt x="157" y="424"/>
                    <a:pt x="159" y="422"/>
                  </a:cubicBezTo>
                  <a:cubicBezTo>
                    <a:pt x="155" y="422"/>
                    <a:pt x="155" y="419"/>
                    <a:pt x="152" y="419"/>
                  </a:cubicBezTo>
                  <a:cubicBezTo>
                    <a:pt x="152" y="424"/>
                    <a:pt x="158" y="426"/>
                    <a:pt x="160" y="426"/>
                  </a:cubicBezTo>
                  <a:close/>
                  <a:moveTo>
                    <a:pt x="174" y="427"/>
                  </a:moveTo>
                  <a:cubicBezTo>
                    <a:pt x="182" y="430"/>
                    <a:pt x="188" y="435"/>
                    <a:pt x="196" y="438"/>
                  </a:cubicBezTo>
                  <a:cubicBezTo>
                    <a:pt x="188" y="432"/>
                    <a:pt x="181" y="425"/>
                    <a:pt x="173" y="419"/>
                  </a:cubicBezTo>
                  <a:cubicBezTo>
                    <a:pt x="173" y="422"/>
                    <a:pt x="174" y="425"/>
                    <a:pt x="174" y="427"/>
                  </a:cubicBezTo>
                  <a:close/>
                  <a:moveTo>
                    <a:pt x="347" y="422"/>
                  </a:moveTo>
                  <a:cubicBezTo>
                    <a:pt x="354" y="422"/>
                    <a:pt x="358" y="423"/>
                    <a:pt x="366" y="423"/>
                  </a:cubicBezTo>
                  <a:cubicBezTo>
                    <a:pt x="366" y="421"/>
                    <a:pt x="366" y="420"/>
                    <a:pt x="366" y="419"/>
                  </a:cubicBezTo>
                  <a:cubicBezTo>
                    <a:pt x="360" y="418"/>
                    <a:pt x="352" y="420"/>
                    <a:pt x="347" y="422"/>
                  </a:cubicBezTo>
                  <a:close/>
                  <a:moveTo>
                    <a:pt x="371" y="423"/>
                  </a:moveTo>
                  <a:cubicBezTo>
                    <a:pt x="372" y="421"/>
                    <a:pt x="378" y="423"/>
                    <a:pt x="378" y="421"/>
                  </a:cubicBezTo>
                  <a:cubicBezTo>
                    <a:pt x="375" y="421"/>
                    <a:pt x="371" y="419"/>
                    <a:pt x="371" y="423"/>
                  </a:cubicBezTo>
                  <a:close/>
                  <a:moveTo>
                    <a:pt x="89" y="426"/>
                  </a:moveTo>
                  <a:cubicBezTo>
                    <a:pt x="88" y="424"/>
                    <a:pt x="85" y="422"/>
                    <a:pt x="84" y="423"/>
                  </a:cubicBezTo>
                  <a:cubicBezTo>
                    <a:pt x="86" y="423"/>
                    <a:pt x="86" y="426"/>
                    <a:pt x="89" y="426"/>
                  </a:cubicBezTo>
                  <a:close/>
                  <a:moveTo>
                    <a:pt x="92" y="436"/>
                  </a:moveTo>
                  <a:cubicBezTo>
                    <a:pt x="88" y="431"/>
                    <a:pt x="81" y="425"/>
                    <a:pt x="75" y="424"/>
                  </a:cubicBezTo>
                  <a:cubicBezTo>
                    <a:pt x="80" y="428"/>
                    <a:pt x="88" y="435"/>
                    <a:pt x="92" y="436"/>
                  </a:cubicBezTo>
                  <a:close/>
                  <a:moveTo>
                    <a:pt x="119" y="426"/>
                  </a:moveTo>
                  <a:cubicBezTo>
                    <a:pt x="123" y="428"/>
                    <a:pt x="125" y="431"/>
                    <a:pt x="129" y="432"/>
                  </a:cubicBezTo>
                  <a:cubicBezTo>
                    <a:pt x="126" y="431"/>
                    <a:pt x="122" y="424"/>
                    <a:pt x="119" y="426"/>
                  </a:cubicBezTo>
                  <a:close/>
                  <a:moveTo>
                    <a:pt x="149" y="430"/>
                  </a:moveTo>
                  <a:cubicBezTo>
                    <a:pt x="148" y="429"/>
                    <a:pt x="146" y="425"/>
                    <a:pt x="145" y="426"/>
                  </a:cubicBezTo>
                  <a:cubicBezTo>
                    <a:pt x="147" y="427"/>
                    <a:pt x="146" y="430"/>
                    <a:pt x="149" y="430"/>
                  </a:cubicBezTo>
                  <a:close/>
                  <a:moveTo>
                    <a:pt x="169" y="472"/>
                  </a:moveTo>
                  <a:cubicBezTo>
                    <a:pt x="158" y="453"/>
                    <a:pt x="136" y="442"/>
                    <a:pt x="120" y="431"/>
                  </a:cubicBezTo>
                  <a:cubicBezTo>
                    <a:pt x="136" y="445"/>
                    <a:pt x="152" y="458"/>
                    <a:pt x="169" y="472"/>
                  </a:cubicBezTo>
                  <a:close/>
                  <a:moveTo>
                    <a:pt x="157" y="443"/>
                  </a:moveTo>
                  <a:cubicBezTo>
                    <a:pt x="157" y="438"/>
                    <a:pt x="151" y="436"/>
                    <a:pt x="152" y="432"/>
                  </a:cubicBezTo>
                  <a:cubicBezTo>
                    <a:pt x="151" y="432"/>
                    <a:pt x="150" y="432"/>
                    <a:pt x="149" y="432"/>
                  </a:cubicBezTo>
                  <a:cubicBezTo>
                    <a:pt x="151" y="436"/>
                    <a:pt x="154" y="439"/>
                    <a:pt x="157" y="443"/>
                  </a:cubicBezTo>
                  <a:close/>
                  <a:moveTo>
                    <a:pt x="176" y="464"/>
                  </a:moveTo>
                  <a:cubicBezTo>
                    <a:pt x="185" y="470"/>
                    <a:pt x="193" y="476"/>
                    <a:pt x="203" y="481"/>
                  </a:cubicBezTo>
                  <a:cubicBezTo>
                    <a:pt x="192" y="468"/>
                    <a:pt x="179" y="456"/>
                    <a:pt x="167" y="443"/>
                  </a:cubicBezTo>
                  <a:cubicBezTo>
                    <a:pt x="167" y="442"/>
                    <a:pt x="166" y="442"/>
                    <a:pt x="166" y="440"/>
                  </a:cubicBezTo>
                  <a:cubicBezTo>
                    <a:pt x="162" y="438"/>
                    <a:pt x="159" y="435"/>
                    <a:pt x="155" y="432"/>
                  </a:cubicBezTo>
                  <a:cubicBezTo>
                    <a:pt x="160" y="444"/>
                    <a:pt x="170" y="453"/>
                    <a:pt x="176" y="464"/>
                  </a:cubicBezTo>
                  <a:close/>
                  <a:moveTo>
                    <a:pt x="129" y="445"/>
                  </a:moveTo>
                  <a:cubicBezTo>
                    <a:pt x="125" y="440"/>
                    <a:pt x="119" y="436"/>
                    <a:pt x="113" y="433"/>
                  </a:cubicBezTo>
                  <a:cubicBezTo>
                    <a:pt x="117" y="438"/>
                    <a:pt x="123" y="442"/>
                    <a:pt x="129" y="445"/>
                  </a:cubicBezTo>
                  <a:close/>
                  <a:moveTo>
                    <a:pt x="185" y="449"/>
                  </a:moveTo>
                  <a:cubicBezTo>
                    <a:pt x="181" y="446"/>
                    <a:pt x="174" y="441"/>
                    <a:pt x="169" y="437"/>
                  </a:cubicBezTo>
                  <a:cubicBezTo>
                    <a:pt x="174" y="441"/>
                    <a:pt x="178" y="447"/>
                    <a:pt x="185" y="449"/>
                  </a:cubicBezTo>
                  <a:close/>
                  <a:moveTo>
                    <a:pt x="203" y="509"/>
                  </a:moveTo>
                  <a:cubicBezTo>
                    <a:pt x="200" y="508"/>
                    <a:pt x="199" y="504"/>
                    <a:pt x="196" y="502"/>
                  </a:cubicBezTo>
                  <a:cubicBezTo>
                    <a:pt x="186" y="494"/>
                    <a:pt x="173" y="489"/>
                    <a:pt x="168" y="480"/>
                  </a:cubicBezTo>
                  <a:cubicBezTo>
                    <a:pt x="156" y="471"/>
                    <a:pt x="140" y="459"/>
                    <a:pt x="128" y="449"/>
                  </a:cubicBezTo>
                  <a:cubicBezTo>
                    <a:pt x="124" y="447"/>
                    <a:pt x="117" y="439"/>
                    <a:pt x="115" y="440"/>
                  </a:cubicBezTo>
                  <a:cubicBezTo>
                    <a:pt x="115" y="440"/>
                    <a:pt x="115" y="440"/>
                    <a:pt x="115" y="440"/>
                  </a:cubicBezTo>
                  <a:cubicBezTo>
                    <a:pt x="119" y="445"/>
                    <a:pt x="125" y="449"/>
                    <a:pt x="130" y="454"/>
                  </a:cubicBezTo>
                  <a:cubicBezTo>
                    <a:pt x="134" y="457"/>
                    <a:pt x="139" y="461"/>
                    <a:pt x="143" y="464"/>
                  </a:cubicBezTo>
                  <a:cubicBezTo>
                    <a:pt x="151" y="472"/>
                    <a:pt x="161" y="478"/>
                    <a:pt x="168" y="486"/>
                  </a:cubicBezTo>
                  <a:cubicBezTo>
                    <a:pt x="170" y="488"/>
                    <a:pt x="171" y="491"/>
                    <a:pt x="173" y="492"/>
                  </a:cubicBezTo>
                  <a:cubicBezTo>
                    <a:pt x="179" y="497"/>
                    <a:pt x="186" y="501"/>
                    <a:pt x="193" y="505"/>
                  </a:cubicBezTo>
                  <a:cubicBezTo>
                    <a:pt x="200" y="509"/>
                    <a:pt x="207" y="513"/>
                    <a:pt x="214" y="518"/>
                  </a:cubicBezTo>
                  <a:cubicBezTo>
                    <a:pt x="212" y="513"/>
                    <a:pt x="206" y="512"/>
                    <a:pt x="203" y="509"/>
                  </a:cubicBezTo>
                  <a:close/>
                  <a:moveTo>
                    <a:pt x="162" y="448"/>
                  </a:moveTo>
                  <a:cubicBezTo>
                    <a:pt x="161" y="446"/>
                    <a:pt x="160" y="447"/>
                    <a:pt x="161" y="444"/>
                  </a:cubicBezTo>
                  <a:cubicBezTo>
                    <a:pt x="160" y="445"/>
                    <a:pt x="158" y="442"/>
                    <a:pt x="157" y="444"/>
                  </a:cubicBezTo>
                  <a:cubicBezTo>
                    <a:pt x="158" y="444"/>
                    <a:pt x="158" y="446"/>
                    <a:pt x="159" y="446"/>
                  </a:cubicBezTo>
                  <a:cubicBezTo>
                    <a:pt x="161" y="445"/>
                    <a:pt x="160" y="448"/>
                    <a:pt x="162" y="448"/>
                  </a:cubicBezTo>
                  <a:close/>
                  <a:moveTo>
                    <a:pt x="137" y="452"/>
                  </a:moveTo>
                  <a:cubicBezTo>
                    <a:pt x="138" y="450"/>
                    <a:pt x="134" y="448"/>
                    <a:pt x="134" y="449"/>
                  </a:cubicBezTo>
                  <a:cubicBezTo>
                    <a:pt x="135" y="450"/>
                    <a:pt x="136" y="451"/>
                    <a:pt x="137" y="452"/>
                  </a:cubicBezTo>
                  <a:close/>
                  <a:moveTo>
                    <a:pt x="142" y="455"/>
                  </a:moveTo>
                  <a:cubicBezTo>
                    <a:pt x="141" y="455"/>
                    <a:pt x="141" y="454"/>
                    <a:pt x="141" y="453"/>
                  </a:cubicBezTo>
                  <a:cubicBezTo>
                    <a:pt x="140" y="453"/>
                    <a:pt x="139" y="453"/>
                    <a:pt x="138" y="452"/>
                  </a:cubicBezTo>
                  <a:cubicBezTo>
                    <a:pt x="138" y="454"/>
                    <a:pt x="141" y="456"/>
                    <a:pt x="142" y="455"/>
                  </a:cubicBezTo>
                  <a:close/>
                  <a:moveTo>
                    <a:pt x="171" y="504"/>
                  </a:moveTo>
                  <a:cubicBezTo>
                    <a:pt x="165" y="499"/>
                    <a:pt x="160" y="495"/>
                    <a:pt x="155" y="491"/>
                  </a:cubicBezTo>
                  <a:cubicBezTo>
                    <a:pt x="155" y="490"/>
                    <a:pt x="155" y="490"/>
                    <a:pt x="155" y="489"/>
                  </a:cubicBezTo>
                  <a:cubicBezTo>
                    <a:pt x="154" y="489"/>
                    <a:pt x="154" y="490"/>
                    <a:pt x="153" y="490"/>
                  </a:cubicBezTo>
                  <a:cubicBezTo>
                    <a:pt x="149" y="483"/>
                    <a:pt x="141" y="479"/>
                    <a:pt x="134" y="474"/>
                  </a:cubicBezTo>
                  <a:cubicBezTo>
                    <a:pt x="144" y="486"/>
                    <a:pt x="159" y="496"/>
                    <a:pt x="171" y="504"/>
                  </a:cubicBezTo>
                  <a:close/>
                  <a:moveTo>
                    <a:pt x="204" y="501"/>
                  </a:moveTo>
                  <a:cubicBezTo>
                    <a:pt x="204" y="498"/>
                    <a:pt x="201" y="498"/>
                    <a:pt x="200" y="496"/>
                  </a:cubicBezTo>
                  <a:cubicBezTo>
                    <a:pt x="200" y="499"/>
                    <a:pt x="202" y="500"/>
                    <a:pt x="204" y="501"/>
                  </a:cubicBezTo>
                  <a:close/>
                  <a:moveTo>
                    <a:pt x="190" y="511"/>
                  </a:moveTo>
                  <a:cubicBezTo>
                    <a:pt x="186" y="508"/>
                    <a:pt x="183" y="505"/>
                    <a:pt x="177" y="503"/>
                  </a:cubicBezTo>
                  <a:cubicBezTo>
                    <a:pt x="175" y="503"/>
                    <a:pt x="172" y="498"/>
                    <a:pt x="172" y="500"/>
                  </a:cubicBezTo>
                  <a:cubicBezTo>
                    <a:pt x="177" y="504"/>
                    <a:pt x="183" y="511"/>
                    <a:pt x="190" y="511"/>
                  </a:cubicBezTo>
                  <a:close/>
                  <a:moveTo>
                    <a:pt x="233" y="539"/>
                  </a:moveTo>
                  <a:cubicBezTo>
                    <a:pt x="233" y="539"/>
                    <a:pt x="233" y="539"/>
                    <a:pt x="233" y="539"/>
                  </a:cubicBezTo>
                  <a:moveTo>
                    <a:pt x="250" y="554"/>
                  </a:moveTo>
                  <a:cubicBezTo>
                    <a:pt x="248" y="554"/>
                    <a:pt x="248" y="552"/>
                    <a:pt x="247" y="551"/>
                  </a:cubicBezTo>
                  <a:cubicBezTo>
                    <a:pt x="245" y="552"/>
                    <a:pt x="246" y="552"/>
                    <a:pt x="244" y="551"/>
                  </a:cubicBezTo>
                  <a:cubicBezTo>
                    <a:pt x="245" y="553"/>
                    <a:pt x="248" y="557"/>
                    <a:pt x="250" y="55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26" name="TextBox 1">
            <a:extLst>
              <a:ext uri="{FF2B5EF4-FFF2-40B4-BE49-F238E27FC236}">
                <a16:creationId xmlns:a16="http://schemas.microsoft.com/office/drawing/2014/main" xmlns="" id="{802EEB14-F515-432E-B99E-87D2DAA74E1C}"/>
              </a:ext>
            </a:extLst>
          </p:cNvPr>
          <p:cNvSpPr txBox="1"/>
          <p:nvPr/>
        </p:nvSpPr>
        <p:spPr>
          <a:xfrm>
            <a:off x="5183643" y="2025661"/>
            <a:ext cx="5789158" cy="969496"/>
          </a:xfrm>
          <a:prstGeom prst="rect">
            <a:avLst/>
          </a:prstGeom>
          <a:noFill/>
          <a:effectLst/>
        </p:spPr>
        <p:txBody>
          <a:bodyPr wrap="square" lIns="0" tIns="0" r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18" charset="0"/>
                <a:cs typeface="微软雅黑" pitchFamily="18" charset="0"/>
              </a:rPr>
              <a:t>请在此处添加详细文本，文本内容与标题尽量相符保持一致，语言描述简洁生动有趣。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18" charset="0"/>
              <a:cs typeface="微软雅黑" pitchFamily="18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BB03710C-6D56-4F10-B3BA-59CCC0ED17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935" y="1524897"/>
            <a:ext cx="4045186" cy="4045186"/>
          </a:xfrm>
          <a:prstGeom prst="rect">
            <a:avLst/>
          </a:prstGeom>
        </p:spPr>
      </p:pic>
      <p:sp>
        <p:nvSpPr>
          <p:cNvPr id="16" name="Freeform 5">
            <a:extLst>
              <a:ext uri="{FF2B5EF4-FFF2-40B4-BE49-F238E27FC236}">
                <a16:creationId xmlns:a16="http://schemas.microsoft.com/office/drawing/2014/main" xmlns="" id="{19AFEFC3-9123-4158-AFB6-0D2D6BEA1C73}"/>
              </a:ext>
            </a:extLst>
          </p:cNvPr>
          <p:cNvSpPr/>
          <p:nvPr/>
        </p:nvSpPr>
        <p:spPr bwMode="auto">
          <a:xfrm flipH="1">
            <a:off x="4871121" y="3059075"/>
            <a:ext cx="6277629" cy="165453"/>
          </a:xfrm>
          <a:custGeom>
            <a:avLst/>
            <a:gdLst>
              <a:gd name="T0" fmla="*/ 1 w 2288"/>
              <a:gd name="T1" fmla="*/ 2 h 38"/>
              <a:gd name="T2" fmla="*/ 2 w 2288"/>
              <a:gd name="T3" fmla="*/ 6 h 38"/>
              <a:gd name="T4" fmla="*/ 152 w 2288"/>
              <a:gd name="T5" fmla="*/ 19 h 38"/>
              <a:gd name="T6" fmla="*/ 199 w 2288"/>
              <a:gd name="T7" fmla="*/ 17 h 38"/>
              <a:gd name="T8" fmla="*/ 566 w 2288"/>
              <a:gd name="T9" fmla="*/ 25 h 38"/>
              <a:gd name="T10" fmla="*/ 710 w 2288"/>
              <a:gd name="T11" fmla="*/ 29 h 38"/>
              <a:gd name="T12" fmla="*/ 1040 w 2288"/>
              <a:gd name="T13" fmla="*/ 31 h 38"/>
              <a:gd name="T14" fmla="*/ 1426 w 2288"/>
              <a:gd name="T15" fmla="*/ 34 h 38"/>
              <a:gd name="T16" fmla="*/ 1706 w 2288"/>
              <a:gd name="T17" fmla="*/ 35 h 38"/>
              <a:gd name="T18" fmla="*/ 1898 w 2288"/>
              <a:gd name="T19" fmla="*/ 34 h 38"/>
              <a:gd name="T20" fmla="*/ 2020 w 2288"/>
              <a:gd name="T21" fmla="*/ 31 h 38"/>
              <a:gd name="T22" fmla="*/ 2182 w 2288"/>
              <a:gd name="T23" fmla="*/ 29 h 38"/>
              <a:gd name="T24" fmla="*/ 2210 w 2288"/>
              <a:gd name="T25" fmla="*/ 31 h 38"/>
              <a:gd name="T26" fmla="*/ 2286 w 2288"/>
              <a:gd name="T27" fmla="*/ 28 h 38"/>
              <a:gd name="T28" fmla="*/ 2287 w 2288"/>
              <a:gd name="T29" fmla="*/ 24 h 38"/>
              <a:gd name="T30" fmla="*/ 2283 w 2288"/>
              <a:gd name="T31" fmla="*/ 23 h 38"/>
              <a:gd name="T32" fmla="*/ 2210 w 2288"/>
              <a:gd name="T33" fmla="*/ 25 h 38"/>
              <a:gd name="T34" fmla="*/ 2183 w 2288"/>
              <a:gd name="T35" fmla="*/ 23 h 38"/>
              <a:gd name="T36" fmla="*/ 2020 w 2288"/>
              <a:gd name="T37" fmla="*/ 25 h 38"/>
              <a:gd name="T38" fmla="*/ 1898 w 2288"/>
              <a:gd name="T39" fmla="*/ 28 h 38"/>
              <a:gd name="T40" fmla="*/ 1706 w 2288"/>
              <a:gd name="T41" fmla="*/ 29 h 38"/>
              <a:gd name="T42" fmla="*/ 1426 w 2288"/>
              <a:gd name="T43" fmla="*/ 28 h 38"/>
              <a:gd name="T44" fmla="*/ 1040 w 2288"/>
              <a:gd name="T45" fmla="*/ 25 h 38"/>
              <a:gd name="T46" fmla="*/ 710 w 2288"/>
              <a:gd name="T47" fmla="*/ 23 h 38"/>
              <a:gd name="T48" fmla="*/ 567 w 2288"/>
              <a:gd name="T49" fmla="*/ 19 h 38"/>
              <a:gd name="T50" fmla="*/ 199 w 2288"/>
              <a:gd name="T51" fmla="*/ 11 h 38"/>
              <a:gd name="T52" fmla="*/ 152 w 2288"/>
              <a:gd name="T53" fmla="*/ 13 h 38"/>
              <a:gd name="T54" fmla="*/ 5 w 2288"/>
              <a:gd name="T55" fmla="*/ 1 h 38"/>
              <a:gd name="T56" fmla="*/ 1 w 2288"/>
              <a:gd name="T57" fmla="*/ 2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288" h="38">
                <a:moveTo>
                  <a:pt x="1" y="2"/>
                </a:moveTo>
                <a:cubicBezTo>
                  <a:pt x="0" y="3"/>
                  <a:pt x="1" y="5"/>
                  <a:pt x="2" y="6"/>
                </a:cubicBezTo>
                <a:cubicBezTo>
                  <a:pt x="39" y="25"/>
                  <a:pt x="99" y="22"/>
                  <a:pt x="152" y="19"/>
                </a:cubicBezTo>
                <a:cubicBezTo>
                  <a:pt x="169" y="18"/>
                  <a:pt x="185" y="17"/>
                  <a:pt x="199" y="17"/>
                </a:cubicBezTo>
                <a:cubicBezTo>
                  <a:pt x="322" y="17"/>
                  <a:pt x="446" y="21"/>
                  <a:pt x="566" y="25"/>
                </a:cubicBezTo>
                <a:cubicBezTo>
                  <a:pt x="710" y="29"/>
                  <a:pt x="710" y="29"/>
                  <a:pt x="710" y="29"/>
                </a:cubicBezTo>
                <a:cubicBezTo>
                  <a:pt x="820" y="32"/>
                  <a:pt x="932" y="31"/>
                  <a:pt x="1040" y="31"/>
                </a:cubicBezTo>
                <a:cubicBezTo>
                  <a:pt x="1167" y="30"/>
                  <a:pt x="1297" y="29"/>
                  <a:pt x="1426" y="34"/>
                </a:cubicBezTo>
                <a:cubicBezTo>
                  <a:pt x="1519" y="37"/>
                  <a:pt x="1614" y="36"/>
                  <a:pt x="1706" y="35"/>
                </a:cubicBezTo>
                <a:cubicBezTo>
                  <a:pt x="1769" y="34"/>
                  <a:pt x="1834" y="34"/>
                  <a:pt x="1898" y="34"/>
                </a:cubicBezTo>
                <a:cubicBezTo>
                  <a:pt x="1939" y="35"/>
                  <a:pt x="1980" y="33"/>
                  <a:pt x="2020" y="31"/>
                </a:cubicBezTo>
                <a:cubicBezTo>
                  <a:pt x="2073" y="28"/>
                  <a:pt x="2128" y="26"/>
                  <a:pt x="2182" y="29"/>
                </a:cubicBezTo>
                <a:cubicBezTo>
                  <a:pt x="2191" y="29"/>
                  <a:pt x="2200" y="30"/>
                  <a:pt x="2210" y="31"/>
                </a:cubicBezTo>
                <a:cubicBezTo>
                  <a:pt x="2236" y="34"/>
                  <a:pt x="2266" y="38"/>
                  <a:pt x="2286" y="28"/>
                </a:cubicBezTo>
                <a:cubicBezTo>
                  <a:pt x="2287" y="28"/>
                  <a:pt x="2288" y="26"/>
                  <a:pt x="2287" y="24"/>
                </a:cubicBezTo>
                <a:cubicBezTo>
                  <a:pt x="2286" y="23"/>
                  <a:pt x="2285" y="22"/>
                  <a:pt x="2283" y="23"/>
                </a:cubicBezTo>
                <a:cubicBezTo>
                  <a:pt x="2265" y="32"/>
                  <a:pt x="2236" y="28"/>
                  <a:pt x="2210" y="25"/>
                </a:cubicBezTo>
                <a:cubicBezTo>
                  <a:pt x="2200" y="24"/>
                  <a:pt x="2191" y="23"/>
                  <a:pt x="2183" y="23"/>
                </a:cubicBezTo>
                <a:cubicBezTo>
                  <a:pt x="2128" y="20"/>
                  <a:pt x="2073" y="22"/>
                  <a:pt x="2020" y="25"/>
                </a:cubicBezTo>
                <a:cubicBezTo>
                  <a:pt x="1980" y="27"/>
                  <a:pt x="1938" y="29"/>
                  <a:pt x="1898" y="28"/>
                </a:cubicBezTo>
                <a:cubicBezTo>
                  <a:pt x="1834" y="28"/>
                  <a:pt x="1769" y="28"/>
                  <a:pt x="1706" y="29"/>
                </a:cubicBezTo>
                <a:cubicBezTo>
                  <a:pt x="1614" y="30"/>
                  <a:pt x="1519" y="32"/>
                  <a:pt x="1426" y="28"/>
                </a:cubicBezTo>
                <a:cubicBezTo>
                  <a:pt x="1297" y="23"/>
                  <a:pt x="1167" y="24"/>
                  <a:pt x="1040" y="25"/>
                </a:cubicBezTo>
                <a:cubicBezTo>
                  <a:pt x="932" y="25"/>
                  <a:pt x="820" y="26"/>
                  <a:pt x="710" y="23"/>
                </a:cubicBezTo>
                <a:cubicBezTo>
                  <a:pt x="567" y="19"/>
                  <a:pt x="567" y="19"/>
                  <a:pt x="567" y="19"/>
                </a:cubicBezTo>
                <a:cubicBezTo>
                  <a:pt x="446" y="15"/>
                  <a:pt x="322" y="11"/>
                  <a:pt x="199" y="11"/>
                </a:cubicBezTo>
                <a:cubicBezTo>
                  <a:pt x="185" y="11"/>
                  <a:pt x="169" y="12"/>
                  <a:pt x="152" y="13"/>
                </a:cubicBezTo>
                <a:cubicBezTo>
                  <a:pt x="100" y="16"/>
                  <a:pt x="40" y="19"/>
                  <a:pt x="5" y="1"/>
                </a:cubicBezTo>
                <a:cubicBezTo>
                  <a:pt x="4" y="0"/>
                  <a:pt x="2" y="0"/>
                  <a:pt x="1" y="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0000" tIns="46800" rIns="90000" bIns="46800" numCol="1" anchor="t" anchorCtr="0" compatLnSpc="1">
            <a:normAutofit fontScale="40000" lnSpcReduction="20000"/>
          </a:bodyPr>
          <a:lstStyle/>
          <a:p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17" name="TextBox 1">
            <a:extLst>
              <a:ext uri="{FF2B5EF4-FFF2-40B4-BE49-F238E27FC236}">
                <a16:creationId xmlns:a16="http://schemas.microsoft.com/office/drawing/2014/main" xmlns="" id="{C24EFF1F-9C65-401B-BA83-9F2C9B7D45AC}"/>
              </a:ext>
            </a:extLst>
          </p:cNvPr>
          <p:cNvSpPr txBox="1"/>
          <p:nvPr/>
        </p:nvSpPr>
        <p:spPr>
          <a:xfrm>
            <a:off x="5183643" y="3394993"/>
            <a:ext cx="5789158" cy="969496"/>
          </a:xfrm>
          <a:prstGeom prst="rect">
            <a:avLst/>
          </a:prstGeom>
          <a:noFill/>
          <a:effectLst/>
        </p:spPr>
        <p:txBody>
          <a:bodyPr wrap="square" lIns="0" tIns="0" r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18" charset="0"/>
                <a:cs typeface="微软雅黑" pitchFamily="18" charset="0"/>
              </a:rPr>
              <a:t>请在此处添加详细文本，文本内容与标题尽量相符保持一致，语言描述简洁生动有趣。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18" charset="0"/>
              <a:cs typeface="微软雅黑" pitchFamily="18" charset="0"/>
            </a:endParaRPr>
          </a:p>
        </p:txBody>
      </p:sp>
      <p:sp>
        <p:nvSpPr>
          <p:cNvPr id="18" name="Freeform 5">
            <a:extLst>
              <a:ext uri="{FF2B5EF4-FFF2-40B4-BE49-F238E27FC236}">
                <a16:creationId xmlns:a16="http://schemas.microsoft.com/office/drawing/2014/main" xmlns="" id="{0CBFE89B-5CC8-48A6-92B2-F1C65A88D8F8}"/>
              </a:ext>
            </a:extLst>
          </p:cNvPr>
          <p:cNvSpPr/>
          <p:nvPr/>
        </p:nvSpPr>
        <p:spPr bwMode="auto">
          <a:xfrm flipH="1">
            <a:off x="4871121" y="4428407"/>
            <a:ext cx="6277629" cy="165453"/>
          </a:xfrm>
          <a:custGeom>
            <a:avLst/>
            <a:gdLst>
              <a:gd name="T0" fmla="*/ 1 w 2288"/>
              <a:gd name="T1" fmla="*/ 2 h 38"/>
              <a:gd name="T2" fmla="*/ 2 w 2288"/>
              <a:gd name="T3" fmla="*/ 6 h 38"/>
              <a:gd name="T4" fmla="*/ 152 w 2288"/>
              <a:gd name="T5" fmla="*/ 19 h 38"/>
              <a:gd name="T6" fmla="*/ 199 w 2288"/>
              <a:gd name="T7" fmla="*/ 17 h 38"/>
              <a:gd name="T8" fmla="*/ 566 w 2288"/>
              <a:gd name="T9" fmla="*/ 25 h 38"/>
              <a:gd name="T10" fmla="*/ 710 w 2288"/>
              <a:gd name="T11" fmla="*/ 29 h 38"/>
              <a:gd name="T12" fmla="*/ 1040 w 2288"/>
              <a:gd name="T13" fmla="*/ 31 h 38"/>
              <a:gd name="T14" fmla="*/ 1426 w 2288"/>
              <a:gd name="T15" fmla="*/ 34 h 38"/>
              <a:gd name="T16" fmla="*/ 1706 w 2288"/>
              <a:gd name="T17" fmla="*/ 35 h 38"/>
              <a:gd name="T18" fmla="*/ 1898 w 2288"/>
              <a:gd name="T19" fmla="*/ 34 h 38"/>
              <a:gd name="T20" fmla="*/ 2020 w 2288"/>
              <a:gd name="T21" fmla="*/ 31 h 38"/>
              <a:gd name="T22" fmla="*/ 2182 w 2288"/>
              <a:gd name="T23" fmla="*/ 29 h 38"/>
              <a:gd name="T24" fmla="*/ 2210 w 2288"/>
              <a:gd name="T25" fmla="*/ 31 h 38"/>
              <a:gd name="T26" fmla="*/ 2286 w 2288"/>
              <a:gd name="T27" fmla="*/ 28 h 38"/>
              <a:gd name="T28" fmla="*/ 2287 w 2288"/>
              <a:gd name="T29" fmla="*/ 24 h 38"/>
              <a:gd name="T30" fmla="*/ 2283 w 2288"/>
              <a:gd name="T31" fmla="*/ 23 h 38"/>
              <a:gd name="T32" fmla="*/ 2210 w 2288"/>
              <a:gd name="T33" fmla="*/ 25 h 38"/>
              <a:gd name="T34" fmla="*/ 2183 w 2288"/>
              <a:gd name="T35" fmla="*/ 23 h 38"/>
              <a:gd name="T36" fmla="*/ 2020 w 2288"/>
              <a:gd name="T37" fmla="*/ 25 h 38"/>
              <a:gd name="T38" fmla="*/ 1898 w 2288"/>
              <a:gd name="T39" fmla="*/ 28 h 38"/>
              <a:gd name="T40" fmla="*/ 1706 w 2288"/>
              <a:gd name="T41" fmla="*/ 29 h 38"/>
              <a:gd name="T42" fmla="*/ 1426 w 2288"/>
              <a:gd name="T43" fmla="*/ 28 h 38"/>
              <a:gd name="T44" fmla="*/ 1040 w 2288"/>
              <a:gd name="T45" fmla="*/ 25 h 38"/>
              <a:gd name="T46" fmla="*/ 710 w 2288"/>
              <a:gd name="T47" fmla="*/ 23 h 38"/>
              <a:gd name="T48" fmla="*/ 567 w 2288"/>
              <a:gd name="T49" fmla="*/ 19 h 38"/>
              <a:gd name="T50" fmla="*/ 199 w 2288"/>
              <a:gd name="T51" fmla="*/ 11 h 38"/>
              <a:gd name="T52" fmla="*/ 152 w 2288"/>
              <a:gd name="T53" fmla="*/ 13 h 38"/>
              <a:gd name="T54" fmla="*/ 5 w 2288"/>
              <a:gd name="T55" fmla="*/ 1 h 38"/>
              <a:gd name="T56" fmla="*/ 1 w 2288"/>
              <a:gd name="T57" fmla="*/ 2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288" h="38">
                <a:moveTo>
                  <a:pt x="1" y="2"/>
                </a:moveTo>
                <a:cubicBezTo>
                  <a:pt x="0" y="3"/>
                  <a:pt x="1" y="5"/>
                  <a:pt x="2" y="6"/>
                </a:cubicBezTo>
                <a:cubicBezTo>
                  <a:pt x="39" y="25"/>
                  <a:pt x="99" y="22"/>
                  <a:pt x="152" y="19"/>
                </a:cubicBezTo>
                <a:cubicBezTo>
                  <a:pt x="169" y="18"/>
                  <a:pt x="185" y="17"/>
                  <a:pt x="199" y="17"/>
                </a:cubicBezTo>
                <a:cubicBezTo>
                  <a:pt x="322" y="17"/>
                  <a:pt x="446" y="21"/>
                  <a:pt x="566" y="25"/>
                </a:cubicBezTo>
                <a:cubicBezTo>
                  <a:pt x="710" y="29"/>
                  <a:pt x="710" y="29"/>
                  <a:pt x="710" y="29"/>
                </a:cubicBezTo>
                <a:cubicBezTo>
                  <a:pt x="820" y="32"/>
                  <a:pt x="932" y="31"/>
                  <a:pt x="1040" y="31"/>
                </a:cubicBezTo>
                <a:cubicBezTo>
                  <a:pt x="1167" y="30"/>
                  <a:pt x="1297" y="29"/>
                  <a:pt x="1426" y="34"/>
                </a:cubicBezTo>
                <a:cubicBezTo>
                  <a:pt x="1519" y="37"/>
                  <a:pt x="1614" y="36"/>
                  <a:pt x="1706" y="35"/>
                </a:cubicBezTo>
                <a:cubicBezTo>
                  <a:pt x="1769" y="34"/>
                  <a:pt x="1834" y="34"/>
                  <a:pt x="1898" y="34"/>
                </a:cubicBezTo>
                <a:cubicBezTo>
                  <a:pt x="1939" y="35"/>
                  <a:pt x="1980" y="33"/>
                  <a:pt x="2020" y="31"/>
                </a:cubicBezTo>
                <a:cubicBezTo>
                  <a:pt x="2073" y="28"/>
                  <a:pt x="2128" y="26"/>
                  <a:pt x="2182" y="29"/>
                </a:cubicBezTo>
                <a:cubicBezTo>
                  <a:pt x="2191" y="29"/>
                  <a:pt x="2200" y="30"/>
                  <a:pt x="2210" y="31"/>
                </a:cubicBezTo>
                <a:cubicBezTo>
                  <a:pt x="2236" y="34"/>
                  <a:pt x="2266" y="38"/>
                  <a:pt x="2286" y="28"/>
                </a:cubicBezTo>
                <a:cubicBezTo>
                  <a:pt x="2287" y="28"/>
                  <a:pt x="2288" y="26"/>
                  <a:pt x="2287" y="24"/>
                </a:cubicBezTo>
                <a:cubicBezTo>
                  <a:pt x="2286" y="23"/>
                  <a:pt x="2285" y="22"/>
                  <a:pt x="2283" y="23"/>
                </a:cubicBezTo>
                <a:cubicBezTo>
                  <a:pt x="2265" y="32"/>
                  <a:pt x="2236" y="28"/>
                  <a:pt x="2210" y="25"/>
                </a:cubicBezTo>
                <a:cubicBezTo>
                  <a:pt x="2200" y="24"/>
                  <a:pt x="2191" y="23"/>
                  <a:pt x="2183" y="23"/>
                </a:cubicBezTo>
                <a:cubicBezTo>
                  <a:pt x="2128" y="20"/>
                  <a:pt x="2073" y="22"/>
                  <a:pt x="2020" y="25"/>
                </a:cubicBezTo>
                <a:cubicBezTo>
                  <a:pt x="1980" y="27"/>
                  <a:pt x="1938" y="29"/>
                  <a:pt x="1898" y="28"/>
                </a:cubicBezTo>
                <a:cubicBezTo>
                  <a:pt x="1834" y="28"/>
                  <a:pt x="1769" y="28"/>
                  <a:pt x="1706" y="29"/>
                </a:cubicBezTo>
                <a:cubicBezTo>
                  <a:pt x="1614" y="30"/>
                  <a:pt x="1519" y="32"/>
                  <a:pt x="1426" y="28"/>
                </a:cubicBezTo>
                <a:cubicBezTo>
                  <a:pt x="1297" y="23"/>
                  <a:pt x="1167" y="24"/>
                  <a:pt x="1040" y="25"/>
                </a:cubicBezTo>
                <a:cubicBezTo>
                  <a:pt x="932" y="25"/>
                  <a:pt x="820" y="26"/>
                  <a:pt x="710" y="23"/>
                </a:cubicBezTo>
                <a:cubicBezTo>
                  <a:pt x="567" y="19"/>
                  <a:pt x="567" y="19"/>
                  <a:pt x="567" y="19"/>
                </a:cubicBezTo>
                <a:cubicBezTo>
                  <a:pt x="446" y="15"/>
                  <a:pt x="322" y="11"/>
                  <a:pt x="199" y="11"/>
                </a:cubicBezTo>
                <a:cubicBezTo>
                  <a:pt x="185" y="11"/>
                  <a:pt x="169" y="12"/>
                  <a:pt x="152" y="13"/>
                </a:cubicBezTo>
                <a:cubicBezTo>
                  <a:pt x="100" y="16"/>
                  <a:pt x="40" y="19"/>
                  <a:pt x="5" y="1"/>
                </a:cubicBezTo>
                <a:cubicBezTo>
                  <a:pt x="4" y="0"/>
                  <a:pt x="2" y="0"/>
                  <a:pt x="1" y="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0000" tIns="46800" rIns="90000" bIns="46800" numCol="1" anchor="t" anchorCtr="0" compatLnSpc="1">
            <a:normAutofit fontScale="40000" lnSpcReduction="20000"/>
          </a:bodyPr>
          <a:lstStyle/>
          <a:p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19" name="TextBox 1">
            <a:extLst>
              <a:ext uri="{FF2B5EF4-FFF2-40B4-BE49-F238E27FC236}">
                <a16:creationId xmlns:a16="http://schemas.microsoft.com/office/drawing/2014/main" xmlns="" id="{115698C4-7A20-4A34-919C-E88D10B7C8AC}"/>
              </a:ext>
            </a:extLst>
          </p:cNvPr>
          <p:cNvSpPr txBox="1"/>
          <p:nvPr/>
        </p:nvSpPr>
        <p:spPr>
          <a:xfrm>
            <a:off x="5183643" y="4814082"/>
            <a:ext cx="5789158" cy="969496"/>
          </a:xfrm>
          <a:prstGeom prst="rect">
            <a:avLst/>
          </a:prstGeom>
          <a:noFill/>
          <a:effectLst/>
        </p:spPr>
        <p:txBody>
          <a:bodyPr wrap="square" lIns="0" tIns="0" r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18" charset="0"/>
                <a:cs typeface="微软雅黑" pitchFamily="18" charset="0"/>
              </a:rPr>
              <a:t>请在此处添加详细文本，文本内容与标题尽量相符保持一致，语言描述简洁生动有趣。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18" charset="0"/>
              <a:cs typeface="微软雅黑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1665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7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0" fill="hold">
                          <p:stCondLst>
                            <p:cond delay="indefinite"/>
                          </p:stCondLst>
                          <p:childTnLst>
                            <p:par>
                              <p:cTn id="1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" presetID="2" presetClass="entr" presetSubtype="8" fill="hold" nodeType="clickEffect" p14:presetBounceEnd="2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6000">
                                          <p:cBhvr additive="base">
                                            <p:cTn id="1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6000">
                                          <p:cBhvr additive="base">
                                            <p:cTn id="15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7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6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  <p:bldP spid="16" grpId="0" animBg="1"/>
          <p:bldP spid="17" grpId="0"/>
          <p:bldP spid="18" grpId="0" animBg="1"/>
          <p:bldP spid="1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7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0" fill="hold">
                          <p:stCondLst>
                            <p:cond delay="indefinite"/>
                          </p:stCondLst>
                          <p:childTnLst>
                            <p:par>
                              <p:cTn id="1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" presetID="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7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6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  <p:bldP spid="16" grpId="0" animBg="1"/>
          <p:bldP spid="17" grpId="0"/>
          <p:bldP spid="18" grpId="0" animBg="1"/>
          <p:bldP spid="19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4D40D88C-6E56-449A-98E3-1A5C209F448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此处添加标题文本</a:t>
            </a:r>
          </a:p>
        </p:txBody>
      </p:sp>
      <p:sp>
        <p:nvSpPr>
          <p:cNvPr id="11" name="TextBox 1">
            <a:extLst>
              <a:ext uri="{FF2B5EF4-FFF2-40B4-BE49-F238E27FC236}">
                <a16:creationId xmlns:a16="http://schemas.microsoft.com/office/drawing/2014/main" xmlns="" id="{E75DE244-CD35-4691-8ED1-E8BD9C53C7F3}"/>
              </a:ext>
            </a:extLst>
          </p:cNvPr>
          <p:cNvSpPr txBox="1"/>
          <p:nvPr/>
        </p:nvSpPr>
        <p:spPr>
          <a:xfrm>
            <a:off x="903065" y="3552133"/>
            <a:ext cx="2997086" cy="1892826"/>
          </a:xfrm>
          <a:prstGeom prst="rect">
            <a:avLst/>
          </a:prstGeom>
          <a:noFill/>
          <a:effectLst/>
        </p:spPr>
        <p:txBody>
          <a:bodyPr wrap="square" lIns="0" tIns="0" r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18" charset="0"/>
                <a:cs typeface="微软雅黑" pitchFamily="18" charset="0"/>
              </a:rPr>
              <a:t>请在此处添加详细文本，文本内容与标题尽量相符保持一致，语言描述简洁生动有趣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18" charset="0"/>
                <a:cs typeface="微软雅黑" pitchFamily="18" charset="0"/>
              </a:rPr>
              <a:t>.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E6163505-3AEB-46D8-A2C9-C09929FB8B2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01" t="20813" r="11163" b="52306"/>
          <a:stretch/>
        </p:blipFill>
        <p:spPr>
          <a:xfrm>
            <a:off x="1150658" y="2056103"/>
            <a:ext cx="2349500" cy="1193800"/>
          </a:xfrm>
          <a:prstGeom prst="rect">
            <a:avLst/>
          </a:prstGeom>
        </p:spPr>
      </p:pic>
      <p:sp>
        <p:nvSpPr>
          <p:cNvPr id="10" name="TextBox 1">
            <a:extLst>
              <a:ext uri="{FF2B5EF4-FFF2-40B4-BE49-F238E27FC236}">
                <a16:creationId xmlns:a16="http://schemas.microsoft.com/office/drawing/2014/main" xmlns="" id="{D7130194-027E-4251-8195-B708887B9280}"/>
              </a:ext>
            </a:extLst>
          </p:cNvPr>
          <p:cNvSpPr txBox="1"/>
          <p:nvPr/>
        </p:nvSpPr>
        <p:spPr>
          <a:xfrm>
            <a:off x="4340056" y="3552133"/>
            <a:ext cx="2997086" cy="1892826"/>
          </a:xfrm>
          <a:prstGeom prst="rect">
            <a:avLst/>
          </a:prstGeom>
          <a:noFill/>
          <a:effectLst/>
        </p:spPr>
        <p:txBody>
          <a:bodyPr wrap="square" lIns="0" tIns="0" r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18" charset="0"/>
                <a:cs typeface="微软雅黑" pitchFamily="18" charset="0"/>
              </a:rPr>
              <a:t>请在此处添加详细文本，文本内容与标题尽量相符保持一致，语言描述简洁生动有趣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18" charset="0"/>
                <a:cs typeface="微软雅黑" pitchFamily="18" charset="0"/>
              </a:rPr>
              <a:t>.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AD5C7D4F-F932-4063-9BC8-AB66DA2415D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772" t="62880" r="-1157" b="14272"/>
          <a:stretch/>
        </p:blipFill>
        <p:spPr>
          <a:xfrm>
            <a:off x="4849473" y="2145651"/>
            <a:ext cx="1959343" cy="1104252"/>
          </a:xfrm>
          <a:prstGeom prst="rect">
            <a:avLst/>
          </a:prstGeom>
        </p:spPr>
      </p:pic>
      <p:sp>
        <p:nvSpPr>
          <p:cNvPr id="14" name="TextBox 1">
            <a:extLst>
              <a:ext uri="{FF2B5EF4-FFF2-40B4-BE49-F238E27FC236}">
                <a16:creationId xmlns:a16="http://schemas.microsoft.com/office/drawing/2014/main" xmlns="" id="{718641F8-50EE-40A3-907F-F6E42908128B}"/>
              </a:ext>
            </a:extLst>
          </p:cNvPr>
          <p:cNvSpPr txBox="1"/>
          <p:nvPr/>
        </p:nvSpPr>
        <p:spPr>
          <a:xfrm>
            <a:off x="8001058" y="3552133"/>
            <a:ext cx="2997086" cy="1892826"/>
          </a:xfrm>
          <a:prstGeom prst="rect">
            <a:avLst/>
          </a:prstGeom>
          <a:noFill/>
          <a:effectLst/>
        </p:spPr>
        <p:txBody>
          <a:bodyPr wrap="square" lIns="0" tIns="0" r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18" charset="0"/>
                <a:cs typeface="微软雅黑" pitchFamily="18" charset="0"/>
              </a:rPr>
              <a:t>请在此处添加详细文本，文本内容与标题尽量相符保持一致，语言描述简洁生动有趣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18" charset="0"/>
                <a:cs typeface="微软雅黑" pitchFamily="18" charset="0"/>
              </a:rPr>
              <a:t>.</a:t>
            </a: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705FDFC0-5A29-4E38-BDDE-C625F7E2A63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7" t="67429" r="65881"/>
          <a:stretch/>
        </p:blipFill>
        <p:spPr>
          <a:xfrm>
            <a:off x="8312151" y="1803400"/>
            <a:ext cx="2152649" cy="1446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22505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0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4D40D88C-6E56-449A-98E3-1A5C209F448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此处添加标题文本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C651F045-9BB6-4376-BD12-0C3D7C726A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3913" y="1737826"/>
            <a:ext cx="4167171" cy="2930976"/>
          </a:xfrm>
          <a:prstGeom prst="rect">
            <a:avLst/>
          </a:prstGeom>
        </p:spPr>
      </p:pic>
      <p:sp>
        <p:nvSpPr>
          <p:cNvPr id="7" name="TextBox 1">
            <a:extLst>
              <a:ext uri="{FF2B5EF4-FFF2-40B4-BE49-F238E27FC236}">
                <a16:creationId xmlns:a16="http://schemas.microsoft.com/office/drawing/2014/main" xmlns="" id="{BB1897EC-62B9-45FE-A8B8-18C997D74529}"/>
              </a:ext>
            </a:extLst>
          </p:cNvPr>
          <p:cNvSpPr txBox="1"/>
          <p:nvPr/>
        </p:nvSpPr>
        <p:spPr>
          <a:xfrm>
            <a:off x="8244573" y="2094934"/>
            <a:ext cx="3452128" cy="1108380"/>
          </a:xfrm>
          <a:prstGeom prst="rect">
            <a:avLst/>
          </a:prstGeom>
          <a:noFill/>
          <a:effectLst/>
        </p:spPr>
        <p:txBody>
          <a:bodyPr wrap="square" lIns="0" tIns="0" r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18" charset="0"/>
                <a:cs typeface="微软雅黑" pitchFamily="18" charset="0"/>
              </a:rPr>
              <a:t>请在此处添加详细文本，文本内容与标题尽量相符保持一致，语言描述简洁生动有趣。请在此处添加详细文本。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18" charset="0"/>
              <a:cs typeface="微软雅黑" pitchFamily="18" charset="0"/>
            </a:endParaRPr>
          </a:p>
        </p:txBody>
      </p:sp>
      <p:sp>
        <p:nvSpPr>
          <p:cNvPr id="8" name="TextBox 1">
            <a:extLst>
              <a:ext uri="{FF2B5EF4-FFF2-40B4-BE49-F238E27FC236}">
                <a16:creationId xmlns:a16="http://schemas.microsoft.com/office/drawing/2014/main" xmlns="" id="{A4EAD8CD-FBBA-4C69-8F88-3BE4CE2760B0}"/>
              </a:ext>
            </a:extLst>
          </p:cNvPr>
          <p:cNvSpPr txBox="1"/>
          <p:nvPr/>
        </p:nvSpPr>
        <p:spPr>
          <a:xfrm>
            <a:off x="598079" y="2441567"/>
            <a:ext cx="3129089" cy="1523494"/>
          </a:xfrm>
          <a:prstGeom prst="rect">
            <a:avLst/>
          </a:prstGeom>
          <a:noFill/>
          <a:effectLst/>
        </p:spPr>
        <p:txBody>
          <a:bodyPr wrap="square" lIns="0" tIns="0" rIns="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18" charset="0"/>
                <a:cs typeface="微软雅黑" pitchFamily="18" charset="0"/>
              </a:rPr>
              <a:t>请在此处添加详细文本，文本内容与标题尽量相符保持一致，语言描述简洁生动有趣。请在此处添加详细文本。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18" charset="0"/>
              <a:cs typeface="微软雅黑" pitchFamily="18" charset="0"/>
            </a:endParaRPr>
          </a:p>
        </p:txBody>
      </p:sp>
      <p:sp>
        <p:nvSpPr>
          <p:cNvPr id="9" name="TextBox 1">
            <a:extLst>
              <a:ext uri="{FF2B5EF4-FFF2-40B4-BE49-F238E27FC236}">
                <a16:creationId xmlns:a16="http://schemas.microsoft.com/office/drawing/2014/main" xmlns="" id="{322288CC-6040-4249-AC0D-916DA3999EB8}"/>
              </a:ext>
            </a:extLst>
          </p:cNvPr>
          <p:cNvSpPr txBox="1"/>
          <p:nvPr/>
        </p:nvSpPr>
        <p:spPr>
          <a:xfrm>
            <a:off x="4013200" y="5021615"/>
            <a:ext cx="5270499" cy="784830"/>
          </a:xfrm>
          <a:prstGeom prst="rect">
            <a:avLst/>
          </a:prstGeom>
          <a:noFill/>
          <a:effectLst/>
        </p:spPr>
        <p:txBody>
          <a:bodyPr wrap="square" lIns="0" tIns="0" r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18" charset="0"/>
                <a:cs typeface="微软雅黑" pitchFamily="18" charset="0"/>
              </a:rPr>
              <a:t>请在此处添加详细文本，文本内容与标题尽量相符保持一致，语言描述简洁生动有趣。请在此处添加详细文本。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18" charset="0"/>
              <a:cs typeface="微软雅黑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1411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4D40D88C-6E56-449A-98E3-1A5C209F448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此处添加标题文本</a:t>
            </a:r>
          </a:p>
        </p:txBody>
      </p:sp>
      <p:sp>
        <p:nvSpPr>
          <p:cNvPr id="3" name="TextBox 1">
            <a:extLst>
              <a:ext uri="{FF2B5EF4-FFF2-40B4-BE49-F238E27FC236}">
                <a16:creationId xmlns:a16="http://schemas.microsoft.com/office/drawing/2014/main" xmlns="" id="{3171DDA1-C555-48B2-B530-46AB76B3EC67}"/>
              </a:ext>
            </a:extLst>
          </p:cNvPr>
          <p:cNvSpPr txBox="1"/>
          <p:nvPr/>
        </p:nvSpPr>
        <p:spPr>
          <a:xfrm>
            <a:off x="918030" y="2269562"/>
            <a:ext cx="7032384" cy="2354491"/>
          </a:xfrm>
          <a:prstGeom prst="rect">
            <a:avLst/>
          </a:prstGeom>
          <a:noFill/>
          <a:effectLst/>
        </p:spPr>
        <p:txBody>
          <a:bodyPr wrap="square" lIns="0" tIns="0" r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18" charset="0"/>
                <a:cs typeface="微软雅黑" pitchFamily="18" charset="0"/>
              </a:rPr>
              <a:t>请在此处添加详细文本，文本内容与标题尽量相符保持一致，语言描述简洁生动有趣。请在此处添加详细文本，文本内容与标题尽量相符保持一致，语言描述简洁生动有趣。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18" charset="0"/>
              <a:cs typeface="微软雅黑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18" charset="0"/>
                <a:cs typeface="微软雅黑" pitchFamily="18" charset="0"/>
              </a:rPr>
              <a:t>请在此处添加详细文本，文本内容与标题尽量相符保持一致，语言描述简洁生动有趣。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18" charset="0"/>
              <a:cs typeface="微软雅黑" pitchFamily="18" charset="0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1907EED8-B899-4722-93EC-0A75722F65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0114" y="2167962"/>
            <a:ext cx="3428571" cy="3111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801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C000E832-E501-467C-93EF-0A699FFAD2E0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1506" y="802556"/>
            <a:ext cx="4769010" cy="4619978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E69BD262-1F16-4D32-B7D4-2582EE528991}"/>
              </a:ext>
            </a:extLst>
          </p:cNvPr>
          <p:cNvSpPr txBox="1"/>
          <p:nvPr/>
        </p:nvSpPr>
        <p:spPr>
          <a:xfrm>
            <a:off x="5714491" y="2463526"/>
            <a:ext cx="357020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添加标题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E29F02D2-3FB1-41A6-9BF3-A2D9A8EE2055}"/>
              </a:ext>
            </a:extLst>
          </p:cNvPr>
          <p:cNvSpPr txBox="1"/>
          <p:nvPr/>
        </p:nvSpPr>
        <p:spPr>
          <a:xfrm>
            <a:off x="3469085" y="2389270"/>
            <a:ext cx="156324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02</a:t>
            </a:r>
            <a:endParaRPr lang="zh-CN" altLang="en-US" sz="88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025879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27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7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">
      <a:majorFont>
        <a:latin typeface="Impact"/>
        <a:ea typeface="站酷快乐体2016修订版"/>
        <a:cs typeface=""/>
      </a:majorFont>
      <a:minorFont>
        <a:latin typeface="等线"/>
        <a:ea typeface="站酷快乐体2016修订版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</TotalTime>
  <Words>2057</Words>
  <Application>Microsoft Office PowerPoint</Application>
  <PresentationFormat>宽屏</PresentationFormat>
  <Paragraphs>115</Paragraphs>
  <Slides>26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37" baseType="lpstr">
      <vt:lpstr>微软雅黑</vt:lpstr>
      <vt:lpstr>华文行楷</vt:lpstr>
      <vt:lpstr>站酷快乐体2016修订版</vt:lpstr>
      <vt:lpstr>Impact</vt:lpstr>
      <vt:lpstr>Arial</vt:lpstr>
      <vt:lpstr>宋体</vt:lpstr>
      <vt:lpstr>Calibri Light</vt:lpstr>
      <vt:lpstr>等线</vt:lpstr>
      <vt:lpstr>Calibri</vt:lpstr>
      <vt:lpstr>Office 主题​​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keywords>http://www.ypppt.com/</cp:keywords>
  <dc:description>http://www.ypppt.com/</dc:description>
  <cp:lastModifiedBy>优品PPT</cp:lastModifiedBy>
  <cp:revision>25</cp:revision>
  <dcterms:created xsi:type="dcterms:W3CDTF">2017-06-21T02:46:04Z</dcterms:created>
  <dcterms:modified xsi:type="dcterms:W3CDTF">2018-06-05T08:54:06Z</dcterms:modified>
</cp:coreProperties>
</file>